
<file path=[Content_Types].xml><?xml version="1.0" encoding="utf-8"?>
<Types xmlns="http://schemas.openxmlformats.org/package/2006/content-types">
  <Default ContentType="image/jpeg" Extension="jpg"/>
  <Default ContentType="application/x-fontdata" Extension="fntdata"/>
  <Default ContentType="image/gif" Extension="gif"/>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37.xml"/>
  <Override ContentType="application/vnd.openxmlformats-officedocument.presentationml.notesSlide+xml" PartName="/ppt/notesSlides/notesSlide29.xml"/>
  <Override ContentType="application/vnd.openxmlformats-officedocument.presentationml.notesSlide+xml" PartName="/ppt/notesSlides/notesSlide32.xml"/>
  <Override ContentType="application/vnd.openxmlformats-officedocument.presentationml.notesSlide+xml" PartName="/ppt/notesSlides/notesSlide45.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28.xml"/>
  <Override ContentType="application/vnd.openxmlformats-officedocument.presentationml.notesSlide+xml" PartName="/ppt/notesSlides/notesSlide33.xml"/>
  <Override ContentType="application/vnd.openxmlformats-officedocument.presentationml.notesSlide+xml" PartName="/ppt/notesSlides/notesSlide41.xml"/>
  <Override ContentType="application/vnd.openxmlformats-officedocument.presentationml.notesSlide+xml" PartName="/ppt/notesSlides/notesSlide15.xml"/>
  <Override ContentType="application/vnd.openxmlformats-officedocument.presentationml.notesSlide+xml" PartName="/ppt/notesSlides/notesSlide11.xml"/>
  <Override ContentType="application/vnd.openxmlformats-officedocument.presentationml.notesSlide+xml" PartName="/ppt/notesSlides/notesSlide24.xml"/>
  <Override ContentType="application/vnd.openxmlformats-officedocument.presentationml.notesSlide+xml" PartName="/ppt/notesSlides/notesSlide12.xml"/>
  <Override ContentType="application/vnd.openxmlformats-officedocument.presentationml.notesSlide+xml" PartName="/ppt/notesSlides/notesSlide20.xml"/>
  <Override ContentType="application/vnd.openxmlformats-officedocument.presentationml.notesSlide+xml" PartName="/ppt/notesSlides/notesSlide17.xml"/>
  <Override ContentType="application/vnd.openxmlformats-officedocument.presentationml.notesSlide+xml" PartName="/ppt/notesSlides/notesSlide42.xml"/>
  <Override ContentType="application/vnd.openxmlformats-officedocument.presentationml.notesSlide+xml" PartName="/ppt/notesSlides/notesSlide16.xml"/>
  <Override ContentType="application/vnd.openxmlformats-officedocument.presentationml.notesSlide+xml" PartName="/ppt/notesSlides/notesSlide21.xml"/>
  <Override ContentType="application/vnd.openxmlformats-officedocument.presentationml.notesSlide+xml" PartName="/ppt/notesSlides/notesSlide8.xml"/>
  <Override ContentType="application/vnd.openxmlformats-officedocument.presentationml.notesSlide+xml" PartName="/ppt/notesSlides/notesSlide34.xml"/>
  <Override ContentType="application/vnd.openxmlformats-officedocument.presentationml.notesSlide+xml" PartName="/ppt/notesSlides/notesSlide38.xml"/>
  <Override ContentType="application/vnd.openxmlformats-officedocument.presentationml.notesSlide+xml" PartName="/ppt/notesSlides/notesSlide4.xml"/>
  <Override ContentType="application/vnd.openxmlformats-officedocument.presentationml.notesSlide+xml" PartName="/ppt/notesSlides/notesSlide25.xml"/>
  <Override ContentType="application/vnd.openxmlformats-officedocument.presentationml.notesSlide+xml" PartName="/ppt/notesSlides/notesSlide18.xml"/>
  <Override ContentType="application/vnd.openxmlformats-officedocument.presentationml.notesSlide+xml" PartName="/ppt/notesSlides/notesSlide43.xml"/>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0.xml"/>
  <Override ContentType="application/vnd.openxmlformats-officedocument.presentationml.notesSlide+xml" PartName="/ppt/notesSlides/notesSlide22.xml"/>
  <Override ContentType="application/vnd.openxmlformats-officedocument.presentationml.notesSlide+xml" PartName="/ppt/notesSlides/notesSlide7.xml"/>
  <Override ContentType="application/vnd.openxmlformats-officedocument.presentationml.notesSlide+xml" PartName="/ppt/notesSlides/notesSlide26.xml"/>
  <Override ContentType="application/vnd.openxmlformats-officedocument.presentationml.notesSlide+xml" PartName="/ppt/notesSlides/notesSlide35.xml"/>
  <Override ContentType="application/vnd.openxmlformats-officedocument.presentationml.notesSlide+xml" PartName="/ppt/notesSlides/notesSlide5.xml"/>
  <Override ContentType="application/vnd.openxmlformats-officedocument.presentationml.notesSlide+xml" PartName="/ppt/notesSlides/notesSlide39.xml"/>
  <Override ContentType="application/vnd.openxmlformats-officedocument.presentationml.notesSlide+xml" PartName="/ppt/notesSlides/notesSlide31.xml"/>
  <Override ContentType="application/vnd.openxmlformats-officedocument.presentationml.notesSlide+xml" PartName="/ppt/notesSlides/notesSlide36.xml"/>
  <Override ContentType="application/vnd.openxmlformats-officedocument.presentationml.notesSlide+xml" PartName="/ppt/notesSlides/notesSlide19.xml"/>
  <Override ContentType="application/vnd.openxmlformats-officedocument.presentationml.notesSlide+xml" PartName="/ppt/notesSlides/notesSlide44.xml"/>
  <Override ContentType="application/vnd.openxmlformats-officedocument.presentationml.notesSlide+xml" PartName="/ppt/notesSlides/notesSlide27.xml"/>
  <Override ContentType="application/vnd.openxmlformats-officedocument.presentationml.notesSlide+xml" PartName="/ppt/notesSlides/notesSlide40.xml"/>
  <Override ContentType="application/vnd.openxmlformats-officedocument.presentationml.notesSlide+xml" PartName="/ppt/notesSlides/notesSlide14.xml"/>
  <Override ContentType="application/vnd.openxmlformats-officedocument.presentationml.notesSlide+xml" PartName="/ppt/notesSlides/notesSlide23.xml"/>
  <Override ContentType="application/vnd.openxmlformats-officedocument.presentationml.notesSlide+xml" PartName="/ppt/notesSlides/notesSlide2.xml"/>
  <Override ContentType="application/vnd.openxmlformats-officedocument.presentationml.notesSlide+xml" PartName="/ppt/notesSlides/notesSlide10.xml"/>
  <Override ContentType="application/vnd.openxmlformats-officedocument.presentationml.tableStyles+xml" PartName="/ppt/tableStyles.xml"/>
  <Override ContentType="application/vnd.openxmlformats-officedocument.presentationml.slideLayout+xml" PartName="/ppt/slideLayouts/slideLayout3.xml"/>
  <Override ContentType="application/vnd.openxmlformats-officedocument.presentationml.slideLayout+xml" PartName="/ppt/slideLayouts/slideLayout24.xml"/>
  <Override ContentType="application/vnd.openxmlformats-officedocument.presentationml.slideLayout+xml" PartName="/ppt/slideLayouts/slideLayout11.xml"/>
  <Override ContentType="application/vnd.openxmlformats-officedocument.presentationml.slideLayout+xml" PartName="/ppt/slideLayouts/slideLayout29.xml"/>
  <Override ContentType="application/vnd.openxmlformats-officedocument.presentationml.slideLayout+xml" PartName="/ppt/slideLayouts/slideLayout7.xml"/>
  <Override ContentType="application/vnd.openxmlformats-officedocument.presentationml.slideLayout+xml" PartName="/ppt/slideLayouts/slideLayout16.xml"/>
  <Override ContentType="application/vnd.openxmlformats-officedocument.presentationml.slideLayout+xml" PartName="/ppt/slideLayouts/slideLayout20.xml"/>
  <Override ContentType="application/vnd.openxmlformats-officedocument.presentationml.slideLayout+xml" PartName="/ppt/slideLayouts/slideLayout25.xml"/>
  <Override ContentType="application/vnd.openxmlformats-officedocument.presentationml.slideLayout+xml" PartName="/ppt/slideLayouts/slideLayout17.xml"/>
  <Override ContentType="application/vnd.openxmlformats-officedocument.presentationml.slideLayout+xml" PartName="/ppt/slideLayouts/slideLayout2.xml"/>
  <Override ContentType="application/vnd.openxmlformats-officedocument.presentationml.slideLayout+xml" PartName="/ppt/slideLayouts/slideLayout12.xml"/>
  <Override ContentType="application/vnd.openxmlformats-officedocument.presentationml.slideLayout+xml" PartName="/ppt/slideLayouts/slideLayout6.xml"/>
  <Override ContentType="application/vnd.openxmlformats-officedocument.presentationml.slideLayout+xml" PartName="/ppt/slideLayouts/slideLayout21.xml"/>
  <Override ContentType="application/vnd.openxmlformats-officedocument.presentationml.slideLayout+xml" PartName="/ppt/slideLayouts/slideLayout30.xml"/>
  <Override ContentType="application/vnd.openxmlformats-officedocument.presentationml.slideLayout+xml" PartName="/ppt/slideLayouts/slideLayout5.xml"/>
  <Override ContentType="application/vnd.openxmlformats-officedocument.presentationml.slideLayout+xml" PartName="/ppt/slideLayouts/slideLayout18.xml"/>
  <Override ContentType="application/vnd.openxmlformats-officedocument.presentationml.slideLayout+xml" PartName="/ppt/slideLayouts/slideLayout26.xml"/>
  <Override ContentType="application/vnd.openxmlformats-officedocument.presentationml.slideLayout+xml" PartName="/ppt/slideLayouts/slideLayout13.xml"/>
  <Override ContentType="application/vnd.openxmlformats-officedocument.presentationml.slideLayout+xml" PartName="/ppt/slideLayouts/slideLayout1.xml"/>
  <Override ContentType="application/vnd.openxmlformats-officedocument.presentationml.slideLayout+xml" PartName="/ppt/slideLayouts/slideLayout22.xml"/>
  <Override ContentType="application/vnd.openxmlformats-officedocument.presentationml.slideLayout+xml" PartName="/ppt/slideLayouts/slideLayout9.xml"/>
  <Override ContentType="application/vnd.openxmlformats-officedocument.presentationml.slideLayout+xml" PartName="/ppt/slideLayouts/slideLayout31.xml"/>
  <Override ContentType="application/vnd.openxmlformats-officedocument.presentationml.slideLayout+xml" PartName="/ppt/slideLayouts/slideLayout19.xml"/>
  <Override ContentType="application/vnd.openxmlformats-officedocument.presentationml.slideLayout+xml" PartName="/ppt/slideLayouts/slideLayout4.xml"/>
  <Override ContentType="application/vnd.openxmlformats-officedocument.presentationml.slideLayout+xml" PartName="/ppt/slideLayouts/slideLayout14.xml"/>
  <Override ContentType="application/vnd.openxmlformats-officedocument.presentationml.slideLayout+xml" PartName="/ppt/slideLayouts/slideLayout28.xml"/>
  <Override ContentType="application/vnd.openxmlformats-officedocument.presentationml.slideLayout+xml" PartName="/ppt/slideLayouts/slideLayout27.xml"/>
  <Override ContentType="application/vnd.openxmlformats-officedocument.presentationml.slideLayout+xml" PartName="/ppt/slideLayouts/slideLayout10.xml"/>
  <Override ContentType="application/vnd.openxmlformats-officedocument.presentationml.slideLayout+xml" PartName="/ppt/slideLayouts/slideLayout15.xml"/>
  <Override ContentType="application/vnd.openxmlformats-officedocument.presentationml.slideLayout+xml" PartName="/ppt/slideLayouts/slideLayout23.xml"/>
  <Override ContentType="application/vnd.openxmlformats-officedocument.presentationml.slideLayout+xml" PartName="/ppt/slideLayouts/slideLayout8.xml"/>
  <Override ContentType="application/vnd.openxmlformats-officedocument.presentationml.slideMaster+xml" PartName="/ppt/slideMasters/slideMaster2.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8.xml"/>
  <Override ContentType="application/vnd.openxmlformats-officedocument.presentationml.slide+xml" PartName="/ppt/slides/slide43.xml"/>
  <Override ContentType="application/vnd.openxmlformats-officedocument.presentationml.slide+xml" PartName="/ppt/slides/slide30.xml"/>
  <Override ContentType="application/vnd.openxmlformats-officedocument.presentationml.slide+xml" PartName="/ppt/slides/slide22.xml"/>
  <Override ContentType="application/vnd.openxmlformats-officedocument.presentationml.slide+xml" PartName="/ppt/slides/slide35.xml"/>
  <Override ContentType="application/vnd.openxmlformats-officedocument.presentationml.slide+xml" PartName="/ppt/slides/slide26.xml"/>
  <Override ContentType="application/vnd.openxmlformats-officedocument.presentationml.slide+xml" PartName="/ppt/slides/slide19.xml"/>
  <Override ContentType="application/vnd.openxmlformats-officedocument.presentationml.slide+xml" PartName="/ppt/slides/slide39.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12.xml"/>
  <Override ContentType="application/vnd.openxmlformats-officedocument.presentationml.slide+xml" PartName="/ppt/slides/slide17.xml"/>
  <Override ContentType="application/vnd.openxmlformats-officedocument.presentationml.slide+xml" PartName="/ppt/slides/slide42.xml"/>
  <Override ContentType="application/vnd.openxmlformats-officedocument.presentationml.slide+xml" PartName="/ppt/slides/slide25.xml"/>
  <Override ContentType="application/vnd.openxmlformats-officedocument.presentationml.slide+xml" PartName="/ppt/slides/slide34.xml"/>
  <Override ContentType="application/vnd.openxmlformats-officedocument.presentationml.slide+xml" PartName="/ppt/slides/slide20.xml"/>
  <Override ContentType="application/vnd.openxmlformats-officedocument.presentationml.slide+xml" PartName="/ppt/slides/slide21.xml"/>
  <Override ContentType="application/vnd.openxmlformats-officedocument.presentationml.slide+xml" PartName="/ppt/slides/slide33.xml"/>
  <Override ContentType="application/vnd.openxmlformats-officedocument.presentationml.slide+xml" PartName="/ppt/slides/slide38.xml"/>
  <Override ContentType="application/vnd.openxmlformats-officedocument.presentationml.slide+xml" PartName="/ppt/slides/slide16.xml"/>
  <Override ContentType="application/vnd.openxmlformats-officedocument.presentationml.slide+xml" PartName="/ppt/slides/slide8.xml"/>
  <Override ContentType="application/vnd.openxmlformats-officedocument.presentationml.slide+xml" PartName="/ppt/slides/slide29.xml"/>
  <Override ContentType="application/vnd.openxmlformats-officedocument.presentationml.slide+xml" PartName="/ppt/slides/slide24.xml"/>
  <Override ContentType="application/vnd.openxmlformats-officedocument.presentationml.slide+xml" PartName="/ppt/slides/slide11.xml"/>
  <Override ContentType="application/vnd.openxmlformats-officedocument.presentationml.slide+xml" PartName="/ppt/slides/slide32.xml"/>
  <Override ContentType="application/vnd.openxmlformats-officedocument.presentationml.slide+xml" PartName="/ppt/slides/slide37.xml"/>
  <Override ContentType="application/vnd.openxmlformats-officedocument.presentationml.slide+xml" PartName="/ppt/slides/slide1.xml"/>
  <Override ContentType="application/vnd.openxmlformats-officedocument.presentationml.slide+xml" PartName="/ppt/slides/slide45.xml"/>
  <Override ContentType="application/vnd.openxmlformats-officedocument.presentationml.slide+xml" PartName="/ppt/slides/slide28.xml"/>
  <Override ContentType="application/vnd.openxmlformats-officedocument.presentationml.slide+xml" PartName="/ppt/slides/slide41.xml"/>
  <Override ContentType="application/vnd.openxmlformats-officedocument.presentationml.slide+xml" PartName="/ppt/slides/slide7.xml"/>
  <Override ContentType="application/vnd.openxmlformats-officedocument.presentationml.slide+xml" PartName="/ppt/slides/slide15.xml"/>
  <Override ContentType="application/vnd.openxmlformats-officedocument.presentationml.slide+xml" PartName="/ppt/slides/slide36.xml"/>
  <Override ContentType="application/vnd.openxmlformats-officedocument.presentationml.slide+xml" PartName="/ppt/slides/slide31.xml"/>
  <Override ContentType="application/vnd.openxmlformats-officedocument.presentationml.slide+xml" PartName="/ppt/slides/slide23.xml"/>
  <Override ContentType="application/vnd.openxmlformats-officedocument.presentationml.slide+xml" PartName="/ppt/slides/slide27.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44.xml"/>
  <Override ContentType="application/vnd.openxmlformats-officedocument.presentationml.slide+xml" PartName="/ppt/slides/slide6.xml"/>
  <Override ContentType="application/vnd.openxmlformats-officedocument.presentationml.slide+xml" PartName="/ppt/slides/slide14.xml"/>
  <Override ContentType="application/vnd.openxmlformats-officedocument.presentationml.slide+xml" PartName="/ppt/slides/slide40.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Override ContentType="application/vnd.openxmlformats-officedocument.theme+xml" PartName="/ppt/theme/theme3.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autoCompressPictures="0" embedTrueTypeFonts="1" strictFirstAndLastChars="0" saveSubsetFonts="1">
  <p:sldMasterIdLst>
    <p:sldMasterId id="2147483679" r:id="rId4"/>
    <p:sldMasterId id="2147483680" r:id="rId5"/>
  </p:sldMasterIdLst>
  <p:notesMasterIdLst>
    <p:notesMasterId r:id="rId6"/>
  </p:notesMasterIdLst>
  <p:sldIdLst>
    <p:sldId id="256" r:id="rId7"/>
    <p:sldId id="257" r:id="rId8"/>
    <p:sldId id="258" r:id="rId9"/>
    <p:sldId id="259" r:id="rId10"/>
    <p:sldId id="260" r:id="rId11"/>
    <p:sldId id="261" r:id="rId12"/>
    <p:sldId id="262" r:id="rId13"/>
    <p:sldId id="263" r:id="rId14"/>
    <p:sldId id="264" r:id="rId15"/>
    <p:sldId id="265" r:id="rId16"/>
    <p:sldId id="266" r:id="rId17"/>
    <p:sldId id="267" r:id="rId18"/>
    <p:sldId id="268" r:id="rId19"/>
    <p:sldId id="269" r:id="rId20"/>
    <p:sldId id="270" r:id="rId21"/>
    <p:sldId id="271" r:id="rId22"/>
    <p:sldId id="272" r:id="rId23"/>
    <p:sldId id="273" r:id="rId24"/>
    <p:sldId id="274" r:id="rId25"/>
    <p:sldId id="275" r:id="rId26"/>
    <p:sldId id="276" r:id="rId27"/>
    <p:sldId id="277" r:id="rId28"/>
    <p:sldId id="278" r:id="rId29"/>
    <p:sldId id="279" r:id="rId30"/>
    <p:sldId id="280" r:id="rId31"/>
    <p:sldId id="281" r:id="rId32"/>
    <p:sldId id="282" r:id="rId33"/>
    <p:sldId id="283" r:id="rId34"/>
    <p:sldId id="284" r:id="rId35"/>
    <p:sldId id="285" r:id="rId36"/>
    <p:sldId id="286" r:id="rId37"/>
    <p:sldId id="287" r:id="rId38"/>
    <p:sldId id="288" r:id="rId39"/>
    <p:sldId id="289" r:id="rId40"/>
    <p:sldId id="290" r:id="rId41"/>
    <p:sldId id="291" r:id="rId42"/>
    <p:sldId id="292" r:id="rId43"/>
    <p:sldId id="293" r:id="rId44"/>
    <p:sldId id="294" r:id="rId45"/>
    <p:sldId id="295" r:id="rId46"/>
    <p:sldId id="296" r:id="rId47"/>
    <p:sldId id="297" r:id="rId48"/>
    <p:sldId id="298" r:id="rId49"/>
    <p:sldId id="299" r:id="rId50"/>
    <p:sldId id="300" r:id="rId51"/>
  </p:sldIdLst>
  <p:sldSz cy="5143500" cx="9144000"/>
  <p:notesSz cx="6858000" cy="9144000"/>
  <p:embeddedFontLst>
    <p:embeddedFont>
      <p:font typeface="Proxima Nova"/>
      <p:regular r:id="rId52"/>
      <p:bold r:id="rId53"/>
      <p:italic r:id="rId54"/>
      <p:boldItalic r:id="rId55"/>
    </p:embeddedFont>
    <p:embeddedFont>
      <p:font typeface="Roboto Medium"/>
      <p:regular r:id="rId56"/>
      <p:bold r:id="rId57"/>
      <p:italic r:id="rId58"/>
      <p:boldItalic r:id="rId59"/>
    </p:embeddedFont>
    <p:embeddedFont>
      <p:font typeface="Amatic SC"/>
      <p:regular r:id="rId60"/>
      <p:bold r:id="rId61"/>
    </p:embeddedFont>
    <p:embeddedFont>
      <p:font typeface="Lilita One"/>
      <p:regular r:id="rId62"/>
    </p:embeddedFont>
    <p:embeddedFont>
      <p:font typeface="Josefin Sans"/>
      <p:regular r:id="rId63"/>
      <p:bold r:id="rId64"/>
      <p:italic r:id="rId65"/>
      <p:boldItalic r:id="rId66"/>
    </p:embeddedFont>
    <p:embeddedFont>
      <p:font typeface="Proxima Nova Semibold"/>
      <p:regular r:id="rId67"/>
      <p:bold r:id="rId68"/>
      <p:boldItalic r:id="rId69"/>
    </p:embeddedFont>
    <p:embeddedFont>
      <p:font typeface="Source Sans Pro"/>
      <p:regular r:id="rId70"/>
      <p:bold r:id="rId71"/>
      <p:italic r:id="rId72"/>
      <p:boldItalic r:id="rId73"/>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file>

<file path=ppt/tableStyles.xml><?xml version="1.0" encoding="utf-8"?>
<a:tblStyleLst xmlns:a="http://schemas.openxmlformats.org/drawingml/2006/main" xmlns:r="http://schemas.openxmlformats.org/officeDocument/2006/relationships" def="{1150750E-44FE-46B3-AE30-E15DFF8DD177}">
  <a:tblStyle styleId="{1150750E-44FE-46B3-AE30-E15DFF8DD177}" styleName="Table_0">
    <a:wholeTbl>
      <a:tcTxStyle>
        <a:font>
          <a:latin typeface="Arial"/>
          <a:ea typeface="Arial"/>
          <a:cs typeface="Arial"/>
        </a:font>
        <a:srgbClr val="000000"/>
      </a:tcTxStyle>
      <a:tcStyle>
        <a:tcBdr>
          <a:left>
            <a:ln cap="flat" cmpd="sng" w="9525">
              <a:solidFill>
                <a:srgbClr val="9E9E9E"/>
              </a:solidFill>
              <a:prstDash val="solid"/>
              <a:round/>
              <a:headEnd len="sm" w="sm" type="none"/>
              <a:tailEnd len="sm" w="sm" type="none"/>
            </a:ln>
          </a:left>
          <a:right>
            <a:ln cap="flat" cmpd="sng" w="9525">
              <a:solidFill>
                <a:srgbClr val="9E9E9E"/>
              </a:solidFill>
              <a:prstDash val="solid"/>
              <a:round/>
              <a:headEnd len="sm" w="sm" type="none"/>
              <a:tailEnd len="sm" w="sm" type="none"/>
            </a:ln>
          </a:right>
          <a:top>
            <a:ln cap="flat" cmpd="sng" w="9525">
              <a:solidFill>
                <a:srgbClr val="9E9E9E"/>
              </a:solidFill>
              <a:prstDash val="solid"/>
              <a:round/>
              <a:headEnd len="sm" w="sm" type="none"/>
              <a:tailEnd len="sm" w="sm" type="none"/>
            </a:ln>
          </a:top>
          <a:bottom>
            <a:ln cap="flat" cmpd="sng" w="9525">
              <a:solidFill>
                <a:srgbClr val="9E9E9E"/>
              </a:solidFill>
              <a:prstDash val="solid"/>
              <a:round/>
              <a:headEnd len="sm" w="sm" type="none"/>
              <a:tailEnd len="sm" w="sm" type="none"/>
            </a:ln>
          </a:bottom>
          <a:insideH>
            <a:ln cap="flat" cmpd="sng" w="9525">
              <a:solidFill>
                <a:srgbClr val="9E9E9E"/>
              </a:solidFill>
              <a:prstDash val="solid"/>
              <a:round/>
              <a:headEnd len="sm" w="sm" type="none"/>
              <a:tailEnd len="sm" w="sm" type="none"/>
            </a:ln>
          </a:insideH>
          <a:insideV>
            <a:ln cap="flat" cmpd="sng" w="9525">
              <a:solidFill>
                <a:srgbClr val="9E9E9E"/>
              </a:solidFill>
              <a:prstDash val="solid"/>
              <a:round/>
              <a:headEnd len="sm" w="sm" type="none"/>
              <a:tailEnd len="sm" w="sm" type="none"/>
            </a:ln>
          </a:insideV>
        </a:tcBdr>
      </a:tcStyle>
    </a:wholeTbl>
    <a:band1H>
      <a:tcTxStyle/>
    </a:band1H>
    <a:band2H>
      <a:tcTxStyle/>
    </a:band2H>
    <a:band1V>
      <a:tcTxStyle/>
    </a:band1V>
    <a:band2V>
      <a:tcTxStyle/>
    </a:band2V>
    <a:lastCol>
      <a:tcTxStyle/>
    </a:lastCol>
    <a:firstCol>
      <a:tcTxStyle/>
    </a:firstCol>
    <a:lastRow>
      <a:tcTxStyle/>
    </a:lastRow>
    <a:seCell>
      <a:tcTxStyle/>
    </a:seCell>
    <a:swCell>
      <a:tcTxStyle/>
    </a:swCell>
    <a:firstRow>
      <a:tcTxStyle/>
    </a:firstRow>
    <a:neCell>
      <a:tcTxStyle/>
    </a:neCell>
    <a:nwCell>
      <a:tcTxStyle/>
    </a:nwCell>
  </a:tblStyle>
</a:tblStyleLst>
</file>

<file path=ppt/_rels/presentation.xml.rels><?xml version="1.0" encoding="UTF-8" standalone="yes"?><Relationships xmlns="http://schemas.openxmlformats.org/package/2006/relationships"><Relationship Id="rId40" Type="http://schemas.openxmlformats.org/officeDocument/2006/relationships/slide" Target="slides/slide34.xml"/><Relationship Id="rId42" Type="http://schemas.openxmlformats.org/officeDocument/2006/relationships/slide" Target="slides/slide36.xml"/><Relationship Id="rId41" Type="http://schemas.openxmlformats.org/officeDocument/2006/relationships/slide" Target="slides/slide35.xml"/><Relationship Id="rId44" Type="http://schemas.openxmlformats.org/officeDocument/2006/relationships/slide" Target="slides/slide38.xml"/><Relationship Id="rId43" Type="http://schemas.openxmlformats.org/officeDocument/2006/relationships/slide" Target="slides/slide37.xml"/><Relationship Id="rId46" Type="http://schemas.openxmlformats.org/officeDocument/2006/relationships/slide" Target="slides/slide40.xml"/><Relationship Id="rId45" Type="http://schemas.openxmlformats.org/officeDocument/2006/relationships/slide" Target="slides/slide39.xml"/><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 Target="slides/slide3.xml"/><Relationship Id="rId48" Type="http://schemas.openxmlformats.org/officeDocument/2006/relationships/slide" Target="slides/slide42.xml"/><Relationship Id="rId47" Type="http://schemas.openxmlformats.org/officeDocument/2006/relationships/slide" Target="slides/slide41.xml"/><Relationship Id="rId49" Type="http://schemas.openxmlformats.org/officeDocument/2006/relationships/slide" Target="slides/slide43.xml"/><Relationship Id="rId5" Type="http://schemas.openxmlformats.org/officeDocument/2006/relationships/slideMaster" Target="slideMasters/slideMaster2.xml"/><Relationship Id="rId6" Type="http://schemas.openxmlformats.org/officeDocument/2006/relationships/notesMaster" Target="notesMasters/notesMaster1.xml"/><Relationship Id="rId7" Type="http://schemas.openxmlformats.org/officeDocument/2006/relationships/slide" Target="slides/slide1.xml"/><Relationship Id="rId8" Type="http://schemas.openxmlformats.org/officeDocument/2006/relationships/slide" Target="slides/slide2.xml"/><Relationship Id="rId73" Type="http://schemas.openxmlformats.org/officeDocument/2006/relationships/font" Target="fonts/SourceSansPro-boldItalic.fntdata"/><Relationship Id="rId72" Type="http://schemas.openxmlformats.org/officeDocument/2006/relationships/font" Target="fonts/SourceSansPro-italic.fntdata"/><Relationship Id="rId31" Type="http://schemas.openxmlformats.org/officeDocument/2006/relationships/slide" Target="slides/slide25.xml"/><Relationship Id="rId30" Type="http://schemas.openxmlformats.org/officeDocument/2006/relationships/slide" Target="slides/slide24.xml"/><Relationship Id="rId33" Type="http://schemas.openxmlformats.org/officeDocument/2006/relationships/slide" Target="slides/slide27.xml"/><Relationship Id="rId32" Type="http://schemas.openxmlformats.org/officeDocument/2006/relationships/slide" Target="slides/slide26.xml"/><Relationship Id="rId35" Type="http://schemas.openxmlformats.org/officeDocument/2006/relationships/slide" Target="slides/slide29.xml"/><Relationship Id="rId34" Type="http://schemas.openxmlformats.org/officeDocument/2006/relationships/slide" Target="slides/slide28.xml"/><Relationship Id="rId71" Type="http://schemas.openxmlformats.org/officeDocument/2006/relationships/font" Target="fonts/SourceSansPro-bold.fntdata"/><Relationship Id="rId70" Type="http://schemas.openxmlformats.org/officeDocument/2006/relationships/font" Target="fonts/SourceSansPro-regular.fntdata"/><Relationship Id="rId37" Type="http://schemas.openxmlformats.org/officeDocument/2006/relationships/slide" Target="slides/slide31.xml"/><Relationship Id="rId36" Type="http://schemas.openxmlformats.org/officeDocument/2006/relationships/slide" Target="slides/slide30.xml"/><Relationship Id="rId39" Type="http://schemas.openxmlformats.org/officeDocument/2006/relationships/slide" Target="slides/slide33.xml"/><Relationship Id="rId38" Type="http://schemas.openxmlformats.org/officeDocument/2006/relationships/slide" Target="slides/slide32.xml"/><Relationship Id="rId62" Type="http://schemas.openxmlformats.org/officeDocument/2006/relationships/font" Target="fonts/LilitaOne-regular.fntdata"/><Relationship Id="rId61" Type="http://schemas.openxmlformats.org/officeDocument/2006/relationships/font" Target="fonts/AmaticSC-bold.fntdata"/><Relationship Id="rId20" Type="http://schemas.openxmlformats.org/officeDocument/2006/relationships/slide" Target="slides/slide14.xml"/><Relationship Id="rId64" Type="http://schemas.openxmlformats.org/officeDocument/2006/relationships/font" Target="fonts/JosefinSans-bold.fntdata"/><Relationship Id="rId63" Type="http://schemas.openxmlformats.org/officeDocument/2006/relationships/font" Target="fonts/JosefinSans-regular.fntdata"/><Relationship Id="rId22" Type="http://schemas.openxmlformats.org/officeDocument/2006/relationships/slide" Target="slides/slide16.xml"/><Relationship Id="rId66" Type="http://schemas.openxmlformats.org/officeDocument/2006/relationships/font" Target="fonts/JosefinSans-boldItalic.fntdata"/><Relationship Id="rId21" Type="http://schemas.openxmlformats.org/officeDocument/2006/relationships/slide" Target="slides/slide15.xml"/><Relationship Id="rId65" Type="http://schemas.openxmlformats.org/officeDocument/2006/relationships/font" Target="fonts/JosefinSans-italic.fntdata"/><Relationship Id="rId24" Type="http://schemas.openxmlformats.org/officeDocument/2006/relationships/slide" Target="slides/slide18.xml"/><Relationship Id="rId68" Type="http://schemas.openxmlformats.org/officeDocument/2006/relationships/font" Target="fonts/ProximaNovaSemibold-bold.fntdata"/><Relationship Id="rId23" Type="http://schemas.openxmlformats.org/officeDocument/2006/relationships/slide" Target="slides/slide17.xml"/><Relationship Id="rId67" Type="http://schemas.openxmlformats.org/officeDocument/2006/relationships/font" Target="fonts/ProximaNovaSemibold-regular.fntdata"/><Relationship Id="rId60" Type="http://schemas.openxmlformats.org/officeDocument/2006/relationships/font" Target="fonts/AmaticSC-regular.fntdata"/><Relationship Id="rId26" Type="http://schemas.openxmlformats.org/officeDocument/2006/relationships/slide" Target="slides/slide20.xml"/><Relationship Id="rId25" Type="http://schemas.openxmlformats.org/officeDocument/2006/relationships/slide" Target="slides/slide19.xml"/><Relationship Id="rId69" Type="http://schemas.openxmlformats.org/officeDocument/2006/relationships/font" Target="fonts/ProximaNovaSemibold-boldItalic.fntdata"/><Relationship Id="rId28" Type="http://schemas.openxmlformats.org/officeDocument/2006/relationships/slide" Target="slides/slide22.xml"/><Relationship Id="rId27" Type="http://schemas.openxmlformats.org/officeDocument/2006/relationships/slide" Target="slides/slide21.xml"/><Relationship Id="rId29" Type="http://schemas.openxmlformats.org/officeDocument/2006/relationships/slide" Target="slides/slide23.xml"/><Relationship Id="rId51" Type="http://schemas.openxmlformats.org/officeDocument/2006/relationships/slide" Target="slides/slide45.xml"/><Relationship Id="rId50" Type="http://schemas.openxmlformats.org/officeDocument/2006/relationships/slide" Target="slides/slide44.xml"/><Relationship Id="rId53" Type="http://schemas.openxmlformats.org/officeDocument/2006/relationships/font" Target="fonts/ProximaNova-bold.fntdata"/><Relationship Id="rId52" Type="http://schemas.openxmlformats.org/officeDocument/2006/relationships/font" Target="fonts/ProximaNova-regular.fntdata"/><Relationship Id="rId11" Type="http://schemas.openxmlformats.org/officeDocument/2006/relationships/slide" Target="slides/slide5.xml"/><Relationship Id="rId55" Type="http://schemas.openxmlformats.org/officeDocument/2006/relationships/font" Target="fonts/ProximaNova-boldItalic.fntdata"/><Relationship Id="rId10" Type="http://schemas.openxmlformats.org/officeDocument/2006/relationships/slide" Target="slides/slide4.xml"/><Relationship Id="rId54" Type="http://schemas.openxmlformats.org/officeDocument/2006/relationships/font" Target="fonts/ProximaNova-italic.fntdata"/><Relationship Id="rId13" Type="http://schemas.openxmlformats.org/officeDocument/2006/relationships/slide" Target="slides/slide7.xml"/><Relationship Id="rId57" Type="http://schemas.openxmlformats.org/officeDocument/2006/relationships/font" Target="fonts/RobotoMedium-bold.fntdata"/><Relationship Id="rId12" Type="http://schemas.openxmlformats.org/officeDocument/2006/relationships/slide" Target="slides/slide6.xml"/><Relationship Id="rId56" Type="http://schemas.openxmlformats.org/officeDocument/2006/relationships/font" Target="fonts/RobotoMedium-regular.fntdata"/><Relationship Id="rId15" Type="http://schemas.openxmlformats.org/officeDocument/2006/relationships/slide" Target="slides/slide9.xml"/><Relationship Id="rId59" Type="http://schemas.openxmlformats.org/officeDocument/2006/relationships/font" Target="fonts/RobotoMedium-boldItalic.fntdata"/><Relationship Id="rId14" Type="http://schemas.openxmlformats.org/officeDocument/2006/relationships/slide" Target="slides/slide8.xml"/><Relationship Id="rId58" Type="http://schemas.openxmlformats.org/officeDocument/2006/relationships/font" Target="fonts/RobotoMedium-italic.fntdata"/><Relationship Id="rId17" Type="http://schemas.openxmlformats.org/officeDocument/2006/relationships/slide" Target="slides/slide11.xml"/><Relationship Id="rId16" Type="http://schemas.openxmlformats.org/officeDocument/2006/relationships/slide" Target="slides/slide10.xml"/><Relationship Id="rId19" Type="http://schemas.openxmlformats.org/officeDocument/2006/relationships/slide" Target="slides/slide13.xml"/><Relationship Id="rId18" Type="http://schemas.openxmlformats.org/officeDocument/2006/relationships/slide" Target="slides/slide1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 name="Shape 2"/>
        <p:cNvGrpSpPr/>
        <p:nvPr/>
      </p:nvGrpSpPr>
      <p:grpSpPr>
        <a:xfrm>
          <a:off x="0" y="0"/>
          <a:ext cx="0" cy="0"/>
          <a:chOff x="0" y="0"/>
          <a:chExt cx="0" cy="0"/>
        </a:xfrm>
      </p:grpSpPr>
      <p:sp>
        <p:nvSpPr>
          <p:cNvPr id="3" name="Google Shape;3;n"/>
          <p:cNvSpPr/>
          <p:nvPr>
            <p:ph idx="2" type="sldImg"/>
          </p:nvPr>
        </p:nvSpPr>
        <p:spPr>
          <a:xfrm>
            <a:off x="381300" y="685800"/>
            <a:ext cx="6096075"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57" name="Shape 857"/>
        <p:cNvGrpSpPr/>
        <p:nvPr/>
      </p:nvGrpSpPr>
      <p:grpSpPr>
        <a:xfrm>
          <a:off x="0" y="0"/>
          <a:ext cx="0" cy="0"/>
          <a:chOff x="0" y="0"/>
          <a:chExt cx="0" cy="0"/>
        </a:xfrm>
      </p:grpSpPr>
      <p:sp>
        <p:nvSpPr>
          <p:cNvPr id="858" name="Google Shape;858;g70bd74dec0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59" name="Google Shape;859;g70bd74dec0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030" name="Shape 2030"/>
        <p:cNvGrpSpPr/>
        <p:nvPr/>
      </p:nvGrpSpPr>
      <p:grpSpPr>
        <a:xfrm>
          <a:off x="0" y="0"/>
          <a:ext cx="0" cy="0"/>
          <a:chOff x="0" y="0"/>
          <a:chExt cx="0" cy="0"/>
        </a:xfrm>
      </p:grpSpPr>
      <p:sp>
        <p:nvSpPr>
          <p:cNvPr id="2031" name="Google Shape;2031;g707a6dabbc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032" name="Google Shape;2032;g707a6dabbc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113" name="Shape 2113"/>
        <p:cNvGrpSpPr/>
        <p:nvPr/>
      </p:nvGrpSpPr>
      <p:grpSpPr>
        <a:xfrm>
          <a:off x="0" y="0"/>
          <a:ext cx="0" cy="0"/>
          <a:chOff x="0" y="0"/>
          <a:chExt cx="0" cy="0"/>
        </a:xfrm>
      </p:grpSpPr>
      <p:sp>
        <p:nvSpPr>
          <p:cNvPr id="2114" name="Google Shape;2114;g70bd74dec0_0_75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115" name="Google Shape;2115;g70bd74dec0_0_75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54" name="Shape 2254"/>
        <p:cNvGrpSpPr/>
        <p:nvPr/>
      </p:nvGrpSpPr>
      <p:grpSpPr>
        <a:xfrm>
          <a:off x="0" y="0"/>
          <a:ext cx="0" cy="0"/>
          <a:chOff x="0" y="0"/>
          <a:chExt cx="0" cy="0"/>
        </a:xfrm>
      </p:grpSpPr>
      <p:sp>
        <p:nvSpPr>
          <p:cNvPr id="2255" name="Google Shape;2255;g707a6dabbc_0_2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56" name="Google Shape;2256;g707a6dabbc_0_2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282" name="Shape 2282"/>
        <p:cNvGrpSpPr/>
        <p:nvPr/>
      </p:nvGrpSpPr>
      <p:grpSpPr>
        <a:xfrm>
          <a:off x="0" y="0"/>
          <a:ext cx="0" cy="0"/>
          <a:chOff x="0" y="0"/>
          <a:chExt cx="0" cy="0"/>
        </a:xfrm>
      </p:grpSpPr>
      <p:sp>
        <p:nvSpPr>
          <p:cNvPr id="2283" name="Google Shape;2283;g6b11a8b499_0_160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284" name="Google Shape;2284;g6b11a8b499_0_16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348" name="Shape 2348"/>
        <p:cNvGrpSpPr/>
        <p:nvPr/>
      </p:nvGrpSpPr>
      <p:grpSpPr>
        <a:xfrm>
          <a:off x="0" y="0"/>
          <a:ext cx="0" cy="0"/>
          <a:chOff x="0" y="0"/>
          <a:chExt cx="0" cy="0"/>
        </a:xfrm>
      </p:grpSpPr>
      <p:sp>
        <p:nvSpPr>
          <p:cNvPr id="2349" name="Google Shape;2349;g6b4b2e228f_0_10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350" name="Google Shape;2350;g6b4b2e228f_0_10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418" name="Shape 2418"/>
        <p:cNvGrpSpPr/>
        <p:nvPr/>
      </p:nvGrpSpPr>
      <p:grpSpPr>
        <a:xfrm>
          <a:off x="0" y="0"/>
          <a:ext cx="0" cy="0"/>
          <a:chOff x="0" y="0"/>
          <a:chExt cx="0" cy="0"/>
        </a:xfrm>
      </p:grpSpPr>
      <p:sp>
        <p:nvSpPr>
          <p:cNvPr id="2419" name="Google Shape;2419;g70bd74dec0_0_76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420" name="Google Shape;2420;g70bd74dec0_0_76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17" name="Shape 2517"/>
        <p:cNvGrpSpPr/>
        <p:nvPr/>
      </p:nvGrpSpPr>
      <p:grpSpPr>
        <a:xfrm>
          <a:off x="0" y="0"/>
          <a:ext cx="0" cy="0"/>
          <a:chOff x="0" y="0"/>
          <a:chExt cx="0" cy="0"/>
        </a:xfrm>
      </p:grpSpPr>
      <p:sp>
        <p:nvSpPr>
          <p:cNvPr id="2518" name="Google Shape;2518;g707a6dabbc_0_3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19" name="Google Shape;2519;g707a6dabbc_0_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64" name="Shape 2564"/>
        <p:cNvGrpSpPr/>
        <p:nvPr/>
      </p:nvGrpSpPr>
      <p:grpSpPr>
        <a:xfrm>
          <a:off x="0" y="0"/>
          <a:ext cx="0" cy="0"/>
          <a:chOff x="0" y="0"/>
          <a:chExt cx="0" cy="0"/>
        </a:xfrm>
      </p:grpSpPr>
      <p:sp>
        <p:nvSpPr>
          <p:cNvPr id="2565" name="Google Shape;2565;g70bd74dec0_0_62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66" name="Google Shape;2566;g70bd74dec0_0_62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76" name="Shape 2576"/>
        <p:cNvGrpSpPr/>
        <p:nvPr/>
      </p:nvGrpSpPr>
      <p:grpSpPr>
        <a:xfrm>
          <a:off x="0" y="0"/>
          <a:ext cx="0" cy="0"/>
          <a:chOff x="0" y="0"/>
          <a:chExt cx="0" cy="0"/>
        </a:xfrm>
      </p:grpSpPr>
      <p:sp>
        <p:nvSpPr>
          <p:cNvPr id="2577" name="Google Shape;2577;g6b373fa0a7_0_3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78" name="Google Shape;2578;g6b373fa0a7_0_3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82" name="Shape 2582"/>
        <p:cNvGrpSpPr/>
        <p:nvPr/>
      </p:nvGrpSpPr>
      <p:grpSpPr>
        <a:xfrm>
          <a:off x="0" y="0"/>
          <a:ext cx="0" cy="0"/>
          <a:chOff x="0" y="0"/>
          <a:chExt cx="0" cy="0"/>
        </a:xfrm>
      </p:grpSpPr>
      <p:sp>
        <p:nvSpPr>
          <p:cNvPr id="2583" name="Google Shape;2583;g6b373fa0a7_0_36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4" name="Google Shape;2584;g6b373fa0a7_0_36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41" name="Shape 1141"/>
        <p:cNvGrpSpPr/>
        <p:nvPr/>
      </p:nvGrpSpPr>
      <p:grpSpPr>
        <a:xfrm>
          <a:off x="0" y="0"/>
          <a:ext cx="0" cy="0"/>
          <a:chOff x="0" y="0"/>
          <a:chExt cx="0" cy="0"/>
        </a:xfrm>
      </p:grpSpPr>
      <p:sp>
        <p:nvSpPr>
          <p:cNvPr id="1142" name="Google Shape;1142;g70bd74dec0_0_73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43" name="Google Shape;1143;g70bd74dec0_0_73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587" name="Shape 2587"/>
        <p:cNvGrpSpPr/>
        <p:nvPr/>
      </p:nvGrpSpPr>
      <p:grpSpPr>
        <a:xfrm>
          <a:off x="0" y="0"/>
          <a:ext cx="0" cy="0"/>
          <a:chOff x="0" y="0"/>
          <a:chExt cx="0" cy="0"/>
        </a:xfrm>
      </p:grpSpPr>
      <p:sp>
        <p:nvSpPr>
          <p:cNvPr id="2588" name="Google Shape;2588;g70bd74dec0_0_76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589" name="Google Shape;2589;g70bd74dec0_0_76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712" name="Shape 2712"/>
        <p:cNvGrpSpPr/>
        <p:nvPr/>
      </p:nvGrpSpPr>
      <p:grpSpPr>
        <a:xfrm>
          <a:off x="0" y="0"/>
          <a:ext cx="0" cy="0"/>
          <a:chOff x="0" y="0"/>
          <a:chExt cx="0" cy="0"/>
        </a:xfrm>
      </p:grpSpPr>
      <p:sp>
        <p:nvSpPr>
          <p:cNvPr id="2713" name="Google Shape;2713;g6b373fa0a7_0_4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714" name="Google Shape;2714;g6b373fa0a7_0_4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2984" name="Shape 2984"/>
        <p:cNvGrpSpPr/>
        <p:nvPr/>
      </p:nvGrpSpPr>
      <p:grpSpPr>
        <a:xfrm>
          <a:off x="0" y="0"/>
          <a:ext cx="0" cy="0"/>
          <a:chOff x="0" y="0"/>
          <a:chExt cx="0" cy="0"/>
        </a:xfrm>
      </p:grpSpPr>
      <p:sp>
        <p:nvSpPr>
          <p:cNvPr id="2985" name="Google Shape;2985;g6b11a8b499_0_131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2986" name="Google Shape;2986;g6b11a8b499_0_131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043" name="Shape 3043"/>
        <p:cNvGrpSpPr/>
        <p:nvPr/>
      </p:nvGrpSpPr>
      <p:grpSpPr>
        <a:xfrm>
          <a:off x="0" y="0"/>
          <a:ext cx="0" cy="0"/>
          <a:chOff x="0" y="0"/>
          <a:chExt cx="0" cy="0"/>
        </a:xfrm>
      </p:grpSpPr>
      <p:sp>
        <p:nvSpPr>
          <p:cNvPr id="3044" name="Google Shape;3044;g6b373fa0a7_0_26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045" name="Google Shape;3045;g6b373fa0a7_0_26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19" name="Shape 3119"/>
        <p:cNvGrpSpPr/>
        <p:nvPr/>
      </p:nvGrpSpPr>
      <p:grpSpPr>
        <a:xfrm>
          <a:off x="0" y="0"/>
          <a:ext cx="0" cy="0"/>
          <a:chOff x="0" y="0"/>
          <a:chExt cx="0" cy="0"/>
        </a:xfrm>
      </p:grpSpPr>
      <p:sp>
        <p:nvSpPr>
          <p:cNvPr id="3120" name="Google Shape;3120;g70bd74dec0_0_77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21" name="Google Shape;3121;g70bd74dec0_0_77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192" name="Shape 3192"/>
        <p:cNvGrpSpPr/>
        <p:nvPr/>
      </p:nvGrpSpPr>
      <p:grpSpPr>
        <a:xfrm>
          <a:off x="0" y="0"/>
          <a:ext cx="0" cy="0"/>
          <a:chOff x="0" y="0"/>
          <a:chExt cx="0" cy="0"/>
        </a:xfrm>
      </p:grpSpPr>
      <p:sp>
        <p:nvSpPr>
          <p:cNvPr id="3193" name="Google Shape;3193;g707a6dabbc_0_146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194" name="Google Shape;3194;g707a6dabbc_0_146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307" name="Shape 3307"/>
        <p:cNvGrpSpPr/>
        <p:nvPr/>
      </p:nvGrpSpPr>
      <p:grpSpPr>
        <a:xfrm>
          <a:off x="0" y="0"/>
          <a:ext cx="0" cy="0"/>
          <a:chOff x="0" y="0"/>
          <a:chExt cx="0" cy="0"/>
        </a:xfrm>
      </p:grpSpPr>
      <p:sp>
        <p:nvSpPr>
          <p:cNvPr id="3308" name="Google Shape;3308;g70bd74dec0_0_78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309" name="Google Shape;3309;g70bd74dec0_0_78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3427" name="Shape 3427"/>
        <p:cNvGrpSpPr/>
        <p:nvPr/>
      </p:nvGrpSpPr>
      <p:grpSpPr>
        <a:xfrm>
          <a:off x="0" y="0"/>
          <a:ext cx="0" cy="0"/>
          <a:chOff x="0" y="0"/>
          <a:chExt cx="0" cy="0"/>
        </a:xfrm>
      </p:grpSpPr>
      <p:sp>
        <p:nvSpPr>
          <p:cNvPr id="3428" name="Google Shape;3428;g70bd74dec0_0_78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3429" name="Google Shape;3429;g70bd74dec0_0_78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751" name="Shape 4751"/>
        <p:cNvGrpSpPr/>
        <p:nvPr/>
      </p:nvGrpSpPr>
      <p:grpSpPr>
        <a:xfrm>
          <a:off x="0" y="0"/>
          <a:ext cx="0" cy="0"/>
          <a:chOff x="0" y="0"/>
          <a:chExt cx="0" cy="0"/>
        </a:xfrm>
      </p:grpSpPr>
      <p:sp>
        <p:nvSpPr>
          <p:cNvPr id="4752" name="Google Shape;4752;g70bd74dec0_0_78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753" name="Google Shape;4753;g70bd74dec0_0_78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829" name="Shape 4829"/>
        <p:cNvGrpSpPr/>
        <p:nvPr/>
      </p:nvGrpSpPr>
      <p:grpSpPr>
        <a:xfrm>
          <a:off x="0" y="0"/>
          <a:ext cx="0" cy="0"/>
          <a:chOff x="0" y="0"/>
          <a:chExt cx="0" cy="0"/>
        </a:xfrm>
      </p:grpSpPr>
      <p:sp>
        <p:nvSpPr>
          <p:cNvPr id="4830" name="Google Shape;4830;g70cd97b14a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1" name="Google Shape;4831;g70cd97b14a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257" name="Shape 1257"/>
        <p:cNvGrpSpPr/>
        <p:nvPr/>
      </p:nvGrpSpPr>
      <p:grpSpPr>
        <a:xfrm>
          <a:off x="0" y="0"/>
          <a:ext cx="0" cy="0"/>
          <a:chOff x="0" y="0"/>
          <a:chExt cx="0" cy="0"/>
        </a:xfrm>
      </p:grpSpPr>
      <p:sp>
        <p:nvSpPr>
          <p:cNvPr id="1258" name="Google Shape;1258;g70bd74dec0_0_11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259" name="Google Shape;1259;g70bd74dec0_0_11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836" name="Shape 4836"/>
        <p:cNvGrpSpPr/>
        <p:nvPr/>
      </p:nvGrpSpPr>
      <p:grpSpPr>
        <a:xfrm>
          <a:off x="0" y="0"/>
          <a:ext cx="0" cy="0"/>
          <a:chOff x="0" y="0"/>
          <a:chExt cx="0" cy="0"/>
        </a:xfrm>
      </p:grpSpPr>
      <p:sp>
        <p:nvSpPr>
          <p:cNvPr id="4837" name="Google Shape;4837;g70cd97b14a_0_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38" name="Google Shape;4838;g70cd97b14a_0_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855" name="Shape 4855"/>
        <p:cNvGrpSpPr/>
        <p:nvPr/>
      </p:nvGrpSpPr>
      <p:grpSpPr>
        <a:xfrm>
          <a:off x="0" y="0"/>
          <a:ext cx="0" cy="0"/>
          <a:chOff x="0" y="0"/>
          <a:chExt cx="0" cy="0"/>
        </a:xfrm>
      </p:grpSpPr>
      <p:sp>
        <p:nvSpPr>
          <p:cNvPr id="4856" name="Google Shape;4856;g8a68714d14_0_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57" name="Google Shape;4857;g8a68714d14_0_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4869" name="Shape 4869"/>
        <p:cNvGrpSpPr/>
        <p:nvPr/>
      </p:nvGrpSpPr>
      <p:grpSpPr>
        <a:xfrm>
          <a:off x="0" y="0"/>
          <a:ext cx="0" cy="0"/>
          <a:chOff x="0" y="0"/>
          <a:chExt cx="0" cy="0"/>
        </a:xfrm>
      </p:grpSpPr>
      <p:sp>
        <p:nvSpPr>
          <p:cNvPr id="4870" name="Google Shape;4870;g70cd97b14a_0_2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4871" name="Google Shape;4871;g70cd97b14a_0_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5208" name="Shape 5208"/>
        <p:cNvGrpSpPr/>
        <p:nvPr/>
      </p:nvGrpSpPr>
      <p:grpSpPr>
        <a:xfrm>
          <a:off x="0" y="0"/>
          <a:ext cx="0" cy="0"/>
          <a:chOff x="0" y="0"/>
          <a:chExt cx="0" cy="0"/>
        </a:xfrm>
      </p:grpSpPr>
      <p:sp>
        <p:nvSpPr>
          <p:cNvPr id="5209" name="Google Shape;5209;g70cd97b14a_0_3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5210" name="Google Shape;5210;g70cd97b14a_0_3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7772" name="Shape 7772"/>
        <p:cNvGrpSpPr/>
        <p:nvPr/>
      </p:nvGrpSpPr>
      <p:grpSpPr>
        <a:xfrm>
          <a:off x="0" y="0"/>
          <a:ext cx="0" cy="0"/>
          <a:chOff x="0" y="0"/>
          <a:chExt cx="0" cy="0"/>
        </a:xfrm>
      </p:grpSpPr>
      <p:sp>
        <p:nvSpPr>
          <p:cNvPr id="7773" name="Google Shape;7773;g70cd97b14a_0_292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7774" name="Google Shape;7774;g70cd97b14a_0_29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191" name="Shape 8191"/>
        <p:cNvGrpSpPr/>
        <p:nvPr/>
      </p:nvGrpSpPr>
      <p:grpSpPr>
        <a:xfrm>
          <a:off x="0" y="0"/>
          <a:ext cx="0" cy="0"/>
          <a:chOff x="0" y="0"/>
          <a:chExt cx="0" cy="0"/>
        </a:xfrm>
      </p:grpSpPr>
      <p:sp>
        <p:nvSpPr>
          <p:cNvPr id="8192" name="Google Shape;8192;g70cd97b14a_0_334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193" name="Google Shape;8193;g70cd97b14a_0_334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361" name="Shape 8361"/>
        <p:cNvGrpSpPr/>
        <p:nvPr/>
      </p:nvGrpSpPr>
      <p:grpSpPr>
        <a:xfrm>
          <a:off x="0" y="0"/>
          <a:ext cx="0" cy="0"/>
          <a:chOff x="0" y="0"/>
          <a:chExt cx="0" cy="0"/>
        </a:xfrm>
      </p:grpSpPr>
      <p:sp>
        <p:nvSpPr>
          <p:cNvPr id="8362" name="Google Shape;8362;g70cd97b14a_0_350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363" name="Google Shape;8363;g70cd97b14a_0_350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8766" name="Shape 8766"/>
        <p:cNvGrpSpPr/>
        <p:nvPr/>
      </p:nvGrpSpPr>
      <p:grpSpPr>
        <a:xfrm>
          <a:off x="0" y="0"/>
          <a:ext cx="0" cy="0"/>
          <a:chOff x="0" y="0"/>
          <a:chExt cx="0" cy="0"/>
        </a:xfrm>
      </p:grpSpPr>
      <p:sp>
        <p:nvSpPr>
          <p:cNvPr id="8767" name="Google Shape;8767;g70cd97b14a_0_3913: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8768" name="Google Shape;8768;g70cd97b14a_0_391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146" name="Shape 9146"/>
        <p:cNvGrpSpPr/>
        <p:nvPr/>
      </p:nvGrpSpPr>
      <p:grpSpPr>
        <a:xfrm>
          <a:off x="0" y="0"/>
          <a:ext cx="0" cy="0"/>
          <a:chOff x="0" y="0"/>
          <a:chExt cx="0" cy="0"/>
        </a:xfrm>
      </p:grpSpPr>
      <p:sp>
        <p:nvSpPr>
          <p:cNvPr id="9147" name="Google Shape;9147;g70cd97b14a_0_429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148" name="Google Shape;9148;g70cd97b14a_0_429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9914" name="Shape 9914"/>
        <p:cNvGrpSpPr/>
        <p:nvPr/>
      </p:nvGrpSpPr>
      <p:grpSpPr>
        <a:xfrm>
          <a:off x="0" y="0"/>
          <a:ext cx="0" cy="0"/>
          <a:chOff x="0" y="0"/>
          <a:chExt cx="0" cy="0"/>
        </a:xfrm>
      </p:grpSpPr>
      <p:sp>
        <p:nvSpPr>
          <p:cNvPr id="9915" name="Google Shape;9915;g70cd97b14a_0_5059: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9916" name="Google Shape;9916;g70cd97b14a_0_5059: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28" name="Shape 1328"/>
        <p:cNvGrpSpPr/>
        <p:nvPr/>
      </p:nvGrpSpPr>
      <p:grpSpPr>
        <a:xfrm>
          <a:off x="0" y="0"/>
          <a:ext cx="0" cy="0"/>
          <a:chOff x="0" y="0"/>
          <a:chExt cx="0" cy="0"/>
        </a:xfrm>
      </p:grpSpPr>
      <p:sp>
        <p:nvSpPr>
          <p:cNvPr id="1329" name="Google Shape;1329;g70bd74dec0_0_744: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30" name="Google Shape;1330;g70bd74dec0_0_74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1321" name="Shape 11321"/>
        <p:cNvGrpSpPr/>
        <p:nvPr/>
      </p:nvGrpSpPr>
      <p:grpSpPr>
        <a:xfrm>
          <a:off x="0" y="0"/>
          <a:ext cx="0" cy="0"/>
          <a:chOff x="0" y="0"/>
          <a:chExt cx="0" cy="0"/>
        </a:xfrm>
      </p:grpSpPr>
      <p:sp>
        <p:nvSpPr>
          <p:cNvPr id="11322" name="Google Shape;11322;g70cd97b14a_0_6465: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1323" name="Google Shape;11323;g70cd97b14a_0_64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3715" name="Shape 13715"/>
        <p:cNvGrpSpPr/>
        <p:nvPr/>
      </p:nvGrpSpPr>
      <p:grpSpPr>
        <a:xfrm>
          <a:off x="0" y="0"/>
          <a:ext cx="0" cy="0"/>
          <a:chOff x="0" y="0"/>
          <a:chExt cx="0" cy="0"/>
        </a:xfrm>
      </p:grpSpPr>
      <p:sp>
        <p:nvSpPr>
          <p:cNvPr id="13716" name="Google Shape;13716;g70cd97b14a_0_885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3717" name="Google Shape;13717;g70cd97b14a_0_885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5729" name="Shape 15729"/>
        <p:cNvGrpSpPr/>
        <p:nvPr/>
      </p:nvGrpSpPr>
      <p:grpSpPr>
        <a:xfrm>
          <a:off x="0" y="0"/>
          <a:ext cx="0" cy="0"/>
          <a:chOff x="0" y="0"/>
          <a:chExt cx="0" cy="0"/>
        </a:xfrm>
      </p:grpSpPr>
      <p:sp>
        <p:nvSpPr>
          <p:cNvPr id="15730" name="Google Shape;15730;g70cd97b14a_0_1087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5731" name="Google Shape;15731;g70cd97b14a_0_1087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7365" name="Shape 17365"/>
        <p:cNvGrpSpPr/>
        <p:nvPr/>
      </p:nvGrpSpPr>
      <p:grpSpPr>
        <a:xfrm>
          <a:off x="0" y="0"/>
          <a:ext cx="0" cy="0"/>
          <a:chOff x="0" y="0"/>
          <a:chExt cx="0" cy="0"/>
        </a:xfrm>
      </p:grpSpPr>
      <p:sp>
        <p:nvSpPr>
          <p:cNvPr id="17366" name="Google Shape;17366;g70cd97b14a_0_1250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7367" name="Google Shape;17367;g70cd97b14a_0_1250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407" name="Shape 18407"/>
        <p:cNvGrpSpPr/>
        <p:nvPr/>
      </p:nvGrpSpPr>
      <p:grpSpPr>
        <a:xfrm>
          <a:off x="0" y="0"/>
          <a:ext cx="0" cy="0"/>
          <a:chOff x="0" y="0"/>
          <a:chExt cx="0" cy="0"/>
        </a:xfrm>
      </p:grpSpPr>
      <p:sp>
        <p:nvSpPr>
          <p:cNvPr id="18408" name="Google Shape;18408;g70cd97b14a_0_13547: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409" name="Google Shape;18409;g70cd97b14a_0_13547: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942" name="Shape 19942"/>
        <p:cNvGrpSpPr/>
        <p:nvPr/>
      </p:nvGrpSpPr>
      <p:grpSpPr>
        <a:xfrm>
          <a:off x="0" y="0"/>
          <a:ext cx="0" cy="0"/>
          <a:chOff x="0" y="0"/>
          <a:chExt cx="0" cy="0"/>
        </a:xfrm>
      </p:grpSpPr>
      <p:sp>
        <p:nvSpPr>
          <p:cNvPr id="19943" name="Google Shape;19943;g70cd97b14a_0_15081: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944" name="Google Shape;19944;g70cd97b14a_0_1508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17" name="Shape 1417"/>
        <p:cNvGrpSpPr/>
        <p:nvPr/>
      </p:nvGrpSpPr>
      <p:grpSpPr>
        <a:xfrm>
          <a:off x="0" y="0"/>
          <a:ext cx="0" cy="0"/>
          <a:chOff x="0" y="0"/>
          <a:chExt cx="0" cy="0"/>
        </a:xfrm>
      </p:grpSpPr>
      <p:sp>
        <p:nvSpPr>
          <p:cNvPr id="1418" name="Google Shape;1418;g707a6dabbc_0_133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19" name="Google Shape;1419;g707a6dabbc_0_133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474" name="Shape 1474"/>
        <p:cNvGrpSpPr/>
        <p:nvPr/>
      </p:nvGrpSpPr>
      <p:grpSpPr>
        <a:xfrm>
          <a:off x="0" y="0"/>
          <a:ext cx="0" cy="0"/>
          <a:chOff x="0" y="0"/>
          <a:chExt cx="0" cy="0"/>
        </a:xfrm>
      </p:grpSpPr>
      <p:sp>
        <p:nvSpPr>
          <p:cNvPr id="1475" name="Google Shape;1475;g70bd74dec0_0_748: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476" name="Google Shape;1476;g70bd74dec0_0_748: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653" name="Shape 1653"/>
        <p:cNvGrpSpPr/>
        <p:nvPr/>
      </p:nvGrpSpPr>
      <p:grpSpPr>
        <a:xfrm>
          <a:off x="0" y="0"/>
          <a:ext cx="0" cy="0"/>
          <a:chOff x="0" y="0"/>
          <a:chExt cx="0" cy="0"/>
        </a:xfrm>
      </p:grpSpPr>
      <p:sp>
        <p:nvSpPr>
          <p:cNvPr id="1654" name="Google Shape;1654;g6b373fa0a7_0_0: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655" name="Google Shape;1655;g6b373fa0a7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815" name="Shape 1815"/>
        <p:cNvGrpSpPr/>
        <p:nvPr/>
      </p:nvGrpSpPr>
      <p:grpSpPr>
        <a:xfrm>
          <a:off x="0" y="0"/>
          <a:ext cx="0" cy="0"/>
          <a:chOff x="0" y="0"/>
          <a:chExt cx="0" cy="0"/>
        </a:xfrm>
      </p:grpSpPr>
      <p:sp>
        <p:nvSpPr>
          <p:cNvPr id="1816" name="Google Shape;1816;g70bd74dec0_0_752: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817" name="Google Shape;1817;g70bd74dec0_0_75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showMasterPhAnim="0" showMasterSp="0">
  <p:cSld>
    <p:spTree>
      <p:nvGrpSpPr>
        <p:cNvPr id="1922" name="Shape 1922"/>
        <p:cNvGrpSpPr/>
        <p:nvPr/>
      </p:nvGrpSpPr>
      <p:grpSpPr>
        <a:xfrm>
          <a:off x="0" y="0"/>
          <a:ext cx="0" cy="0"/>
          <a:chOff x="0" y="0"/>
          <a:chExt cx="0" cy="0"/>
        </a:xfrm>
      </p:grpSpPr>
      <p:sp>
        <p:nvSpPr>
          <p:cNvPr id="1923" name="Google Shape;1923;g707a6dabbc_0_16:notes"/>
          <p:cNvSpPr/>
          <p:nvPr>
            <p:ph idx="2" type="sldImg"/>
          </p:nvPr>
        </p:nvSpPr>
        <p:spPr>
          <a:xfrm>
            <a:off x="381300" y="685800"/>
            <a:ext cx="6096000" cy="3429000"/>
          </a:xfrm>
          <a:custGeom>
            <a:rect b="b" l="l" r="r" t="t"/>
            <a:pathLst>
              <a:path extrusionOk="0" h="120000" w="120000">
                <a:moveTo>
                  <a:pt x="0" y="0"/>
                </a:moveTo>
                <a:lnTo>
                  <a:pt x="120000" y="0"/>
                </a:lnTo>
                <a:lnTo>
                  <a:pt x="120000" y="120000"/>
                </a:lnTo>
                <a:lnTo>
                  <a:pt x="0" y="120000"/>
                </a:lnTo>
                <a:close/>
              </a:path>
            </a:pathLst>
          </a:custGeom>
        </p:spPr>
      </p:sp>
      <p:sp>
        <p:nvSpPr>
          <p:cNvPr id="1924" name="Google Shape;1924;g707a6dabbc_0_1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 Id="rId2" Type="http://schemas.openxmlformats.org/officeDocument/2006/relationships/hyperlink" Target="http://bit.ly/2Tynxth" TargetMode="External"/><Relationship Id="rId3" Type="http://schemas.openxmlformats.org/officeDocument/2006/relationships/hyperlink" Target="http://bit.ly/2TyoMsr" TargetMode="External"/><Relationship Id="rId4" Type="http://schemas.openxmlformats.org/officeDocument/2006/relationships/hyperlink" Target="http://bit.ly/2TtBDfr" TargetMode="Externa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slide" type="title">
  <p:cSld name="TITLE">
    <p:spTree>
      <p:nvGrpSpPr>
        <p:cNvPr id="8" name="Shape 8"/>
        <p:cNvGrpSpPr/>
        <p:nvPr/>
      </p:nvGrpSpPr>
      <p:grpSpPr>
        <a:xfrm>
          <a:off x="0" y="0"/>
          <a:ext cx="0" cy="0"/>
          <a:chOff x="0" y="0"/>
          <a:chExt cx="0" cy="0"/>
        </a:xfrm>
      </p:grpSpPr>
      <p:sp>
        <p:nvSpPr>
          <p:cNvPr id="9" name="Google Shape;9;p2"/>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 name="Google Shape;10;p2"/>
          <p:cNvSpPr txBox="1"/>
          <p:nvPr>
            <p:ph type="ctrTitle"/>
          </p:nvPr>
        </p:nvSpPr>
        <p:spPr>
          <a:xfrm>
            <a:off x="720000" y="860400"/>
            <a:ext cx="3345000" cy="2064900"/>
          </a:xfrm>
          <a:prstGeom prst="rect">
            <a:avLst/>
          </a:prstGeom>
        </p:spPr>
        <p:txBody>
          <a:bodyPr anchorCtr="0" anchor="b" bIns="91425" lIns="91425" spcFirstLastPara="1" rIns="91425" wrap="square" tIns="91425">
            <a:noAutofit/>
          </a:bodyPr>
          <a:lstStyle>
            <a:lvl1pPr lvl="0" rtl="0" algn="r">
              <a:lnSpc>
                <a:spcPct val="80000"/>
              </a:lnSpc>
              <a:spcBef>
                <a:spcPts val="0"/>
              </a:spcBef>
              <a:spcAft>
                <a:spcPts val="0"/>
              </a:spcAft>
              <a:buSzPts val="5200"/>
              <a:buNone/>
              <a:defRPr sz="5200"/>
            </a:lvl1pPr>
            <a:lvl2pPr lvl="1" rtl="0" algn="ctr">
              <a:spcBef>
                <a:spcPts val="0"/>
              </a:spcBef>
              <a:spcAft>
                <a:spcPts val="0"/>
              </a:spcAft>
              <a:buSzPts val="5200"/>
              <a:buNone/>
              <a:defRPr sz="5200"/>
            </a:lvl2pPr>
            <a:lvl3pPr lvl="2" rtl="0" algn="ctr">
              <a:spcBef>
                <a:spcPts val="0"/>
              </a:spcBef>
              <a:spcAft>
                <a:spcPts val="0"/>
              </a:spcAft>
              <a:buSzPts val="5200"/>
              <a:buNone/>
              <a:defRPr sz="5200"/>
            </a:lvl3pPr>
            <a:lvl4pPr lvl="3" rtl="0" algn="ctr">
              <a:spcBef>
                <a:spcPts val="0"/>
              </a:spcBef>
              <a:spcAft>
                <a:spcPts val="0"/>
              </a:spcAft>
              <a:buSzPts val="5200"/>
              <a:buNone/>
              <a:defRPr sz="5200"/>
            </a:lvl4pPr>
            <a:lvl5pPr lvl="4" rtl="0" algn="ctr">
              <a:spcBef>
                <a:spcPts val="0"/>
              </a:spcBef>
              <a:spcAft>
                <a:spcPts val="0"/>
              </a:spcAft>
              <a:buSzPts val="5200"/>
              <a:buNone/>
              <a:defRPr sz="5200"/>
            </a:lvl5pPr>
            <a:lvl6pPr lvl="5" rtl="0" algn="ctr">
              <a:spcBef>
                <a:spcPts val="0"/>
              </a:spcBef>
              <a:spcAft>
                <a:spcPts val="0"/>
              </a:spcAft>
              <a:buSzPts val="5200"/>
              <a:buNone/>
              <a:defRPr sz="5200"/>
            </a:lvl6pPr>
            <a:lvl7pPr lvl="6" rtl="0" algn="ctr">
              <a:spcBef>
                <a:spcPts val="0"/>
              </a:spcBef>
              <a:spcAft>
                <a:spcPts val="0"/>
              </a:spcAft>
              <a:buSzPts val="5200"/>
              <a:buNone/>
              <a:defRPr sz="5200"/>
            </a:lvl7pPr>
            <a:lvl8pPr lvl="7" rtl="0" algn="ctr">
              <a:spcBef>
                <a:spcPts val="0"/>
              </a:spcBef>
              <a:spcAft>
                <a:spcPts val="0"/>
              </a:spcAft>
              <a:buSzPts val="5200"/>
              <a:buNone/>
              <a:defRPr sz="5200"/>
            </a:lvl8pPr>
            <a:lvl9pPr lvl="8" rtl="0" algn="ctr">
              <a:spcBef>
                <a:spcPts val="0"/>
              </a:spcBef>
              <a:spcAft>
                <a:spcPts val="0"/>
              </a:spcAft>
              <a:buSzPts val="5200"/>
              <a:buNone/>
              <a:defRPr sz="5200"/>
            </a:lvl9pPr>
          </a:lstStyle>
          <a:p/>
        </p:txBody>
      </p:sp>
      <p:sp>
        <p:nvSpPr>
          <p:cNvPr id="11" name="Google Shape;11;p2"/>
          <p:cNvSpPr txBox="1"/>
          <p:nvPr>
            <p:ph idx="1" type="subTitle"/>
          </p:nvPr>
        </p:nvSpPr>
        <p:spPr>
          <a:xfrm>
            <a:off x="720000" y="2824325"/>
            <a:ext cx="3345000" cy="707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800"/>
              <a:buNone/>
              <a:defRPr sz="1400"/>
            </a:lvl1pPr>
            <a:lvl2pPr lvl="1" rtl="0" algn="ctr">
              <a:lnSpc>
                <a:spcPct val="100000"/>
              </a:lnSpc>
              <a:spcBef>
                <a:spcPts val="0"/>
              </a:spcBef>
              <a:spcAft>
                <a:spcPts val="0"/>
              </a:spcAft>
              <a:buSzPts val="2800"/>
              <a:buNone/>
              <a:defRPr sz="2800"/>
            </a:lvl2pPr>
            <a:lvl3pPr lvl="2" rtl="0" algn="ctr">
              <a:lnSpc>
                <a:spcPct val="100000"/>
              </a:lnSpc>
              <a:spcBef>
                <a:spcPts val="0"/>
              </a:spcBef>
              <a:spcAft>
                <a:spcPts val="0"/>
              </a:spcAft>
              <a:buSzPts val="2800"/>
              <a:buNone/>
              <a:defRPr sz="2800"/>
            </a:lvl3pPr>
            <a:lvl4pPr lvl="3" rtl="0" algn="ctr">
              <a:lnSpc>
                <a:spcPct val="100000"/>
              </a:lnSpc>
              <a:spcBef>
                <a:spcPts val="0"/>
              </a:spcBef>
              <a:spcAft>
                <a:spcPts val="0"/>
              </a:spcAft>
              <a:buSzPts val="2800"/>
              <a:buNone/>
              <a:defRPr sz="2800"/>
            </a:lvl4pPr>
            <a:lvl5pPr lvl="4" rtl="0" algn="ctr">
              <a:lnSpc>
                <a:spcPct val="100000"/>
              </a:lnSpc>
              <a:spcBef>
                <a:spcPts val="0"/>
              </a:spcBef>
              <a:spcAft>
                <a:spcPts val="0"/>
              </a:spcAft>
              <a:buSzPts val="2800"/>
              <a:buNone/>
              <a:defRPr sz="2800"/>
            </a:lvl5pPr>
            <a:lvl6pPr lvl="5" rtl="0" algn="ctr">
              <a:lnSpc>
                <a:spcPct val="100000"/>
              </a:lnSpc>
              <a:spcBef>
                <a:spcPts val="0"/>
              </a:spcBef>
              <a:spcAft>
                <a:spcPts val="0"/>
              </a:spcAft>
              <a:buSzPts val="2800"/>
              <a:buNone/>
              <a:defRPr sz="2800"/>
            </a:lvl6pPr>
            <a:lvl7pPr lvl="6" rtl="0" algn="ctr">
              <a:lnSpc>
                <a:spcPct val="100000"/>
              </a:lnSpc>
              <a:spcBef>
                <a:spcPts val="0"/>
              </a:spcBef>
              <a:spcAft>
                <a:spcPts val="0"/>
              </a:spcAft>
              <a:buSzPts val="2800"/>
              <a:buNone/>
              <a:defRPr sz="2800"/>
            </a:lvl7pPr>
            <a:lvl8pPr lvl="7" rtl="0" algn="ctr">
              <a:lnSpc>
                <a:spcPct val="100000"/>
              </a:lnSpc>
              <a:spcBef>
                <a:spcPts val="0"/>
              </a:spcBef>
              <a:spcAft>
                <a:spcPts val="0"/>
              </a:spcAft>
              <a:buSzPts val="2800"/>
              <a:buNone/>
              <a:defRPr sz="2800"/>
            </a:lvl8pPr>
            <a:lvl9pPr lvl="8" rtl="0" algn="ctr">
              <a:lnSpc>
                <a:spcPct val="100000"/>
              </a:lnSpc>
              <a:spcBef>
                <a:spcPts val="0"/>
              </a:spcBef>
              <a:spcAft>
                <a:spcPts val="0"/>
              </a:spcAft>
              <a:buSzPts val="2800"/>
              <a:buNone/>
              <a:defRPr sz="2800"/>
            </a:lvl9pPr>
          </a:lstStyle>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number">
  <p:cSld name="BIG_NUMBER">
    <p:spTree>
      <p:nvGrpSpPr>
        <p:cNvPr id="185" name="Shape 185"/>
        <p:cNvGrpSpPr/>
        <p:nvPr/>
      </p:nvGrpSpPr>
      <p:grpSpPr>
        <a:xfrm>
          <a:off x="0" y="0"/>
          <a:ext cx="0" cy="0"/>
          <a:chOff x="0" y="0"/>
          <a:chExt cx="0" cy="0"/>
        </a:xfrm>
      </p:grpSpPr>
      <p:sp>
        <p:nvSpPr>
          <p:cNvPr id="186" name="Google Shape;186;p11"/>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1"/>
          <p:cNvSpPr txBox="1"/>
          <p:nvPr>
            <p:ph hasCustomPrompt="1" type="title"/>
          </p:nvPr>
        </p:nvSpPr>
        <p:spPr>
          <a:xfrm>
            <a:off x="720000" y="1106125"/>
            <a:ext cx="7704000" cy="19635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12000"/>
              <a:buNone/>
              <a:defRPr sz="120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188" name="Google Shape;188;p11"/>
          <p:cNvSpPr txBox="1"/>
          <p:nvPr>
            <p:ph idx="1" type="body"/>
          </p:nvPr>
        </p:nvSpPr>
        <p:spPr>
          <a:xfrm>
            <a:off x="720000" y="3152225"/>
            <a:ext cx="7704000" cy="1300800"/>
          </a:xfrm>
          <a:prstGeom prst="rect">
            <a:avLst/>
          </a:prstGeom>
        </p:spPr>
        <p:txBody>
          <a:bodyPr anchorCtr="0" anchor="t" bIns="91425" lIns="91425" spcFirstLastPara="1" rIns="91425" wrap="square" tIns="91425">
            <a:noAutofit/>
          </a:bodyPr>
          <a:lstStyle>
            <a:lvl1pPr indent="-298450" lvl="0" marL="457200" rtl="0" algn="ctr">
              <a:spcBef>
                <a:spcPts val="0"/>
              </a:spcBef>
              <a:spcAft>
                <a:spcPts val="0"/>
              </a:spcAft>
              <a:buSzPts val="1100"/>
              <a:buChar char="●"/>
              <a:defRPr/>
            </a:lvl1pPr>
            <a:lvl2pPr indent="-298450" lvl="1" marL="914400" rtl="0" algn="ctr">
              <a:spcBef>
                <a:spcPts val="1600"/>
              </a:spcBef>
              <a:spcAft>
                <a:spcPts val="0"/>
              </a:spcAft>
              <a:buSzPts val="1100"/>
              <a:buChar char="○"/>
              <a:defRPr/>
            </a:lvl2pPr>
            <a:lvl3pPr indent="-298450" lvl="2" marL="1371600" rtl="0" algn="ctr">
              <a:spcBef>
                <a:spcPts val="1600"/>
              </a:spcBef>
              <a:spcAft>
                <a:spcPts val="0"/>
              </a:spcAft>
              <a:buSzPts val="1100"/>
              <a:buChar char="■"/>
              <a:defRPr/>
            </a:lvl3pPr>
            <a:lvl4pPr indent="-298450" lvl="3" marL="1828800" rtl="0" algn="ctr">
              <a:spcBef>
                <a:spcPts val="1600"/>
              </a:spcBef>
              <a:spcAft>
                <a:spcPts val="0"/>
              </a:spcAft>
              <a:buSzPts val="1100"/>
              <a:buChar char="●"/>
              <a:defRPr/>
            </a:lvl4pPr>
            <a:lvl5pPr indent="-298450" lvl="4" marL="2286000" rtl="0" algn="ctr">
              <a:spcBef>
                <a:spcPts val="1600"/>
              </a:spcBef>
              <a:spcAft>
                <a:spcPts val="0"/>
              </a:spcAft>
              <a:buSzPts val="1100"/>
              <a:buChar char="○"/>
              <a:defRPr/>
            </a:lvl5pPr>
            <a:lvl6pPr indent="-298450" lvl="5" marL="2743200" rtl="0" algn="ctr">
              <a:spcBef>
                <a:spcPts val="1600"/>
              </a:spcBef>
              <a:spcAft>
                <a:spcPts val="0"/>
              </a:spcAft>
              <a:buSzPts val="1100"/>
              <a:buChar char="■"/>
              <a:defRPr/>
            </a:lvl6pPr>
            <a:lvl7pPr indent="-298450" lvl="6" marL="3200400" rtl="0" algn="ctr">
              <a:spcBef>
                <a:spcPts val="1600"/>
              </a:spcBef>
              <a:spcAft>
                <a:spcPts val="0"/>
              </a:spcAft>
              <a:buSzPts val="1100"/>
              <a:buChar char="●"/>
              <a:defRPr/>
            </a:lvl7pPr>
            <a:lvl8pPr indent="-298450" lvl="7" marL="3657600" rtl="0" algn="ctr">
              <a:spcBef>
                <a:spcPts val="1600"/>
              </a:spcBef>
              <a:spcAft>
                <a:spcPts val="0"/>
              </a:spcAft>
              <a:buSzPts val="1100"/>
              <a:buChar char="○"/>
              <a:defRPr/>
            </a:lvl8pPr>
            <a:lvl9pPr indent="-298450" lvl="8" marL="4114800" rtl="0" algn="ctr">
              <a:spcBef>
                <a:spcPts val="1600"/>
              </a:spcBef>
              <a:spcAft>
                <a:spcPts val="1600"/>
              </a:spcAft>
              <a:buSzPts val="1100"/>
              <a:buChar char="■"/>
              <a:defRPr/>
            </a:lvl9pPr>
          </a:lstStyle>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type="blank">
  <p:cSld name="BLANK">
    <p:bg>
      <p:bgPr>
        <a:solidFill>
          <a:srgbClr val="FFFFFF"/>
        </a:solidFill>
      </p:bgPr>
    </p:bg>
    <p:spTree>
      <p:nvGrpSpPr>
        <p:cNvPr id="189" name="Shape 18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able of contents">
  <p:cSld name="CUSTOM_7">
    <p:spTree>
      <p:nvGrpSpPr>
        <p:cNvPr id="190" name="Shape 190"/>
        <p:cNvGrpSpPr/>
        <p:nvPr/>
      </p:nvGrpSpPr>
      <p:grpSpPr>
        <a:xfrm>
          <a:off x="0" y="0"/>
          <a:ext cx="0" cy="0"/>
          <a:chOff x="0" y="0"/>
          <a:chExt cx="0" cy="0"/>
        </a:xfrm>
      </p:grpSpPr>
      <p:sp>
        <p:nvSpPr>
          <p:cNvPr id="191" name="Google Shape;191;p13"/>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3"/>
          <p:cNvSpPr txBox="1"/>
          <p:nvPr>
            <p:ph idx="1" type="subTitle"/>
          </p:nvPr>
        </p:nvSpPr>
        <p:spPr>
          <a:xfrm>
            <a:off x="2428325" y="1665600"/>
            <a:ext cx="2044800" cy="641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3" name="Google Shape;193;p13"/>
          <p:cNvSpPr txBox="1"/>
          <p:nvPr>
            <p:ph idx="2" type="subTitle"/>
          </p:nvPr>
        </p:nvSpPr>
        <p:spPr>
          <a:xfrm>
            <a:off x="2428314" y="2307150"/>
            <a:ext cx="2044800" cy="18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194" name="Google Shape;194;p13"/>
          <p:cNvSpPr txBox="1"/>
          <p:nvPr>
            <p:ph idx="3" type="subTitle"/>
          </p:nvPr>
        </p:nvSpPr>
        <p:spPr>
          <a:xfrm>
            <a:off x="2428325" y="2696549"/>
            <a:ext cx="2044800" cy="641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5" name="Google Shape;195;p13"/>
          <p:cNvSpPr txBox="1"/>
          <p:nvPr>
            <p:ph idx="4" type="subTitle"/>
          </p:nvPr>
        </p:nvSpPr>
        <p:spPr>
          <a:xfrm>
            <a:off x="2428314" y="3338140"/>
            <a:ext cx="2044800" cy="18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196" name="Google Shape;196;p13"/>
          <p:cNvSpPr txBox="1"/>
          <p:nvPr>
            <p:ph idx="5" type="subTitle"/>
          </p:nvPr>
        </p:nvSpPr>
        <p:spPr>
          <a:xfrm>
            <a:off x="2428321" y="3727550"/>
            <a:ext cx="2044800" cy="6477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97" name="Google Shape;197;p13"/>
          <p:cNvSpPr txBox="1"/>
          <p:nvPr>
            <p:ph idx="6" type="subTitle"/>
          </p:nvPr>
        </p:nvSpPr>
        <p:spPr>
          <a:xfrm>
            <a:off x="2428314" y="4369150"/>
            <a:ext cx="2044800" cy="1800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198" name="Google Shape;198;p13"/>
          <p:cNvSpPr txBox="1"/>
          <p:nvPr>
            <p:ph idx="7" type="subTitle"/>
          </p:nvPr>
        </p:nvSpPr>
        <p:spPr>
          <a:xfrm>
            <a:off x="4670975" y="1665600"/>
            <a:ext cx="2044800" cy="641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199" name="Google Shape;199;p13"/>
          <p:cNvSpPr txBox="1"/>
          <p:nvPr>
            <p:ph idx="8" type="subTitle"/>
          </p:nvPr>
        </p:nvSpPr>
        <p:spPr>
          <a:xfrm>
            <a:off x="4670964" y="2307150"/>
            <a:ext cx="2044800" cy="180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200" name="Google Shape;200;p13"/>
          <p:cNvSpPr txBox="1"/>
          <p:nvPr>
            <p:ph idx="9" type="subTitle"/>
          </p:nvPr>
        </p:nvSpPr>
        <p:spPr>
          <a:xfrm>
            <a:off x="4670975" y="2696549"/>
            <a:ext cx="2044800" cy="641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201" name="Google Shape;201;p13"/>
          <p:cNvSpPr txBox="1"/>
          <p:nvPr>
            <p:ph idx="13" type="subTitle"/>
          </p:nvPr>
        </p:nvSpPr>
        <p:spPr>
          <a:xfrm>
            <a:off x="4670964" y="3338140"/>
            <a:ext cx="2044800" cy="180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202" name="Google Shape;202;p13"/>
          <p:cNvSpPr txBox="1"/>
          <p:nvPr>
            <p:ph idx="14" type="subTitle"/>
          </p:nvPr>
        </p:nvSpPr>
        <p:spPr>
          <a:xfrm>
            <a:off x="4670971" y="3727550"/>
            <a:ext cx="2044800" cy="6477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203" name="Google Shape;203;p13"/>
          <p:cNvSpPr txBox="1"/>
          <p:nvPr>
            <p:ph idx="15" type="subTitle"/>
          </p:nvPr>
        </p:nvSpPr>
        <p:spPr>
          <a:xfrm>
            <a:off x="4670964" y="4369150"/>
            <a:ext cx="2044800" cy="180000"/>
          </a:xfrm>
          <a:prstGeom prst="rect">
            <a:avLst/>
          </a:prstGeom>
        </p:spPr>
        <p:txBody>
          <a:bodyPr anchorCtr="0" anchor="ctr" bIns="91425" lIns="91425" spcFirstLastPara="1" rIns="91425" wrap="square" tIns="91425">
            <a:noAutofit/>
          </a:bodyPr>
          <a:lstStyle>
            <a:lvl1pPr lvl="0" rtl="0" algn="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204" name="Google Shape;204;p13"/>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05" name="Google Shape;205;p13"/>
          <p:cNvSpPr txBox="1"/>
          <p:nvPr>
            <p:ph hasCustomPrompt="1" idx="16" type="title"/>
          </p:nvPr>
        </p:nvSpPr>
        <p:spPr>
          <a:xfrm>
            <a:off x="1768450" y="1665600"/>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6" name="Google Shape;206;p13"/>
          <p:cNvSpPr txBox="1"/>
          <p:nvPr>
            <p:ph hasCustomPrompt="1" idx="17" type="title"/>
          </p:nvPr>
        </p:nvSpPr>
        <p:spPr>
          <a:xfrm>
            <a:off x="1768325" y="2696550"/>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7" name="Google Shape;207;p13"/>
          <p:cNvSpPr txBox="1"/>
          <p:nvPr>
            <p:ph hasCustomPrompt="1" idx="18" type="title"/>
          </p:nvPr>
        </p:nvSpPr>
        <p:spPr>
          <a:xfrm>
            <a:off x="1768425" y="3727550"/>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8" name="Google Shape;208;p13"/>
          <p:cNvSpPr txBox="1"/>
          <p:nvPr>
            <p:ph hasCustomPrompt="1" idx="19" type="title"/>
          </p:nvPr>
        </p:nvSpPr>
        <p:spPr>
          <a:xfrm flipH="1">
            <a:off x="6715925" y="1665475"/>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09" name="Google Shape;209;p13"/>
          <p:cNvSpPr txBox="1"/>
          <p:nvPr>
            <p:ph hasCustomPrompt="1" idx="20" type="title"/>
          </p:nvPr>
        </p:nvSpPr>
        <p:spPr>
          <a:xfrm flipH="1">
            <a:off x="6715775" y="2696560"/>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210" name="Google Shape;210;p13"/>
          <p:cNvSpPr txBox="1"/>
          <p:nvPr>
            <p:ph hasCustomPrompt="1" idx="21" type="title"/>
          </p:nvPr>
        </p:nvSpPr>
        <p:spPr>
          <a:xfrm flipH="1">
            <a:off x="6715775" y="3727550"/>
            <a:ext cx="660000" cy="8217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subtitle + text">
  <p:cSld name="CUSTOM_6">
    <p:spTree>
      <p:nvGrpSpPr>
        <p:cNvPr id="211" name="Shape 211"/>
        <p:cNvGrpSpPr/>
        <p:nvPr/>
      </p:nvGrpSpPr>
      <p:grpSpPr>
        <a:xfrm>
          <a:off x="0" y="0"/>
          <a:ext cx="0" cy="0"/>
          <a:chOff x="0" y="0"/>
          <a:chExt cx="0" cy="0"/>
        </a:xfrm>
      </p:grpSpPr>
      <p:sp>
        <p:nvSpPr>
          <p:cNvPr id="212" name="Google Shape;212;p14"/>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3" name="Google Shape;213;p14"/>
          <p:cNvGrpSpPr/>
          <p:nvPr/>
        </p:nvGrpSpPr>
        <p:grpSpPr>
          <a:xfrm>
            <a:off x="-118816" y="1154546"/>
            <a:ext cx="919967" cy="1399508"/>
            <a:chOff x="-147716" y="1154546"/>
            <a:chExt cx="919967" cy="1399508"/>
          </a:xfrm>
        </p:grpSpPr>
        <p:sp>
          <p:nvSpPr>
            <p:cNvPr id="214" name="Google Shape;214;p14"/>
            <p:cNvSpPr/>
            <p:nvPr/>
          </p:nvSpPr>
          <p:spPr>
            <a:xfrm>
              <a:off x="-147716" y="1154546"/>
              <a:ext cx="919967" cy="1399508"/>
            </a:xfrm>
            <a:custGeom>
              <a:rect b="b" l="l" r="r" t="t"/>
              <a:pathLst>
                <a:path extrusionOk="0" h="42933" w="28222">
                  <a:moveTo>
                    <a:pt x="0" y="0"/>
                  </a:moveTo>
                  <a:lnTo>
                    <a:pt x="0" y="42932"/>
                  </a:lnTo>
                  <a:lnTo>
                    <a:pt x="28222" y="42932"/>
                  </a:lnTo>
                  <a:lnTo>
                    <a:pt x="2822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4"/>
            <p:cNvSpPr/>
            <p:nvPr/>
          </p:nvSpPr>
          <p:spPr>
            <a:xfrm>
              <a:off x="-110228" y="1203833"/>
              <a:ext cx="841211" cy="1301455"/>
            </a:xfrm>
            <a:custGeom>
              <a:rect b="b" l="l" r="r" t="t"/>
              <a:pathLst>
                <a:path extrusionOk="0" h="39925" w="25806">
                  <a:moveTo>
                    <a:pt x="1" y="0"/>
                  </a:moveTo>
                  <a:lnTo>
                    <a:pt x="1" y="39925"/>
                  </a:lnTo>
                  <a:lnTo>
                    <a:pt x="25806" y="39925"/>
                  </a:lnTo>
                  <a:lnTo>
                    <a:pt x="25806"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4"/>
            <p:cNvSpPr/>
            <p:nvPr/>
          </p:nvSpPr>
          <p:spPr>
            <a:xfrm>
              <a:off x="196775" y="1642628"/>
              <a:ext cx="231507" cy="424387"/>
            </a:xfrm>
            <a:custGeom>
              <a:rect b="b" l="l" r="r" t="t"/>
              <a:pathLst>
                <a:path extrusionOk="0" h="13019" w="7102">
                  <a:moveTo>
                    <a:pt x="1" y="1"/>
                  </a:moveTo>
                  <a:lnTo>
                    <a:pt x="1" y="13018"/>
                  </a:lnTo>
                  <a:lnTo>
                    <a:pt x="7101" y="13018"/>
                  </a:lnTo>
                  <a:lnTo>
                    <a:pt x="71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7" name="Google Shape;217;p14"/>
          <p:cNvGrpSpPr/>
          <p:nvPr/>
        </p:nvGrpSpPr>
        <p:grpSpPr>
          <a:xfrm>
            <a:off x="7102066" y="3464861"/>
            <a:ext cx="1313777" cy="1210378"/>
            <a:chOff x="7102066" y="3464861"/>
            <a:chExt cx="1313777" cy="1210378"/>
          </a:xfrm>
        </p:grpSpPr>
        <p:sp>
          <p:nvSpPr>
            <p:cNvPr id="218" name="Google Shape;218;p14"/>
            <p:cNvSpPr/>
            <p:nvPr/>
          </p:nvSpPr>
          <p:spPr>
            <a:xfrm>
              <a:off x="7102066" y="4393923"/>
              <a:ext cx="70769" cy="281316"/>
            </a:xfrm>
            <a:custGeom>
              <a:rect b="b" l="l" r="r" t="t"/>
              <a:pathLst>
                <a:path extrusionOk="0" h="8630" w="2171">
                  <a:moveTo>
                    <a:pt x="0" y="0"/>
                  </a:moveTo>
                  <a:lnTo>
                    <a:pt x="0" y="8630"/>
                  </a:lnTo>
                  <a:lnTo>
                    <a:pt x="2170" y="8630"/>
                  </a:lnTo>
                  <a:lnTo>
                    <a:pt x="217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4"/>
            <p:cNvSpPr/>
            <p:nvPr/>
          </p:nvSpPr>
          <p:spPr>
            <a:xfrm>
              <a:off x="7995238" y="4393923"/>
              <a:ext cx="70737" cy="281316"/>
            </a:xfrm>
            <a:custGeom>
              <a:rect b="b" l="l" r="r" t="t"/>
              <a:pathLst>
                <a:path extrusionOk="0" h="8630" w="2170">
                  <a:moveTo>
                    <a:pt x="0" y="0"/>
                  </a:moveTo>
                  <a:lnTo>
                    <a:pt x="0" y="8630"/>
                  </a:lnTo>
                  <a:lnTo>
                    <a:pt x="2170" y="8630"/>
                  </a:lnTo>
                  <a:lnTo>
                    <a:pt x="217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4"/>
            <p:cNvSpPr/>
            <p:nvPr/>
          </p:nvSpPr>
          <p:spPr>
            <a:xfrm>
              <a:off x="7573035" y="4393923"/>
              <a:ext cx="70737" cy="281316"/>
            </a:xfrm>
            <a:custGeom>
              <a:rect b="b" l="l" r="r" t="t"/>
              <a:pathLst>
                <a:path extrusionOk="0" h="8630" w="2170">
                  <a:moveTo>
                    <a:pt x="0" y="0"/>
                  </a:moveTo>
                  <a:lnTo>
                    <a:pt x="0" y="8630"/>
                  </a:lnTo>
                  <a:lnTo>
                    <a:pt x="2170" y="8630"/>
                  </a:lnTo>
                  <a:lnTo>
                    <a:pt x="217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4"/>
            <p:cNvSpPr/>
            <p:nvPr/>
          </p:nvSpPr>
          <p:spPr>
            <a:xfrm>
              <a:off x="8332231" y="4393923"/>
              <a:ext cx="70769" cy="281316"/>
            </a:xfrm>
            <a:custGeom>
              <a:rect b="b" l="l" r="r" t="t"/>
              <a:pathLst>
                <a:path extrusionOk="0" h="8630" w="2171">
                  <a:moveTo>
                    <a:pt x="1" y="0"/>
                  </a:moveTo>
                  <a:lnTo>
                    <a:pt x="1" y="8630"/>
                  </a:lnTo>
                  <a:lnTo>
                    <a:pt x="2170" y="8630"/>
                  </a:lnTo>
                  <a:lnTo>
                    <a:pt x="217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4"/>
            <p:cNvSpPr/>
            <p:nvPr/>
          </p:nvSpPr>
          <p:spPr>
            <a:xfrm>
              <a:off x="7102066" y="3745069"/>
              <a:ext cx="965538" cy="648886"/>
            </a:xfrm>
            <a:custGeom>
              <a:rect b="b" l="l" r="r" t="t"/>
              <a:pathLst>
                <a:path extrusionOk="0" h="19906" w="29620">
                  <a:moveTo>
                    <a:pt x="0" y="1"/>
                  </a:moveTo>
                  <a:lnTo>
                    <a:pt x="0" y="19905"/>
                  </a:lnTo>
                  <a:lnTo>
                    <a:pt x="29619" y="19905"/>
                  </a:lnTo>
                  <a:lnTo>
                    <a:pt x="29619"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4"/>
            <p:cNvSpPr/>
            <p:nvPr/>
          </p:nvSpPr>
          <p:spPr>
            <a:xfrm>
              <a:off x="8067572" y="3745069"/>
              <a:ext cx="348272" cy="648886"/>
            </a:xfrm>
            <a:custGeom>
              <a:rect b="b" l="l" r="r" t="t"/>
              <a:pathLst>
                <a:path extrusionOk="0" h="19906" w="10684">
                  <a:moveTo>
                    <a:pt x="0" y="1"/>
                  </a:moveTo>
                  <a:lnTo>
                    <a:pt x="0" y="19905"/>
                  </a:lnTo>
                  <a:lnTo>
                    <a:pt x="10684" y="19905"/>
                  </a:lnTo>
                  <a:lnTo>
                    <a:pt x="1068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4"/>
            <p:cNvSpPr/>
            <p:nvPr/>
          </p:nvSpPr>
          <p:spPr>
            <a:xfrm>
              <a:off x="7196371" y="3860269"/>
              <a:ext cx="781753" cy="211688"/>
            </a:xfrm>
            <a:custGeom>
              <a:rect b="b" l="l" r="r" t="t"/>
              <a:pathLst>
                <a:path extrusionOk="0" h="6494" w="23982">
                  <a:moveTo>
                    <a:pt x="82" y="1"/>
                  </a:moveTo>
                  <a:cubicBezTo>
                    <a:pt x="76" y="11"/>
                    <a:pt x="75" y="14"/>
                    <a:pt x="77" y="14"/>
                  </a:cubicBezTo>
                  <a:cubicBezTo>
                    <a:pt x="78" y="14"/>
                    <a:pt x="78" y="14"/>
                    <a:pt x="79" y="13"/>
                  </a:cubicBezTo>
                  <a:lnTo>
                    <a:pt x="79" y="13"/>
                  </a:lnTo>
                  <a:cubicBezTo>
                    <a:pt x="67" y="24"/>
                    <a:pt x="43" y="44"/>
                    <a:pt x="0" y="83"/>
                  </a:cubicBezTo>
                  <a:lnTo>
                    <a:pt x="0" y="1710"/>
                  </a:lnTo>
                  <a:lnTo>
                    <a:pt x="0" y="3304"/>
                  </a:lnTo>
                  <a:cubicBezTo>
                    <a:pt x="17" y="4356"/>
                    <a:pt x="17" y="5408"/>
                    <a:pt x="17" y="6411"/>
                  </a:cubicBezTo>
                  <a:lnTo>
                    <a:pt x="17" y="6493"/>
                  </a:lnTo>
                  <a:lnTo>
                    <a:pt x="82" y="6493"/>
                  </a:lnTo>
                  <a:lnTo>
                    <a:pt x="17144" y="6460"/>
                  </a:lnTo>
                  <a:cubicBezTo>
                    <a:pt x="19264" y="6444"/>
                    <a:pt x="20957" y="6444"/>
                    <a:pt x="22140" y="6444"/>
                  </a:cubicBezTo>
                  <a:cubicBezTo>
                    <a:pt x="22716" y="6427"/>
                    <a:pt x="23159" y="6427"/>
                    <a:pt x="23472" y="6427"/>
                  </a:cubicBezTo>
                  <a:lnTo>
                    <a:pt x="23817" y="6427"/>
                  </a:lnTo>
                  <a:cubicBezTo>
                    <a:pt x="23850" y="6427"/>
                    <a:pt x="23883" y="6427"/>
                    <a:pt x="23932" y="6411"/>
                  </a:cubicBezTo>
                  <a:lnTo>
                    <a:pt x="23455" y="6411"/>
                  </a:lnTo>
                  <a:lnTo>
                    <a:pt x="22107" y="6394"/>
                  </a:lnTo>
                  <a:cubicBezTo>
                    <a:pt x="20924" y="6394"/>
                    <a:pt x="19215" y="6378"/>
                    <a:pt x="17094" y="6378"/>
                  </a:cubicBezTo>
                  <a:lnTo>
                    <a:pt x="165" y="6345"/>
                  </a:lnTo>
                  <a:lnTo>
                    <a:pt x="165" y="6345"/>
                  </a:lnTo>
                  <a:cubicBezTo>
                    <a:pt x="165" y="5347"/>
                    <a:pt x="165" y="4334"/>
                    <a:pt x="165" y="3304"/>
                  </a:cubicBezTo>
                  <a:lnTo>
                    <a:pt x="165" y="1710"/>
                  </a:lnTo>
                  <a:lnTo>
                    <a:pt x="165" y="165"/>
                  </a:lnTo>
                  <a:lnTo>
                    <a:pt x="165" y="165"/>
                  </a:lnTo>
                  <a:cubicBezTo>
                    <a:pt x="9849" y="149"/>
                    <a:pt x="18455" y="148"/>
                    <a:pt x="23883" y="132"/>
                  </a:cubicBezTo>
                  <a:lnTo>
                    <a:pt x="23883" y="132"/>
                  </a:lnTo>
                  <a:cubicBezTo>
                    <a:pt x="23883" y="2098"/>
                    <a:pt x="23899" y="3659"/>
                    <a:pt x="23899" y="4734"/>
                  </a:cubicBezTo>
                  <a:cubicBezTo>
                    <a:pt x="23915" y="5277"/>
                    <a:pt x="23915" y="5688"/>
                    <a:pt x="23915" y="5983"/>
                  </a:cubicBezTo>
                  <a:cubicBezTo>
                    <a:pt x="23915" y="6115"/>
                    <a:pt x="23915" y="6230"/>
                    <a:pt x="23915" y="6312"/>
                  </a:cubicBezTo>
                  <a:cubicBezTo>
                    <a:pt x="23915" y="6345"/>
                    <a:pt x="23915" y="6378"/>
                    <a:pt x="23932" y="6411"/>
                  </a:cubicBezTo>
                  <a:cubicBezTo>
                    <a:pt x="23932" y="6378"/>
                    <a:pt x="23932" y="6345"/>
                    <a:pt x="23932" y="6312"/>
                  </a:cubicBezTo>
                  <a:cubicBezTo>
                    <a:pt x="23932" y="6246"/>
                    <a:pt x="23932" y="6131"/>
                    <a:pt x="23932" y="6000"/>
                  </a:cubicBezTo>
                  <a:cubicBezTo>
                    <a:pt x="23932" y="5720"/>
                    <a:pt x="23948" y="5310"/>
                    <a:pt x="23948" y="4767"/>
                  </a:cubicBezTo>
                  <a:cubicBezTo>
                    <a:pt x="23948" y="3682"/>
                    <a:pt x="23965" y="2088"/>
                    <a:pt x="23981" y="83"/>
                  </a:cubicBezTo>
                  <a:lnTo>
                    <a:pt x="23981" y="33"/>
                  </a:lnTo>
                  <a:lnTo>
                    <a:pt x="23932" y="33"/>
                  </a:lnTo>
                  <a:lnTo>
                    <a:pt x="8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4"/>
            <p:cNvSpPr/>
            <p:nvPr/>
          </p:nvSpPr>
          <p:spPr>
            <a:xfrm>
              <a:off x="7542491" y="3932081"/>
              <a:ext cx="79310" cy="68390"/>
            </a:xfrm>
            <a:custGeom>
              <a:rect b="b" l="l" r="r" t="t"/>
              <a:pathLst>
                <a:path extrusionOk="0" h="2098" w="2433">
                  <a:moveTo>
                    <a:pt x="1381" y="0"/>
                  </a:moveTo>
                  <a:cubicBezTo>
                    <a:pt x="461" y="0"/>
                    <a:pt x="0" y="1134"/>
                    <a:pt x="658" y="1792"/>
                  </a:cubicBezTo>
                  <a:cubicBezTo>
                    <a:pt x="869" y="2003"/>
                    <a:pt x="1128" y="2097"/>
                    <a:pt x="1382" y="2097"/>
                  </a:cubicBezTo>
                  <a:cubicBezTo>
                    <a:pt x="1918" y="2097"/>
                    <a:pt x="2433" y="1677"/>
                    <a:pt x="2433" y="1052"/>
                  </a:cubicBezTo>
                  <a:cubicBezTo>
                    <a:pt x="2433" y="477"/>
                    <a:pt x="1973" y="0"/>
                    <a:pt x="138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4"/>
            <p:cNvSpPr/>
            <p:nvPr/>
          </p:nvSpPr>
          <p:spPr>
            <a:xfrm>
              <a:off x="7199044" y="3497557"/>
              <a:ext cx="221304" cy="244872"/>
            </a:xfrm>
            <a:custGeom>
              <a:rect b="b" l="l" r="r" t="t"/>
              <a:pathLst>
                <a:path extrusionOk="0" h="7512" w="6789">
                  <a:moveTo>
                    <a:pt x="1463" y="0"/>
                  </a:moveTo>
                  <a:lnTo>
                    <a:pt x="2630" y="1677"/>
                  </a:lnTo>
                  <a:cubicBezTo>
                    <a:pt x="2630" y="1677"/>
                    <a:pt x="0" y="2400"/>
                    <a:pt x="0" y="4734"/>
                  </a:cubicBezTo>
                  <a:cubicBezTo>
                    <a:pt x="0" y="7068"/>
                    <a:pt x="1611" y="7512"/>
                    <a:pt x="3354" y="7512"/>
                  </a:cubicBezTo>
                  <a:cubicBezTo>
                    <a:pt x="5112" y="7512"/>
                    <a:pt x="6789" y="7002"/>
                    <a:pt x="6723" y="4668"/>
                  </a:cubicBezTo>
                  <a:cubicBezTo>
                    <a:pt x="6641" y="2334"/>
                    <a:pt x="4455" y="1463"/>
                    <a:pt x="4455" y="1463"/>
                  </a:cubicBezTo>
                  <a:lnTo>
                    <a:pt x="555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4"/>
            <p:cNvSpPr/>
            <p:nvPr/>
          </p:nvSpPr>
          <p:spPr>
            <a:xfrm>
              <a:off x="7652866" y="3598283"/>
              <a:ext cx="668705" cy="139322"/>
            </a:xfrm>
            <a:custGeom>
              <a:rect b="b" l="l" r="r" t="t"/>
              <a:pathLst>
                <a:path extrusionOk="0" h="4274" w="20514">
                  <a:moveTo>
                    <a:pt x="2137" y="0"/>
                  </a:moveTo>
                  <a:cubicBezTo>
                    <a:pt x="954" y="0"/>
                    <a:pt x="0" y="953"/>
                    <a:pt x="0" y="2137"/>
                  </a:cubicBezTo>
                  <a:cubicBezTo>
                    <a:pt x="0" y="3320"/>
                    <a:pt x="954" y="4274"/>
                    <a:pt x="2137" y="4274"/>
                  </a:cubicBezTo>
                  <a:lnTo>
                    <a:pt x="20513" y="4274"/>
                  </a:lnTo>
                  <a:lnTo>
                    <a:pt x="2051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4"/>
            <p:cNvSpPr/>
            <p:nvPr/>
          </p:nvSpPr>
          <p:spPr>
            <a:xfrm>
              <a:off x="8083642" y="3627751"/>
              <a:ext cx="237929" cy="80940"/>
            </a:xfrm>
            <a:custGeom>
              <a:rect b="b" l="l" r="r" t="t"/>
              <a:pathLst>
                <a:path extrusionOk="0" h="2483" w="7299">
                  <a:moveTo>
                    <a:pt x="559" y="0"/>
                  </a:moveTo>
                  <a:cubicBezTo>
                    <a:pt x="247" y="0"/>
                    <a:pt x="0" y="247"/>
                    <a:pt x="0" y="559"/>
                  </a:cubicBezTo>
                  <a:lnTo>
                    <a:pt x="0" y="1923"/>
                  </a:lnTo>
                  <a:cubicBezTo>
                    <a:pt x="0" y="2235"/>
                    <a:pt x="247" y="2482"/>
                    <a:pt x="559" y="2482"/>
                  </a:cubicBezTo>
                  <a:lnTo>
                    <a:pt x="7298" y="2482"/>
                  </a:lnTo>
                  <a:lnTo>
                    <a:pt x="7298"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4"/>
            <p:cNvSpPr/>
            <p:nvPr/>
          </p:nvSpPr>
          <p:spPr>
            <a:xfrm>
              <a:off x="7652866" y="3464861"/>
              <a:ext cx="668705" cy="138800"/>
            </a:xfrm>
            <a:custGeom>
              <a:rect b="b" l="l" r="r" t="t"/>
              <a:pathLst>
                <a:path extrusionOk="0" h="4258" w="20514">
                  <a:moveTo>
                    <a:pt x="2137" y="0"/>
                  </a:moveTo>
                  <a:cubicBezTo>
                    <a:pt x="954" y="0"/>
                    <a:pt x="0" y="954"/>
                    <a:pt x="0" y="2137"/>
                  </a:cubicBezTo>
                  <a:cubicBezTo>
                    <a:pt x="0" y="3304"/>
                    <a:pt x="954" y="4257"/>
                    <a:pt x="2137" y="4257"/>
                  </a:cubicBezTo>
                  <a:lnTo>
                    <a:pt x="20513" y="4257"/>
                  </a:lnTo>
                  <a:lnTo>
                    <a:pt x="2051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4"/>
            <p:cNvSpPr/>
            <p:nvPr/>
          </p:nvSpPr>
          <p:spPr>
            <a:xfrm>
              <a:off x="8083642" y="3493775"/>
              <a:ext cx="237929" cy="80940"/>
            </a:xfrm>
            <a:custGeom>
              <a:rect b="b" l="l" r="r" t="t"/>
              <a:pathLst>
                <a:path extrusionOk="0" h="2483" w="7299">
                  <a:moveTo>
                    <a:pt x="559" y="1"/>
                  </a:moveTo>
                  <a:cubicBezTo>
                    <a:pt x="247" y="1"/>
                    <a:pt x="0" y="248"/>
                    <a:pt x="0" y="560"/>
                  </a:cubicBezTo>
                  <a:lnTo>
                    <a:pt x="0" y="1924"/>
                  </a:lnTo>
                  <a:cubicBezTo>
                    <a:pt x="0" y="2236"/>
                    <a:pt x="247" y="2483"/>
                    <a:pt x="559" y="2483"/>
                  </a:cubicBezTo>
                  <a:lnTo>
                    <a:pt x="7298" y="2483"/>
                  </a:lnTo>
                  <a:lnTo>
                    <a:pt x="729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1" name="Google Shape;231;p14"/>
          <p:cNvSpPr txBox="1"/>
          <p:nvPr>
            <p:ph type="title"/>
          </p:nvPr>
        </p:nvSpPr>
        <p:spPr>
          <a:xfrm>
            <a:off x="4941425" y="1361775"/>
            <a:ext cx="3361800" cy="400800"/>
          </a:xfrm>
          <a:prstGeom prst="rect">
            <a:avLst/>
          </a:prstGeom>
        </p:spPr>
        <p:txBody>
          <a:bodyPr anchorCtr="0" anchor="t" bIns="91425" lIns="91425" spcFirstLastPara="1" rIns="91425" wrap="square" tIns="91425">
            <a:noAutofit/>
          </a:bodyPr>
          <a:lstStyle>
            <a:lvl1pPr lvl="0" rtl="0">
              <a:spcBef>
                <a:spcPts val="0"/>
              </a:spcBef>
              <a:spcAft>
                <a:spcPts val="0"/>
              </a:spcAft>
              <a:buSzPts val="2800"/>
              <a:buNone/>
              <a:defRPr sz="27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p:txBody>
      </p:sp>
      <p:sp>
        <p:nvSpPr>
          <p:cNvPr id="232" name="Google Shape;232;p14"/>
          <p:cNvSpPr txBox="1"/>
          <p:nvPr>
            <p:ph idx="1" type="subTitle"/>
          </p:nvPr>
        </p:nvSpPr>
        <p:spPr>
          <a:xfrm>
            <a:off x="2571750" y="2437675"/>
            <a:ext cx="2000400" cy="391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3" name="Google Shape;233;p14"/>
          <p:cNvSpPr txBox="1"/>
          <p:nvPr>
            <p:ph idx="2" type="subTitle"/>
          </p:nvPr>
        </p:nvSpPr>
        <p:spPr>
          <a:xfrm>
            <a:off x="4941425" y="1953692"/>
            <a:ext cx="3353700" cy="11700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sz="1200"/>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Four columns">
  <p:cSld name="CUSTOM">
    <p:spTree>
      <p:nvGrpSpPr>
        <p:cNvPr id="234" name="Shape 234"/>
        <p:cNvGrpSpPr/>
        <p:nvPr/>
      </p:nvGrpSpPr>
      <p:grpSpPr>
        <a:xfrm>
          <a:off x="0" y="0"/>
          <a:ext cx="0" cy="0"/>
          <a:chOff x="0" y="0"/>
          <a:chExt cx="0" cy="0"/>
        </a:xfrm>
      </p:grpSpPr>
      <p:sp>
        <p:nvSpPr>
          <p:cNvPr id="235" name="Google Shape;235;p15"/>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5"/>
          <p:cNvSpPr txBox="1"/>
          <p:nvPr>
            <p:ph idx="1" type="subTitle"/>
          </p:nvPr>
        </p:nvSpPr>
        <p:spPr>
          <a:xfrm>
            <a:off x="2030400" y="1767600"/>
            <a:ext cx="1695600" cy="320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37" name="Google Shape;237;p1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238" name="Google Shape;238;p15"/>
          <p:cNvSpPr txBox="1"/>
          <p:nvPr>
            <p:ph idx="2" type="subTitle"/>
          </p:nvPr>
        </p:nvSpPr>
        <p:spPr>
          <a:xfrm>
            <a:off x="2030400" y="2088000"/>
            <a:ext cx="1695600" cy="849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239" name="Google Shape;239;p15"/>
          <p:cNvSpPr txBox="1"/>
          <p:nvPr>
            <p:ph idx="3" type="subTitle"/>
          </p:nvPr>
        </p:nvSpPr>
        <p:spPr>
          <a:xfrm>
            <a:off x="5443200" y="1767600"/>
            <a:ext cx="1695600" cy="320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0" name="Google Shape;240;p15"/>
          <p:cNvSpPr txBox="1"/>
          <p:nvPr>
            <p:ph idx="4" type="subTitle"/>
          </p:nvPr>
        </p:nvSpPr>
        <p:spPr>
          <a:xfrm>
            <a:off x="5443200" y="2087950"/>
            <a:ext cx="1695600" cy="84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p:txBody>
      </p:sp>
      <p:sp>
        <p:nvSpPr>
          <p:cNvPr id="241" name="Google Shape;241;p15"/>
          <p:cNvSpPr txBox="1"/>
          <p:nvPr>
            <p:ph idx="5" type="subTitle"/>
          </p:nvPr>
        </p:nvSpPr>
        <p:spPr>
          <a:xfrm>
            <a:off x="2030400" y="2937550"/>
            <a:ext cx="1695600" cy="320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242" name="Google Shape;242;p15"/>
          <p:cNvSpPr txBox="1"/>
          <p:nvPr>
            <p:ph idx="6" type="subTitle"/>
          </p:nvPr>
        </p:nvSpPr>
        <p:spPr>
          <a:xfrm>
            <a:off x="2030400" y="3257900"/>
            <a:ext cx="1695600" cy="849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243" name="Google Shape;243;p15"/>
          <p:cNvSpPr txBox="1"/>
          <p:nvPr>
            <p:ph idx="7" type="subTitle"/>
          </p:nvPr>
        </p:nvSpPr>
        <p:spPr>
          <a:xfrm>
            <a:off x="5443200" y="2937550"/>
            <a:ext cx="1695600" cy="320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p:txBody>
      </p:sp>
      <p:sp>
        <p:nvSpPr>
          <p:cNvPr id="244" name="Google Shape;244;p15"/>
          <p:cNvSpPr txBox="1"/>
          <p:nvPr>
            <p:ph idx="8" type="subTitle"/>
          </p:nvPr>
        </p:nvSpPr>
        <p:spPr>
          <a:xfrm>
            <a:off x="5443200" y="3257900"/>
            <a:ext cx="1695600" cy="849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100"/>
              <a:buNone/>
              <a:defRPr/>
            </a:lvl1pPr>
            <a:lvl2pPr lvl="1" rtl="0">
              <a:lnSpc>
                <a:spcPct val="100000"/>
              </a:lnSpc>
              <a:spcBef>
                <a:spcPts val="0"/>
              </a:spcBef>
              <a:spcAft>
                <a:spcPts val="0"/>
              </a:spcAft>
              <a:buSzPts val="1100"/>
              <a:buNone/>
              <a:defRPr/>
            </a:lvl2pPr>
            <a:lvl3pPr lvl="2" rtl="0">
              <a:lnSpc>
                <a:spcPct val="100000"/>
              </a:lnSpc>
              <a:spcBef>
                <a:spcPts val="0"/>
              </a:spcBef>
              <a:spcAft>
                <a:spcPts val="0"/>
              </a:spcAft>
              <a:buSzPts val="1100"/>
              <a:buNone/>
              <a:defRPr/>
            </a:lvl3pPr>
            <a:lvl4pPr lvl="3" rtl="0">
              <a:lnSpc>
                <a:spcPct val="100000"/>
              </a:lnSpc>
              <a:spcBef>
                <a:spcPts val="0"/>
              </a:spcBef>
              <a:spcAft>
                <a:spcPts val="0"/>
              </a:spcAft>
              <a:buSzPts val="1100"/>
              <a:buNone/>
              <a:defRPr/>
            </a:lvl4pPr>
            <a:lvl5pPr lvl="4" rtl="0">
              <a:lnSpc>
                <a:spcPct val="100000"/>
              </a:lnSpc>
              <a:spcBef>
                <a:spcPts val="0"/>
              </a:spcBef>
              <a:spcAft>
                <a:spcPts val="0"/>
              </a:spcAft>
              <a:buSzPts val="1100"/>
              <a:buNone/>
              <a:defRPr/>
            </a:lvl5pPr>
            <a:lvl6pPr lvl="5" rtl="0">
              <a:lnSpc>
                <a:spcPct val="100000"/>
              </a:lnSpc>
              <a:spcBef>
                <a:spcPts val="0"/>
              </a:spcBef>
              <a:spcAft>
                <a:spcPts val="0"/>
              </a:spcAft>
              <a:buSzPts val="1100"/>
              <a:buNone/>
              <a:defRPr/>
            </a:lvl6pPr>
            <a:lvl7pPr lvl="6" rtl="0">
              <a:lnSpc>
                <a:spcPct val="100000"/>
              </a:lnSpc>
              <a:spcBef>
                <a:spcPts val="0"/>
              </a:spcBef>
              <a:spcAft>
                <a:spcPts val="0"/>
              </a:spcAft>
              <a:buSzPts val="1100"/>
              <a:buNone/>
              <a:defRPr/>
            </a:lvl7pPr>
            <a:lvl8pPr lvl="7" rtl="0">
              <a:lnSpc>
                <a:spcPct val="100000"/>
              </a:lnSpc>
              <a:spcBef>
                <a:spcPts val="0"/>
              </a:spcBef>
              <a:spcAft>
                <a:spcPts val="0"/>
              </a:spcAft>
              <a:buSzPts val="1100"/>
              <a:buNone/>
              <a:defRPr/>
            </a:lvl8pPr>
            <a:lvl9pPr lvl="8" rtl="0">
              <a:lnSpc>
                <a:spcPct val="100000"/>
              </a:lnSpc>
              <a:spcBef>
                <a:spcPts val="0"/>
              </a:spcBef>
              <a:spcAft>
                <a:spcPts val="0"/>
              </a:spcAft>
              <a:buSzPts val="1100"/>
              <a:buNone/>
              <a:defRPr/>
            </a:lvl9pPr>
          </a:lstStyle>
          <a:p/>
        </p:txBody>
      </p:sp>
      <p:grpSp>
        <p:nvGrpSpPr>
          <p:cNvPr id="245" name="Google Shape;245;p15"/>
          <p:cNvGrpSpPr/>
          <p:nvPr/>
        </p:nvGrpSpPr>
        <p:grpSpPr>
          <a:xfrm>
            <a:off x="564214" y="3332756"/>
            <a:ext cx="571419" cy="1339946"/>
            <a:chOff x="564214" y="3344581"/>
            <a:chExt cx="571419" cy="1339946"/>
          </a:xfrm>
        </p:grpSpPr>
        <p:sp>
          <p:nvSpPr>
            <p:cNvPr id="246" name="Google Shape;246;p15"/>
            <p:cNvSpPr/>
            <p:nvPr/>
          </p:nvSpPr>
          <p:spPr>
            <a:xfrm>
              <a:off x="732894" y="3344581"/>
              <a:ext cx="402740" cy="986499"/>
            </a:xfrm>
            <a:custGeom>
              <a:rect b="b" l="l" r="r" t="t"/>
              <a:pathLst>
                <a:path extrusionOk="0" h="30780" w="12566">
                  <a:moveTo>
                    <a:pt x="4613" y="1"/>
                  </a:moveTo>
                  <a:cubicBezTo>
                    <a:pt x="4455" y="1"/>
                    <a:pt x="4293" y="7"/>
                    <a:pt x="4128" y="20"/>
                  </a:cubicBezTo>
                  <a:cubicBezTo>
                    <a:pt x="2357" y="304"/>
                    <a:pt x="1555" y="2493"/>
                    <a:pt x="1705" y="4297"/>
                  </a:cubicBezTo>
                  <a:cubicBezTo>
                    <a:pt x="1872" y="6085"/>
                    <a:pt x="2607" y="7856"/>
                    <a:pt x="2407" y="9644"/>
                  </a:cubicBezTo>
                  <a:cubicBezTo>
                    <a:pt x="2156" y="11916"/>
                    <a:pt x="435" y="13837"/>
                    <a:pt x="235" y="16127"/>
                  </a:cubicBezTo>
                  <a:cubicBezTo>
                    <a:pt x="1" y="18817"/>
                    <a:pt x="1906" y="21206"/>
                    <a:pt x="2474" y="23846"/>
                  </a:cubicBezTo>
                  <a:cubicBezTo>
                    <a:pt x="2741" y="25116"/>
                    <a:pt x="2708" y="26486"/>
                    <a:pt x="3192" y="27705"/>
                  </a:cubicBezTo>
                  <a:cubicBezTo>
                    <a:pt x="3901" y="29536"/>
                    <a:pt x="5835" y="30779"/>
                    <a:pt x="7774" y="30779"/>
                  </a:cubicBezTo>
                  <a:cubicBezTo>
                    <a:pt x="8030" y="30779"/>
                    <a:pt x="8286" y="30758"/>
                    <a:pt x="8539" y="30713"/>
                  </a:cubicBezTo>
                  <a:cubicBezTo>
                    <a:pt x="10728" y="30312"/>
                    <a:pt x="12482" y="28257"/>
                    <a:pt x="12532" y="26035"/>
                  </a:cubicBezTo>
                  <a:cubicBezTo>
                    <a:pt x="12566" y="23979"/>
                    <a:pt x="11296" y="22025"/>
                    <a:pt x="11446" y="19969"/>
                  </a:cubicBezTo>
                  <a:cubicBezTo>
                    <a:pt x="11563" y="18449"/>
                    <a:pt x="12449" y="16995"/>
                    <a:pt x="12265" y="15492"/>
                  </a:cubicBezTo>
                  <a:cubicBezTo>
                    <a:pt x="12031" y="13687"/>
                    <a:pt x="10360" y="12401"/>
                    <a:pt x="9775" y="10680"/>
                  </a:cubicBezTo>
                  <a:cubicBezTo>
                    <a:pt x="9190" y="8959"/>
                    <a:pt x="9742" y="7071"/>
                    <a:pt x="9541" y="5266"/>
                  </a:cubicBezTo>
                  <a:cubicBezTo>
                    <a:pt x="9192" y="2189"/>
                    <a:pt x="7564" y="1"/>
                    <a:pt x="4613"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5"/>
            <p:cNvSpPr/>
            <p:nvPr/>
          </p:nvSpPr>
          <p:spPr>
            <a:xfrm>
              <a:off x="564214" y="3848022"/>
              <a:ext cx="348127" cy="484436"/>
            </a:xfrm>
            <a:custGeom>
              <a:rect b="b" l="l" r="r" t="t"/>
              <a:pathLst>
                <a:path extrusionOk="0" h="15115" w="10862">
                  <a:moveTo>
                    <a:pt x="301" y="1"/>
                  </a:moveTo>
                  <a:cubicBezTo>
                    <a:pt x="1" y="3008"/>
                    <a:pt x="1321" y="6534"/>
                    <a:pt x="2874" y="9124"/>
                  </a:cubicBezTo>
                  <a:cubicBezTo>
                    <a:pt x="4428" y="11747"/>
                    <a:pt x="6784" y="13785"/>
                    <a:pt x="9591" y="14971"/>
                  </a:cubicBezTo>
                  <a:cubicBezTo>
                    <a:pt x="9775" y="15049"/>
                    <a:pt x="9981" y="15115"/>
                    <a:pt x="10174" y="15115"/>
                  </a:cubicBezTo>
                  <a:cubicBezTo>
                    <a:pt x="10314" y="15115"/>
                    <a:pt x="10448" y="15080"/>
                    <a:pt x="10560" y="14988"/>
                  </a:cubicBezTo>
                  <a:cubicBezTo>
                    <a:pt x="10778" y="14821"/>
                    <a:pt x="10811" y="14504"/>
                    <a:pt x="10811" y="14220"/>
                  </a:cubicBezTo>
                  <a:cubicBezTo>
                    <a:pt x="10861" y="7670"/>
                    <a:pt x="6567" y="1889"/>
                    <a:pt x="30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5"/>
            <p:cNvSpPr/>
            <p:nvPr/>
          </p:nvSpPr>
          <p:spPr>
            <a:xfrm>
              <a:off x="564214" y="3848022"/>
              <a:ext cx="348127" cy="484436"/>
            </a:xfrm>
            <a:custGeom>
              <a:rect b="b" l="l" r="r" t="t"/>
              <a:pathLst>
                <a:path extrusionOk="0" h="15115" w="10862">
                  <a:moveTo>
                    <a:pt x="301" y="1"/>
                  </a:moveTo>
                  <a:cubicBezTo>
                    <a:pt x="1" y="3008"/>
                    <a:pt x="1321" y="6534"/>
                    <a:pt x="2874" y="9124"/>
                  </a:cubicBezTo>
                  <a:cubicBezTo>
                    <a:pt x="4428" y="11747"/>
                    <a:pt x="6784" y="13785"/>
                    <a:pt x="9591" y="14971"/>
                  </a:cubicBezTo>
                  <a:cubicBezTo>
                    <a:pt x="9775" y="15049"/>
                    <a:pt x="9981" y="15115"/>
                    <a:pt x="10174" y="15115"/>
                  </a:cubicBezTo>
                  <a:cubicBezTo>
                    <a:pt x="10314" y="15115"/>
                    <a:pt x="10448" y="15080"/>
                    <a:pt x="10560" y="14988"/>
                  </a:cubicBezTo>
                  <a:cubicBezTo>
                    <a:pt x="10778" y="14821"/>
                    <a:pt x="10811" y="14504"/>
                    <a:pt x="10811" y="14220"/>
                  </a:cubicBezTo>
                  <a:cubicBezTo>
                    <a:pt x="10861" y="7670"/>
                    <a:pt x="6567" y="1889"/>
                    <a:pt x="301" y="1"/>
                  </a:cubicBez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5"/>
            <p:cNvSpPr/>
            <p:nvPr/>
          </p:nvSpPr>
          <p:spPr>
            <a:xfrm>
              <a:off x="696485" y="4021541"/>
              <a:ext cx="296719" cy="507159"/>
            </a:xfrm>
            <a:custGeom>
              <a:rect b="b" l="l" r="r" t="t"/>
              <a:pathLst>
                <a:path extrusionOk="0" h="15824" w="9258">
                  <a:moveTo>
                    <a:pt x="1" y="0"/>
                  </a:moveTo>
                  <a:lnTo>
                    <a:pt x="1" y="0"/>
                  </a:lnTo>
                  <a:cubicBezTo>
                    <a:pt x="34" y="67"/>
                    <a:pt x="67" y="117"/>
                    <a:pt x="118" y="167"/>
                  </a:cubicBezTo>
                  <a:lnTo>
                    <a:pt x="435" y="585"/>
                  </a:lnTo>
                  <a:cubicBezTo>
                    <a:pt x="719" y="953"/>
                    <a:pt x="1120" y="1487"/>
                    <a:pt x="1621" y="2172"/>
                  </a:cubicBezTo>
                  <a:cubicBezTo>
                    <a:pt x="2891" y="3910"/>
                    <a:pt x="4077" y="5731"/>
                    <a:pt x="5180" y="7603"/>
                  </a:cubicBezTo>
                  <a:cubicBezTo>
                    <a:pt x="6266" y="9474"/>
                    <a:pt x="7269" y="11395"/>
                    <a:pt x="8171" y="13367"/>
                  </a:cubicBezTo>
                  <a:cubicBezTo>
                    <a:pt x="8505" y="14119"/>
                    <a:pt x="8773" y="14737"/>
                    <a:pt x="8956" y="15171"/>
                  </a:cubicBezTo>
                  <a:cubicBezTo>
                    <a:pt x="9040" y="15372"/>
                    <a:pt x="9107" y="15539"/>
                    <a:pt x="9174" y="15656"/>
                  </a:cubicBezTo>
                  <a:cubicBezTo>
                    <a:pt x="9190" y="15723"/>
                    <a:pt x="9224" y="15773"/>
                    <a:pt x="9257" y="15823"/>
                  </a:cubicBezTo>
                  <a:cubicBezTo>
                    <a:pt x="9240" y="15773"/>
                    <a:pt x="9224" y="15706"/>
                    <a:pt x="9207" y="15656"/>
                  </a:cubicBezTo>
                  <a:cubicBezTo>
                    <a:pt x="9157" y="15522"/>
                    <a:pt x="9090" y="15355"/>
                    <a:pt x="9023" y="15138"/>
                  </a:cubicBezTo>
                  <a:cubicBezTo>
                    <a:pt x="8856" y="14704"/>
                    <a:pt x="8605" y="14085"/>
                    <a:pt x="8271" y="13317"/>
                  </a:cubicBezTo>
                  <a:cubicBezTo>
                    <a:pt x="7402" y="11329"/>
                    <a:pt x="6417" y="9390"/>
                    <a:pt x="5331" y="7502"/>
                  </a:cubicBezTo>
                  <a:cubicBezTo>
                    <a:pt x="4228" y="5631"/>
                    <a:pt x="3025" y="3827"/>
                    <a:pt x="1705" y="2089"/>
                  </a:cubicBezTo>
                  <a:cubicBezTo>
                    <a:pt x="1204" y="1437"/>
                    <a:pt x="786" y="903"/>
                    <a:pt x="485" y="552"/>
                  </a:cubicBezTo>
                  <a:lnTo>
                    <a:pt x="134" y="134"/>
                  </a:lnTo>
                  <a:cubicBezTo>
                    <a:pt x="101" y="84"/>
                    <a:pt x="51" y="50"/>
                    <a:pt x="1" y="0"/>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5"/>
            <p:cNvSpPr/>
            <p:nvPr/>
          </p:nvSpPr>
          <p:spPr>
            <a:xfrm>
              <a:off x="931027" y="3611333"/>
              <a:ext cx="64292" cy="909867"/>
            </a:xfrm>
            <a:custGeom>
              <a:rect b="b" l="l" r="r" t="t"/>
              <a:pathLst>
                <a:path extrusionOk="0" h="28389" w="2006">
                  <a:moveTo>
                    <a:pt x="1" y="1"/>
                  </a:moveTo>
                  <a:cubicBezTo>
                    <a:pt x="1" y="101"/>
                    <a:pt x="1" y="201"/>
                    <a:pt x="1" y="301"/>
                  </a:cubicBezTo>
                  <a:cubicBezTo>
                    <a:pt x="18" y="502"/>
                    <a:pt x="18" y="769"/>
                    <a:pt x="34" y="1120"/>
                  </a:cubicBezTo>
                  <a:cubicBezTo>
                    <a:pt x="68" y="1855"/>
                    <a:pt x="118" y="2891"/>
                    <a:pt x="168" y="4178"/>
                  </a:cubicBezTo>
                  <a:cubicBezTo>
                    <a:pt x="302" y="6734"/>
                    <a:pt x="519" y="10293"/>
                    <a:pt x="786" y="14220"/>
                  </a:cubicBezTo>
                  <a:cubicBezTo>
                    <a:pt x="1070" y="18129"/>
                    <a:pt x="1354" y="21671"/>
                    <a:pt x="1588" y="24245"/>
                  </a:cubicBezTo>
                  <a:cubicBezTo>
                    <a:pt x="1705" y="25514"/>
                    <a:pt x="1805" y="26550"/>
                    <a:pt x="1872" y="27269"/>
                  </a:cubicBezTo>
                  <a:cubicBezTo>
                    <a:pt x="1906" y="27620"/>
                    <a:pt x="1939" y="27904"/>
                    <a:pt x="1956" y="28104"/>
                  </a:cubicBezTo>
                  <a:cubicBezTo>
                    <a:pt x="1973" y="28204"/>
                    <a:pt x="1989" y="28288"/>
                    <a:pt x="2006" y="28388"/>
                  </a:cubicBezTo>
                  <a:cubicBezTo>
                    <a:pt x="2006" y="28288"/>
                    <a:pt x="2006" y="28188"/>
                    <a:pt x="1989" y="28104"/>
                  </a:cubicBezTo>
                  <a:cubicBezTo>
                    <a:pt x="1973" y="27887"/>
                    <a:pt x="1956" y="27620"/>
                    <a:pt x="1939" y="27269"/>
                  </a:cubicBezTo>
                  <a:cubicBezTo>
                    <a:pt x="1889" y="26534"/>
                    <a:pt x="1805" y="25498"/>
                    <a:pt x="1705" y="24228"/>
                  </a:cubicBezTo>
                  <a:cubicBezTo>
                    <a:pt x="1505" y="21671"/>
                    <a:pt x="1237" y="18113"/>
                    <a:pt x="953" y="14203"/>
                  </a:cubicBezTo>
                  <a:cubicBezTo>
                    <a:pt x="686" y="10276"/>
                    <a:pt x="452" y="6734"/>
                    <a:pt x="302" y="4161"/>
                  </a:cubicBezTo>
                  <a:cubicBezTo>
                    <a:pt x="218" y="2891"/>
                    <a:pt x="151" y="1855"/>
                    <a:pt x="101" y="1120"/>
                  </a:cubicBezTo>
                  <a:cubicBezTo>
                    <a:pt x="68" y="769"/>
                    <a:pt x="51" y="502"/>
                    <a:pt x="34" y="301"/>
                  </a:cubicBezTo>
                  <a:cubicBezTo>
                    <a:pt x="34" y="201"/>
                    <a:pt x="18" y="101"/>
                    <a:pt x="1" y="1"/>
                  </a:cubicBezTo>
                  <a:close/>
                </a:path>
              </a:pathLst>
            </a:custGeom>
            <a:solidFill>
              <a:schemeClr val="accent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5"/>
            <p:cNvSpPr/>
            <p:nvPr/>
          </p:nvSpPr>
          <p:spPr>
            <a:xfrm>
              <a:off x="842697" y="4391558"/>
              <a:ext cx="240984" cy="292969"/>
            </a:xfrm>
            <a:custGeom>
              <a:rect b="b" l="l" r="r" t="t"/>
              <a:pathLst>
                <a:path extrusionOk="0" h="9141" w="7519">
                  <a:moveTo>
                    <a:pt x="0" y="1"/>
                  </a:moveTo>
                  <a:lnTo>
                    <a:pt x="301" y="5715"/>
                  </a:lnTo>
                  <a:cubicBezTo>
                    <a:pt x="401" y="7636"/>
                    <a:pt x="1988" y="9140"/>
                    <a:pt x="3910" y="9140"/>
                  </a:cubicBezTo>
                  <a:cubicBezTo>
                    <a:pt x="5898" y="9140"/>
                    <a:pt x="7519" y="7520"/>
                    <a:pt x="7519" y="5531"/>
                  </a:cubicBezTo>
                  <a:lnTo>
                    <a:pt x="7519" y="1"/>
                  </a:lnTo>
                  <a:close/>
                </a:path>
              </a:pathLst>
            </a:cu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2" name="Google Shape;252;p15"/>
          <p:cNvGrpSpPr/>
          <p:nvPr/>
        </p:nvGrpSpPr>
        <p:grpSpPr>
          <a:xfrm>
            <a:off x="7805912" y="4279127"/>
            <a:ext cx="1022844" cy="394696"/>
            <a:chOff x="7805912" y="4279127"/>
            <a:chExt cx="1022844" cy="394696"/>
          </a:xfrm>
        </p:grpSpPr>
        <p:sp>
          <p:nvSpPr>
            <p:cNvPr id="253" name="Google Shape;253;p15"/>
            <p:cNvSpPr/>
            <p:nvPr/>
          </p:nvSpPr>
          <p:spPr>
            <a:xfrm>
              <a:off x="7846071" y="4365341"/>
              <a:ext cx="949481" cy="308481"/>
            </a:xfrm>
            <a:custGeom>
              <a:rect b="b" l="l" r="r" t="t"/>
              <a:pathLst>
                <a:path extrusionOk="0" h="9625" w="29625">
                  <a:moveTo>
                    <a:pt x="1" y="0"/>
                  </a:moveTo>
                  <a:lnTo>
                    <a:pt x="1" y="9624"/>
                  </a:lnTo>
                  <a:lnTo>
                    <a:pt x="29625" y="9624"/>
                  </a:lnTo>
                  <a:lnTo>
                    <a:pt x="296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5"/>
            <p:cNvSpPr/>
            <p:nvPr/>
          </p:nvSpPr>
          <p:spPr>
            <a:xfrm>
              <a:off x="7805912" y="4279127"/>
              <a:ext cx="1022844" cy="86247"/>
            </a:xfrm>
            <a:custGeom>
              <a:rect b="b" l="l" r="r" t="t"/>
              <a:pathLst>
                <a:path extrusionOk="0" h="2691" w="31914">
                  <a:moveTo>
                    <a:pt x="1" y="0"/>
                  </a:moveTo>
                  <a:lnTo>
                    <a:pt x="1" y="2690"/>
                  </a:lnTo>
                  <a:lnTo>
                    <a:pt x="31914" y="2690"/>
                  </a:lnTo>
                  <a:lnTo>
                    <a:pt x="31914"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5"/>
            <p:cNvSpPr/>
            <p:nvPr/>
          </p:nvSpPr>
          <p:spPr>
            <a:xfrm>
              <a:off x="8297527" y="4279127"/>
              <a:ext cx="531229" cy="394696"/>
            </a:xfrm>
            <a:custGeom>
              <a:rect b="b" l="l" r="r" t="t"/>
              <a:pathLst>
                <a:path extrusionOk="0" h="12315" w="16575">
                  <a:moveTo>
                    <a:pt x="0" y="0"/>
                  </a:moveTo>
                  <a:lnTo>
                    <a:pt x="0" y="2439"/>
                  </a:lnTo>
                  <a:lnTo>
                    <a:pt x="618" y="12314"/>
                  </a:lnTo>
                  <a:lnTo>
                    <a:pt x="15539" y="12314"/>
                  </a:lnTo>
                  <a:lnTo>
                    <a:pt x="15539" y="2690"/>
                  </a:lnTo>
                  <a:lnTo>
                    <a:pt x="16575" y="2690"/>
                  </a:lnTo>
                  <a:lnTo>
                    <a:pt x="16575"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5"/>
            <p:cNvSpPr/>
            <p:nvPr/>
          </p:nvSpPr>
          <p:spPr>
            <a:xfrm>
              <a:off x="7978886" y="4415115"/>
              <a:ext cx="192268" cy="46088"/>
            </a:xfrm>
            <a:custGeom>
              <a:rect b="b" l="l" r="r" t="t"/>
              <a:pathLst>
                <a:path extrusionOk="0" h="1438" w="5999">
                  <a:moveTo>
                    <a:pt x="0" y="1"/>
                  </a:moveTo>
                  <a:lnTo>
                    <a:pt x="0" y="1438"/>
                  </a:lnTo>
                  <a:lnTo>
                    <a:pt x="5999" y="1438"/>
                  </a:lnTo>
                  <a:lnTo>
                    <a:pt x="5999"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5"/>
            <p:cNvSpPr/>
            <p:nvPr/>
          </p:nvSpPr>
          <p:spPr>
            <a:xfrm>
              <a:off x="7953726" y="4519566"/>
              <a:ext cx="247426" cy="98009"/>
            </a:xfrm>
            <a:custGeom>
              <a:rect b="b" l="l" r="r" t="t"/>
              <a:pathLst>
                <a:path extrusionOk="0" h="3058" w="7720">
                  <a:moveTo>
                    <a:pt x="0" y="0"/>
                  </a:moveTo>
                  <a:lnTo>
                    <a:pt x="0" y="3058"/>
                  </a:lnTo>
                  <a:lnTo>
                    <a:pt x="7720" y="3058"/>
                  </a:lnTo>
                  <a:lnTo>
                    <a:pt x="772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8" name="Google Shape;258;p15"/>
          <p:cNvGrpSpPr/>
          <p:nvPr/>
        </p:nvGrpSpPr>
        <p:grpSpPr>
          <a:xfrm>
            <a:off x="8043992" y="3722915"/>
            <a:ext cx="509851" cy="559625"/>
            <a:chOff x="1203067" y="4113653"/>
            <a:chExt cx="509851" cy="559625"/>
          </a:xfrm>
        </p:grpSpPr>
        <p:sp>
          <p:nvSpPr>
            <p:cNvPr id="259" name="Google Shape;259;p15"/>
            <p:cNvSpPr/>
            <p:nvPr/>
          </p:nvSpPr>
          <p:spPr>
            <a:xfrm>
              <a:off x="1251270" y="4223424"/>
              <a:ext cx="419342" cy="149962"/>
            </a:xfrm>
            <a:custGeom>
              <a:rect b="b" l="l" r="r" t="t"/>
              <a:pathLst>
                <a:path extrusionOk="0" h="4679" w="13084">
                  <a:moveTo>
                    <a:pt x="1" y="0"/>
                  </a:moveTo>
                  <a:lnTo>
                    <a:pt x="51" y="3626"/>
                  </a:lnTo>
                  <a:lnTo>
                    <a:pt x="13083" y="4679"/>
                  </a:lnTo>
                  <a:lnTo>
                    <a:pt x="12682" y="110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5"/>
            <p:cNvSpPr/>
            <p:nvPr/>
          </p:nvSpPr>
          <p:spPr>
            <a:xfrm>
              <a:off x="1338574" y="4276435"/>
              <a:ext cx="255983" cy="42338"/>
            </a:xfrm>
            <a:custGeom>
              <a:rect b="b" l="l" r="r" t="t"/>
              <a:pathLst>
                <a:path extrusionOk="0" h="1321" w="7987">
                  <a:moveTo>
                    <a:pt x="50" y="0"/>
                  </a:moveTo>
                  <a:lnTo>
                    <a:pt x="0" y="652"/>
                  </a:lnTo>
                  <a:lnTo>
                    <a:pt x="7937" y="1320"/>
                  </a:lnTo>
                  <a:lnTo>
                    <a:pt x="7987" y="669"/>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5"/>
            <p:cNvSpPr/>
            <p:nvPr/>
          </p:nvSpPr>
          <p:spPr>
            <a:xfrm>
              <a:off x="1204157" y="4113653"/>
              <a:ext cx="416650" cy="142462"/>
            </a:xfrm>
            <a:custGeom>
              <a:rect b="b" l="l" r="r" t="t"/>
              <a:pathLst>
                <a:path extrusionOk="0" h="4445" w="13000">
                  <a:moveTo>
                    <a:pt x="0" y="0"/>
                  </a:moveTo>
                  <a:lnTo>
                    <a:pt x="0" y="3609"/>
                  </a:lnTo>
                  <a:lnTo>
                    <a:pt x="13000" y="4445"/>
                  </a:lnTo>
                  <a:lnTo>
                    <a:pt x="13000" y="4445"/>
                  </a:lnTo>
                  <a:lnTo>
                    <a:pt x="12665" y="122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5"/>
            <p:cNvSpPr/>
            <p:nvPr/>
          </p:nvSpPr>
          <p:spPr>
            <a:xfrm>
              <a:off x="1204157" y="4129165"/>
              <a:ext cx="395753" cy="107688"/>
            </a:xfrm>
            <a:custGeom>
              <a:rect b="b" l="l" r="r" t="t"/>
              <a:pathLst>
                <a:path extrusionOk="0" h="3360" w="12348">
                  <a:moveTo>
                    <a:pt x="0" y="1"/>
                  </a:moveTo>
                  <a:lnTo>
                    <a:pt x="0" y="2440"/>
                  </a:lnTo>
                  <a:lnTo>
                    <a:pt x="12348" y="3359"/>
                  </a:lnTo>
                  <a:lnTo>
                    <a:pt x="12131" y="1103"/>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5"/>
            <p:cNvSpPr/>
            <p:nvPr/>
          </p:nvSpPr>
          <p:spPr>
            <a:xfrm>
              <a:off x="1207362" y="4157689"/>
              <a:ext cx="362582" cy="37210"/>
            </a:xfrm>
            <a:custGeom>
              <a:rect b="b" l="l" r="r" t="t"/>
              <a:pathLst>
                <a:path extrusionOk="0" h="1161" w="11313">
                  <a:moveTo>
                    <a:pt x="226" y="0"/>
                  </a:moveTo>
                  <a:cubicBezTo>
                    <a:pt x="151" y="0"/>
                    <a:pt x="76" y="5"/>
                    <a:pt x="1" y="13"/>
                  </a:cubicBezTo>
                  <a:cubicBezTo>
                    <a:pt x="134" y="46"/>
                    <a:pt x="285" y="80"/>
                    <a:pt x="435" y="80"/>
                  </a:cubicBezTo>
                  <a:lnTo>
                    <a:pt x="1655" y="230"/>
                  </a:lnTo>
                  <a:cubicBezTo>
                    <a:pt x="2674" y="347"/>
                    <a:pt x="4077" y="514"/>
                    <a:pt x="5648" y="665"/>
                  </a:cubicBezTo>
                  <a:cubicBezTo>
                    <a:pt x="7202" y="832"/>
                    <a:pt x="8622" y="949"/>
                    <a:pt x="9641" y="1049"/>
                  </a:cubicBezTo>
                  <a:lnTo>
                    <a:pt x="10861" y="1132"/>
                  </a:lnTo>
                  <a:cubicBezTo>
                    <a:pt x="10949" y="1152"/>
                    <a:pt x="11037" y="1160"/>
                    <a:pt x="11125" y="1160"/>
                  </a:cubicBezTo>
                  <a:cubicBezTo>
                    <a:pt x="11188" y="1160"/>
                    <a:pt x="11250" y="1156"/>
                    <a:pt x="11312" y="1149"/>
                  </a:cubicBezTo>
                  <a:cubicBezTo>
                    <a:pt x="11162" y="1116"/>
                    <a:pt x="11011" y="1082"/>
                    <a:pt x="10861" y="1066"/>
                  </a:cubicBezTo>
                  <a:lnTo>
                    <a:pt x="9658" y="932"/>
                  </a:lnTo>
                  <a:cubicBezTo>
                    <a:pt x="8639" y="798"/>
                    <a:pt x="7219" y="648"/>
                    <a:pt x="5665" y="497"/>
                  </a:cubicBezTo>
                  <a:cubicBezTo>
                    <a:pt x="4094" y="330"/>
                    <a:pt x="2691" y="197"/>
                    <a:pt x="1655" y="113"/>
                  </a:cubicBezTo>
                  <a:lnTo>
                    <a:pt x="452" y="13"/>
                  </a:lnTo>
                  <a:cubicBezTo>
                    <a:pt x="376" y="5"/>
                    <a:pt x="301"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5"/>
            <p:cNvSpPr/>
            <p:nvPr/>
          </p:nvSpPr>
          <p:spPr>
            <a:xfrm>
              <a:off x="1203067" y="4178586"/>
              <a:ext cx="365787" cy="26121"/>
            </a:xfrm>
            <a:custGeom>
              <a:rect b="b" l="l" r="r" t="t"/>
              <a:pathLst>
                <a:path extrusionOk="0" h="815" w="11413">
                  <a:moveTo>
                    <a:pt x="226" y="0"/>
                  </a:moveTo>
                  <a:cubicBezTo>
                    <a:pt x="151" y="0"/>
                    <a:pt x="76" y="4"/>
                    <a:pt x="1" y="13"/>
                  </a:cubicBezTo>
                  <a:cubicBezTo>
                    <a:pt x="135" y="46"/>
                    <a:pt x="285" y="63"/>
                    <a:pt x="435" y="79"/>
                  </a:cubicBezTo>
                  <a:lnTo>
                    <a:pt x="1655" y="196"/>
                  </a:lnTo>
                  <a:cubicBezTo>
                    <a:pt x="2691" y="280"/>
                    <a:pt x="4128" y="380"/>
                    <a:pt x="5698" y="497"/>
                  </a:cubicBezTo>
                  <a:cubicBezTo>
                    <a:pt x="7269" y="597"/>
                    <a:pt x="8706" y="698"/>
                    <a:pt x="9742" y="748"/>
                  </a:cubicBezTo>
                  <a:lnTo>
                    <a:pt x="10962" y="815"/>
                  </a:lnTo>
                  <a:lnTo>
                    <a:pt x="11413" y="815"/>
                  </a:lnTo>
                  <a:cubicBezTo>
                    <a:pt x="11262" y="764"/>
                    <a:pt x="11112" y="748"/>
                    <a:pt x="10962" y="748"/>
                  </a:cubicBezTo>
                  <a:lnTo>
                    <a:pt x="9742" y="631"/>
                  </a:lnTo>
                  <a:cubicBezTo>
                    <a:pt x="8706" y="547"/>
                    <a:pt x="7286" y="430"/>
                    <a:pt x="5715" y="330"/>
                  </a:cubicBezTo>
                  <a:cubicBezTo>
                    <a:pt x="4128" y="213"/>
                    <a:pt x="2708" y="130"/>
                    <a:pt x="1672" y="63"/>
                  </a:cubicBezTo>
                  <a:lnTo>
                    <a:pt x="452" y="13"/>
                  </a:lnTo>
                  <a:cubicBezTo>
                    <a:pt x="377" y="4"/>
                    <a:pt x="302"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5"/>
            <p:cNvSpPr/>
            <p:nvPr/>
          </p:nvSpPr>
          <p:spPr>
            <a:xfrm>
              <a:off x="1256110" y="4330535"/>
              <a:ext cx="418252" cy="138168"/>
            </a:xfrm>
            <a:custGeom>
              <a:rect b="b" l="l" r="r" t="t"/>
              <a:pathLst>
                <a:path extrusionOk="0" h="4311" w="13050">
                  <a:moveTo>
                    <a:pt x="0" y="0"/>
                  </a:moveTo>
                  <a:lnTo>
                    <a:pt x="33" y="3626"/>
                  </a:lnTo>
                  <a:lnTo>
                    <a:pt x="13049" y="4311"/>
                  </a:lnTo>
                  <a:lnTo>
                    <a:pt x="12682" y="108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5"/>
            <p:cNvSpPr/>
            <p:nvPr/>
          </p:nvSpPr>
          <p:spPr>
            <a:xfrm>
              <a:off x="1296268" y="4334798"/>
              <a:ext cx="7532" cy="114098"/>
            </a:xfrm>
            <a:custGeom>
              <a:rect b="b" l="l" r="r" t="t"/>
              <a:pathLst>
                <a:path extrusionOk="0" h="3560" w="235">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5"/>
            <p:cNvSpPr/>
            <p:nvPr/>
          </p:nvSpPr>
          <p:spPr>
            <a:xfrm>
              <a:off x="1315530" y="4335887"/>
              <a:ext cx="6474" cy="114066"/>
            </a:xfrm>
            <a:custGeom>
              <a:rect b="b" l="l" r="r" t="t"/>
              <a:pathLst>
                <a:path extrusionOk="0" h="3559" w="202">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5"/>
            <p:cNvSpPr/>
            <p:nvPr/>
          </p:nvSpPr>
          <p:spPr>
            <a:xfrm>
              <a:off x="1354631" y="4386751"/>
              <a:ext cx="226017" cy="18781"/>
            </a:xfrm>
            <a:custGeom>
              <a:rect b="b" l="l" r="r" t="t"/>
              <a:pathLst>
                <a:path extrusionOk="0" h="586" w="7052">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5"/>
            <p:cNvSpPr/>
            <p:nvPr/>
          </p:nvSpPr>
          <p:spPr>
            <a:xfrm>
              <a:off x="1354631" y="4386751"/>
              <a:ext cx="226017" cy="19134"/>
            </a:xfrm>
            <a:custGeom>
              <a:rect b="b" l="l" r="r" t="t"/>
              <a:pathLst>
                <a:path extrusionOk="0" h="597" w="7052">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5"/>
            <p:cNvSpPr/>
            <p:nvPr/>
          </p:nvSpPr>
          <p:spPr>
            <a:xfrm>
              <a:off x="1603628" y="4361591"/>
              <a:ext cx="8621" cy="103906"/>
            </a:xfrm>
            <a:custGeom>
              <a:rect b="b" l="l" r="r" t="t"/>
              <a:pathLst>
                <a:path extrusionOk="0" h="3242" w="269">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5"/>
            <p:cNvSpPr/>
            <p:nvPr/>
          </p:nvSpPr>
          <p:spPr>
            <a:xfrm>
              <a:off x="1623980" y="4362649"/>
              <a:ext cx="12884" cy="103906"/>
            </a:xfrm>
            <a:custGeom>
              <a:rect b="b" l="l" r="r" t="t"/>
              <a:pathLst>
                <a:path extrusionOk="0" h="3242" w="402">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5"/>
            <p:cNvSpPr/>
            <p:nvPr/>
          </p:nvSpPr>
          <p:spPr>
            <a:xfrm>
              <a:off x="1414597" y="4413000"/>
              <a:ext cx="115188" cy="5897"/>
            </a:xfrm>
            <a:custGeom>
              <a:rect b="b" l="l" r="r" t="t"/>
              <a:pathLst>
                <a:path extrusionOk="0" h="184" w="3594">
                  <a:moveTo>
                    <a:pt x="1" y="0"/>
                  </a:moveTo>
                  <a:lnTo>
                    <a:pt x="1" y="0"/>
                  </a:lnTo>
                  <a:cubicBezTo>
                    <a:pt x="1404" y="100"/>
                    <a:pt x="2474" y="167"/>
                    <a:pt x="3593" y="184"/>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5"/>
            <p:cNvSpPr/>
            <p:nvPr/>
          </p:nvSpPr>
          <p:spPr>
            <a:xfrm>
              <a:off x="1414597" y="4411846"/>
              <a:ext cx="115188" cy="8269"/>
            </a:xfrm>
            <a:custGeom>
              <a:rect b="b" l="l" r="r" t="t"/>
              <a:pathLst>
                <a:path extrusionOk="0" h="258" w="3594">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5"/>
            <p:cNvSpPr/>
            <p:nvPr/>
          </p:nvSpPr>
          <p:spPr>
            <a:xfrm>
              <a:off x="1276974" y="4557577"/>
              <a:ext cx="425239" cy="115700"/>
            </a:xfrm>
            <a:custGeom>
              <a:rect b="b" l="l" r="r" t="t"/>
              <a:pathLst>
                <a:path extrusionOk="0" h="3610" w="13268">
                  <a:moveTo>
                    <a:pt x="1" y="0"/>
                  </a:moveTo>
                  <a:lnTo>
                    <a:pt x="235" y="3609"/>
                  </a:lnTo>
                  <a:lnTo>
                    <a:pt x="13267" y="3609"/>
                  </a:lnTo>
                  <a:lnTo>
                    <a:pt x="12733" y="401"/>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5"/>
            <p:cNvSpPr/>
            <p:nvPr/>
          </p:nvSpPr>
          <p:spPr>
            <a:xfrm>
              <a:off x="1293576" y="4573634"/>
              <a:ext cx="404343" cy="85189"/>
            </a:xfrm>
            <a:custGeom>
              <a:rect b="b" l="l" r="r" t="t"/>
              <a:pathLst>
                <a:path extrusionOk="0" h="2658" w="12616">
                  <a:moveTo>
                    <a:pt x="1" y="1"/>
                  </a:moveTo>
                  <a:lnTo>
                    <a:pt x="235" y="2657"/>
                  </a:lnTo>
                  <a:lnTo>
                    <a:pt x="12616" y="2473"/>
                  </a:lnTo>
                  <a:lnTo>
                    <a:pt x="12265" y="23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5"/>
            <p:cNvSpPr/>
            <p:nvPr/>
          </p:nvSpPr>
          <p:spPr>
            <a:xfrm>
              <a:off x="1291974" y="4444056"/>
              <a:ext cx="420945" cy="129610"/>
            </a:xfrm>
            <a:custGeom>
              <a:rect b="b" l="l" r="r" t="t"/>
              <a:pathLst>
                <a:path extrusionOk="0" h="4044" w="13134">
                  <a:moveTo>
                    <a:pt x="0" y="0"/>
                  </a:moveTo>
                  <a:lnTo>
                    <a:pt x="117" y="3609"/>
                  </a:lnTo>
                  <a:lnTo>
                    <a:pt x="13133" y="4044"/>
                  </a:lnTo>
                  <a:lnTo>
                    <a:pt x="12716" y="819"/>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5"/>
            <p:cNvSpPr/>
            <p:nvPr/>
          </p:nvSpPr>
          <p:spPr>
            <a:xfrm>
              <a:off x="1380880" y="4494375"/>
              <a:ext cx="255983" cy="37531"/>
            </a:xfrm>
            <a:custGeom>
              <a:rect b="b" l="l" r="r" t="t"/>
              <a:pathLst>
                <a:path extrusionOk="0" h="1171" w="7987">
                  <a:moveTo>
                    <a:pt x="34" y="1"/>
                  </a:moveTo>
                  <a:lnTo>
                    <a:pt x="0" y="652"/>
                  </a:lnTo>
                  <a:lnTo>
                    <a:pt x="7937" y="1170"/>
                  </a:lnTo>
                  <a:lnTo>
                    <a:pt x="7987" y="519"/>
                  </a:lnTo>
                  <a:lnTo>
                    <a:pt x="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5"/>
            <p:cNvSpPr/>
            <p:nvPr/>
          </p:nvSpPr>
          <p:spPr>
            <a:xfrm>
              <a:off x="1294666" y="4608441"/>
              <a:ext cx="396298" cy="5929"/>
            </a:xfrm>
            <a:custGeom>
              <a:rect b="b" l="l" r="r" t="t"/>
              <a:pathLst>
                <a:path extrusionOk="0" h="185" w="12365">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5"/>
            <p:cNvSpPr/>
            <p:nvPr/>
          </p:nvSpPr>
          <p:spPr>
            <a:xfrm>
              <a:off x="1296268" y="4626645"/>
              <a:ext cx="399503" cy="7532"/>
            </a:xfrm>
            <a:custGeom>
              <a:rect b="b" l="l" r="r" t="t"/>
              <a:pathLst>
                <a:path extrusionOk="0" h="235" w="12465">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0" name="Google Shape;280;p15"/>
          <p:cNvGrpSpPr/>
          <p:nvPr/>
        </p:nvGrpSpPr>
        <p:grpSpPr>
          <a:xfrm>
            <a:off x="1203067" y="4113653"/>
            <a:ext cx="509851" cy="559625"/>
            <a:chOff x="1203067" y="4113653"/>
            <a:chExt cx="509851" cy="559625"/>
          </a:xfrm>
        </p:grpSpPr>
        <p:sp>
          <p:nvSpPr>
            <p:cNvPr id="281" name="Google Shape;281;p15"/>
            <p:cNvSpPr/>
            <p:nvPr/>
          </p:nvSpPr>
          <p:spPr>
            <a:xfrm>
              <a:off x="1251270" y="4223424"/>
              <a:ext cx="419342" cy="149962"/>
            </a:xfrm>
            <a:custGeom>
              <a:rect b="b" l="l" r="r" t="t"/>
              <a:pathLst>
                <a:path extrusionOk="0" h="4679" w="13084">
                  <a:moveTo>
                    <a:pt x="1" y="0"/>
                  </a:moveTo>
                  <a:lnTo>
                    <a:pt x="51" y="3626"/>
                  </a:lnTo>
                  <a:lnTo>
                    <a:pt x="13083" y="4679"/>
                  </a:lnTo>
                  <a:lnTo>
                    <a:pt x="12682" y="110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5"/>
            <p:cNvSpPr/>
            <p:nvPr/>
          </p:nvSpPr>
          <p:spPr>
            <a:xfrm>
              <a:off x="1338574" y="4276435"/>
              <a:ext cx="255983" cy="42338"/>
            </a:xfrm>
            <a:custGeom>
              <a:rect b="b" l="l" r="r" t="t"/>
              <a:pathLst>
                <a:path extrusionOk="0" h="1321" w="7987">
                  <a:moveTo>
                    <a:pt x="50" y="0"/>
                  </a:moveTo>
                  <a:lnTo>
                    <a:pt x="0" y="652"/>
                  </a:lnTo>
                  <a:lnTo>
                    <a:pt x="7937" y="1320"/>
                  </a:lnTo>
                  <a:lnTo>
                    <a:pt x="7987" y="669"/>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5"/>
            <p:cNvSpPr/>
            <p:nvPr/>
          </p:nvSpPr>
          <p:spPr>
            <a:xfrm>
              <a:off x="1204157" y="4113653"/>
              <a:ext cx="416650" cy="142462"/>
            </a:xfrm>
            <a:custGeom>
              <a:rect b="b" l="l" r="r" t="t"/>
              <a:pathLst>
                <a:path extrusionOk="0" h="4445" w="13000">
                  <a:moveTo>
                    <a:pt x="0" y="0"/>
                  </a:moveTo>
                  <a:lnTo>
                    <a:pt x="0" y="3609"/>
                  </a:lnTo>
                  <a:lnTo>
                    <a:pt x="13000" y="4445"/>
                  </a:lnTo>
                  <a:lnTo>
                    <a:pt x="13000" y="4445"/>
                  </a:lnTo>
                  <a:lnTo>
                    <a:pt x="12665" y="1220"/>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5"/>
            <p:cNvSpPr/>
            <p:nvPr/>
          </p:nvSpPr>
          <p:spPr>
            <a:xfrm>
              <a:off x="1204157" y="4129165"/>
              <a:ext cx="395753" cy="107688"/>
            </a:xfrm>
            <a:custGeom>
              <a:rect b="b" l="l" r="r" t="t"/>
              <a:pathLst>
                <a:path extrusionOk="0" h="3360" w="12348">
                  <a:moveTo>
                    <a:pt x="0" y="1"/>
                  </a:moveTo>
                  <a:lnTo>
                    <a:pt x="0" y="2440"/>
                  </a:lnTo>
                  <a:lnTo>
                    <a:pt x="12348" y="3359"/>
                  </a:lnTo>
                  <a:lnTo>
                    <a:pt x="12131" y="1103"/>
                  </a:lnTo>
                  <a:lnTo>
                    <a:pt x="0"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5"/>
            <p:cNvSpPr/>
            <p:nvPr/>
          </p:nvSpPr>
          <p:spPr>
            <a:xfrm>
              <a:off x="1207362" y="4157689"/>
              <a:ext cx="362582" cy="37210"/>
            </a:xfrm>
            <a:custGeom>
              <a:rect b="b" l="l" r="r" t="t"/>
              <a:pathLst>
                <a:path extrusionOk="0" h="1161" w="11313">
                  <a:moveTo>
                    <a:pt x="226" y="0"/>
                  </a:moveTo>
                  <a:cubicBezTo>
                    <a:pt x="151" y="0"/>
                    <a:pt x="76" y="5"/>
                    <a:pt x="1" y="13"/>
                  </a:cubicBezTo>
                  <a:cubicBezTo>
                    <a:pt x="134" y="46"/>
                    <a:pt x="285" y="80"/>
                    <a:pt x="435" y="80"/>
                  </a:cubicBezTo>
                  <a:lnTo>
                    <a:pt x="1655" y="230"/>
                  </a:lnTo>
                  <a:cubicBezTo>
                    <a:pt x="2674" y="347"/>
                    <a:pt x="4077" y="514"/>
                    <a:pt x="5648" y="665"/>
                  </a:cubicBezTo>
                  <a:cubicBezTo>
                    <a:pt x="7202" y="832"/>
                    <a:pt x="8622" y="949"/>
                    <a:pt x="9641" y="1049"/>
                  </a:cubicBezTo>
                  <a:lnTo>
                    <a:pt x="10861" y="1132"/>
                  </a:lnTo>
                  <a:cubicBezTo>
                    <a:pt x="10949" y="1152"/>
                    <a:pt x="11037" y="1160"/>
                    <a:pt x="11125" y="1160"/>
                  </a:cubicBezTo>
                  <a:cubicBezTo>
                    <a:pt x="11188" y="1160"/>
                    <a:pt x="11250" y="1156"/>
                    <a:pt x="11312" y="1149"/>
                  </a:cubicBezTo>
                  <a:cubicBezTo>
                    <a:pt x="11162" y="1116"/>
                    <a:pt x="11011" y="1082"/>
                    <a:pt x="10861" y="1066"/>
                  </a:cubicBezTo>
                  <a:lnTo>
                    <a:pt x="9658" y="932"/>
                  </a:lnTo>
                  <a:cubicBezTo>
                    <a:pt x="8639" y="798"/>
                    <a:pt x="7219" y="648"/>
                    <a:pt x="5665" y="497"/>
                  </a:cubicBezTo>
                  <a:cubicBezTo>
                    <a:pt x="4094" y="330"/>
                    <a:pt x="2691" y="197"/>
                    <a:pt x="1655" y="113"/>
                  </a:cubicBezTo>
                  <a:lnTo>
                    <a:pt x="452" y="13"/>
                  </a:lnTo>
                  <a:cubicBezTo>
                    <a:pt x="376" y="5"/>
                    <a:pt x="301"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5"/>
            <p:cNvSpPr/>
            <p:nvPr/>
          </p:nvSpPr>
          <p:spPr>
            <a:xfrm>
              <a:off x="1203067" y="4178586"/>
              <a:ext cx="365787" cy="26121"/>
            </a:xfrm>
            <a:custGeom>
              <a:rect b="b" l="l" r="r" t="t"/>
              <a:pathLst>
                <a:path extrusionOk="0" h="815" w="11413">
                  <a:moveTo>
                    <a:pt x="226" y="0"/>
                  </a:moveTo>
                  <a:cubicBezTo>
                    <a:pt x="151" y="0"/>
                    <a:pt x="76" y="4"/>
                    <a:pt x="1" y="13"/>
                  </a:cubicBezTo>
                  <a:cubicBezTo>
                    <a:pt x="135" y="46"/>
                    <a:pt x="285" y="63"/>
                    <a:pt x="435" y="79"/>
                  </a:cubicBezTo>
                  <a:lnTo>
                    <a:pt x="1655" y="196"/>
                  </a:lnTo>
                  <a:cubicBezTo>
                    <a:pt x="2691" y="280"/>
                    <a:pt x="4128" y="380"/>
                    <a:pt x="5698" y="497"/>
                  </a:cubicBezTo>
                  <a:cubicBezTo>
                    <a:pt x="7269" y="597"/>
                    <a:pt x="8706" y="698"/>
                    <a:pt x="9742" y="748"/>
                  </a:cubicBezTo>
                  <a:lnTo>
                    <a:pt x="10962" y="815"/>
                  </a:lnTo>
                  <a:lnTo>
                    <a:pt x="11413" y="815"/>
                  </a:lnTo>
                  <a:cubicBezTo>
                    <a:pt x="11262" y="764"/>
                    <a:pt x="11112" y="748"/>
                    <a:pt x="10962" y="748"/>
                  </a:cubicBezTo>
                  <a:lnTo>
                    <a:pt x="9742" y="631"/>
                  </a:lnTo>
                  <a:cubicBezTo>
                    <a:pt x="8706" y="547"/>
                    <a:pt x="7286" y="430"/>
                    <a:pt x="5715" y="330"/>
                  </a:cubicBezTo>
                  <a:cubicBezTo>
                    <a:pt x="4128" y="213"/>
                    <a:pt x="2708" y="130"/>
                    <a:pt x="1672" y="63"/>
                  </a:cubicBezTo>
                  <a:lnTo>
                    <a:pt x="452" y="13"/>
                  </a:lnTo>
                  <a:cubicBezTo>
                    <a:pt x="377" y="4"/>
                    <a:pt x="302" y="0"/>
                    <a:pt x="226"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5"/>
            <p:cNvSpPr/>
            <p:nvPr/>
          </p:nvSpPr>
          <p:spPr>
            <a:xfrm>
              <a:off x="1256110" y="4330535"/>
              <a:ext cx="418252" cy="138168"/>
            </a:xfrm>
            <a:custGeom>
              <a:rect b="b" l="l" r="r" t="t"/>
              <a:pathLst>
                <a:path extrusionOk="0" h="4311" w="13050">
                  <a:moveTo>
                    <a:pt x="0" y="0"/>
                  </a:moveTo>
                  <a:lnTo>
                    <a:pt x="33" y="3626"/>
                  </a:lnTo>
                  <a:lnTo>
                    <a:pt x="13049" y="4311"/>
                  </a:lnTo>
                  <a:lnTo>
                    <a:pt x="12682" y="108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5"/>
            <p:cNvSpPr/>
            <p:nvPr/>
          </p:nvSpPr>
          <p:spPr>
            <a:xfrm>
              <a:off x="1296268" y="4334798"/>
              <a:ext cx="7532" cy="114098"/>
            </a:xfrm>
            <a:custGeom>
              <a:rect b="b" l="l" r="r" t="t"/>
              <a:pathLst>
                <a:path extrusionOk="0" h="3560" w="235">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5"/>
            <p:cNvSpPr/>
            <p:nvPr/>
          </p:nvSpPr>
          <p:spPr>
            <a:xfrm>
              <a:off x="1315530" y="4335887"/>
              <a:ext cx="6474" cy="114066"/>
            </a:xfrm>
            <a:custGeom>
              <a:rect b="b" l="l" r="r" t="t"/>
              <a:pathLst>
                <a:path extrusionOk="0" h="3559" w="202">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5"/>
            <p:cNvSpPr/>
            <p:nvPr/>
          </p:nvSpPr>
          <p:spPr>
            <a:xfrm>
              <a:off x="1354631" y="4386751"/>
              <a:ext cx="226017" cy="18781"/>
            </a:xfrm>
            <a:custGeom>
              <a:rect b="b" l="l" r="r" t="t"/>
              <a:pathLst>
                <a:path extrusionOk="0" h="586" w="7052">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5"/>
            <p:cNvSpPr/>
            <p:nvPr/>
          </p:nvSpPr>
          <p:spPr>
            <a:xfrm>
              <a:off x="1354631" y="4386751"/>
              <a:ext cx="226017" cy="19134"/>
            </a:xfrm>
            <a:custGeom>
              <a:rect b="b" l="l" r="r" t="t"/>
              <a:pathLst>
                <a:path extrusionOk="0" h="597" w="7052">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5"/>
            <p:cNvSpPr/>
            <p:nvPr/>
          </p:nvSpPr>
          <p:spPr>
            <a:xfrm>
              <a:off x="1603628" y="4361591"/>
              <a:ext cx="8621" cy="103906"/>
            </a:xfrm>
            <a:custGeom>
              <a:rect b="b" l="l" r="r" t="t"/>
              <a:pathLst>
                <a:path extrusionOk="0" h="3242" w="269">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5"/>
            <p:cNvSpPr/>
            <p:nvPr/>
          </p:nvSpPr>
          <p:spPr>
            <a:xfrm>
              <a:off x="1623980" y="4362649"/>
              <a:ext cx="12884" cy="103906"/>
            </a:xfrm>
            <a:custGeom>
              <a:rect b="b" l="l" r="r" t="t"/>
              <a:pathLst>
                <a:path extrusionOk="0" h="3242" w="402">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5"/>
            <p:cNvSpPr/>
            <p:nvPr/>
          </p:nvSpPr>
          <p:spPr>
            <a:xfrm>
              <a:off x="1414597" y="4413000"/>
              <a:ext cx="115188" cy="5897"/>
            </a:xfrm>
            <a:custGeom>
              <a:rect b="b" l="l" r="r" t="t"/>
              <a:pathLst>
                <a:path extrusionOk="0" h="184" w="3594">
                  <a:moveTo>
                    <a:pt x="1" y="0"/>
                  </a:moveTo>
                  <a:lnTo>
                    <a:pt x="1" y="0"/>
                  </a:lnTo>
                  <a:cubicBezTo>
                    <a:pt x="1404" y="100"/>
                    <a:pt x="2474" y="167"/>
                    <a:pt x="3593" y="184"/>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5"/>
            <p:cNvSpPr/>
            <p:nvPr/>
          </p:nvSpPr>
          <p:spPr>
            <a:xfrm>
              <a:off x="1414597" y="4411846"/>
              <a:ext cx="115188" cy="8269"/>
            </a:xfrm>
            <a:custGeom>
              <a:rect b="b" l="l" r="r" t="t"/>
              <a:pathLst>
                <a:path extrusionOk="0" h="258" w="3594">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5"/>
            <p:cNvSpPr/>
            <p:nvPr/>
          </p:nvSpPr>
          <p:spPr>
            <a:xfrm>
              <a:off x="1276974" y="4557577"/>
              <a:ext cx="425239" cy="115700"/>
            </a:xfrm>
            <a:custGeom>
              <a:rect b="b" l="l" r="r" t="t"/>
              <a:pathLst>
                <a:path extrusionOk="0" h="3610" w="13268">
                  <a:moveTo>
                    <a:pt x="1" y="0"/>
                  </a:moveTo>
                  <a:lnTo>
                    <a:pt x="235" y="3609"/>
                  </a:lnTo>
                  <a:lnTo>
                    <a:pt x="13267" y="3609"/>
                  </a:lnTo>
                  <a:lnTo>
                    <a:pt x="12733" y="401"/>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5"/>
            <p:cNvSpPr/>
            <p:nvPr/>
          </p:nvSpPr>
          <p:spPr>
            <a:xfrm>
              <a:off x="1293576" y="4573634"/>
              <a:ext cx="404343" cy="85189"/>
            </a:xfrm>
            <a:custGeom>
              <a:rect b="b" l="l" r="r" t="t"/>
              <a:pathLst>
                <a:path extrusionOk="0" h="2658" w="12616">
                  <a:moveTo>
                    <a:pt x="1" y="1"/>
                  </a:moveTo>
                  <a:lnTo>
                    <a:pt x="235" y="2657"/>
                  </a:lnTo>
                  <a:lnTo>
                    <a:pt x="12616" y="2473"/>
                  </a:lnTo>
                  <a:lnTo>
                    <a:pt x="12265" y="23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5"/>
            <p:cNvSpPr/>
            <p:nvPr/>
          </p:nvSpPr>
          <p:spPr>
            <a:xfrm>
              <a:off x="1291974" y="4444056"/>
              <a:ext cx="420945" cy="129610"/>
            </a:xfrm>
            <a:custGeom>
              <a:rect b="b" l="l" r="r" t="t"/>
              <a:pathLst>
                <a:path extrusionOk="0" h="4044" w="13134">
                  <a:moveTo>
                    <a:pt x="0" y="0"/>
                  </a:moveTo>
                  <a:lnTo>
                    <a:pt x="117" y="3609"/>
                  </a:lnTo>
                  <a:lnTo>
                    <a:pt x="13133" y="4044"/>
                  </a:lnTo>
                  <a:lnTo>
                    <a:pt x="12716" y="819"/>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5"/>
            <p:cNvSpPr/>
            <p:nvPr/>
          </p:nvSpPr>
          <p:spPr>
            <a:xfrm>
              <a:off x="1380880" y="4494375"/>
              <a:ext cx="255983" cy="37531"/>
            </a:xfrm>
            <a:custGeom>
              <a:rect b="b" l="l" r="r" t="t"/>
              <a:pathLst>
                <a:path extrusionOk="0" h="1171" w="7987">
                  <a:moveTo>
                    <a:pt x="34" y="1"/>
                  </a:moveTo>
                  <a:lnTo>
                    <a:pt x="0" y="652"/>
                  </a:lnTo>
                  <a:lnTo>
                    <a:pt x="7937" y="1170"/>
                  </a:lnTo>
                  <a:lnTo>
                    <a:pt x="7987" y="519"/>
                  </a:lnTo>
                  <a:lnTo>
                    <a:pt x="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5"/>
            <p:cNvSpPr/>
            <p:nvPr/>
          </p:nvSpPr>
          <p:spPr>
            <a:xfrm>
              <a:off x="1294666" y="4608441"/>
              <a:ext cx="396298" cy="5929"/>
            </a:xfrm>
            <a:custGeom>
              <a:rect b="b" l="l" r="r" t="t"/>
              <a:pathLst>
                <a:path extrusionOk="0" h="185" w="12365">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5"/>
            <p:cNvSpPr/>
            <p:nvPr/>
          </p:nvSpPr>
          <p:spPr>
            <a:xfrm>
              <a:off x="1296268" y="4626645"/>
              <a:ext cx="399503" cy="7532"/>
            </a:xfrm>
            <a:custGeom>
              <a:rect b="b" l="l" r="r" t="t"/>
              <a:pathLst>
                <a:path extrusionOk="0" h="235" w="12465">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Quote">
  <p:cSld name="CUSTOM_9">
    <p:spTree>
      <p:nvGrpSpPr>
        <p:cNvPr id="302" name="Shape 302"/>
        <p:cNvGrpSpPr/>
        <p:nvPr/>
      </p:nvGrpSpPr>
      <p:grpSpPr>
        <a:xfrm>
          <a:off x="0" y="0"/>
          <a:ext cx="0" cy="0"/>
          <a:chOff x="0" y="0"/>
          <a:chExt cx="0" cy="0"/>
        </a:xfrm>
      </p:grpSpPr>
      <p:sp>
        <p:nvSpPr>
          <p:cNvPr id="303" name="Google Shape;303;p16"/>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6"/>
          <p:cNvSpPr txBox="1"/>
          <p:nvPr>
            <p:ph type="title"/>
          </p:nvPr>
        </p:nvSpPr>
        <p:spPr>
          <a:xfrm>
            <a:off x="3726000" y="2667600"/>
            <a:ext cx="3380400" cy="8856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05" name="Google Shape;305;p16"/>
          <p:cNvSpPr txBox="1"/>
          <p:nvPr>
            <p:ph idx="1" type="subTitle"/>
          </p:nvPr>
        </p:nvSpPr>
        <p:spPr>
          <a:xfrm>
            <a:off x="3726100" y="1712900"/>
            <a:ext cx="3380400" cy="9459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2100"/>
              <a:buNone/>
              <a:defRPr sz="16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grpSp>
        <p:nvGrpSpPr>
          <p:cNvPr id="306" name="Google Shape;306;p16"/>
          <p:cNvGrpSpPr/>
          <p:nvPr/>
        </p:nvGrpSpPr>
        <p:grpSpPr>
          <a:xfrm>
            <a:off x="1980709" y="594611"/>
            <a:ext cx="656880" cy="622850"/>
            <a:chOff x="1980709" y="594611"/>
            <a:chExt cx="656880" cy="622850"/>
          </a:xfrm>
        </p:grpSpPr>
        <p:sp>
          <p:nvSpPr>
            <p:cNvPr id="307" name="Google Shape;307;p16"/>
            <p:cNvSpPr/>
            <p:nvPr/>
          </p:nvSpPr>
          <p:spPr>
            <a:xfrm>
              <a:off x="1980709" y="594611"/>
              <a:ext cx="656880" cy="622850"/>
            </a:xfrm>
            <a:custGeom>
              <a:rect b="b" l="l" r="r" t="t"/>
              <a:pathLst>
                <a:path extrusionOk="0" h="18651" w="19670">
                  <a:moveTo>
                    <a:pt x="9650" y="1"/>
                  </a:moveTo>
                  <a:cubicBezTo>
                    <a:pt x="8645" y="1"/>
                    <a:pt x="7630" y="164"/>
                    <a:pt x="6643" y="500"/>
                  </a:cubicBezTo>
                  <a:cubicBezTo>
                    <a:pt x="3081" y="1703"/>
                    <a:pt x="594" y="4960"/>
                    <a:pt x="337" y="8714"/>
                  </a:cubicBezTo>
                  <a:cubicBezTo>
                    <a:pt x="1" y="13848"/>
                    <a:pt x="3899" y="18292"/>
                    <a:pt x="9033" y="18629"/>
                  </a:cubicBezTo>
                  <a:cubicBezTo>
                    <a:pt x="9245" y="18644"/>
                    <a:pt x="9456" y="18651"/>
                    <a:pt x="9666" y="18651"/>
                  </a:cubicBezTo>
                  <a:cubicBezTo>
                    <a:pt x="13194" y="18651"/>
                    <a:pt x="16427" y="16642"/>
                    <a:pt x="18001" y="13447"/>
                  </a:cubicBezTo>
                  <a:cubicBezTo>
                    <a:pt x="19670" y="10078"/>
                    <a:pt x="19140" y="6019"/>
                    <a:pt x="16654" y="3179"/>
                  </a:cubicBezTo>
                  <a:cubicBezTo>
                    <a:pt x="14853" y="1123"/>
                    <a:pt x="12287" y="1"/>
                    <a:pt x="965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6"/>
            <p:cNvSpPr/>
            <p:nvPr/>
          </p:nvSpPr>
          <p:spPr>
            <a:xfrm>
              <a:off x="2298429" y="732365"/>
              <a:ext cx="145769" cy="185943"/>
            </a:xfrm>
            <a:custGeom>
              <a:rect b="b" l="l" r="r" t="t"/>
              <a:pathLst>
                <a:path extrusionOk="0" h="5568" w="4365">
                  <a:moveTo>
                    <a:pt x="81" y="1"/>
                  </a:moveTo>
                  <a:cubicBezTo>
                    <a:pt x="48" y="113"/>
                    <a:pt x="48" y="242"/>
                    <a:pt x="48" y="386"/>
                  </a:cubicBezTo>
                  <a:cubicBezTo>
                    <a:pt x="48" y="659"/>
                    <a:pt x="32" y="1012"/>
                    <a:pt x="16" y="1429"/>
                  </a:cubicBezTo>
                  <a:cubicBezTo>
                    <a:pt x="16" y="2311"/>
                    <a:pt x="0" y="3530"/>
                    <a:pt x="0" y="4878"/>
                  </a:cubicBezTo>
                  <a:lnTo>
                    <a:pt x="0" y="5488"/>
                  </a:lnTo>
                  <a:lnTo>
                    <a:pt x="0" y="5568"/>
                  </a:lnTo>
                  <a:lnTo>
                    <a:pt x="81" y="5568"/>
                  </a:lnTo>
                  <a:cubicBezTo>
                    <a:pt x="1284" y="5568"/>
                    <a:pt x="2359" y="5552"/>
                    <a:pt x="3129" y="5536"/>
                  </a:cubicBezTo>
                  <a:lnTo>
                    <a:pt x="4043" y="5520"/>
                  </a:lnTo>
                  <a:cubicBezTo>
                    <a:pt x="4139" y="5520"/>
                    <a:pt x="4252" y="5520"/>
                    <a:pt x="4364" y="5488"/>
                  </a:cubicBezTo>
                  <a:cubicBezTo>
                    <a:pt x="4252" y="5472"/>
                    <a:pt x="4156" y="5456"/>
                    <a:pt x="4043" y="5456"/>
                  </a:cubicBezTo>
                  <a:lnTo>
                    <a:pt x="3129" y="5440"/>
                  </a:lnTo>
                  <a:cubicBezTo>
                    <a:pt x="2376" y="5424"/>
                    <a:pt x="1332" y="5408"/>
                    <a:pt x="161" y="5408"/>
                  </a:cubicBezTo>
                  <a:lnTo>
                    <a:pt x="161" y="5408"/>
                  </a:lnTo>
                  <a:lnTo>
                    <a:pt x="161" y="4878"/>
                  </a:lnTo>
                  <a:cubicBezTo>
                    <a:pt x="161" y="3530"/>
                    <a:pt x="145" y="2311"/>
                    <a:pt x="145" y="1429"/>
                  </a:cubicBezTo>
                  <a:cubicBezTo>
                    <a:pt x="129" y="1012"/>
                    <a:pt x="113" y="659"/>
                    <a:pt x="113" y="386"/>
                  </a:cubicBezTo>
                  <a:cubicBezTo>
                    <a:pt x="113" y="242"/>
                    <a:pt x="113" y="113"/>
                    <a:pt x="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6"/>
            <p:cNvSpPr/>
            <p:nvPr/>
          </p:nvSpPr>
          <p:spPr>
            <a:xfrm>
              <a:off x="2299497" y="646106"/>
              <a:ext cx="5377" cy="52029"/>
            </a:xfrm>
            <a:custGeom>
              <a:rect b="b" l="l" r="r" t="t"/>
              <a:pathLst>
                <a:path extrusionOk="0" h="1558" w="161">
                  <a:moveTo>
                    <a:pt x="81" y="1"/>
                  </a:moveTo>
                  <a:cubicBezTo>
                    <a:pt x="32" y="1"/>
                    <a:pt x="0" y="338"/>
                    <a:pt x="0" y="771"/>
                  </a:cubicBezTo>
                  <a:cubicBezTo>
                    <a:pt x="0" y="1204"/>
                    <a:pt x="32" y="1557"/>
                    <a:pt x="81" y="1557"/>
                  </a:cubicBezTo>
                  <a:cubicBezTo>
                    <a:pt x="113" y="1557"/>
                    <a:pt x="161" y="1204"/>
                    <a:pt x="161" y="771"/>
                  </a:cubicBezTo>
                  <a:cubicBezTo>
                    <a:pt x="161" y="338"/>
                    <a:pt x="129" y="1"/>
                    <a:pt x="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6"/>
            <p:cNvSpPr/>
            <p:nvPr/>
          </p:nvSpPr>
          <p:spPr>
            <a:xfrm>
              <a:off x="2406662" y="687816"/>
              <a:ext cx="38605" cy="36668"/>
            </a:xfrm>
            <a:custGeom>
              <a:rect b="b" l="l" r="r" t="t"/>
              <a:pathLst>
                <a:path extrusionOk="0" h="1098" w="1156">
                  <a:moveTo>
                    <a:pt x="1114" y="0"/>
                  </a:moveTo>
                  <a:cubicBezTo>
                    <a:pt x="1056" y="0"/>
                    <a:pt x="799" y="214"/>
                    <a:pt x="513" y="485"/>
                  </a:cubicBezTo>
                  <a:cubicBezTo>
                    <a:pt x="209" y="789"/>
                    <a:pt x="0" y="1062"/>
                    <a:pt x="32" y="1094"/>
                  </a:cubicBezTo>
                  <a:cubicBezTo>
                    <a:pt x="33" y="1096"/>
                    <a:pt x="35" y="1097"/>
                    <a:pt x="38" y="1097"/>
                  </a:cubicBezTo>
                  <a:cubicBezTo>
                    <a:pt x="83" y="1097"/>
                    <a:pt x="340" y="883"/>
                    <a:pt x="626" y="613"/>
                  </a:cubicBezTo>
                  <a:cubicBezTo>
                    <a:pt x="931" y="308"/>
                    <a:pt x="1155" y="35"/>
                    <a:pt x="1123" y="3"/>
                  </a:cubicBezTo>
                  <a:cubicBezTo>
                    <a:pt x="1121" y="1"/>
                    <a:pt x="1118" y="0"/>
                    <a:pt x="111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6"/>
            <p:cNvSpPr/>
            <p:nvPr/>
          </p:nvSpPr>
          <p:spPr>
            <a:xfrm>
              <a:off x="2482202" y="778283"/>
              <a:ext cx="45551" cy="27117"/>
            </a:xfrm>
            <a:custGeom>
              <a:rect b="b" l="l" r="r" t="t"/>
              <a:pathLst>
                <a:path extrusionOk="0" h="812" w="1364">
                  <a:moveTo>
                    <a:pt x="1315" y="0"/>
                  </a:moveTo>
                  <a:cubicBezTo>
                    <a:pt x="1243" y="0"/>
                    <a:pt x="953" y="111"/>
                    <a:pt x="626" y="310"/>
                  </a:cubicBezTo>
                  <a:cubicBezTo>
                    <a:pt x="257" y="535"/>
                    <a:pt x="0" y="776"/>
                    <a:pt x="16" y="808"/>
                  </a:cubicBezTo>
                  <a:cubicBezTo>
                    <a:pt x="19" y="811"/>
                    <a:pt x="24" y="812"/>
                    <a:pt x="30" y="812"/>
                  </a:cubicBezTo>
                  <a:cubicBezTo>
                    <a:pt x="101" y="812"/>
                    <a:pt x="383" y="660"/>
                    <a:pt x="706" y="455"/>
                  </a:cubicBezTo>
                  <a:cubicBezTo>
                    <a:pt x="1075" y="230"/>
                    <a:pt x="1364" y="54"/>
                    <a:pt x="1332" y="6"/>
                  </a:cubicBezTo>
                  <a:cubicBezTo>
                    <a:pt x="1330" y="2"/>
                    <a:pt x="1324" y="0"/>
                    <a:pt x="131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6"/>
            <p:cNvSpPr/>
            <p:nvPr/>
          </p:nvSpPr>
          <p:spPr>
            <a:xfrm>
              <a:off x="2504142" y="910260"/>
              <a:ext cx="71298" cy="5377"/>
            </a:xfrm>
            <a:custGeom>
              <a:rect b="b" l="l" r="r" t="t"/>
              <a:pathLst>
                <a:path extrusionOk="0" h="161" w="2135">
                  <a:moveTo>
                    <a:pt x="1076" y="0"/>
                  </a:moveTo>
                  <a:cubicBezTo>
                    <a:pt x="482" y="0"/>
                    <a:pt x="1" y="32"/>
                    <a:pt x="1" y="80"/>
                  </a:cubicBezTo>
                  <a:cubicBezTo>
                    <a:pt x="1" y="129"/>
                    <a:pt x="482" y="161"/>
                    <a:pt x="1076" y="161"/>
                  </a:cubicBezTo>
                  <a:cubicBezTo>
                    <a:pt x="1653" y="161"/>
                    <a:pt x="2135" y="129"/>
                    <a:pt x="2135" y="80"/>
                  </a:cubicBezTo>
                  <a:cubicBezTo>
                    <a:pt x="2135" y="32"/>
                    <a:pt x="1653" y="0"/>
                    <a:pt x="107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6"/>
            <p:cNvSpPr/>
            <p:nvPr/>
          </p:nvSpPr>
          <p:spPr>
            <a:xfrm>
              <a:off x="2013402" y="905418"/>
              <a:ext cx="67525" cy="5410"/>
            </a:xfrm>
            <a:custGeom>
              <a:rect b="b" l="l" r="r" t="t"/>
              <a:pathLst>
                <a:path extrusionOk="0" h="162" w="2022">
                  <a:moveTo>
                    <a:pt x="1011" y="1"/>
                  </a:moveTo>
                  <a:cubicBezTo>
                    <a:pt x="449" y="1"/>
                    <a:pt x="0" y="33"/>
                    <a:pt x="0" y="81"/>
                  </a:cubicBezTo>
                  <a:cubicBezTo>
                    <a:pt x="0" y="129"/>
                    <a:pt x="449" y="161"/>
                    <a:pt x="1011" y="161"/>
                  </a:cubicBezTo>
                  <a:cubicBezTo>
                    <a:pt x="1572" y="161"/>
                    <a:pt x="2022" y="129"/>
                    <a:pt x="2022" y="81"/>
                  </a:cubicBezTo>
                  <a:cubicBezTo>
                    <a:pt x="2022" y="33"/>
                    <a:pt x="1572" y="1"/>
                    <a:pt x="101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6"/>
            <p:cNvSpPr/>
            <p:nvPr/>
          </p:nvSpPr>
          <p:spPr>
            <a:xfrm>
              <a:off x="2061625" y="1008208"/>
              <a:ext cx="55202" cy="43180"/>
            </a:xfrm>
            <a:custGeom>
              <a:rect b="b" l="l" r="r" t="t"/>
              <a:pathLst>
                <a:path extrusionOk="0" h="1293" w="1653">
                  <a:moveTo>
                    <a:pt x="1612" y="0"/>
                  </a:moveTo>
                  <a:cubicBezTo>
                    <a:pt x="1546" y="0"/>
                    <a:pt x="1194" y="248"/>
                    <a:pt x="770" y="581"/>
                  </a:cubicBezTo>
                  <a:cubicBezTo>
                    <a:pt x="337" y="934"/>
                    <a:pt x="0" y="1255"/>
                    <a:pt x="16" y="1287"/>
                  </a:cubicBezTo>
                  <a:cubicBezTo>
                    <a:pt x="19" y="1290"/>
                    <a:pt x="23" y="1292"/>
                    <a:pt x="30" y="1292"/>
                  </a:cubicBezTo>
                  <a:cubicBezTo>
                    <a:pt x="108" y="1292"/>
                    <a:pt x="468" y="1035"/>
                    <a:pt x="882" y="709"/>
                  </a:cubicBezTo>
                  <a:cubicBezTo>
                    <a:pt x="1316" y="356"/>
                    <a:pt x="1653" y="35"/>
                    <a:pt x="1620" y="3"/>
                  </a:cubicBezTo>
                  <a:cubicBezTo>
                    <a:pt x="1619" y="1"/>
                    <a:pt x="1616" y="0"/>
                    <a:pt x="161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6"/>
            <p:cNvSpPr/>
            <p:nvPr/>
          </p:nvSpPr>
          <p:spPr>
            <a:xfrm>
              <a:off x="2165016" y="1085918"/>
              <a:ext cx="38605" cy="59577"/>
            </a:xfrm>
            <a:custGeom>
              <a:rect b="b" l="l" r="r" t="t"/>
              <a:pathLst>
                <a:path extrusionOk="0" h="1784" w="1156">
                  <a:moveTo>
                    <a:pt x="1102" y="0"/>
                  </a:moveTo>
                  <a:cubicBezTo>
                    <a:pt x="1050" y="0"/>
                    <a:pt x="758" y="344"/>
                    <a:pt x="466" y="821"/>
                  </a:cubicBezTo>
                  <a:cubicBezTo>
                    <a:pt x="177" y="1318"/>
                    <a:pt x="0" y="1751"/>
                    <a:pt x="49" y="1783"/>
                  </a:cubicBezTo>
                  <a:cubicBezTo>
                    <a:pt x="49" y="1784"/>
                    <a:pt x="50" y="1784"/>
                    <a:pt x="51" y="1784"/>
                  </a:cubicBezTo>
                  <a:cubicBezTo>
                    <a:pt x="90" y="1784"/>
                    <a:pt x="327" y="1389"/>
                    <a:pt x="610" y="901"/>
                  </a:cubicBezTo>
                  <a:cubicBezTo>
                    <a:pt x="899" y="420"/>
                    <a:pt x="1156" y="19"/>
                    <a:pt x="1107" y="2"/>
                  </a:cubicBezTo>
                  <a:cubicBezTo>
                    <a:pt x="1106" y="1"/>
                    <a:pt x="1104" y="0"/>
                    <a:pt x="110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6"/>
            <p:cNvSpPr/>
            <p:nvPr/>
          </p:nvSpPr>
          <p:spPr>
            <a:xfrm>
              <a:off x="2299497" y="1114370"/>
              <a:ext cx="5377" cy="71298"/>
            </a:xfrm>
            <a:custGeom>
              <a:rect b="b" l="l" r="r" t="t"/>
              <a:pathLst>
                <a:path extrusionOk="0" h="2135" w="161">
                  <a:moveTo>
                    <a:pt x="81" y="1"/>
                  </a:moveTo>
                  <a:cubicBezTo>
                    <a:pt x="32" y="1"/>
                    <a:pt x="0" y="482"/>
                    <a:pt x="0" y="1076"/>
                  </a:cubicBezTo>
                  <a:cubicBezTo>
                    <a:pt x="0" y="1653"/>
                    <a:pt x="32" y="2135"/>
                    <a:pt x="81" y="2135"/>
                  </a:cubicBezTo>
                  <a:cubicBezTo>
                    <a:pt x="113" y="2135"/>
                    <a:pt x="161" y="1653"/>
                    <a:pt x="161" y="1076"/>
                  </a:cubicBezTo>
                  <a:cubicBezTo>
                    <a:pt x="161" y="482"/>
                    <a:pt x="113" y="1"/>
                    <a:pt x="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6"/>
            <p:cNvSpPr/>
            <p:nvPr/>
          </p:nvSpPr>
          <p:spPr>
            <a:xfrm>
              <a:off x="2401285" y="1091328"/>
              <a:ext cx="55235" cy="46853"/>
            </a:xfrm>
            <a:custGeom>
              <a:rect b="b" l="l" r="r" t="t"/>
              <a:pathLst>
                <a:path extrusionOk="0" h="1403" w="1654">
                  <a:moveTo>
                    <a:pt x="36" y="0"/>
                  </a:moveTo>
                  <a:cubicBezTo>
                    <a:pt x="34" y="0"/>
                    <a:pt x="33" y="1"/>
                    <a:pt x="33" y="1"/>
                  </a:cubicBezTo>
                  <a:cubicBezTo>
                    <a:pt x="1" y="33"/>
                    <a:pt x="289" y="418"/>
                    <a:pt x="739" y="819"/>
                  </a:cubicBezTo>
                  <a:cubicBezTo>
                    <a:pt x="1150" y="1171"/>
                    <a:pt x="1534" y="1403"/>
                    <a:pt x="1621" y="1403"/>
                  </a:cubicBezTo>
                  <a:cubicBezTo>
                    <a:pt x="1629" y="1403"/>
                    <a:pt x="1634" y="1401"/>
                    <a:pt x="1637" y="1397"/>
                  </a:cubicBezTo>
                  <a:cubicBezTo>
                    <a:pt x="1653" y="1365"/>
                    <a:pt x="1284" y="1076"/>
                    <a:pt x="851" y="691"/>
                  </a:cubicBezTo>
                  <a:cubicBezTo>
                    <a:pt x="413" y="315"/>
                    <a:pt x="81" y="0"/>
                    <a:pt x="3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6"/>
            <p:cNvSpPr/>
            <p:nvPr/>
          </p:nvSpPr>
          <p:spPr>
            <a:xfrm>
              <a:off x="2482736" y="1015722"/>
              <a:ext cx="46085" cy="44649"/>
            </a:xfrm>
            <a:custGeom>
              <a:rect b="b" l="l" r="r" t="t"/>
              <a:pathLst>
                <a:path extrusionOk="0" h="1337" w="1380">
                  <a:moveTo>
                    <a:pt x="40" y="0"/>
                  </a:moveTo>
                  <a:cubicBezTo>
                    <a:pt x="37" y="0"/>
                    <a:pt x="34" y="1"/>
                    <a:pt x="32" y="3"/>
                  </a:cubicBezTo>
                  <a:cubicBezTo>
                    <a:pt x="0" y="35"/>
                    <a:pt x="273" y="372"/>
                    <a:pt x="626" y="725"/>
                  </a:cubicBezTo>
                  <a:cubicBezTo>
                    <a:pt x="975" y="1074"/>
                    <a:pt x="1281" y="1337"/>
                    <a:pt x="1340" y="1337"/>
                  </a:cubicBezTo>
                  <a:cubicBezTo>
                    <a:pt x="1344" y="1337"/>
                    <a:pt x="1346" y="1336"/>
                    <a:pt x="1348" y="1334"/>
                  </a:cubicBezTo>
                  <a:cubicBezTo>
                    <a:pt x="1380" y="1302"/>
                    <a:pt x="1107" y="981"/>
                    <a:pt x="754" y="612"/>
                  </a:cubicBezTo>
                  <a:cubicBezTo>
                    <a:pt x="405" y="263"/>
                    <a:pt x="99" y="0"/>
                    <a:pt x="4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6"/>
            <p:cNvSpPr/>
            <p:nvPr/>
          </p:nvSpPr>
          <p:spPr>
            <a:xfrm>
              <a:off x="2072846" y="773541"/>
              <a:ext cx="40775" cy="38805"/>
            </a:xfrm>
            <a:custGeom>
              <a:rect b="b" l="l" r="r" t="t"/>
              <a:pathLst>
                <a:path extrusionOk="0" h="1162" w="1221">
                  <a:moveTo>
                    <a:pt x="42" y="0"/>
                  </a:moveTo>
                  <a:cubicBezTo>
                    <a:pt x="38" y="0"/>
                    <a:pt x="35" y="1"/>
                    <a:pt x="33" y="3"/>
                  </a:cubicBezTo>
                  <a:cubicBezTo>
                    <a:pt x="1" y="35"/>
                    <a:pt x="226" y="324"/>
                    <a:pt x="546" y="645"/>
                  </a:cubicBezTo>
                  <a:cubicBezTo>
                    <a:pt x="847" y="945"/>
                    <a:pt x="1119" y="1161"/>
                    <a:pt x="1179" y="1161"/>
                  </a:cubicBezTo>
                  <a:cubicBezTo>
                    <a:pt x="1183" y="1161"/>
                    <a:pt x="1186" y="1160"/>
                    <a:pt x="1188" y="1158"/>
                  </a:cubicBezTo>
                  <a:cubicBezTo>
                    <a:pt x="1220" y="1126"/>
                    <a:pt x="980" y="837"/>
                    <a:pt x="659" y="517"/>
                  </a:cubicBezTo>
                  <a:cubicBezTo>
                    <a:pt x="358" y="216"/>
                    <a:pt x="100" y="0"/>
                    <a:pt x="4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6"/>
            <p:cNvSpPr/>
            <p:nvPr/>
          </p:nvSpPr>
          <p:spPr>
            <a:xfrm>
              <a:off x="2162344" y="680302"/>
              <a:ext cx="40208" cy="38271"/>
            </a:xfrm>
            <a:custGeom>
              <a:rect b="b" l="l" r="r" t="t"/>
              <a:pathLst>
                <a:path extrusionOk="0" h="1146" w="1204">
                  <a:moveTo>
                    <a:pt x="41" y="1"/>
                  </a:moveTo>
                  <a:cubicBezTo>
                    <a:pt x="37" y="1"/>
                    <a:pt x="34" y="2"/>
                    <a:pt x="32" y="4"/>
                  </a:cubicBezTo>
                  <a:cubicBezTo>
                    <a:pt x="0" y="36"/>
                    <a:pt x="241" y="325"/>
                    <a:pt x="546" y="629"/>
                  </a:cubicBezTo>
                  <a:cubicBezTo>
                    <a:pt x="846" y="930"/>
                    <a:pt x="1104" y="1146"/>
                    <a:pt x="1162" y="1146"/>
                  </a:cubicBezTo>
                  <a:cubicBezTo>
                    <a:pt x="1166" y="1146"/>
                    <a:pt x="1169" y="1145"/>
                    <a:pt x="1171" y="1143"/>
                  </a:cubicBezTo>
                  <a:cubicBezTo>
                    <a:pt x="1204" y="1111"/>
                    <a:pt x="979" y="838"/>
                    <a:pt x="658" y="517"/>
                  </a:cubicBezTo>
                  <a:cubicBezTo>
                    <a:pt x="372" y="231"/>
                    <a:pt x="99" y="1"/>
                    <a:pt x="4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1" name="Google Shape;321;p16"/>
          <p:cNvGrpSpPr/>
          <p:nvPr/>
        </p:nvGrpSpPr>
        <p:grpSpPr>
          <a:xfrm>
            <a:off x="-94857" y="1618000"/>
            <a:ext cx="906006" cy="595800"/>
            <a:chOff x="-94857" y="1618000"/>
            <a:chExt cx="906006" cy="595800"/>
          </a:xfrm>
        </p:grpSpPr>
        <p:sp>
          <p:nvSpPr>
            <p:cNvPr id="322" name="Google Shape;322;p16"/>
            <p:cNvSpPr/>
            <p:nvPr/>
          </p:nvSpPr>
          <p:spPr>
            <a:xfrm>
              <a:off x="-94857" y="1618000"/>
              <a:ext cx="906006" cy="595800"/>
            </a:xfrm>
            <a:custGeom>
              <a:rect b="b" l="l" r="r" t="t"/>
              <a:pathLst>
                <a:path extrusionOk="0" h="17841" w="27130">
                  <a:moveTo>
                    <a:pt x="0" y="1"/>
                  </a:moveTo>
                  <a:lnTo>
                    <a:pt x="0" y="17841"/>
                  </a:lnTo>
                  <a:lnTo>
                    <a:pt x="27130" y="17841"/>
                  </a:lnTo>
                  <a:lnTo>
                    <a:pt x="2713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6"/>
            <p:cNvSpPr/>
            <p:nvPr/>
          </p:nvSpPr>
          <p:spPr>
            <a:xfrm>
              <a:off x="-63266" y="1642646"/>
              <a:ext cx="842289" cy="544372"/>
            </a:xfrm>
            <a:custGeom>
              <a:rect b="b" l="l" r="r" t="t"/>
              <a:pathLst>
                <a:path extrusionOk="0" h="16301" w="25222">
                  <a:moveTo>
                    <a:pt x="1" y="1"/>
                  </a:moveTo>
                  <a:lnTo>
                    <a:pt x="1" y="16301"/>
                  </a:lnTo>
                  <a:lnTo>
                    <a:pt x="25221" y="16301"/>
                  </a:lnTo>
                  <a:lnTo>
                    <a:pt x="25221"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6"/>
            <p:cNvSpPr/>
            <p:nvPr/>
          </p:nvSpPr>
          <p:spPr>
            <a:xfrm>
              <a:off x="220692" y="1840879"/>
              <a:ext cx="274908" cy="150044"/>
            </a:xfrm>
            <a:custGeom>
              <a:rect b="b" l="l" r="r" t="t"/>
              <a:pathLst>
                <a:path extrusionOk="0" h="4493" w="8232">
                  <a:moveTo>
                    <a:pt x="1" y="1"/>
                  </a:moveTo>
                  <a:lnTo>
                    <a:pt x="1" y="4493"/>
                  </a:lnTo>
                  <a:lnTo>
                    <a:pt x="8231" y="4493"/>
                  </a:lnTo>
                  <a:lnTo>
                    <a:pt x="823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5" name="Google Shape;325;p16"/>
          <p:cNvGrpSpPr/>
          <p:nvPr/>
        </p:nvGrpSpPr>
        <p:grpSpPr>
          <a:xfrm>
            <a:off x="7881171" y="2280917"/>
            <a:ext cx="978340" cy="2392217"/>
            <a:chOff x="7881171" y="2278620"/>
            <a:chExt cx="978340" cy="2392217"/>
          </a:xfrm>
        </p:grpSpPr>
        <p:sp>
          <p:nvSpPr>
            <p:cNvPr id="326" name="Google Shape;326;p16"/>
            <p:cNvSpPr/>
            <p:nvPr/>
          </p:nvSpPr>
          <p:spPr>
            <a:xfrm>
              <a:off x="8442641" y="2530953"/>
              <a:ext cx="373456" cy="90567"/>
            </a:xfrm>
            <a:custGeom>
              <a:rect b="b" l="l" r="r" t="t"/>
              <a:pathLst>
                <a:path extrusionOk="0" h="2712" w="11183">
                  <a:moveTo>
                    <a:pt x="1" y="0"/>
                  </a:moveTo>
                  <a:lnTo>
                    <a:pt x="241" y="2712"/>
                  </a:lnTo>
                  <a:lnTo>
                    <a:pt x="11183" y="2712"/>
                  </a:lnTo>
                  <a:lnTo>
                    <a:pt x="11183" y="819"/>
                  </a:lnTo>
                  <a:lnTo>
                    <a:pt x="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6"/>
            <p:cNvSpPr/>
            <p:nvPr/>
          </p:nvSpPr>
          <p:spPr>
            <a:xfrm>
              <a:off x="8463547" y="2479525"/>
              <a:ext cx="347208" cy="78244"/>
            </a:xfrm>
            <a:custGeom>
              <a:rect b="b" l="l" r="r" t="t"/>
              <a:pathLst>
                <a:path extrusionOk="0" h="2343" w="10397">
                  <a:moveTo>
                    <a:pt x="0" y="0"/>
                  </a:moveTo>
                  <a:lnTo>
                    <a:pt x="0" y="1589"/>
                  </a:lnTo>
                  <a:lnTo>
                    <a:pt x="10188" y="2343"/>
                  </a:lnTo>
                  <a:lnTo>
                    <a:pt x="1039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6"/>
            <p:cNvSpPr/>
            <p:nvPr/>
          </p:nvSpPr>
          <p:spPr>
            <a:xfrm>
              <a:off x="8429250" y="2431302"/>
              <a:ext cx="349879" cy="48256"/>
            </a:xfrm>
            <a:custGeom>
              <a:rect b="b" l="l" r="r" t="t"/>
              <a:pathLst>
                <a:path extrusionOk="0" h="1445" w="10477">
                  <a:moveTo>
                    <a:pt x="1" y="0"/>
                  </a:moveTo>
                  <a:lnTo>
                    <a:pt x="209" y="1444"/>
                  </a:lnTo>
                  <a:lnTo>
                    <a:pt x="10477" y="1444"/>
                  </a:lnTo>
                  <a:lnTo>
                    <a:pt x="1047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6"/>
            <p:cNvSpPr/>
            <p:nvPr/>
          </p:nvSpPr>
          <p:spPr>
            <a:xfrm>
              <a:off x="8463547" y="2479525"/>
              <a:ext cx="335419" cy="11822"/>
            </a:xfrm>
            <a:custGeom>
              <a:rect b="b" l="l" r="r" t="t"/>
              <a:pathLst>
                <a:path extrusionOk="0" h="354" w="10044">
                  <a:moveTo>
                    <a:pt x="0" y="0"/>
                  </a:moveTo>
                  <a:lnTo>
                    <a:pt x="0" y="353"/>
                  </a:lnTo>
                  <a:lnTo>
                    <a:pt x="1004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6"/>
            <p:cNvSpPr/>
            <p:nvPr/>
          </p:nvSpPr>
          <p:spPr>
            <a:xfrm>
              <a:off x="8463547" y="2532556"/>
              <a:ext cx="341297" cy="25213"/>
            </a:xfrm>
            <a:custGeom>
              <a:rect b="b" l="l" r="r" t="t"/>
              <a:pathLst>
                <a:path extrusionOk="0" h="755" w="10220">
                  <a:moveTo>
                    <a:pt x="0" y="1"/>
                  </a:moveTo>
                  <a:lnTo>
                    <a:pt x="10188" y="755"/>
                  </a:lnTo>
                  <a:lnTo>
                    <a:pt x="10220" y="370"/>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6"/>
            <p:cNvSpPr/>
            <p:nvPr/>
          </p:nvSpPr>
          <p:spPr>
            <a:xfrm>
              <a:off x="8650525" y="2504705"/>
              <a:ext cx="148441" cy="7514"/>
            </a:xfrm>
            <a:custGeom>
              <a:rect b="b" l="l" r="r" t="t"/>
              <a:pathLst>
                <a:path extrusionOk="0" h="225" w="4445">
                  <a:moveTo>
                    <a:pt x="1765" y="0"/>
                  </a:moveTo>
                  <a:lnTo>
                    <a:pt x="1" y="225"/>
                  </a:lnTo>
                  <a:lnTo>
                    <a:pt x="4445" y="225"/>
                  </a:lnTo>
                  <a:lnTo>
                    <a:pt x="17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6"/>
            <p:cNvSpPr/>
            <p:nvPr/>
          </p:nvSpPr>
          <p:spPr>
            <a:xfrm>
              <a:off x="8447484" y="2583984"/>
              <a:ext cx="110938" cy="8082"/>
            </a:xfrm>
            <a:custGeom>
              <a:rect b="b" l="l" r="r" t="t"/>
              <a:pathLst>
                <a:path extrusionOk="0" h="242" w="3322">
                  <a:moveTo>
                    <a:pt x="0" y="1"/>
                  </a:moveTo>
                  <a:lnTo>
                    <a:pt x="16" y="241"/>
                  </a:lnTo>
                  <a:lnTo>
                    <a:pt x="332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6"/>
            <p:cNvSpPr/>
            <p:nvPr/>
          </p:nvSpPr>
          <p:spPr>
            <a:xfrm>
              <a:off x="8550874" y="2448434"/>
              <a:ext cx="228789" cy="7013"/>
            </a:xfrm>
            <a:custGeom>
              <a:rect b="b" l="l" r="r" t="t"/>
              <a:pathLst>
                <a:path extrusionOk="0" h="210" w="6851">
                  <a:moveTo>
                    <a:pt x="6835" y="1"/>
                  </a:moveTo>
                  <a:lnTo>
                    <a:pt x="0" y="209"/>
                  </a:lnTo>
                  <a:cubicBezTo>
                    <a:pt x="0" y="209"/>
                    <a:pt x="6851" y="161"/>
                    <a:pt x="683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6"/>
            <p:cNvSpPr/>
            <p:nvPr/>
          </p:nvSpPr>
          <p:spPr>
            <a:xfrm>
              <a:off x="7992076" y="2278620"/>
              <a:ext cx="390588" cy="52530"/>
            </a:xfrm>
            <a:custGeom>
              <a:rect b="b" l="l" r="r" t="t"/>
              <a:pathLst>
                <a:path extrusionOk="0" h="1573" w="11696">
                  <a:moveTo>
                    <a:pt x="0" y="0"/>
                  </a:moveTo>
                  <a:lnTo>
                    <a:pt x="0" y="1572"/>
                  </a:lnTo>
                  <a:lnTo>
                    <a:pt x="11696" y="1572"/>
                  </a:lnTo>
                  <a:lnTo>
                    <a:pt x="1169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6"/>
            <p:cNvSpPr/>
            <p:nvPr/>
          </p:nvSpPr>
          <p:spPr>
            <a:xfrm>
              <a:off x="8042970" y="2280758"/>
              <a:ext cx="4842" cy="49324"/>
            </a:xfrm>
            <a:custGeom>
              <a:rect b="b" l="l" r="r" t="t"/>
              <a:pathLst>
                <a:path extrusionOk="0" h="1477" w="145">
                  <a:moveTo>
                    <a:pt x="64" y="0"/>
                  </a:moveTo>
                  <a:cubicBezTo>
                    <a:pt x="32" y="0"/>
                    <a:pt x="0" y="337"/>
                    <a:pt x="0" y="738"/>
                  </a:cubicBezTo>
                  <a:cubicBezTo>
                    <a:pt x="0" y="1139"/>
                    <a:pt x="32" y="1476"/>
                    <a:pt x="64" y="1476"/>
                  </a:cubicBezTo>
                  <a:cubicBezTo>
                    <a:pt x="113" y="1476"/>
                    <a:pt x="145" y="1139"/>
                    <a:pt x="145" y="738"/>
                  </a:cubicBezTo>
                  <a:cubicBezTo>
                    <a:pt x="145" y="337"/>
                    <a:pt x="113" y="0"/>
                    <a:pt x="6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6"/>
            <p:cNvSpPr/>
            <p:nvPr/>
          </p:nvSpPr>
          <p:spPr>
            <a:xfrm>
              <a:off x="8034387" y="2279689"/>
              <a:ext cx="4842" cy="49324"/>
            </a:xfrm>
            <a:custGeom>
              <a:rect b="b" l="l" r="r" t="t"/>
              <a:pathLst>
                <a:path extrusionOk="0" h="1477" w="145">
                  <a:moveTo>
                    <a:pt x="65" y="0"/>
                  </a:moveTo>
                  <a:cubicBezTo>
                    <a:pt x="33" y="0"/>
                    <a:pt x="1" y="337"/>
                    <a:pt x="1" y="738"/>
                  </a:cubicBezTo>
                  <a:cubicBezTo>
                    <a:pt x="1" y="1139"/>
                    <a:pt x="33" y="1476"/>
                    <a:pt x="65" y="1476"/>
                  </a:cubicBezTo>
                  <a:cubicBezTo>
                    <a:pt x="113" y="1476"/>
                    <a:pt x="145" y="1139"/>
                    <a:pt x="145" y="738"/>
                  </a:cubicBezTo>
                  <a:cubicBezTo>
                    <a:pt x="145" y="337"/>
                    <a:pt x="113" y="0"/>
                    <a:pt x="6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6"/>
            <p:cNvSpPr/>
            <p:nvPr/>
          </p:nvSpPr>
          <p:spPr>
            <a:xfrm>
              <a:off x="8349970" y="2280758"/>
              <a:ext cx="4842" cy="49324"/>
            </a:xfrm>
            <a:custGeom>
              <a:rect b="b" l="l" r="r" t="t"/>
              <a:pathLst>
                <a:path extrusionOk="0" h="1477" w="145">
                  <a:moveTo>
                    <a:pt x="64" y="0"/>
                  </a:moveTo>
                  <a:cubicBezTo>
                    <a:pt x="32" y="0"/>
                    <a:pt x="0" y="337"/>
                    <a:pt x="0" y="738"/>
                  </a:cubicBezTo>
                  <a:cubicBezTo>
                    <a:pt x="0" y="1139"/>
                    <a:pt x="32" y="1476"/>
                    <a:pt x="64" y="1476"/>
                  </a:cubicBezTo>
                  <a:cubicBezTo>
                    <a:pt x="112" y="1476"/>
                    <a:pt x="145" y="1139"/>
                    <a:pt x="145" y="738"/>
                  </a:cubicBezTo>
                  <a:cubicBezTo>
                    <a:pt x="145" y="337"/>
                    <a:pt x="112" y="0"/>
                    <a:pt x="6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6"/>
            <p:cNvSpPr/>
            <p:nvPr/>
          </p:nvSpPr>
          <p:spPr>
            <a:xfrm>
              <a:off x="8341388" y="2279689"/>
              <a:ext cx="4842" cy="49324"/>
            </a:xfrm>
            <a:custGeom>
              <a:rect b="b" l="l" r="r" t="t"/>
              <a:pathLst>
                <a:path extrusionOk="0" h="1477" w="145">
                  <a:moveTo>
                    <a:pt x="81" y="0"/>
                  </a:moveTo>
                  <a:cubicBezTo>
                    <a:pt x="33" y="0"/>
                    <a:pt x="0" y="337"/>
                    <a:pt x="0" y="738"/>
                  </a:cubicBezTo>
                  <a:cubicBezTo>
                    <a:pt x="0" y="1139"/>
                    <a:pt x="33" y="1476"/>
                    <a:pt x="81" y="1476"/>
                  </a:cubicBezTo>
                  <a:cubicBezTo>
                    <a:pt x="113" y="1476"/>
                    <a:pt x="145" y="1139"/>
                    <a:pt x="145" y="738"/>
                  </a:cubicBezTo>
                  <a:cubicBezTo>
                    <a:pt x="145" y="337"/>
                    <a:pt x="113" y="0"/>
                    <a:pt x="8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6"/>
            <p:cNvSpPr/>
            <p:nvPr/>
          </p:nvSpPr>
          <p:spPr>
            <a:xfrm>
              <a:off x="8093330" y="2303800"/>
              <a:ext cx="199335" cy="4842"/>
            </a:xfrm>
            <a:custGeom>
              <a:rect b="b" l="l" r="r" t="t"/>
              <a:pathLst>
                <a:path extrusionOk="0" h="145" w="5969">
                  <a:moveTo>
                    <a:pt x="2984" y="0"/>
                  </a:moveTo>
                  <a:cubicBezTo>
                    <a:pt x="1332" y="0"/>
                    <a:pt x="0" y="32"/>
                    <a:pt x="0" y="80"/>
                  </a:cubicBezTo>
                  <a:cubicBezTo>
                    <a:pt x="0" y="112"/>
                    <a:pt x="1332" y="144"/>
                    <a:pt x="2984" y="144"/>
                  </a:cubicBezTo>
                  <a:cubicBezTo>
                    <a:pt x="4637" y="144"/>
                    <a:pt x="5968" y="112"/>
                    <a:pt x="5968" y="80"/>
                  </a:cubicBezTo>
                  <a:cubicBezTo>
                    <a:pt x="5968" y="32"/>
                    <a:pt x="4637" y="0"/>
                    <a:pt x="298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6"/>
            <p:cNvSpPr/>
            <p:nvPr/>
          </p:nvSpPr>
          <p:spPr>
            <a:xfrm>
              <a:off x="7990440" y="2513821"/>
              <a:ext cx="390621" cy="103959"/>
            </a:xfrm>
            <a:custGeom>
              <a:rect b="b" l="l" r="r" t="t"/>
              <a:pathLst>
                <a:path extrusionOk="0" h="3113" w="11697">
                  <a:moveTo>
                    <a:pt x="1" y="0"/>
                  </a:moveTo>
                  <a:lnTo>
                    <a:pt x="1" y="3112"/>
                  </a:lnTo>
                  <a:lnTo>
                    <a:pt x="11697" y="3112"/>
                  </a:lnTo>
                  <a:lnTo>
                    <a:pt x="116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6"/>
            <p:cNvSpPr/>
            <p:nvPr/>
          </p:nvSpPr>
          <p:spPr>
            <a:xfrm>
              <a:off x="7991542" y="2522370"/>
              <a:ext cx="394362" cy="90634"/>
            </a:xfrm>
            <a:custGeom>
              <a:rect b="b" l="l" r="r" t="t"/>
              <a:pathLst>
                <a:path extrusionOk="0" h="2714" w="11809">
                  <a:moveTo>
                    <a:pt x="6494" y="154"/>
                  </a:moveTo>
                  <a:cubicBezTo>
                    <a:pt x="6583" y="154"/>
                    <a:pt x="6674" y="183"/>
                    <a:pt x="6754" y="241"/>
                  </a:cubicBezTo>
                  <a:cubicBezTo>
                    <a:pt x="6947" y="354"/>
                    <a:pt x="7075" y="546"/>
                    <a:pt x="7123" y="771"/>
                  </a:cubicBezTo>
                  <a:cubicBezTo>
                    <a:pt x="7198" y="1203"/>
                    <a:pt x="7078" y="1636"/>
                    <a:pt x="6778" y="1940"/>
                  </a:cubicBezTo>
                  <a:lnTo>
                    <a:pt x="6778" y="1940"/>
                  </a:lnTo>
                  <a:cubicBezTo>
                    <a:pt x="6568" y="1811"/>
                    <a:pt x="6381" y="1646"/>
                    <a:pt x="6225" y="1445"/>
                  </a:cubicBezTo>
                  <a:cubicBezTo>
                    <a:pt x="6081" y="1284"/>
                    <a:pt x="6000" y="1076"/>
                    <a:pt x="5984" y="851"/>
                  </a:cubicBezTo>
                  <a:cubicBezTo>
                    <a:pt x="5968" y="643"/>
                    <a:pt x="6032" y="418"/>
                    <a:pt x="6193" y="274"/>
                  </a:cubicBezTo>
                  <a:cubicBezTo>
                    <a:pt x="6280" y="195"/>
                    <a:pt x="6386" y="154"/>
                    <a:pt x="6494" y="154"/>
                  </a:cubicBezTo>
                  <a:close/>
                  <a:moveTo>
                    <a:pt x="9312" y="127"/>
                  </a:moveTo>
                  <a:cubicBezTo>
                    <a:pt x="9326" y="127"/>
                    <a:pt x="9340" y="128"/>
                    <a:pt x="9353" y="129"/>
                  </a:cubicBezTo>
                  <a:cubicBezTo>
                    <a:pt x="9658" y="145"/>
                    <a:pt x="9931" y="482"/>
                    <a:pt x="9963" y="819"/>
                  </a:cubicBezTo>
                  <a:cubicBezTo>
                    <a:pt x="9979" y="1204"/>
                    <a:pt x="9851" y="1557"/>
                    <a:pt x="9578" y="1830"/>
                  </a:cubicBezTo>
                  <a:cubicBezTo>
                    <a:pt x="9517" y="1894"/>
                    <a:pt x="9451" y="1953"/>
                    <a:pt x="9381" y="2006"/>
                  </a:cubicBezTo>
                  <a:lnTo>
                    <a:pt x="9381" y="2006"/>
                  </a:lnTo>
                  <a:cubicBezTo>
                    <a:pt x="9201" y="1884"/>
                    <a:pt x="9053" y="1726"/>
                    <a:pt x="8936" y="1557"/>
                  </a:cubicBezTo>
                  <a:cubicBezTo>
                    <a:pt x="8776" y="1300"/>
                    <a:pt x="8712" y="1012"/>
                    <a:pt x="8744" y="723"/>
                  </a:cubicBezTo>
                  <a:cubicBezTo>
                    <a:pt x="8776" y="562"/>
                    <a:pt x="8840" y="418"/>
                    <a:pt x="8936" y="306"/>
                  </a:cubicBezTo>
                  <a:cubicBezTo>
                    <a:pt x="9039" y="203"/>
                    <a:pt x="9168" y="127"/>
                    <a:pt x="9312" y="127"/>
                  </a:cubicBezTo>
                  <a:close/>
                  <a:moveTo>
                    <a:pt x="3584" y="182"/>
                  </a:moveTo>
                  <a:cubicBezTo>
                    <a:pt x="3710" y="182"/>
                    <a:pt x="3837" y="221"/>
                    <a:pt x="3947" y="306"/>
                  </a:cubicBezTo>
                  <a:cubicBezTo>
                    <a:pt x="4203" y="530"/>
                    <a:pt x="4300" y="899"/>
                    <a:pt x="4187" y="1236"/>
                  </a:cubicBezTo>
                  <a:cubicBezTo>
                    <a:pt x="4091" y="1541"/>
                    <a:pt x="3899" y="1814"/>
                    <a:pt x="3642" y="2006"/>
                  </a:cubicBezTo>
                  <a:cubicBezTo>
                    <a:pt x="3620" y="2024"/>
                    <a:pt x="3599" y="2042"/>
                    <a:pt x="3577" y="2060"/>
                  </a:cubicBezTo>
                  <a:lnTo>
                    <a:pt x="3577" y="2060"/>
                  </a:lnTo>
                  <a:cubicBezTo>
                    <a:pt x="3434" y="1939"/>
                    <a:pt x="3310" y="1796"/>
                    <a:pt x="3209" y="1637"/>
                  </a:cubicBezTo>
                  <a:cubicBezTo>
                    <a:pt x="2984" y="1316"/>
                    <a:pt x="2936" y="899"/>
                    <a:pt x="3080" y="530"/>
                  </a:cubicBezTo>
                  <a:cubicBezTo>
                    <a:pt x="3145" y="354"/>
                    <a:pt x="3289" y="225"/>
                    <a:pt x="3465" y="193"/>
                  </a:cubicBezTo>
                  <a:cubicBezTo>
                    <a:pt x="3504" y="186"/>
                    <a:pt x="3544" y="182"/>
                    <a:pt x="3584" y="182"/>
                  </a:cubicBezTo>
                  <a:close/>
                  <a:moveTo>
                    <a:pt x="6450" y="1"/>
                  </a:moveTo>
                  <a:cubicBezTo>
                    <a:pt x="6321" y="17"/>
                    <a:pt x="6193" y="65"/>
                    <a:pt x="6097" y="161"/>
                  </a:cubicBezTo>
                  <a:cubicBezTo>
                    <a:pt x="5904" y="354"/>
                    <a:pt x="5808" y="610"/>
                    <a:pt x="5840" y="867"/>
                  </a:cubicBezTo>
                  <a:cubicBezTo>
                    <a:pt x="5856" y="1108"/>
                    <a:pt x="5952" y="1348"/>
                    <a:pt x="6113" y="1541"/>
                  </a:cubicBezTo>
                  <a:cubicBezTo>
                    <a:pt x="6269" y="1732"/>
                    <a:pt x="6458" y="1899"/>
                    <a:pt x="6670" y="2036"/>
                  </a:cubicBezTo>
                  <a:lnTo>
                    <a:pt x="6670" y="2036"/>
                  </a:lnTo>
                  <a:cubicBezTo>
                    <a:pt x="6323" y="2307"/>
                    <a:pt x="5905" y="2473"/>
                    <a:pt x="5471" y="2504"/>
                  </a:cubicBezTo>
                  <a:cubicBezTo>
                    <a:pt x="5342" y="2523"/>
                    <a:pt x="5211" y="2532"/>
                    <a:pt x="5080" y="2532"/>
                  </a:cubicBezTo>
                  <a:cubicBezTo>
                    <a:pt x="4772" y="2532"/>
                    <a:pt x="4464" y="2481"/>
                    <a:pt x="4171" y="2391"/>
                  </a:cubicBezTo>
                  <a:cubicBezTo>
                    <a:pt x="3985" y="2332"/>
                    <a:pt x="3813" y="2241"/>
                    <a:pt x="3659" y="2126"/>
                  </a:cubicBezTo>
                  <a:lnTo>
                    <a:pt x="3659" y="2126"/>
                  </a:lnTo>
                  <a:cubicBezTo>
                    <a:pt x="3675" y="2113"/>
                    <a:pt x="3691" y="2100"/>
                    <a:pt x="3706" y="2086"/>
                  </a:cubicBezTo>
                  <a:cubicBezTo>
                    <a:pt x="3979" y="1878"/>
                    <a:pt x="4187" y="1589"/>
                    <a:pt x="4300" y="1268"/>
                  </a:cubicBezTo>
                  <a:cubicBezTo>
                    <a:pt x="4428" y="883"/>
                    <a:pt x="4316" y="466"/>
                    <a:pt x="4027" y="209"/>
                  </a:cubicBezTo>
                  <a:cubicBezTo>
                    <a:pt x="3886" y="107"/>
                    <a:pt x="3724" y="55"/>
                    <a:pt x="3558" y="55"/>
                  </a:cubicBezTo>
                  <a:cubicBezTo>
                    <a:pt x="3517" y="55"/>
                    <a:pt x="3475" y="59"/>
                    <a:pt x="3433" y="65"/>
                  </a:cubicBezTo>
                  <a:cubicBezTo>
                    <a:pt x="3225" y="113"/>
                    <a:pt x="3032" y="257"/>
                    <a:pt x="2952" y="466"/>
                  </a:cubicBezTo>
                  <a:cubicBezTo>
                    <a:pt x="2808" y="883"/>
                    <a:pt x="2856" y="1348"/>
                    <a:pt x="3080" y="1717"/>
                  </a:cubicBezTo>
                  <a:cubicBezTo>
                    <a:pt x="3184" y="1883"/>
                    <a:pt x="3311" y="2028"/>
                    <a:pt x="3457" y="2151"/>
                  </a:cubicBezTo>
                  <a:lnTo>
                    <a:pt x="3457" y="2151"/>
                  </a:lnTo>
                  <a:cubicBezTo>
                    <a:pt x="3062" y="2434"/>
                    <a:pt x="2600" y="2604"/>
                    <a:pt x="2102" y="2632"/>
                  </a:cubicBezTo>
                  <a:cubicBezTo>
                    <a:pt x="2066" y="2633"/>
                    <a:pt x="2030" y="2634"/>
                    <a:pt x="1995" y="2634"/>
                  </a:cubicBezTo>
                  <a:cubicBezTo>
                    <a:pt x="1600" y="2634"/>
                    <a:pt x="1220" y="2552"/>
                    <a:pt x="866" y="2375"/>
                  </a:cubicBezTo>
                  <a:cubicBezTo>
                    <a:pt x="529" y="2215"/>
                    <a:pt x="241" y="1990"/>
                    <a:pt x="0" y="1717"/>
                  </a:cubicBezTo>
                  <a:lnTo>
                    <a:pt x="0" y="1717"/>
                  </a:lnTo>
                  <a:cubicBezTo>
                    <a:pt x="0" y="1733"/>
                    <a:pt x="16" y="1750"/>
                    <a:pt x="32" y="1766"/>
                  </a:cubicBezTo>
                  <a:cubicBezTo>
                    <a:pt x="80" y="1830"/>
                    <a:pt x="128" y="1878"/>
                    <a:pt x="177" y="1926"/>
                  </a:cubicBezTo>
                  <a:cubicBezTo>
                    <a:pt x="369" y="2135"/>
                    <a:pt x="594" y="2295"/>
                    <a:pt x="834" y="2423"/>
                  </a:cubicBezTo>
                  <a:cubicBezTo>
                    <a:pt x="1207" y="2617"/>
                    <a:pt x="1607" y="2714"/>
                    <a:pt x="2009" y="2714"/>
                  </a:cubicBezTo>
                  <a:cubicBezTo>
                    <a:pt x="2040" y="2714"/>
                    <a:pt x="2071" y="2713"/>
                    <a:pt x="2102" y="2712"/>
                  </a:cubicBezTo>
                  <a:cubicBezTo>
                    <a:pt x="2625" y="2698"/>
                    <a:pt x="3123" y="2522"/>
                    <a:pt x="3541" y="2217"/>
                  </a:cubicBezTo>
                  <a:lnTo>
                    <a:pt x="3541" y="2217"/>
                  </a:lnTo>
                  <a:cubicBezTo>
                    <a:pt x="3715" y="2347"/>
                    <a:pt x="3911" y="2449"/>
                    <a:pt x="4123" y="2520"/>
                  </a:cubicBezTo>
                  <a:cubicBezTo>
                    <a:pt x="4441" y="2622"/>
                    <a:pt x="4768" y="2676"/>
                    <a:pt x="5090" y="2676"/>
                  </a:cubicBezTo>
                  <a:cubicBezTo>
                    <a:pt x="5223" y="2676"/>
                    <a:pt x="5356" y="2667"/>
                    <a:pt x="5487" y="2648"/>
                  </a:cubicBezTo>
                  <a:cubicBezTo>
                    <a:pt x="5968" y="2616"/>
                    <a:pt x="6433" y="2423"/>
                    <a:pt x="6802" y="2119"/>
                  </a:cubicBezTo>
                  <a:cubicBezTo>
                    <a:pt x="6803" y="2118"/>
                    <a:pt x="6804" y="2117"/>
                    <a:pt x="6805" y="2117"/>
                  </a:cubicBezTo>
                  <a:lnTo>
                    <a:pt x="6805" y="2117"/>
                  </a:lnTo>
                  <a:cubicBezTo>
                    <a:pt x="6946" y="2195"/>
                    <a:pt x="7096" y="2261"/>
                    <a:pt x="7252" y="2311"/>
                  </a:cubicBezTo>
                  <a:cubicBezTo>
                    <a:pt x="7587" y="2427"/>
                    <a:pt x="7933" y="2481"/>
                    <a:pt x="8289" y="2481"/>
                  </a:cubicBezTo>
                  <a:cubicBezTo>
                    <a:pt x="8376" y="2481"/>
                    <a:pt x="8463" y="2478"/>
                    <a:pt x="8551" y="2471"/>
                  </a:cubicBezTo>
                  <a:cubicBezTo>
                    <a:pt x="8873" y="2436"/>
                    <a:pt x="9177" y="2320"/>
                    <a:pt x="9431" y="2131"/>
                  </a:cubicBezTo>
                  <a:lnTo>
                    <a:pt x="9431" y="2131"/>
                  </a:lnTo>
                  <a:cubicBezTo>
                    <a:pt x="9442" y="2138"/>
                    <a:pt x="9454" y="2144"/>
                    <a:pt x="9466" y="2151"/>
                  </a:cubicBezTo>
                  <a:cubicBezTo>
                    <a:pt x="9767" y="2295"/>
                    <a:pt x="10094" y="2367"/>
                    <a:pt x="10422" y="2367"/>
                  </a:cubicBezTo>
                  <a:cubicBezTo>
                    <a:pt x="10532" y="2367"/>
                    <a:pt x="10641" y="2359"/>
                    <a:pt x="10749" y="2343"/>
                  </a:cubicBezTo>
                  <a:cubicBezTo>
                    <a:pt x="11022" y="2295"/>
                    <a:pt x="11295" y="2215"/>
                    <a:pt x="11551" y="2102"/>
                  </a:cubicBezTo>
                  <a:cubicBezTo>
                    <a:pt x="11632" y="2070"/>
                    <a:pt x="11696" y="2038"/>
                    <a:pt x="11744" y="2022"/>
                  </a:cubicBezTo>
                  <a:cubicBezTo>
                    <a:pt x="11760" y="2006"/>
                    <a:pt x="11792" y="2006"/>
                    <a:pt x="11808" y="1990"/>
                  </a:cubicBezTo>
                  <a:cubicBezTo>
                    <a:pt x="11808" y="1988"/>
                    <a:pt x="11806" y="1987"/>
                    <a:pt x="11803" y="1987"/>
                  </a:cubicBezTo>
                  <a:cubicBezTo>
                    <a:pt x="11781" y="1987"/>
                    <a:pt x="11689" y="2031"/>
                    <a:pt x="11535" y="2086"/>
                  </a:cubicBezTo>
                  <a:cubicBezTo>
                    <a:pt x="11279" y="2183"/>
                    <a:pt x="11022" y="2247"/>
                    <a:pt x="10749" y="2279"/>
                  </a:cubicBezTo>
                  <a:cubicBezTo>
                    <a:pt x="10645" y="2295"/>
                    <a:pt x="10540" y="2303"/>
                    <a:pt x="10434" y="2303"/>
                  </a:cubicBezTo>
                  <a:cubicBezTo>
                    <a:pt x="10118" y="2303"/>
                    <a:pt x="9803" y="2231"/>
                    <a:pt x="9514" y="2086"/>
                  </a:cubicBezTo>
                  <a:cubicBezTo>
                    <a:pt x="9509" y="2084"/>
                    <a:pt x="9504" y="2081"/>
                    <a:pt x="9499" y="2078"/>
                  </a:cubicBezTo>
                  <a:lnTo>
                    <a:pt x="9499" y="2078"/>
                  </a:lnTo>
                  <a:cubicBezTo>
                    <a:pt x="9561" y="2027"/>
                    <a:pt x="9620" y="1971"/>
                    <a:pt x="9674" y="1910"/>
                  </a:cubicBezTo>
                  <a:cubicBezTo>
                    <a:pt x="9963" y="1621"/>
                    <a:pt x="10107" y="1220"/>
                    <a:pt x="10075" y="803"/>
                  </a:cubicBezTo>
                  <a:cubicBezTo>
                    <a:pt x="10059" y="610"/>
                    <a:pt x="9979" y="434"/>
                    <a:pt x="9851" y="274"/>
                  </a:cubicBezTo>
                  <a:cubicBezTo>
                    <a:pt x="9722" y="129"/>
                    <a:pt x="9546" y="33"/>
                    <a:pt x="9353" y="17"/>
                  </a:cubicBezTo>
                  <a:cubicBezTo>
                    <a:pt x="9337" y="15"/>
                    <a:pt x="9321" y="15"/>
                    <a:pt x="9305" y="15"/>
                  </a:cubicBezTo>
                  <a:cubicBezTo>
                    <a:pt x="9132" y="15"/>
                    <a:pt x="8974" y="94"/>
                    <a:pt x="8856" y="241"/>
                  </a:cubicBezTo>
                  <a:cubicBezTo>
                    <a:pt x="8744" y="370"/>
                    <a:pt x="8680" y="530"/>
                    <a:pt x="8647" y="707"/>
                  </a:cubicBezTo>
                  <a:cubicBezTo>
                    <a:pt x="8599" y="1012"/>
                    <a:pt x="8680" y="1332"/>
                    <a:pt x="8856" y="1605"/>
                  </a:cubicBezTo>
                  <a:cubicBezTo>
                    <a:pt x="8981" y="1780"/>
                    <a:pt x="9135" y="1936"/>
                    <a:pt x="9311" y="2057"/>
                  </a:cubicBezTo>
                  <a:lnTo>
                    <a:pt x="9311" y="2057"/>
                  </a:lnTo>
                  <a:cubicBezTo>
                    <a:pt x="9083" y="2211"/>
                    <a:pt x="8817" y="2305"/>
                    <a:pt x="8535" y="2327"/>
                  </a:cubicBezTo>
                  <a:cubicBezTo>
                    <a:pt x="8443" y="2338"/>
                    <a:pt x="8350" y="2343"/>
                    <a:pt x="8256" y="2343"/>
                  </a:cubicBezTo>
                  <a:cubicBezTo>
                    <a:pt x="7928" y="2343"/>
                    <a:pt x="7596" y="2279"/>
                    <a:pt x="7284" y="2167"/>
                  </a:cubicBezTo>
                  <a:cubicBezTo>
                    <a:pt x="7153" y="2126"/>
                    <a:pt x="7027" y="2075"/>
                    <a:pt x="6907" y="2013"/>
                  </a:cubicBezTo>
                  <a:lnTo>
                    <a:pt x="6907" y="2013"/>
                  </a:lnTo>
                  <a:cubicBezTo>
                    <a:pt x="7219" y="1667"/>
                    <a:pt x="7355" y="1203"/>
                    <a:pt x="7268" y="739"/>
                  </a:cubicBezTo>
                  <a:cubicBezTo>
                    <a:pt x="7220" y="482"/>
                    <a:pt x="7059" y="257"/>
                    <a:pt x="6835" y="113"/>
                  </a:cubicBezTo>
                  <a:cubicBezTo>
                    <a:pt x="6722" y="33"/>
                    <a:pt x="6594" y="1"/>
                    <a:pt x="645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6"/>
            <p:cNvSpPr/>
            <p:nvPr/>
          </p:nvSpPr>
          <p:spPr>
            <a:xfrm>
              <a:off x="8025271" y="2332186"/>
              <a:ext cx="355790" cy="181134"/>
            </a:xfrm>
            <a:custGeom>
              <a:rect b="b" l="l" r="r" t="t"/>
              <a:pathLst>
                <a:path extrusionOk="0" h="5424" w="10654">
                  <a:moveTo>
                    <a:pt x="1" y="0"/>
                  </a:moveTo>
                  <a:lnTo>
                    <a:pt x="1" y="5423"/>
                  </a:lnTo>
                  <a:lnTo>
                    <a:pt x="10654" y="5423"/>
                  </a:lnTo>
                  <a:lnTo>
                    <a:pt x="1065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6"/>
            <p:cNvSpPr/>
            <p:nvPr/>
          </p:nvSpPr>
          <p:spPr>
            <a:xfrm>
              <a:off x="8082075" y="2338598"/>
              <a:ext cx="4842" cy="175257"/>
            </a:xfrm>
            <a:custGeom>
              <a:rect b="b" l="l" r="r" t="t"/>
              <a:pathLst>
                <a:path extrusionOk="0" h="5248" w="145">
                  <a:moveTo>
                    <a:pt x="65" y="1"/>
                  </a:moveTo>
                  <a:cubicBezTo>
                    <a:pt x="32" y="1"/>
                    <a:pt x="0" y="1172"/>
                    <a:pt x="0" y="2632"/>
                  </a:cubicBezTo>
                  <a:cubicBezTo>
                    <a:pt x="0" y="4076"/>
                    <a:pt x="32" y="5247"/>
                    <a:pt x="65" y="5247"/>
                  </a:cubicBezTo>
                  <a:cubicBezTo>
                    <a:pt x="113" y="5247"/>
                    <a:pt x="145" y="4076"/>
                    <a:pt x="145" y="2632"/>
                  </a:cubicBezTo>
                  <a:cubicBezTo>
                    <a:pt x="145" y="1172"/>
                    <a:pt x="113" y="1"/>
                    <a:pt x="6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6"/>
            <p:cNvSpPr/>
            <p:nvPr/>
          </p:nvSpPr>
          <p:spPr>
            <a:xfrm>
              <a:off x="8108858" y="2336461"/>
              <a:ext cx="4842" cy="173086"/>
            </a:xfrm>
            <a:custGeom>
              <a:rect b="b" l="l" r="r" t="t"/>
              <a:pathLst>
                <a:path extrusionOk="0" h="5183" w="145">
                  <a:moveTo>
                    <a:pt x="81" y="1"/>
                  </a:moveTo>
                  <a:cubicBezTo>
                    <a:pt x="33" y="1"/>
                    <a:pt x="1" y="1156"/>
                    <a:pt x="1" y="2584"/>
                  </a:cubicBezTo>
                  <a:cubicBezTo>
                    <a:pt x="1" y="4012"/>
                    <a:pt x="33" y="5183"/>
                    <a:pt x="81" y="5183"/>
                  </a:cubicBezTo>
                  <a:cubicBezTo>
                    <a:pt x="113" y="5183"/>
                    <a:pt x="145" y="4012"/>
                    <a:pt x="145" y="2584"/>
                  </a:cubicBezTo>
                  <a:cubicBezTo>
                    <a:pt x="145" y="1156"/>
                    <a:pt x="113" y="1"/>
                    <a:pt x="8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6"/>
            <p:cNvSpPr/>
            <p:nvPr/>
          </p:nvSpPr>
          <p:spPr>
            <a:xfrm>
              <a:off x="8338182" y="2330583"/>
              <a:ext cx="4842" cy="182170"/>
            </a:xfrm>
            <a:custGeom>
              <a:rect b="b" l="l" r="r" t="t"/>
              <a:pathLst>
                <a:path extrusionOk="0" h="5455" w="145">
                  <a:moveTo>
                    <a:pt x="80" y="0"/>
                  </a:moveTo>
                  <a:cubicBezTo>
                    <a:pt x="32" y="0"/>
                    <a:pt x="0" y="1220"/>
                    <a:pt x="0" y="2728"/>
                  </a:cubicBezTo>
                  <a:cubicBezTo>
                    <a:pt x="0" y="4236"/>
                    <a:pt x="32" y="5455"/>
                    <a:pt x="80" y="5455"/>
                  </a:cubicBezTo>
                  <a:cubicBezTo>
                    <a:pt x="112" y="5455"/>
                    <a:pt x="145" y="4236"/>
                    <a:pt x="145" y="2728"/>
                  </a:cubicBezTo>
                  <a:cubicBezTo>
                    <a:pt x="145" y="1220"/>
                    <a:pt x="112" y="0"/>
                    <a:pt x="8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6"/>
            <p:cNvSpPr/>
            <p:nvPr/>
          </p:nvSpPr>
          <p:spPr>
            <a:xfrm>
              <a:off x="8306557" y="2333255"/>
              <a:ext cx="4842" cy="177361"/>
            </a:xfrm>
            <a:custGeom>
              <a:rect b="b" l="l" r="r" t="t"/>
              <a:pathLst>
                <a:path extrusionOk="0" h="5311" w="145">
                  <a:moveTo>
                    <a:pt x="65" y="0"/>
                  </a:moveTo>
                  <a:cubicBezTo>
                    <a:pt x="33" y="0"/>
                    <a:pt x="1" y="1188"/>
                    <a:pt x="1" y="2648"/>
                  </a:cubicBezTo>
                  <a:cubicBezTo>
                    <a:pt x="1" y="4124"/>
                    <a:pt x="33" y="5311"/>
                    <a:pt x="65" y="5311"/>
                  </a:cubicBezTo>
                  <a:cubicBezTo>
                    <a:pt x="113" y="5311"/>
                    <a:pt x="145" y="4124"/>
                    <a:pt x="145" y="2648"/>
                  </a:cubicBezTo>
                  <a:cubicBezTo>
                    <a:pt x="145" y="1188"/>
                    <a:pt x="113" y="0"/>
                    <a:pt x="6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6"/>
            <p:cNvSpPr/>
            <p:nvPr/>
          </p:nvSpPr>
          <p:spPr>
            <a:xfrm>
              <a:off x="7881171" y="2615075"/>
              <a:ext cx="529378" cy="1712329"/>
            </a:xfrm>
            <a:custGeom>
              <a:rect b="b" l="l" r="r" t="t"/>
              <a:pathLst>
                <a:path extrusionOk="0" h="51275" w="15852">
                  <a:moveTo>
                    <a:pt x="0" y="0"/>
                  </a:moveTo>
                  <a:lnTo>
                    <a:pt x="0" y="51275"/>
                  </a:lnTo>
                  <a:lnTo>
                    <a:pt x="15851" y="51275"/>
                  </a:lnTo>
                  <a:lnTo>
                    <a:pt x="1585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6"/>
            <p:cNvSpPr/>
            <p:nvPr/>
          </p:nvSpPr>
          <p:spPr>
            <a:xfrm>
              <a:off x="8410515" y="2615609"/>
              <a:ext cx="448996" cy="1711794"/>
            </a:xfrm>
            <a:custGeom>
              <a:rect b="b" l="l" r="r" t="t"/>
              <a:pathLst>
                <a:path extrusionOk="0" h="51259" w="13445">
                  <a:moveTo>
                    <a:pt x="0" y="0"/>
                  </a:moveTo>
                  <a:lnTo>
                    <a:pt x="0" y="51259"/>
                  </a:lnTo>
                  <a:lnTo>
                    <a:pt x="13444" y="51259"/>
                  </a:lnTo>
                  <a:lnTo>
                    <a:pt x="1344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6"/>
            <p:cNvSpPr/>
            <p:nvPr/>
          </p:nvSpPr>
          <p:spPr>
            <a:xfrm>
              <a:off x="7922414" y="2684704"/>
              <a:ext cx="424885" cy="368647"/>
            </a:xfrm>
            <a:custGeom>
              <a:rect b="b" l="l" r="r" t="t"/>
              <a:pathLst>
                <a:path extrusionOk="0" h="11039" w="12723">
                  <a:moveTo>
                    <a:pt x="0" y="1"/>
                  </a:moveTo>
                  <a:lnTo>
                    <a:pt x="0" y="11039"/>
                  </a:lnTo>
                  <a:lnTo>
                    <a:pt x="12723" y="11039"/>
                  </a:lnTo>
                  <a:lnTo>
                    <a:pt x="1272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6"/>
            <p:cNvSpPr/>
            <p:nvPr/>
          </p:nvSpPr>
          <p:spPr>
            <a:xfrm>
              <a:off x="7922414" y="3095128"/>
              <a:ext cx="424885" cy="369182"/>
            </a:xfrm>
            <a:custGeom>
              <a:rect b="b" l="l" r="r" t="t"/>
              <a:pathLst>
                <a:path extrusionOk="0" h="11055" w="12723">
                  <a:moveTo>
                    <a:pt x="0" y="0"/>
                  </a:moveTo>
                  <a:lnTo>
                    <a:pt x="0" y="11054"/>
                  </a:lnTo>
                  <a:lnTo>
                    <a:pt x="12723" y="11054"/>
                  </a:lnTo>
                  <a:lnTo>
                    <a:pt x="127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6"/>
            <p:cNvSpPr/>
            <p:nvPr/>
          </p:nvSpPr>
          <p:spPr>
            <a:xfrm>
              <a:off x="7922414" y="3506054"/>
              <a:ext cx="424885" cy="368647"/>
            </a:xfrm>
            <a:custGeom>
              <a:rect b="b" l="l" r="r" t="t"/>
              <a:pathLst>
                <a:path extrusionOk="0" h="11039" w="12723">
                  <a:moveTo>
                    <a:pt x="0" y="0"/>
                  </a:moveTo>
                  <a:lnTo>
                    <a:pt x="0" y="11038"/>
                  </a:lnTo>
                  <a:lnTo>
                    <a:pt x="12723" y="11038"/>
                  </a:lnTo>
                  <a:lnTo>
                    <a:pt x="127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6"/>
            <p:cNvSpPr/>
            <p:nvPr/>
          </p:nvSpPr>
          <p:spPr>
            <a:xfrm>
              <a:off x="7922414" y="3916445"/>
              <a:ext cx="424885" cy="369182"/>
            </a:xfrm>
            <a:custGeom>
              <a:rect b="b" l="l" r="r" t="t"/>
              <a:pathLst>
                <a:path extrusionOk="0" h="11055" w="12723">
                  <a:moveTo>
                    <a:pt x="0" y="1"/>
                  </a:moveTo>
                  <a:lnTo>
                    <a:pt x="0" y="11055"/>
                  </a:lnTo>
                  <a:lnTo>
                    <a:pt x="12723" y="11055"/>
                  </a:lnTo>
                  <a:lnTo>
                    <a:pt x="1272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6"/>
            <p:cNvSpPr/>
            <p:nvPr/>
          </p:nvSpPr>
          <p:spPr>
            <a:xfrm>
              <a:off x="8100276" y="2737768"/>
              <a:ext cx="34330" cy="29722"/>
            </a:xfrm>
            <a:custGeom>
              <a:rect b="b" l="l" r="r" t="t"/>
              <a:pathLst>
                <a:path extrusionOk="0" h="890" w="1028">
                  <a:moveTo>
                    <a:pt x="594" y="0"/>
                  </a:moveTo>
                  <a:cubicBezTo>
                    <a:pt x="193" y="0"/>
                    <a:pt x="1" y="482"/>
                    <a:pt x="290" y="754"/>
                  </a:cubicBezTo>
                  <a:cubicBezTo>
                    <a:pt x="378" y="848"/>
                    <a:pt x="487" y="889"/>
                    <a:pt x="593" y="889"/>
                  </a:cubicBezTo>
                  <a:cubicBezTo>
                    <a:pt x="815" y="889"/>
                    <a:pt x="1028" y="710"/>
                    <a:pt x="1028" y="449"/>
                  </a:cubicBezTo>
                  <a:cubicBezTo>
                    <a:pt x="1028" y="209"/>
                    <a:pt x="835" y="0"/>
                    <a:pt x="59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6"/>
            <p:cNvSpPr/>
            <p:nvPr/>
          </p:nvSpPr>
          <p:spPr>
            <a:xfrm>
              <a:off x="8100276" y="3153503"/>
              <a:ext cx="34330" cy="29488"/>
            </a:xfrm>
            <a:custGeom>
              <a:rect b="b" l="l" r="r" t="t"/>
              <a:pathLst>
                <a:path extrusionOk="0" h="883" w="1028">
                  <a:moveTo>
                    <a:pt x="594" y="1"/>
                  </a:moveTo>
                  <a:cubicBezTo>
                    <a:pt x="193" y="1"/>
                    <a:pt x="1" y="466"/>
                    <a:pt x="290" y="755"/>
                  </a:cubicBezTo>
                  <a:cubicBezTo>
                    <a:pt x="377" y="843"/>
                    <a:pt x="485" y="882"/>
                    <a:pt x="591" y="882"/>
                  </a:cubicBezTo>
                  <a:cubicBezTo>
                    <a:pt x="814" y="882"/>
                    <a:pt x="1028" y="706"/>
                    <a:pt x="1028" y="434"/>
                  </a:cubicBezTo>
                  <a:cubicBezTo>
                    <a:pt x="1028" y="193"/>
                    <a:pt x="835" y="1"/>
                    <a:pt x="59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6"/>
            <p:cNvSpPr/>
            <p:nvPr/>
          </p:nvSpPr>
          <p:spPr>
            <a:xfrm>
              <a:off x="8100276" y="3568736"/>
              <a:ext cx="34330" cy="29488"/>
            </a:xfrm>
            <a:custGeom>
              <a:rect b="b" l="l" r="r" t="t"/>
              <a:pathLst>
                <a:path extrusionOk="0" h="883" w="1028">
                  <a:moveTo>
                    <a:pt x="594" y="0"/>
                  </a:moveTo>
                  <a:cubicBezTo>
                    <a:pt x="193" y="0"/>
                    <a:pt x="1" y="482"/>
                    <a:pt x="290" y="755"/>
                  </a:cubicBezTo>
                  <a:cubicBezTo>
                    <a:pt x="378" y="843"/>
                    <a:pt x="487" y="882"/>
                    <a:pt x="593" y="882"/>
                  </a:cubicBezTo>
                  <a:cubicBezTo>
                    <a:pt x="815" y="882"/>
                    <a:pt x="1028" y="710"/>
                    <a:pt x="1028" y="450"/>
                  </a:cubicBezTo>
                  <a:cubicBezTo>
                    <a:pt x="1028" y="193"/>
                    <a:pt x="835" y="0"/>
                    <a:pt x="59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6"/>
            <p:cNvSpPr/>
            <p:nvPr/>
          </p:nvSpPr>
          <p:spPr>
            <a:xfrm>
              <a:off x="8100276" y="3984504"/>
              <a:ext cx="34330" cy="29287"/>
            </a:xfrm>
            <a:custGeom>
              <a:rect b="b" l="l" r="r" t="t"/>
              <a:pathLst>
                <a:path extrusionOk="0" h="877" w="1028">
                  <a:moveTo>
                    <a:pt x="594" y="0"/>
                  </a:moveTo>
                  <a:cubicBezTo>
                    <a:pt x="193" y="0"/>
                    <a:pt x="1" y="465"/>
                    <a:pt x="290" y="738"/>
                  </a:cubicBezTo>
                  <a:cubicBezTo>
                    <a:pt x="380" y="834"/>
                    <a:pt x="491" y="877"/>
                    <a:pt x="600" y="877"/>
                  </a:cubicBezTo>
                  <a:cubicBezTo>
                    <a:pt x="819" y="877"/>
                    <a:pt x="1028" y="702"/>
                    <a:pt x="1028" y="433"/>
                  </a:cubicBezTo>
                  <a:cubicBezTo>
                    <a:pt x="1028" y="193"/>
                    <a:pt x="835" y="0"/>
                    <a:pt x="59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6"/>
            <p:cNvSpPr/>
            <p:nvPr/>
          </p:nvSpPr>
          <p:spPr>
            <a:xfrm>
              <a:off x="7881171" y="4327370"/>
              <a:ext cx="61113" cy="343468"/>
            </a:xfrm>
            <a:custGeom>
              <a:rect b="b" l="l" r="r" t="t"/>
              <a:pathLst>
                <a:path extrusionOk="0" h="10285" w="1830">
                  <a:moveTo>
                    <a:pt x="0" y="1"/>
                  </a:moveTo>
                  <a:lnTo>
                    <a:pt x="0" y="10285"/>
                  </a:lnTo>
                  <a:lnTo>
                    <a:pt x="1829" y="10285"/>
                  </a:lnTo>
                  <a:lnTo>
                    <a:pt x="182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6"/>
            <p:cNvSpPr/>
            <p:nvPr/>
          </p:nvSpPr>
          <p:spPr>
            <a:xfrm>
              <a:off x="8347265" y="4327370"/>
              <a:ext cx="61113" cy="343468"/>
            </a:xfrm>
            <a:custGeom>
              <a:rect b="b" l="l" r="r" t="t"/>
              <a:pathLst>
                <a:path extrusionOk="0" h="10285" w="1830">
                  <a:moveTo>
                    <a:pt x="1" y="1"/>
                  </a:moveTo>
                  <a:lnTo>
                    <a:pt x="1" y="10285"/>
                  </a:lnTo>
                  <a:lnTo>
                    <a:pt x="1830" y="10285"/>
                  </a:lnTo>
                  <a:lnTo>
                    <a:pt x="183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6"/>
            <p:cNvSpPr/>
            <p:nvPr/>
          </p:nvSpPr>
          <p:spPr>
            <a:xfrm>
              <a:off x="8791953" y="4327370"/>
              <a:ext cx="61113" cy="343468"/>
            </a:xfrm>
            <a:custGeom>
              <a:rect b="b" l="l" r="r" t="t"/>
              <a:pathLst>
                <a:path extrusionOk="0" h="10285" w="1830">
                  <a:moveTo>
                    <a:pt x="1" y="1"/>
                  </a:moveTo>
                  <a:lnTo>
                    <a:pt x="1" y="10285"/>
                  </a:lnTo>
                  <a:lnTo>
                    <a:pt x="1830" y="10285"/>
                  </a:lnTo>
                  <a:lnTo>
                    <a:pt x="183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p:cSld name="CUSTOM_1">
    <p:spTree>
      <p:nvGrpSpPr>
        <p:cNvPr id="360" name="Shape 360"/>
        <p:cNvGrpSpPr/>
        <p:nvPr/>
      </p:nvGrpSpPr>
      <p:grpSpPr>
        <a:xfrm>
          <a:off x="0" y="0"/>
          <a:ext cx="0" cy="0"/>
          <a:chOff x="0" y="0"/>
          <a:chExt cx="0" cy="0"/>
        </a:xfrm>
      </p:grpSpPr>
      <p:sp>
        <p:nvSpPr>
          <p:cNvPr id="361" name="Google Shape;361;p17"/>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7"/>
          <p:cNvSpPr txBox="1"/>
          <p:nvPr>
            <p:ph type="title"/>
          </p:nvPr>
        </p:nvSpPr>
        <p:spPr>
          <a:xfrm>
            <a:off x="2030400" y="4089600"/>
            <a:ext cx="3412800" cy="5187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63" name="Google Shape;363;p17"/>
          <p:cNvSpPr txBox="1"/>
          <p:nvPr>
            <p:ph idx="1" type="subTitle"/>
          </p:nvPr>
        </p:nvSpPr>
        <p:spPr>
          <a:xfrm>
            <a:off x="2030400" y="2937600"/>
            <a:ext cx="3412800" cy="1152000"/>
          </a:xfrm>
          <a:prstGeom prst="rect">
            <a:avLst/>
          </a:prstGeom>
        </p:spPr>
        <p:txBody>
          <a:bodyPr anchorCtr="0" anchor="b" bIns="91425" lIns="91425" spcFirstLastPara="1" rIns="91425" wrap="square" tIns="91425">
            <a:noAutofit/>
          </a:bodyPr>
          <a:lstStyle>
            <a:lvl1pPr lvl="0" rtl="0" algn="r">
              <a:lnSpc>
                <a:spcPct val="100000"/>
              </a:lnSpc>
              <a:spcBef>
                <a:spcPts val="0"/>
              </a:spcBef>
              <a:spcAft>
                <a:spcPts val="0"/>
              </a:spcAft>
              <a:buSzPts val="1100"/>
              <a:buNone/>
              <a:defRPr sz="1200"/>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grpSp>
        <p:nvGrpSpPr>
          <p:cNvPr id="364" name="Google Shape;364;p17"/>
          <p:cNvGrpSpPr/>
          <p:nvPr/>
        </p:nvGrpSpPr>
        <p:grpSpPr>
          <a:xfrm>
            <a:off x="1945085" y="396919"/>
            <a:ext cx="1483402" cy="2385706"/>
            <a:chOff x="1945085" y="396919"/>
            <a:chExt cx="1483402" cy="2385706"/>
          </a:xfrm>
        </p:grpSpPr>
        <p:sp>
          <p:nvSpPr>
            <p:cNvPr id="365" name="Google Shape;365;p17"/>
            <p:cNvSpPr/>
            <p:nvPr/>
          </p:nvSpPr>
          <p:spPr>
            <a:xfrm>
              <a:off x="2062901" y="481499"/>
              <a:ext cx="1272930" cy="2227219"/>
            </a:xfrm>
            <a:custGeom>
              <a:rect b="b" l="l" r="r" t="t"/>
              <a:pathLst>
                <a:path extrusionOk="0" h="69492" w="39717">
                  <a:moveTo>
                    <a:pt x="0" y="1"/>
                  </a:moveTo>
                  <a:lnTo>
                    <a:pt x="0" y="69492"/>
                  </a:lnTo>
                  <a:lnTo>
                    <a:pt x="39717" y="69492"/>
                  </a:lnTo>
                  <a:lnTo>
                    <a:pt x="39717"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7"/>
            <p:cNvSpPr/>
            <p:nvPr/>
          </p:nvSpPr>
          <p:spPr>
            <a:xfrm>
              <a:off x="2044151" y="456339"/>
              <a:ext cx="632475" cy="2273787"/>
            </a:xfrm>
            <a:custGeom>
              <a:rect b="b" l="l" r="r" t="t"/>
              <a:pathLst>
                <a:path extrusionOk="0" h="70945" w="19734">
                  <a:moveTo>
                    <a:pt x="1" y="1"/>
                  </a:moveTo>
                  <a:lnTo>
                    <a:pt x="1" y="70945"/>
                  </a:lnTo>
                  <a:lnTo>
                    <a:pt x="12966" y="70945"/>
                  </a:lnTo>
                  <a:cubicBezTo>
                    <a:pt x="12966" y="70945"/>
                    <a:pt x="8606" y="39683"/>
                    <a:pt x="6333" y="36241"/>
                  </a:cubicBezTo>
                  <a:cubicBezTo>
                    <a:pt x="6333" y="36241"/>
                    <a:pt x="19349" y="26484"/>
                    <a:pt x="197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7"/>
            <p:cNvSpPr/>
            <p:nvPr/>
          </p:nvSpPr>
          <p:spPr>
            <a:xfrm>
              <a:off x="2722105" y="452045"/>
              <a:ext cx="632475" cy="2273819"/>
            </a:xfrm>
            <a:custGeom>
              <a:rect b="b" l="l" r="r" t="t"/>
              <a:pathLst>
                <a:path extrusionOk="0" h="70946" w="19734">
                  <a:moveTo>
                    <a:pt x="1" y="1"/>
                  </a:moveTo>
                  <a:cubicBezTo>
                    <a:pt x="402" y="26467"/>
                    <a:pt x="13401" y="36242"/>
                    <a:pt x="13401" y="36242"/>
                  </a:cubicBezTo>
                  <a:cubicBezTo>
                    <a:pt x="11129" y="39684"/>
                    <a:pt x="6768" y="70945"/>
                    <a:pt x="6768" y="70945"/>
                  </a:cubicBezTo>
                  <a:lnTo>
                    <a:pt x="19733" y="70945"/>
                  </a:lnTo>
                  <a:lnTo>
                    <a:pt x="19733"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7"/>
            <p:cNvSpPr/>
            <p:nvPr/>
          </p:nvSpPr>
          <p:spPr>
            <a:xfrm>
              <a:off x="1945085" y="396919"/>
              <a:ext cx="1483402" cy="2385706"/>
            </a:xfrm>
            <a:custGeom>
              <a:rect b="b" l="l" r="r" t="t"/>
              <a:pathLst>
                <a:path extrusionOk="0" h="74437" w="46284">
                  <a:moveTo>
                    <a:pt x="11663" y="2640"/>
                  </a:moveTo>
                  <a:lnTo>
                    <a:pt x="11663" y="18747"/>
                  </a:lnTo>
                  <a:lnTo>
                    <a:pt x="3676" y="18747"/>
                  </a:lnTo>
                  <a:lnTo>
                    <a:pt x="3676" y="2640"/>
                  </a:lnTo>
                  <a:close/>
                  <a:moveTo>
                    <a:pt x="22540" y="2640"/>
                  </a:moveTo>
                  <a:lnTo>
                    <a:pt x="22540" y="18747"/>
                  </a:lnTo>
                  <a:lnTo>
                    <a:pt x="12014" y="18747"/>
                  </a:lnTo>
                  <a:lnTo>
                    <a:pt x="12014" y="2640"/>
                  </a:lnTo>
                  <a:close/>
                  <a:moveTo>
                    <a:pt x="33802" y="2640"/>
                  </a:moveTo>
                  <a:lnTo>
                    <a:pt x="33802" y="18747"/>
                  </a:lnTo>
                  <a:lnTo>
                    <a:pt x="23810" y="18747"/>
                  </a:lnTo>
                  <a:lnTo>
                    <a:pt x="23810" y="2640"/>
                  </a:lnTo>
                  <a:close/>
                  <a:moveTo>
                    <a:pt x="42607" y="2640"/>
                  </a:moveTo>
                  <a:lnTo>
                    <a:pt x="42607" y="18747"/>
                  </a:lnTo>
                  <a:lnTo>
                    <a:pt x="34153" y="18747"/>
                  </a:lnTo>
                  <a:lnTo>
                    <a:pt x="34153" y="2640"/>
                  </a:lnTo>
                  <a:close/>
                  <a:moveTo>
                    <a:pt x="11663" y="19064"/>
                  </a:moveTo>
                  <a:lnTo>
                    <a:pt x="11663" y="37394"/>
                  </a:lnTo>
                  <a:lnTo>
                    <a:pt x="3676" y="37394"/>
                  </a:lnTo>
                  <a:lnTo>
                    <a:pt x="3676" y="19064"/>
                  </a:lnTo>
                  <a:close/>
                  <a:moveTo>
                    <a:pt x="22540" y="19064"/>
                  </a:moveTo>
                  <a:lnTo>
                    <a:pt x="22540" y="37394"/>
                  </a:lnTo>
                  <a:lnTo>
                    <a:pt x="12014" y="37394"/>
                  </a:lnTo>
                  <a:lnTo>
                    <a:pt x="12014" y="19064"/>
                  </a:lnTo>
                  <a:close/>
                  <a:moveTo>
                    <a:pt x="33802" y="19064"/>
                  </a:moveTo>
                  <a:lnTo>
                    <a:pt x="33802" y="37394"/>
                  </a:lnTo>
                  <a:lnTo>
                    <a:pt x="23810" y="37394"/>
                  </a:lnTo>
                  <a:lnTo>
                    <a:pt x="23810" y="19064"/>
                  </a:lnTo>
                  <a:close/>
                  <a:moveTo>
                    <a:pt x="42607" y="19064"/>
                  </a:moveTo>
                  <a:lnTo>
                    <a:pt x="42607" y="37394"/>
                  </a:lnTo>
                  <a:lnTo>
                    <a:pt x="34153" y="37394"/>
                  </a:lnTo>
                  <a:lnTo>
                    <a:pt x="34153" y="19064"/>
                  </a:lnTo>
                  <a:close/>
                  <a:moveTo>
                    <a:pt x="11663" y="38663"/>
                  </a:moveTo>
                  <a:lnTo>
                    <a:pt x="11663" y="56374"/>
                  </a:lnTo>
                  <a:lnTo>
                    <a:pt x="3676" y="56374"/>
                  </a:lnTo>
                  <a:lnTo>
                    <a:pt x="3676" y="38663"/>
                  </a:lnTo>
                  <a:close/>
                  <a:moveTo>
                    <a:pt x="22540" y="38663"/>
                  </a:moveTo>
                  <a:lnTo>
                    <a:pt x="22540" y="56374"/>
                  </a:lnTo>
                  <a:lnTo>
                    <a:pt x="12014" y="56374"/>
                  </a:lnTo>
                  <a:lnTo>
                    <a:pt x="12014" y="38663"/>
                  </a:lnTo>
                  <a:close/>
                  <a:moveTo>
                    <a:pt x="33802" y="38663"/>
                  </a:moveTo>
                  <a:lnTo>
                    <a:pt x="33802" y="56374"/>
                  </a:lnTo>
                  <a:lnTo>
                    <a:pt x="23810" y="56374"/>
                  </a:lnTo>
                  <a:lnTo>
                    <a:pt x="23810" y="38663"/>
                  </a:lnTo>
                  <a:close/>
                  <a:moveTo>
                    <a:pt x="42607" y="38663"/>
                  </a:moveTo>
                  <a:lnTo>
                    <a:pt x="42607" y="56374"/>
                  </a:lnTo>
                  <a:lnTo>
                    <a:pt x="34153" y="56374"/>
                  </a:lnTo>
                  <a:lnTo>
                    <a:pt x="34153" y="38663"/>
                  </a:lnTo>
                  <a:close/>
                  <a:moveTo>
                    <a:pt x="11663" y="56692"/>
                  </a:moveTo>
                  <a:lnTo>
                    <a:pt x="11663" y="72147"/>
                  </a:lnTo>
                  <a:lnTo>
                    <a:pt x="3676" y="72147"/>
                  </a:lnTo>
                  <a:lnTo>
                    <a:pt x="3676" y="56692"/>
                  </a:lnTo>
                  <a:close/>
                  <a:moveTo>
                    <a:pt x="22540" y="56692"/>
                  </a:moveTo>
                  <a:lnTo>
                    <a:pt x="22540" y="72147"/>
                  </a:lnTo>
                  <a:lnTo>
                    <a:pt x="12014" y="72147"/>
                  </a:lnTo>
                  <a:lnTo>
                    <a:pt x="12014" y="56692"/>
                  </a:lnTo>
                  <a:close/>
                  <a:moveTo>
                    <a:pt x="33802" y="56692"/>
                  </a:moveTo>
                  <a:lnTo>
                    <a:pt x="33802" y="72147"/>
                  </a:lnTo>
                  <a:lnTo>
                    <a:pt x="23810" y="72147"/>
                  </a:lnTo>
                  <a:lnTo>
                    <a:pt x="23810" y="56692"/>
                  </a:lnTo>
                  <a:close/>
                  <a:moveTo>
                    <a:pt x="42607" y="56692"/>
                  </a:moveTo>
                  <a:lnTo>
                    <a:pt x="42607" y="72147"/>
                  </a:lnTo>
                  <a:lnTo>
                    <a:pt x="34153" y="72147"/>
                  </a:lnTo>
                  <a:lnTo>
                    <a:pt x="34153" y="56692"/>
                  </a:lnTo>
                  <a:close/>
                  <a:moveTo>
                    <a:pt x="1" y="0"/>
                  </a:moveTo>
                  <a:lnTo>
                    <a:pt x="1" y="74436"/>
                  </a:lnTo>
                  <a:lnTo>
                    <a:pt x="46283" y="74436"/>
                  </a:lnTo>
                  <a:lnTo>
                    <a:pt x="4628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69" name="Google Shape;369;p17"/>
          <p:cNvGrpSpPr/>
          <p:nvPr/>
        </p:nvGrpSpPr>
        <p:grpSpPr>
          <a:xfrm>
            <a:off x="4595844" y="396919"/>
            <a:ext cx="1483402" cy="2385706"/>
            <a:chOff x="4595844" y="396919"/>
            <a:chExt cx="1483402" cy="2385706"/>
          </a:xfrm>
        </p:grpSpPr>
        <p:sp>
          <p:nvSpPr>
            <p:cNvPr id="370" name="Google Shape;370;p17"/>
            <p:cNvSpPr/>
            <p:nvPr/>
          </p:nvSpPr>
          <p:spPr>
            <a:xfrm>
              <a:off x="4713660" y="481499"/>
              <a:ext cx="1272962" cy="2227219"/>
            </a:xfrm>
            <a:custGeom>
              <a:rect b="b" l="l" r="r" t="t"/>
              <a:pathLst>
                <a:path extrusionOk="0" h="69492" w="39718">
                  <a:moveTo>
                    <a:pt x="1" y="1"/>
                  </a:moveTo>
                  <a:lnTo>
                    <a:pt x="1" y="69492"/>
                  </a:lnTo>
                  <a:lnTo>
                    <a:pt x="39717" y="69492"/>
                  </a:lnTo>
                  <a:lnTo>
                    <a:pt x="39717"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7"/>
            <p:cNvSpPr/>
            <p:nvPr/>
          </p:nvSpPr>
          <p:spPr>
            <a:xfrm>
              <a:off x="4694943" y="456339"/>
              <a:ext cx="632443" cy="2273787"/>
            </a:xfrm>
            <a:custGeom>
              <a:rect b="b" l="l" r="r" t="t"/>
              <a:pathLst>
                <a:path extrusionOk="0" h="70945" w="19733">
                  <a:moveTo>
                    <a:pt x="0" y="1"/>
                  </a:moveTo>
                  <a:lnTo>
                    <a:pt x="0" y="70945"/>
                  </a:lnTo>
                  <a:lnTo>
                    <a:pt x="12966" y="70945"/>
                  </a:lnTo>
                  <a:cubicBezTo>
                    <a:pt x="12966" y="70945"/>
                    <a:pt x="8605" y="39683"/>
                    <a:pt x="6333" y="36241"/>
                  </a:cubicBezTo>
                  <a:cubicBezTo>
                    <a:pt x="6333" y="36241"/>
                    <a:pt x="19349" y="26484"/>
                    <a:pt x="1973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7"/>
            <p:cNvSpPr/>
            <p:nvPr/>
          </p:nvSpPr>
          <p:spPr>
            <a:xfrm>
              <a:off x="5372896" y="452045"/>
              <a:ext cx="632443" cy="2273819"/>
            </a:xfrm>
            <a:custGeom>
              <a:rect b="b" l="l" r="r" t="t"/>
              <a:pathLst>
                <a:path extrusionOk="0" h="70946" w="19733">
                  <a:moveTo>
                    <a:pt x="0" y="1"/>
                  </a:moveTo>
                  <a:cubicBezTo>
                    <a:pt x="401" y="26467"/>
                    <a:pt x="13400" y="36242"/>
                    <a:pt x="13400" y="36242"/>
                  </a:cubicBezTo>
                  <a:cubicBezTo>
                    <a:pt x="11128" y="39684"/>
                    <a:pt x="6767" y="70945"/>
                    <a:pt x="6767" y="70945"/>
                  </a:cubicBezTo>
                  <a:lnTo>
                    <a:pt x="19733" y="70945"/>
                  </a:lnTo>
                  <a:lnTo>
                    <a:pt x="19733"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7"/>
            <p:cNvSpPr/>
            <p:nvPr/>
          </p:nvSpPr>
          <p:spPr>
            <a:xfrm>
              <a:off x="4595844" y="396919"/>
              <a:ext cx="1483402" cy="2385706"/>
            </a:xfrm>
            <a:custGeom>
              <a:rect b="b" l="l" r="r" t="t"/>
              <a:pathLst>
                <a:path extrusionOk="0" h="74437" w="46284">
                  <a:moveTo>
                    <a:pt x="11664" y="2640"/>
                  </a:moveTo>
                  <a:lnTo>
                    <a:pt x="11664" y="18747"/>
                  </a:lnTo>
                  <a:lnTo>
                    <a:pt x="3677" y="18747"/>
                  </a:lnTo>
                  <a:lnTo>
                    <a:pt x="3677" y="2640"/>
                  </a:lnTo>
                  <a:close/>
                  <a:moveTo>
                    <a:pt x="22541" y="2640"/>
                  </a:moveTo>
                  <a:lnTo>
                    <a:pt x="22541" y="18747"/>
                  </a:lnTo>
                  <a:lnTo>
                    <a:pt x="12014" y="18747"/>
                  </a:lnTo>
                  <a:lnTo>
                    <a:pt x="12014" y="2640"/>
                  </a:lnTo>
                  <a:close/>
                  <a:moveTo>
                    <a:pt x="33802" y="2640"/>
                  </a:moveTo>
                  <a:lnTo>
                    <a:pt x="33802" y="18747"/>
                  </a:lnTo>
                  <a:lnTo>
                    <a:pt x="23811" y="18747"/>
                  </a:lnTo>
                  <a:lnTo>
                    <a:pt x="23811" y="2640"/>
                  </a:lnTo>
                  <a:close/>
                  <a:moveTo>
                    <a:pt x="42608" y="2640"/>
                  </a:moveTo>
                  <a:lnTo>
                    <a:pt x="42608" y="18747"/>
                  </a:lnTo>
                  <a:lnTo>
                    <a:pt x="34153" y="18747"/>
                  </a:lnTo>
                  <a:lnTo>
                    <a:pt x="34153" y="2640"/>
                  </a:lnTo>
                  <a:close/>
                  <a:moveTo>
                    <a:pt x="11664" y="19064"/>
                  </a:moveTo>
                  <a:lnTo>
                    <a:pt x="11664" y="37394"/>
                  </a:lnTo>
                  <a:lnTo>
                    <a:pt x="3677" y="37394"/>
                  </a:lnTo>
                  <a:lnTo>
                    <a:pt x="3677" y="19064"/>
                  </a:lnTo>
                  <a:close/>
                  <a:moveTo>
                    <a:pt x="22541" y="19064"/>
                  </a:moveTo>
                  <a:lnTo>
                    <a:pt x="22541" y="37394"/>
                  </a:lnTo>
                  <a:lnTo>
                    <a:pt x="12014" y="37394"/>
                  </a:lnTo>
                  <a:lnTo>
                    <a:pt x="12014" y="19064"/>
                  </a:lnTo>
                  <a:close/>
                  <a:moveTo>
                    <a:pt x="33802" y="19064"/>
                  </a:moveTo>
                  <a:lnTo>
                    <a:pt x="33802" y="37394"/>
                  </a:lnTo>
                  <a:lnTo>
                    <a:pt x="23811" y="37394"/>
                  </a:lnTo>
                  <a:lnTo>
                    <a:pt x="23811" y="19064"/>
                  </a:lnTo>
                  <a:close/>
                  <a:moveTo>
                    <a:pt x="42608" y="19064"/>
                  </a:moveTo>
                  <a:lnTo>
                    <a:pt x="42608" y="37394"/>
                  </a:lnTo>
                  <a:lnTo>
                    <a:pt x="34153" y="37394"/>
                  </a:lnTo>
                  <a:lnTo>
                    <a:pt x="34153" y="19064"/>
                  </a:lnTo>
                  <a:close/>
                  <a:moveTo>
                    <a:pt x="11664" y="38663"/>
                  </a:moveTo>
                  <a:lnTo>
                    <a:pt x="11664" y="56374"/>
                  </a:lnTo>
                  <a:lnTo>
                    <a:pt x="3677" y="56374"/>
                  </a:lnTo>
                  <a:lnTo>
                    <a:pt x="3677" y="38663"/>
                  </a:lnTo>
                  <a:close/>
                  <a:moveTo>
                    <a:pt x="22541" y="38663"/>
                  </a:moveTo>
                  <a:lnTo>
                    <a:pt x="22541" y="56374"/>
                  </a:lnTo>
                  <a:lnTo>
                    <a:pt x="12014" y="56374"/>
                  </a:lnTo>
                  <a:lnTo>
                    <a:pt x="12014" y="38663"/>
                  </a:lnTo>
                  <a:close/>
                  <a:moveTo>
                    <a:pt x="33802" y="38663"/>
                  </a:moveTo>
                  <a:lnTo>
                    <a:pt x="33802" y="56374"/>
                  </a:lnTo>
                  <a:lnTo>
                    <a:pt x="23811" y="56374"/>
                  </a:lnTo>
                  <a:lnTo>
                    <a:pt x="23811" y="38663"/>
                  </a:lnTo>
                  <a:close/>
                  <a:moveTo>
                    <a:pt x="42608" y="38663"/>
                  </a:moveTo>
                  <a:lnTo>
                    <a:pt x="42608" y="56374"/>
                  </a:lnTo>
                  <a:lnTo>
                    <a:pt x="34153" y="56374"/>
                  </a:lnTo>
                  <a:lnTo>
                    <a:pt x="34153" y="38663"/>
                  </a:lnTo>
                  <a:close/>
                  <a:moveTo>
                    <a:pt x="11664" y="56692"/>
                  </a:moveTo>
                  <a:lnTo>
                    <a:pt x="11664" y="72147"/>
                  </a:lnTo>
                  <a:lnTo>
                    <a:pt x="3677" y="72147"/>
                  </a:lnTo>
                  <a:lnTo>
                    <a:pt x="3677" y="56692"/>
                  </a:lnTo>
                  <a:close/>
                  <a:moveTo>
                    <a:pt x="22541" y="56692"/>
                  </a:moveTo>
                  <a:lnTo>
                    <a:pt x="22541" y="72147"/>
                  </a:lnTo>
                  <a:lnTo>
                    <a:pt x="12014" y="72147"/>
                  </a:lnTo>
                  <a:lnTo>
                    <a:pt x="12014" y="56692"/>
                  </a:lnTo>
                  <a:close/>
                  <a:moveTo>
                    <a:pt x="33802" y="56692"/>
                  </a:moveTo>
                  <a:lnTo>
                    <a:pt x="33802" y="72147"/>
                  </a:lnTo>
                  <a:lnTo>
                    <a:pt x="23811" y="72147"/>
                  </a:lnTo>
                  <a:lnTo>
                    <a:pt x="23811" y="56692"/>
                  </a:lnTo>
                  <a:close/>
                  <a:moveTo>
                    <a:pt x="42608" y="56692"/>
                  </a:moveTo>
                  <a:lnTo>
                    <a:pt x="42608" y="72147"/>
                  </a:lnTo>
                  <a:lnTo>
                    <a:pt x="34153" y="72147"/>
                  </a:lnTo>
                  <a:lnTo>
                    <a:pt x="34153" y="56692"/>
                  </a:lnTo>
                  <a:close/>
                  <a:moveTo>
                    <a:pt x="1" y="0"/>
                  </a:moveTo>
                  <a:lnTo>
                    <a:pt x="1" y="74436"/>
                  </a:lnTo>
                  <a:lnTo>
                    <a:pt x="46284" y="74436"/>
                  </a:lnTo>
                  <a:lnTo>
                    <a:pt x="4628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4" name="Google Shape;374;p17"/>
          <p:cNvGrpSpPr/>
          <p:nvPr/>
        </p:nvGrpSpPr>
        <p:grpSpPr>
          <a:xfrm>
            <a:off x="146197" y="2917586"/>
            <a:ext cx="1147614" cy="1754866"/>
            <a:chOff x="146197" y="2914863"/>
            <a:chExt cx="1147614" cy="1754866"/>
          </a:xfrm>
        </p:grpSpPr>
        <p:sp>
          <p:nvSpPr>
            <p:cNvPr id="375" name="Google Shape;375;p17"/>
            <p:cNvSpPr/>
            <p:nvPr/>
          </p:nvSpPr>
          <p:spPr>
            <a:xfrm>
              <a:off x="1194713" y="4349485"/>
              <a:ext cx="99099" cy="320244"/>
            </a:xfrm>
            <a:custGeom>
              <a:rect b="b" l="l" r="r" t="t"/>
              <a:pathLst>
                <a:path extrusionOk="0" h="9992" w="3092">
                  <a:moveTo>
                    <a:pt x="1" y="0"/>
                  </a:moveTo>
                  <a:lnTo>
                    <a:pt x="1772" y="9992"/>
                  </a:lnTo>
                  <a:lnTo>
                    <a:pt x="3092" y="9992"/>
                  </a:lnTo>
                  <a:lnTo>
                    <a:pt x="3092" y="101"/>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7"/>
            <p:cNvSpPr/>
            <p:nvPr/>
          </p:nvSpPr>
          <p:spPr>
            <a:xfrm>
              <a:off x="808607" y="4349485"/>
              <a:ext cx="99099" cy="320244"/>
            </a:xfrm>
            <a:custGeom>
              <a:rect b="b" l="l" r="r" t="t"/>
              <a:pathLst>
                <a:path extrusionOk="0" h="9992" w="3092">
                  <a:moveTo>
                    <a:pt x="1" y="0"/>
                  </a:moveTo>
                  <a:lnTo>
                    <a:pt x="1772" y="9992"/>
                  </a:lnTo>
                  <a:lnTo>
                    <a:pt x="3092" y="9992"/>
                  </a:lnTo>
                  <a:lnTo>
                    <a:pt x="3092" y="101"/>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7"/>
            <p:cNvSpPr/>
            <p:nvPr/>
          </p:nvSpPr>
          <p:spPr>
            <a:xfrm>
              <a:off x="425193" y="4349485"/>
              <a:ext cx="99643" cy="320244"/>
            </a:xfrm>
            <a:custGeom>
              <a:rect b="b" l="l" r="r" t="t"/>
              <a:pathLst>
                <a:path extrusionOk="0" h="9992" w="3109">
                  <a:moveTo>
                    <a:pt x="3108" y="0"/>
                  </a:moveTo>
                  <a:lnTo>
                    <a:pt x="0" y="101"/>
                  </a:lnTo>
                  <a:lnTo>
                    <a:pt x="0" y="9992"/>
                  </a:lnTo>
                  <a:lnTo>
                    <a:pt x="1320" y="9992"/>
                  </a:lnTo>
                  <a:lnTo>
                    <a:pt x="310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7"/>
            <p:cNvSpPr/>
            <p:nvPr/>
          </p:nvSpPr>
          <p:spPr>
            <a:xfrm>
              <a:off x="154210" y="4349485"/>
              <a:ext cx="99099" cy="320244"/>
            </a:xfrm>
            <a:custGeom>
              <a:rect b="b" l="l" r="r" t="t"/>
              <a:pathLst>
                <a:path extrusionOk="0" h="9992" w="3092">
                  <a:moveTo>
                    <a:pt x="3092" y="0"/>
                  </a:moveTo>
                  <a:lnTo>
                    <a:pt x="1" y="101"/>
                  </a:lnTo>
                  <a:lnTo>
                    <a:pt x="1" y="9992"/>
                  </a:lnTo>
                  <a:lnTo>
                    <a:pt x="1321" y="9992"/>
                  </a:lnTo>
                  <a:lnTo>
                    <a:pt x="309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7"/>
            <p:cNvSpPr/>
            <p:nvPr/>
          </p:nvSpPr>
          <p:spPr>
            <a:xfrm>
              <a:off x="983183" y="3637687"/>
              <a:ext cx="310629" cy="721926"/>
            </a:xfrm>
            <a:custGeom>
              <a:rect b="b" l="l" r="r" t="t"/>
              <a:pathLst>
                <a:path extrusionOk="0" h="22525" w="9692">
                  <a:moveTo>
                    <a:pt x="5106" y="1"/>
                  </a:moveTo>
                  <a:cubicBezTo>
                    <a:pt x="3291" y="1"/>
                    <a:pt x="1421" y="538"/>
                    <a:pt x="1421" y="538"/>
                  </a:cubicBezTo>
                  <a:cubicBezTo>
                    <a:pt x="1421" y="538"/>
                    <a:pt x="1" y="22276"/>
                    <a:pt x="185" y="22443"/>
                  </a:cubicBezTo>
                  <a:cubicBezTo>
                    <a:pt x="240" y="22504"/>
                    <a:pt x="1315" y="22525"/>
                    <a:pt x="2724" y="22525"/>
                  </a:cubicBezTo>
                  <a:cubicBezTo>
                    <a:pt x="5541" y="22525"/>
                    <a:pt x="9692" y="22443"/>
                    <a:pt x="9692" y="22443"/>
                  </a:cubicBezTo>
                  <a:cubicBezTo>
                    <a:pt x="9692" y="22443"/>
                    <a:pt x="9541" y="3061"/>
                    <a:pt x="8104" y="1056"/>
                  </a:cubicBezTo>
                  <a:cubicBezTo>
                    <a:pt x="7520" y="244"/>
                    <a:pt x="6326" y="1"/>
                    <a:pt x="510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7"/>
            <p:cNvSpPr/>
            <p:nvPr/>
          </p:nvSpPr>
          <p:spPr>
            <a:xfrm>
              <a:off x="154210" y="2914863"/>
              <a:ext cx="897015" cy="1329146"/>
            </a:xfrm>
            <a:custGeom>
              <a:rect b="b" l="l" r="r" t="t"/>
              <a:pathLst>
                <a:path extrusionOk="0" h="41471" w="27988">
                  <a:moveTo>
                    <a:pt x="7823" y="0"/>
                  </a:moveTo>
                  <a:cubicBezTo>
                    <a:pt x="3510" y="0"/>
                    <a:pt x="1" y="3519"/>
                    <a:pt x="34" y="7853"/>
                  </a:cubicBezTo>
                  <a:lnTo>
                    <a:pt x="252" y="41471"/>
                  </a:lnTo>
                  <a:lnTo>
                    <a:pt x="27102" y="41471"/>
                  </a:lnTo>
                  <a:lnTo>
                    <a:pt x="27888" y="7870"/>
                  </a:lnTo>
                  <a:cubicBezTo>
                    <a:pt x="27988" y="3559"/>
                    <a:pt x="24512" y="0"/>
                    <a:pt x="20202" y="0"/>
                  </a:cubicBezTo>
                  <a:lnTo>
                    <a:pt x="7854" y="0"/>
                  </a:lnTo>
                  <a:cubicBezTo>
                    <a:pt x="7844" y="0"/>
                    <a:pt x="7834" y="0"/>
                    <a:pt x="782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7"/>
            <p:cNvSpPr/>
            <p:nvPr/>
          </p:nvSpPr>
          <p:spPr>
            <a:xfrm>
              <a:off x="162254" y="4008249"/>
              <a:ext cx="1080694" cy="347166"/>
            </a:xfrm>
            <a:custGeom>
              <a:rect b="b" l="l" r="r" t="t"/>
              <a:pathLst>
                <a:path extrusionOk="0" h="10832" w="33719">
                  <a:moveTo>
                    <a:pt x="17415" y="0"/>
                  </a:moveTo>
                  <a:cubicBezTo>
                    <a:pt x="14801" y="0"/>
                    <a:pt x="12220" y="26"/>
                    <a:pt x="10360" y="104"/>
                  </a:cubicBezTo>
                  <a:cubicBezTo>
                    <a:pt x="4762" y="338"/>
                    <a:pt x="1" y="7356"/>
                    <a:pt x="1" y="7356"/>
                  </a:cubicBezTo>
                  <a:lnTo>
                    <a:pt x="1" y="10831"/>
                  </a:lnTo>
                  <a:lnTo>
                    <a:pt x="33718" y="10831"/>
                  </a:lnTo>
                  <a:lnTo>
                    <a:pt x="33718" y="6921"/>
                  </a:lnTo>
                  <a:cubicBezTo>
                    <a:pt x="33334" y="305"/>
                    <a:pt x="28004" y="104"/>
                    <a:pt x="28004" y="104"/>
                  </a:cubicBezTo>
                  <a:cubicBezTo>
                    <a:pt x="28004" y="104"/>
                    <a:pt x="22643" y="0"/>
                    <a:pt x="17415"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7"/>
            <p:cNvSpPr/>
            <p:nvPr/>
          </p:nvSpPr>
          <p:spPr>
            <a:xfrm>
              <a:off x="508202" y="4007832"/>
              <a:ext cx="749746" cy="341557"/>
            </a:xfrm>
            <a:custGeom>
              <a:rect b="b" l="l" r="r" t="t"/>
              <a:pathLst>
                <a:path extrusionOk="0" h="10657" w="23393">
                  <a:moveTo>
                    <a:pt x="15406" y="0"/>
                  </a:moveTo>
                  <a:cubicBezTo>
                    <a:pt x="10326" y="34"/>
                    <a:pt x="5230" y="50"/>
                    <a:pt x="151" y="84"/>
                  </a:cubicBezTo>
                  <a:cubicBezTo>
                    <a:pt x="0" y="84"/>
                    <a:pt x="0" y="318"/>
                    <a:pt x="151" y="318"/>
                  </a:cubicBezTo>
                  <a:lnTo>
                    <a:pt x="13985" y="251"/>
                  </a:lnTo>
                  <a:cubicBezTo>
                    <a:pt x="14681" y="243"/>
                    <a:pt x="15418" y="201"/>
                    <a:pt x="16152" y="201"/>
                  </a:cubicBezTo>
                  <a:cubicBezTo>
                    <a:pt x="16952" y="201"/>
                    <a:pt x="17748" y="251"/>
                    <a:pt x="18480" y="451"/>
                  </a:cubicBezTo>
                  <a:cubicBezTo>
                    <a:pt x="22607" y="1621"/>
                    <a:pt x="23208" y="6901"/>
                    <a:pt x="22874" y="10543"/>
                  </a:cubicBezTo>
                  <a:cubicBezTo>
                    <a:pt x="22874" y="10619"/>
                    <a:pt x="22929" y="10656"/>
                    <a:pt x="22985" y="10656"/>
                  </a:cubicBezTo>
                  <a:cubicBezTo>
                    <a:pt x="23041" y="10656"/>
                    <a:pt x="23100" y="10619"/>
                    <a:pt x="23108" y="10543"/>
                  </a:cubicBezTo>
                  <a:cubicBezTo>
                    <a:pt x="23392" y="7486"/>
                    <a:pt x="23058" y="3225"/>
                    <a:pt x="20452" y="1187"/>
                  </a:cubicBezTo>
                  <a:cubicBezTo>
                    <a:pt x="18948" y="17"/>
                    <a:pt x="17193" y="0"/>
                    <a:pt x="154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7"/>
            <p:cNvSpPr/>
            <p:nvPr/>
          </p:nvSpPr>
          <p:spPr>
            <a:xfrm>
              <a:off x="342183" y="2936048"/>
              <a:ext cx="583727" cy="696959"/>
            </a:xfrm>
            <a:custGeom>
              <a:rect b="b" l="l" r="r" t="t"/>
              <a:pathLst>
                <a:path extrusionOk="0" h="21746" w="18213">
                  <a:moveTo>
                    <a:pt x="12059" y="0"/>
                  </a:moveTo>
                  <a:cubicBezTo>
                    <a:pt x="11472" y="0"/>
                    <a:pt x="10856" y="8"/>
                    <a:pt x="10210" y="8"/>
                  </a:cubicBezTo>
                  <a:cubicBezTo>
                    <a:pt x="9190" y="8"/>
                    <a:pt x="8154" y="58"/>
                    <a:pt x="7118" y="158"/>
                  </a:cubicBezTo>
                  <a:cubicBezTo>
                    <a:pt x="6567" y="225"/>
                    <a:pt x="6016" y="325"/>
                    <a:pt x="5481" y="459"/>
                  </a:cubicBezTo>
                  <a:cubicBezTo>
                    <a:pt x="4896" y="592"/>
                    <a:pt x="4345" y="776"/>
                    <a:pt x="3827" y="1044"/>
                  </a:cubicBezTo>
                  <a:cubicBezTo>
                    <a:pt x="3292" y="1328"/>
                    <a:pt x="2791" y="1695"/>
                    <a:pt x="2357" y="2130"/>
                  </a:cubicBezTo>
                  <a:cubicBezTo>
                    <a:pt x="1922" y="2581"/>
                    <a:pt x="1538" y="3082"/>
                    <a:pt x="1237" y="3633"/>
                  </a:cubicBezTo>
                  <a:cubicBezTo>
                    <a:pt x="1087" y="3917"/>
                    <a:pt x="970" y="4218"/>
                    <a:pt x="886" y="4519"/>
                  </a:cubicBezTo>
                  <a:cubicBezTo>
                    <a:pt x="819" y="4820"/>
                    <a:pt x="769" y="5137"/>
                    <a:pt x="753" y="5438"/>
                  </a:cubicBezTo>
                  <a:cubicBezTo>
                    <a:pt x="686" y="6039"/>
                    <a:pt x="619" y="6641"/>
                    <a:pt x="569" y="7242"/>
                  </a:cubicBezTo>
                  <a:cubicBezTo>
                    <a:pt x="452" y="8412"/>
                    <a:pt x="368" y="9565"/>
                    <a:pt x="301" y="10651"/>
                  </a:cubicBezTo>
                  <a:cubicBezTo>
                    <a:pt x="168" y="12823"/>
                    <a:pt x="101" y="14778"/>
                    <a:pt x="67" y="16415"/>
                  </a:cubicBezTo>
                  <a:cubicBezTo>
                    <a:pt x="17" y="18069"/>
                    <a:pt x="1" y="19406"/>
                    <a:pt x="1" y="20325"/>
                  </a:cubicBezTo>
                  <a:cubicBezTo>
                    <a:pt x="1" y="20776"/>
                    <a:pt x="1" y="21127"/>
                    <a:pt x="1" y="21378"/>
                  </a:cubicBezTo>
                  <a:cubicBezTo>
                    <a:pt x="1" y="21495"/>
                    <a:pt x="1" y="21595"/>
                    <a:pt x="1" y="21662"/>
                  </a:cubicBezTo>
                  <a:cubicBezTo>
                    <a:pt x="1" y="21695"/>
                    <a:pt x="1" y="21712"/>
                    <a:pt x="1" y="21745"/>
                  </a:cubicBezTo>
                  <a:cubicBezTo>
                    <a:pt x="1" y="21712"/>
                    <a:pt x="17" y="21695"/>
                    <a:pt x="17" y="21662"/>
                  </a:cubicBezTo>
                  <a:cubicBezTo>
                    <a:pt x="17" y="21595"/>
                    <a:pt x="17" y="21495"/>
                    <a:pt x="17" y="21378"/>
                  </a:cubicBezTo>
                  <a:cubicBezTo>
                    <a:pt x="34" y="21127"/>
                    <a:pt x="34" y="20776"/>
                    <a:pt x="51" y="20325"/>
                  </a:cubicBezTo>
                  <a:cubicBezTo>
                    <a:pt x="84" y="19389"/>
                    <a:pt x="118" y="18069"/>
                    <a:pt x="168" y="16432"/>
                  </a:cubicBezTo>
                  <a:cubicBezTo>
                    <a:pt x="218" y="14778"/>
                    <a:pt x="285" y="12823"/>
                    <a:pt x="418" y="10651"/>
                  </a:cubicBezTo>
                  <a:cubicBezTo>
                    <a:pt x="502" y="9565"/>
                    <a:pt x="585" y="8429"/>
                    <a:pt x="702" y="7242"/>
                  </a:cubicBezTo>
                  <a:cubicBezTo>
                    <a:pt x="753" y="6658"/>
                    <a:pt x="819" y="6056"/>
                    <a:pt x="886" y="5455"/>
                  </a:cubicBezTo>
                  <a:cubicBezTo>
                    <a:pt x="920" y="5154"/>
                    <a:pt x="970" y="4853"/>
                    <a:pt x="1037" y="4552"/>
                  </a:cubicBezTo>
                  <a:cubicBezTo>
                    <a:pt x="1103" y="4252"/>
                    <a:pt x="1220" y="3968"/>
                    <a:pt x="1371" y="3700"/>
                  </a:cubicBezTo>
                  <a:cubicBezTo>
                    <a:pt x="1655" y="3149"/>
                    <a:pt x="2022" y="2664"/>
                    <a:pt x="2457" y="2230"/>
                  </a:cubicBezTo>
                  <a:cubicBezTo>
                    <a:pt x="2891" y="1812"/>
                    <a:pt x="3359" y="1445"/>
                    <a:pt x="3877" y="1160"/>
                  </a:cubicBezTo>
                  <a:cubicBezTo>
                    <a:pt x="4395" y="910"/>
                    <a:pt x="4946" y="709"/>
                    <a:pt x="5514" y="592"/>
                  </a:cubicBezTo>
                  <a:cubicBezTo>
                    <a:pt x="6049" y="459"/>
                    <a:pt x="6584" y="358"/>
                    <a:pt x="7135" y="292"/>
                  </a:cubicBezTo>
                  <a:cubicBezTo>
                    <a:pt x="8171" y="175"/>
                    <a:pt x="9190" y="125"/>
                    <a:pt x="10226" y="125"/>
                  </a:cubicBezTo>
                  <a:cubicBezTo>
                    <a:pt x="11179" y="108"/>
                    <a:pt x="12081" y="108"/>
                    <a:pt x="12916" y="108"/>
                  </a:cubicBezTo>
                  <a:cubicBezTo>
                    <a:pt x="14554" y="108"/>
                    <a:pt x="15890" y="141"/>
                    <a:pt x="16809" y="191"/>
                  </a:cubicBezTo>
                  <a:lnTo>
                    <a:pt x="17411" y="258"/>
                  </a:lnTo>
                  <a:cubicBezTo>
                    <a:pt x="17578" y="275"/>
                    <a:pt x="17728" y="292"/>
                    <a:pt x="17862" y="308"/>
                  </a:cubicBezTo>
                  <a:cubicBezTo>
                    <a:pt x="17979" y="342"/>
                    <a:pt x="18063" y="358"/>
                    <a:pt x="18129" y="375"/>
                  </a:cubicBezTo>
                  <a:cubicBezTo>
                    <a:pt x="18146" y="392"/>
                    <a:pt x="18180" y="392"/>
                    <a:pt x="18213" y="392"/>
                  </a:cubicBezTo>
                  <a:cubicBezTo>
                    <a:pt x="18180" y="375"/>
                    <a:pt x="18163" y="375"/>
                    <a:pt x="18129" y="358"/>
                  </a:cubicBezTo>
                  <a:cubicBezTo>
                    <a:pt x="18063" y="342"/>
                    <a:pt x="17979" y="308"/>
                    <a:pt x="17862" y="292"/>
                  </a:cubicBezTo>
                  <a:cubicBezTo>
                    <a:pt x="17745" y="258"/>
                    <a:pt x="17595" y="242"/>
                    <a:pt x="17411" y="208"/>
                  </a:cubicBezTo>
                  <a:cubicBezTo>
                    <a:pt x="17244" y="191"/>
                    <a:pt x="17043" y="158"/>
                    <a:pt x="16809" y="141"/>
                  </a:cubicBezTo>
                  <a:cubicBezTo>
                    <a:pt x="15890" y="58"/>
                    <a:pt x="14554" y="8"/>
                    <a:pt x="12916" y="8"/>
                  </a:cubicBezTo>
                  <a:cubicBezTo>
                    <a:pt x="12638" y="2"/>
                    <a:pt x="12352" y="0"/>
                    <a:pt x="1205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7"/>
            <p:cNvSpPr/>
            <p:nvPr/>
          </p:nvSpPr>
          <p:spPr>
            <a:xfrm>
              <a:off x="575123" y="3303501"/>
              <a:ext cx="26281" cy="109419"/>
            </a:xfrm>
            <a:custGeom>
              <a:rect b="b" l="l" r="r" t="t"/>
              <a:pathLst>
                <a:path extrusionOk="0" h="3414" w="820">
                  <a:moveTo>
                    <a:pt x="57" y="0"/>
                  </a:moveTo>
                  <a:cubicBezTo>
                    <a:pt x="30" y="0"/>
                    <a:pt x="18" y="5"/>
                    <a:pt x="18" y="5"/>
                  </a:cubicBezTo>
                  <a:cubicBezTo>
                    <a:pt x="201" y="71"/>
                    <a:pt x="352" y="172"/>
                    <a:pt x="452" y="322"/>
                  </a:cubicBezTo>
                  <a:cubicBezTo>
                    <a:pt x="669" y="589"/>
                    <a:pt x="703" y="1091"/>
                    <a:pt x="652" y="1609"/>
                  </a:cubicBezTo>
                  <a:cubicBezTo>
                    <a:pt x="602" y="2060"/>
                    <a:pt x="485" y="2511"/>
                    <a:pt x="285" y="2912"/>
                  </a:cubicBezTo>
                  <a:cubicBezTo>
                    <a:pt x="135" y="3229"/>
                    <a:pt x="1" y="3396"/>
                    <a:pt x="18" y="3413"/>
                  </a:cubicBezTo>
                  <a:cubicBezTo>
                    <a:pt x="168" y="3296"/>
                    <a:pt x="285" y="3129"/>
                    <a:pt x="368" y="2962"/>
                  </a:cubicBezTo>
                  <a:cubicBezTo>
                    <a:pt x="602" y="2544"/>
                    <a:pt x="753" y="2093"/>
                    <a:pt x="803" y="1625"/>
                  </a:cubicBezTo>
                  <a:cubicBezTo>
                    <a:pt x="820" y="1375"/>
                    <a:pt x="820" y="1107"/>
                    <a:pt x="786" y="857"/>
                  </a:cubicBezTo>
                  <a:cubicBezTo>
                    <a:pt x="753" y="640"/>
                    <a:pt x="669" y="422"/>
                    <a:pt x="536" y="255"/>
                  </a:cubicBezTo>
                  <a:cubicBezTo>
                    <a:pt x="452" y="138"/>
                    <a:pt x="318" y="55"/>
                    <a:pt x="185" y="21"/>
                  </a:cubicBezTo>
                  <a:cubicBezTo>
                    <a:pt x="126" y="5"/>
                    <a:pt x="84" y="0"/>
                    <a:pt x="5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7"/>
            <p:cNvSpPr/>
            <p:nvPr/>
          </p:nvSpPr>
          <p:spPr>
            <a:xfrm>
              <a:off x="826811" y="3303501"/>
              <a:ext cx="26281" cy="109419"/>
            </a:xfrm>
            <a:custGeom>
              <a:rect b="b" l="l" r="r" t="t"/>
              <a:pathLst>
                <a:path extrusionOk="0" h="3414" w="820">
                  <a:moveTo>
                    <a:pt x="55" y="0"/>
                  </a:moveTo>
                  <a:cubicBezTo>
                    <a:pt x="30" y="0"/>
                    <a:pt x="18" y="5"/>
                    <a:pt x="18" y="5"/>
                  </a:cubicBezTo>
                  <a:cubicBezTo>
                    <a:pt x="185" y="71"/>
                    <a:pt x="352" y="172"/>
                    <a:pt x="452" y="322"/>
                  </a:cubicBezTo>
                  <a:cubicBezTo>
                    <a:pt x="669" y="589"/>
                    <a:pt x="703" y="1091"/>
                    <a:pt x="653" y="1609"/>
                  </a:cubicBezTo>
                  <a:cubicBezTo>
                    <a:pt x="602" y="2060"/>
                    <a:pt x="485" y="2511"/>
                    <a:pt x="285" y="2912"/>
                  </a:cubicBezTo>
                  <a:cubicBezTo>
                    <a:pt x="135" y="3229"/>
                    <a:pt x="1" y="3396"/>
                    <a:pt x="18" y="3413"/>
                  </a:cubicBezTo>
                  <a:cubicBezTo>
                    <a:pt x="168" y="3296"/>
                    <a:pt x="285" y="3129"/>
                    <a:pt x="368" y="2962"/>
                  </a:cubicBezTo>
                  <a:cubicBezTo>
                    <a:pt x="602" y="2544"/>
                    <a:pt x="753" y="2093"/>
                    <a:pt x="803" y="1625"/>
                  </a:cubicBezTo>
                  <a:cubicBezTo>
                    <a:pt x="820" y="1375"/>
                    <a:pt x="820" y="1107"/>
                    <a:pt x="786" y="857"/>
                  </a:cubicBezTo>
                  <a:cubicBezTo>
                    <a:pt x="753" y="640"/>
                    <a:pt x="669" y="422"/>
                    <a:pt x="536" y="255"/>
                  </a:cubicBezTo>
                  <a:cubicBezTo>
                    <a:pt x="452" y="138"/>
                    <a:pt x="318" y="55"/>
                    <a:pt x="168" y="21"/>
                  </a:cubicBezTo>
                  <a:cubicBezTo>
                    <a:pt x="118" y="5"/>
                    <a:pt x="80" y="0"/>
                    <a:pt x="5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7"/>
            <p:cNvSpPr/>
            <p:nvPr/>
          </p:nvSpPr>
          <p:spPr>
            <a:xfrm>
              <a:off x="152607" y="3623777"/>
              <a:ext cx="372229" cy="739650"/>
            </a:xfrm>
            <a:custGeom>
              <a:rect b="b" l="l" r="r" t="t"/>
              <a:pathLst>
                <a:path extrusionOk="0" h="23078" w="11614">
                  <a:moveTo>
                    <a:pt x="5997" y="1"/>
                  </a:moveTo>
                  <a:cubicBezTo>
                    <a:pt x="3366" y="1"/>
                    <a:pt x="452" y="755"/>
                    <a:pt x="452" y="755"/>
                  </a:cubicBezTo>
                  <a:cubicBezTo>
                    <a:pt x="452" y="755"/>
                    <a:pt x="1" y="22359"/>
                    <a:pt x="17" y="22844"/>
                  </a:cubicBezTo>
                  <a:cubicBezTo>
                    <a:pt x="30" y="23022"/>
                    <a:pt x="1596" y="23078"/>
                    <a:pt x="3573" y="23078"/>
                  </a:cubicBezTo>
                  <a:cubicBezTo>
                    <a:pt x="6982" y="23078"/>
                    <a:pt x="11613" y="22911"/>
                    <a:pt x="11613" y="22911"/>
                  </a:cubicBezTo>
                  <a:cubicBezTo>
                    <a:pt x="11613" y="22911"/>
                    <a:pt x="11346" y="4130"/>
                    <a:pt x="9909" y="1407"/>
                  </a:cubicBezTo>
                  <a:cubicBezTo>
                    <a:pt x="9332" y="327"/>
                    <a:pt x="7726" y="1"/>
                    <a:pt x="5997"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7"/>
            <p:cNvSpPr/>
            <p:nvPr/>
          </p:nvSpPr>
          <p:spPr>
            <a:xfrm>
              <a:off x="146197" y="3630732"/>
              <a:ext cx="281175" cy="734554"/>
            </a:xfrm>
            <a:custGeom>
              <a:rect b="b" l="l" r="r" t="t"/>
              <a:pathLst>
                <a:path extrusionOk="0" h="22919" w="8773">
                  <a:moveTo>
                    <a:pt x="3734" y="1"/>
                  </a:moveTo>
                  <a:cubicBezTo>
                    <a:pt x="1971" y="1"/>
                    <a:pt x="217" y="455"/>
                    <a:pt x="217" y="455"/>
                  </a:cubicBezTo>
                  <a:cubicBezTo>
                    <a:pt x="217" y="455"/>
                    <a:pt x="0" y="22694"/>
                    <a:pt x="167" y="22861"/>
                  </a:cubicBezTo>
                  <a:cubicBezTo>
                    <a:pt x="209" y="22902"/>
                    <a:pt x="768" y="22918"/>
                    <a:pt x="1582" y="22918"/>
                  </a:cubicBezTo>
                  <a:cubicBezTo>
                    <a:pt x="4026" y="22918"/>
                    <a:pt x="8772" y="22777"/>
                    <a:pt x="8772" y="22777"/>
                  </a:cubicBezTo>
                  <a:cubicBezTo>
                    <a:pt x="8772" y="22777"/>
                    <a:pt x="8388" y="3111"/>
                    <a:pt x="6951" y="1106"/>
                  </a:cubicBezTo>
                  <a:cubicBezTo>
                    <a:pt x="6341" y="248"/>
                    <a:pt x="5035" y="1"/>
                    <a:pt x="373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7"/>
            <p:cNvSpPr/>
            <p:nvPr/>
          </p:nvSpPr>
          <p:spPr>
            <a:xfrm>
              <a:off x="238309" y="3954821"/>
              <a:ext cx="26794" cy="33620"/>
            </a:xfrm>
            <a:custGeom>
              <a:rect b="b" l="l" r="r" t="t"/>
              <a:pathLst>
                <a:path extrusionOk="0" h="1049" w="836">
                  <a:moveTo>
                    <a:pt x="568" y="0"/>
                  </a:moveTo>
                  <a:cubicBezTo>
                    <a:pt x="552" y="0"/>
                    <a:pt x="501" y="0"/>
                    <a:pt x="418" y="17"/>
                  </a:cubicBezTo>
                  <a:lnTo>
                    <a:pt x="351" y="34"/>
                  </a:lnTo>
                  <a:lnTo>
                    <a:pt x="401" y="84"/>
                  </a:lnTo>
                  <a:cubicBezTo>
                    <a:pt x="518" y="167"/>
                    <a:pt x="618" y="284"/>
                    <a:pt x="668" y="435"/>
                  </a:cubicBezTo>
                  <a:cubicBezTo>
                    <a:pt x="752" y="618"/>
                    <a:pt x="652" y="852"/>
                    <a:pt x="451" y="902"/>
                  </a:cubicBezTo>
                  <a:cubicBezTo>
                    <a:pt x="434" y="906"/>
                    <a:pt x="417" y="908"/>
                    <a:pt x="400" y="908"/>
                  </a:cubicBezTo>
                  <a:cubicBezTo>
                    <a:pt x="271" y="908"/>
                    <a:pt x="165" y="801"/>
                    <a:pt x="151" y="668"/>
                  </a:cubicBezTo>
                  <a:cubicBezTo>
                    <a:pt x="134" y="552"/>
                    <a:pt x="134" y="418"/>
                    <a:pt x="167" y="284"/>
                  </a:cubicBezTo>
                  <a:cubicBezTo>
                    <a:pt x="201" y="201"/>
                    <a:pt x="267" y="151"/>
                    <a:pt x="351" y="134"/>
                  </a:cubicBezTo>
                  <a:cubicBezTo>
                    <a:pt x="362" y="130"/>
                    <a:pt x="371" y="129"/>
                    <a:pt x="380" y="129"/>
                  </a:cubicBezTo>
                  <a:cubicBezTo>
                    <a:pt x="405" y="129"/>
                    <a:pt x="423" y="139"/>
                    <a:pt x="430" y="139"/>
                  </a:cubicBezTo>
                  <a:cubicBezTo>
                    <a:pt x="433" y="139"/>
                    <a:pt x="435" y="137"/>
                    <a:pt x="435" y="134"/>
                  </a:cubicBezTo>
                  <a:cubicBezTo>
                    <a:pt x="451" y="134"/>
                    <a:pt x="418" y="84"/>
                    <a:pt x="351" y="84"/>
                  </a:cubicBezTo>
                  <a:cubicBezTo>
                    <a:pt x="341" y="82"/>
                    <a:pt x="331" y="82"/>
                    <a:pt x="321" y="82"/>
                  </a:cubicBezTo>
                  <a:cubicBezTo>
                    <a:pt x="214" y="82"/>
                    <a:pt x="114" y="159"/>
                    <a:pt x="84" y="251"/>
                  </a:cubicBezTo>
                  <a:cubicBezTo>
                    <a:pt x="17" y="384"/>
                    <a:pt x="0" y="552"/>
                    <a:pt x="34" y="702"/>
                  </a:cubicBezTo>
                  <a:cubicBezTo>
                    <a:pt x="34" y="802"/>
                    <a:pt x="84" y="886"/>
                    <a:pt x="151" y="953"/>
                  </a:cubicBezTo>
                  <a:cubicBezTo>
                    <a:pt x="225" y="1014"/>
                    <a:pt x="299" y="1049"/>
                    <a:pt x="380" y="1049"/>
                  </a:cubicBezTo>
                  <a:cubicBezTo>
                    <a:pt x="409" y="1049"/>
                    <a:pt x="438" y="1045"/>
                    <a:pt x="468" y="1036"/>
                  </a:cubicBezTo>
                  <a:cubicBezTo>
                    <a:pt x="618" y="1019"/>
                    <a:pt x="752" y="902"/>
                    <a:pt x="785" y="769"/>
                  </a:cubicBezTo>
                  <a:cubicBezTo>
                    <a:pt x="836" y="635"/>
                    <a:pt x="836" y="518"/>
                    <a:pt x="785" y="384"/>
                  </a:cubicBezTo>
                  <a:cubicBezTo>
                    <a:pt x="728" y="255"/>
                    <a:pt x="633" y="137"/>
                    <a:pt x="500" y="54"/>
                  </a:cubicBezTo>
                  <a:lnTo>
                    <a:pt x="500" y="54"/>
                  </a:lnTo>
                  <a:cubicBezTo>
                    <a:pt x="544" y="32"/>
                    <a:pt x="568" y="12"/>
                    <a:pt x="5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7"/>
            <p:cNvSpPr/>
            <p:nvPr/>
          </p:nvSpPr>
          <p:spPr>
            <a:xfrm>
              <a:off x="250071" y="3845018"/>
              <a:ext cx="50927" cy="115733"/>
            </a:xfrm>
            <a:custGeom>
              <a:rect b="b" l="l" r="r" t="t"/>
              <a:pathLst>
                <a:path extrusionOk="0" h="3611" w="1589">
                  <a:moveTo>
                    <a:pt x="1571" y="1"/>
                  </a:moveTo>
                  <a:cubicBezTo>
                    <a:pt x="1574" y="2"/>
                    <a:pt x="1576" y="6"/>
                    <a:pt x="1575" y="13"/>
                  </a:cubicBezTo>
                  <a:lnTo>
                    <a:pt x="1575" y="13"/>
                  </a:lnTo>
                  <a:cubicBezTo>
                    <a:pt x="1579" y="9"/>
                    <a:pt x="1584" y="5"/>
                    <a:pt x="1588" y="1"/>
                  </a:cubicBezTo>
                  <a:close/>
                  <a:moveTo>
                    <a:pt x="1575" y="13"/>
                  </a:moveTo>
                  <a:cubicBezTo>
                    <a:pt x="1432" y="144"/>
                    <a:pt x="1335" y="307"/>
                    <a:pt x="1237" y="469"/>
                  </a:cubicBezTo>
                  <a:cubicBezTo>
                    <a:pt x="753" y="1271"/>
                    <a:pt x="385" y="2140"/>
                    <a:pt x="134" y="3042"/>
                  </a:cubicBezTo>
                  <a:cubicBezTo>
                    <a:pt x="68" y="3226"/>
                    <a:pt x="17" y="3426"/>
                    <a:pt x="1" y="3610"/>
                  </a:cubicBezTo>
                  <a:cubicBezTo>
                    <a:pt x="1" y="3610"/>
                    <a:pt x="2" y="3610"/>
                    <a:pt x="2" y="3610"/>
                  </a:cubicBezTo>
                  <a:cubicBezTo>
                    <a:pt x="56" y="3610"/>
                    <a:pt x="306" y="2765"/>
                    <a:pt x="736" y="1772"/>
                  </a:cubicBezTo>
                  <a:cubicBezTo>
                    <a:pt x="1143" y="848"/>
                    <a:pt x="1565" y="114"/>
                    <a:pt x="1575" y="13"/>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7"/>
            <p:cNvSpPr/>
            <p:nvPr/>
          </p:nvSpPr>
          <p:spPr>
            <a:xfrm>
              <a:off x="198150" y="3855723"/>
              <a:ext cx="48748" cy="106630"/>
            </a:xfrm>
            <a:custGeom>
              <a:rect b="b" l="l" r="r" t="t"/>
              <a:pathLst>
                <a:path extrusionOk="0" h="3327" w="1521">
                  <a:moveTo>
                    <a:pt x="51" y="1"/>
                  </a:moveTo>
                  <a:cubicBezTo>
                    <a:pt x="51" y="1"/>
                    <a:pt x="51" y="1"/>
                    <a:pt x="50" y="1"/>
                  </a:cubicBezTo>
                  <a:cubicBezTo>
                    <a:pt x="0" y="18"/>
                    <a:pt x="368" y="736"/>
                    <a:pt x="769" y="1672"/>
                  </a:cubicBezTo>
                  <a:cubicBezTo>
                    <a:pt x="1149" y="2581"/>
                    <a:pt x="1447" y="3326"/>
                    <a:pt x="1486" y="3326"/>
                  </a:cubicBezTo>
                  <a:cubicBezTo>
                    <a:pt x="1486" y="3326"/>
                    <a:pt x="1487" y="3326"/>
                    <a:pt x="1487" y="3326"/>
                  </a:cubicBezTo>
                  <a:cubicBezTo>
                    <a:pt x="1520" y="3326"/>
                    <a:pt x="1287" y="2541"/>
                    <a:pt x="886" y="1605"/>
                  </a:cubicBezTo>
                  <a:cubicBezTo>
                    <a:pt x="489" y="697"/>
                    <a:pt x="93" y="1"/>
                    <a:pt x="5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7"/>
            <p:cNvSpPr/>
            <p:nvPr/>
          </p:nvSpPr>
          <p:spPr>
            <a:xfrm>
              <a:off x="259174" y="3984275"/>
              <a:ext cx="40191" cy="179961"/>
            </a:xfrm>
            <a:custGeom>
              <a:rect b="b" l="l" r="r" t="t"/>
              <a:pathLst>
                <a:path extrusionOk="0" h="5615" w="1254">
                  <a:moveTo>
                    <a:pt x="1" y="0"/>
                  </a:moveTo>
                  <a:lnTo>
                    <a:pt x="1" y="0"/>
                  </a:lnTo>
                  <a:cubicBezTo>
                    <a:pt x="34" y="284"/>
                    <a:pt x="101" y="551"/>
                    <a:pt x="168" y="819"/>
                  </a:cubicBezTo>
                  <a:cubicBezTo>
                    <a:pt x="302" y="1337"/>
                    <a:pt x="469" y="2022"/>
                    <a:pt x="652" y="2807"/>
                  </a:cubicBezTo>
                  <a:cubicBezTo>
                    <a:pt x="820" y="3576"/>
                    <a:pt x="970" y="4277"/>
                    <a:pt x="1070" y="4795"/>
                  </a:cubicBezTo>
                  <a:cubicBezTo>
                    <a:pt x="1120" y="5079"/>
                    <a:pt x="1170" y="5347"/>
                    <a:pt x="1254" y="5614"/>
                  </a:cubicBezTo>
                  <a:cubicBezTo>
                    <a:pt x="1254" y="5330"/>
                    <a:pt x="1221" y="5046"/>
                    <a:pt x="1170" y="4779"/>
                  </a:cubicBezTo>
                  <a:cubicBezTo>
                    <a:pt x="1087" y="4261"/>
                    <a:pt x="953" y="3559"/>
                    <a:pt x="786" y="2774"/>
                  </a:cubicBezTo>
                  <a:cubicBezTo>
                    <a:pt x="602" y="1988"/>
                    <a:pt x="419" y="1303"/>
                    <a:pt x="268" y="802"/>
                  </a:cubicBezTo>
                  <a:cubicBezTo>
                    <a:pt x="201" y="518"/>
                    <a:pt x="118" y="251"/>
                    <a:pt x="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7"/>
            <p:cNvSpPr/>
            <p:nvPr/>
          </p:nvSpPr>
          <p:spPr>
            <a:xfrm>
              <a:off x="199753" y="3984788"/>
              <a:ext cx="46088" cy="110380"/>
            </a:xfrm>
            <a:custGeom>
              <a:rect b="b" l="l" r="r" t="t"/>
              <a:pathLst>
                <a:path extrusionOk="0" h="3444" w="1438">
                  <a:moveTo>
                    <a:pt x="1404" y="1"/>
                  </a:moveTo>
                  <a:cubicBezTo>
                    <a:pt x="1287" y="134"/>
                    <a:pt x="1186" y="302"/>
                    <a:pt x="1103" y="469"/>
                  </a:cubicBezTo>
                  <a:cubicBezTo>
                    <a:pt x="668" y="1237"/>
                    <a:pt x="334" y="2056"/>
                    <a:pt x="100" y="2908"/>
                  </a:cubicBezTo>
                  <a:cubicBezTo>
                    <a:pt x="50" y="3075"/>
                    <a:pt x="0" y="3259"/>
                    <a:pt x="0" y="3443"/>
                  </a:cubicBezTo>
                  <a:cubicBezTo>
                    <a:pt x="0" y="3443"/>
                    <a:pt x="1" y="3443"/>
                    <a:pt x="1" y="3443"/>
                  </a:cubicBezTo>
                  <a:cubicBezTo>
                    <a:pt x="38" y="3443"/>
                    <a:pt x="271" y="2648"/>
                    <a:pt x="652" y="1705"/>
                  </a:cubicBezTo>
                  <a:cubicBezTo>
                    <a:pt x="1036" y="753"/>
                    <a:pt x="1437" y="18"/>
                    <a:pt x="140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2">
  <p:cSld name="CUSTOM_2">
    <p:spTree>
      <p:nvGrpSpPr>
        <p:cNvPr id="393" name="Shape 393"/>
        <p:cNvGrpSpPr/>
        <p:nvPr/>
      </p:nvGrpSpPr>
      <p:grpSpPr>
        <a:xfrm>
          <a:off x="0" y="0"/>
          <a:ext cx="0" cy="0"/>
          <a:chOff x="0" y="0"/>
          <a:chExt cx="0" cy="0"/>
        </a:xfrm>
      </p:grpSpPr>
      <p:sp>
        <p:nvSpPr>
          <p:cNvPr id="394" name="Google Shape;394;p18"/>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8"/>
          <p:cNvSpPr txBox="1"/>
          <p:nvPr>
            <p:ph type="title"/>
          </p:nvPr>
        </p:nvSpPr>
        <p:spPr>
          <a:xfrm>
            <a:off x="3726000" y="4089600"/>
            <a:ext cx="3380400" cy="5112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396" name="Google Shape;396;p18"/>
          <p:cNvSpPr txBox="1"/>
          <p:nvPr>
            <p:ph idx="1" type="subTitle"/>
          </p:nvPr>
        </p:nvSpPr>
        <p:spPr>
          <a:xfrm>
            <a:off x="3726000" y="2935650"/>
            <a:ext cx="3380400" cy="11538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sz="1200"/>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grpSp>
        <p:nvGrpSpPr>
          <p:cNvPr id="397" name="Google Shape;397;p18"/>
          <p:cNvGrpSpPr/>
          <p:nvPr/>
        </p:nvGrpSpPr>
        <p:grpSpPr>
          <a:xfrm>
            <a:off x="3519477" y="424219"/>
            <a:ext cx="1304531" cy="2282345"/>
            <a:chOff x="3519477" y="424219"/>
            <a:chExt cx="1304531" cy="2282345"/>
          </a:xfrm>
        </p:grpSpPr>
        <p:sp>
          <p:nvSpPr>
            <p:cNvPr id="398" name="Google Shape;398;p18"/>
            <p:cNvSpPr/>
            <p:nvPr/>
          </p:nvSpPr>
          <p:spPr>
            <a:xfrm>
              <a:off x="3519477" y="972018"/>
              <a:ext cx="276912" cy="593374"/>
            </a:xfrm>
            <a:custGeom>
              <a:rect b="b" l="l" r="r" t="t"/>
              <a:pathLst>
                <a:path extrusionOk="0" h="18514" w="8640">
                  <a:moveTo>
                    <a:pt x="1" y="1"/>
                  </a:moveTo>
                  <a:lnTo>
                    <a:pt x="1" y="18514"/>
                  </a:lnTo>
                  <a:lnTo>
                    <a:pt x="8639" y="18514"/>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8"/>
            <p:cNvSpPr/>
            <p:nvPr/>
          </p:nvSpPr>
          <p:spPr>
            <a:xfrm>
              <a:off x="3808119" y="1606608"/>
              <a:ext cx="340083" cy="573022"/>
            </a:xfrm>
            <a:custGeom>
              <a:rect b="b" l="l" r="r" t="t"/>
              <a:pathLst>
                <a:path extrusionOk="0" h="17879" w="10611">
                  <a:moveTo>
                    <a:pt x="1" y="0"/>
                  </a:moveTo>
                  <a:lnTo>
                    <a:pt x="1" y="17879"/>
                  </a:lnTo>
                  <a:lnTo>
                    <a:pt x="10611" y="17879"/>
                  </a:lnTo>
                  <a:lnTo>
                    <a:pt x="1061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8"/>
            <p:cNvSpPr/>
            <p:nvPr/>
          </p:nvSpPr>
          <p:spPr>
            <a:xfrm>
              <a:off x="4189931" y="424219"/>
              <a:ext cx="634077" cy="537671"/>
            </a:xfrm>
            <a:custGeom>
              <a:rect b="b" l="l" r="r" t="t"/>
              <a:pathLst>
                <a:path extrusionOk="0" h="16776" w="19784">
                  <a:moveTo>
                    <a:pt x="1" y="0"/>
                  </a:moveTo>
                  <a:lnTo>
                    <a:pt x="1" y="16775"/>
                  </a:lnTo>
                  <a:lnTo>
                    <a:pt x="10076" y="16775"/>
                  </a:lnTo>
                  <a:lnTo>
                    <a:pt x="10076" y="368"/>
                  </a:lnTo>
                  <a:lnTo>
                    <a:pt x="10444" y="368"/>
                  </a:lnTo>
                  <a:lnTo>
                    <a:pt x="10444" y="16775"/>
                  </a:lnTo>
                  <a:lnTo>
                    <a:pt x="19784" y="16775"/>
                  </a:lnTo>
                  <a:lnTo>
                    <a:pt x="1978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8"/>
            <p:cNvSpPr/>
            <p:nvPr/>
          </p:nvSpPr>
          <p:spPr>
            <a:xfrm>
              <a:off x="3519477" y="1606608"/>
              <a:ext cx="276912" cy="573022"/>
            </a:xfrm>
            <a:custGeom>
              <a:rect b="b" l="l" r="r" t="t"/>
              <a:pathLst>
                <a:path extrusionOk="0" h="17879" w="8640">
                  <a:moveTo>
                    <a:pt x="1" y="0"/>
                  </a:moveTo>
                  <a:lnTo>
                    <a:pt x="1" y="17879"/>
                  </a:lnTo>
                  <a:lnTo>
                    <a:pt x="8639" y="17879"/>
                  </a:lnTo>
                  <a:lnTo>
                    <a:pt x="863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8"/>
            <p:cNvSpPr/>
            <p:nvPr/>
          </p:nvSpPr>
          <p:spPr>
            <a:xfrm>
              <a:off x="4524629" y="1606608"/>
              <a:ext cx="299379" cy="573022"/>
            </a:xfrm>
            <a:custGeom>
              <a:rect b="b" l="l" r="r" t="t"/>
              <a:pathLst>
                <a:path extrusionOk="0" h="17879" w="9341">
                  <a:moveTo>
                    <a:pt x="1" y="0"/>
                  </a:moveTo>
                  <a:lnTo>
                    <a:pt x="1" y="17879"/>
                  </a:lnTo>
                  <a:lnTo>
                    <a:pt x="9341" y="17879"/>
                  </a:lnTo>
                  <a:lnTo>
                    <a:pt x="934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8"/>
            <p:cNvSpPr/>
            <p:nvPr/>
          </p:nvSpPr>
          <p:spPr>
            <a:xfrm>
              <a:off x="3808119" y="972018"/>
              <a:ext cx="340083" cy="593374"/>
            </a:xfrm>
            <a:custGeom>
              <a:rect b="b" l="l" r="r" t="t"/>
              <a:pathLst>
                <a:path extrusionOk="0" h="18514" w="10611">
                  <a:moveTo>
                    <a:pt x="1" y="1"/>
                  </a:moveTo>
                  <a:lnTo>
                    <a:pt x="1" y="18514"/>
                  </a:lnTo>
                  <a:lnTo>
                    <a:pt x="10611" y="18514"/>
                  </a:lnTo>
                  <a:lnTo>
                    <a:pt x="1061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8"/>
            <p:cNvSpPr/>
            <p:nvPr/>
          </p:nvSpPr>
          <p:spPr>
            <a:xfrm>
              <a:off x="4524629" y="972018"/>
              <a:ext cx="299379" cy="593374"/>
            </a:xfrm>
            <a:custGeom>
              <a:rect b="b" l="l" r="r" t="t"/>
              <a:pathLst>
                <a:path extrusionOk="0" h="18514" w="9341">
                  <a:moveTo>
                    <a:pt x="1" y="1"/>
                  </a:moveTo>
                  <a:lnTo>
                    <a:pt x="1" y="18514"/>
                  </a:lnTo>
                  <a:lnTo>
                    <a:pt x="9341" y="18514"/>
                  </a:lnTo>
                  <a:lnTo>
                    <a:pt x="934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8"/>
            <p:cNvSpPr/>
            <p:nvPr/>
          </p:nvSpPr>
          <p:spPr>
            <a:xfrm>
              <a:off x="3519477" y="2189757"/>
              <a:ext cx="276912" cy="516806"/>
            </a:xfrm>
            <a:custGeom>
              <a:rect b="b" l="l" r="r" t="t"/>
              <a:pathLst>
                <a:path extrusionOk="0" h="16125" w="8640">
                  <a:moveTo>
                    <a:pt x="1" y="1"/>
                  </a:moveTo>
                  <a:lnTo>
                    <a:pt x="1" y="16125"/>
                  </a:lnTo>
                  <a:lnTo>
                    <a:pt x="8639" y="16125"/>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8"/>
            <p:cNvSpPr/>
            <p:nvPr/>
          </p:nvSpPr>
          <p:spPr>
            <a:xfrm>
              <a:off x="3519477" y="424219"/>
              <a:ext cx="628725" cy="537671"/>
            </a:xfrm>
            <a:custGeom>
              <a:rect b="b" l="l" r="r" t="t"/>
              <a:pathLst>
                <a:path extrusionOk="0" h="16776" w="19617">
                  <a:moveTo>
                    <a:pt x="1" y="0"/>
                  </a:moveTo>
                  <a:lnTo>
                    <a:pt x="1" y="16775"/>
                  </a:lnTo>
                  <a:lnTo>
                    <a:pt x="8639" y="16775"/>
                  </a:lnTo>
                  <a:lnTo>
                    <a:pt x="8639" y="368"/>
                  </a:lnTo>
                  <a:lnTo>
                    <a:pt x="9007" y="368"/>
                  </a:lnTo>
                  <a:lnTo>
                    <a:pt x="9007" y="16775"/>
                  </a:lnTo>
                  <a:lnTo>
                    <a:pt x="19617" y="16775"/>
                  </a:lnTo>
                  <a:lnTo>
                    <a:pt x="1961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8"/>
            <p:cNvSpPr/>
            <p:nvPr/>
          </p:nvSpPr>
          <p:spPr>
            <a:xfrm>
              <a:off x="3808119" y="2189757"/>
              <a:ext cx="340083" cy="516806"/>
            </a:xfrm>
            <a:custGeom>
              <a:rect b="b" l="l" r="r" t="t"/>
              <a:pathLst>
                <a:path extrusionOk="0" h="16125" w="10611">
                  <a:moveTo>
                    <a:pt x="1" y="1"/>
                  </a:moveTo>
                  <a:lnTo>
                    <a:pt x="1" y="16125"/>
                  </a:lnTo>
                  <a:lnTo>
                    <a:pt x="10611" y="16125"/>
                  </a:lnTo>
                  <a:lnTo>
                    <a:pt x="1061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8"/>
            <p:cNvSpPr/>
            <p:nvPr/>
          </p:nvSpPr>
          <p:spPr>
            <a:xfrm>
              <a:off x="4524629" y="2189757"/>
              <a:ext cx="299379" cy="516806"/>
            </a:xfrm>
            <a:custGeom>
              <a:rect b="b" l="l" r="r" t="t"/>
              <a:pathLst>
                <a:path extrusionOk="0" h="16125" w="9341">
                  <a:moveTo>
                    <a:pt x="1" y="1"/>
                  </a:moveTo>
                  <a:lnTo>
                    <a:pt x="1" y="16125"/>
                  </a:lnTo>
                  <a:lnTo>
                    <a:pt x="9341" y="16125"/>
                  </a:lnTo>
                  <a:lnTo>
                    <a:pt x="934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8"/>
            <p:cNvSpPr/>
            <p:nvPr/>
          </p:nvSpPr>
          <p:spPr>
            <a:xfrm>
              <a:off x="4189931" y="972018"/>
              <a:ext cx="322968" cy="593374"/>
            </a:xfrm>
            <a:custGeom>
              <a:rect b="b" l="l" r="r" t="t"/>
              <a:pathLst>
                <a:path extrusionOk="0" h="18514" w="10077">
                  <a:moveTo>
                    <a:pt x="1" y="1"/>
                  </a:moveTo>
                  <a:lnTo>
                    <a:pt x="1" y="18514"/>
                  </a:lnTo>
                  <a:lnTo>
                    <a:pt x="10076" y="18514"/>
                  </a:lnTo>
                  <a:lnTo>
                    <a:pt x="1007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8"/>
            <p:cNvSpPr/>
            <p:nvPr/>
          </p:nvSpPr>
          <p:spPr>
            <a:xfrm>
              <a:off x="4189931" y="2189757"/>
              <a:ext cx="322968" cy="516806"/>
            </a:xfrm>
            <a:custGeom>
              <a:rect b="b" l="l" r="r" t="t"/>
              <a:pathLst>
                <a:path extrusionOk="0" h="16125" w="10077">
                  <a:moveTo>
                    <a:pt x="1" y="1"/>
                  </a:moveTo>
                  <a:lnTo>
                    <a:pt x="1" y="16125"/>
                  </a:lnTo>
                  <a:lnTo>
                    <a:pt x="10076" y="16125"/>
                  </a:lnTo>
                  <a:lnTo>
                    <a:pt x="1007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8"/>
            <p:cNvSpPr/>
            <p:nvPr/>
          </p:nvSpPr>
          <p:spPr>
            <a:xfrm>
              <a:off x="4189931" y="1606608"/>
              <a:ext cx="322968" cy="573022"/>
            </a:xfrm>
            <a:custGeom>
              <a:rect b="b" l="l" r="r" t="t"/>
              <a:pathLst>
                <a:path extrusionOk="0" h="17879" w="10077">
                  <a:moveTo>
                    <a:pt x="1" y="0"/>
                  </a:moveTo>
                  <a:lnTo>
                    <a:pt x="1" y="17879"/>
                  </a:lnTo>
                  <a:lnTo>
                    <a:pt x="10076" y="17879"/>
                  </a:lnTo>
                  <a:lnTo>
                    <a:pt x="1007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2" name="Google Shape;412;p18"/>
          <p:cNvGrpSpPr/>
          <p:nvPr/>
        </p:nvGrpSpPr>
        <p:grpSpPr>
          <a:xfrm>
            <a:off x="6096361" y="424219"/>
            <a:ext cx="1304531" cy="2282345"/>
            <a:chOff x="6096361" y="424219"/>
            <a:chExt cx="1304531" cy="2282345"/>
          </a:xfrm>
        </p:grpSpPr>
        <p:sp>
          <p:nvSpPr>
            <p:cNvPr id="413" name="Google Shape;413;p18"/>
            <p:cNvSpPr/>
            <p:nvPr/>
          </p:nvSpPr>
          <p:spPr>
            <a:xfrm>
              <a:off x="6096361" y="972018"/>
              <a:ext cx="277425" cy="593374"/>
            </a:xfrm>
            <a:custGeom>
              <a:rect b="b" l="l" r="r" t="t"/>
              <a:pathLst>
                <a:path extrusionOk="0" h="18514" w="8656">
                  <a:moveTo>
                    <a:pt x="0" y="1"/>
                  </a:moveTo>
                  <a:lnTo>
                    <a:pt x="0" y="18514"/>
                  </a:lnTo>
                  <a:lnTo>
                    <a:pt x="8655" y="18514"/>
                  </a:lnTo>
                  <a:lnTo>
                    <a:pt x="865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8"/>
            <p:cNvSpPr/>
            <p:nvPr/>
          </p:nvSpPr>
          <p:spPr>
            <a:xfrm>
              <a:off x="6385003" y="1606608"/>
              <a:ext cx="340595" cy="573022"/>
            </a:xfrm>
            <a:custGeom>
              <a:rect b="b" l="l" r="r" t="t"/>
              <a:pathLst>
                <a:path extrusionOk="0" h="17879" w="10627">
                  <a:moveTo>
                    <a:pt x="0" y="0"/>
                  </a:moveTo>
                  <a:lnTo>
                    <a:pt x="0" y="17879"/>
                  </a:lnTo>
                  <a:lnTo>
                    <a:pt x="10627" y="17879"/>
                  </a:lnTo>
                  <a:lnTo>
                    <a:pt x="1062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8"/>
            <p:cNvSpPr/>
            <p:nvPr/>
          </p:nvSpPr>
          <p:spPr>
            <a:xfrm>
              <a:off x="6766815" y="424219"/>
              <a:ext cx="634077" cy="537671"/>
            </a:xfrm>
            <a:custGeom>
              <a:rect b="b" l="l" r="r" t="t"/>
              <a:pathLst>
                <a:path extrusionOk="0" h="16776" w="19784">
                  <a:moveTo>
                    <a:pt x="1" y="0"/>
                  </a:moveTo>
                  <a:lnTo>
                    <a:pt x="1" y="16775"/>
                  </a:lnTo>
                  <a:lnTo>
                    <a:pt x="10093" y="16775"/>
                  </a:lnTo>
                  <a:lnTo>
                    <a:pt x="10093" y="368"/>
                  </a:lnTo>
                  <a:lnTo>
                    <a:pt x="10443" y="368"/>
                  </a:lnTo>
                  <a:lnTo>
                    <a:pt x="10443" y="16775"/>
                  </a:lnTo>
                  <a:lnTo>
                    <a:pt x="19783" y="16775"/>
                  </a:lnTo>
                  <a:lnTo>
                    <a:pt x="1978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8"/>
            <p:cNvSpPr/>
            <p:nvPr/>
          </p:nvSpPr>
          <p:spPr>
            <a:xfrm>
              <a:off x="6096361" y="1606608"/>
              <a:ext cx="277425" cy="573022"/>
            </a:xfrm>
            <a:custGeom>
              <a:rect b="b" l="l" r="r" t="t"/>
              <a:pathLst>
                <a:path extrusionOk="0" h="17879" w="8656">
                  <a:moveTo>
                    <a:pt x="0" y="0"/>
                  </a:moveTo>
                  <a:lnTo>
                    <a:pt x="0" y="17879"/>
                  </a:lnTo>
                  <a:lnTo>
                    <a:pt x="8655" y="17879"/>
                  </a:lnTo>
                  <a:lnTo>
                    <a:pt x="865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8"/>
            <p:cNvSpPr/>
            <p:nvPr/>
          </p:nvSpPr>
          <p:spPr>
            <a:xfrm>
              <a:off x="7101513" y="1606608"/>
              <a:ext cx="299379" cy="573022"/>
            </a:xfrm>
            <a:custGeom>
              <a:rect b="b" l="l" r="r" t="t"/>
              <a:pathLst>
                <a:path extrusionOk="0" h="17879" w="9341">
                  <a:moveTo>
                    <a:pt x="0" y="0"/>
                  </a:moveTo>
                  <a:lnTo>
                    <a:pt x="0" y="17879"/>
                  </a:lnTo>
                  <a:lnTo>
                    <a:pt x="9340" y="17879"/>
                  </a:lnTo>
                  <a:lnTo>
                    <a:pt x="934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8"/>
            <p:cNvSpPr/>
            <p:nvPr/>
          </p:nvSpPr>
          <p:spPr>
            <a:xfrm>
              <a:off x="6385003" y="972018"/>
              <a:ext cx="340595" cy="593374"/>
            </a:xfrm>
            <a:custGeom>
              <a:rect b="b" l="l" r="r" t="t"/>
              <a:pathLst>
                <a:path extrusionOk="0" h="18514" w="10627">
                  <a:moveTo>
                    <a:pt x="0" y="1"/>
                  </a:moveTo>
                  <a:lnTo>
                    <a:pt x="0" y="18514"/>
                  </a:lnTo>
                  <a:lnTo>
                    <a:pt x="10627" y="18514"/>
                  </a:lnTo>
                  <a:lnTo>
                    <a:pt x="1062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8"/>
            <p:cNvSpPr/>
            <p:nvPr/>
          </p:nvSpPr>
          <p:spPr>
            <a:xfrm>
              <a:off x="7101513" y="972018"/>
              <a:ext cx="299379" cy="593374"/>
            </a:xfrm>
            <a:custGeom>
              <a:rect b="b" l="l" r="r" t="t"/>
              <a:pathLst>
                <a:path extrusionOk="0" h="18514" w="9341">
                  <a:moveTo>
                    <a:pt x="0" y="1"/>
                  </a:moveTo>
                  <a:lnTo>
                    <a:pt x="0" y="18514"/>
                  </a:lnTo>
                  <a:lnTo>
                    <a:pt x="9340" y="18514"/>
                  </a:lnTo>
                  <a:lnTo>
                    <a:pt x="934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8"/>
            <p:cNvSpPr/>
            <p:nvPr/>
          </p:nvSpPr>
          <p:spPr>
            <a:xfrm>
              <a:off x="6096361" y="2189757"/>
              <a:ext cx="277425" cy="516806"/>
            </a:xfrm>
            <a:custGeom>
              <a:rect b="b" l="l" r="r" t="t"/>
              <a:pathLst>
                <a:path extrusionOk="0" h="16125" w="8656">
                  <a:moveTo>
                    <a:pt x="0" y="1"/>
                  </a:moveTo>
                  <a:lnTo>
                    <a:pt x="0" y="16125"/>
                  </a:lnTo>
                  <a:lnTo>
                    <a:pt x="8655" y="16125"/>
                  </a:lnTo>
                  <a:lnTo>
                    <a:pt x="865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8"/>
            <p:cNvSpPr/>
            <p:nvPr/>
          </p:nvSpPr>
          <p:spPr>
            <a:xfrm>
              <a:off x="6096361" y="424219"/>
              <a:ext cx="629238" cy="537671"/>
            </a:xfrm>
            <a:custGeom>
              <a:rect b="b" l="l" r="r" t="t"/>
              <a:pathLst>
                <a:path extrusionOk="0" h="16776" w="19633">
                  <a:moveTo>
                    <a:pt x="0" y="0"/>
                  </a:moveTo>
                  <a:lnTo>
                    <a:pt x="0" y="16775"/>
                  </a:lnTo>
                  <a:lnTo>
                    <a:pt x="8655" y="16775"/>
                  </a:lnTo>
                  <a:lnTo>
                    <a:pt x="8655" y="368"/>
                  </a:lnTo>
                  <a:lnTo>
                    <a:pt x="9006" y="368"/>
                  </a:lnTo>
                  <a:lnTo>
                    <a:pt x="9006" y="16775"/>
                  </a:lnTo>
                  <a:lnTo>
                    <a:pt x="19633" y="16775"/>
                  </a:lnTo>
                  <a:lnTo>
                    <a:pt x="1963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8"/>
            <p:cNvSpPr/>
            <p:nvPr/>
          </p:nvSpPr>
          <p:spPr>
            <a:xfrm>
              <a:off x="6385003" y="2189757"/>
              <a:ext cx="340595" cy="516806"/>
            </a:xfrm>
            <a:custGeom>
              <a:rect b="b" l="l" r="r" t="t"/>
              <a:pathLst>
                <a:path extrusionOk="0" h="16125" w="10627">
                  <a:moveTo>
                    <a:pt x="0" y="1"/>
                  </a:moveTo>
                  <a:lnTo>
                    <a:pt x="0" y="16125"/>
                  </a:lnTo>
                  <a:lnTo>
                    <a:pt x="10627" y="16125"/>
                  </a:lnTo>
                  <a:lnTo>
                    <a:pt x="1062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8"/>
            <p:cNvSpPr/>
            <p:nvPr/>
          </p:nvSpPr>
          <p:spPr>
            <a:xfrm>
              <a:off x="7101513" y="2189757"/>
              <a:ext cx="299379" cy="516806"/>
            </a:xfrm>
            <a:custGeom>
              <a:rect b="b" l="l" r="r" t="t"/>
              <a:pathLst>
                <a:path extrusionOk="0" h="16125" w="9341">
                  <a:moveTo>
                    <a:pt x="0" y="1"/>
                  </a:moveTo>
                  <a:lnTo>
                    <a:pt x="0" y="16125"/>
                  </a:lnTo>
                  <a:lnTo>
                    <a:pt x="9340" y="16125"/>
                  </a:lnTo>
                  <a:lnTo>
                    <a:pt x="934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8"/>
            <p:cNvSpPr/>
            <p:nvPr/>
          </p:nvSpPr>
          <p:spPr>
            <a:xfrm>
              <a:off x="6766815" y="972018"/>
              <a:ext cx="323481" cy="593374"/>
            </a:xfrm>
            <a:custGeom>
              <a:rect b="b" l="l" r="r" t="t"/>
              <a:pathLst>
                <a:path extrusionOk="0" h="18514" w="10093">
                  <a:moveTo>
                    <a:pt x="1" y="1"/>
                  </a:moveTo>
                  <a:lnTo>
                    <a:pt x="1" y="18514"/>
                  </a:lnTo>
                  <a:lnTo>
                    <a:pt x="10093" y="18514"/>
                  </a:lnTo>
                  <a:lnTo>
                    <a:pt x="1009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8"/>
            <p:cNvSpPr/>
            <p:nvPr/>
          </p:nvSpPr>
          <p:spPr>
            <a:xfrm>
              <a:off x="6766815" y="2189757"/>
              <a:ext cx="323481" cy="516806"/>
            </a:xfrm>
            <a:custGeom>
              <a:rect b="b" l="l" r="r" t="t"/>
              <a:pathLst>
                <a:path extrusionOk="0" h="16125" w="10093">
                  <a:moveTo>
                    <a:pt x="1" y="1"/>
                  </a:moveTo>
                  <a:lnTo>
                    <a:pt x="1" y="16125"/>
                  </a:lnTo>
                  <a:lnTo>
                    <a:pt x="10093" y="16125"/>
                  </a:lnTo>
                  <a:lnTo>
                    <a:pt x="1009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8"/>
            <p:cNvSpPr/>
            <p:nvPr/>
          </p:nvSpPr>
          <p:spPr>
            <a:xfrm>
              <a:off x="6766815" y="1606608"/>
              <a:ext cx="323481" cy="573022"/>
            </a:xfrm>
            <a:custGeom>
              <a:rect b="b" l="l" r="r" t="t"/>
              <a:pathLst>
                <a:path extrusionOk="0" h="17879" w="10093">
                  <a:moveTo>
                    <a:pt x="1" y="0"/>
                  </a:moveTo>
                  <a:lnTo>
                    <a:pt x="1" y="17879"/>
                  </a:lnTo>
                  <a:lnTo>
                    <a:pt x="10093" y="17879"/>
                  </a:lnTo>
                  <a:lnTo>
                    <a:pt x="1009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27" name="Google Shape;427;p18"/>
          <p:cNvGrpSpPr/>
          <p:nvPr/>
        </p:nvGrpSpPr>
        <p:grpSpPr>
          <a:xfrm>
            <a:off x="7823375" y="3028019"/>
            <a:ext cx="701542" cy="1644902"/>
            <a:chOff x="7823375" y="3040429"/>
            <a:chExt cx="701542" cy="1644902"/>
          </a:xfrm>
        </p:grpSpPr>
        <p:sp>
          <p:nvSpPr>
            <p:cNvPr id="428" name="Google Shape;428;p18"/>
            <p:cNvSpPr/>
            <p:nvPr/>
          </p:nvSpPr>
          <p:spPr>
            <a:xfrm>
              <a:off x="8030611" y="3040429"/>
              <a:ext cx="494307" cy="1211137"/>
            </a:xfrm>
            <a:custGeom>
              <a:rect b="b" l="l" r="r" t="t"/>
              <a:pathLst>
                <a:path extrusionOk="0" h="37789" w="15423">
                  <a:moveTo>
                    <a:pt x="5674" y="1"/>
                  </a:moveTo>
                  <a:cubicBezTo>
                    <a:pt x="5475" y="1"/>
                    <a:pt x="5272" y="9"/>
                    <a:pt x="5063" y="26"/>
                  </a:cubicBezTo>
                  <a:cubicBezTo>
                    <a:pt x="2875" y="376"/>
                    <a:pt x="1906" y="3066"/>
                    <a:pt x="2089" y="5272"/>
                  </a:cubicBezTo>
                  <a:cubicBezTo>
                    <a:pt x="2290" y="7478"/>
                    <a:pt x="3192" y="9633"/>
                    <a:pt x="2958" y="11838"/>
                  </a:cubicBezTo>
                  <a:cubicBezTo>
                    <a:pt x="2641" y="14629"/>
                    <a:pt x="535" y="17001"/>
                    <a:pt x="285" y="19792"/>
                  </a:cubicBezTo>
                  <a:cubicBezTo>
                    <a:pt x="1" y="23100"/>
                    <a:pt x="2323" y="26024"/>
                    <a:pt x="3025" y="29265"/>
                  </a:cubicBezTo>
                  <a:cubicBezTo>
                    <a:pt x="3376" y="30853"/>
                    <a:pt x="3326" y="32524"/>
                    <a:pt x="3911" y="34027"/>
                  </a:cubicBezTo>
                  <a:cubicBezTo>
                    <a:pt x="4780" y="36252"/>
                    <a:pt x="7143" y="37788"/>
                    <a:pt x="9522" y="37788"/>
                  </a:cubicBezTo>
                  <a:cubicBezTo>
                    <a:pt x="9842" y="37788"/>
                    <a:pt x="10161" y="37761"/>
                    <a:pt x="10477" y="37703"/>
                  </a:cubicBezTo>
                  <a:cubicBezTo>
                    <a:pt x="13167" y="37235"/>
                    <a:pt x="15323" y="34696"/>
                    <a:pt x="15373" y="31972"/>
                  </a:cubicBezTo>
                  <a:cubicBezTo>
                    <a:pt x="15423" y="29432"/>
                    <a:pt x="13852" y="27043"/>
                    <a:pt x="14053" y="24520"/>
                  </a:cubicBezTo>
                  <a:cubicBezTo>
                    <a:pt x="14186" y="22649"/>
                    <a:pt x="15289" y="20878"/>
                    <a:pt x="15055" y="19006"/>
                  </a:cubicBezTo>
                  <a:cubicBezTo>
                    <a:pt x="14771" y="16801"/>
                    <a:pt x="12716" y="15230"/>
                    <a:pt x="11998" y="13108"/>
                  </a:cubicBezTo>
                  <a:cubicBezTo>
                    <a:pt x="11262" y="11003"/>
                    <a:pt x="11964" y="8681"/>
                    <a:pt x="11713" y="6458"/>
                  </a:cubicBezTo>
                  <a:cubicBezTo>
                    <a:pt x="11286" y="2689"/>
                    <a:pt x="9282" y="1"/>
                    <a:pt x="5674"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8"/>
            <p:cNvSpPr/>
            <p:nvPr/>
          </p:nvSpPr>
          <p:spPr>
            <a:xfrm>
              <a:off x="7823375" y="3658673"/>
              <a:ext cx="426842" cy="595040"/>
            </a:xfrm>
            <a:custGeom>
              <a:rect b="b" l="l" r="r" t="t"/>
              <a:pathLst>
                <a:path extrusionOk="0" h="18566" w="13318">
                  <a:moveTo>
                    <a:pt x="368" y="0"/>
                  </a:moveTo>
                  <a:lnTo>
                    <a:pt x="368" y="0"/>
                  </a:lnTo>
                  <a:cubicBezTo>
                    <a:pt x="1" y="3693"/>
                    <a:pt x="1621" y="8037"/>
                    <a:pt x="3526" y="11212"/>
                  </a:cubicBezTo>
                  <a:cubicBezTo>
                    <a:pt x="5448" y="14420"/>
                    <a:pt x="8338" y="16926"/>
                    <a:pt x="11780" y="18380"/>
                  </a:cubicBezTo>
                  <a:cubicBezTo>
                    <a:pt x="12007" y="18478"/>
                    <a:pt x="12268" y="18565"/>
                    <a:pt x="12509" y="18565"/>
                  </a:cubicBezTo>
                  <a:cubicBezTo>
                    <a:pt x="12678" y="18565"/>
                    <a:pt x="12836" y="18523"/>
                    <a:pt x="12966" y="18413"/>
                  </a:cubicBezTo>
                  <a:cubicBezTo>
                    <a:pt x="13234" y="18196"/>
                    <a:pt x="13267" y="17812"/>
                    <a:pt x="13267" y="17461"/>
                  </a:cubicBezTo>
                  <a:cubicBezTo>
                    <a:pt x="13317" y="9424"/>
                    <a:pt x="8071" y="2306"/>
                    <a:pt x="36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8"/>
            <p:cNvSpPr/>
            <p:nvPr/>
          </p:nvSpPr>
          <p:spPr>
            <a:xfrm>
              <a:off x="7986157" y="3871806"/>
              <a:ext cx="363671" cy="622828"/>
            </a:xfrm>
            <a:custGeom>
              <a:rect b="b" l="l" r="r" t="t"/>
              <a:pathLst>
                <a:path extrusionOk="0" h="19433" w="11347">
                  <a:moveTo>
                    <a:pt x="1" y="0"/>
                  </a:moveTo>
                  <a:lnTo>
                    <a:pt x="1" y="0"/>
                  </a:lnTo>
                  <a:cubicBezTo>
                    <a:pt x="34" y="67"/>
                    <a:pt x="68" y="134"/>
                    <a:pt x="118" y="201"/>
                  </a:cubicBezTo>
                  <a:cubicBezTo>
                    <a:pt x="218" y="335"/>
                    <a:pt x="352" y="502"/>
                    <a:pt x="519" y="719"/>
                  </a:cubicBezTo>
                  <a:cubicBezTo>
                    <a:pt x="870" y="1170"/>
                    <a:pt x="1371" y="1838"/>
                    <a:pt x="1973" y="2657"/>
                  </a:cubicBezTo>
                  <a:cubicBezTo>
                    <a:pt x="5114" y="6951"/>
                    <a:pt x="7821" y="11563"/>
                    <a:pt x="10009" y="16408"/>
                  </a:cubicBezTo>
                  <a:cubicBezTo>
                    <a:pt x="10427" y="17344"/>
                    <a:pt x="10761" y="18096"/>
                    <a:pt x="10978" y="18630"/>
                  </a:cubicBezTo>
                  <a:cubicBezTo>
                    <a:pt x="11095" y="18881"/>
                    <a:pt x="11179" y="19082"/>
                    <a:pt x="11246" y="19232"/>
                  </a:cubicBezTo>
                  <a:cubicBezTo>
                    <a:pt x="11279" y="19299"/>
                    <a:pt x="11313" y="19382"/>
                    <a:pt x="11346" y="19432"/>
                  </a:cubicBezTo>
                  <a:cubicBezTo>
                    <a:pt x="11346" y="19366"/>
                    <a:pt x="11313" y="19282"/>
                    <a:pt x="11279" y="19215"/>
                  </a:cubicBezTo>
                  <a:cubicBezTo>
                    <a:pt x="11229" y="19048"/>
                    <a:pt x="11146" y="18848"/>
                    <a:pt x="11062" y="18597"/>
                  </a:cubicBezTo>
                  <a:cubicBezTo>
                    <a:pt x="10862" y="18062"/>
                    <a:pt x="10544" y="17294"/>
                    <a:pt x="10143" y="16358"/>
                  </a:cubicBezTo>
                  <a:cubicBezTo>
                    <a:pt x="8021" y="11446"/>
                    <a:pt x="5314" y="6817"/>
                    <a:pt x="2090" y="2574"/>
                  </a:cubicBezTo>
                  <a:cubicBezTo>
                    <a:pt x="1471" y="1755"/>
                    <a:pt x="953" y="1103"/>
                    <a:pt x="586" y="669"/>
                  </a:cubicBezTo>
                  <a:cubicBezTo>
                    <a:pt x="402" y="468"/>
                    <a:pt x="268" y="301"/>
                    <a:pt x="151" y="167"/>
                  </a:cubicBezTo>
                  <a:cubicBezTo>
                    <a:pt x="101" y="101"/>
                    <a:pt x="51" y="51"/>
                    <a:pt x="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8"/>
            <p:cNvSpPr/>
            <p:nvPr/>
          </p:nvSpPr>
          <p:spPr>
            <a:xfrm>
              <a:off x="8273742" y="3368428"/>
              <a:ext cx="78747" cy="1116558"/>
            </a:xfrm>
            <a:custGeom>
              <a:rect b="b" l="l" r="r" t="t"/>
              <a:pathLst>
                <a:path extrusionOk="0" h="34838" w="2457">
                  <a:moveTo>
                    <a:pt x="0" y="0"/>
                  </a:moveTo>
                  <a:cubicBezTo>
                    <a:pt x="0" y="117"/>
                    <a:pt x="0" y="234"/>
                    <a:pt x="0" y="351"/>
                  </a:cubicBezTo>
                  <a:cubicBezTo>
                    <a:pt x="17" y="602"/>
                    <a:pt x="17" y="936"/>
                    <a:pt x="34" y="1371"/>
                  </a:cubicBezTo>
                  <a:cubicBezTo>
                    <a:pt x="84" y="2273"/>
                    <a:pt x="134" y="3543"/>
                    <a:pt x="218" y="5113"/>
                  </a:cubicBezTo>
                  <a:cubicBezTo>
                    <a:pt x="368" y="8271"/>
                    <a:pt x="635" y="12615"/>
                    <a:pt x="970" y="17444"/>
                  </a:cubicBezTo>
                  <a:cubicBezTo>
                    <a:pt x="1304" y="22256"/>
                    <a:pt x="1671" y="26600"/>
                    <a:pt x="1939" y="29758"/>
                  </a:cubicBezTo>
                  <a:cubicBezTo>
                    <a:pt x="2089" y="31312"/>
                    <a:pt x="2206" y="32582"/>
                    <a:pt x="2306" y="33484"/>
                  </a:cubicBezTo>
                  <a:cubicBezTo>
                    <a:pt x="2340" y="33902"/>
                    <a:pt x="2373" y="34253"/>
                    <a:pt x="2406" y="34487"/>
                  </a:cubicBezTo>
                  <a:cubicBezTo>
                    <a:pt x="2406" y="34620"/>
                    <a:pt x="2440" y="34737"/>
                    <a:pt x="2457" y="34838"/>
                  </a:cubicBezTo>
                  <a:cubicBezTo>
                    <a:pt x="2457" y="34721"/>
                    <a:pt x="2457" y="34604"/>
                    <a:pt x="2457" y="34487"/>
                  </a:cubicBezTo>
                  <a:cubicBezTo>
                    <a:pt x="2423" y="34236"/>
                    <a:pt x="2406" y="33902"/>
                    <a:pt x="2373" y="33468"/>
                  </a:cubicBezTo>
                  <a:cubicBezTo>
                    <a:pt x="2306" y="32565"/>
                    <a:pt x="2206" y="31295"/>
                    <a:pt x="2089" y="29742"/>
                  </a:cubicBezTo>
                  <a:cubicBezTo>
                    <a:pt x="1855" y="26584"/>
                    <a:pt x="1521" y="22239"/>
                    <a:pt x="1170" y="17427"/>
                  </a:cubicBezTo>
                  <a:cubicBezTo>
                    <a:pt x="836" y="12615"/>
                    <a:pt x="552" y="8254"/>
                    <a:pt x="351" y="5097"/>
                  </a:cubicBezTo>
                  <a:cubicBezTo>
                    <a:pt x="251" y="3543"/>
                    <a:pt x="184" y="2256"/>
                    <a:pt x="117" y="1354"/>
                  </a:cubicBezTo>
                  <a:cubicBezTo>
                    <a:pt x="84" y="936"/>
                    <a:pt x="67" y="602"/>
                    <a:pt x="51" y="351"/>
                  </a:cubicBezTo>
                  <a:cubicBezTo>
                    <a:pt x="34" y="234"/>
                    <a:pt x="34" y="101"/>
                    <a:pt x="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8"/>
            <p:cNvSpPr/>
            <p:nvPr/>
          </p:nvSpPr>
          <p:spPr>
            <a:xfrm>
              <a:off x="8165028" y="4326435"/>
              <a:ext cx="296174" cy="358896"/>
            </a:xfrm>
            <a:custGeom>
              <a:rect b="b" l="l" r="r" t="t"/>
              <a:pathLst>
                <a:path extrusionOk="0" h="11198" w="9241">
                  <a:moveTo>
                    <a:pt x="1" y="1"/>
                  </a:moveTo>
                  <a:lnTo>
                    <a:pt x="385" y="7019"/>
                  </a:lnTo>
                  <a:cubicBezTo>
                    <a:pt x="516" y="9366"/>
                    <a:pt x="2454" y="11197"/>
                    <a:pt x="4804" y="11197"/>
                  </a:cubicBezTo>
                  <a:cubicBezTo>
                    <a:pt x="4846" y="11197"/>
                    <a:pt x="4888" y="11197"/>
                    <a:pt x="4930" y="11196"/>
                  </a:cubicBezTo>
                  <a:cubicBezTo>
                    <a:pt x="7319" y="11146"/>
                    <a:pt x="9240" y="9174"/>
                    <a:pt x="9240" y="6768"/>
                  </a:cubicBezTo>
                  <a:lnTo>
                    <a:pt x="924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p:cSld name="CUSTOM_8">
    <p:spTree>
      <p:nvGrpSpPr>
        <p:cNvPr id="433" name="Shape 433"/>
        <p:cNvGrpSpPr/>
        <p:nvPr/>
      </p:nvGrpSpPr>
      <p:grpSpPr>
        <a:xfrm>
          <a:off x="0" y="0"/>
          <a:ext cx="0" cy="0"/>
          <a:chOff x="0" y="0"/>
          <a:chExt cx="0" cy="0"/>
        </a:xfrm>
      </p:grpSpPr>
      <p:sp>
        <p:nvSpPr>
          <p:cNvPr id="434" name="Google Shape;434;p19"/>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9"/>
          <p:cNvSpPr txBox="1"/>
          <p:nvPr>
            <p:ph idx="1" type="subTitle"/>
          </p:nvPr>
        </p:nvSpPr>
        <p:spPr>
          <a:xfrm>
            <a:off x="2481875" y="1533123"/>
            <a:ext cx="20934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36" name="Google Shape;436;p19"/>
          <p:cNvSpPr txBox="1"/>
          <p:nvPr>
            <p:ph idx="2" type="subTitle"/>
          </p:nvPr>
        </p:nvSpPr>
        <p:spPr>
          <a:xfrm>
            <a:off x="2481875" y="1804711"/>
            <a:ext cx="20934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437" name="Google Shape;437;p19"/>
          <p:cNvSpPr txBox="1"/>
          <p:nvPr>
            <p:ph hasCustomPrompt="1" type="title"/>
          </p:nvPr>
        </p:nvSpPr>
        <p:spPr>
          <a:xfrm>
            <a:off x="720000" y="1706550"/>
            <a:ext cx="758700" cy="452400"/>
          </a:xfrm>
          <a:prstGeom prst="rect">
            <a:avLst/>
          </a:prstGeom>
        </p:spPr>
        <p:txBody>
          <a:bodyPr anchorCtr="0" anchor="t" bIns="91425" lIns="91425" spcFirstLastPara="1" rIns="91425" wrap="square" tIns="91425">
            <a:noAutofit/>
          </a:bodyPr>
          <a:lstStyle>
            <a:lvl1pPr indent="0" lvl="0" marL="0" marR="0" rtl="0" algn="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38" name="Google Shape;438;p19"/>
          <p:cNvSpPr txBox="1"/>
          <p:nvPr>
            <p:ph idx="3"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7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439" name="Google Shape;439;p19"/>
          <p:cNvSpPr txBox="1"/>
          <p:nvPr>
            <p:ph idx="4" type="subTitle"/>
          </p:nvPr>
        </p:nvSpPr>
        <p:spPr>
          <a:xfrm>
            <a:off x="2478625" y="2563930"/>
            <a:ext cx="20934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0" name="Google Shape;440;p19"/>
          <p:cNvSpPr txBox="1"/>
          <p:nvPr>
            <p:ph idx="5" type="subTitle"/>
          </p:nvPr>
        </p:nvSpPr>
        <p:spPr>
          <a:xfrm>
            <a:off x="2478625" y="2838031"/>
            <a:ext cx="20934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441" name="Google Shape;441;p19"/>
          <p:cNvSpPr txBox="1"/>
          <p:nvPr>
            <p:ph hasCustomPrompt="1" idx="6" type="title"/>
          </p:nvPr>
        </p:nvSpPr>
        <p:spPr>
          <a:xfrm>
            <a:off x="720000" y="2729475"/>
            <a:ext cx="758700" cy="503700"/>
          </a:xfrm>
          <a:prstGeom prst="rect">
            <a:avLst/>
          </a:prstGeom>
        </p:spPr>
        <p:txBody>
          <a:bodyPr anchorCtr="0" anchor="t" bIns="91425" lIns="91425" spcFirstLastPara="1" rIns="91425" wrap="square" tIns="91425">
            <a:noAutofit/>
          </a:bodyPr>
          <a:lstStyle>
            <a:lvl1pPr indent="0" lvl="0" marL="0" marR="0" rtl="0" algn="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442" name="Google Shape;442;p19"/>
          <p:cNvSpPr txBox="1"/>
          <p:nvPr>
            <p:ph idx="7" type="subTitle"/>
          </p:nvPr>
        </p:nvSpPr>
        <p:spPr>
          <a:xfrm>
            <a:off x="2478625" y="3584797"/>
            <a:ext cx="20934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443" name="Google Shape;443;p19"/>
          <p:cNvSpPr txBox="1"/>
          <p:nvPr>
            <p:ph idx="8" type="subTitle"/>
          </p:nvPr>
        </p:nvSpPr>
        <p:spPr>
          <a:xfrm>
            <a:off x="2478625" y="3861398"/>
            <a:ext cx="20934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444" name="Google Shape;444;p19"/>
          <p:cNvSpPr txBox="1"/>
          <p:nvPr>
            <p:ph hasCustomPrompt="1" idx="9" type="title"/>
          </p:nvPr>
        </p:nvSpPr>
        <p:spPr>
          <a:xfrm>
            <a:off x="720000" y="3752700"/>
            <a:ext cx="758700" cy="503700"/>
          </a:xfrm>
          <a:prstGeom prst="rect">
            <a:avLst/>
          </a:prstGeom>
        </p:spPr>
        <p:txBody>
          <a:bodyPr anchorCtr="0" anchor="t" bIns="91425" lIns="91425" spcFirstLastPara="1" rIns="91425" wrap="square" tIns="91425">
            <a:noAutofit/>
          </a:bodyPr>
          <a:lstStyle>
            <a:lvl1pPr indent="0" lvl="0" marL="0" marR="0" rtl="0" algn="r">
              <a:lnSpc>
                <a:spcPct val="100000"/>
              </a:lnSpc>
              <a:spcBef>
                <a:spcPts val="0"/>
              </a:spcBef>
              <a:spcAft>
                <a:spcPts val="0"/>
              </a:spcAft>
              <a:buClr>
                <a:schemeClr val="dk2"/>
              </a:buClr>
              <a:buSzPts val="2100"/>
              <a:buFont typeface="Josefin Sans"/>
              <a:buNone/>
              <a:defRPr sz="27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grpSp>
        <p:nvGrpSpPr>
          <p:cNvPr id="445" name="Google Shape;445;p19"/>
          <p:cNvGrpSpPr/>
          <p:nvPr/>
        </p:nvGrpSpPr>
        <p:grpSpPr>
          <a:xfrm>
            <a:off x="6244509" y="1247368"/>
            <a:ext cx="431083" cy="553668"/>
            <a:chOff x="6201325" y="1203748"/>
            <a:chExt cx="474500" cy="609431"/>
          </a:xfrm>
        </p:grpSpPr>
        <p:sp>
          <p:nvSpPr>
            <p:cNvPr id="446" name="Google Shape;446;p19"/>
            <p:cNvSpPr/>
            <p:nvPr/>
          </p:nvSpPr>
          <p:spPr>
            <a:xfrm>
              <a:off x="6201325" y="1212305"/>
              <a:ext cx="474500" cy="598181"/>
            </a:xfrm>
            <a:custGeom>
              <a:rect b="b" l="l" r="r" t="t"/>
              <a:pathLst>
                <a:path extrusionOk="0" h="18664" w="14805">
                  <a:moveTo>
                    <a:pt x="0" y="0"/>
                  </a:moveTo>
                  <a:lnTo>
                    <a:pt x="0" y="18664"/>
                  </a:lnTo>
                  <a:lnTo>
                    <a:pt x="14804" y="18664"/>
                  </a:lnTo>
                  <a:lnTo>
                    <a:pt x="1480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9"/>
            <p:cNvSpPr/>
            <p:nvPr/>
          </p:nvSpPr>
          <p:spPr>
            <a:xfrm>
              <a:off x="6408560" y="1797090"/>
              <a:ext cx="65895" cy="16089"/>
            </a:xfrm>
            <a:custGeom>
              <a:rect b="b" l="l" r="r" t="t"/>
              <a:pathLst>
                <a:path extrusionOk="0" h="502" w="2056">
                  <a:moveTo>
                    <a:pt x="0" y="0"/>
                  </a:moveTo>
                  <a:lnTo>
                    <a:pt x="0" y="501"/>
                  </a:lnTo>
                  <a:lnTo>
                    <a:pt x="2056" y="501"/>
                  </a:lnTo>
                  <a:lnTo>
                    <a:pt x="205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9"/>
            <p:cNvSpPr/>
            <p:nvPr/>
          </p:nvSpPr>
          <p:spPr>
            <a:xfrm>
              <a:off x="6333595" y="1417938"/>
              <a:ext cx="175121" cy="164417"/>
            </a:xfrm>
            <a:custGeom>
              <a:rect b="b" l="l" r="r" t="t"/>
              <a:pathLst>
                <a:path extrusionOk="0" h="5130" w="5464">
                  <a:moveTo>
                    <a:pt x="3743" y="0"/>
                  </a:moveTo>
                  <a:lnTo>
                    <a:pt x="1020" y="401"/>
                  </a:lnTo>
                  <a:lnTo>
                    <a:pt x="0" y="2958"/>
                  </a:lnTo>
                  <a:lnTo>
                    <a:pt x="1721" y="5130"/>
                  </a:lnTo>
                  <a:lnTo>
                    <a:pt x="4445" y="4729"/>
                  </a:lnTo>
                  <a:lnTo>
                    <a:pt x="5464" y="2173"/>
                  </a:lnTo>
                  <a:lnTo>
                    <a:pt x="374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9"/>
            <p:cNvSpPr/>
            <p:nvPr/>
          </p:nvSpPr>
          <p:spPr>
            <a:xfrm>
              <a:off x="6374811" y="1470949"/>
              <a:ext cx="174608" cy="164449"/>
            </a:xfrm>
            <a:custGeom>
              <a:rect b="b" l="l" r="r" t="t"/>
              <a:pathLst>
                <a:path extrusionOk="0" h="5131" w="5448">
                  <a:moveTo>
                    <a:pt x="3744" y="1"/>
                  </a:moveTo>
                  <a:lnTo>
                    <a:pt x="1020" y="402"/>
                  </a:lnTo>
                  <a:lnTo>
                    <a:pt x="1" y="2958"/>
                  </a:lnTo>
                  <a:lnTo>
                    <a:pt x="1705" y="5130"/>
                  </a:lnTo>
                  <a:lnTo>
                    <a:pt x="4429" y="4729"/>
                  </a:lnTo>
                  <a:lnTo>
                    <a:pt x="5448" y="2173"/>
                  </a:lnTo>
                  <a:lnTo>
                    <a:pt x="3744"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9"/>
            <p:cNvSpPr/>
            <p:nvPr/>
          </p:nvSpPr>
          <p:spPr>
            <a:xfrm>
              <a:off x="6418207" y="1203748"/>
              <a:ext cx="65350" cy="13942"/>
            </a:xfrm>
            <a:custGeom>
              <a:rect b="b" l="l" r="r" t="t"/>
              <a:pathLst>
                <a:path extrusionOk="0" h="435" w="2039">
                  <a:moveTo>
                    <a:pt x="0" y="0"/>
                  </a:moveTo>
                  <a:lnTo>
                    <a:pt x="0" y="434"/>
                  </a:lnTo>
                  <a:lnTo>
                    <a:pt x="2039" y="434"/>
                  </a:lnTo>
                  <a:lnTo>
                    <a:pt x="203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51" name="Google Shape;451;p19"/>
          <p:cNvGrpSpPr/>
          <p:nvPr/>
        </p:nvGrpSpPr>
        <p:grpSpPr>
          <a:xfrm>
            <a:off x="7057215" y="860363"/>
            <a:ext cx="1440106" cy="2519509"/>
            <a:chOff x="6853029" y="844403"/>
            <a:chExt cx="1516061" cy="2652394"/>
          </a:xfrm>
        </p:grpSpPr>
        <p:sp>
          <p:nvSpPr>
            <p:cNvPr id="452" name="Google Shape;452;p19"/>
            <p:cNvSpPr/>
            <p:nvPr/>
          </p:nvSpPr>
          <p:spPr>
            <a:xfrm>
              <a:off x="6853029" y="1481141"/>
              <a:ext cx="321878" cy="689203"/>
            </a:xfrm>
            <a:custGeom>
              <a:rect b="b" l="l" r="r" t="t"/>
              <a:pathLst>
                <a:path extrusionOk="0" h="21504" w="10043">
                  <a:moveTo>
                    <a:pt x="1" y="0"/>
                  </a:moveTo>
                  <a:lnTo>
                    <a:pt x="1" y="21504"/>
                  </a:lnTo>
                  <a:lnTo>
                    <a:pt x="10042" y="21504"/>
                  </a:lnTo>
                  <a:lnTo>
                    <a:pt x="1004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9"/>
            <p:cNvSpPr/>
            <p:nvPr/>
          </p:nvSpPr>
          <p:spPr>
            <a:xfrm>
              <a:off x="7188272" y="2218515"/>
              <a:ext cx="395753" cy="666223"/>
            </a:xfrm>
            <a:custGeom>
              <a:rect b="b" l="l" r="r" t="t"/>
              <a:pathLst>
                <a:path extrusionOk="0" h="20787" w="12348">
                  <a:moveTo>
                    <a:pt x="0" y="1"/>
                  </a:moveTo>
                  <a:lnTo>
                    <a:pt x="0" y="20786"/>
                  </a:lnTo>
                  <a:lnTo>
                    <a:pt x="12348" y="20786"/>
                  </a:lnTo>
                  <a:lnTo>
                    <a:pt x="1234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9"/>
            <p:cNvSpPr/>
            <p:nvPr/>
          </p:nvSpPr>
          <p:spPr>
            <a:xfrm>
              <a:off x="7632197" y="844403"/>
              <a:ext cx="736894" cy="624975"/>
            </a:xfrm>
            <a:custGeom>
              <a:rect b="b" l="l" r="r" t="t"/>
              <a:pathLst>
                <a:path extrusionOk="0" h="19500" w="22992">
                  <a:moveTo>
                    <a:pt x="1" y="1"/>
                  </a:moveTo>
                  <a:lnTo>
                    <a:pt x="1" y="19499"/>
                  </a:lnTo>
                  <a:lnTo>
                    <a:pt x="11713" y="19499"/>
                  </a:lnTo>
                  <a:lnTo>
                    <a:pt x="11713" y="418"/>
                  </a:lnTo>
                  <a:lnTo>
                    <a:pt x="12131" y="418"/>
                  </a:lnTo>
                  <a:lnTo>
                    <a:pt x="12131" y="19499"/>
                  </a:lnTo>
                  <a:lnTo>
                    <a:pt x="22992" y="19499"/>
                  </a:lnTo>
                  <a:lnTo>
                    <a:pt x="2299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9"/>
            <p:cNvSpPr/>
            <p:nvPr/>
          </p:nvSpPr>
          <p:spPr>
            <a:xfrm>
              <a:off x="6853029" y="2218515"/>
              <a:ext cx="321878" cy="666223"/>
            </a:xfrm>
            <a:custGeom>
              <a:rect b="b" l="l" r="r" t="t"/>
              <a:pathLst>
                <a:path extrusionOk="0" h="20787" w="10043">
                  <a:moveTo>
                    <a:pt x="1" y="1"/>
                  </a:moveTo>
                  <a:lnTo>
                    <a:pt x="1" y="20786"/>
                  </a:lnTo>
                  <a:lnTo>
                    <a:pt x="10042" y="20786"/>
                  </a:lnTo>
                  <a:lnTo>
                    <a:pt x="1004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9"/>
            <p:cNvSpPr/>
            <p:nvPr/>
          </p:nvSpPr>
          <p:spPr>
            <a:xfrm>
              <a:off x="8020996" y="2218515"/>
              <a:ext cx="348095" cy="666223"/>
            </a:xfrm>
            <a:custGeom>
              <a:rect b="b" l="l" r="r" t="t"/>
              <a:pathLst>
                <a:path extrusionOk="0" h="20787" w="10861">
                  <a:moveTo>
                    <a:pt x="0" y="1"/>
                  </a:moveTo>
                  <a:lnTo>
                    <a:pt x="0" y="20786"/>
                  </a:lnTo>
                  <a:lnTo>
                    <a:pt x="10861" y="20786"/>
                  </a:lnTo>
                  <a:lnTo>
                    <a:pt x="1086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9"/>
            <p:cNvSpPr/>
            <p:nvPr/>
          </p:nvSpPr>
          <p:spPr>
            <a:xfrm>
              <a:off x="7188272" y="1481141"/>
              <a:ext cx="395753" cy="689203"/>
            </a:xfrm>
            <a:custGeom>
              <a:rect b="b" l="l" r="r" t="t"/>
              <a:pathLst>
                <a:path extrusionOk="0" h="21504" w="12348">
                  <a:moveTo>
                    <a:pt x="0" y="0"/>
                  </a:moveTo>
                  <a:lnTo>
                    <a:pt x="0" y="21504"/>
                  </a:lnTo>
                  <a:lnTo>
                    <a:pt x="12348" y="21504"/>
                  </a:lnTo>
                  <a:lnTo>
                    <a:pt x="1234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9"/>
            <p:cNvSpPr/>
            <p:nvPr/>
          </p:nvSpPr>
          <p:spPr>
            <a:xfrm>
              <a:off x="8020996" y="1481141"/>
              <a:ext cx="348095" cy="689203"/>
            </a:xfrm>
            <a:custGeom>
              <a:rect b="b" l="l" r="r" t="t"/>
              <a:pathLst>
                <a:path extrusionOk="0" h="21504" w="10861">
                  <a:moveTo>
                    <a:pt x="0" y="0"/>
                  </a:moveTo>
                  <a:lnTo>
                    <a:pt x="0" y="21504"/>
                  </a:lnTo>
                  <a:lnTo>
                    <a:pt x="10861" y="21504"/>
                  </a:lnTo>
                  <a:lnTo>
                    <a:pt x="1086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9"/>
            <p:cNvSpPr/>
            <p:nvPr/>
          </p:nvSpPr>
          <p:spPr>
            <a:xfrm>
              <a:off x="6853029" y="2896469"/>
              <a:ext cx="321878" cy="600329"/>
            </a:xfrm>
            <a:custGeom>
              <a:rect b="b" l="l" r="r" t="t"/>
              <a:pathLst>
                <a:path extrusionOk="0" h="18731" w="10043">
                  <a:moveTo>
                    <a:pt x="1" y="1"/>
                  </a:moveTo>
                  <a:lnTo>
                    <a:pt x="1" y="18731"/>
                  </a:lnTo>
                  <a:lnTo>
                    <a:pt x="10042" y="18731"/>
                  </a:lnTo>
                  <a:lnTo>
                    <a:pt x="1004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9"/>
            <p:cNvSpPr/>
            <p:nvPr/>
          </p:nvSpPr>
          <p:spPr>
            <a:xfrm>
              <a:off x="6853029" y="844403"/>
              <a:ext cx="730996" cy="624975"/>
            </a:xfrm>
            <a:custGeom>
              <a:rect b="b" l="l" r="r" t="t"/>
              <a:pathLst>
                <a:path extrusionOk="0" h="19500" w="22808">
                  <a:moveTo>
                    <a:pt x="1" y="1"/>
                  </a:moveTo>
                  <a:lnTo>
                    <a:pt x="1" y="19499"/>
                  </a:lnTo>
                  <a:lnTo>
                    <a:pt x="10042" y="19499"/>
                  </a:lnTo>
                  <a:lnTo>
                    <a:pt x="10042" y="418"/>
                  </a:lnTo>
                  <a:lnTo>
                    <a:pt x="10460" y="418"/>
                  </a:lnTo>
                  <a:lnTo>
                    <a:pt x="10460" y="19499"/>
                  </a:lnTo>
                  <a:lnTo>
                    <a:pt x="22808" y="19499"/>
                  </a:lnTo>
                  <a:lnTo>
                    <a:pt x="2280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9"/>
            <p:cNvSpPr/>
            <p:nvPr/>
          </p:nvSpPr>
          <p:spPr>
            <a:xfrm>
              <a:off x="7188272" y="2896469"/>
              <a:ext cx="395753" cy="600329"/>
            </a:xfrm>
            <a:custGeom>
              <a:rect b="b" l="l" r="r" t="t"/>
              <a:pathLst>
                <a:path extrusionOk="0" h="18731" w="12348">
                  <a:moveTo>
                    <a:pt x="0" y="1"/>
                  </a:moveTo>
                  <a:lnTo>
                    <a:pt x="0" y="18731"/>
                  </a:lnTo>
                  <a:lnTo>
                    <a:pt x="12348" y="18731"/>
                  </a:lnTo>
                  <a:lnTo>
                    <a:pt x="1234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9"/>
            <p:cNvSpPr/>
            <p:nvPr/>
          </p:nvSpPr>
          <p:spPr>
            <a:xfrm>
              <a:off x="8020996" y="2896469"/>
              <a:ext cx="348095" cy="600329"/>
            </a:xfrm>
            <a:custGeom>
              <a:rect b="b" l="l" r="r" t="t"/>
              <a:pathLst>
                <a:path extrusionOk="0" h="18731" w="10861">
                  <a:moveTo>
                    <a:pt x="0" y="1"/>
                  </a:moveTo>
                  <a:lnTo>
                    <a:pt x="0" y="18731"/>
                  </a:lnTo>
                  <a:lnTo>
                    <a:pt x="10861" y="18731"/>
                  </a:lnTo>
                  <a:lnTo>
                    <a:pt x="1086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9"/>
            <p:cNvSpPr/>
            <p:nvPr/>
          </p:nvSpPr>
          <p:spPr>
            <a:xfrm>
              <a:off x="7632197" y="1481141"/>
              <a:ext cx="375434" cy="689203"/>
            </a:xfrm>
            <a:custGeom>
              <a:rect b="b" l="l" r="r" t="t"/>
              <a:pathLst>
                <a:path extrusionOk="0" h="21504" w="11714">
                  <a:moveTo>
                    <a:pt x="1" y="0"/>
                  </a:moveTo>
                  <a:lnTo>
                    <a:pt x="1" y="21504"/>
                  </a:lnTo>
                  <a:lnTo>
                    <a:pt x="11713" y="21504"/>
                  </a:lnTo>
                  <a:lnTo>
                    <a:pt x="1171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9"/>
            <p:cNvSpPr/>
            <p:nvPr/>
          </p:nvSpPr>
          <p:spPr>
            <a:xfrm>
              <a:off x="7632197" y="2896469"/>
              <a:ext cx="375434" cy="600329"/>
            </a:xfrm>
            <a:custGeom>
              <a:rect b="b" l="l" r="r" t="t"/>
              <a:pathLst>
                <a:path extrusionOk="0" h="18731" w="11714">
                  <a:moveTo>
                    <a:pt x="1" y="1"/>
                  </a:moveTo>
                  <a:lnTo>
                    <a:pt x="1" y="18731"/>
                  </a:lnTo>
                  <a:lnTo>
                    <a:pt x="11713" y="18731"/>
                  </a:lnTo>
                  <a:lnTo>
                    <a:pt x="1171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9"/>
            <p:cNvSpPr/>
            <p:nvPr/>
          </p:nvSpPr>
          <p:spPr>
            <a:xfrm>
              <a:off x="7632197" y="2218515"/>
              <a:ext cx="375434" cy="666223"/>
            </a:xfrm>
            <a:custGeom>
              <a:rect b="b" l="l" r="r" t="t"/>
              <a:pathLst>
                <a:path extrusionOk="0" h="20787" w="11714">
                  <a:moveTo>
                    <a:pt x="1" y="1"/>
                  </a:moveTo>
                  <a:lnTo>
                    <a:pt x="1" y="20786"/>
                  </a:lnTo>
                  <a:lnTo>
                    <a:pt x="11713" y="20786"/>
                  </a:lnTo>
                  <a:lnTo>
                    <a:pt x="1171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66" name="Google Shape;466;p19"/>
          <p:cNvGrpSpPr/>
          <p:nvPr/>
        </p:nvGrpSpPr>
        <p:grpSpPr>
          <a:xfrm>
            <a:off x="6883611" y="3709688"/>
            <a:ext cx="1022876" cy="962333"/>
            <a:chOff x="6883611" y="3709688"/>
            <a:chExt cx="1022876" cy="962333"/>
          </a:xfrm>
        </p:grpSpPr>
        <p:sp>
          <p:nvSpPr>
            <p:cNvPr id="467" name="Google Shape;467;p19"/>
            <p:cNvSpPr/>
            <p:nvPr/>
          </p:nvSpPr>
          <p:spPr>
            <a:xfrm>
              <a:off x="6923801" y="4362996"/>
              <a:ext cx="949481" cy="309026"/>
            </a:xfrm>
            <a:custGeom>
              <a:rect b="b" l="l" r="r" t="t"/>
              <a:pathLst>
                <a:path extrusionOk="0" h="9642" w="29625">
                  <a:moveTo>
                    <a:pt x="0" y="1"/>
                  </a:moveTo>
                  <a:lnTo>
                    <a:pt x="0" y="9642"/>
                  </a:lnTo>
                  <a:lnTo>
                    <a:pt x="29624" y="9642"/>
                  </a:lnTo>
                  <a:lnTo>
                    <a:pt x="2962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9"/>
            <p:cNvSpPr/>
            <p:nvPr/>
          </p:nvSpPr>
          <p:spPr>
            <a:xfrm>
              <a:off x="6883611" y="4276781"/>
              <a:ext cx="1022876" cy="86247"/>
            </a:xfrm>
            <a:custGeom>
              <a:rect b="b" l="l" r="r" t="t"/>
              <a:pathLst>
                <a:path extrusionOk="0" h="2691" w="31915">
                  <a:moveTo>
                    <a:pt x="1" y="1"/>
                  </a:moveTo>
                  <a:lnTo>
                    <a:pt x="1" y="2691"/>
                  </a:lnTo>
                  <a:lnTo>
                    <a:pt x="31914" y="2691"/>
                  </a:lnTo>
                  <a:lnTo>
                    <a:pt x="3191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9"/>
            <p:cNvSpPr/>
            <p:nvPr/>
          </p:nvSpPr>
          <p:spPr>
            <a:xfrm>
              <a:off x="7375226" y="4276781"/>
              <a:ext cx="531261" cy="395241"/>
            </a:xfrm>
            <a:custGeom>
              <a:rect b="b" l="l" r="r" t="t"/>
              <a:pathLst>
                <a:path extrusionOk="0" h="12332" w="16576">
                  <a:moveTo>
                    <a:pt x="0" y="1"/>
                  </a:moveTo>
                  <a:lnTo>
                    <a:pt x="0" y="2440"/>
                  </a:lnTo>
                  <a:lnTo>
                    <a:pt x="619" y="12332"/>
                  </a:lnTo>
                  <a:lnTo>
                    <a:pt x="15539" y="12332"/>
                  </a:lnTo>
                  <a:lnTo>
                    <a:pt x="15539" y="2691"/>
                  </a:lnTo>
                  <a:lnTo>
                    <a:pt x="16575" y="2691"/>
                  </a:lnTo>
                  <a:lnTo>
                    <a:pt x="1657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9"/>
            <p:cNvSpPr/>
            <p:nvPr/>
          </p:nvSpPr>
          <p:spPr>
            <a:xfrm>
              <a:off x="7056585" y="4412801"/>
              <a:ext cx="192300" cy="46633"/>
            </a:xfrm>
            <a:custGeom>
              <a:rect b="b" l="l" r="r" t="t"/>
              <a:pathLst>
                <a:path extrusionOk="0" h="1455" w="6000">
                  <a:moveTo>
                    <a:pt x="1" y="1"/>
                  </a:moveTo>
                  <a:lnTo>
                    <a:pt x="1" y="1454"/>
                  </a:lnTo>
                  <a:lnTo>
                    <a:pt x="5999" y="1454"/>
                  </a:lnTo>
                  <a:lnTo>
                    <a:pt x="599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9"/>
            <p:cNvSpPr/>
            <p:nvPr/>
          </p:nvSpPr>
          <p:spPr>
            <a:xfrm>
              <a:off x="7031425" y="4517220"/>
              <a:ext cx="247426" cy="98586"/>
            </a:xfrm>
            <a:custGeom>
              <a:rect b="b" l="l" r="r" t="t"/>
              <a:pathLst>
                <a:path extrusionOk="0" h="3076" w="7720">
                  <a:moveTo>
                    <a:pt x="1" y="1"/>
                  </a:moveTo>
                  <a:lnTo>
                    <a:pt x="1" y="3075"/>
                  </a:lnTo>
                  <a:lnTo>
                    <a:pt x="7720" y="3075"/>
                  </a:lnTo>
                  <a:lnTo>
                    <a:pt x="772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9"/>
            <p:cNvSpPr/>
            <p:nvPr/>
          </p:nvSpPr>
          <p:spPr>
            <a:xfrm>
              <a:off x="7156741" y="3820005"/>
              <a:ext cx="419342" cy="149449"/>
            </a:xfrm>
            <a:custGeom>
              <a:rect b="b" l="l" r="r" t="t"/>
              <a:pathLst>
                <a:path extrusionOk="0" h="4663" w="13084">
                  <a:moveTo>
                    <a:pt x="0" y="0"/>
                  </a:moveTo>
                  <a:lnTo>
                    <a:pt x="50" y="3626"/>
                  </a:lnTo>
                  <a:lnTo>
                    <a:pt x="13083" y="4662"/>
                  </a:lnTo>
                  <a:lnTo>
                    <a:pt x="13083" y="4662"/>
                  </a:lnTo>
                  <a:lnTo>
                    <a:pt x="12682" y="1087"/>
                  </a:lnTo>
                  <a:lnTo>
                    <a:pt x="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9"/>
            <p:cNvSpPr/>
            <p:nvPr/>
          </p:nvSpPr>
          <p:spPr>
            <a:xfrm>
              <a:off x="7244013" y="3872470"/>
              <a:ext cx="256015" cy="42883"/>
            </a:xfrm>
            <a:custGeom>
              <a:rect b="b" l="l" r="r" t="t"/>
              <a:pathLst>
                <a:path extrusionOk="0" h="1338" w="7988">
                  <a:moveTo>
                    <a:pt x="51" y="1"/>
                  </a:moveTo>
                  <a:lnTo>
                    <a:pt x="1" y="653"/>
                  </a:lnTo>
                  <a:lnTo>
                    <a:pt x="7937" y="1338"/>
                  </a:lnTo>
                  <a:lnTo>
                    <a:pt x="7988" y="686"/>
                  </a:lnTo>
                  <a:lnTo>
                    <a:pt x="5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9"/>
            <p:cNvSpPr/>
            <p:nvPr/>
          </p:nvSpPr>
          <p:spPr>
            <a:xfrm>
              <a:off x="7109627" y="3709688"/>
              <a:ext cx="416650" cy="143007"/>
            </a:xfrm>
            <a:custGeom>
              <a:rect b="b" l="l" r="r" t="t"/>
              <a:pathLst>
                <a:path extrusionOk="0" h="4462" w="13000">
                  <a:moveTo>
                    <a:pt x="0" y="1"/>
                  </a:moveTo>
                  <a:lnTo>
                    <a:pt x="0" y="3626"/>
                  </a:lnTo>
                  <a:lnTo>
                    <a:pt x="12999" y="4462"/>
                  </a:lnTo>
                  <a:lnTo>
                    <a:pt x="12665" y="1220"/>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9"/>
            <p:cNvSpPr/>
            <p:nvPr/>
          </p:nvSpPr>
          <p:spPr>
            <a:xfrm>
              <a:off x="7109627" y="3725233"/>
              <a:ext cx="395753" cy="107656"/>
            </a:xfrm>
            <a:custGeom>
              <a:rect b="b" l="l" r="r" t="t"/>
              <a:pathLst>
                <a:path extrusionOk="0" h="3359" w="12348">
                  <a:moveTo>
                    <a:pt x="0" y="0"/>
                  </a:moveTo>
                  <a:lnTo>
                    <a:pt x="0" y="2456"/>
                  </a:lnTo>
                  <a:lnTo>
                    <a:pt x="12348" y="3359"/>
                  </a:lnTo>
                  <a:lnTo>
                    <a:pt x="12130" y="1103"/>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9"/>
            <p:cNvSpPr/>
            <p:nvPr/>
          </p:nvSpPr>
          <p:spPr>
            <a:xfrm>
              <a:off x="7112832" y="3753917"/>
              <a:ext cx="362550" cy="37210"/>
            </a:xfrm>
            <a:custGeom>
              <a:rect b="b" l="l" r="r" t="t"/>
              <a:pathLst>
                <a:path extrusionOk="0" h="1161" w="11312">
                  <a:moveTo>
                    <a:pt x="132" y="0"/>
                  </a:moveTo>
                  <a:cubicBezTo>
                    <a:pt x="88" y="0"/>
                    <a:pt x="44" y="2"/>
                    <a:pt x="0" y="7"/>
                  </a:cubicBezTo>
                  <a:cubicBezTo>
                    <a:pt x="134" y="57"/>
                    <a:pt x="284" y="74"/>
                    <a:pt x="435" y="91"/>
                  </a:cubicBezTo>
                  <a:lnTo>
                    <a:pt x="1654" y="241"/>
                  </a:lnTo>
                  <a:cubicBezTo>
                    <a:pt x="2674" y="358"/>
                    <a:pt x="4077" y="509"/>
                    <a:pt x="5648" y="659"/>
                  </a:cubicBezTo>
                  <a:cubicBezTo>
                    <a:pt x="7202" y="826"/>
                    <a:pt x="8622" y="960"/>
                    <a:pt x="9641" y="1043"/>
                  </a:cubicBezTo>
                  <a:lnTo>
                    <a:pt x="10861" y="1144"/>
                  </a:lnTo>
                  <a:cubicBezTo>
                    <a:pt x="11011" y="1160"/>
                    <a:pt x="11162" y="1160"/>
                    <a:pt x="11312" y="1160"/>
                  </a:cubicBezTo>
                  <a:cubicBezTo>
                    <a:pt x="11162" y="1110"/>
                    <a:pt x="11011" y="1093"/>
                    <a:pt x="10861" y="1077"/>
                  </a:cubicBezTo>
                  <a:lnTo>
                    <a:pt x="9658" y="926"/>
                  </a:lnTo>
                  <a:cubicBezTo>
                    <a:pt x="8639" y="809"/>
                    <a:pt x="7218" y="659"/>
                    <a:pt x="5664" y="492"/>
                  </a:cubicBezTo>
                  <a:cubicBezTo>
                    <a:pt x="4094" y="342"/>
                    <a:pt x="2690" y="208"/>
                    <a:pt x="1654" y="124"/>
                  </a:cubicBezTo>
                  <a:lnTo>
                    <a:pt x="451" y="24"/>
                  </a:lnTo>
                  <a:cubicBezTo>
                    <a:pt x="345" y="12"/>
                    <a:pt x="239" y="0"/>
                    <a:pt x="132"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9"/>
            <p:cNvSpPr/>
            <p:nvPr/>
          </p:nvSpPr>
          <p:spPr>
            <a:xfrm>
              <a:off x="7108538" y="3774622"/>
              <a:ext cx="365787" cy="26537"/>
            </a:xfrm>
            <a:custGeom>
              <a:rect b="b" l="l" r="r" t="t"/>
              <a:pathLst>
                <a:path extrusionOk="0" h="828" w="11413">
                  <a:moveTo>
                    <a:pt x="226" y="0"/>
                  </a:moveTo>
                  <a:cubicBezTo>
                    <a:pt x="151" y="0"/>
                    <a:pt x="76" y="5"/>
                    <a:pt x="1" y="13"/>
                  </a:cubicBezTo>
                  <a:cubicBezTo>
                    <a:pt x="134" y="46"/>
                    <a:pt x="285" y="80"/>
                    <a:pt x="435" y="80"/>
                  </a:cubicBezTo>
                  <a:lnTo>
                    <a:pt x="1655" y="197"/>
                  </a:lnTo>
                  <a:cubicBezTo>
                    <a:pt x="2691" y="280"/>
                    <a:pt x="4128" y="397"/>
                    <a:pt x="5698" y="498"/>
                  </a:cubicBezTo>
                  <a:cubicBezTo>
                    <a:pt x="7269" y="614"/>
                    <a:pt x="8706" y="698"/>
                    <a:pt x="9742" y="748"/>
                  </a:cubicBezTo>
                  <a:lnTo>
                    <a:pt x="10961" y="815"/>
                  </a:lnTo>
                  <a:cubicBezTo>
                    <a:pt x="11037" y="823"/>
                    <a:pt x="11112" y="828"/>
                    <a:pt x="11187" y="828"/>
                  </a:cubicBezTo>
                  <a:cubicBezTo>
                    <a:pt x="11262" y="828"/>
                    <a:pt x="11337" y="823"/>
                    <a:pt x="11413" y="815"/>
                  </a:cubicBezTo>
                  <a:cubicBezTo>
                    <a:pt x="11262" y="782"/>
                    <a:pt x="11112" y="748"/>
                    <a:pt x="10961" y="748"/>
                  </a:cubicBezTo>
                  <a:lnTo>
                    <a:pt x="9742" y="631"/>
                  </a:lnTo>
                  <a:cubicBezTo>
                    <a:pt x="8706" y="548"/>
                    <a:pt x="7286" y="447"/>
                    <a:pt x="5715" y="330"/>
                  </a:cubicBezTo>
                  <a:cubicBezTo>
                    <a:pt x="4128" y="213"/>
                    <a:pt x="2707" y="130"/>
                    <a:pt x="1671" y="80"/>
                  </a:cubicBezTo>
                  <a:lnTo>
                    <a:pt x="452" y="13"/>
                  </a:lnTo>
                  <a:cubicBezTo>
                    <a:pt x="377" y="5"/>
                    <a:pt x="301" y="0"/>
                    <a:pt x="226"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9"/>
            <p:cNvSpPr/>
            <p:nvPr/>
          </p:nvSpPr>
          <p:spPr>
            <a:xfrm>
              <a:off x="7161548" y="3927116"/>
              <a:ext cx="418285" cy="137655"/>
            </a:xfrm>
            <a:custGeom>
              <a:rect b="b" l="l" r="r" t="t"/>
              <a:pathLst>
                <a:path extrusionOk="0" h="4295" w="13051">
                  <a:moveTo>
                    <a:pt x="1" y="0"/>
                  </a:moveTo>
                  <a:lnTo>
                    <a:pt x="34" y="3609"/>
                  </a:lnTo>
                  <a:lnTo>
                    <a:pt x="13050" y="4294"/>
                  </a:lnTo>
                  <a:lnTo>
                    <a:pt x="12683" y="1070"/>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9"/>
            <p:cNvSpPr/>
            <p:nvPr/>
          </p:nvSpPr>
          <p:spPr>
            <a:xfrm>
              <a:off x="7201194" y="3930865"/>
              <a:ext cx="8045" cy="114611"/>
            </a:xfrm>
            <a:custGeom>
              <a:rect b="b" l="l" r="r" t="t"/>
              <a:pathLst>
                <a:path extrusionOk="0" h="3576" w="251">
                  <a:moveTo>
                    <a:pt x="67" y="0"/>
                  </a:moveTo>
                  <a:cubicBezTo>
                    <a:pt x="17" y="0"/>
                    <a:pt x="0" y="802"/>
                    <a:pt x="50" y="1788"/>
                  </a:cubicBezTo>
                  <a:cubicBezTo>
                    <a:pt x="84" y="2774"/>
                    <a:pt x="151" y="3576"/>
                    <a:pt x="201" y="3576"/>
                  </a:cubicBezTo>
                  <a:cubicBezTo>
                    <a:pt x="251" y="3576"/>
                    <a:pt x="251" y="2774"/>
                    <a:pt x="217" y="1788"/>
                  </a:cubicBezTo>
                  <a:cubicBezTo>
                    <a:pt x="184" y="802"/>
                    <a:pt x="117" y="0"/>
                    <a:pt x="67"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9"/>
            <p:cNvSpPr/>
            <p:nvPr/>
          </p:nvSpPr>
          <p:spPr>
            <a:xfrm>
              <a:off x="7221001" y="3931923"/>
              <a:ext cx="6442" cy="114643"/>
            </a:xfrm>
            <a:custGeom>
              <a:rect b="b" l="l" r="r" t="t"/>
              <a:pathLst>
                <a:path extrusionOk="0" h="3577" w="201">
                  <a:moveTo>
                    <a:pt x="67" y="1"/>
                  </a:moveTo>
                  <a:cubicBezTo>
                    <a:pt x="17" y="1"/>
                    <a:pt x="0" y="803"/>
                    <a:pt x="17" y="1788"/>
                  </a:cubicBezTo>
                  <a:cubicBezTo>
                    <a:pt x="34" y="2774"/>
                    <a:pt x="84" y="3576"/>
                    <a:pt x="134" y="3576"/>
                  </a:cubicBezTo>
                  <a:cubicBezTo>
                    <a:pt x="184" y="3576"/>
                    <a:pt x="201" y="2774"/>
                    <a:pt x="184" y="1788"/>
                  </a:cubicBezTo>
                  <a:cubicBezTo>
                    <a:pt x="167" y="803"/>
                    <a:pt x="101" y="1"/>
                    <a:pt x="67"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9"/>
            <p:cNvSpPr/>
            <p:nvPr/>
          </p:nvSpPr>
          <p:spPr>
            <a:xfrm>
              <a:off x="7260102" y="3983331"/>
              <a:ext cx="226017" cy="18781"/>
            </a:xfrm>
            <a:custGeom>
              <a:rect b="b" l="l" r="r" t="t"/>
              <a:pathLst>
                <a:path extrusionOk="0" h="586" w="7052">
                  <a:moveTo>
                    <a:pt x="0" y="1"/>
                  </a:moveTo>
                  <a:cubicBezTo>
                    <a:pt x="1709" y="182"/>
                    <a:pt x="3659" y="313"/>
                    <a:pt x="5493" y="456"/>
                  </a:cubicBezTo>
                  <a:lnTo>
                    <a:pt x="5493" y="456"/>
                  </a:lnTo>
                  <a:lnTo>
                    <a:pt x="0" y="1"/>
                  </a:lnTo>
                  <a:close/>
                  <a:moveTo>
                    <a:pt x="5493" y="456"/>
                  </a:moveTo>
                  <a:lnTo>
                    <a:pt x="7051" y="585"/>
                  </a:lnTo>
                  <a:cubicBezTo>
                    <a:pt x="6547" y="540"/>
                    <a:pt x="6025" y="498"/>
                    <a:pt x="5493" y="45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9"/>
            <p:cNvSpPr/>
            <p:nvPr/>
          </p:nvSpPr>
          <p:spPr>
            <a:xfrm>
              <a:off x="7260102" y="3983139"/>
              <a:ext cx="226017" cy="19166"/>
            </a:xfrm>
            <a:custGeom>
              <a:rect b="b" l="l" r="r" t="t"/>
              <a:pathLst>
                <a:path extrusionOk="0" h="598" w="7052">
                  <a:moveTo>
                    <a:pt x="279" y="0"/>
                  </a:moveTo>
                  <a:cubicBezTo>
                    <a:pt x="187" y="0"/>
                    <a:pt x="94" y="2"/>
                    <a:pt x="0" y="7"/>
                  </a:cubicBezTo>
                  <a:cubicBezTo>
                    <a:pt x="334" y="90"/>
                    <a:pt x="668" y="140"/>
                    <a:pt x="1019" y="174"/>
                  </a:cubicBezTo>
                  <a:cubicBezTo>
                    <a:pt x="1654" y="241"/>
                    <a:pt x="2540" y="324"/>
                    <a:pt x="3526" y="391"/>
                  </a:cubicBezTo>
                  <a:cubicBezTo>
                    <a:pt x="4495" y="474"/>
                    <a:pt x="5380" y="525"/>
                    <a:pt x="6015" y="558"/>
                  </a:cubicBezTo>
                  <a:cubicBezTo>
                    <a:pt x="6272" y="582"/>
                    <a:pt x="6529" y="598"/>
                    <a:pt x="6779" y="598"/>
                  </a:cubicBezTo>
                  <a:cubicBezTo>
                    <a:pt x="6871" y="598"/>
                    <a:pt x="6962" y="596"/>
                    <a:pt x="7051" y="591"/>
                  </a:cubicBezTo>
                  <a:cubicBezTo>
                    <a:pt x="6717" y="508"/>
                    <a:pt x="6366" y="458"/>
                    <a:pt x="6032" y="441"/>
                  </a:cubicBezTo>
                  <a:cubicBezTo>
                    <a:pt x="5397" y="374"/>
                    <a:pt x="4511" y="307"/>
                    <a:pt x="3526" y="224"/>
                  </a:cubicBezTo>
                  <a:lnTo>
                    <a:pt x="1036" y="40"/>
                  </a:lnTo>
                  <a:cubicBezTo>
                    <a:pt x="779" y="16"/>
                    <a:pt x="531" y="0"/>
                    <a:pt x="279"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9"/>
            <p:cNvSpPr/>
            <p:nvPr/>
          </p:nvSpPr>
          <p:spPr>
            <a:xfrm>
              <a:off x="7509098" y="3957627"/>
              <a:ext cx="8589" cy="103938"/>
            </a:xfrm>
            <a:custGeom>
              <a:rect b="b" l="l" r="r" t="t"/>
              <a:pathLst>
                <a:path extrusionOk="0" h="3243" w="268">
                  <a:moveTo>
                    <a:pt x="51" y="1"/>
                  </a:moveTo>
                  <a:cubicBezTo>
                    <a:pt x="1" y="1"/>
                    <a:pt x="1" y="736"/>
                    <a:pt x="51" y="1621"/>
                  </a:cubicBezTo>
                  <a:cubicBezTo>
                    <a:pt x="101" y="2524"/>
                    <a:pt x="168" y="3242"/>
                    <a:pt x="218" y="3242"/>
                  </a:cubicBezTo>
                  <a:cubicBezTo>
                    <a:pt x="268" y="3242"/>
                    <a:pt x="268" y="2507"/>
                    <a:pt x="218" y="1621"/>
                  </a:cubicBezTo>
                  <a:cubicBezTo>
                    <a:pt x="184" y="719"/>
                    <a:pt x="101" y="1"/>
                    <a:pt x="5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9"/>
            <p:cNvSpPr/>
            <p:nvPr/>
          </p:nvSpPr>
          <p:spPr>
            <a:xfrm>
              <a:off x="7529450" y="3958717"/>
              <a:ext cx="12884" cy="104451"/>
            </a:xfrm>
            <a:custGeom>
              <a:rect b="b" l="l" r="r" t="t"/>
              <a:pathLst>
                <a:path extrusionOk="0" h="3259" w="402">
                  <a:moveTo>
                    <a:pt x="34" y="0"/>
                  </a:moveTo>
                  <a:lnTo>
                    <a:pt x="34" y="0"/>
                  </a:lnTo>
                  <a:cubicBezTo>
                    <a:pt x="1" y="17"/>
                    <a:pt x="34" y="735"/>
                    <a:pt x="117" y="1637"/>
                  </a:cubicBezTo>
                  <a:cubicBezTo>
                    <a:pt x="201" y="2540"/>
                    <a:pt x="318" y="3258"/>
                    <a:pt x="368" y="3258"/>
                  </a:cubicBezTo>
                  <a:cubicBezTo>
                    <a:pt x="402" y="3241"/>
                    <a:pt x="368" y="2523"/>
                    <a:pt x="285" y="1621"/>
                  </a:cubicBezTo>
                  <a:cubicBezTo>
                    <a:pt x="201" y="718"/>
                    <a:pt x="84" y="0"/>
                    <a:pt x="3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9"/>
            <p:cNvSpPr/>
            <p:nvPr/>
          </p:nvSpPr>
          <p:spPr>
            <a:xfrm>
              <a:off x="7320068" y="4009035"/>
              <a:ext cx="115156" cy="6474"/>
            </a:xfrm>
            <a:custGeom>
              <a:rect b="b" l="l" r="r" t="t"/>
              <a:pathLst>
                <a:path extrusionOk="0" h="202" w="3593">
                  <a:moveTo>
                    <a:pt x="0" y="1"/>
                  </a:moveTo>
                  <a:lnTo>
                    <a:pt x="0" y="1"/>
                  </a:lnTo>
                  <a:cubicBezTo>
                    <a:pt x="1404" y="101"/>
                    <a:pt x="2473" y="168"/>
                    <a:pt x="3593" y="201"/>
                  </a:cubicBez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9"/>
            <p:cNvSpPr/>
            <p:nvPr/>
          </p:nvSpPr>
          <p:spPr>
            <a:xfrm>
              <a:off x="7320068" y="4008074"/>
              <a:ext cx="115156" cy="8397"/>
            </a:xfrm>
            <a:custGeom>
              <a:rect b="b" l="l" r="r" t="t"/>
              <a:pathLst>
                <a:path extrusionOk="0" h="262" w="3593">
                  <a:moveTo>
                    <a:pt x="394" y="0"/>
                  </a:moveTo>
                  <a:cubicBezTo>
                    <a:pt x="158" y="0"/>
                    <a:pt x="17" y="10"/>
                    <a:pt x="17" y="31"/>
                  </a:cubicBezTo>
                  <a:cubicBezTo>
                    <a:pt x="0" y="81"/>
                    <a:pt x="802" y="164"/>
                    <a:pt x="1788" y="214"/>
                  </a:cubicBezTo>
                  <a:cubicBezTo>
                    <a:pt x="2361" y="244"/>
                    <a:pt x="2878" y="261"/>
                    <a:pt x="3210" y="261"/>
                  </a:cubicBezTo>
                  <a:cubicBezTo>
                    <a:pt x="3449" y="261"/>
                    <a:pt x="3593" y="252"/>
                    <a:pt x="3593" y="231"/>
                  </a:cubicBezTo>
                  <a:cubicBezTo>
                    <a:pt x="3593" y="181"/>
                    <a:pt x="2791" y="97"/>
                    <a:pt x="1805" y="47"/>
                  </a:cubicBezTo>
                  <a:cubicBezTo>
                    <a:pt x="1232" y="18"/>
                    <a:pt x="721" y="0"/>
                    <a:pt x="39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9"/>
            <p:cNvSpPr/>
            <p:nvPr/>
          </p:nvSpPr>
          <p:spPr>
            <a:xfrm>
              <a:off x="7182445" y="4153613"/>
              <a:ext cx="425207" cy="115700"/>
            </a:xfrm>
            <a:custGeom>
              <a:rect b="b" l="l" r="r" t="t"/>
              <a:pathLst>
                <a:path extrusionOk="0" h="3610" w="13267">
                  <a:moveTo>
                    <a:pt x="0" y="1"/>
                  </a:moveTo>
                  <a:lnTo>
                    <a:pt x="234" y="3610"/>
                  </a:lnTo>
                  <a:lnTo>
                    <a:pt x="13267" y="3610"/>
                  </a:lnTo>
                  <a:lnTo>
                    <a:pt x="12732" y="402"/>
                  </a:lnTo>
                  <a:lnTo>
                    <a:pt x="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9"/>
            <p:cNvSpPr/>
            <p:nvPr/>
          </p:nvSpPr>
          <p:spPr>
            <a:xfrm>
              <a:off x="7199047" y="4170215"/>
              <a:ext cx="404343" cy="84644"/>
            </a:xfrm>
            <a:custGeom>
              <a:rect b="b" l="l" r="r" t="t"/>
              <a:pathLst>
                <a:path extrusionOk="0" h="2641" w="12616">
                  <a:moveTo>
                    <a:pt x="0" y="1"/>
                  </a:moveTo>
                  <a:lnTo>
                    <a:pt x="234" y="2641"/>
                  </a:lnTo>
                  <a:lnTo>
                    <a:pt x="12615" y="2474"/>
                  </a:lnTo>
                  <a:lnTo>
                    <a:pt x="12264" y="218"/>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9"/>
            <p:cNvSpPr/>
            <p:nvPr/>
          </p:nvSpPr>
          <p:spPr>
            <a:xfrm>
              <a:off x="7197444" y="4040092"/>
              <a:ext cx="420945" cy="129642"/>
            </a:xfrm>
            <a:custGeom>
              <a:rect b="b" l="l" r="r" t="t"/>
              <a:pathLst>
                <a:path extrusionOk="0" h="4045" w="13134">
                  <a:moveTo>
                    <a:pt x="0" y="1"/>
                  </a:moveTo>
                  <a:lnTo>
                    <a:pt x="117" y="3610"/>
                  </a:lnTo>
                  <a:lnTo>
                    <a:pt x="13133" y="4044"/>
                  </a:lnTo>
                  <a:lnTo>
                    <a:pt x="12715" y="836"/>
                  </a:lnTo>
                  <a:lnTo>
                    <a:pt x="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9"/>
            <p:cNvSpPr/>
            <p:nvPr/>
          </p:nvSpPr>
          <p:spPr>
            <a:xfrm>
              <a:off x="7286319" y="4090987"/>
              <a:ext cx="256015" cy="37499"/>
            </a:xfrm>
            <a:custGeom>
              <a:rect b="b" l="l" r="r" t="t"/>
              <a:pathLst>
                <a:path extrusionOk="0" h="1170" w="7988">
                  <a:moveTo>
                    <a:pt x="34" y="0"/>
                  </a:moveTo>
                  <a:lnTo>
                    <a:pt x="1" y="652"/>
                  </a:lnTo>
                  <a:lnTo>
                    <a:pt x="7937" y="1170"/>
                  </a:lnTo>
                  <a:lnTo>
                    <a:pt x="7988" y="518"/>
                  </a:lnTo>
                  <a:lnTo>
                    <a:pt x="3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9"/>
            <p:cNvSpPr/>
            <p:nvPr/>
          </p:nvSpPr>
          <p:spPr>
            <a:xfrm>
              <a:off x="7200104" y="4204797"/>
              <a:ext cx="396330" cy="5609"/>
            </a:xfrm>
            <a:custGeom>
              <a:rect b="b" l="l" r="r" t="t"/>
              <a:pathLst>
                <a:path extrusionOk="0" h="175" w="12366">
                  <a:moveTo>
                    <a:pt x="7822" y="0"/>
                  </a:moveTo>
                  <a:cubicBezTo>
                    <a:pt x="7301" y="0"/>
                    <a:pt x="6751" y="2"/>
                    <a:pt x="6183" y="8"/>
                  </a:cubicBezTo>
                  <a:cubicBezTo>
                    <a:pt x="4462" y="8"/>
                    <a:pt x="2925" y="25"/>
                    <a:pt x="1805" y="41"/>
                  </a:cubicBezTo>
                  <a:lnTo>
                    <a:pt x="485" y="75"/>
                  </a:lnTo>
                  <a:cubicBezTo>
                    <a:pt x="318" y="75"/>
                    <a:pt x="151" y="91"/>
                    <a:pt x="1" y="108"/>
                  </a:cubicBezTo>
                  <a:cubicBezTo>
                    <a:pt x="111" y="133"/>
                    <a:pt x="230" y="148"/>
                    <a:pt x="351" y="148"/>
                  </a:cubicBezTo>
                  <a:cubicBezTo>
                    <a:pt x="396" y="148"/>
                    <a:pt x="441" y="146"/>
                    <a:pt x="485" y="142"/>
                  </a:cubicBezTo>
                  <a:lnTo>
                    <a:pt x="1805" y="175"/>
                  </a:lnTo>
                  <a:lnTo>
                    <a:pt x="6183" y="175"/>
                  </a:lnTo>
                  <a:cubicBezTo>
                    <a:pt x="7887" y="175"/>
                    <a:pt x="9424" y="158"/>
                    <a:pt x="10544" y="142"/>
                  </a:cubicBezTo>
                  <a:lnTo>
                    <a:pt x="11881" y="108"/>
                  </a:lnTo>
                  <a:cubicBezTo>
                    <a:pt x="12031" y="108"/>
                    <a:pt x="12198" y="91"/>
                    <a:pt x="12365" y="75"/>
                  </a:cubicBezTo>
                  <a:cubicBezTo>
                    <a:pt x="12243" y="50"/>
                    <a:pt x="12120" y="35"/>
                    <a:pt x="12005" y="35"/>
                  </a:cubicBezTo>
                  <a:cubicBezTo>
                    <a:pt x="11962" y="35"/>
                    <a:pt x="11921" y="37"/>
                    <a:pt x="11881" y="41"/>
                  </a:cubicBezTo>
                  <a:lnTo>
                    <a:pt x="10544" y="8"/>
                  </a:lnTo>
                  <a:cubicBezTo>
                    <a:pt x="9798" y="8"/>
                    <a:pt x="8866" y="0"/>
                    <a:pt x="782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9"/>
            <p:cNvSpPr/>
            <p:nvPr/>
          </p:nvSpPr>
          <p:spPr>
            <a:xfrm>
              <a:off x="7201707" y="4222713"/>
              <a:ext cx="399535" cy="8045"/>
            </a:xfrm>
            <a:custGeom>
              <a:rect b="b" l="l" r="r" t="t"/>
              <a:pathLst>
                <a:path extrusionOk="0" h="251" w="12466">
                  <a:moveTo>
                    <a:pt x="1822" y="0"/>
                  </a:moveTo>
                  <a:lnTo>
                    <a:pt x="502" y="17"/>
                  </a:lnTo>
                  <a:cubicBezTo>
                    <a:pt x="453" y="12"/>
                    <a:pt x="404" y="10"/>
                    <a:pt x="355" y="10"/>
                  </a:cubicBezTo>
                  <a:cubicBezTo>
                    <a:pt x="237" y="10"/>
                    <a:pt x="119" y="22"/>
                    <a:pt x="1" y="34"/>
                  </a:cubicBezTo>
                  <a:cubicBezTo>
                    <a:pt x="168" y="67"/>
                    <a:pt x="335" y="84"/>
                    <a:pt x="502" y="84"/>
                  </a:cubicBezTo>
                  <a:lnTo>
                    <a:pt x="1822" y="117"/>
                  </a:lnTo>
                  <a:cubicBezTo>
                    <a:pt x="2958" y="151"/>
                    <a:pt x="4512" y="184"/>
                    <a:pt x="6233" y="201"/>
                  </a:cubicBezTo>
                  <a:cubicBezTo>
                    <a:pt x="7954" y="234"/>
                    <a:pt x="9508" y="251"/>
                    <a:pt x="10628" y="251"/>
                  </a:cubicBezTo>
                  <a:lnTo>
                    <a:pt x="11964" y="234"/>
                  </a:lnTo>
                  <a:cubicBezTo>
                    <a:pt x="12131" y="234"/>
                    <a:pt x="12298" y="234"/>
                    <a:pt x="12465" y="218"/>
                  </a:cubicBezTo>
                  <a:cubicBezTo>
                    <a:pt x="12298" y="184"/>
                    <a:pt x="12131" y="167"/>
                    <a:pt x="11964" y="167"/>
                  </a:cubicBezTo>
                  <a:lnTo>
                    <a:pt x="10628" y="117"/>
                  </a:lnTo>
                  <a:cubicBezTo>
                    <a:pt x="9508" y="101"/>
                    <a:pt x="7954" y="67"/>
                    <a:pt x="6233" y="34"/>
                  </a:cubicBezTo>
                  <a:cubicBezTo>
                    <a:pt x="4512" y="17"/>
                    <a:pt x="2958" y="0"/>
                    <a:pt x="182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2">
  <p:cSld name="CUSTOM_12">
    <p:spTree>
      <p:nvGrpSpPr>
        <p:cNvPr id="493" name="Shape 493"/>
        <p:cNvGrpSpPr/>
        <p:nvPr/>
      </p:nvGrpSpPr>
      <p:grpSpPr>
        <a:xfrm>
          <a:off x="0" y="0"/>
          <a:ext cx="0" cy="0"/>
          <a:chOff x="0" y="0"/>
          <a:chExt cx="0" cy="0"/>
        </a:xfrm>
      </p:grpSpPr>
      <p:sp>
        <p:nvSpPr>
          <p:cNvPr id="494" name="Google Shape;494;p20"/>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5" name="Google Shape;495;p20"/>
          <p:cNvGrpSpPr/>
          <p:nvPr/>
        </p:nvGrpSpPr>
        <p:grpSpPr>
          <a:xfrm>
            <a:off x="5785478" y="4058671"/>
            <a:ext cx="1631212" cy="672622"/>
            <a:chOff x="6792778" y="4058671"/>
            <a:chExt cx="1631212" cy="672622"/>
          </a:xfrm>
        </p:grpSpPr>
        <p:sp>
          <p:nvSpPr>
            <p:cNvPr id="496" name="Google Shape;496;p20"/>
            <p:cNvSpPr/>
            <p:nvPr/>
          </p:nvSpPr>
          <p:spPr>
            <a:xfrm rot="-288774">
              <a:off x="6869524" y="4438902"/>
              <a:ext cx="732933" cy="262106"/>
            </a:xfrm>
            <a:custGeom>
              <a:rect b="b" l="l" r="r" t="t"/>
              <a:pathLst>
                <a:path extrusionOk="0" h="4679" w="13084">
                  <a:moveTo>
                    <a:pt x="1" y="0"/>
                  </a:moveTo>
                  <a:lnTo>
                    <a:pt x="51" y="3626"/>
                  </a:lnTo>
                  <a:lnTo>
                    <a:pt x="13083" y="4679"/>
                  </a:lnTo>
                  <a:lnTo>
                    <a:pt x="12682" y="1103"/>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20"/>
            <p:cNvSpPr/>
            <p:nvPr/>
          </p:nvSpPr>
          <p:spPr>
            <a:xfrm rot="-288774">
              <a:off x="7021962" y="4530734"/>
              <a:ext cx="447412" cy="73999"/>
            </a:xfrm>
            <a:custGeom>
              <a:rect b="b" l="l" r="r" t="t"/>
              <a:pathLst>
                <a:path extrusionOk="0" h="1321" w="7987">
                  <a:moveTo>
                    <a:pt x="50" y="0"/>
                  </a:moveTo>
                  <a:lnTo>
                    <a:pt x="0" y="652"/>
                  </a:lnTo>
                  <a:lnTo>
                    <a:pt x="7937" y="1320"/>
                  </a:lnTo>
                  <a:lnTo>
                    <a:pt x="7987" y="669"/>
                  </a:lnTo>
                  <a:lnTo>
                    <a:pt x="5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20"/>
            <p:cNvSpPr/>
            <p:nvPr/>
          </p:nvSpPr>
          <p:spPr>
            <a:xfrm rot="-148560">
              <a:off x="6797653" y="4074349"/>
              <a:ext cx="731026" cy="241491"/>
            </a:xfrm>
            <a:custGeom>
              <a:rect b="b" l="l" r="r" t="t"/>
              <a:pathLst>
                <a:path extrusionOk="0" h="4311" w="13050">
                  <a:moveTo>
                    <a:pt x="0" y="0"/>
                  </a:moveTo>
                  <a:lnTo>
                    <a:pt x="33" y="3626"/>
                  </a:lnTo>
                  <a:lnTo>
                    <a:pt x="13049" y="4311"/>
                  </a:lnTo>
                  <a:lnTo>
                    <a:pt x="12682" y="1086"/>
                  </a:lnTo>
                  <a:lnTo>
                    <a:pt x="0" y="0"/>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20"/>
            <p:cNvSpPr/>
            <p:nvPr/>
          </p:nvSpPr>
          <p:spPr>
            <a:xfrm rot="-148560">
              <a:off x="6969582" y="4172428"/>
              <a:ext cx="395034" cy="32826"/>
            </a:xfrm>
            <a:custGeom>
              <a:rect b="b" l="l" r="r" t="t"/>
              <a:pathLst>
                <a:path extrusionOk="0" h="586" w="7052">
                  <a:moveTo>
                    <a:pt x="0" y="0"/>
                  </a:moveTo>
                  <a:lnTo>
                    <a:pt x="0" y="0"/>
                  </a:lnTo>
                  <a:cubicBezTo>
                    <a:pt x="1810" y="206"/>
                    <a:pt x="3890" y="333"/>
                    <a:pt x="5815" y="483"/>
                  </a:cubicBezTo>
                  <a:lnTo>
                    <a:pt x="5815" y="483"/>
                  </a:lnTo>
                  <a:lnTo>
                    <a:pt x="0" y="0"/>
                  </a:lnTo>
                  <a:close/>
                  <a:moveTo>
                    <a:pt x="5815" y="483"/>
                  </a:moveTo>
                  <a:lnTo>
                    <a:pt x="7051" y="585"/>
                  </a:lnTo>
                  <a:cubicBezTo>
                    <a:pt x="6650" y="549"/>
                    <a:pt x="6236" y="515"/>
                    <a:pt x="5815" y="483"/>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20"/>
            <p:cNvSpPr/>
            <p:nvPr/>
          </p:nvSpPr>
          <p:spPr>
            <a:xfrm rot="-148560">
              <a:off x="6969595" y="4172428"/>
              <a:ext cx="395034" cy="33442"/>
            </a:xfrm>
            <a:custGeom>
              <a:rect b="b" l="l" r="r" t="t"/>
              <a:pathLst>
                <a:path extrusionOk="0" h="597" w="7052">
                  <a:moveTo>
                    <a:pt x="0" y="0"/>
                  </a:moveTo>
                  <a:cubicBezTo>
                    <a:pt x="335" y="101"/>
                    <a:pt x="669" y="151"/>
                    <a:pt x="1020" y="167"/>
                  </a:cubicBezTo>
                  <a:cubicBezTo>
                    <a:pt x="1655" y="251"/>
                    <a:pt x="2540" y="335"/>
                    <a:pt x="3526" y="401"/>
                  </a:cubicBezTo>
                  <a:cubicBezTo>
                    <a:pt x="4495" y="468"/>
                    <a:pt x="5381" y="535"/>
                    <a:pt x="6015" y="568"/>
                  </a:cubicBezTo>
                  <a:cubicBezTo>
                    <a:pt x="6221" y="588"/>
                    <a:pt x="6427" y="596"/>
                    <a:pt x="6629" y="596"/>
                  </a:cubicBezTo>
                  <a:cubicBezTo>
                    <a:pt x="6772" y="596"/>
                    <a:pt x="6913" y="592"/>
                    <a:pt x="7051" y="585"/>
                  </a:cubicBezTo>
                  <a:cubicBezTo>
                    <a:pt x="6717" y="518"/>
                    <a:pt x="6366" y="468"/>
                    <a:pt x="6032" y="452"/>
                  </a:cubicBezTo>
                  <a:cubicBezTo>
                    <a:pt x="5397" y="385"/>
                    <a:pt x="4512" y="301"/>
                    <a:pt x="3526" y="234"/>
                  </a:cubicBezTo>
                  <a:lnTo>
                    <a:pt x="1036" y="51"/>
                  </a:lnTo>
                  <a:cubicBezTo>
                    <a:pt x="685" y="17"/>
                    <a:pt x="351" y="0"/>
                    <a:pt x="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20"/>
            <p:cNvSpPr/>
            <p:nvPr/>
          </p:nvSpPr>
          <p:spPr>
            <a:xfrm rot="-148560">
              <a:off x="7405864" y="4117837"/>
              <a:ext cx="15069" cy="181608"/>
            </a:xfrm>
            <a:custGeom>
              <a:rect b="b" l="l" r="r" t="t"/>
              <a:pathLst>
                <a:path extrusionOk="0" h="3242" w="269">
                  <a:moveTo>
                    <a:pt x="51" y="0"/>
                  </a:moveTo>
                  <a:cubicBezTo>
                    <a:pt x="1" y="0"/>
                    <a:pt x="1" y="719"/>
                    <a:pt x="51" y="1621"/>
                  </a:cubicBezTo>
                  <a:cubicBezTo>
                    <a:pt x="101" y="2523"/>
                    <a:pt x="168" y="3242"/>
                    <a:pt x="218" y="3242"/>
                  </a:cubicBezTo>
                  <a:cubicBezTo>
                    <a:pt x="268" y="3242"/>
                    <a:pt x="268" y="2506"/>
                    <a:pt x="218" y="1621"/>
                  </a:cubicBezTo>
                  <a:cubicBezTo>
                    <a:pt x="185" y="719"/>
                    <a:pt x="101" y="0"/>
                    <a:pt x="5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20"/>
            <p:cNvSpPr/>
            <p:nvPr/>
          </p:nvSpPr>
          <p:spPr>
            <a:xfrm rot="-148560">
              <a:off x="7441478" y="4117986"/>
              <a:ext cx="22519" cy="181608"/>
            </a:xfrm>
            <a:custGeom>
              <a:rect b="b" l="l" r="r" t="t"/>
              <a:pathLst>
                <a:path extrusionOk="0" h="3242" w="402">
                  <a:moveTo>
                    <a:pt x="34" y="1"/>
                  </a:moveTo>
                  <a:cubicBezTo>
                    <a:pt x="1" y="1"/>
                    <a:pt x="34" y="736"/>
                    <a:pt x="118" y="1638"/>
                  </a:cubicBezTo>
                  <a:cubicBezTo>
                    <a:pt x="201" y="2523"/>
                    <a:pt x="318" y="3242"/>
                    <a:pt x="368" y="3242"/>
                  </a:cubicBezTo>
                  <a:cubicBezTo>
                    <a:pt x="402" y="3242"/>
                    <a:pt x="368" y="2507"/>
                    <a:pt x="285" y="1621"/>
                  </a:cubicBezTo>
                  <a:cubicBezTo>
                    <a:pt x="201" y="719"/>
                    <a:pt x="84" y="1"/>
                    <a:pt x="3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20"/>
            <p:cNvSpPr/>
            <p:nvPr/>
          </p:nvSpPr>
          <p:spPr>
            <a:xfrm rot="-148560">
              <a:off x="7075878" y="4217931"/>
              <a:ext cx="201326" cy="10307"/>
            </a:xfrm>
            <a:custGeom>
              <a:rect b="b" l="l" r="r" t="t"/>
              <a:pathLst>
                <a:path extrusionOk="0" h="184" w="3594">
                  <a:moveTo>
                    <a:pt x="1" y="0"/>
                  </a:moveTo>
                  <a:lnTo>
                    <a:pt x="1" y="0"/>
                  </a:lnTo>
                  <a:cubicBezTo>
                    <a:pt x="1404" y="100"/>
                    <a:pt x="2474" y="167"/>
                    <a:pt x="3593" y="184"/>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20"/>
            <p:cNvSpPr/>
            <p:nvPr/>
          </p:nvSpPr>
          <p:spPr>
            <a:xfrm rot="-148560">
              <a:off x="7075880" y="4215914"/>
              <a:ext cx="201326" cy="14452"/>
            </a:xfrm>
            <a:custGeom>
              <a:rect b="b" l="l" r="r" t="t"/>
              <a:pathLst>
                <a:path extrusionOk="0" h="258" w="3594">
                  <a:moveTo>
                    <a:pt x="471" y="0"/>
                  </a:moveTo>
                  <a:cubicBezTo>
                    <a:pt x="185" y="0"/>
                    <a:pt x="9" y="13"/>
                    <a:pt x="1" y="36"/>
                  </a:cubicBezTo>
                  <a:cubicBezTo>
                    <a:pt x="1" y="86"/>
                    <a:pt x="803" y="170"/>
                    <a:pt x="1789" y="220"/>
                  </a:cubicBezTo>
                  <a:cubicBezTo>
                    <a:pt x="2281" y="245"/>
                    <a:pt x="2728" y="257"/>
                    <a:pt x="3054" y="257"/>
                  </a:cubicBezTo>
                  <a:cubicBezTo>
                    <a:pt x="3380" y="257"/>
                    <a:pt x="3585" y="245"/>
                    <a:pt x="3593" y="220"/>
                  </a:cubicBezTo>
                  <a:cubicBezTo>
                    <a:pt x="3593" y="186"/>
                    <a:pt x="2791" y="103"/>
                    <a:pt x="1805" y="53"/>
                  </a:cubicBezTo>
                  <a:cubicBezTo>
                    <a:pt x="1277" y="17"/>
                    <a:pt x="801" y="0"/>
                    <a:pt x="471"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20"/>
            <p:cNvSpPr/>
            <p:nvPr/>
          </p:nvSpPr>
          <p:spPr>
            <a:xfrm>
              <a:off x="7680750" y="4457910"/>
              <a:ext cx="743240" cy="202223"/>
            </a:xfrm>
            <a:custGeom>
              <a:rect b="b" l="l" r="r" t="t"/>
              <a:pathLst>
                <a:path extrusionOk="0" h="3610" w="13268">
                  <a:moveTo>
                    <a:pt x="1" y="0"/>
                  </a:moveTo>
                  <a:lnTo>
                    <a:pt x="235" y="3609"/>
                  </a:lnTo>
                  <a:lnTo>
                    <a:pt x="13267" y="3609"/>
                  </a:lnTo>
                  <a:lnTo>
                    <a:pt x="12733" y="401"/>
                  </a:lnTo>
                  <a:lnTo>
                    <a:pt x="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20"/>
            <p:cNvSpPr/>
            <p:nvPr/>
          </p:nvSpPr>
          <p:spPr>
            <a:xfrm>
              <a:off x="7709767" y="4485975"/>
              <a:ext cx="706717" cy="148895"/>
            </a:xfrm>
            <a:custGeom>
              <a:rect b="b" l="l" r="r" t="t"/>
              <a:pathLst>
                <a:path extrusionOk="0" h="2658" w="12616">
                  <a:moveTo>
                    <a:pt x="1" y="1"/>
                  </a:moveTo>
                  <a:lnTo>
                    <a:pt x="235" y="2657"/>
                  </a:lnTo>
                  <a:lnTo>
                    <a:pt x="12616" y="2473"/>
                  </a:lnTo>
                  <a:lnTo>
                    <a:pt x="12265" y="235"/>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20"/>
            <p:cNvSpPr/>
            <p:nvPr/>
          </p:nvSpPr>
          <p:spPr>
            <a:xfrm rot="-148560">
              <a:off x="6868522" y="4269774"/>
              <a:ext cx="735731" cy="226534"/>
            </a:xfrm>
            <a:custGeom>
              <a:rect b="b" l="l" r="r" t="t"/>
              <a:pathLst>
                <a:path extrusionOk="0" h="4044" w="13134">
                  <a:moveTo>
                    <a:pt x="0" y="0"/>
                  </a:moveTo>
                  <a:lnTo>
                    <a:pt x="117" y="3609"/>
                  </a:lnTo>
                  <a:lnTo>
                    <a:pt x="13133" y="4044"/>
                  </a:lnTo>
                  <a:lnTo>
                    <a:pt x="12716" y="819"/>
                  </a:lnTo>
                  <a:lnTo>
                    <a:pt x="0" y="0"/>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20"/>
            <p:cNvSpPr/>
            <p:nvPr/>
          </p:nvSpPr>
          <p:spPr>
            <a:xfrm rot="-148560">
              <a:off x="7024225" y="4357229"/>
              <a:ext cx="447410" cy="65596"/>
            </a:xfrm>
            <a:custGeom>
              <a:rect b="b" l="l" r="r" t="t"/>
              <a:pathLst>
                <a:path extrusionOk="0" h="1171" w="7987">
                  <a:moveTo>
                    <a:pt x="34" y="1"/>
                  </a:moveTo>
                  <a:lnTo>
                    <a:pt x="0" y="652"/>
                  </a:lnTo>
                  <a:lnTo>
                    <a:pt x="7937" y="1170"/>
                  </a:lnTo>
                  <a:lnTo>
                    <a:pt x="7987" y="519"/>
                  </a:lnTo>
                  <a:lnTo>
                    <a:pt x="34" y="1"/>
                  </a:lnTo>
                  <a:close/>
                </a:path>
              </a:pathLst>
            </a:custGeom>
            <a:solidFill>
              <a:schemeClr val="accent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20"/>
            <p:cNvSpPr/>
            <p:nvPr/>
          </p:nvSpPr>
          <p:spPr>
            <a:xfrm>
              <a:off x="7711671" y="4546809"/>
              <a:ext cx="692656" cy="10363"/>
            </a:xfrm>
            <a:custGeom>
              <a:rect b="b" l="l" r="r" t="t"/>
              <a:pathLst>
                <a:path extrusionOk="0" h="185" w="12365">
                  <a:moveTo>
                    <a:pt x="6182" y="1"/>
                  </a:moveTo>
                  <a:cubicBezTo>
                    <a:pt x="4461" y="17"/>
                    <a:pt x="2924" y="34"/>
                    <a:pt x="1805" y="51"/>
                  </a:cubicBezTo>
                  <a:lnTo>
                    <a:pt x="485" y="84"/>
                  </a:lnTo>
                  <a:cubicBezTo>
                    <a:pt x="318" y="84"/>
                    <a:pt x="150" y="84"/>
                    <a:pt x="0" y="118"/>
                  </a:cubicBezTo>
                  <a:cubicBezTo>
                    <a:pt x="150" y="151"/>
                    <a:pt x="318" y="151"/>
                    <a:pt x="485" y="151"/>
                  </a:cubicBezTo>
                  <a:lnTo>
                    <a:pt x="1805" y="168"/>
                  </a:lnTo>
                  <a:cubicBezTo>
                    <a:pt x="2924" y="184"/>
                    <a:pt x="4478" y="184"/>
                    <a:pt x="6182" y="184"/>
                  </a:cubicBezTo>
                  <a:cubicBezTo>
                    <a:pt x="7886" y="168"/>
                    <a:pt x="9424" y="151"/>
                    <a:pt x="10543" y="134"/>
                  </a:cubicBezTo>
                  <a:lnTo>
                    <a:pt x="11880" y="101"/>
                  </a:lnTo>
                  <a:cubicBezTo>
                    <a:pt x="12030" y="101"/>
                    <a:pt x="12197" y="101"/>
                    <a:pt x="12364" y="67"/>
                  </a:cubicBezTo>
                  <a:cubicBezTo>
                    <a:pt x="12197" y="51"/>
                    <a:pt x="12030" y="34"/>
                    <a:pt x="11880" y="34"/>
                  </a:cubicBezTo>
                  <a:lnTo>
                    <a:pt x="10543" y="17"/>
                  </a:lnTo>
                  <a:cubicBezTo>
                    <a:pt x="9424" y="1"/>
                    <a:pt x="7886" y="1"/>
                    <a:pt x="6182"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20"/>
            <p:cNvSpPr/>
            <p:nvPr/>
          </p:nvSpPr>
          <p:spPr>
            <a:xfrm>
              <a:off x="7714472" y="4578627"/>
              <a:ext cx="698258" cy="13164"/>
            </a:xfrm>
            <a:custGeom>
              <a:rect b="b" l="l" r="r" t="t"/>
              <a:pathLst>
                <a:path extrusionOk="0" h="235" w="12465">
                  <a:moveTo>
                    <a:pt x="501" y="1"/>
                  </a:moveTo>
                  <a:cubicBezTo>
                    <a:pt x="334" y="1"/>
                    <a:pt x="167" y="1"/>
                    <a:pt x="0" y="34"/>
                  </a:cubicBezTo>
                  <a:cubicBezTo>
                    <a:pt x="167" y="68"/>
                    <a:pt x="334" y="68"/>
                    <a:pt x="501" y="68"/>
                  </a:cubicBezTo>
                  <a:lnTo>
                    <a:pt x="1821" y="118"/>
                  </a:lnTo>
                  <a:cubicBezTo>
                    <a:pt x="2958" y="151"/>
                    <a:pt x="4511" y="185"/>
                    <a:pt x="6232" y="201"/>
                  </a:cubicBezTo>
                  <a:cubicBezTo>
                    <a:pt x="7953" y="235"/>
                    <a:pt x="9507" y="235"/>
                    <a:pt x="10627" y="235"/>
                  </a:cubicBezTo>
                  <a:lnTo>
                    <a:pt x="11964" y="235"/>
                  </a:lnTo>
                  <a:cubicBezTo>
                    <a:pt x="12131" y="235"/>
                    <a:pt x="12298" y="235"/>
                    <a:pt x="12465" y="201"/>
                  </a:cubicBezTo>
                  <a:cubicBezTo>
                    <a:pt x="12298" y="168"/>
                    <a:pt x="12131" y="168"/>
                    <a:pt x="11964" y="168"/>
                  </a:cubicBezTo>
                  <a:lnTo>
                    <a:pt x="10627" y="118"/>
                  </a:lnTo>
                  <a:cubicBezTo>
                    <a:pt x="9507" y="84"/>
                    <a:pt x="7953" y="51"/>
                    <a:pt x="6232" y="34"/>
                  </a:cubicBezTo>
                  <a:cubicBezTo>
                    <a:pt x="4511" y="1"/>
                    <a:pt x="2958" y="1"/>
                    <a:pt x="182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1" name="Google Shape;511;p20"/>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7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12" name="Google Shape;512;p20"/>
          <p:cNvSpPr txBox="1"/>
          <p:nvPr>
            <p:ph idx="1" type="subTitle"/>
          </p:nvPr>
        </p:nvSpPr>
        <p:spPr>
          <a:xfrm>
            <a:off x="6743876" y="2475500"/>
            <a:ext cx="1603800" cy="2766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13" name="Google Shape;513;p20"/>
          <p:cNvSpPr txBox="1"/>
          <p:nvPr>
            <p:ph idx="2" type="subTitle"/>
          </p:nvPr>
        </p:nvSpPr>
        <p:spPr>
          <a:xfrm>
            <a:off x="6743875" y="2752100"/>
            <a:ext cx="1603800" cy="7284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514" name="Google Shape;514;p20"/>
          <p:cNvSpPr txBox="1"/>
          <p:nvPr>
            <p:ph idx="3" type="subTitle"/>
          </p:nvPr>
        </p:nvSpPr>
        <p:spPr>
          <a:xfrm>
            <a:off x="1384276" y="1537100"/>
            <a:ext cx="1603800" cy="276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515" name="Google Shape;515;p20"/>
          <p:cNvSpPr txBox="1"/>
          <p:nvPr>
            <p:ph idx="4" type="subTitle"/>
          </p:nvPr>
        </p:nvSpPr>
        <p:spPr>
          <a:xfrm>
            <a:off x="1384275" y="1813700"/>
            <a:ext cx="1603800" cy="728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516" name="Google Shape;516;p20"/>
          <p:cNvSpPr txBox="1"/>
          <p:nvPr>
            <p:ph idx="5" type="subTitle"/>
          </p:nvPr>
        </p:nvSpPr>
        <p:spPr>
          <a:xfrm>
            <a:off x="720000" y="3084550"/>
            <a:ext cx="1603800" cy="2766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517" name="Google Shape;517;p20"/>
          <p:cNvSpPr txBox="1"/>
          <p:nvPr>
            <p:ph idx="6" type="subTitle"/>
          </p:nvPr>
        </p:nvSpPr>
        <p:spPr>
          <a:xfrm>
            <a:off x="720000" y="3361150"/>
            <a:ext cx="1603800" cy="728400"/>
          </a:xfrm>
          <a:prstGeom prst="rect">
            <a:avLst/>
          </a:prstGeom>
        </p:spPr>
        <p:txBody>
          <a:bodyPr anchorCtr="0" anchor="t" bIns="91425" lIns="91425" spcFirstLastPara="1" rIns="91425" wrap="square" tIns="91425">
            <a:noAutofit/>
          </a:bodyPr>
          <a:lstStyle>
            <a:lvl1pPr lvl="0" rtl="0" algn="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518" name="Google Shape;518;p20"/>
          <p:cNvSpPr txBox="1"/>
          <p:nvPr>
            <p:ph hasCustomPrompt="1" idx="7" type="title"/>
          </p:nvPr>
        </p:nvSpPr>
        <p:spPr>
          <a:xfrm>
            <a:off x="5273301" y="2685897"/>
            <a:ext cx="714600" cy="528000"/>
          </a:xfrm>
          <a:prstGeom prst="rect">
            <a:avLst/>
          </a:prstGeom>
        </p:spPr>
        <p:txBody>
          <a:bodyPr anchorCtr="0" anchor="ctr"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1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19" name="Google Shape;519;p20"/>
          <p:cNvSpPr txBox="1"/>
          <p:nvPr>
            <p:ph hasCustomPrompt="1" idx="8" type="title"/>
          </p:nvPr>
        </p:nvSpPr>
        <p:spPr>
          <a:xfrm>
            <a:off x="3757467" y="1983234"/>
            <a:ext cx="714600" cy="528000"/>
          </a:xfrm>
          <a:prstGeom prst="rect">
            <a:avLst/>
          </a:prstGeom>
        </p:spPr>
        <p:txBody>
          <a:bodyPr anchorCtr="0" anchor="ctr"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1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20" name="Google Shape;520;p20"/>
          <p:cNvSpPr txBox="1"/>
          <p:nvPr>
            <p:ph hasCustomPrompt="1" idx="9" type="title"/>
          </p:nvPr>
        </p:nvSpPr>
        <p:spPr>
          <a:xfrm>
            <a:off x="2840762" y="3167156"/>
            <a:ext cx="714600" cy="528000"/>
          </a:xfrm>
          <a:prstGeom prst="rect">
            <a:avLst/>
          </a:prstGeom>
        </p:spPr>
        <p:txBody>
          <a:bodyPr anchorCtr="0" anchor="ctr" bIns="91425" lIns="91425" spcFirstLastPara="1" rIns="91425" wrap="square" tIns="91425">
            <a:noAutofit/>
          </a:bodyPr>
          <a:lstStyle>
            <a:lvl1pPr indent="0" lvl="0" marL="0" marR="0" rtl="0" algn="ctr">
              <a:lnSpc>
                <a:spcPct val="100000"/>
              </a:lnSpc>
              <a:spcBef>
                <a:spcPts val="0"/>
              </a:spcBef>
              <a:spcAft>
                <a:spcPts val="0"/>
              </a:spcAft>
              <a:buClr>
                <a:schemeClr val="dk2"/>
              </a:buClr>
              <a:buSzPts val="2100"/>
              <a:buFont typeface="Josefin Sans"/>
              <a:buNone/>
              <a:defRPr sz="1600"/>
            </a:lvl1pPr>
            <a:lvl2pPr lvl="1" rtl="0" algn="ctr">
              <a:spcBef>
                <a:spcPts val="0"/>
              </a:spcBef>
              <a:spcAft>
                <a:spcPts val="0"/>
              </a:spcAft>
              <a:buSzPts val="12000"/>
              <a:buNone/>
              <a:defRPr sz="12000"/>
            </a:lvl2pPr>
            <a:lvl3pPr lvl="2" rtl="0" algn="ctr">
              <a:spcBef>
                <a:spcPts val="0"/>
              </a:spcBef>
              <a:spcAft>
                <a:spcPts val="0"/>
              </a:spcAft>
              <a:buSzPts val="12000"/>
              <a:buNone/>
              <a:defRPr sz="12000"/>
            </a:lvl3pPr>
            <a:lvl4pPr lvl="3" rtl="0" algn="ctr">
              <a:spcBef>
                <a:spcPts val="0"/>
              </a:spcBef>
              <a:spcAft>
                <a:spcPts val="0"/>
              </a:spcAft>
              <a:buSzPts val="12000"/>
              <a:buNone/>
              <a:defRPr sz="12000"/>
            </a:lvl4pPr>
            <a:lvl5pPr lvl="4" rtl="0" algn="ctr">
              <a:spcBef>
                <a:spcPts val="0"/>
              </a:spcBef>
              <a:spcAft>
                <a:spcPts val="0"/>
              </a:spcAft>
              <a:buSzPts val="12000"/>
              <a:buNone/>
              <a:defRPr sz="12000"/>
            </a:lvl5pPr>
            <a:lvl6pPr lvl="5" rtl="0" algn="ctr">
              <a:spcBef>
                <a:spcPts val="0"/>
              </a:spcBef>
              <a:spcAft>
                <a:spcPts val="0"/>
              </a:spcAft>
              <a:buSzPts val="12000"/>
              <a:buNone/>
              <a:defRPr sz="12000"/>
            </a:lvl6pPr>
            <a:lvl7pPr lvl="6" rtl="0" algn="ctr">
              <a:spcBef>
                <a:spcPts val="0"/>
              </a:spcBef>
              <a:spcAft>
                <a:spcPts val="0"/>
              </a:spcAft>
              <a:buSzPts val="12000"/>
              <a:buNone/>
              <a:defRPr sz="12000"/>
            </a:lvl7pPr>
            <a:lvl8pPr lvl="7" rtl="0" algn="ctr">
              <a:spcBef>
                <a:spcPts val="0"/>
              </a:spcBef>
              <a:spcAft>
                <a:spcPts val="0"/>
              </a:spcAft>
              <a:buSzPts val="12000"/>
              <a:buNone/>
              <a:defRPr sz="12000"/>
            </a:lvl8pPr>
            <a:lvl9pPr lvl="8" rtl="0" algn="ctr">
              <a:spcBef>
                <a:spcPts val="0"/>
              </a:spcBef>
              <a:spcAft>
                <a:spcPts val="0"/>
              </a:spcAft>
              <a:buSzPts val="12000"/>
              <a:buNone/>
              <a:defRPr sz="12000"/>
            </a:lvl9pPr>
          </a:lstStyle>
          <a:p>
            <a:r>
              <a:t>xx%</a:t>
            </a:r>
          </a:p>
        </p:txBody>
      </p:sp>
      <p:sp>
        <p:nvSpPr>
          <p:cNvPr id="521" name="Google Shape;521;p20"/>
          <p:cNvSpPr/>
          <p:nvPr/>
        </p:nvSpPr>
        <p:spPr>
          <a:xfrm>
            <a:off x="3148172" y="1280701"/>
            <a:ext cx="1933200" cy="1933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20"/>
          <p:cNvSpPr/>
          <p:nvPr/>
        </p:nvSpPr>
        <p:spPr>
          <a:xfrm>
            <a:off x="2464138" y="2697294"/>
            <a:ext cx="1467900" cy="14679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20"/>
          <p:cNvSpPr/>
          <p:nvPr/>
        </p:nvSpPr>
        <p:spPr>
          <a:xfrm>
            <a:off x="4664005" y="1983364"/>
            <a:ext cx="1933200" cy="1933200"/>
          </a:xfrm>
          <a:prstGeom prst="ellipse">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header" type="secHead">
  <p:cSld name="SECTION_HEADER">
    <p:spTree>
      <p:nvGrpSpPr>
        <p:cNvPr id="12" name="Shape 12"/>
        <p:cNvGrpSpPr/>
        <p:nvPr/>
      </p:nvGrpSpPr>
      <p:grpSpPr>
        <a:xfrm>
          <a:off x="0" y="0"/>
          <a:ext cx="0" cy="0"/>
          <a:chOff x="0" y="0"/>
          <a:chExt cx="0" cy="0"/>
        </a:xfrm>
      </p:grpSpPr>
      <p:sp>
        <p:nvSpPr>
          <p:cNvPr id="13" name="Google Shape;13;p3"/>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3"/>
          <p:cNvSpPr txBox="1"/>
          <p:nvPr>
            <p:ph type="title"/>
          </p:nvPr>
        </p:nvSpPr>
        <p:spPr>
          <a:xfrm>
            <a:off x="720000" y="2150850"/>
            <a:ext cx="7704000" cy="8418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3600"/>
              <a:buNone/>
              <a:defRPr sz="3600"/>
            </a:lvl1pPr>
            <a:lvl2pPr lvl="1" rtl="0" algn="ctr">
              <a:spcBef>
                <a:spcPts val="0"/>
              </a:spcBef>
              <a:spcAft>
                <a:spcPts val="0"/>
              </a:spcAft>
              <a:buSzPts val="3600"/>
              <a:buNone/>
              <a:defRPr sz="3600"/>
            </a:lvl2pPr>
            <a:lvl3pPr lvl="2" rtl="0" algn="ctr">
              <a:spcBef>
                <a:spcPts val="0"/>
              </a:spcBef>
              <a:spcAft>
                <a:spcPts val="0"/>
              </a:spcAft>
              <a:buSzPts val="3600"/>
              <a:buNone/>
              <a:defRPr sz="3600"/>
            </a:lvl3pPr>
            <a:lvl4pPr lvl="3" rtl="0" algn="ctr">
              <a:spcBef>
                <a:spcPts val="0"/>
              </a:spcBef>
              <a:spcAft>
                <a:spcPts val="0"/>
              </a:spcAft>
              <a:buSzPts val="3600"/>
              <a:buNone/>
              <a:defRPr sz="3600"/>
            </a:lvl4pPr>
            <a:lvl5pPr lvl="4" rtl="0" algn="ctr">
              <a:spcBef>
                <a:spcPts val="0"/>
              </a:spcBef>
              <a:spcAft>
                <a:spcPts val="0"/>
              </a:spcAft>
              <a:buSzPts val="3600"/>
              <a:buNone/>
              <a:defRPr sz="3600"/>
            </a:lvl5pPr>
            <a:lvl6pPr lvl="5" rtl="0" algn="ctr">
              <a:spcBef>
                <a:spcPts val="0"/>
              </a:spcBef>
              <a:spcAft>
                <a:spcPts val="0"/>
              </a:spcAft>
              <a:buSzPts val="3600"/>
              <a:buNone/>
              <a:defRPr sz="3600"/>
            </a:lvl6pPr>
            <a:lvl7pPr lvl="6" rtl="0" algn="ctr">
              <a:spcBef>
                <a:spcPts val="0"/>
              </a:spcBef>
              <a:spcAft>
                <a:spcPts val="0"/>
              </a:spcAft>
              <a:buSzPts val="3600"/>
              <a:buNone/>
              <a:defRPr sz="3600"/>
            </a:lvl7pPr>
            <a:lvl8pPr lvl="7" rtl="0" algn="ctr">
              <a:spcBef>
                <a:spcPts val="0"/>
              </a:spcBef>
              <a:spcAft>
                <a:spcPts val="0"/>
              </a:spcAft>
              <a:buSzPts val="3600"/>
              <a:buNone/>
              <a:defRPr sz="3600"/>
            </a:lvl8pPr>
            <a:lvl9pPr lvl="8" rtl="0" algn="ctr">
              <a:spcBef>
                <a:spcPts val="0"/>
              </a:spcBef>
              <a:spcAft>
                <a:spcPts val="0"/>
              </a:spcAft>
              <a:buSzPts val="3600"/>
              <a:buNone/>
              <a:defRPr sz="3600"/>
            </a:lvl9pPr>
          </a:lstStyle>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ix columns">
  <p:cSld name="CUSTOM_18">
    <p:spTree>
      <p:nvGrpSpPr>
        <p:cNvPr id="524" name="Shape 524"/>
        <p:cNvGrpSpPr/>
        <p:nvPr/>
      </p:nvGrpSpPr>
      <p:grpSpPr>
        <a:xfrm>
          <a:off x="0" y="0"/>
          <a:ext cx="0" cy="0"/>
          <a:chOff x="0" y="0"/>
          <a:chExt cx="0" cy="0"/>
        </a:xfrm>
      </p:grpSpPr>
      <p:sp>
        <p:nvSpPr>
          <p:cNvPr id="525" name="Google Shape;525;p21"/>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7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526" name="Google Shape;526;p21"/>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21"/>
          <p:cNvSpPr txBox="1"/>
          <p:nvPr>
            <p:ph idx="1" type="subTitle"/>
          </p:nvPr>
        </p:nvSpPr>
        <p:spPr>
          <a:xfrm>
            <a:off x="3581110" y="2070913"/>
            <a:ext cx="1977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28" name="Google Shape;528;p21"/>
          <p:cNvSpPr txBox="1"/>
          <p:nvPr>
            <p:ph idx="2" type="subTitle"/>
          </p:nvPr>
        </p:nvSpPr>
        <p:spPr>
          <a:xfrm>
            <a:off x="3581110" y="2342499"/>
            <a:ext cx="1977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529" name="Google Shape;529;p21"/>
          <p:cNvSpPr txBox="1"/>
          <p:nvPr>
            <p:ph idx="3" type="subTitle"/>
          </p:nvPr>
        </p:nvSpPr>
        <p:spPr>
          <a:xfrm>
            <a:off x="3581110" y="3763376"/>
            <a:ext cx="1977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30" name="Google Shape;530;p21"/>
          <p:cNvSpPr txBox="1"/>
          <p:nvPr>
            <p:ph idx="4" type="subTitle"/>
          </p:nvPr>
        </p:nvSpPr>
        <p:spPr>
          <a:xfrm>
            <a:off x="3581110" y="4037476"/>
            <a:ext cx="1977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531" name="Google Shape;531;p21"/>
          <p:cNvSpPr txBox="1"/>
          <p:nvPr>
            <p:ph idx="5" type="subTitle"/>
          </p:nvPr>
        </p:nvSpPr>
        <p:spPr>
          <a:xfrm>
            <a:off x="5848989" y="2070913"/>
            <a:ext cx="1983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532" name="Google Shape;532;p21"/>
          <p:cNvSpPr txBox="1"/>
          <p:nvPr>
            <p:ph idx="6" type="subTitle"/>
          </p:nvPr>
        </p:nvSpPr>
        <p:spPr>
          <a:xfrm>
            <a:off x="5848989" y="2347514"/>
            <a:ext cx="1983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533" name="Google Shape;533;p21"/>
          <p:cNvSpPr txBox="1"/>
          <p:nvPr>
            <p:ph idx="7" type="subTitle"/>
          </p:nvPr>
        </p:nvSpPr>
        <p:spPr>
          <a:xfrm>
            <a:off x="1312012" y="2070913"/>
            <a:ext cx="1980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534" name="Google Shape;534;p21"/>
          <p:cNvSpPr txBox="1"/>
          <p:nvPr>
            <p:ph idx="8" type="subTitle"/>
          </p:nvPr>
        </p:nvSpPr>
        <p:spPr>
          <a:xfrm>
            <a:off x="1312012" y="2342499"/>
            <a:ext cx="1980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535" name="Google Shape;535;p21"/>
          <p:cNvSpPr txBox="1"/>
          <p:nvPr>
            <p:ph idx="9" type="subTitle"/>
          </p:nvPr>
        </p:nvSpPr>
        <p:spPr>
          <a:xfrm>
            <a:off x="1312012" y="3763376"/>
            <a:ext cx="1980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536" name="Google Shape;536;p21"/>
          <p:cNvSpPr txBox="1"/>
          <p:nvPr>
            <p:ph idx="13" type="subTitle"/>
          </p:nvPr>
        </p:nvSpPr>
        <p:spPr>
          <a:xfrm>
            <a:off x="1312012" y="4037476"/>
            <a:ext cx="1980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
        <p:nvSpPr>
          <p:cNvPr id="537" name="Google Shape;537;p21"/>
          <p:cNvSpPr txBox="1"/>
          <p:nvPr>
            <p:ph idx="14" type="subTitle"/>
          </p:nvPr>
        </p:nvSpPr>
        <p:spPr>
          <a:xfrm>
            <a:off x="5848989" y="3763374"/>
            <a:ext cx="1983000" cy="276600"/>
          </a:xfrm>
          <a:prstGeom prst="rect">
            <a:avLst/>
          </a:prstGeom>
        </p:spPr>
        <p:txBody>
          <a:bodyPr anchorCtr="0" anchor="ctr"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r">
              <a:lnSpc>
                <a:spcPct val="100000"/>
              </a:lnSpc>
              <a:spcBef>
                <a:spcPts val="0"/>
              </a:spcBef>
              <a:spcAft>
                <a:spcPts val="0"/>
              </a:spcAft>
              <a:buSzPts val="2100"/>
              <a:buNone/>
              <a:defRPr sz="2100"/>
            </a:lvl2pPr>
            <a:lvl3pPr lvl="2" rtl="0" algn="r">
              <a:lnSpc>
                <a:spcPct val="100000"/>
              </a:lnSpc>
              <a:spcBef>
                <a:spcPts val="0"/>
              </a:spcBef>
              <a:spcAft>
                <a:spcPts val="0"/>
              </a:spcAft>
              <a:buSzPts val="2100"/>
              <a:buNone/>
              <a:defRPr sz="2100"/>
            </a:lvl3pPr>
            <a:lvl4pPr lvl="3" rtl="0" algn="r">
              <a:lnSpc>
                <a:spcPct val="100000"/>
              </a:lnSpc>
              <a:spcBef>
                <a:spcPts val="0"/>
              </a:spcBef>
              <a:spcAft>
                <a:spcPts val="0"/>
              </a:spcAft>
              <a:buSzPts val="2100"/>
              <a:buNone/>
              <a:defRPr sz="2100"/>
            </a:lvl4pPr>
            <a:lvl5pPr lvl="4" rtl="0" algn="r">
              <a:lnSpc>
                <a:spcPct val="100000"/>
              </a:lnSpc>
              <a:spcBef>
                <a:spcPts val="0"/>
              </a:spcBef>
              <a:spcAft>
                <a:spcPts val="0"/>
              </a:spcAft>
              <a:buSzPts val="2100"/>
              <a:buNone/>
              <a:defRPr sz="2100"/>
            </a:lvl5pPr>
            <a:lvl6pPr lvl="5" rtl="0" algn="r">
              <a:lnSpc>
                <a:spcPct val="100000"/>
              </a:lnSpc>
              <a:spcBef>
                <a:spcPts val="0"/>
              </a:spcBef>
              <a:spcAft>
                <a:spcPts val="0"/>
              </a:spcAft>
              <a:buSzPts val="2100"/>
              <a:buNone/>
              <a:defRPr sz="2100"/>
            </a:lvl6pPr>
            <a:lvl7pPr lvl="6" rtl="0" algn="r">
              <a:lnSpc>
                <a:spcPct val="100000"/>
              </a:lnSpc>
              <a:spcBef>
                <a:spcPts val="0"/>
              </a:spcBef>
              <a:spcAft>
                <a:spcPts val="0"/>
              </a:spcAft>
              <a:buSzPts val="2100"/>
              <a:buNone/>
              <a:defRPr sz="2100"/>
            </a:lvl7pPr>
            <a:lvl8pPr lvl="7" rtl="0" algn="r">
              <a:lnSpc>
                <a:spcPct val="100000"/>
              </a:lnSpc>
              <a:spcBef>
                <a:spcPts val="0"/>
              </a:spcBef>
              <a:spcAft>
                <a:spcPts val="0"/>
              </a:spcAft>
              <a:buSzPts val="2100"/>
              <a:buNone/>
              <a:defRPr sz="2100"/>
            </a:lvl8pPr>
            <a:lvl9pPr lvl="8" rtl="0" algn="r">
              <a:lnSpc>
                <a:spcPct val="100000"/>
              </a:lnSpc>
              <a:spcBef>
                <a:spcPts val="0"/>
              </a:spcBef>
              <a:spcAft>
                <a:spcPts val="0"/>
              </a:spcAft>
              <a:buSzPts val="2100"/>
              <a:buNone/>
              <a:defRPr sz="2100"/>
            </a:lvl9pPr>
          </a:lstStyle>
          <a:p/>
        </p:txBody>
      </p:sp>
      <p:sp>
        <p:nvSpPr>
          <p:cNvPr id="538" name="Google Shape;538;p21"/>
          <p:cNvSpPr txBox="1"/>
          <p:nvPr>
            <p:ph idx="15" type="subTitle"/>
          </p:nvPr>
        </p:nvSpPr>
        <p:spPr>
          <a:xfrm>
            <a:off x="5848989" y="4039975"/>
            <a:ext cx="1983000" cy="452400"/>
          </a:xfrm>
          <a:prstGeom prst="rect">
            <a:avLst/>
          </a:prstGeom>
        </p:spPr>
        <p:txBody>
          <a:bodyPr anchorCtr="0" anchor="b"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r">
              <a:lnSpc>
                <a:spcPct val="100000"/>
              </a:lnSpc>
              <a:spcBef>
                <a:spcPts val="0"/>
              </a:spcBef>
              <a:spcAft>
                <a:spcPts val="0"/>
              </a:spcAft>
              <a:buSzPts val="1100"/>
              <a:buNone/>
              <a:defRPr/>
            </a:lvl2pPr>
            <a:lvl3pPr lvl="2" rtl="0" algn="r">
              <a:lnSpc>
                <a:spcPct val="100000"/>
              </a:lnSpc>
              <a:spcBef>
                <a:spcPts val="0"/>
              </a:spcBef>
              <a:spcAft>
                <a:spcPts val="0"/>
              </a:spcAft>
              <a:buSzPts val="1100"/>
              <a:buNone/>
              <a:defRPr/>
            </a:lvl3pPr>
            <a:lvl4pPr lvl="3" rtl="0" algn="r">
              <a:lnSpc>
                <a:spcPct val="100000"/>
              </a:lnSpc>
              <a:spcBef>
                <a:spcPts val="0"/>
              </a:spcBef>
              <a:spcAft>
                <a:spcPts val="0"/>
              </a:spcAft>
              <a:buSzPts val="1100"/>
              <a:buNone/>
              <a:defRPr/>
            </a:lvl4pPr>
            <a:lvl5pPr lvl="4" rtl="0" algn="r">
              <a:lnSpc>
                <a:spcPct val="100000"/>
              </a:lnSpc>
              <a:spcBef>
                <a:spcPts val="0"/>
              </a:spcBef>
              <a:spcAft>
                <a:spcPts val="0"/>
              </a:spcAft>
              <a:buSzPts val="1100"/>
              <a:buNone/>
              <a:defRPr/>
            </a:lvl5pPr>
            <a:lvl6pPr lvl="5" rtl="0" algn="r">
              <a:lnSpc>
                <a:spcPct val="100000"/>
              </a:lnSpc>
              <a:spcBef>
                <a:spcPts val="0"/>
              </a:spcBef>
              <a:spcAft>
                <a:spcPts val="0"/>
              </a:spcAft>
              <a:buSzPts val="1100"/>
              <a:buNone/>
              <a:defRPr/>
            </a:lvl6pPr>
            <a:lvl7pPr lvl="6" rtl="0" algn="r">
              <a:lnSpc>
                <a:spcPct val="100000"/>
              </a:lnSpc>
              <a:spcBef>
                <a:spcPts val="0"/>
              </a:spcBef>
              <a:spcAft>
                <a:spcPts val="0"/>
              </a:spcAft>
              <a:buSzPts val="1100"/>
              <a:buNone/>
              <a:defRPr/>
            </a:lvl7pPr>
            <a:lvl8pPr lvl="7" rtl="0" algn="r">
              <a:lnSpc>
                <a:spcPct val="100000"/>
              </a:lnSpc>
              <a:spcBef>
                <a:spcPts val="0"/>
              </a:spcBef>
              <a:spcAft>
                <a:spcPts val="0"/>
              </a:spcAft>
              <a:buSzPts val="1100"/>
              <a:buNone/>
              <a:defRPr/>
            </a:lvl8pPr>
            <a:lvl9pPr lvl="8" rtl="0" algn="r">
              <a:lnSpc>
                <a:spcPct val="100000"/>
              </a:lnSpc>
              <a:spcBef>
                <a:spcPts val="0"/>
              </a:spcBef>
              <a:spcAft>
                <a:spcPts val="0"/>
              </a:spcAft>
              <a:buSzPts val="1100"/>
              <a:buNone/>
              <a:defRPr/>
            </a:lvl9pPr>
          </a:lstStyle>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3">
  <p:cSld name="CUSTOM_3">
    <p:spTree>
      <p:nvGrpSpPr>
        <p:cNvPr id="539" name="Shape 539"/>
        <p:cNvGrpSpPr/>
        <p:nvPr/>
      </p:nvGrpSpPr>
      <p:grpSpPr>
        <a:xfrm>
          <a:off x="0" y="0"/>
          <a:ext cx="0" cy="0"/>
          <a:chOff x="0" y="0"/>
          <a:chExt cx="0" cy="0"/>
        </a:xfrm>
      </p:grpSpPr>
      <p:sp>
        <p:nvSpPr>
          <p:cNvPr id="540" name="Google Shape;540;p22"/>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1" name="Google Shape;541;p22"/>
          <p:cNvGrpSpPr/>
          <p:nvPr/>
        </p:nvGrpSpPr>
        <p:grpSpPr>
          <a:xfrm>
            <a:off x="7561488" y="2913763"/>
            <a:ext cx="1149234" cy="1756540"/>
            <a:chOff x="7561488" y="2913763"/>
            <a:chExt cx="1149234" cy="1756540"/>
          </a:xfrm>
        </p:grpSpPr>
        <p:sp>
          <p:nvSpPr>
            <p:cNvPr id="542" name="Google Shape;542;p22"/>
            <p:cNvSpPr/>
            <p:nvPr/>
          </p:nvSpPr>
          <p:spPr>
            <a:xfrm>
              <a:off x="7561488" y="4349214"/>
              <a:ext cx="99737" cy="321089"/>
            </a:xfrm>
            <a:custGeom>
              <a:rect b="b" l="l" r="r" t="t"/>
              <a:pathLst>
                <a:path extrusionOk="0" h="10009" w="3109">
                  <a:moveTo>
                    <a:pt x="3109" y="0"/>
                  </a:moveTo>
                  <a:lnTo>
                    <a:pt x="1" y="117"/>
                  </a:lnTo>
                  <a:lnTo>
                    <a:pt x="1" y="10009"/>
                  </a:lnTo>
                  <a:lnTo>
                    <a:pt x="1321" y="10009"/>
                  </a:lnTo>
                  <a:lnTo>
                    <a:pt x="310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22"/>
            <p:cNvSpPr/>
            <p:nvPr/>
          </p:nvSpPr>
          <p:spPr>
            <a:xfrm>
              <a:off x="7947955" y="4349214"/>
              <a:ext cx="99737" cy="321089"/>
            </a:xfrm>
            <a:custGeom>
              <a:rect b="b" l="l" r="r" t="t"/>
              <a:pathLst>
                <a:path extrusionOk="0" h="10009" w="3109">
                  <a:moveTo>
                    <a:pt x="3109" y="0"/>
                  </a:moveTo>
                  <a:lnTo>
                    <a:pt x="1" y="117"/>
                  </a:lnTo>
                  <a:lnTo>
                    <a:pt x="1" y="10009"/>
                  </a:lnTo>
                  <a:lnTo>
                    <a:pt x="1321" y="10009"/>
                  </a:lnTo>
                  <a:lnTo>
                    <a:pt x="310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22"/>
            <p:cNvSpPr/>
            <p:nvPr/>
          </p:nvSpPr>
          <p:spPr>
            <a:xfrm>
              <a:off x="8331761" y="4349214"/>
              <a:ext cx="99191" cy="321089"/>
            </a:xfrm>
            <a:custGeom>
              <a:rect b="b" l="l" r="r" t="t"/>
              <a:pathLst>
                <a:path extrusionOk="0" h="10009" w="3092">
                  <a:moveTo>
                    <a:pt x="0" y="0"/>
                  </a:moveTo>
                  <a:lnTo>
                    <a:pt x="1771" y="10009"/>
                  </a:lnTo>
                  <a:lnTo>
                    <a:pt x="3091" y="10009"/>
                  </a:lnTo>
                  <a:lnTo>
                    <a:pt x="3091" y="117"/>
                  </a:ln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22"/>
            <p:cNvSpPr/>
            <p:nvPr/>
          </p:nvSpPr>
          <p:spPr>
            <a:xfrm>
              <a:off x="8602965" y="4349214"/>
              <a:ext cx="99737" cy="321089"/>
            </a:xfrm>
            <a:custGeom>
              <a:rect b="b" l="l" r="r" t="t"/>
              <a:pathLst>
                <a:path extrusionOk="0" h="10009" w="3109">
                  <a:moveTo>
                    <a:pt x="1" y="0"/>
                  </a:moveTo>
                  <a:lnTo>
                    <a:pt x="1788" y="10009"/>
                  </a:lnTo>
                  <a:lnTo>
                    <a:pt x="3108" y="10009"/>
                  </a:lnTo>
                  <a:lnTo>
                    <a:pt x="3108" y="117"/>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22"/>
            <p:cNvSpPr/>
            <p:nvPr/>
          </p:nvSpPr>
          <p:spPr>
            <a:xfrm>
              <a:off x="7561488" y="3637167"/>
              <a:ext cx="310919" cy="722506"/>
            </a:xfrm>
            <a:custGeom>
              <a:rect b="b" l="l" r="r" t="t"/>
              <a:pathLst>
                <a:path extrusionOk="0" h="22522" w="9692">
                  <a:moveTo>
                    <a:pt x="4572" y="1"/>
                  </a:moveTo>
                  <a:cubicBezTo>
                    <a:pt x="3361" y="1"/>
                    <a:pt x="2180" y="241"/>
                    <a:pt x="1605" y="1043"/>
                  </a:cubicBezTo>
                  <a:cubicBezTo>
                    <a:pt x="151" y="3048"/>
                    <a:pt x="1" y="22447"/>
                    <a:pt x="1" y="22447"/>
                  </a:cubicBezTo>
                  <a:cubicBezTo>
                    <a:pt x="1" y="22447"/>
                    <a:pt x="4152" y="22521"/>
                    <a:pt x="6974" y="22521"/>
                  </a:cubicBezTo>
                  <a:cubicBezTo>
                    <a:pt x="8385" y="22521"/>
                    <a:pt x="9463" y="22502"/>
                    <a:pt x="9525" y="22447"/>
                  </a:cubicBezTo>
                  <a:cubicBezTo>
                    <a:pt x="9692" y="22280"/>
                    <a:pt x="8272" y="542"/>
                    <a:pt x="8272" y="542"/>
                  </a:cubicBezTo>
                  <a:cubicBezTo>
                    <a:pt x="8272" y="542"/>
                    <a:pt x="6389" y="1"/>
                    <a:pt x="457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22"/>
            <p:cNvSpPr/>
            <p:nvPr/>
          </p:nvSpPr>
          <p:spPr>
            <a:xfrm>
              <a:off x="7804301" y="2913763"/>
              <a:ext cx="897855" cy="1329876"/>
            </a:xfrm>
            <a:custGeom>
              <a:rect b="b" l="l" r="r" t="t"/>
              <a:pathLst>
                <a:path extrusionOk="0" h="41455" w="27988">
                  <a:moveTo>
                    <a:pt x="20165" y="1"/>
                  </a:moveTo>
                  <a:cubicBezTo>
                    <a:pt x="20155" y="1"/>
                    <a:pt x="20145" y="1"/>
                    <a:pt x="20135" y="1"/>
                  </a:cubicBezTo>
                  <a:lnTo>
                    <a:pt x="7804" y="1"/>
                  </a:lnTo>
                  <a:cubicBezTo>
                    <a:pt x="3476" y="1"/>
                    <a:pt x="1" y="3560"/>
                    <a:pt x="101" y="7871"/>
                  </a:cubicBezTo>
                  <a:lnTo>
                    <a:pt x="903" y="41455"/>
                  </a:lnTo>
                  <a:lnTo>
                    <a:pt x="27737" y="41455"/>
                  </a:lnTo>
                  <a:lnTo>
                    <a:pt x="27971" y="7837"/>
                  </a:lnTo>
                  <a:cubicBezTo>
                    <a:pt x="27988" y="3520"/>
                    <a:pt x="24495" y="1"/>
                    <a:pt x="2016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22"/>
            <p:cNvSpPr/>
            <p:nvPr/>
          </p:nvSpPr>
          <p:spPr>
            <a:xfrm>
              <a:off x="7612944" y="4008172"/>
              <a:ext cx="1081192" cy="346945"/>
            </a:xfrm>
            <a:custGeom>
              <a:rect b="b" l="l" r="r" t="t"/>
              <a:pathLst>
                <a:path extrusionOk="0" h="10815" w="33703">
                  <a:moveTo>
                    <a:pt x="16297" y="1"/>
                  </a:moveTo>
                  <a:cubicBezTo>
                    <a:pt x="11069" y="1"/>
                    <a:pt x="5715" y="105"/>
                    <a:pt x="5715" y="105"/>
                  </a:cubicBezTo>
                  <a:cubicBezTo>
                    <a:pt x="5715" y="105"/>
                    <a:pt x="368" y="305"/>
                    <a:pt x="1" y="6922"/>
                  </a:cubicBezTo>
                  <a:lnTo>
                    <a:pt x="1" y="10815"/>
                  </a:lnTo>
                  <a:lnTo>
                    <a:pt x="33702" y="10815"/>
                  </a:lnTo>
                  <a:lnTo>
                    <a:pt x="33702" y="7340"/>
                  </a:lnTo>
                  <a:cubicBezTo>
                    <a:pt x="33702" y="7340"/>
                    <a:pt x="28940" y="322"/>
                    <a:pt x="23359" y="105"/>
                  </a:cubicBezTo>
                  <a:cubicBezTo>
                    <a:pt x="21494" y="27"/>
                    <a:pt x="18911" y="1"/>
                    <a:pt x="16297"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22"/>
            <p:cNvSpPr/>
            <p:nvPr/>
          </p:nvSpPr>
          <p:spPr>
            <a:xfrm>
              <a:off x="7597963" y="4007659"/>
              <a:ext cx="749902" cy="341427"/>
            </a:xfrm>
            <a:custGeom>
              <a:rect b="b" l="l" r="r" t="t"/>
              <a:pathLst>
                <a:path extrusionOk="0" h="10643" w="23376">
                  <a:moveTo>
                    <a:pt x="7457" y="1"/>
                  </a:moveTo>
                  <a:cubicBezTo>
                    <a:pt x="5848" y="1"/>
                    <a:pt x="4284" y="116"/>
                    <a:pt x="2924" y="1173"/>
                  </a:cubicBezTo>
                  <a:cubicBezTo>
                    <a:pt x="317" y="3212"/>
                    <a:pt x="0" y="7489"/>
                    <a:pt x="267" y="10530"/>
                  </a:cubicBezTo>
                  <a:cubicBezTo>
                    <a:pt x="276" y="10605"/>
                    <a:pt x="338" y="10643"/>
                    <a:pt x="397" y="10643"/>
                  </a:cubicBezTo>
                  <a:cubicBezTo>
                    <a:pt x="455" y="10643"/>
                    <a:pt x="510" y="10605"/>
                    <a:pt x="501" y="10530"/>
                  </a:cubicBezTo>
                  <a:cubicBezTo>
                    <a:pt x="167" y="6904"/>
                    <a:pt x="785" y="1625"/>
                    <a:pt x="4912" y="455"/>
                  </a:cubicBezTo>
                  <a:cubicBezTo>
                    <a:pt x="5636" y="246"/>
                    <a:pt x="6432" y="196"/>
                    <a:pt x="7232" y="196"/>
                  </a:cubicBezTo>
                  <a:cubicBezTo>
                    <a:pt x="7966" y="196"/>
                    <a:pt x="8703" y="238"/>
                    <a:pt x="9390" y="238"/>
                  </a:cubicBezTo>
                  <a:lnTo>
                    <a:pt x="23225" y="305"/>
                  </a:lnTo>
                  <a:cubicBezTo>
                    <a:pt x="23375" y="305"/>
                    <a:pt x="23375" y="87"/>
                    <a:pt x="23225" y="87"/>
                  </a:cubicBezTo>
                  <a:cubicBezTo>
                    <a:pt x="18146" y="54"/>
                    <a:pt x="13066" y="21"/>
                    <a:pt x="7970" y="4"/>
                  </a:cubicBezTo>
                  <a:cubicBezTo>
                    <a:pt x="7799" y="2"/>
                    <a:pt x="7627" y="1"/>
                    <a:pt x="745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22"/>
            <p:cNvSpPr/>
            <p:nvPr/>
          </p:nvSpPr>
          <p:spPr>
            <a:xfrm>
              <a:off x="7929734" y="2934679"/>
              <a:ext cx="584818" cy="697900"/>
            </a:xfrm>
            <a:custGeom>
              <a:rect b="b" l="l" r="r" t="t"/>
              <a:pathLst>
                <a:path extrusionOk="0" h="21755" w="18230">
                  <a:moveTo>
                    <a:pt x="5314" y="1"/>
                  </a:moveTo>
                  <a:cubicBezTo>
                    <a:pt x="3660" y="17"/>
                    <a:pt x="2340" y="67"/>
                    <a:pt x="1421" y="151"/>
                  </a:cubicBezTo>
                  <a:cubicBezTo>
                    <a:pt x="1187" y="168"/>
                    <a:pt x="986" y="184"/>
                    <a:pt x="803" y="218"/>
                  </a:cubicBezTo>
                  <a:cubicBezTo>
                    <a:pt x="636" y="234"/>
                    <a:pt x="485" y="268"/>
                    <a:pt x="368" y="285"/>
                  </a:cubicBezTo>
                  <a:cubicBezTo>
                    <a:pt x="235" y="318"/>
                    <a:pt x="151" y="351"/>
                    <a:pt x="101" y="368"/>
                  </a:cubicBezTo>
                  <a:cubicBezTo>
                    <a:pt x="67" y="368"/>
                    <a:pt x="34" y="385"/>
                    <a:pt x="1" y="402"/>
                  </a:cubicBezTo>
                  <a:cubicBezTo>
                    <a:pt x="34" y="402"/>
                    <a:pt x="67" y="385"/>
                    <a:pt x="101" y="385"/>
                  </a:cubicBezTo>
                  <a:cubicBezTo>
                    <a:pt x="168" y="368"/>
                    <a:pt x="251" y="335"/>
                    <a:pt x="368" y="318"/>
                  </a:cubicBezTo>
                  <a:cubicBezTo>
                    <a:pt x="485" y="301"/>
                    <a:pt x="636" y="285"/>
                    <a:pt x="803" y="251"/>
                  </a:cubicBezTo>
                  <a:lnTo>
                    <a:pt x="1421" y="201"/>
                  </a:lnTo>
                  <a:cubicBezTo>
                    <a:pt x="2340" y="134"/>
                    <a:pt x="3660" y="101"/>
                    <a:pt x="5314" y="101"/>
                  </a:cubicBezTo>
                  <a:cubicBezTo>
                    <a:pt x="6133" y="101"/>
                    <a:pt x="7035" y="118"/>
                    <a:pt x="8004" y="134"/>
                  </a:cubicBezTo>
                  <a:cubicBezTo>
                    <a:pt x="9023" y="134"/>
                    <a:pt x="10059" y="184"/>
                    <a:pt x="11078" y="285"/>
                  </a:cubicBezTo>
                  <a:cubicBezTo>
                    <a:pt x="11630" y="351"/>
                    <a:pt x="12181" y="452"/>
                    <a:pt x="12716" y="585"/>
                  </a:cubicBezTo>
                  <a:cubicBezTo>
                    <a:pt x="13267" y="719"/>
                    <a:pt x="13819" y="903"/>
                    <a:pt x="14337" y="1170"/>
                  </a:cubicBezTo>
                  <a:cubicBezTo>
                    <a:pt x="14855" y="1454"/>
                    <a:pt x="15339" y="1805"/>
                    <a:pt x="15757" y="2239"/>
                  </a:cubicBezTo>
                  <a:cubicBezTo>
                    <a:pt x="16191" y="2657"/>
                    <a:pt x="16559" y="3158"/>
                    <a:pt x="16860" y="3693"/>
                  </a:cubicBezTo>
                  <a:cubicBezTo>
                    <a:pt x="16993" y="3977"/>
                    <a:pt x="17110" y="4261"/>
                    <a:pt x="17194" y="4562"/>
                  </a:cubicBezTo>
                  <a:cubicBezTo>
                    <a:pt x="17261" y="4846"/>
                    <a:pt x="17311" y="5147"/>
                    <a:pt x="17327" y="5464"/>
                  </a:cubicBezTo>
                  <a:cubicBezTo>
                    <a:pt x="17394" y="6066"/>
                    <a:pt x="17461" y="6667"/>
                    <a:pt x="17528" y="7252"/>
                  </a:cubicBezTo>
                  <a:cubicBezTo>
                    <a:pt x="17628" y="8422"/>
                    <a:pt x="17728" y="9574"/>
                    <a:pt x="17795" y="10661"/>
                  </a:cubicBezTo>
                  <a:cubicBezTo>
                    <a:pt x="17929" y="12816"/>
                    <a:pt x="18012" y="14788"/>
                    <a:pt x="18063" y="16425"/>
                  </a:cubicBezTo>
                  <a:cubicBezTo>
                    <a:pt x="18096" y="18062"/>
                    <a:pt x="18146" y="19399"/>
                    <a:pt x="18163" y="20318"/>
                  </a:cubicBezTo>
                  <a:cubicBezTo>
                    <a:pt x="18180" y="20769"/>
                    <a:pt x="18196" y="21137"/>
                    <a:pt x="18196" y="21387"/>
                  </a:cubicBezTo>
                  <a:cubicBezTo>
                    <a:pt x="18196" y="21504"/>
                    <a:pt x="18213" y="21588"/>
                    <a:pt x="18213" y="21655"/>
                  </a:cubicBezTo>
                  <a:cubicBezTo>
                    <a:pt x="18213" y="21688"/>
                    <a:pt x="18213" y="21722"/>
                    <a:pt x="18213" y="21755"/>
                  </a:cubicBezTo>
                  <a:cubicBezTo>
                    <a:pt x="18230" y="21722"/>
                    <a:pt x="18230" y="21688"/>
                    <a:pt x="18230" y="21655"/>
                  </a:cubicBezTo>
                  <a:cubicBezTo>
                    <a:pt x="18230" y="21588"/>
                    <a:pt x="18230" y="21504"/>
                    <a:pt x="18230" y="21387"/>
                  </a:cubicBezTo>
                  <a:cubicBezTo>
                    <a:pt x="18230" y="21137"/>
                    <a:pt x="18230" y="20769"/>
                    <a:pt x="18213" y="20318"/>
                  </a:cubicBezTo>
                  <a:cubicBezTo>
                    <a:pt x="18213" y="19399"/>
                    <a:pt x="18196" y="18062"/>
                    <a:pt x="18163" y="16425"/>
                  </a:cubicBezTo>
                  <a:cubicBezTo>
                    <a:pt x="18113" y="14771"/>
                    <a:pt x="18063" y="12816"/>
                    <a:pt x="17929" y="10644"/>
                  </a:cubicBezTo>
                  <a:cubicBezTo>
                    <a:pt x="17862" y="9558"/>
                    <a:pt x="17779" y="8422"/>
                    <a:pt x="17662" y="7235"/>
                  </a:cubicBezTo>
                  <a:cubicBezTo>
                    <a:pt x="17595" y="6651"/>
                    <a:pt x="17545" y="6049"/>
                    <a:pt x="17461" y="5447"/>
                  </a:cubicBezTo>
                  <a:cubicBezTo>
                    <a:pt x="17444" y="5130"/>
                    <a:pt x="17394" y="4829"/>
                    <a:pt x="17327" y="4512"/>
                  </a:cubicBezTo>
                  <a:cubicBezTo>
                    <a:pt x="17244" y="4211"/>
                    <a:pt x="17127" y="3910"/>
                    <a:pt x="16977" y="3626"/>
                  </a:cubicBezTo>
                  <a:cubicBezTo>
                    <a:pt x="16692" y="3075"/>
                    <a:pt x="16308" y="2574"/>
                    <a:pt x="15857" y="2139"/>
                  </a:cubicBezTo>
                  <a:cubicBezTo>
                    <a:pt x="15423" y="1705"/>
                    <a:pt x="14938" y="1337"/>
                    <a:pt x="14403" y="1036"/>
                  </a:cubicBezTo>
                  <a:cubicBezTo>
                    <a:pt x="13869" y="786"/>
                    <a:pt x="13317" y="585"/>
                    <a:pt x="12749" y="452"/>
                  </a:cubicBezTo>
                  <a:cubicBezTo>
                    <a:pt x="12198" y="318"/>
                    <a:pt x="11647" y="218"/>
                    <a:pt x="11095" y="151"/>
                  </a:cubicBezTo>
                  <a:cubicBezTo>
                    <a:pt x="10205" y="63"/>
                    <a:pt x="9303" y="14"/>
                    <a:pt x="8399" y="14"/>
                  </a:cubicBezTo>
                  <a:cubicBezTo>
                    <a:pt x="8267" y="14"/>
                    <a:pt x="8136" y="15"/>
                    <a:pt x="8004" y="17"/>
                  </a:cubicBezTo>
                  <a:cubicBezTo>
                    <a:pt x="7035" y="1"/>
                    <a:pt x="6133" y="1"/>
                    <a:pt x="531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22"/>
            <p:cNvSpPr/>
            <p:nvPr/>
          </p:nvSpPr>
          <p:spPr>
            <a:xfrm>
              <a:off x="8501111" y="3230906"/>
              <a:ext cx="62235" cy="21846"/>
            </a:xfrm>
            <a:custGeom>
              <a:rect b="b" l="l" r="r" t="t"/>
              <a:pathLst>
                <a:path extrusionOk="0" h="681" w="1940">
                  <a:moveTo>
                    <a:pt x="1901" y="1"/>
                  </a:moveTo>
                  <a:cubicBezTo>
                    <a:pt x="1805" y="1"/>
                    <a:pt x="1412" y="111"/>
                    <a:pt x="953" y="274"/>
                  </a:cubicBezTo>
                  <a:cubicBezTo>
                    <a:pt x="419" y="457"/>
                    <a:pt x="1" y="641"/>
                    <a:pt x="18" y="675"/>
                  </a:cubicBezTo>
                  <a:cubicBezTo>
                    <a:pt x="18" y="678"/>
                    <a:pt x="24" y="680"/>
                    <a:pt x="35" y="680"/>
                  </a:cubicBezTo>
                  <a:cubicBezTo>
                    <a:pt x="122" y="680"/>
                    <a:pt x="528" y="570"/>
                    <a:pt x="987" y="407"/>
                  </a:cubicBezTo>
                  <a:cubicBezTo>
                    <a:pt x="1521" y="224"/>
                    <a:pt x="1939" y="40"/>
                    <a:pt x="1922" y="6"/>
                  </a:cubicBezTo>
                  <a:cubicBezTo>
                    <a:pt x="1921" y="2"/>
                    <a:pt x="1913" y="1"/>
                    <a:pt x="190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22"/>
            <p:cNvSpPr/>
            <p:nvPr/>
          </p:nvSpPr>
          <p:spPr>
            <a:xfrm>
              <a:off x="8501111" y="3289901"/>
              <a:ext cx="28455" cy="4684"/>
            </a:xfrm>
            <a:custGeom>
              <a:rect b="b" l="l" r="r" t="t"/>
              <a:pathLst>
                <a:path extrusionOk="0" h="146" w="887">
                  <a:moveTo>
                    <a:pt x="322" y="1"/>
                  </a:moveTo>
                  <a:cubicBezTo>
                    <a:pt x="140" y="1"/>
                    <a:pt x="18" y="28"/>
                    <a:pt x="18" y="55"/>
                  </a:cubicBezTo>
                  <a:cubicBezTo>
                    <a:pt x="1" y="89"/>
                    <a:pt x="201" y="139"/>
                    <a:pt x="452" y="139"/>
                  </a:cubicBezTo>
                  <a:cubicBezTo>
                    <a:pt x="511" y="143"/>
                    <a:pt x="567" y="145"/>
                    <a:pt x="619" y="145"/>
                  </a:cubicBezTo>
                  <a:cubicBezTo>
                    <a:pt x="774" y="145"/>
                    <a:pt x="887" y="126"/>
                    <a:pt x="887" y="89"/>
                  </a:cubicBezTo>
                  <a:cubicBezTo>
                    <a:pt x="887" y="55"/>
                    <a:pt x="686" y="22"/>
                    <a:pt x="452" y="5"/>
                  </a:cubicBezTo>
                  <a:cubicBezTo>
                    <a:pt x="406" y="2"/>
                    <a:pt x="362" y="1"/>
                    <a:pt x="32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22"/>
            <p:cNvSpPr/>
            <p:nvPr/>
          </p:nvSpPr>
          <p:spPr>
            <a:xfrm>
              <a:off x="8258297" y="3268247"/>
              <a:ext cx="40260" cy="37951"/>
            </a:xfrm>
            <a:custGeom>
              <a:rect b="b" l="l" r="r" t="t"/>
              <a:pathLst>
                <a:path extrusionOk="0" h="1183" w="1255">
                  <a:moveTo>
                    <a:pt x="528" y="1"/>
                  </a:moveTo>
                  <a:cubicBezTo>
                    <a:pt x="505" y="1"/>
                    <a:pt x="468" y="9"/>
                    <a:pt x="419" y="29"/>
                  </a:cubicBezTo>
                  <a:cubicBezTo>
                    <a:pt x="302" y="79"/>
                    <a:pt x="201" y="162"/>
                    <a:pt x="135" y="263"/>
                  </a:cubicBezTo>
                  <a:cubicBezTo>
                    <a:pt x="18" y="430"/>
                    <a:pt x="1" y="647"/>
                    <a:pt x="85" y="831"/>
                  </a:cubicBezTo>
                  <a:cubicBezTo>
                    <a:pt x="196" y="1037"/>
                    <a:pt x="397" y="1183"/>
                    <a:pt x="631" y="1183"/>
                  </a:cubicBezTo>
                  <a:cubicBezTo>
                    <a:pt x="644" y="1183"/>
                    <a:pt x="657" y="1182"/>
                    <a:pt x="669" y="1182"/>
                  </a:cubicBezTo>
                  <a:cubicBezTo>
                    <a:pt x="920" y="1165"/>
                    <a:pt x="1137" y="981"/>
                    <a:pt x="1204" y="747"/>
                  </a:cubicBezTo>
                  <a:cubicBezTo>
                    <a:pt x="1254" y="547"/>
                    <a:pt x="1187" y="329"/>
                    <a:pt x="1020" y="212"/>
                  </a:cubicBezTo>
                  <a:cubicBezTo>
                    <a:pt x="920" y="129"/>
                    <a:pt x="803" y="79"/>
                    <a:pt x="669" y="79"/>
                  </a:cubicBezTo>
                  <a:cubicBezTo>
                    <a:pt x="586" y="95"/>
                    <a:pt x="536" y="112"/>
                    <a:pt x="536" y="129"/>
                  </a:cubicBezTo>
                  <a:cubicBezTo>
                    <a:pt x="686" y="129"/>
                    <a:pt x="836" y="179"/>
                    <a:pt x="953" y="279"/>
                  </a:cubicBezTo>
                  <a:cubicBezTo>
                    <a:pt x="1070" y="396"/>
                    <a:pt x="1120" y="563"/>
                    <a:pt x="1070" y="714"/>
                  </a:cubicBezTo>
                  <a:cubicBezTo>
                    <a:pt x="1020" y="897"/>
                    <a:pt x="853" y="1031"/>
                    <a:pt x="669" y="1048"/>
                  </a:cubicBezTo>
                  <a:cubicBezTo>
                    <a:pt x="469" y="1048"/>
                    <a:pt x="285" y="948"/>
                    <a:pt x="201" y="764"/>
                  </a:cubicBezTo>
                  <a:cubicBezTo>
                    <a:pt x="135" y="630"/>
                    <a:pt x="135" y="463"/>
                    <a:pt x="218" y="313"/>
                  </a:cubicBezTo>
                  <a:cubicBezTo>
                    <a:pt x="302" y="179"/>
                    <a:pt x="419" y="79"/>
                    <a:pt x="552" y="12"/>
                  </a:cubicBezTo>
                  <a:cubicBezTo>
                    <a:pt x="552" y="5"/>
                    <a:pt x="544" y="1"/>
                    <a:pt x="5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22"/>
            <p:cNvSpPr/>
            <p:nvPr/>
          </p:nvSpPr>
          <p:spPr>
            <a:xfrm>
              <a:off x="8251881" y="3172680"/>
              <a:ext cx="38624" cy="101854"/>
            </a:xfrm>
            <a:custGeom>
              <a:rect b="b" l="l" r="r" t="t"/>
              <a:pathLst>
                <a:path extrusionOk="0" h="3175" w="1204">
                  <a:moveTo>
                    <a:pt x="1187" y="0"/>
                  </a:moveTo>
                  <a:lnTo>
                    <a:pt x="1187" y="0"/>
                  </a:lnTo>
                  <a:cubicBezTo>
                    <a:pt x="1020" y="67"/>
                    <a:pt x="886" y="167"/>
                    <a:pt x="769" y="318"/>
                  </a:cubicBezTo>
                  <a:cubicBezTo>
                    <a:pt x="168" y="969"/>
                    <a:pt x="0" y="1905"/>
                    <a:pt x="335" y="2724"/>
                  </a:cubicBezTo>
                  <a:cubicBezTo>
                    <a:pt x="385" y="2891"/>
                    <a:pt x="485" y="3041"/>
                    <a:pt x="602" y="3175"/>
                  </a:cubicBezTo>
                  <a:cubicBezTo>
                    <a:pt x="635" y="3158"/>
                    <a:pt x="518" y="2991"/>
                    <a:pt x="418" y="2690"/>
                  </a:cubicBezTo>
                  <a:cubicBezTo>
                    <a:pt x="151" y="1905"/>
                    <a:pt x="318" y="1019"/>
                    <a:pt x="853" y="384"/>
                  </a:cubicBezTo>
                  <a:cubicBezTo>
                    <a:pt x="1036" y="134"/>
                    <a:pt x="1204" y="17"/>
                    <a:pt x="118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22"/>
            <p:cNvSpPr/>
            <p:nvPr/>
          </p:nvSpPr>
          <p:spPr>
            <a:xfrm>
              <a:off x="8254576" y="3302508"/>
              <a:ext cx="26274" cy="109778"/>
            </a:xfrm>
            <a:custGeom>
              <a:rect b="b" l="l" r="r" t="t"/>
              <a:pathLst>
                <a:path extrusionOk="0" h="3422" w="819">
                  <a:moveTo>
                    <a:pt x="764" y="1"/>
                  </a:moveTo>
                  <a:cubicBezTo>
                    <a:pt x="739" y="1"/>
                    <a:pt x="702" y="5"/>
                    <a:pt x="652" y="13"/>
                  </a:cubicBezTo>
                  <a:cubicBezTo>
                    <a:pt x="501" y="47"/>
                    <a:pt x="384" y="147"/>
                    <a:pt x="284" y="247"/>
                  </a:cubicBezTo>
                  <a:cubicBezTo>
                    <a:pt x="150" y="431"/>
                    <a:pt x="67" y="631"/>
                    <a:pt x="50" y="849"/>
                  </a:cubicBezTo>
                  <a:cubicBezTo>
                    <a:pt x="0" y="1116"/>
                    <a:pt x="0" y="1367"/>
                    <a:pt x="33" y="1634"/>
                  </a:cubicBezTo>
                  <a:cubicBezTo>
                    <a:pt x="67" y="2102"/>
                    <a:pt x="217" y="2553"/>
                    <a:pt x="451" y="2954"/>
                  </a:cubicBezTo>
                  <a:cubicBezTo>
                    <a:pt x="535" y="3138"/>
                    <a:pt x="652" y="3288"/>
                    <a:pt x="802" y="3422"/>
                  </a:cubicBezTo>
                  <a:cubicBezTo>
                    <a:pt x="819" y="3405"/>
                    <a:pt x="685" y="3221"/>
                    <a:pt x="535" y="2921"/>
                  </a:cubicBezTo>
                  <a:cubicBezTo>
                    <a:pt x="334" y="2503"/>
                    <a:pt x="217" y="2068"/>
                    <a:pt x="167" y="1617"/>
                  </a:cubicBezTo>
                  <a:cubicBezTo>
                    <a:pt x="117" y="1083"/>
                    <a:pt x="167" y="581"/>
                    <a:pt x="368" y="314"/>
                  </a:cubicBezTo>
                  <a:cubicBezTo>
                    <a:pt x="485" y="164"/>
                    <a:pt x="635" y="63"/>
                    <a:pt x="802" y="13"/>
                  </a:cubicBezTo>
                  <a:cubicBezTo>
                    <a:pt x="802" y="5"/>
                    <a:pt x="790" y="1"/>
                    <a:pt x="76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22"/>
            <p:cNvSpPr/>
            <p:nvPr/>
          </p:nvSpPr>
          <p:spPr>
            <a:xfrm>
              <a:off x="8218101" y="3277710"/>
              <a:ext cx="39170" cy="7731"/>
            </a:xfrm>
            <a:custGeom>
              <a:rect b="b" l="l" r="r" t="t"/>
              <a:pathLst>
                <a:path extrusionOk="0" h="241" w="1221">
                  <a:moveTo>
                    <a:pt x="619" y="1"/>
                  </a:moveTo>
                  <a:cubicBezTo>
                    <a:pt x="235" y="1"/>
                    <a:pt x="1" y="218"/>
                    <a:pt x="34" y="235"/>
                  </a:cubicBezTo>
                  <a:cubicBezTo>
                    <a:pt x="36" y="239"/>
                    <a:pt x="41" y="240"/>
                    <a:pt x="48" y="240"/>
                  </a:cubicBezTo>
                  <a:cubicBezTo>
                    <a:pt x="104" y="240"/>
                    <a:pt x="322" y="135"/>
                    <a:pt x="619" y="135"/>
                  </a:cubicBezTo>
                  <a:cubicBezTo>
                    <a:pt x="901" y="135"/>
                    <a:pt x="1117" y="240"/>
                    <a:pt x="1185" y="240"/>
                  </a:cubicBezTo>
                  <a:cubicBezTo>
                    <a:pt x="1194" y="240"/>
                    <a:pt x="1200" y="239"/>
                    <a:pt x="1204" y="235"/>
                  </a:cubicBezTo>
                  <a:cubicBezTo>
                    <a:pt x="1221" y="201"/>
                    <a:pt x="987" y="1"/>
                    <a:pt x="61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22"/>
            <p:cNvSpPr/>
            <p:nvPr/>
          </p:nvSpPr>
          <p:spPr>
            <a:xfrm>
              <a:off x="8006373" y="3268247"/>
              <a:ext cx="40260" cy="37951"/>
            </a:xfrm>
            <a:custGeom>
              <a:rect b="b" l="l" r="r" t="t"/>
              <a:pathLst>
                <a:path extrusionOk="0" h="1183" w="1255">
                  <a:moveTo>
                    <a:pt x="528" y="1"/>
                  </a:moveTo>
                  <a:cubicBezTo>
                    <a:pt x="505" y="1"/>
                    <a:pt x="468" y="9"/>
                    <a:pt x="419" y="29"/>
                  </a:cubicBezTo>
                  <a:cubicBezTo>
                    <a:pt x="302" y="79"/>
                    <a:pt x="201" y="162"/>
                    <a:pt x="135" y="263"/>
                  </a:cubicBezTo>
                  <a:cubicBezTo>
                    <a:pt x="18" y="430"/>
                    <a:pt x="1" y="647"/>
                    <a:pt x="84" y="831"/>
                  </a:cubicBezTo>
                  <a:cubicBezTo>
                    <a:pt x="196" y="1037"/>
                    <a:pt x="397" y="1183"/>
                    <a:pt x="631" y="1183"/>
                  </a:cubicBezTo>
                  <a:cubicBezTo>
                    <a:pt x="644" y="1183"/>
                    <a:pt x="657" y="1182"/>
                    <a:pt x="669" y="1182"/>
                  </a:cubicBezTo>
                  <a:cubicBezTo>
                    <a:pt x="920" y="1165"/>
                    <a:pt x="1137" y="981"/>
                    <a:pt x="1204" y="747"/>
                  </a:cubicBezTo>
                  <a:cubicBezTo>
                    <a:pt x="1254" y="547"/>
                    <a:pt x="1187" y="329"/>
                    <a:pt x="1020" y="212"/>
                  </a:cubicBezTo>
                  <a:cubicBezTo>
                    <a:pt x="920" y="129"/>
                    <a:pt x="803" y="79"/>
                    <a:pt x="669" y="79"/>
                  </a:cubicBezTo>
                  <a:cubicBezTo>
                    <a:pt x="586" y="95"/>
                    <a:pt x="536" y="112"/>
                    <a:pt x="536" y="129"/>
                  </a:cubicBezTo>
                  <a:cubicBezTo>
                    <a:pt x="686" y="129"/>
                    <a:pt x="836" y="179"/>
                    <a:pt x="953" y="279"/>
                  </a:cubicBezTo>
                  <a:cubicBezTo>
                    <a:pt x="1070" y="396"/>
                    <a:pt x="1120" y="563"/>
                    <a:pt x="1070" y="714"/>
                  </a:cubicBezTo>
                  <a:cubicBezTo>
                    <a:pt x="1020" y="897"/>
                    <a:pt x="853" y="1031"/>
                    <a:pt x="669" y="1048"/>
                  </a:cubicBezTo>
                  <a:cubicBezTo>
                    <a:pt x="469" y="1048"/>
                    <a:pt x="302" y="948"/>
                    <a:pt x="201" y="764"/>
                  </a:cubicBezTo>
                  <a:cubicBezTo>
                    <a:pt x="135" y="630"/>
                    <a:pt x="135" y="463"/>
                    <a:pt x="218" y="313"/>
                  </a:cubicBezTo>
                  <a:cubicBezTo>
                    <a:pt x="302" y="179"/>
                    <a:pt x="419" y="79"/>
                    <a:pt x="552" y="12"/>
                  </a:cubicBezTo>
                  <a:cubicBezTo>
                    <a:pt x="552" y="5"/>
                    <a:pt x="544" y="1"/>
                    <a:pt x="5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22"/>
            <p:cNvSpPr/>
            <p:nvPr/>
          </p:nvSpPr>
          <p:spPr>
            <a:xfrm>
              <a:off x="7999957" y="3172680"/>
              <a:ext cx="38624" cy="101854"/>
            </a:xfrm>
            <a:custGeom>
              <a:rect b="b" l="l" r="r" t="t"/>
              <a:pathLst>
                <a:path extrusionOk="0" h="3175" w="1204">
                  <a:moveTo>
                    <a:pt x="1187" y="0"/>
                  </a:moveTo>
                  <a:lnTo>
                    <a:pt x="1187" y="0"/>
                  </a:lnTo>
                  <a:cubicBezTo>
                    <a:pt x="1036" y="67"/>
                    <a:pt x="886" y="167"/>
                    <a:pt x="769" y="318"/>
                  </a:cubicBezTo>
                  <a:cubicBezTo>
                    <a:pt x="168" y="969"/>
                    <a:pt x="0" y="1905"/>
                    <a:pt x="335" y="2724"/>
                  </a:cubicBezTo>
                  <a:cubicBezTo>
                    <a:pt x="385" y="2891"/>
                    <a:pt x="485" y="3041"/>
                    <a:pt x="619" y="3175"/>
                  </a:cubicBezTo>
                  <a:cubicBezTo>
                    <a:pt x="635" y="3158"/>
                    <a:pt x="518" y="2991"/>
                    <a:pt x="435" y="2690"/>
                  </a:cubicBezTo>
                  <a:cubicBezTo>
                    <a:pt x="168" y="1905"/>
                    <a:pt x="318" y="1019"/>
                    <a:pt x="853" y="384"/>
                  </a:cubicBezTo>
                  <a:cubicBezTo>
                    <a:pt x="1053" y="134"/>
                    <a:pt x="1203" y="17"/>
                    <a:pt x="118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22"/>
            <p:cNvSpPr/>
            <p:nvPr/>
          </p:nvSpPr>
          <p:spPr>
            <a:xfrm>
              <a:off x="8002620" y="3302508"/>
              <a:ext cx="26306" cy="109778"/>
            </a:xfrm>
            <a:custGeom>
              <a:rect b="b" l="l" r="r" t="t"/>
              <a:pathLst>
                <a:path extrusionOk="0" h="3422" w="820">
                  <a:moveTo>
                    <a:pt x="772" y="1"/>
                  </a:moveTo>
                  <a:cubicBezTo>
                    <a:pt x="745" y="1"/>
                    <a:pt x="703" y="5"/>
                    <a:pt x="653" y="13"/>
                  </a:cubicBezTo>
                  <a:cubicBezTo>
                    <a:pt x="502" y="47"/>
                    <a:pt x="385" y="147"/>
                    <a:pt x="285" y="247"/>
                  </a:cubicBezTo>
                  <a:cubicBezTo>
                    <a:pt x="151" y="431"/>
                    <a:pt x="68" y="631"/>
                    <a:pt x="51" y="849"/>
                  </a:cubicBezTo>
                  <a:cubicBezTo>
                    <a:pt x="18" y="1116"/>
                    <a:pt x="1" y="1367"/>
                    <a:pt x="34" y="1634"/>
                  </a:cubicBezTo>
                  <a:cubicBezTo>
                    <a:pt x="85" y="2102"/>
                    <a:pt x="218" y="2553"/>
                    <a:pt x="452" y="2954"/>
                  </a:cubicBezTo>
                  <a:cubicBezTo>
                    <a:pt x="536" y="3138"/>
                    <a:pt x="653" y="3288"/>
                    <a:pt x="803" y="3422"/>
                  </a:cubicBezTo>
                  <a:cubicBezTo>
                    <a:pt x="820" y="3405"/>
                    <a:pt x="686" y="3221"/>
                    <a:pt x="536" y="2921"/>
                  </a:cubicBezTo>
                  <a:cubicBezTo>
                    <a:pt x="335" y="2503"/>
                    <a:pt x="218" y="2068"/>
                    <a:pt x="168" y="1617"/>
                  </a:cubicBezTo>
                  <a:cubicBezTo>
                    <a:pt x="118" y="1083"/>
                    <a:pt x="168" y="581"/>
                    <a:pt x="369" y="314"/>
                  </a:cubicBezTo>
                  <a:cubicBezTo>
                    <a:pt x="486" y="164"/>
                    <a:pt x="636" y="63"/>
                    <a:pt x="803" y="13"/>
                  </a:cubicBezTo>
                  <a:cubicBezTo>
                    <a:pt x="811" y="5"/>
                    <a:pt x="799" y="1"/>
                    <a:pt x="77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22"/>
            <p:cNvSpPr/>
            <p:nvPr/>
          </p:nvSpPr>
          <p:spPr>
            <a:xfrm>
              <a:off x="7966177" y="3277710"/>
              <a:ext cx="39170" cy="7731"/>
            </a:xfrm>
            <a:custGeom>
              <a:rect b="b" l="l" r="r" t="t"/>
              <a:pathLst>
                <a:path extrusionOk="0" h="241" w="1221">
                  <a:moveTo>
                    <a:pt x="619" y="1"/>
                  </a:moveTo>
                  <a:cubicBezTo>
                    <a:pt x="235" y="1"/>
                    <a:pt x="1" y="218"/>
                    <a:pt x="34" y="235"/>
                  </a:cubicBezTo>
                  <a:cubicBezTo>
                    <a:pt x="36" y="239"/>
                    <a:pt x="41" y="240"/>
                    <a:pt x="48" y="240"/>
                  </a:cubicBezTo>
                  <a:cubicBezTo>
                    <a:pt x="104" y="240"/>
                    <a:pt x="322" y="135"/>
                    <a:pt x="619" y="135"/>
                  </a:cubicBezTo>
                  <a:cubicBezTo>
                    <a:pt x="901" y="135"/>
                    <a:pt x="1117" y="240"/>
                    <a:pt x="1185" y="240"/>
                  </a:cubicBezTo>
                  <a:cubicBezTo>
                    <a:pt x="1194" y="240"/>
                    <a:pt x="1200" y="239"/>
                    <a:pt x="1204" y="235"/>
                  </a:cubicBezTo>
                  <a:cubicBezTo>
                    <a:pt x="1221" y="201"/>
                    <a:pt x="987" y="1"/>
                    <a:pt x="61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22"/>
            <p:cNvSpPr/>
            <p:nvPr/>
          </p:nvSpPr>
          <p:spPr>
            <a:xfrm>
              <a:off x="8331761" y="3623180"/>
              <a:ext cx="372545" cy="740246"/>
            </a:xfrm>
            <a:custGeom>
              <a:rect b="b" l="l" r="r" t="t"/>
              <a:pathLst>
                <a:path extrusionOk="0" h="23075" w="11613">
                  <a:moveTo>
                    <a:pt x="5629" y="1"/>
                  </a:moveTo>
                  <a:cubicBezTo>
                    <a:pt x="3893" y="1"/>
                    <a:pt x="2277" y="327"/>
                    <a:pt x="1704" y="1412"/>
                  </a:cubicBezTo>
                  <a:cubicBezTo>
                    <a:pt x="251" y="4136"/>
                    <a:pt x="0" y="22899"/>
                    <a:pt x="0" y="22899"/>
                  </a:cubicBezTo>
                  <a:cubicBezTo>
                    <a:pt x="0" y="22899"/>
                    <a:pt x="4650" y="23074"/>
                    <a:pt x="8056" y="23074"/>
                  </a:cubicBezTo>
                  <a:cubicBezTo>
                    <a:pt x="10022" y="23074"/>
                    <a:pt x="11573" y="23016"/>
                    <a:pt x="11579" y="22833"/>
                  </a:cubicBezTo>
                  <a:cubicBezTo>
                    <a:pt x="11613" y="22348"/>
                    <a:pt x="11145" y="744"/>
                    <a:pt x="11145" y="744"/>
                  </a:cubicBezTo>
                  <a:cubicBezTo>
                    <a:pt x="11145" y="744"/>
                    <a:pt x="8249" y="1"/>
                    <a:pt x="5629"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22"/>
            <p:cNvSpPr/>
            <p:nvPr/>
          </p:nvSpPr>
          <p:spPr>
            <a:xfrm>
              <a:off x="8428770" y="3630013"/>
              <a:ext cx="281951" cy="735306"/>
            </a:xfrm>
            <a:custGeom>
              <a:rect b="b" l="l" r="r" t="t"/>
              <a:pathLst>
                <a:path extrusionOk="0" h="22921" w="8789">
                  <a:moveTo>
                    <a:pt x="5054" y="1"/>
                  </a:moveTo>
                  <a:cubicBezTo>
                    <a:pt x="3752" y="1"/>
                    <a:pt x="2440" y="246"/>
                    <a:pt x="1822" y="1099"/>
                  </a:cubicBezTo>
                  <a:cubicBezTo>
                    <a:pt x="385" y="3121"/>
                    <a:pt x="0" y="22787"/>
                    <a:pt x="0" y="22787"/>
                  </a:cubicBezTo>
                  <a:cubicBezTo>
                    <a:pt x="0" y="22787"/>
                    <a:pt x="4518" y="22921"/>
                    <a:pt x="7014" y="22921"/>
                  </a:cubicBezTo>
                  <a:cubicBezTo>
                    <a:pt x="7929" y="22921"/>
                    <a:pt x="8573" y="22903"/>
                    <a:pt x="8622" y="22854"/>
                  </a:cubicBezTo>
                  <a:cubicBezTo>
                    <a:pt x="8789" y="22686"/>
                    <a:pt x="8555" y="448"/>
                    <a:pt x="8555" y="448"/>
                  </a:cubicBezTo>
                  <a:cubicBezTo>
                    <a:pt x="8555" y="448"/>
                    <a:pt x="6813" y="1"/>
                    <a:pt x="505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22"/>
            <p:cNvSpPr/>
            <p:nvPr/>
          </p:nvSpPr>
          <p:spPr>
            <a:xfrm>
              <a:off x="8591705" y="3954470"/>
              <a:ext cx="26306" cy="33620"/>
            </a:xfrm>
            <a:custGeom>
              <a:rect b="b" l="l" r="r" t="t"/>
              <a:pathLst>
                <a:path extrusionOk="0" h="1048" w="820">
                  <a:moveTo>
                    <a:pt x="281" y="1"/>
                  </a:moveTo>
                  <a:cubicBezTo>
                    <a:pt x="272" y="1"/>
                    <a:pt x="268" y="3"/>
                    <a:pt x="268" y="8"/>
                  </a:cubicBezTo>
                  <a:cubicBezTo>
                    <a:pt x="255" y="8"/>
                    <a:pt x="283" y="28"/>
                    <a:pt x="336" y="53"/>
                  </a:cubicBezTo>
                  <a:lnTo>
                    <a:pt x="336" y="53"/>
                  </a:lnTo>
                  <a:cubicBezTo>
                    <a:pt x="209" y="134"/>
                    <a:pt x="108" y="243"/>
                    <a:pt x="34" y="392"/>
                  </a:cubicBezTo>
                  <a:cubicBezTo>
                    <a:pt x="1" y="509"/>
                    <a:pt x="1" y="643"/>
                    <a:pt x="34" y="760"/>
                  </a:cubicBezTo>
                  <a:cubicBezTo>
                    <a:pt x="84" y="910"/>
                    <a:pt x="201" y="1010"/>
                    <a:pt x="352" y="1044"/>
                  </a:cubicBezTo>
                  <a:cubicBezTo>
                    <a:pt x="372" y="1047"/>
                    <a:pt x="392" y="1048"/>
                    <a:pt x="412" y="1048"/>
                  </a:cubicBezTo>
                  <a:cubicBezTo>
                    <a:pt x="508" y="1048"/>
                    <a:pt x="600" y="1015"/>
                    <a:pt x="669" y="960"/>
                  </a:cubicBezTo>
                  <a:cubicBezTo>
                    <a:pt x="736" y="893"/>
                    <a:pt x="786" y="793"/>
                    <a:pt x="803" y="693"/>
                  </a:cubicBezTo>
                  <a:cubicBezTo>
                    <a:pt x="819" y="542"/>
                    <a:pt x="803" y="392"/>
                    <a:pt x="753" y="242"/>
                  </a:cubicBezTo>
                  <a:cubicBezTo>
                    <a:pt x="702" y="141"/>
                    <a:pt x="602" y="75"/>
                    <a:pt x="485" y="75"/>
                  </a:cubicBezTo>
                  <a:cubicBezTo>
                    <a:pt x="402" y="91"/>
                    <a:pt x="385" y="125"/>
                    <a:pt x="385" y="141"/>
                  </a:cubicBezTo>
                  <a:cubicBezTo>
                    <a:pt x="385" y="141"/>
                    <a:pt x="400" y="134"/>
                    <a:pt x="430" y="134"/>
                  </a:cubicBezTo>
                  <a:cubicBezTo>
                    <a:pt x="444" y="134"/>
                    <a:pt x="463" y="136"/>
                    <a:pt x="485" y="141"/>
                  </a:cubicBezTo>
                  <a:cubicBezTo>
                    <a:pt x="569" y="141"/>
                    <a:pt x="636" y="208"/>
                    <a:pt x="652" y="292"/>
                  </a:cubicBezTo>
                  <a:cubicBezTo>
                    <a:pt x="686" y="409"/>
                    <a:pt x="686" y="542"/>
                    <a:pt x="669" y="676"/>
                  </a:cubicBezTo>
                  <a:cubicBezTo>
                    <a:pt x="669" y="815"/>
                    <a:pt x="540" y="912"/>
                    <a:pt x="414" y="912"/>
                  </a:cubicBezTo>
                  <a:cubicBezTo>
                    <a:pt x="405" y="912"/>
                    <a:pt x="395" y="911"/>
                    <a:pt x="385" y="910"/>
                  </a:cubicBezTo>
                  <a:cubicBezTo>
                    <a:pt x="185" y="843"/>
                    <a:pt x="68" y="626"/>
                    <a:pt x="151" y="425"/>
                  </a:cubicBezTo>
                  <a:cubicBezTo>
                    <a:pt x="201" y="292"/>
                    <a:pt x="301" y="175"/>
                    <a:pt x="418" y="75"/>
                  </a:cubicBezTo>
                  <a:lnTo>
                    <a:pt x="469" y="41"/>
                  </a:lnTo>
                  <a:lnTo>
                    <a:pt x="418" y="24"/>
                  </a:lnTo>
                  <a:cubicBezTo>
                    <a:pt x="348" y="13"/>
                    <a:pt x="302" y="1"/>
                    <a:pt x="28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22"/>
            <p:cNvSpPr/>
            <p:nvPr/>
          </p:nvSpPr>
          <p:spPr>
            <a:xfrm>
              <a:off x="8554717" y="3844275"/>
              <a:ext cx="51488" cy="116354"/>
            </a:xfrm>
            <a:custGeom>
              <a:rect b="b" l="l" r="r" t="t"/>
              <a:pathLst>
                <a:path extrusionOk="0" h="3627" w="1605">
                  <a:moveTo>
                    <a:pt x="34" y="1"/>
                  </a:moveTo>
                  <a:cubicBezTo>
                    <a:pt x="1" y="34"/>
                    <a:pt x="452" y="786"/>
                    <a:pt x="886" y="1789"/>
                  </a:cubicBezTo>
                  <a:cubicBezTo>
                    <a:pt x="1321" y="2791"/>
                    <a:pt x="1555" y="3627"/>
                    <a:pt x="1605" y="3627"/>
                  </a:cubicBezTo>
                  <a:cubicBezTo>
                    <a:pt x="1588" y="3426"/>
                    <a:pt x="1555" y="3242"/>
                    <a:pt x="1488" y="3058"/>
                  </a:cubicBezTo>
                  <a:cubicBezTo>
                    <a:pt x="1221" y="2156"/>
                    <a:pt x="853" y="1287"/>
                    <a:pt x="368" y="485"/>
                  </a:cubicBezTo>
                  <a:cubicBezTo>
                    <a:pt x="285" y="302"/>
                    <a:pt x="168" y="151"/>
                    <a:pt x="3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22"/>
            <p:cNvSpPr/>
            <p:nvPr/>
          </p:nvSpPr>
          <p:spPr>
            <a:xfrm>
              <a:off x="8609413" y="3854990"/>
              <a:ext cx="48794" cy="107243"/>
            </a:xfrm>
            <a:custGeom>
              <a:rect b="b" l="l" r="r" t="t"/>
              <a:pathLst>
                <a:path extrusionOk="0" h="3343" w="1521">
                  <a:moveTo>
                    <a:pt x="1486" y="1"/>
                  </a:moveTo>
                  <a:cubicBezTo>
                    <a:pt x="1444" y="1"/>
                    <a:pt x="1031" y="697"/>
                    <a:pt x="635" y="1622"/>
                  </a:cubicBezTo>
                  <a:cubicBezTo>
                    <a:pt x="234" y="2541"/>
                    <a:pt x="0" y="3326"/>
                    <a:pt x="34" y="3343"/>
                  </a:cubicBezTo>
                  <a:cubicBezTo>
                    <a:pt x="34" y="3343"/>
                    <a:pt x="35" y="3343"/>
                    <a:pt x="35" y="3343"/>
                  </a:cubicBezTo>
                  <a:cubicBezTo>
                    <a:pt x="90" y="3343"/>
                    <a:pt x="372" y="2581"/>
                    <a:pt x="769" y="1672"/>
                  </a:cubicBezTo>
                  <a:cubicBezTo>
                    <a:pt x="1170" y="753"/>
                    <a:pt x="1521" y="18"/>
                    <a:pt x="1487" y="1"/>
                  </a:cubicBezTo>
                  <a:cubicBezTo>
                    <a:pt x="1487" y="1"/>
                    <a:pt x="1486" y="1"/>
                    <a:pt x="148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22"/>
            <p:cNvSpPr/>
            <p:nvPr/>
          </p:nvSpPr>
          <p:spPr>
            <a:xfrm>
              <a:off x="8556866" y="3984176"/>
              <a:ext cx="40774" cy="180129"/>
            </a:xfrm>
            <a:custGeom>
              <a:rect b="b" l="l" r="r" t="t"/>
              <a:pathLst>
                <a:path extrusionOk="0" h="5615" w="1271">
                  <a:moveTo>
                    <a:pt x="1271" y="1"/>
                  </a:moveTo>
                  <a:lnTo>
                    <a:pt x="1271" y="1"/>
                  </a:lnTo>
                  <a:cubicBezTo>
                    <a:pt x="1154" y="251"/>
                    <a:pt x="1053" y="519"/>
                    <a:pt x="986" y="786"/>
                  </a:cubicBezTo>
                  <a:cubicBezTo>
                    <a:pt x="836" y="1287"/>
                    <a:pt x="652" y="1989"/>
                    <a:pt x="485" y="2774"/>
                  </a:cubicBezTo>
                  <a:cubicBezTo>
                    <a:pt x="301" y="3543"/>
                    <a:pt x="168" y="4261"/>
                    <a:pt x="101" y="4763"/>
                  </a:cubicBezTo>
                  <a:cubicBezTo>
                    <a:pt x="34" y="5047"/>
                    <a:pt x="1" y="5331"/>
                    <a:pt x="1" y="5615"/>
                  </a:cubicBezTo>
                  <a:cubicBezTo>
                    <a:pt x="84" y="5347"/>
                    <a:pt x="151" y="5063"/>
                    <a:pt x="184" y="4779"/>
                  </a:cubicBezTo>
                  <a:cubicBezTo>
                    <a:pt x="301" y="4278"/>
                    <a:pt x="435" y="3576"/>
                    <a:pt x="619" y="2791"/>
                  </a:cubicBezTo>
                  <a:cubicBezTo>
                    <a:pt x="786" y="2022"/>
                    <a:pt x="970" y="1321"/>
                    <a:pt x="1087" y="819"/>
                  </a:cubicBezTo>
                  <a:cubicBezTo>
                    <a:pt x="1170" y="552"/>
                    <a:pt x="1237" y="268"/>
                    <a:pt x="127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22"/>
            <p:cNvSpPr/>
            <p:nvPr/>
          </p:nvSpPr>
          <p:spPr>
            <a:xfrm>
              <a:off x="8610472" y="3984722"/>
              <a:ext cx="46131" cy="110451"/>
            </a:xfrm>
            <a:custGeom>
              <a:rect b="b" l="l" r="r" t="t"/>
              <a:pathLst>
                <a:path extrusionOk="0" h="3443" w="1438">
                  <a:moveTo>
                    <a:pt x="34" y="0"/>
                  </a:moveTo>
                  <a:cubicBezTo>
                    <a:pt x="1" y="17"/>
                    <a:pt x="402" y="752"/>
                    <a:pt x="786" y="1705"/>
                  </a:cubicBezTo>
                  <a:cubicBezTo>
                    <a:pt x="1170" y="2640"/>
                    <a:pt x="1404" y="3442"/>
                    <a:pt x="1437" y="3442"/>
                  </a:cubicBezTo>
                  <a:cubicBezTo>
                    <a:pt x="1437" y="3259"/>
                    <a:pt x="1404" y="3075"/>
                    <a:pt x="1337" y="2908"/>
                  </a:cubicBezTo>
                  <a:cubicBezTo>
                    <a:pt x="1103" y="2039"/>
                    <a:pt x="769" y="1220"/>
                    <a:pt x="351" y="452"/>
                  </a:cubicBezTo>
                  <a:cubicBezTo>
                    <a:pt x="268" y="284"/>
                    <a:pt x="168" y="134"/>
                    <a:pt x="3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68" name="Google Shape;568;p22"/>
          <p:cNvGrpSpPr/>
          <p:nvPr/>
        </p:nvGrpSpPr>
        <p:grpSpPr>
          <a:xfrm>
            <a:off x="827607" y="2640409"/>
            <a:ext cx="428300" cy="344700"/>
            <a:chOff x="827607" y="2640409"/>
            <a:chExt cx="428300" cy="344700"/>
          </a:xfrm>
        </p:grpSpPr>
        <p:sp>
          <p:nvSpPr>
            <p:cNvPr id="569" name="Google Shape;569;p22"/>
            <p:cNvSpPr/>
            <p:nvPr/>
          </p:nvSpPr>
          <p:spPr>
            <a:xfrm>
              <a:off x="827607" y="2640409"/>
              <a:ext cx="428300" cy="344700"/>
            </a:xfrm>
            <a:custGeom>
              <a:rect b="b" l="l" r="r" t="t"/>
              <a:pathLst>
                <a:path extrusionOk="0" h="10745" w="13351">
                  <a:moveTo>
                    <a:pt x="150" y="1"/>
                  </a:moveTo>
                  <a:lnTo>
                    <a:pt x="0" y="10560"/>
                  </a:lnTo>
                  <a:lnTo>
                    <a:pt x="13200" y="10744"/>
                  </a:lnTo>
                  <a:lnTo>
                    <a:pt x="13350" y="184"/>
                  </a:lnTo>
                  <a:lnTo>
                    <a:pt x="15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22"/>
            <p:cNvSpPr/>
            <p:nvPr/>
          </p:nvSpPr>
          <p:spPr>
            <a:xfrm>
              <a:off x="842075" y="2661839"/>
              <a:ext cx="398819" cy="301809"/>
            </a:xfrm>
            <a:custGeom>
              <a:rect b="b" l="l" r="r" t="t"/>
              <a:pathLst>
                <a:path extrusionOk="0" h="9408" w="12432">
                  <a:moveTo>
                    <a:pt x="134" y="1"/>
                  </a:moveTo>
                  <a:lnTo>
                    <a:pt x="0" y="9241"/>
                  </a:lnTo>
                  <a:lnTo>
                    <a:pt x="12298" y="9408"/>
                  </a:lnTo>
                  <a:lnTo>
                    <a:pt x="12431" y="185"/>
                  </a:lnTo>
                  <a:lnTo>
                    <a:pt x="13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22"/>
            <p:cNvSpPr/>
            <p:nvPr/>
          </p:nvSpPr>
          <p:spPr>
            <a:xfrm>
              <a:off x="842075" y="2776011"/>
              <a:ext cx="394520" cy="187636"/>
            </a:xfrm>
            <a:custGeom>
              <a:rect b="b" l="l" r="r" t="t"/>
              <a:pathLst>
                <a:path extrusionOk="0" h="5849" w="12298">
                  <a:moveTo>
                    <a:pt x="4378" y="1"/>
                  </a:moveTo>
                  <a:lnTo>
                    <a:pt x="0" y="5682"/>
                  </a:lnTo>
                  <a:lnTo>
                    <a:pt x="12298" y="5849"/>
                  </a:lnTo>
                  <a:lnTo>
                    <a:pt x="8822" y="1739"/>
                  </a:lnTo>
                  <a:lnTo>
                    <a:pt x="6984" y="3627"/>
                  </a:lnTo>
                  <a:lnTo>
                    <a:pt x="4378"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22"/>
            <p:cNvSpPr/>
            <p:nvPr/>
          </p:nvSpPr>
          <p:spPr>
            <a:xfrm>
              <a:off x="1031828" y="2723496"/>
              <a:ext cx="72918" cy="62556"/>
            </a:xfrm>
            <a:custGeom>
              <a:rect b="b" l="l" r="r" t="t"/>
              <a:pathLst>
                <a:path extrusionOk="0" h="1950" w="2273">
                  <a:moveTo>
                    <a:pt x="1303" y="0"/>
                  </a:moveTo>
                  <a:cubicBezTo>
                    <a:pt x="451" y="0"/>
                    <a:pt x="0" y="1036"/>
                    <a:pt x="602" y="1655"/>
                  </a:cubicBezTo>
                  <a:cubicBezTo>
                    <a:pt x="799" y="1858"/>
                    <a:pt x="1046" y="1949"/>
                    <a:pt x="1288" y="1949"/>
                  </a:cubicBezTo>
                  <a:cubicBezTo>
                    <a:pt x="1782" y="1949"/>
                    <a:pt x="2256" y="1569"/>
                    <a:pt x="2256" y="986"/>
                  </a:cubicBezTo>
                  <a:cubicBezTo>
                    <a:pt x="2272" y="452"/>
                    <a:pt x="1838" y="17"/>
                    <a:pt x="130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3" name="Google Shape;573;p22"/>
          <p:cNvGrpSpPr/>
          <p:nvPr/>
        </p:nvGrpSpPr>
        <p:grpSpPr>
          <a:xfrm>
            <a:off x="5461403" y="1884091"/>
            <a:ext cx="552129" cy="444404"/>
            <a:chOff x="5461403" y="1884091"/>
            <a:chExt cx="552129" cy="444404"/>
          </a:xfrm>
        </p:grpSpPr>
        <p:sp>
          <p:nvSpPr>
            <p:cNvPr id="574" name="Google Shape;574;p22"/>
            <p:cNvSpPr/>
            <p:nvPr/>
          </p:nvSpPr>
          <p:spPr>
            <a:xfrm>
              <a:off x="5461403" y="1884091"/>
              <a:ext cx="552129" cy="444404"/>
            </a:xfrm>
            <a:custGeom>
              <a:rect b="b" l="l" r="r" t="t"/>
              <a:pathLst>
                <a:path extrusionOk="0" h="13853" w="17211">
                  <a:moveTo>
                    <a:pt x="201" y="1"/>
                  </a:moveTo>
                  <a:lnTo>
                    <a:pt x="1" y="13602"/>
                  </a:lnTo>
                  <a:lnTo>
                    <a:pt x="17027" y="13852"/>
                  </a:lnTo>
                  <a:lnTo>
                    <a:pt x="17210" y="235"/>
                  </a:lnTo>
                  <a:lnTo>
                    <a:pt x="20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22"/>
            <p:cNvSpPr/>
            <p:nvPr/>
          </p:nvSpPr>
          <p:spPr>
            <a:xfrm>
              <a:off x="5480715" y="1911455"/>
              <a:ext cx="512991" cy="389162"/>
            </a:xfrm>
            <a:custGeom>
              <a:rect b="b" l="l" r="r" t="t"/>
              <a:pathLst>
                <a:path extrusionOk="0" h="12131" w="15991">
                  <a:moveTo>
                    <a:pt x="167" y="0"/>
                  </a:moveTo>
                  <a:lnTo>
                    <a:pt x="0" y="11897"/>
                  </a:lnTo>
                  <a:lnTo>
                    <a:pt x="15823" y="12130"/>
                  </a:lnTo>
                  <a:lnTo>
                    <a:pt x="15990" y="234"/>
                  </a:lnTo>
                  <a:lnTo>
                    <a:pt x="16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22"/>
            <p:cNvSpPr/>
            <p:nvPr/>
          </p:nvSpPr>
          <p:spPr>
            <a:xfrm>
              <a:off x="5480715" y="2058831"/>
              <a:ext cx="507634" cy="241787"/>
            </a:xfrm>
            <a:custGeom>
              <a:rect b="b" l="l" r="r" t="t"/>
              <a:pathLst>
                <a:path extrusionOk="0" h="7537" w="15824">
                  <a:moveTo>
                    <a:pt x="5631" y="1"/>
                  </a:moveTo>
                  <a:lnTo>
                    <a:pt x="0" y="7303"/>
                  </a:lnTo>
                  <a:lnTo>
                    <a:pt x="15823" y="7536"/>
                  </a:lnTo>
                  <a:lnTo>
                    <a:pt x="11345" y="2223"/>
                  </a:lnTo>
                  <a:lnTo>
                    <a:pt x="8989" y="4663"/>
                  </a:lnTo>
                  <a:lnTo>
                    <a:pt x="563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22"/>
            <p:cNvSpPr/>
            <p:nvPr/>
          </p:nvSpPr>
          <p:spPr>
            <a:xfrm>
              <a:off x="5724747" y="1991302"/>
              <a:ext cx="93674" cy="79911"/>
            </a:xfrm>
            <a:custGeom>
              <a:rect b="b" l="l" r="r" t="t"/>
              <a:pathLst>
                <a:path extrusionOk="0" h="2491" w="2920">
                  <a:moveTo>
                    <a:pt x="1663" y="1"/>
                  </a:moveTo>
                  <a:cubicBezTo>
                    <a:pt x="573" y="1"/>
                    <a:pt x="0" y="1325"/>
                    <a:pt x="781" y="2106"/>
                  </a:cubicBezTo>
                  <a:cubicBezTo>
                    <a:pt x="1036" y="2372"/>
                    <a:pt x="1355" y="2491"/>
                    <a:pt x="1668" y="2491"/>
                  </a:cubicBezTo>
                  <a:cubicBezTo>
                    <a:pt x="2300" y="2491"/>
                    <a:pt x="2908" y="2008"/>
                    <a:pt x="2920" y="1271"/>
                  </a:cubicBezTo>
                  <a:cubicBezTo>
                    <a:pt x="2920" y="569"/>
                    <a:pt x="2368" y="1"/>
                    <a:pt x="1683" y="1"/>
                  </a:cubicBezTo>
                  <a:cubicBezTo>
                    <a:pt x="1676" y="1"/>
                    <a:pt x="1669" y="1"/>
                    <a:pt x="166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78" name="Google Shape;578;p22"/>
          <p:cNvGrpSpPr/>
          <p:nvPr/>
        </p:nvGrpSpPr>
        <p:grpSpPr>
          <a:xfrm>
            <a:off x="7328876" y="1596269"/>
            <a:ext cx="605702" cy="487263"/>
            <a:chOff x="7328876" y="1596269"/>
            <a:chExt cx="605702" cy="487263"/>
          </a:xfrm>
        </p:grpSpPr>
        <p:sp>
          <p:nvSpPr>
            <p:cNvPr id="579" name="Google Shape;579;p22"/>
            <p:cNvSpPr/>
            <p:nvPr/>
          </p:nvSpPr>
          <p:spPr>
            <a:xfrm>
              <a:off x="7328876" y="1596269"/>
              <a:ext cx="605702" cy="487263"/>
            </a:xfrm>
            <a:custGeom>
              <a:rect b="b" l="l" r="r" t="t"/>
              <a:pathLst>
                <a:path extrusionOk="0" h="15189" w="18881">
                  <a:moveTo>
                    <a:pt x="218" y="1"/>
                  </a:moveTo>
                  <a:lnTo>
                    <a:pt x="0" y="14938"/>
                  </a:lnTo>
                  <a:lnTo>
                    <a:pt x="18664" y="15189"/>
                  </a:lnTo>
                  <a:lnTo>
                    <a:pt x="18881" y="268"/>
                  </a:lnTo>
                  <a:lnTo>
                    <a:pt x="218"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22"/>
            <p:cNvSpPr/>
            <p:nvPr/>
          </p:nvSpPr>
          <p:spPr>
            <a:xfrm>
              <a:off x="7349760" y="1626809"/>
              <a:ext cx="562844" cy="426696"/>
            </a:xfrm>
            <a:custGeom>
              <a:rect b="b" l="l" r="r" t="t"/>
              <a:pathLst>
                <a:path extrusionOk="0" h="13301" w="17545">
                  <a:moveTo>
                    <a:pt x="185" y="1"/>
                  </a:moveTo>
                  <a:lnTo>
                    <a:pt x="1" y="13050"/>
                  </a:lnTo>
                  <a:lnTo>
                    <a:pt x="17361" y="13301"/>
                  </a:lnTo>
                  <a:lnTo>
                    <a:pt x="17545" y="252"/>
                  </a:lnTo>
                  <a:lnTo>
                    <a:pt x="18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22"/>
            <p:cNvSpPr/>
            <p:nvPr/>
          </p:nvSpPr>
          <p:spPr>
            <a:xfrm>
              <a:off x="7349760" y="1788172"/>
              <a:ext cx="556973" cy="265334"/>
            </a:xfrm>
            <a:custGeom>
              <a:rect b="b" l="l" r="r" t="t"/>
              <a:pathLst>
                <a:path extrusionOk="0" h="8271" w="17362">
                  <a:moveTo>
                    <a:pt x="6183" y="0"/>
                  </a:moveTo>
                  <a:lnTo>
                    <a:pt x="1" y="8020"/>
                  </a:lnTo>
                  <a:lnTo>
                    <a:pt x="17361" y="8271"/>
                  </a:lnTo>
                  <a:lnTo>
                    <a:pt x="12449" y="2440"/>
                  </a:lnTo>
                  <a:lnTo>
                    <a:pt x="9859" y="5113"/>
                  </a:lnTo>
                  <a:lnTo>
                    <a:pt x="618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22"/>
            <p:cNvSpPr/>
            <p:nvPr/>
          </p:nvSpPr>
          <p:spPr>
            <a:xfrm>
              <a:off x="7617948" y="1714195"/>
              <a:ext cx="102784" cy="87835"/>
            </a:xfrm>
            <a:custGeom>
              <a:rect b="b" l="l" r="r" t="t"/>
              <a:pathLst>
                <a:path extrusionOk="0" h="2738" w="3204">
                  <a:moveTo>
                    <a:pt x="1813" y="0"/>
                  </a:moveTo>
                  <a:cubicBezTo>
                    <a:pt x="623" y="0"/>
                    <a:pt x="0" y="1442"/>
                    <a:pt x="847" y="2323"/>
                  </a:cubicBezTo>
                  <a:cubicBezTo>
                    <a:pt x="1123" y="2609"/>
                    <a:pt x="1468" y="2738"/>
                    <a:pt x="1809" y="2738"/>
                  </a:cubicBezTo>
                  <a:cubicBezTo>
                    <a:pt x="2503" y="2738"/>
                    <a:pt x="3175" y="2205"/>
                    <a:pt x="3187" y="1387"/>
                  </a:cubicBezTo>
                  <a:cubicBezTo>
                    <a:pt x="3203" y="619"/>
                    <a:pt x="2602" y="0"/>
                    <a:pt x="1833" y="0"/>
                  </a:cubicBezTo>
                  <a:cubicBezTo>
                    <a:pt x="1826" y="0"/>
                    <a:pt x="1819" y="0"/>
                    <a:pt x="1813"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3" name="Google Shape;583;p22"/>
          <p:cNvGrpSpPr/>
          <p:nvPr/>
        </p:nvGrpSpPr>
        <p:grpSpPr>
          <a:xfrm>
            <a:off x="3013987" y="1385087"/>
            <a:ext cx="1010392" cy="812618"/>
            <a:chOff x="3013987" y="1385087"/>
            <a:chExt cx="1010392" cy="812618"/>
          </a:xfrm>
        </p:grpSpPr>
        <p:sp>
          <p:nvSpPr>
            <p:cNvPr id="584" name="Google Shape;584;p22"/>
            <p:cNvSpPr/>
            <p:nvPr/>
          </p:nvSpPr>
          <p:spPr>
            <a:xfrm>
              <a:off x="3013987" y="1385087"/>
              <a:ext cx="1010392" cy="812618"/>
            </a:xfrm>
            <a:custGeom>
              <a:rect b="b" l="l" r="r" t="t"/>
              <a:pathLst>
                <a:path extrusionOk="0" h="25331" w="31496">
                  <a:moveTo>
                    <a:pt x="351" y="0"/>
                  </a:moveTo>
                  <a:lnTo>
                    <a:pt x="0" y="24879"/>
                  </a:lnTo>
                  <a:lnTo>
                    <a:pt x="31128" y="25330"/>
                  </a:lnTo>
                  <a:lnTo>
                    <a:pt x="31496" y="435"/>
                  </a:lnTo>
                  <a:lnTo>
                    <a:pt x="35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22"/>
            <p:cNvSpPr/>
            <p:nvPr/>
          </p:nvSpPr>
          <p:spPr>
            <a:xfrm>
              <a:off x="3048826" y="1435452"/>
              <a:ext cx="939110" cy="711342"/>
            </a:xfrm>
            <a:custGeom>
              <a:rect b="b" l="l" r="r" t="t"/>
              <a:pathLst>
                <a:path extrusionOk="0" h="22174" w="29274">
                  <a:moveTo>
                    <a:pt x="318" y="1"/>
                  </a:moveTo>
                  <a:lnTo>
                    <a:pt x="0" y="21755"/>
                  </a:lnTo>
                  <a:lnTo>
                    <a:pt x="28956" y="22173"/>
                  </a:lnTo>
                  <a:lnTo>
                    <a:pt x="29274" y="419"/>
                  </a:lnTo>
                  <a:lnTo>
                    <a:pt x="31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22"/>
            <p:cNvSpPr/>
            <p:nvPr/>
          </p:nvSpPr>
          <p:spPr>
            <a:xfrm>
              <a:off x="3048826" y="1704539"/>
              <a:ext cx="928941" cy="442255"/>
            </a:xfrm>
            <a:custGeom>
              <a:rect b="b" l="l" r="r" t="t"/>
              <a:pathLst>
                <a:path extrusionOk="0" h="13786" w="28957">
                  <a:moveTo>
                    <a:pt x="10310" y="1"/>
                  </a:moveTo>
                  <a:lnTo>
                    <a:pt x="0" y="13367"/>
                  </a:lnTo>
                  <a:lnTo>
                    <a:pt x="28956" y="13785"/>
                  </a:lnTo>
                  <a:lnTo>
                    <a:pt x="20769" y="4078"/>
                  </a:lnTo>
                  <a:lnTo>
                    <a:pt x="16458" y="8539"/>
                  </a:lnTo>
                  <a:lnTo>
                    <a:pt x="1031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22"/>
            <p:cNvSpPr/>
            <p:nvPr/>
          </p:nvSpPr>
          <p:spPr>
            <a:xfrm>
              <a:off x="3496150" y="1581256"/>
              <a:ext cx="171275" cy="146189"/>
            </a:xfrm>
            <a:custGeom>
              <a:rect b="b" l="l" r="r" t="t"/>
              <a:pathLst>
                <a:path extrusionOk="0" h="4557" w="5339">
                  <a:moveTo>
                    <a:pt x="3024" y="0"/>
                  </a:moveTo>
                  <a:cubicBezTo>
                    <a:pt x="1013" y="0"/>
                    <a:pt x="1" y="2417"/>
                    <a:pt x="1395" y="3860"/>
                  </a:cubicBezTo>
                  <a:cubicBezTo>
                    <a:pt x="1864" y="4341"/>
                    <a:pt x="2449" y="4557"/>
                    <a:pt x="3022" y="4557"/>
                  </a:cubicBezTo>
                  <a:cubicBezTo>
                    <a:pt x="4183" y="4557"/>
                    <a:pt x="5299" y="3671"/>
                    <a:pt x="5321" y="2306"/>
                  </a:cubicBezTo>
                  <a:cubicBezTo>
                    <a:pt x="5338" y="1053"/>
                    <a:pt x="4319" y="17"/>
                    <a:pt x="3066" y="1"/>
                  </a:cubicBezTo>
                  <a:cubicBezTo>
                    <a:pt x="3052" y="0"/>
                    <a:pt x="3038" y="0"/>
                    <a:pt x="302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88" name="Google Shape;588;p22"/>
          <p:cNvGrpSpPr/>
          <p:nvPr/>
        </p:nvGrpSpPr>
        <p:grpSpPr>
          <a:xfrm>
            <a:off x="2215869" y="2932016"/>
            <a:ext cx="581610" cy="467951"/>
            <a:chOff x="2215869" y="2932016"/>
            <a:chExt cx="581610" cy="467951"/>
          </a:xfrm>
        </p:grpSpPr>
        <p:sp>
          <p:nvSpPr>
            <p:cNvPr id="589" name="Google Shape;589;p22"/>
            <p:cNvSpPr/>
            <p:nvPr/>
          </p:nvSpPr>
          <p:spPr>
            <a:xfrm>
              <a:off x="2215869" y="2932016"/>
              <a:ext cx="581610" cy="467951"/>
            </a:xfrm>
            <a:custGeom>
              <a:rect b="b" l="l" r="r" t="t"/>
              <a:pathLst>
                <a:path extrusionOk="0" h="14587" w="18130">
                  <a:moveTo>
                    <a:pt x="201" y="0"/>
                  </a:moveTo>
                  <a:lnTo>
                    <a:pt x="0" y="14336"/>
                  </a:lnTo>
                  <a:lnTo>
                    <a:pt x="17929" y="14586"/>
                  </a:lnTo>
                  <a:lnTo>
                    <a:pt x="18129" y="251"/>
                  </a:lnTo>
                  <a:lnTo>
                    <a:pt x="20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22"/>
            <p:cNvSpPr/>
            <p:nvPr/>
          </p:nvSpPr>
          <p:spPr>
            <a:xfrm>
              <a:off x="2235694" y="2961466"/>
              <a:ext cx="540869" cy="409565"/>
            </a:xfrm>
            <a:custGeom>
              <a:rect b="b" l="l" r="r" t="t"/>
              <a:pathLst>
                <a:path extrusionOk="0" h="12767" w="16860">
                  <a:moveTo>
                    <a:pt x="184" y="1"/>
                  </a:moveTo>
                  <a:lnTo>
                    <a:pt x="0" y="12532"/>
                  </a:lnTo>
                  <a:lnTo>
                    <a:pt x="16676" y="12766"/>
                  </a:lnTo>
                  <a:lnTo>
                    <a:pt x="16859" y="235"/>
                  </a:lnTo>
                  <a:lnTo>
                    <a:pt x="18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22"/>
            <p:cNvSpPr/>
            <p:nvPr/>
          </p:nvSpPr>
          <p:spPr>
            <a:xfrm>
              <a:off x="2235694" y="3115867"/>
              <a:ext cx="534966" cy="255164"/>
            </a:xfrm>
            <a:custGeom>
              <a:rect b="b" l="l" r="r" t="t"/>
              <a:pathLst>
                <a:path extrusionOk="0" h="7954" w="16676">
                  <a:moveTo>
                    <a:pt x="5949" y="0"/>
                  </a:moveTo>
                  <a:lnTo>
                    <a:pt x="0" y="7719"/>
                  </a:lnTo>
                  <a:lnTo>
                    <a:pt x="16676" y="7953"/>
                  </a:lnTo>
                  <a:lnTo>
                    <a:pt x="11964" y="2356"/>
                  </a:lnTo>
                  <a:lnTo>
                    <a:pt x="9474" y="4929"/>
                  </a:lnTo>
                  <a:lnTo>
                    <a:pt x="5949"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22"/>
            <p:cNvSpPr/>
            <p:nvPr/>
          </p:nvSpPr>
          <p:spPr>
            <a:xfrm>
              <a:off x="2493136" y="3045098"/>
              <a:ext cx="99031" cy="84435"/>
            </a:xfrm>
            <a:custGeom>
              <a:rect b="b" l="l" r="r" t="t"/>
              <a:pathLst>
                <a:path extrusionOk="0" h="2632" w="3087">
                  <a:moveTo>
                    <a:pt x="1762" y="0"/>
                  </a:moveTo>
                  <a:cubicBezTo>
                    <a:pt x="590" y="0"/>
                    <a:pt x="0" y="1392"/>
                    <a:pt x="814" y="2223"/>
                  </a:cubicBezTo>
                  <a:cubicBezTo>
                    <a:pt x="1086" y="2505"/>
                    <a:pt x="1424" y="2632"/>
                    <a:pt x="1754" y="2632"/>
                  </a:cubicBezTo>
                  <a:cubicBezTo>
                    <a:pt x="2421" y="2632"/>
                    <a:pt x="3059" y="2119"/>
                    <a:pt x="3070" y="1337"/>
                  </a:cubicBezTo>
                  <a:cubicBezTo>
                    <a:pt x="3087" y="602"/>
                    <a:pt x="2502" y="17"/>
                    <a:pt x="1783" y="0"/>
                  </a:cubicBezTo>
                  <a:cubicBezTo>
                    <a:pt x="1776" y="0"/>
                    <a:pt x="1769" y="0"/>
                    <a:pt x="176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3" name="Google Shape;593;p22"/>
          <p:cNvGrpSpPr/>
          <p:nvPr/>
        </p:nvGrpSpPr>
        <p:grpSpPr>
          <a:xfrm>
            <a:off x="6615448" y="2609324"/>
            <a:ext cx="726323" cy="586422"/>
            <a:chOff x="6615448" y="2609324"/>
            <a:chExt cx="726323" cy="586422"/>
          </a:xfrm>
        </p:grpSpPr>
        <p:sp>
          <p:nvSpPr>
            <p:cNvPr id="594" name="Google Shape;594;p22"/>
            <p:cNvSpPr/>
            <p:nvPr/>
          </p:nvSpPr>
          <p:spPr>
            <a:xfrm>
              <a:off x="6617598" y="2611473"/>
              <a:ext cx="724174" cy="582669"/>
            </a:xfrm>
            <a:custGeom>
              <a:rect b="b" l="l" r="r" t="t"/>
              <a:pathLst>
                <a:path extrusionOk="0" h="18163" w="22574">
                  <a:moveTo>
                    <a:pt x="267" y="0"/>
                  </a:moveTo>
                  <a:lnTo>
                    <a:pt x="0" y="17845"/>
                  </a:lnTo>
                  <a:lnTo>
                    <a:pt x="22323" y="18162"/>
                  </a:lnTo>
                  <a:lnTo>
                    <a:pt x="22573" y="318"/>
                  </a:lnTo>
                  <a:lnTo>
                    <a:pt x="26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22"/>
            <p:cNvSpPr/>
            <p:nvPr/>
          </p:nvSpPr>
          <p:spPr>
            <a:xfrm>
              <a:off x="6615448" y="2609324"/>
              <a:ext cx="726323" cy="586422"/>
            </a:xfrm>
            <a:custGeom>
              <a:rect b="b" l="l" r="r" t="t"/>
              <a:pathLst>
                <a:path extrusionOk="0" h="18280" w="22641">
                  <a:moveTo>
                    <a:pt x="268" y="1"/>
                  </a:moveTo>
                  <a:lnTo>
                    <a:pt x="268" y="67"/>
                  </a:lnTo>
                  <a:cubicBezTo>
                    <a:pt x="184" y="5381"/>
                    <a:pt x="100" y="11463"/>
                    <a:pt x="0" y="17895"/>
                  </a:cubicBezTo>
                  <a:lnTo>
                    <a:pt x="0" y="17912"/>
                  </a:lnTo>
                  <a:lnTo>
                    <a:pt x="0" y="17979"/>
                  </a:lnTo>
                  <a:lnTo>
                    <a:pt x="67" y="17979"/>
                  </a:lnTo>
                  <a:lnTo>
                    <a:pt x="22390" y="18280"/>
                  </a:lnTo>
                  <a:lnTo>
                    <a:pt x="22440" y="18280"/>
                  </a:lnTo>
                  <a:lnTo>
                    <a:pt x="22440" y="18229"/>
                  </a:lnTo>
                  <a:cubicBezTo>
                    <a:pt x="22507" y="12833"/>
                    <a:pt x="22557" y="8371"/>
                    <a:pt x="22607" y="5247"/>
                  </a:cubicBezTo>
                  <a:cubicBezTo>
                    <a:pt x="22607" y="3693"/>
                    <a:pt x="22624" y="2490"/>
                    <a:pt x="22640" y="1655"/>
                  </a:cubicBezTo>
                  <a:cubicBezTo>
                    <a:pt x="22640" y="1237"/>
                    <a:pt x="22640" y="919"/>
                    <a:pt x="22640" y="702"/>
                  </a:cubicBezTo>
                  <a:cubicBezTo>
                    <a:pt x="22640" y="502"/>
                    <a:pt x="22640" y="385"/>
                    <a:pt x="22640" y="385"/>
                  </a:cubicBezTo>
                  <a:cubicBezTo>
                    <a:pt x="22640" y="385"/>
                    <a:pt x="22640" y="502"/>
                    <a:pt x="22624" y="719"/>
                  </a:cubicBezTo>
                  <a:cubicBezTo>
                    <a:pt x="22624" y="936"/>
                    <a:pt x="22624" y="1254"/>
                    <a:pt x="22607" y="1671"/>
                  </a:cubicBezTo>
                  <a:cubicBezTo>
                    <a:pt x="22590" y="2507"/>
                    <a:pt x="22573" y="3726"/>
                    <a:pt x="22540" y="5297"/>
                  </a:cubicBezTo>
                  <a:cubicBezTo>
                    <a:pt x="22490" y="8392"/>
                    <a:pt x="22424" y="12812"/>
                    <a:pt x="22324" y="18162"/>
                  </a:cubicBezTo>
                  <a:lnTo>
                    <a:pt x="22324" y="18162"/>
                  </a:lnTo>
                  <a:cubicBezTo>
                    <a:pt x="15976" y="18079"/>
                    <a:pt x="8362" y="17962"/>
                    <a:pt x="152" y="17830"/>
                  </a:cubicBezTo>
                  <a:lnTo>
                    <a:pt x="152" y="17830"/>
                  </a:lnTo>
                  <a:cubicBezTo>
                    <a:pt x="234" y="11438"/>
                    <a:pt x="317" y="5409"/>
                    <a:pt x="384" y="135"/>
                  </a:cubicBezTo>
                  <a:lnTo>
                    <a:pt x="384" y="135"/>
                  </a:lnTo>
                  <a:lnTo>
                    <a:pt x="16441" y="335"/>
                  </a:lnTo>
                  <a:lnTo>
                    <a:pt x="21003" y="385"/>
                  </a:lnTo>
                  <a:lnTo>
                    <a:pt x="22540" y="385"/>
                  </a:lnTo>
                  <a:lnTo>
                    <a:pt x="22223" y="368"/>
                  </a:lnTo>
                  <a:lnTo>
                    <a:pt x="21036" y="351"/>
                  </a:lnTo>
                  <a:lnTo>
                    <a:pt x="16475" y="268"/>
                  </a:lnTo>
                  <a:lnTo>
                    <a:pt x="33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22"/>
            <p:cNvSpPr/>
            <p:nvPr/>
          </p:nvSpPr>
          <p:spPr>
            <a:xfrm>
              <a:off x="6642781" y="2647916"/>
              <a:ext cx="672718" cy="509783"/>
            </a:xfrm>
            <a:custGeom>
              <a:rect b="b" l="l" r="r" t="t"/>
              <a:pathLst>
                <a:path extrusionOk="0" h="15891" w="20970">
                  <a:moveTo>
                    <a:pt x="234" y="1"/>
                  </a:moveTo>
                  <a:lnTo>
                    <a:pt x="0" y="15590"/>
                  </a:lnTo>
                  <a:lnTo>
                    <a:pt x="20752" y="15890"/>
                  </a:lnTo>
                  <a:lnTo>
                    <a:pt x="20970" y="301"/>
                  </a:lnTo>
                  <a:lnTo>
                    <a:pt x="23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22"/>
            <p:cNvSpPr/>
            <p:nvPr/>
          </p:nvSpPr>
          <p:spPr>
            <a:xfrm>
              <a:off x="6642781" y="2840332"/>
              <a:ext cx="665756" cy="317367"/>
            </a:xfrm>
            <a:custGeom>
              <a:rect b="b" l="l" r="r" t="t"/>
              <a:pathLst>
                <a:path extrusionOk="0" h="9893" w="20753">
                  <a:moveTo>
                    <a:pt x="7386" y="1"/>
                  </a:moveTo>
                  <a:lnTo>
                    <a:pt x="0" y="9592"/>
                  </a:lnTo>
                  <a:lnTo>
                    <a:pt x="20752" y="9892"/>
                  </a:lnTo>
                  <a:lnTo>
                    <a:pt x="14888" y="2942"/>
                  </a:lnTo>
                  <a:lnTo>
                    <a:pt x="11797" y="6133"/>
                  </a:lnTo>
                  <a:lnTo>
                    <a:pt x="7386" y="1"/>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598" name="Google Shape;598;p22"/>
            <p:cNvSpPr/>
            <p:nvPr/>
          </p:nvSpPr>
          <p:spPr>
            <a:xfrm>
              <a:off x="6962939" y="2751887"/>
              <a:ext cx="123155" cy="105222"/>
            </a:xfrm>
            <a:custGeom>
              <a:rect b="b" l="l" r="r" t="t"/>
              <a:pathLst>
                <a:path extrusionOk="0" h="3280" w="3839">
                  <a:moveTo>
                    <a:pt x="2197" y="1"/>
                  </a:moveTo>
                  <a:cubicBezTo>
                    <a:pt x="740" y="1"/>
                    <a:pt x="0" y="1744"/>
                    <a:pt x="1015" y="2775"/>
                  </a:cubicBezTo>
                  <a:cubicBezTo>
                    <a:pt x="1352" y="3123"/>
                    <a:pt x="1773" y="3280"/>
                    <a:pt x="2184" y="3280"/>
                  </a:cubicBezTo>
                  <a:cubicBezTo>
                    <a:pt x="3015" y="3280"/>
                    <a:pt x="3810" y="2644"/>
                    <a:pt x="3822" y="1672"/>
                  </a:cubicBezTo>
                  <a:cubicBezTo>
                    <a:pt x="3838" y="770"/>
                    <a:pt x="3120" y="18"/>
                    <a:pt x="2218" y="1"/>
                  </a:cubicBezTo>
                  <a:cubicBezTo>
                    <a:pt x="2211" y="1"/>
                    <a:pt x="2204" y="1"/>
                    <a:pt x="2197"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grpSp>
        <p:nvGrpSpPr>
          <p:cNvPr id="599" name="Google Shape;599;p22"/>
          <p:cNvGrpSpPr/>
          <p:nvPr/>
        </p:nvGrpSpPr>
        <p:grpSpPr>
          <a:xfrm>
            <a:off x="5359581" y="922525"/>
            <a:ext cx="865133" cy="698446"/>
            <a:chOff x="5359581" y="922525"/>
            <a:chExt cx="865133" cy="698446"/>
          </a:xfrm>
        </p:grpSpPr>
        <p:sp>
          <p:nvSpPr>
            <p:cNvPr id="600" name="Google Shape;600;p22"/>
            <p:cNvSpPr/>
            <p:nvPr/>
          </p:nvSpPr>
          <p:spPr>
            <a:xfrm>
              <a:off x="5361698" y="924642"/>
              <a:ext cx="863016" cy="694179"/>
            </a:xfrm>
            <a:custGeom>
              <a:rect b="b" l="l" r="r" t="t"/>
              <a:pathLst>
                <a:path extrusionOk="0" h="21639" w="26902">
                  <a:moveTo>
                    <a:pt x="302" y="1"/>
                  </a:moveTo>
                  <a:lnTo>
                    <a:pt x="1" y="21254"/>
                  </a:lnTo>
                  <a:lnTo>
                    <a:pt x="26584" y="21638"/>
                  </a:lnTo>
                  <a:lnTo>
                    <a:pt x="26902" y="385"/>
                  </a:lnTo>
                  <a:lnTo>
                    <a:pt x="30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22"/>
            <p:cNvSpPr/>
            <p:nvPr/>
          </p:nvSpPr>
          <p:spPr>
            <a:xfrm>
              <a:off x="5359581" y="922525"/>
              <a:ext cx="865133" cy="698446"/>
            </a:xfrm>
            <a:custGeom>
              <a:rect b="b" l="l" r="r" t="t"/>
              <a:pathLst>
                <a:path extrusionOk="0" h="21772" w="26968">
                  <a:moveTo>
                    <a:pt x="301" y="0"/>
                  </a:moveTo>
                  <a:lnTo>
                    <a:pt x="301" y="67"/>
                  </a:lnTo>
                  <a:cubicBezTo>
                    <a:pt x="217" y="6399"/>
                    <a:pt x="100" y="13651"/>
                    <a:pt x="0" y="21320"/>
                  </a:cubicBezTo>
                  <a:lnTo>
                    <a:pt x="0" y="21387"/>
                  </a:lnTo>
                  <a:lnTo>
                    <a:pt x="67" y="21404"/>
                  </a:lnTo>
                  <a:cubicBezTo>
                    <a:pt x="9908" y="21537"/>
                    <a:pt x="19065" y="21654"/>
                    <a:pt x="26650" y="21771"/>
                  </a:cubicBezTo>
                  <a:lnTo>
                    <a:pt x="26717" y="21771"/>
                  </a:lnTo>
                  <a:lnTo>
                    <a:pt x="26717" y="21704"/>
                  </a:lnTo>
                  <a:cubicBezTo>
                    <a:pt x="26801" y="15288"/>
                    <a:pt x="26867" y="9975"/>
                    <a:pt x="26901" y="6249"/>
                  </a:cubicBezTo>
                  <a:cubicBezTo>
                    <a:pt x="26934" y="4394"/>
                    <a:pt x="26934" y="2941"/>
                    <a:pt x="26951" y="1955"/>
                  </a:cubicBezTo>
                  <a:cubicBezTo>
                    <a:pt x="26951" y="1454"/>
                    <a:pt x="26968" y="1086"/>
                    <a:pt x="26968" y="819"/>
                  </a:cubicBezTo>
                  <a:cubicBezTo>
                    <a:pt x="26968" y="568"/>
                    <a:pt x="26968" y="451"/>
                    <a:pt x="26968" y="451"/>
                  </a:cubicBezTo>
                  <a:cubicBezTo>
                    <a:pt x="26968" y="451"/>
                    <a:pt x="26951" y="585"/>
                    <a:pt x="26951" y="835"/>
                  </a:cubicBezTo>
                  <a:cubicBezTo>
                    <a:pt x="26951" y="1103"/>
                    <a:pt x="26934" y="1487"/>
                    <a:pt x="26934" y="1972"/>
                  </a:cubicBezTo>
                  <a:cubicBezTo>
                    <a:pt x="26901" y="2974"/>
                    <a:pt x="26884" y="4428"/>
                    <a:pt x="26851" y="6282"/>
                  </a:cubicBezTo>
                  <a:cubicBezTo>
                    <a:pt x="26784" y="9979"/>
                    <a:pt x="26701" y="15267"/>
                    <a:pt x="26601" y="21637"/>
                  </a:cubicBezTo>
                  <a:lnTo>
                    <a:pt x="26601" y="21637"/>
                  </a:lnTo>
                  <a:cubicBezTo>
                    <a:pt x="19029" y="21537"/>
                    <a:pt x="9922" y="21404"/>
                    <a:pt x="135" y="21254"/>
                  </a:cubicBezTo>
                  <a:lnTo>
                    <a:pt x="135" y="21254"/>
                  </a:lnTo>
                  <a:cubicBezTo>
                    <a:pt x="251" y="13637"/>
                    <a:pt x="350" y="6433"/>
                    <a:pt x="434" y="134"/>
                  </a:cubicBezTo>
                  <a:lnTo>
                    <a:pt x="434" y="134"/>
                  </a:lnTo>
                  <a:lnTo>
                    <a:pt x="19566" y="368"/>
                  </a:lnTo>
                  <a:lnTo>
                    <a:pt x="25013" y="434"/>
                  </a:lnTo>
                  <a:cubicBezTo>
                    <a:pt x="25648" y="434"/>
                    <a:pt x="26132" y="434"/>
                    <a:pt x="26466" y="451"/>
                  </a:cubicBezTo>
                  <a:lnTo>
                    <a:pt x="26968" y="451"/>
                  </a:lnTo>
                  <a:cubicBezTo>
                    <a:pt x="26968" y="451"/>
                    <a:pt x="26918" y="451"/>
                    <a:pt x="26834" y="434"/>
                  </a:cubicBezTo>
                  <a:lnTo>
                    <a:pt x="26466" y="434"/>
                  </a:lnTo>
                  <a:lnTo>
                    <a:pt x="25046" y="401"/>
                  </a:lnTo>
                  <a:lnTo>
                    <a:pt x="19616" y="317"/>
                  </a:lnTo>
                  <a:lnTo>
                    <a:pt x="36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22"/>
            <p:cNvSpPr/>
            <p:nvPr/>
          </p:nvSpPr>
          <p:spPr>
            <a:xfrm>
              <a:off x="5387426" y="968079"/>
              <a:ext cx="801904" cy="607306"/>
            </a:xfrm>
            <a:custGeom>
              <a:rect b="b" l="l" r="r" t="t"/>
              <a:pathLst>
                <a:path extrusionOk="0" h="18931" w="24997">
                  <a:moveTo>
                    <a:pt x="268" y="0"/>
                  </a:moveTo>
                  <a:lnTo>
                    <a:pt x="1" y="18580"/>
                  </a:lnTo>
                  <a:lnTo>
                    <a:pt x="24730" y="18931"/>
                  </a:lnTo>
                  <a:lnTo>
                    <a:pt x="24997" y="351"/>
                  </a:lnTo>
                  <a:lnTo>
                    <a:pt x="268"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22"/>
            <p:cNvSpPr/>
            <p:nvPr/>
          </p:nvSpPr>
          <p:spPr>
            <a:xfrm>
              <a:off x="5391179" y="968079"/>
              <a:ext cx="801390" cy="607306"/>
            </a:xfrm>
            <a:custGeom>
              <a:rect b="b" l="l" r="r" t="t"/>
              <a:pathLst>
                <a:path extrusionOk="0" h="18931" w="24981">
                  <a:moveTo>
                    <a:pt x="251" y="0"/>
                  </a:moveTo>
                  <a:lnTo>
                    <a:pt x="1" y="18580"/>
                  </a:lnTo>
                  <a:lnTo>
                    <a:pt x="24713" y="18931"/>
                  </a:lnTo>
                  <a:lnTo>
                    <a:pt x="24980" y="351"/>
                  </a:lnTo>
                  <a:lnTo>
                    <a:pt x="251" y="0"/>
                  </a:ln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22"/>
            <p:cNvSpPr/>
            <p:nvPr/>
          </p:nvSpPr>
          <p:spPr>
            <a:xfrm>
              <a:off x="5391725" y="1197483"/>
              <a:ext cx="793338" cy="377902"/>
            </a:xfrm>
            <a:custGeom>
              <a:rect b="b" l="l" r="r" t="t"/>
              <a:pathLst>
                <a:path extrusionOk="0" h="11780" w="24730">
                  <a:moveTo>
                    <a:pt x="8806" y="0"/>
                  </a:moveTo>
                  <a:lnTo>
                    <a:pt x="1" y="11429"/>
                  </a:lnTo>
                  <a:lnTo>
                    <a:pt x="24729" y="11780"/>
                  </a:lnTo>
                  <a:lnTo>
                    <a:pt x="17728" y="3493"/>
                  </a:lnTo>
                  <a:lnTo>
                    <a:pt x="14052" y="7302"/>
                  </a:lnTo>
                  <a:lnTo>
                    <a:pt x="880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22"/>
            <p:cNvSpPr/>
            <p:nvPr/>
          </p:nvSpPr>
          <p:spPr>
            <a:xfrm>
              <a:off x="5773669" y="1092421"/>
              <a:ext cx="146060" cy="124920"/>
            </a:xfrm>
            <a:custGeom>
              <a:rect b="b" l="l" r="r" t="t"/>
              <a:pathLst>
                <a:path extrusionOk="0" h="3894" w="4553">
                  <a:moveTo>
                    <a:pt x="2573" y="0"/>
                  </a:moveTo>
                  <a:cubicBezTo>
                    <a:pt x="863" y="0"/>
                    <a:pt x="1" y="2066"/>
                    <a:pt x="1194" y="3292"/>
                  </a:cubicBezTo>
                  <a:cubicBezTo>
                    <a:pt x="1592" y="3707"/>
                    <a:pt x="2090" y="3893"/>
                    <a:pt x="2578" y="3893"/>
                  </a:cubicBezTo>
                  <a:cubicBezTo>
                    <a:pt x="3564" y="3893"/>
                    <a:pt x="4513" y="3134"/>
                    <a:pt x="4536" y="1972"/>
                  </a:cubicBezTo>
                  <a:cubicBezTo>
                    <a:pt x="4552" y="886"/>
                    <a:pt x="3684" y="17"/>
                    <a:pt x="2614" y="1"/>
                  </a:cubicBezTo>
                  <a:cubicBezTo>
                    <a:pt x="2601" y="0"/>
                    <a:pt x="2587" y="0"/>
                    <a:pt x="257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06" name="Google Shape;606;p22"/>
          <p:cNvGrpSpPr/>
          <p:nvPr/>
        </p:nvGrpSpPr>
        <p:grpSpPr>
          <a:xfrm>
            <a:off x="6614903" y="3328108"/>
            <a:ext cx="361830" cy="293243"/>
            <a:chOff x="6614903" y="3328108"/>
            <a:chExt cx="361830" cy="293243"/>
          </a:xfrm>
        </p:grpSpPr>
        <p:sp>
          <p:nvSpPr>
            <p:cNvPr id="607" name="Google Shape;607;p22"/>
            <p:cNvSpPr/>
            <p:nvPr/>
          </p:nvSpPr>
          <p:spPr>
            <a:xfrm>
              <a:off x="6617052" y="3330257"/>
              <a:ext cx="359681" cy="288945"/>
            </a:xfrm>
            <a:custGeom>
              <a:rect b="b" l="l" r="r" t="t"/>
              <a:pathLst>
                <a:path extrusionOk="0" h="9007" w="11212">
                  <a:moveTo>
                    <a:pt x="134" y="0"/>
                  </a:moveTo>
                  <a:lnTo>
                    <a:pt x="0" y="8856"/>
                  </a:lnTo>
                  <a:lnTo>
                    <a:pt x="11078" y="9006"/>
                  </a:lnTo>
                  <a:lnTo>
                    <a:pt x="11212" y="167"/>
                  </a:lnTo>
                  <a:lnTo>
                    <a:pt x="13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22"/>
            <p:cNvSpPr/>
            <p:nvPr/>
          </p:nvSpPr>
          <p:spPr>
            <a:xfrm>
              <a:off x="6614903" y="3328108"/>
              <a:ext cx="361830" cy="293243"/>
            </a:xfrm>
            <a:custGeom>
              <a:rect b="b" l="l" r="r" t="t"/>
              <a:pathLst>
                <a:path extrusionOk="0" h="9141" w="11279">
                  <a:moveTo>
                    <a:pt x="56" y="8839"/>
                  </a:moveTo>
                  <a:cubicBezTo>
                    <a:pt x="58" y="8839"/>
                    <a:pt x="65" y="8846"/>
                    <a:pt x="75" y="8856"/>
                  </a:cubicBezTo>
                  <a:lnTo>
                    <a:pt x="67" y="8856"/>
                  </a:lnTo>
                  <a:cubicBezTo>
                    <a:pt x="58" y="8844"/>
                    <a:pt x="55" y="8839"/>
                    <a:pt x="56" y="8839"/>
                  </a:cubicBezTo>
                  <a:close/>
                  <a:moveTo>
                    <a:pt x="134" y="8922"/>
                  </a:moveTo>
                  <a:cubicBezTo>
                    <a:pt x="135" y="8923"/>
                    <a:pt x="136" y="8924"/>
                    <a:pt x="136" y="8924"/>
                  </a:cubicBezTo>
                  <a:cubicBezTo>
                    <a:pt x="136" y="8924"/>
                    <a:pt x="135" y="8924"/>
                    <a:pt x="134" y="8923"/>
                  </a:cubicBezTo>
                  <a:cubicBezTo>
                    <a:pt x="134" y="8923"/>
                    <a:pt x="134" y="8922"/>
                    <a:pt x="134" y="8922"/>
                  </a:cubicBezTo>
                  <a:close/>
                  <a:moveTo>
                    <a:pt x="134" y="1"/>
                  </a:moveTo>
                  <a:lnTo>
                    <a:pt x="134" y="67"/>
                  </a:lnTo>
                  <a:cubicBezTo>
                    <a:pt x="101" y="2707"/>
                    <a:pt x="51" y="5732"/>
                    <a:pt x="0" y="8923"/>
                  </a:cubicBezTo>
                  <a:cubicBezTo>
                    <a:pt x="8" y="8930"/>
                    <a:pt x="45" y="8967"/>
                    <a:pt x="67" y="8990"/>
                  </a:cubicBezTo>
                  <a:lnTo>
                    <a:pt x="452" y="8990"/>
                  </a:lnTo>
                  <a:lnTo>
                    <a:pt x="836" y="9006"/>
                  </a:lnTo>
                  <a:lnTo>
                    <a:pt x="1588" y="9006"/>
                  </a:lnTo>
                  <a:cubicBezTo>
                    <a:pt x="2089" y="9023"/>
                    <a:pt x="2590" y="9023"/>
                    <a:pt x="3092" y="9040"/>
                  </a:cubicBezTo>
                  <a:cubicBezTo>
                    <a:pt x="4061" y="9040"/>
                    <a:pt x="5030" y="9057"/>
                    <a:pt x="5949" y="9073"/>
                  </a:cubicBezTo>
                  <a:lnTo>
                    <a:pt x="11145" y="9140"/>
                  </a:lnTo>
                  <a:lnTo>
                    <a:pt x="11195" y="9140"/>
                  </a:lnTo>
                  <a:lnTo>
                    <a:pt x="11195" y="9073"/>
                  </a:lnTo>
                  <a:cubicBezTo>
                    <a:pt x="11229" y="6400"/>
                    <a:pt x="11245" y="4194"/>
                    <a:pt x="11262" y="2624"/>
                  </a:cubicBezTo>
                  <a:cubicBezTo>
                    <a:pt x="11262" y="1872"/>
                    <a:pt x="11279" y="1270"/>
                    <a:pt x="11279" y="853"/>
                  </a:cubicBezTo>
                  <a:lnTo>
                    <a:pt x="11279" y="385"/>
                  </a:lnTo>
                  <a:cubicBezTo>
                    <a:pt x="11279" y="285"/>
                    <a:pt x="11262" y="218"/>
                    <a:pt x="11262" y="218"/>
                  </a:cubicBezTo>
                  <a:cubicBezTo>
                    <a:pt x="11262" y="218"/>
                    <a:pt x="11262" y="285"/>
                    <a:pt x="11262" y="385"/>
                  </a:cubicBezTo>
                  <a:cubicBezTo>
                    <a:pt x="11262" y="502"/>
                    <a:pt x="11245" y="669"/>
                    <a:pt x="11245" y="869"/>
                  </a:cubicBezTo>
                  <a:cubicBezTo>
                    <a:pt x="11245" y="1287"/>
                    <a:pt x="11229" y="1905"/>
                    <a:pt x="11212" y="2674"/>
                  </a:cubicBezTo>
                  <a:cubicBezTo>
                    <a:pt x="11179" y="4201"/>
                    <a:pt x="11129" y="6388"/>
                    <a:pt x="11079" y="9022"/>
                  </a:cubicBezTo>
                  <a:lnTo>
                    <a:pt x="11079" y="9022"/>
                  </a:lnTo>
                  <a:lnTo>
                    <a:pt x="5965" y="8940"/>
                  </a:lnTo>
                  <a:lnTo>
                    <a:pt x="3092" y="8889"/>
                  </a:lnTo>
                  <a:lnTo>
                    <a:pt x="1588" y="8873"/>
                  </a:lnTo>
                  <a:lnTo>
                    <a:pt x="836" y="8856"/>
                  </a:lnTo>
                  <a:lnTo>
                    <a:pt x="135" y="8856"/>
                  </a:lnTo>
                  <a:cubicBezTo>
                    <a:pt x="184" y="5716"/>
                    <a:pt x="217" y="2740"/>
                    <a:pt x="267" y="135"/>
                  </a:cubicBezTo>
                  <a:lnTo>
                    <a:pt x="267" y="135"/>
                  </a:lnTo>
                  <a:lnTo>
                    <a:pt x="8188" y="218"/>
                  </a:lnTo>
                  <a:lnTo>
                    <a:pt x="10443" y="234"/>
                  </a:lnTo>
                  <a:lnTo>
                    <a:pt x="11262" y="234"/>
                  </a:lnTo>
                  <a:cubicBezTo>
                    <a:pt x="11245" y="218"/>
                    <a:pt x="11229" y="218"/>
                    <a:pt x="11212" y="218"/>
                  </a:cubicBezTo>
                  <a:lnTo>
                    <a:pt x="11078" y="218"/>
                  </a:lnTo>
                  <a:lnTo>
                    <a:pt x="10477" y="201"/>
                  </a:lnTo>
                  <a:cubicBezTo>
                    <a:pt x="9942" y="184"/>
                    <a:pt x="9190" y="168"/>
                    <a:pt x="8221" y="151"/>
                  </a:cubicBezTo>
                  <a:lnTo>
                    <a:pt x="20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22"/>
            <p:cNvSpPr/>
            <p:nvPr/>
          </p:nvSpPr>
          <p:spPr>
            <a:xfrm>
              <a:off x="6627767" y="3348479"/>
              <a:ext cx="333953" cy="253015"/>
            </a:xfrm>
            <a:custGeom>
              <a:rect b="b" l="l" r="r" t="t"/>
              <a:pathLst>
                <a:path extrusionOk="0" h="7887" w="10410">
                  <a:moveTo>
                    <a:pt x="117" y="0"/>
                  </a:moveTo>
                  <a:lnTo>
                    <a:pt x="1" y="7736"/>
                  </a:lnTo>
                  <a:lnTo>
                    <a:pt x="10293" y="7887"/>
                  </a:lnTo>
                  <a:lnTo>
                    <a:pt x="10410" y="134"/>
                  </a:lnTo>
                  <a:lnTo>
                    <a:pt x="11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22"/>
            <p:cNvSpPr/>
            <p:nvPr/>
          </p:nvSpPr>
          <p:spPr>
            <a:xfrm>
              <a:off x="6631521" y="3348479"/>
              <a:ext cx="333953" cy="253015"/>
            </a:xfrm>
            <a:custGeom>
              <a:rect b="b" l="l" r="r" t="t"/>
              <a:pathLst>
                <a:path extrusionOk="0" h="7887" w="10410">
                  <a:moveTo>
                    <a:pt x="101" y="0"/>
                  </a:moveTo>
                  <a:lnTo>
                    <a:pt x="0" y="7736"/>
                  </a:lnTo>
                  <a:lnTo>
                    <a:pt x="10293" y="7887"/>
                  </a:lnTo>
                  <a:lnTo>
                    <a:pt x="10410" y="134"/>
                  </a:lnTo>
                  <a:lnTo>
                    <a:pt x="101" y="0"/>
                  </a:ln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11" name="Google Shape;611;p22"/>
            <p:cNvSpPr/>
            <p:nvPr/>
          </p:nvSpPr>
          <p:spPr>
            <a:xfrm>
              <a:off x="6629917" y="3443885"/>
              <a:ext cx="330199" cy="157609"/>
            </a:xfrm>
            <a:custGeom>
              <a:rect b="b" l="l" r="r" t="t"/>
              <a:pathLst>
                <a:path extrusionOk="0" h="4913" w="10293">
                  <a:moveTo>
                    <a:pt x="3660" y="1"/>
                  </a:moveTo>
                  <a:lnTo>
                    <a:pt x="0" y="4762"/>
                  </a:lnTo>
                  <a:lnTo>
                    <a:pt x="10293" y="4913"/>
                  </a:lnTo>
                  <a:lnTo>
                    <a:pt x="7369" y="1454"/>
                  </a:lnTo>
                  <a:lnTo>
                    <a:pt x="5848" y="3042"/>
                  </a:lnTo>
                  <a:lnTo>
                    <a:pt x="366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22"/>
            <p:cNvSpPr/>
            <p:nvPr/>
          </p:nvSpPr>
          <p:spPr>
            <a:xfrm>
              <a:off x="6788584" y="3399935"/>
              <a:ext cx="61112" cy="52419"/>
            </a:xfrm>
            <a:custGeom>
              <a:rect b="b" l="l" r="r" t="t"/>
              <a:pathLst>
                <a:path extrusionOk="0" h="1634" w="1905">
                  <a:moveTo>
                    <a:pt x="1086" y="0"/>
                  </a:moveTo>
                  <a:cubicBezTo>
                    <a:pt x="368" y="0"/>
                    <a:pt x="0" y="869"/>
                    <a:pt x="501" y="1387"/>
                  </a:cubicBezTo>
                  <a:cubicBezTo>
                    <a:pt x="666" y="1557"/>
                    <a:pt x="872" y="1634"/>
                    <a:pt x="1074" y="1634"/>
                  </a:cubicBezTo>
                  <a:cubicBezTo>
                    <a:pt x="1488" y="1634"/>
                    <a:pt x="1888" y="1313"/>
                    <a:pt x="1888" y="819"/>
                  </a:cubicBezTo>
                  <a:cubicBezTo>
                    <a:pt x="1905" y="385"/>
                    <a:pt x="1537" y="17"/>
                    <a:pt x="1086"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13" name="Google Shape;613;p22"/>
          <p:cNvGrpSpPr/>
          <p:nvPr/>
        </p:nvGrpSpPr>
        <p:grpSpPr>
          <a:xfrm>
            <a:off x="844738" y="1529254"/>
            <a:ext cx="501218" cy="404721"/>
            <a:chOff x="844738" y="1529254"/>
            <a:chExt cx="501218" cy="404721"/>
          </a:xfrm>
        </p:grpSpPr>
        <p:sp>
          <p:nvSpPr>
            <p:cNvPr id="614" name="Google Shape;614;p22"/>
            <p:cNvSpPr/>
            <p:nvPr/>
          </p:nvSpPr>
          <p:spPr>
            <a:xfrm>
              <a:off x="847432" y="1530890"/>
              <a:ext cx="498523" cy="401481"/>
            </a:xfrm>
            <a:custGeom>
              <a:rect b="b" l="l" r="r" t="t"/>
              <a:pathLst>
                <a:path extrusionOk="0" h="12515" w="15540">
                  <a:moveTo>
                    <a:pt x="167" y="0"/>
                  </a:moveTo>
                  <a:lnTo>
                    <a:pt x="0" y="12298"/>
                  </a:lnTo>
                  <a:lnTo>
                    <a:pt x="15355" y="12515"/>
                  </a:lnTo>
                  <a:lnTo>
                    <a:pt x="15539" y="234"/>
                  </a:lnTo>
                  <a:lnTo>
                    <a:pt x="16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22"/>
            <p:cNvSpPr/>
            <p:nvPr/>
          </p:nvSpPr>
          <p:spPr>
            <a:xfrm>
              <a:off x="844738" y="1529254"/>
              <a:ext cx="501218" cy="404721"/>
            </a:xfrm>
            <a:custGeom>
              <a:rect b="b" l="l" r="r" t="t"/>
              <a:pathLst>
                <a:path extrusionOk="0" h="12616" w="15624">
                  <a:moveTo>
                    <a:pt x="1" y="12348"/>
                  </a:moveTo>
                  <a:lnTo>
                    <a:pt x="1" y="12348"/>
                  </a:lnTo>
                  <a:cubicBezTo>
                    <a:pt x="1" y="12348"/>
                    <a:pt x="1" y="12348"/>
                    <a:pt x="1" y="12349"/>
                  </a:cubicBezTo>
                  <a:cubicBezTo>
                    <a:pt x="1" y="12348"/>
                    <a:pt x="1" y="12348"/>
                    <a:pt x="1" y="12348"/>
                  </a:cubicBezTo>
                  <a:close/>
                  <a:moveTo>
                    <a:pt x="185" y="1"/>
                  </a:moveTo>
                  <a:lnTo>
                    <a:pt x="185" y="51"/>
                  </a:lnTo>
                  <a:cubicBezTo>
                    <a:pt x="134" y="3710"/>
                    <a:pt x="68" y="7904"/>
                    <a:pt x="1" y="12348"/>
                  </a:cubicBezTo>
                  <a:lnTo>
                    <a:pt x="1" y="12348"/>
                  </a:lnTo>
                  <a:cubicBezTo>
                    <a:pt x="1" y="12348"/>
                    <a:pt x="1" y="12347"/>
                    <a:pt x="2" y="12347"/>
                  </a:cubicBezTo>
                  <a:cubicBezTo>
                    <a:pt x="13" y="12347"/>
                    <a:pt x="101" y="12433"/>
                    <a:pt x="101" y="12433"/>
                  </a:cubicBezTo>
                  <a:cubicBezTo>
                    <a:pt x="101" y="12433"/>
                    <a:pt x="97" y="12428"/>
                    <a:pt x="84" y="12415"/>
                  </a:cubicBezTo>
                  <a:lnTo>
                    <a:pt x="602" y="12415"/>
                  </a:lnTo>
                  <a:lnTo>
                    <a:pt x="1137" y="12432"/>
                  </a:lnTo>
                  <a:lnTo>
                    <a:pt x="2190" y="12449"/>
                  </a:lnTo>
                  <a:lnTo>
                    <a:pt x="4261" y="12465"/>
                  </a:lnTo>
                  <a:lnTo>
                    <a:pt x="8255" y="12532"/>
                  </a:lnTo>
                  <a:lnTo>
                    <a:pt x="15439" y="12616"/>
                  </a:lnTo>
                  <a:lnTo>
                    <a:pt x="15506" y="12616"/>
                  </a:lnTo>
                  <a:lnTo>
                    <a:pt x="15506" y="12566"/>
                  </a:lnTo>
                  <a:cubicBezTo>
                    <a:pt x="15540" y="8856"/>
                    <a:pt x="15573" y="5782"/>
                    <a:pt x="15607" y="3627"/>
                  </a:cubicBezTo>
                  <a:cubicBezTo>
                    <a:pt x="15607" y="2557"/>
                    <a:pt x="15623" y="1722"/>
                    <a:pt x="15623" y="1137"/>
                  </a:cubicBezTo>
                  <a:cubicBezTo>
                    <a:pt x="15623" y="870"/>
                    <a:pt x="15623" y="653"/>
                    <a:pt x="15623" y="502"/>
                  </a:cubicBezTo>
                  <a:cubicBezTo>
                    <a:pt x="15623" y="352"/>
                    <a:pt x="15623" y="285"/>
                    <a:pt x="15623" y="285"/>
                  </a:cubicBezTo>
                  <a:cubicBezTo>
                    <a:pt x="15623" y="285"/>
                    <a:pt x="15623" y="352"/>
                    <a:pt x="15607" y="502"/>
                  </a:cubicBezTo>
                  <a:cubicBezTo>
                    <a:pt x="15607" y="669"/>
                    <a:pt x="15607" y="887"/>
                    <a:pt x="15590" y="1171"/>
                  </a:cubicBezTo>
                  <a:cubicBezTo>
                    <a:pt x="15590" y="1739"/>
                    <a:pt x="15573" y="2591"/>
                    <a:pt x="15540" y="3660"/>
                  </a:cubicBezTo>
                  <a:cubicBezTo>
                    <a:pt x="15506" y="5786"/>
                    <a:pt x="15457" y="8836"/>
                    <a:pt x="15391" y="12498"/>
                  </a:cubicBezTo>
                  <a:lnTo>
                    <a:pt x="15391" y="12498"/>
                  </a:lnTo>
                  <a:cubicBezTo>
                    <a:pt x="13203" y="12465"/>
                    <a:pt x="10802" y="12432"/>
                    <a:pt x="8255" y="12399"/>
                  </a:cubicBezTo>
                  <a:lnTo>
                    <a:pt x="4261" y="12332"/>
                  </a:lnTo>
                  <a:lnTo>
                    <a:pt x="2190" y="12298"/>
                  </a:lnTo>
                  <a:lnTo>
                    <a:pt x="1137" y="12282"/>
                  </a:lnTo>
                  <a:lnTo>
                    <a:pt x="152" y="12282"/>
                  </a:lnTo>
                  <a:cubicBezTo>
                    <a:pt x="218" y="7883"/>
                    <a:pt x="268" y="3731"/>
                    <a:pt x="317" y="119"/>
                  </a:cubicBezTo>
                  <a:lnTo>
                    <a:pt x="317" y="119"/>
                  </a:lnTo>
                  <a:lnTo>
                    <a:pt x="11346" y="252"/>
                  </a:lnTo>
                  <a:lnTo>
                    <a:pt x="14487" y="268"/>
                  </a:lnTo>
                  <a:cubicBezTo>
                    <a:pt x="14855" y="285"/>
                    <a:pt x="15139" y="285"/>
                    <a:pt x="15322" y="285"/>
                  </a:cubicBezTo>
                  <a:lnTo>
                    <a:pt x="15623" y="285"/>
                  </a:lnTo>
                  <a:cubicBezTo>
                    <a:pt x="15607" y="268"/>
                    <a:pt x="15573" y="268"/>
                    <a:pt x="15556" y="268"/>
                  </a:cubicBezTo>
                  <a:lnTo>
                    <a:pt x="15339" y="268"/>
                  </a:lnTo>
                  <a:lnTo>
                    <a:pt x="14520" y="252"/>
                  </a:lnTo>
                  <a:cubicBezTo>
                    <a:pt x="13785" y="235"/>
                    <a:pt x="12733" y="218"/>
                    <a:pt x="11379" y="185"/>
                  </a:cubicBezTo>
                  <a:lnTo>
                    <a:pt x="25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22"/>
            <p:cNvSpPr/>
            <p:nvPr/>
          </p:nvSpPr>
          <p:spPr>
            <a:xfrm>
              <a:off x="864563" y="1556073"/>
              <a:ext cx="463171" cy="351116"/>
            </a:xfrm>
            <a:custGeom>
              <a:rect b="b" l="l" r="r" t="t"/>
              <a:pathLst>
                <a:path extrusionOk="0" h="10945" w="14438">
                  <a:moveTo>
                    <a:pt x="151" y="0"/>
                  </a:moveTo>
                  <a:lnTo>
                    <a:pt x="1" y="10744"/>
                  </a:lnTo>
                  <a:lnTo>
                    <a:pt x="14287" y="10944"/>
                  </a:lnTo>
                  <a:lnTo>
                    <a:pt x="14437" y="201"/>
                  </a:lnTo>
                  <a:lnTo>
                    <a:pt x="15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22"/>
            <p:cNvSpPr/>
            <p:nvPr/>
          </p:nvSpPr>
          <p:spPr>
            <a:xfrm>
              <a:off x="868316" y="1689013"/>
              <a:ext cx="458327" cy="218176"/>
            </a:xfrm>
            <a:custGeom>
              <a:rect b="b" l="l" r="r" t="t"/>
              <a:pathLst>
                <a:path extrusionOk="0" h="6801" w="14287">
                  <a:moveTo>
                    <a:pt x="5080" y="0"/>
                  </a:moveTo>
                  <a:lnTo>
                    <a:pt x="1" y="6600"/>
                  </a:lnTo>
                  <a:lnTo>
                    <a:pt x="14287" y="6800"/>
                  </a:lnTo>
                  <a:lnTo>
                    <a:pt x="10243" y="2005"/>
                  </a:lnTo>
                  <a:lnTo>
                    <a:pt x="8121" y="4211"/>
                  </a:lnTo>
                  <a:lnTo>
                    <a:pt x="5080"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22"/>
            <p:cNvSpPr/>
            <p:nvPr/>
          </p:nvSpPr>
          <p:spPr>
            <a:xfrm>
              <a:off x="1088770" y="1627900"/>
              <a:ext cx="84595" cy="72116"/>
            </a:xfrm>
            <a:custGeom>
              <a:rect b="b" l="l" r="r" t="t"/>
              <a:pathLst>
                <a:path extrusionOk="0" h="2248" w="2637">
                  <a:moveTo>
                    <a:pt x="1496" y="0"/>
                  </a:moveTo>
                  <a:cubicBezTo>
                    <a:pt x="507" y="0"/>
                    <a:pt x="1" y="1192"/>
                    <a:pt x="698" y="1905"/>
                  </a:cubicBezTo>
                  <a:cubicBezTo>
                    <a:pt x="924" y="2142"/>
                    <a:pt x="1207" y="2248"/>
                    <a:pt x="1487" y="2248"/>
                  </a:cubicBezTo>
                  <a:cubicBezTo>
                    <a:pt x="2056" y="2248"/>
                    <a:pt x="2608" y="1809"/>
                    <a:pt x="2619" y="1137"/>
                  </a:cubicBezTo>
                  <a:cubicBezTo>
                    <a:pt x="2636" y="518"/>
                    <a:pt x="2135" y="17"/>
                    <a:pt x="1517" y="0"/>
                  </a:cubicBezTo>
                  <a:cubicBezTo>
                    <a:pt x="1510" y="0"/>
                    <a:pt x="1503" y="0"/>
                    <a:pt x="1496"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grpSp>
        <p:nvGrpSpPr>
          <p:cNvPr id="619" name="Google Shape;619;p22"/>
          <p:cNvGrpSpPr/>
          <p:nvPr/>
        </p:nvGrpSpPr>
        <p:grpSpPr>
          <a:xfrm>
            <a:off x="6640599" y="1903403"/>
            <a:ext cx="335621" cy="272327"/>
            <a:chOff x="6640599" y="1903403"/>
            <a:chExt cx="335621" cy="272327"/>
          </a:xfrm>
        </p:grpSpPr>
        <p:sp>
          <p:nvSpPr>
            <p:cNvPr id="620" name="Google Shape;620;p22"/>
            <p:cNvSpPr/>
            <p:nvPr/>
          </p:nvSpPr>
          <p:spPr>
            <a:xfrm>
              <a:off x="6642781" y="1905553"/>
              <a:ext cx="332894" cy="268028"/>
            </a:xfrm>
            <a:custGeom>
              <a:rect b="b" l="l" r="r" t="t"/>
              <a:pathLst>
                <a:path extrusionOk="0" h="8355" w="10377">
                  <a:moveTo>
                    <a:pt x="117" y="0"/>
                  </a:moveTo>
                  <a:lnTo>
                    <a:pt x="0" y="8204"/>
                  </a:lnTo>
                  <a:lnTo>
                    <a:pt x="10259" y="8355"/>
                  </a:lnTo>
                  <a:lnTo>
                    <a:pt x="10376" y="151"/>
                  </a:lnTo>
                  <a:lnTo>
                    <a:pt x="11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22"/>
            <p:cNvSpPr/>
            <p:nvPr/>
          </p:nvSpPr>
          <p:spPr>
            <a:xfrm>
              <a:off x="6640599" y="1903403"/>
              <a:ext cx="335621" cy="272327"/>
            </a:xfrm>
            <a:custGeom>
              <a:rect b="b" l="l" r="r" t="t"/>
              <a:pathLst>
                <a:path extrusionOk="0" h="8489" w="10462">
                  <a:moveTo>
                    <a:pt x="10444" y="218"/>
                  </a:moveTo>
                  <a:cubicBezTo>
                    <a:pt x="10444" y="218"/>
                    <a:pt x="10444" y="262"/>
                    <a:pt x="10444" y="351"/>
                  </a:cubicBezTo>
                  <a:cubicBezTo>
                    <a:pt x="10461" y="318"/>
                    <a:pt x="10444" y="268"/>
                    <a:pt x="10444" y="218"/>
                  </a:cubicBezTo>
                  <a:close/>
                  <a:moveTo>
                    <a:pt x="68" y="8355"/>
                  </a:moveTo>
                  <a:cubicBezTo>
                    <a:pt x="78" y="8362"/>
                    <a:pt x="83" y="8365"/>
                    <a:pt x="85" y="8365"/>
                  </a:cubicBezTo>
                  <a:cubicBezTo>
                    <a:pt x="87" y="8365"/>
                    <a:pt x="85" y="8361"/>
                    <a:pt x="80" y="8355"/>
                  </a:cubicBezTo>
                  <a:close/>
                  <a:moveTo>
                    <a:pt x="118" y="0"/>
                  </a:moveTo>
                  <a:lnTo>
                    <a:pt x="118" y="67"/>
                  </a:lnTo>
                  <a:cubicBezTo>
                    <a:pt x="85" y="2507"/>
                    <a:pt x="35" y="5314"/>
                    <a:pt x="2" y="8271"/>
                  </a:cubicBezTo>
                  <a:cubicBezTo>
                    <a:pt x="1" y="8270"/>
                    <a:pt x="0" y="8270"/>
                    <a:pt x="0" y="8270"/>
                  </a:cubicBezTo>
                  <a:lnTo>
                    <a:pt x="0" y="8270"/>
                  </a:lnTo>
                  <a:cubicBezTo>
                    <a:pt x="0" y="8270"/>
                    <a:pt x="60" y="8330"/>
                    <a:pt x="80" y="8355"/>
                  </a:cubicBezTo>
                  <a:lnTo>
                    <a:pt x="770" y="8355"/>
                  </a:lnTo>
                  <a:lnTo>
                    <a:pt x="1472" y="8371"/>
                  </a:lnTo>
                  <a:lnTo>
                    <a:pt x="2859" y="8388"/>
                  </a:lnTo>
                  <a:lnTo>
                    <a:pt x="5515" y="8422"/>
                  </a:lnTo>
                  <a:lnTo>
                    <a:pt x="10327" y="8488"/>
                  </a:lnTo>
                  <a:lnTo>
                    <a:pt x="10394" y="8488"/>
                  </a:lnTo>
                  <a:lnTo>
                    <a:pt x="10394" y="8422"/>
                  </a:lnTo>
                  <a:cubicBezTo>
                    <a:pt x="10411" y="5949"/>
                    <a:pt x="10428" y="3894"/>
                    <a:pt x="10444" y="2440"/>
                  </a:cubicBezTo>
                  <a:cubicBezTo>
                    <a:pt x="10444" y="1738"/>
                    <a:pt x="10444" y="1187"/>
                    <a:pt x="10444" y="786"/>
                  </a:cubicBezTo>
                  <a:lnTo>
                    <a:pt x="10444" y="368"/>
                  </a:lnTo>
                  <a:cubicBezTo>
                    <a:pt x="10428" y="485"/>
                    <a:pt x="10428" y="619"/>
                    <a:pt x="10428" y="819"/>
                  </a:cubicBezTo>
                  <a:cubicBezTo>
                    <a:pt x="10411" y="1203"/>
                    <a:pt x="10411" y="1772"/>
                    <a:pt x="10394" y="2473"/>
                  </a:cubicBezTo>
                  <a:cubicBezTo>
                    <a:pt x="10361" y="3897"/>
                    <a:pt x="10328" y="5928"/>
                    <a:pt x="10279" y="8354"/>
                  </a:cubicBezTo>
                  <a:lnTo>
                    <a:pt x="10279" y="8354"/>
                  </a:lnTo>
                  <a:lnTo>
                    <a:pt x="5532" y="8288"/>
                  </a:lnTo>
                  <a:cubicBezTo>
                    <a:pt x="4663" y="8271"/>
                    <a:pt x="3778" y="8254"/>
                    <a:pt x="2859" y="8238"/>
                  </a:cubicBezTo>
                  <a:lnTo>
                    <a:pt x="1472" y="8221"/>
                  </a:lnTo>
                  <a:lnTo>
                    <a:pt x="770" y="8221"/>
                  </a:lnTo>
                  <a:lnTo>
                    <a:pt x="419" y="8204"/>
                  </a:lnTo>
                  <a:lnTo>
                    <a:pt x="136" y="8204"/>
                  </a:lnTo>
                  <a:cubicBezTo>
                    <a:pt x="185" y="5299"/>
                    <a:pt x="218" y="2540"/>
                    <a:pt x="251" y="135"/>
                  </a:cubicBezTo>
                  <a:lnTo>
                    <a:pt x="251" y="135"/>
                  </a:lnTo>
                  <a:lnTo>
                    <a:pt x="7587" y="201"/>
                  </a:lnTo>
                  <a:lnTo>
                    <a:pt x="9692" y="218"/>
                  </a:lnTo>
                  <a:lnTo>
                    <a:pt x="10411" y="218"/>
                  </a:lnTo>
                  <a:lnTo>
                    <a:pt x="10261" y="201"/>
                  </a:lnTo>
                  <a:lnTo>
                    <a:pt x="9709" y="201"/>
                  </a:lnTo>
                  <a:lnTo>
                    <a:pt x="7621" y="151"/>
                  </a:lnTo>
                  <a:lnTo>
                    <a:pt x="18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22"/>
            <p:cNvSpPr/>
            <p:nvPr/>
          </p:nvSpPr>
          <p:spPr>
            <a:xfrm>
              <a:off x="6654554" y="1922170"/>
              <a:ext cx="309315" cy="234794"/>
            </a:xfrm>
            <a:custGeom>
              <a:rect b="b" l="l" r="r" t="t"/>
              <a:pathLst>
                <a:path extrusionOk="0" h="7319" w="9642">
                  <a:moveTo>
                    <a:pt x="101" y="0"/>
                  </a:moveTo>
                  <a:lnTo>
                    <a:pt x="1" y="7185"/>
                  </a:lnTo>
                  <a:lnTo>
                    <a:pt x="9542" y="7319"/>
                  </a:lnTo>
                  <a:lnTo>
                    <a:pt x="9642" y="151"/>
                  </a:lnTo>
                  <a:lnTo>
                    <a:pt x="101"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22"/>
            <p:cNvSpPr/>
            <p:nvPr/>
          </p:nvSpPr>
          <p:spPr>
            <a:xfrm>
              <a:off x="6654554" y="2011128"/>
              <a:ext cx="306107" cy="145836"/>
            </a:xfrm>
            <a:custGeom>
              <a:rect b="b" l="l" r="r" t="t"/>
              <a:pathLst>
                <a:path extrusionOk="0" h="4546" w="9542">
                  <a:moveTo>
                    <a:pt x="3393" y="1"/>
                  </a:moveTo>
                  <a:lnTo>
                    <a:pt x="1" y="4412"/>
                  </a:lnTo>
                  <a:lnTo>
                    <a:pt x="9542" y="4546"/>
                  </a:lnTo>
                  <a:lnTo>
                    <a:pt x="6835" y="1338"/>
                  </a:lnTo>
                  <a:lnTo>
                    <a:pt x="5415" y="2808"/>
                  </a:lnTo>
                  <a:lnTo>
                    <a:pt x="3393" y="1"/>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24" name="Google Shape;624;p22"/>
            <p:cNvSpPr/>
            <p:nvPr/>
          </p:nvSpPr>
          <p:spPr>
            <a:xfrm>
              <a:off x="6801577" y="1970386"/>
              <a:ext cx="56717" cy="48280"/>
            </a:xfrm>
            <a:custGeom>
              <a:rect b="b" l="l" r="r" t="t"/>
              <a:pathLst>
                <a:path extrusionOk="0" h="1505" w="1768">
                  <a:moveTo>
                    <a:pt x="995" y="1"/>
                  </a:moveTo>
                  <a:cubicBezTo>
                    <a:pt x="340" y="1"/>
                    <a:pt x="1" y="791"/>
                    <a:pt x="464" y="1271"/>
                  </a:cubicBezTo>
                  <a:cubicBezTo>
                    <a:pt x="619" y="1432"/>
                    <a:pt x="813" y="1504"/>
                    <a:pt x="1003" y="1504"/>
                  </a:cubicBezTo>
                  <a:cubicBezTo>
                    <a:pt x="1385" y="1504"/>
                    <a:pt x="1750" y="1211"/>
                    <a:pt x="1750" y="753"/>
                  </a:cubicBezTo>
                  <a:cubicBezTo>
                    <a:pt x="1767" y="352"/>
                    <a:pt x="1433" y="1"/>
                    <a:pt x="1015" y="1"/>
                  </a:cubicBezTo>
                  <a:cubicBezTo>
                    <a:pt x="1008" y="1"/>
                    <a:pt x="1002" y="1"/>
                    <a:pt x="995"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grpSp>
        <p:nvGrpSpPr>
          <p:cNvPr id="625" name="Google Shape;625;p22"/>
          <p:cNvGrpSpPr/>
          <p:nvPr/>
        </p:nvGrpSpPr>
        <p:grpSpPr>
          <a:xfrm>
            <a:off x="1474019" y="1756541"/>
            <a:ext cx="1295583" cy="1044172"/>
            <a:chOff x="1474019" y="1756541"/>
            <a:chExt cx="1295583" cy="1044172"/>
          </a:xfrm>
        </p:grpSpPr>
        <p:sp>
          <p:nvSpPr>
            <p:cNvPr id="626" name="Google Shape;626;p22"/>
            <p:cNvSpPr/>
            <p:nvPr/>
          </p:nvSpPr>
          <p:spPr>
            <a:xfrm>
              <a:off x="1476714" y="1758145"/>
              <a:ext cx="1292888" cy="1040419"/>
            </a:xfrm>
            <a:custGeom>
              <a:rect b="b" l="l" r="r" t="t"/>
              <a:pathLst>
                <a:path extrusionOk="0" h="32432" w="40302">
                  <a:moveTo>
                    <a:pt x="451" y="0"/>
                  </a:moveTo>
                  <a:lnTo>
                    <a:pt x="0" y="31864"/>
                  </a:lnTo>
                  <a:lnTo>
                    <a:pt x="39850" y="32432"/>
                  </a:lnTo>
                  <a:lnTo>
                    <a:pt x="40301" y="569"/>
                  </a:lnTo>
                  <a:lnTo>
                    <a:pt x="45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22"/>
            <p:cNvSpPr/>
            <p:nvPr/>
          </p:nvSpPr>
          <p:spPr>
            <a:xfrm>
              <a:off x="1474019" y="1756541"/>
              <a:ext cx="1295583" cy="1044172"/>
            </a:xfrm>
            <a:custGeom>
              <a:rect b="b" l="l" r="r" t="t"/>
              <a:pathLst>
                <a:path extrusionOk="0" h="32549" w="40386">
                  <a:moveTo>
                    <a:pt x="601" y="118"/>
                  </a:moveTo>
                  <a:lnTo>
                    <a:pt x="29324" y="502"/>
                  </a:lnTo>
                  <a:lnTo>
                    <a:pt x="37478" y="602"/>
                  </a:lnTo>
                  <a:lnTo>
                    <a:pt x="39633" y="619"/>
                  </a:lnTo>
                  <a:lnTo>
                    <a:pt x="40185" y="619"/>
                  </a:lnTo>
                  <a:cubicBezTo>
                    <a:pt x="40229" y="624"/>
                    <a:pt x="40266" y="626"/>
                    <a:pt x="40296" y="626"/>
                  </a:cubicBezTo>
                  <a:cubicBezTo>
                    <a:pt x="40355" y="626"/>
                    <a:pt x="40385" y="619"/>
                    <a:pt x="40385" y="619"/>
                  </a:cubicBezTo>
                  <a:lnTo>
                    <a:pt x="40385" y="619"/>
                  </a:lnTo>
                  <a:cubicBezTo>
                    <a:pt x="40385" y="619"/>
                    <a:pt x="40368" y="819"/>
                    <a:pt x="40368" y="1203"/>
                  </a:cubicBezTo>
                  <a:cubicBezTo>
                    <a:pt x="40368" y="1604"/>
                    <a:pt x="40352" y="2172"/>
                    <a:pt x="40335" y="2908"/>
                  </a:cubicBezTo>
                  <a:cubicBezTo>
                    <a:pt x="40318" y="4395"/>
                    <a:pt x="40268" y="6583"/>
                    <a:pt x="40235" y="9374"/>
                  </a:cubicBezTo>
                  <a:cubicBezTo>
                    <a:pt x="40135" y="14911"/>
                    <a:pt x="40018" y="22846"/>
                    <a:pt x="39868" y="32431"/>
                  </a:cubicBezTo>
                  <a:lnTo>
                    <a:pt x="39868" y="32431"/>
                  </a:lnTo>
                  <a:lnTo>
                    <a:pt x="152" y="31848"/>
                  </a:lnTo>
                  <a:lnTo>
                    <a:pt x="152" y="31848"/>
                  </a:lnTo>
                  <a:cubicBezTo>
                    <a:pt x="318" y="20387"/>
                    <a:pt x="468" y="9574"/>
                    <a:pt x="601" y="118"/>
                  </a:cubicBezTo>
                  <a:close/>
                  <a:moveTo>
                    <a:pt x="468" y="0"/>
                  </a:moveTo>
                  <a:lnTo>
                    <a:pt x="468" y="50"/>
                  </a:lnTo>
                  <a:cubicBezTo>
                    <a:pt x="335" y="9541"/>
                    <a:pt x="184" y="20401"/>
                    <a:pt x="17" y="31914"/>
                  </a:cubicBezTo>
                  <a:lnTo>
                    <a:pt x="1" y="31980"/>
                  </a:lnTo>
                  <a:lnTo>
                    <a:pt x="84" y="31980"/>
                  </a:lnTo>
                  <a:cubicBezTo>
                    <a:pt x="14838" y="32198"/>
                    <a:pt x="28539" y="32381"/>
                    <a:pt x="39934" y="32548"/>
                  </a:cubicBezTo>
                  <a:lnTo>
                    <a:pt x="39984" y="32548"/>
                  </a:lnTo>
                  <a:lnTo>
                    <a:pt x="39984" y="32482"/>
                  </a:lnTo>
                  <a:cubicBezTo>
                    <a:pt x="40118" y="22874"/>
                    <a:pt x="40218" y="14904"/>
                    <a:pt x="40285" y="9324"/>
                  </a:cubicBezTo>
                  <a:cubicBezTo>
                    <a:pt x="40318" y="6550"/>
                    <a:pt x="40352" y="4378"/>
                    <a:pt x="40368" y="2891"/>
                  </a:cubicBezTo>
                  <a:cubicBezTo>
                    <a:pt x="40368" y="2156"/>
                    <a:pt x="40385" y="1588"/>
                    <a:pt x="40385" y="1203"/>
                  </a:cubicBezTo>
                  <a:cubicBezTo>
                    <a:pt x="40385" y="819"/>
                    <a:pt x="40385" y="619"/>
                    <a:pt x="40385" y="619"/>
                  </a:cubicBezTo>
                  <a:lnTo>
                    <a:pt x="40201" y="619"/>
                  </a:lnTo>
                  <a:lnTo>
                    <a:pt x="39650" y="602"/>
                  </a:lnTo>
                  <a:lnTo>
                    <a:pt x="37495" y="568"/>
                  </a:lnTo>
                  <a:lnTo>
                    <a:pt x="29358" y="435"/>
                  </a:lnTo>
                  <a:lnTo>
                    <a:pt x="53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22"/>
            <p:cNvSpPr/>
            <p:nvPr/>
          </p:nvSpPr>
          <p:spPr>
            <a:xfrm>
              <a:off x="1521722" y="1823524"/>
              <a:ext cx="1201236" cy="910174"/>
            </a:xfrm>
            <a:custGeom>
              <a:rect b="b" l="l" r="r" t="t"/>
              <a:pathLst>
                <a:path extrusionOk="0" h="28372" w="37445">
                  <a:moveTo>
                    <a:pt x="385" y="1"/>
                  </a:moveTo>
                  <a:lnTo>
                    <a:pt x="1" y="27837"/>
                  </a:lnTo>
                  <a:lnTo>
                    <a:pt x="37044" y="28372"/>
                  </a:lnTo>
                  <a:lnTo>
                    <a:pt x="37445" y="519"/>
                  </a:lnTo>
                  <a:lnTo>
                    <a:pt x="385"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22"/>
            <p:cNvSpPr/>
            <p:nvPr/>
          </p:nvSpPr>
          <p:spPr>
            <a:xfrm>
              <a:off x="1521722" y="2167133"/>
              <a:ext cx="1188372" cy="566565"/>
            </a:xfrm>
            <a:custGeom>
              <a:rect b="b" l="l" r="r" t="t"/>
              <a:pathLst>
                <a:path extrusionOk="0" h="17661" w="37044">
                  <a:moveTo>
                    <a:pt x="13184" y="0"/>
                  </a:moveTo>
                  <a:lnTo>
                    <a:pt x="1" y="17126"/>
                  </a:lnTo>
                  <a:lnTo>
                    <a:pt x="37044" y="17661"/>
                  </a:lnTo>
                  <a:lnTo>
                    <a:pt x="26567" y="5230"/>
                  </a:lnTo>
                  <a:lnTo>
                    <a:pt x="21037" y="10944"/>
                  </a:lnTo>
                  <a:lnTo>
                    <a:pt x="13184"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sp>
          <p:nvSpPr>
            <p:cNvPr id="630" name="Google Shape;630;p22"/>
            <p:cNvSpPr/>
            <p:nvPr/>
          </p:nvSpPr>
          <p:spPr>
            <a:xfrm>
              <a:off x="2093420" y="2009524"/>
              <a:ext cx="218946" cy="187411"/>
            </a:xfrm>
            <a:custGeom>
              <a:rect b="b" l="l" r="r" t="t"/>
              <a:pathLst>
                <a:path extrusionOk="0" h="5842" w="6825">
                  <a:moveTo>
                    <a:pt x="3893" y="0"/>
                  </a:moveTo>
                  <a:cubicBezTo>
                    <a:pt x="1314" y="0"/>
                    <a:pt x="1" y="3102"/>
                    <a:pt x="1796" y="4946"/>
                  </a:cubicBezTo>
                  <a:cubicBezTo>
                    <a:pt x="2397" y="5565"/>
                    <a:pt x="3145" y="5842"/>
                    <a:pt x="3878" y="5842"/>
                  </a:cubicBezTo>
                  <a:cubicBezTo>
                    <a:pt x="5362" y="5842"/>
                    <a:pt x="6786" y="4703"/>
                    <a:pt x="6808" y="2958"/>
                  </a:cubicBezTo>
                  <a:cubicBezTo>
                    <a:pt x="6825" y="1354"/>
                    <a:pt x="5538" y="17"/>
                    <a:pt x="3934" y="1"/>
                  </a:cubicBezTo>
                  <a:cubicBezTo>
                    <a:pt x="3920" y="1"/>
                    <a:pt x="3907" y="0"/>
                    <a:pt x="3893"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marR="0" rtl="0" algn="l">
                <a:lnSpc>
                  <a:spcPct val="100000"/>
                </a:lnSpc>
                <a:spcBef>
                  <a:spcPts val="0"/>
                </a:spcBef>
                <a:spcAft>
                  <a:spcPts val="0"/>
                </a:spcAft>
                <a:buNone/>
              </a:pPr>
              <a:r>
                <a:t/>
              </a:r>
              <a:endParaRPr/>
            </a:p>
          </p:txBody>
        </p:sp>
      </p:grpSp>
      <p:sp>
        <p:nvSpPr>
          <p:cNvPr id="631" name="Google Shape;631;p22"/>
          <p:cNvSpPr txBox="1"/>
          <p:nvPr>
            <p:ph type="title"/>
          </p:nvPr>
        </p:nvSpPr>
        <p:spPr>
          <a:xfrm>
            <a:off x="2867250" y="2937600"/>
            <a:ext cx="3409500" cy="6156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2700"/>
              <a:buNone/>
              <a:defRPr sz="2700"/>
            </a:lvl1pPr>
            <a:lvl2pPr lvl="1" rtl="0" algn="ctr">
              <a:spcBef>
                <a:spcPts val="0"/>
              </a:spcBef>
              <a:spcAft>
                <a:spcPts val="0"/>
              </a:spcAft>
              <a:buSzPts val="2700"/>
              <a:buNone/>
              <a:defRPr sz="2700"/>
            </a:lvl2pPr>
            <a:lvl3pPr lvl="2" rtl="0" algn="ctr">
              <a:spcBef>
                <a:spcPts val="0"/>
              </a:spcBef>
              <a:spcAft>
                <a:spcPts val="0"/>
              </a:spcAft>
              <a:buSzPts val="2700"/>
              <a:buNone/>
              <a:defRPr sz="2700"/>
            </a:lvl3pPr>
            <a:lvl4pPr lvl="3" rtl="0" algn="ctr">
              <a:spcBef>
                <a:spcPts val="0"/>
              </a:spcBef>
              <a:spcAft>
                <a:spcPts val="0"/>
              </a:spcAft>
              <a:buSzPts val="2700"/>
              <a:buNone/>
              <a:defRPr sz="2700"/>
            </a:lvl4pPr>
            <a:lvl5pPr lvl="4" rtl="0" algn="ctr">
              <a:spcBef>
                <a:spcPts val="0"/>
              </a:spcBef>
              <a:spcAft>
                <a:spcPts val="0"/>
              </a:spcAft>
              <a:buSzPts val="2700"/>
              <a:buNone/>
              <a:defRPr sz="2700"/>
            </a:lvl5pPr>
            <a:lvl6pPr lvl="5" rtl="0" algn="ctr">
              <a:spcBef>
                <a:spcPts val="0"/>
              </a:spcBef>
              <a:spcAft>
                <a:spcPts val="0"/>
              </a:spcAft>
              <a:buSzPts val="2700"/>
              <a:buNone/>
              <a:defRPr sz="2700"/>
            </a:lvl6pPr>
            <a:lvl7pPr lvl="6" rtl="0" algn="ctr">
              <a:spcBef>
                <a:spcPts val="0"/>
              </a:spcBef>
              <a:spcAft>
                <a:spcPts val="0"/>
              </a:spcAft>
              <a:buSzPts val="2700"/>
              <a:buNone/>
              <a:defRPr sz="2700"/>
            </a:lvl7pPr>
            <a:lvl8pPr lvl="7" rtl="0" algn="ctr">
              <a:spcBef>
                <a:spcPts val="0"/>
              </a:spcBef>
              <a:spcAft>
                <a:spcPts val="0"/>
              </a:spcAft>
              <a:buSzPts val="2700"/>
              <a:buNone/>
              <a:defRPr sz="2700"/>
            </a:lvl8pPr>
            <a:lvl9pPr lvl="8" rtl="0" algn="ctr">
              <a:spcBef>
                <a:spcPts val="0"/>
              </a:spcBef>
              <a:spcAft>
                <a:spcPts val="0"/>
              </a:spcAft>
              <a:buSzPts val="2700"/>
              <a:buNone/>
              <a:defRPr sz="2700"/>
            </a:lvl9pPr>
          </a:lstStyle>
          <a:p/>
        </p:txBody>
      </p:sp>
      <p:sp>
        <p:nvSpPr>
          <p:cNvPr id="632" name="Google Shape;632;p22"/>
          <p:cNvSpPr txBox="1"/>
          <p:nvPr>
            <p:ph idx="1" type="subTitle"/>
          </p:nvPr>
        </p:nvSpPr>
        <p:spPr>
          <a:xfrm>
            <a:off x="2863575" y="3494775"/>
            <a:ext cx="3409500" cy="1106100"/>
          </a:xfrm>
          <a:prstGeom prst="rect">
            <a:avLst/>
          </a:prstGeom>
        </p:spPr>
        <p:txBody>
          <a:bodyPr anchorCtr="0" anchor="t" bIns="91425" lIns="91425" spcFirstLastPara="1" rIns="91425" wrap="square" tIns="91425">
            <a:noAutofit/>
          </a:bodyPr>
          <a:lstStyle>
            <a:lvl1pPr indent="0" lvl="0" marL="0" marR="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 text 4">
  <p:cSld name="CUSTOM_5">
    <p:spTree>
      <p:nvGrpSpPr>
        <p:cNvPr id="633" name="Shape 633"/>
        <p:cNvGrpSpPr/>
        <p:nvPr/>
      </p:nvGrpSpPr>
      <p:grpSpPr>
        <a:xfrm>
          <a:off x="0" y="0"/>
          <a:ext cx="0" cy="0"/>
          <a:chOff x="0" y="0"/>
          <a:chExt cx="0" cy="0"/>
        </a:xfrm>
      </p:grpSpPr>
      <p:sp>
        <p:nvSpPr>
          <p:cNvPr id="634" name="Google Shape;634;p23"/>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23"/>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636" name="Google Shape;636;p23"/>
          <p:cNvSpPr txBox="1"/>
          <p:nvPr>
            <p:ph idx="1" type="subTitle"/>
          </p:nvPr>
        </p:nvSpPr>
        <p:spPr>
          <a:xfrm>
            <a:off x="2030400" y="885025"/>
            <a:ext cx="5076000" cy="764100"/>
          </a:xfrm>
          <a:prstGeom prst="rect">
            <a:avLst/>
          </a:prstGeom>
        </p:spPr>
        <p:txBody>
          <a:bodyPr anchorCtr="0" anchor="ctr" bIns="91425" lIns="91425" spcFirstLastPara="1" rIns="91425" wrap="square" tIns="91425">
            <a:noAutofit/>
          </a:bodyPr>
          <a:lstStyle>
            <a:lvl1pPr indent="0" lvl="0" marL="0" marR="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grpSp>
        <p:nvGrpSpPr>
          <p:cNvPr id="637" name="Google Shape;637;p23"/>
          <p:cNvGrpSpPr/>
          <p:nvPr/>
        </p:nvGrpSpPr>
        <p:grpSpPr>
          <a:xfrm>
            <a:off x="-145649" y="2212114"/>
            <a:ext cx="1171202" cy="1706979"/>
            <a:chOff x="-145649" y="2212114"/>
            <a:chExt cx="1171202" cy="1706979"/>
          </a:xfrm>
        </p:grpSpPr>
        <p:sp>
          <p:nvSpPr>
            <p:cNvPr id="638" name="Google Shape;638;p23"/>
            <p:cNvSpPr/>
            <p:nvPr/>
          </p:nvSpPr>
          <p:spPr>
            <a:xfrm>
              <a:off x="-145649" y="2212114"/>
              <a:ext cx="1171202" cy="1706979"/>
            </a:xfrm>
            <a:custGeom>
              <a:rect b="b" l="l" r="r" t="t"/>
              <a:pathLst>
                <a:path extrusionOk="0" h="51664" w="35448">
                  <a:moveTo>
                    <a:pt x="665" y="1"/>
                  </a:moveTo>
                  <a:lnTo>
                    <a:pt x="0" y="51209"/>
                  </a:lnTo>
                  <a:lnTo>
                    <a:pt x="34782" y="51664"/>
                  </a:lnTo>
                  <a:lnTo>
                    <a:pt x="35447" y="455"/>
                  </a:lnTo>
                  <a:lnTo>
                    <a:pt x="66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23"/>
            <p:cNvSpPr/>
            <p:nvPr/>
          </p:nvSpPr>
          <p:spPr>
            <a:xfrm>
              <a:off x="32205" y="2506798"/>
              <a:ext cx="517572" cy="8095"/>
            </a:xfrm>
            <a:custGeom>
              <a:rect b="b" l="l" r="r" t="t"/>
              <a:pathLst>
                <a:path extrusionOk="0" h="245" w="15665">
                  <a:moveTo>
                    <a:pt x="1069" y="0"/>
                  </a:moveTo>
                  <a:cubicBezTo>
                    <a:pt x="390" y="0"/>
                    <a:pt x="1" y="6"/>
                    <a:pt x="1" y="17"/>
                  </a:cubicBezTo>
                  <a:cubicBezTo>
                    <a:pt x="1" y="65"/>
                    <a:pt x="3503" y="130"/>
                    <a:pt x="7833" y="195"/>
                  </a:cubicBezTo>
                  <a:cubicBezTo>
                    <a:pt x="10628" y="226"/>
                    <a:pt x="13079" y="244"/>
                    <a:pt x="14465" y="244"/>
                  </a:cubicBezTo>
                  <a:cubicBezTo>
                    <a:pt x="15225" y="244"/>
                    <a:pt x="15665" y="239"/>
                    <a:pt x="15665" y="227"/>
                  </a:cubicBezTo>
                  <a:cubicBezTo>
                    <a:pt x="15665" y="195"/>
                    <a:pt x="12162" y="114"/>
                    <a:pt x="7833" y="65"/>
                  </a:cubicBezTo>
                  <a:cubicBezTo>
                    <a:pt x="4946" y="22"/>
                    <a:pt x="2427" y="0"/>
                    <a:pt x="106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23"/>
            <p:cNvSpPr/>
            <p:nvPr/>
          </p:nvSpPr>
          <p:spPr>
            <a:xfrm>
              <a:off x="30586" y="2629145"/>
              <a:ext cx="858346" cy="11960"/>
            </a:xfrm>
            <a:custGeom>
              <a:rect b="b" l="l" r="r" t="t"/>
              <a:pathLst>
                <a:path extrusionOk="0" h="362" w="25979">
                  <a:moveTo>
                    <a:pt x="755" y="1"/>
                  </a:moveTo>
                  <a:cubicBezTo>
                    <a:pt x="267" y="1"/>
                    <a:pt x="1" y="4"/>
                    <a:pt x="1" y="11"/>
                  </a:cubicBezTo>
                  <a:cubicBezTo>
                    <a:pt x="1" y="43"/>
                    <a:pt x="5822" y="157"/>
                    <a:pt x="12990" y="254"/>
                  </a:cubicBezTo>
                  <a:cubicBezTo>
                    <a:pt x="18625" y="318"/>
                    <a:pt x="23429" y="361"/>
                    <a:pt x="25224" y="361"/>
                  </a:cubicBezTo>
                  <a:cubicBezTo>
                    <a:pt x="25712" y="361"/>
                    <a:pt x="25978" y="358"/>
                    <a:pt x="25978" y="351"/>
                  </a:cubicBezTo>
                  <a:cubicBezTo>
                    <a:pt x="25978" y="319"/>
                    <a:pt x="20173" y="205"/>
                    <a:pt x="12990" y="108"/>
                  </a:cubicBezTo>
                  <a:cubicBezTo>
                    <a:pt x="7354" y="44"/>
                    <a:pt x="2550" y="1"/>
                    <a:pt x="75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23"/>
            <p:cNvSpPr/>
            <p:nvPr/>
          </p:nvSpPr>
          <p:spPr>
            <a:xfrm>
              <a:off x="29000" y="2755820"/>
              <a:ext cx="858313" cy="12027"/>
            </a:xfrm>
            <a:custGeom>
              <a:rect b="b" l="l" r="r" t="t"/>
              <a:pathLst>
                <a:path extrusionOk="0" h="364" w="25978">
                  <a:moveTo>
                    <a:pt x="1168" y="1"/>
                  </a:moveTo>
                  <a:cubicBezTo>
                    <a:pt x="418" y="1"/>
                    <a:pt x="0" y="7"/>
                    <a:pt x="0" y="20"/>
                  </a:cubicBezTo>
                  <a:cubicBezTo>
                    <a:pt x="0" y="52"/>
                    <a:pt x="5822" y="150"/>
                    <a:pt x="12989" y="247"/>
                  </a:cubicBezTo>
                  <a:cubicBezTo>
                    <a:pt x="18236" y="318"/>
                    <a:pt x="22761" y="363"/>
                    <a:pt x="24810" y="363"/>
                  </a:cubicBezTo>
                  <a:cubicBezTo>
                    <a:pt x="25560" y="363"/>
                    <a:pt x="25978" y="357"/>
                    <a:pt x="25978" y="344"/>
                  </a:cubicBezTo>
                  <a:cubicBezTo>
                    <a:pt x="25978" y="312"/>
                    <a:pt x="20172" y="214"/>
                    <a:pt x="12989" y="117"/>
                  </a:cubicBezTo>
                  <a:cubicBezTo>
                    <a:pt x="7742" y="46"/>
                    <a:pt x="3217" y="1"/>
                    <a:pt x="116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23"/>
            <p:cNvSpPr/>
            <p:nvPr/>
          </p:nvSpPr>
          <p:spPr>
            <a:xfrm>
              <a:off x="27381" y="2882496"/>
              <a:ext cx="858313" cy="12027"/>
            </a:xfrm>
            <a:custGeom>
              <a:rect b="b" l="l" r="r" t="t"/>
              <a:pathLst>
                <a:path extrusionOk="0" h="364" w="25978">
                  <a:moveTo>
                    <a:pt x="1022" y="1"/>
                  </a:moveTo>
                  <a:cubicBezTo>
                    <a:pt x="364" y="1"/>
                    <a:pt x="1" y="5"/>
                    <a:pt x="1" y="13"/>
                  </a:cubicBezTo>
                  <a:cubicBezTo>
                    <a:pt x="1" y="45"/>
                    <a:pt x="5822" y="159"/>
                    <a:pt x="12989" y="240"/>
                  </a:cubicBezTo>
                  <a:cubicBezTo>
                    <a:pt x="18661" y="317"/>
                    <a:pt x="23489" y="363"/>
                    <a:pt x="25258" y="363"/>
                  </a:cubicBezTo>
                  <a:cubicBezTo>
                    <a:pt x="25724" y="363"/>
                    <a:pt x="25978" y="360"/>
                    <a:pt x="25978" y="353"/>
                  </a:cubicBezTo>
                  <a:cubicBezTo>
                    <a:pt x="25978" y="305"/>
                    <a:pt x="20173" y="207"/>
                    <a:pt x="12989" y="110"/>
                  </a:cubicBezTo>
                  <a:cubicBezTo>
                    <a:pt x="7614" y="37"/>
                    <a:pt x="2995" y="1"/>
                    <a:pt x="102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23"/>
            <p:cNvSpPr/>
            <p:nvPr/>
          </p:nvSpPr>
          <p:spPr>
            <a:xfrm>
              <a:off x="25762" y="3009006"/>
              <a:ext cx="858346" cy="12027"/>
            </a:xfrm>
            <a:custGeom>
              <a:rect b="b" l="l" r="r" t="t"/>
              <a:pathLst>
                <a:path extrusionOk="0" h="364" w="25979">
                  <a:moveTo>
                    <a:pt x="755" y="0"/>
                  </a:moveTo>
                  <a:cubicBezTo>
                    <a:pt x="267" y="0"/>
                    <a:pt x="1" y="4"/>
                    <a:pt x="1" y="11"/>
                  </a:cubicBezTo>
                  <a:cubicBezTo>
                    <a:pt x="1" y="59"/>
                    <a:pt x="5822" y="156"/>
                    <a:pt x="12990" y="254"/>
                  </a:cubicBezTo>
                  <a:cubicBezTo>
                    <a:pt x="18365" y="327"/>
                    <a:pt x="22983" y="363"/>
                    <a:pt x="24957" y="363"/>
                  </a:cubicBezTo>
                  <a:cubicBezTo>
                    <a:pt x="25614" y="363"/>
                    <a:pt x="25978" y="359"/>
                    <a:pt x="25978" y="351"/>
                  </a:cubicBezTo>
                  <a:cubicBezTo>
                    <a:pt x="25978" y="319"/>
                    <a:pt x="20157" y="205"/>
                    <a:pt x="12990" y="108"/>
                  </a:cubicBezTo>
                  <a:cubicBezTo>
                    <a:pt x="7354" y="44"/>
                    <a:pt x="2550" y="0"/>
                    <a:pt x="75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23"/>
            <p:cNvSpPr/>
            <p:nvPr/>
          </p:nvSpPr>
          <p:spPr>
            <a:xfrm>
              <a:off x="27381" y="3157884"/>
              <a:ext cx="857784" cy="12027"/>
            </a:xfrm>
            <a:custGeom>
              <a:rect b="b" l="l" r="r" t="t"/>
              <a:pathLst>
                <a:path extrusionOk="0" h="364" w="25962">
                  <a:moveTo>
                    <a:pt x="1020" y="0"/>
                  </a:moveTo>
                  <a:cubicBezTo>
                    <a:pt x="363" y="0"/>
                    <a:pt x="1" y="4"/>
                    <a:pt x="1" y="12"/>
                  </a:cubicBezTo>
                  <a:cubicBezTo>
                    <a:pt x="1" y="45"/>
                    <a:pt x="5806" y="158"/>
                    <a:pt x="12973" y="256"/>
                  </a:cubicBezTo>
                  <a:cubicBezTo>
                    <a:pt x="18621" y="319"/>
                    <a:pt x="23418" y="363"/>
                    <a:pt x="25210" y="363"/>
                  </a:cubicBezTo>
                  <a:cubicBezTo>
                    <a:pt x="25697" y="363"/>
                    <a:pt x="25962" y="360"/>
                    <a:pt x="25962" y="353"/>
                  </a:cubicBezTo>
                  <a:cubicBezTo>
                    <a:pt x="25962" y="304"/>
                    <a:pt x="20157" y="207"/>
                    <a:pt x="12989" y="110"/>
                  </a:cubicBezTo>
                  <a:cubicBezTo>
                    <a:pt x="7602" y="37"/>
                    <a:pt x="2989" y="0"/>
                    <a:pt x="102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23"/>
            <p:cNvSpPr/>
            <p:nvPr/>
          </p:nvSpPr>
          <p:spPr>
            <a:xfrm>
              <a:off x="25233" y="3284394"/>
              <a:ext cx="858346" cy="12027"/>
            </a:xfrm>
            <a:custGeom>
              <a:rect b="b" l="l" r="r" t="t"/>
              <a:pathLst>
                <a:path extrusionOk="0" h="364" w="25979">
                  <a:moveTo>
                    <a:pt x="721" y="0"/>
                  </a:moveTo>
                  <a:cubicBezTo>
                    <a:pt x="254" y="0"/>
                    <a:pt x="1" y="4"/>
                    <a:pt x="1" y="10"/>
                  </a:cubicBezTo>
                  <a:cubicBezTo>
                    <a:pt x="1" y="59"/>
                    <a:pt x="5822" y="156"/>
                    <a:pt x="12989" y="254"/>
                  </a:cubicBezTo>
                  <a:cubicBezTo>
                    <a:pt x="18377" y="327"/>
                    <a:pt x="22989" y="363"/>
                    <a:pt x="24959" y="363"/>
                  </a:cubicBezTo>
                  <a:cubicBezTo>
                    <a:pt x="25615" y="363"/>
                    <a:pt x="25978" y="359"/>
                    <a:pt x="25978" y="351"/>
                  </a:cubicBezTo>
                  <a:cubicBezTo>
                    <a:pt x="25978" y="318"/>
                    <a:pt x="20173" y="205"/>
                    <a:pt x="12989" y="124"/>
                  </a:cubicBezTo>
                  <a:cubicBezTo>
                    <a:pt x="7318" y="47"/>
                    <a:pt x="2489" y="0"/>
                    <a:pt x="72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23"/>
            <p:cNvSpPr/>
            <p:nvPr/>
          </p:nvSpPr>
          <p:spPr>
            <a:xfrm>
              <a:off x="23648" y="3411070"/>
              <a:ext cx="858313" cy="11994"/>
            </a:xfrm>
            <a:custGeom>
              <a:rect b="b" l="l" r="r" t="t"/>
              <a:pathLst>
                <a:path extrusionOk="0" h="363" w="25978">
                  <a:moveTo>
                    <a:pt x="1168" y="0"/>
                  </a:moveTo>
                  <a:cubicBezTo>
                    <a:pt x="418" y="0"/>
                    <a:pt x="0" y="6"/>
                    <a:pt x="0" y="19"/>
                  </a:cubicBezTo>
                  <a:cubicBezTo>
                    <a:pt x="0" y="52"/>
                    <a:pt x="5821" y="165"/>
                    <a:pt x="12989" y="246"/>
                  </a:cubicBezTo>
                  <a:cubicBezTo>
                    <a:pt x="18247" y="318"/>
                    <a:pt x="22767" y="363"/>
                    <a:pt x="24812" y="363"/>
                  </a:cubicBezTo>
                  <a:cubicBezTo>
                    <a:pt x="25561" y="363"/>
                    <a:pt x="25977" y="357"/>
                    <a:pt x="25977" y="344"/>
                  </a:cubicBezTo>
                  <a:cubicBezTo>
                    <a:pt x="25977" y="311"/>
                    <a:pt x="20172" y="214"/>
                    <a:pt x="12989" y="117"/>
                  </a:cubicBezTo>
                  <a:cubicBezTo>
                    <a:pt x="7742" y="45"/>
                    <a:pt x="3216" y="0"/>
                    <a:pt x="11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23"/>
            <p:cNvSpPr/>
            <p:nvPr/>
          </p:nvSpPr>
          <p:spPr>
            <a:xfrm>
              <a:off x="22029" y="3537811"/>
              <a:ext cx="858313" cy="11927"/>
            </a:xfrm>
            <a:custGeom>
              <a:rect b="b" l="l" r="r" t="t"/>
              <a:pathLst>
                <a:path extrusionOk="0" h="361" w="25978">
                  <a:moveTo>
                    <a:pt x="754" y="0"/>
                  </a:moveTo>
                  <a:cubicBezTo>
                    <a:pt x="266" y="0"/>
                    <a:pt x="0" y="3"/>
                    <a:pt x="0" y="10"/>
                  </a:cubicBezTo>
                  <a:cubicBezTo>
                    <a:pt x="0" y="43"/>
                    <a:pt x="5822" y="156"/>
                    <a:pt x="12989" y="254"/>
                  </a:cubicBezTo>
                  <a:cubicBezTo>
                    <a:pt x="18625" y="317"/>
                    <a:pt x="23428" y="361"/>
                    <a:pt x="25224" y="361"/>
                  </a:cubicBezTo>
                  <a:cubicBezTo>
                    <a:pt x="25712" y="361"/>
                    <a:pt x="25978" y="358"/>
                    <a:pt x="25978" y="351"/>
                  </a:cubicBezTo>
                  <a:cubicBezTo>
                    <a:pt x="25978" y="318"/>
                    <a:pt x="20173" y="205"/>
                    <a:pt x="12989" y="108"/>
                  </a:cubicBezTo>
                  <a:cubicBezTo>
                    <a:pt x="7353" y="44"/>
                    <a:pt x="2550" y="0"/>
                    <a:pt x="75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8" name="Google Shape;648;p23"/>
          <p:cNvGrpSpPr/>
          <p:nvPr/>
        </p:nvGrpSpPr>
        <p:grpSpPr>
          <a:xfrm>
            <a:off x="1206050" y="1908344"/>
            <a:ext cx="1531767" cy="2249694"/>
            <a:chOff x="1206050" y="1908344"/>
            <a:chExt cx="1531767" cy="2249694"/>
          </a:xfrm>
        </p:grpSpPr>
        <p:sp>
          <p:nvSpPr>
            <p:cNvPr id="649" name="Google Shape;649;p23"/>
            <p:cNvSpPr/>
            <p:nvPr/>
          </p:nvSpPr>
          <p:spPr>
            <a:xfrm>
              <a:off x="1206050" y="1908344"/>
              <a:ext cx="1531767" cy="2249694"/>
            </a:xfrm>
            <a:custGeom>
              <a:rect b="b" l="l" r="r" t="t"/>
              <a:pathLst>
                <a:path extrusionOk="0" h="68090" w="46361">
                  <a:moveTo>
                    <a:pt x="46134" y="1"/>
                  </a:moveTo>
                  <a:lnTo>
                    <a:pt x="1" y="163"/>
                  </a:lnTo>
                  <a:lnTo>
                    <a:pt x="228" y="68090"/>
                  </a:lnTo>
                  <a:lnTo>
                    <a:pt x="46361" y="67927"/>
                  </a:lnTo>
                  <a:lnTo>
                    <a:pt x="4613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23"/>
            <p:cNvSpPr/>
            <p:nvPr/>
          </p:nvSpPr>
          <p:spPr>
            <a:xfrm>
              <a:off x="1419290" y="2297655"/>
              <a:ext cx="686340" cy="6311"/>
            </a:xfrm>
            <a:custGeom>
              <a:rect b="b" l="l" r="r" t="t"/>
              <a:pathLst>
                <a:path extrusionOk="0" h="191" w="20773">
                  <a:moveTo>
                    <a:pt x="14438" y="0"/>
                  </a:moveTo>
                  <a:cubicBezTo>
                    <a:pt x="13196" y="0"/>
                    <a:pt x="11830" y="2"/>
                    <a:pt x="10395" y="6"/>
                  </a:cubicBezTo>
                  <a:cubicBezTo>
                    <a:pt x="4654" y="23"/>
                    <a:pt x="1" y="71"/>
                    <a:pt x="1" y="136"/>
                  </a:cubicBezTo>
                  <a:cubicBezTo>
                    <a:pt x="1" y="173"/>
                    <a:pt x="2618" y="191"/>
                    <a:pt x="6349" y="191"/>
                  </a:cubicBezTo>
                  <a:cubicBezTo>
                    <a:pt x="7592" y="191"/>
                    <a:pt x="8960" y="189"/>
                    <a:pt x="10395" y="185"/>
                  </a:cubicBezTo>
                  <a:cubicBezTo>
                    <a:pt x="16119" y="168"/>
                    <a:pt x="20773" y="104"/>
                    <a:pt x="20773" y="55"/>
                  </a:cubicBezTo>
                  <a:cubicBezTo>
                    <a:pt x="20773" y="18"/>
                    <a:pt x="18164" y="0"/>
                    <a:pt x="1443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23"/>
            <p:cNvSpPr/>
            <p:nvPr/>
          </p:nvSpPr>
          <p:spPr>
            <a:xfrm>
              <a:off x="1419819" y="2458361"/>
              <a:ext cx="1138525" cy="6872"/>
            </a:xfrm>
            <a:custGeom>
              <a:rect b="b" l="l" r="r" t="t"/>
              <a:pathLst>
                <a:path extrusionOk="0" h="208" w="34459">
                  <a:moveTo>
                    <a:pt x="28438" y="1"/>
                  </a:moveTo>
                  <a:cubicBezTo>
                    <a:pt x="25428" y="1"/>
                    <a:pt x="21516" y="9"/>
                    <a:pt x="17238" y="23"/>
                  </a:cubicBezTo>
                  <a:cubicBezTo>
                    <a:pt x="7719" y="39"/>
                    <a:pt x="1" y="104"/>
                    <a:pt x="1" y="169"/>
                  </a:cubicBezTo>
                  <a:cubicBezTo>
                    <a:pt x="1" y="196"/>
                    <a:pt x="2340" y="208"/>
                    <a:pt x="6031" y="208"/>
                  </a:cubicBezTo>
                  <a:cubicBezTo>
                    <a:pt x="9045" y="208"/>
                    <a:pt x="12959" y="200"/>
                    <a:pt x="17238" y="185"/>
                  </a:cubicBezTo>
                  <a:cubicBezTo>
                    <a:pt x="26756" y="169"/>
                    <a:pt x="34459" y="88"/>
                    <a:pt x="34459" y="39"/>
                  </a:cubicBezTo>
                  <a:cubicBezTo>
                    <a:pt x="34459" y="13"/>
                    <a:pt x="32124" y="1"/>
                    <a:pt x="2843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23"/>
            <p:cNvSpPr/>
            <p:nvPr/>
          </p:nvSpPr>
          <p:spPr>
            <a:xfrm>
              <a:off x="1420347" y="2626237"/>
              <a:ext cx="1138525" cy="7038"/>
            </a:xfrm>
            <a:custGeom>
              <a:rect b="b" l="l" r="r" t="t"/>
              <a:pathLst>
                <a:path extrusionOk="0" h="213" w="34459">
                  <a:moveTo>
                    <a:pt x="26408" y="1"/>
                  </a:moveTo>
                  <a:cubicBezTo>
                    <a:pt x="23754" y="1"/>
                    <a:pt x="20610" y="6"/>
                    <a:pt x="17238" y="18"/>
                  </a:cubicBezTo>
                  <a:cubicBezTo>
                    <a:pt x="7720" y="50"/>
                    <a:pt x="1" y="115"/>
                    <a:pt x="1" y="164"/>
                  </a:cubicBezTo>
                  <a:cubicBezTo>
                    <a:pt x="1" y="195"/>
                    <a:pt x="3220" y="213"/>
                    <a:pt x="8063" y="213"/>
                  </a:cubicBezTo>
                  <a:cubicBezTo>
                    <a:pt x="10720" y="213"/>
                    <a:pt x="13866" y="208"/>
                    <a:pt x="17238" y="196"/>
                  </a:cubicBezTo>
                  <a:cubicBezTo>
                    <a:pt x="26757" y="164"/>
                    <a:pt x="34459" y="99"/>
                    <a:pt x="34459" y="50"/>
                  </a:cubicBezTo>
                  <a:cubicBezTo>
                    <a:pt x="34459" y="19"/>
                    <a:pt x="31247" y="1"/>
                    <a:pt x="2640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23"/>
            <p:cNvSpPr/>
            <p:nvPr/>
          </p:nvSpPr>
          <p:spPr>
            <a:xfrm>
              <a:off x="1420909" y="2794477"/>
              <a:ext cx="1139054" cy="7038"/>
            </a:xfrm>
            <a:custGeom>
              <a:rect b="b" l="l" r="r" t="t"/>
              <a:pathLst>
                <a:path extrusionOk="0" h="213" w="34475">
                  <a:moveTo>
                    <a:pt x="26408" y="0"/>
                  </a:moveTo>
                  <a:cubicBezTo>
                    <a:pt x="23753" y="0"/>
                    <a:pt x="20609" y="6"/>
                    <a:pt x="17237" y="17"/>
                  </a:cubicBezTo>
                  <a:cubicBezTo>
                    <a:pt x="7719" y="50"/>
                    <a:pt x="0" y="115"/>
                    <a:pt x="0" y="163"/>
                  </a:cubicBezTo>
                  <a:cubicBezTo>
                    <a:pt x="0" y="195"/>
                    <a:pt x="3219" y="213"/>
                    <a:pt x="8062" y="213"/>
                  </a:cubicBezTo>
                  <a:cubicBezTo>
                    <a:pt x="10719" y="213"/>
                    <a:pt x="13865" y="207"/>
                    <a:pt x="17237" y="196"/>
                  </a:cubicBezTo>
                  <a:cubicBezTo>
                    <a:pt x="26756" y="163"/>
                    <a:pt x="34474" y="98"/>
                    <a:pt x="34474" y="50"/>
                  </a:cubicBezTo>
                  <a:lnTo>
                    <a:pt x="34458" y="50"/>
                  </a:lnTo>
                  <a:cubicBezTo>
                    <a:pt x="34458" y="18"/>
                    <a:pt x="31246" y="0"/>
                    <a:pt x="264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23"/>
            <p:cNvSpPr/>
            <p:nvPr/>
          </p:nvSpPr>
          <p:spPr>
            <a:xfrm>
              <a:off x="1421438" y="2962155"/>
              <a:ext cx="1139054" cy="7071"/>
            </a:xfrm>
            <a:custGeom>
              <a:rect b="b" l="l" r="r" t="t"/>
              <a:pathLst>
                <a:path extrusionOk="0" h="214" w="34475">
                  <a:moveTo>
                    <a:pt x="26408" y="1"/>
                  </a:moveTo>
                  <a:cubicBezTo>
                    <a:pt x="23753" y="1"/>
                    <a:pt x="20609" y="6"/>
                    <a:pt x="17238" y="18"/>
                  </a:cubicBezTo>
                  <a:cubicBezTo>
                    <a:pt x="7719" y="50"/>
                    <a:pt x="0" y="115"/>
                    <a:pt x="0" y="164"/>
                  </a:cubicBezTo>
                  <a:cubicBezTo>
                    <a:pt x="0" y="195"/>
                    <a:pt x="3219" y="213"/>
                    <a:pt x="8063" y="213"/>
                  </a:cubicBezTo>
                  <a:cubicBezTo>
                    <a:pt x="10720" y="213"/>
                    <a:pt x="13866" y="208"/>
                    <a:pt x="17238" y="196"/>
                  </a:cubicBezTo>
                  <a:cubicBezTo>
                    <a:pt x="26756" y="164"/>
                    <a:pt x="34475" y="99"/>
                    <a:pt x="34475" y="50"/>
                  </a:cubicBezTo>
                  <a:lnTo>
                    <a:pt x="34458" y="50"/>
                  </a:lnTo>
                  <a:cubicBezTo>
                    <a:pt x="34458" y="19"/>
                    <a:pt x="31247" y="1"/>
                    <a:pt x="2640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23"/>
            <p:cNvSpPr/>
            <p:nvPr/>
          </p:nvSpPr>
          <p:spPr>
            <a:xfrm>
              <a:off x="1426790" y="3159338"/>
              <a:ext cx="1138525" cy="7038"/>
            </a:xfrm>
            <a:custGeom>
              <a:rect b="b" l="l" r="r" t="t"/>
              <a:pathLst>
                <a:path extrusionOk="0" h="213" w="34459">
                  <a:moveTo>
                    <a:pt x="26396" y="0"/>
                  </a:moveTo>
                  <a:cubicBezTo>
                    <a:pt x="23739" y="0"/>
                    <a:pt x="20593" y="6"/>
                    <a:pt x="17221" y="17"/>
                  </a:cubicBezTo>
                  <a:cubicBezTo>
                    <a:pt x="7703" y="50"/>
                    <a:pt x="1" y="114"/>
                    <a:pt x="1" y="163"/>
                  </a:cubicBezTo>
                  <a:cubicBezTo>
                    <a:pt x="1" y="194"/>
                    <a:pt x="3212" y="212"/>
                    <a:pt x="8051" y="212"/>
                  </a:cubicBezTo>
                  <a:cubicBezTo>
                    <a:pt x="10706" y="212"/>
                    <a:pt x="13850" y="207"/>
                    <a:pt x="17221" y="195"/>
                  </a:cubicBezTo>
                  <a:cubicBezTo>
                    <a:pt x="26740" y="163"/>
                    <a:pt x="34459" y="98"/>
                    <a:pt x="34459" y="50"/>
                  </a:cubicBezTo>
                  <a:cubicBezTo>
                    <a:pt x="34459" y="18"/>
                    <a:pt x="31240" y="0"/>
                    <a:pt x="2639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23"/>
            <p:cNvSpPr/>
            <p:nvPr/>
          </p:nvSpPr>
          <p:spPr>
            <a:xfrm>
              <a:off x="1427319" y="3327544"/>
              <a:ext cx="1138525" cy="7071"/>
            </a:xfrm>
            <a:custGeom>
              <a:rect b="b" l="l" r="r" t="t"/>
              <a:pathLst>
                <a:path extrusionOk="0" h="214" w="34459">
                  <a:moveTo>
                    <a:pt x="26397" y="1"/>
                  </a:moveTo>
                  <a:cubicBezTo>
                    <a:pt x="23740" y="1"/>
                    <a:pt x="20594" y="6"/>
                    <a:pt x="17222" y="18"/>
                  </a:cubicBezTo>
                  <a:cubicBezTo>
                    <a:pt x="7703" y="50"/>
                    <a:pt x="1" y="115"/>
                    <a:pt x="1" y="164"/>
                  </a:cubicBezTo>
                  <a:cubicBezTo>
                    <a:pt x="1" y="195"/>
                    <a:pt x="3213" y="213"/>
                    <a:pt x="8051" y="213"/>
                  </a:cubicBezTo>
                  <a:cubicBezTo>
                    <a:pt x="10706" y="213"/>
                    <a:pt x="13850" y="208"/>
                    <a:pt x="17222" y="196"/>
                  </a:cubicBezTo>
                  <a:cubicBezTo>
                    <a:pt x="26740" y="164"/>
                    <a:pt x="34459" y="99"/>
                    <a:pt x="34459" y="50"/>
                  </a:cubicBezTo>
                  <a:cubicBezTo>
                    <a:pt x="34459" y="19"/>
                    <a:pt x="31240" y="1"/>
                    <a:pt x="2639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23"/>
            <p:cNvSpPr/>
            <p:nvPr/>
          </p:nvSpPr>
          <p:spPr>
            <a:xfrm>
              <a:off x="1427881" y="3495487"/>
              <a:ext cx="1138492" cy="7004"/>
            </a:xfrm>
            <a:custGeom>
              <a:rect b="b" l="l" r="r" t="t"/>
              <a:pathLst>
                <a:path extrusionOk="0" h="212" w="34458">
                  <a:moveTo>
                    <a:pt x="26659" y="1"/>
                  </a:moveTo>
                  <a:cubicBezTo>
                    <a:pt x="23948" y="1"/>
                    <a:pt x="20705" y="4"/>
                    <a:pt x="17221" y="10"/>
                  </a:cubicBezTo>
                  <a:cubicBezTo>
                    <a:pt x="7702" y="43"/>
                    <a:pt x="0" y="108"/>
                    <a:pt x="0" y="172"/>
                  </a:cubicBezTo>
                  <a:cubicBezTo>
                    <a:pt x="0" y="199"/>
                    <a:pt x="2339" y="211"/>
                    <a:pt x="6027" y="211"/>
                  </a:cubicBezTo>
                  <a:cubicBezTo>
                    <a:pt x="9039" y="211"/>
                    <a:pt x="12950" y="203"/>
                    <a:pt x="17221" y="189"/>
                  </a:cubicBezTo>
                  <a:cubicBezTo>
                    <a:pt x="26739" y="156"/>
                    <a:pt x="34458" y="91"/>
                    <a:pt x="34458" y="43"/>
                  </a:cubicBezTo>
                  <a:cubicBezTo>
                    <a:pt x="34458" y="12"/>
                    <a:pt x="31356" y="1"/>
                    <a:pt x="2665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23"/>
            <p:cNvSpPr/>
            <p:nvPr/>
          </p:nvSpPr>
          <p:spPr>
            <a:xfrm>
              <a:off x="1428409" y="3663495"/>
              <a:ext cx="1138525" cy="7038"/>
            </a:xfrm>
            <a:custGeom>
              <a:rect b="b" l="l" r="r" t="t"/>
              <a:pathLst>
                <a:path extrusionOk="0" h="213" w="34459">
                  <a:moveTo>
                    <a:pt x="26396" y="0"/>
                  </a:moveTo>
                  <a:cubicBezTo>
                    <a:pt x="23739" y="0"/>
                    <a:pt x="20593" y="5"/>
                    <a:pt x="17221" y="17"/>
                  </a:cubicBezTo>
                  <a:cubicBezTo>
                    <a:pt x="7719" y="49"/>
                    <a:pt x="0" y="114"/>
                    <a:pt x="0" y="163"/>
                  </a:cubicBezTo>
                  <a:cubicBezTo>
                    <a:pt x="0" y="194"/>
                    <a:pt x="3219" y="212"/>
                    <a:pt x="8062" y="212"/>
                  </a:cubicBezTo>
                  <a:cubicBezTo>
                    <a:pt x="10719" y="212"/>
                    <a:pt x="13865" y="207"/>
                    <a:pt x="17237" y="195"/>
                  </a:cubicBezTo>
                  <a:cubicBezTo>
                    <a:pt x="26740" y="163"/>
                    <a:pt x="34458" y="98"/>
                    <a:pt x="34458" y="49"/>
                  </a:cubicBezTo>
                  <a:cubicBezTo>
                    <a:pt x="34458" y="18"/>
                    <a:pt x="31240" y="0"/>
                    <a:pt x="2639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59" name="Google Shape;659;p23"/>
          <p:cNvGrpSpPr/>
          <p:nvPr/>
        </p:nvGrpSpPr>
        <p:grpSpPr>
          <a:xfrm>
            <a:off x="8118448" y="2212114"/>
            <a:ext cx="1171202" cy="1706979"/>
            <a:chOff x="8118448" y="2212114"/>
            <a:chExt cx="1171202" cy="1706979"/>
          </a:xfrm>
        </p:grpSpPr>
        <p:sp>
          <p:nvSpPr>
            <p:cNvPr id="660" name="Google Shape;660;p23"/>
            <p:cNvSpPr/>
            <p:nvPr/>
          </p:nvSpPr>
          <p:spPr>
            <a:xfrm>
              <a:off x="8118448" y="2212114"/>
              <a:ext cx="1171202" cy="1706979"/>
            </a:xfrm>
            <a:custGeom>
              <a:rect b="b" l="l" r="r" t="t"/>
              <a:pathLst>
                <a:path extrusionOk="0" h="51664" w="35448">
                  <a:moveTo>
                    <a:pt x="665" y="1"/>
                  </a:moveTo>
                  <a:lnTo>
                    <a:pt x="0" y="51209"/>
                  </a:lnTo>
                  <a:lnTo>
                    <a:pt x="34783" y="51664"/>
                  </a:lnTo>
                  <a:lnTo>
                    <a:pt x="35448" y="455"/>
                  </a:lnTo>
                  <a:lnTo>
                    <a:pt x="66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23"/>
            <p:cNvSpPr/>
            <p:nvPr/>
          </p:nvSpPr>
          <p:spPr>
            <a:xfrm>
              <a:off x="8296335" y="2506798"/>
              <a:ext cx="517572" cy="8095"/>
            </a:xfrm>
            <a:custGeom>
              <a:rect b="b" l="l" r="r" t="t"/>
              <a:pathLst>
                <a:path extrusionOk="0" h="245" w="15665">
                  <a:moveTo>
                    <a:pt x="1068" y="0"/>
                  </a:moveTo>
                  <a:cubicBezTo>
                    <a:pt x="389" y="0"/>
                    <a:pt x="0" y="6"/>
                    <a:pt x="0" y="17"/>
                  </a:cubicBezTo>
                  <a:cubicBezTo>
                    <a:pt x="0" y="65"/>
                    <a:pt x="3503" y="130"/>
                    <a:pt x="7832" y="195"/>
                  </a:cubicBezTo>
                  <a:cubicBezTo>
                    <a:pt x="10628" y="226"/>
                    <a:pt x="13079" y="244"/>
                    <a:pt x="14465" y="244"/>
                  </a:cubicBezTo>
                  <a:cubicBezTo>
                    <a:pt x="15225" y="244"/>
                    <a:pt x="15664" y="239"/>
                    <a:pt x="15664" y="227"/>
                  </a:cubicBezTo>
                  <a:cubicBezTo>
                    <a:pt x="15664" y="195"/>
                    <a:pt x="12162" y="114"/>
                    <a:pt x="7832" y="65"/>
                  </a:cubicBezTo>
                  <a:cubicBezTo>
                    <a:pt x="4946" y="22"/>
                    <a:pt x="2427" y="0"/>
                    <a:pt x="10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23"/>
            <p:cNvSpPr/>
            <p:nvPr/>
          </p:nvSpPr>
          <p:spPr>
            <a:xfrm>
              <a:off x="8294716" y="2629145"/>
              <a:ext cx="858313" cy="11960"/>
            </a:xfrm>
            <a:custGeom>
              <a:rect b="b" l="l" r="r" t="t"/>
              <a:pathLst>
                <a:path extrusionOk="0" h="362" w="25978">
                  <a:moveTo>
                    <a:pt x="754" y="1"/>
                  </a:moveTo>
                  <a:cubicBezTo>
                    <a:pt x="266" y="1"/>
                    <a:pt x="0" y="4"/>
                    <a:pt x="0" y="11"/>
                  </a:cubicBezTo>
                  <a:cubicBezTo>
                    <a:pt x="0" y="43"/>
                    <a:pt x="5822" y="157"/>
                    <a:pt x="12989" y="254"/>
                  </a:cubicBezTo>
                  <a:cubicBezTo>
                    <a:pt x="18625" y="318"/>
                    <a:pt x="23428" y="361"/>
                    <a:pt x="25224" y="361"/>
                  </a:cubicBezTo>
                  <a:cubicBezTo>
                    <a:pt x="25712" y="361"/>
                    <a:pt x="25978" y="358"/>
                    <a:pt x="25978" y="351"/>
                  </a:cubicBezTo>
                  <a:cubicBezTo>
                    <a:pt x="25978" y="319"/>
                    <a:pt x="20173" y="205"/>
                    <a:pt x="12989" y="108"/>
                  </a:cubicBezTo>
                  <a:cubicBezTo>
                    <a:pt x="7353" y="44"/>
                    <a:pt x="2550" y="1"/>
                    <a:pt x="75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23"/>
            <p:cNvSpPr/>
            <p:nvPr/>
          </p:nvSpPr>
          <p:spPr>
            <a:xfrm>
              <a:off x="8293097" y="2755820"/>
              <a:ext cx="858346" cy="12027"/>
            </a:xfrm>
            <a:custGeom>
              <a:rect b="b" l="l" r="r" t="t"/>
              <a:pathLst>
                <a:path extrusionOk="0" h="364" w="25979">
                  <a:moveTo>
                    <a:pt x="1169" y="1"/>
                  </a:moveTo>
                  <a:cubicBezTo>
                    <a:pt x="419" y="1"/>
                    <a:pt x="1" y="7"/>
                    <a:pt x="1" y="20"/>
                  </a:cubicBezTo>
                  <a:cubicBezTo>
                    <a:pt x="1" y="52"/>
                    <a:pt x="5822" y="150"/>
                    <a:pt x="12989" y="247"/>
                  </a:cubicBezTo>
                  <a:cubicBezTo>
                    <a:pt x="18236" y="318"/>
                    <a:pt x="22762" y="363"/>
                    <a:pt x="24810" y="363"/>
                  </a:cubicBezTo>
                  <a:cubicBezTo>
                    <a:pt x="25560" y="363"/>
                    <a:pt x="25978" y="357"/>
                    <a:pt x="25978" y="344"/>
                  </a:cubicBezTo>
                  <a:cubicBezTo>
                    <a:pt x="25978" y="312"/>
                    <a:pt x="20173" y="214"/>
                    <a:pt x="12989" y="117"/>
                  </a:cubicBezTo>
                  <a:cubicBezTo>
                    <a:pt x="7743" y="46"/>
                    <a:pt x="3217" y="1"/>
                    <a:pt x="116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23"/>
            <p:cNvSpPr/>
            <p:nvPr/>
          </p:nvSpPr>
          <p:spPr>
            <a:xfrm>
              <a:off x="8291511" y="2882496"/>
              <a:ext cx="858313" cy="12027"/>
            </a:xfrm>
            <a:custGeom>
              <a:rect b="b" l="l" r="r" t="t"/>
              <a:pathLst>
                <a:path extrusionOk="0" h="364" w="25978">
                  <a:moveTo>
                    <a:pt x="1022" y="1"/>
                  </a:moveTo>
                  <a:cubicBezTo>
                    <a:pt x="364" y="1"/>
                    <a:pt x="0" y="5"/>
                    <a:pt x="0" y="13"/>
                  </a:cubicBezTo>
                  <a:cubicBezTo>
                    <a:pt x="0" y="45"/>
                    <a:pt x="5821" y="159"/>
                    <a:pt x="12989" y="240"/>
                  </a:cubicBezTo>
                  <a:cubicBezTo>
                    <a:pt x="18660" y="317"/>
                    <a:pt x="23489" y="363"/>
                    <a:pt x="25257" y="363"/>
                  </a:cubicBezTo>
                  <a:cubicBezTo>
                    <a:pt x="25724" y="363"/>
                    <a:pt x="25977" y="360"/>
                    <a:pt x="25977" y="353"/>
                  </a:cubicBezTo>
                  <a:cubicBezTo>
                    <a:pt x="25977" y="305"/>
                    <a:pt x="20172" y="207"/>
                    <a:pt x="12989" y="110"/>
                  </a:cubicBezTo>
                  <a:cubicBezTo>
                    <a:pt x="7613" y="37"/>
                    <a:pt x="2995" y="1"/>
                    <a:pt x="102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23"/>
            <p:cNvSpPr/>
            <p:nvPr/>
          </p:nvSpPr>
          <p:spPr>
            <a:xfrm>
              <a:off x="8289892" y="3009006"/>
              <a:ext cx="858313" cy="12027"/>
            </a:xfrm>
            <a:custGeom>
              <a:rect b="b" l="l" r="r" t="t"/>
              <a:pathLst>
                <a:path extrusionOk="0" h="364" w="25978">
                  <a:moveTo>
                    <a:pt x="754" y="0"/>
                  </a:moveTo>
                  <a:cubicBezTo>
                    <a:pt x="266" y="0"/>
                    <a:pt x="0" y="4"/>
                    <a:pt x="0" y="11"/>
                  </a:cubicBezTo>
                  <a:cubicBezTo>
                    <a:pt x="0" y="59"/>
                    <a:pt x="5822" y="156"/>
                    <a:pt x="12989" y="254"/>
                  </a:cubicBezTo>
                  <a:cubicBezTo>
                    <a:pt x="18365" y="327"/>
                    <a:pt x="22983" y="363"/>
                    <a:pt x="24956" y="363"/>
                  </a:cubicBezTo>
                  <a:cubicBezTo>
                    <a:pt x="25614" y="363"/>
                    <a:pt x="25978" y="359"/>
                    <a:pt x="25978" y="351"/>
                  </a:cubicBezTo>
                  <a:cubicBezTo>
                    <a:pt x="25978" y="319"/>
                    <a:pt x="20173" y="205"/>
                    <a:pt x="12989" y="108"/>
                  </a:cubicBezTo>
                  <a:cubicBezTo>
                    <a:pt x="7353" y="44"/>
                    <a:pt x="2550" y="0"/>
                    <a:pt x="75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23"/>
            <p:cNvSpPr/>
            <p:nvPr/>
          </p:nvSpPr>
          <p:spPr>
            <a:xfrm>
              <a:off x="8290949" y="3157884"/>
              <a:ext cx="858346" cy="12027"/>
            </a:xfrm>
            <a:custGeom>
              <a:rect b="b" l="l" r="r" t="t"/>
              <a:pathLst>
                <a:path extrusionOk="0" h="364" w="25979">
                  <a:moveTo>
                    <a:pt x="1036" y="0"/>
                  </a:moveTo>
                  <a:cubicBezTo>
                    <a:pt x="380" y="0"/>
                    <a:pt x="17" y="4"/>
                    <a:pt x="17" y="12"/>
                  </a:cubicBezTo>
                  <a:cubicBezTo>
                    <a:pt x="1" y="45"/>
                    <a:pt x="5822" y="158"/>
                    <a:pt x="12990" y="256"/>
                  </a:cubicBezTo>
                  <a:cubicBezTo>
                    <a:pt x="18638" y="319"/>
                    <a:pt x="23434" y="363"/>
                    <a:pt x="25226" y="363"/>
                  </a:cubicBezTo>
                  <a:cubicBezTo>
                    <a:pt x="25713" y="363"/>
                    <a:pt x="25978" y="360"/>
                    <a:pt x="25978" y="353"/>
                  </a:cubicBezTo>
                  <a:cubicBezTo>
                    <a:pt x="25978" y="304"/>
                    <a:pt x="20173" y="207"/>
                    <a:pt x="13006" y="110"/>
                  </a:cubicBezTo>
                  <a:cubicBezTo>
                    <a:pt x="7618" y="37"/>
                    <a:pt x="3006" y="0"/>
                    <a:pt x="103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23"/>
            <p:cNvSpPr/>
            <p:nvPr/>
          </p:nvSpPr>
          <p:spPr>
            <a:xfrm>
              <a:off x="8289363" y="3284394"/>
              <a:ext cx="858313" cy="12027"/>
            </a:xfrm>
            <a:custGeom>
              <a:rect b="b" l="l" r="r" t="t"/>
              <a:pathLst>
                <a:path extrusionOk="0" h="364" w="25978">
                  <a:moveTo>
                    <a:pt x="720" y="0"/>
                  </a:moveTo>
                  <a:cubicBezTo>
                    <a:pt x="254" y="0"/>
                    <a:pt x="0" y="4"/>
                    <a:pt x="0" y="10"/>
                  </a:cubicBezTo>
                  <a:cubicBezTo>
                    <a:pt x="0" y="59"/>
                    <a:pt x="5822" y="156"/>
                    <a:pt x="12989" y="254"/>
                  </a:cubicBezTo>
                  <a:cubicBezTo>
                    <a:pt x="18377" y="327"/>
                    <a:pt x="22989" y="363"/>
                    <a:pt x="24958" y="363"/>
                  </a:cubicBezTo>
                  <a:cubicBezTo>
                    <a:pt x="25615" y="363"/>
                    <a:pt x="25978" y="359"/>
                    <a:pt x="25978" y="351"/>
                  </a:cubicBezTo>
                  <a:cubicBezTo>
                    <a:pt x="25978" y="318"/>
                    <a:pt x="20172" y="205"/>
                    <a:pt x="12989" y="124"/>
                  </a:cubicBezTo>
                  <a:cubicBezTo>
                    <a:pt x="7318" y="47"/>
                    <a:pt x="2489" y="0"/>
                    <a:pt x="72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23"/>
            <p:cNvSpPr/>
            <p:nvPr/>
          </p:nvSpPr>
          <p:spPr>
            <a:xfrm>
              <a:off x="8287744" y="3411070"/>
              <a:ext cx="858313" cy="11994"/>
            </a:xfrm>
            <a:custGeom>
              <a:rect b="b" l="l" r="r" t="t"/>
              <a:pathLst>
                <a:path extrusionOk="0" h="363" w="25978">
                  <a:moveTo>
                    <a:pt x="1168" y="0"/>
                  </a:moveTo>
                  <a:cubicBezTo>
                    <a:pt x="419" y="0"/>
                    <a:pt x="1" y="6"/>
                    <a:pt x="1" y="19"/>
                  </a:cubicBezTo>
                  <a:cubicBezTo>
                    <a:pt x="1" y="52"/>
                    <a:pt x="5822" y="165"/>
                    <a:pt x="12989" y="246"/>
                  </a:cubicBezTo>
                  <a:cubicBezTo>
                    <a:pt x="18248" y="318"/>
                    <a:pt x="22768" y="363"/>
                    <a:pt x="24813" y="363"/>
                  </a:cubicBezTo>
                  <a:cubicBezTo>
                    <a:pt x="25561" y="363"/>
                    <a:pt x="25978" y="357"/>
                    <a:pt x="25978" y="344"/>
                  </a:cubicBezTo>
                  <a:cubicBezTo>
                    <a:pt x="25978" y="311"/>
                    <a:pt x="20173" y="214"/>
                    <a:pt x="12989" y="117"/>
                  </a:cubicBezTo>
                  <a:cubicBezTo>
                    <a:pt x="7742" y="45"/>
                    <a:pt x="3217" y="0"/>
                    <a:pt x="11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23"/>
            <p:cNvSpPr/>
            <p:nvPr/>
          </p:nvSpPr>
          <p:spPr>
            <a:xfrm>
              <a:off x="8286126" y="3537811"/>
              <a:ext cx="858346" cy="11927"/>
            </a:xfrm>
            <a:custGeom>
              <a:rect b="b" l="l" r="r" t="t"/>
              <a:pathLst>
                <a:path extrusionOk="0" h="361" w="25979">
                  <a:moveTo>
                    <a:pt x="755" y="0"/>
                  </a:moveTo>
                  <a:cubicBezTo>
                    <a:pt x="267" y="0"/>
                    <a:pt x="1" y="3"/>
                    <a:pt x="1" y="10"/>
                  </a:cubicBezTo>
                  <a:cubicBezTo>
                    <a:pt x="1" y="43"/>
                    <a:pt x="5822" y="156"/>
                    <a:pt x="12990" y="254"/>
                  </a:cubicBezTo>
                  <a:cubicBezTo>
                    <a:pt x="18625" y="317"/>
                    <a:pt x="23429" y="361"/>
                    <a:pt x="25224" y="361"/>
                  </a:cubicBezTo>
                  <a:cubicBezTo>
                    <a:pt x="25712" y="361"/>
                    <a:pt x="25978" y="358"/>
                    <a:pt x="25978" y="351"/>
                  </a:cubicBezTo>
                  <a:cubicBezTo>
                    <a:pt x="25978" y="318"/>
                    <a:pt x="20173" y="205"/>
                    <a:pt x="12990" y="108"/>
                  </a:cubicBezTo>
                  <a:cubicBezTo>
                    <a:pt x="7354" y="44"/>
                    <a:pt x="2550" y="0"/>
                    <a:pt x="75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70" name="Google Shape;670;p23"/>
          <p:cNvGrpSpPr/>
          <p:nvPr/>
        </p:nvGrpSpPr>
        <p:grpSpPr>
          <a:xfrm>
            <a:off x="6409916" y="1908344"/>
            <a:ext cx="1531767" cy="2249694"/>
            <a:chOff x="6409916" y="1908344"/>
            <a:chExt cx="1531767" cy="2249694"/>
          </a:xfrm>
        </p:grpSpPr>
        <p:sp>
          <p:nvSpPr>
            <p:cNvPr id="671" name="Google Shape;671;p23"/>
            <p:cNvSpPr/>
            <p:nvPr/>
          </p:nvSpPr>
          <p:spPr>
            <a:xfrm>
              <a:off x="6409916" y="1908344"/>
              <a:ext cx="1531767" cy="2249694"/>
            </a:xfrm>
            <a:custGeom>
              <a:rect b="b" l="l" r="r" t="t"/>
              <a:pathLst>
                <a:path extrusionOk="0" h="68090" w="46361">
                  <a:moveTo>
                    <a:pt x="46133" y="1"/>
                  </a:moveTo>
                  <a:lnTo>
                    <a:pt x="0" y="163"/>
                  </a:lnTo>
                  <a:lnTo>
                    <a:pt x="227" y="68090"/>
                  </a:lnTo>
                  <a:lnTo>
                    <a:pt x="46360" y="67927"/>
                  </a:lnTo>
                  <a:lnTo>
                    <a:pt x="4613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23"/>
            <p:cNvSpPr/>
            <p:nvPr/>
          </p:nvSpPr>
          <p:spPr>
            <a:xfrm>
              <a:off x="6623123" y="2297655"/>
              <a:ext cx="686373" cy="6311"/>
            </a:xfrm>
            <a:custGeom>
              <a:rect b="b" l="l" r="r" t="t"/>
              <a:pathLst>
                <a:path extrusionOk="0" h="191" w="20774">
                  <a:moveTo>
                    <a:pt x="14425" y="0"/>
                  </a:moveTo>
                  <a:cubicBezTo>
                    <a:pt x="13181" y="0"/>
                    <a:pt x="11814" y="2"/>
                    <a:pt x="10379" y="6"/>
                  </a:cubicBezTo>
                  <a:cubicBezTo>
                    <a:pt x="4655" y="23"/>
                    <a:pt x="1" y="71"/>
                    <a:pt x="1" y="136"/>
                  </a:cubicBezTo>
                  <a:cubicBezTo>
                    <a:pt x="1" y="173"/>
                    <a:pt x="2619" y="191"/>
                    <a:pt x="6343" y="191"/>
                  </a:cubicBezTo>
                  <a:cubicBezTo>
                    <a:pt x="7584" y="191"/>
                    <a:pt x="8948" y="189"/>
                    <a:pt x="10379" y="185"/>
                  </a:cubicBezTo>
                  <a:cubicBezTo>
                    <a:pt x="16119" y="168"/>
                    <a:pt x="20773" y="104"/>
                    <a:pt x="20773" y="55"/>
                  </a:cubicBezTo>
                  <a:cubicBezTo>
                    <a:pt x="20773" y="18"/>
                    <a:pt x="18155" y="0"/>
                    <a:pt x="1442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23"/>
            <p:cNvSpPr/>
            <p:nvPr/>
          </p:nvSpPr>
          <p:spPr>
            <a:xfrm>
              <a:off x="6623685" y="2458361"/>
              <a:ext cx="1138525" cy="6872"/>
            </a:xfrm>
            <a:custGeom>
              <a:rect b="b" l="l" r="r" t="t"/>
              <a:pathLst>
                <a:path extrusionOk="0" h="208" w="34459">
                  <a:moveTo>
                    <a:pt x="28428" y="1"/>
                  </a:moveTo>
                  <a:cubicBezTo>
                    <a:pt x="25414" y="1"/>
                    <a:pt x="21500" y="9"/>
                    <a:pt x="17221" y="23"/>
                  </a:cubicBezTo>
                  <a:cubicBezTo>
                    <a:pt x="7703" y="39"/>
                    <a:pt x="0" y="104"/>
                    <a:pt x="0" y="169"/>
                  </a:cubicBezTo>
                  <a:cubicBezTo>
                    <a:pt x="0" y="196"/>
                    <a:pt x="2334" y="208"/>
                    <a:pt x="6021" y="208"/>
                  </a:cubicBezTo>
                  <a:cubicBezTo>
                    <a:pt x="9031" y="208"/>
                    <a:pt x="12943" y="200"/>
                    <a:pt x="17221" y="185"/>
                  </a:cubicBezTo>
                  <a:cubicBezTo>
                    <a:pt x="26740" y="169"/>
                    <a:pt x="34458" y="88"/>
                    <a:pt x="34458" y="39"/>
                  </a:cubicBezTo>
                  <a:cubicBezTo>
                    <a:pt x="34458" y="13"/>
                    <a:pt x="32119" y="1"/>
                    <a:pt x="284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23"/>
            <p:cNvSpPr/>
            <p:nvPr/>
          </p:nvSpPr>
          <p:spPr>
            <a:xfrm>
              <a:off x="6624214" y="2626237"/>
              <a:ext cx="1138525" cy="7038"/>
            </a:xfrm>
            <a:custGeom>
              <a:rect b="b" l="l" r="r" t="t"/>
              <a:pathLst>
                <a:path extrusionOk="0" h="213" w="34459">
                  <a:moveTo>
                    <a:pt x="26396" y="1"/>
                  </a:moveTo>
                  <a:cubicBezTo>
                    <a:pt x="23739" y="1"/>
                    <a:pt x="20593" y="6"/>
                    <a:pt x="17221" y="18"/>
                  </a:cubicBezTo>
                  <a:cubicBezTo>
                    <a:pt x="7703" y="50"/>
                    <a:pt x="0" y="115"/>
                    <a:pt x="0" y="164"/>
                  </a:cubicBezTo>
                  <a:cubicBezTo>
                    <a:pt x="0" y="195"/>
                    <a:pt x="3219" y="213"/>
                    <a:pt x="8058" y="213"/>
                  </a:cubicBezTo>
                  <a:cubicBezTo>
                    <a:pt x="10713" y="213"/>
                    <a:pt x="13855" y="208"/>
                    <a:pt x="17221" y="196"/>
                  </a:cubicBezTo>
                  <a:cubicBezTo>
                    <a:pt x="26740" y="164"/>
                    <a:pt x="34458" y="99"/>
                    <a:pt x="34458" y="50"/>
                  </a:cubicBezTo>
                  <a:cubicBezTo>
                    <a:pt x="34458" y="19"/>
                    <a:pt x="31240" y="1"/>
                    <a:pt x="2639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23"/>
            <p:cNvSpPr/>
            <p:nvPr/>
          </p:nvSpPr>
          <p:spPr>
            <a:xfrm>
              <a:off x="6624742" y="2794477"/>
              <a:ext cx="1138525" cy="7038"/>
            </a:xfrm>
            <a:custGeom>
              <a:rect b="b" l="l" r="r" t="t"/>
              <a:pathLst>
                <a:path extrusionOk="0" h="213" w="34459">
                  <a:moveTo>
                    <a:pt x="26397" y="0"/>
                  </a:moveTo>
                  <a:cubicBezTo>
                    <a:pt x="23739" y="0"/>
                    <a:pt x="20593" y="6"/>
                    <a:pt x="17221" y="17"/>
                  </a:cubicBezTo>
                  <a:cubicBezTo>
                    <a:pt x="7719" y="50"/>
                    <a:pt x="1" y="115"/>
                    <a:pt x="1" y="163"/>
                  </a:cubicBezTo>
                  <a:cubicBezTo>
                    <a:pt x="1" y="195"/>
                    <a:pt x="3219" y="213"/>
                    <a:pt x="8063" y="213"/>
                  </a:cubicBezTo>
                  <a:cubicBezTo>
                    <a:pt x="10720" y="213"/>
                    <a:pt x="13866" y="207"/>
                    <a:pt x="17238" y="196"/>
                  </a:cubicBezTo>
                  <a:cubicBezTo>
                    <a:pt x="26740" y="163"/>
                    <a:pt x="34459" y="98"/>
                    <a:pt x="34459" y="50"/>
                  </a:cubicBezTo>
                  <a:cubicBezTo>
                    <a:pt x="34459" y="18"/>
                    <a:pt x="31240" y="0"/>
                    <a:pt x="2639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23"/>
            <p:cNvSpPr/>
            <p:nvPr/>
          </p:nvSpPr>
          <p:spPr>
            <a:xfrm>
              <a:off x="6625271" y="2962155"/>
              <a:ext cx="1138525" cy="7071"/>
            </a:xfrm>
            <a:custGeom>
              <a:rect b="b" l="l" r="r" t="t"/>
              <a:pathLst>
                <a:path extrusionOk="0" h="214" w="34459">
                  <a:moveTo>
                    <a:pt x="26397" y="1"/>
                  </a:moveTo>
                  <a:cubicBezTo>
                    <a:pt x="23740" y="1"/>
                    <a:pt x="20594" y="6"/>
                    <a:pt x="17222" y="18"/>
                  </a:cubicBezTo>
                  <a:cubicBezTo>
                    <a:pt x="7719" y="50"/>
                    <a:pt x="1" y="115"/>
                    <a:pt x="1" y="164"/>
                  </a:cubicBezTo>
                  <a:cubicBezTo>
                    <a:pt x="1" y="195"/>
                    <a:pt x="3219" y="213"/>
                    <a:pt x="8063" y="213"/>
                  </a:cubicBezTo>
                  <a:cubicBezTo>
                    <a:pt x="10720" y="213"/>
                    <a:pt x="13866" y="208"/>
                    <a:pt x="17238" y="196"/>
                  </a:cubicBezTo>
                  <a:cubicBezTo>
                    <a:pt x="26740" y="164"/>
                    <a:pt x="34459" y="99"/>
                    <a:pt x="34459" y="50"/>
                  </a:cubicBezTo>
                  <a:cubicBezTo>
                    <a:pt x="34459" y="19"/>
                    <a:pt x="31240" y="1"/>
                    <a:pt x="2639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23"/>
            <p:cNvSpPr/>
            <p:nvPr/>
          </p:nvSpPr>
          <p:spPr>
            <a:xfrm>
              <a:off x="6630095" y="3159338"/>
              <a:ext cx="1138525" cy="7038"/>
            </a:xfrm>
            <a:custGeom>
              <a:rect b="b" l="l" r="r" t="t"/>
              <a:pathLst>
                <a:path extrusionOk="0" h="213" w="34459">
                  <a:moveTo>
                    <a:pt x="26408" y="0"/>
                  </a:moveTo>
                  <a:cubicBezTo>
                    <a:pt x="23754" y="0"/>
                    <a:pt x="20610" y="6"/>
                    <a:pt x="17238" y="17"/>
                  </a:cubicBezTo>
                  <a:cubicBezTo>
                    <a:pt x="7719" y="50"/>
                    <a:pt x="1" y="114"/>
                    <a:pt x="1" y="163"/>
                  </a:cubicBezTo>
                  <a:cubicBezTo>
                    <a:pt x="1" y="194"/>
                    <a:pt x="3219" y="212"/>
                    <a:pt x="8063" y="212"/>
                  </a:cubicBezTo>
                  <a:cubicBezTo>
                    <a:pt x="10720" y="212"/>
                    <a:pt x="13866" y="207"/>
                    <a:pt x="17238" y="195"/>
                  </a:cubicBezTo>
                  <a:cubicBezTo>
                    <a:pt x="26756" y="163"/>
                    <a:pt x="34459" y="98"/>
                    <a:pt x="34459" y="50"/>
                  </a:cubicBezTo>
                  <a:cubicBezTo>
                    <a:pt x="34459" y="18"/>
                    <a:pt x="31247" y="0"/>
                    <a:pt x="264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23"/>
            <p:cNvSpPr/>
            <p:nvPr/>
          </p:nvSpPr>
          <p:spPr>
            <a:xfrm>
              <a:off x="6630623" y="3327544"/>
              <a:ext cx="1138525" cy="7071"/>
            </a:xfrm>
            <a:custGeom>
              <a:rect b="b" l="l" r="r" t="t"/>
              <a:pathLst>
                <a:path extrusionOk="0" h="214" w="34459">
                  <a:moveTo>
                    <a:pt x="26408" y="1"/>
                  </a:moveTo>
                  <a:cubicBezTo>
                    <a:pt x="23754" y="1"/>
                    <a:pt x="20610" y="6"/>
                    <a:pt x="17238" y="18"/>
                  </a:cubicBezTo>
                  <a:cubicBezTo>
                    <a:pt x="7720" y="50"/>
                    <a:pt x="1" y="115"/>
                    <a:pt x="1" y="164"/>
                  </a:cubicBezTo>
                  <a:cubicBezTo>
                    <a:pt x="1" y="195"/>
                    <a:pt x="3220" y="213"/>
                    <a:pt x="8063" y="213"/>
                  </a:cubicBezTo>
                  <a:cubicBezTo>
                    <a:pt x="10720" y="213"/>
                    <a:pt x="13866" y="208"/>
                    <a:pt x="17238" y="196"/>
                  </a:cubicBezTo>
                  <a:cubicBezTo>
                    <a:pt x="26757" y="164"/>
                    <a:pt x="34459" y="99"/>
                    <a:pt x="34459" y="50"/>
                  </a:cubicBezTo>
                  <a:cubicBezTo>
                    <a:pt x="34459" y="19"/>
                    <a:pt x="31247" y="1"/>
                    <a:pt x="2640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23"/>
            <p:cNvSpPr/>
            <p:nvPr/>
          </p:nvSpPr>
          <p:spPr>
            <a:xfrm>
              <a:off x="6631185" y="3495487"/>
              <a:ext cx="1138525" cy="7004"/>
            </a:xfrm>
            <a:custGeom>
              <a:rect b="b" l="l" r="r" t="t"/>
              <a:pathLst>
                <a:path extrusionOk="0" h="212" w="34459">
                  <a:moveTo>
                    <a:pt x="26671" y="1"/>
                  </a:moveTo>
                  <a:cubicBezTo>
                    <a:pt x="23962" y="1"/>
                    <a:pt x="20721" y="4"/>
                    <a:pt x="17237" y="10"/>
                  </a:cubicBezTo>
                  <a:cubicBezTo>
                    <a:pt x="7719" y="43"/>
                    <a:pt x="0" y="108"/>
                    <a:pt x="0" y="172"/>
                  </a:cubicBezTo>
                  <a:cubicBezTo>
                    <a:pt x="0" y="199"/>
                    <a:pt x="2339" y="211"/>
                    <a:pt x="6030" y="211"/>
                  </a:cubicBezTo>
                  <a:cubicBezTo>
                    <a:pt x="9044" y="211"/>
                    <a:pt x="12959" y="203"/>
                    <a:pt x="17237" y="189"/>
                  </a:cubicBezTo>
                  <a:cubicBezTo>
                    <a:pt x="26756" y="156"/>
                    <a:pt x="34458" y="91"/>
                    <a:pt x="34458" y="43"/>
                  </a:cubicBezTo>
                  <a:cubicBezTo>
                    <a:pt x="34458" y="12"/>
                    <a:pt x="31362" y="1"/>
                    <a:pt x="2667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23"/>
            <p:cNvSpPr/>
            <p:nvPr/>
          </p:nvSpPr>
          <p:spPr>
            <a:xfrm>
              <a:off x="6631714" y="3663495"/>
              <a:ext cx="1139054" cy="7038"/>
            </a:xfrm>
            <a:custGeom>
              <a:rect b="b" l="l" r="r" t="t"/>
              <a:pathLst>
                <a:path extrusionOk="0" h="213" w="34475">
                  <a:moveTo>
                    <a:pt x="26408" y="0"/>
                  </a:moveTo>
                  <a:cubicBezTo>
                    <a:pt x="23753" y="0"/>
                    <a:pt x="20609" y="5"/>
                    <a:pt x="17238" y="17"/>
                  </a:cubicBezTo>
                  <a:cubicBezTo>
                    <a:pt x="7719" y="49"/>
                    <a:pt x="0" y="114"/>
                    <a:pt x="0" y="163"/>
                  </a:cubicBezTo>
                  <a:cubicBezTo>
                    <a:pt x="0" y="194"/>
                    <a:pt x="3219" y="212"/>
                    <a:pt x="8062" y="212"/>
                  </a:cubicBezTo>
                  <a:cubicBezTo>
                    <a:pt x="10720" y="212"/>
                    <a:pt x="13866" y="207"/>
                    <a:pt x="17238" y="195"/>
                  </a:cubicBezTo>
                  <a:cubicBezTo>
                    <a:pt x="26756" y="163"/>
                    <a:pt x="34475" y="98"/>
                    <a:pt x="34475" y="49"/>
                  </a:cubicBezTo>
                  <a:lnTo>
                    <a:pt x="34458" y="49"/>
                  </a:lnTo>
                  <a:cubicBezTo>
                    <a:pt x="34458" y="18"/>
                    <a:pt x="31247" y="0"/>
                    <a:pt x="264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ig title">
  <p:cSld name="CUSTOM_16">
    <p:spTree>
      <p:nvGrpSpPr>
        <p:cNvPr id="681" name="Shape 681"/>
        <p:cNvGrpSpPr/>
        <p:nvPr/>
      </p:nvGrpSpPr>
      <p:grpSpPr>
        <a:xfrm>
          <a:off x="0" y="0"/>
          <a:ext cx="0" cy="0"/>
          <a:chOff x="0" y="0"/>
          <a:chExt cx="0" cy="0"/>
        </a:xfrm>
      </p:grpSpPr>
      <p:sp>
        <p:nvSpPr>
          <p:cNvPr id="682" name="Google Shape;682;p24"/>
          <p:cNvSpPr txBox="1"/>
          <p:nvPr>
            <p:ph type="title"/>
          </p:nvPr>
        </p:nvSpPr>
        <p:spPr>
          <a:xfrm>
            <a:off x="4572000" y="541350"/>
            <a:ext cx="3852000" cy="40608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52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Four columns 2">
  <p:cSld name="CUSTOM_10">
    <p:spTree>
      <p:nvGrpSpPr>
        <p:cNvPr id="683" name="Shape 683"/>
        <p:cNvGrpSpPr/>
        <p:nvPr/>
      </p:nvGrpSpPr>
      <p:grpSpPr>
        <a:xfrm>
          <a:off x="0" y="0"/>
          <a:ext cx="0" cy="0"/>
          <a:chOff x="0" y="0"/>
          <a:chExt cx="0" cy="0"/>
        </a:xfrm>
      </p:grpSpPr>
      <p:sp>
        <p:nvSpPr>
          <p:cNvPr id="684" name="Google Shape;684;p25"/>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85" name="Google Shape;685;p25"/>
          <p:cNvGrpSpPr/>
          <p:nvPr/>
        </p:nvGrpSpPr>
        <p:grpSpPr>
          <a:xfrm>
            <a:off x="6510149" y="1965913"/>
            <a:ext cx="2172605" cy="2709763"/>
            <a:chOff x="6510149" y="1949738"/>
            <a:chExt cx="2172605" cy="2709763"/>
          </a:xfrm>
        </p:grpSpPr>
        <p:sp>
          <p:nvSpPr>
            <p:cNvPr id="686" name="Google Shape;686;p25"/>
            <p:cNvSpPr/>
            <p:nvPr/>
          </p:nvSpPr>
          <p:spPr>
            <a:xfrm>
              <a:off x="6510149" y="4267946"/>
              <a:ext cx="120540" cy="388831"/>
            </a:xfrm>
            <a:custGeom>
              <a:rect b="b" l="l" r="r" t="t"/>
              <a:pathLst>
                <a:path extrusionOk="0" h="12132" w="3761">
                  <a:moveTo>
                    <a:pt x="3760" y="1"/>
                  </a:moveTo>
                  <a:lnTo>
                    <a:pt x="1" y="135"/>
                  </a:lnTo>
                  <a:lnTo>
                    <a:pt x="1" y="12131"/>
                  </a:lnTo>
                  <a:lnTo>
                    <a:pt x="1605" y="12131"/>
                  </a:lnTo>
                  <a:lnTo>
                    <a:pt x="376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25"/>
            <p:cNvSpPr/>
            <p:nvPr/>
          </p:nvSpPr>
          <p:spPr>
            <a:xfrm>
              <a:off x="7592958" y="2586860"/>
              <a:ext cx="93201" cy="30960"/>
            </a:xfrm>
            <a:custGeom>
              <a:rect b="b" l="l" r="r" t="t"/>
              <a:pathLst>
                <a:path extrusionOk="0" h="966" w="2908">
                  <a:moveTo>
                    <a:pt x="2875" y="1"/>
                  </a:moveTo>
                  <a:cubicBezTo>
                    <a:pt x="2771" y="1"/>
                    <a:pt x="2159" y="176"/>
                    <a:pt x="1421" y="423"/>
                  </a:cubicBezTo>
                  <a:cubicBezTo>
                    <a:pt x="635" y="690"/>
                    <a:pt x="0" y="924"/>
                    <a:pt x="0" y="957"/>
                  </a:cubicBezTo>
                  <a:cubicBezTo>
                    <a:pt x="2" y="963"/>
                    <a:pt x="12" y="966"/>
                    <a:pt x="29" y="966"/>
                  </a:cubicBezTo>
                  <a:cubicBezTo>
                    <a:pt x="164" y="966"/>
                    <a:pt x="758" y="794"/>
                    <a:pt x="1471" y="556"/>
                  </a:cubicBezTo>
                  <a:cubicBezTo>
                    <a:pt x="2273" y="289"/>
                    <a:pt x="2908" y="38"/>
                    <a:pt x="2891" y="5"/>
                  </a:cubicBezTo>
                  <a:cubicBezTo>
                    <a:pt x="2890" y="2"/>
                    <a:pt x="2884" y="1"/>
                    <a:pt x="287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25"/>
            <p:cNvSpPr/>
            <p:nvPr/>
          </p:nvSpPr>
          <p:spPr>
            <a:xfrm>
              <a:off x="6977662" y="4267946"/>
              <a:ext cx="119963" cy="388831"/>
            </a:xfrm>
            <a:custGeom>
              <a:rect b="b" l="l" r="r" t="t"/>
              <a:pathLst>
                <a:path extrusionOk="0" h="12132" w="3743">
                  <a:moveTo>
                    <a:pt x="3743" y="1"/>
                  </a:moveTo>
                  <a:lnTo>
                    <a:pt x="0" y="135"/>
                  </a:lnTo>
                  <a:lnTo>
                    <a:pt x="0" y="12131"/>
                  </a:lnTo>
                  <a:lnTo>
                    <a:pt x="1604" y="12131"/>
                  </a:lnTo>
                  <a:lnTo>
                    <a:pt x="374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25"/>
            <p:cNvSpPr/>
            <p:nvPr/>
          </p:nvSpPr>
          <p:spPr>
            <a:xfrm>
              <a:off x="7441394" y="4267946"/>
              <a:ext cx="120540" cy="388831"/>
            </a:xfrm>
            <a:custGeom>
              <a:rect b="b" l="l" r="r" t="t"/>
              <a:pathLst>
                <a:path extrusionOk="0" h="12132" w="3761">
                  <a:moveTo>
                    <a:pt x="1" y="1"/>
                  </a:moveTo>
                  <a:lnTo>
                    <a:pt x="2156" y="12131"/>
                  </a:lnTo>
                  <a:lnTo>
                    <a:pt x="3760" y="12131"/>
                  </a:lnTo>
                  <a:lnTo>
                    <a:pt x="3760" y="135"/>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25"/>
            <p:cNvSpPr/>
            <p:nvPr/>
          </p:nvSpPr>
          <p:spPr>
            <a:xfrm>
              <a:off x="7769682" y="4267946"/>
              <a:ext cx="120508" cy="388831"/>
            </a:xfrm>
            <a:custGeom>
              <a:rect b="b" l="l" r="r" t="t"/>
              <a:pathLst>
                <a:path extrusionOk="0" h="12132" w="3760">
                  <a:moveTo>
                    <a:pt x="0" y="1"/>
                  </a:moveTo>
                  <a:lnTo>
                    <a:pt x="2156" y="12131"/>
                  </a:lnTo>
                  <a:lnTo>
                    <a:pt x="3760" y="12131"/>
                  </a:lnTo>
                  <a:lnTo>
                    <a:pt x="3760" y="135"/>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25"/>
            <p:cNvSpPr/>
            <p:nvPr/>
          </p:nvSpPr>
          <p:spPr>
            <a:xfrm>
              <a:off x="6510149" y="3406827"/>
              <a:ext cx="375979" cy="873907"/>
            </a:xfrm>
            <a:custGeom>
              <a:rect b="b" l="l" r="r" t="t"/>
              <a:pathLst>
                <a:path extrusionOk="0" h="27267" w="11731">
                  <a:moveTo>
                    <a:pt x="5548" y="0"/>
                  </a:moveTo>
                  <a:cubicBezTo>
                    <a:pt x="4075" y="0"/>
                    <a:pt x="2636" y="293"/>
                    <a:pt x="1939" y="1271"/>
                  </a:cubicBezTo>
                  <a:cubicBezTo>
                    <a:pt x="184" y="3711"/>
                    <a:pt x="1" y="27170"/>
                    <a:pt x="1" y="27170"/>
                  </a:cubicBezTo>
                  <a:cubicBezTo>
                    <a:pt x="1" y="27170"/>
                    <a:pt x="5028" y="27266"/>
                    <a:pt x="8439" y="27266"/>
                  </a:cubicBezTo>
                  <a:cubicBezTo>
                    <a:pt x="10145" y="27266"/>
                    <a:pt x="11446" y="27242"/>
                    <a:pt x="11513" y="27170"/>
                  </a:cubicBezTo>
                  <a:cubicBezTo>
                    <a:pt x="11730" y="26969"/>
                    <a:pt x="10026" y="653"/>
                    <a:pt x="10026" y="653"/>
                  </a:cubicBezTo>
                  <a:cubicBezTo>
                    <a:pt x="10026" y="653"/>
                    <a:pt x="7748" y="0"/>
                    <a:pt x="554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25"/>
            <p:cNvSpPr/>
            <p:nvPr/>
          </p:nvSpPr>
          <p:spPr>
            <a:xfrm>
              <a:off x="6804144" y="2531830"/>
              <a:ext cx="1086046" cy="1608718"/>
            </a:xfrm>
            <a:custGeom>
              <a:rect b="b" l="l" r="r" t="t"/>
              <a:pathLst>
                <a:path extrusionOk="0" h="50194" w="33886">
                  <a:moveTo>
                    <a:pt x="24423" y="1"/>
                  </a:moveTo>
                  <a:cubicBezTo>
                    <a:pt x="24403" y="1"/>
                    <a:pt x="24382" y="1"/>
                    <a:pt x="24362" y="1"/>
                  </a:cubicBezTo>
                  <a:lnTo>
                    <a:pt x="9424" y="1"/>
                  </a:lnTo>
                  <a:cubicBezTo>
                    <a:pt x="4195" y="1"/>
                    <a:pt x="1" y="4295"/>
                    <a:pt x="118" y="9525"/>
                  </a:cubicBezTo>
                  <a:lnTo>
                    <a:pt x="1070" y="50193"/>
                  </a:lnTo>
                  <a:lnTo>
                    <a:pt x="33568" y="50193"/>
                  </a:lnTo>
                  <a:lnTo>
                    <a:pt x="33836" y="9491"/>
                  </a:lnTo>
                  <a:cubicBezTo>
                    <a:pt x="33885" y="4265"/>
                    <a:pt x="29658" y="1"/>
                    <a:pt x="2442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25"/>
            <p:cNvSpPr/>
            <p:nvPr/>
          </p:nvSpPr>
          <p:spPr>
            <a:xfrm>
              <a:off x="6572262" y="3855335"/>
              <a:ext cx="1307768" cy="420143"/>
            </a:xfrm>
            <a:custGeom>
              <a:rect b="b" l="l" r="r" t="t"/>
              <a:pathLst>
                <a:path extrusionOk="0" h="13109" w="40804">
                  <a:moveTo>
                    <a:pt x="19728" y="0"/>
                  </a:moveTo>
                  <a:cubicBezTo>
                    <a:pt x="13401" y="0"/>
                    <a:pt x="6918" y="126"/>
                    <a:pt x="6918" y="126"/>
                  </a:cubicBezTo>
                  <a:cubicBezTo>
                    <a:pt x="6918" y="126"/>
                    <a:pt x="452" y="377"/>
                    <a:pt x="1" y="8380"/>
                  </a:cubicBezTo>
                  <a:lnTo>
                    <a:pt x="1" y="13109"/>
                  </a:lnTo>
                  <a:lnTo>
                    <a:pt x="40803" y="13109"/>
                  </a:lnTo>
                  <a:lnTo>
                    <a:pt x="40803" y="8898"/>
                  </a:lnTo>
                  <a:cubicBezTo>
                    <a:pt x="40803" y="8898"/>
                    <a:pt x="35039" y="410"/>
                    <a:pt x="28272" y="126"/>
                  </a:cubicBezTo>
                  <a:cubicBezTo>
                    <a:pt x="26016" y="32"/>
                    <a:pt x="22892" y="0"/>
                    <a:pt x="1972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25"/>
            <p:cNvSpPr/>
            <p:nvPr/>
          </p:nvSpPr>
          <p:spPr>
            <a:xfrm>
              <a:off x="6554057" y="3855014"/>
              <a:ext cx="907207" cy="413125"/>
            </a:xfrm>
            <a:custGeom>
              <a:rect b="b" l="l" r="r" t="t"/>
              <a:pathLst>
                <a:path extrusionOk="0" h="12890" w="28306">
                  <a:moveTo>
                    <a:pt x="9133" y="0"/>
                  </a:moveTo>
                  <a:cubicBezTo>
                    <a:pt x="7145" y="0"/>
                    <a:pt x="5217" y="133"/>
                    <a:pt x="3543" y="1423"/>
                  </a:cubicBezTo>
                  <a:cubicBezTo>
                    <a:pt x="385" y="3896"/>
                    <a:pt x="1" y="9059"/>
                    <a:pt x="335" y="12751"/>
                  </a:cubicBezTo>
                  <a:cubicBezTo>
                    <a:pt x="343" y="12843"/>
                    <a:pt x="414" y="12889"/>
                    <a:pt x="483" y="12889"/>
                  </a:cubicBezTo>
                  <a:cubicBezTo>
                    <a:pt x="552" y="12889"/>
                    <a:pt x="619" y="12843"/>
                    <a:pt x="619" y="12751"/>
                  </a:cubicBezTo>
                  <a:cubicBezTo>
                    <a:pt x="218" y="8357"/>
                    <a:pt x="953" y="1958"/>
                    <a:pt x="5932" y="554"/>
                  </a:cubicBezTo>
                  <a:cubicBezTo>
                    <a:pt x="6831" y="299"/>
                    <a:pt x="7809" y="238"/>
                    <a:pt x="8789" y="238"/>
                  </a:cubicBezTo>
                  <a:cubicBezTo>
                    <a:pt x="9668" y="238"/>
                    <a:pt x="10550" y="287"/>
                    <a:pt x="11379" y="287"/>
                  </a:cubicBezTo>
                  <a:lnTo>
                    <a:pt x="28121" y="387"/>
                  </a:lnTo>
                  <a:cubicBezTo>
                    <a:pt x="28305" y="370"/>
                    <a:pt x="28305" y="103"/>
                    <a:pt x="28121" y="103"/>
                  </a:cubicBezTo>
                  <a:cubicBezTo>
                    <a:pt x="21973" y="70"/>
                    <a:pt x="15807" y="36"/>
                    <a:pt x="9658" y="3"/>
                  </a:cubicBezTo>
                  <a:cubicBezTo>
                    <a:pt x="9483" y="1"/>
                    <a:pt x="9308" y="0"/>
                    <a:pt x="913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25"/>
            <p:cNvSpPr/>
            <p:nvPr/>
          </p:nvSpPr>
          <p:spPr>
            <a:xfrm>
              <a:off x="6955708" y="2557534"/>
              <a:ext cx="706895" cy="844005"/>
            </a:xfrm>
            <a:custGeom>
              <a:rect b="b" l="l" r="r" t="t"/>
              <a:pathLst>
                <a:path extrusionOk="0" h="26334" w="22056">
                  <a:moveTo>
                    <a:pt x="6416" y="1"/>
                  </a:moveTo>
                  <a:cubicBezTo>
                    <a:pt x="4428" y="18"/>
                    <a:pt x="2807" y="68"/>
                    <a:pt x="1705" y="168"/>
                  </a:cubicBezTo>
                  <a:cubicBezTo>
                    <a:pt x="1420" y="201"/>
                    <a:pt x="1187" y="235"/>
                    <a:pt x="969" y="252"/>
                  </a:cubicBezTo>
                  <a:cubicBezTo>
                    <a:pt x="752" y="285"/>
                    <a:pt x="568" y="318"/>
                    <a:pt x="435" y="335"/>
                  </a:cubicBezTo>
                  <a:cubicBezTo>
                    <a:pt x="284" y="369"/>
                    <a:pt x="134" y="419"/>
                    <a:pt x="0" y="469"/>
                  </a:cubicBezTo>
                  <a:cubicBezTo>
                    <a:pt x="34" y="469"/>
                    <a:pt x="67" y="452"/>
                    <a:pt x="117" y="452"/>
                  </a:cubicBezTo>
                  <a:cubicBezTo>
                    <a:pt x="184" y="435"/>
                    <a:pt x="284" y="402"/>
                    <a:pt x="435" y="369"/>
                  </a:cubicBezTo>
                  <a:lnTo>
                    <a:pt x="969" y="302"/>
                  </a:lnTo>
                  <a:cubicBezTo>
                    <a:pt x="1187" y="285"/>
                    <a:pt x="1420" y="252"/>
                    <a:pt x="1705" y="235"/>
                  </a:cubicBezTo>
                  <a:cubicBezTo>
                    <a:pt x="2679" y="162"/>
                    <a:pt x="4022" y="115"/>
                    <a:pt x="5665" y="115"/>
                  </a:cubicBezTo>
                  <a:cubicBezTo>
                    <a:pt x="5909" y="115"/>
                    <a:pt x="6159" y="116"/>
                    <a:pt x="6416" y="118"/>
                  </a:cubicBezTo>
                  <a:cubicBezTo>
                    <a:pt x="7419" y="118"/>
                    <a:pt x="8505" y="118"/>
                    <a:pt x="9674" y="151"/>
                  </a:cubicBezTo>
                  <a:cubicBezTo>
                    <a:pt x="10844" y="185"/>
                    <a:pt x="12097" y="151"/>
                    <a:pt x="13401" y="335"/>
                  </a:cubicBezTo>
                  <a:cubicBezTo>
                    <a:pt x="14069" y="402"/>
                    <a:pt x="14737" y="536"/>
                    <a:pt x="15389" y="686"/>
                  </a:cubicBezTo>
                  <a:cubicBezTo>
                    <a:pt x="16074" y="853"/>
                    <a:pt x="16726" y="1087"/>
                    <a:pt x="17360" y="1388"/>
                  </a:cubicBezTo>
                  <a:cubicBezTo>
                    <a:pt x="17995" y="1739"/>
                    <a:pt x="18563" y="2173"/>
                    <a:pt x="19081" y="2691"/>
                  </a:cubicBezTo>
                  <a:cubicBezTo>
                    <a:pt x="19616" y="3209"/>
                    <a:pt x="20067" y="3810"/>
                    <a:pt x="20418" y="4462"/>
                  </a:cubicBezTo>
                  <a:cubicBezTo>
                    <a:pt x="20585" y="4796"/>
                    <a:pt x="20719" y="5147"/>
                    <a:pt x="20819" y="5498"/>
                  </a:cubicBezTo>
                  <a:cubicBezTo>
                    <a:pt x="20903" y="5866"/>
                    <a:pt x="20953" y="6233"/>
                    <a:pt x="20986" y="6601"/>
                  </a:cubicBezTo>
                  <a:cubicBezTo>
                    <a:pt x="21070" y="7336"/>
                    <a:pt x="21153" y="8054"/>
                    <a:pt x="21220" y="8773"/>
                  </a:cubicBezTo>
                  <a:cubicBezTo>
                    <a:pt x="21354" y="10193"/>
                    <a:pt x="21454" y="11580"/>
                    <a:pt x="21554" y="12883"/>
                  </a:cubicBezTo>
                  <a:cubicBezTo>
                    <a:pt x="21721" y="15523"/>
                    <a:pt x="21805" y="17896"/>
                    <a:pt x="21872" y="19884"/>
                  </a:cubicBezTo>
                  <a:cubicBezTo>
                    <a:pt x="21922" y="21872"/>
                    <a:pt x="21955" y="23476"/>
                    <a:pt x="21989" y="24596"/>
                  </a:cubicBezTo>
                  <a:cubicBezTo>
                    <a:pt x="22005" y="25147"/>
                    <a:pt x="22022" y="25582"/>
                    <a:pt x="22022" y="25882"/>
                  </a:cubicBezTo>
                  <a:cubicBezTo>
                    <a:pt x="22039" y="26016"/>
                    <a:pt x="22039" y="26133"/>
                    <a:pt x="22039" y="26217"/>
                  </a:cubicBezTo>
                  <a:cubicBezTo>
                    <a:pt x="22039" y="26250"/>
                    <a:pt x="22039" y="26283"/>
                    <a:pt x="22056" y="26334"/>
                  </a:cubicBezTo>
                  <a:cubicBezTo>
                    <a:pt x="22056" y="26283"/>
                    <a:pt x="22056" y="26250"/>
                    <a:pt x="22056" y="26217"/>
                  </a:cubicBezTo>
                  <a:cubicBezTo>
                    <a:pt x="22056" y="26133"/>
                    <a:pt x="22056" y="26016"/>
                    <a:pt x="22056" y="25882"/>
                  </a:cubicBezTo>
                  <a:cubicBezTo>
                    <a:pt x="22056" y="25582"/>
                    <a:pt x="22056" y="25147"/>
                    <a:pt x="22039" y="24596"/>
                  </a:cubicBezTo>
                  <a:cubicBezTo>
                    <a:pt x="22039" y="23476"/>
                    <a:pt x="22022" y="21872"/>
                    <a:pt x="21972" y="19867"/>
                  </a:cubicBezTo>
                  <a:cubicBezTo>
                    <a:pt x="21922" y="17879"/>
                    <a:pt x="21838" y="15506"/>
                    <a:pt x="21688" y="12883"/>
                  </a:cubicBezTo>
                  <a:cubicBezTo>
                    <a:pt x="21604" y="11563"/>
                    <a:pt x="21487" y="10176"/>
                    <a:pt x="21354" y="8756"/>
                  </a:cubicBezTo>
                  <a:cubicBezTo>
                    <a:pt x="21287" y="8038"/>
                    <a:pt x="21220" y="7319"/>
                    <a:pt x="21120" y="6584"/>
                  </a:cubicBezTo>
                  <a:cubicBezTo>
                    <a:pt x="21103" y="6200"/>
                    <a:pt x="21036" y="5832"/>
                    <a:pt x="20953" y="5465"/>
                  </a:cubicBezTo>
                  <a:cubicBezTo>
                    <a:pt x="20853" y="5097"/>
                    <a:pt x="20719" y="4729"/>
                    <a:pt x="20535" y="4395"/>
                  </a:cubicBezTo>
                  <a:cubicBezTo>
                    <a:pt x="20184" y="3727"/>
                    <a:pt x="19716" y="3109"/>
                    <a:pt x="19182" y="2591"/>
                  </a:cubicBezTo>
                  <a:cubicBezTo>
                    <a:pt x="18664" y="2056"/>
                    <a:pt x="18062" y="1622"/>
                    <a:pt x="17427" y="1271"/>
                  </a:cubicBezTo>
                  <a:cubicBezTo>
                    <a:pt x="16776" y="953"/>
                    <a:pt x="16107" y="719"/>
                    <a:pt x="15422" y="552"/>
                  </a:cubicBezTo>
                  <a:cubicBezTo>
                    <a:pt x="14771" y="402"/>
                    <a:pt x="14102" y="268"/>
                    <a:pt x="13417" y="201"/>
                  </a:cubicBezTo>
                  <a:cubicBezTo>
                    <a:pt x="12114" y="18"/>
                    <a:pt x="10844" y="51"/>
                    <a:pt x="9674" y="18"/>
                  </a:cubicBezTo>
                  <a:cubicBezTo>
                    <a:pt x="8505" y="1"/>
                    <a:pt x="7419" y="1"/>
                    <a:pt x="64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25"/>
            <p:cNvSpPr/>
            <p:nvPr/>
          </p:nvSpPr>
          <p:spPr>
            <a:xfrm>
              <a:off x="7646514" y="2915500"/>
              <a:ext cx="74997" cy="26313"/>
            </a:xfrm>
            <a:custGeom>
              <a:rect b="b" l="l" r="r" t="t"/>
              <a:pathLst>
                <a:path extrusionOk="0" h="821" w="2340">
                  <a:moveTo>
                    <a:pt x="2311" y="1"/>
                  </a:moveTo>
                  <a:cubicBezTo>
                    <a:pt x="2192" y="1"/>
                    <a:pt x="1711" y="153"/>
                    <a:pt x="1153" y="344"/>
                  </a:cubicBezTo>
                  <a:cubicBezTo>
                    <a:pt x="502" y="561"/>
                    <a:pt x="0" y="779"/>
                    <a:pt x="17" y="812"/>
                  </a:cubicBezTo>
                  <a:cubicBezTo>
                    <a:pt x="19" y="818"/>
                    <a:pt x="28" y="821"/>
                    <a:pt x="44" y="821"/>
                  </a:cubicBezTo>
                  <a:cubicBezTo>
                    <a:pt x="161" y="821"/>
                    <a:pt x="631" y="669"/>
                    <a:pt x="1203" y="478"/>
                  </a:cubicBezTo>
                  <a:cubicBezTo>
                    <a:pt x="1838" y="261"/>
                    <a:pt x="2339" y="43"/>
                    <a:pt x="2339" y="10"/>
                  </a:cubicBezTo>
                  <a:cubicBezTo>
                    <a:pt x="2337" y="4"/>
                    <a:pt x="2328" y="1"/>
                    <a:pt x="231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25"/>
            <p:cNvSpPr/>
            <p:nvPr/>
          </p:nvSpPr>
          <p:spPr>
            <a:xfrm>
              <a:off x="7647059" y="2987356"/>
              <a:ext cx="33749" cy="4743"/>
            </a:xfrm>
            <a:custGeom>
              <a:rect b="b" l="l" r="r" t="t"/>
              <a:pathLst>
                <a:path extrusionOk="0" h="148" w="1053">
                  <a:moveTo>
                    <a:pt x="324" y="1"/>
                  </a:moveTo>
                  <a:cubicBezTo>
                    <a:pt x="132" y="1"/>
                    <a:pt x="0" y="19"/>
                    <a:pt x="0" y="57"/>
                  </a:cubicBezTo>
                  <a:cubicBezTo>
                    <a:pt x="0" y="90"/>
                    <a:pt x="234" y="141"/>
                    <a:pt x="518" y="141"/>
                  </a:cubicBezTo>
                  <a:cubicBezTo>
                    <a:pt x="599" y="145"/>
                    <a:pt x="674" y="147"/>
                    <a:pt x="742" y="147"/>
                  </a:cubicBezTo>
                  <a:cubicBezTo>
                    <a:pt x="927" y="147"/>
                    <a:pt x="1053" y="132"/>
                    <a:pt x="1053" y="107"/>
                  </a:cubicBezTo>
                  <a:cubicBezTo>
                    <a:pt x="1053" y="57"/>
                    <a:pt x="819" y="24"/>
                    <a:pt x="535" y="7"/>
                  </a:cubicBezTo>
                  <a:cubicBezTo>
                    <a:pt x="459" y="3"/>
                    <a:pt x="388" y="1"/>
                    <a:pt x="32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25"/>
            <p:cNvSpPr/>
            <p:nvPr/>
          </p:nvSpPr>
          <p:spPr>
            <a:xfrm>
              <a:off x="7353577" y="2960787"/>
              <a:ext cx="47690" cy="45575"/>
            </a:xfrm>
            <a:custGeom>
              <a:rect b="b" l="l" r="r" t="t"/>
              <a:pathLst>
                <a:path extrusionOk="0" h="1422" w="1488">
                  <a:moveTo>
                    <a:pt x="652" y="0"/>
                  </a:moveTo>
                  <a:lnTo>
                    <a:pt x="652" y="0"/>
                  </a:lnTo>
                  <a:cubicBezTo>
                    <a:pt x="652" y="0"/>
                    <a:pt x="585" y="0"/>
                    <a:pt x="485" y="34"/>
                  </a:cubicBezTo>
                  <a:cubicBezTo>
                    <a:pt x="352" y="84"/>
                    <a:pt x="218" y="201"/>
                    <a:pt x="151" y="318"/>
                  </a:cubicBezTo>
                  <a:cubicBezTo>
                    <a:pt x="17" y="518"/>
                    <a:pt x="1" y="769"/>
                    <a:pt x="101" y="986"/>
                  </a:cubicBezTo>
                  <a:cubicBezTo>
                    <a:pt x="213" y="1257"/>
                    <a:pt x="476" y="1422"/>
                    <a:pt x="747" y="1422"/>
                  </a:cubicBezTo>
                  <a:cubicBezTo>
                    <a:pt x="760" y="1422"/>
                    <a:pt x="773" y="1421"/>
                    <a:pt x="786" y="1421"/>
                  </a:cubicBezTo>
                  <a:cubicBezTo>
                    <a:pt x="1087" y="1387"/>
                    <a:pt x="1337" y="1187"/>
                    <a:pt x="1421" y="903"/>
                  </a:cubicBezTo>
                  <a:cubicBezTo>
                    <a:pt x="1488" y="669"/>
                    <a:pt x="1404" y="418"/>
                    <a:pt x="1204" y="251"/>
                  </a:cubicBezTo>
                  <a:cubicBezTo>
                    <a:pt x="1087" y="151"/>
                    <a:pt x="936" y="101"/>
                    <a:pt x="786" y="101"/>
                  </a:cubicBezTo>
                  <a:cubicBezTo>
                    <a:pt x="686" y="117"/>
                    <a:pt x="619" y="151"/>
                    <a:pt x="636" y="151"/>
                  </a:cubicBezTo>
                  <a:cubicBezTo>
                    <a:pt x="636" y="159"/>
                    <a:pt x="648" y="159"/>
                    <a:pt x="673" y="159"/>
                  </a:cubicBezTo>
                  <a:cubicBezTo>
                    <a:pt x="698" y="159"/>
                    <a:pt x="736" y="159"/>
                    <a:pt x="786" y="168"/>
                  </a:cubicBezTo>
                  <a:cubicBezTo>
                    <a:pt x="920" y="184"/>
                    <a:pt x="1053" y="234"/>
                    <a:pt x="1137" y="335"/>
                  </a:cubicBezTo>
                  <a:cubicBezTo>
                    <a:pt x="1287" y="468"/>
                    <a:pt x="1354" y="669"/>
                    <a:pt x="1287" y="853"/>
                  </a:cubicBezTo>
                  <a:cubicBezTo>
                    <a:pt x="1220" y="1087"/>
                    <a:pt x="1020" y="1254"/>
                    <a:pt x="786" y="1287"/>
                  </a:cubicBezTo>
                  <a:cubicBezTo>
                    <a:pt x="535" y="1287"/>
                    <a:pt x="318" y="1153"/>
                    <a:pt x="218" y="936"/>
                  </a:cubicBezTo>
                  <a:cubicBezTo>
                    <a:pt x="134" y="752"/>
                    <a:pt x="134" y="552"/>
                    <a:pt x="235" y="368"/>
                  </a:cubicBezTo>
                  <a:cubicBezTo>
                    <a:pt x="335" y="218"/>
                    <a:pt x="469" y="84"/>
                    <a:pt x="65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25"/>
            <p:cNvSpPr/>
            <p:nvPr/>
          </p:nvSpPr>
          <p:spPr>
            <a:xfrm>
              <a:off x="7345564" y="2844574"/>
              <a:ext cx="46056" cy="123745"/>
            </a:xfrm>
            <a:custGeom>
              <a:rect b="b" l="l" r="r" t="t"/>
              <a:pathLst>
                <a:path extrusionOk="0" h="3861" w="1437">
                  <a:moveTo>
                    <a:pt x="1420" y="1"/>
                  </a:moveTo>
                  <a:cubicBezTo>
                    <a:pt x="1421" y="3"/>
                    <a:pt x="1422" y="6"/>
                    <a:pt x="1421" y="9"/>
                  </a:cubicBezTo>
                  <a:lnTo>
                    <a:pt x="1421" y="9"/>
                  </a:lnTo>
                  <a:cubicBezTo>
                    <a:pt x="1426" y="6"/>
                    <a:pt x="1432" y="3"/>
                    <a:pt x="1437" y="1"/>
                  </a:cubicBezTo>
                  <a:close/>
                  <a:moveTo>
                    <a:pt x="1421" y="9"/>
                  </a:moveTo>
                  <a:cubicBezTo>
                    <a:pt x="1228" y="108"/>
                    <a:pt x="1066" y="239"/>
                    <a:pt x="936" y="402"/>
                  </a:cubicBezTo>
                  <a:cubicBezTo>
                    <a:pt x="201" y="1187"/>
                    <a:pt x="0" y="2323"/>
                    <a:pt x="401" y="3309"/>
                  </a:cubicBezTo>
                  <a:cubicBezTo>
                    <a:pt x="468" y="3509"/>
                    <a:pt x="568" y="3710"/>
                    <a:pt x="719" y="3860"/>
                  </a:cubicBezTo>
                  <a:cubicBezTo>
                    <a:pt x="752" y="3844"/>
                    <a:pt x="618" y="3643"/>
                    <a:pt x="485" y="3276"/>
                  </a:cubicBezTo>
                  <a:cubicBezTo>
                    <a:pt x="167" y="2323"/>
                    <a:pt x="351" y="1254"/>
                    <a:pt x="1003" y="469"/>
                  </a:cubicBezTo>
                  <a:cubicBezTo>
                    <a:pt x="1236" y="188"/>
                    <a:pt x="1412" y="53"/>
                    <a:pt x="1421" y="9"/>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25"/>
            <p:cNvSpPr/>
            <p:nvPr/>
          </p:nvSpPr>
          <p:spPr>
            <a:xfrm>
              <a:off x="7348769" y="3002420"/>
              <a:ext cx="31633" cy="132431"/>
            </a:xfrm>
            <a:custGeom>
              <a:rect b="b" l="l" r="r" t="t"/>
              <a:pathLst>
                <a:path extrusionOk="0" h="4132" w="987">
                  <a:moveTo>
                    <a:pt x="919" y="1"/>
                  </a:moveTo>
                  <a:cubicBezTo>
                    <a:pt x="886" y="1"/>
                    <a:pt x="836" y="5"/>
                    <a:pt x="769" y="21"/>
                  </a:cubicBezTo>
                  <a:cubicBezTo>
                    <a:pt x="602" y="72"/>
                    <a:pt x="451" y="172"/>
                    <a:pt x="334" y="305"/>
                  </a:cubicBezTo>
                  <a:cubicBezTo>
                    <a:pt x="184" y="523"/>
                    <a:pt x="84" y="757"/>
                    <a:pt x="50" y="1024"/>
                  </a:cubicBezTo>
                  <a:cubicBezTo>
                    <a:pt x="17" y="1341"/>
                    <a:pt x="0" y="1642"/>
                    <a:pt x="34" y="1960"/>
                  </a:cubicBezTo>
                  <a:cubicBezTo>
                    <a:pt x="84" y="2528"/>
                    <a:pt x="268" y="3079"/>
                    <a:pt x="535" y="3564"/>
                  </a:cubicBezTo>
                  <a:cubicBezTo>
                    <a:pt x="652" y="3781"/>
                    <a:pt x="786" y="3965"/>
                    <a:pt x="953" y="4132"/>
                  </a:cubicBezTo>
                  <a:cubicBezTo>
                    <a:pt x="986" y="4115"/>
                    <a:pt x="819" y="3898"/>
                    <a:pt x="635" y="3530"/>
                  </a:cubicBezTo>
                  <a:cubicBezTo>
                    <a:pt x="385" y="3029"/>
                    <a:pt x="234" y="2494"/>
                    <a:pt x="184" y="1943"/>
                  </a:cubicBezTo>
                  <a:cubicBezTo>
                    <a:pt x="117" y="1308"/>
                    <a:pt x="167" y="706"/>
                    <a:pt x="418" y="372"/>
                  </a:cubicBezTo>
                  <a:cubicBezTo>
                    <a:pt x="552" y="189"/>
                    <a:pt x="752" y="55"/>
                    <a:pt x="969" y="5"/>
                  </a:cubicBezTo>
                  <a:cubicBezTo>
                    <a:pt x="969" y="5"/>
                    <a:pt x="953" y="1"/>
                    <a:pt x="91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25"/>
            <p:cNvSpPr/>
            <p:nvPr/>
          </p:nvSpPr>
          <p:spPr>
            <a:xfrm>
              <a:off x="7304316" y="2972581"/>
              <a:ext cx="47146" cy="9262"/>
            </a:xfrm>
            <a:custGeom>
              <a:rect b="b" l="l" r="r" t="t"/>
              <a:pathLst>
                <a:path extrusionOk="0" h="289" w="1471">
                  <a:moveTo>
                    <a:pt x="736" y="0"/>
                  </a:moveTo>
                  <a:cubicBezTo>
                    <a:pt x="285" y="0"/>
                    <a:pt x="1" y="251"/>
                    <a:pt x="34" y="284"/>
                  </a:cubicBezTo>
                  <a:cubicBezTo>
                    <a:pt x="35" y="287"/>
                    <a:pt x="39" y="288"/>
                    <a:pt x="44" y="288"/>
                  </a:cubicBezTo>
                  <a:cubicBezTo>
                    <a:pt x="99" y="288"/>
                    <a:pt x="368" y="134"/>
                    <a:pt x="736" y="134"/>
                  </a:cubicBezTo>
                  <a:cubicBezTo>
                    <a:pt x="1100" y="134"/>
                    <a:pt x="1368" y="272"/>
                    <a:pt x="1426" y="272"/>
                  </a:cubicBezTo>
                  <a:cubicBezTo>
                    <a:pt x="1432" y="272"/>
                    <a:pt x="1436" y="270"/>
                    <a:pt x="1437" y="267"/>
                  </a:cubicBezTo>
                  <a:cubicBezTo>
                    <a:pt x="1471" y="251"/>
                    <a:pt x="1187" y="0"/>
                    <a:pt x="73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25"/>
            <p:cNvSpPr/>
            <p:nvPr/>
          </p:nvSpPr>
          <p:spPr>
            <a:xfrm>
              <a:off x="7048877" y="2960787"/>
              <a:ext cx="47690" cy="45575"/>
            </a:xfrm>
            <a:custGeom>
              <a:rect b="b" l="l" r="r" t="t"/>
              <a:pathLst>
                <a:path extrusionOk="0" h="1422" w="1488">
                  <a:moveTo>
                    <a:pt x="652" y="0"/>
                  </a:moveTo>
                  <a:cubicBezTo>
                    <a:pt x="652" y="0"/>
                    <a:pt x="585" y="0"/>
                    <a:pt x="485" y="34"/>
                  </a:cubicBezTo>
                  <a:cubicBezTo>
                    <a:pt x="351" y="84"/>
                    <a:pt x="234" y="201"/>
                    <a:pt x="151" y="318"/>
                  </a:cubicBezTo>
                  <a:cubicBezTo>
                    <a:pt x="17" y="518"/>
                    <a:pt x="1" y="769"/>
                    <a:pt x="101" y="986"/>
                  </a:cubicBezTo>
                  <a:cubicBezTo>
                    <a:pt x="212" y="1257"/>
                    <a:pt x="476" y="1422"/>
                    <a:pt x="761" y="1422"/>
                  </a:cubicBezTo>
                  <a:cubicBezTo>
                    <a:pt x="775" y="1422"/>
                    <a:pt x="789" y="1421"/>
                    <a:pt x="803" y="1421"/>
                  </a:cubicBezTo>
                  <a:cubicBezTo>
                    <a:pt x="1087" y="1387"/>
                    <a:pt x="1337" y="1187"/>
                    <a:pt x="1421" y="903"/>
                  </a:cubicBezTo>
                  <a:cubicBezTo>
                    <a:pt x="1488" y="652"/>
                    <a:pt x="1404" y="418"/>
                    <a:pt x="1220" y="251"/>
                  </a:cubicBezTo>
                  <a:cubicBezTo>
                    <a:pt x="1103" y="151"/>
                    <a:pt x="936" y="101"/>
                    <a:pt x="786" y="101"/>
                  </a:cubicBezTo>
                  <a:cubicBezTo>
                    <a:pt x="686" y="117"/>
                    <a:pt x="635" y="151"/>
                    <a:pt x="635" y="151"/>
                  </a:cubicBezTo>
                  <a:cubicBezTo>
                    <a:pt x="635" y="159"/>
                    <a:pt x="648" y="159"/>
                    <a:pt x="673" y="159"/>
                  </a:cubicBezTo>
                  <a:cubicBezTo>
                    <a:pt x="698" y="159"/>
                    <a:pt x="736" y="159"/>
                    <a:pt x="786" y="168"/>
                  </a:cubicBezTo>
                  <a:cubicBezTo>
                    <a:pt x="919" y="184"/>
                    <a:pt x="1053" y="234"/>
                    <a:pt x="1153" y="335"/>
                  </a:cubicBezTo>
                  <a:cubicBezTo>
                    <a:pt x="1287" y="468"/>
                    <a:pt x="1354" y="669"/>
                    <a:pt x="1287" y="853"/>
                  </a:cubicBezTo>
                  <a:cubicBezTo>
                    <a:pt x="1220" y="1087"/>
                    <a:pt x="1020" y="1254"/>
                    <a:pt x="786" y="1287"/>
                  </a:cubicBezTo>
                  <a:cubicBezTo>
                    <a:pt x="552" y="1287"/>
                    <a:pt x="318" y="1153"/>
                    <a:pt x="218" y="936"/>
                  </a:cubicBezTo>
                  <a:cubicBezTo>
                    <a:pt x="134" y="752"/>
                    <a:pt x="134" y="552"/>
                    <a:pt x="234" y="368"/>
                  </a:cubicBezTo>
                  <a:cubicBezTo>
                    <a:pt x="335" y="218"/>
                    <a:pt x="468" y="84"/>
                    <a:pt x="65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25"/>
            <p:cNvSpPr/>
            <p:nvPr/>
          </p:nvSpPr>
          <p:spPr>
            <a:xfrm>
              <a:off x="7040833" y="2844574"/>
              <a:ext cx="46088" cy="123745"/>
            </a:xfrm>
            <a:custGeom>
              <a:rect b="b" l="l" r="r" t="t"/>
              <a:pathLst>
                <a:path extrusionOk="0" h="3861" w="1438">
                  <a:moveTo>
                    <a:pt x="1438" y="1"/>
                  </a:moveTo>
                  <a:lnTo>
                    <a:pt x="1438" y="1"/>
                  </a:lnTo>
                  <a:cubicBezTo>
                    <a:pt x="1237" y="101"/>
                    <a:pt x="1070" y="235"/>
                    <a:pt x="937" y="402"/>
                  </a:cubicBezTo>
                  <a:cubicBezTo>
                    <a:pt x="201" y="1187"/>
                    <a:pt x="1" y="2323"/>
                    <a:pt x="402" y="3309"/>
                  </a:cubicBezTo>
                  <a:cubicBezTo>
                    <a:pt x="469" y="3509"/>
                    <a:pt x="569" y="3710"/>
                    <a:pt x="719" y="3860"/>
                  </a:cubicBezTo>
                  <a:cubicBezTo>
                    <a:pt x="753" y="3844"/>
                    <a:pt x="619" y="3643"/>
                    <a:pt x="485" y="3276"/>
                  </a:cubicBezTo>
                  <a:cubicBezTo>
                    <a:pt x="168" y="2323"/>
                    <a:pt x="352" y="1254"/>
                    <a:pt x="1003" y="469"/>
                  </a:cubicBezTo>
                  <a:cubicBezTo>
                    <a:pt x="1254" y="168"/>
                    <a:pt x="1438" y="34"/>
                    <a:pt x="143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25"/>
            <p:cNvSpPr/>
            <p:nvPr/>
          </p:nvSpPr>
          <p:spPr>
            <a:xfrm>
              <a:off x="7044070" y="3002420"/>
              <a:ext cx="31601" cy="132431"/>
            </a:xfrm>
            <a:custGeom>
              <a:rect b="b" l="l" r="r" t="t"/>
              <a:pathLst>
                <a:path extrusionOk="0" h="4132" w="986">
                  <a:moveTo>
                    <a:pt x="919" y="1"/>
                  </a:moveTo>
                  <a:cubicBezTo>
                    <a:pt x="886" y="1"/>
                    <a:pt x="836" y="5"/>
                    <a:pt x="769" y="21"/>
                  </a:cubicBezTo>
                  <a:cubicBezTo>
                    <a:pt x="602" y="72"/>
                    <a:pt x="451" y="172"/>
                    <a:pt x="351" y="305"/>
                  </a:cubicBezTo>
                  <a:cubicBezTo>
                    <a:pt x="184" y="523"/>
                    <a:pt x="84" y="757"/>
                    <a:pt x="50" y="1024"/>
                  </a:cubicBezTo>
                  <a:cubicBezTo>
                    <a:pt x="17" y="1341"/>
                    <a:pt x="0" y="1642"/>
                    <a:pt x="34" y="1960"/>
                  </a:cubicBezTo>
                  <a:cubicBezTo>
                    <a:pt x="84" y="2528"/>
                    <a:pt x="267" y="3079"/>
                    <a:pt x="552" y="3564"/>
                  </a:cubicBezTo>
                  <a:cubicBezTo>
                    <a:pt x="652" y="3781"/>
                    <a:pt x="785" y="3965"/>
                    <a:pt x="969" y="4132"/>
                  </a:cubicBezTo>
                  <a:cubicBezTo>
                    <a:pt x="986" y="4115"/>
                    <a:pt x="819" y="3898"/>
                    <a:pt x="635" y="3530"/>
                  </a:cubicBezTo>
                  <a:cubicBezTo>
                    <a:pt x="384" y="3029"/>
                    <a:pt x="234" y="2494"/>
                    <a:pt x="184" y="1943"/>
                  </a:cubicBezTo>
                  <a:cubicBezTo>
                    <a:pt x="117" y="1308"/>
                    <a:pt x="167" y="706"/>
                    <a:pt x="418" y="372"/>
                  </a:cubicBezTo>
                  <a:cubicBezTo>
                    <a:pt x="552" y="189"/>
                    <a:pt x="752" y="55"/>
                    <a:pt x="969" y="5"/>
                  </a:cubicBezTo>
                  <a:cubicBezTo>
                    <a:pt x="969" y="5"/>
                    <a:pt x="953" y="1"/>
                    <a:pt x="91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25"/>
            <p:cNvSpPr/>
            <p:nvPr/>
          </p:nvSpPr>
          <p:spPr>
            <a:xfrm>
              <a:off x="6999616" y="2972581"/>
              <a:ext cx="47146" cy="9262"/>
            </a:xfrm>
            <a:custGeom>
              <a:rect b="b" l="l" r="r" t="t"/>
              <a:pathLst>
                <a:path extrusionOk="0" h="289" w="1471">
                  <a:moveTo>
                    <a:pt x="736" y="0"/>
                  </a:moveTo>
                  <a:cubicBezTo>
                    <a:pt x="284" y="0"/>
                    <a:pt x="0" y="251"/>
                    <a:pt x="34" y="284"/>
                  </a:cubicBezTo>
                  <a:cubicBezTo>
                    <a:pt x="35" y="287"/>
                    <a:pt x="39" y="288"/>
                    <a:pt x="44" y="288"/>
                  </a:cubicBezTo>
                  <a:cubicBezTo>
                    <a:pt x="101" y="288"/>
                    <a:pt x="383" y="134"/>
                    <a:pt x="736" y="134"/>
                  </a:cubicBezTo>
                  <a:cubicBezTo>
                    <a:pt x="1100" y="134"/>
                    <a:pt x="1368" y="272"/>
                    <a:pt x="1426" y="272"/>
                  </a:cubicBezTo>
                  <a:cubicBezTo>
                    <a:pt x="1432" y="272"/>
                    <a:pt x="1436" y="270"/>
                    <a:pt x="1437" y="267"/>
                  </a:cubicBezTo>
                  <a:cubicBezTo>
                    <a:pt x="1471" y="251"/>
                    <a:pt x="1187" y="0"/>
                    <a:pt x="73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25"/>
            <p:cNvSpPr/>
            <p:nvPr/>
          </p:nvSpPr>
          <p:spPr>
            <a:xfrm>
              <a:off x="7441394" y="3389904"/>
              <a:ext cx="450943" cy="895573"/>
            </a:xfrm>
            <a:custGeom>
              <a:rect b="b" l="l" r="r" t="t"/>
              <a:pathLst>
                <a:path extrusionOk="0" h="27943" w="14070">
                  <a:moveTo>
                    <a:pt x="6802" y="1"/>
                  </a:moveTo>
                  <a:cubicBezTo>
                    <a:pt x="4711" y="1"/>
                    <a:pt x="2768" y="395"/>
                    <a:pt x="2073" y="1699"/>
                  </a:cubicBezTo>
                  <a:cubicBezTo>
                    <a:pt x="318" y="5008"/>
                    <a:pt x="1" y="27731"/>
                    <a:pt x="1" y="27731"/>
                  </a:cubicBezTo>
                  <a:cubicBezTo>
                    <a:pt x="1" y="27731"/>
                    <a:pt x="5721" y="27943"/>
                    <a:pt x="9858" y="27943"/>
                  </a:cubicBezTo>
                  <a:cubicBezTo>
                    <a:pt x="12193" y="27943"/>
                    <a:pt x="14024" y="27875"/>
                    <a:pt x="14036" y="27664"/>
                  </a:cubicBezTo>
                  <a:cubicBezTo>
                    <a:pt x="14070" y="27063"/>
                    <a:pt x="13501" y="914"/>
                    <a:pt x="13501" y="914"/>
                  </a:cubicBezTo>
                  <a:lnTo>
                    <a:pt x="13518" y="914"/>
                  </a:lnTo>
                  <a:cubicBezTo>
                    <a:pt x="13518" y="914"/>
                    <a:pt x="9987" y="1"/>
                    <a:pt x="6802"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25"/>
            <p:cNvSpPr/>
            <p:nvPr/>
          </p:nvSpPr>
          <p:spPr>
            <a:xfrm>
              <a:off x="7559209" y="3398398"/>
              <a:ext cx="340627" cy="889259"/>
            </a:xfrm>
            <a:custGeom>
              <a:rect b="b" l="l" r="r" t="t"/>
              <a:pathLst>
                <a:path extrusionOk="0" h="27746" w="10628">
                  <a:moveTo>
                    <a:pt x="6106" y="1"/>
                  </a:moveTo>
                  <a:cubicBezTo>
                    <a:pt x="4532" y="1"/>
                    <a:pt x="2951" y="299"/>
                    <a:pt x="2206" y="1334"/>
                  </a:cubicBezTo>
                  <a:cubicBezTo>
                    <a:pt x="452" y="3773"/>
                    <a:pt x="1" y="27583"/>
                    <a:pt x="1" y="27583"/>
                  </a:cubicBezTo>
                  <a:cubicBezTo>
                    <a:pt x="1" y="27583"/>
                    <a:pt x="5511" y="27745"/>
                    <a:pt x="8521" y="27745"/>
                  </a:cubicBezTo>
                  <a:cubicBezTo>
                    <a:pt x="9608" y="27745"/>
                    <a:pt x="10369" y="27724"/>
                    <a:pt x="10427" y="27667"/>
                  </a:cubicBezTo>
                  <a:cubicBezTo>
                    <a:pt x="10627" y="27466"/>
                    <a:pt x="10360" y="549"/>
                    <a:pt x="10360" y="549"/>
                  </a:cubicBezTo>
                  <a:cubicBezTo>
                    <a:pt x="10360" y="549"/>
                    <a:pt x="8240" y="1"/>
                    <a:pt x="610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25"/>
            <p:cNvSpPr/>
            <p:nvPr/>
          </p:nvSpPr>
          <p:spPr>
            <a:xfrm>
              <a:off x="7756285" y="3790818"/>
              <a:ext cx="31088" cy="40319"/>
            </a:xfrm>
            <a:custGeom>
              <a:rect b="b" l="l" r="r" t="t"/>
              <a:pathLst>
                <a:path extrusionOk="0" h="1258" w="970">
                  <a:moveTo>
                    <a:pt x="318" y="1"/>
                  </a:moveTo>
                  <a:cubicBezTo>
                    <a:pt x="304" y="14"/>
                    <a:pt x="346" y="39"/>
                    <a:pt x="415" y="65"/>
                  </a:cubicBezTo>
                  <a:lnTo>
                    <a:pt x="415" y="65"/>
                  </a:lnTo>
                  <a:cubicBezTo>
                    <a:pt x="256" y="164"/>
                    <a:pt x="126" y="304"/>
                    <a:pt x="51" y="485"/>
                  </a:cubicBezTo>
                  <a:cubicBezTo>
                    <a:pt x="1" y="619"/>
                    <a:pt x="1" y="769"/>
                    <a:pt x="51" y="920"/>
                  </a:cubicBezTo>
                  <a:cubicBezTo>
                    <a:pt x="101" y="1087"/>
                    <a:pt x="251" y="1220"/>
                    <a:pt x="435" y="1254"/>
                  </a:cubicBezTo>
                  <a:cubicBezTo>
                    <a:pt x="457" y="1257"/>
                    <a:pt x="480" y="1258"/>
                    <a:pt x="502" y="1258"/>
                  </a:cubicBezTo>
                  <a:cubicBezTo>
                    <a:pt x="612" y="1258"/>
                    <a:pt x="716" y="1223"/>
                    <a:pt x="786" y="1154"/>
                  </a:cubicBezTo>
                  <a:cubicBezTo>
                    <a:pt x="886" y="1070"/>
                    <a:pt x="936" y="953"/>
                    <a:pt x="953" y="836"/>
                  </a:cubicBezTo>
                  <a:cubicBezTo>
                    <a:pt x="970" y="652"/>
                    <a:pt x="953" y="468"/>
                    <a:pt x="886" y="301"/>
                  </a:cubicBezTo>
                  <a:cubicBezTo>
                    <a:pt x="836" y="168"/>
                    <a:pt x="719" y="101"/>
                    <a:pt x="585" y="101"/>
                  </a:cubicBezTo>
                  <a:cubicBezTo>
                    <a:pt x="485" y="101"/>
                    <a:pt x="452" y="151"/>
                    <a:pt x="452" y="168"/>
                  </a:cubicBezTo>
                  <a:lnTo>
                    <a:pt x="468" y="168"/>
                  </a:lnTo>
                  <a:cubicBezTo>
                    <a:pt x="468" y="168"/>
                    <a:pt x="502" y="151"/>
                    <a:pt x="585" y="151"/>
                  </a:cubicBezTo>
                  <a:cubicBezTo>
                    <a:pt x="686" y="168"/>
                    <a:pt x="769" y="235"/>
                    <a:pt x="803" y="335"/>
                  </a:cubicBezTo>
                  <a:cubicBezTo>
                    <a:pt x="836" y="502"/>
                    <a:pt x="853" y="652"/>
                    <a:pt x="819" y="819"/>
                  </a:cubicBezTo>
                  <a:cubicBezTo>
                    <a:pt x="804" y="984"/>
                    <a:pt x="669" y="1109"/>
                    <a:pt x="508" y="1109"/>
                  </a:cubicBezTo>
                  <a:cubicBezTo>
                    <a:pt x="490" y="1109"/>
                    <a:pt x="471" y="1107"/>
                    <a:pt x="452" y="1103"/>
                  </a:cubicBezTo>
                  <a:cubicBezTo>
                    <a:pt x="335" y="1087"/>
                    <a:pt x="218" y="986"/>
                    <a:pt x="184" y="869"/>
                  </a:cubicBezTo>
                  <a:cubicBezTo>
                    <a:pt x="134" y="753"/>
                    <a:pt x="134" y="636"/>
                    <a:pt x="168" y="519"/>
                  </a:cubicBezTo>
                  <a:cubicBezTo>
                    <a:pt x="234" y="352"/>
                    <a:pt x="351" y="201"/>
                    <a:pt x="502" y="84"/>
                  </a:cubicBezTo>
                  <a:lnTo>
                    <a:pt x="552" y="51"/>
                  </a:lnTo>
                  <a:lnTo>
                    <a:pt x="485" y="34"/>
                  </a:lnTo>
                  <a:cubicBezTo>
                    <a:pt x="385" y="1"/>
                    <a:pt x="318" y="1"/>
                    <a:pt x="31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25"/>
            <p:cNvSpPr/>
            <p:nvPr/>
          </p:nvSpPr>
          <p:spPr>
            <a:xfrm>
              <a:off x="7712376" y="3657490"/>
              <a:ext cx="61087" cy="140315"/>
            </a:xfrm>
            <a:custGeom>
              <a:rect b="b" l="l" r="r" t="t"/>
              <a:pathLst>
                <a:path extrusionOk="0" h="4378" w="1906">
                  <a:moveTo>
                    <a:pt x="0" y="0"/>
                  </a:moveTo>
                  <a:lnTo>
                    <a:pt x="0" y="0"/>
                  </a:lnTo>
                  <a:cubicBezTo>
                    <a:pt x="101" y="217"/>
                    <a:pt x="201" y="435"/>
                    <a:pt x="318" y="635"/>
                  </a:cubicBezTo>
                  <a:cubicBezTo>
                    <a:pt x="518" y="1019"/>
                    <a:pt x="786" y="1554"/>
                    <a:pt x="1053" y="2156"/>
                  </a:cubicBezTo>
                  <a:cubicBezTo>
                    <a:pt x="1304" y="2757"/>
                    <a:pt x="1521" y="3325"/>
                    <a:pt x="1655" y="3726"/>
                  </a:cubicBezTo>
                  <a:cubicBezTo>
                    <a:pt x="1721" y="3960"/>
                    <a:pt x="1805" y="4177"/>
                    <a:pt x="1905" y="4378"/>
                  </a:cubicBezTo>
                  <a:cubicBezTo>
                    <a:pt x="1889" y="4144"/>
                    <a:pt x="1838" y="3910"/>
                    <a:pt x="1755" y="3693"/>
                  </a:cubicBezTo>
                  <a:cubicBezTo>
                    <a:pt x="1437" y="2607"/>
                    <a:pt x="986" y="1554"/>
                    <a:pt x="401" y="585"/>
                  </a:cubicBezTo>
                  <a:cubicBezTo>
                    <a:pt x="301" y="368"/>
                    <a:pt x="168" y="184"/>
                    <a:pt x="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25"/>
            <p:cNvSpPr/>
            <p:nvPr/>
          </p:nvSpPr>
          <p:spPr>
            <a:xfrm>
              <a:off x="7779329" y="3670342"/>
              <a:ext cx="55703" cy="129610"/>
            </a:xfrm>
            <a:custGeom>
              <a:rect b="b" l="l" r="r" t="t"/>
              <a:pathLst>
                <a:path extrusionOk="0" h="4044" w="1738">
                  <a:moveTo>
                    <a:pt x="1738" y="0"/>
                  </a:moveTo>
                  <a:cubicBezTo>
                    <a:pt x="1604" y="167"/>
                    <a:pt x="1487" y="351"/>
                    <a:pt x="1404" y="552"/>
                  </a:cubicBezTo>
                  <a:cubicBezTo>
                    <a:pt x="1220" y="902"/>
                    <a:pt x="969" y="1404"/>
                    <a:pt x="718" y="1955"/>
                  </a:cubicBezTo>
                  <a:cubicBezTo>
                    <a:pt x="485" y="2523"/>
                    <a:pt x="284" y="3041"/>
                    <a:pt x="167" y="3425"/>
                  </a:cubicBezTo>
                  <a:cubicBezTo>
                    <a:pt x="84" y="3626"/>
                    <a:pt x="17" y="3826"/>
                    <a:pt x="0" y="4044"/>
                  </a:cubicBezTo>
                  <a:cubicBezTo>
                    <a:pt x="100" y="3860"/>
                    <a:pt x="184" y="3659"/>
                    <a:pt x="251" y="3459"/>
                  </a:cubicBezTo>
                  <a:cubicBezTo>
                    <a:pt x="401" y="3091"/>
                    <a:pt x="618" y="2573"/>
                    <a:pt x="852" y="2022"/>
                  </a:cubicBezTo>
                  <a:cubicBezTo>
                    <a:pt x="1103" y="1471"/>
                    <a:pt x="1320" y="969"/>
                    <a:pt x="1487" y="602"/>
                  </a:cubicBezTo>
                  <a:cubicBezTo>
                    <a:pt x="1587" y="418"/>
                    <a:pt x="1671" y="217"/>
                    <a:pt x="173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25"/>
            <p:cNvSpPr/>
            <p:nvPr/>
          </p:nvSpPr>
          <p:spPr>
            <a:xfrm>
              <a:off x="7713979" y="3826169"/>
              <a:ext cx="49293" cy="217972"/>
            </a:xfrm>
            <a:custGeom>
              <a:rect b="b" l="l" r="r" t="t"/>
              <a:pathLst>
                <a:path extrusionOk="0" h="6801" w="1538">
                  <a:moveTo>
                    <a:pt x="1538" y="0"/>
                  </a:moveTo>
                  <a:lnTo>
                    <a:pt x="1538" y="0"/>
                  </a:lnTo>
                  <a:cubicBezTo>
                    <a:pt x="1488" y="84"/>
                    <a:pt x="1454" y="168"/>
                    <a:pt x="1438" y="268"/>
                  </a:cubicBezTo>
                  <a:cubicBezTo>
                    <a:pt x="1371" y="435"/>
                    <a:pt x="1304" y="669"/>
                    <a:pt x="1204" y="970"/>
                  </a:cubicBezTo>
                  <a:cubicBezTo>
                    <a:pt x="1037" y="1588"/>
                    <a:pt x="803" y="2423"/>
                    <a:pt x="585" y="3376"/>
                  </a:cubicBezTo>
                  <a:cubicBezTo>
                    <a:pt x="385" y="4311"/>
                    <a:pt x="218" y="5163"/>
                    <a:pt x="118" y="5798"/>
                  </a:cubicBezTo>
                  <a:cubicBezTo>
                    <a:pt x="67" y="6099"/>
                    <a:pt x="34" y="6350"/>
                    <a:pt x="17" y="6533"/>
                  </a:cubicBezTo>
                  <a:cubicBezTo>
                    <a:pt x="1" y="6617"/>
                    <a:pt x="1" y="6717"/>
                    <a:pt x="1" y="6801"/>
                  </a:cubicBezTo>
                  <a:cubicBezTo>
                    <a:pt x="101" y="6483"/>
                    <a:pt x="168" y="6149"/>
                    <a:pt x="218" y="5815"/>
                  </a:cubicBezTo>
                  <a:cubicBezTo>
                    <a:pt x="351" y="5197"/>
                    <a:pt x="519" y="4345"/>
                    <a:pt x="736" y="3392"/>
                  </a:cubicBezTo>
                  <a:cubicBezTo>
                    <a:pt x="936" y="2457"/>
                    <a:pt x="1153" y="1621"/>
                    <a:pt x="1304" y="1003"/>
                  </a:cubicBezTo>
                  <a:cubicBezTo>
                    <a:pt x="1404" y="669"/>
                    <a:pt x="1488" y="351"/>
                    <a:pt x="153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25"/>
            <p:cNvSpPr/>
            <p:nvPr/>
          </p:nvSpPr>
          <p:spPr>
            <a:xfrm>
              <a:off x="7780387" y="3827227"/>
              <a:ext cx="54645" cy="133392"/>
            </a:xfrm>
            <a:custGeom>
              <a:rect b="b" l="l" r="r" t="t"/>
              <a:pathLst>
                <a:path extrusionOk="0" h="4162" w="1705">
                  <a:moveTo>
                    <a:pt x="0" y="1"/>
                  </a:moveTo>
                  <a:lnTo>
                    <a:pt x="0" y="1"/>
                  </a:lnTo>
                  <a:cubicBezTo>
                    <a:pt x="67" y="201"/>
                    <a:pt x="168" y="402"/>
                    <a:pt x="268" y="602"/>
                  </a:cubicBezTo>
                  <a:cubicBezTo>
                    <a:pt x="452" y="970"/>
                    <a:pt x="685" y="1471"/>
                    <a:pt x="919" y="2056"/>
                  </a:cubicBezTo>
                  <a:cubicBezTo>
                    <a:pt x="1153" y="2624"/>
                    <a:pt x="1337" y="3159"/>
                    <a:pt x="1471" y="3543"/>
                  </a:cubicBezTo>
                  <a:cubicBezTo>
                    <a:pt x="1521" y="3760"/>
                    <a:pt x="1604" y="3961"/>
                    <a:pt x="1705" y="4161"/>
                  </a:cubicBezTo>
                  <a:cubicBezTo>
                    <a:pt x="1688" y="3944"/>
                    <a:pt x="1638" y="3727"/>
                    <a:pt x="1571" y="3510"/>
                  </a:cubicBezTo>
                  <a:cubicBezTo>
                    <a:pt x="1287" y="2490"/>
                    <a:pt x="869" y="1488"/>
                    <a:pt x="351" y="552"/>
                  </a:cubicBezTo>
                  <a:cubicBezTo>
                    <a:pt x="268" y="352"/>
                    <a:pt x="134" y="168"/>
                    <a:pt x="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25"/>
            <p:cNvSpPr/>
            <p:nvPr/>
          </p:nvSpPr>
          <p:spPr>
            <a:xfrm>
              <a:off x="7800193" y="2062201"/>
              <a:ext cx="842402" cy="398446"/>
            </a:xfrm>
            <a:custGeom>
              <a:rect b="b" l="l" r="r" t="t"/>
              <a:pathLst>
                <a:path extrusionOk="0" h="12432" w="26284">
                  <a:moveTo>
                    <a:pt x="235" y="1"/>
                  </a:moveTo>
                  <a:lnTo>
                    <a:pt x="1" y="502"/>
                  </a:lnTo>
                  <a:lnTo>
                    <a:pt x="26049" y="12432"/>
                  </a:lnTo>
                  <a:lnTo>
                    <a:pt x="26283" y="11947"/>
                  </a:lnTo>
                  <a:lnTo>
                    <a:pt x="2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25"/>
            <p:cNvSpPr/>
            <p:nvPr/>
          </p:nvSpPr>
          <p:spPr>
            <a:xfrm>
              <a:off x="8429431" y="2361003"/>
              <a:ext cx="17692" cy="2295774"/>
            </a:xfrm>
            <a:custGeom>
              <a:rect b="b" l="l" r="r" t="t"/>
              <a:pathLst>
                <a:path extrusionOk="0" h="71631" w="552">
                  <a:moveTo>
                    <a:pt x="0" y="1"/>
                  </a:moveTo>
                  <a:lnTo>
                    <a:pt x="0" y="71630"/>
                  </a:lnTo>
                  <a:lnTo>
                    <a:pt x="552" y="71630"/>
                  </a:lnTo>
                  <a:lnTo>
                    <a:pt x="55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25"/>
            <p:cNvSpPr/>
            <p:nvPr/>
          </p:nvSpPr>
          <p:spPr>
            <a:xfrm>
              <a:off x="8417092" y="2967742"/>
              <a:ext cx="45575" cy="308481"/>
            </a:xfrm>
            <a:custGeom>
              <a:rect b="b" l="l" r="r" t="t"/>
              <a:pathLst>
                <a:path extrusionOk="0" h="9625" w="1422">
                  <a:moveTo>
                    <a:pt x="636" y="1"/>
                  </a:moveTo>
                  <a:cubicBezTo>
                    <a:pt x="285" y="1"/>
                    <a:pt x="1" y="285"/>
                    <a:pt x="1" y="636"/>
                  </a:cubicBezTo>
                  <a:lnTo>
                    <a:pt x="1" y="8990"/>
                  </a:lnTo>
                  <a:cubicBezTo>
                    <a:pt x="1" y="9341"/>
                    <a:pt x="285" y="9625"/>
                    <a:pt x="636" y="9625"/>
                  </a:cubicBezTo>
                  <a:lnTo>
                    <a:pt x="786" y="9625"/>
                  </a:lnTo>
                  <a:cubicBezTo>
                    <a:pt x="1137" y="9625"/>
                    <a:pt x="1421" y="9341"/>
                    <a:pt x="1421" y="8990"/>
                  </a:cubicBezTo>
                  <a:lnTo>
                    <a:pt x="1421" y="636"/>
                  </a:lnTo>
                  <a:cubicBezTo>
                    <a:pt x="1421" y="285"/>
                    <a:pt x="1137" y="1"/>
                    <a:pt x="786"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25"/>
            <p:cNvSpPr/>
            <p:nvPr/>
          </p:nvSpPr>
          <p:spPr>
            <a:xfrm>
              <a:off x="7696832" y="1980730"/>
              <a:ext cx="143039" cy="128617"/>
            </a:xfrm>
            <a:custGeom>
              <a:rect b="b" l="l" r="r" t="t"/>
              <a:pathLst>
                <a:path extrusionOk="0" h="4013" w="4463">
                  <a:moveTo>
                    <a:pt x="2365" y="1"/>
                  </a:moveTo>
                  <a:cubicBezTo>
                    <a:pt x="1759" y="1"/>
                    <a:pt x="1166" y="297"/>
                    <a:pt x="820" y="838"/>
                  </a:cubicBezTo>
                  <a:lnTo>
                    <a:pt x="1" y="2125"/>
                  </a:lnTo>
                  <a:lnTo>
                    <a:pt x="3242" y="4013"/>
                  </a:lnTo>
                  <a:lnTo>
                    <a:pt x="3961" y="2760"/>
                  </a:lnTo>
                  <a:cubicBezTo>
                    <a:pt x="4462" y="1891"/>
                    <a:pt x="4178" y="788"/>
                    <a:pt x="3326" y="270"/>
                  </a:cubicBezTo>
                  <a:cubicBezTo>
                    <a:pt x="3026" y="88"/>
                    <a:pt x="2693" y="1"/>
                    <a:pt x="2365"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25"/>
            <p:cNvSpPr/>
            <p:nvPr/>
          </p:nvSpPr>
          <p:spPr>
            <a:xfrm>
              <a:off x="7433894" y="2048804"/>
              <a:ext cx="428989" cy="324570"/>
            </a:xfrm>
            <a:custGeom>
              <a:rect b="b" l="l" r="r" t="t"/>
              <a:pathLst>
                <a:path extrusionOk="0" h="10127" w="13385">
                  <a:moveTo>
                    <a:pt x="8205" y="1"/>
                  </a:moveTo>
                  <a:lnTo>
                    <a:pt x="1" y="2541"/>
                  </a:lnTo>
                  <a:lnTo>
                    <a:pt x="13385" y="10126"/>
                  </a:lnTo>
                  <a:lnTo>
                    <a:pt x="11547" y="1388"/>
                  </a:lnTo>
                  <a:lnTo>
                    <a:pt x="820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25"/>
            <p:cNvSpPr/>
            <p:nvPr/>
          </p:nvSpPr>
          <p:spPr>
            <a:xfrm>
              <a:off x="7392133" y="2122423"/>
              <a:ext cx="494307" cy="283354"/>
            </a:xfrm>
            <a:custGeom>
              <a:rect b="b" l="l" r="r" t="t"/>
              <a:pathLst>
                <a:path extrusionOk="0" h="8841" w="15423">
                  <a:moveTo>
                    <a:pt x="2252" y="1"/>
                  </a:moveTo>
                  <a:cubicBezTo>
                    <a:pt x="1456" y="1"/>
                    <a:pt x="893" y="198"/>
                    <a:pt x="669" y="611"/>
                  </a:cubicBezTo>
                  <a:cubicBezTo>
                    <a:pt x="1" y="1848"/>
                    <a:pt x="2607" y="4554"/>
                    <a:pt x="6500" y="6660"/>
                  </a:cubicBezTo>
                  <a:cubicBezTo>
                    <a:pt x="9092" y="8061"/>
                    <a:pt x="11594" y="8840"/>
                    <a:pt x="13175" y="8840"/>
                  </a:cubicBezTo>
                  <a:cubicBezTo>
                    <a:pt x="13969" y="8840"/>
                    <a:pt x="14531" y="8644"/>
                    <a:pt x="14754" y="8230"/>
                  </a:cubicBezTo>
                  <a:cubicBezTo>
                    <a:pt x="15423" y="6994"/>
                    <a:pt x="12816" y="4287"/>
                    <a:pt x="8923" y="2182"/>
                  </a:cubicBezTo>
                  <a:cubicBezTo>
                    <a:pt x="6343" y="780"/>
                    <a:pt x="3837" y="1"/>
                    <a:pt x="225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25"/>
            <p:cNvSpPr/>
            <p:nvPr/>
          </p:nvSpPr>
          <p:spPr>
            <a:xfrm>
              <a:off x="8186845" y="4588222"/>
              <a:ext cx="495910" cy="68555"/>
            </a:xfrm>
            <a:custGeom>
              <a:rect b="b" l="l" r="r" t="t"/>
              <a:pathLst>
                <a:path extrusionOk="0" h="2139" w="15473">
                  <a:moveTo>
                    <a:pt x="7073" y="0"/>
                  </a:moveTo>
                  <a:cubicBezTo>
                    <a:pt x="2093" y="0"/>
                    <a:pt x="0" y="2138"/>
                    <a:pt x="0" y="2138"/>
                  </a:cubicBezTo>
                  <a:lnTo>
                    <a:pt x="15472" y="2138"/>
                  </a:lnTo>
                  <a:cubicBezTo>
                    <a:pt x="15472" y="2138"/>
                    <a:pt x="13384" y="234"/>
                    <a:pt x="7837" y="16"/>
                  </a:cubicBezTo>
                  <a:cubicBezTo>
                    <a:pt x="7575" y="5"/>
                    <a:pt x="7321" y="0"/>
                    <a:pt x="707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25"/>
            <p:cNvSpPr/>
            <p:nvPr/>
          </p:nvSpPr>
          <p:spPr>
            <a:xfrm>
              <a:off x="8404240" y="2327799"/>
              <a:ext cx="78779" cy="67049"/>
            </a:xfrm>
            <a:custGeom>
              <a:rect b="b" l="l" r="r" t="t"/>
              <a:pathLst>
                <a:path extrusionOk="0" h="2092" w="2458">
                  <a:moveTo>
                    <a:pt x="1054" y="1"/>
                  </a:moveTo>
                  <a:cubicBezTo>
                    <a:pt x="469" y="1"/>
                    <a:pt x="1" y="469"/>
                    <a:pt x="1" y="1037"/>
                  </a:cubicBezTo>
                  <a:cubicBezTo>
                    <a:pt x="1" y="1672"/>
                    <a:pt x="525" y="2092"/>
                    <a:pt x="1070" y="2092"/>
                  </a:cubicBezTo>
                  <a:cubicBezTo>
                    <a:pt x="1328" y="2092"/>
                    <a:pt x="1591" y="1998"/>
                    <a:pt x="1805" y="1789"/>
                  </a:cubicBezTo>
                  <a:cubicBezTo>
                    <a:pt x="2457" y="1120"/>
                    <a:pt x="1989" y="1"/>
                    <a:pt x="1054"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25"/>
            <p:cNvSpPr/>
            <p:nvPr/>
          </p:nvSpPr>
          <p:spPr>
            <a:xfrm>
              <a:off x="7788944" y="1949738"/>
              <a:ext cx="39133" cy="47178"/>
            </a:xfrm>
            <a:custGeom>
              <a:rect b="b" l="l" r="r" t="t"/>
              <a:pathLst>
                <a:path extrusionOk="0" h="1472" w="1221">
                  <a:moveTo>
                    <a:pt x="586" y="1"/>
                  </a:moveTo>
                  <a:lnTo>
                    <a:pt x="1" y="1304"/>
                  </a:lnTo>
                  <a:lnTo>
                    <a:pt x="485" y="1471"/>
                  </a:lnTo>
                  <a:lnTo>
                    <a:pt x="1220" y="235"/>
                  </a:lnTo>
                  <a:lnTo>
                    <a:pt x="58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25"/>
            <p:cNvSpPr/>
            <p:nvPr/>
          </p:nvSpPr>
          <p:spPr>
            <a:xfrm>
              <a:off x="7696319" y="2045054"/>
              <a:ext cx="113008" cy="53620"/>
            </a:xfrm>
            <a:custGeom>
              <a:rect b="b" l="l" r="r" t="t"/>
              <a:pathLst>
                <a:path extrusionOk="0" h="1673" w="3526">
                  <a:moveTo>
                    <a:pt x="389" y="0"/>
                  </a:moveTo>
                  <a:cubicBezTo>
                    <a:pt x="261" y="0"/>
                    <a:pt x="136" y="19"/>
                    <a:pt x="17" y="51"/>
                  </a:cubicBezTo>
                  <a:cubicBezTo>
                    <a:pt x="0" y="101"/>
                    <a:pt x="936" y="34"/>
                    <a:pt x="1938" y="502"/>
                  </a:cubicBezTo>
                  <a:cubicBezTo>
                    <a:pt x="2919" y="960"/>
                    <a:pt x="3468" y="1673"/>
                    <a:pt x="3523" y="1673"/>
                  </a:cubicBezTo>
                  <a:cubicBezTo>
                    <a:pt x="3524" y="1673"/>
                    <a:pt x="3525" y="1672"/>
                    <a:pt x="3526" y="1672"/>
                  </a:cubicBezTo>
                  <a:cubicBezTo>
                    <a:pt x="3442" y="1488"/>
                    <a:pt x="3308" y="1338"/>
                    <a:pt x="3158" y="1204"/>
                  </a:cubicBezTo>
                  <a:cubicBezTo>
                    <a:pt x="2473" y="519"/>
                    <a:pt x="1571" y="84"/>
                    <a:pt x="602" y="18"/>
                  </a:cubicBezTo>
                  <a:cubicBezTo>
                    <a:pt x="531" y="6"/>
                    <a:pt x="460" y="0"/>
                    <a:pt x="38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25"/>
            <p:cNvSpPr/>
            <p:nvPr/>
          </p:nvSpPr>
          <p:spPr>
            <a:xfrm>
              <a:off x="7569401" y="2185914"/>
              <a:ext cx="140315" cy="146757"/>
            </a:xfrm>
            <a:custGeom>
              <a:rect b="b" l="l" r="r" t="t"/>
              <a:pathLst>
                <a:path extrusionOk="0" h="4579" w="4378">
                  <a:moveTo>
                    <a:pt x="3025" y="0"/>
                  </a:moveTo>
                  <a:lnTo>
                    <a:pt x="936" y="1220"/>
                  </a:lnTo>
                  <a:cubicBezTo>
                    <a:pt x="719" y="1354"/>
                    <a:pt x="552" y="1537"/>
                    <a:pt x="435" y="1755"/>
                  </a:cubicBezTo>
                  <a:cubicBezTo>
                    <a:pt x="167" y="2289"/>
                    <a:pt x="0" y="3258"/>
                    <a:pt x="1654" y="4127"/>
                  </a:cubicBezTo>
                  <a:cubicBezTo>
                    <a:pt x="2285" y="4457"/>
                    <a:pt x="2770" y="4579"/>
                    <a:pt x="3144" y="4579"/>
                  </a:cubicBezTo>
                  <a:cubicBezTo>
                    <a:pt x="3603" y="4579"/>
                    <a:pt x="3893" y="4397"/>
                    <a:pt x="4077" y="4194"/>
                  </a:cubicBezTo>
                  <a:cubicBezTo>
                    <a:pt x="4278" y="3960"/>
                    <a:pt x="4378" y="3659"/>
                    <a:pt x="4361" y="3359"/>
                  </a:cubicBezTo>
                  <a:lnTo>
                    <a:pt x="4361" y="752"/>
                  </a:lnTo>
                  <a:lnTo>
                    <a:pt x="3025"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25"/>
            <p:cNvSpPr/>
            <p:nvPr/>
          </p:nvSpPr>
          <p:spPr>
            <a:xfrm>
              <a:off x="7624015" y="2195016"/>
              <a:ext cx="73939" cy="89996"/>
            </a:xfrm>
            <a:custGeom>
              <a:rect b="b" l="l" r="r" t="t"/>
              <a:pathLst>
                <a:path extrusionOk="0" h="2808" w="2307">
                  <a:moveTo>
                    <a:pt x="351" y="1471"/>
                  </a:moveTo>
                  <a:cubicBezTo>
                    <a:pt x="485" y="1471"/>
                    <a:pt x="602" y="1504"/>
                    <a:pt x="719" y="1554"/>
                  </a:cubicBezTo>
                  <a:cubicBezTo>
                    <a:pt x="758" y="1574"/>
                    <a:pt x="797" y="1593"/>
                    <a:pt x="836" y="1613"/>
                  </a:cubicBezTo>
                  <a:lnTo>
                    <a:pt x="836" y="1613"/>
                  </a:lnTo>
                  <a:cubicBezTo>
                    <a:pt x="830" y="1621"/>
                    <a:pt x="825" y="1629"/>
                    <a:pt x="819" y="1638"/>
                  </a:cubicBezTo>
                  <a:cubicBezTo>
                    <a:pt x="752" y="1721"/>
                    <a:pt x="686" y="1805"/>
                    <a:pt x="585" y="1872"/>
                  </a:cubicBezTo>
                  <a:cubicBezTo>
                    <a:pt x="540" y="1929"/>
                    <a:pt x="471" y="1955"/>
                    <a:pt x="399" y="1955"/>
                  </a:cubicBezTo>
                  <a:cubicBezTo>
                    <a:pt x="366" y="1955"/>
                    <a:pt x="333" y="1949"/>
                    <a:pt x="301" y="1938"/>
                  </a:cubicBezTo>
                  <a:cubicBezTo>
                    <a:pt x="67" y="1855"/>
                    <a:pt x="101" y="1504"/>
                    <a:pt x="351" y="1471"/>
                  </a:cubicBezTo>
                  <a:close/>
                  <a:moveTo>
                    <a:pt x="1410" y="1962"/>
                  </a:moveTo>
                  <a:cubicBezTo>
                    <a:pt x="1430" y="1976"/>
                    <a:pt x="1451" y="1991"/>
                    <a:pt x="1471" y="2005"/>
                  </a:cubicBezTo>
                  <a:cubicBezTo>
                    <a:pt x="1588" y="2089"/>
                    <a:pt x="1688" y="2172"/>
                    <a:pt x="1671" y="2289"/>
                  </a:cubicBezTo>
                  <a:cubicBezTo>
                    <a:pt x="1655" y="2406"/>
                    <a:pt x="1605" y="2523"/>
                    <a:pt x="1521" y="2624"/>
                  </a:cubicBezTo>
                  <a:cubicBezTo>
                    <a:pt x="1494" y="2657"/>
                    <a:pt x="1462" y="2672"/>
                    <a:pt x="1428" y="2672"/>
                  </a:cubicBezTo>
                  <a:cubicBezTo>
                    <a:pt x="1379" y="2672"/>
                    <a:pt x="1327" y="2640"/>
                    <a:pt x="1287" y="2590"/>
                  </a:cubicBezTo>
                  <a:cubicBezTo>
                    <a:pt x="1220" y="2507"/>
                    <a:pt x="1204" y="2390"/>
                    <a:pt x="1254" y="2289"/>
                  </a:cubicBezTo>
                  <a:cubicBezTo>
                    <a:pt x="1287" y="2172"/>
                    <a:pt x="1354" y="2072"/>
                    <a:pt x="1404" y="1972"/>
                  </a:cubicBezTo>
                  <a:cubicBezTo>
                    <a:pt x="1406" y="1969"/>
                    <a:pt x="1408" y="1965"/>
                    <a:pt x="1410" y="1962"/>
                  </a:cubicBezTo>
                  <a:close/>
                  <a:moveTo>
                    <a:pt x="1788" y="0"/>
                  </a:moveTo>
                  <a:cubicBezTo>
                    <a:pt x="1722" y="84"/>
                    <a:pt x="1671" y="184"/>
                    <a:pt x="1638" y="301"/>
                  </a:cubicBezTo>
                  <a:cubicBezTo>
                    <a:pt x="1504" y="568"/>
                    <a:pt x="1337" y="836"/>
                    <a:pt x="1187" y="1103"/>
                  </a:cubicBezTo>
                  <a:cubicBezTo>
                    <a:pt x="1099" y="1229"/>
                    <a:pt x="1011" y="1355"/>
                    <a:pt x="916" y="1495"/>
                  </a:cubicBezTo>
                  <a:lnTo>
                    <a:pt x="916" y="1495"/>
                  </a:lnTo>
                  <a:cubicBezTo>
                    <a:pt x="872" y="1473"/>
                    <a:pt x="829" y="1453"/>
                    <a:pt x="786" y="1437"/>
                  </a:cubicBezTo>
                  <a:cubicBezTo>
                    <a:pt x="661" y="1368"/>
                    <a:pt x="535" y="1333"/>
                    <a:pt x="400" y="1333"/>
                  </a:cubicBezTo>
                  <a:cubicBezTo>
                    <a:pt x="373" y="1333"/>
                    <a:pt x="346" y="1334"/>
                    <a:pt x="318" y="1337"/>
                  </a:cubicBezTo>
                  <a:cubicBezTo>
                    <a:pt x="151" y="1370"/>
                    <a:pt x="17" y="1504"/>
                    <a:pt x="1" y="1688"/>
                  </a:cubicBezTo>
                  <a:cubicBezTo>
                    <a:pt x="1" y="1855"/>
                    <a:pt x="101" y="2005"/>
                    <a:pt x="251" y="2072"/>
                  </a:cubicBezTo>
                  <a:cubicBezTo>
                    <a:pt x="290" y="2081"/>
                    <a:pt x="329" y="2085"/>
                    <a:pt x="367" y="2085"/>
                  </a:cubicBezTo>
                  <a:cubicBezTo>
                    <a:pt x="477" y="2085"/>
                    <a:pt x="582" y="2051"/>
                    <a:pt x="669" y="1989"/>
                  </a:cubicBezTo>
                  <a:cubicBezTo>
                    <a:pt x="769" y="1905"/>
                    <a:pt x="853" y="1805"/>
                    <a:pt x="920" y="1705"/>
                  </a:cubicBezTo>
                  <a:cubicBezTo>
                    <a:pt x="927" y="1693"/>
                    <a:pt x="935" y="1682"/>
                    <a:pt x="942" y="1670"/>
                  </a:cubicBezTo>
                  <a:lnTo>
                    <a:pt x="942" y="1670"/>
                  </a:lnTo>
                  <a:cubicBezTo>
                    <a:pt x="998" y="1702"/>
                    <a:pt x="1052" y="1735"/>
                    <a:pt x="1103" y="1771"/>
                  </a:cubicBezTo>
                  <a:cubicBezTo>
                    <a:pt x="1179" y="1809"/>
                    <a:pt x="1249" y="1852"/>
                    <a:pt x="1317" y="1898"/>
                  </a:cubicBezTo>
                  <a:lnTo>
                    <a:pt x="1317" y="1898"/>
                  </a:lnTo>
                  <a:lnTo>
                    <a:pt x="1304" y="1922"/>
                  </a:lnTo>
                  <a:cubicBezTo>
                    <a:pt x="1237" y="2022"/>
                    <a:pt x="1187" y="2139"/>
                    <a:pt x="1137" y="2239"/>
                  </a:cubicBezTo>
                  <a:cubicBezTo>
                    <a:pt x="1103" y="2306"/>
                    <a:pt x="1103" y="2390"/>
                    <a:pt x="1103" y="2456"/>
                  </a:cubicBezTo>
                  <a:cubicBezTo>
                    <a:pt x="1103" y="2540"/>
                    <a:pt x="1137" y="2607"/>
                    <a:pt x="1170" y="2674"/>
                  </a:cubicBezTo>
                  <a:cubicBezTo>
                    <a:pt x="1220" y="2740"/>
                    <a:pt x="1304" y="2791"/>
                    <a:pt x="1387" y="2807"/>
                  </a:cubicBezTo>
                  <a:cubicBezTo>
                    <a:pt x="1471" y="2807"/>
                    <a:pt x="1554" y="2774"/>
                    <a:pt x="1621" y="2707"/>
                  </a:cubicBezTo>
                  <a:cubicBezTo>
                    <a:pt x="1671" y="2657"/>
                    <a:pt x="1722" y="2590"/>
                    <a:pt x="1738" y="2523"/>
                  </a:cubicBezTo>
                  <a:cubicBezTo>
                    <a:pt x="1772" y="2456"/>
                    <a:pt x="1805" y="2373"/>
                    <a:pt x="1805" y="2289"/>
                  </a:cubicBezTo>
                  <a:cubicBezTo>
                    <a:pt x="1822" y="2206"/>
                    <a:pt x="1788" y="2122"/>
                    <a:pt x="1738" y="2055"/>
                  </a:cubicBezTo>
                  <a:cubicBezTo>
                    <a:pt x="1671" y="1989"/>
                    <a:pt x="1621" y="1938"/>
                    <a:pt x="1554" y="1888"/>
                  </a:cubicBezTo>
                  <a:cubicBezTo>
                    <a:pt x="1531" y="1871"/>
                    <a:pt x="1506" y="1854"/>
                    <a:pt x="1482" y="1838"/>
                  </a:cubicBezTo>
                  <a:lnTo>
                    <a:pt x="1482" y="1838"/>
                  </a:lnTo>
                  <a:cubicBezTo>
                    <a:pt x="1567" y="1689"/>
                    <a:pt x="1644" y="1550"/>
                    <a:pt x="1722" y="1420"/>
                  </a:cubicBezTo>
                  <a:lnTo>
                    <a:pt x="2156" y="602"/>
                  </a:lnTo>
                  <a:cubicBezTo>
                    <a:pt x="2223" y="502"/>
                    <a:pt x="2273" y="401"/>
                    <a:pt x="2306" y="284"/>
                  </a:cubicBezTo>
                  <a:lnTo>
                    <a:pt x="2306" y="284"/>
                  </a:lnTo>
                  <a:cubicBezTo>
                    <a:pt x="2223" y="368"/>
                    <a:pt x="2156" y="468"/>
                    <a:pt x="2106" y="568"/>
                  </a:cubicBezTo>
                  <a:cubicBezTo>
                    <a:pt x="1972" y="786"/>
                    <a:pt x="1822" y="1053"/>
                    <a:pt x="1621" y="1370"/>
                  </a:cubicBezTo>
                  <a:lnTo>
                    <a:pt x="1388" y="1775"/>
                  </a:lnTo>
                  <a:lnTo>
                    <a:pt x="1388" y="1775"/>
                  </a:lnTo>
                  <a:cubicBezTo>
                    <a:pt x="1320" y="1729"/>
                    <a:pt x="1251" y="1683"/>
                    <a:pt x="1187" y="1638"/>
                  </a:cubicBezTo>
                  <a:cubicBezTo>
                    <a:pt x="1132" y="1610"/>
                    <a:pt x="1077" y="1580"/>
                    <a:pt x="1021" y="1550"/>
                  </a:cubicBezTo>
                  <a:lnTo>
                    <a:pt x="1021" y="1550"/>
                  </a:lnTo>
                  <a:cubicBezTo>
                    <a:pt x="1113" y="1409"/>
                    <a:pt x="1196" y="1276"/>
                    <a:pt x="1270" y="1153"/>
                  </a:cubicBezTo>
                  <a:cubicBezTo>
                    <a:pt x="1421" y="886"/>
                    <a:pt x="1571" y="602"/>
                    <a:pt x="1688" y="318"/>
                  </a:cubicBezTo>
                  <a:cubicBezTo>
                    <a:pt x="1738" y="217"/>
                    <a:pt x="1772" y="101"/>
                    <a:pt x="178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25"/>
            <p:cNvSpPr/>
            <p:nvPr/>
          </p:nvSpPr>
          <p:spPr>
            <a:xfrm>
              <a:off x="6516591" y="4613894"/>
              <a:ext cx="63747" cy="45607"/>
            </a:xfrm>
            <a:custGeom>
              <a:rect b="b" l="l" r="r" t="t"/>
              <a:pathLst>
                <a:path extrusionOk="0" h="1423" w="1989">
                  <a:moveTo>
                    <a:pt x="418" y="1"/>
                  </a:moveTo>
                  <a:cubicBezTo>
                    <a:pt x="318" y="1"/>
                    <a:pt x="217" y="1"/>
                    <a:pt x="117" y="17"/>
                  </a:cubicBezTo>
                  <a:cubicBezTo>
                    <a:pt x="84" y="17"/>
                    <a:pt x="34" y="34"/>
                    <a:pt x="0" y="51"/>
                  </a:cubicBezTo>
                  <a:cubicBezTo>
                    <a:pt x="11" y="51"/>
                    <a:pt x="82" y="43"/>
                    <a:pt x="202" y="43"/>
                  </a:cubicBezTo>
                  <a:cubicBezTo>
                    <a:pt x="262" y="43"/>
                    <a:pt x="334" y="45"/>
                    <a:pt x="418" y="51"/>
                  </a:cubicBezTo>
                  <a:cubicBezTo>
                    <a:pt x="735" y="67"/>
                    <a:pt x="1036" y="184"/>
                    <a:pt x="1303" y="368"/>
                  </a:cubicBezTo>
                  <a:cubicBezTo>
                    <a:pt x="1554" y="535"/>
                    <a:pt x="1755" y="786"/>
                    <a:pt x="1872" y="1070"/>
                  </a:cubicBezTo>
                  <a:cubicBezTo>
                    <a:pt x="1951" y="1276"/>
                    <a:pt x="1970" y="1422"/>
                    <a:pt x="1986" y="1422"/>
                  </a:cubicBezTo>
                  <a:cubicBezTo>
                    <a:pt x="1987" y="1422"/>
                    <a:pt x="1988" y="1422"/>
                    <a:pt x="1989" y="1421"/>
                  </a:cubicBezTo>
                  <a:cubicBezTo>
                    <a:pt x="1989" y="1387"/>
                    <a:pt x="1989" y="1354"/>
                    <a:pt x="1989" y="1321"/>
                  </a:cubicBezTo>
                  <a:cubicBezTo>
                    <a:pt x="1972" y="1237"/>
                    <a:pt x="1938" y="1137"/>
                    <a:pt x="1922" y="1053"/>
                  </a:cubicBezTo>
                  <a:cubicBezTo>
                    <a:pt x="1805" y="753"/>
                    <a:pt x="1604" y="502"/>
                    <a:pt x="1337" y="318"/>
                  </a:cubicBezTo>
                  <a:cubicBezTo>
                    <a:pt x="1070" y="134"/>
                    <a:pt x="752" y="17"/>
                    <a:pt x="4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26" name="Google Shape;726;p2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27" name="Google Shape;727;p25"/>
          <p:cNvSpPr txBox="1"/>
          <p:nvPr>
            <p:ph idx="1" type="subTitle"/>
          </p:nvPr>
        </p:nvSpPr>
        <p:spPr>
          <a:xfrm>
            <a:off x="1157675" y="2391276"/>
            <a:ext cx="18369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28" name="Google Shape;728;p25"/>
          <p:cNvSpPr txBox="1"/>
          <p:nvPr>
            <p:ph idx="2" type="subTitle"/>
          </p:nvPr>
        </p:nvSpPr>
        <p:spPr>
          <a:xfrm>
            <a:off x="1157675" y="2667877"/>
            <a:ext cx="18369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29" name="Google Shape;729;p25"/>
          <p:cNvSpPr txBox="1"/>
          <p:nvPr>
            <p:ph idx="3" type="subTitle"/>
          </p:nvPr>
        </p:nvSpPr>
        <p:spPr>
          <a:xfrm>
            <a:off x="3346475" y="2391276"/>
            <a:ext cx="18369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30" name="Google Shape;730;p25"/>
          <p:cNvSpPr txBox="1"/>
          <p:nvPr>
            <p:ph idx="4" type="subTitle"/>
          </p:nvPr>
        </p:nvSpPr>
        <p:spPr>
          <a:xfrm>
            <a:off x="3346475" y="2667877"/>
            <a:ext cx="18369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31" name="Google Shape;731;p25"/>
          <p:cNvSpPr txBox="1"/>
          <p:nvPr>
            <p:ph idx="5" type="subTitle"/>
          </p:nvPr>
        </p:nvSpPr>
        <p:spPr>
          <a:xfrm>
            <a:off x="1157675" y="3360600"/>
            <a:ext cx="18369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32" name="Google Shape;732;p25"/>
          <p:cNvSpPr txBox="1"/>
          <p:nvPr>
            <p:ph idx="6" type="subTitle"/>
          </p:nvPr>
        </p:nvSpPr>
        <p:spPr>
          <a:xfrm>
            <a:off x="1157675" y="3637201"/>
            <a:ext cx="18369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33" name="Google Shape;733;p25"/>
          <p:cNvSpPr txBox="1"/>
          <p:nvPr>
            <p:ph idx="7" type="subTitle"/>
          </p:nvPr>
        </p:nvSpPr>
        <p:spPr>
          <a:xfrm>
            <a:off x="3346475" y="3360600"/>
            <a:ext cx="1836900" cy="276600"/>
          </a:xfrm>
          <a:prstGeom prst="rect">
            <a:avLst/>
          </a:prstGeom>
        </p:spPr>
        <p:txBody>
          <a:bodyPr anchorCtr="0" anchor="ctr"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34" name="Google Shape;734;p25"/>
          <p:cNvSpPr txBox="1"/>
          <p:nvPr>
            <p:ph idx="8" type="subTitle"/>
          </p:nvPr>
        </p:nvSpPr>
        <p:spPr>
          <a:xfrm>
            <a:off x="3346475" y="3637201"/>
            <a:ext cx="1836900" cy="452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3">
  <p:cSld name="CUSTOM_17">
    <p:spTree>
      <p:nvGrpSpPr>
        <p:cNvPr id="735" name="Shape 735"/>
        <p:cNvGrpSpPr/>
        <p:nvPr/>
      </p:nvGrpSpPr>
      <p:grpSpPr>
        <a:xfrm>
          <a:off x="0" y="0"/>
          <a:ext cx="0" cy="0"/>
          <a:chOff x="0" y="0"/>
          <a:chExt cx="0" cy="0"/>
        </a:xfrm>
      </p:grpSpPr>
      <p:sp>
        <p:nvSpPr>
          <p:cNvPr id="736" name="Google Shape;736;p26"/>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37" name="Google Shape;737;p26"/>
          <p:cNvSpPr txBox="1"/>
          <p:nvPr>
            <p:ph idx="1" type="subTitle"/>
          </p:nvPr>
        </p:nvSpPr>
        <p:spPr>
          <a:xfrm>
            <a:off x="6845725" y="1359250"/>
            <a:ext cx="1578300" cy="27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38" name="Google Shape;738;p26"/>
          <p:cNvSpPr txBox="1"/>
          <p:nvPr>
            <p:ph idx="2" type="subTitle"/>
          </p:nvPr>
        </p:nvSpPr>
        <p:spPr>
          <a:xfrm>
            <a:off x="6845725" y="1636550"/>
            <a:ext cx="1578300" cy="539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39" name="Google Shape;739;p26"/>
          <p:cNvSpPr txBox="1"/>
          <p:nvPr>
            <p:ph idx="3" type="subTitle"/>
          </p:nvPr>
        </p:nvSpPr>
        <p:spPr>
          <a:xfrm>
            <a:off x="6845725" y="3234850"/>
            <a:ext cx="1578300" cy="27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40" name="Google Shape;740;p26"/>
          <p:cNvSpPr txBox="1"/>
          <p:nvPr>
            <p:ph idx="4" type="subTitle"/>
          </p:nvPr>
        </p:nvSpPr>
        <p:spPr>
          <a:xfrm>
            <a:off x="6845725" y="3512150"/>
            <a:ext cx="1578300" cy="539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41" name="Google Shape;741;p26"/>
          <p:cNvSpPr txBox="1"/>
          <p:nvPr>
            <p:ph idx="5" type="subTitle"/>
          </p:nvPr>
        </p:nvSpPr>
        <p:spPr>
          <a:xfrm>
            <a:off x="6845725" y="2297050"/>
            <a:ext cx="1578300" cy="277200"/>
          </a:xfrm>
          <a:prstGeom prst="rect">
            <a:avLst/>
          </a:prstGeom>
        </p:spPr>
        <p:txBody>
          <a:bodyPr anchorCtr="0" anchor="t" bIns="91425" lIns="91425" spcFirstLastPara="1" rIns="91425" wrap="square" tIns="91425">
            <a:noAutofit/>
          </a:bodyPr>
          <a:lstStyle>
            <a:lvl1pPr lvl="0" rtl="0">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42" name="Google Shape;742;p26"/>
          <p:cNvSpPr txBox="1"/>
          <p:nvPr>
            <p:ph idx="6" type="subTitle"/>
          </p:nvPr>
        </p:nvSpPr>
        <p:spPr>
          <a:xfrm>
            <a:off x="6845725" y="2574350"/>
            <a:ext cx="1578300" cy="539400"/>
          </a:xfrm>
          <a:prstGeom prst="rect">
            <a:avLst/>
          </a:prstGeom>
        </p:spPr>
        <p:txBody>
          <a:bodyPr anchorCtr="0" anchor="b" bIns="91425" lIns="91425" spcFirstLastPara="1" rIns="91425" wrap="square" tIns="91425">
            <a:noAutofit/>
          </a:bodyPr>
          <a:lstStyle>
            <a:lvl1pPr lvl="0" rtl="0">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Five columns">
  <p:cSld name="CUSTOM_11">
    <p:spTree>
      <p:nvGrpSpPr>
        <p:cNvPr id="743" name="Shape 743"/>
        <p:cNvGrpSpPr/>
        <p:nvPr/>
      </p:nvGrpSpPr>
      <p:grpSpPr>
        <a:xfrm>
          <a:off x="0" y="0"/>
          <a:ext cx="0" cy="0"/>
          <a:chOff x="0" y="0"/>
          <a:chExt cx="0" cy="0"/>
        </a:xfrm>
      </p:grpSpPr>
      <p:sp>
        <p:nvSpPr>
          <p:cNvPr id="744" name="Google Shape;744;p27"/>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27"/>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46" name="Google Shape;746;p27"/>
          <p:cNvSpPr txBox="1"/>
          <p:nvPr>
            <p:ph idx="1" type="subTitle"/>
          </p:nvPr>
        </p:nvSpPr>
        <p:spPr>
          <a:xfrm>
            <a:off x="1492988" y="3667825"/>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47" name="Google Shape;747;p27"/>
          <p:cNvSpPr txBox="1"/>
          <p:nvPr>
            <p:ph idx="2" type="subTitle"/>
          </p:nvPr>
        </p:nvSpPr>
        <p:spPr>
          <a:xfrm>
            <a:off x="1493000" y="4018042"/>
            <a:ext cx="1695600" cy="45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48" name="Google Shape;748;p27"/>
          <p:cNvSpPr txBox="1"/>
          <p:nvPr>
            <p:ph idx="3" type="subTitle"/>
          </p:nvPr>
        </p:nvSpPr>
        <p:spPr>
          <a:xfrm>
            <a:off x="3724188" y="3667825"/>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49" name="Google Shape;749;p27"/>
          <p:cNvSpPr txBox="1"/>
          <p:nvPr>
            <p:ph idx="4" type="subTitle"/>
          </p:nvPr>
        </p:nvSpPr>
        <p:spPr>
          <a:xfrm>
            <a:off x="3724200" y="4018042"/>
            <a:ext cx="1695600" cy="45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50" name="Google Shape;750;p27"/>
          <p:cNvSpPr txBox="1"/>
          <p:nvPr>
            <p:ph idx="5" type="subTitle"/>
          </p:nvPr>
        </p:nvSpPr>
        <p:spPr>
          <a:xfrm>
            <a:off x="5955388" y="3667825"/>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51" name="Google Shape;751;p27"/>
          <p:cNvSpPr txBox="1"/>
          <p:nvPr>
            <p:ph idx="6" type="subTitle"/>
          </p:nvPr>
        </p:nvSpPr>
        <p:spPr>
          <a:xfrm>
            <a:off x="5955400" y="4018042"/>
            <a:ext cx="1695600" cy="4515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52" name="Google Shape;752;p27"/>
          <p:cNvSpPr txBox="1"/>
          <p:nvPr>
            <p:ph idx="7" type="subTitle"/>
          </p:nvPr>
        </p:nvSpPr>
        <p:spPr>
          <a:xfrm>
            <a:off x="2591325" y="1677726"/>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53" name="Google Shape;753;p27"/>
          <p:cNvSpPr txBox="1"/>
          <p:nvPr>
            <p:ph idx="8" type="subTitle"/>
          </p:nvPr>
        </p:nvSpPr>
        <p:spPr>
          <a:xfrm>
            <a:off x="2591350" y="1217625"/>
            <a:ext cx="1695600" cy="51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54" name="Google Shape;754;p27"/>
          <p:cNvSpPr txBox="1"/>
          <p:nvPr>
            <p:ph idx="9" type="subTitle"/>
          </p:nvPr>
        </p:nvSpPr>
        <p:spPr>
          <a:xfrm>
            <a:off x="4839788" y="1677726"/>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55" name="Google Shape;755;p27"/>
          <p:cNvSpPr txBox="1"/>
          <p:nvPr>
            <p:ph idx="13" type="subTitle"/>
          </p:nvPr>
        </p:nvSpPr>
        <p:spPr>
          <a:xfrm>
            <a:off x="4839825" y="1217863"/>
            <a:ext cx="1695600" cy="5118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4 ">
  <p:cSld name="CUSTOM_13">
    <p:spTree>
      <p:nvGrpSpPr>
        <p:cNvPr id="756" name="Shape 756"/>
        <p:cNvGrpSpPr/>
        <p:nvPr/>
      </p:nvGrpSpPr>
      <p:grpSpPr>
        <a:xfrm>
          <a:off x="0" y="0"/>
          <a:ext cx="0" cy="0"/>
          <a:chOff x="0" y="0"/>
          <a:chExt cx="0" cy="0"/>
        </a:xfrm>
      </p:grpSpPr>
      <p:grpSp>
        <p:nvGrpSpPr>
          <p:cNvPr id="757" name="Google Shape;757;p28"/>
          <p:cNvGrpSpPr/>
          <p:nvPr/>
        </p:nvGrpSpPr>
        <p:grpSpPr>
          <a:xfrm>
            <a:off x="7000534" y="340657"/>
            <a:ext cx="1206554" cy="2111005"/>
            <a:chOff x="4052859" y="1076757"/>
            <a:chExt cx="1206554" cy="2111005"/>
          </a:xfrm>
        </p:grpSpPr>
        <p:sp>
          <p:nvSpPr>
            <p:cNvPr id="758" name="Google Shape;758;p28"/>
            <p:cNvSpPr/>
            <p:nvPr/>
          </p:nvSpPr>
          <p:spPr>
            <a:xfrm>
              <a:off x="4052859" y="1583884"/>
              <a:ext cx="256015" cy="548408"/>
            </a:xfrm>
            <a:custGeom>
              <a:rect b="b" l="l" r="r" t="t"/>
              <a:pathLst>
                <a:path extrusionOk="0" h="17111" w="7988">
                  <a:moveTo>
                    <a:pt x="1" y="1"/>
                  </a:moveTo>
                  <a:lnTo>
                    <a:pt x="1" y="17110"/>
                  </a:lnTo>
                  <a:lnTo>
                    <a:pt x="7987" y="17110"/>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28"/>
            <p:cNvSpPr/>
            <p:nvPr/>
          </p:nvSpPr>
          <p:spPr>
            <a:xfrm>
              <a:off x="4319547" y="2170816"/>
              <a:ext cx="314923" cy="529626"/>
            </a:xfrm>
            <a:custGeom>
              <a:rect b="b" l="l" r="r" t="t"/>
              <a:pathLst>
                <a:path extrusionOk="0" h="16525" w="9826">
                  <a:moveTo>
                    <a:pt x="1" y="0"/>
                  </a:moveTo>
                  <a:lnTo>
                    <a:pt x="1" y="16525"/>
                  </a:lnTo>
                  <a:lnTo>
                    <a:pt x="9825" y="16525"/>
                  </a:lnTo>
                  <a:lnTo>
                    <a:pt x="982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28"/>
            <p:cNvSpPr/>
            <p:nvPr/>
          </p:nvSpPr>
          <p:spPr>
            <a:xfrm>
              <a:off x="4672994" y="1076757"/>
              <a:ext cx="586419" cy="497512"/>
            </a:xfrm>
            <a:custGeom>
              <a:rect b="b" l="l" r="r" t="t"/>
              <a:pathLst>
                <a:path extrusionOk="0" h="15523" w="18297">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28"/>
            <p:cNvSpPr/>
            <p:nvPr/>
          </p:nvSpPr>
          <p:spPr>
            <a:xfrm>
              <a:off x="4052859" y="2170816"/>
              <a:ext cx="256015" cy="529626"/>
            </a:xfrm>
            <a:custGeom>
              <a:rect b="b" l="l" r="r" t="t"/>
              <a:pathLst>
                <a:path extrusionOk="0" h="16525" w="7988">
                  <a:moveTo>
                    <a:pt x="1" y="0"/>
                  </a:moveTo>
                  <a:lnTo>
                    <a:pt x="1" y="16525"/>
                  </a:lnTo>
                  <a:lnTo>
                    <a:pt x="7987" y="16525"/>
                  </a:lnTo>
                  <a:lnTo>
                    <a:pt x="798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28"/>
            <p:cNvSpPr/>
            <p:nvPr/>
          </p:nvSpPr>
          <p:spPr>
            <a:xfrm>
              <a:off x="4982501" y="2170816"/>
              <a:ext cx="276912" cy="529626"/>
            </a:xfrm>
            <a:custGeom>
              <a:rect b="b" l="l" r="r" t="t"/>
              <a:pathLst>
                <a:path extrusionOk="0" h="16525" w="8640">
                  <a:moveTo>
                    <a:pt x="1" y="0"/>
                  </a:moveTo>
                  <a:lnTo>
                    <a:pt x="1" y="16525"/>
                  </a:lnTo>
                  <a:lnTo>
                    <a:pt x="8639" y="16525"/>
                  </a:lnTo>
                  <a:lnTo>
                    <a:pt x="863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28"/>
            <p:cNvSpPr/>
            <p:nvPr/>
          </p:nvSpPr>
          <p:spPr>
            <a:xfrm>
              <a:off x="4319547" y="1583884"/>
              <a:ext cx="314923" cy="548408"/>
            </a:xfrm>
            <a:custGeom>
              <a:rect b="b" l="l" r="r" t="t"/>
              <a:pathLst>
                <a:path extrusionOk="0" h="17111" w="9826">
                  <a:moveTo>
                    <a:pt x="1" y="1"/>
                  </a:moveTo>
                  <a:lnTo>
                    <a:pt x="1" y="17110"/>
                  </a:lnTo>
                  <a:lnTo>
                    <a:pt x="9825" y="17110"/>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28"/>
            <p:cNvSpPr/>
            <p:nvPr/>
          </p:nvSpPr>
          <p:spPr>
            <a:xfrm>
              <a:off x="4982501" y="1583884"/>
              <a:ext cx="276912" cy="548408"/>
            </a:xfrm>
            <a:custGeom>
              <a:rect b="b" l="l" r="r" t="t"/>
              <a:pathLst>
                <a:path extrusionOk="0" h="17111" w="8640">
                  <a:moveTo>
                    <a:pt x="1" y="1"/>
                  </a:moveTo>
                  <a:lnTo>
                    <a:pt x="1" y="17110"/>
                  </a:lnTo>
                  <a:lnTo>
                    <a:pt x="8639" y="17110"/>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28"/>
            <p:cNvSpPr/>
            <p:nvPr/>
          </p:nvSpPr>
          <p:spPr>
            <a:xfrm>
              <a:off x="4052859" y="2710057"/>
              <a:ext cx="256015" cy="477705"/>
            </a:xfrm>
            <a:custGeom>
              <a:rect b="b" l="l" r="r" t="t"/>
              <a:pathLst>
                <a:path extrusionOk="0" h="14905" w="7988">
                  <a:moveTo>
                    <a:pt x="1" y="1"/>
                  </a:moveTo>
                  <a:lnTo>
                    <a:pt x="1" y="14905"/>
                  </a:lnTo>
                  <a:lnTo>
                    <a:pt x="7987" y="14905"/>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28"/>
            <p:cNvSpPr/>
            <p:nvPr/>
          </p:nvSpPr>
          <p:spPr>
            <a:xfrm>
              <a:off x="4052859" y="1076757"/>
              <a:ext cx="581611" cy="497512"/>
            </a:xfrm>
            <a:custGeom>
              <a:rect b="b" l="l" r="r" t="t"/>
              <a:pathLst>
                <a:path extrusionOk="0" h="15523" w="18147">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28"/>
            <p:cNvSpPr/>
            <p:nvPr/>
          </p:nvSpPr>
          <p:spPr>
            <a:xfrm>
              <a:off x="4319547" y="2710057"/>
              <a:ext cx="314923" cy="477705"/>
            </a:xfrm>
            <a:custGeom>
              <a:rect b="b" l="l" r="r" t="t"/>
              <a:pathLst>
                <a:path extrusionOk="0" h="14905" w="9826">
                  <a:moveTo>
                    <a:pt x="1" y="1"/>
                  </a:moveTo>
                  <a:lnTo>
                    <a:pt x="1" y="14905"/>
                  </a:lnTo>
                  <a:lnTo>
                    <a:pt x="9825" y="14905"/>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28"/>
            <p:cNvSpPr/>
            <p:nvPr/>
          </p:nvSpPr>
          <p:spPr>
            <a:xfrm>
              <a:off x="4982501" y="2710057"/>
              <a:ext cx="276912" cy="477705"/>
            </a:xfrm>
            <a:custGeom>
              <a:rect b="b" l="l" r="r" t="t"/>
              <a:pathLst>
                <a:path extrusionOk="0" h="14905" w="8640">
                  <a:moveTo>
                    <a:pt x="1" y="1"/>
                  </a:moveTo>
                  <a:lnTo>
                    <a:pt x="1" y="14905"/>
                  </a:lnTo>
                  <a:lnTo>
                    <a:pt x="8639" y="14905"/>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28"/>
            <p:cNvSpPr/>
            <p:nvPr/>
          </p:nvSpPr>
          <p:spPr>
            <a:xfrm>
              <a:off x="4672994" y="1583884"/>
              <a:ext cx="298834" cy="548408"/>
            </a:xfrm>
            <a:custGeom>
              <a:rect b="b" l="l" r="r" t="t"/>
              <a:pathLst>
                <a:path extrusionOk="0" h="17111" w="9324">
                  <a:moveTo>
                    <a:pt x="0" y="1"/>
                  </a:moveTo>
                  <a:lnTo>
                    <a:pt x="0" y="17110"/>
                  </a:lnTo>
                  <a:lnTo>
                    <a:pt x="9324" y="17110"/>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28"/>
            <p:cNvSpPr/>
            <p:nvPr/>
          </p:nvSpPr>
          <p:spPr>
            <a:xfrm>
              <a:off x="4672994" y="2710057"/>
              <a:ext cx="298834" cy="477705"/>
            </a:xfrm>
            <a:custGeom>
              <a:rect b="b" l="l" r="r" t="t"/>
              <a:pathLst>
                <a:path extrusionOk="0" h="14905" w="9324">
                  <a:moveTo>
                    <a:pt x="0" y="1"/>
                  </a:moveTo>
                  <a:lnTo>
                    <a:pt x="0" y="14905"/>
                  </a:lnTo>
                  <a:lnTo>
                    <a:pt x="9324" y="14905"/>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28"/>
            <p:cNvSpPr/>
            <p:nvPr/>
          </p:nvSpPr>
          <p:spPr>
            <a:xfrm>
              <a:off x="4672994" y="2170816"/>
              <a:ext cx="298834" cy="529626"/>
            </a:xfrm>
            <a:custGeom>
              <a:rect b="b" l="l" r="r" t="t"/>
              <a:pathLst>
                <a:path extrusionOk="0" h="16525" w="9324">
                  <a:moveTo>
                    <a:pt x="0" y="0"/>
                  </a:moveTo>
                  <a:lnTo>
                    <a:pt x="0" y="16525"/>
                  </a:lnTo>
                  <a:lnTo>
                    <a:pt x="9324" y="16525"/>
                  </a:lnTo>
                  <a:lnTo>
                    <a:pt x="932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2" name="Google Shape;772;p28"/>
          <p:cNvGrpSpPr/>
          <p:nvPr/>
        </p:nvGrpSpPr>
        <p:grpSpPr>
          <a:xfrm>
            <a:off x="936909" y="340657"/>
            <a:ext cx="1206554" cy="2111005"/>
            <a:chOff x="4052859" y="1076757"/>
            <a:chExt cx="1206554" cy="2111005"/>
          </a:xfrm>
        </p:grpSpPr>
        <p:sp>
          <p:nvSpPr>
            <p:cNvPr id="773" name="Google Shape;773;p28"/>
            <p:cNvSpPr/>
            <p:nvPr/>
          </p:nvSpPr>
          <p:spPr>
            <a:xfrm>
              <a:off x="4052859" y="1583884"/>
              <a:ext cx="256015" cy="548408"/>
            </a:xfrm>
            <a:custGeom>
              <a:rect b="b" l="l" r="r" t="t"/>
              <a:pathLst>
                <a:path extrusionOk="0" h="17111" w="7988">
                  <a:moveTo>
                    <a:pt x="1" y="1"/>
                  </a:moveTo>
                  <a:lnTo>
                    <a:pt x="1" y="17110"/>
                  </a:lnTo>
                  <a:lnTo>
                    <a:pt x="7987" y="17110"/>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28"/>
            <p:cNvSpPr/>
            <p:nvPr/>
          </p:nvSpPr>
          <p:spPr>
            <a:xfrm>
              <a:off x="4319547" y="2170816"/>
              <a:ext cx="314923" cy="529626"/>
            </a:xfrm>
            <a:custGeom>
              <a:rect b="b" l="l" r="r" t="t"/>
              <a:pathLst>
                <a:path extrusionOk="0" h="16525" w="9826">
                  <a:moveTo>
                    <a:pt x="1" y="0"/>
                  </a:moveTo>
                  <a:lnTo>
                    <a:pt x="1" y="16525"/>
                  </a:lnTo>
                  <a:lnTo>
                    <a:pt x="9825" y="16525"/>
                  </a:lnTo>
                  <a:lnTo>
                    <a:pt x="982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28"/>
            <p:cNvSpPr/>
            <p:nvPr/>
          </p:nvSpPr>
          <p:spPr>
            <a:xfrm>
              <a:off x="4672994" y="1076757"/>
              <a:ext cx="586419" cy="497512"/>
            </a:xfrm>
            <a:custGeom>
              <a:rect b="b" l="l" r="r" t="t"/>
              <a:pathLst>
                <a:path extrusionOk="0" h="15523" w="18297">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28"/>
            <p:cNvSpPr/>
            <p:nvPr/>
          </p:nvSpPr>
          <p:spPr>
            <a:xfrm>
              <a:off x="4052859" y="2170816"/>
              <a:ext cx="256015" cy="529626"/>
            </a:xfrm>
            <a:custGeom>
              <a:rect b="b" l="l" r="r" t="t"/>
              <a:pathLst>
                <a:path extrusionOk="0" h="16525" w="7988">
                  <a:moveTo>
                    <a:pt x="1" y="0"/>
                  </a:moveTo>
                  <a:lnTo>
                    <a:pt x="1" y="16525"/>
                  </a:lnTo>
                  <a:lnTo>
                    <a:pt x="7987" y="16525"/>
                  </a:lnTo>
                  <a:lnTo>
                    <a:pt x="798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28"/>
            <p:cNvSpPr/>
            <p:nvPr/>
          </p:nvSpPr>
          <p:spPr>
            <a:xfrm>
              <a:off x="4982501" y="2170816"/>
              <a:ext cx="276912" cy="529626"/>
            </a:xfrm>
            <a:custGeom>
              <a:rect b="b" l="l" r="r" t="t"/>
              <a:pathLst>
                <a:path extrusionOk="0" h="16525" w="8640">
                  <a:moveTo>
                    <a:pt x="1" y="0"/>
                  </a:moveTo>
                  <a:lnTo>
                    <a:pt x="1" y="16525"/>
                  </a:lnTo>
                  <a:lnTo>
                    <a:pt x="8639" y="16525"/>
                  </a:lnTo>
                  <a:lnTo>
                    <a:pt x="863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28"/>
            <p:cNvSpPr/>
            <p:nvPr/>
          </p:nvSpPr>
          <p:spPr>
            <a:xfrm>
              <a:off x="4319547" y="1583884"/>
              <a:ext cx="314923" cy="548408"/>
            </a:xfrm>
            <a:custGeom>
              <a:rect b="b" l="l" r="r" t="t"/>
              <a:pathLst>
                <a:path extrusionOk="0" h="17111" w="9826">
                  <a:moveTo>
                    <a:pt x="1" y="1"/>
                  </a:moveTo>
                  <a:lnTo>
                    <a:pt x="1" y="17110"/>
                  </a:lnTo>
                  <a:lnTo>
                    <a:pt x="9825" y="17110"/>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28"/>
            <p:cNvSpPr/>
            <p:nvPr/>
          </p:nvSpPr>
          <p:spPr>
            <a:xfrm>
              <a:off x="4982501" y="1583884"/>
              <a:ext cx="276912" cy="548408"/>
            </a:xfrm>
            <a:custGeom>
              <a:rect b="b" l="l" r="r" t="t"/>
              <a:pathLst>
                <a:path extrusionOk="0" h="17111" w="8640">
                  <a:moveTo>
                    <a:pt x="1" y="1"/>
                  </a:moveTo>
                  <a:lnTo>
                    <a:pt x="1" y="17110"/>
                  </a:lnTo>
                  <a:lnTo>
                    <a:pt x="8639" y="17110"/>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28"/>
            <p:cNvSpPr/>
            <p:nvPr/>
          </p:nvSpPr>
          <p:spPr>
            <a:xfrm>
              <a:off x="4052859" y="2710057"/>
              <a:ext cx="256015" cy="477705"/>
            </a:xfrm>
            <a:custGeom>
              <a:rect b="b" l="l" r="r" t="t"/>
              <a:pathLst>
                <a:path extrusionOk="0" h="14905" w="7988">
                  <a:moveTo>
                    <a:pt x="1" y="1"/>
                  </a:moveTo>
                  <a:lnTo>
                    <a:pt x="1" y="14905"/>
                  </a:lnTo>
                  <a:lnTo>
                    <a:pt x="7987" y="14905"/>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28"/>
            <p:cNvSpPr/>
            <p:nvPr/>
          </p:nvSpPr>
          <p:spPr>
            <a:xfrm>
              <a:off x="4052859" y="1076757"/>
              <a:ext cx="581611" cy="497512"/>
            </a:xfrm>
            <a:custGeom>
              <a:rect b="b" l="l" r="r" t="t"/>
              <a:pathLst>
                <a:path extrusionOk="0" h="15523" w="18147">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28"/>
            <p:cNvSpPr/>
            <p:nvPr/>
          </p:nvSpPr>
          <p:spPr>
            <a:xfrm>
              <a:off x="4319547" y="2710057"/>
              <a:ext cx="314923" cy="477705"/>
            </a:xfrm>
            <a:custGeom>
              <a:rect b="b" l="l" r="r" t="t"/>
              <a:pathLst>
                <a:path extrusionOk="0" h="14905" w="9826">
                  <a:moveTo>
                    <a:pt x="1" y="1"/>
                  </a:moveTo>
                  <a:lnTo>
                    <a:pt x="1" y="14905"/>
                  </a:lnTo>
                  <a:lnTo>
                    <a:pt x="9825" y="14905"/>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28"/>
            <p:cNvSpPr/>
            <p:nvPr/>
          </p:nvSpPr>
          <p:spPr>
            <a:xfrm>
              <a:off x="4982501" y="2710057"/>
              <a:ext cx="276912" cy="477705"/>
            </a:xfrm>
            <a:custGeom>
              <a:rect b="b" l="l" r="r" t="t"/>
              <a:pathLst>
                <a:path extrusionOk="0" h="14905" w="8640">
                  <a:moveTo>
                    <a:pt x="1" y="1"/>
                  </a:moveTo>
                  <a:lnTo>
                    <a:pt x="1" y="14905"/>
                  </a:lnTo>
                  <a:lnTo>
                    <a:pt x="8639" y="14905"/>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28"/>
            <p:cNvSpPr/>
            <p:nvPr/>
          </p:nvSpPr>
          <p:spPr>
            <a:xfrm>
              <a:off x="4672994" y="1583884"/>
              <a:ext cx="298834" cy="548408"/>
            </a:xfrm>
            <a:custGeom>
              <a:rect b="b" l="l" r="r" t="t"/>
              <a:pathLst>
                <a:path extrusionOk="0" h="17111" w="9324">
                  <a:moveTo>
                    <a:pt x="0" y="1"/>
                  </a:moveTo>
                  <a:lnTo>
                    <a:pt x="0" y="17110"/>
                  </a:lnTo>
                  <a:lnTo>
                    <a:pt x="9324" y="17110"/>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28"/>
            <p:cNvSpPr/>
            <p:nvPr/>
          </p:nvSpPr>
          <p:spPr>
            <a:xfrm>
              <a:off x="4672994" y="2710057"/>
              <a:ext cx="298834" cy="477705"/>
            </a:xfrm>
            <a:custGeom>
              <a:rect b="b" l="l" r="r" t="t"/>
              <a:pathLst>
                <a:path extrusionOk="0" h="14905" w="9324">
                  <a:moveTo>
                    <a:pt x="0" y="1"/>
                  </a:moveTo>
                  <a:lnTo>
                    <a:pt x="0" y="14905"/>
                  </a:lnTo>
                  <a:lnTo>
                    <a:pt x="9324" y="14905"/>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28"/>
            <p:cNvSpPr/>
            <p:nvPr/>
          </p:nvSpPr>
          <p:spPr>
            <a:xfrm>
              <a:off x="4672994" y="2170816"/>
              <a:ext cx="298834" cy="529626"/>
            </a:xfrm>
            <a:custGeom>
              <a:rect b="b" l="l" r="r" t="t"/>
              <a:pathLst>
                <a:path extrusionOk="0" h="16525" w="9324">
                  <a:moveTo>
                    <a:pt x="0" y="0"/>
                  </a:moveTo>
                  <a:lnTo>
                    <a:pt x="0" y="16525"/>
                  </a:lnTo>
                  <a:lnTo>
                    <a:pt x="9324" y="16525"/>
                  </a:lnTo>
                  <a:lnTo>
                    <a:pt x="932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7" name="Google Shape;787;p28"/>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28"/>
          <p:cNvSpPr txBox="1"/>
          <p:nvPr>
            <p:ph type="title"/>
          </p:nvPr>
        </p:nvSpPr>
        <p:spPr>
          <a:xfrm>
            <a:off x="720000" y="188126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89" name="Google Shape;789;p28"/>
          <p:cNvSpPr txBox="1"/>
          <p:nvPr>
            <p:ph idx="1" type="subTitle"/>
          </p:nvPr>
        </p:nvSpPr>
        <p:spPr>
          <a:xfrm>
            <a:off x="1404400" y="35832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0" name="Google Shape;790;p28"/>
          <p:cNvSpPr txBox="1"/>
          <p:nvPr>
            <p:ph idx="2" type="subTitle"/>
          </p:nvPr>
        </p:nvSpPr>
        <p:spPr>
          <a:xfrm>
            <a:off x="1404400" y="3903600"/>
            <a:ext cx="1695600" cy="69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91" name="Google Shape;791;p28"/>
          <p:cNvSpPr txBox="1"/>
          <p:nvPr>
            <p:ph idx="3" type="subTitle"/>
          </p:nvPr>
        </p:nvSpPr>
        <p:spPr>
          <a:xfrm>
            <a:off x="3724200" y="35832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2" name="Google Shape;792;p28"/>
          <p:cNvSpPr txBox="1"/>
          <p:nvPr>
            <p:ph idx="4" type="subTitle"/>
          </p:nvPr>
        </p:nvSpPr>
        <p:spPr>
          <a:xfrm>
            <a:off x="3724200" y="3903600"/>
            <a:ext cx="1695600" cy="69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793" name="Google Shape;793;p28"/>
          <p:cNvSpPr txBox="1"/>
          <p:nvPr>
            <p:ph idx="5" type="subTitle"/>
          </p:nvPr>
        </p:nvSpPr>
        <p:spPr>
          <a:xfrm>
            <a:off x="6044000" y="35832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4" name="Google Shape;794;p28"/>
          <p:cNvSpPr txBox="1"/>
          <p:nvPr>
            <p:ph idx="6" type="subTitle"/>
          </p:nvPr>
        </p:nvSpPr>
        <p:spPr>
          <a:xfrm>
            <a:off x="6044000" y="3903600"/>
            <a:ext cx="1695600" cy="6972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ree columns 5">
  <p:cSld name="CUSTOM_4">
    <p:spTree>
      <p:nvGrpSpPr>
        <p:cNvPr id="795" name="Shape 795"/>
        <p:cNvGrpSpPr/>
        <p:nvPr/>
      </p:nvGrpSpPr>
      <p:grpSpPr>
        <a:xfrm>
          <a:off x="0" y="0"/>
          <a:ext cx="0" cy="0"/>
          <a:chOff x="0" y="0"/>
          <a:chExt cx="0" cy="0"/>
        </a:xfrm>
      </p:grpSpPr>
      <p:sp>
        <p:nvSpPr>
          <p:cNvPr id="796" name="Google Shape;796;p29"/>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29"/>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98" name="Google Shape;798;p29"/>
          <p:cNvSpPr txBox="1"/>
          <p:nvPr>
            <p:ph idx="1" type="subTitle"/>
          </p:nvPr>
        </p:nvSpPr>
        <p:spPr>
          <a:xfrm>
            <a:off x="1189800" y="34308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799" name="Google Shape;799;p29"/>
          <p:cNvSpPr txBox="1"/>
          <p:nvPr>
            <p:ph idx="2" type="subTitle"/>
          </p:nvPr>
        </p:nvSpPr>
        <p:spPr>
          <a:xfrm>
            <a:off x="1189800" y="3751200"/>
            <a:ext cx="1695600" cy="849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800" name="Google Shape;800;p29"/>
          <p:cNvSpPr txBox="1"/>
          <p:nvPr>
            <p:ph idx="3" type="subTitle"/>
          </p:nvPr>
        </p:nvSpPr>
        <p:spPr>
          <a:xfrm>
            <a:off x="3724200" y="34308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01" name="Google Shape;801;p29"/>
          <p:cNvSpPr txBox="1"/>
          <p:nvPr>
            <p:ph idx="4" type="subTitle"/>
          </p:nvPr>
        </p:nvSpPr>
        <p:spPr>
          <a:xfrm>
            <a:off x="3724200" y="3751200"/>
            <a:ext cx="1695600" cy="849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
        <p:nvSpPr>
          <p:cNvPr id="802" name="Google Shape;802;p29"/>
          <p:cNvSpPr txBox="1"/>
          <p:nvPr>
            <p:ph idx="5" type="subTitle"/>
          </p:nvPr>
        </p:nvSpPr>
        <p:spPr>
          <a:xfrm>
            <a:off x="6258600" y="3430800"/>
            <a:ext cx="1695600" cy="3204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1600">
                <a:solidFill>
                  <a:schemeClr val="dk1"/>
                </a:solidFill>
                <a:latin typeface="Lilita One"/>
                <a:ea typeface="Lilita One"/>
                <a:cs typeface="Lilita One"/>
                <a:sym typeface="Lilita One"/>
              </a:defRPr>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03" name="Google Shape;803;p29"/>
          <p:cNvSpPr txBox="1"/>
          <p:nvPr>
            <p:ph idx="6" type="subTitle"/>
          </p:nvPr>
        </p:nvSpPr>
        <p:spPr>
          <a:xfrm>
            <a:off x="6258600" y="3751200"/>
            <a:ext cx="1695600" cy="8496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1100"/>
              <a:buNone/>
              <a:defRPr/>
            </a:lvl1pPr>
            <a:lvl2pPr lvl="1" rtl="0" algn="ctr">
              <a:lnSpc>
                <a:spcPct val="100000"/>
              </a:lnSpc>
              <a:spcBef>
                <a:spcPts val="0"/>
              </a:spcBef>
              <a:spcAft>
                <a:spcPts val="0"/>
              </a:spcAft>
              <a:buSzPts val="1100"/>
              <a:buNone/>
              <a:defRPr/>
            </a:lvl2pPr>
            <a:lvl3pPr lvl="2" rtl="0" algn="ctr">
              <a:lnSpc>
                <a:spcPct val="100000"/>
              </a:lnSpc>
              <a:spcBef>
                <a:spcPts val="0"/>
              </a:spcBef>
              <a:spcAft>
                <a:spcPts val="0"/>
              </a:spcAft>
              <a:buSzPts val="1100"/>
              <a:buNone/>
              <a:defRPr/>
            </a:lvl3pPr>
            <a:lvl4pPr lvl="3" rtl="0" algn="ctr">
              <a:lnSpc>
                <a:spcPct val="100000"/>
              </a:lnSpc>
              <a:spcBef>
                <a:spcPts val="0"/>
              </a:spcBef>
              <a:spcAft>
                <a:spcPts val="0"/>
              </a:spcAft>
              <a:buSzPts val="1100"/>
              <a:buNone/>
              <a:defRPr/>
            </a:lvl4pPr>
            <a:lvl5pPr lvl="4" rtl="0" algn="ctr">
              <a:lnSpc>
                <a:spcPct val="100000"/>
              </a:lnSpc>
              <a:spcBef>
                <a:spcPts val="0"/>
              </a:spcBef>
              <a:spcAft>
                <a:spcPts val="0"/>
              </a:spcAft>
              <a:buSzPts val="1100"/>
              <a:buNone/>
              <a:defRPr/>
            </a:lvl5pPr>
            <a:lvl6pPr lvl="5" rtl="0" algn="ctr">
              <a:lnSpc>
                <a:spcPct val="100000"/>
              </a:lnSpc>
              <a:spcBef>
                <a:spcPts val="0"/>
              </a:spcBef>
              <a:spcAft>
                <a:spcPts val="0"/>
              </a:spcAft>
              <a:buSzPts val="1100"/>
              <a:buNone/>
              <a:defRPr/>
            </a:lvl6pPr>
            <a:lvl7pPr lvl="6" rtl="0" algn="ctr">
              <a:lnSpc>
                <a:spcPct val="100000"/>
              </a:lnSpc>
              <a:spcBef>
                <a:spcPts val="0"/>
              </a:spcBef>
              <a:spcAft>
                <a:spcPts val="0"/>
              </a:spcAft>
              <a:buSzPts val="1100"/>
              <a:buNone/>
              <a:defRPr/>
            </a:lvl7pPr>
            <a:lvl8pPr lvl="7" rtl="0" algn="ctr">
              <a:lnSpc>
                <a:spcPct val="100000"/>
              </a:lnSpc>
              <a:spcBef>
                <a:spcPts val="0"/>
              </a:spcBef>
              <a:spcAft>
                <a:spcPts val="0"/>
              </a:spcAft>
              <a:buSzPts val="1100"/>
              <a:buNone/>
              <a:defRPr/>
            </a:lvl8pPr>
            <a:lvl9pPr lvl="8" rtl="0" algn="ctr">
              <a:lnSpc>
                <a:spcPct val="100000"/>
              </a:lnSpc>
              <a:spcBef>
                <a:spcPts val="0"/>
              </a:spcBef>
              <a:spcAft>
                <a:spcPts val="0"/>
              </a:spcAft>
              <a:buSzPts val="1100"/>
              <a:buNone/>
              <a:defRPr/>
            </a:lvl9pPr>
          </a:lstStyle>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hanks">
  <p:cSld name="CUSTOM_14">
    <p:spTree>
      <p:nvGrpSpPr>
        <p:cNvPr id="804" name="Shape 804"/>
        <p:cNvGrpSpPr/>
        <p:nvPr/>
      </p:nvGrpSpPr>
      <p:grpSpPr>
        <a:xfrm>
          <a:off x="0" y="0"/>
          <a:ext cx="0" cy="0"/>
          <a:chOff x="0" y="0"/>
          <a:chExt cx="0" cy="0"/>
        </a:xfrm>
      </p:grpSpPr>
      <p:sp>
        <p:nvSpPr>
          <p:cNvPr id="805" name="Google Shape;805;p30"/>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30"/>
          <p:cNvSpPr txBox="1"/>
          <p:nvPr>
            <p:ph type="title"/>
          </p:nvPr>
        </p:nvSpPr>
        <p:spPr>
          <a:xfrm>
            <a:off x="720000" y="540000"/>
            <a:ext cx="3006000" cy="1227600"/>
          </a:xfrm>
          <a:prstGeom prst="rect">
            <a:avLst/>
          </a:prstGeom>
        </p:spPr>
        <p:txBody>
          <a:bodyPr anchorCtr="0" anchor="ctr" bIns="91425" lIns="91425" spcFirstLastPara="1" rIns="91425" wrap="square" tIns="91425">
            <a:noAutofit/>
          </a:bodyPr>
          <a:lstStyle>
            <a:lvl1pPr lvl="0" rtl="0">
              <a:spcBef>
                <a:spcPts val="0"/>
              </a:spcBef>
              <a:spcAft>
                <a:spcPts val="0"/>
              </a:spcAft>
              <a:buSzPts val="2800"/>
              <a:buNone/>
              <a:defRPr sz="52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807" name="Google Shape;807;p30"/>
          <p:cNvSpPr txBox="1"/>
          <p:nvPr>
            <p:ph idx="1" type="subTitle"/>
          </p:nvPr>
        </p:nvSpPr>
        <p:spPr>
          <a:xfrm>
            <a:off x="720000" y="1767600"/>
            <a:ext cx="3006000" cy="900000"/>
          </a:xfrm>
          <a:prstGeom prst="rect">
            <a:avLst/>
          </a:prstGeom>
        </p:spPr>
        <p:txBody>
          <a:bodyPr anchorCtr="0" anchor="ctr" bIns="91425" lIns="91425" spcFirstLastPara="1" rIns="91425" wrap="square" tIns="91425">
            <a:noAutofit/>
          </a:bodyPr>
          <a:lstStyle>
            <a:lvl1pPr indent="0" lvl="0" marL="0" marR="0" rtl="0">
              <a:lnSpc>
                <a:spcPct val="100000"/>
              </a:lnSpc>
              <a:spcBef>
                <a:spcPts val="0"/>
              </a:spcBef>
              <a:spcAft>
                <a:spcPts val="0"/>
              </a:spcAft>
              <a:buSzPts val="2100"/>
              <a:buNone/>
              <a:defRPr sz="14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808" name="Google Shape;808;p30"/>
          <p:cNvSpPr txBox="1"/>
          <p:nvPr/>
        </p:nvSpPr>
        <p:spPr>
          <a:xfrm>
            <a:off x="720000" y="3808800"/>
            <a:ext cx="3006000" cy="5172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lang="en" sz="800">
                <a:solidFill>
                  <a:srgbClr val="263238"/>
                </a:solidFill>
                <a:latin typeface="Josefin Sans"/>
                <a:ea typeface="Josefin Sans"/>
                <a:cs typeface="Josefin Sans"/>
                <a:sym typeface="Josefin Sans"/>
              </a:rPr>
              <a:t>CREDITS: This presentation template was created by </a:t>
            </a:r>
            <a:r>
              <a:rPr lang="en" sz="800">
                <a:solidFill>
                  <a:srgbClr val="263238"/>
                </a:solidFill>
                <a:uFill>
                  <a:noFill/>
                </a:uFill>
                <a:latin typeface="Josefin Sans"/>
                <a:ea typeface="Josefin Sans"/>
                <a:cs typeface="Josefin Sans"/>
                <a:sym typeface="Josefin Sans"/>
                <a:hlinkClick r:id="rId2"/>
              </a:rPr>
              <a:t>Slidesgo</a:t>
            </a:r>
            <a:r>
              <a:rPr lang="en" sz="800">
                <a:solidFill>
                  <a:srgbClr val="263238"/>
                </a:solidFill>
                <a:latin typeface="Josefin Sans"/>
                <a:ea typeface="Josefin Sans"/>
                <a:cs typeface="Josefin Sans"/>
                <a:sym typeface="Josefin Sans"/>
              </a:rPr>
              <a:t>, including icons by </a:t>
            </a:r>
            <a:r>
              <a:rPr lang="en" sz="800">
                <a:solidFill>
                  <a:srgbClr val="263238"/>
                </a:solidFill>
                <a:uFill>
                  <a:noFill/>
                </a:uFill>
                <a:latin typeface="Josefin Sans"/>
                <a:ea typeface="Josefin Sans"/>
                <a:cs typeface="Josefin Sans"/>
                <a:sym typeface="Josefin Sans"/>
                <a:hlinkClick r:id="rId3"/>
              </a:rPr>
              <a:t>Flaticon</a:t>
            </a:r>
            <a:r>
              <a:rPr lang="en" sz="800">
                <a:solidFill>
                  <a:srgbClr val="263238"/>
                </a:solidFill>
                <a:latin typeface="Josefin Sans"/>
                <a:ea typeface="Josefin Sans"/>
                <a:cs typeface="Josefin Sans"/>
                <a:sym typeface="Josefin Sans"/>
              </a:rPr>
              <a:t>, and infographics &amp; images by </a:t>
            </a:r>
            <a:r>
              <a:rPr lang="en" sz="800">
                <a:solidFill>
                  <a:srgbClr val="263238"/>
                </a:solidFill>
                <a:uFill>
                  <a:noFill/>
                </a:uFill>
                <a:latin typeface="Josefin Sans"/>
                <a:ea typeface="Josefin Sans"/>
                <a:cs typeface="Josefin Sans"/>
                <a:sym typeface="Josefin Sans"/>
                <a:hlinkClick r:id="rId4"/>
              </a:rPr>
              <a:t>Freepik</a:t>
            </a:r>
            <a:endParaRPr sz="800">
              <a:solidFill>
                <a:srgbClr val="263238"/>
              </a:solidFill>
              <a:latin typeface="Josefin Sans"/>
              <a:ea typeface="Josefin Sans"/>
              <a:cs typeface="Josefin Sans"/>
              <a:sym typeface="Josefin Sans"/>
            </a:endParaRPr>
          </a:p>
        </p:txBody>
      </p:sp>
      <p:grpSp>
        <p:nvGrpSpPr>
          <p:cNvPr id="809" name="Google Shape;809;p30"/>
          <p:cNvGrpSpPr/>
          <p:nvPr/>
        </p:nvGrpSpPr>
        <p:grpSpPr>
          <a:xfrm>
            <a:off x="3856209" y="1076757"/>
            <a:ext cx="4958959" cy="3594952"/>
            <a:chOff x="3856209" y="1076757"/>
            <a:chExt cx="4958959" cy="3594952"/>
          </a:xfrm>
        </p:grpSpPr>
        <p:grpSp>
          <p:nvGrpSpPr>
            <p:cNvPr id="810" name="Google Shape;810;p30"/>
            <p:cNvGrpSpPr/>
            <p:nvPr/>
          </p:nvGrpSpPr>
          <p:grpSpPr>
            <a:xfrm>
              <a:off x="5651527" y="1451635"/>
              <a:ext cx="483570" cy="631930"/>
              <a:chOff x="8361052" y="1422160"/>
              <a:chExt cx="483570" cy="631930"/>
            </a:xfrm>
          </p:grpSpPr>
          <p:sp>
            <p:nvSpPr>
              <p:cNvPr id="811" name="Google Shape;811;p30"/>
              <p:cNvSpPr/>
              <p:nvPr/>
            </p:nvSpPr>
            <p:spPr>
              <a:xfrm>
                <a:off x="8361052" y="1422160"/>
                <a:ext cx="483570" cy="631930"/>
              </a:xfrm>
              <a:custGeom>
                <a:rect b="b" l="l" r="r" t="t"/>
                <a:pathLst>
                  <a:path extrusionOk="0" h="19717" w="15088">
                    <a:moveTo>
                      <a:pt x="14854" y="1"/>
                    </a:moveTo>
                    <a:lnTo>
                      <a:pt x="0" y="185"/>
                    </a:lnTo>
                    <a:lnTo>
                      <a:pt x="251" y="19533"/>
                    </a:lnTo>
                    <a:lnTo>
                      <a:pt x="15088" y="19717"/>
                    </a:lnTo>
                    <a:lnTo>
                      <a:pt x="1485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30"/>
              <p:cNvSpPr/>
              <p:nvPr/>
            </p:nvSpPr>
            <p:spPr>
              <a:xfrm>
                <a:off x="8386756" y="1444659"/>
                <a:ext cx="423060" cy="576772"/>
              </a:xfrm>
              <a:custGeom>
                <a:rect b="b" l="l" r="r" t="t"/>
                <a:pathLst>
                  <a:path extrusionOk="0" h="17996" w="13200">
                    <a:moveTo>
                      <a:pt x="12983" y="1"/>
                    </a:moveTo>
                    <a:lnTo>
                      <a:pt x="0" y="151"/>
                    </a:lnTo>
                    <a:lnTo>
                      <a:pt x="217" y="17712"/>
                    </a:lnTo>
                    <a:lnTo>
                      <a:pt x="13200" y="17996"/>
                    </a:lnTo>
                    <a:lnTo>
                      <a:pt x="13200" y="17996"/>
                    </a:lnTo>
                    <a:lnTo>
                      <a:pt x="12983"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30"/>
              <p:cNvSpPr/>
              <p:nvPr/>
            </p:nvSpPr>
            <p:spPr>
              <a:xfrm>
                <a:off x="8457971" y="1540521"/>
                <a:ext cx="280630" cy="393093"/>
              </a:xfrm>
              <a:custGeom>
                <a:rect b="b" l="l" r="r" t="t"/>
                <a:pathLst>
                  <a:path extrusionOk="0" h="12265" w="8756">
                    <a:moveTo>
                      <a:pt x="0" y="0"/>
                    </a:moveTo>
                    <a:lnTo>
                      <a:pt x="151" y="12264"/>
                    </a:lnTo>
                    <a:lnTo>
                      <a:pt x="8756" y="12164"/>
                    </a:lnTo>
                    <a:lnTo>
                      <a:pt x="8622" y="218"/>
                    </a:ln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30"/>
              <p:cNvSpPr/>
              <p:nvPr/>
            </p:nvSpPr>
            <p:spPr>
              <a:xfrm>
                <a:off x="8457971" y="1540521"/>
                <a:ext cx="278482" cy="393093"/>
              </a:xfrm>
              <a:custGeom>
                <a:rect b="b" l="l" r="r" t="t"/>
                <a:pathLst>
                  <a:path extrusionOk="0" h="12265" w="8689">
                    <a:moveTo>
                      <a:pt x="0" y="0"/>
                    </a:moveTo>
                    <a:lnTo>
                      <a:pt x="151" y="12264"/>
                    </a:lnTo>
                    <a:lnTo>
                      <a:pt x="8689" y="5865"/>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 name="Google Shape;815;p30"/>
            <p:cNvGrpSpPr/>
            <p:nvPr/>
          </p:nvGrpSpPr>
          <p:grpSpPr>
            <a:xfrm>
              <a:off x="3856209" y="1076757"/>
              <a:ext cx="1206554" cy="2111005"/>
              <a:chOff x="4052859" y="1076757"/>
              <a:chExt cx="1206554" cy="2111005"/>
            </a:xfrm>
          </p:grpSpPr>
          <p:sp>
            <p:nvSpPr>
              <p:cNvPr id="816" name="Google Shape;816;p30"/>
              <p:cNvSpPr/>
              <p:nvPr/>
            </p:nvSpPr>
            <p:spPr>
              <a:xfrm>
                <a:off x="4052859" y="1583884"/>
                <a:ext cx="256015" cy="548408"/>
              </a:xfrm>
              <a:custGeom>
                <a:rect b="b" l="l" r="r" t="t"/>
                <a:pathLst>
                  <a:path extrusionOk="0" h="17111" w="7988">
                    <a:moveTo>
                      <a:pt x="1" y="1"/>
                    </a:moveTo>
                    <a:lnTo>
                      <a:pt x="1" y="17110"/>
                    </a:lnTo>
                    <a:lnTo>
                      <a:pt x="7987" y="17110"/>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30"/>
              <p:cNvSpPr/>
              <p:nvPr/>
            </p:nvSpPr>
            <p:spPr>
              <a:xfrm>
                <a:off x="4319547" y="2170816"/>
                <a:ext cx="314923" cy="529626"/>
              </a:xfrm>
              <a:custGeom>
                <a:rect b="b" l="l" r="r" t="t"/>
                <a:pathLst>
                  <a:path extrusionOk="0" h="16525" w="9826">
                    <a:moveTo>
                      <a:pt x="1" y="0"/>
                    </a:moveTo>
                    <a:lnTo>
                      <a:pt x="1" y="16525"/>
                    </a:lnTo>
                    <a:lnTo>
                      <a:pt x="9825" y="16525"/>
                    </a:lnTo>
                    <a:lnTo>
                      <a:pt x="982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30"/>
              <p:cNvSpPr/>
              <p:nvPr/>
            </p:nvSpPr>
            <p:spPr>
              <a:xfrm>
                <a:off x="4672994" y="1076757"/>
                <a:ext cx="586419" cy="497512"/>
              </a:xfrm>
              <a:custGeom>
                <a:rect b="b" l="l" r="r" t="t"/>
                <a:pathLst>
                  <a:path extrusionOk="0" h="15523" w="18297">
                    <a:moveTo>
                      <a:pt x="0" y="1"/>
                    </a:moveTo>
                    <a:lnTo>
                      <a:pt x="0" y="15523"/>
                    </a:lnTo>
                    <a:lnTo>
                      <a:pt x="9324" y="15523"/>
                    </a:lnTo>
                    <a:lnTo>
                      <a:pt x="9324" y="335"/>
                    </a:lnTo>
                    <a:lnTo>
                      <a:pt x="9658" y="335"/>
                    </a:lnTo>
                    <a:lnTo>
                      <a:pt x="9658" y="15523"/>
                    </a:lnTo>
                    <a:lnTo>
                      <a:pt x="18296" y="15523"/>
                    </a:lnTo>
                    <a:lnTo>
                      <a:pt x="1829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30"/>
              <p:cNvSpPr/>
              <p:nvPr/>
            </p:nvSpPr>
            <p:spPr>
              <a:xfrm>
                <a:off x="4052859" y="2170816"/>
                <a:ext cx="256015" cy="529626"/>
              </a:xfrm>
              <a:custGeom>
                <a:rect b="b" l="l" r="r" t="t"/>
                <a:pathLst>
                  <a:path extrusionOk="0" h="16525" w="7988">
                    <a:moveTo>
                      <a:pt x="1" y="0"/>
                    </a:moveTo>
                    <a:lnTo>
                      <a:pt x="1" y="16525"/>
                    </a:lnTo>
                    <a:lnTo>
                      <a:pt x="7987" y="16525"/>
                    </a:lnTo>
                    <a:lnTo>
                      <a:pt x="798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30"/>
              <p:cNvSpPr/>
              <p:nvPr/>
            </p:nvSpPr>
            <p:spPr>
              <a:xfrm>
                <a:off x="4982501" y="2170816"/>
                <a:ext cx="276912" cy="529626"/>
              </a:xfrm>
              <a:custGeom>
                <a:rect b="b" l="l" r="r" t="t"/>
                <a:pathLst>
                  <a:path extrusionOk="0" h="16525" w="8640">
                    <a:moveTo>
                      <a:pt x="1" y="0"/>
                    </a:moveTo>
                    <a:lnTo>
                      <a:pt x="1" y="16525"/>
                    </a:lnTo>
                    <a:lnTo>
                      <a:pt x="8639" y="16525"/>
                    </a:lnTo>
                    <a:lnTo>
                      <a:pt x="863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30"/>
              <p:cNvSpPr/>
              <p:nvPr/>
            </p:nvSpPr>
            <p:spPr>
              <a:xfrm>
                <a:off x="4319547" y="1583884"/>
                <a:ext cx="314923" cy="548408"/>
              </a:xfrm>
              <a:custGeom>
                <a:rect b="b" l="l" r="r" t="t"/>
                <a:pathLst>
                  <a:path extrusionOk="0" h="17111" w="9826">
                    <a:moveTo>
                      <a:pt x="1" y="1"/>
                    </a:moveTo>
                    <a:lnTo>
                      <a:pt x="1" y="17110"/>
                    </a:lnTo>
                    <a:lnTo>
                      <a:pt x="9825" y="17110"/>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30"/>
              <p:cNvSpPr/>
              <p:nvPr/>
            </p:nvSpPr>
            <p:spPr>
              <a:xfrm>
                <a:off x="4982501" y="1583884"/>
                <a:ext cx="276912" cy="548408"/>
              </a:xfrm>
              <a:custGeom>
                <a:rect b="b" l="l" r="r" t="t"/>
                <a:pathLst>
                  <a:path extrusionOk="0" h="17111" w="8640">
                    <a:moveTo>
                      <a:pt x="1" y="1"/>
                    </a:moveTo>
                    <a:lnTo>
                      <a:pt x="1" y="17110"/>
                    </a:lnTo>
                    <a:lnTo>
                      <a:pt x="8639" y="17110"/>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30"/>
              <p:cNvSpPr/>
              <p:nvPr/>
            </p:nvSpPr>
            <p:spPr>
              <a:xfrm>
                <a:off x="4052859" y="2710057"/>
                <a:ext cx="256015" cy="477705"/>
              </a:xfrm>
              <a:custGeom>
                <a:rect b="b" l="l" r="r" t="t"/>
                <a:pathLst>
                  <a:path extrusionOk="0" h="14905" w="7988">
                    <a:moveTo>
                      <a:pt x="1" y="1"/>
                    </a:moveTo>
                    <a:lnTo>
                      <a:pt x="1" y="14905"/>
                    </a:lnTo>
                    <a:lnTo>
                      <a:pt x="7987" y="14905"/>
                    </a:lnTo>
                    <a:lnTo>
                      <a:pt x="798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30"/>
              <p:cNvSpPr/>
              <p:nvPr/>
            </p:nvSpPr>
            <p:spPr>
              <a:xfrm>
                <a:off x="4052859" y="1076757"/>
                <a:ext cx="581611" cy="497512"/>
              </a:xfrm>
              <a:custGeom>
                <a:rect b="b" l="l" r="r" t="t"/>
                <a:pathLst>
                  <a:path extrusionOk="0" h="15523" w="18147">
                    <a:moveTo>
                      <a:pt x="1" y="1"/>
                    </a:moveTo>
                    <a:lnTo>
                      <a:pt x="1" y="15523"/>
                    </a:lnTo>
                    <a:lnTo>
                      <a:pt x="7987" y="15523"/>
                    </a:lnTo>
                    <a:lnTo>
                      <a:pt x="7987" y="335"/>
                    </a:lnTo>
                    <a:lnTo>
                      <a:pt x="8322" y="335"/>
                    </a:lnTo>
                    <a:lnTo>
                      <a:pt x="8322" y="15523"/>
                    </a:lnTo>
                    <a:lnTo>
                      <a:pt x="18146" y="15523"/>
                    </a:lnTo>
                    <a:lnTo>
                      <a:pt x="1814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30"/>
              <p:cNvSpPr/>
              <p:nvPr/>
            </p:nvSpPr>
            <p:spPr>
              <a:xfrm>
                <a:off x="4319547" y="2710057"/>
                <a:ext cx="314923" cy="477705"/>
              </a:xfrm>
              <a:custGeom>
                <a:rect b="b" l="l" r="r" t="t"/>
                <a:pathLst>
                  <a:path extrusionOk="0" h="14905" w="9826">
                    <a:moveTo>
                      <a:pt x="1" y="1"/>
                    </a:moveTo>
                    <a:lnTo>
                      <a:pt x="1" y="14905"/>
                    </a:lnTo>
                    <a:lnTo>
                      <a:pt x="9825" y="14905"/>
                    </a:lnTo>
                    <a:lnTo>
                      <a:pt x="982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30"/>
              <p:cNvSpPr/>
              <p:nvPr/>
            </p:nvSpPr>
            <p:spPr>
              <a:xfrm>
                <a:off x="4982501" y="2710057"/>
                <a:ext cx="276912" cy="477705"/>
              </a:xfrm>
              <a:custGeom>
                <a:rect b="b" l="l" r="r" t="t"/>
                <a:pathLst>
                  <a:path extrusionOk="0" h="14905" w="8640">
                    <a:moveTo>
                      <a:pt x="1" y="1"/>
                    </a:moveTo>
                    <a:lnTo>
                      <a:pt x="1" y="14905"/>
                    </a:lnTo>
                    <a:lnTo>
                      <a:pt x="8639" y="14905"/>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30"/>
              <p:cNvSpPr/>
              <p:nvPr/>
            </p:nvSpPr>
            <p:spPr>
              <a:xfrm>
                <a:off x="4672994" y="1583884"/>
                <a:ext cx="298834" cy="548408"/>
              </a:xfrm>
              <a:custGeom>
                <a:rect b="b" l="l" r="r" t="t"/>
                <a:pathLst>
                  <a:path extrusionOk="0" h="17111" w="9324">
                    <a:moveTo>
                      <a:pt x="0" y="1"/>
                    </a:moveTo>
                    <a:lnTo>
                      <a:pt x="0" y="17110"/>
                    </a:lnTo>
                    <a:lnTo>
                      <a:pt x="9324" y="17110"/>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30"/>
              <p:cNvSpPr/>
              <p:nvPr/>
            </p:nvSpPr>
            <p:spPr>
              <a:xfrm>
                <a:off x="4672994" y="2710057"/>
                <a:ext cx="298834" cy="477705"/>
              </a:xfrm>
              <a:custGeom>
                <a:rect b="b" l="l" r="r" t="t"/>
                <a:pathLst>
                  <a:path extrusionOk="0" h="14905" w="9324">
                    <a:moveTo>
                      <a:pt x="0" y="1"/>
                    </a:moveTo>
                    <a:lnTo>
                      <a:pt x="0" y="14905"/>
                    </a:lnTo>
                    <a:lnTo>
                      <a:pt x="9324" y="14905"/>
                    </a:lnTo>
                    <a:lnTo>
                      <a:pt x="93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30"/>
              <p:cNvSpPr/>
              <p:nvPr/>
            </p:nvSpPr>
            <p:spPr>
              <a:xfrm>
                <a:off x="4672994" y="2170816"/>
                <a:ext cx="298834" cy="529626"/>
              </a:xfrm>
              <a:custGeom>
                <a:rect b="b" l="l" r="r" t="t"/>
                <a:pathLst>
                  <a:path extrusionOk="0" h="16525" w="9324">
                    <a:moveTo>
                      <a:pt x="0" y="0"/>
                    </a:moveTo>
                    <a:lnTo>
                      <a:pt x="0" y="16525"/>
                    </a:lnTo>
                    <a:lnTo>
                      <a:pt x="9324" y="16525"/>
                    </a:lnTo>
                    <a:lnTo>
                      <a:pt x="932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 name="Google Shape;830;p30"/>
            <p:cNvGrpSpPr/>
            <p:nvPr/>
          </p:nvGrpSpPr>
          <p:grpSpPr>
            <a:xfrm>
              <a:off x="6809671" y="1076757"/>
              <a:ext cx="1206522" cy="2111005"/>
              <a:chOff x="6809671" y="1076757"/>
              <a:chExt cx="1206522" cy="2111005"/>
            </a:xfrm>
          </p:grpSpPr>
          <p:sp>
            <p:nvSpPr>
              <p:cNvPr id="831" name="Google Shape;831;p30"/>
              <p:cNvSpPr/>
              <p:nvPr/>
            </p:nvSpPr>
            <p:spPr>
              <a:xfrm>
                <a:off x="6809671" y="1583884"/>
                <a:ext cx="256528" cy="548408"/>
              </a:xfrm>
              <a:custGeom>
                <a:rect b="b" l="l" r="r" t="t"/>
                <a:pathLst>
                  <a:path extrusionOk="0" h="17111" w="8004">
                    <a:moveTo>
                      <a:pt x="0" y="1"/>
                    </a:moveTo>
                    <a:lnTo>
                      <a:pt x="0" y="17110"/>
                    </a:lnTo>
                    <a:lnTo>
                      <a:pt x="8004" y="17110"/>
                    </a:lnTo>
                    <a:lnTo>
                      <a:pt x="800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30"/>
              <p:cNvSpPr/>
              <p:nvPr/>
            </p:nvSpPr>
            <p:spPr>
              <a:xfrm>
                <a:off x="7076872" y="2170816"/>
                <a:ext cx="314923" cy="529626"/>
              </a:xfrm>
              <a:custGeom>
                <a:rect b="b" l="l" r="r" t="t"/>
                <a:pathLst>
                  <a:path extrusionOk="0" h="16525" w="9826">
                    <a:moveTo>
                      <a:pt x="1" y="0"/>
                    </a:moveTo>
                    <a:lnTo>
                      <a:pt x="1" y="16525"/>
                    </a:lnTo>
                    <a:lnTo>
                      <a:pt x="9826" y="16525"/>
                    </a:lnTo>
                    <a:lnTo>
                      <a:pt x="982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30"/>
              <p:cNvSpPr/>
              <p:nvPr/>
            </p:nvSpPr>
            <p:spPr>
              <a:xfrm>
                <a:off x="7429775" y="1076757"/>
                <a:ext cx="586419" cy="497512"/>
              </a:xfrm>
              <a:custGeom>
                <a:rect b="b" l="l" r="r" t="t"/>
                <a:pathLst>
                  <a:path extrusionOk="0" h="15523" w="18297">
                    <a:moveTo>
                      <a:pt x="1" y="1"/>
                    </a:moveTo>
                    <a:lnTo>
                      <a:pt x="1" y="15523"/>
                    </a:lnTo>
                    <a:lnTo>
                      <a:pt x="9341" y="15523"/>
                    </a:lnTo>
                    <a:lnTo>
                      <a:pt x="9341" y="335"/>
                    </a:lnTo>
                    <a:lnTo>
                      <a:pt x="9658" y="335"/>
                    </a:lnTo>
                    <a:lnTo>
                      <a:pt x="9658" y="15523"/>
                    </a:lnTo>
                    <a:lnTo>
                      <a:pt x="18297" y="15523"/>
                    </a:lnTo>
                    <a:lnTo>
                      <a:pt x="1829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30"/>
              <p:cNvSpPr/>
              <p:nvPr/>
            </p:nvSpPr>
            <p:spPr>
              <a:xfrm>
                <a:off x="6809671" y="2170816"/>
                <a:ext cx="256528" cy="529626"/>
              </a:xfrm>
              <a:custGeom>
                <a:rect b="b" l="l" r="r" t="t"/>
                <a:pathLst>
                  <a:path extrusionOk="0" h="16525" w="8004">
                    <a:moveTo>
                      <a:pt x="0" y="0"/>
                    </a:moveTo>
                    <a:lnTo>
                      <a:pt x="0" y="16525"/>
                    </a:lnTo>
                    <a:lnTo>
                      <a:pt x="8004" y="16525"/>
                    </a:lnTo>
                    <a:lnTo>
                      <a:pt x="800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30"/>
              <p:cNvSpPr/>
              <p:nvPr/>
            </p:nvSpPr>
            <p:spPr>
              <a:xfrm>
                <a:off x="7739314" y="2170816"/>
                <a:ext cx="276880" cy="529626"/>
              </a:xfrm>
              <a:custGeom>
                <a:rect b="b" l="l" r="r" t="t"/>
                <a:pathLst>
                  <a:path extrusionOk="0" h="16525" w="8639">
                    <a:moveTo>
                      <a:pt x="0" y="0"/>
                    </a:moveTo>
                    <a:lnTo>
                      <a:pt x="0" y="16525"/>
                    </a:lnTo>
                    <a:lnTo>
                      <a:pt x="8639" y="16525"/>
                    </a:lnTo>
                    <a:lnTo>
                      <a:pt x="8639"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30"/>
              <p:cNvSpPr/>
              <p:nvPr/>
            </p:nvSpPr>
            <p:spPr>
              <a:xfrm>
                <a:off x="7076872" y="1583884"/>
                <a:ext cx="314923" cy="548408"/>
              </a:xfrm>
              <a:custGeom>
                <a:rect b="b" l="l" r="r" t="t"/>
                <a:pathLst>
                  <a:path extrusionOk="0" h="17111" w="9826">
                    <a:moveTo>
                      <a:pt x="1" y="1"/>
                    </a:moveTo>
                    <a:lnTo>
                      <a:pt x="1" y="17110"/>
                    </a:lnTo>
                    <a:lnTo>
                      <a:pt x="9826" y="17110"/>
                    </a:lnTo>
                    <a:lnTo>
                      <a:pt x="982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30"/>
              <p:cNvSpPr/>
              <p:nvPr/>
            </p:nvSpPr>
            <p:spPr>
              <a:xfrm>
                <a:off x="7739314" y="1583884"/>
                <a:ext cx="276880" cy="548408"/>
              </a:xfrm>
              <a:custGeom>
                <a:rect b="b" l="l" r="r" t="t"/>
                <a:pathLst>
                  <a:path extrusionOk="0" h="17111" w="8639">
                    <a:moveTo>
                      <a:pt x="0" y="1"/>
                    </a:moveTo>
                    <a:lnTo>
                      <a:pt x="0" y="17110"/>
                    </a:lnTo>
                    <a:lnTo>
                      <a:pt x="8639" y="17110"/>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30"/>
              <p:cNvSpPr/>
              <p:nvPr/>
            </p:nvSpPr>
            <p:spPr>
              <a:xfrm>
                <a:off x="6809671" y="2710057"/>
                <a:ext cx="256528" cy="477705"/>
              </a:xfrm>
              <a:custGeom>
                <a:rect b="b" l="l" r="r" t="t"/>
                <a:pathLst>
                  <a:path extrusionOk="0" h="14905" w="8004">
                    <a:moveTo>
                      <a:pt x="0" y="1"/>
                    </a:moveTo>
                    <a:lnTo>
                      <a:pt x="0" y="14905"/>
                    </a:lnTo>
                    <a:lnTo>
                      <a:pt x="8004" y="14905"/>
                    </a:lnTo>
                    <a:lnTo>
                      <a:pt x="800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30"/>
              <p:cNvSpPr/>
              <p:nvPr/>
            </p:nvSpPr>
            <p:spPr>
              <a:xfrm>
                <a:off x="6809671" y="1076757"/>
                <a:ext cx="582124" cy="497512"/>
              </a:xfrm>
              <a:custGeom>
                <a:rect b="b" l="l" r="r" t="t"/>
                <a:pathLst>
                  <a:path extrusionOk="0" h="15523" w="18163">
                    <a:moveTo>
                      <a:pt x="0" y="1"/>
                    </a:moveTo>
                    <a:lnTo>
                      <a:pt x="0" y="15523"/>
                    </a:lnTo>
                    <a:lnTo>
                      <a:pt x="8004" y="15523"/>
                    </a:lnTo>
                    <a:lnTo>
                      <a:pt x="8004" y="335"/>
                    </a:lnTo>
                    <a:lnTo>
                      <a:pt x="8338" y="335"/>
                    </a:lnTo>
                    <a:lnTo>
                      <a:pt x="8338" y="15523"/>
                    </a:lnTo>
                    <a:lnTo>
                      <a:pt x="18163" y="15523"/>
                    </a:lnTo>
                    <a:lnTo>
                      <a:pt x="1816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30"/>
              <p:cNvSpPr/>
              <p:nvPr/>
            </p:nvSpPr>
            <p:spPr>
              <a:xfrm>
                <a:off x="7076872" y="2710057"/>
                <a:ext cx="314923" cy="477705"/>
              </a:xfrm>
              <a:custGeom>
                <a:rect b="b" l="l" r="r" t="t"/>
                <a:pathLst>
                  <a:path extrusionOk="0" h="14905" w="9826">
                    <a:moveTo>
                      <a:pt x="1" y="1"/>
                    </a:moveTo>
                    <a:lnTo>
                      <a:pt x="1" y="14905"/>
                    </a:lnTo>
                    <a:lnTo>
                      <a:pt x="9826" y="14905"/>
                    </a:lnTo>
                    <a:lnTo>
                      <a:pt x="982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30"/>
              <p:cNvSpPr/>
              <p:nvPr/>
            </p:nvSpPr>
            <p:spPr>
              <a:xfrm>
                <a:off x="7739314" y="2710057"/>
                <a:ext cx="276880" cy="477705"/>
              </a:xfrm>
              <a:custGeom>
                <a:rect b="b" l="l" r="r" t="t"/>
                <a:pathLst>
                  <a:path extrusionOk="0" h="14905" w="8639">
                    <a:moveTo>
                      <a:pt x="0" y="1"/>
                    </a:moveTo>
                    <a:lnTo>
                      <a:pt x="0" y="14905"/>
                    </a:lnTo>
                    <a:lnTo>
                      <a:pt x="8639" y="14905"/>
                    </a:lnTo>
                    <a:lnTo>
                      <a:pt x="863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30"/>
              <p:cNvSpPr/>
              <p:nvPr/>
            </p:nvSpPr>
            <p:spPr>
              <a:xfrm>
                <a:off x="7429775" y="1583884"/>
                <a:ext cx="299379" cy="548408"/>
              </a:xfrm>
              <a:custGeom>
                <a:rect b="b" l="l" r="r" t="t"/>
                <a:pathLst>
                  <a:path extrusionOk="0" h="17111" w="9341">
                    <a:moveTo>
                      <a:pt x="1" y="1"/>
                    </a:moveTo>
                    <a:lnTo>
                      <a:pt x="1" y="17110"/>
                    </a:lnTo>
                    <a:lnTo>
                      <a:pt x="9341" y="17110"/>
                    </a:lnTo>
                    <a:lnTo>
                      <a:pt x="934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30"/>
              <p:cNvSpPr/>
              <p:nvPr/>
            </p:nvSpPr>
            <p:spPr>
              <a:xfrm>
                <a:off x="7429775" y="2710057"/>
                <a:ext cx="299379" cy="477705"/>
              </a:xfrm>
              <a:custGeom>
                <a:rect b="b" l="l" r="r" t="t"/>
                <a:pathLst>
                  <a:path extrusionOk="0" h="14905" w="9341">
                    <a:moveTo>
                      <a:pt x="1" y="1"/>
                    </a:moveTo>
                    <a:lnTo>
                      <a:pt x="1" y="14905"/>
                    </a:lnTo>
                    <a:lnTo>
                      <a:pt x="9341" y="14905"/>
                    </a:lnTo>
                    <a:lnTo>
                      <a:pt x="934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30"/>
              <p:cNvSpPr/>
              <p:nvPr/>
            </p:nvSpPr>
            <p:spPr>
              <a:xfrm>
                <a:off x="7429775" y="2170816"/>
                <a:ext cx="299379" cy="529626"/>
              </a:xfrm>
              <a:custGeom>
                <a:rect b="b" l="l" r="r" t="t"/>
                <a:pathLst>
                  <a:path extrusionOk="0" h="16525" w="9341">
                    <a:moveTo>
                      <a:pt x="1" y="0"/>
                    </a:moveTo>
                    <a:lnTo>
                      <a:pt x="1" y="16525"/>
                    </a:lnTo>
                    <a:lnTo>
                      <a:pt x="9341" y="16525"/>
                    </a:lnTo>
                    <a:lnTo>
                      <a:pt x="934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 name="Google Shape;845;p30"/>
            <p:cNvGrpSpPr/>
            <p:nvPr/>
          </p:nvGrpSpPr>
          <p:grpSpPr>
            <a:xfrm>
              <a:off x="8191828" y="3210069"/>
              <a:ext cx="623340" cy="1461640"/>
              <a:chOff x="8191828" y="3210069"/>
              <a:chExt cx="623340" cy="1461640"/>
            </a:xfrm>
          </p:grpSpPr>
          <p:sp>
            <p:nvSpPr>
              <p:cNvPr id="846" name="Google Shape;846;p30"/>
              <p:cNvSpPr/>
              <p:nvPr/>
            </p:nvSpPr>
            <p:spPr>
              <a:xfrm>
                <a:off x="8376019" y="3210069"/>
                <a:ext cx="439149" cy="1076207"/>
              </a:xfrm>
              <a:custGeom>
                <a:rect b="b" l="l" r="r" t="t"/>
                <a:pathLst>
                  <a:path extrusionOk="0" h="33579" w="13702">
                    <a:moveTo>
                      <a:pt x="5041" y="0"/>
                    </a:moveTo>
                    <a:cubicBezTo>
                      <a:pt x="4864" y="0"/>
                      <a:pt x="4682" y="7"/>
                      <a:pt x="4496" y="22"/>
                    </a:cubicBezTo>
                    <a:cubicBezTo>
                      <a:pt x="2557" y="340"/>
                      <a:pt x="1689" y="2729"/>
                      <a:pt x="1856" y="4684"/>
                    </a:cubicBezTo>
                    <a:cubicBezTo>
                      <a:pt x="2023" y="6639"/>
                      <a:pt x="2841" y="8560"/>
                      <a:pt x="2624" y="10515"/>
                    </a:cubicBezTo>
                    <a:cubicBezTo>
                      <a:pt x="2340" y="13005"/>
                      <a:pt x="469" y="15093"/>
                      <a:pt x="252" y="17583"/>
                    </a:cubicBezTo>
                    <a:cubicBezTo>
                      <a:pt x="1" y="20524"/>
                      <a:pt x="2073" y="23130"/>
                      <a:pt x="2691" y="26004"/>
                    </a:cubicBezTo>
                    <a:cubicBezTo>
                      <a:pt x="2992" y="27407"/>
                      <a:pt x="2942" y="28895"/>
                      <a:pt x="3476" y="30231"/>
                    </a:cubicBezTo>
                    <a:cubicBezTo>
                      <a:pt x="4244" y="32224"/>
                      <a:pt x="6355" y="33578"/>
                      <a:pt x="8473" y="33578"/>
                    </a:cubicBezTo>
                    <a:cubicBezTo>
                      <a:pt x="8752" y="33578"/>
                      <a:pt x="9031" y="33555"/>
                      <a:pt x="9308" y="33506"/>
                    </a:cubicBezTo>
                    <a:cubicBezTo>
                      <a:pt x="11697" y="33072"/>
                      <a:pt x="13602" y="30833"/>
                      <a:pt x="13652" y="28410"/>
                    </a:cubicBezTo>
                    <a:cubicBezTo>
                      <a:pt x="13702" y="26154"/>
                      <a:pt x="12315" y="24032"/>
                      <a:pt x="12482" y="21777"/>
                    </a:cubicBezTo>
                    <a:cubicBezTo>
                      <a:pt x="12599" y="20123"/>
                      <a:pt x="13568" y="18552"/>
                      <a:pt x="13368" y="16898"/>
                    </a:cubicBezTo>
                    <a:cubicBezTo>
                      <a:pt x="13117" y="14926"/>
                      <a:pt x="11296" y="13523"/>
                      <a:pt x="10661" y="11651"/>
                    </a:cubicBezTo>
                    <a:cubicBezTo>
                      <a:pt x="10009" y="9780"/>
                      <a:pt x="10628" y="7708"/>
                      <a:pt x="10410" y="5737"/>
                    </a:cubicBezTo>
                    <a:cubicBezTo>
                      <a:pt x="10030" y="2396"/>
                      <a:pt x="8255" y="0"/>
                      <a:pt x="504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30"/>
              <p:cNvSpPr/>
              <p:nvPr/>
            </p:nvSpPr>
            <p:spPr>
              <a:xfrm>
                <a:off x="8191828" y="3759663"/>
                <a:ext cx="378639" cy="528056"/>
              </a:xfrm>
              <a:custGeom>
                <a:rect b="b" l="l" r="r" t="t"/>
                <a:pathLst>
                  <a:path extrusionOk="0" h="16476" w="11814">
                    <a:moveTo>
                      <a:pt x="334" y="0"/>
                    </a:moveTo>
                    <a:lnTo>
                      <a:pt x="334" y="0"/>
                    </a:lnTo>
                    <a:cubicBezTo>
                      <a:pt x="0" y="3275"/>
                      <a:pt x="1454" y="7118"/>
                      <a:pt x="3125" y="9959"/>
                    </a:cubicBezTo>
                    <a:cubicBezTo>
                      <a:pt x="4829" y="12799"/>
                      <a:pt x="7402" y="15038"/>
                      <a:pt x="10460" y="16325"/>
                    </a:cubicBezTo>
                    <a:cubicBezTo>
                      <a:pt x="10665" y="16403"/>
                      <a:pt x="10893" y="16475"/>
                      <a:pt x="11107" y="16475"/>
                    </a:cubicBezTo>
                    <a:cubicBezTo>
                      <a:pt x="11259" y="16475"/>
                      <a:pt x="11404" y="16439"/>
                      <a:pt x="11529" y="16341"/>
                    </a:cubicBezTo>
                    <a:cubicBezTo>
                      <a:pt x="11763" y="16158"/>
                      <a:pt x="11780" y="15807"/>
                      <a:pt x="11796" y="15506"/>
                    </a:cubicBezTo>
                    <a:cubicBezTo>
                      <a:pt x="11813" y="12064"/>
                      <a:pt x="10610" y="8672"/>
                      <a:pt x="8639" y="5848"/>
                    </a:cubicBezTo>
                    <a:cubicBezTo>
                      <a:pt x="6767" y="3142"/>
                      <a:pt x="4996" y="1538"/>
                      <a:pt x="33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30"/>
              <p:cNvSpPr/>
              <p:nvPr/>
            </p:nvSpPr>
            <p:spPr>
              <a:xfrm>
                <a:off x="8336405" y="3948694"/>
                <a:ext cx="323481" cy="553760"/>
              </a:xfrm>
              <a:custGeom>
                <a:rect b="b" l="l" r="r" t="t"/>
                <a:pathLst>
                  <a:path extrusionOk="0" h="17278" w="10093">
                    <a:moveTo>
                      <a:pt x="1" y="1"/>
                    </a:moveTo>
                    <a:cubicBezTo>
                      <a:pt x="34" y="67"/>
                      <a:pt x="67" y="118"/>
                      <a:pt x="101" y="168"/>
                    </a:cubicBezTo>
                    <a:lnTo>
                      <a:pt x="468" y="635"/>
                    </a:lnTo>
                    <a:cubicBezTo>
                      <a:pt x="769" y="1036"/>
                      <a:pt x="1220" y="1638"/>
                      <a:pt x="1755" y="2356"/>
                    </a:cubicBezTo>
                    <a:cubicBezTo>
                      <a:pt x="4545" y="6183"/>
                      <a:pt x="6951" y="10276"/>
                      <a:pt x="8889" y="14587"/>
                    </a:cubicBezTo>
                    <a:cubicBezTo>
                      <a:pt x="9274" y="15406"/>
                      <a:pt x="9558" y="16091"/>
                      <a:pt x="9758" y="16559"/>
                    </a:cubicBezTo>
                    <a:cubicBezTo>
                      <a:pt x="9859" y="16776"/>
                      <a:pt x="9925" y="16943"/>
                      <a:pt x="9992" y="17093"/>
                    </a:cubicBezTo>
                    <a:cubicBezTo>
                      <a:pt x="10026" y="17160"/>
                      <a:pt x="10042" y="17210"/>
                      <a:pt x="10092" y="17277"/>
                    </a:cubicBezTo>
                    <a:cubicBezTo>
                      <a:pt x="10076" y="17194"/>
                      <a:pt x="10059" y="17143"/>
                      <a:pt x="10026" y="17077"/>
                    </a:cubicBezTo>
                    <a:cubicBezTo>
                      <a:pt x="9976" y="16926"/>
                      <a:pt x="9909" y="16742"/>
                      <a:pt x="9825" y="16525"/>
                    </a:cubicBezTo>
                    <a:cubicBezTo>
                      <a:pt x="9658" y="16041"/>
                      <a:pt x="9374" y="15372"/>
                      <a:pt x="9006" y="14537"/>
                    </a:cubicBezTo>
                    <a:cubicBezTo>
                      <a:pt x="7118" y="10176"/>
                      <a:pt x="4729" y="6066"/>
                      <a:pt x="1855" y="2290"/>
                    </a:cubicBezTo>
                    <a:cubicBezTo>
                      <a:pt x="1304" y="1554"/>
                      <a:pt x="853" y="986"/>
                      <a:pt x="518" y="602"/>
                    </a:cubicBezTo>
                    <a:lnTo>
                      <a:pt x="134" y="151"/>
                    </a:lnTo>
                    <a:cubicBezTo>
                      <a:pt x="101" y="101"/>
                      <a:pt x="51" y="51"/>
                      <a:pt x="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30"/>
              <p:cNvSpPr/>
              <p:nvPr/>
            </p:nvSpPr>
            <p:spPr>
              <a:xfrm>
                <a:off x="8591844" y="3501532"/>
                <a:ext cx="70190" cy="992332"/>
              </a:xfrm>
              <a:custGeom>
                <a:rect b="b" l="l" r="r" t="t"/>
                <a:pathLst>
                  <a:path extrusionOk="0" h="30962" w="2190">
                    <a:moveTo>
                      <a:pt x="1" y="1"/>
                    </a:moveTo>
                    <a:cubicBezTo>
                      <a:pt x="1" y="101"/>
                      <a:pt x="1" y="201"/>
                      <a:pt x="1" y="302"/>
                    </a:cubicBezTo>
                    <a:cubicBezTo>
                      <a:pt x="17" y="536"/>
                      <a:pt x="17" y="836"/>
                      <a:pt x="34" y="1221"/>
                    </a:cubicBezTo>
                    <a:cubicBezTo>
                      <a:pt x="67" y="2023"/>
                      <a:pt x="134" y="3142"/>
                      <a:pt x="184" y="4529"/>
                    </a:cubicBezTo>
                    <a:cubicBezTo>
                      <a:pt x="335" y="7336"/>
                      <a:pt x="569" y="11212"/>
                      <a:pt x="869" y="15490"/>
                    </a:cubicBezTo>
                    <a:cubicBezTo>
                      <a:pt x="1170" y="19767"/>
                      <a:pt x="1488" y="23627"/>
                      <a:pt x="1738" y="26434"/>
                    </a:cubicBezTo>
                    <a:cubicBezTo>
                      <a:pt x="1872" y="27821"/>
                      <a:pt x="1972" y="28940"/>
                      <a:pt x="2039" y="29742"/>
                    </a:cubicBezTo>
                    <a:cubicBezTo>
                      <a:pt x="2089" y="30126"/>
                      <a:pt x="2122" y="30427"/>
                      <a:pt x="2139" y="30644"/>
                    </a:cubicBezTo>
                    <a:cubicBezTo>
                      <a:pt x="2156" y="30745"/>
                      <a:pt x="2173" y="30862"/>
                      <a:pt x="2189" y="30962"/>
                    </a:cubicBezTo>
                    <a:cubicBezTo>
                      <a:pt x="2189" y="30845"/>
                      <a:pt x="2189" y="30745"/>
                      <a:pt x="2173" y="30644"/>
                    </a:cubicBezTo>
                    <a:cubicBezTo>
                      <a:pt x="2173" y="30410"/>
                      <a:pt x="2139" y="30110"/>
                      <a:pt x="2122" y="29742"/>
                    </a:cubicBezTo>
                    <a:cubicBezTo>
                      <a:pt x="2056" y="28940"/>
                      <a:pt x="1972" y="27804"/>
                      <a:pt x="1872" y="26417"/>
                    </a:cubicBezTo>
                    <a:cubicBezTo>
                      <a:pt x="1655" y="23627"/>
                      <a:pt x="1354" y="19750"/>
                      <a:pt x="1053" y="15473"/>
                    </a:cubicBezTo>
                    <a:cubicBezTo>
                      <a:pt x="752" y="11196"/>
                      <a:pt x="502" y="7336"/>
                      <a:pt x="318" y="4529"/>
                    </a:cubicBezTo>
                    <a:cubicBezTo>
                      <a:pt x="234" y="3142"/>
                      <a:pt x="168" y="2006"/>
                      <a:pt x="117" y="1204"/>
                    </a:cubicBezTo>
                    <a:cubicBezTo>
                      <a:pt x="84" y="836"/>
                      <a:pt x="67" y="536"/>
                      <a:pt x="51" y="302"/>
                    </a:cubicBezTo>
                    <a:cubicBezTo>
                      <a:pt x="34" y="201"/>
                      <a:pt x="34" y="101"/>
                      <a:pt x="1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30"/>
              <p:cNvSpPr/>
              <p:nvPr/>
            </p:nvSpPr>
            <p:spPr>
              <a:xfrm>
                <a:off x="8495437" y="4352459"/>
                <a:ext cx="262970" cy="319250"/>
              </a:xfrm>
              <a:custGeom>
                <a:rect b="b" l="l" r="r" t="t"/>
                <a:pathLst>
                  <a:path extrusionOk="0" h="9961" w="8205">
                    <a:moveTo>
                      <a:pt x="1" y="1"/>
                    </a:moveTo>
                    <a:lnTo>
                      <a:pt x="335" y="6233"/>
                    </a:lnTo>
                    <a:cubicBezTo>
                      <a:pt x="450" y="8340"/>
                      <a:pt x="2187" y="9960"/>
                      <a:pt x="4283" y="9960"/>
                    </a:cubicBezTo>
                    <a:cubicBezTo>
                      <a:pt x="4315" y="9960"/>
                      <a:pt x="4347" y="9960"/>
                      <a:pt x="4379" y="9959"/>
                    </a:cubicBezTo>
                    <a:cubicBezTo>
                      <a:pt x="6501" y="9909"/>
                      <a:pt x="8205" y="8155"/>
                      <a:pt x="8205" y="6033"/>
                    </a:cubicBezTo>
                    <a:lnTo>
                      <a:pt x="820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body" type="tx">
  <p:cSld name="TITLE_AND_BODY">
    <p:spTree>
      <p:nvGrpSpPr>
        <p:cNvPr id="15" name="Shape 15"/>
        <p:cNvGrpSpPr/>
        <p:nvPr/>
      </p:nvGrpSpPr>
      <p:grpSpPr>
        <a:xfrm>
          <a:off x="0" y="0"/>
          <a:ext cx="0" cy="0"/>
          <a:chOff x="0" y="0"/>
          <a:chExt cx="0" cy="0"/>
        </a:xfrm>
      </p:grpSpPr>
      <p:sp>
        <p:nvSpPr>
          <p:cNvPr id="16" name="Google Shape;16;p4"/>
          <p:cNvSpPr txBox="1"/>
          <p:nvPr>
            <p:ph idx="1" type="body"/>
          </p:nvPr>
        </p:nvSpPr>
        <p:spPr>
          <a:xfrm>
            <a:off x="720000" y="860400"/>
            <a:ext cx="5611200" cy="3740400"/>
          </a:xfrm>
          <a:prstGeom prst="rect">
            <a:avLst/>
          </a:prstGeom>
        </p:spPr>
        <p:txBody>
          <a:bodyPr anchorCtr="0" anchor="b" bIns="91425" lIns="91425" spcFirstLastPara="1" rIns="91425" wrap="square" tIns="91425">
            <a:noAutofit/>
          </a:bodyPr>
          <a:lstStyle>
            <a:lvl1pPr indent="-298450" lvl="0" marL="457200" rtl="0">
              <a:lnSpc>
                <a:spcPct val="100000"/>
              </a:lnSpc>
              <a:spcBef>
                <a:spcPts val="0"/>
              </a:spcBef>
              <a:spcAft>
                <a:spcPts val="0"/>
              </a:spcAft>
              <a:buSzPts val="1100"/>
              <a:buAutoNum type="arabicPeriod"/>
              <a:defRPr/>
            </a:lvl1pPr>
            <a:lvl2pPr indent="-298450" lvl="1" marL="914400" rtl="0">
              <a:lnSpc>
                <a:spcPct val="100000"/>
              </a:lnSpc>
              <a:spcBef>
                <a:spcPts val="0"/>
              </a:spcBef>
              <a:spcAft>
                <a:spcPts val="0"/>
              </a:spcAft>
              <a:buSzPts val="1100"/>
              <a:buAutoNum type="alphaLcPeriod"/>
              <a:defRPr/>
            </a:lvl2pPr>
            <a:lvl3pPr indent="-298450" lvl="2" marL="1371600" rtl="0">
              <a:spcBef>
                <a:spcPts val="0"/>
              </a:spcBef>
              <a:spcAft>
                <a:spcPts val="0"/>
              </a:spcAft>
              <a:buSzPts val="1100"/>
              <a:buAutoNum type="romanLcPeriod"/>
              <a:defRPr/>
            </a:lvl3pPr>
            <a:lvl4pPr indent="-298450" lvl="3" marL="1828800" rtl="0">
              <a:spcBef>
                <a:spcPts val="1600"/>
              </a:spcBef>
              <a:spcAft>
                <a:spcPts val="0"/>
              </a:spcAft>
              <a:buSzPts val="1100"/>
              <a:buAutoNum type="arabicPeriod"/>
              <a:defRPr/>
            </a:lvl4pPr>
            <a:lvl5pPr indent="-298450" lvl="4" marL="2286000" rtl="0">
              <a:spcBef>
                <a:spcPts val="1600"/>
              </a:spcBef>
              <a:spcAft>
                <a:spcPts val="0"/>
              </a:spcAft>
              <a:buSzPts val="1100"/>
              <a:buAutoNum type="alphaLcPeriod"/>
              <a:defRPr/>
            </a:lvl5pPr>
            <a:lvl6pPr indent="-298450" lvl="5" marL="2743200" rtl="0">
              <a:spcBef>
                <a:spcPts val="1600"/>
              </a:spcBef>
              <a:spcAft>
                <a:spcPts val="0"/>
              </a:spcAft>
              <a:buSzPts val="1100"/>
              <a:buAutoNum type="romanLcPeriod"/>
              <a:defRPr/>
            </a:lvl6pPr>
            <a:lvl7pPr indent="-298450" lvl="6" marL="3200400" rtl="0">
              <a:spcBef>
                <a:spcPts val="1600"/>
              </a:spcBef>
              <a:spcAft>
                <a:spcPts val="0"/>
              </a:spcAft>
              <a:buSzPts val="1100"/>
              <a:buAutoNum type="arabicPeriod"/>
              <a:defRPr/>
            </a:lvl7pPr>
            <a:lvl8pPr indent="-298450" lvl="7" marL="3657600" rtl="0">
              <a:spcBef>
                <a:spcPts val="1600"/>
              </a:spcBef>
              <a:spcAft>
                <a:spcPts val="0"/>
              </a:spcAft>
              <a:buSzPts val="1100"/>
              <a:buAutoNum type="alphaLcPeriod"/>
              <a:defRPr/>
            </a:lvl8pPr>
            <a:lvl9pPr indent="-298450" lvl="8" marL="4114800" rtl="0">
              <a:spcBef>
                <a:spcPts val="1600"/>
              </a:spcBef>
              <a:spcAft>
                <a:spcPts val="1600"/>
              </a:spcAft>
              <a:buSzPts val="1100"/>
              <a:buAutoNum type="romanLcPeriod"/>
              <a:defRPr/>
            </a:lvl9pPr>
          </a:lstStyle>
          <a:p/>
        </p:txBody>
      </p:sp>
      <p:sp>
        <p:nvSpPr>
          <p:cNvPr id="17" name="Google Shape;17;p4"/>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18" name="Google Shape;18;p4"/>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ackground">
  <p:cSld name="CUSTOM_15">
    <p:spTree>
      <p:nvGrpSpPr>
        <p:cNvPr id="851" name="Shape 851"/>
        <p:cNvGrpSpPr/>
        <p:nvPr/>
      </p:nvGrpSpPr>
      <p:grpSpPr>
        <a:xfrm>
          <a:off x="0" y="0"/>
          <a:ext cx="0" cy="0"/>
          <a:chOff x="0" y="0"/>
          <a:chExt cx="0" cy="0"/>
        </a:xfrm>
      </p:grpSpPr>
      <p:sp>
        <p:nvSpPr>
          <p:cNvPr id="852" name="Google Shape;852;p31"/>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Blank slide" type="blank">
  <p:cSld name="BLANK">
    <p:spTree>
      <p:nvGrpSpPr>
        <p:cNvPr id="856" name="Shape 856"/>
        <p:cNvGrpSpPr/>
        <p:nvPr/>
      </p:nvGrpSpPr>
      <p:grpSpPr>
        <a:xfrm>
          <a:off x="0" y="0"/>
          <a:ext cx="0" cy="0"/>
          <a:chOff x="0" y="0"/>
          <a:chExt cx="0" cy="0"/>
        </a:xfrm>
      </p:grpSpPr>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and two columns" type="twoColTx">
  <p:cSld name="TITLE_AND_TWO_COLUMNS">
    <p:spTree>
      <p:nvGrpSpPr>
        <p:cNvPr id="19" name="Shape 19"/>
        <p:cNvGrpSpPr/>
        <p:nvPr/>
      </p:nvGrpSpPr>
      <p:grpSpPr>
        <a:xfrm>
          <a:off x="0" y="0"/>
          <a:ext cx="0" cy="0"/>
          <a:chOff x="0" y="0"/>
          <a:chExt cx="0" cy="0"/>
        </a:xfrm>
      </p:grpSpPr>
      <p:sp>
        <p:nvSpPr>
          <p:cNvPr id="20" name="Google Shape;20;p5"/>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5"/>
          <p:cNvSpPr txBox="1"/>
          <p:nvPr>
            <p:ph idx="1" type="body"/>
          </p:nvPr>
        </p:nvSpPr>
        <p:spPr>
          <a:xfrm>
            <a:off x="2776200" y="1514400"/>
            <a:ext cx="3591600" cy="1153200"/>
          </a:xfrm>
          <a:prstGeom prst="rect">
            <a:avLst/>
          </a:prstGeom>
        </p:spPr>
        <p:txBody>
          <a:bodyPr anchorCtr="0" anchor="t" bIns="91425" lIns="91425" spcFirstLastPara="1" rIns="91425" wrap="square" tIns="91425">
            <a:noAutofit/>
          </a:bodyPr>
          <a:lstStyle>
            <a:lvl1pPr indent="-298450" lvl="0" marL="457200" rtl="0" algn="ctr">
              <a:lnSpc>
                <a:spcPct val="100000"/>
              </a:lnSpc>
              <a:spcBef>
                <a:spcPts val="0"/>
              </a:spcBef>
              <a:spcAft>
                <a:spcPts val="0"/>
              </a:spcAft>
              <a:buSzPts val="1100"/>
              <a:buChar char="●"/>
              <a:defRPr sz="1200"/>
            </a:lvl1pPr>
            <a:lvl2pPr indent="-298450" lvl="1" marL="914400" rtl="0">
              <a:spcBef>
                <a:spcPts val="1600"/>
              </a:spcBef>
              <a:spcAft>
                <a:spcPts val="0"/>
              </a:spcAft>
              <a:buSzPts val="1100"/>
              <a:buChar char="○"/>
              <a:defRPr/>
            </a:lvl2pPr>
            <a:lvl3pPr indent="-298450" lvl="2" marL="1371600" rtl="0">
              <a:spcBef>
                <a:spcPts val="1600"/>
              </a:spcBef>
              <a:spcAft>
                <a:spcPts val="0"/>
              </a:spcAft>
              <a:buSzPts val="1100"/>
              <a:buChar char="■"/>
              <a:defRPr/>
            </a:lvl3pPr>
            <a:lvl4pPr indent="-298450" lvl="3" marL="1828800" rtl="0">
              <a:spcBef>
                <a:spcPts val="1600"/>
              </a:spcBef>
              <a:spcAft>
                <a:spcPts val="0"/>
              </a:spcAft>
              <a:buSzPts val="1100"/>
              <a:buChar char="●"/>
              <a:defRPr/>
            </a:lvl4pPr>
            <a:lvl5pPr indent="-298450" lvl="4" marL="2286000" rtl="0">
              <a:spcBef>
                <a:spcPts val="1600"/>
              </a:spcBef>
              <a:spcAft>
                <a:spcPts val="0"/>
              </a:spcAft>
              <a:buSzPts val="1100"/>
              <a:buChar char="○"/>
              <a:defRPr/>
            </a:lvl5pPr>
            <a:lvl6pPr indent="-298450" lvl="5" marL="2743200" rtl="0">
              <a:spcBef>
                <a:spcPts val="1600"/>
              </a:spcBef>
              <a:spcAft>
                <a:spcPts val="0"/>
              </a:spcAft>
              <a:buSzPts val="1100"/>
              <a:buChar char="■"/>
              <a:defRPr/>
            </a:lvl6pPr>
            <a:lvl7pPr indent="-298450" lvl="6" marL="3200400" rtl="0">
              <a:spcBef>
                <a:spcPts val="1600"/>
              </a:spcBef>
              <a:spcAft>
                <a:spcPts val="0"/>
              </a:spcAft>
              <a:buSzPts val="1100"/>
              <a:buChar char="●"/>
              <a:defRPr/>
            </a:lvl7pPr>
            <a:lvl8pPr indent="-298450" lvl="7" marL="3657600" rtl="0">
              <a:spcBef>
                <a:spcPts val="1600"/>
              </a:spcBef>
              <a:spcAft>
                <a:spcPts val="0"/>
              </a:spcAft>
              <a:buSzPts val="1100"/>
              <a:buChar char="○"/>
              <a:defRPr/>
            </a:lvl8pPr>
            <a:lvl9pPr indent="-298450" lvl="8" marL="4114800" rtl="0">
              <a:spcBef>
                <a:spcPts val="1600"/>
              </a:spcBef>
              <a:spcAft>
                <a:spcPts val="1600"/>
              </a:spcAft>
              <a:buSzPts val="1100"/>
              <a:buChar char="■"/>
              <a:defRPr/>
            </a:lvl9pPr>
          </a:lstStyle>
          <a:p/>
        </p:txBody>
      </p:sp>
      <p:sp>
        <p:nvSpPr>
          <p:cNvPr id="22" name="Google Shape;22;p5"/>
          <p:cNvSpPr txBox="1"/>
          <p:nvPr>
            <p:ph idx="2" type="body"/>
          </p:nvPr>
        </p:nvSpPr>
        <p:spPr>
          <a:xfrm>
            <a:off x="2776200" y="2937600"/>
            <a:ext cx="3591600" cy="1153200"/>
          </a:xfrm>
          <a:prstGeom prst="rect">
            <a:avLst/>
          </a:prstGeom>
        </p:spPr>
        <p:txBody>
          <a:bodyPr anchorCtr="0" anchor="t" bIns="91425" lIns="91425" spcFirstLastPara="1" rIns="91425" wrap="square" tIns="91425">
            <a:noAutofit/>
          </a:bodyPr>
          <a:lstStyle>
            <a:lvl1pPr indent="-298450" lvl="0" marL="457200" rtl="0" algn="ctr">
              <a:lnSpc>
                <a:spcPct val="100000"/>
              </a:lnSpc>
              <a:spcBef>
                <a:spcPts val="0"/>
              </a:spcBef>
              <a:spcAft>
                <a:spcPts val="0"/>
              </a:spcAft>
              <a:buSzPts val="1100"/>
              <a:buChar char="●"/>
              <a:defRPr sz="1200"/>
            </a:lvl1pPr>
            <a:lvl2pPr indent="-298450" lvl="1" marL="914400" rtl="0">
              <a:spcBef>
                <a:spcPts val="1600"/>
              </a:spcBef>
              <a:spcAft>
                <a:spcPts val="0"/>
              </a:spcAft>
              <a:buSzPts val="1100"/>
              <a:buChar char="○"/>
              <a:defRPr/>
            </a:lvl2pPr>
            <a:lvl3pPr indent="-298450" lvl="2" marL="1371600" rtl="0">
              <a:spcBef>
                <a:spcPts val="1600"/>
              </a:spcBef>
              <a:spcAft>
                <a:spcPts val="0"/>
              </a:spcAft>
              <a:buSzPts val="1100"/>
              <a:buChar char="■"/>
              <a:defRPr/>
            </a:lvl3pPr>
            <a:lvl4pPr indent="-298450" lvl="3" marL="1828800" rtl="0">
              <a:spcBef>
                <a:spcPts val="1600"/>
              </a:spcBef>
              <a:spcAft>
                <a:spcPts val="0"/>
              </a:spcAft>
              <a:buSzPts val="1100"/>
              <a:buChar char="●"/>
              <a:defRPr/>
            </a:lvl4pPr>
            <a:lvl5pPr indent="-298450" lvl="4" marL="2286000" rtl="0">
              <a:spcBef>
                <a:spcPts val="1600"/>
              </a:spcBef>
              <a:spcAft>
                <a:spcPts val="0"/>
              </a:spcAft>
              <a:buSzPts val="1100"/>
              <a:buChar char="○"/>
              <a:defRPr/>
            </a:lvl5pPr>
            <a:lvl6pPr indent="-298450" lvl="5" marL="2743200" rtl="0">
              <a:spcBef>
                <a:spcPts val="1600"/>
              </a:spcBef>
              <a:spcAft>
                <a:spcPts val="0"/>
              </a:spcAft>
              <a:buSzPts val="1100"/>
              <a:buChar char="■"/>
              <a:defRPr/>
            </a:lvl6pPr>
            <a:lvl7pPr indent="-298450" lvl="6" marL="3200400" rtl="0">
              <a:spcBef>
                <a:spcPts val="1600"/>
              </a:spcBef>
              <a:spcAft>
                <a:spcPts val="0"/>
              </a:spcAft>
              <a:buSzPts val="1100"/>
              <a:buChar char="●"/>
              <a:defRPr/>
            </a:lvl7pPr>
            <a:lvl8pPr indent="-298450" lvl="7" marL="3657600" rtl="0">
              <a:spcBef>
                <a:spcPts val="1600"/>
              </a:spcBef>
              <a:spcAft>
                <a:spcPts val="0"/>
              </a:spcAft>
              <a:buSzPts val="1100"/>
              <a:buChar char="○"/>
              <a:defRPr/>
            </a:lvl8pPr>
            <a:lvl9pPr indent="-298450" lvl="8" marL="4114800" rtl="0">
              <a:spcBef>
                <a:spcPts val="1600"/>
              </a:spcBef>
              <a:spcAft>
                <a:spcPts val="1600"/>
              </a:spcAft>
              <a:buSzPts val="1100"/>
              <a:buChar char="■"/>
              <a:defRPr/>
            </a:lvl9pPr>
          </a:lstStyle>
          <a:p/>
        </p:txBody>
      </p:sp>
      <p:sp>
        <p:nvSpPr>
          <p:cNvPr id="23" name="Google Shape;23;p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8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grpSp>
        <p:nvGrpSpPr>
          <p:cNvPr id="24" name="Google Shape;24;p5"/>
          <p:cNvGrpSpPr/>
          <p:nvPr/>
        </p:nvGrpSpPr>
        <p:grpSpPr>
          <a:xfrm>
            <a:off x="6685382" y="628692"/>
            <a:ext cx="1531897" cy="1110209"/>
            <a:chOff x="6418270" y="761967"/>
            <a:chExt cx="1531897" cy="1110209"/>
          </a:xfrm>
        </p:grpSpPr>
        <p:sp>
          <p:nvSpPr>
            <p:cNvPr id="25" name="Google Shape;25;p5"/>
            <p:cNvSpPr/>
            <p:nvPr/>
          </p:nvSpPr>
          <p:spPr>
            <a:xfrm>
              <a:off x="6671186" y="1121765"/>
              <a:ext cx="134523" cy="286940"/>
            </a:xfrm>
            <a:custGeom>
              <a:rect b="b" l="l" r="r" t="t"/>
              <a:pathLst>
                <a:path extrusionOk="0" h="8948" w="4195">
                  <a:moveTo>
                    <a:pt x="192" y="0"/>
                  </a:moveTo>
                  <a:cubicBezTo>
                    <a:pt x="181" y="0"/>
                    <a:pt x="173" y="3"/>
                    <a:pt x="167" y="9"/>
                  </a:cubicBezTo>
                  <a:lnTo>
                    <a:pt x="151" y="9"/>
                  </a:lnTo>
                  <a:cubicBezTo>
                    <a:pt x="0" y="159"/>
                    <a:pt x="1471" y="1830"/>
                    <a:pt x="2523" y="4286"/>
                  </a:cubicBezTo>
                  <a:cubicBezTo>
                    <a:pt x="3605" y="6733"/>
                    <a:pt x="3808" y="8948"/>
                    <a:pt x="4025" y="8948"/>
                  </a:cubicBezTo>
                  <a:cubicBezTo>
                    <a:pt x="4025" y="8948"/>
                    <a:pt x="4026" y="8948"/>
                    <a:pt x="4027" y="8948"/>
                  </a:cubicBezTo>
                  <a:cubicBezTo>
                    <a:pt x="4127" y="8948"/>
                    <a:pt x="4194" y="8380"/>
                    <a:pt x="4111" y="7461"/>
                  </a:cubicBezTo>
                  <a:cubicBezTo>
                    <a:pt x="4060" y="6926"/>
                    <a:pt x="3977" y="6391"/>
                    <a:pt x="3843" y="5873"/>
                  </a:cubicBezTo>
                  <a:cubicBezTo>
                    <a:pt x="3509" y="4587"/>
                    <a:pt x="2991" y="3367"/>
                    <a:pt x="2273" y="2264"/>
                  </a:cubicBezTo>
                  <a:cubicBezTo>
                    <a:pt x="1989" y="1796"/>
                    <a:pt x="1654" y="1379"/>
                    <a:pt x="1304" y="978"/>
                  </a:cubicBezTo>
                  <a:cubicBezTo>
                    <a:pt x="737" y="335"/>
                    <a:pt x="311" y="0"/>
                    <a:pt x="19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5"/>
            <p:cNvSpPr/>
            <p:nvPr/>
          </p:nvSpPr>
          <p:spPr>
            <a:xfrm>
              <a:off x="6784769" y="761967"/>
              <a:ext cx="42361" cy="705677"/>
            </a:xfrm>
            <a:custGeom>
              <a:rect b="b" l="l" r="r" t="t"/>
              <a:pathLst>
                <a:path extrusionOk="0" h="22006" w="1321">
                  <a:moveTo>
                    <a:pt x="351" y="0"/>
                  </a:moveTo>
                  <a:cubicBezTo>
                    <a:pt x="251" y="0"/>
                    <a:pt x="151" y="1237"/>
                    <a:pt x="84" y="3242"/>
                  </a:cubicBezTo>
                  <a:cubicBezTo>
                    <a:pt x="34" y="5230"/>
                    <a:pt x="1" y="7987"/>
                    <a:pt x="84" y="11028"/>
                  </a:cubicBezTo>
                  <a:cubicBezTo>
                    <a:pt x="151" y="14086"/>
                    <a:pt x="368" y="16843"/>
                    <a:pt x="602" y="18831"/>
                  </a:cubicBezTo>
                  <a:cubicBezTo>
                    <a:pt x="851" y="20789"/>
                    <a:pt x="1116" y="22006"/>
                    <a:pt x="1218" y="22006"/>
                  </a:cubicBezTo>
                  <a:cubicBezTo>
                    <a:pt x="1219" y="22006"/>
                    <a:pt x="1220" y="22006"/>
                    <a:pt x="1220" y="22006"/>
                  </a:cubicBezTo>
                  <a:cubicBezTo>
                    <a:pt x="1321" y="21989"/>
                    <a:pt x="1237" y="20769"/>
                    <a:pt x="1120" y="18781"/>
                  </a:cubicBezTo>
                  <a:cubicBezTo>
                    <a:pt x="1020" y="16792"/>
                    <a:pt x="886" y="14052"/>
                    <a:pt x="819" y="11011"/>
                  </a:cubicBezTo>
                  <a:cubicBezTo>
                    <a:pt x="736" y="7987"/>
                    <a:pt x="686" y="5230"/>
                    <a:pt x="602" y="3242"/>
                  </a:cubicBezTo>
                  <a:cubicBezTo>
                    <a:pt x="535" y="1237"/>
                    <a:pt x="452" y="0"/>
                    <a:pt x="35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5"/>
            <p:cNvSpPr/>
            <p:nvPr/>
          </p:nvSpPr>
          <p:spPr>
            <a:xfrm>
              <a:off x="6817991" y="912460"/>
              <a:ext cx="151134" cy="513401"/>
            </a:xfrm>
            <a:custGeom>
              <a:rect b="b" l="l" r="r" t="t"/>
              <a:pathLst>
                <a:path extrusionOk="0" h="16010" w="4713">
                  <a:moveTo>
                    <a:pt x="4620" y="0"/>
                  </a:moveTo>
                  <a:cubicBezTo>
                    <a:pt x="4511" y="0"/>
                    <a:pt x="3974" y="764"/>
                    <a:pt x="3342" y="2108"/>
                  </a:cubicBezTo>
                  <a:cubicBezTo>
                    <a:pt x="2540" y="3929"/>
                    <a:pt x="1872" y="5800"/>
                    <a:pt x="1354" y="7705"/>
                  </a:cubicBezTo>
                  <a:cubicBezTo>
                    <a:pt x="819" y="9627"/>
                    <a:pt x="418" y="11565"/>
                    <a:pt x="184" y="13536"/>
                  </a:cubicBezTo>
                  <a:cubicBezTo>
                    <a:pt x="0" y="15057"/>
                    <a:pt x="84" y="16009"/>
                    <a:pt x="184" y="16009"/>
                  </a:cubicBezTo>
                  <a:cubicBezTo>
                    <a:pt x="285" y="16009"/>
                    <a:pt x="385" y="15090"/>
                    <a:pt x="686" y="13620"/>
                  </a:cubicBezTo>
                  <a:cubicBezTo>
                    <a:pt x="986" y="12133"/>
                    <a:pt x="1454" y="10111"/>
                    <a:pt x="2072" y="7906"/>
                  </a:cubicBezTo>
                  <a:cubicBezTo>
                    <a:pt x="2691" y="5700"/>
                    <a:pt x="3309" y="3729"/>
                    <a:pt x="3827" y="2308"/>
                  </a:cubicBezTo>
                  <a:cubicBezTo>
                    <a:pt x="4328" y="905"/>
                    <a:pt x="4712" y="53"/>
                    <a:pt x="4629" y="3"/>
                  </a:cubicBezTo>
                  <a:cubicBezTo>
                    <a:pt x="4626" y="1"/>
                    <a:pt x="4623" y="0"/>
                    <a:pt x="462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5"/>
            <p:cNvSpPr/>
            <p:nvPr/>
          </p:nvSpPr>
          <p:spPr>
            <a:xfrm>
              <a:off x="6640113" y="1386706"/>
              <a:ext cx="332219" cy="243296"/>
            </a:xfrm>
            <a:custGeom>
              <a:rect b="b" l="l" r="r" t="t"/>
              <a:pathLst>
                <a:path extrusionOk="0" h="7587" w="10360">
                  <a:moveTo>
                    <a:pt x="0" y="1"/>
                  </a:moveTo>
                  <a:lnTo>
                    <a:pt x="0" y="2423"/>
                  </a:lnTo>
                  <a:cubicBezTo>
                    <a:pt x="0" y="5280"/>
                    <a:pt x="2323" y="7586"/>
                    <a:pt x="5180" y="7586"/>
                  </a:cubicBezTo>
                  <a:cubicBezTo>
                    <a:pt x="8037" y="7586"/>
                    <a:pt x="10360" y="5280"/>
                    <a:pt x="10360" y="2423"/>
                  </a:cubicBezTo>
                  <a:lnTo>
                    <a:pt x="1036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5"/>
            <p:cNvSpPr/>
            <p:nvPr/>
          </p:nvSpPr>
          <p:spPr>
            <a:xfrm>
              <a:off x="6640113" y="1449943"/>
              <a:ext cx="334913" cy="4842"/>
            </a:xfrm>
            <a:custGeom>
              <a:rect b="b" l="l" r="r" t="t"/>
              <a:pathLst>
                <a:path extrusionOk="0" h="151" w="10444">
                  <a:moveTo>
                    <a:pt x="5230" y="0"/>
                  </a:moveTo>
                  <a:cubicBezTo>
                    <a:pt x="2339" y="0"/>
                    <a:pt x="0" y="34"/>
                    <a:pt x="0" y="67"/>
                  </a:cubicBezTo>
                  <a:cubicBezTo>
                    <a:pt x="0" y="117"/>
                    <a:pt x="2339" y="151"/>
                    <a:pt x="5230" y="151"/>
                  </a:cubicBezTo>
                  <a:cubicBezTo>
                    <a:pt x="8104" y="151"/>
                    <a:pt x="10443" y="117"/>
                    <a:pt x="10443" y="67"/>
                  </a:cubicBezTo>
                  <a:cubicBezTo>
                    <a:pt x="10443" y="34"/>
                    <a:pt x="8104" y="0"/>
                    <a:pt x="523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5"/>
            <p:cNvSpPr/>
            <p:nvPr/>
          </p:nvSpPr>
          <p:spPr>
            <a:xfrm>
              <a:off x="6640113" y="1471365"/>
              <a:ext cx="334913" cy="4842"/>
            </a:xfrm>
            <a:custGeom>
              <a:rect b="b" l="l" r="r" t="t"/>
              <a:pathLst>
                <a:path extrusionOk="0" h="151" w="10444">
                  <a:moveTo>
                    <a:pt x="5230" y="1"/>
                  </a:moveTo>
                  <a:cubicBezTo>
                    <a:pt x="2339" y="1"/>
                    <a:pt x="0" y="34"/>
                    <a:pt x="0" y="84"/>
                  </a:cubicBezTo>
                  <a:cubicBezTo>
                    <a:pt x="0" y="117"/>
                    <a:pt x="2339" y="151"/>
                    <a:pt x="5230" y="151"/>
                  </a:cubicBezTo>
                  <a:cubicBezTo>
                    <a:pt x="8104" y="151"/>
                    <a:pt x="10443" y="117"/>
                    <a:pt x="10443" y="84"/>
                  </a:cubicBezTo>
                  <a:cubicBezTo>
                    <a:pt x="10443" y="34"/>
                    <a:pt x="8104" y="1"/>
                    <a:pt x="523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5"/>
            <p:cNvSpPr/>
            <p:nvPr/>
          </p:nvSpPr>
          <p:spPr>
            <a:xfrm>
              <a:off x="6418270" y="1629970"/>
              <a:ext cx="1531897" cy="88955"/>
            </a:xfrm>
            <a:custGeom>
              <a:rect b="b" l="l" r="r" t="t"/>
              <a:pathLst>
                <a:path extrusionOk="0" h="2774" w="47771">
                  <a:moveTo>
                    <a:pt x="1" y="0"/>
                  </a:moveTo>
                  <a:lnTo>
                    <a:pt x="1" y="2774"/>
                  </a:lnTo>
                  <a:lnTo>
                    <a:pt x="47771" y="2774"/>
                  </a:lnTo>
                  <a:lnTo>
                    <a:pt x="4777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5"/>
            <p:cNvSpPr/>
            <p:nvPr/>
          </p:nvSpPr>
          <p:spPr>
            <a:xfrm>
              <a:off x="6708673" y="1718894"/>
              <a:ext cx="50955" cy="153283"/>
            </a:xfrm>
            <a:custGeom>
              <a:rect b="b" l="l" r="r" t="t"/>
              <a:pathLst>
                <a:path extrusionOk="0" h="4780" w="1589">
                  <a:moveTo>
                    <a:pt x="1" y="1"/>
                  </a:moveTo>
                  <a:lnTo>
                    <a:pt x="1" y="4779"/>
                  </a:lnTo>
                  <a:lnTo>
                    <a:pt x="1588" y="4779"/>
                  </a:lnTo>
                  <a:lnTo>
                    <a:pt x="158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5"/>
            <p:cNvSpPr/>
            <p:nvPr/>
          </p:nvSpPr>
          <p:spPr>
            <a:xfrm>
              <a:off x="7548809" y="1718894"/>
              <a:ext cx="50955" cy="153283"/>
            </a:xfrm>
            <a:custGeom>
              <a:rect b="b" l="l" r="r" t="t"/>
              <a:pathLst>
                <a:path extrusionOk="0" h="4780" w="1589">
                  <a:moveTo>
                    <a:pt x="1" y="1"/>
                  </a:moveTo>
                  <a:lnTo>
                    <a:pt x="1" y="4779"/>
                  </a:lnTo>
                  <a:lnTo>
                    <a:pt x="1588" y="4779"/>
                  </a:lnTo>
                  <a:lnTo>
                    <a:pt x="158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5"/>
            <p:cNvSpPr/>
            <p:nvPr/>
          </p:nvSpPr>
          <p:spPr>
            <a:xfrm>
              <a:off x="7258951" y="1305800"/>
              <a:ext cx="481718" cy="322054"/>
            </a:xfrm>
            <a:custGeom>
              <a:rect b="b" l="l" r="r" t="t"/>
              <a:pathLst>
                <a:path extrusionOk="0" h="10043" w="15022">
                  <a:moveTo>
                    <a:pt x="1087" y="1"/>
                  </a:moveTo>
                  <a:lnTo>
                    <a:pt x="1" y="10042"/>
                  </a:lnTo>
                  <a:lnTo>
                    <a:pt x="13869" y="10042"/>
                  </a:lnTo>
                  <a:lnTo>
                    <a:pt x="1502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5"/>
            <p:cNvSpPr/>
            <p:nvPr/>
          </p:nvSpPr>
          <p:spPr>
            <a:xfrm>
              <a:off x="7278256" y="1329370"/>
              <a:ext cx="433488" cy="281328"/>
            </a:xfrm>
            <a:custGeom>
              <a:rect b="b" l="l" r="r" t="t"/>
              <a:pathLst>
                <a:path extrusionOk="0" h="8773" w="13518">
                  <a:moveTo>
                    <a:pt x="1053" y="1"/>
                  </a:moveTo>
                  <a:lnTo>
                    <a:pt x="0" y="8773"/>
                  </a:lnTo>
                  <a:lnTo>
                    <a:pt x="12515" y="8773"/>
                  </a:lnTo>
                  <a:lnTo>
                    <a:pt x="13517"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5"/>
            <p:cNvSpPr/>
            <p:nvPr/>
          </p:nvSpPr>
          <p:spPr>
            <a:xfrm>
              <a:off x="7358617" y="1376541"/>
              <a:ext cx="266321" cy="187018"/>
            </a:xfrm>
            <a:custGeom>
              <a:rect b="b" l="l" r="r" t="t"/>
              <a:pathLst>
                <a:path extrusionOk="0" h="5832" w="8305">
                  <a:moveTo>
                    <a:pt x="652" y="0"/>
                  </a:moveTo>
                  <a:lnTo>
                    <a:pt x="0" y="5831"/>
                  </a:lnTo>
                  <a:lnTo>
                    <a:pt x="7904" y="5831"/>
                  </a:lnTo>
                  <a:lnTo>
                    <a:pt x="830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5"/>
            <p:cNvSpPr/>
            <p:nvPr/>
          </p:nvSpPr>
          <p:spPr>
            <a:xfrm>
              <a:off x="7703663" y="1432787"/>
              <a:ext cx="112557" cy="196670"/>
            </a:xfrm>
            <a:custGeom>
              <a:rect b="b" l="l" r="r" t="t"/>
              <a:pathLst>
                <a:path extrusionOk="0" h="6133" w="3510">
                  <a:moveTo>
                    <a:pt x="686" y="0"/>
                  </a:moveTo>
                  <a:lnTo>
                    <a:pt x="1" y="6082"/>
                  </a:lnTo>
                  <a:lnTo>
                    <a:pt x="3510" y="6133"/>
                  </a:lnTo>
                  <a:lnTo>
                    <a:pt x="652" y="368"/>
                  </a:lnTo>
                  <a:lnTo>
                    <a:pt x="68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8" name="Google Shape;38;p5"/>
          <p:cNvGrpSpPr/>
          <p:nvPr/>
        </p:nvGrpSpPr>
        <p:grpSpPr>
          <a:xfrm>
            <a:off x="444493" y="717090"/>
            <a:ext cx="1721576" cy="1153083"/>
            <a:chOff x="735556" y="934490"/>
            <a:chExt cx="1721576" cy="1153083"/>
          </a:xfrm>
        </p:grpSpPr>
        <p:sp>
          <p:nvSpPr>
            <p:cNvPr id="39" name="Google Shape;39;p5"/>
            <p:cNvSpPr/>
            <p:nvPr/>
          </p:nvSpPr>
          <p:spPr>
            <a:xfrm>
              <a:off x="735556" y="1437084"/>
              <a:ext cx="990212" cy="650489"/>
            </a:xfrm>
            <a:custGeom>
              <a:rect b="b" l="l" r="r" t="t"/>
              <a:pathLst>
                <a:path extrusionOk="0" h="20285" w="30879">
                  <a:moveTo>
                    <a:pt x="1" y="0"/>
                  </a:moveTo>
                  <a:lnTo>
                    <a:pt x="1" y="20284"/>
                  </a:lnTo>
                  <a:lnTo>
                    <a:pt x="30878" y="20284"/>
                  </a:lnTo>
                  <a:lnTo>
                    <a:pt x="3087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5"/>
            <p:cNvSpPr/>
            <p:nvPr/>
          </p:nvSpPr>
          <p:spPr>
            <a:xfrm>
              <a:off x="770381" y="1463316"/>
              <a:ext cx="920562" cy="595333"/>
            </a:xfrm>
            <a:custGeom>
              <a:rect b="b" l="l" r="r" t="t"/>
              <a:pathLst>
                <a:path extrusionOk="0" h="18565" w="28707">
                  <a:moveTo>
                    <a:pt x="1" y="1"/>
                  </a:moveTo>
                  <a:lnTo>
                    <a:pt x="1" y="18564"/>
                  </a:lnTo>
                  <a:lnTo>
                    <a:pt x="28706" y="18564"/>
                  </a:lnTo>
                  <a:lnTo>
                    <a:pt x="28706"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5"/>
            <p:cNvSpPr/>
            <p:nvPr/>
          </p:nvSpPr>
          <p:spPr>
            <a:xfrm>
              <a:off x="1080634" y="1680316"/>
              <a:ext cx="300056" cy="163993"/>
            </a:xfrm>
            <a:custGeom>
              <a:rect b="b" l="l" r="r" t="t"/>
              <a:pathLst>
                <a:path extrusionOk="0" h="5114" w="9357">
                  <a:moveTo>
                    <a:pt x="0" y="1"/>
                  </a:moveTo>
                  <a:lnTo>
                    <a:pt x="0" y="5114"/>
                  </a:lnTo>
                  <a:lnTo>
                    <a:pt x="9357" y="5114"/>
                  </a:lnTo>
                  <a:lnTo>
                    <a:pt x="935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5"/>
            <p:cNvSpPr/>
            <p:nvPr/>
          </p:nvSpPr>
          <p:spPr>
            <a:xfrm>
              <a:off x="2088452" y="1209886"/>
              <a:ext cx="368680" cy="559963"/>
            </a:xfrm>
            <a:custGeom>
              <a:rect b="b" l="l" r="r" t="t"/>
              <a:pathLst>
                <a:path extrusionOk="0" h="17462" w="11497">
                  <a:moveTo>
                    <a:pt x="1" y="1"/>
                  </a:moveTo>
                  <a:lnTo>
                    <a:pt x="1" y="17461"/>
                  </a:lnTo>
                  <a:lnTo>
                    <a:pt x="11496" y="17461"/>
                  </a:lnTo>
                  <a:lnTo>
                    <a:pt x="11496"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5"/>
            <p:cNvSpPr/>
            <p:nvPr/>
          </p:nvSpPr>
          <p:spPr>
            <a:xfrm>
              <a:off x="2103459" y="1229704"/>
              <a:ext cx="337061" cy="520840"/>
            </a:xfrm>
            <a:custGeom>
              <a:rect b="b" l="l" r="r" t="t"/>
              <a:pathLst>
                <a:path extrusionOk="0" h="16242" w="10511">
                  <a:moveTo>
                    <a:pt x="1" y="1"/>
                  </a:moveTo>
                  <a:lnTo>
                    <a:pt x="1" y="16242"/>
                  </a:lnTo>
                  <a:lnTo>
                    <a:pt x="10510" y="16242"/>
                  </a:lnTo>
                  <a:lnTo>
                    <a:pt x="1051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5"/>
            <p:cNvSpPr/>
            <p:nvPr/>
          </p:nvSpPr>
          <p:spPr>
            <a:xfrm>
              <a:off x="2226695" y="1404921"/>
              <a:ext cx="92194" cy="169894"/>
            </a:xfrm>
            <a:custGeom>
              <a:rect b="b" l="l" r="r" t="t"/>
              <a:pathLst>
                <a:path extrusionOk="0" h="5298" w="2875">
                  <a:moveTo>
                    <a:pt x="1" y="1"/>
                  </a:moveTo>
                  <a:lnTo>
                    <a:pt x="1" y="5297"/>
                  </a:lnTo>
                  <a:lnTo>
                    <a:pt x="2875" y="5297"/>
                  </a:lnTo>
                  <a:lnTo>
                    <a:pt x="287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5"/>
            <p:cNvSpPr/>
            <p:nvPr/>
          </p:nvSpPr>
          <p:spPr>
            <a:xfrm>
              <a:off x="1603014" y="934490"/>
              <a:ext cx="211678" cy="322054"/>
            </a:xfrm>
            <a:custGeom>
              <a:rect b="b" l="l" r="r" t="t"/>
              <a:pathLst>
                <a:path extrusionOk="0" h="10043" w="6601">
                  <a:moveTo>
                    <a:pt x="1" y="1"/>
                  </a:moveTo>
                  <a:lnTo>
                    <a:pt x="1" y="10042"/>
                  </a:lnTo>
                  <a:lnTo>
                    <a:pt x="6601" y="10042"/>
                  </a:lnTo>
                  <a:lnTo>
                    <a:pt x="66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5"/>
            <p:cNvSpPr/>
            <p:nvPr/>
          </p:nvSpPr>
          <p:spPr>
            <a:xfrm>
              <a:off x="1611608" y="945746"/>
              <a:ext cx="193463" cy="299543"/>
            </a:xfrm>
            <a:custGeom>
              <a:rect b="b" l="l" r="r" t="t"/>
              <a:pathLst>
                <a:path extrusionOk="0" h="9341" w="6033">
                  <a:moveTo>
                    <a:pt x="0" y="0"/>
                  </a:moveTo>
                  <a:lnTo>
                    <a:pt x="0" y="9341"/>
                  </a:lnTo>
                  <a:lnTo>
                    <a:pt x="6032" y="9341"/>
                  </a:lnTo>
                  <a:lnTo>
                    <a:pt x="6032"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5"/>
            <p:cNvSpPr/>
            <p:nvPr/>
          </p:nvSpPr>
          <p:spPr>
            <a:xfrm>
              <a:off x="1682317" y="1046470"/>
              <a:ext cx="53072" cy="97549"/>
            </a:xfrm>
            <a:custGeom>
              <a:rect b="b" l="l" r="r" t="t"/>
              <a:pathLst>
                <a:path extrusionOk="0" h="3042" w="1655">
                  <a:moveTo>
                    <a:pt x="1" y="1"/>
                  </a:moveTo>
                  <a:lnTo>
                    <a:pt x="1" y="3042"/>
                  </a:lnTo>
                  <a:lnTo>
                    <a:pt x="1655" y="3042"/>
                  </a:lnTo>
                  <a:lnTo>
                    <a:pt x="165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 name="Google Shape;48;p5"/>
          <p:cNvGrpSpPr/>
          <p:nvPr/>
        </p:nvGrpSpPr>
        <p:grpSpPr>
          <a:xfrm>
            <a:off x="1388705" y="4044813"/>
            <a:ext cx="938231" cy="663893"/>
            <a:chOff x="1278330" y="4044813"/>
            <a:chExt cx="938231" cy="663893"/>
          </a:xfrm>
        </p:grpSpPr>
        <p:sp>
          <p:nvSpPr>
            <p:cNvPr id="49" name="Google Shape;49;p5"/>
            <p:cNvSpPr/>
            <p:nvPr/>
          </p:nvSpPr>
          <p:spPr>
            <a:xfrm>
              <a:off x="1306197" y="4117158"/>
              <a:ext cx="794088" cy="258272"/>
            </a:xfrm>
            <a:custGeom>
              <a:rect b="b" l="l" r="r" t="t"/>
              <a:pathLst>
                <a:path extrusionOk="0" h="8054" w="24763">
                  <a:moveTo>
                    <a:pt x="0" y="0"/>
                  </a:moveTo>
                  <a:lnTo>
                    <a:pt x="0" y="8054"/>
                  </a:lnTo>
                  <a:lnTo>
                    <a:pt x="24762" y="8054"/>
                  </a:lnTo>
                  <a:lnTo>
                    <a:pt x="2476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5"/>
            <p:cNvSpPr/>
            <p:nvPr/>
          </p:nvSpPr>
          <p:spPr>
            <a:xfrm>
              <a:off x="1278330" y="4044813"/>
              <a:ext cx="855176" cy="72376"/>
            </a:xfrm>
            <a:custGeom>
              <a:rect b="b" l="l" r="r" t="t"/>
              <a:pathLst>
                <a:path extrusionOk="0" h="2257" w="26668">
                  <a:moveTo>
                    <a:pt x="1" y="1"/>
                  </a:moveTo>
                  <a:lnTo>
                    <a:pt x="1" y="2256"/>
                  </a:lnTo>
                  <a:lnTo>
                    <a:pt x="26667" y="2256"/>
                  </a:lnTo>
                  <a:lnTo>
                    <a:pt x="2666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5"/>
            <p:cNvSpPr/>
            <p:nvPr/>
          </p:nvSpPr>
          <p:spPr>
            <a:xfrm>
              <a:off x="1278330" y="4044813"/>
              <a:ext cx="444199" cy="330616"/>
            </a:xfrm>
            <a:custGeom>
              <a:rect b="b" l="l" r="r" t="t"/>
              <a:pathLst>
                <a:path extrusionOk="0" h="10310" w="13852">
                  <a:moveTo>
                    <a:pt x="1" y="1"/>
                  </a:moveTo>
                  <a:lnTo>
                    <a:pt x="1" y="2256"/>
                  </a:lnTo>
                  <a:lnTo>
                    <a:pt x="869" y="2256"/>
                  </a:lnTo>
                  <a:lnTo>
                    <a:pt x="869" y="10310"/>
                  </a:lnTo>
                  <a:lnTo>
                    <a:pt x="13334" y="10310"/>
                  </a:lnTo>
                  <a:lnTo>
                    <a:pt x="13852" y="2056"/>
                  </a:lnTo>
                  <a:lnTo>
                    <a:pt x="1385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5"/>
            <p:cNvSpPr/>
            <p:nvPr/>
          </p:nvSpPr>
          <p:spPr>
            <a:xfrm>
              <a:off x="1828064" y="4158942"/>
              <a:ext cx="161300" cy="38609"/>
            </a:xfrm>
            <a:custGeom>
              <a:rect b="b" l="l" r="r" t="t"/>
              <a:pathLst>
                <a:path extrusionOk="0" h="1204" w="5030">
                  <a:moveTo>
                    <a:pt x="1" y="0"/>
                  </a:moveTo>
                  <a:lnTo>
                    <a:pt x="1" y="1203"/>
                  </a:lnTo>
                  <a:lnTo>
                    <a:pt x="5030" y="1203"/>
                  </a:lnTo>
                  <a:lnTo>
                    <a:pt x="503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5"/>
            <p:cNvSpPr/>
            <p:nvPr/>
          </p:nvSpPr>
          <p:spPr>
            <a:xfrm>
              <a:off x="1803404" y="4246262"/>
              <a:ext cx="206867" cy="82029"/>
            </a:xfrm>
            <a:custGeom>
              <a:rect b="b" l="l" r="r" t="t"/>
              <a:pathLst>
                <a:path extrusionOk="0" h="2558" w="6451">
                  <a:moveTo>
                    <a:pt x="1" y="1"/>
                  </a:moveTo>
                  <a:lnTo>
                    <a:pt x="1" y="2557"/>
                  </a:lnTo>
                  <a:lnTo>
                    <a:pt x="6450" y="2557"/>
                  </a:lnTo>
                  <a:lnTo>
                    <a:pt x="64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5"/>
            <p:cNvSpPr/>
            <p:nvPr/>
          </p:nvSpPr>
          <p:spPr>
            <a:xfrm>
              <a:off x="1389252" y="4450403"/>
              <a:ext cx="794088" cy="258304"/>
            </a:xfrm>
            <a:custGeom>
              <a:rect b="b" l="l" r="r" t="t"/>
              <a:pathLst>
                <a:path extrusionOk="0" h="8055" w="24763">
                  <a:moveTo>
                    <a:pt x="0" y="1"/>
                  </a:moveTo>
                  <a:lnTo>
                    <a:pt x="0" y="8054"/>
                  </a:lnTo>
                  <a:lnTo>
                    <a:pt x="24762" y="8054"/>
                  </a:lnTo>
                  <a:lnTo>
                    <a:pt x="2476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5"/>
            <p:cNvSpPr/>
            <p:nvPr/>
          </p:nvSpPr>
          <p:spPr>
            <a:xfrm>
              <a:off x="1361385" y="4378091"/>
              <a:ext cx="855176" cy="72344"/>
            </a:xfrm>
            <a:custGeom>
              <a:rect b="b" l="l" r="r" t="t"/>
              <a:pathLst>
                <a:path extrusionOk="0" h="2256" w="26668">
                  <a:moveTo>
                    <a:pt x="0" y="0"/>
                  </a:moveTo>
                  <a:lnTo>
                    <a:pt x="0" y="2256"/>
                  </a:lnTo>
                  <a:lnTo>
                    <a:pt x="26667" y="2256"/>
                  </a:lnTo>
                  <a:lnTo>
                    <a:pt x="2666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5"/>
            <p:cNvSpPr/>
            <p:nvPr/>
          </p:nvSpPr>
          <p:spPr>
            <a:xfrm>
              <a:off x="1361385" y="4378091"/>
              <a:ext cx="444199" cy="330616"/>
            </a:xfrm>
            <a:custGeom>
              <a:rect b="b" l="l" r="r" t="t"/>
              <a:pathLst>
                <a:path extrusionOk="0" h="10310" w="13852">
                  <a:moveTo>
                    <a:pt x="0" y="0"/>
                  </a:moveTo>
                  <a:lnTo>
                    <a:pt x="0" y="2256"/>
                  </a:lnTo>
                  <a:lnTo>
                    <a:pt x="869" y="2256"/>
                  </a:lnTo>
                  <a:lnTo>
                    <a:pt x="869" y="10309"/>
                  </a:lnTo>
                  <a:lnTo>
                    <a:pt x="13334" y="10309"/>
                  </a:lnTo>
                  <a:lnTo>
                    <a:pt x="13852" y="2039"/>
                  </a:lnTo>
                  <a:lnTo>
                    <a:pt x="1385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5"/>
            <p:cNvSpPr/>
            <p:nvPr/>
          </p:nvSpPr>
          <p:spPr>
            <a:xfrm>
              <a:off x="1911118" y="4492219"/>
              <a:ext cx="160754" cy="38609"/>
            </a:xfrm>
            <a:custGeom>
              <a:rect b="b" l="l" r="r" t="t"/>
              <a:pathLst>
                <a:path extrusionOk="0" h="1204" w="5013">
                  <a:moveTo>
                    <a:pt x="0" y="0"/>
                  </a:moveTo>
                  <a:lnTo>
                    <a:pt x="0" y="1203"/>
                  </a:lnTo>
                  <a:lnTo>
                    <a:pt x="5013" y="1203"/>
                  </a:lnTo>
                  <a:lnTo>
                    <a:pt x="501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5"/>
            <p:cNvSpPr/>
            <p:nvPr/>
          </p:nvSpPr>
          <p:spPr>
            <a:xfrm>
              <a:off x="1885945" y="4579539"/>
              <a:ext cx="206835" cy="82029"/>
            </a:xfrm>
            <a:custGeom>
              <a:rect b="b" l="l" r="r" t="t"/>
              <a:pathLst>
                <a:path extrusionOk="0" h="2558" w="6450">
                  <a:moveTo>
                    <a:pt x="0" y="1"/>
                  </a:moveTo>
                  <a:lnTo>
                    <a:pt x="0" y="2557"/>
                  </a:lnTo>
                  <a:lnTo>
                    <a:pt x="6450" y="2557"/>
                  </a:lnTo>
                  <a:lnTo>
                    <a:pt x="645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9" name="Google Shape;59;p5"/>
          <p:cNvGrpSpPr/>
          <p:nvPr/>
        </p:nvGrpSpPr>
        <p:grpSpPr>
          <a:xfrm>
            <a:off x="6953203" y="3236296"/>
            <a:ext cx="837507" cy="1448842"/>
            <a:chOff x="7002828" y="3236296"/>
            <a:chExt cx="837507" cy="1448842"/>
          </a:xfrm>
        </p:grpSpPr>
        <p:sp>
          <p:nvSpPr>
            <p:cNvPr id="60" name="Google Shape;60;p5"/>
            <p:cNvSpPr/>
            <p:nvPr/>
          </p:nvSpPr>
          <p:spPr>
            <a:xfrm>
              <a:off x="7002828" y="3236296"/>
              <a:ext cx="837507" cy="1448842"/>
            </a:xfrm>
            <a:custGeom>
              <a:rect b="b" l="l" r="r" t="t"/>
              <a:pathLst>
                <a:path extrusionOk="0" h="45181" w="26117">
                  <a:moveTo>
                    <a:pt x="586" y="0"/>
                  </a:moveTo>
                  <a:lnTo>
                    <a:pt x="1" y="45180"/>
                  </a:lnTo>
                  <a:lnTo>
                    <a:pt x="26116" y="45180"/>
                  </a:lnTo>
                  <a:lnTo>
                    <a:pt x="26116" y="619"/>
                  </a:lnTo>
                  <a:lnTo>
                    <a:pt x="58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5"/>
            <p:cNvSpPr/>
            <p:nvPr/>
          </p:nvSpPr>
          <p:spPr>
            <a:xfrm>
              <a:off x="7465242" y="3247551"/>
              <a:ext cx="375094" cy="1437586"/>
            </a:xfrm>
            <a:custGeom>
              <a:rect b="b" l="l" r="r" t="t"/>
              <a:pathLst>
                <a:path extrusionOk="0" h="44830" w="11697">
                  <a:moveTo>
                    <a:pt x="234" y="0"/>
                  </a:moveTo>
                  <a:lnTo>
                    <a:pt x="0" y="44829"/>
                  </a:lnTo>
                  <a:lnTo>
                    <a:pt x="11696" y="44829"/>
                  </a:lnTo>
                  <a:lnTo>
                    <a:pt x="11696" y="268"/>
                  </a:lnTo>
                  <a:lnTo>
                    <a:pt x="23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5"/>
            <p:cNvSpPr/>
            <p:nvPr/>
          </p:nvSpPr>
          <p:spPr>
            <a:xfrm>
              <a:off x="7048396" y="3262559"/>
              <a:ext cx="396515" cy="296304"/>
            </a:xfrm>
            <a:custGeom>
              <a:rect b="b" l="l" r="r" t="t"/>
              <a:pathLst>
                <a:path extrusionOk="0" h="9240" w="12365">
                  <a:moveTo>
                    <a:pt x="0" y="0"/>
                  </a:moveTo>
                  <a:lnTo>
                    <a:pt x="0" y="9240"/>
                  </a:lnTo>
                  <a:lnTo>
                    <a:pt x="12364" y="9240"/>
                  </a:lnTo>
                  <a:lnTo>
                    <a:pt x="12364" y="435"/>
                  </a:ln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5"/>
            <p:cNvSpPr/>
            <p:nvPr/>
          </p:nvSpPr>
          <p:spPr>
            <a:xfrm>
              <a:off x="7185004" y="3340226"/>
              <a:ext cx="121119" cy="47716"/>
            </a:xfrm>
            <a:custGeom>
              <a:rect b="b" l="l" r="r" t="t"/>
              <a:pathLst>
                <a:path extrusionOk="0" h="1488" w="3777">
                  <a:moveTo>
                    <a:pt x="3777" y="1"/>
                  </a:moveTo>
                  <a:lnTo>
                    <a:pt x="1" y="118"/>
                  </a:lnTo>
                  <a:lnTo>
                    <a:pt x="1" y="1488"/>
                  </a:lnTo>
                  <a:lnTo>
                    <a:pt x="3777" y="1488"/>
                  </a:lnTo>
                  <a:lnTo>
                    <a:pt x="377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5"/>
            <p:cNvSpPr/>
            <p:nvPr/>
          </p:nvSpPr>
          <p:spPr>
            <a:xfrm>
              <a:off x="7185004" y="3424885"/>
              <a:ext cx="125416" cy="17733"/>
            </a:xfrm>
            <a:custGeom>
              <a:rect b="b" l="l" r="r" t="t"/>
              <a:pathLst>
                <a:path extrusionOk="0" h="553" w="3911">
                  <a:moveTo>
                    <a:pt x="1" y="1"/>
                  </a:moveTo>
                  <a:lnTo>
                    <a:pt x="1" y="552"/>
                  </a:lnTo>
                  <a:lnTo>
                    <a:pt x="3911" y="552"/>
                  </a:lnTo>
                  <a:lnTo>
                    <a:pt x="391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5"/>
            <p:cNvSpPr/>
            <p:nvPr/>
          </p:nvSpPr>
          <p:spPr>
            <a:xfrm>
              <a:off x="7048396" y="4300937"/>
              <a:ext cx="396515" cy="295791"/>
            </a:xfrm>
            <a:custGeom>
              <a:rect b="b" l="l" r="r" t="t"/>
              <a:pathLst>
                <a:path extrusionOk="0" h="9224" w="12365">
                  <a:moveTo>
                    <a:pt x="0" y="0"/>
                  </a:moveTo>
                  <a:lnTo>
                    <a:pt x="0" y="9223"/>
                  </a:lnTo>
                  <a:lnTo>
                    <a:pt x="12364" y="9223"/>
                  </a:lnTo>
                  <a:lnTo>
                    <a:pt x="12364" y="435"/>
                  </a:ln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5"/>
            <p:cNvSpPr/>
            <p:nvPr/>
          </p:nvSpPr>
          <p:spPr>
            <a:xfrm>
              <a:off x="7185004" y="4378091"/>
              <a:ext cx="121119" cy="47716"/>
            </a:xfrm>
            <a:custGeom>
              <a:rect b="b" l="l" r="r" t="t"/>
              <a:pathLst>
                <a:path extrusionOk="0" h="1488" w="3777">
                  <a:moveTo>
                    <a:pt x="3777" y="0"/>
                  </a:moveTo>
                  <a:lnTo>
                    <a:pt x="1" y="134"/>
                  </a:lnTo>
                  <a:lnTo>
                    <a:pt x="1" y="1487"/>
                  </a:lnTo>
                  <a:lnTo>
                    <a:pt x="3777" y="1487"/>
                  </a:lnTo>
                  <a:lnTo>
                    <a:pt x="377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5"/>
            <p:cNvSpPr/>
            <p:nvPr/>
          </p:nvSpPr>
          <p:spPr>
            <a:xfrm>
              <a:off x="7185004" y="4462749"/>
              <a:ext cx="125416" cy="17701"/>
            </a:xfrm>
            <a:custGeom>
              <a:rect b="b" l="l" r="r" t="t"/>
              <a:pathLst>
                <a:path extrusionOk="0" h="552" w="3911">
                  <a:moveTo>
                    <a:pt x="1" y="0"/>
                  </a:moveTo>
                  <a:lnTo>
                    <a:pt x="1" y="552"/>
                  </a:lnTo>
                  <a:lnTo>
                    <a:pt x="3911" y="552"/>
                  </a:lnTo>
                  <a:lnTo>
                    <a:pt x="391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5"/>
            <p:cNvSpPr/>
            <p:nvPr/>
          </p:nvSpPr>
          <p:spPr>
            <a:xfrm>
              <a:off x="7048396" y="3596349"/>
              <a:ext cx="396515" cy="296336"/>
            </a:xfrm>
            <a:custGeom>
              <a:rect b="b" l="l" r="r" t="t"/>
              <a:pathLst>
                <a:path extrusionOk="0" h="9241" w="12365">
                  <a:moveTo>
                    <a:pt x="0" y="1"/>
                  </a:moveTo>
                  <a:lnTo>
                    <a:pt x="0" y="9240"/>
                  </a:lnTo>
                  <a:lnTo>
                    <a:pt x="12364" y="9240"/>
                  </a:lnTo>
                  <a:lnTo>
                    <a:pt x="12364" y="452"/>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5"/>
            <p:cNvSpPr/>
            <p:nvPr/>
          </p:nvSpPr>
          <p:spPr>
            <a:xfrm>
              <a:off x="7185004" y="3674049"/>
              <a:ext cx="121119" cy="47716"/>
            </a:xfrm>
            <a:custGeom>
              <a:rect b="b" l="l" r="r" t="t"/>
              <a:pathLst>
                <a:path extrusionOk="0" h="1488" w="3777">
                  <a:moveTo>
                    <a:pt x="3777" y="0"/>
                  </a:moveTo>
                  <a:lnTo>
                    <a:pt x="1" y="134"/>
                  </a:lnTo>
                  <a:lnTo>
                    <a:pt x="1" y="1487"/>
                  </a:lnTo>
                  <a:lnTo>
                    <a:pt x="3777" y="1487"/>
                  </a:lnTo>
                  <a:lnTo>
                    <a:pt x="377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5"/>
            <p:cNvSpPr/>
            <p:nvPr/>
          </p:nvSpPr>
          <p:spPr>
            <a:xfrm>
              <a:off x="7185004" y="3758707"/>
              <a:ext cx="125416" cy="17701"/>
            </a:xfrm>
            <a:custGeom>
              <a:rect b="b" l="l" r="r" t="t"/>
              <a:pathLst>
                <a:path extrusionOk="0" h="552" w="3911">
                  <a:moveTo>
                    <a:pt x="1" y="0"/>
                  </a:moveTo>
                  <a:lnTo>
                    <a:pt x="1" y="552"/>
                  </a:lnTo>
                  <a:lnTo>
                    <a:pt x="3911" y="552"/>
                  </a:lnTo>
                  <a:lnTo>
                    <a:pt x="391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5"/>
            <p:cNvSpPr/>
            <p:nvPr/>
          </p:nvSpPr>
          <p:spPr>
            <a:xfrm>
              <a:off x="7043041" y="3951048"/>
              <a:ext cx="396515" cy="296336"/>
            </a:xfrm>
            <a:custGeom>
              <a:rect b="b" l="l" r="r" t="t"/>
              <a:pathLst>
                <a:path extrusionOk="0" h="9241" w="12365">
                  <a:moveTo>
                    <a:pt x="0" y="1"/>
                  </a:moveTo>
                  <a:lnTo>
                    <a:pt x="0" y="9240"/>
                  </a:lnTo>
                  <a:lnTo>
                    <a:pt x="12364" y="9240"/>
                  </a:lnTo>
                  <a:lnTo>
                    <a:pt x="1236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5"/>
            <p:cNvSpPr/>
            <p:nvPr/>
          </p:nvSpPr>
          <p:spPr>
            <a:xfrm>
              <a:off x="7182342" y="4081242"/>
              <a:ext cx="114160" cy="44510"/>
            </a:xfrm>
            <a:custGeom>
              <a:rect b="b" l="l" r="r" t="t"/>
              <a:pathLst>
                <a:path extrusionOk="0" h="1388" w="3560">
                  <a:moveTo>
                    <a:pt x="3559" y="1"/>
                  </a:moveTo>
                  <a:lnTo>
                    <a:pt x="0" y="118"/>
                  </a:lnTo>
                  <a:lnTo>
                    <a:pt x="0" y="1388"/>
                  </a:lnTo>
                  <a:lnTo>
                    <a:pt x="3559" y="1388"/>
                  </a:lnTo>
                  <a:lnTo>
                    <a:pt x="355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5"/>
            <p:cNvSpPr/>
            <p:nvPr/>
          </p:nvSpPr>
          <p:spPr>
            <a:xfrm>
              <a:off x="7182342" y="4160545"/>
              <a:ext cx="117912" cy="16643"/>
            </a:xfrm>
            <a:custGeom>
              <a:rect b="b" l="l" r="r" t="t"/>
              <a:pathLst>
                <a:path extrusionOk="0" h="519" w="3677">
                  <a:moveTo>
                    <a:pt x="0" y="1"/>
                  </a:moveTo>
                  <a:lnTo>
                    <a:pt x="0" y="519"/>
                  </a:lnTo>
                  <a:lnTo>
                    <a:pt x="3676" y="519"/>
                  </a:lnTo>
                  <a:lnTo>
                    <a:pt x="3676"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Title only" type="titleOnly">
  <p:cSld name="TITLE_ONLY">
    <p:spTree>
      <p:nvGrpSpPr>
        <p:cNvPr id="74" name="Shape 74"/>
        <p:cNvGrpSpPr/>
        <p:nvPr/>
      </p:nvGrpSpPr>
      <p:grpSpPr>
        <a:xfrm>
          <a:off x="0" y="0"/>
          <a:ext cx="0" cy="0"/>
          <a:chOff x="0" y="0"/>
          <a:chExt cx="0" cy="0"/>
        </a:xfrm>
      </p:grpSpPr>
      <p:sp>
        <p:nvSpPr>
          <p:cNvPr id="75" name="Google Shape;75;p6"/>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lvl1pPr lvl="0" rtl="0" algn="ctr">
              <a:spcBef>
                <a:spcPts val="0"/>
              </a:spcBef>
              <a:spcAft>
                <a:spcPts val="0"/>
              </a:spcAft>
              <a:buSzPts val="2700"/>
              <a:buNone/>
              <a:defRPr sz="2700"/>
            </a:lvl1pPr>
            <a:lvl2pPr lvl="1" rtl="0" algn="ctr">
              <a:spcBef>
                <a:spcPts val="0"/>
              </a:spcBef>
              <a:spcAft>
                <a:spcPts val="0"/>
              </a:spcAft>
              <a:buSzPts val="2800"/>
              <a:buNone/>
              <a:defRPr/>
            </a:lvl2pPr>
            <a:lvl3pPr lvl="2" rtl="0" algn="ctr">
              <a:spcBef>
                <a:spcPts val="0"/>
              </a:spcBef>
              <a:spcAft>
                <a:spcPts val="0"/>
              </a:spcAft>
              <a:buSzPts val="2800"/>
              <a:buNone/>
              <a:defRPr/>
            </a:lvl3pPr>
            <a:lvl4pPr lvl="3" rtl="0" algn="ctr">
              <a:spcBef>
                <a:spcPts val="0"/>
              </a:spcBef>
              <a:spcAft>
                <a:spcPts val="0"/>
              </a:spcAft>
              <a:buSzPts val="2800"/>
              <a:buNone/>
              <a:defRPr/>
            </a:lvl4pPr>
            <a:lvl5pPr lvl="4" rtl="0" algn="ctr">
              <a:spcBef>
                <a:spcPts val="0"/>
              </a:spcBef>
              <a:spcAft>
                <a:spcPts val="0"/>
              </a:spcAft>
              <a:buSzPts val="2800"/>
              <a:buNone/>
              <a:defRPr/>
            </a:lvl5pPr>
            <a:lvl6pPr lvl="5" rtl="0" algn="ctr">
              <a:spcBef>
                <a:spcPts val="0"/>
              </a:spcBef>
              <a:spcAft>
                <a:spcPts val="0"/>
              </a:spcAft>
              <a:buSzPts val="2800"/>
              <a:buNone/>
              <a:defRPr/>
            </a:lvl6pPr>
            <a:lvl7pPr lvl="6" rtl="0" algn="ctr">
              <a:spcBef>
                <a:spcPts val="0"/>
              </a:spcBef>
              <a:spcAft>
                <a:spcPts val="0"/>
              </a:spcAft>
              <a:buSzPts val="2800"/>
              <a:buNone/>
              <a:defRPr/>
            </a:lvl7pPr>
            <a:lvl8pPr lvl="7" rtl="0" algn="ctr">
              <a:spcBef>
                <a:spcPts val="0"/>
              </a:spcBef>
              <a:spcAft>
                <a:spcPts val="0"/>
              </a:spcAft>
              <a:buSzPts val="2800"/>
              <a:buNone/>
              <a:defRPr/>
            </a:lvl8pPr>
            <a:lvl9pPr lvl="8" rtl="0" algn="ctr">
              <a:spcBef>
                <a:spcPts val="0"/>
              </a:spcBef>
              <a:spcAft>
                <a:spcPts val="0"/>
              </a:spcAft>
              <a:buSzPts val="2800"/>
              <a:buNone/>
              <a:defRPr/>
            </a:lvl9pPr>
          </a:lstStyle>
          <a:p/>
        </p:txBody>
      </p:sp>
      <p:sp>
        <p:nvSpPr>
          <p:cNvPr id="76" name="Google Shape;76;p6"/>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One column text">
  <p:cSld name="ONE_COLUMN_TEXT">
    <p:spTree>
      <p:nvGrpSpPr>
        <p:cNvPr id="77" name="Shape 77"/>
        <p:cNvGrpSpPr/>
        <p:nvPr/>
      </p:nvGrpSpPr>
      <p:grpSpPr>
        <a:xfrm>
          <a:off x="0" y="0"/>
          <a:ext cx="0" cy="0"/>
          <a:chOff x="0" y="0"/>
          <a:chExt cx="0" cy="0"/>
        </a:xfrm>
      </p:grpSpPr>
      <p:sp>
        <p:nvSpPr>
          <p:cNvPr id="78" name="Google Shape;78;p7"/>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7"/>
          <p:cNvSpPr txBox="1"/>
          <p:nvPr>
            <p:ph type="title"/>
          </p:nvPr>
        </p:nvSpPr>
        <p:spPr>
          <a:xfrm>
            <a:off x="1140950" y="2667600"/>
            <a:ext cx="3800400" cy="448800"/>
          </a:xfrm>
          <a:prstGeom prst="rect">
            <a:avLst/>
          </a:prstGeom>
        </p:spPr>
        <p:txBody>
          <a:bodyPr anchorCtr="0" anchor="t" bIns="91425" lIns="91425" spcFirstLastPara="1" rIns="91425" wrap="square" tIns="91425">
            <a:noAutofit/>
          </a:bodyPr>
          <a:lstStyle>
            <a:lvl1pPr lvl="0" rtl="0" algn="r">
              <a:spcBef>
                <a:spcPts val="0"/>
              </a:spcBef>
              <a:spcAft>
                <a:spcPts val="0"/>
              </a:spcAft>
              <a:buSzPts val="2400"/>
              <a:buNone/>
              <a:defRPr sz="2700"/>
            </a:lvl1pPr>
            <a:lvl2pPr lvl="1" rtl="0">
              <a:spcBef>
                <a:spcPts val="0"/>
              </a:spcBef>
              <a:spcAft>
                <a:spcPts val="0"/>
              </a:spcAft>
              <a:buSzPts val="2400"/>
              <a:buNone/>
              <a:defRPr sz="2400"/>
            </a:lvl2pPr>
            <a:lvl3pPr lvl="2" rtl="0">
              <a:spcBef>
                <a:spcPts val="0"/>
              </a:spcBef>
              <a:spcAft>
                <a:spcPts val="0"/>
              </a:spcAft>
              <a:buSzPts val="2400"/>
              <a:buNone/>
              <a:defRPr sz="2400"/>
            </a:lvl3pPr>
            <a:lvl4pPr lvl="3" rtl="0">
              <a:spcBef>
                <a:spcPts val="0"/>
              </a:spcBef>
              <a:spcAft>
                <a:spcPts val="0"/>
              </a:spcAft>
              <a:buSzPts val="2400"/>
              <a:buNone/>
              <a:defRPr sz="2400"/>
            </a:lvl4pPr>
            <a:lvl5pPr lvl="4" rtl="0">
              <a:spcBef>
                <a:spcPts val="0"/>
              </a:spcBef>
              <a:spcAft>
                <a:spcPts val="0"/>
              </a:spcAft>
              <a:buSzPts val="2400"/>
              <a:buNone/>
              <a:defRPr sz="2400"/>
            </a:lvl5pPr>
            <a:lvl6pPr lvl="5" rtl="0">
              <a:spcBef>
                <a:spcPts val="0"/>
              </a:spcBef>
              <a:spcAft>
                <a:spcPts val="0"/>
              </a:spcAft>
              <a:buSzPts val="2400"/>
              <a:buNone/>
              <a:defRPr sz="2400"/>
            </a:lvl6pPr>
            <a:lvl7pPr lvl="6" rtl="0">
              <a:spcBef>
                <a:spcPts val="0"/>
              </a:spcBef>
              <a:spcAft>
                <a:spcPts val="0"/>
              </a:spcAft>
              <a:buSzPts val="2400"/>
              <a:buNone/>
              <a:defRPr sz="2400"/>
            </a:lvl7pPr>
            <a:lvl8pPr lvl="7" rtl="0">
              <a:spcBef>
                <a:spcPts val="0"/>
              </a:spcBef>
              <a:spcAft>
                <a:spcPts val="0"/>
              </a:spcAft>
              <a:buSzPts val="2400"/>
              <a:buNone/>
              <a:defRPr sz="2400"/>
            </a:lvl8pPr>
            <a:lvl9pPr lvl="8" rtl="0">
              <a:spcBef>
                <a:spcPts val="0"/>
              </a:spcBef>
              <a:spcAft>
                <a:spcPts val="0"/>
              </a:spcAft>
              <a:buSzPts val="2400"/>
              <a:buNone/>
              <a:defRPr sz="2400"/>
            </a:lvl9pPr>
          </a:lstStyle>
          <a:p/>
        </p:txBody>
      </p:sp>
      <p:sp>
        <p:nvSpPr>
          <p:cNvPr id="80" name="Google Shape;80;p7"/>
          <p:cNvSpPr txBox="1"/>
          <p:nvPr>
            <p:ph idx="1" type="body"/>
          </p:nvPr>
        </p:nvSpPr>
        <p:spPr>
          <a:xfrm>
            <a:off x="1140950" y="3212150"/>
            <a:ext cx="3800400" cy="1388700"/>
          </a:xfrm>
          <a:prstGeom prst="rect">
            <a:avLst/>
          </a:prstGeom>
        </p:spPr>
        <p:txBody>
          <a:bodyPr anchorCtr="0" anchor="t" bIns="91425" lIns="91425" spcFirstLastPara="1" rIns="91425" wrap="square" tIns="91425">
            <a:noAutofit/>
          </a:bodyPr>
          <a:lstStyle>
            <a:lvl1pPr indent="-298450" lvl="0" marL="457200" rtl="0" algn="r">
              <a:lnSpc>
                <a:spcPct val="100000"/>
              </a:lnSpc>
              <a:spcBef>
                <a:spcPts val="0"/>
              </a:spcBef>
              <a:spcAft>
                <a:spcPts val="0"/>
              </a:spcAft>
              <a:buSzPts val="1100"/>
              <a:buChar char="●"/>
              <a:defRPr sz="1200"/>
            </a:lvl1pPr>
            <a:lvl2pPr indent="-298450" lvl="1" marL="914400" rtl="0">
              <a:spcBef>
                <a:spcPts val="1600"/>
              </a:spcBef>
              <a:spcAft>
                <a:spcPts val="0"/>
              </a:spcAft>
              <a:buSzPts val="1100"/>
              <a:buChar char="○"/>
              <a:defRPr/>
            </a:lvl2pPr>
            <a:lvl3pPr indent="-298450" lvl="2" marL="1371600" rtl="0">
              <a:spcBef>
                <a:spcPts val="1600"/>
              </a:spcBef>
              <a:spcAft>
                <a:spcPts val="0"/>
              </a:spcAft>
              <a:buSzPts val="1100"/>
              <a:buChar char="■"/>
              <a:defRPr/>
            </a:lvl3pPr>
            <a:lvl4pPr indent="-298450" lvl="3" marL="1828800" rtl="0">
              <a:spcBef>
                <a:spcPts val="1600"/>
              </a:spcBef>
              <a:spcAft>
                <a:spcPts val="0"/>
              </a:spcAft>
              <a:buSzPts val="1100"/>
              <a:buChar char="●"/>
              <a:defRPr/>
            </a:lvl4pPr>
            <a:lvl5pPr indent="-298450" lvl="4" marL="2286000" rtl="0">
              <a:spcBef>
                <a:spcPts val="1600"/>
              </a:spcBef>
              <a:spcAft>
                <a:spcPts val="0"/>
              </a:spcAft>
              <a:buSzPts val="1100"/>
              <a:buChar char="○"/>
              <a:defRPr/>
            </a:lvl5pPr>
            <a:lvl6pPr indent="-298450" lvl="5" marL="2743200" rtl="0">
              <a:spcBef>
                <a:spcPts val="1600"/>
              </a:spcBef>
              <a:spcAft>
                <a:spcPts val="0"/>
              </a:spcAft>
              <a:buSzPts val="1100"/>
              <a:buChar char="■"/>
              <a:defRPr/>
            </a:lvl6pPr>
            <a:lvl7pPr indent="-298450" lvl="6" marL="3200400" rtl="0">
              <a:spcBef>
                <a:spcPts val="1600"/>
              </a:spcBef>
              <a:spcAft>
                <a:spcPts val="0"/>
              </a:spcAft>
              <a:buSzPts val="1100"/>
              <a:buChar char="●"/>
              <a:defRPr/>
            </a:lvl7pPr>
            <a:lvl8pPr indent="-298450" lvl="7" marL="3657600" rtl="0">
              <a:spcBef>
                <a:spcPts val="1600"/>
              </a:spcBef>
              <a:spcAft>
                <a:spcPts val="0"/>
              </a:spcAft>
              <a:buSzPts val="1100"/>
              <a:buChar char="○"/>
              <a:defRPr/>
            </a:lvl8pPr>
            <a:lvl9pPr indent="-298450" lvl="8" marL="4114800" rtl="0">
              <a:spcBef>
                <a:spcPts val="1600"/>
              </a:spcBef>
              <a:spcAft>
                <a:spcPts val="1600"/>
              </a:spcAft>
              <a:buSzPts val="1100"/>
              <a:buChar char="■"/>
              <a:defRPr/>
            </a:lvl9pPr>
          </a:lstStyle>
          <a:p/>
        </p:txBody>
      </p:sp>
      <p:grpSp>
        <p:nvGrpSpPr>
          <p:cNvPr id="81" name="Google Shape;81;p7"/>
          <p:cNvGrpSpPr/>
          <p:nvPr/>
        </p:nvGrpSpPr>
        <p:grpSpPr>
          <a:xfrm>
            <a:off x="5732681" y="1433144"/>
            <a:ext cx="623168" cy="481718"/>
            <a:chOff x="5732681" y="1433144"/>
            <a:chExt cx="623168" cy="481718"/>
          </a:xfrm>
        </p:grpSpPr>
        <p:sp>
          <p:nvSpPr>
            <p:cNvPr id="82" name="Google Shape;82;p7"/>
            <p:cNvSpPr/>
            <p:nvPr/>
          </p:nvSpPr>
          <p:spPr>
            <a:xfrm>
              <a:off x="5732681" y="1433144"/>
              <a:ext cx="623168" cy="481718"/>
            </a:xfrm>
            <a:custGeom>
              <a:rect b="b" l="l" r="r" t="t"/>
              <a:pathLst>
                <a:path extrusionOk="0" h="15022" w="19433">
                  <a:moveTo>
                    <a:pt x="1" y="1"/>
                  </a:moveTo>
                  <a:lnTo>
                    <a:pt x="1" y="15022"/>
                  </a:lnTo>
                  <a:lnTo>
                    <a:pt x="19433" y="15022"/>
                  </a:lnTo>
                  <a:lnTo>
                    <a:pt x="19433"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7"/>
            <p:cNvSpPr/>
            <p:nvPr/>
          </p:nvSpPr>
          <p:spPr>
            <a:xfrm>
              <a:off x="5780910" y="1606758"/>
              <a:ext cx="526709" cy="264172"/>
            </a:xfrm>
            <a:custGeom>
              <a:rect b="b" l="l" r="r" t="t"/>
              <a:pathLst>
                <a:path extrusionOk="0" h="8238" w="16425">
                  <a:moveTo>
                    <a:pt x="11045" y="0"/>
                  </a:moveTo>
                  <a:lnTo>
                    <a:pt x="6650" y="5264"/>
                  </a:lnTo>
                  <a:lnTo>
                    <a:pt x="3977" y="2473"/>
                  </a:lnTo>
                  <a:lnTo>
                    <a:pt x="0" y="8238"/>
                  </a:lnTo>
                  <a:lnTo>
                    <a:pt x="16425" y="8238"/>
                  </a:lnTo>
                  <a:lnTo>
                    <a:pt x="1104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7"/>
            <p:cNvSpPr/>
            <p:nvPr/>
          </p:nvSpPr>
          <p:spPr>
            <a:xfrm>
              <a:off x="5967896" y="1584791"/>
              <a:ext cx="89500" cy="76417"/>
            </a:xfrm>
            <a:custGeom>
              <a:rect b="b" l="l" r="r" t="t"/>
              <a:pathLst>
                <a:path extrusionOk="0" h="2383" w="2791">
                  <a:moveTo>
                    <a:pt x="1187" y="0"/>
                  </a:moveTo>
                  <a:cubicBezTo>
                    <a:pt x="535" y="0"/>
                    <a:pt x="1" y="535"/>
                    <a:pt x="1" y="1187"/>
                  </a:cubicBezTo>
                  <a:cubicBezTo>
                    <a:pt x="1" y="1911"/>
                    <a:pt x="591" y="2383"/>
                    <a:pt x="1206" y="2383"/>
                  </a:cubicBezTo>
                  <a:cubicBezTo>
                    <a:pt x="1499" y="2383"/>
                    <a:pt x="1797" y="2276"/>
                    <a:pt x="2039" y="2039"/>
                  </a:cubicBezTo>
                  <a:cubicBezTo>
                    <a:pt x="2791" y="1287"/>
                    <a:pt x="2256" y="0"/>
                    <a:pt x="1187"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 name="Google Shape;85;p7"/>
          <p:cNvGrpSpPr/>
          <p:nvPr/>
        </p:nvGrpSpPr>
        <p:grpSpPr>
          <a:xfrm>
            <a:off x="7529776" y="988432"/>
            <a:ext cx="845524" cy="1094143"/>
            <a:chOff x="7529776" y="988432"/>
            <a:chExt cx="845524" cy="1094143"/>
          </a:xfrm>
        </p:grpSpPr>
        <p:sp>
          <p:nvSpPr>
            <p:cNvPr id="86" name="Google Shape;86;p7"/>
            <p:cNvSpPr/>
            <p:nvPr/>
          </p:nvSpPr>
          <p:spPr>
            <a:xfrm>
              <a:off x="7529776" y="988432"/>
              <a:ext cx="845524" cy="1094143"/>
            </a:xfrm>
            <a:custGeom>
              <a:rect b="b" l="l" r="r" t="t"/>
              <a:pathLst>
                <a:path extrusionOk="0" h="34120" w="26367">
                  <a:moveTo>
                    <a:pt x="702" y="1"/>
                  </a:moveTo>
                  <a:lnTo>
                    <a:pt x="0" y="34120"/>
                  </a:lnTo>
                  <a:lnTo>
                    <a:pt x="25681" y="34003"/>
                  </a:lnTo>
                  <a:lnTo>
                    <a:pt x="26366" y="535"/>
                  </a:lnTo>
                  <a:lnTo>
                    <a:pt x="70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7"/>
            <p:cNvSpPr/>
            <p:nvPr/>
          </p:nvSpPr>
          <p:spPr>
            <a:xfrm>
              <a:off x="7584964" y="1027554"/>
              <a:ext cx="741048" cy="998229"/>
            </a:xfrm>
            <a:custGeom>
              <a:rect b="b" l="l" r="r" t="t"/>
              <a:pathLst>
                <a:path extrusionOk="0" h="31129" w="23109">
                  <a:moveTo>
                    <a:pt x="635" y="0"/>
                  </a:moveTo>
                  <a:lnTo>
                    <a:pt x="0" y="31128"/>
                  </a:lnTo>
                  <a:lnTo>
                    <a:pt x="0" y="31128"/>
                  </a:lnTo>
                  <a:lnTo>
                    <a:pt x="22473" y="30828"/>
                  </a:lnTo>
                  <a:lnTo>
                    <a:pt x="23108" y="468"/>
                  </a:lnTo>
                  <a:lnTo>
                    <a:pt x="635"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7"/>
            <p:cNvSpPr/>
            <p:nvPr/>
          </p:nvSpPr>
          <p:spPr>
            <a:xfrm>
              <a:off x="7714068" y="1199019"/>
              <a:ext cx="492461" cy="680504"/>
            </a:xfrm>
            <a:custGeom>
              <a:rect b="b" l="l" r="r" t="t"/>
              <a:pathLst>
                <a:path extrusionOk="0" h="21221" w="15357">
                  <a:moveTo>
                    <a:pt x="15356" y="0"/>
                  </a:moveTo>
                  <a:lnTo>
                    <a:pt x="435" y="251"/>
                  </a:lnTo>
                  <a:lnTo>
                    <a:pt x="1" y="20903"/>
                  </a:lnTo>
                  <a:lnTo>
                    <a:pt x="14922" y="21220"/>
                  </a:lnTo>
                  <a:lnTo>
                    <a:pt x="1535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7"/>
            <p:cNvSpPr/>
            <p:nvPr/>
          </p:nvSpPr>
          <p:spPr>
            <a:xfrm>
              <a:off x="7721571" y="1199019"/>
              <a:ext cx="484957" cy="680504"/>
            </a:xfrm>
            <a:custGeom>
              <a:rect b="b" l="l" r="r" t="t"/>
              <a:pathLst>
                <a:path extrusionOk="0" h="21221" w="15123">
                  <a:moveTo>
                    <a:pt x="15122" y="0"/>
                  </a:moveTo>
                  <a:lnTo>
                    <a:pt x="1" y="10009"/>
                  </a:lnTo>
                  <a:lnTo>
                    <a:pt x="14688" y="21220"/>
                  </a:lnTo>
                  <a:lnTo>
                    <a:pt x="151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 name="Google Shape;90;p7"/>
          <p:cNvGrpSpPr/>
          <p:nvPr/>
        </p:nvGrpSpPr>
        <p:grpSpPr>
          <a:xfrm>
            <a:off x="5334050" y="371742"/>
            <a:ext cx="608705" cy="787129"/>
            <a:chOff x="5334050" y="371742"/>
            <a:chExt cx="608705" cy="787129"/>
          </a:xfrm>
        </p:grpSpPr>
        <p:sp>
          <p:nvSpPr>
            <p:cNvPr id="91" name="Google Shape;91;p7"/>
            <p:cNvSpPr/>
            <p:nvPr/>
          </p:nvSpPr>
          <p:spPr>
            <a:xfrm>
              <a:off x="5334050" y="371742"/>
              <a:ext cx="608705" cy="787129"/>
            </a:xfrm>
            <a:custGeom>
              <a:rect b="b" l="l" r="r" t="t"/>
              <a:pathLst>
                <a:path extrusionOk="0" h="24546" w="18982">
                  <a:moveTo>
                    <a:pt x="518" y="0"/>
                  </a:moveTo>
                  <a:lnTo>
                    <a:pt x="0" y="24545"/>
                  </a:lnTo>
                  <a:lnTo>
                    <a:pt x="18480" y="24462"/>
                  </a:lnTo>
                  <a:lnTo>
                    <a:pt x="18981" y="385"/>
                  </a:lnTo>
                  <a:lnTo>
                    <a:pt x="51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7"/>
            <p:cNvSpPr/>
            <p:nvPr/>
          </p:nvSpPr>
          <p:spPr>
            <a:xfrm>
              <a:off x="5374230" y="400122"/>
              <a:ext cx="532609" cy="717478"/>
            </a:xfrm>
            <a:custGeom>
              <a:rect b="b" l="l" r="r" t="t"/>
              <a:pathLst>
                <a:path extrusionOk="0" h="22374" w="16609">
                  <a:moveTo>
                    <a:pt x="452" y="1"/>
                  </a:moveTo>
                  <a:lnTo>
                    <a:pt x="1" y="22374"/>
                  </a:lnTo>
                  <a:lnTo>
                    <a:pt x="16158" y="22173"/>
                  </a:lnTo>
                  <a:lnTo>
                    <a:pt x="16609" y="335"/>
                  </a:lnTo>
                  <a:lnTo>
                    <a:pt x="452"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7"/>
            <p:cNvSpPr/>
            <p:nvPr/>
          </p:nvSpPr>
          <p:spPr>
            <a:xfrm>
              <a:off x="5466938" y="523357"/>
              <a:ext cx="354186" cy="489222"/>
            </a:xfrm>
            <a:custGeom>
              <a:rect b="b" l="l" r="r" t="t"/>
              <a:pathLst>
                <a:path extrusionOk="0" h="15256" w="11045">
                  <a:moveTo>
                    <a:pt x="11045" y="1"/>
                  </a:moveTo>
                  <a:lnTo>
                    <a:pt x="318" y="185"/>
                  </a:lnTo>
                  <a:lnTo>
                    <a:pt x="0" y="15038"/>
                  </a:lnTo>
                  <a:lnTo>
                    <a:pt x="10727" y="15256"/>
                  </a:lnTo>
                  <a:lnTo>
                    <a:pt x="1104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7"/>
            <p:cNvSpPr/>
            <p:nvPr/>
          </p:nvSpPr>
          <p:spPr>
            <a:xfrm>
              <a:off x="5472293" y="523357"/>
              <a:ext cx="348830" cy="489222"/>
            </a:xfrm>
            <a:custGeom>
              <a:rect b="b" l="l" r="r" t="t"/>
              <a:pathLst>
                <a:path extrusionOk="0" h="15256" w="10878">
                  <a:moveTo>
                    <a:pt x="10878" y="1"/>
                  </a:moveTo>
                  <a:lnTo>
                    <a:pt x="0" y="7202"/>
                  </a:lnTo>
                  <a:lnTo>
                    <a:pt x="10560" y="15256"/>
                  </a:lnTo>
                  <a:lnTo>
                    <a:pt x="1087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 name="Google Shape;95;p7"/>
          <p:cNvGrpSpPr/>
          <p:nvPr/>
        </p:nvGrpSpPr>
        <p:grpSpPr>
          <a:xfrm>
            <a:off x="7179887" y="2301692"/>
            <a:ext cx="608705" cy="786584"/>
            <a:chOff x="7179887" y="2301692"/>
            <a:chExt cx="608705" cy="786584"/>
          </a:xfrm>
        </p:grpSpPr>
        <p:sp>
          <p:nvSpPr>
            <p:cNvPr id="96" name="Google Shape;96;p7"/>
            <p:cNvSpPr/>
            <p:nvPr/>
          </p:nvSpPr>
          <p:spPr>
            <a:xfrm>
              <a:off x="7179887" y="2301692"/>
              <a:ext cx="608705" cy="786584"/>
            </a:xfrm>
            <a:custGeom>
              <a:rect b="b" l="l" r="r" t="t"/>
              <a:pathLst>
                <a:path extrusionOk="0" h="24529" w="18982">
                  <a:moveTo>
                    <a:pt x="518" y="0"/>
                  </a:moveTo>
                  <a:lnTo>
                    <a:pt x="0" y="24528"/>
                  </a:lnTo>
                  <a:lnTo>
                    <a:pt x="18480" y="24445"/>
                  </a:lnTo>
                  <a:lnTo>
                    <a:pt x="18981" y="368"/>
                  </a:lnTo>
                  <a:lnTo>
                    <a:pt x="51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7"/>
            <p:cNvSpPr/>
            <p:nvPr/>
          </p:nvSpPr>
          <p:spPr>
            <a:xfrm>
              <a:off x="7220068" y="2329559"/>
              <a:ext cx="532609" cy="717991"/>
            </a:xfrm>
            <a:custGeom>
              <a:rect b="b" l="l" r="r" t="t"/>
              <a:pathLst>
                <a:path extrusionOk="0" h="22390" w="16609">
                  <a:moveTo>
                    <a:pt x="452" y="0"/>
                  </a:moveTo>
                  <a:lnTo>
                    <a:pt x="1" y="22390"/>
                  </a:lnTo>
                  <a:lnTo>
                    <a:pt x="16158" y="22172"/>
                  </a:lnTo>
                  <a:lnTo>
                    <a:pt x="16609" y="334"/>
                  </a:lnTo>
                  <a:lnTo>
                    <a:pt x="452"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7"/>
            <p:cNvSpPr/>
            <p:nvPr/>
          </p:nvSpPr>
          <p:spPr>
            <a:xfrm>
              <a:off x="7312775" y="2452794"/>
              <a:ext cx="354186" cy="489735"/>
            </a:xfrm>
            <a:custGeom>
              <a:rect b="b" l="l" r="r" t="t"/>
              <a:pathLst>
                <a:path extrusionOk="0" h="15272" w="11045">
                  <a:moveTo>
                    <a:pt x="11045" y="0"/>
                  </a:moveTo>
                  <a:lnTo>
                    <a:pt x="318" y="184"/>
                  </a:lnTo>
                  <a:lnTo>
                    <a:pt x="0" y="15038"/>
                  </a:lnTo>
                  <a:lnTo>
                    <a:pt x="10727" y="15272"/>
                  </a:lnTo>
                  <a:lnTo>
                    <a:pt x="1104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 name="Google Shape;99;p7"/>
          <p:cNvGrpSpPr/>
          <p:nvPr/>
        </p:nvGrpSpPr>
        <p:grpSpPr>
          <a:xfrm>
            <a:off x="4941319" y="2011289"/>
            <a:ext cx="363838" cy="471007"/>
            <a:chOff x="4941319" y="2011289"/>
            <a:chExt cx="363838" cy="471007"/>
          </a:xfrm>
        </p:grpSpPr>
        <p:sp>
          <p:nvSpPr>
            <p:cNvPr id="100" name="Google Shape;100;p7"/>
            <p:cNvSpPr/>
            <p:nvPr/>
          </p:nvSpPr>
          <p:spPr>
            <a:xfrm>
              <a:off x="4941319" y="2011289"/>
              <a:ext cx="363838" cy="471007"/>
            </a:xfrm>
            <a:custGeom>
              <a:rect b="b" l="l" r="r" t="t"/>
              <a:pathLst>
                <a:path extrusionOk="0" h="14688" w="11346">
                  <a:moveTo>
                    <a:pt x="301" y="0"/>
                  </a:moveTo>
                  <a:lnTo>
                    <a:pt x="0" y="14687"/>
                  </a:lnTo>
                  <a:lnTo>
                    <a:pt x="11044" y="14637"/>
                  </a:lnTo>
                  <a:lnTo>
                    <a:pt x="11345" y="234"/>
                  </a:lnTo>
                  <a:lnTo>
                    <a:pt x="30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7"/>
            <p:cNvSpPr/>
            <p:nvPr/>
          </p:nvSpPr>
          <p:spPr>
            <a:xfrm>
              <a:off x="4964889" y="2027900"/>
              <a:ext cx="318815" cy="429737"/>
            </a:xfrm>
            <a:custGeom>
              <a:rect b="b" l="l" r="r" t="t"/>
              <a:pathLst>
                <a:path extrusionOk="0" h="13401" w="9942">
                  <a:moveTo>
                    <a:pt x="284" y="0"/>
                  </a:moveTo>
                  <a:lnTo>
                    <a:pt x="0" y="13401"/>
                  </a:lnTo>
                  <a:lnTo>
                    <a:pt x="9674" y="13284"/>
                  </a:lnTo>
                  <a:lnTo>
                    <a:pt x="9942" y="201"/>
                  </a:lnTo>
                  <a:lnTo>
                    <a:pt x="284"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7"/>
            <p:cNvSpPr/>
            <p:nvPr/>
          </p:nvSpPr>
          <p:spPr>
            <a:xfrm>
              <a:off x="5020590" y="2101848"/>
              <a:ext cx="211678" cy="293097"/>
            </a:xfrm>
            <a:custGeom>
              <a:rect b="b" l="l" r="r" t="t"/>
              <a:pathLst>
                <a:path extrusionOk="0" h="9140" w="6601">
                  <a:moveTo>
                    <a:pt x="6601" y="0"/>
                  </a:moveTo>
                  <a:lnTo>
                    <a:pt x="185" y="117"/>
                  </a:lnTo>
                  <a:lnTo>
                    <a:pt x="1" y="9006"/>
                  </a:lnTo>
                  <a:lnTo>
                    <a:pt x="6417" y="9140"/>
                  </a:lnTo>
                  <a:lnTo>
                    <a:pt x="660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7"/>
            <p:cNvSpPr/>
            <p:nvPr/>
          </p:nvSpPr>
          <p:spPr>
            <a:xfrm>
              <a:off x="5023829" y="2101848"/>
              <a:ext cx="208439" cy="293097"/>
            </a:xfrm>
            <a:custGeom>
              <a:rect b="b" l="l" r="r" t="t"/>
              <a:pathLst>
                <a:path extrusionOk="0" h="9140" w="6500">
                  <a:moveTo>
                    <a:pt x="6500" y="0"/>
                  </a:moveTo>
                  <a:lnTo>
                    <a:pt x="0" y="4311"/>
                  </a:lnTo>
                  <a:lnTo>
                    <a:pt x="6316" y="9140"/>
                  </a:lnTo>
                  <a:lnTo>
                    <a:pt x="650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 name="Google Shape;104;p7"/>
          <p:cNvGrpSpPr/>
          <p:nvPr/>
        </p:nvGrpSpPr>
        <p:grpSpPr>
          <a:xfrm>
            <a:off x="6810181" y="513737"/>
            <a:ext cx="556211" cy="535271"/>
            <a:chOff x="6810181" y="513737"/>
            <a:chExt cx="556211" cy="535271"/>
          </a:xfrm>
        </p:grpSpPr>
        <p:sp>
          <p:nvSpPr>
            <p:cNvPr id="105" name="Google Shape;105;p7"/>
            <p:cNvSpPr/>
            <p:nvPr/>
          </p:nvSpPr>
          <p:spPr>
            <a:xfrm>
              <a:off x="6946821" y="513737"/>
              <a:ext cx="273279" cy="121119"/>
            </a:xfrm>
            <a:custGeom>
              <a:rect b="b" l="l" r="r" t="t"/>
              <a:pathLst>
                <a:path extrusionOk="0" h="3777" w="8522">
                  <a:moveTo>
                    <a:pt x="20" y="3578"/>
                  </a:moveTo>
                  <a:cubicBezTo>
                    <a:pt x="14" y="3583"/>
                    <a:pt x="7" y="3588"/>
                    <a:pt x="0" y="3592"/>
                  </a:cubicBezTo>
                  <a:lnTo>
                    <a:pt x="0" y="3609"/>
                  </a:lnTo>
                  <a:cubicBezTo>
                    <a:pt x="7" y="3598"/>
                    <a:pt x="14" y="3588"/>
                    <a:pt x="20" y="3578"/>
                  </a:cubicBezTo>
                  <a:close/>
                  <a:moveTo>
                    <a:pt x="4344" y="0"/>
                  </a:moveTo>
                  <a:cubicBezTo>
                    <a:pt x="4127" y="33"/>
                    <a:pt x="3943" y="117"/>
                    <a:pt x="3776" y="234"/>
                  </a:cubicBezTo>
                  <a:cubicBezTo>
                    <a:pt x="3609" y="351"/>
                    <a:pt x="3459" y="451"/>
                    <a:pt x="3309" y="568"/>
                  </a:cubicBezTo>
                  <a:cubicBezTo>
                    <a:pt x="3008" y="785"/>
                    <a:pt x="2740" y="1003"/>
                    <a:pt x="2473" y="1220"/>
                  </a:cubicBezTo>
                  <a:cubicBezTo>
                    <a:pt x="1972" y="1671"/>
                    <a:pt x="1521" y="2072"/>
                    <a:pt x="1153" y="2423"/>
                  </a:cubicBezTo>
                  <a:cubicBezTo>
                    <a:pt x="786" y="2774"/>
                    <a:pt x="485" y="3058"/>
                    <a:pt x="284" y="3275"/>
                  </a:cubicBezTo>
                  <a:cubicBezTo>
                    <a:pt x="192" y="3367"/>
                    <a:pt x="100" y="3460"/>
                    <a:pt x="20" y="3578"/>
                  </a:cubicBezTo>
                  <a:lnTo>
                    <a:pt x="20" y="3578"/>
                  </a:lnTo>
                  <a:cubicBezTo>
                    <a:pt x="131" y="3499"/>
                    <a:pt x="240" y="3420"/>
                    <a:pt x="334" y="3325"/>
                  </a:cubicBezTo>
                  <a:lnTo>
                    <a:pt x="1237" y="2506"/>
                  </a:lnTo>
                  <a:cubicBezTo>
                    <a:pt x="1604" y="2172"/>
                    <a:pt x="2072" y="1771"/>
                    <a:pt x="2573" y="1353"/>
                  </a:cubicBezTo>
                  <a:cubicBezTo>
                    <a:pt x="2841" y="1136"/>
                    <a:pt x="3108" y="919"/>
                    <a:pt x="3409" y="702"/>
                  </a:cubicBezTo>
                  <a:cubicBezTo>
                    <a:pt x="3559" y="585"/>
                    <a:pt x="3710" y="485"/>
                    <a:pt x="3860" y="384"/>
                  </a:cubicBezTo>
                  <a:cubicBezTo>
                    <a:pt x="4010" y="284"/>
                    <a:pt x="4161" y="217"/>
                    <a:pt x="4344" y="167"/>
                  </a:cubicBezTo>
                  <a:cubicBezTo>
                    <a:pt x="4512" y="217"/>
                    <a:pt x="4679" y="284"/>
                    <a:pt x="4812" y="384"/>
                  </a:cubicBezTo>
                  <a:cubicBezTo>
                    <a:pt x="4963" y="501"/>
                    <a:pt x="5113" y="602"/>
                    <a:pt x="5247" y="718"/>
                  </a:cubicBezTo>
                  <a:cubicBezTo>
                    <a:pt x="5531" y="952"/>
                    <a:pt x="5798" y="1186"/>
                    <a:pt x="6049" y="1404"/>
                  </a:cubicBezTo>
                  <a:cubicBezTo>
                    <a:pt x="6533" y="1855"/>
                    <a:pt x="6968" y="2272"/>
                    <a:pt x="7335" y="2640"/>
                  </a:cubicBezTo>
                  <a:lnTo>
                    <a:pt x="8204" y="3475"/>
                  </a:lnTo>
                  <a:cubicBezTo>
                    <a:pt x="8304" y="3592"/>
                    <a:pt x="8405" y="3693"/>
                    <a:pt x="8522" y="3776"/>
                  </a:cubicBezTo>
                  <a:cubicBezTo>
                    <a:pt x="8438" y="3642"/>
                    <a:pt x="8355" y="3542"/>
                    <a:pt x="8254" y="3425"/>
                  </a:cubicBezTo>
                  <a:cubicBezTo>
                    <a:pt x="8054" y="3225"/>
                    <a:pt x="7786" y="2907"/>
                    <a:pt x="7419" y="2540"/>
                  </a:cubicBezTo>
                  <a:cubicBezTo>
                    <a:pt x="7068" y="2189"/>
                    <a:pt x="6650" y="1754"/>
                    <a:pt x="6149" y="1287"/>
                  </a:cubicBezTo>
                  <a:cubicBezTo>
                    <a:pt x="5898" y="1053"/>
                    <a:pt x="5648" y="819"/>
                    <a:pt x="5364" y="585"/>
                  </a:cubicBezTo>
                  <a:cubicBezTo>
                    <a:pt x="5213" y="468"/>
                    <a:pt x="5063" y="351"/>
                    <a:pt x="4896" y="251"/>
                  </a:cubicBezTo>
                  <a:cubicBezTo>
                    <a:pt x="4745" y="117"/>
                    <a:pt x="4545" y="33"/>
                    <a:pt x="434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7"/>
            <p:cNvSpPr/>
            <p:nvPr/>
          </p:nvSpPr>
          <p:spPr>
            <a:xfrm>
              <a:off x="6810181" y="619271"/>
              <a:ext cx="556211" cy="429737"/>
            </a:xfrm>
            <a:custGeom>
              <a:rect b="b" l="l" r="r" t="t"/>
              <a:pathLst>
                <a:path extrusionOk="0" h="13401" w="17345">
                  <a:moveTo>
                    <a:pt x="1" y="1"/>
                  </a:moveTo>
                  <a:lnTo>
                    <a:pt x="67" y="13050"/>
                  </a:lnTo>
                  <a:lnTo>
                    <a:pt x="17077" y="13401"/>
                  </a:lnTo>
                  <a:lnTo>
                    <a:pt x="17344" y="351"/>
                  </a:ln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7"/>
            <p:cNvSpPr/>
            <p:nvPr/>
          </p:nvSpPr>
          <p:spPr>
            <a:xfrm>
              <a:off x="6839106" y="647138"/>
              <a:ext cx="507436" cy="376697"/>
            </a:xfrm>
            <a:custGeom>
              <a:rect b="b" l="l" r="r" t="t"/>
              <a:pathLst>
                <a:path extrusionOk="0" h="11747" w="15824">
                  <a:moveTo>
                    <a:pt x="1" y="0"/>
                  </a:moveTo>
                  <a:lnTo>
                    <a:pt x="151" y="11429"/>
                  </a:lnTo>
                  <a:lnTo>
                    <a:pt x="15590" y="11747"/>
                  </a:lnTo>
                  <a:lnTo>
                    <a:pt x="15824" y="318"/>
                  </a:lnTo>
                  <a:lnTo>
                    <a:pt x="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7"/>
            <p:cNvSpPr/>
            <p:nvPr/>
          </p:nvSpPr>
          <p:spPr>
            <a:xfrm>
              <a:off x="6913599" y="713036"/>
              <a:ext cx="346169" cy="249710"/>
            </a:xfrm>
            <a:custGeom>
              <a:rect b="b" l="l" r="r" t="t"/>
              <a:pathLst>
                <a:path extrusionOk="0" h="7787" w="10795">
                  <a:moveTo>
                    <a:pt x="151" y="1"/>
                  </a:moveTo>
                  <a:lnTo>
                    <a:pt x="0" y="7570"/>
                  </a:lnTo>
                  <a:lnTo>
                    <a:pt x="10794" y="7787"/>
                  </a:lnTo>
                  <a:lnTo>
                    <a:pt x="10660" y="218"/>
                  </a:lnTo>
                  <a:lnTo>
                    <a:pt x="15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7"/>
            <p:cNvSpPr/>
            <p:nvPr/>
          </p:nvSpPr>
          <p:spPr>
            <a:xfrm>
              <a:off x="6969300" y="779480"/>
              <a:ext cx="238999" cy="5932"/>
            </a:xfrm>
            <a:custGeom>
              <a:rect b="b" l="l" r="r" t="t"/>
              <a:pathLst>
                <a:path extrusionOk="0" h="185" w="7453">
                  <a:moveTo>
                    <a:pt x="3727" y="0"/>
                  </a:moveTo>
                  <a:cubicBezTo>
                    <a:pt x="1672" y="0"/>
                    <a:pt x="1" y="51"/>
                    <a:pt x="1" y="84"/>
                  </a:cubicBezTo>
                  <a:cubicBezTo>
                    <a:pt x="1" y="134"/>
                    <a:pt x="1672" y="184"/>
                    <a:pt x="3727" y="184"/>
                  </a:cubicBezTo>
                  <a:cubicBezTo>
                    <a:pt x="5782" y="184"/>
                    <a:pt x="7453" y="134"/>
                    <a:pt x="7453" y="84"/>
                  </a:cubicBezTo>
                  <a:cubicBezTo>
                    <a:pt x="7453" y="51"/>
                    <a:pt x="5782" y="0"/>
                    <a:pt x="372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7"/>
            <p:cNvSpPr/>
            <p:nvPr/>
          </p:nvSpPr>
          <p:spPr>
            <a:xfrm>
              <a:off x="6969300" y="817512"/>
              <a:ext cx="238999" cy="5387"/>
            </a:xfrm>
            <a:custGeom>
              <a:rect b="b" l="l" r="r" t="t"/>
              <a:pathLst>
                <a:path extrusionOk="0" h="168" w="7453">
                  <a:moveTo>
                    <a:pt x="3727" y="1"/>
                  </a:moveTo>
                  <a:cubicBezTo>
                    <a:pt x="1672" y="1"/>
                    <a:pt x="1" y="34"/>
                    <a:pt x="1" y="84"/>
                  </a:cubicBezTo>
                  <a:cubicBezTo>
                    <a:pt x="1" y="134"/>
                    <a:pt x="1672" y="168"/>
                    <a:pt x="3727" y="168"/>
                  </a:cubicBezTo>
                  <a:cubicBezTo>
                    <a:pt x="5782" y="168"/>
                    <a:pt x="7453" y="134"/>
                    <a:pt x="7453" y="84"/>
                  </a:cubicBezTo>
                  <a:cubicBezTo>
                    <a:pt x="7453" y="34"/>
                    <a:pt x="5782" y="1"/>
                    <a:pt x="372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7"/>
            <p:cNvSpPr/>
            <p:nvPr/>
          </p:nvSpPr>
          <p:spPr>
            <a:xfrm>
              <a:off x="6969300" y="855031"/>
              <a:ext cx="238999" cy="5932"/>
            </a:xfrm>
            <a:custGeom>
              <a:rect b="b" l="l" r="r" t="t"/>
              <a:pathLst>
                <a:path extrusionOk="0" h="185" w="7453">
                  <a:moveTo>
                    <a:pt x="3727" y="0"/>
                  </a:moveTo>
                  <a:cubicBezTo>
                    <a:pt x="1672" y="0"/>
                    <a:pt x="1" y="50"/>
                    <a:pt x="1" y="101"/>
                  </a:cubicBezTo>
                  <a:cubicBezTo>
                    <a:pt x="1" y="134"/>
                    <a:pt x="1672" y="184"/>
                    <a:pt x="3727" y="184"/>
                  </a:cubicBezTo>
                  <a:cubicBezTo>
                    <a:pt x="5782" y="184"/>
                    <a:pt x="7453" y="134"/>
                    <a:pt x="7453" y="101"/>
                  </a:cubicBezTo>
                  <a:cubicBezTo>
                    <a:pt x="7453" y="50"/>
                    <a:pt x="5782" y="0"/>
                    <a:pt x="372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7"/>
            <p:cNvSpPr/>
            <p:nvPr/>
          </p:nvSpPr>
          <p:spPr>
            <a:xfrm>
              <a:off x="7123641" y="893063"/>
              <a:ext cx="84658" cy="5387"/>
            </a:xfrm>
            <a:custGeom>
              <a:rect b="b" l="l" r="r" t="t"/>
              <a:pathLst>
                <a:path extrusionOk="0" h="168" w="2640">
                  <a:moveTo>
                    <a:pt x="1320" y="1"/>
                  </a:moveTo>
                  <a:cubicBezTo>
                    <a:pt x="585" y="1"/>
                    <a:pt x="0" y="34"/>
                    <a:pt x="0" y="84"/>
                  </a:cubicBezTo>
                  <a:cubicBezTo>
                    <a:pt x="0" y="134"/>
                    <a:pt x="585" y="168"/>
                    <a:pt x="1320" y="168"/>
                  </a:cubicBezTo>
                  <a:cubicBezTo>
                    <a:pt x="2055" y="168"/>
                    <a:pt x="2640" y="134"/>
                    <a:pt x="2640" y="84"/>
                  </a:cubicBezTo>
                  <a:cubicBezTo>
                    <a:pt x="2640" y="34"/>
                    <a:pt x="2055" y="1"/>
                    <a:pt x="132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7"/>
            <p:cNvSpPr/>
            <p:nvPr/>
          </p:nvSpPr>
          <p:spPr>
            <a:xfrm>
              <a:off x="7161128" y="723522"/>
              <a:ext cx="92194" cy="83536"/>
            </a:xfrm>
            <a:custGeom>
              <a:rect b="b" l="l" r="r" t="t"/>
              <a:pathLst>
                <a:path extrusionOk="0" h="2605" w="2875">
                  <a:moveTo>
                    <a:pt x="1281" y="0"/>
                  </a:moveTo>
                  <a:cubicBezTo>
                    <a:pt x="998" y="0"/>
                    <a:pt x="719" y="97"/>
                    <a:pt x="485" y="275"/>
                  </a:cubicBezTo>
                  <a:cubicBezTo>
                    <a:pt x="251" y="459"/>
                    <a:pt x="101" y="710"/>
                    <a:pt x="34" y="994"/>
                  </a:cubicBezTo>
                  <a:cubicBezTo>
                    <a:pt x="17" y="1094"/>
                    <a:pt x="1" y="1194"/>
                    <a:pt x="34" y="1294"/>
                  </a:cubicBezTo>
                  <a:cubicBezTo>
                    <a:pt x="51" y="1294"/>
                    <a:pt x="51" y="1194"/>
                    <a:pt x="101" y="1010"/>
                  </a:cubicBezTo>
                  <a:cubicBezTo>
                    <a:pt x="184" y="760"/>
                    <a:pt x="335" y="526"/>
                    <a:pt x="552" y="375"/>
                  </a:cubicBezTo>
                  <a:cubicBezTo>
                    <a:pt x="769" y="215"/>
                    <a:pt x="1011" y="142"/>
                    <a:pt x="1247" y="142"/>
                  </a:cubicBezTo>
                  <a:cubicBezTo>
                    <a:pt x="1847" y="142"/>
                    <a:pt x="2407" y="611"/>
                    <a:pt x="2407" y="1294"/>
                  </a:cubicBezTo>
                  <a:cubicBezTo>
                    <a:pt x="2407" y="1981"/>
                    <a:pt x="1842" y="2460"/>
                    <a:pt x="1238" y="2460"/>
                  </a:cubicBezTo>
                  <a:cubicBezTo>
                    <a:pt x="1005" y="2460"/>
                    <a:pt x="766" y="2388"/>
                    <a:pt x="552" y="2230"/>
                  </a:cubicBezTo>
                  <a:cubicBezTo>
                    <a:pt x="335" y="2080"/>
                    <a:pt x="184" y="1846"/>
                    <a:pt x="101" y="1595"/>
                  </a:cubicBezTo>
                  <a:cubicBezTo>
                    <a:pt x="51" y="1411"/>
                    <a:pt x="51" y="1294"/>
                    <a:pt x="34" y="1294"/>
                  </a:cubicBezTo>
                  <a:cubicBezTo>
                    <a:pt x="1" y="1411"/>
                    <a:pt x="17" y="1512"/>
                    <a:pt x="34" y="1612"/>
                  </a:cubicBezTo>
                  <a:cubicBezTo>
                    <a:pt x="101" y="1896"/>
                    <a:pt x="251" y="2146"/>
                    <a:pt x="485" y="2330"/>
                  </a:cubicBezTo>
                  <a:cubicBezTo>
                    <a:pt x="719" y="2508"/>
                    <a:pt x="998" y="2605"/>
                    <a:pt x="1281" y="2605"/>
                  </a:cubicBezTo>
                  <a:cubicBezTo>
                    <a:pt x="1423" y="2605"/>
                    <a:pt x="1566" y="2581"/>
                    <a:pt x="1705" y="2531"/>
                  </a:cubicBezTo>
                  <a:cubicBezTo>
                    <a:pt x="2875" y="2130"/>
                    <a:pt x="2875" y="476"/>
                    <a:pt x="1705" y="75"/>
                  </a:cubicBezTo>
                  <a:cubicBezTo>
                    <a:pt x="1566" y="24"/>
                    <a:pt x="1423" y="0"/>
                    <a:pt x="128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7"/>
            <p:cNvSpPr/>
            <p:nvPr/>
          </p:nvSpPr>
          <p:spPr>
            <a:xfrm>
              <a:off x="6952721" y="886073"/>
              <a:ext cx="70196" cy="43580"/>
            </a:xfrm>
            <a:custGeom>
              <a:rect b="b" l="l" r="r" t="t"/>
              <a:pathLst>
                <a:path extrusionOk="0" h="1359" w="2189">
                  <a:moveTo>
                    <a:pt x="1089" y="155"/>
                  </a:moveTo>
                  <a:cubicBezTo>
                    <a:pt x="1128" y="155"/>
                    <a:pt x="1183" y="186"/>
                    <a:pt x="1220" y="235"/>
                  </a:cubicBezTo>
                  <a:cubicBezTo>
                    <a:pt x="1303" y="369"/>
                    <a:pt x="1270" y="553"/>
                    <a:pt x="1136" y="653"/>
                  </a:cubicBezTo>
                  <a:cubicBezTo>
                    <a:pt x="1109" y="673"/>
                    <a:pt x="1079" y="690"/>
                    <a:pt x="1049" y="703"/>
                  </a:cubicBezTo>
                  <a:lnTo>
                    <a:pt x="1049" y="703"/>
                  </a:lnTo>
                  <a:cubicBezTo>
                    <a:pt x="1014" y="608"/>
                    <a:pt x="994" y="507"/>
                    <a:pt x="986" y="402"/>
                  </a:cubicBezTo>
                  <a:cubicBezTo>
                    <a:pt x="969" y="319"/>
                    <a:pt x="1003" y="235"/>
                    <a:pt x="1053" y="169"/>
                  </a:cubicBezTo>
                  <a:cubicBezTo>
                    <a:pt x="1062" y="160"/>
                    <a:pt x="1074" y="155"/>
                    <a:pt x="1089" y="155"/>
                  </a:cubicBezTo>
                  <a:close/>
                  <a:moveTo>
                    <a:pt x="1874" y="166"/>
                  </a:moveTo>
                  <a:cubicBezTo>
                    <a:pt x="1890" y="166"/>
                    <a:pt x="1904" y="183"/>
                    <a:pt x="1922" y="219"/>
                  </a:cubicBezTo>
                  <a:cubicBezTo>
                    <a:pt x="2005" y="369"/>
                    <a:pt x="2038" y="553"/>
                    <a:pt x="2022" y="737"/>
                  </a:cubicBezTo>
                  <a:cubicBezTo>
                    <a:pt x="2022" y="840"/>
                    <a:pt x="1985" y="938"/>
                    <a:pt x="1922" y="1019"/>
                  </a:cubicBezTo>
                  <a:lnTo>
                    <a:pt x="1922" y="1019"/>
                  </a:lnTo>
                  <a:cubicBezTo>
                    <a:pt x="1783" y="854"/>
                    <a:pt x="1722" y="628"/>
                    <a:pt x="1754" y="402"/>
                  </a:cubicBezTo>
                  <a:cubicBezTo>
                    <a:pt x="1754" y="336"/>
                    <a:pt x="1788" y="269"/>
                    <a:pt x="1821" y="202"/>
                  </a:cubicBezTo>
                  <a:cubicBezTo>
                    <a:pt x="1845" y="179"/>
                    <a:pt x="1861" y="166"/>
                    <a:pt x="1874" y="166"/>
                  </a:cubicBezTo>
                  <a:close/>
                  <a:moveTo>
                    <a:pt x="1106" y="1"/>
                  </a:moveTo>
                  <a:cubicBezTo>
                    <a:pt x="1053" y="1"/>
                    <a:pt x="996" y="19"/>
                    <a:pt x="952" y="52"/>
                  </a:cubicBezTo>
                  <a:cubicBezTo>
                    <a:pt x="852" y="135"/>
                    <a:pt x="802" y="285"/>
                    <a:pt x="819" y="419"/>
                  </a:cubicBezTo>
                  <a:cubicBezTo>
                    <a:pt x="826" y="532"/>
                    <a:pt x="847" y="642"/>
                    <a:pt x="884" y="747"/>
                  </a:cubicBezTo>
                  <a:lnTo>
                    <a:pt x="884" y="747"/>
                  </a:lnTo>
                  <a:cubicBezTo>
                    <a:pt x="868" y="749"/>
                    <a:pt x="851" y="749"/>
                    <a:pt x="834" y="749"/>
                  </a:cubicBezTo>
                  <a:cubicBezTo>
                    <a:pt x="796" y="749"/>
                    <a:pt x="757" y="745"/>
                    <a:pt x="718" y="737"/>
                  </a:cubicBezTo>
                  <a:cubicBezTo>
                    <a:pt x="501" y="653"/>
                    <a:pt x="301" y="503"/>
                    <a:pt x="167" y="302"/>
                  </a:cubicBezTo>
                  <a:cubicBezTo>
                    <a:pt x="67" y="169"/>
                    <a:pt x="17" y="102"/>
                    <a:pt x="0" y="102"/>
                  </a:cubicBezTo>
                  <a:lnTo>
                    <a:pt x="0" y="102"/>
                  </a:lnTo>
                  <a:cubicBezTo>
                    <a:pt x="17" y="185"/>
                    <a:pt x="67" y="269"/>
                    <a:pt x="117" y="352"/>
                  </a:cubicBezTo>
                  <a:cubicBezTo>
                    <a:pt x="234" y="570"/>
                    <a:pt x="434" y="753"/>
                    <a:pt x="685" y="854"/>
                  </a:cubicBezTo>
                  <a:cubicBezTo>
                    <a:pt x="742" y="869"/>
                    <a:pt x="800" y="877"/>
                    <a:pt x="859" y="877"/>
                  </a:cubicBezTo>
                  <a:cubicBezTo>
                    <a:pt x="884" y="877"/>
                    <a:pt x="910" y="875"/>
                    <a:pt x="936" y="872"/>
                  </a:cubicBezTo>
                  <a:lnTo>
                    <a:pt x="936" y="872"/>
                  </a:lnTo>
                  <a:cubicBezTo>
                    <a:pt x="975" y="953"/>
                    <a:pt x="1025" y="1031"/>
                    <a:pt x="1086" y="1104"/>
                  </a:cubicBezTo>
                  <a:cubicBezTo>
                    <a:pt x="1186" y="1204"/>
                    <a:pt x="1287" y="1271"/>
                    <a:pt x="1404" y="1321"/>
                  </a:cubicBezTo>
                  <a:cubicBezTo>
                    <a:pt x="1470" y="1346"/>
                    <a:pt x="1537" y="1359"/>
                    <a:pt x="1604" y="1359"/>
                  </a:cubicBezTo>
                  <a:cubicBezTo>
                    <a:pt x="1671" y="1359"/>
                    <a:pt x="1738" y="1346"/>
                    <a:pt x="1805" y="1321"/>
                  </a:cubicBezTo>
                  <a:cubicBezTo>
                    <a:pt x="1878" y="1287"/>
                    <a:pt x="1944" y="1238"/>
                    <a:pt x="2000" y="1178"/>
                  </a:cubicBezTo>
                  <a:lnTo>
                    <a:pt x="2000" y="1178"/>
                  </a:lnTo>
                  <a:cubicBezTo>
                    <a:pt x="2058" y="1214"/>
                    <a:pt x="2104" y="1226"/>
                    <a:pt x="2125" y="1226"/>
                  </a:cubicBezTo>
                  <a:cubicBezTo>
                    <a:pt x="2134" y="1226"/>
                    <a:pt x="2139" y="1224"/>
                    <a:pt x="2139" y="1221"/>
                  </a:cubicBezTo>
                  <a:cubicBezTo>
                    <a:pt x="2139" y="1210"/>
                    <a:pt x="2099" y="1190"/>
                    <a:pt x="2036" y="1135"/>
                  </a:cubicBezTo>
                  <a:lnTo>
                    <a:pt x="2036" y="1135"/>
                  </a:lnTo>
                  <a:cubicBezTo>
                    <a:pt x="2124" y="1024"/>
                    <a:pt x="2179" y="883"/>
                    <a:pt x="2189" y="737"/>
                  </a:cubicBezTo>
                  <a:cubicBezTo>
                    <a:pt x="2189" y="536"/>
                    <a:pt x="2139" y="319"/>
                    <a:pt x="2038" y="135"/>
                  </a:cubicBezTo>
                  <a:cubicBezTo>
                    <a:pt x="2005" y="85"/>
                    <a:pt x="1955" y="35"/>
                    <a:pt x="1888" y="35"/>
                  </a:cubicBezTo>
                  <a:cubicBezTo>
                    <a:pt x="1805" y="35"/>
                    <a:pt x="1754" y="68"/>
                    <a:pt x="1721" y="118"/>
                  </a:cubicBezTo>
                  <a:cubicBezTo>
                    <a:pt x="1671" y="202"/>
                    <a:pt x="1637" y="285"/>
                    <a:pt x="1637" y="386"/>
                  </a:cubicBezTo>
                  <a:cubicBezTo>
                    <a:pt x="1605" y="646"/>
                    <a:pt x="1699" y="891"/>
                    <a:pt x="1874" y="1073"/>
                  </a:cubicBezTo>
                  <a:lnTo>
                    <a:pt x="1874" y="1073"/>
                  </a:lnTo>
                  <a:cubicBezTo>
                    <a:pt x="1835" y="1112"/>
                    <a:pt x="1789" y="1146"/>
                    <a:pt x="1738" y="1171"/>
                  </a:cubicBezTo>
                  <a:cubicBezTo>
                    <a:pt x="1694" y="1182"/>
                    <a:pt x="1650" y="1187"/>
                    <a:pt x="1608" y="1187"/>
                  </a:cubicBezTo>
                  <a:cubicBezTo>
                    <a:pt x="1454" y="1187"/>
                    <a:pt x="1311" y="1118"/>
                    <a:pt x="1220" y="987"/>
                  </a:cubicBezTo>
                  <a:cubicBezTo>
                    <a:pt x="1175" y="937"/>
                    <a:pt x="1137" y="885"/>
                    <a:pt x="1107" y="829"/>
                  </a:cubicBezTo>
                  <a:lnTo>
                    <a:pt x="1107" y="829"/>
                  </a:lnTo>
                  <a:cubicBezTo>
                    <a:pt x="1147" y="813"/>
                    <a:pt x="1185" y="794"/>
                    <a:pt x="1220" y="770"/>
                  </a:cubicBezTo>
                  <a:cubicBezTo>
                    <a:pt x="1420" y="620"/>
                    <a:pt x="1470" y="352"/>
                    <a:pt x="1337" y="152"/>
                  </a:cubicBezTo>
                  <a:cubicBezTo>
                    <a:pt x="1303" y="85"/>
                    <a:pt x="1253" y="52"/>
                    <a:pt x="1186" y="18"/>
                  </a:cubicBezTo>
                  <a:cubicBezTo>
                    <a:pt x="1163" y="6"/>
                    <a:pt x="1135" y="1"/>
                    <a:pt x="110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 name="Google Shape;115;p7"/>
          <p:cNvGrpSpPr/>
          <p:nvPr/>
        </p:nvGrpSpPr>
        <p:grpSpPr>
          <a:xfrm>
            <a:off x="4580175" y="1048462"/>
            <a:ext cx="853573" cy="820864"/>
            <a:chOff x="4580175" y="1048462"/>
            <a:chExt cx="853573" cy="820864"/>
          </a:xfrm>
        </p:grpSpPr>
        <p:sp>
          <p:nvSpPr>
            <p:cNvPr id="116" name="Google Shape;116;p7"/>
            <p:cNvSpPr/>
            <p:nvPr/>
          </p:nvSpPr>
          <p:spPr>
            <a:xfrm>
              <a:off x="4789672" y="1048462"/>
              <a:ext cx="419571" cy="185414"/>
            </a:xfrm>
            <a:custGeom>
              <a:rect b="b" l="l" r="r" t="t"/>
              <a:pathLst>
                <a:path extrusionOk="0" h="5782" w="13084">
                  <a:moveTo>
                    <a:pt x="6651" y="0"/>
                  </a:moveTo>
                  <a:cubicBezTo>
                    <a:pt x="6350" y="67"/>
                    <a:pt x="6049" y="184"/>
                    <a:pt x="5782" y="368"/>
                  </a:cubicBezTo>
                  <a:cubicBezTo>
                    <a:pt x="5531" y="518"/>
                    <a:pt x="5297" y="685"/>
                    <a:pt x="5080" y="852"/>
                  </a:cubicBezTo>
                  <a:cubicBezTo>
                    <a:pt x="4629" y="1203"/>
                    <a:pt x="4194" y="1537"/>
                    <a:pt x="3810" y="1871"/>
                  </a:cubicBezTo>
                  <a:cubicBezTo>
                    <a:pt x="3025" y="2557"/>
                    <a:pt x="2340" y="3175"/>
                    <a:pt x="1772" y="3709"/>
                  </a:cubicBezTo>
                  <a:cubicBezTo>
                    <a:pt x="1204" y="4261"/>
                    <a:pt x="752" y="4695"/>
                    <a:pt x="452" y="5013"/>
                  </a:cubicBezTo>
                  <a:cubicBezTo>
                    <a:pt x="285" y="5163"/>
                    <a:pt x="134" y="5330"/>
                    <a:pt x="1" y="5514"/>
                  </a:cubicBezTo>
                  <a:lnTo>
                    <a:pt x="1" y="5531"/>
                  </a:lnTo>
                  <a:cubicBezTo>
                    <a:pt x="184" y="5397"/>
                    <a:pt x="351" y="5247"/>
                    <a:pt x="518" y="5096"/>
                  </a:cubicBezTo>
                  <a:cubicBezTo>
                    <a:pt x="886" y="4762"/>
                    <a:pt x="1337" y="4344"/>
                    <a:pt x="1889" y="3860"/>
                  </a:cubicBezTo>
                  <a:cubicBezTo>
                    <a:pt x="2473" y="3342"/>
                    <a:pt x="3175" y="2724"/>
                    <a:pt x="3960" y="2055"/>
                  </a:cubicBezTo>
                  <a:cubicBezTo>
                    <a:pt x="4361" y="1738"/>
                    <a:pt x="4779" y="1404"/>
                    <a:pt x="5230" y="1069"/>
                  </a:cubicBezTo>
                  <a:cubicBezTo>
                    <a:pt x="5448" y="902"/>
                    <a:pt x="5681" y="735"/>
                    <a:pt x="5932" y="585"/>
                  </a:cubicBezTo>
                  <a:cubicBezTo>
                    <a:pt x="6149" y="435"/>
                    <a:pt x="6400" y="318"/>
                    <a:pt x="6667" y="267"/>
                  </a:cubicBezTo>
                  <a:cubicBezTo>
                    <a:pt x="6935" y="318"/>
                    <a:pt x="7168" y="435"/>
                    <a:pt x="7386" y="602"/>
                  </a:cubicBezTo>
                  <a:cubicBezTo>
                    <a:pt x="7620" y="752"/>
                    <a:pt x="7837" y="919"/>
                    <a:pt x="8054" y="1103"/>
                  </a:cubicBezTo>
                  <a:cubicBezTo>
                    <a:pt x="8488" y="1454"/>
                    <a:pt x="8906" y="1805"/>
                    <a:pt x="9274" y="2156"/>
                  </a:cubicBezTo>
                  <a:cubicBezTo>
                    <a:pt x="10042" y="2841"/>
                    <a:pt x="10711" y="3492"/>
                    <a:pt x="11262" y="4044"/>
                  </a:cubicBezTo>
                  <a:cubicBezTo>
                    <a:pt x="11797" y="4562"/>
                    <a:pt x="12231" y="4996"/>
                    <a:pt x="12582" y="5330"/>
                  </a:cubicBezTo>
                  <a:cubicBezTo>
                    <a:pt x="12732" y="5497"/>
                    <a:pt x="12900" y="5648"/>
                    <a:pt x="13083" y="5781"/>
                  </a:cubicBezTo>
                  <a:cubicBezTo>
                    <a:pt x="12966" y="5597"/>
                    <a:pt x="12816" y="5414"/>
                    <a:pt x="12666" y="5263"/>
                  </a:cubicBezTo>
                  <a:cubicBezTo>
                    <a:pt x="12365" y="4929"/>
                    <a:pt x="11947" y="4461"/>
                    <a:pt x="11396" y="3910"/>
                  </a:cubicBezTo>
                  <a:cubicBezTo>
                    <a:pt x="10861" y="3342"/>
                    <a:pt x="10209" y="2690"/>
                    <a:pt x="9441" y="1972"/>
                  </a:cubicBezTo>
                  <a:cubicBezTo>
                    <a:pt x="9073" y="1621"/>
                    <a:pt x="8656" y="1253"/>
                    <a:pt x="8221" y="902"/>
                  </a:cubicBezTo>
                  <a:cubicBezTo>
                    <a:pt x="8004" y="719"/>
                    <a:pt x="7770" y="551"/>
                    <a:pt x="7536" y="384"/>
                  </a:cubicBezTo>
                  <a:cubicBezTo>
                    <a:pt x="7269" y="234"/>
                    <a:pt x="7035" y="34"/>
                    <a:pt x="665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7"/>
            <p:cNvSpPr/>
            <p:nvPr/>
          </p:nvSpPr>
          <p:spPr>
            <a:xfrm>
              <a:off x="4580175" y="1210275"/>
              <a:ext cx="853573" cy="659051"/>
            </a:xfrm>
            <a:custGeom>
              <a:rect b="b" l="l" r="r" t="t"/>
              <a:pathLst>
                <a:path extrusionOk="0" h="20552" w="26618">
                  <a:moveTo>
                    <a:pt x="0" y="0"/>
                  </a:moveTo>
                  <a:lnTo>
                    <a:pt x="101" y="20034"/>
                  </a:lnTo>
                  <a:lnTo>
                    <a:pt x="26216" y="20552"/>
                  </a:lnTo>
                  <a:lnTo>
                    <a:pt x="26617" y="535"/>
                  </a:lnTo>
                  <a:lnTo>
                    <a:pt x="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7"/>
            <p:cNvSpPr/>
            <p:nvPr/>
          </p:nvSpPr>
          <p:spPr>
            <a:xfrm>
              <a:off x="4624653" y="1253117"/>
              <a:ext cx="778535" cy="577632"/>
            </a:xfrm>
            <a:custGeom>
              <a:rect b="b" l="l" r="r" t="t"/>
              <a:pathLst>
                <a:path extrusionOk="0" h="18013" w="24278">
                  <a:moveTo>
                    <a:pt x="0" y="1"/>
                  </a:moveTo>
                  <a:lnTo>
                    <a:pt x="234" y="17545"/>
                  </a:lnTo>
                  <a:lnTo>
                    <a:pt x="23927" y="18013"/>
                  </a:lnTo>
                  <a:lnTo>
                    <a:pt x="24278" y="502"/>
                  </a:lnTo>
                  <a:lnTo>
                    <a:pt x="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7"/>
            <p:cNvSpPr/>
            <p:nvPr/>
          </p:nvSpPr>
          <p:spPr>
            <a:xfrm>
              <a:off x="4738781" y="1354386"/>
              <a:ext cx="531006" cy="383656"/>
            </a:xfrm>
            <a:custGeom>
              <a:rect b="b" l="l" r="r" t="t"/>
              <a:pathLst>
                <a:path extrusionOk="0" h="11964" w="16559">
                  <a:moveTo>
                    <a:pt x="234" y="1"/>
                  </a:moveTo>
                  <a:lnTo>
                    <a:pt x="0" y="11613"/>
                  </a:lnTo>
                  <a:lnTo>
                    <a:pt x="16558" y="11964"/>
                  </a:lnTo>
                  <a:lnTo>
                    <a:pt x="16358" y="318"/>
                  </a:lnTo>
                  <a:lnTo>
                    <a:pt x="23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7"/>
            <p:cNvSpPr/>
            <p:nvPr/>
          </p:nvSpPr>
          <p:spPr>
            <a:xfrm>
              <a:off x="4824497" y="1456746"/>
              <a:ext cx="366532" cy="8049"/>
            </a:xfrm>
            <a:custGeom>
              <a:rect b="b" l="l" r="r" t="t"/>
              <a:pathLst>
                <a:path extrusionOk="0" h="251" w="11430">
                  <a:moveTo>
                    <a:pt x="5715" y="0"/>
                  </a:moveTo>
                  <a:cubicBezTo>
                    <a:pt x="2557" y="0"/>
                    <a:pt x="1" y="50"/>
                    <a:pt x="1" y="134"/>
                  </a:cubicBezTo>
                  <a:cubicBezTo>
                    <a:pt x="1" y="201"/>
                    <a:pt x="2557" y="251"/>
                    <a:pt x="5715" y="251"/>
                  </a:cubicBezTo>
                  <a:cubicBezTo>
                    <a:pt x="8873" y="251"/>
                    <a:pt x="11429" y="201"/>
                    <a:pt x="11429" y="134"/>
                  </a:cubicBezTo>
                  <a:cubicBezTo>
                    <a:pt x="11429" y="50"/>
                    <a:pt x="8873" y="0"/>
                    <a:pt x="571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7"/>
            <p:cNvSpPr/>
            <p:nvPr/>
          </p:nvSpPr>
          <p:spPr>
            <a:xfrm>
              <a:off x="4824497" y="1514596"/>
              <a:ext cx="366532" cy="8081"/>
            </a:xfrm>
            <a:custGeom>
              <a:rect b="b" l="l" r="r" t="t"/>
              <a:pathLst>
                <a:path extrusionOk="0" h="252" w="11430">
                  <a:moveTo>
                    <a:pt x="5715" y="1"/>
                  </a:moveTo>
                  <a:cubicBezTo>
                    <a:pt x="2557" y="1"/>
                    <a:pt x="1" y="51"/>
                    <a:pt x="1" y="134"/>
                  </a:cubicBezTo>
                  <a:cubicBezTo>
                    <a:pt x="1" y="201"/>
                    <a:pt x="2557" y="251"/>
                    <a:pt x="5715" y="251"/>
                  </a:cubicBezTo>
                  <a:cubicBezTo>
                    <a:pt x="8873" y="251"/>
                    <a:pt x="11429" y="201"/>
                    <a:pt x="11429" y="134"/>
                  </a:cubicBezTo>
                  <a:cubicBezTo>
                    <a:pt x="11429" y="51"/>
                    <a:pt x="8873" y="1"/>
                    <a:pt x="571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7"/>
            <p:cNvSpPr/>
            <p:nvPr/>
          </p:nvSpPr>
          <p:spPr>
            <a:xfrm>
              <a:off x="4824497" y="1572477"/>
              <a:ext cx="366532" cy="8594"/>
            </a:xfrm>
            <a:custGeom>
              <a:rect b="b" l="l" r="r" t="t"/>
              <a:pathLst>
                <a:path extrusionOk="0" h="268" w="11430">
                  <a:moveTo>
                    <a:pt x="5715" y="0"/>
                  </a:moveTo>
                  <a:cubicBezTo>
                    <a:pt x="2557" y="0"/>
                    <a:pt x="1" y="67"/>
                    <a:pt x="1" y="134"/>
                  </a:cubicBezTo>
                  <a:cubicBezTo>
                    <a:pt x="1" y="201"/>
                    <a:pt x="2557" y="267"/>
                    <a:pt x="5715" y="267"/>
                  </a:cubicBezTo>
                  <a:cubicBezTo>
                    <a:pt x="8873" y="267"/>
                    <a:pt x="11429" y="201"/>
                    <a:pt x="11429" y="134"/>
                  </a:cubicBezTo>
                  <a:cubicBezTo>
                    <a:pt x="11429" y="67"/>
                    <a:pt x="8873" y="0"/>
                    <a:pt x="571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7"/>
            <p:cNvSpPr/>
            <p:nvPr/>
          </p:nvSpPr>
          <p:spPr>
            <a:xfrm>
              <a:off x="5060803" y="1630327"/>
              <a:ext cx="130226" cy="8594"/>
            </a:xfrm>
            <a:custGeom>
              <a:rect b="b" l="l" r="r" t="t"/>
              <a:pathLst>
                <a:path extrusionOk="0" h="268" w="4061">
                  <a:moveTo>
                    <a:pt x="2038" y="1"/>
                  </a:moveTo>
                  <a:cubicBezTo>
                    <a:pt x="902" y="1"/>
                    <a:pt x="0" y="67"/>
                    <a:pt x="0" y="134"/>
                  </a:cubicBezTo>
                  <a:cubicBezTo>
                    <a:pt x="0" y="201"/>
                    <a:pt x="902" y="268"/>
                    <a:pt x="2038" y="268"/>
                  </a:cubicBezTo>
                  <a:cubicBezTo>
                    <a:pt x="3158" y="268"/>
                    <a:pt x="4060" y="201"/>
                    <a:pt x="4060" y="134"/>
                  </a:cubicBezTo>
                  <a:cubicBezTo>
                    <a:pt x="4060" y="67"/>
                    <a:pt x="3158" y="1"/>
                    <a:pt x="203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7"/>
            <p:cNvSpPr/>
            <p:nvPr/>
          </p:nvSpPr>
          <p:spPr>
            <a:xfrm>
              <a:off x="5119198" y="1370260"/>
              <a:ext cx="140937" cy="128366"/>
            </a:xfrm>
            <a:custGeom>
              <a:rect b="b" l="l" r="r" t="t"/>
              <a:pathLst>
                <a:path extrusionOk="0" h="4003" w="4395">
                  <a:moveTo>
                    <a:pt x="1960" y="0"/>
                  </a:moveTo>
                  <a:cubicBezTo>
                    <a:pt x="1517" y="0"/>
                    <a:pt x="1077" y="145"/>
                    <a:pt x="719" y="425"/>
                  </a:cubicBezTo>
                  <a:cubicBezTo>
                    <a:pt x="368" y="692"/>
                    <a:pt x="134" y="1093"/>
                    <a:pt x="34" y="1527"/>
                  </a:cubicBezTo>
                  <a:cubicBezTo>
                    <a:pt x="0" y="1678"/>
                    <a:pt x="0" y="1845"/>
                    <a:pt x="34" y="1995"/>
                  </a:cubicBezTo>
                  <a:cubicBezTo>
                    <a:pt x="50" y="1995"/>
                    <a:pt x="50" y="1828"/>
                    <a:pt x="134" y="1544"/>
                  </a:cubicBezTo>
                  <a:cubicBezTo>
                    <a:pt x="251" y="1160"/>
                    <a:pt x="502" y="809"/>
                    <a:pt x="836" y="575"/>
                  </a:cubicBezTo>
                  <a:cubicBezTo>
                    <a:pt x="1163" y="332"/>
                    <a:pt x="1530" y="222"/>
                    <a:pt x="1888" y="222"/>
                  </a:cubicBezTo>
                  <a:cubicBezTo>
                    <a:pt x="2810" y="222"/>
                    <a:pt x="3676" y="948"/>
                    <a:pt x="3676" y="1995"/>
                  </a:cubicBezTo>
                  <a:cubicBezTo>
                    <a:pt x="3676" y="3055"/>
                    <a:pt x="2809" y="3785"/>
                    <a:pt x="1886" y="3785"/>
                  </a:cubicBezTo>
                  <a:cubicBezTo>
                    <a:pt x="1528" y="3785"/>
                    <a:pt x="1162" y="3675"/>
                    <a:pt x="836" y="3432"/>
                  </a:cubicBezTo>
                  <a:cubicBezTo>
                    <a:pt x="502" y="3182"/>
                    <a:pt x="251" y="2847"/>
                    <a:pt x="134" y="2446"/>
                  </a:cubicBezTo>
                  <a:cubicBezTo>
                    <a:pt x="50" y="2162"/>
                    <a:pt x="50" y="1995"/>
                    <a:pt x="34" y="1995"/>
                  </a:cubicBezTo>
                  <a:cubicBezTo>
                    <a:pt x="0" y="2162"/>
                    <a:pt x="0" y="2313"/>
                    <a:pt x="34" y="2480"/>
                  </a:cubicBezTo>
                  <a:cubicBezTo>
                    <a:pt x="134" y="2914"/>
                    <a:pt x="368" y="3299"/>
                    <a:pt x="719" y="3583"/>
                  </a:cubicBezTo>
                  <a:cubicBezTo>
                    <a:pt x="1071" y="3858"/>
                    <a:pt x="1502" y="4002"/>
                    <a:pt x="1937" y="4002"/>
                  </a:cubicBezTo>
                  <a:cubicBezTo>
                    <a:pt x="2163" y="4002"/>
                    <a:pt x="2390" y="3963"/>
                    <a:pt x="2607" y="3883"/>
                  </a:cubicBezTo>
                  <a:cubicBezTo>
                    <a:pt x="4395" y="3265"/>
                    <a:pt x="4395" y="742"/>
                    <a:pt x="2607" y="107"/>
                  </a:cubicBezTo>
                  <a:cubicBezTo>
                    <a:pt x="2397" y="35"/>
                    <a:pt x="2178" y="0"/>
                    <a:pt x="196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7"/>
            <p:cNvSpPr/>
            <p:nvPr/>
          </p:nvSpPr>
          <p:spPr>
            <a:xfrm>
              <a:off x="4798779" y="1619777"/>
              <a:ext cx="108260" cy="67246"/>
            </a:xfrm>
            <a:custGeom>
              <a:rect b="b" l="l" r="r" t="t"/>
              <a:pathLst>
                <a:path extrusionOk="0" h="2097" w="3376">
                  <a:moveTo>
                    <a:pt x="1685" y="249"/>
                  </a:moveTo>
                  <a:cubicBezTo>
                    <a:pt x="1742" y="249"/>
                    <a:pt x="1815" y="294"/>
                    <a:pt x="1872" y="363"/>
                  </a:cubicBezTo>
                  <a:cubicBezTo>
                    <a:pt x="2006" y="580"/>
                    <a:pt x="1955" y="848"/>
                    <a:pt x="1755" y="1015"/>
                  </a:cubicBezTo>
                  <a:cubicBezTo>
                    <a:pt x="1712" y="1046"/>
                    <a:pt x="1665" y="1072"/>
                    <a:pt x="1616" y="1092"/>
                  </a:cubicBezTo>
                  <a:lnTo>
                    <a:pt x="1616" y="1092"/>
                  </a:lnTo>
                  <a:cubicBezTo>
                    <a:pt x="1561" y="947"/>
                    <a:pt x="1529" y="793"/>
                    <a:pt x="1521" y="630"/>
                  </a:cubicBezTo>
                  <a:cubicBezTo>
                    <a:pt x="1504" y="497"/>
                    <a:pt x="1538" y="380"/>
                    <a:pt x="1621" y="279"/>
                  </a:cubicBezTo>
                  <a:cubicBezTo>
                    <a:pt x="1637" y="258"/>
                    <a:pt x="1659" y="249"/>
                    <a:pt x="1685" y="249"/>
                  </a:cubicBezTo>
                  <a:close/>
                  <a:moveTo>
                    <a:pt x="2873" y="265"/>
                  </a:moveTo>
                  <a:cubicBezTo>
                    <a:pt x="2897" y="265"/>
                    <a:pt x="2923" y="285"/>
                    <a:pt x="2958" y="330"/>
                  </a:cubicBezTo>
                  <a:cubicBezTo>
                    <a:pt x="3075" y="580"/>
                    <a:pt x="3125" y="848"/>
                    <a:pt x="3108" y="1132"/>
                  </a:cubicBezTo>
                  <a:cubicBezTo>
                    <a:pt x="3108" y="1292"/>
                    <a:pt x="3049" y="1448"/>
                    <a:pt x="2953" y="1574"/>
                  </a:cubicBezTo>
                  <a:lnTo>
                    <a:pt x="2953" y="1574"/>
                  </a:lnTo>
                  <a:cubicBezTo>
                    <a:pt x="2735" y="1310"/>
                    <a:pt x="2642" y="970"/>
                    <a:pt x="2691" y="614"/>
                  </a:cubicBezTo>
                  <a:cubicBezTo>
                    <a:pt x="2707" y="513"/>
                    <a:pt x="2741" y="413"/>
                    <a:pt x="2808" y="313"/>
                  </a:cubicBezTo>
                  <a:cubicBezTo>
                    <a:pt x="2831" y="281"/>
                    <a:pt x="2851" y="265"/>
                    <a:pt x="2873" y="265"/>
                  </a:cubicBezTo>
                  <a:close/>
                  <a:moveTo>
                    <a:pt x="1686" y="1"/>
                  </a:moveTo>
                  <a:cubicBezTo>
                    <a:pt x="1609" y="1"/>
                    <a:pt x="1534" y="27"/>
                    <a:pt x="1471" y="79"/>
                  </a:cubicBezTo>
                  <a:cubicBezTo>
                    <a:pt x="1321" y="213"/>
                    <a:pt x="1237" y="430"/>
                    <a:pt x="1254" y="630"/>
                  </a:cubicBezTo>
                  <a:cubicBezTo>
                    <a:pt x="1261" y="811"/>
                    <a:pt x="1296" y="985"/>
                    <a:pt x="1355" y="1148"/>
                  </a:cubicBezTo>
                  <a:lnTo>
                    <a:pt x="1355" y="1148"/>
                  </a:lnTo>
                  <a:cubicBezTo>
                    <a:pt x="1346" y="1148"/>
                    <a:pt x="1337" y="1148"/>
                    <a:pt x="1328" y="1148"/>
                  </a:cubicBezTo>
                  <a:cubicBezTo>
                    <a:pt x="1252" y="1148"/>
                    <a:pt x="1176" y="1137"/>
                    <a:pt x="1103" y="1115"/>
                  </a:cubicBezTo>
                  <a:cubicBezTo>
                    <a:pt x="769" y="998"/>
                    <a:pt x="468" y="781"/>
                    <a:pt x="268" y="480"/>
                  </a:cubicBezTo>
                  <a:cubicBezTo>
                    <a:pt x="111" y="276"/>
                    <a:pt x="28" y="161"/>
                    <a:pt x="5" y="161"/>
                  </a:cubicBezTo>
                  <a:cubicBezTo>
                    <a:pt x="3" y="161"/>
                    <a:pt x="2" y="161"/>
                    <a:pt x="1" y="162"/>
                  </a:cubicBezTo>
                  <a:cubicBezTo>
                    <a:pt x="34" y="296"/>
                    <a:pt x="101" y="430"/>
                    <a:pt x="184" y="530"/>
                  </a:cubicBezTo>
                  <a:cubicBezTo>
                    <a:pt x="368" y="881"/>
                    <a:pt x="686" y="1165"/>
                    <a:pt x="1053" y="1299"/>
                  </a:cubicBezTo>
                  <a:cubicBezTo>
                    <a:pt x="1152" y="1333"/>
                    <a:pt x="1252" y="1350"/>
                    <a:pt x="1352" y="1350"/>
                  </a:cubicBezTo>
                  <a:cubicBezTo>
                    <a:pt x="1382" y="1350"/>
                    <a:pt x="1411" y="1349"/>
                    <a:pt x="1441" y="1346"/>
                  </a:cubicBezTo>
                  <a:lnTo>
                    <a:pt x="1441" y="1346"/>
                  </a:lnTo>
                  <a:cubicBezTo>
                    <a:pt x="1504" y="1467"/>
                    <a:pt x="1581" y="1581"/>
                    <a:pt x="1671" y="1683"/>
                  </a:cubicBezTo>
                  <a:cubicBezTo>
                    <a:pt x="1805" y="1833"/>
                    <a:pt x="1972" y="1950"/>
                    <a:pt x="2156" y="2034"/>
                  </a:cubicBezTo>
                  <a:cubicBezTo>
                    <a:pt x="2256" y="2076"/>
                    <a:pt x="2361" y="2096"/>
                    <a:pt x="2465" y="2096"/>
                  </a:cubicBezTo>
                  <a:cubicBezTo>
                    <a:pt x="2570" y="2096"/>
                    <a:pt x="2674" y="2076"/>
                    <a:pt x="2774" y="2034"/>
                  </a:cubicBezTo>
                  <a:cubicBezTo>
                    <a:pt x="2890" y="1976"/>
                    <a:pt x="2993" y="1898"/>
                    <a:pt x="3080" y="1806"/>
                  </a:cubicBezTo>
                  <a:lnTo>
                    <a:pt x="3080" y="1806"/>
                  </a:lnTo>
                  <a:cubicBezTo>
                    <a:pt x="3200" y="1875"/>
                    <a:pt x="3275" y="1883"/>
                    <a:pt x="3275" y="1883"/>
                  </a:cubicBezTo>
                  <a:cubicBezTo>
                    <a:pt x="3287" y="1861"/>
                    <a:pt x="3222" y="1831"/>
                    <a:pt x="3127" y="1752"/>
                  </a:cubicBezTo>
                  <a:lnTo>
                    <a:pt x="3127" y="1752"/>
                  </a:lnTo>
                  <a:cubicBezTo>
                    <a:pt x="3264" y="1584"/>
                    <a:pt x="3349" y="1375"/>
                    <a:pt x="3359" y="1148"/>
                  </a:cubicBezTo>
                  <a:cubicBezTo>
                    <a:pt x="3376" y="814"/>
                    <a:pt x="3292" y="497"/>
                    <a:pt x="3142" y="213"/>
                  </a:cubicBezTo>
                  <a:cubicBezTo>
                    <a:pt x="3075" y="129"/>
                    <a:pt x="2991" y="62"/>
                    <a:pt x="2891" y="46"/>
                  </a:cubicBezTo>
                  <a:cubicBezTo>
                    <a:pt x="2791" y="62"/>
                    <a:pt x="2691" y="112"/>
                    <a:pt x="2641" y="196"/>
                  </a:cubicBezTo>
                  <a:cubicBezTo>
                    <a:pt x="2557" y="313"/>
                    <a:pt x="2524" y="447"/>
                    <a:pt x="2507" y="597"/>
                  </a:cubicBezTo>
                  <a:cubicBezTo>
                    <a:pt x="2458" y="985"/>
                    <a:pt x="2598" y="1374"/>
                    <a:pt x="2880" y="1656"/>
                  </a:cubicBezTo>
                  <a:lnTo>
                    <a:pt x="2880" y="1656"/>
                  </a:lnTo>
                  <a:cubicBezTo>
                    <a:pt x="2820" y="1715"/>
                    <a:pt x="2750" y="1764"/>
                    <a:pt x="2674" y="1800"/>
                  </a:cubicBezTo>
                  <a:cubicBezTo>
                    <a:pt x="2611" y="1828"/>
                    <a:pt x="2545" y="1840"/>
                    <a:pt x="2478" y="1840"/>
                  </a:cubicBezTo>
                  <a:cubicBezTo>
                    <a:pt x="2262" y="1840"/>
                    <a:pt x="2038" y="1707"/>
                    <a:pt x="1872" y="1516"/>
                  </a:cubicBezTo>
                  <a:cubicBezTo>
                    <a:pt x="1807" y="1441"/>
                    <a:pt x="1752" y="1362"/>
                    <a:pt x="1705" y="1280"/>
                  </a:cubicBezTo>
                  <a:lnTo>
                    <a:pt x="1705" y="1280"/>
                  </a:lnTo>
                  <a:cubicBezTo>
                    <a:pt x="1768" y="1254"/>
                    <a:pt x="1830" y="1221"/>
                    <a:pt x="1889" y="1182"/>
                  </a:cubicBezTo>
                  <a:cubicBezTo>
                    <a:pt x="2189" y="964"/>
                    <a:pt x="2273" y="547"/>
                    <a:pt x="2056" y="229"/>
                  </a:cubicBezTo>
                  <a:cubicBezTo>
                    <a:pt x="2006" y="146"/>
                    <a:pt x="1922" y="79"/>
                    <a:pt x="1822" y="29"/>
                  </a:cubicBezTo>
                  <a:cubicBezTo>
                    <a:pt x="1778" y="10"/>
                    <a:pt x="1732" y="1"/>
                    <a:pt x="168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 name="Google Shape;126;p7"/>
          <p:cNvGrpSpPr/>
          <p:nvPr/>
        </p:nvGrpSpPr>
        <p:grpSpPr>
          <a:xfrm>
            <a:off x="2595036" y="1014695"/>
            <a:ext cx="1585449" cy="1152538"/>
            <a:chOff x="2595036" y="1014695"/>
            <a:chExt cx="1585449" cy="1152538"/>
          </a:xfrm>
        </p:grpSpPr>
        <p:sp>
          <p:nvSpPr>
            <p:cNvPr id="127" name="Google Shape;127;p7"/>
            <p:cNvSpPr/>
            <p:nvPr/>
          </p:nvSpPr>
          <p:spPr>
            <a:xfrm>
              <a:off x="2856483" y="1388410"/>
              <a:ext cx="139365" cy="297683"/>
            </a:xfrm>
            <a:custGeom>
              <a:rect b="b" l="l" r="r" t="t"/>
              <a:pathLst>
                <a:path extrusionOk="0" h="9283" w="4346">
                  <a:moveTo>
                    <a:pt x="193" y="1"/>
                  </a:moveTo>
                  <a:cubicBezTo>
                    <a:pt x="182" y="1"/>
                    <a:pt x="174" y="3"/>
                    <a:pt x="168" y="9"/>
                  </a:cubicBezTo>
                  <a:cubicBezTo>
                    <a:pt x="1" y="159"/>
                    <a:pt x="1538" y="1880"/>
                    <a:pt x="2624" y="4453"/>
                  </a:cubicBezTo>
                  <a:cubicBezTo>
                    <a:pt x="3740" y="6984"/>
                    <a:pt x="3943" y="9282"/>
                    <a:pt x="4176" y="9282"/>
                  </a:cubicBezTo>
                  <a:cubicBezTo>
                    <a:pt x="4176" y="9282"/>
                    <a:pt x="4177" y="9282"/>
                    <a:pt x="4178" y="9282"/>
                  </a:cubicBezTo>
                  <a:cubicBezTo>
                    <a:pt x="4278" y="9282"/>
                    <a:pt x="4345" y="8681"/>
                    <a:pt x="4262" y="7745"/>
                  </a:cubicBezTo>
                  <a:cubicBezTo>
                    <a:pt x="4212" y="7177"/>
                    <a:pt x="4111" y="6626"/>
                    <a:pt x="3978" y="6091"/>
                  </a:cubicBezTo>
                  <a:cubicBezTo>
                    <a:pt x="3643" y="4754"/>
                    <a:pt x="3092" y="3484"/>
                    <a:pt x="2357" y="2332"/>
                  </a:cubicBezTo>
                  <a:cubicBezTo>
                    <a:pt x="2056" y="1864"/>
                    <a:pt x="1722" y="1413"/>
                    <a:pt x="1354" y="995"/>
                  </a:cubicBezTo>
                  <a:cubicBezTo>
                    <a:pt x="772" y="336"/>
                    <a:pt x="317" y="1"/>
                    <a:pt x="193"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7"/>
            <p:cNvSpPr/>
            <p:nvPr/>
          </p:nvSpPr>
          <p:spPr>
            <a:xfrm>
              <a:off x="2974363" y="1014695"/>
              <a:ext cx="43965" cy="732486"/>
            </a:xfrm>
            <a:custGeom>
              <a:rect b="b" l="l" r="r" t="t"/>
              <a:pathLst>
                <a:path extrusionOk="0" h="22842" w="1371">
                  <a:moveTo>
                    <a:pt x="352" y="0"/>
                  </a:moveTo>
                  <a:cubicBezTo>
                    <a:pt x="251" y="0"/>
                    <a:pt x="151" y="1287"/>
                    <a:pt x="84" y="3359"/>
                  </a:cubicBezTo>
                  <a:cubicBezTo>
                    <a:pt x="34" y="5414"/>
                    <a:pt x="1" y="8288"/>
                    <a:pt x="84" y="11446"/>
                  </a:cubicBezTo>
                  <a:cubicBezTo>
                    <a:pt x="168" y="14620"/>
                    <a:pt x="368" y="17478"/>
                    <a:pt x="636" y="19533"/>
                  </a:cubicBezTo>
                  <a:cubicBezTo>
                    <a:pt x="885" y="21591"/>
                    <a:pt x="1150" y="22841"/>
                    <a:pt x="1252" y="22841"/>
                  </a:cubicBezTo>
                  <a:cubicBezTo>
                    <a:pt x="1253" y="22841"/>
                    <a:pt x="1253" y="22841"/>
                    <a:pt x="1254" y="22841"/>
                  </a:cubicBezTo>
                  <a:cubicBezTo>
                    <a:pt x="1371" y="22824"/>
                    <a:pt x="1287" y="21554"/>
                    <a:pt x="1170" y="19483"/>
                  </a:cubicBezTo>
                  <a:cubicBezTo>
                    <a:pt x="1054" y="17427"/>
                    <a:pt x="920" y="14587"/>
                    <a:pt x="836" y="11429"/>
                  </a:cubicBezTo>
                  <a:cubicBezTo>
                    <a:pt x="753" y="8271"/>
                    <a:pt x="703" y="5414"/>
                    <a:pt x="636" y="3342"/>
                  </a:cubicBezTo>
                  <a:cubicBezTo>
                    <a:pt x="552" y="1287"/>
                    <a:pt x="469" y="0"/>
                    <a:pt x="352"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7"/>
            <p:cNvSpPr/>
            <p:nvPr/>
          </p:nvSpPr>
          <p:spPr>
            <a:xfrm>
              <a:off x="3009188" y="1170543"/>
              <a:ext cx="155976" cy="533218"/>
            </a:xfrm>
            <a:custGeom>
              <a:rect b="b" l="l" r="r" t="t"/>
              <a:pathLst>
                <a:path extrusionOk="0" h="16628" w="4864">
                  <a:moveTo>
                    <a:pt x="4754" y="0"/>
                  </a:moveTo>
                  <a:cubicBezTo>
                    <a:pt x="4646" y="0"/>
                    <a:pt x="4092" y="797"/>
                    <a:pt x="3460" y="2208"/>
                  </a:cubicBezTo>
                  <a:cubicBezTo>
                    <a:pt x="1805" y="5984"/>
                    <a:pt x="703" y="9978"/>
                    <a:pt x="168" y="14055"/>
                  </a:cubicBezTo>
                  <a:cubicBezTo>
                    <a:pt x="1" y="15625"/>
                    <a:pt x="68" y="16628"/>
                    <a:pt x="168" y="16628"/>
                  </a:cubicBezTo>
                  <a:cubicBezTo>
                    <a:pt x="285" y="16628"/>
                    <a:pt x="385" y="15659"/>
                    <a:pt x="703" y="14138"/>
                  </a:cubicBezTo>
                  <a:cubicBezTo>
                    <a:pt x="1003" y="12618"/>
                    <a:pt x="1488" y="10512"/>
                    <a:pt x="2123" y="8223"/>
                  </a:cubicBezTo>
                  <a:cubicBezTo>
                    <a:pt x="2758" y="5917"/>
                    <a:pt x="3409" y="3862"/>
                    <a:pt x="3944" y="2409"/>
                  </a:cubicBezTo>
                  <a:cubicBezTo>
                    <a:pt x="4462" y="938"/>
                    <a:pt x="4863" y="53"/>
                    <a:pt x="4763" y="3"/>
                  </a:cubicBezTo>
                  <a:cubicBezTo>
                    <a:pt x="4760" y="1"/>
                    <a:pt x="4758" y="0"/>
                    <a:pt x="475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7"/>
            <p:cNvSpPr/>
            <p:nvPr/>
          </p:nvSpPr>
          <p:spPr>
            <a:xfrm>
              <a:off x="2823806" y="1663004"/>
              <a:ext cx="345110" cy="254007"/>
            </a:xfrm>
            <a:custGeom>
              <a:rect b="b" l="l" r="r" t="t"/>
              <a:pathLst>
                <a:path extrusionOk="0" h="7921" w="10762">
                  <a:moveTo>
                    <a:pt x="34" y="1"/>
                  </a:moveTo>
                  <a:lnTo>
                    <a:pt x="34" y="2507"/>
                  </a:lnTo>
                  <a:cubicBezTo>
                    <a:pt x="1" y="5498"/>
                    <a:pt x="2407" y="7921"/>
                    <a:pt x="5381" y="7921"/>
                  </a:cubicBezTo>
                  <a:cubicBezTo>
                    <a:pt x="8355" y="7921"/>
                    <a:pt x="10761" y="5498"/>
                    <a:pt x="10744" y="2507"/>
                  </a:cubicBezTo>
                  <a:lnTo>
                    <a:pt x="1074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7"/>
            <p:cNvSpPr/>
            <p:nvPr/>
          </p:nvSpPr>
          <p:spPr>
            <a:xfrm>
              <a:off x="2824896" y="1728903"/>
              <a:ext cx="346682" cy="4874"/>
            </a:xfrm>
            <a:custGeom>
              <a:rect b="b" l="l" r="r" t="t"/>
              <a:pathLst>
                <a:path extrusionOk="0" h="152" w="10811">
                  <a:moveTo>
                    <a:pt x="5397" y="1"/>
                  </a:moveTo>
                  <a:cubicBezTo>
                    <a:pt x="2406" y="1"/>
                    <a:pt x="0" y="34"/>
                    <a:pt x="0" y="68"/>
                  </a:cubicBezTo>
                  <a:cubicBezTo>
                    <a:pt x="0" y="118"/>
                    <a:pt x="2406" y="151"/>
                    <a:pt x="5397" y="151"/>
                  </a:cubicBezTo>
                  <a:cubicBezTo>
                    <a:pt x="8388" y="151"/>
                    <a:pt x="10811" y="118"/>
                    <a:pt x="10811" y="68"/>
                  </a:cubicBezTo>
                  <a:cubicBezTo>
                    <a:pt x="10811" y="34"/>
                    <a:pt x="8388" y="1"/>
                    <a:pt x="539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7"/>
            <p:cNvSpPr/>
            <p:nvPr/>
          </p:nvSpPr>
          <p:spPr>
            <a:xfrm>
              <a:off x="2824896" y="1751414"/>
              <a:ext cx="346682" cy="4874"/>
            </a:xfrm>
            <a:custGeom>
              <a:rect b="b" l="l" r="r" t="t"/>
              <a:pathLst>
                <a:path extrusionOk="0" h="152" w="10811">
                  <a:moveTo>
                    <a:pt x="5397" y="1"/>
                  </a:moveTo>
                  <a:cubicBezTo>
                    <a:pt x="2406" y="1"/>
                    <a:pt x="0" y="34"/>
                    <a:pt x="0" y="68"/>
                  </a:cubicBezTo>
                  <a:cubicBezTo>
                    <a:pt x="0" y="118"/>
                    <a:pt x="2406" y="151"/>
                    <a:pt x="5397" y="151"/>
                  </a:cubicBezTo>
                  <a:cubicBezTo>
                    <a:pt x="8388" y="151"/>
                    <a:pt x="10811" y="118"/>
                    <a:pt x="10811" y="68"/>
                  </a:cubicBezTo>
                  <a:cubicBezTo>
                    <a:pt x="10811" y="34"/>
                    <a:pt x="8388" y="1"/>
                    <a:pt x="539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7"/>
            <p:cNvSpPr/>
            <p:nvPr/>
          </p:nvSpPr>
          <p:spPr>
            <a:xfrm>
              <a:off x="2595036" y="1915920"/>
              <a:ext cx="1585449" cy="92194"/>
            </a:xfrm>
            <a:custGeom>
              <a:rect b="b" l="l" r="r" t="t"/>
              <a:pathLst>
                <a:path extrusionOk="0" h="2875" w="49441">
                  <a:moveTo>
                    <a:pt x="0" y="0"/>
                  </a:moveTo>
                  <a:lnTo>
                    <a:pt x="0" y="2874"/>
                  </a:lnTo>
                  <a:lnTo>
                    <a:pt x="49441" y="2874"/>
                  </a:lnTo>
                  <a:lnTo>
                    <a:pt x="4944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7"/>
            <p:cNvSpPr/>
            <p:nvPr/>
          </p:nvSpPr>
          <p:spPr>
            <a:xfrm>
              <a:off x="2895605" y="2008082"/>
              <a:ext cx="52559" cy="159151"/>
            </a:xfrm>
            <a:custGeom>
              <a:rect b="b" l="l" r="r" t="t"/>
              <a:pathLst>
                <a:path extrusionOk="0" h="4963" w="1639">
                  <a:moveTo>
                    <a:pt x="1" y="0"/>
                  </a:moveTo>
                  <a:lnTo>
                    <a:pt x="1" y="4963"/>
                  </a:lnTo>
                  <a:lnTo>
                    <a:pt x="1638" y="4963"/>
                  </a:lnTo>
                  <a:lnTo>
                    <a:pt x="163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7"/>
            <p:cNvSpPr/>
            <p:nvPr/>
          </p:nvSpPr>
          <p:spPr>
            <a:xfrm>
              <a:off x="3765212" y="2008082"/>
              <a:ext cx="52559" cy="159151"/>
            </a:xfrm>
            <a:custGeom>
              <a:rect b="b" l="l" r="r" t="t"/>
              <a:pathLst>
                <a:path extrusionOk="0" h="4963" w="1639">
                  <a:moveTo>
                    <a:pt x="1" y="0"/>
                  </a:moveTo>
                  <a:lnTo>
                    <a:pt x="1" y="4963"/>
                  </a:lnTo>
                  <a:lnTo>
                    <a:pt x="1638" y="4963"/>
                  </a:lnTo>
                  <a:lnTo>
                    <a:pt x="163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7"/>
            <p:cNvSpPr/>
            <p:nvPr/>
          </p:nvSpPr>
          <p:spPr>
            <a:xfrm>
              <a:off x="3465156" y="1579436"/>
              <a:ext cx="498329" cy="334368"/>
            </a:xfrm>
            <a:custGeom>
              <a:rect b="b" l="l" r="r" t="t"/>
              <a:pathLst>
                <a:path extrusionOk="0" h="10427" w="15540">
                  <a:moveTo>
                    <a:pt x="1120" y="0"/>
                  </a:moveTo>
                  <a:lnTo>
                    <a:pt x="1" y="10426"/>
                  </a:lnTo>
                  <a:lnTo>
                    <a:pt x="14354" y="10426"/>
                  </a:lnTo>
                  <a:lnTo>
                    <a:pt x="1554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7"/>
            <p:cNvSpPr/>
            <p:nvPr/>
          </p:nvSpPr>
          <p:spPr>
            <a:xfrm>
              <a:off x="3485006" y="1603551"/>
              <a:ext cx="449009" cy="292552"/>
            </a:xfrm>
            <a:custGeom>
              <a:rect b="b" l="l" r="r" t="t"/>
              <a:pathLst>
                <a:path extrusionOk="0" h="9123" w="14002">
                  <a:moveTo>
                    <a:pt x="1086" y="0"/>
                  </a:moveTo>
                  <a:lnTo>
                    <a:pt x="0" y="9123"/>
                  </a:lnTo>
                  <a:lnTo>
                    <a:pt x="12949" y="9123"/>
                  </a:lnTo>
                  <a:lnTo>
                    <a:pt x="1400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7"/>
            <p:cNvSpPr/>
            <p:nvPr/>
          </p:nvSpPr>
          <p:spPr>
            <a:xfrm>
              <a:off x="3568574" y="1652839"/>
              <a:ext cx="275428" cy="193976"/>
            </a:xfrm>
            <a:custGeom>
              <a:rect b="b" l="l" r="r" t="t"/>
              <a:pathLst>
                <a:path extrusionOk="0" h="6049" w="8589">
                  <a:moveTo>
                    <a:pt x="669" y="0"/>
                  </a:moveTo>
                  <a:lnTo>
                    <a:pt x="1" y="6049"/>
                  </a:lnTo>
                  <a:lnTo>
                    <a:pt x="8171" y="6049"/>
                  </a:lnTo>
                  <a:lnTo>
                    <a:pt x="858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7"/>
            <p:cNvSpPr/>
            <p:nvPr/>
          </p:nvSpPr>
          <p:spPr>
            <a:xfrm>
              <a:off x="3925421" y="1710688"/>
              <a:ext cx="116854" cy="204719"/>
            </a:xfrm>
            <a:custGeom>
              <a:rect b="b" l="l" r="r" t="t"/>
              <a:pathLst>
                <a:path extrusionOk="0" h="6384" w="3644">
                  <a:moveTo>
                    <a:pt x="719" y="1"/>
                  </a:moveTo>
                  <a:lnTo>
                    <a:pt x="669" y="402"/>
                  </a:lnTo>
                  <a:lnTo>
                    <a:pt x="673" y="409"/>
                  </a:lnTo>
                  <a:lnTo>
                    <a:pt x="719" y="1"/>
                  </a:lnTo>
                  <a:close/>
                  <a:moveTo>
                    <a:pt x="673" y="409"/>
                  </a:moveTo>
                  <a:lnTo>
                    <a:pt x="1" y="6333"/>
                  </a:lnTo>
                  <a:lnTo>
                    <a:pt x="3643" y="6383"/>
                  </a:lnTo>
                  <a:lnTo>
                    <a:pt x="673" y="409"/>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 name="Google Shape;140;p7"/>
          <p:cNvGrpSpPr/>
          <p:nvPr/>
        </p:nvGrpSpPr>
        <p:grpSpPr>
          <a:xfrm>
            <a:off x="3922214" y="644989"/>
            <a:ext cx="381507" cy="581929"/>
            <a:chOff x="3922214" y="644989"/>
            <a:chExt cx="381507" cy="581929"/>
          </a:xfrm>
        </p:grpSpPr>
        <p:sp>
          <p:nvSpPr>
            <p:cNvPr id="141" name="Google Shape;141;p7"/>
            <p:cNvSpPr/>
            <p:nvPr/>
          </p:nvSpPr>
          <p:spPr>
            <a:xfrm>
              <a:off x="3922214" y="644989"/>
              <a:ext cx="381507" cy="581929"/>
            </a:xfrm>
            <a:custGeom>
              <a:rect b="b" l="l" r="r" t="t"/>
              <a:pathLst>
                <a:path extrusionOk="0" h="18147" w="11897">
                  <a:moveTo>
                    <a:pt x="0" y="1"/>
                  </a:moveTo>
                  <a:lnTo>
                    <a:pt x="0" y="18146"/>
                  </a:lnTo>
                  <a:lnTo>
                    <a:pt x="11897" y="18146"/>
                  </a:lnTo>
                  <a:lnTo>
                    <a:pt x="1189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7"/>
            <p:cNvSpPr/>
            <p:nvPr/>
          </p:nvSpPr>
          <p:spPr>
            <a:xfrm>
              <a:off x="3937735" y="665897"/>
              <a:ext cx="348862" cy="540658"/>
            </a:xfrm>
            <a:custGeom>
              <a:rect b="b" l="l" r="r" t="t"/>
              <a:pathLst>
                <a:path extrusionOk="0" h="16860" w="10879">
                  <a:moveTo>
                    <a:pt x="1" y="0"/>
                  </a:moveTo>
                  <a:lnTo>
                    <a:pt x="1" y="16859"/>
                  </a:lnTo>
                  <a:lnTo>
                    <a:pt x="10878" y="16859"/>
                  </a:lnTo>
                  <a:lnTo>
                    <a:pt x="10878"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7"/>
            <p:cNvSpPr/>
            <p:nvPr/>
          </p:nvSpPr>
          <p:spPr>
            <a:xfrm>
              <a:off x="4064722" y="848073"/>
              <a:ext cx="95946" cy="176307"/>
            </a:xfrm>
            <a:custGeom>
              <a:rect b="b" l="l" r="r" t="t"/>
              <a:pathLst>
                <a:path extrusionOk="0" h="5498" w="2992">
                  <a:moveTo>
                    <a:pt x="1" y="0"/>
                  </a:moveTo>
                  <a:lnTo>
                    <a:pt x="1" y="5497"/>
                  </a:lnTo>
                  <a:lnTo>
                    <a:pt x="2992" y="5497"/>
                  </a:lnTo>
                  <a:lnTo>
                    <a:pt x="299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 name="Google Shape;144;p7"/>
          <p:cNvGrpSpPr/>
          <p:nvPr/>
        </p:nvGrpSpPr>
        <p:grpSpPr>
          <a:xfrm>
            <a:off x="3459801" y="499787"/>
            <a:ext cx="219181" cy="334368"/>
            <a:chOff x="3459801" y="499787"/>
            <a:chExt cx="219181" cy="334368"/>
          </a:xfrm>
        </p:grpSpPr>
        <p:sp>
          <p:nvSpPr>
            <p:cNvPr id="145" name="Google Shape;145;p7"/>
            <p:cNvSpPr/>
            <p:nvPr/>
          </p:nvSpPr>
          <p:spPr>
            <a:xfrm>
              <a:off x="3459801" y="499787"/>
              <a:ext cx="219181" cy="334368"/>
            </a:xfrm>
            <a:custGeom>
              <a:rect b="b" l="l" r="r" t="t"/>
              <a:pathLst>
                <a:path extrusionOk="0" h="10427" w="6835">
                  <a:moveTo>
                    <a:pt x="1" y="1"/>
                  </a:moveTo>
                  <a:lnTo>
                    <a:pt x="1" y="10427"/>
                  </a:lnTo>
                  <a:lnTo>
                    <a:pt x="6835" y="10427"/>
                  </a:lnTo>
                  <a:lnTo>
                    <a:pt x="68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7"/>
            <p:cNvSpPr/>
            <p:nvPr/>
          </p:nvSpPr>
          <p:spPr>
            <a:xfrm>
              <a:off x="3468908" y="511588"/>
              <a:ext cx="200422" cy="310798"/>
            </a:xfrm>
            <a:custGeom>
              <a:rect b="b" l="l" r="r" t="t"/>
              <a:pathLst>
                <a:path extrusionOk="0" h="9692" w="6250">
                  <a:moveTo>
                    <a:pt x="1" y="0"/>
                  </a:moveTo>
                  <a:lnTo>
                    <a:pt x="1" y="9691"/>
                  </a:lnTo>
                  <a:lnTo>
                    <a:pt x="6250" y="9691"/>
                  </a:lnTo>
                  <a:lnTo>
                    <a:pt x="6250"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7"/>
            <p:cNvSpPr/>
            <p:nvPr/>
          </p:nvSpPr>
          <p:spPr>
            <a:xfrm>
              <a:off x="3541797" y="616064"/>
              <a:ext cx="55220" cy="101814"/>
            </a:xfrm>
            <a:custGeom>
              <a:rect b="b" l="l" r="r" t="t"/>
              <a:pathLst>
                <a:path extrusionOk="0" h="3175" w="1722">
                  <a:moveTo>
                    <a:pt x="0" y="0"/>
                  </a:moveTo>
                  <a:lnTo>
                    <a:pt x="0" y="3175"/>
                  </a:lnTo>
                  <a:lnTo>
                    <a:pt x="1721" y="3175"/>
                  </a:lnTo>
                  <a:lnTo>
                    <a:pt x="172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Main point">
  <p:cSld name="MAIN_POINT">
    <p:spTree>
      <p:nvGrpSpPr>
        <p:cNvPr id="148" name="Shape 148"/>
        <p:cNvGrpSpPr/>
        <p:nvPr/>
      </p:nvGrpSpPr>
      <p:grpSpPr>
        <a:xfrm>
          <a:off x="0" y="0"/>
          <a:ext cx="0" cy="0"/>
          <a:chOff x="0" y="0"/>
          <a:chExt cx="0" cy="0"/>
        </a:xfrm>
      </p:grpSpPr>
      <p:sp>
        <p:nvSpPr>
          <p:cNvPr id="149" name="Google Shape;149;p8"/>
          <p:cNvSpPr txBox="1"/>
          <p:nvPr>
            <p:ph type="title"/>
          </p:nvPr>
        </p:nvSpPr>
        <p:spPr>
          <a:xfrm>
            <a:off x="1061275" y="1767600"/>
            <a:ext cx="2622300" cy="1785600"/>
          </a:xfrm>
          <a:prstGeom prst="rect">
            <a:avLst/>
          </a:prstGeom>
        </p:spPr>
        <p:txBody>
          <a:bodyPr anchorCtr="0" anchor="ctr" bIns="91425" lIns="91425" spcFirstLastPara="1" rIns="91425" wrap="square" tIns="91425">
            <a:noAutofit/>
          </a:bodyPr>
          <a:lstStyle>
            <a:lvl1pPr lvl="0" rtl="0" algn="r">
              <a:spcBef>
                <a:spcPts val="0"/>
              </a:spcBef>
              <a:spcAft>
                <a:spcPts val="0"/>
              </a:spcAft>
              <a:buSzPts val="4800"/>
              <a:buNone/>
              <a:defRPr sz="27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p:txBody>
      </p:sp>
      <p:sp>
        <p:nvSpPr>
          <p:cNvPr id="150" name="Google Shape;150;p8"/>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1" name="Google Shape;151;p8"/>
          <p:cNvGrpSpPr/>
          <p:nvPr/>
        </p:nvGrpSpPr>
        <p:grpSpPr>
          <a:xfrm>
            <a:off x="2969567" y="515578"/>
            <a:ext cx="720724" cy="932648"/>
            <a:chOff x="7529776" y="988432"/>
            <a:chExt cx="845524" cy="1094143"/>
          </a:xfrm>
        </p:grpSpPr>
        <p:sp>
          <p:nvSpPr>
            <p:cNvPr id="152" name="Google Shape;152;p8"/>
            <p:cNvSpPr/>
            <p:nvPr/>
          </p:nvSpPr>
          <p:spPr>
            <a:xfrm>
              <a:off x="7529776" y="988432"/>
              <a:ext cx="845524" cy="1094143"/>
            </a:xfrm>
            <a:custGeom>
              <a:rect b="b" l="l" r="r" t="t"/>
              <a:pathLst>
                <a:path extrusionOk="0" h="34120" w="26367">
                  <a:moveTo>
                    <a:pt x="702" y="1"/>
                  </a:moveTo>
                  <a:lnTo>
                    <a:pt x="0" y="34120"/>
                  </a:lnTo>
                  <a:lnTo>
                    <a:pt x="25681" y="34003"/>
                  </a:lnTo>
                  <a:lnTo>
                    <a:pt x="26366" y="535"/>
                  </a:lnTo>
                  <a:lnTo>
                    <a:pt x="70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8"/>
            <p:cNvSpPr/>
            <p:nvPr/>
          </p:nvSpPr>
          <p:spPr>
            <a:xfrm>
              <a:off x="7584964" y="1027554"/>
              <a:ext cx="741048" cy="998229"/>
            </a:xfrm>
            <a:custGeom>
              <a:rect b="b" l="l" r="r" t="t"/>
              <a:pathLst>
                <a:path extrusionOk="0" h="31129" w="23109">
                  <a:moveTo>
                    <a:pt x="635" y="0"/>
                  </a:moveTo>
                  <a:lnTo>
                    <a:pt x="0" y="31128"/>
                  </a:lnTo>
                  <a:lnTo>
                    <a:pt x="0" y="31128"/>
                  </a:lnTo>
                  <a:lnTo>
                    <a:pt x="22473" y="30828"/>
                  </a:lnTo>
                  <a:lnTo>
                    <a:pt x="23108" y="468"/>
                  </a:lnTo>
                  <a:lnTo>
                    <a:pt x="635"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8"/>
            <p:cNvSpPr/>
            <p:nvPr/>
          </p:nvSpPr>
          <p:spPr>
            <a:xfrm>
              <a:off x="7714068" y="1199019"/>
              <a:ext cx="492461" cy="680504"/>
            </a:xfrm>
            <a:custGeom>
              <a:rect b="b" l="l" r="r" t="t"/>
              <a:pathLst>
                <a:path extrusionOk="0" h="21221" w="15357">
                  <a:moveTo>
                    <a:pt x="15356" y="0"/>
                  </a:moveTo>
                  <a:lnTo>
                    <a:pt x="435" y="251"/>
                  </a:lnTo>
                  <a:lnTo>
                    <a:pt x="1" y="20903"/>
                  </a:lnTo>
                  <a:lnTo>
                    <a:pt x="14922" y="21220"/>
                  </a:lnTo>
                  <a:lnTo>
                    <a:pt x="1535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8"/>
            <p:cNvSpPr/>
            <p:nvPr/>
          </p:nvSpPr>
          <p:spPr>
            <a:xfrm>
              <a:off x="7721571" y="1199019"/>
              <a:ext cx="484957" cy="680504"/>
            </a:xfrm>
            <a:custGeom>
              <a:rect b="b" l="l" r="r" t="t"/>
              <a:pathLst>
                <a:path extrusionOk="0" h="21221" w="15123">
                  <a:moveTo>
                    <a:pt x="15122" y="0"/>
                  </a:moveTo>
                  <a:lnTo>
                    <a:pt x="1" y="10009"/>
                  </a:lnTo>
                  <a:lnTo>
                    <a:pt x="14688" y="21220"/>
                  </a:lnTo>
                  <a:lnTo>
                    <a:pt x="151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 name="Google Shape;156;p8"/>
          <p:cNvGrpSpPr/>
          <p:nvPr/>
        </p:nvGrpSpPr>
        <p:grpSpPr>
          <a:xfrm>
            <a:off x="2231807" y="374498"/>
            <a:ext cx="518860" cy="670484"/>
            <a:chOff x="7179887" y="2301692"/>
            <a:chExt cx="608705" cy="786584"/>
          </a:xfrm>
        </p:grpSpPr>
        <p:sp>
          <p:nvSpPr>
            <p:cNvPr id="157" name="Google Shape;157;p8"/>
            <p:cNvSpPr/>
            <p:nvPr/>
          </p:nvSpPr>
          <p:spPr>
            <a:xfrm>
              <a:off x="7179887" y="2301692"/>
              <a:ext cx="608705" cy="786584"/>
            </a:xfrm>
            <a:custGeom>
              <a:rect b="b" l="l" r="r" t="t"/>
              <a:pathLst>
                <a:path extrusionOk="0" h="24529" w="18982">
                  <a:moveTo>
                    <a:pt x="518" y="0"/>
                  </a:moveTo>
                  <a:lnTo>
                    <a:pt x="0" y="24528"/>
                  </a:lnTo>
                  <a:lnTo>
                    <a:pt x="18480" y="24445"/>
                  </a:lnTo>
                  <a:lnTo>
                    <a:pt x="18981" y="368"/>
                  </a:lnTo>
                  <a:lnTo>
                    <a:pt x="51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8"/>
            <p:cNvSpPr/>
            <p:nvPr/>
          </p:nvSpPr>
          <p:spPr>
            <a:xfrm>
              <a:off x="7220068" y="2329559"/>
              <a:ext cx="532609" cy="717991"/>
            </a:xfrm>
            <a:custGeom>
              <a:rect b="b" l="l" r="r" t="t"/>
              <a:pathLst>
                <a:path extrusionOk="0" h="22390" w="16609">
                  <a:moveTo>
                    <a:pt x="452" y="0"/>
                  </a:moveTo>
                  <a:lnTo>
                    <a:pt x="1" y="22390"/>
                  </a:lnTo>
                  <a:lnTo>
                    <a:pt x="16158" y="22172"/>
                  </a:lnTo>
                  <a:lnTo>
                    <a:pt x="16609" y="334"/>
                  </a:lnTo>
                  <a:lnTo>
                    <a:pt x="452"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8"/>
            <p:cNvSpPr/>
            <p:nvPr/>
          </p:nvSpPr>
          <p:spPr>
            <a:xfrm>
              <a:off x="7312775" y="2452794"/>
              <a:ext cx="354186" cy="489735"/>
            </a:xfrm>
            <a:custGeom>
              <a:rect b="b" l="l" r="r" t="t"/>
              <a:pathLst>
                <a:path extrusionOk="0" h="15272" w="11045">
                  <a:moveTo>
                    <a:pt x="11045" y="0"/>
                  </a:moveTo>
                  <a:lnTo>
                    <a:pt x="318" y="184"/>
                  </a:lnTo>
                  <a:lnTo>
                    <a:pt x="0" y="15038"/>
                  </a:lnTo>
                  <a:lnTo>
                    <a:pt x="10727" y="15272"/>
                  </a:lnTo>
                  <a:lnTo>
                    <a:pt x="1104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 name="Google Shape;160;p8"/>
          <p:cNvSpPr/>
          <p:nvPr/>
        </p:nvSpPr>
        <p:spPr>
          <a:xfrm>
            <a:off x="3947200" y="412723"/>
            <a:ext cx="4815108" cy="3872540"/>
          </a:xfrm>
          <a:custGeom>
            <a:rect b="b" l="l" r="r" t="t"/>
            <a:pathLst>
              <a:path extrusionOk="0" h="25331" w="31496">
                <a:moveTo>
                  <a:pt x="351" y="0"/>
                </a:moveTo>
                <a:lnTo>
                  <a:pt x="0" y="24879"/>
                </a:lnTo>
                <a:lnTo>
                  <a:pt x="31128" y="25330"/>
                </a:lnTo>
                <a:lnTo>
                  <a:pt x="31496" y="435"/>
                </a:lnTo>
                <a:lnTo>
                  <a:pt x="35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1" name="Google Shape;161;p8"/>
          <p:cNvGrpSpPr/>
          <p:nvPr/>
        </p:nvGrpSpPr>
        <p:grpSpPr>
          <a:xfrm flipH="1">
            <a:off x="241877" y="3611495"/>
            <a:ext cx="1154285" cy="1063438"/>
            <a:chOff x="7102066" y="3464861"/>
            <a:chExt cx="1313777" cy="1210378"/>
          </a:xfrm>
        </p:grpSpPr>
        <p:sp>
          <p:nvSpPr>
            <p:cNvPr id="162" name="Google Shape;162;p8"/>
            <p:cNvSpPr/>
            <p:nvPr/>
          </p:nvSpPr>
          <p:spPr>
            <a:xfrm>
              <a:off x="7102066" y="4393923"/>
              <a:ext cx="70769" cy="281316"/>
            </a:xfrm>
            <a:custGeom>
              <a:rect b="b" l="l" r="r" t="t"/>
              <a:pathLst>
                <a:path extrusionOk="0" h="8630" w="2171">
                  <a:moveTo>
                    <a:pt x="0" y="0"/>
                  </a:moveTo>
                  <a:lnTo>
                    <a:pt x="0" y="8630"/>
                  </a:lnTo>
                  <a:lnTo>
                    <a:pt x="2170" y="8630"/>
                  </a:lnTo>
                  <a:lnTo>
                    <a:pt x="217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8"/>
            <p:cNvSpPr/>
            <p:nvPr/>
          </p:nvSpPr>
          <p:spPr>
            <a:xfrm>
              <a:off x="7995238" y="4393923"/>
              <a:ext cx="70737" cy="281316"/>
            </a:xfrm>
            <a:custGeom>
              <a:rect b="b" l="l" r="r" t="t"/>
              <a:pathLst>
                <a:path extrusionOk="0" h="8630" w="2170">
                  <a:moveTo>
                    <a:pt x="0" y="0"/>
                  </a:moveTo>
                  <a:lnTo>
                    <a:pt x="0" y="8630"/>
                  </a:lnTo>
                  <a:lnTo>
                    <a:pt x="2170" y="8630"/>
                  </a:lnTo>
                  <a:lnTo>
                    <a:pt x="217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8"/>
            <p:cNvSpPr/>
            <p:nvPr/>
          </p:nvSpPr>
          <p:spPr>
            <a:xfrm>
              <a:off x="7573035" y="4393923"/>
              <a:ext cx="70737" cy="281316"/>
            </a:xfrm>
            <a:custGeom>
              <a:rect b="b" l="l" r="r" t="t"/>
              <a:pathLst>
                <a:path extrusionOk="0" h="8630" w="2170">
                  <a:moveTo>
                    <a:pt x="0" y="0"/>
                  </a:moveTo>
                  <a:lnTo>
                    <a:pt x="0" y="8630"/>
                  </a:lnTo>
                  <a:lnTo>
                    <a:pt x="2170" y="8630"/>
                  </a:lnTo>
                  <a:lnTo>
                    <a:pt x="217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8"/>
            <p:cNvSpPr/>
            <p:nvPr/>
          </p:nvSpPr>
          <p:spPr>
            <a:xfrm>
              <a:off x="8332231" y="4393923"/>
              <a:ext cx="70769" cy="281316"/>
            </a:xfrm>
            <a:custGeom>
              <a:rect b="b" l="l" r="r" t="t"/>
              <a:pathLst>
                <a:path extrusionOk="0" h="8630" w="2171">
                  <a:moveTo>
                    <a:pt x="1" y="0"/>
                  </a:moveTo>
                  <a:lnTo>
                    <a:pt x="1" y="8630"/>
                  </a:lnTo>
                  <a:lnTo>
                    <a:pt x="2170" y="8630"/>
                  </a:lnTo>
                  <a:lnTo>
                    <a:pt x="217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8"/>
            <p:cNvSpPr/>
            <p:nvPr/>
          </p:nvSpPr>
          <p:spPr>
            <a:xfrm>
              <a:off x="7102066" y="3745069"/>
              <a:ext cx="965538" cy="648886"/>
            </a:xfrm>
            <a:custGeom>
              <a:rect b="b" l="l" r="r" t="t"/>
              <a:pathLst>
                <a:path extrusionOk="0" h="19906" w="29620">
                  <a:moveTo>
                    <a:pt x="0" y="1"/>
                  </a:moveTo>
                  <a:lnTo>
                    <a:pt x="0" y="19905"/>
                  </a:lnTo>
                  <a:lnTo>
                    <a:pt x="29619" y="19905"/>
                  </a:lnTo>
                  <a:lnTo>
                    <a:pt x="29619"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8"/>
            <p:cNvSpPr/>
            <p:nvPr/>
          </p:nvSpPr>
          <p:spPr>
            <a:xfrm>
              <a:off x="8067572" y="3745069"/>
              <a:ext cx="348272" cy="648886"/>
            </a:xfrm>
            <a:custGeom>
              <a:rect b="b" l="l" r="r" t="t"/>
              <a:pathLst>
                <a:path extrusionOk="0" h="19906" w="10684">
                  <a:moveTo>
                    <a:pt x="0" y="1"/>
                  </a:moveTo>
                  <a:lnTo>
                    <a:pt x="0" y="19905"/>
                  </a:lnTo>
                  <a:lnTo>
                    <a:pt x="10684" y="19905"/>
                  </a:lnTo>
                  <a:lnTo>
                    <a:pt x="1068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8"/>
            <p:cNvSpPr/>
            <p:nvPr/>
          </p:nvSpPr>
          <p:spPr>
            <a:xfrm>
              <a:off x="7196371" y="3860269"/>
              <a:ext cx="781753" cy="211688"/>
            </a:xfrm>
            <a:custGeom>
              <a:rect b="b" l="l" r="r" t="t"/>
              <a:pathLst>
                <a:path extrusionOk="0" h="6494" w="23982">
                  <a:moveTo>
                    <a:pt x="82" y="1"/>
                  </a:moveTo>
                  <a:cubicBezTo>
                    <a:pt x="76" y="11"/>
                    <a:pt x="75" y="14"/>
                    <a:pt x="77" y="14"/>
                  </a:cubicBezTo>
                  <a:cubicBezTo>
                    <a:pt x="78" y="14"/>
                    <a:pt x="78" y="14"/>
                    <a:pt x="79" y="13"/>
                  </a:cubicBezTo>
                  <a:lnTo>
                    <a:pt x="79" y="13"/>
                  </a:lnTo>
                  <a:cubicBezTo>
                    <a:pt x="67" y="24"/>
                    <a:pt x="43" y="44"/>
                    <a:pt x="0" y="83"/>
                  </a:cubicBezTo>
                  <a:lnTo>
                    <a:pt x="0" y="1710"/>
                  </a:lnTo>
                  <a:lnTo>
                    <a:pt x="0" y="3304"/>
                  </a:lnTo>
                  <a:cubicBezTo>
                    <a:pt x="17" y="4356"/>
                    <a:pt x="17" y="5408"/>
                    <a:pt x="17" y="6411"/>
                  </a:cubicBezTo>
                  <a:lnTo>
                    <a:pt x="17" y="6493"/>
                  </a:lnTo>
                  <a:lnTo>
                    <a:pt x="82" y="6493"/>
                  </a:lnTo>
                  <a:lnTo>
                    <a:pt x="17144" y="6460"/>
                  </a:lnTo>
                  <a:cubicBezTo>
                    <a:pt x="19264" y="6444"/>
                    <a:pt x="20957" y="6444"/>
                    <a:pt x="22140" y="6444"/>
                  </a:cubicBezTo>
                  <a:cubicBezTo>
                    <a:pt x="22716" y="6427"/>
                    <a:pt x="23159" y="6427"/>
                    <a:pt x="23472" y="6427"/>
                  </a:cubicBezTo>
                  <a:lnTo>
                    <a:pt x="23817" y="6427"/>
                  </a:lnTo>
                  <a:cubicBezTo>
                    <a:pt x="23850" y="6427"/>
                    <a:pt x="23883" y="6427"/>
                    <a:pt x="23932" y="6411"/>
                  </a:cubicBezTo>
                  <a:lnTo>
                    <a:pt x="23455" y="6411"/>
                  </a:lnTo>
                  <a:lnTo>
                    <a:pt x="22107" y="6394"/>
                  </a:lnTo>
                  <a:cubicBezTo>
                    <a:pt x="20924" y="6394"/>
                    <a:pt x="19215" y="6378"/>
                    <a:pt x="17094" y="6378"/>
                  </a:cubicBezTo>
                  <a:lnTo>
                    <a:pt x="165" y="6345"/>
                  </a:lnTo>
                  <a:lnTo>
                    <a:pt x="165" y="6345"/>
                  </a:lnTo>
                  <a:cubicBezTo>
                    <a:pt x="165" y="5347"/>
                    <a:pt x="165" y="4334"/>
                    <a:pt x="165" y="3304"/>
                  </a:cubicBezTo>
                  <a:lnTo>
                    <a:pt x="165" y="1710"/>
                  </a:lnTo>
                  <a:lnTo>
                    <a:pt x="165" y="165"/>
                  </a:lnTo>
                  <a:lnTo>
                    <a:pt x="165" y="165"/>
                  </a:lnTo>
                  <a:cubicBezTo>
                    <a:pt x="9849" y="149"/>
                    <a:pt x="18455" y="148"/>
                    <a:pt x="23883" y="132"/>
                  </a:cubicBezTo>
                  <a:lnTo>
                    <a:pt x="23883" y="132"/>
                  </a:lnTo>
                  <a:cubicBezTo>
                    <a:pt x="23883" y="2098"/>
                    <a:pt x="23899" y="3659"/>
                    <a:pt x="23899" y="4734"/>
                  </a:cubicBezTo>
                  <a:cubicBezTo>
                    <a:pt x="23915" y="5277"/>
                    <a:pt x="23915" y="5688"/>
                    <a:pt x="23915" y="5983"/>
                  </a:cubicBezTo>
                  <a:cubicBezTo>
                    <a:pt x="23915" y="6115"/>
                    <a:pt x="23915" y="6230"/>
                    <a:pt x="23915" y="6312"/>
                  </a:cubicBezTo>
                  <a:cubicBezTo>
                    <a:pt x="23915" y="6345"/>
                    <a:pt x="23915" y="6378"/>
                    <a:pt x="23932" y="6411"/>
                  </a:cubicBezTo>
                  <a:cubicBezTo>
                    <a:pt x="23932" y="6378"/>
                    <a:pt x="23932" y="6345"/>
                    <a:pt x="23932" y="6312"/>
                  </a:cubicBezTo>
                  <a:cubicBezTo>
                    <a:pt x="23932" y="6246"/>
                    <a:pt x="23932" y="6131"/>
                    <a:pt x="23932" y="6000"/>
                  </a:cubicBezTo>
                  <a:cubicBezTo>
                    <a:pt x="23932" y="5720"/>
                    <a:pt x="23948" y="5310"/>
                    <a:pt x="23948" y="4767"/>
                  </a:cubicBezTo>
                  <a:cubicBezTo>
                    <a:pt x="23948" y="3682"/>
                    <a:pt x="23965" y="2088"/>
                    <a:pt x="23981" y="83"/>
                  </a:cubicBezTo>
                  <a:lnTo>
                    <a:pt x="23981" y="33"/>
                  </a:lnTo>
                  <a:lnTo>
                    <a:pt x="23932" y="33"/>
                  </a:lnTo>
                  <a:lnTo>
                    <a:pt x="8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8"/>
            <p:cNvSpPr/>
            <p:nvPr/>
          </p:nvSpPr>
          <p:spPr>
            <a:xfrm>
              <a:off x="7542491" y="3932081"/>
              <a:ext cx="79310" cy="68390"/>
            </a:xfrm>
            <a:custGeom>
              <a:rect b="b" l="l" r="r" t="t"/>
              <a:pathLst>
                <a:path extrusionOk="0" h="2098" w="2433">
                  <a:moveTo>
                    <a:pt x="1381" y="0"/>
                  </a:moveTo>
                  <a:cubicBezTo>
                    <a:pt x="461" y="0"/>
                    <a:pt x="0" y="1134"/>
                    <a:pt x="658" y="1792"/>
                  </a:cubicBezTo>
                  <a:cubicBezTo>
                    <a:pt x="869" y="2003"/>
                    <a:pt x="1128" y="2097"/>
                    <a:pt x="1382" y="2097"/>
                  </a:cubicBezTo>
                  <a:cubicBezTo>
                    <a:pt x="1918" y="2097"/>
                    <a:pt x="2433" y="1677"/>
                    <a:pt x="2433" y="1052"/>
                  </a:cubicBezTo>
                  <a:cubicBezTo>
                    <a:pt x="2433" y="477"/>
                    <a:pt x="1973" y="0"/>
                    <a:pt x="138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8"/>
            <p:cNvSpPr/>
            <p:nvPr/>
          </p:nvSpPr>
          <p:spPr>
            <a:xfrm>
              <a:off x="7199044" y="3497557"/>
              <a:ext cx="221304" cy="244872"/>
            </a:xfrm>
            <a:custGeom>
              <a:rect b="b" l="l" r="r" t="t"/>
              <a:pathLst>
                <a:path extrusionOk="0" h="7512" w="6789">
                  <a:moveTo>
                    <a:pt x="1463" y="0"/>
                  </a:moveTo>
                  <a:lnTo>
                    <a:pt x="2630" y="1677"/>
                  </a:lnTo>
                  <a:cubicBezTo>
                    <a:pt x="2630" y="1677"/>
                    <a:pt x="0" y="2400"/>
                    <a:pt x="0" y="4734"/>
                  </a:cubicBezTo>
                  <a:cubicBezTo>
                    <a:pt x="0" y="7068"/>
                    <a:pt x="1611" y="7512"/>
                    <a:pt x="3354" y="7512"/>
                  </a:cubicBezTo>
                  <a:cubicBezTo>
                    <a:pt x="5112" y="7512"/>
                    <a:pt x="6789" y="7002"/>
                    <a:pt x="6723" y="4668"/>
                  </a:cubicBezTo>
                  <a:cubicBezTo>
                    <a:pt x="6641" y="2334"/>
                    <a:pt x="4455" y="1463"/>
                    <a:pt x="4455" y="1463"/>
                  </a:cubicBezTo>
                  <a:lnTo>
                    <a:pt x="5556"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8"/>
            <p:cNvSpPr/>
            <p:nvPr/>
          </p:nvSpPr>
          <p:spPr>
            <a:xfrm>
              <a:off x="7652866" y="3598283"/>
              <a:ext cx="668705" cy="139322"/>
            </a:xfrm>
            <a:custGeom>
              <a:rect b="b" l="l" r="r" t="t"/>
              <a:pathLst>
                <a:path extrusionOk="0" h="4274" w="20514">
                  <a:moveTo>
                    <a:pt x="2137" y="0"/>
                  </a:moveTo>
                  <a:cubicBezTo>
                    <a:pt x="954" y="0"/>
                    <a:pt x="0" y="953"/>
                    <a:pt x="0" y="2137"/>
                  </a:cubicBezTo>
                  <a:cubicBezTo>
                    <a:pt x="0" y="3320"/>
                    <a:pt x="954" y="4274"/>
                    <a:pt x="2137" y="4274"/>
                  </a:cubicBezTo>
                  <a:lnTo>
                    <a:pt x="20513" y="4274"/>
                  </a:lnTo>
                  <a:lnTo>
                    <a:pt x="2051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8"/>
            <p:cNvSpPr/>
            <p:nvPr/>
          </p:nvSpPr>
          <p:spPr>
            <a:xfrm>
              <a:off x="8083642" y="3627751"/>
              <a:ext cx="237929" cy="80940"/>
            </a:xfrm>
            <a:custGeom>
              <a:rect b="b" l="l" r="r" t="t"/>
              <a:pathLst>
                <a:path extrusionOk="0" h="2483" w="7299">
                  <a:moveTo>
                    <a:pt x="559" y="0"/>
                  </a:moveTo>
                  <a:cubicBezTo>
                    <a:pt x="247" y="0"/>
                    <a:pt x="0" y="247"/>
                    <a:pt x="0" y="559"/>
                  </a:cubicBezTo>
                  <a:lnTo>
                    <a:pt x="0" y="1923"/>
                  </a:lnTo>
                  <a:cubicBezTo>
                    <a:pt x="0" y="2235"/>
                    <a:pt x="247" y="2482"/>
                    <a:pt x="559" y="2482"/>
                  </a:cubicBezTo>
                  <a:lnTo>
                    <a:pt x="7298" y="2482"/>
                  </a:lnTo>
                  <a:lnTo>
                    <a:pt x="7298"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8"/>
            <p:cNvSpPr/>
            <p:nvPr/>
          </p:nvSpPr>
          <p:spPr>
            <a:xfrm>
              <a:off x="7652866" y="3464861"/>
              <a:ext cx="668705" cy="138800"/>
            </a:xfrm>
            <a:custGeom>
              <a:rect b="b" l="l" r="r" t="t"/>
              <a:pathLst>
                <a:path extrusionOk="0" h="4258" w="20514">
                  <a:moveTo>
                    <a:pt x="2137" y="0"/>
                  </a:moveTo>
                  <a:cubicBezTo>
                    <a:pt x="954" y="0"/>
                    <a:pt x="0" y="954"/>
                    <a:pt x="0" y="2137"/>
                  </a:cubicBezTo>
                  <a:cubicBezTo>
                    <a:pt x="0" y="3304"/>
                    <a:pt x="954" y="4257"/>
                    <a:pt x="2137" y="4257"/>
                  </a:cubicBezTo>
                  <a:lnTo>
                    <a:pt x="20513" y="4257"/>
                  </a:lnTo>
                  <a:lnTo>
                    <a:pt x="2051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8"/>
            <p:cNvSpPr/>
            <p:nvPr/>
          </p:nvSpPr>
          <p:spPr>
            <a:xfrm>
              <a:off x="8083642" y="3493775"/>
              <a:ext cx="237929" cy="80940"/>
            </a:xfrm>
            <a:custGeom>
              <a:rect b="b" l="l" r="r" t="t"/>
              <a:pathLst>
                <a:path extrusionOk="0" h="2483" w="7299">
                  <a:moveTo>
                    <a:pt x="559" y="1"/>
                  </a:moveTo>
                  <a:cubicBezTo>
                    <a:pt x="247" y="1"/>
                    <a:pt x="0" y="248"/>
                    <a:pt x="0" y="560"/>
                  </a:cubicBezTo>
                  <a:lnTo>
                    <a:pt x="0" y="1924"/>
                  </a:lnTo>
                  <a:cubicBezTo>
                    <a:pt x="0" y="2236"/>
                    <a:pt x="247" y="2483"/>
                    <a:pt x="559" y="2483"/>
                  </a:cubicBezTo>
                  <a:lnTo>
                    <a:pt x="7298" y="2483"/>
                  </a:lnTo>
                  <a:lnTo>
                    <a:pt x="729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5" name="Google Shape;175;p8"/>
          <p:cNvSpPr/>
          <p:nvPr/>
        </p:nvSpPr>
        <p:spPr>
          <a:xfrm>
            <a:off x="4113227" y="652742"/>
            <a:ext cx="4475409" cy="3389906"/>
          </a:xfrm>
          <a:custGeom>
            <a:rect b="b" l="l" r="r" t="t"/>
            <a:pathLst>
              <a:path extrusionOk="0" h="22174" w="29274">
                <a:moveTo>
                  <a:pt x="318" y="1"/>
                </a:moveTo>
                <a:lnTo>
                  <a:pt x="0" y="21755"/>
                </a:lnTo>
                <a:lnTo>
                  <a:pt x="28956" y="22173"/>
                </a:lnTo>
                <a:lnTo>
                  <a:pt x="29274" y="419"/>
                </a:lnTo>
                <a:lnTo>
                  <a:pt x="31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Section title and description">
  <p:cSld name="SECTION_TITLE_AND_DESCRIPTION">
    <p:spTree>
      <p:nvGrpSpPr>
        <p:cNvPr id="176" name="Shape 176"/>
        <p:cNvGrpSpPr/>
        <p:nvPr/>
      </p:nvGrpSpPr>
      <p:grpSpPr>
        <a:xfrm>
          <a:off x="0" y="0"/>
          <a:ext cx="0" cy="0"/>
          <a:chOff x="0" y="0"/>
          <a:chExt cx="0" cy="0"/>
        </a:xfrm>
      </p:grpSpPr>
      <p:sp>
        <p:nvSpPr>
          <p:cNvPr id="177" name="Google Shape;177;p9"/>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9"/>
          <p:cNvSpPr/>
          <p:nvPr/>
        </p:nvSpPr>
        <p:spPr>
          <a:xfrm>
            <a:off x="4572000" y="-125"/>
            <a:ext cx="4572000" cy="5143500"/>
          </a:xfrm>
          <a:prstGeom prst="rect">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9"/>
          <p:cNvSpPr txBox="1"/>
          <p:nvPr>
            <p:ph type="title"/>
          </p:nvPr>
        </p:nvSpPr>
        <p:spPr>
          <a:xfrm>
            <a:off x="720000" y="1233175"/>
            <a:ext cx="3590700" cy="1482300"/>
          </a:xfrm>
          <a:prstGeom prst="rect">
            <a:avLst/>
          </a:prstGeom>
        </p:spPr>
        <p:txBody>
          <a:bodyPr anchorCtr="0" anchor="b" bIns="91425" lIns="91425" spcFirstLastPara="1" rIns="91425" wrap="square" tIns="91425">
            <a:noAutofit/>
          </a:bodyPr>
          <a:lstStyle>
            <a:lvl1pPr lvl="0" rtl="0" algn="ctr">
              <a:spcBef>
                <a:spcPts val="0"/>
              </a:spcBef>
              <a:spcAft>
                <a:spcPts val="0"/>
              </a:spcAft>
              <a:buSzPts val="4200"/>
              <a:buNone/>
              <a:defRPr sz="4200"/>
            </a:lvl1pPr>
            <a:lvl2pPr lvl="1" rtl="0" algn="ctr">
              <a:spcBef>
                <a:spcPts val="0"/>
              </a:spcBef>
              <a:spcAft>
                <a:spcPts val="0"/>
              </a:spcAft>
              <a:buSzPts val="4200"/>
              <a:buNone/>
              <a:defRPr sz="4200"/>
            </a:lvl2pPr>
            <a:lvl3pPr lvl="2" rtl="0" algn="ctr">
              <a:spcBef>
                <a:spcPts val="0"/>
              </a:spcBef>
              <a:spcAft>
                <a:spcPts val="0"/>
              </a:spcAft>
              <a:buSzPts val="4200"/>
              <a:buNone/>
              <a:defRPr sz="4200"/>
            </a:lvl3pPr>
            <a:lvl4pPr lvl="3" rtl="0" algn="ctr">
              <a:spcBef>
                <a:spcPts val="0"/>
              </a:spcBef>
              <a:spcAft>
                <a:spcPts val="0"/>
              </a:spcAft>
              <a:buSzPts val="4200"/>
              <a:buNone/>
              <a:defRPr sz="4200"/>
            </a:lvl4pPr>
            <a:lvl5pPr lvl="4" rtl="0" algn="ctr">
              <a:spcBef>
                <a:spcPts val="0"/>
              </a:spcBef>
              <a:spcAft>
                <a:spcPts val="0"/>
              </a:spcAft>
              <a:buSzPts val="4200"/>
              <a:buNone/>
              <a:defRPr sz="4200"/>
            </a:lvl5pPr>
            <a:lvl6pPr lvl="5" rtl="0" algn="ctr">
              <a:spcBef>
                <a:spcPts val="0"/>
              </a:spcBef>
              <a:spcAft>
                <a:spcPts val="0"/>
              </a:spcAft>
              <a:buSzPts val="4200"/>
              <a:buNone/>
              <a:defRPr sz="4200"/>
            </a:lvl6pPr>
            <a:lvl7pPr lvl="6" rtl="0" algn="ctr">
              <a:spcBef>
                <a:spcPts val="0"/>
              </a:spcBef>
              <a:spcAft>
                <a:spcPts val="0"/>
              </a:spcAft>
              <a:buSzPts val="4200"/>
              <a:buNone/>
              <a:defRPr sz="4200"/>
            </a:lvl7pPr>
            <a:lvl8pPr lvl="7" rtl="0" algn="ctr">
              <a:spcBef>
                <a:spcPts val="0"/>
              </a:spcBef>
              <a:spcAft>
                <a:spcPts val="0"/>
              </a:spcAft>
              <a:buSzPts val="4200"/>
              <a:buNone/>
              <a:defRPr sz="4200"/>
            </a:lvl8pPr>
            <a:lvl9pPr lvl="8" rtl="0" algn="ctr">
              <a:spcBef>
                <a:spcPts val="0"/>
              </a:spcBef>
              <a:spcAft>
                <a:spcPts val="0"/>
              </a:spcAft>
              <a:buSzPts val="4200"/>
              <a:buNone/>
              <a:defRPr sz="4200"/>
            </a:lvl9pPr>
          </a:lstStyle>
          <a:p/>
        </p:txBody>
      </p:sp>
      <p:sp>
        <p:nvSpPr>
          <p:cNvPr id="180" name="Google Shape;180;p9"/>
          <p:cNvSpPr txBox="1"/>
          <p:nvPr>
            <p:ph idx="1" type="subTitle"/>
          </p:nvPr>
        </p:nvSpPr>
        <p:spPr>
          <a:xfrm>
            <a:off x="720000" y="2803075"/>
            <a:ext cx="3590700" cy="1235100"/>
          </a:xfrm>
          <a:prstGeom prst="rect">
            <a:avLst/>
          </a:prstGeom>
        </p:spPr>
        <p:txBody>
          <a:bodyPr anchorCtr="0" anchor="t" bIns="91425" lIns="91425" spcFirstLastPara="1" rIns="91425" wrap="square" tIns="91425">
            <a:noAutofit/>
          </a:bodyPr>
          <a:lstStyle>
            <a:lvl1pPr lvl="0" rtl="0" algn="ctr">
              <a:lnSpc>
                <a:spcPct val="100000"/>
              </a:lnSpc>
              <a:spcBef>
                <a:spcPts val="0"/>
              </a:spcBef>
              <a:spcAft>
                <a:spcPts val="0"/>
              </a:spcAft>
              <a:buSzPts val="2100"/>
              <a:buNone/>
              <a:defRPr sz="2100"/>
            </a:lvl1pPr>
            <a:lvl2pPr lvl="1" rtl="0" algn="ctr">
              <a:lnSpc>
                <a:spcPct val="100000"/>
              </a:lnSpc>
              <a:spcBef>
                <a:spcPts val="0"/>
              </a:spcBef>
              <a:spcAft>
                <a:spcPts val="0"/>
              </a:spcAft>
              <a:buSzPts val="2100"/>
              <a:buNone/>
              <a:defRPr sz="2100"/>
            </a:lvl2pPr>
            <a:lvl3pPr lvl="2" rtl="0" algn="ctr">
              <a:lnSpc>
                <a:spcPct val="100000"/>
              </a:lnSpc>
              <a:spcBef>
                <a:spcPts val="0"/>
              </a:spcBef>
              <a:spcAft>
                <a:spcPts val="0"/>
              </a:spcAft>
              <a:buSzPts val="2100"/>
              <a:buNone/>
              <a:defRPr sz="2100"/>
            </a:lvl3pPr>
            <a:lvl4pPr lvl="3" rtl="0" algn="ctr">
              <a:lnSpc>
                <a:spcPct val="100000"/>
              </a:lnSpc>
              <a:spcBef>
                <a:spcPts val="0"/>
              </a:spcBef>
              <a:spcAft>
                <a:spcPts val="0"/>
              </a:spcAft>
              <a:buSzPts val="2100"/>
              <a:buNone/>
              <a:defRPr sz="2100"/>
            </a:lvl4pPr>
            <a:lvl5pPr lvl="4" rtl="0" algn="ctr">
              <a:lnSpc>
                <a:spcPct val="100000"/>
              </a:lnSpc>
              <a:spcBef>
                <a:spcPts val="0"/>
              </a:spcBef>
              <a:spcAft>
                <a:spcPts val="0"/>
              </a:spcAft>
              <a:buSzPts val="2100"/>
              <a:buNone/>
              <a:defRPr sz="2100"/>
            </a:lvl5pPr>
            <a:lvl6pPr lvl="5" rtl="0" algn="ctr">
              <a:lnSpc>
                <a:spcPct val="100000"/>
              </a:lnSpc>
              <a:spcBef>
                <a:spcPts val="0"/>
              </a:spcBef>
              <a:spcAft>
                <a:spcPts val="0"/>
              </a:spcAft>
              <a:buSzPts val="2100"/>
              <a:buNone/>
              <a:defRPr sz="2100"/>
            </a:lvl6pPr>
            <a:lvl7pPr lvl="6" rtl="0" algn="ctr">
              <a:lnSpc>
                <a:spcPct val="100000"/>
              </a:lnSpc>
              <a:spcBef>
                <a:spcPts val="0"/>
              </a:spcBef>
              <a:spcAft>
                <a:spcPts val="0"/>
              </a:spcAft>
              <a:buSzPts val="2100"/>
              <a:buNone/>
              <a:defRPr sz="2100"/>
            </a:lvl7pPr>
            <a:lvl8pPr lvl="7" rtl="0" algn="ctr">
              <a:lnSpc>
                <a:spcPct val="100000"/>
              </a:lnSpc>
              <a:spcBef>
                <a:spcPts val="0"/>
              </a:spcBef>
              <a:spcAft>
                <a:spcPts val="0"/>
              </a:spcAft>
              <a:buSzPts val="2100"/>
              <a:buNone/>
              <a:defRPr sz="2100"/>
            </a:lvl8pPr>
            <a:lvl9pPr lvl="8" rtl="0" algn="ctr">
              <a:lnSpc>
                <a:spcPct val="100000"/>
              </a:lnSpc>
              <a:spcBef>
                <a:spcPts val="0"/>
              </a:spcBef>
              <a:spcAft>
                <a:spcPts val="0"/>
              </a:spcAft>
              <a:buSzPts val="2100"/>
              <a:buNone/>
              <a:defRPr sz="2100"/>
            </a:lvl9pPr>
          </a:lstStyle>
          <a:p/>
        </p:txBody>
      </p:sp>
      <p:sp>
        <p:nvSpPr>
          <p:cNvPr id="181" name="Google Shape;181;p9"/>
          <p:cNvSpPr txBox="1"/>
          <p:nvPr>
            <p:ph idx="2" type="body"/>
          </p:nvPr>
        </p:nvSpPr>
        <p:spPr>
          <a:xfrm>
            <a:off x="4939500" y="724075"/>
            <a:ext cx="3484500" cy="3695100"/>
          </a:xfrm>
          <a:prstGeom prst="rect">
            <a:avLst/>
          </a:prstGeom>
        </p:spPr>
        <p:txBody>
          <a:bodyPr anchorCtr="0" anchor="ctr" bIns="91425" lIns="91425" spcFirstLastPara="1" rIns="91425" wrap="square" tIns="91425">
            <a:noAutofit/>
          </a:bodyPr>
          <a:lstStyle>
            <a:lvl1pPr indent="-298450" lvl="0" marL="457200" rtl="0">
              <a:spcBef>
                <a:spcPts val="0"/>
              </a:spcBef>
              <a:spcAft>
                <a:spcPts val="0"/>
              </a:spcAft>
              <a:buSzPts val="1100"/>
              <a:buChar char="●"/>
              <a:defRPr/>
            </a:lvl1pPr>
            <a:lvl2pPr indent="-298450" lvl="1" marL="914400" rtl="0">
              <a:spcBef>
                <a:spcPts val="1600"/>
              </a:spcBef>
              <a:spcAft>
                <a:spcPts val="0"/>
              </a:spcAft>
              <a:buSzPts val="1100"/>
              <a:buChar char="○"/>
              <a:defRPr/>
            </a:lvl2pPr>
            <a:lvl3pPr indent="-298450" lvl="2" marL="1371600" rtl="0">
              <a:spcBef>
                <a:spcPts val="1600"/>
              </a:spcBef>
              <a:spcAft>
                <a:spcPts val="0"/>
              </a:spcAft>
              <a:buSzPts val="1100"/>
              <a:buChar char="■"/>
              <a:defRPr/>
            </a:lvl3pPr>
            <a:lvl4pPr indent="-298450" lvl="3" marL="1828800" rtl="0">
              <a:spcBef>
                <a:spcPts val="1600"/>
              </a:spcBef>
              <a:spcAft>
                <a:spcPts val="0"/>
              </a:spcAft>
              <a:buSzPts val="1100"/>
              <a:buChar char="●"/>
              <a:defRPr/>
            </a:lvl4pPr>
            <a:lvl5pPr indent="-298450" lvl="4" marL="2286000" rtl="0">
              <a:spcBef>
                <a:spcPts val="1600"/>
              </a:spcBef>
              <a:spcAft>
                <a:spcPts val="0"/>
              </a:spcAft>
              <a:buSzPts val="1100"/>
              <a:buChar char="○"/>
              <a:defRPr/>
            </a:lvl5pPr>
            <a:lvl6pPr indent="-298450" lvl="5" marL="2743200" rtl="0">
              <a:spcBef>
                <a:spcPts val="1600"/>
              </a:spcBef>
              <a:spcAft>
                <a:spcPts val="0"/>
              </a:spcAft>
              <a:buSzPts val="1100"/>
              <a:buChar char="■"/>
              <a:defRPr/>
            </a:lvl6pPr>
            <a:lvl7pPr indent="-298450" lvl="6" marL="3200400" rtl="0">
              <a:spcBef>
                <a:spcPts val="1600"/>
              </a:spcBef>
              <a:spcAft>
                <a:spcPts val="0"/>
              </a:spcAft>
              <a:buSzPts val="1100"/>
              <a:buChar char="●"/>
              <a:defRPr/>
            </a:lvl7pPr>
            <a:lvl8pPr indent="-298450" lvl="7" marL="3657600" rtl="0">
              <a:spcBef>
                <a:spcPts val="1600"/>
              </a:spcBef>
              <a:spcAft>
                <a:spcPts val="0"/>
              </a:spcAft>
              <a:buSzPts val="1100"/>
              <a:buChar char="○"/>
              <a:defRPr/>
            </a:lvl8pPr>
            <a:lvl9pPr indent="-298450" lvl="8" marL="4114800" rtl="0">
              <a:spcBef>
                <a:spcPts val="1600"/>
              </a:spcBef>
              <a:spcAft>
                <a:spcPts val="1600"/>
              </a:spcAft>
              <a:buSzPts val="1100"/>
              <a:buChar char="■"/>
              <a:defRPr/>
            </a:lvl9pPr>
          </a:lstStyle>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matchingName="Caption">
  <p:cSld name="CAPTION_ONLY">
    <p:spTree>
      <p:nvGrpSpPr>
        <p:cNvPr id="182" name="Shape 182"/>
        <p:cNvGrpSpPr/>
        <p:nvPr/>
      </p:nvGrpSpPr>
      <p:grpSpPr>
        <a:xfrm>
          <a:off x="0" y="0"/>
          <a:ext cx="0" cy="0"/>
          <a:chOff x="0" y="0"/>
          <a:chExt cx="0" cy="0"/>
        </a:xfrm>
      </p:grpSpPr>
      <p:sp>
        <p:nvSpPr>
          <p:cNvPr id="183" name="Google Shape;183;p10"/>
          <p:cNvSpPr/>
          <p:nvPr/>
        </p:nvSpPr>
        <p:spPr>
          <a:xfrm>
            <a:off x="-731" y="4672701"/>
            <a:ext cx="9143833" cy="475558"/>
          </a:xfrm>
          <a:custGeom>
            <a:rect b="b" l="l" r="r" t="t"/>
            <a:pathLst>
              <a:path extrusionOk="0" h="14838" w="285299">
                <a:moveTo>
                  <a:pt x="0" y="1"/>
                </a:moveTo>
                <a:lnTo>
                  <a:pt x="0" y="14838"/>
                </a:lnTo>
                <a:lnTo>
                  <a:pt x="285299" y="14838"/>
                </a:lnTo>
                <a:lnTo>
                  <a:pt x="2852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0"/>
          <p:cNvSpPr txBox="1"/>
          <p:nvPr>
            <p:ph idx="1" type="body"/>
          </p:nvPr>
        </p:nvSpPr>
        <p:spPr>
          <a:xfrm>
            <a:off x="726600" y="3995700"/>
            <a:ext cx="5998800" cy="605100"/>
          </a:xfrm>
          <a:prstGeom prst="rect">
            <a:avLst/>
          </a:prstGeom>
        </p:spPr>
        <p:txBody>
          <a:bodyPr anchorCtr="0" anchor="ctr" bIns="91425" lIns="91425" spcFirstLastPara="1" rIns="91425" wrap="square" tIns="91425">
            <a:noAutofit/>
          </a:bodyPr>
          <a:lstStyle>
            <a:lvl1pPr indent="-228600" lvl="0" marL="457200" rtl="0">
              <a:lnSpc>
                <a:spcPct val="100000"/>
              </a:lnSpc>
              <a:spcBef>
                <a:spcPts val="0"/>
              </a:spcBef>
              <a:spcAft>
                <a:spcPts val="0"/>
              </a:spcAft>
              <a:buSzPts val="1100"/>
              <a:buNone/>
              <a:defRPr/>
            </a:lvl1pPr>
          </a:lstStyle>
          <a:p/>
        </p:txBody>
      </p:sp>
    </p:spTree>
  </p:cSld>
  <p:clrMapOvr>
    <a:masterClrMapping/>
  </p:clrMapOvr>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2" Type="http://schemas.openxmlformats.org/officeDocument/2006/relationships/slideLayout" Target="../slideLayouts/slideLayout22.xml"/><Relationship Id="rId21" Type="http://schemas.openxmlformats.org/officeDocument/2006/relationships/slideLayout" Target="../slideLayouts/slideLayout21.xml"/><Relationship Id="rId24" Type="http://schemas.openxmlformats.org/officeDocument/2006/relationships/slideLayout" Target="../slideLayouts/slideLayout24.xml"/><Relationship Id="rId23" Type="http://schemas.openxmlformats.org/officeDocument/2006/relationships/slideLayout" Target="../slideLayouts/slideLayout23.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25" Type="http://schemas.openxmlformats.org/officeDocument/2006/relationships/slideLayout" Target="../slideLayouts/slideLayout25.xml"/><Relationship Id="rId28" Type="http://schemas.openxmlformats.org/officeDocument/2006/relationships/slideLayout" Target="../slideLayouts/slideLayout28.xml"/><Relationship Id="rId27" Type="http://schemas.openxmlformats.org/officeDocument/2006/relationships/slideLayout" Target="../slideLayouts/slideLayout27.xml"/><Relationship Id="rId5" Type="http://schemas.openxmlformats.org/officeDocument/2006/relationships/slideLayout" Target="../slideLayouts/slideLayout5.xml"/><Relationship Id="rId6" Type="http://schemas.openxmlformats.org/officeDocument/2006/relationships/slideLayout" Target="../slideLayouts/slideLayout6.xml"/><Relationship Id="rId29" Type="http://schemas.openxmlformats.org/officeDocument/2006/relationships/slideLayout" Target="../slideLayouts/slideLayout29.xml"/><Relationship Id="rId7" Type="http://schemas.openxmlformats.org/officeDocument/2006/relationships/slideLayout" Target="../slideLayouts/slideLayout7.xml"/><Relationship Id="rId8" Type="http://schemas.openxmlformats.org/officeDocument/2006/relationships/slideLayout" Target="../slideLayouts/slideLayout8.xml"/><Relationship Id="rId31" Type="http://schemas.openxmlformats.org/officeDocument/2006/relationships/theme" Target="../theme/theme1.xml"/><Relationship Id="rId30" Type="http://schemas.openxmlformats.org/officeDocument/2006/relationships/slideLayout" Target="../slideLayouts/slideLayout30.xml"/><Relationship Id="rId11" Type="http://schemas.openxmlformats.org/officeDocument/2006/relationships/slideLayout" Target="../slideLayouts/slideLayout11.xml"/><Relationship Id="rId10" Type="http://schemas.openxmlformats.org/officeDocument/2006/relationships/slideLayout" Target="../slideLayouts/slideLayout10.xml"/><Relationship Id="rId13" Type="http://schemas.openxmlformats.org/officeDocument/2006/relationships/slideLayout" Target="../slideLayouts/slideLayout13.xml"/><Relationship Id="rId12" Type="http://schemas.openxmlformats.org/officeDocument/2006/relationships/slideLayout" Target="../slideLayouts/slideLayout12.xml"/><Relationship Id="rId15" Type="http://schemas.openxmlformats.org/officeDocument/2006/relationships/slideLayout" Target="../slideLayouts/slideLayout15.xml"/><Relationship Id="rId14" Type="http://schemas.openxmlformats.org/officeDocument/2006/relationships/slideLayout" Target="../slideLayouts/slideLayout14.xml"/><Relationship Id="rId17" Type="http://schemas.openxmlformats.org/officeDocument/2006/relationships/slideLayout" Target="../slideLayouts/slideLayout17.xml"/><Relationship Id="rId16" Type="http://schemas.openxmlformats.org/officeDocument/2006/relationships/slideLayout" Target="../slideLayouts/slideLayout16.xml"/><Relationship Id="rId19" Type="http://schemas.openxmlformats.org/officeDocument/2006/relationships/slideLayout" Target="../slideLayouts/slideLayout19.xml"/><Relationship Id="rId18" Type="http://schemas.openxmlformats.org/officeDocument/2006/relationships/slideLayout" Target="../slideLayouts/slideLayout18.xml"/></Relationships>
</file>

<file path=ppt/slideMasters/_rels/slideMaster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theme" Target="../theme/theme3.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311700" y="445025"/>
            <a:ext cx="8520600" cy="572700"/>
          </a:xfrm>
          <a:prstGeom prst="rect">
            <a:avLst/>
          </a:prstGeom>
          <a:noFill/>
          <a:ln>
            <a:noFill/>
          </a:ln>
        </p:spPr>
        <p:txBody>
          <a:bodyPr anchorCtr="0" anchor="t" bIns="91425" lIns="91425" spcFirstLastPara="1" rIns="91425" wrap="square" tIns="91425">
            <a:noAutofit/>
          </a:bodyPr>
          <a:lstStyle>
            <a:lvl1pPr lvl="0"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1pPr>
            <a:lvl2pPr lvl="1"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2pPr>
            <a:lvl3pPr lvl="2"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3pPr>
            <a:lvl4pPr lvl="3"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4pPr>
            <a:lvl5pPr lvl="4"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5pPr>
            <a:lvl6pPr lvl="5"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6pPr>
            <a:lvl7pPr lvl="6"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7pPr>
            <a:lvl8pPr lvl="7"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8pPr>
            <a:lvl9pPr lvl="8" rtl="0">
              <a:spcBef>
                <a:spcPts val="0"/>
              </a:spcBef>
              <a:spcAft>
                <a:spcPts val="0"/>
              </a:spcAft>
              <a:buClr>
                <a:schemeClr val="dk1"/>
              </a:buClr>
              <a:buSzPts val="2800"/>
              <a:buFont typeface="Lilita One"/>
              <a:buNone/>
              <a:defRPr sz="2800">
                <a:solidFill>
                  <a:schemeClr val="dk1"/>
                </a:solidFill>
                <a:latin typeface="Lilita One"/>
                <a:ea typeface="Lilita One"/>
                <a:cs typeface="Lilita One"/>
                <a:sym typeface="Lilita One"/>
              </a:defRPr>
            </a:lvl9pPr>
          </a:lstStyle>
          <a:p/>
        </p:txBody>
      </p:sp>
      <p:sp>
        <p:nvSpPr>
          <p:cNvPr id="7" name="Google Shape;7;p1"/>
          <p:cNvSpPr txBox="1"/>
          <p:nvPr>
            <p:ph idx="1" type="body"/>
          </p:nvPr>
        </p:nvSpPr>
        <p:spPr>
          <a:xfrm>
            <a:off x="311700" y="1152475"/>
            <a:ext cx="8520600" cy="34164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1pPr>
            <a:lvl2pPr indent="-298450" lvl="1" marL="9144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2pPr>
            <a:lvl3pPr indent="-298450" lvl="2" marL="13716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3pPr>
            <a:lvl4pPr indent="-298450" lvl="3" marL="18288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4pPr>
            <a:lvl5pPr indent="-298450" lvl="4" marL="22860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5pPr>
            <a:lvl6pPr indent="-298450" lvl="5" marL="27432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6pPr>
            <a:lvl7pPr indent="-298450" lvl="6" marL="32004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7pPr>
            <a:lvl8pPr indent="-298450" lvl="7" marL="3657600" rtl="0">
              <a:lnSpc>
                <a:spcPct val="115000"/>
              </a:lnSpc>
              <a:spcBef>
                <a:spcPts val="1600"/>
              </a:spcBef>
              <a:spcAft>
                <a:spcPts val="0"/>
              </a:spcAft>
              <a:buClr>
                <a:schemeClr val="dk2"/>
              </a:buClr>
              <a:buSzPts val="1100"/>
              <a:buFont typeface="Josefin Sans"/>
              <a:buChar char="○"/>
              <a:defRPr sz="1100">
                <a:solidFill>
                  <a:schemeClr val="dk2"/>
                </a:solidFill>
                <a:latin typeface="Josefin Sans"/>
                <a:ea typeface="Josefin Sans"/>
                <a:cs typeface="Josefin Sans"/>
                <a:sym typeface="Josefin Sans"/>
              </a:defRPr>
            </a:lvl8pPr>
            <a:lvl9pPr indent="-298450" lvl="8" marL="4114800" rtl="0">
              <a:lnSpc>
                <a:spcPct val="115000"/>
              </a:lnSpc>
              <a:spcBef>
                <a:spcPts val="1600"/>
              </a:spcBef>
              <a:spcAft>
                <a:spcPts val="1600"/>
              </a:spcAft>
              <a:buClr>
                <a:schemeClr val="dk2"/>
              </a:buClr>
              <a:buSzPts val="1100"/>
              <a:buFont typeface="Josefin Sans"/>
              <a:buChar char="■"/>
              <a:defRPr sz="1100">
                <a:solidFill>
                  <a:schemeClr val="dk2"/>
                </a:solidFill>
                <a:latin typeface="Josefin Sans"/>
                <a:ea typeface="Josefin Sans"/>
                <a:cs typeface="Josefin Sans"/>
                <a:sym typeface="Josefin Sans"/>
              </a:defRPr>
            </a:lvl9pPr>
          </a:lstStyle>
          <a:p/>
        </p:txBody>
      </p:sp>
    </p:spTree>
  </p:cSld>
  <p:clrMap accent1="accent1" accent2="accent2" accent3="accent3" accent4="accent4" accent5="accent5" accent6="accent6" bg1="lt1" bg2="dk2" tx1="dk1" tx2="lt2" folHlink="folHlink" hlink="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name="simple-light-2">
    <p:bg>
      <p:bgPr>
        <a:solidFill>
          <a:srgbClr val="0E2A47"/>
        </a:solidFill>
      </p:bgPr>
    </p:bg>
    <p:spTree>
      <p:nvGrpSpPr>
        <p:cNvPr id="853" name="Shape 853"/>
        <p:cNvGrpSpPr/>
        <p:nvPr/>
      </p:nvGrpSpPr>
      <p:grpSpPr>
        <a:xfrm>
          <a:off x="0" y="0"/>
          <a:ext cx="0" cy="0"/>
          <a:chOff x="0" y="0"/>
          <a:chExt cx="0" cy="0"/>
        </a:xfrm>
      </p:grpSpPr>
      <p:sp>
        <p:nvSpPr>
          <p:cNvPr id="854" name="Google Shape;854;p32"/>
          <p:cNvSpPr txBox="1"/>
          <p:nvPr>
            <p:ph type="title"/>
          </p:nvPr>
        </p:nvSpPr>
        <p:spPr>
          <a:xfrm>
            <a:off x="1068100" y="933450"/>
            <a:ext cx="7047300" cy="482400"/>
          </a:xfrm>
          <a:prstGeom prst="rect">
            <a:avLst/>
          </a:prstGeom>
          <a:noFill/>
          <a:ln>
            <a:noFill/>
          </a:ln>
        </p:spPr>
        <p:txBody>
          <a:bodyPr anchorCtr="0" anchor="t" bIns="91425" lIns="91425" spcFirstLastPara="1" rIns="91425" wrap="square" tIns="91425">
            <a:noAutofit/>
          </a:bodyPr>
          <a:lstStyle>
            <a:lvl1pPr lvl="0"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rtl="0" algn="ctr">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p:txBody>
      </p:sp>
      <p:sp>
        <p:nvSpPr>
          <p:cNvPr id="855" name="Google Shape;855;p32"/>
          <p:cNvSpPr txBox="1"/>
          <p:nvPr>
            <p:ph idx="1" type="body"/>
          </p:nvPr>
        </p:nvSpPr>
        <p:spPr>
          <a:xfrm>
            <a:off x="1068100" y="1695450"/>
            <a:ext cx="7047300" cy="2502000"/>
          </a:xfrm>
          <a:prstGeom prst="rect">
            <a:avLst/>
          </a:prstGeom>
          <a:noFill/>
          <a:ln>
            <a:noFill/>
          </a:ln>
        </p:spPr>
        <p:txBody>
          <a:bodyPr anchorCtr="0" anchor="t" bIns="91425" lIns="91425" spcFirstLastPara="1" rIns="91425" wrap="square" tIns="91425">
            <a:noAutofit/>
          </a:bodyPr>
          <a:lstStyle>
            <a:lvl1pPr indent="-298450" lvl="0" marL="457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indent="-298450" lvl="1" marL="914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indent="-298450" lvl="2" marL="1371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indent="-298450" lvl="3" marL="1828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indent="-298450" lvl="4" marL="22860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indent="-298450" lvl="5" marL="27432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indent="-298450" lvl="6" marL="32004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indent="-298450" lvl="7" marL="36576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indent="-298450" lvl="8" marL="411480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p:txBody>
      </p:sp>
    </p:spTree>
  </p:cSld>
  <p:clrMap accent1="accent1" accent2="accent2" accent3="accent3" accent4="accent4" accent5="accent5" accent6="accent6" bg1="lt1" bg2="dk2" tx1="dk1" tx2="lt2" folHlink="folHlink" hlink="hlink"/>
  <p:sldLayoutIdLst>
    <p:sldLayoutId id="2147483678" r:id="rId1"/>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0.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2.xml"/><Relationship Id="rId3" Type="http://schemas.openxmlformats.org/officeDocument/2006/relationships/hyperlink" Target="https://docs.google.com/spreadsheets/d/1rwGtzysg8ds9zl85nyKt5VEHMt13JV-ntsMprVdMdfA/copy" TargetMode="External"/><Relationship Id="rId4" Type="http://schemas.openxmlformats.org/officeDocument/2006/relationships/image" Target="../media/image1.png"/></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3.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xml"/><Relationship Id="rId2" Type="http://schemas.openxmlformats.org/officeDocument/2006/relationships/notesSlide" Target="../notesSlides/notesSlide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15.xml"/><Relationship Id="rId3" Type="http://schemas.openxmlformats.org/officeDocument/2006/relationships/hyperlink" Target="https://docs.google.com/spreadsheets/d/1rwGtzysg8ds9zl85nyKt5VEHMt13JV-ntsMprVdMdfA/copy" TargetMode="External"/><Relationship Id="rId4" Type="http://schemas.openxmlformats.org/officeDocument/2006/relationships/image" Target="../media/image2.png"/></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2.xml"/><Relationship Id="rId2" Type="http://schemas.openxmlformats.org/officeDocument/2006/relationships/notesSlide" Target="../notesSlides/notesSlide17.xml"/><Relationship Id="rId3" Type="http://schemas.openxmlformats.org/officeDocument/2006/relationships/image" Target="../media/image3.png"/></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18.xml"/><Relationship Id="rId3" Type="http://schemas.openxmlformats.org/officeDocument/2006/relationships/image" Target="../media/image8.png"/></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3.xml"/><Relationship Id="rId2" Type="http://schemas.openxmlformats.org/officeDocument/2006/relationships/notesSlide" Target="../notesSlides/notesSlide19.xml"/><Relationship Id="rId3" Type="http://schemas.openxmlformats.org/officeDocument/2006/relationships/image" Target="../media/image9.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2.xml"/><Relationship Id="rId3" Type="http://schemas.openxmlformats.org/officeDocument/2006/relationships/hyperlink" Target="http://bit.ly/2Tynxth" TargetMode="External"/><Relationship Id="rId4" Type="http://schemas.openxmlformats.org/officeDocument/2006/relationships/hyperlink" Target="http://bit.ly/30B07Gq" TargetMode="External"/><Relationship Id="rId9" Type="http://schemas.openxmlformats.org/officeDocument/2006/relationships/slide" Target="/ppt/slides/slide29.xml"/><Relationship Id="rId5" Type="http://schemas.openxmlformats.org/officeDocument/2006/relationships/hyperlink" Target="http://bit.ly/33VAFh3" TargetMode="External"/><Relationship Id="rId6" Type="http://schemas.openxmlformats.org/officeDocument/2006/relationships/slide" Target="/ppt/slides/slide27.xml"/><Relationship Id="rId7" Type="http://schemas.openxmlformats.org/officeDocument/2006/relationships/slide" Target="/ppt/slides/slide26.xml"/><Relationship Id="rId8" Type="http://schemas.openxmlformats.org/officeDocument/2006/relationships/slide" Target="/ppt/slides/slide28.xml"/><Relationship Id="rId11" Type="http://schemas.openxmlformats.org/officeDocument/2006/relationships/slide" Target="/ppt/slides/slide30.xml"/><Relationship Id="rId10" Type="http://schemas.openxmlformats.org/officeDocument/2006/relationships/slide" Target="/ppt/slides/slide30.xml"/><Relationship Id="rId13" Type="http://schemas.openxmlformats.org/officeDocument/2006/relationships/hyperlink" Target="https://stories.freepik.com/?utm_source=slidesgo_template&amp;utm_medium=referral-link&amp;utm_campaign=slidesgo_contents_of_this_template&amp;utm_term=stories_by_freepik&amp;utm_content=stories" TargetMode="External"/><Relationship Id="rId12" Type="http://schemas.openxmlformats.org/officeDocument/2006/relationships/slide" Target="/ppt/slides/slide31.xml"/><Relationship Id="rId15" Type="http://schemas.openxmlformats.org/officeDocument/2006/relationships/slide" Target="/ppt/slides/slide32.xml"/><Relationship Id="rId14" Type="http://schemas.openxmlformats.org/officeDocument/2006/relationships/slide" Target="/ppt/slides/slide32.xml"/><Relationship Id="rId16" Type="http://schemas.openxmlformats.org/officeDocument/2006/relationships/slide" Target="/ppt/slides/slide3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6.xml"/><Relationship Id="rId2"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7.xml"/><Relationship Id="rId2"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8.xml"/><Relationship Id="rId2"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9.xml"/><Relationship Id="rId2"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5.xml"/><Relationship Id="rId2" Type="http://schemas.openxmlformats.org/officeDocument/2006/relationships/notesSlide" Target="../notesSlides/notesSlide27.xml"/><Relationship Id="rId3" Type="http://schemas.openxmlformats.org/officeDocument/2006/relationships/hyperlink" Target="https://stories.freepik.com/pana/#19b5b1" TargetMode="External"/></Relationships>
</file>

<file path=ppt/slides/_rels/slide28.xml.rels><?xml version="1.0" encoding="UTF-8" standalone="yes"?><Relationships xmlns="http://schemas.openxmlformats.org/package/2006/relationships"><Relationship Id="rId20" Type="http://schemas.openxmlformats.org/officeDocument/2006/relationships/hyperlink" Target="https://stories.freepik.com/illustration/experts/pana/?utm_source=slidesgo_template&amp;utm_medium=referral-link&amp;utm_campaign=sg_resources&amp;utm_content=stories#19b5b1" TargetMode="External"/><Relationship Id="rId22" Type="http://schemas.openxmlformats.org/officeDocument/2006/relationships/hyperlink" Target="https://stories.freepik.com/illustration/organizing-projects/pana/?utm_source=slidesgo_template&amp;utm_medium=referral-link&amp;utm_campaign=sg_resources&amp;utm_content=stories#19b5b1" TargetMode="External"/><Relationship Id="rId21" Type="http://schemas.openxmlformats.org/officeDocument/2006/relationships/hyperlink" Target="https://stories.freepik.com/illustration/resume-folder/pana/?utm_source=slidesgo_template&amp;utm_medium=referral-link&amp;utm_campaign=sg_resources&amp;utm_content=stories#19b5b1" TargetMode="External"/><Relationship Id="rId24" Type="http://schemas.openxmlformats.org/officeDocument/2006/relationships/hyperlink" Target="https://stories.freepik.com/illustration/checklist/pana/?utm_source=slidesgo_template&amp;utm_medium=referral-link&amp;utm_campaign=sg_resources&amp;utm_content=stories#19b5b1" TargetMode="External"/><Relationship Id="rId23" Type="http://schemas.openxmlformats.org/officeDocument/2006/relationships/hyperlink" Target="https://stories.freepik.com/illustration/brainstorming/pana/?utm_source=slidesgo_template&amp;utm_medium=referral-link&amp;utm_campaign=sg_resources&amp;utm_content=stories#19b5b1" TargetMode="External"/><Relationship Id="rId1" Type="http://schemas.openxmlformats.org/officeDocument/2006/relationships/slideLayout" Target="../slideLayouts/slideLayout5.xml"/><Relationship Id="rId2" Type="http://schemas.openxmlformats.org/officeDocument/2006/relationships/notesSlide" Target="../notesSlides/notesSlide28.xml"/><Relationship Id="rId3" Type="http://schemas.openxmlformats.org/officeDocument/2006/relationships/hyperlink" Target="https://stories.freepik.com/illustration/development/pana?utm_source=slidesgo_template&amp;utm_medium=referral-link&amp;utm_campaign=sg_resources&amp;utm_content=stories#19b5b1" TargetMode="External"/><Relationship Id="rId4" Type="http://schemas.openxmlformats.org/officeDocument/2006/relationships/hyperlink" Target="https://stories.freepik.com/illustration/calendar/pana?utm_source=slidesgo_template&amp;utm_medium=referral-link&amp;utm_campaign=sg_resources&amp;utm_content=stories#19b5b1" TargetMode="External"/><Relationship Id="rId9" Type="http://schemas.openxmlformats.org/officeDocument/2006/relationships/hyperlink" Target="https://stories.freepik.com/illustration/working/pana/?utm_source=slidesgo_template&amp;utm_medium=referral-link&amp;utm_campaign=sg_resources&amp;utm_content=stories#19b5b1" TargetMode="External"/><Relationship Id="rId26" Type="http://schemas.openxmlformats.org/officeDocument/2006/relationships/hyperlink" Target="https://www.freepik.com/free-photo/colleagues-looking-charts_1372802.htm#page=1&amp;query=research&amp;position=2/?utm_source=slidesgo_template&amp;utm_medium=referral-link&amp;utm_campaign=sg_resources&amp;utm_content=freepik" TargetMode="External"/><Relationship Id="rId25" Type="http://schemas.openxmlformats.org/officeDocument/2006/relationships/hyperlink" Target="https://www.freepik.com/free-photo/book-stack-with-copy-space_5822775.htm#page=1&amp;query=5822775&amp;position=0/?utm_source=slidesgo_template&amp;utm_medium=referral-link&amp;utm_campaign=sg_resources&amp;utm_content=freepik" TargetMode="External"/><Relationship Id="rId27" Type="http://schemas.openxmlformats.org/officeDocument/2006/relationships/hyperlink" Target="https://www.flaticon.com/packs/essential-collection/?utm_source=slidesgo_template&amp;utm_medium=referral-link&amp;utm_campaign=sg_resources&amp;utm_content=flaticon" TargetMode="External"/><Relationship Id="rId5" Type="http://schemas.openxmlformats.org/officeDocument/2006/relationships/hyperlink" Target="https://stories.freepik.com/illustration/charts/pana?utm_source=slidesgo_template&amp;utm_medium=referral-link&amp;utm_campaign=sg_resources&amp;utm_content=stories#19b5b1" TargetMode="External"/><Relationship Id="rId6" Type="http://schemas.openxmlformats.org/officeDocument/2006/relationships/hyperlink" Target="https://stories.freepik.com/illustration/documents/pana/?utm_source=slidesgo_template&amp;utm_medium=referral-link&amp;utm_campaign=sg_resources&amp;utm_content=stories#19b5b1" TargetMode="External"/><Relationship Id="rId7" Type="http://schemas.openxmlformats.org/officeDocument/2006/relationships/hyperlink" Target="https://stories.freepik.com/illustration/hiring/pana/?utm_source=slidesgo_template&amp;utm_medium=referral-link&amp;utm_campaign=sg_resources&amp;utm_content=stories#19b5b1" TargetMode="External"/><Relationship Id="rId8" Type="http://schemas.openxmlformats.org/officeDocument/2006/relationships/hyperlink" Target="https://stories.freepik.com/illustration/collaboration/pana/?utm_source=slidesgo_template&amp;utm_medium=referral-link&amp;utm_campaign=sg_resources&amp;utm_content=stories#19b5b1" TargetMode="External"/><Relationship Id="rId11" Type="http://schemas.openxmlformats.org/officeDocument/2006/relationships/hyperlink" Target="https://www.freepik.com/free-vector/growing-concept-illustration_5573518.htm#query=5573518&amp;position=0/?utm_source=slidesgo_template&amp;utm_medium=referral-link&amp;utm_campaign=sg_resources&amp;utm_content=freepik" TargetMode="External"/><Relationship Id="rId10" Type="http://schemas.openxmlformats.org/officeDocument/2006/relationships/hyperlink" Target="https://www.freepik.com/free-vector/secure-data-concept-illustration_5573512.htm#query=5573512&amp;position=0/?utm_source=slidesgo_template&amp;utm_medium=referral-link&amp;utm_campaign=sg_resources&amp;utm_content=freepik" TargetMode="External"/><Relationship Id="rId13" Type="http://schemas.openxmlformats.org/officeDocument/2006/relationships/hyperlink" Target="https://stories.freepik.com/illustration/devices/pana/?utm_source=slidesgo_template&amp;utm_medium=referral-link&amp;utm_campaign=sg_resources&amp;utm_content=stories#19b5b1" TargetMode="External"/><Relationship Id="rId12" Type="http://schemas.openxmlformats.org/officeDocument/2006/relationships/hyperlink" Target="https://stories.freepik.com/illustration/images/pana/?utm_source=slidesgo_template&amp;utm_medium=referral-link&amp;utm_campaign=sg_resources&amp;utm_content=stories#19b5b1" TargetMode="External"/><Relationship Id="rId15" Type="http://schemas.openxmlformats.org/officeDocument/2006/relationships/hyperlink" Target="https://stories.freepik.com/illustration/search-engines/pana/?utm_source=slidesgo_template&amp;utm_medium=referral-link&amp;utm_campaign=sg_resources&amp;utm_content=stories#19b5b1" TargetMode="External"/><Relationship Id="rId14" Type="http://schemas.openxmlformats.org/officeDocument/2006/relationships/hyperlink" Target="https://www.freepik.com/free-vector/grades-concept-illustration_5928128.htm#query=5928128&amp;position=0/?utm_source=slidesgo_template&amp;utm_medium=referral-link&amp;utm_campaign=sg_resources&amp;utm_content=freepik" TargetMode="External"/><Relationship Id="rId17" Type="http://schemas.openxmlformats.org/officeDocument/2006/relationships/hyperlink" Target="https://stories.freepik.com/illustration/add-files/pana/?utm_source=slidesgo_template&amp;utm_medium=referral-link&amp;utm_campaign=sg_resources&amp;utm_content=stories#19b5b1" TargetMode="External"/><Relationship Id="rId16" Type="http://schemas.openxmlformats.org/officeDocument/2006/relationships/hyperlink" Target="https://stories.freepik.com/illustration/connected/pana/?utm_source=slidesgo_template&amp;utm_medium=referral-link&amp;utm_campaign=sg_resources&amp;utm_content=stories#19b5b1" TargetMode="External"/><Relationship Id="rId19" Type="http://schemas.openxmlformats.org/officeDocument/2006/relationships/hyperlink" Target="https://stories.freepik.com/illustration/file-searching/pana/?utm_source=slidesgo_template&amp;utm_medium=referral-link&amp;utm_campaign=sg_resources&amp;utm_content=stories#19b5b1" TargetMode="External"/><Relationship Id="rId18" Type="http://schemas.openxmlformats.org/officeDocument/2006/relationships/hyperlink" Target="https://stories.freepik.com/illustration/notebook/pana/?utm_source=slidesgo_template&amp;utm_medium=referral-link&amp;utm_campaign=sg_resources&amp;utm_content=stories#19b5b1" TargetMode="Externa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29.xml"/><Relationship Id="rId3" Type="http://schemas.openxmlformats.org/officeDocument/2006/relationships/hyperlink" Target="http://bit.ly/2PfT4lq" TargetMode="External"/><Relationship Id="rId4" Type="http://schemas.openxmlformats.org/officeDocument/2006/relationships/slide" Target="/ppt/slides/slide26.xml"/><Relationship Id="rId5" Type="http://schemas.openxmlformats.org/officeDocument/2006/relationships/hyperlink" Target="http://bit.ly/33VAFh3" TargetMode="External"/><Relationship Id="rId6" Type="http://schemas.openxmlformats.org/officeDocument/2006/relationships/hyperlink" Target="http://bit.ly/30B07Gq" TargetMode="Externa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0.xml"/><Relationship Id="rId3" Type="http://schemas.openxmlformats.org/officeDocument/2006/relationships/hyperlink" Target="https://fonts.google.com/specimen/Lilita+One" TargetMode="External"/><Relationship Id="rId4" Type="http://schemas.openxmlformats.org/officeDocument/2006/relationships/hyperlink" Target="https://fonts.google.com/specimen/Josefin+Sans" TargetMode="Externa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1.xml"/><Relationship Id="rId3" Type="http://schemas.openxmlformats.org/officeDocument/2006/relationships/image" Target="../media/image4.gif"/><Relationship Id="rId4" Type="http://schemas.openxmlformats.org/officeDocument/2006/relationships/hyperlink" Target="https://stories.freepik.com/how-it-works?utm_source=slidesgo_template&amp;utm_medium=referral-link&amp;utm_campaign=slidesgo_final_slides&amp;utm_term=how%20it%20works&amp;utm_content=stories" TargetMode="External"/><Relationship Id="rId9" Type="http://schemas.openxmlformats.org/officeDocument/2006/relationships/image" Target="../media/image6.gif"/><Relationship Id="rId5" Type="http://schemas.openxmlformats.org/officeDocument/2006/relationships/hyperlink" Target="https://stories.freepik.com/pana?utm_source=slidesgo_template&amp;utm_medium=referral-link&amp;utm_campaign=slidesgo_final_slides&amp;utm_term=pana&amp;utm_content=stories" TargetMode="External"/><Relationship Id="rId6" Type="http://schemas.openxmlformats.org/officeDocument/2006/relationships/hyperlink" Target="https://stories.freepik.com/amico?utm_source=slidesgo_template&amp;utm_medium=referral-link&amp;utm_campaign=slidesgo_final_slides&amp;utm_term=amico&amp;utm_content=stories" TargetMode="External"/><Relationship Id="rId7" Type="http://schemas.openxmlformats.org/officeDocument/2006/relationships/hyperlink" Target="https://stories.freepik.com/bro?utm_source=slidesgo_template&amp;utm_medium=referral-link&amp;utm_campaign=slidesgo_final_slides&amp;utm_term=bro&amp;utm_content=stories" TargetMode="External"/><Relationship Id="rId8" Type="http://schemas.openxmlformats.org/officeDocument/2006/relationships/hyperlink" Target="https://stories.freepik.com/rafiki?utm_source=slidesgo_template&amp;utm_medium=referral-link&amp;utm_campaign=slidesgo_final_slides&amp;utm_term=rafiki&amp;utm_content=stories" TargetMode="External"/><Relationship Id="rId11" Type="http://schemas.openxmlformats.org/officeDocument/2006/relationships/image" Target="../media/image7.gif"/><Relationship Id="rId10" Type="http://schemas.openxmlformats.org/officeDocument/2006/relationships/image" Target="../media/image5.gif"/></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4.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5.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6.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7.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8.xml"/><Relationship Id="rId3" Type="http://schemas.openxmlformats.org/officeDocument/2006/relationships/hyperlink" Target="https://chrome.google.com/webstore/detail/flaticon-for-gsuit-gslide/haekgjfnhhdkgfgmldhfokhmfkgmciba" TargetMode="Externa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3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1.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3.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4.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31.xml"/><Relationship Id="rId2" Type="http://schemas.openxmlformats.org/officeDocument/2006/relationships/notesSlide" Target="../notesSlides/notesSlide45.xml"/><Relationship Id="rId3" Type="http://schemas.openxmlformats.org/officeDocument/2006/relationships/hyperlink" Target="http://bit.ly/2PfT4lq" TargetMode="External"/><Relationship Id="rId4"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60" name="Shape 860"/>
        <p:cNvGrpSpPr/>
        <p:nvPr/>
      </p:nvGrpSpPr>
      <p:grpSpPr>
        <a:xfrm>
          <a:off x="0" y="0"/>
          <a:ext cx="0" cy="0"/>
          <a:chOff x="0" y="0"/>
          <a:chExt cx="0" cy="0"/>
        </a:xfrm>
      </p:grpSpPr>
      <p:sp>
        <p:nvSpPr>
          <p:cNvPr id="861" name="Google Shape;861;p34"/>
          <p:cNvSpPr txBox="1"/>
          <p:nvPr>
            <p:ph type="ctrTitle"/>
          </p:nvPr>
        </p:nvSpPr>
        <p:spPr>
          <a:xfrm>
            <a:off x="720000" y="860400"/>
            <a:ext cx="3345000" cy="2064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RESEARCH PROJECT</a:t>
            </a:r>
            <a:endParaRPr/>
          </a:p>
        </p:txBody>
      </p:sp>
      <p:sp>
        <p:nvSpPr>
          <p:cNvPr id="862" name="Google Shape;862;p34"/>
          <p:cNvSpPr txBox="1"/>
          <p:nvPr>
            <p:ph idx="1" type="subTitle"/>
          </p:nvPr>
        </p:nvSpPr>
        <p:spPr>
          <a:xfrm>
            <a:off x="720000" y="2824325"/>
            <a:ext cx="3345000" cy="707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Here is where your presentation begins</a:t>
            </a:r>
            <a:endParaRPr/>
          </a:p>
        </p:txBody>
      </p:sp>
      <p:grpSp>
        <p:nvGrpSpPr>
          <p:cNvPr id="863" name="Google Shape;863;p34"/>
          <p:cNvGrpSpPr/>
          <p:nvPr/>
        </p:nvGrpSpPr>
        <p:grpSpPr>
          <a:xfrm>
            <a:off x="3551078" y="894499"/>
            <a:ext cx="5591283" cy="3790746"/>
            <a:chOff x="3551078" y="894499"/>
            <a:chExt cx="5591283" cy="3790746"/>
          </a:xfrm>
        </p:grpSpPr>
        <p:sp>
          <p:nvSpPr>
            <p:cNvPr id="864" name="Google Shape;864;p34"/>
            <p:cNvSpPr/>
            <p:nvPr/>
          </p:nvSpPr>
          <p:spPr>
            <a:xfrm>
              <a:off x="7439416" y="1150995"/>
              <a:ext cx="1702945" cy="1120308"/>
            </a:xfrm>
            <a:custGeom>
              <a:rect b="b" l="l" r="r" t="t"/>
              <a:pathLst>
                <a:path extrusionOk="0" h="34955" w="53134">
                  <a:moveTo>
                    <a:pt x="3626" y="1"/>
                  </a:moveTo>
                  <a:lnTo>
                    <a:pt x="0" y="34955"/>
                  </a:lnTo>
                  <a:lnTo>
                    <a:pt x="49074" y="34955"/>
                  </a:lnTo>
                  <a:lnTo>
                    <a:pt x="5313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34"/>
            <p:cNvSpPr/>
            <p:nvPr/>
          </p:nvSpPr>
          <p:spPr>
            <a:xfrm>
              <a:off x="7610788" y="1330924"/>
              <a:ext cx="80349" cy="752438"/>
            </a:xfrm>
            <a:custGeom>
              <a:rect b="b" l="l" r="r" t="t"/>
              <a:pathLst>
                <a:path extrusionOk="0" h="23477" w="2507">
                  <a:moveTo>
                    <a:pt x="2473" y="1"/>
                  </a:moveTo>
                  <a:lnTo>
                    <a:pt x="2473" y="1"/>
                  </a:lnTo>
                  <a:cubicBezTo>
                    <a:pt x="2423" y="1"/>
                    <a:pt x="1855" y="5247"/>
                    <a:pt x="1187" y="11730"/>
                  </a:cubicBezTo>
                  <a:cubicBezTo>
                    <a:pt x="518" y="18213"/>
                    <a:pt x="0" y="23476"/>
                    <a:pt x="50" y="23476"/>
                  </a:cubicBezTo>
                  <a:cubicBezTo>
                    <a:pt x="84" y="23476"/>
                    <a:pt x="669" y="18230"/>
                    <a:pt x="1337" y="11747"/>
                  </a:cubicBezTo>
                  <a:cubicBezTo>
                    <a:pt x="2005" y="5264"/>
                    <a:pt x="2507" y="17"/>
                    <a:pt x="247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34"/>
            <p:cNvSpPr/>
            <p:nvPr/>
          </p:nvSpPr>
          <p:spPr>
            <a:xfrm>
              <a:off x="7740911" y="1366275"/>
              <a:ext cx="158007" cy="4840"/>
            </a:xfrm>
            <a:custGeom>
              <a:rect b="b" l="l" r="r" t="t"/>
              <a:pathLst>
                <a:path extrusionOk="0" h="151" w="4930">
                  <a:moveTo>
                    <a:pt x="2457" y="0"/>
                  </a:moveTo>
                  <a:cubicBezTo>
                    <a:pt x="1103" y="0"/>
                    <a:pt x="0" y="34"/>
                    <a:pt x="0" y="67"/>
                  </a:cubicBezTo>
                  <a:cubicBezTo>
                    <a:pt x="0" y="117"/>
                    <a:pt x="1103" y="151"/>
                    <a:pt x="2457" y="151"/>
                  </a:cubicBezTo>
                  <a:cubicBezTo>
                    <a:pt x="3827" y="151"/>
                    <a:pt x="4929" y="117"/>
                    <a:pt x="4929" y="67"/>
                  </a:cubicBezTo>
                  <a:cubicBezTo>
                    <a:pt x="4929" y="34"/>
                    <a:pt x="3827" y="0"/>
                    <a:pt x="245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34"/>
            <p:cNvSpPr/>
            <p:nvPr/>
          </p:nvSpPr>
          <p:spPr>
            <a:xfrm>
              <a:off x="7941736" y="1366275"/>
              <a:ext cx="628693" cy="4840"/>
            </a:xfrm>
            <a:custGeom>
              <a:rect b="b" l="l" r="r" t="t"/>
              <a:pathLst>
                <a:path extrusionOk="0" h="151" w="19616">
                  <a:moveTo>
                    <a:pt x="9808" y="0"/>
                  </a:moveTo>
                  <a:cubicBezTo>
                    <a:pt x="4394" y="0"/>
                    <a:pt x="0" y="34"/>
                    <a:pt x="0" y="67"/>
                  </a:cubicBezTo>
                  <a:cubicBezTo>
                    <a:pt x="0" y="117"/>
                    <a:pt x="4394" y="151"/>
                    <a:pt x="9808" y="151"/>
                  </a:cubicBezTo>
                  <a:cubicBezTo>
                    <a:pt x="15222" y="151"/>
                    <a:pt x="19616" y="117"/>
                    <a:pt x="19616" y="67"/>
                  </a:cubicBezTo>
                  <a:cubicBezTo>
                    <a:pt x="19616" y="34"/>
                    <a:pt x="15238" y="0"/>
                    <a:pt x="980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34"/>
            <p:cNvSpPr/>
            <p:nvPr/>
          </p:nvSpPr>
          <p:spPr>
            <a:xfrm>
              <a:off x="7722161" y="1764144"/>
              <a:ext cx="158007" cy="5384"/>
            </a:xfrm>
            <a:custGeom>
              <a:rect b="b" l="l" r="r" t="t"/>
              <a:pathLst>
                <a:path extrusionOk="0" h="168" w="4930">
                  <a:moveTo>
                    <a:pt x="2473" y="1"/>
                  </a:moveTo>
                  <a:cubicBezTo>
                    <a:pt x="1103" y="1"/>
                    <a:pt x="1" y="34"/>
                    <a:pt x="1" y="84"/>
                  </a:cubicBezTo>
                  <a:cubicBezTo>
                    <a:pt x="1" y="118"/>
                    <a:pt x="1103" y="168"/>
                    <a:pt x="2473" y="168"/>
                  </a:cubicBezTo>
                  <a:cubicBezTo>
                    <a:pt x="3827" y="168"/>
                    <a:pt x="4930" y="118"/>
                    <a:pt x="4930" y="84"/>
                  </a:cubicBezTo>
                  <a:cubicBezTo>
                    <a:pt x="4930" y="34"/>
                    <a:pt x="3827" y="1"/>
                    <a:pt x="247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34"/>
            <p:cNvSpPr/>
            <p:nvPr/>
          </p:nvSpPr>
          <p:spPr>
            <a:xfrm>
              <a:off x="7922987" y="1764144"/>
              <a:ext cx="629238" cy="5384"/>
            </a:xfrm>
            <a:custGeom>
              <a:rect b="b" l="l" r="r" t="t"/>
              <a:pathLst>
                <a:path extrusionOk="0" h="168" w="19633">
                  <a:moveTo>
                    <a:pt x="9808" y="1"/>
                  </a:moveTo>
                  <a:cubicBezTo>
                    <a:pt x="4395" y="1"/>
                    <a:pt x="0" y="34"/>
                    <a:pt x="0" y="84"/>
                  </a:cubicBezTo>
                  <a:cubicBezTo>
                    <a:pt x="0" y="118"/>
                    <a:pt x="4395" y="168"/>
                    <a:pt x="9808" y="168"/>
                  </a:cubicBezTo>
                  <a:cubicBezTo>
                    <a:pt x="15239" y="168"/>
                    <a:pt x="19633" y="118"/>
                    <a:pt x="19633" y="84"/>
                  </a:cubicBezTo>
                  <a:cubicBezTo>
                    <a:pt x="19633" y="34"/>
                    <a:pt x="15239" y="1"/>
                    <a:pt x="980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34"/>
            <p:cNvSpPr/>
            <p:nvPr/>
          </p:nvSpPr>
          <p:spPr>
            <a:xfrm>
              <a:off x="7708764" y="1947822"/>
              <a:ext cx="629270" cy="4872"/>
            </a:xfrm>
            <a:custGeom>
              <a:rect b="b" l="l" r="r" t="t"/>
              <a:pathLst>
                <a:path extrusionOk="0" h="152" w="19634">
                  <a:moveTo>
                    <a:pt x="9809" y="1"/>
                  </a:moveTo>
                  <a:cubicBezTo>
                    <a:pt x="4395" y="1"/>
                    <a:pt x="1" y="34"/>
                    <a:pt x="1" y="84"/>
                  </a:cubicBezTo>
                  <a:cubicBezTo>
                    <a:pt x="1" y="118"/>
                    <a:pt x="4395" y="151"/>
                    <a:pt x="9809" y="151"/>
                  </a:cubicBezTo>
                  <a:cubicBezTo>
                    <a:pt x="15239" y="151"/>
                    <a:pt x="19633" y="118"/>
                    <a:pt x="19633" y="84"/>
                  </a:cubicBezTo>
                  <a:cubicBezTo>
                    <a:pt x="19633" y="34"/>
                    <a:pt x="15239" y="1"/>
                    <a:pt x="980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34"/>
            <p:cNvSpPr/>
            <p:nvPr/>
          </p:nvSpPr>
          <p:spPr>
            <a:xfrm>
              <a:off x="7746263" y="1478194"/>
              <a:ext cx="222267" cy="5384"/>
            </a:xfrm>
            <a:custGeom>
              <a:rect b="b" l="l" r="r" t="t"/>
              <a:pathLst>
                <a:path extrusionOk="0" h="168" w="6935">
                  <a:moveTo>
                    <a:pt x="3459" y="0"/>
                  </a:moveTo>
                  <a:cubicBezTo>
                    <a:pt x="1554" y="0"/>
                    <a:pt x="1" y="51"/>
                    <a:pt x="1" y="84"/>
                  </a:cubicBezTo>
                  <a:cubicBezTo>
                    <a:pt x="1" y="134"/>
                    <a:pt x="1554" y="168"/>
                    <a:pt x="3459" y="168"/>
                  </a:cubicBezTo>
                  <a:cubicBezTo>
                    <a:pt x="5381" y="168"/>
                    <a:pt x="6935" y="134"/>
                    <a:pt x="6935" y="84"/>
                  </a:cubicBezTo>
                  <a:cubicBezTo>
                    <a:pt x="6935" y="51"/>
                    <a:pt x="5381" y="0"/>
                    <a:pt x="345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34"/>
            <p:cNvSpPr/>
            <p:nvPr/>
          </p:nvSpPr>
          <p:spPr>
            <a:xfrm>
              <a:off x="7740366" y="1643123"/>
              <a:ext cx="222267" cy="5384"/>
            </a:xfrm>
            <a:custGeom>
              <a:rect b="b" l="l" r="r" t="t"/>
              <a:pathLst>
                <a:path extrusionOk="0" h="168" w="6935">
                  <a:moveTo>
                    <a:pt x="3476" y="1"/>
                  </a:moveTo>
                  <a:cubicBezTo>
                    <a:pt x="1555" y="1"/>
                    <a:pt x="1" y="34"/>
                    <a:pt x="1" y="84"/>
                  </a:cubicBezTo>
                  <a:cubicBezTo>
                    <a:pt x="1" y="134"/>
                    <a:pt x="1555" y="168"/>
                    <a:pt x="3476" y="168"/>
                  </a:cubicBezTo>
                  <a:cubicBezTo>
                    <a:pt x="5381" y="168"/>
                    <a:pt x="6935" y="134"/>
                    <a:pt x="6935" y="84"/>
                  </a:cubicBezTo>
                  <a:cubicBezTo>
                    <a:pt x="6935" y="34"/>
                    <a:pt x="5381" y="1"/>
                    <a:pt x="347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34"/>
            <p:cNvSpPr/>
            <p:nvPr/>
          </p:nvSpPr>
          <p:spPr>
            <a:xfrm>
              <a:off x="7928339" y="1878755"/>
              <a:ext cx="222267" cy="5384"/>
            </a:xfrm>
            <a:custGeom>
              <a:rect b="b" l="l" r="r" t="t"/>
              <a:pathLst>
                <a:path extrusionOk="0" h="168" w="6935">
                  <a:moveTo>
                    <a:pt x="3459" y="0"/>
                  </a:moveTo>
                  <a:cubicBezTo>
                    <a:pt x="1554" y="0"/>
                    <a:pt x="0" y="34"/>
                    <a:pt x="0" y="84"/>
                  </a:cubicBezTo>
                  <a:cubicBezTo>
                    <a:pt x="0" y="117"/>
                    <a:pt x="1554" y="167"/>
                    <a:pt x="3459" y="167"/>
                  </a:cubicBezTo>
                  <a:cubicBezTo>
                    <a:pt x="5381" y="167"/>
                    <a:pt x="6934" y="117"/>
                    <a:pt x="6934" y="84"/>
                  </a:cubicBezTo>
                  <a:cubicBezTo>
                    <a:pt x="6934" y="34"/>
                    <a:pt x="5381" y="0"/>
                    <a:pt x="345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34"/>
            <p:cNvSpPr/>
            <p:nvPr/>
          </p:nvSpPr>
          <p:spPr>
            <a:xfrm>
              <a:off x="8208937" y="1478194"/>
              <a:ext cx="567670" cy="5384"/>
            </a:xfrm>
            <a:custGeom>
              <a:rect b="b" l="l" r="r" t="t"/>
              <a:pathLst>
                <a:path extrusionOk="0" h="168" w="17712">
                  <a:moveTo>
                    <a:pt x="8856" y="0"/>
                  </a:moveTo>
                  <a:cubicBezTo>
                    <a:pt x="3961" y="0"/>
                    <a:pt x="1" y="51"/>
                    <a:pt x="1" y="84"/>
                  </a:cubicBezTo>
                  <a:cubicBezTo>
                    <a:pt x="1" y="134"/>
                    <a:pt x="3961" y="168"/>
                    <a:pt x="8856" y="168"/>
                  </a:cubicBezTo>
                  <a:cubicBezTo>
                    <a:pt x="13752" y="168"/>
                    <a:pt x="17712" y="134"/>
                    <a:pt x="17712" y="84"/>
                  </a:cubicBezTo>
                  <a:cubicBezTo>
                    <a:pt x="17712" y="51"/>
                    <a:pt x="13752" y="0"/>
                    <a:pt x="885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34"/>
            <p:cNvSpPr/>
            <p:nvPr/>
          </p:nvSpPr>
          <p:spPr>
            <a:xfrm>
              <a:off x="8033848" y="1652770"/>
              <a:ext cx="567670" cy="5384"/>
            </a:xfrm>
            <a:custGeom>
              <a:rect b="b" l="l" r="r" t="t"/>
              <a:pathLst>
                <a:path extrusionOk="0" h="168" w="17712">
                  <a:moveTo>
                    <a:pt x="8856" y="0"/>
                  </a:moveTo>
                  <a:cubicBezTo>
                    <a:pt x="3960" y="0"/>
                    <a:pt x="0" y="34"/>
                    <a:pt x="0" y="84"/>
                  </a:cubicBezTo>
                  <a:cubicBezTo>
                    <a:pt x="0" y="117"/>
                    <a:pt x="3960" y="167"/>
                    <a:pt x="8856" y="167"/>
                  </a:cubicBezTo>
                  <a:cubicBezTo>
                    <a:pt x="13751" y="167"/>
                    <a:pt x="17711" y="117"/>
                    <a:pt x="17711" y="84"/>
                  </a:cubicBezTo>
                  <a:cubicBezTo>
                    <a:pt x="17711" y="34"/>
                    <a:pt x="13751" y="0"/>
                    <a:pt x="885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34"/>
            <p:cNvSpPr/>
            <p:nvPr/>
          </p:nvSpPr>
          <p:spPr>
            <a:xfrm>
              <a:off x="8229288" y="1878755"/>
              <a:ext cx="567670" cy="5384"/>
            </a:xfrm>
            <a:custGeom>
              <a:rect b="b" l="l" r="r" t="t"/>
              <a:pathLst>
                <a:path extrusionOk="0" h="168" w="17712">
                  <a:moveTo>
                    <a:pt x="8856" y="0"/>
                  </a:moveTo>
                  <a:cubicBezTo>
                    <a:pt x="3961" y="0"/>
                    <a:pt x="1" y="34"/>
                    <a:pt x="1" y="84"/>
                  </a:cubicBezTo>
                  <a:cubicBezTo>
                    <a:pt x="1" y="117"/>
                    <a:pt x="3961" y="167"/>
                    <a:pt x="8856" y="167"/>
                  </a:cubicBezTo>
                  <a:cubicBezTo>
                    <a:pt x="13735" y="167"/>
                    <a:pt x="17712" y="117"/>
                    <a:pt x="17712" y="84"/>
                  </a:cubicBezTo>
                  <a:cubicBezTo>
                    <a:pt x="17712" y="34"/>
                    <a:pt x="13735" y="0"/>
                    <a:pt x="885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34"/>
            <p:cNvSpPr/>
            <p:nvPr/>
          </p:nvSpPr>
          <p:spPr>
            <a:xfrm>
              <a:off x="7710912" y="2080637"/>
              <a:ext cx="567670" cy="5384"/>
            </a:xfrm>
            <a:custGeom>
              <a:rect b="b" l="l" r="r" t="t"/>
              <a:pathLst>
                <a:path extrusionOk="0" h="168" w="17712">
                  <a:moveTo>
                    <a:pt x="8856" y="1"/>
                  </a:moveTo>
                  <a:cubicBezTo>
                    <a:pt x="3961" y="1"/>
                    <a:pt x="1" y="34"/>
                    <a:pt x="1" y="84"/>
                  </a:cubicBezTo>
                  <a:cubicBezTo>
                    <a:pt x="1" y="117"/>
                    <a:pt x="3961" y="168"/>
                    <a:pt x="8856" y="168"/>
                  </a:cubicBezTo>
                  <a:cubicBezTo>
                    <a:pt x="13752" y="168"/>
                    <a:pt x="17712" y="117"/>
                    <a:pt x="17712" y="84"/>
                  </a:cubicBezTo>
                  <a:cubicBezTo>
                    <a:pt x="17712" y="34"/>
                    <a:pt x="13752" y="1"/>
                    <a:pt x="885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34"/>
            <p:cNvSpPr/>
            <p:nvPr/>
          </p:nvSpPr>
          <p:spPr>
            <a:xfrm>
              <a:off x="8338547" y="2080637"/>
              <a:ext cx="567670" cy="5384"/>
            </a:xfrm>
            <a:custGeom>
              <a:rect b="b" l="l" r="r" t="t"/>
              <a:pathLst>
                <a:path extrusionOk="0" h="168" w="17712">
                  <a:moveTo>
                    <a:pt x="8856" y="1"/>
                  </a:moveTo>
                  <a:cubicBezTo>
                    <a:pt x="3960" y="1"/>
                    <a:pt x="0" y="34"/>
                    <a:pt x="0" y="84"/>
                  </a:cubicBezTo>
                  <a:cubicBezTo>
                    <a:pt x="0" y="117"/>
                    <a:pt x="3960" y="168"/>
                    <a:pt x="8856" y="168"/>
                  </a:cubicBezTo>
                  <a:cubicBezTo>
                    <a:pt x="13751" y="168"/>
                    <a:pt x="17711" y="117"/>
                    <a:pt x="17711" y="84"/>
                  </a:cubicBezTo>
                  <a:cubicBezTo>
                    <a:pt x="17711" y="34"/>
                    <a:pt x="13751" y="1"/>
                    <a:pt x="885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34"/>
            <p:cNvSpPr/>
            <p:nvPr/>
          </p:nvSpPr>
          <p:spPr>
            <a:xfrm>
              <a:off x="7710912" y="2146500"/>
              <a:ext cx="567670" cy="4872"/>
            </a:xfrm>
            <a:custGeom>
              <a:rect b="b" l="l" r="r" t="t"/>
              <a:pathLst>
                <a:path extrusionOk="0" h="152" w="17712">
                  <a:moveTo>
                    <a:pt x="8856" y="1"/>
                  </a:moveTo>
                  <a:cubicBezTo>
                    <a:pt x="3961" y="1"/>
                    <a:pt x="1" y="34"/>
                    <a:pt x="1" y="84"/>
                  </a:cubicBezTo>
                  <a:cubicBezTo>
                    <a:pt x="1" y="118"/>
                    <a:pt x="3961" y="151"/>
                    <a:pt x="8856" y="151"/>
                  </a:cubicBezTo>
                  <a:cubicBezTo>
                    <a:pt x="13735" y="151"/>
                    <a:pt x="17712" y="118"/>
                    <a:pt x="17712" y="84"/>
                  </a:cubicBezTo>
                  <a:cubicBezTo>
                    <a:pt x="17712" y="34"/>
                    <a:pt x="13752" y="1"/>
                    <a:pt x="885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34"/>
            <p:cNvSpPr/>
            <p:nvPr/>
          </p:nvSpPr>
          <p:spPr>
            <a:xfrm>
              <a:off x="7738218" y="1525852"/>
              <a:ext cx="567670" cy="4840"/>
            </a:xfrm>
            <a:custGeom>
              <a:rect b="b" l="l" r="r" t="t"/>
              <a:pathLst>
                <a:path extrusionOk="0" h="151" w="17712">
                  <a:moveTo>
                    <a:pt x="8856" y="0"/>
                  </a:moveTo>
                  <a:cubicBezTo>
                    <a:pt x="3978" y="0"/>
                    <a:pt x="1" y="34"/>
                    <a:pt x="1" y="84"/>
                  </a:cubicBezTo>
                  <a:cubicBezTo>
                    <a:pt x="1" y="117"/>
                    <a:pt x="3978" y="151"/>
                    <a:pt x="8856" y="151"/>
                  </a:cubicBezTo>
                  <a:cubicBezTo>
                    <a:pt x="13752" y="151"/>
                    <a:pt x="17712" y="117"/>
                    <a:pt x="17712" y="84"/>
                  </a:cubicBezTo>
                  <a:cubicBezTo>
                    <a:pt x="17712" y="34"/>
                    <a:pt x="13752" y="0"/>
                    <a:pt x="885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34"/>
            <p:cNvSpPr/>
            <p:nvPr/>
          </p:nvSpPr>
          <p:spPr>
            <a:xfrm>
              <a:off x="8008656" y="1479251"/>
              <a:ext cx="146244" cy="4872"/>
            </a:xfrm>
            <a:custGeom>
              <a:rect b="b" l="l" r="r" t="t"/>
              <a:pathLst>
                <a:path extrusionOk="0" h="152" w="4563">
                  <a:moveTo>
                    <a:pt x="2273" y="1"/>
                  </a:moveTo>
                  <a:cubicBezTo>
                    <a:pt x="1020" y="1"/>
                    <a:pt x="1" y="34"/>
                    <a:pt x="1" y="68"/>
                  </a:cubicBezTo>
                  <a:cubicBezTo>
                    <a:pt x="1" y="118"/>
                    <a:pt x="1020" y="151"/>
                    <a:pt x="2273" y="151"/>
                  </a:cubicBezTo>
                  <a:cubicBezTo>
                    <a:pt x="3543" y="151"/>
                    <a:pt x="4562" y="118"/>
                    <a:pt x="4562" y="68"/>
                  </a:cubicBezTo>
                  <a:cubicBezTo>
                    <a:pt x="4562" y="34"/>
                    <a:pt x="3543" y="1"/>
                    <a:pt x="227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34"/>
            <p:cNvSpPr/>
            <p:nvPr/>
          </p:nvSpPr>
          <p:spPr>
            <a:xfrm>
              <a:off x="7715206" y="1818244"/>
              <a:ext cx="146212" cy="5384"/>
            </a:xfrm>
            <a:custGeom>
              <a:rect b="b" l="l" r="r" t="t"/>
              <a:pathLst>
                <a:path extrusionOk="0" h="168" w="4562">
                  <a:moveTo>
                    <a:pt x="2289" y="0"/>
                  </a:moveTo>
                  <a:cubicBezTo>
                    <a:pt x="1020" y="0"/>
                    <a:pt x="0" y="34"/>
                    <a:pt x="0" y="84"/>
                  </a:cubicBezTo>
                  <a:cubicBezTo>
                    <a:pt x="0" y="134"/>
                    <a:pt x="1020" y="167"/>
                    <a:pt x="2289" y="167"/>
                  </a:cubicBezTo>
                  <a:cubicBezTo>
                    <a:pt x="3543" y="167"/>
                    <a:pt x="4562" y="134"/>
                    <a:pt x="4562" y="84"/>
                  </a:cubicBezTo>
                  <a:cubicBezTo>
                    <a:pt x="4562" y="34"/>
                    <a:pt x="3543" y="0"/>
                    <a:pt x="228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34"/>
            <p:cNvSpPr/>
            <p:nvPr/>
          </p:nvSpPr>
          <p:spPr>
            <a:xfrm>
              <a:off x="7712001" y="1878755"/>
              <a:ext cx="146212" cy="5384"/>
            </a:xfrm>
            <a:custGeom>
              <a:rect b="b" l="l" r="r" t="t"/>
              <a:pathLst>
                <a:path extrusionOk="0" h="168" w="4562">
                  <a:moveTo>
                    <a:pt x="2273" y="0"/>
                  </a:moveTo>
                  <a:cubicBezTo>
                    <a:pt x="1019" y="0"/>
                    <a:pt x="0" y="34"/>
                    <a:pt x="0" y="84"/>
                  </a:cubicBezTo>
                  <a:cubicBezTo>
                    <a:pt x="0" y="117"/>
                    <a:pt x="1019" y="167"/>
                    <a:pt x="2273" y="167"/>
                  </a:cubicBezTo>
                  <a:cubicBezTo>
                    <a:pt x="3542" y="167"/>
                    <a:pt x="4562" y="117"/>
                    <a:pt x="4562" y="84"/>
                  </a:cubicBezTo>
                  <a:cubicBezTo>
                    <a:pt x="4562" y="34"/>
                    <a:pt x="3542" y="0"/>
                    <a:pt x="227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34"/>
            <p:cNvSpPr/>
            <p:nvPr/>
          </p:nvSpPr>
          <p:spPr>
            <a:xfrm>
              <a:off x="7544380" y="1266664"/>
              <a:ext cx="1580321" cy="5384"/>
            </a:xfrm>
            <a:custGeom>
              <a:rect b="b" l="l" r="r" t="t"/>
              <a:pathLst>
                <a:path extrusionOk="0" h="168" w="49308">
                  <a:moveTo>
                    <a:pt x="24662" y="1"/>
                  </a:moveTo>
                  <a:cubicBezTo>
                    <a:pt x="11045" y="1"/>
                    <a:pt x="0" y="34"/>
                    <a:pt x="0" y="84"/>
                  </a:cubicBezTo>
                  <a:cubicBezTo>
                    <a:pt x="0" y="118"/>
                    <a:pt x="11045" y="168"/>
                    <a:pt x="24662" y="168"/>
                  </a:cubicBezTo>
                  <a:cubicBezTo>
                    <a:pt x="38280" y="168"/>
                    <a:pt x="49307" y="118"/>
                    <a:pt x="49307" y="84"/>
                  </a:cubicBezTo>
                  <a:cubicBezTo>
                    <a:pt x="49307" y="34"/>
                    <a:pt x="38280" y="1"/>
                    <a:pt x="2466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34"/>
            <p:cNvSpPr/>
            <p:nvPr/>
          </p:nvSpPr>
          <p:spPr>
            <a:xfrm>
              <a:off x="7625787" y="1197051"/>
              <a:ext cx="43941" cy="37627"/>
            </a:xfrm>
            <a:custGeom>
              <a:rect b="b" l="l" r="r" t="t"/>
              <a:pathLst>
                <a:path extrusionOk="0" h="1174" w="1371">
                  <a:moveTo>
                    <a:pt x="785" y="0"/>
                  </a:moveTo>
                  <a:cubicBezTo>
                    <a:pt x="267" y="0"/>
                    <a:pt x="0" y="635"/>
                    <a:pt x="384" y="1003"/>
                  </a:cubicBezTo>
                  <a:cubicBezTo>
                    <a:pt x="502" y="1121"/>
                    <a:pt x="646" y="1173"/>
                    <a:pt x="787" y="1173"/>
                  </a:cubicBezTo>
                  <a:cubicBezTo>
                    <a:pt x="1085" y="1173"/>
                    <a:pt x="1370" y="937"/>
                    <a:pt x="1370" y="585"/>
                  </a:cubicBezTo>
                  <a:cubicBezTo>
                    <a:pt x="1370" y="268"/>
                    <a:pt x="1120" y="0"/>
                    <a:pt x="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34"/>
            <p:cNvSpPr/>
            <p:nvPr/>
          </p:nvSpPr>
          <p:spPr>
            <a:xfrm>
              <a:off x="7706649" y="1197051"/>
              <a:ext cx="43941" cy="37627"/>
            </a:xfrm>
            <a:custGeom>
              <a:rect b="b" l="l" r="r" t="t"/>
              <a:pathLst>
                <a:path extrusionOk="0" h="1174" w="1371">
                  <a:moveTo>
                    <a:pt x="785" y="0"/>
                  </a:moveTo>
                  <a:cubicBezTo>
                    <a:pt x="251" y="0"/>
                    <a:pt x="0" y="635"/>
                    <a:pt x="368" y="1003"/>
                  </a:cubicBezTo>
                  <a:cubicBezTo>
                    <a:pt x="485" y="1121"/>
                    <a:pt x="631" y="1173"/>
                    <a:pt x="774" y="1173"/>
                  </a:cubicBezTo>
                  <a:cubicBezTo>
                    <a:pt x="1077" y="1173"/>
                    <a:pt x="1370" y="937"/>
                    <a:pt x="1370" y="585"/>
                  </a:cubicBezTo>
                  <a:cubicBezTo>
                    <a:pt x="1370" y="268"/>
                    <a:pt x="1103" y="0"/>
                    <a:pt x="7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34"/>
            <p:cNvSpPr/>
            <p:nvPr/>
          </p:nvSpPr>
          <p:spPr>
            <a:xfrm>
              <a:off x="7786966" y="1197051"/>
              <a:ext cx="43941" cy="37627"/>
            </a:xfrm>
            <a:custGeom>
              <a:rect b="b" l="l" r="r" t="t"/>
              <a:pathLst>
                <a:path extrusionOk="0" h="1174" w="1371">
                  <a:moveTo>
                    <a:pt x="786" y="0"/>
                  </a:moveTo>
                  <a:cubicBezTo>
                    <a:pt x="251" y="0"/>
                    <a:pt x="0" y="635"/>
                    <a:pt x="368" y="1003"/>
                  </a:cubicBezTo>
                  <a:cubicBezTo>
                    <a:pt x="486" y="1121"/>
                    <a:pt x="631" y="1173"/>
                    <a:pt x="774" y="1173"/>
                  </a:cubicBezTo>
                  <a:cubicBezTo>
                    <a:pt x="1077" y="1173"/>
                    <a:pt x="1370" y="937"/>
                    <a:pt x="1370" y="585"/>
                  </a:cubicBezTo>
                  <a:cubicBezTo>
                    <a:pt x="1370" y="268"/>
                    <a:pt x="1103" y="0"/>
                    <a:pt x="7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34"/>
            <p:cNvSpPr/>
            <p:nvPr/>
          </p:nvSpPr>
          <p:spPr>
            <a:xfrm>
              <a:off x="4706705" y="1223300"/>
              <a:ext cx="1060342" cy="697793"/>
            </a:xfrm>
            <a:custGeom>
              <a:rect b="b" l="l" r="r" t="t"/>
              <a:pathLst>
                <a:path extrusionOk="0" h="21772" w="33084">
                  <a:moveTo>
                    <a:pt x="2256" y="0"/>
                  </a:moveTo>
                  <a:lnTo>
                    <a:pt x="1" y="21771"/>
                  </a:lnTo>
                  <a:lnTo>
                    <a:pt x="30561" y="21771"/>
                  </a:lnTo>
                  <a:lnTo>
                    <a:pt x="3308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34"/>
            <p:cNvSpPr/>
            <p:nvPr/>
          </p:nvSpPr>
          <p:spPr>
            <a:xfrm>
              <a:off x="4812726" y="1335731"/>
              <a:ext cx="51440" cy="468603"/>
            </a:xfrm>
            <a:custGeom>
              <a:rect b="b" l="l" r="r" t="t"/>
              <a:pathLst>
                <a:path extrusionOk="0" h="14621" w="1605">
                  <a:moveTo>
                    <a:pt x="1554" y="1"/>
                  </a:moveTo>
                  <a:cubicBezTo>
                    <a:pt x="1503" y="1"/>
                    <a:pt x="1136" y="3269"/>
                    <a:pt x="719" y="7303"/>
                  </a:cubicBezTo>
                  <a:cubicBezTo>
                    <a:pt x="302" y="11329"/>
                    <a:pt x="1" y="14604"/>
                    <a:pt x="51" y="14621"/>
                  </a:cubicBezTo>
                  <a:cubicBezTo>
                    <a:pt x="84" y="14621"/>
                    <a:pt x="469" y="11346"/>
                    <a:pt x="886" y="7319"/>
                  </a:cubicBezTo>
                  <a:cubicBezTo>
                    <a:pt x="1304" y="3276"/>
                    <a:pt x="1605" y="1"/>
                    <a:pt x="1555" y="1"/>
                  </a:cubicBezTo>
                  <a:cubicBezTo>
                    <a:pt x="1555" y="1"/>
                    <a:pt x="1555" y="1"/>
                    <a:pt x="155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34"/>
            <p:cNvSpPr/>
            <p:nvPr/>
          </p:nvSpPr>
          <p:spPr>
            <a:xfrm>
              <a:off x="4894133" y="1356628"/>
              <a:ext cx="98586" cy="4840"/>
            </a:xfrm>
            <a:custGeom>
              <a:rect b="b" l="l" r="r" t="t"/>
              <a:pathLst>
                <a:path extrusionOk="0" h="151" w="3076">
                  <a:moveTo>
                    <a:pt x="1538" y="1"/>
                  </a:moveTo>
                  <a:cubicBezTo>
                    <a:pt x="686" y="1"/>
                    <a:pt x="1" y="34"/>
                    <a:pt x="1" y="67"/>
                  </a:cubicBezTo>
                  <a:cubicBezTo>
                    <a:pt x="1" y="118"/>
                    <a:pt x="686" y="151"/>
                    <a:pt x="1538" y="151"/>
                  </a:cubicBezTo>
                  <a:cubicBezTo>
                    <a:pt x="2390" y="151"/>
                    <a:pt x="3075" y="118"/>
                    <a:pt x="3075" y="67"/>
                  </a:cubicBezTo>
                  <a:cubicBezTo>
                    <a:pt x="3075" y="34"/>
                    <a:pt x="2390" y="1"/>
                    <a:pt x="153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34"/>
            <p:cNvSpPr/>
            <p:nvPr/>
          </p:nvSpPr>
          <p:spPr>
            <a:xfrm>
              <a:off x="5019449" y="1356628"/>
              <a:ext cx="391491" cy="4840"/>
            </a:xfrm>
            <a:custGeom>
              <a:rect b="b" l="l" r="r" t="t"/>
              <a:pathLst>
                <a:path extrusionOk="0" h="151" w="12215">
                  <a:moveTo>
                    <a:pt x="6116" y="1"/>
                  </a:moveTo>
                  <a:cubicBezTo>
                    <a:pt x="2724" y="1"/>
                    <a:pt x="0" y="34"/>
                    <a:pt x="0" y="67"/>
                  </a:cubicBezTo>
                  <a:cubicBezTo>
                    <a:pt x="0" y="118"/>
                    <a:pt x="2741" y="151"/>
                    <a:pt x="6116" y="151"/>
                  </a:cubicBezTo>
                  <a:cubicBezTo>
                    <a:pt x="9491" y="151"/>
                    <a:pt x="12214" y="118"/>
                    <a:pt x="12214" y="67"/>
                  </a:cubicBezTo>
                  <a:cubicBezTo>
                    <a:pt x="12214" y="34"/>
                    <a:pt x="9491" y="1"/>
                    <a:pt x="61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34"/>
            <p:cNvSpPr/>
            <p:nvPr/>
          </p:nvSpPr>
          <p:spPr>
            <a:xfrm>
              <a:off x="4882884" y="1604567"/>
              <a:ext cx="98041" cy="4872"/>
            </a:xfrm>
            <a:custGeom>
              <a:rect b="b" l="l" r="r" t="t"/>
              <a:pathLst>
                <a:path extrusionOk="0" h="152" w="3059">
                  <a:moveTo>
                    <a:pt x="1521" y="1"/>
                  </a:moveTo>
                  <a:cubicBezTo>
                    <a:pt x="686" y="1"/>
                    <a:pt x="1" y="34"/>
                    <a:pt x="1" y="67"/>
                  </a:cubicBezTo>
                  <a:cubicBezTo>
                    <a:pt x="1" y="118"/>
                    <a:pt x="686" y="151"/>
                    <a:pt x="1521" y="151"/>
                  </a:cubicBezTo>
                  <a:cubicBezTo>
                    <a:pt x="2373" y="151"/>
                    <a:pt x="3058" y="118"/>
                    <a:pt x="3058" y="67"/>
                  </a:cubicBezTo>
                  <a:cubicBezTo>
                    <a:pt x="3058" y="34"/>
                    <a:pt x="2373" y="1"/>
                    <a:pt x="152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34"/>
            <p:cNvSpPr/>
            <p:nvPr/>
          </p:nvSpPr>
          <p:spPr>
            <a:xfrm>
              <a:off x="5007655" y="1604567"/>
              <a:ext cx="392036" cy="4872"/>
            </a:xfrm>
            <a:custGeom>
              <a:rect b="b" l="l" r="r" t="t"/>
              <a:pathLst>
                <a:path extrusionOk="0" h="152" w="12232">
                  <a:moveTo>
                    <a:pt x="6116" y="1"/>
                  </a:moveTo>
                  <a:cubicBezTo>
                    <a:pt x="2741" y="1"/>
                    <a:pt x="1" y="34"/>
                    <a:pt x="1" y="67"/>
                  </a:cubicBezTo>
                  <a:cubicBezTo>
                    <a:pt x="1" y="118"/>
                    <a:pt x="2741" y="151"/>
                    <a:pt x="6116" y="151"/>
                  </a:cubicBezTo>
                  <a:cubicBezTo>
                    <a:pt x="9491" y="151"/>
                    <a:pt x="12232" y="118"/>
                    <a:pt x="12232" y="67"/>
                  </a:cubicBezTo>
                  <a:cubicBezTo>
                    <a:pt x="12232" y="34"/>
                    <a:pt x="9491" y="1"/>
                    <a:pt x="61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34"/>
            <p:cNvSpPr/>
            <p:nvPr/>
          </p:nvSpPr>
          <p:spPr>
            <a:xfrm>
              <a:off x="4874327" y="1718633"/>
              <a:ext cx="391491" cy="5384"/>
            </a:xfrm>
            <a:custGeom>
              <a:rect b="b" l="l" r="r" t="t"/>
              <a:pathLst>
                <a:path extrusionOk="0" h="168" w="12215">
                  <a:moveTo>
                    <a:pt x="6116" y="1"/>
                  </a:moveTo>
                  <a:cubicBezTo>
                    <a:pt x="2741" y="1"/>
                    <a:pt x="0" y="34"/>
                    <a:pt x="0" y="84"/>
                  </a:cubicBezTo>
                  <a:cubicBezTo>
                    <a:pt x="0" y="134"/>
                    <a:pt x="2741" y="168"/>
                    <a:pt x="6116" y="168"/>
                  </a:cubicBezTo>
                  <a:cubicBezTo>
                    <a:pt x="9491" y="168"/>
                    <a:pt x="12214" y="134"/>
                    <a:pt x="12214" y="84"/>
                  </a:cubicBezTo>
                  <a:cubicBezTo>
                    <a:pt x="12214" y="34"/>
                    <a:pt x="9491" y="1"/>
                    <a:pt x="61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34"/>
            <p:cNvSpPr/>
            <p:nvPr/>
          </p:nvSpPr>
          <p:spPr>
            <a:xfrm>
              <a:off x="4897338" y="1426241"/>
              <a:ext cx="138744" cy="5384"/>
            </a:xfrm>
            <a:custGeom>
              <a:rect b="b" l="l" r="r" t="t"/>
              <a:pathLst>
                <a:path extrusionOk="0" h="168" w="4329">
                  <a:moveTo>
                    <a:pt x="2173" y="1"/>
                  </a:moveTo>
                  <a:cubicBezTo>
                    <a:pt x="970" y="1"/>
                    <a:pt x="1" y="34"/>
                    <a:pt x="1" y="84"/>
                  </a:cubicBezTo>
                  <a:cubicBezTo>
                    <a:pt x="1" y="134"/>
                    <a:pt x="970" y="168"/>
                    <a:pt x="2173" y="168"/>
                  </a:cubicBezTo>
                  <a:cubicBezTo>
                    <a:pt x="3359" y="168"/>
                    <a:pt x="4328" y="134"/>
                    <a:pt x="4328" y="84"/>
                  </a:cubicBezTo>
                  <a:cubicBezTo>
                    <a:pt x="4328" y="34"/>
                    <a:pt x="3359" y="1"/>
                    <a:pt x="217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34"/>
            <p:cNvSpPr/>
            <p:nvPr/>
          </p:nvSpPr>
          <p:spPr>
            <a:xfrm>
              <a:off x="4894133" y="1529057"/>
              <a:ext cx="138200" cy="4872"/>
            </a:xfrm>
            <a:custGeom>
              <a:rect b="b" l="l" r="r" t="t"/>
              <a:pathLst>
                <a:path extrusionOk="0" h="152" w="4312">
                  <a:moveTo>
                    <a:pt x="2156" y="1"/>
                  </a:moveTo>
                  <a:cubicBezTo>
                    <a:pt x="970" y="1"/>
                    <a:pt x="1" y="34"/>
                    <a:pt x="1" y="84"/>
                  </a:cubicBezTo>
                  <a:cubicBezTo>
                    <a:pt x="1" y="118"/>
                    <a:pt x="970" y="151"/>
                    <a:pt x="2156" y="151"/>
                  </a:cubicBezTo>
                  <a:cubicBezTo>
                    <a:pt x="3342" y="151"/>
                    <a:pt x="4311" y="118"/>
                    <a:pt x="4311" y="84"/>
                  </a:cubicBezTo>
                  <a:cubicBezTo>
                    <a:pt x="4311" y="34"/>
                    <a:pt x="3342" y="1"/>
                    <a:pt x="215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34"/>
            <p:cNvSpPr/>
            <p:nvPr/>
          </p:nvSpPr>
          <p:spPr>
            <a:xfrm>
              <a:off x="5010892" y="1675782"/>
              <a:ext cx="138712" cy="4872"/>
            </a:xfrm>
            <a:custGeom>
              <a:rect b="b" l="l" r="r" t="t"/>
              <a:pathLst>
                <a:path extrusionOk="0" h="152" w="4328">
                  <a:moveTo>
                    <a:pt x="2172" y="1"/>
                  </a:moveTo>
                  <a:cubicBezTo>
                    <a:pt x="969" y="1"/>
                    <a:pt x="0" y="34"/>
                    <a:pt x="0" y="84"/>
                  </a:cubicBezTo>
                  <a:cubicBezTo>
                    <a:pt x="0" y="118"/>
                    <a:pt x="969" y="151"/>
                    <a:pt x="2172" y="151"/>
                  </a:cubicBezTo>
                  <a:cubicBezTo>
                    <a:pt x="3359" y="151"/>
                    <a:pt x="4328" y="118"/>
                    <a:pt x="4328" y="84"/>
                  </a:cubicBezTo>
                  <a:cubicBezTo>
                    <a:pt x="4328" y="34"/>
                    <a:pt x="3359" y="1"/>
                    <a:pt x="217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34"/>
            <p:cNvSpPr/>
            <p:nvPr/>
          </p:nvSpPr>
          <p:spPr>
            <a:xfrm>
              <a:off x="5185981" y="1426241"/>
              <a:ext cx="353479" cy="5384"/>
            </a:xfrm>
            <a:custGeom>
              <a:rect b="b" l="l" r="r" t="t"/>
              <a:pathLst>
                <a:path extrusionOk="0" h="168" w="11029">
                  <a:moveTo>
                    <a:pt x="5515" y="1"/>
                  </a:moveTo>
                  <a:cubicBezTo>
                    <a:pt x="2474" y="1"/>
                    <a:pt x="1" y="34"/>
                    <a:pt x="1" y="84"/>
                  </a:cubicBezTo>
                  <a:cubicBezTo>
                    <a:pt x="1" y="134"/>
                    <a:pt x="2474" y="168"/>
                    <a:pt x="5515" y="168"/>
                  </a:cubicBezTo>
                  <a:cubicBezTo>
                    <a:pt x="8556" y="168"/>
                    <a:pt x="11028" y="134"/>
                    <a:pt x="11028" y="84"/>
                  </a:cubicBezTo>
                  <a:cubicBezTo>
                    <a:pt x="11028" y="34"/>
                    <a:pt x="8556" y="1"/>
                    <a:pt x="551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34"/>
            <p:cNvSpPr/>
            <p:nvPr/>
          </p:nvSpPr>
          <p:spPr>
            <a:xfrm>
              <a:off x="5076754" y="1534954"/>
              <a:ext cx="353447" cy="5384"/>
            </a:xfrm>
            <a:custGeom>
              <a:rect b="b" l="l" r="r" t="t"/>
              <a:pathLst>
                <a:path extrusionOk="0" h="168" w="11028">
                  <a:moveTo>
                    <a:pt x="5514" y="1"/>
                  </a:moveTo>
                  <a:cubicBezTo>
                    <a:pt x="2473" y="1"/>
                    <a:pt x="0" y="34"/>
                    <a:pt x="0" y="84"/>
                  </a:cubicBezTo>
                  <a:cubicBezTo>
                    <a:pt x="0" y="117"/>
                    <a:pt x="2473" y="168"/>
                    <a:pt x="5514" y="168"/>
                  </a:cubicBezTo>
                  <a:cubicBezTo>
                    <a:pt x="8555" y="168"/>
                    <a:pt x="11028" y="117"/>
                    <a:pt x="11028" y="84"/>
                  </a:cubicBezTo>
                  <a:cubicBezTo>
                    <a:pt x="11028" y="34"/>
                    <a:pt x="8572" y="1"/>
                    <a:pt x="551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34"/>
            <p:cNvSpPr/>
            <p:nvPr/>
          </p:nvSpPr>
          <p:spPr>
            <a:xfrm>
              <a:off x="5198320" y="1675782"/>
              <a:ext cx="353447" cy="4872"/>
            </a:xfrm>
            <a:custGeom>
              <a:rect b="b" l="l" r="r" t="t"/>
              <a:pathLst>
                <a:path extrusionOk="0" h="152" w="11028">
                  <a:moveTo>
                    <a:pt x="5514" y="1"/>
                  </a:moveTo>
                  <a:cubicBezTo>
                    <a:pt x="2473" y="1"/>
                    <a:pt x="0" y="34"/>
                    <a:pt x="0" y="84"/>
                  </a:cubicBezTo>
                  <a:cubicBezTo>
                    <a:pt x="0" y="118"/>
                    <a:pt x="2473" y="151"/>
                    <a:pt x="5514" y="151"/>
                  </a:cubicBezTo>
                  <a:cubicBezTo>
                    <a:pt x="8572" y="151"/>
                    <a:pt x="11028" y="118"/>
                    <a:pt x="11028" y="84"/>
                  </a:cubicBezTo>
                  <a:cubicBezTo>
                    <a:pt x="11028" y="34"/>
                    <a:pt x="8572" y="1"/>
                    <a:pt x="551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34"/>
            <p:cNvSpPr/>
            <p:nvPr/>
          </p:nvSpPr>
          <p:spPr>
            <a:xfrm>
              <a:off x="4875384" y="1801642"/>
              <a:ext cx="354024" cy="4840"/>
            </a:xfrm>
            <a:custGeom>
              <a:rect b="b" l="l" r="r" t="t"/>
              <a:pathLst>
                <a:path extrusionOk="0" h="151" w="11046">
                  <a:moveTo>
                    <a:pt x="5531" y="0"/>
                  </a:moveTo>
                  <a:cubicBezTo>
                    <a:pt x="2474" y="0"/>
                    <a:pt x="1" y="34"/>
                    <a:pt x="1" y="84"/>
                  </a:cubicBezTo>
                  <a:cubicBezTo>
                    <a:pt x="1" y="117"/>
                    <a:pt x="2474" y="151"/>
                    <a:pt x="5531" y="151"/>
                  </a:cubicBezTo>
                  <a:cubicBezTo>
                    <a:pt x="8572" y="151"/>
                    <a:pt x="11045" y="117"/>
                    <a:pt x="11045" y="84"/>
                  </a:cubicBezTo>
                  <a:cubicBezTo>
                    <a:pt x="11045" y="34"/>
                    <a:pt x="8572" y="0"/>
                    <a:pt x="553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34"/>
            <p:cNvSpPr/>
            <p:nvPr/>
          </p:nvSpPr>
          <p:spPr>
            <a:xfrm>
              <a:off x="5266843" y="1801642"/>
              <a:ext cx="353479" cy="4840"/>
            </a:xfrm>
            <a:custGeom>
              <a:rect b="b" l="l" r="r" t="t"/>
              <a:pathLst>
                <a:path extrusionOk="0" h="151" w="11029">
                  <a:moveTo>
                    <a:pt x="5515" y="0"/>
                  </a:moveTo>
                  <a:cubicBezTo>
                    <a:pt x="2457" y="0"/>
                    <a:pt x="1" y="34"/>
                    <a:pt x="1" y="84"/>
                  </a:cubicBezTo>
                  <a:cubicBezTo>
                    <a:pt x="1" y="117"/>
                    <a:pt x="2457" y="151"/>
                    <a:pt x="5515" y="151"/>
                  </a:cubicBezTo>
                  <a:cubicBezTo>
                    <a:pt x="8556" y="151"/>
                    <a:pt x="11028" y="117"/>
                    <a:pt x="11028" y="84"/>
                  </a:cubicBezTo>
                  <a:cubicBezTo>
                    <a:pt x="11028" y="34"/>
                    <a:pt x="8556" y="0"/>
                    <a:pt x="551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34"/>
            <p:cNvSpPr/>
            <p:nvPr/>
          </p:nvSpPr>
          <p:spPr>
            <a:xfrm>
              <a:off x="4875384" y="1842346"/>
              <a:ext cx="354024" cy="5384"/>
            </a:xfrm>
            <a:custGeom>
              <a:rect b="b" l="l" r="r" t="t"/>
              <a:pathLst>
                <a:path extrusionOk="0" h="168" w="11046">
                  <a:moveTo>
                    <a:pt x="5531" y="0"/>
                  </a:moveTo>
                  <a:cubicBezTo>
                    <a:pt x="2474" y="0"/>
                    <a:pt x="1" y="34"/>
                    <a:pt x="1" y="84"/>
                  </a:cubicBezTo>
                  <a:cubicBezTo>
                    <a:pt x="1" y="134"/>
                    <a:pt x="2474" y="167"/>
                    <a:pt x="5531" y="167"/>
                  </a:cubicBezTo>
                  <a:cubicBezTo>
                    <a:pt x="8572" y="167"/>
                    <a:pt x="11045" y="134"/>
                    <a:pt x="11045" y="84"/>
                  </a:cubicBezTo>
                  <a:cubicBezTo>
                    <a:pt x="11045" y="34"/>
                    <a:pt x="8572" y="0"/>
                    <a:pt x="553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34"/>
            <p:cNvSpPr/>
            <p:nvPr/>
          </p:nvSpPr>
          <p:spPr>
            <a:xfrm>
              <a:off x="4892531" y="1455695"/>
              <a:ext cx="353992" cy="5384"/>
            </a:xfrm>
            <a:custGeom>
              <a:rect b="b" l="l" r="r" t="t"/>
              <a:pathLst>
                <a:path extrusionOk="0" h="168" w="11045">
                  <a:moveTo>
                    <a:pt x="5531" y="1"/>
                  </a:moveTo>
                  <a:cubicBezTo>
                    <a:pt x="2473" y="1"/>
                    <a:pt x="1" y="34"/>
                    <a:pt x="1" y="84"/>
                  </a:cubicBezTo>
                  <a:cubicBezTo>
                    <a:pt x="1" y="134"/>
                    <a:pt x="2473" y="168"/>
                    <a:pt x="5531" y="168"/>
                  </a:cubicBezTo>
                  <a:cubicBezTo>
                    <a:pt x="8572" y="168"/>
                    <a:pt x="11045" y="134"/>
                    <a:pt x="11045" y="84"/>
                  </a:cubicBezTo>
                  <a:cubicBezTo>
                    <a:pt x="11045" y="34"/>
                    <a:pt x="8572" y="1"/>
                    <a:pt x="553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34"/>
            <p:cNvSpPr/>
            <p:nvPr/>
          </p:nvSpPr>
          <p:spPr>
            <a:xfrm>
              <a:off x="5061210" y="1426785"/>
              <a:ext cx="91086" cy="4840"/>
            </a:xfrm>
            <a:custGeom>
              <a:rect b="b" l="l" r="r" t="t"/>
              <a:pathLst>
                <a:path extrusionOk="0" h="151" w="2842">
                  <a:moveTo>
                    <a:pt x="1421" y="0"/>
                  </a:moveTo>
                  <a:cubicBezTo>
                    <a:pt x="636" y="0"/>
                    <a:pt x="1" y="34"/>
                    <a:pt x="1" y="84"/>
                  </a:cubicBezTo>
                  <a:cubicBezTo>
                    <a:pt x="1" y="117"/>
                    <a:pt x="636" y="151"/>
                    <a:pt x="1421" y="151"/>
                  </a:cubicBezTo>
                  <a:cubicBezTo>
                    <a:pt x="2206" y="151"/>
                    <a:pt x="2841" y="117"/>
                    <a:pt x="2841" y="84"/>
                  </a:cubicBezTo>
                  <a:cubicBezTo>
                    <a:pt x="2841" y="34"/>
                    <a:pt x="2206" y="0"/>
                    <a:pt x="142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34"/>
            <p:cNvSpPr/>
            <p:nvPr/>
          </p:nvSpPr>
          <p:spPr>
            <a:xfrm>
              <a:off x="4878621" y="1638315"/>
              <a:ext cx="91054" cy="4840"/>
            </a:xfrm>
            <a:custGeom>
              <a:rect b="b" l="l" r="r" t="t"/>
              <a:pathLst>
                <a:path extrusionOk="0" h="151" w="2841">
                  <a:moveTo>
                    <a:pt x="1420" y="0"/>
                  </a:moveTo>
                  <a:cubicBezTo>
                    <a:pt x="635" y="0"/>
                    <a:pt x="0" y="34"/>
                    <a:pt x="0" y="67"/>
                  </a:cubicBezTo>
                  <a:cubicBezTo>
                    <a:pt x="0" y="117"/>
                    <a:pt x="635" y="151"/>
                    <a:pt x="1420" y="151"/>
                  </a:cubicBezTo>
                  <a:cubicBezTo>
                    <a:pt x="2206" y="151"/>
                    <a:pt x="2841" y="117"/>
                    <a:pt x="2841" y="67"/>
                  </a:cubicBezTo>
                  <a:cubicBezTo>
                    <a:pt x="2841" y="34"/>
                    <a:pt x="2206" y="0"/>
                    <a:pt x="142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34"/>
            <p:cNvSpPr/>
            <p:nvPr/>
          </p:nvSpPr>
          <p:spPr>
            <a:xfrm>
              <a:off x="4876474" y="1675782"/>
              <a:ext cx="91054" cy="4872"/>
            </a:xfrm>
            <a:custGeom>
              <a:rect b="b" l="l" r="r" t="t"/>
              <a:pathLst>
                <a:path extrusionOk="0" h="152" w="2841">
                  <a:moveTo>
                    <a:pt x="1420" y="1"/>
                  </a:moveTo>
                  <a:cubicBezTo>
                    <a:pt x="635" y="1"/>
                    <a:pt x="0" y="34"/>
                    <a:pt x="0" y="84"/>
                  </a:cubicBezTo>
                  <a:cubicBezTo>
                    <a:pt x="0" y="118"/>
                    <a:pt x="635" y="151"/>
                    <a:pt x="1420" y="151"/>
                  </a:cubicBezTo>
                  <a:cubicBezTo>
                    <a:pt x="2206" y="151"/>
                    <a:pt x="2841" y="118"/>
                    <a:pt x="2841" y="84"/>
                  </a:cubicBezTo>
                  <a:cubicBezTo>
                    <a:pt x="2841" y="34"/>
                    <a:pt x="2206" y="1"/>
                    <a:pt x="142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34"/>
            <p:cNvSpPr/>
            <p:nvPr/>
          </p:nvSpPr>
          <p:spPr>
            <a:xfrm>
              <a:off x="4772055" y="1294515"/>
              <a:ext cx="984288" cy="5384"/>
            </a:xfrm>
            <a:custGeom>
              <a:rect b="b" l="l" r="r" t="t"/>
              <a:pathLst>
                <a:path extrusionOk="0" h="168" w="30711">
                  <a:moveTo>
                    <a:pt x="15355" y="0"/>
                  </a:moveTo>
                  <a:cubicBezTo>
                    <a:pt x="6867" y="0"/>
                    <a:pt x="0" y="34"/>
                    <a:pt x="0" y="84"/>
                  </a:cubicBezTo>
                  <a:cubicBezTo>
                    <a:pt x="0" y="117"/>
                    <a:pt x="6867" y="167"/>
                    <a:pt x="15355" y="167"/>
                  </a:cubicBezTo>
                  <a:cubicBezTo>
                    <a:pt x="23827" y="167"/>
                    <a:pt x="30710" y="117"/>
                    <a:pt x="30710" y="84"/>
                  </a:cubicBezTo>
                  <a:cubicBezTo>
                    <a:pt x="30710" y="34"/>
                    <a:pt x="23827" y="0"/>
                    <a:pt x="1535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34"/>
            <p:cNvSpPr/>
            <p:nvPr/>
          </p:nvSpPr>
          <p:spPr>
            <a:xfrm>
              <a:off x="4822918" y="1252209"/>
              <a:ext cx="27339" cy="23364"/>
            </a:xfrm>
            <a:custGeom>
              <a:rect b="b" l="l" r="r" t="t"/>
              <a:pathLst>
                <a:path extrusionOk="0" h="729" w="853">
                  <a:moveTo>
                    <a:pt x="485" y="0"/>
                  </a:moveTo>
                  <a:cubicBezTo>
                    <a:pt x="167" y="0"/>
                    <a:pt x="0" y="385"/>
                    <a:pt x="234" y="619"/>
                  </a:cubicBezTo>
                  <a:cubicBezTo>
                    <a:pt x="305" y="695"/>
                    <a:pt x="395" y="728"/>
                    <a:pt x="484" y="728"/>
                  </a:cubicBezTo>
                  <a:cubicBezTo>
                    <a:pt x="670" y="728"/>
                    <a:pt x="853" y="582"/>
                    <a:pt x="853" y="368"/>
                  </a:cubicBezTo>
                  <a:cubicBezTo>
                    <a:pt x="853" y="168"/>
                    <a:pt x="685" y="0"/>
                    <a:pt x="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34"/>
            <p:cNvSpPr/>
            <p:nvPr/>
          </p:nvSpPr>
          <p:spPr>
            <a:xfrm>
              <a:off x="4872724" y="1252209"/>
              <a:ext cx="27339" cy="23364"/>
            </a:xfrm>
            <a:custGeom>
              <a:rect b="b" l="l" r="r" t="t"/>
              <a:pathLst>
                <a:path extrusionOk="0" h="729" w="853">
                  <a:moveTo>
                    <a:pt x="485" y="0"/>
                  </a:moveTo>
                  <a:cubicBezTo>
                    <a:pt x="167" y="0"/>
                    <a:pt x="0" y="385"/>
                    <a:pt x="234" y="619"/>
                  </a:cubicBezTo>
                  <a:cubicBezTo>
                    <a:pt x="310" y="695"/>
                    <a:pt x="402" y="728"/>
                    <a:pt x="491" y="728"/>
                  </a:cubicBezTo>
                  <a:cubicBezTo>
                    <a:pt x="677" y="728"/>
                    <a:pt x="852" y="582"/>
                    <a:pt x="852" y="368"/>
                  </a:cubicBezTo>
                  <a:cubicBezTo>
                    <a:pt x="852" y="168"/>
                    <a:pt x="685" y="0"/>
                    <a:pt x="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34"/>
            <p:cNvSpPr/>
            <p:nvPr/>
          </p:nvSpPr>
          <p:spPr>
            <a:xfrm>
              <a:off x="4923043" y="1252209"/>
              <a:ext cx="27371" cy="23364"/>
            </a:xfrm>
            <a:custGeom>
              <a:rect b="b" l="l" r="r" t="t"/>
              <a:pathLst>
                <a:path extrusionOk="0" h="729" w="854">
                  <a:moveTo>
                    <a:pt x="485" y="0"/>
                  </a:moveTo>
                  <a:cubicBezTo>
                    <a:pt x="168" y="0"/>
                    <a:pt x="1" y="385"/>
                    <a:pt x="235" y="619"/>
                  </a:cubicBezTo>
                  <a:cubicBezTo>
                    <a:pt x="305" y="695"/>
                    <a:pt x="395" y="728"/>
                    <a:pt x="484" y="728"/>
                  </a:cubicBezTo>
                  <a:cubicBezTo>
                    <a:pt x="670" y="728"/>
                    <a:pt x="853" y="582"/>
                    <a:pt x="853" y="368"/>
                  </a:cubicBezTo>
                  <a:cubicBezTo>
                    <a:pt x="853" y="168"/>
                    <a:pt x="686" y="0"/>
                    <a:pt x="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34"/>
            <p:cNvSpPr/>
            <p:nvPr/>
          </p:nvSpPr>
          <p:spPr>
            <a:xfrm>
              <a:off x="7882283" y="2757533"/>
              <a:ext cx="493762" cy="1596891"/>
            </a:xfrm>
            <a:custGeom>
              <a:rect b="b" l="l" r="r" t="t"/>
              <a:pathLst>
                <a:path extrusionOk="0" h="49825" w="15406">
                  <a:moveTo>
                    <a:pt x="0" y="0"/>
                  </a:moveTo>
                  <a:lnTo>
                    <a:pt x="0" y="49825"/>
                  </a:lnTo>
                  <a:lnTo>
                    <a:pt x="15406" y="49825"/>
                  </a:lnTo>
                  <a:lnTo>
                    <a:pt x="1540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 name="Google Shape;913;p34"/>
            <p:cNvSpPr/>
            <p:nvPr/>
          </p:nvSpPr>
          <p:spPr>
            <a:xfrm>
              <a:off x="8376013" y="2758046"/>
              <a:ext cx="418797" cy="1596378"/>
            </a:xfrm>
            <a:custGeom>
              <a:rect b="b" l="l" r="r" t="t"/>
              <a:pathLst>
                <a:path extrusionOk="0" h="49809" w="13067">
                  <a:moveTo>
                    <a:pt x="1" y="1"/>
                  </a:moveTo>
                  <a:lnTo>
                    <a:pt x="1" y="49809"/>
                  </a:lnTo>
                  <a:lnTo>
                    <a:pt x="13067" y="49809"/>
                  </a:lnTo>
                  <a:lnTo>
                    <a:pt x="1306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34"/>
            <p:cNvSpPr/>
            <p:nvPr/>
          </p:nvSpPr>
          <p:spPr>
            <a:xfrm>
              <a:off x="7920839" y="2822307"/>
              <a:ext cx="396298" cy="343832"/>
            </a:xfrm>
            <a:custGeom>
              <a:rect b="b" l="l" r="r" t="t"/>
              <a:pathLst>
                <a:path extrusionOk="0" h="10728" w="12365">
                  <a:moveTo>
                    <a:pt x="0" y="1"/>
                  </a:moveTo>
                  <a:lnTo>
                    <a:pt x="0" y="10728"/>
                  </a:lnTo>
                  <a:lnTo>
                    <a:pt x="12365" y="10728"/>
                  </a:lnTo>
                  <a:lnTo>
                    <a:pt x="1236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 name="Google Shape;915;p34"/>
            <p:cNvSpPr/>
            <p:nvPr/>
          </p:nvSpPr>
          <p:spPr>
            <a:xfrm>
              <a:off x="7920839" y="3205208"/>
              <a:ext cx="396298" cy="344345"/>
            </a:xfrm>
            <a:custGeom>
              <a:rect b="b" l="l" r="r" t="t"/>
              <a:pathLst>
                <a:path extrusionOk="0" h="10744" w="12365">
                  <a:moveTo>
                    <a:pt x="0" y="0"/>
                  </a:moveTo>
                  <a:lnTo>
                    <a:pt x="0" y="10744"/>
                  </a:lnTo>
                  <a:lnTo>
                    <a:pt x="12365" y="10744"/>
                  </a:lnTo>
                  <a:lnTo>
                    <a:pt x="123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 name="Google Shape;916;p34"/>
            <p:cNvSpPr/>
            <p:nvPr/>
          </p:nvSpPr>
          <p:spPr>
            <a:xfrm>
              <a:off x="7920839" y="3588077"/>
              <a:ext cx="396298" cy="344377"/>
            </a:xfrm>
            <a:custGeom>
              <a:rect b="b" l="l" r="r" t="t"/>
              <a:pathLst>
                <a:path extrusionOk="0" h="10745" w="12365">
                  <a:moveTo>
                    <a:pt x="0" y="1"/>
                  </a:moveTo>
                  <a:lnTo>
                    <a:pt x="0" y="10745"/>
                  </a:lnTo>
                  <a:lnTo>
                    <a:pt x="12365" y="10745"/>
                  </a:lnTo>
                  <a:lnTo>
                    <a:pt x="1236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34"/>
            <p:cNvSpPr/>
            <p:nvPr/>
          </p:nvSpPr>
          <p:spPr>
            <a:xfrm>
              <a:off x="7920839" y="3971523"/>
              <a:ext cx="396298" cy="343832"/>
            </a:xfrm>
            <a:custGeom>
              <a:rect b="b" l="l" r="r" t="t"/>
              <a:pathLst>
                <a:path extrusionOk="0" h="10728" w="12365">
                  <a:moveTo>
                    <a:pt x="0" y="0"/>
                  </a:moveTo>
                  <a:lnTo>
                    <a:pt x="0" y="10727"/>
                  </a:lnTo>
                  <a:lnTo>
                    <a:pt x="12365" y="10727"/>
                  </a:lnTo>
                  <a:lnTo>
                    <a:pt x="123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34"/>
            <p:cNvSpPr/>
            <p:nvPr/>
          </p:nvSpPr>
          <p:spPr>
            <a:xfrm>
              <a:off x="8086858" y="2872112"/>
              <a:ext cx="32146" cy="27659"/>
            </a:xfrm>
            <a:custGeom>
              <a:rect b="b" l="l" r="r" t="t"/>
              <a:pathLst>
                <a:path extrusionOk="0" h="863" w="1003">
                  <a:moveTo>
                    <a:pt x="568" y="1"/>
                  </a:moveTo>
                  <a:cubicBezTo>
                    <a:pt x="184" y="1"/>
                    <a:pt x="0" y="469"/>
                    <a:pt x="267" y="736"/>
                  </a:cubicBezTo>
                  <a:cubicBezTo>
                    <a:pt x="355" y="823"/>
                    <a:pt x="463" y="862"/>
                    <a:pt x="570" y="862"/>
                  </a:cubicBezTo>
                  <a:cubicBezTo>
                    <a:pt x="790" y="862"/>
                    <a:pt x="1003" y="694"/>
                    <a:pt x="1003" y="435"/>
                  </a:cubicBezTo>
                  <a:cubicBezTo>
                    <a:pt x="1003" y="184"/>
                    <a:pt x="802" y="1"/>
                    <a:pt x="5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34"/>
            <p:cNvSpPr/>
            <p:nvPr/>
          </p:nvSpPr>
          <p:spPr>
            <a:xfrm>
              <a:off x="8086858" y="3259821"/>
              <a:ext cx="32146" cy="27339"/>
            </a:xfrm>
            <a:custGeom>
              <a:rect b="b" l="l" r="r" t="t"/>
              <a:pathLst>
                <a:path extrusionOk="0" h="853" w="1003">
                  <a:moveTo>
                    <a:pt x="568" y="1"/>
                  </a:moveTo>
                  <a:cubicBezTo>
                    <a:pt x="184" y="1"/>
                    <a:pt x="0" y="452"/>
                    <a:pt x="267" y="719"/>
                  </a:cubicBezTo>
                  <a:cubicBezTo>
                    <a:pt x="355" y="812"/>
                    <a:pt x="463" y="853"/>
                    <a:pt x="570" y="853"/>
                  </a:cubicBezTo>
                  <a:cubicBezTo>
                    <a:pt x="790" y="853"/>
                    <a:pt x="1003" y="677"/>
                    <a:pt x="1003" y="418"/>
                  </a:cubicBezTo>
                  <a:cubicBezTo>
                    <a:pt x="1003" y="184"/>
                    <a:pt x="802" y="1"/>
                    <a:pt x="5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34"/>
            <p:cNvSpPr/>
            <p:nvPr/>
          </p:nvSpPr>
          <p:spPr>
            <a:xfrm>
              <a:off x="8086858" y="3646985"/>
              <a:ext cx="32146" cy="27659"/>
            </a:xfrm>
            <a:custGeom>
              <a:rect b="b" l="l" r="r" t="t"/>
              <a:pathLst>
                <a:path extrusionOk="0" h="863" w="1003">
                  <a:moveTo>
                    <a:pt x="568" y="1"/>
                  </a:moveTo>
                  <a:cubicBezTo>
                    <a:pt x="184" y="1"/>
                    <a:pt x="0" y="469"/>
                    <a:pt x="267" y="736"/>
                  </a:cubicBezTo>
                  <a:cubicBezTo>
                    <a:pt x="355" y="823"/>
                    <a:pt x="463" y="862"/>
                    <a:pt x="570" y="862"/>
                  </a:cubicBezTo>
                  <a:cubicBezTo>
                    <a:pt x="790" y="862"/>
                    <a:pt x="1003" y="694"/>
                    <a:pt x="1003" y="435"/>
                  </a:cubicBezTo>
                  <a:cubicBezTo>
                    <a:pt x="1003" y="201"/>
                    <a:pt x="802" y="1"/>
                    <a:pt x="5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34"/>
            <p:cNvSpPr/>
            <p:nvPr/>
          </p:nvSpPr>
          <p:spPr>
            <a:xfrm>
              <a:off x="8086858" y="4034694"/>
              <a:ext cx="32146" cy="27371"/>
            </a:xfrm>
            <a:custGeom>
              <a:rect b="b" l="l" r="r" t="t"/>
              <a:pathLst>
                <a:path extrusionOk="0" h="854" w="1003">
                  <a:moveTo>
                    <a:pt x="568" y="1"/>
                  </a:moveTo>
                  <a:cubicBezTo>
                    <a:pt x="184" y="1"/>
                    <a:pt x="0" y="452"/>
                    <a:pt x="267" y="719"/>
                  </a:cubicBezTo>
                  <a:cubicBezTo>
                    <a:pt x="355" y="812"/>
                    <a:pt x="463" y="853"/>
                    <a:pt x="570" y="853"/>
                  </a:cubicBezTo>
                  <a:cubicBezTo>
                    <a:pt x="790" y="853"/>
                    <a:pt x="1003" y="678"/>
                    <a:pt x="1003" y="419"/>
                  </a:cubicBezTo>
                  <a:cubicBezTo>
                    <a:pt x="1003" y="185"/>
                    <a:pt x="802" y="1"/>
                    <a:pt x="5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34"/>
            <p:cNvSpPr/>
            <p:nvPr/>
          </p:nvSpPr>
          <p:spPr>
            <a:xfrm>
              <a:off x="7882283" y="4354393"/>
              <a:ext cx="57337" cy="320821"/>
            </a:xfrm>
            <a:custGeom>
              <a:rect b="b" l="l" r="r" t="t"/>
              <a:pathLst>
                <a:path extrusionOk="0" h="10010" w="1789">
                  <a:moveTo>
                    <a:pt x="0" y="1"/>
                  </a:moveTo>
                  <a:lnTo>
                    <a:pt x="0" y="10009"/>
                  </a:lnTo>
                  <a:lnTo>
                    <a:pt x="1788" y="10009"/>
                  </a:lnTo>
                  <a:lnTo>
                    <a:pt x="178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34"/>
            <p:cNvSpPr/>
            <p:nvPr/>
          </p:nvSpPr>
          <p:spPr>
            <a:xfrm>
              <a:off x="8316593" y="4354393"/>
              <a:ext cx="57305" cy="320821"/>
            </a:xfrm>
            <a:custGeom>
              <a:rect b="b" l="l" r="r" t="t"/>
              <a:pathLst>
                <a:path extrusionOk="0" h="10010" w="1788">
                  <a:moveTo>
                    <a:pt x="0" y="1"/>
                  </a:moveTo>
                  <a:lnTo>
                    <a:pt x="0" y="10009"/>
                  </a:lnTo>
                  <a:lnTo>
                    <a:pt x="1788" y="10009"/>
                  </a:lnTo>
                  <a:lnTo>
                    <a:pt x="178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34"/>
            <p:cNvSpPr/>
            <p:nvPr/>
          </p:nvSpPr>
          <p:spPr>
            <a:xfrm>
              <a:off x="8731608" y="4354393"/>
              <a:ext cx="56793" cy="320821"/>
            </a:xfrm>
            <a:custGeom>
              <a:rect b="b" l="l" r="r" t="t"/>
              <a:pathLst>
                <a:path extrusionOk="0" h="10010" w="1772">
                  <a:moveTo>
                    <a:pt x="0" y="1"/>
                  </a:moveTo>
                  <a:lnTo>
                    <a:pt x="0" y="10009"/>
                  </a:lnTo>
                  <a:lnTo>
                    <a:pt x="1771" y="10009"/>
                  </a:lnTo>
                  <a:lnTo>
                    <a:pt x="177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34"/>
            <p:cNvSpPr/>
            <p:nvPr/>
          </p:nvSpPr>
          <p:spPr>
            <a:xfrm>
              <a:off x="3690303" y="4272954"/>
              <a:ext cx="403285" cy="315853"/>
            </a:xfrm>
            <a:custGeom>
              <a:rect b="b" l="l" r="r" t="t"/>
              <a:pathLst>
                <a:path extrusionOk="0" h="9855" w="12583">
                  <a:moveTo>
                    <a:pt x="8578" y="0"/>
                  </a:moveTo>
                  <a:cubicBezTo>
                    <a:pt x="7317" y="0"/>
                    <a:pt x="6147" y="819"/>
                    <a:pt x="5498" y="1907"/>
                  </a:cubicBezTo>
                  <a:cubicBezTo>
                    <a:pt x="4930" y="2876"/>
                    <a:pt x="4696" y="4096"/>
                    <a:pt x="3827" y="4831"/>
                  </a:cubicBezTo>
                  <a:cubicBezTo>
                    <a:pt x="3376" y="5215"/>
                    <a:pt x="2791" y="5416"/>
                    <a:pt x="2240" y="5650"/>
                  </a:cubicBezTo>
                  <a:cubicBezTo>
                    <a:pt x="1688" y="5884"/>
                    <a:pt x="1070" y="6134"/>
                    <a:pt x="786" y="6669"/>
                  </a:cubicBezTo>
                  <a:cubicBezTo>
                    <a:pt x="1" y="8106"/>
                    <a:pt x="1020" y="9342"/>
                    <a:pt x="1471" y="9727"/>
                  </a:cubicBezTo>
                  <a:lnTo>
                    <a:pt x="1655" y="9610"/>
                  </a:lnTo>
                  <a:lnTo>
                    <a:pt x="9775" y="9844"/>
                  </a:lnTo>
                  <a:cubicBezTo>
                    <a:pt x="9914" y="9850"/>
                    <a:pt x="10057" y="9854"/>
                    <a:pt x="10200" y="9854"/>
                  </a:cubicBezTo>
                  <a:cubicBezTo>
                    <a:pt x="10832" y="9854"/>
                    <a:pt x="11481" y="9767"/>
                    <a:pt x="11931" y="9359"/>
                  </a:cubicBezTo>
                  <a:cubicBezTo>
                    <a:pt x="12532" y="8808"/>
                    <a:pt x="12582" y="7872"/>
                    <a:pt x="12566" y="7053"/>
                  </a:cubicBezTo>
                  <a:cubicBezTo>
                    <a:pt x="12549" y="5566"/>
                    <a:pt x="12532" y="4029"/>
                    <a:pt x="11981" y="2659"/>
                  </a:cubicBezTo>
                  <a:cubicBezTo>
                    <a:pt x="11413" y="1272"/>
                    <a:pt x="10176" y="69"/>
                    <a:pt x="8689" y="2"/>
                  </a:cubicBezTo>
                  <a:cubicBezTo>
                    <a:pt x="8652" y="1"/>
                    <a:pt x="8615" y="0"/>
                    <a:pt x="857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34"/>
            <p:cNvSpPr/>
            <p:nvPr/>
          </p:nvSpPr>
          <p:spPr>
            <a:xfrm>
              <a:off x="3551078" y="3872457"/>
              <a:ext cx="684428" cy="801154"/>
            </a:xfrm>
            <a:custGeom>
              <a:rect b="b" l="l" r="r" t="t"/>
              <a:pathLst>
                <a:path extrusionOk="0" h="24997" w="21355">
                  <a:moveTo>
                    <a:pt x="2423" y="201"/>
                  </a:moveTo>
                  <a:cubicBezTo>
                    <a:pt x="2507" y="652"/>
                    <a:pt x="2891" y="3075"/>
                    <a:pt x="3426" y="6349"/>
                  </a:cubicBezTo>
                  <a:lnTo>
                    <a:pt x="1287" y="6349"/>
                  </a:lnTo>
                  <a:lnTo>
                    <a:pt x="251" y="201"/>
                  </a:lnTo>
                  <a:close/>
                  <a:moveTo>
                    <a:pt x="6968" y="201"/>
                  </a:moveTo>
                  <a:lnTo>
                    <a:pt x="7453" y="6349"/>
                  </a:lnTo>
                  <a:lnTo>
                    <a:pt x="3643" y="6349"/>
                  </a:lnTo>
                  <a:cubicBezTo>
                    <a:pt x="3509" y="5497"/>
                    <a:pt x="3376" y="4695"/>
                    <a:pt x="3259" y="3977"/>
                  </a:cubicBezTo>
                  <a:cubicBezTo>
                    <a:pt x="2858" y="1487"/>
                    <a:pt x="2707" y="552"/>
                    <a:pt x="2624" y="201"/>
                  </a:cubicBezTo>
                  <a:close/>
                  <a:moveTo>
                    <a:pt x="11128" y="201"/>
                  </a:moveTo>
                  <a:lnTo>
                    <a:pt x="11262" y="6349"/>
                  </a:lnTo>
                  <a:lnTo>
                    <a:pt x="7670" y="6349"/>
                  </a:lnTo>
                  <a:lnTo>
                    <a:pt x="7185" y="201"/>
                  </a:lnTo>
                  <a:close/>
                  <a:moveTo>
                    <a:pt x="15389" y="201"/>
                  </a:moveTo>
                  <a:lnTo>
                    <a:pt x="15189" y="6349"/>
                  </a:lnTo>
                  <a:lnTo>
                    <a:pt x="11479" y="6349"/>
                  </a:lnTo>
                  <a:lnTo>
                    <a:pt x="11346" y="201"/>
                  </a:lnTo>
                  <a:close/>
                  <a:moveTo>
                    <a:pt x="18547" y="201"/>
                  </a:moveTo>
                  <a:lnTo>
                    <a:pt x="18029" y="6349"/>
                  </a:lnTo>
                  <a:lnTo>
                    <a:pt x="15406" y="6349"/>
                  </a:lnTo>
                  <a:lnTo>
                    <a:pt x="15606" y="201"/>
                  </a:lnTo>
                  <a:close/>
                  <a:moveTo>
                    <a:pt x="21103" y="201"/>
                  </a:moveTo>
                  <a:lnTo>
                    <a:pt x="20385" y="6349"/>
                  </a:lnTo>
                  <a:lnTo>
                    <a:pt x="18230" y="6349"/>
                  </a:lnTo>
                  <a:lnTo>
                    <a:pt x="18764" y="201"/>
                  </a:lnTo>
                  <a:close/>
                  <a:moveTo>
                    <a:pt x="3676" y="7937"/>
                  </a:moveTo>
                  <a:cubicBezTo>
                    <a:pt x="3994" y="9975"/>
                    <a:pt x="4361" y="12264"/>
                    <a:pt x="4729" y="14553"/>
                  </a:cubicBezTo>
                  <a:lnTo>
                    <a:pt x="2657" y="14553"/>
                  </a:lnTo>
                  <a:lnTo>
                    <a:pt x="1538" y="7937"/>
                  </a:lnTo>
                  <a:close/>
                  <a:moveTo>
                    <a:pt x="7570" y="7937"/>
                  </a:moveTo>
                  <a:lnTo>
                    <a:pt x="8087" y="14553"/>
                  </a:lnTo>
                  <a:lnTo>
                    <a:pt x="4930" y="14553"/>
                  </a:lnTo>
                  <a:cubicBezTo>
                    <a:pt x="4829" y="13885"/>
                    <a:pt x="4729" y="13200"/>
                    <a:pt x="4612" y="12532"/>
                  </a:cubicBezTo>
                  <a:cubicBezTo>
                    <a:pt x="4361" y="10961"/>
                    <a:pt x="4128" y="9407"/>
                    <a:pt x="3894" y="7937"/>
                  </a:cubicBezTo>
                  <a:close/>
                  <a:moveTo>
                    <a:pt x="11312" y="7937"/>
                  </a:moveTo>
                  <a:lnTo>
                    <a:pt x="11463" y="14553"/>
                  </a:lnTo>
                  <a:lnTo>
                    <a:pt x="8305" y="14553"/>
                  </a:lnTo>
                  <a:lnTo>
                    <a:pt x="7787" y="7937"/>
                  </a:lnTo>
                  <a:close/>
                  <a:moveTo>
                    <a:pt x="15139" y="7937"/>
                  </a:moveTo>
                  <a:lnTo>
                    <a:pt x="14921" y="14553"/>
                  </a:lnTo>
                  <a:lnTo>
                    <a:pt x="11663" y="14553"/>
                  </a:lnTo>
                  <a:lnTo>
                    <a:pt x="11513" y="7937"/>
                  </a:lnTo>
                  <a:close/>
                  <a:moveTo>
                    <a:pt x="17895" y="7937"/>
                  </a:moveTo>
                  <a:lnTo>
                    <a:pt x="17327" y="14553"/>
                  </a:lnTo>
                  <a:lnTo>
                    <a:pt x="15122" y="14553"/>
                  </a:lnTo>
                  <a:lnTo>
                    <a:pt x="15356" y="7937"/>
                  </a:lnTo>
                  <a:close/>
                  <a:moveTo>
                    <a:pt x="20201" y="7937"/>
                  </a:moveTo>
                  <a:lnTo>
                    <a:pt x="19416" y="14553"/>
                  </a:lnTo>
                  <a:lnTo>
                    <a:pt x="17528" y="14553"/>
                  </a:lnTo>
                  <a:lnTo>
                    <a:pt x="18096" y="7937"/>
                  </a:lnTo>
                  <a:close/>
                  <a:moveTo>
                    <a:pt x="4980" y="16141"/>
                  </a:moveTo>
                  <a:cubicBezTo>
                    <a:pt x="5280" y="18146"/>
                    <a:pt x="5598" y="20101"/>
                    <a:pt x="5882" y="21905"/>
                  </a:cubicBezTo>
                  <a:lnTo>
                    <a:pt x="3894" y="21905"/>
                  </a:lnTo>
                  <a:lnTo>
                    <a:pt x="2925" y="16141"/>
                  </a:lnTo>
                  <a:close/>
                  <a:moveTo>
                    <a:pt x="8221" y="16141"/>
                  </a:moveTo>
                  <a:lnTo>
                    <a:pt x="8672" y="21905"/>
                  </a:lnTo>
                  <a:lnTo>
                    <a:pt x="6099" y="21905"/>
                  </a:lnTo>
                  <a:cubicBezTo>
                    <a:pt x="5849" y="20351"/>
                    <a:pt x="5531" y="18329"/>
                    <a:pt x="5180" y="16141"/>
                  </a:cubicBezTo>
                  <a:close/>
                  <a:moveTo>
                    <a:pt x="11496" y="16141"/>
                  </a:moveTo>
                  <a:lnTo>
                    <a:pt x="11630" y="21905"/>
                  </a:lnTo>
                  <a:lnTo>
                    <a:pt x="8873" y="21905"/>
                  </a:lnTo>
                  <a:lnTo>
                    <a:pt x="8422" y="16141"/>
                  </a:lnTo>
                  <a:close/>
                  <a:moveTo>
                    <a:pt x="14854" y="16141"/>
                  </a:moveTo>
                  <a:lnTo>
                    <a:pt x="14671" y="21905"/>
                  </a:lnTo>
                  <a:lnTo>
                    <a:pt x="11847" y="21905"/>
                  </a:lnTo>
                  <a:lnTo>
                    <a:pt x="11713" y="16141"/>
                  </a:lnTo>
                  <a:close/>
                  <a:moveTo>
                    <a:pt x="17177" y="16141"/>
                  </a:moveTo>
                  <a:lnTo>
                    <a:pt x="16692" y="21905"/>
                  </a:lnTo>
                  <a:lnTo>
                    <a:pt x="14888" y="21905"/>
                  </a:lnTo>
                  <a:lnTo>
                    <a:pt x="15072" y="16141"/>
                  </a:lnTo>
                  <a:close/>
                  <a:moveTo>
                    <a:pt x="19232" y="16141"/>
                  </a:moveTo>
                  <a:lnTo>
                    <a:pt x="18547" y="21905"/>
                  </a:lnTo>
                  <a:lnTo>
                    <a:pt x="16910" y="21905"/>
                  </a:lnTo>
                  <a:lnTo>
                    <a:pt x="17394" y="16141"/>
                  </a:lnTo>
                  <a:close/>
                  <a:moveTo>
                    <a:pt x="1" y="0"/>
                  </a:moveTo>
                  <a:lnTo>
                    <a:pt x="3844" y="22824"/>
                  </a:lnTo>
                  <a:cubicBezTo>
                    <a:pt x="4011" y="23793"/>
                    <a:pt x="4712" y="24595"/>
                    <a:pt x="5665" y="24862"/>
                  </a:cubicBezTo>
                  <a:cubicBezTo>
                    <a:pt x="5681" y="24862"/>
                    <a:pt x="5715" y="24879"/>
                    <a:pt x="5732" y="24879"/>
                  </a:cubicBezTo>
                  <a:cubicBezTo>
                    <a:pt x="5798" y="24896"/>
                    <a:pt x="5865" y="24913"/>
                    <a:pt x="5932" y="24929"/>
                  </a:cubicBezTo>
                  <a:cubicBezTo>
                    <a:pt x="6066" y="24963"/>
                    <a:pt x="6216" y="24979"/>
                    <a:pt x="6367" y="24979"/>
                  </a:cubicBezTo>
                  <a:cubicBezTo>
                    <a:pt x="6367" y="24979"/>
                    <a:pt x="6367" y="24996"/>
                    <a:pt x="6367" y="24996"/>
                  </a:cubicBezTo>
                  <a:lnTo>
                    <a:pt x="6467" y="24979"/>
                  </a:lnTo>
                  <a:lnTo>
                    <a:pt x="15991" y="24979"/>
                  </a:lnTo>
                  <a:cubicBezTo>
                    <a:pt x="16158" y="24979"/>
                    <a:pt x="16342" y="24963"/>
                    <a:pt x="16509" y="24929"/>
                  </a:cubicBezTo>
                  <a:cubicBezTo>
                    <a:pt x="17645" y="24762"/>
                    <a:pt x="18530" y="23843"/>
                    <a:pt x="18664" y="22707"/>
                  </a:cubicBezTo>
                  <a:lnTo>
                    <a:pt x="20519" y="6968"/>
                  </a:lnTo>
                  <a:lnTo>
                    <a:pt x="20602" y="6349"/>
                  </a:lnTo>
                  <a:lnTo>
                    <a:pt x="21337" y="117"/>
                  </a:lnTo>
                  <a:lnTo>
                    <a:pt x="2135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34"/>
            <p:cNvSpPr/>
            <p:nvPr/>
          </p:nvSpPr>
          <p:spPr>
            <a:xfrm>
              <a:off x="5215435" y="1824654"/>
              <a:ext cx="1158896" cy="762598"/>
            </a:xfrm>
            <a:custGeom>
              <a:rect b="b" l="l" r="r" t="t"/>
              <a:pathLst>
                <a:path extrusionOk="0" h="23794" w="36159">
                  <a:moveTo>
                    <a:pt x="2474" y="1"/>
                  </a:moveTo>
                  <a:lnTo>
                    <a:pt x="1" y="23794"/>
                  </a:lnTo>
                  <a:lnTo>
                    <a:pt x="33401" y="23794"/>
                  </a:lnTo>
                  <a:lnTo>
                    <a:pt x="3615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34"/>
            <p:cNvSpPr/>
            <p:nvPr/>
          </p:nvSpPr>
          <p:spPr>
            <a:xfrm>
              <a:off x="5161366" y="1824654"/>
              <a:ext cx="1158319" cy="762598"/>
            </a:xfrm>
            <a:custGeom>
              <a:rect b="b" l="l" r="r" t="t"/>
              <a:pathLst>
                <a:path extrusionOk="0" h="23794" w="36141">
                  <a:moveTo>
                    <a:pt x="2456" y="1"/>
                  </a:moveTo>
                  <a:lnTo>
                    <a:pt x="0" y="23794"/>
                  </a:lnTo>
                  <a:lnTo>
                    <a:pt x="33384" y="23794"/>
                  </a:lnTo>
                  <a:lnTo>
                    <a:pt x="36141"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34"/>
            <p:cNvSpPr/>
            <p:nvPr/>
          </p:nvSpPr>
          <p:spPr>
            <a:xfrm>
              <a:off x="5198320" y="1845006"/>
              <a:ext cx="1075310" cy="707440"/>
            </a:xfrm>
            <a:custGeom>
              <a:rect b="b" l="l" r="r" t="t"/>
              <a:pathLst>
                <a:path extrusionOk="0" h="22073" w="33551">
                  <a:moveTo>
                    <a:pt x="2306" y="1"/>
                  </a:moveTo>
                  <a:lnTo>
                    <a:pt x="0" y="22073"/>
                  </a:lnTo>
                  <a:lnTo>
                    <a:pt x="30995" y="22073"/>
                  </a:lnTo>
                  <a:lnTo>
                    <a:pt x="3355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34"/>
            <p:cNvSpPr/>
            <p:nvPr/>
          </p:nvSpPr>
          <p:spPr>
            <a:xfrm>
              <a:off x="5305944" y="1959617"/>
              <a:ext cx="50895" cy="475013"/>
            </a:xfrm>
            <a:custGeom>
              <a:rect b="b" l="l" r="r" t="t"/>
              <a:pathLst>
                <a:path extrusionOk="0" h="14821" w="1588">
                  <a:moveTo>
                    <a:pt x="1538" y="0"/>
                  </a:moveTo>
                  <a:lnTo>
                    <a:pt x="1538" y="0"/>
                  </a:lnTo>
                  <a:cubicBezTo>
                    <a:pt x="1504" y="0"/>
                    <a:pt x="1120" y="3309"/>
                    <a:pt x="702" y="7402"/>
                  </a:cubicBezTo>
                  <a:cubicBezTo>
                    <a:pt x="292" y="11267"/>
                    <a:pt x="1" y="14446"/>
                    <a:pt x="12" y="14790"/>
                  </a:cubicBezTo>
                  <a:lnTo>
                    <a:pt x="12" y="14790"/>
                  </a:lnTo>
                  <a:cubicBezTo>
                    <a:pt x="94" y="14447"/>
                    <a:pt x="458" y="11283"/>
                    <a:pt x="853" y="7419"/>
                  </a:cubicBezTo>
                  <a:cubicBezTo>
                    <a:pt x="1270" y="3325"/>
                    <a:pt x="1588" y="0"/>
                    <a:pt x="1538" y="0"/>
                  </a:cubicBezTo>
                  <a:close/>
                  <a:moveTo>
                    <a:pt x="12" y="14790"/>
                  </a:moveTo>
                  <a:cubicBezTo>
                    <a:pt x="7" y="14810"/>
                    <a:pt x="3" y="14821"/>
                    <a:pt x="1" y="14821"/>
                  </a:cubicBezTo>
                  <a:lnTo>
                    <a:pt x="17" y="14821"/>
                  </a:lnTo>
                  <a:cubicBezTo>
                    <a:pt x="14" y="14821"/>
                    <a:pt x="13" y="14810"/>
                    <a:pt x="12" y="1479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34"/>
            <p:cNvSpPr/>
            <p:nvPr/>
          </p:nvSpPr>
          <p:spPr>
            <a:xfrm>
              <a:off x="5387351" y="1981026"/>
              <a:ext cx="99643" cy="4872"/>
            </a:xfrm>
            <a:custGeom>
              <a:rect b="b" l="l" r="r" t="t"/>
              <a:pathLst>
                <a:path extrusionOk="0" h="152" w="3109">
                  <a:moveTo>
                    <a:pt x="1554" y="1"/>
                  </a:moveTo>
                  <a:cubicBezTo>
                    <a:pt x="702" y="1"/>
                    <a:pt x="0" y="34"/>
                    <a:pt x="0" y="68"/>
                  </a:cubicBezTo>
                  <a:cubicBezTo>
                    <a:pt x="0" y="118"/>
                    <a:pt x="702" y="151"/>
                    <a:pt x="1554" y="151"/>
                  </a:cubicBezTo>
                  <a:cubicBezTo>
                    <a:pt x="2423" y="151"/>
                    <a:pt x="3108" y="118"/>
                    <a:pt x="3108" y="68"/>
                  </a:cubicBezTo>
                  <a:cubicBezTo>
                    <a:pt x="3108" y="34"/>
                    <a:pt x="2423" y="1"/>
                    <a:pt x="155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34"/>
            <p:cNvSpPr/>
            <p:nvPr/>
          </p:nvSpPr>
          <p:spPr>
            <a:xfrm>
              <a:off x="5514269" y="1981026"/>
              <a:ext cx="396843" cy="4872"/>
            </a:xfrm>
            <a:custGeom>
              <a:rect b="b" l="l" r="r" t="t"/>
              <a:pathLst>
                <a:path extrusionOk="0" h="152" w="12382">
                  <a:moveTo>
                    <a:pt x="6199" y="1"/>
                  </a:moveTo>
                  <a:cubicBezTo>
                    <a:pt x="2774" y="1"/>
                    <a:pt x="0" y="34"/>
                    <a:pt x="0" y="68"/>
                  </a:cubicBezTo>
                  <a:cubicBezTo>
                    <a:pt x="0" y="118"/>
                    <a:pt x="2774" y="151"/>
                    <a:pt x="6199" y="151"/>
                  </a:cubicBezTo>
                  <a:cubicBezTo>
                    <a:pt x="9608" y="151"/>
                    <a:pt x="12381" y="118"/>
                    <a:pt x="12381" y="68"/>
                  </a:cubicBezTo>
                  <a:cubicBezTo>
                    <a:pt x="12381" y="34"/>
                    <a:pt x="9608" y="1"/>
                    <a:pt x="619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34"/>
            <p:cNvSpPr/>
            <p:nvPr/>
          </p:nvSpPr>
          <p:spPr>
            <a:xfrm>
              <a:off x="5375556" y="2232202"/>
              <a:ext cx="99643" cy="4840"/>
            </a:xfrm>
            <a:custGeom>
              <a:rect b="b" l="l" r="r" t="t"/>
              <a:pathLst>
                <a:path extrusionOk="0" h="151" w="3109">
                  <a:moveTo>
                    <a:pt x="1555" y="0"/>
                  </a:moveTo>
                  <a:cubicBezTo>
                    <a:pt x="702" y="0"/>
                    <a:pt x="1" y="33"/>
                    <a:pt x="1" y="84"/>
                  </a:cubicBezTo>
                  <a:cubicBezTo>
                    <a:pt x="1" y="117"/>
                    <a:pt x="702" y="150"/>
                    <a:pt x="1555" y="150"/>
                  </a:cubicBezTo>
                  <a:cubicBezTo>
                    <a:pt x="2423" y="150"/>
                    <a:pt x="3108" y="117"/>
                    <a:pt x="3108" y="84"/>
                  </a:cubicBezTo>
                  <a:cubicBezTo>
                    <a:pt x="3108" y="33"/>
                    <a:pt x="2423" y="0"/>
                    <a:pt x="15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34"/>
            <p:cNvSpPr/>
            <p:nvPr/>
          </p:nvSpPr>
          <p:spPr>
            <a:xfrm>
              <a:off x="5502474" y="2232202"/>
              <a:ext cx="397388" cy="4840"/>
            </a:xfrm>
            <a:custGeom>
              <a:rect b="b" l="l" r="r" t="t"/>
              <a:pathLst>
                <a:path extrusionOk="0" h="151" w="12399">
                  <a:moveTo>
                    <a:pt x="6199" y="0"/>
                  </a:moveTo>
                  <a:cubicBezTo>
                    <a:pt x="2774" y="0"/>
                    <a:pt x="1" y="33"/>
                    <a:pt x="1" y="84"/>
                  </a:cubicBezTo>
                  <a:cubicBezTo>
                    <a:pt x="1" y="117"/>
                    <a:pt x="2774" y="150"/>
                    <a:pt x="6199" y="150"/>
                  </a:cubicBezTo>
                  <a:cubicBezTo>
                    <a:pt x="9608" y="150"/>
                    <a:pt x="12398" y="117"/>
                    <a:pt x="12398" y="84"/>
                  </a:cubicBezTo>
                  <a:cubicBezTo>
                    <a:pt x="12398" y="33"/>
                    <a:pt x="9625" y="0"/>
                    <a:pt x="619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34"/>
            <p:cNvSpPr/>
            <p:nvPr/>
          </p:nvSpPr>
          <p:spPr>
            <a:xfrm>
              <a:off x="5366999" y="2348383"/>
              <a:ext cx="397388" cy="4872"/>
            </a:xfrm>
            <a:custGeom>
              <a:rect b="b" l="l" r="r" t="t"/>
              <a:pathLst>
                <a:path extrusionOk="0" h="152" w="12399">
                  <a:moveTo>
                    <a:pt x="6199" y="1"/>
                  </a:moveTo>
                  <a:cubicBezTo>
                    <a:pt x="2774" y="1"/>
                    <a:pt x="0" y="34"/>
                    <a:pt x="0" y="68"/>
                  </a:cubicBezTo>
                  <a:cubicBezTo>
                    <a:pt x="0" y="118"/>
                    <a:pt x="2774" y="151"/>
                    <a:pt x="6199" y="151"/>
                  </a:cubicBezTo>
                  <a:cubicBezTo>
                    <a:pt x="9624" y="151"/>
                    <a:pt x="12398" y="118"/>
                    <a:pt x="12398" y="68"/>
                  </a:cubicBezTo>
                  <a:cubicBezTo>
                    <a:pt x="12398" y="34"/>
                    <a:pt x="9624" y="1"/>
                    <a:pt x="619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34"/>
            <p:cNvSpPr/>
            <p:nvPr/>
          </p:nvSpPr>
          <p:spPr>
            <a:xfrm>
              <a:off x="5390556" y="2051728"/>
              <a:ext cx="140347" cy="4840"/>
            </a:xfrm>
            <a:custGeom>
              <a:rect b="b" l="l" r="r" t="t"/>
              <a:pathLst>
                <a:path extrusionOk="0" h="151" w="4379">
                  <a:moveTo>
                    <a:pt x="2189" y="0"/>
                  </a:moveTo>
                  <a:cubicBezTo>
                    <a:pt x="986" y="0"/>
                    <a:pt x="0" y="34"/>
                    <a:pt x="0" y="84"/>
                  </a:cubicBezTo>
                  <a:cubicBezTo>
                    <a:pt x="0" y="117"/>
                    <a:pt x="986" y="151"/>
                    <a:pt x="2189" y="151"/>
                  </a:cubicBezTo>
                  <a:cubicBezTo>
                    <a:pt x="3409" y="151"/>
                    <a:pt x="4378" y="117"/>
                    <a:pt x="4378" y="84"/>
                  </a:cubicBezTo>
                  <a:cubicBezTo>
                    <a:pt x="4378" y="34"/>
                    <a:pt x="3409" y="0"/>
                    <a:pt x="218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34"/>
            <p:cNvSpPr/>
            <p:nvPr/>
          </p:nvSpPr>
          <p:spPr>
            <a:xfrm>
              <a:off x="5387351" y="2155602"/>
              <a:ext cx="140315" cy="5384"/>
            </a:xfrm>
            <a:custGeom>
              <a:rect b="b" l="l" r="r" t="t"/>
              <a:pathLst>
                <a:path extrusionOk="0" h="168" w="4378">
                  <a:moveTo>
                    <a:pt x="2189" y="1"/>
                  </a:moveTo>
                  <a:cubicBezTo>
                    <a:pt x="969" y="1"/>
                    <a:pt x="0" y="51"/>
                    <a:pt x="0" y="84"/>
                  </a:cubicBezTo>
                  <a:cubicBezTo>
                    <a:pt x="0" y="134"/>
                    <a:pt x="969" y="168"/>
                    <a:pt x="2189" y="168"/>
                  </a:cubicBezTo>
                  <a:cubicBezTo>
                    <a:pt x="3392" y="168"/>
                    <a:pt x="4378" y="134"/>
                    <a:pt x="4378" y="84"/>
                  </a:cubicBezTo>
                  <a:cubicBezTo>
                    <a:pt x="4378" y="51"/>
                    <a:pt x="3392" y="1"/>
                    <a:pt x="218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34"/>
            <p:cNvSpPr/>
            <p:nvPr/>
          </p:nvSpPr>
          <p:spPr>
            <a:xfrm>
              <a:off x="5505679" y="2304475"/>
              <a:ext cx="140347" cy="5384"/>
            </a:xfrm>
            <a:custGeom>
              <a:rect b="b" l="l" r="r" t="t"/>
              <a:pathLst>
                <a:path extrusionOk="0" h="168" w="4379">
                  <a:moveTo>
                    <a:pt x="2190" y="1"/>
                  </a:moveTo>
                  <a:cubicBezTo>
                    <a:pt x="987" y="1"/>
                    <a:pt x="1" y="34"/>
                    <a:pt x="1" y="84"/>
                  </a:cubicBezTo>
                  <a:cubicBezTo>
                    <a:pt x="1" y="118"/>
                    <a:pt x="987" y="168"/>
                    <a:pt x="2190" y="168"/>
                  </a:cubicBezTo>
                  <a:cubicBezTo>
                    <a:pt x="3393" y="168"/>
                    <a:pt x="4378" y="118"/>
                    <a:pt x="4378" y="84"/>
                  </a:cubicBezTo>
                  <a:cubicBezTo>
                    <a:pt x="4378" y="34"/>
                    <a:pt x="3393" y="1"/>
                    <a:pt x="219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 name="Google Shape;939;p34"/>
            <p:cNvSpPr/>
            <p:nvPr/>
          </p:nvSpPr>
          <p:spPr>
            <a:xfrm>
              <a:off x="5682948" y="2051728"/>
              <a:ext cx="358287" cy="4840"/>
            </a:xfrm>
            <a:custGeom>
              <a:rect b="b" l="l" r="r" t="t"/>
              <a:pathLst>
                <a:path extrusionOk="0" h="151" w="11179">
                  <a:moveTo>
                    <a:pt x="5598" y="0"/>
                  </a:moveTo>
                  <a:cubicBezTo>
                    <a:pt x="2507" y="0"/>
                    <a:pt x="0" y="34"/>
                    <a:pt x="0" y="84"/>
                  </a:cubicBezTo>
                  <a:cubicBezTo>
                    <a:pt x="0" y="117"/>
                    <a:pt x="2507" y="151"/>
                    <a:pt x="5598" y="151"/>
                  </a:cubicBezTo>
                  <a:cubicBezTo>
                    <a:pt x="8689" y="151"/>
                    <a:pt x="11178" y="117"/>
                    <a:pt x="11178" y="84"/>
                  </a:cubicBezTo>
                  <a:cubicBezTo>
                    <a:pt x="11178" y="34"/>
                    <a:pt x="8689" y="0"/>
                    <a:pt x="559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 name="Google Shape;940;p34"/>
            <p:cNvSpPr/>
            <p:nvPr/>
          </p:nvSpPr>
          <p:spPr>
            <a:xfrm>
              <a:off x="5572632" y="2162044"/>
              <a:ext cx="358287" cy="4840"/>
            </a:xfrm>
            <a:custGeom>
              <a:rect b="b" l="l" r="r" t="t"/>
              <a:pathLst>
                <a:path extrusionOk="0" h="151" w="11179">
                  <a:moveTo>
                    <a:pt x="5581" y="0"/>
                  </a:moveTo>
                  <a:cubicBezTo>
                    <a:pt x="2490" y="0"/>
                    <a:pt x="0" y="34"/>
                    <a:pt x="0" y="67"/>
                  </a:cubicBezTo>
                  <a:cubicBezTo>
                    <a:pt x="0" y="117"/>
                    <a:pt x="2490" y="151"/>
                    <a:pt x="5581" y="151"/>
                  </a:cubicBezTo>
                  <a:cubicBezTo>
                    <a:pt x="8672" y="151"/>
                    <a:pt x="11178" y="117"/>
                    <a:pt x="11178" y="67"/>
                  </a:cubicBezTo>
                  <a:cubicBezTo>
                    <a:pt x="11178" y="34"/>
                    <a:pt x="8672" y="0"/>
                    <a:pt x="55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 name="Google Shape;941;p34"/>
            <p:cNvSpPr/>
            <p:nvPr/>
          </p:nvSpPr>
          <p:spPr>
            <a:xfrm>
              <a:off x="5695800" y="2304475"/>
              <a:ext cx="358287" cy="5384"/>
            </a:xfrm>
            <a:custGeom>
              <a:rect b="b" l="l" r="r" t="t"/>
              <a:pathLst>
                <a:path extrusionOk="0" h="168" w="11179">
                  <a:moveTo>
                    <a:pt x="5581" y="1"/>
                  </a:moveTo>
                  <a:cubicBezTo>
                    <a:pt x="2507" y="1"/>
                    <a:pt x="0" y="34"/>
                    <a:pt x="0" y="84"/>
                  </a:cubicBezTo>
                  <a:cubicBezTo>
                    <a:pt x="0" y="118"/>
                    <a:pt x="2507" y="168"/>
                    <a:pt x="5581" y="168"/>
                  </a:cubicBezTo>
                  <a:cubicBezTo>
                    <a:pt x="8672" y="168"/>
                    <a:pt x="11178" y="118"/>
                    <a:pt x="11178" y="84"/>
                  </a:cubicBezTo>
                  <a:cubicBezTo>
                    <a:pt x="11178" y="34"/>
                    <a:pt x="8672" y="1"/>
                    <a:pt x="55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 name="Google Shape;942;p34"/>
            <p:cNvSpPr/>
            <p:nvPr/>
          </p:nvSpPr>
          <p:spPr>
            <a:xfrm>
              <a:off x="5368602" y="2431938"/>
              <a:ext cx="358287" cy="5384"/>
            </a:xfrm>
            <a:custGeom>
              <a:rect b="b" l="l" r="r" t="t"/>
              <a:pathLst>
                <a:path extrusionOk="0" h="168" w="11179">
                  <a:moveTo>
                    <a:pt x="5581" y="0"/>
                  </a:moveTo>
                  <a:cubicBezTo>
                    <a:pt x="2507" y="0"/>
                    <a:pt x="0" y="34"/>
                    <a:pt x="0" y="84"/>
                  </a:cubicBezTo>
                  <a:cubicBezTo>
                    <a:pt x="0" y="134"/>
                    <a:pt x="2507" y="167"/>
                    <a:pt x="5581" y="167"/>
                  </a:cubicBezTo>
                  <a:cubicBezTo>
                    <a:pt x="8672" y="167"/>
                    <a:pt x="11178" y="134"/>
                    <a:pt x="11178" y="84"/>
                  </a:cubicBezTo>
                  <a:cubicBezTo>
                    <a:pt x="11178" y="34"/>
                    <a:pt x="8672" y="0"/>
                    <a:pt x="55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34"/>
            <p:cNvSpPr/>
            <p:nvPr/>
          </p:nvSpPr>
          <p:spPr>
            <a:xfrm>
              <a:off x="5764868" y="2431938"/>
              <a:ext cx="358287" cy="5384"/>
            </a:xfrm>
            <a:custGeom>
              <a:rect b="b" l="l" r="r" t="t"/>
              <a:pathLst>
                <a:path extrusionOk="0" h="168" w="11179">
                  <a:moveTo>
                    <a:pt x="5598" y="0"/>
                  </a:moveTo>
                  <a:cubicBezTo>
                    <a:pt x="2507" y="0"/>
                    <a:pt x="1" y="34"/>
                    <a:pt x="1" y="84"/>
                  </a:cubicBezTo>
                  <a:cubicBezTo>
                    <a:pt x="1" y="134"/>
                    <a:pt x="2507" y="167"/>
                    <a:pt x="5598" y="167"/>
                  </a:cubicBezTo>
                  <a:cubicBezTo>
                    <a:pt x="8673" y="167"/>
                    <a:pt x="11179" y="134"/>
                    <a:pt x="11179" y="84"/>
                  </a:cubicBezTo>
                  <a:cubicBezTo>
                    <a:pt x="11179" y="34"/>
                    <a:pt x="8673" y="0"/>
                    <a:pt x="559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34"/>
            <p:cNvSpPr/>
            <p:nvPr/>
          </p:nvSpPr>
          <p:spPr>
            <a:xfrm>
              <a:off x="5368602" y="2473699"/>
              <a:ext cx="358287" cy="4840"/>
            </a:xfrm>
            <a:custGeom>
              <a:rect b="b" l="l" r="r" t="t"/>
              <a:pathLst>
                <a:path extrusionOk="0" h="151" w="11179">
                  <a:moveTo>
                    <a:pt x="5581" y="1"/>
                  </a:moveTo>
                  <a:cubicBezTo>
                    <a:pt x="2490" y="1"/>
                    <a:pt x="0" y="34"/>
                    <a:pt x="0" y="67"/>
                  </a:cubicBezTo>
                  <a:cubicBezTo>
                    <a:pt x="0" y="118"/>
                    <a:pt x="2507" y="151"/>
                    <a:pt x="5581" y="151"/>
                  </a:cubicBezTo>
                  <a:cubicBezTo>
                    <a:pt x="8672" y="151"/>
                    <a:pt x="11178" y="118"/>
                    <a:pt x="11178" y="67"/>
                  </a:cubicBezTo>
                  <a:cubicBezTo>
                    <a:pt x="11178" y="34"/>
                    <a:pt x="8672" y="1"/>
                    <a:pt x="55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34"/>
            <p:cNvSpPr/>
            <p:nvPr/>
          </p:nvSpPr>
          <p:spPr>
            <a:xfrm>
              <a:off x="5385748" y="2081695"/>
              <a:ext cx="358800" cy="4872"/>
            </a:xfrm>
            <a:custGeom>
              <a:rect b="b" l="l" r="r" t="t"/>
              <a:pathLst>
                <a:path extrusionOk="0" h="152" w="11195">
                  <a:moveTo>
                    <a:pt x="5597" y="1"/>
                  </a:moveTo>
                  <a:cubicBezTo>
                    <a:pt x="2506" y="1"/>
                    <a:pt x="0" y="34"/>
                    <a:pt x="0" y="84"/>
                  </a:cubicBezTo>
                  <a:cubicBezTo>
                    <a:pt x="0" y="118"/>
                    <a:pt x="2506" y="151"/>
                    <a:pt x="5597" y="151"/>
                  </a:cubicBezTo>
                  <a:cubicBezTo>
                    <a:pt x="8689" y="151"/>
                    <a:pt x="11195" y="118"/>
                    <a:pt x="11195" y="84"/>
                  </a:cubicBezTo>
                  <a:cubicBezTo>
                    <a:pt x="11195" y="34"/>
                    <a:pt x="8689" y="1"/>
                    <a:pt x="559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34"/>
            <p:cNvSpPr/>
            <p:nvPr/>
          </p:nvSpPr>
          <p:spPr>
            <a:xfrm>
              <a:off x="5556575" y="2052241"/>
              <a:ext cx="92144" cy="4872"/>
            </a:xfrm>
            <a:custGeom>
              <a:rect b="b" l="l" r="r" t="t"/>
              <a:pathLst>
                <a:path extrusionOk="0" h="152" w="2875">
                  <a:moveTo>
                    <a:pt x="1437" y="1"/>
                  </a:moveTo>
                  <a:cubicBezTo>
                    <a:pt x="635" y="1"/>
                    <a:pt x="0" y="34"/>
                    <a:pt x="0" y="85"/>
                  </a:cubicBezTo>
                  <a:cubicBezTo>
                    <a:pt x="0" y="118"/>
                    <a:pt x="635" y="151"/>
                    <a:pt x="1437" y="151"/>
                  </a:cubicBezTo>
                  <a:cubicBezTo>
                    <a:pt x="2222" y="151"/>
                    <a:pt x="2874" y="118"/>
                    <a:pt x="2874" y="85"/>
                  </a:cubicBezTo>
                  <a:cubicBezTo>
                    <a:pt x="2874" y="34"/>
                    <a:pt x="2222" y="1"/>
                    <a:pt x="14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34"/>
            <p:cNvSpPr/>
            <p:nvPr/>
          </p:nvSpPr>
          <p:spPr>
            <a:xfrm>
              <a:off x="5371262" y="2266463"/>
              <a:ext cx="92144" cy="4840"/>
            </a:xfrm>
            <a:custGeom>
              <a:rect b="b" l="l" r="r" t="t"/>
              <a:pathLst>
                <a:path extrusionOk="0" h="151" w="2875">
                  <a:moveTo>
                    <a:pt x="1438" y="0"/>
                  </a:moveTo>
                  <a:cubicBezTo>
                    <a:pt x="636" y="0"/>
                    <a:pt x="1" y="34"/>
                    <a:pt x="1" y="84"/>
                  </a:cubicBezTo>
                  <a:cubicBezTo>
                    <a:pt x="1" y="117"/>
                    <a:pt x="636" y="151"/>
                    <a:pt x="1438" y="151"/>
                  </a:cubicBezTo>
                  <a:cubicBezTo>
                    <a:pt x="2240" y="151"/>
                    <a:pt x="2875" y="117"/>
                    <a:pt x="2875" y="84"/>
                  </a:cubicBezTo>
                  <a:cubicBezTo>
                    <a:pt x="2875" y="34"/>
                    <a:pt x="2240" y="0"/>
                    <a:pt x="143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34"/>
            <p:cNvSpPr/>
            <p:nvPr/>
          </p:nvSpPr>
          <p:spPr>
            <a:xfrm>
              <a:off x="5369146" y="2304475"/>
              <a:ext cx="92144" cy="5384"/>
            </a:xfrm>
            <a:custGeom>
              <a:rect b="b" l="l" r="r" t="t"/>
              <a:pathLst>
                <a:path extrusionOk="0" h="168" w="2875">
                  <a:moveTo>
                    <a:pt x="1437" y="1"/>
                  </a:moveTo>
                  <a:cubicBezTo>
                    <a:pt x="635" y="1"/>
                    <a:pt x="0" y="34"/>
                    <a:pt x="0" y="84"/>
                  </a:cubicBezTo>
                  <a:cubicBezTo>
                    <a:pt x="0" y="118"/>
                    <a:pt x="635" y="168"/>
                    <a:pt x="1437" y="168"/>
                  </a:cubicBezTo>
                  <a:cubicBezTo>
                    <a:pt x="2239" y="168"/>
                    <a:pt x="2874" y="118"/>
                    <a:pt x="2874" y="84"/>
                  </a:cubicBezTo>
                  <a:cubicBezTo>
                    <a:pt x="2874" y="34"/>
                    <a:pt x="2239" y="1"/>
                    <a:pt x="14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34"/>
            <p:cNvSpPr/>
            <p:nvPr/>
          </p:nvSpPr>
          <p:spPr>
            <a:xfrm>
              <a:off x="5263638" y="1917856"/>
              <a:ext cx="997684" cy="5384"/>
            </a:xfrm>
            <a:custGeom>
              <a:rect b="b" l="l" r="r" t="t"/>
              <a:pathLst>
                <a:path extrusionOk="0" h="168" w="31129">
                  <a:moveTo>
                    <a:pt x="15556" y="0"/>
                  </a:moveTo>
                  <a:cubicBezTo>
                    <a:pt x="6968" y="0"/>
                    <a:pt x="1" y="50"/>
                    <a:pt x="1" y="84"/>
                  </a:cubicBezTo>
                  <a:cubicBezTo>
                    <a:pt x="1" y="134"/>
                    <a:pt x="6968" y="167"/>
                    <a:pt x="15556" y="167"/>
                  </a:cubicBezTo>
                  <a:cubicBezTo>
                    <a:pt x="24161" y="167"/>
                    <a:pt x="31129" y="134"/>
                    <a:pt x="31129" y="84"/>
                  </a:cubicBezTo>
                  <a:cubicBezTo>
                    <a:pt x="31129" y="50"/>
                    <a:pt x="24161" y="0"/>
                    <a:pt x="1555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34"/>
            <p:cNvSpPr/>
            <p:nvPr/>
          </p:nvSpPr>
          <p:spPr>
            <a:xfrm>
              <a:off x="5315046" y="1875005"/>
              <a:ext cx="27339" cy="23877"/>
            </a:xfrm>
            <a:custGeom>
              <a:rect b="b" l="l" r="r" t="t"/>
              <a:pathLst>
                <a:path extrusionOk="0" h="745" w="853">
                  <a:moveTo>
                    <a:pt x="485" y="0"/>
                  </a:moveTo>
                  <a:cubicBezTo>
                    <a:pt x="168" y="0"/>
                    <a:pt x="1" y="401"/>
                    <a:pt x="235" y="635"/>
                  </a:cubicBezTo>
                  <a:cubicBezTo>
                    <a:pt x="310" y="711"/>
                    <a:pt x="401" y="744"/>
                    <a:pt x="489" y="744"/>
                  </a:cubicBezTo>
                  <a:cubicBezTo>
                    <a:pt x="676" y="744"/>
                    <a:pt x="853" y="595"/>
                    <a:pt x="853" y="368"/>
                  </a:cubicBezTo>
                  <a:cubicBezTo>
                    <a:pt x="853" y="168"/>
                    <a:pt x="686" y="0"/>
                    <a:pt x="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34"/>
            <p:cNvSpPr/>
            <p:nvPr/>
          </p:nvSpPr>
          <p:spPr>
            <a:xfrm>
              <a:off x="5365909" y="1875005"/>
              <a:ext cx="27371" cy="23877"/>
            </a:xfrm>
            <a:custGeom>
              <a:rect b="b" l="l" r="r" t="t"/>
              <a:pathLst>
                <a:path extrusionOk="0" h="745" w="854">
                  <a:moveTo>
                    <a:pt x="485" y="0"/>
                  </a:moveTo>
                  <a:cubicBezTo>
                    <a:pt x="151" y="0"/>
                    <a:pt x="1" y="401"/>
                    <a:pt x="218" y="635"/>
                  </a:cubicBezTo>
                  <a:cubicBezTo>
                    <a:pt x="293" y="711"/>
                    <a:pt x="386" y="744"/>
                    <a:pt x="477" y="744"/>
                  </a:cubicBezTo>
                  <a:cubicBezTo>
                    <a:pt x="669" y="744"/>
                    <a:pt x="853" y="595"/>
                    <a:pt x="853" y="368"/>
                  </a:cubicBezTo>
                  <a:cubicBezTo>
                    <a:pt x="853" y="168"/>
                    <a:pt x="686" y="0"/>
                    <a:pt x="4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34"/>
            <p:cNvSpPr/>
            <p:nvPr/>
          </p:nvSpPr>
          <p:spPr>
            <a:xfrm>
              <a:off x="5416260" y="1875005"/>
              <a:ext cx="27883" cy="23877"/>
            </a:xfrm>
            <a:custGeom>
              <a:rect b="b" l="l" r="r" t="t"/>
              <a:pathLst>
                <a:path extrusionOk="0" h="745" w="870">
                  <a:moveTo>
                    <a:pt x="502" y="0"/>
                  </a:moveTo>
                  <a:cubicBezTo>
                    <a:pt x="168" y="0"/>
                    <a:pt x="1" y="401"/>
                    <a:pt x="234" y="635"/>
                  </a:cubicBezTo>
                  <a:cubicBezTo>
                    <a:pt x="310" y="711"/>
                    <a:pt x="402" y="744"/>
                    <a:pt x="493" y="744"/>
                  </a:cubicBezTo>
                  <a:cubicBezTo>
                    <a:pt x="685" y="744"/>
                    <a:pt x="869" y="595"/>
                    <a:pt x="869" y="368"/>
                  </a:cubicBezTo>
                  <a:cubicBezTo>
                    <a:pt x="869" y="168"/>
                    <a:pt x="702" y="0"/>
                    <a:pt x="5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34"/>
            <p:cNvSpPr/>
            <p:nvPr/>
          </p:nvSpPr>
          <p:spPr>
            <a:xfrm>
              <a:off x="6565990" y="1808052"/>
              <a:ext cx="1218862" cy="802244"/>
            </a:xfrm>
            <a:custGeom>
              <a:rect b="b" l="l" r="r" t="t"/>
              <a:pathLst>
                <a:path extrusionOk="0" h="25031" w="38030">
                  <a:moveTo>
                    <a:pt x="2607" y="1"/>
                  </a:moveTo>
                  <a:lnTo>
                    <a:pt x="1" y="25030"/>
                  </a:lnTo>
                  <a:lnTo>
                    <a:pt x="35139" y="25030"/>
                  </a:lnTo>
                  <a:lnTo>
                    <a:pt x="3803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34"/>
            <p:cNvSpPr/>
            <p:nvPr/>
          </p:nvSpPr>
          <p:spPr>
            <a:xfrm>
              <a:off x="6508684" y="1808052"/>
              <a:ext cx="1218862" cy="802244"/>
            </a:xfrm>
            <a:custGeom>
              <a:rect b="b" l="l" r="r" t="t"/>
              <a:pathLst>
                <a:path extrusionOk="0" h="25031" w="38030">
                  <a:moveTo>
                    <a:pt x="2608" y="1"/>
                  </a:moveTo>
                  <a:lnTo>
                    <a:pt x="1" y="25030"/>
                  </a:lnTo>
                  <a:lnTo>
                    <a:pt x="35139" y="25030"/>
                  </a:lnTo>
                  <a:lnTo>
                    <a:pt x="38030"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34"/>
            <p:cNvSpPr/>
            <p:nvPr/>
          </p:nvSpPr>
          <p:spPr>
            <a:xfrm>
              <a:off x="6548330" y="1829494"/>
              <a:ext cx="1131012" cy="744393"/>
            </a:xfrm>
            <a:custGeom>
              <a:rect b="b" l="l" r="r" t="t"/>
              <a:pathLst>
                <a:path extrusionOk="0" h="23226" w="35289">
                  <a:moveTo>
                    <a:pt x="2406" y="0"/>
                  </a:moveTo>
                  <a:lnTo>
                    <a:pt x="0" y="23225"/>
                  </a:lnTo>
                  <a:lnTo>
                    <a:pt x="32599" y="23225"/>
                  </a:lnTo>
                  <a:lnTo>
                    <a:pt x="35289"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34"/>
            <p:cNvSpPr/>
            <p:nvPr/>
          </p:nvSpPr>
          <p:spPr>
            <a:xfrm>
              <a:off x="6660794" y="1938720"/>
              <a:ext cx="54100" cy="499660"/>
            </a:xfrm>
            <a:custGeom>
              <a:rect b="b" l="l" r="r" t="t"/>
              <a:pathLst>
                <a:path extrusionOk="0" h="15590" w="1688">
                  <a:moveTo>
                    <a:pt x="1654" y="1"/>
                  </a:moveTo>
                  <a:lnTo>
                    <a:pt x="1654" y="1"/>
                  </a:lnTo>
                  <a:cubicBezTo>
                    <a:pt x="1604" y="1"/>
                    <a:pt x="1220" y="3493"/>
                    <a:pt x="769" y="7787"/>
                  </a:cubicBezTo>
                  <a:cubicBezTo>
                    <a:pt x="318" y="12098"/>
                    <a:pt x="0" y="15590"/>
                    <a:pt x="50" y="15590"/>
                  </a:cubicBezTo>
                  <a:cubicBezTo>
                    <a:pt x="50" y="15590"/>
                    <a:pt x="51" y="15590"/>
                    <a:pt x="51" y="15590"/>
                  </a:cubicBezTo>
                  <a:cubicBezTo>
                    <a:pt x="86" y="15590"/>
                    <a:pt x="486" y="12104"/>
                    <a:pt x="919" y="7804"/>
                  </a:cubicBezTo>
                  <a:cubicBezTo>
                    <a:pt x="1370" y="3510"/>
                    <a:pt x="1688" y="17"/>
                    <a:pt x="165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34"/>
            <p:cNvSpPr/>
            <p:nvPr/>
          </p:nvSpPr>
          <p:spPr>
            <a:xfrm>
              <a:off x="6747553" y="1961219"/>
              <a:ext cx="104964" cy="5384"/>
            </a:xfrm>
            <a:custGeom>
              <a:rect b="b" l="l" r="r" t="t"/>
              <a:pathLst>
                <a:path extrusionOk="0" h="168" w="3275">
                  <a:moveTo>
                    <a:pt x="1637" y="1"/>
                  </a:moveTo>
                  <a:cubicBezTo>
                    <a:pt x="735" y="1"/>
                    <a:pt x="0" y="34"/>
                    <a:pt x="0" y="84"/>
                  </a:cubicBezTo>
                  <a:cubicBezTo>
                    <a:pt x="0" y="117"/>
                    <a:pt x="735" y="168"/>
                    <a:pt x="1637" y="168"/>
                  </a:cubicBezTo>
                  <a:cubicBezTo>
                    <a:pt x="2540" y="168"/>
                    <a:pt x="3275" y="117"/>
                    <a:pt x="3275" y="84"/>
                  </a:cubicBezTo>
                  <a:cubicBezTo>
                    <a:pt x="3275" y="34"/>
                    <a:pt x="2540" y="1"/>
                    <a:pt x="16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34"/>
            <p:cNvSpPr/>
            <p:nvPr/>
          </p:nvSpPr>
          <p:spPr>
            <a:xfrm>
              <a:off x="6880881" y="1961219"/>
              <a:ext cx="417740" cy="5384"/>
            </a:xfrm>
            <a:custGeom>
              <a:rect b="b" l="l" r="r" t="t"/>
              <a:pathLst>
                <a:path extrusionOk="0" h="168" w="13034">
                  <a:moveTo>
                    <a:pt x="6517" y="1"/>
                  </a:moveTo>
                  <a:cubicBezTo>
                    <a:pt x="2924" y="1"/>
                    <a:pt x="0" y="34"/>
                    <a:pt x="0" y="84"/>
                  </a:cubicBezTo>
                  <a:cubicBezTo>
                    <a:pt x="0" y="117"/>
                    <a:pt x="2924" y="168"/>
                    <a:pt x="6517" y="168"/>
                  </a:cubicBezTo>
                  <a:cubicBezTo>
                    <a:pt x="10126" y="168"/>
                    <a:pt x="13033" y="117"/>
                    <a:pt x="13033" y="84"/>
                  </a:cubicBezTo>
                  <a:cubicBezTo>
                    <a:pt x="13033" y="34"/>
                    <a:pt x="10126" y="1"/>
                    <a:pt x="651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34"/>
            <p:cNvSpPr/>
            <p:nvPr/>
          </p:nvSpPr>
          <p:spPr>
            <a:xfrm>
              <a:off x="6735214" y="2225760"/>
              <a:ext cx="104996" cy="5384"/>
            </a:xfrm>
            <a:custGeom>
              <a:rect b="b" l="l" r="r" t="t"/>
              <a:pathLst>
                <a:path extrusionOk="0" h="168" w="3276">
                  <a:moveTo>
                    <a:pt x="1638" y="1"/>
                  </a:moveTo>
                  <a:cubicBezTo>
                    <a:pt x="736" y="1"/>
                    <a:pt x="1" y="34"/>
                    <a:pt x="1" y="84"/>
                  </a:cubicBezTo>
                  <a:cubicBezTo>
                    <a:pt x="1" y="117"/>
                    <a:pt x="736" y="168"/>
                    <a:pt x="1638" y="168"/>
                  </a:cubicBezTo>
                  <a:cubicBezTo>
                    <a:pt x="2540" y="168"/>
                    <a:pt x="3276" y="117"/>
                    <a:pt x="3276" y="84"/>
                  </a:cubicBezTo>
                  <a:cubicBezTo>
                    <a:pt x="3276" y="34"/>
                    <a:pt x="2540" y="1"/>
                    <a:pt x="163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34"/>
            <p:cNvSpPr/>
            <p:nvPr/>
          </p:nvSpPr>
          <p:spPr>
            <a:xfrm>
              <a:off x="6868574" y="2225760"/>
              <a:ext cx="417708" cy="5384"/>
            </a:xfrm>
            <a:custGeom>
              <a:rect b="b" l="l" r="r" t="t"/>
              <a:pathLst>
                <a:path extrusionOk="0" h="168" w="13033">
                  <a:moveTo>
                    <a:pt x="6516" y="1"/>
                  </a:moveTo>
                  <a:cubicBezTo>
                    <a:pt x="2907" y="1"/>
                    <a:pt x="0" y="34"/>
                    <a:pt x="0" y="84"/>
                  </a:cubicBezTo>
                  <a:cubicBezTo>
                    <a:pt x="0" y="117"/>
                    <a:pt x="2924" y="168"/>
                    <a:pt x="6516" y="168"/>
                  </a:cubicBezTo>
                  <a:cubicBezTo>
                    <a:pt x="10109" y="168"/>
                    <a:pt x="13033" y="117"/>
                    <a:pt x="13033" y="84"/>
                  </a:cubicBezTo>
                  <a:cubicBezTo>
                    <a:pt x="13033" y="34"/>
                    <a:pt x="10126" y="1"/>
                    <a:pt x="6516"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34"/>
            <p:cNvSpPr/>
            <p:nvPr/>
          </p:nvSpPr>
          <p:spPr>
            <a:xfrm>
              <a:off x="6726111" y="2347870"/>
              <a:ext cx="417740" cy="4840"/>
            </a:xfrm>
            <a:custGeom>
              <a:rect b="b" l="l" r="r" t="t"/>
              <a:pathLst>
                <a:path extrusionOk="0" h="151" w="13034">
                  <a:moveTo>
                    <a:pt x="6517" y="0"/>
                  </a:moveTo>
                  <a:cubicBezTo>
                    <a:pt x="2925" y="0"/>
                    <a:pt x="1" y="33"/>
                    <a:pt x="1" y="84"/>
                  </a:cubicBezTo>
                  <a:cubicBezTo>
                    <a:pt x="1" y="117"/>
                    <a:pt x="2925" y="150"/>
                    <a:pt x="6517" y="150"/>
                  </a:cubicBezTo>
                  <a:cubicBezTo>
                    <a:pt x="10126" y="150"/>
                    <a:pt x="13033" y="117"/>
                    <a:pt x="13033" y="84"/>
                  </a:cubicBezTo>
                  <a:cubicBezTo>
                    <a:pt x="13033" y="33"/>
                    <a:pt x="10126" y="0"/>
                    <a:pt x="651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34"/>
            <p:cNvSpPr/>
            <p:nvPr/>
          </p:nvSpPr>
          <p:spPr>
            <a:xfrm>
              <a:off x="6751271" y="2036184"/>
              <a:ext cx="147302" cy="4872"/>
            </a:xfrm>
            <a:custGeom>
              <a:rect b="b" l="l" r="r" t="t"/>
              <a:pathLst>
                <a:path extrusionOk="0" h="152" w="4596">
                  <a:moveTo>
                    <a:pt x="2290" y="1"/>
                  </a:moveTo>
                  <a:cubicBezTo>
                    <a:pt x="1020" y="1"/>
                    <a:pt x="1" y="34"/>
                    <a:pt x="1" y="68"/>
                  </a:cubicBezTo>
                  <a:cubicBezTo>
                    <a:pt x="1" y="118"/>
                    <a:pt x="1020" y="151"/>
                    <a:pt x="2290" y="151"/>
                  </a:cubicBezTo>
                  <a:cubicBezTo>
                    <a:pt x="3560" y="151"/>
                    <a:pt x="4596" y="118"/>
                    <a:pt x="4596" y="68"/>
                  </a:cubicBezTo>
                  <a:cubicBezTo>
                    <a:pt x="4596" y="34"/>
                    <a:pt x="3560" y="1"/>
                    <a:pt x="229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34"/>
            <p:cNvSpPr/>
            <p:nvPr/>
          </p:nvSpPr>
          <p:spPr>
            <a:xfrm>
              <a:off x="6747553" y="2145443"/>
              <a:ext cx="147270" cy="4840"/>
            </a:xfrm>
            <a:custGeom>
              <a:rect b="b" l="l" r="r" t="t"/>
              <a:pathLst>
                <a:path extrusionOk="0" h="151" w="4595">
                  <a:moveTo>
                    <a:pt x="2289" y="0"/>
                  </a:moveTo>
                  <a:cubicBezTo>
                    <a:pt x="1019" y="0"/>
                    <a:pt x="0" y="34"/>
                    <a:pt x="0" y="84"/>
                  </a:cubicBezTo>
                  <a:cubicBezTo>
                    <a:pt x="0" y="117"/>
                    <a:pt x="1019" y="151"/>
                    <a:pt x="2289" y="151"/>
                  </a:cubicBezTo>
                  <a:cubicBezTo>
                    <a:pt x="3559" y="151"/>
                    <a:pt x="4595" y="117"/>
                    <a:pt x="4595" y="84"/>
                  </a:cubicBezTo>
                  <a:cubicBezTo>
                    <a:pt x="4595" y="34"/>
                    <a:pt x="3559" y="0"/>
                    <a:pt x="228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34"/>
            <p:cNvSpPr/>
            <p:nvPr/>
          </p:nvSpPr>
          <p:spPr>
            <a:xfrm>
              <a:off x="6872324" y="2301815"/>
              <a:ext cx="147270" cy="5384"/>
            </a:xfrm>
            <a:custGeom>
              <a:rect b="b" l="l" r="r" t="t"/>
              <a:pathLst>
                <a:path extrusionOk="0" h="168" w="4595">
                  <a:moveTo>
                    <a:pt x="2289" y="0"/>
                  </a:moveTo>
                  <a:cubicBezTo>
                    <a:pt x="1019" y="0"/>
                    <a:pt x="0" y="34"/>
                    <a:pt x="0" y="84"/>
                  </a:cubicBezTo>
                  <a:cubicBezTo>
                    <a:pt x="0" y="134"/>
                    <a:pt x="1019" y="167"/>
                    <a:pt x="2289" y="167"/>
                  </a:cubicBezTo>
                  <a:cubicBezTo>
                    <a:pt x="3559" y="167"/>
                    <a:pt x="4595" y="134"/>
                    <a:pt x="4595" y="84"/>
                  </a:cubicBezTo>
                  <a:cubicBezTo>
                    <a:pt x="4595" y="34"/>
                    <a:pt x="3559" y="0"/>
                    <a:pt x="228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 name="Google Shape;965;p34"/>
            <p:cNvSpPr/>
            <p:nvPr/>
          </p:nvSpPr>
          <p:spPr>
            <a:xfrm>
              <a:off x="7058662" y="2036184"/>
              <a:ext cx="377036" cy="4872"/>
            </a:xfrm>
            <a:custGeom>
              <a:rect b="b" l="l" r="r" t="t"/>
              <a:pathLst>
                <a:path extrusionOk="0" h="152" w="11764">
                  <a:moveTo>
                    <a:pt x="5882" y="1"/>
                  </a:moveTo>
                  <a:cubicBezTo>
                    <a:pt x="2624" y="1"/>
                    <a:pt x="1" y="34"/>
                    <a:pt x="1" y="68"/>
                  </a:cubicBezTo>
                  <a:cubicBezTo>
                    <a:pt x="1" y="118"/>
                    <a:pt x="2624" y="151"/>
                    <a:pt x="5882" y="151"/>
                  </a:cubicBezTo>
                  <a:cubicBezTo>
                    <a:pt x="9124" y="151"/>
                    <a:pt x="11764" y="118"/>
                    <a:pt x="11764" y="68"/>
                  </a:cubicBezTo>
                  <a:cubicBezTo>
                    <a:pt x="11764" y="34"/>
                    <a:pt x="9124" y="1"/>
                    <a:pt x="58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 name="Google Shape;966;p34"/>
            <p:cNvSpPr/>
            <p:nvPr/>
          </p:nvSpPr>
          <p:spPr>
            <a:xfrm>
              <a:off x="6941936" y="2151853"/>
              <a:ext cx="377036" cy="4872"/>
            </a:xfrm>
            <a:custGeom>
              <a:rect b="b" l="l" r="r" t="t"/>
              <a:pathLst>
                <a:path extrusionOk="0" h="152" w="11764">
                  <a:moveTo>
                    <a:pt x="5882" y="1"/>
                  </a:moveTo>
                  <a:cubicBezTo>
                    <a:pt x="2640" y="1"/>
                    <a:pt x="0" y="34"/>
                    <a:pt x="0" y="84"/>
                  </a:cubicBezTo>
                  <a:cubicBezTo>
                    <a:pt x="0" y="118"/>
                    <a:pt x="2640" y="151"/>
                    <a:pt x="5882" y="151"/>
                  </a:cubicBezTo>
                  <a:cubicBezTo>
                    <a:pt x="9140" y="151"/>
                    <a:pt x="11763" y="118"/>
                    <a:pt x="11763" y="84"/>
                  </a:cubicBezTo>
                  <a:cubicBezTo>
                    <a:pt x="11763" y="34"/>
                    <a:pt x="9140" y="1"/>
                    <a:pt x="58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 name="Google Shape;967;p34"/>
            <p:cNvSpPr/>
            <p:nvPr/>
          </p:nvSpPr>
          <p:spPr>
            <a:xfrm>
              <a:off x="7072059" y="2301815"/>
              <a:ext cx="377036" cy="5384"/>
            </a:xfrm>
            <a:custGeom>
              <a:rect b="b" l="l" r="r" t="t"/>
              <a:pathLst>
                <a:path extrusionOk="0" h="168" w="11764">
                  <a:moveTo>
                    <a:pt x="5882" y="0"/>
                  </a:moveTo>
                  <a:cubicBezTo>
                    <a:pt x="2624" y="0"/>
                    <a:pt x="0" y="34"/>
                    <a:pt x="0" y="84"/>
                  </a:cubicBezTo>
                  <a:cubicBezTo>
                    <a:pt x="0" y="134"/>
                    <a:pt x="2624" y="167"/>
                    <a:pt x="5882" y="167"/>
                  </a:cubicBezTo>
                  <a:cubicBezTo>
                    <a:pt x="9123" y="167"/>
                    <a:pt x="11763" y="134"/>
                    <a:pt x="11763" y="84"/>
                  </a:cubicBezTo>
                  <a:cubicBezTo>
                    <a:pt x="11763" y="34"/>
                    <a:pt x="9123" y="0"/>
                    <a:pt x="58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 name="Google Shape;968;p34"/>
            <p:cNvSpPr/>
            <p:nvPr/>
          </p:nvSpPr>
          <p:spPr>
            <a:xfrm>
              <a:off x="6727714" y="2436200"/>
              <a:ext cx="377036" cy="4872"/>
            </a:xfrm>
            <a:custGeom>
              <a:rect b="b" l="l" r="r" t="t"/>
              <a:pathLst>
                <a:path extrusionOk="0" h="152" w="11764">
                  <a:moveTo>
                    <a:pt x="5882" y="1"/>
                  </a:moveTo>
                  <a:cubicBezTo>
                    <a:pt x="2624" y="1"/>
                    <a:pt x="1" y="34"/>
                    <a:pt x="1" y="68"/>
                  </a:cubicBezTo>
                  <a:cubicBezTo>
                    <a:pt x="1" y="118"/>
                    <a:pt x="2624" y="151"/>
                    <a:pt x="5882" y="151"/>
                  </a:cubicBezTo>
                  <a:cubicBezTo>
                    <a:pt x="9124" y="151"/>
                    <a:pt x="11764" y="118"/>
                    <a:pt x="11764" y="68"/>
                  </a:cubicBezTo>
                  <a:cubicBezTo>
                    <a:pt x="11764" y="34"/>
                    <a:pt x="9124" y="1"/>
                    <a:pt x="58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 name="Google Shape;969;p34"/>
            <p:cNvSpPr/>
            <p:nvPr/>
          </p:nvSpPr>
          <p:spPr>
            <a:xfrm>
              <a:off x="7144364" y="2436200"/>
              <a:ext cx="377004" cy="4872"/>
            </a:xfrm>
            <a:custGeom>
              <a:rect b="b" l="l" r="r" t="t"/>
              <a:pathLst>
                <a:path extrusionOk="0" h="152" w="11763">
                  <a:moveTo>
                    <a:pt x="5881" y="1"/>
                  </a:moveTo>
                  <a:cubicBezTo>
                    <a:pt x="2640" y="1"/>
                    <a:pt x="0" y="34"/>
                    <a:pt x="0" y="68"/>
                  </a:cubicBezTo>
                  <a:cubicBezTo>
                    <a:pt x="0" y="118"/>
                    <a:pt x="2640" y="151"/>
                    <a:pt x="5881" y="151"/>
                  </a:cubicBezTo>
                  <a:cubicBezTo>
                    <a:pt x="9140" y="151"/>
                    <a:pt x="11763" y="118"/>
                    <a:pt x="11763" y="68"/>
                  </a:cubicBezTo>
                  <a:cubicBezTo>
                    <a:pt x="11763" y="34"/>
                    <a:pt x="9140" y="1"/>
                    <a:pt x="58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 name="Google Shape;970;p34"/>
            <p:cNvSpPr/>
            <p:nvPr/>
          </p:nvSpPr>
          <p:spPr>
            <a:xfrm>
              <a:off x="6727714" y="2479596"/>
              <a:ext cx="377036" cy="5384"/>
            </a:xfrm>
            <a:custGeom>
              <a:rect b="b" l="l" r="r" t="t"/>
              <a:pathLst>
                <a:path extrusionOk="0" h="168" w="11764">
                  <a:moveTo>
                    <a:pt x="5882" y="0"/>
                  </a:moveTo>
                  <a:cubicBezTo>
                    <a:pt x="2624" y="0"/>
                    <a:pt x="1" y="34"/>
                    <a:pt x="1" y="84"/>
                  </a:cubicBezTo>
                  <a:cubicBezTo>
                    <a:pt x="1" y="117"/>
                    <a:pt x="2624" y="167"/>
                    <a:pt x="5882" y="167"/>
                  </a:cubicBezTo>
                  <a:cubicBezTo>
                    <a:pt x="9124" y="167"/>
                    <a:pt x="11764" y="117"/>
                    <a:pt x="11764" y="84"/>
                  </a:cubicBezTo>
                  <a:cubicBezTo>
                    <a:pt x="11764" y="34"/>
                    <a:pt x="9124" y="0"/>
                    <a:pt x="58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 name="Google Shape;971;p34"/>
            <p:cNvSpPr/>
            <p:nvPr/>
          </p:nvSpPr>
          <p:spPr>
            <a:xfrm>
              <a:off x="6745918" y="2067241"/>
              <a:ext cx="377036" cy="5384"/>
            </a:xfrm>
            <a:custGeom>
              <a:rect b="b" l="l" r="r" t="t"/>
              <a:pathLst>
                <a:path extrusionOk="0" h="168" w="11764">
                  <a:moveTo>
                    <a:pt x="5882" y="1"/>
                  </a:moveTo>
                  <a:cubicBezTo>
                    <a:pt x="2641" y="1"/>
                    <a:pt x="1" y="34"/>
                    <a:pt x="1" y="84"/>
                  </a:cubicBezTo>
                  <a:cubicBezTo>
                    <a:pt x="1" y="134"/>
                    <a:pt x="2641" y="168"/>
                    <a:pt x="5882" y="168"/>
                  </a:cubicBezTo>
                  <a:cubicBezTo>
                    <a:pt x="9124" y="168"/>
                    <a:pt x="11764" y="134"/>
                    <a:pt x="11764" y="84"/>
                  </a:cubicBezTo>
                  <a:cubicBezTo>
                    <a:pt x="11764" y="34"/>
                    <a:pt x="9140" y="1"/>
                    <a:pt x="58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 name="Google Shape;972;p34"/>
            <p:cNvSpPr/>
            <p:nvPr/>
          </p:nvSpPr>
          <p:spPr>
            <a:xfrm>
              <a:off x="6925334" y="2036184"/>
              <a:ext cx="96951" cy="5384"/>
            </a:xfrm>
            <a:custGeom>
              <a:rect b="b" l="l" r="r" t="t"/>
              <a:pathLst>
                <a:path extrusionOk="0" h="168" w="3025">
                  <a:moveTo>
                    <a:pt x="1521" y="1"/>
                  </a:moveTo>
                  <a:cubicBezTo>
                    <a:pt x="685" y="1"/>
                    <a:pt x="0" y="51"/>
                    <a:pt x="0" y="84"/>
                  </a:cubicBezTo>
                  <a:cubicBezTo>
                    <a:pt x="0" y="134"/>
                    <a:pt x="685" y="168"/>
                    <a:pt x="1521" y="168"/>
                  </a:cubicBezTo>
                  <a:cubicBezTo>
                    <a:pt x="2356" y="168"/>
                    <a:pt x="3025" y="134"/>
                    <a:pt x="3025" y="84"/>
                  </a:cubicBezTo>
                  <a:cubicBezTo>
                    <a:pt x="3025" y="51"/>
                    <a:pt x="2356" y="1"/>
                    <a:pt x="152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 name="Google Shape;973;p34"/>
            <p:cNvSpPr/>
            <p:nvPr/>
          </p:nvSpPr>
          <p:spPr>
            <a:xfrm>
              <a:off x="6730406" y="2261624"/>
              <a:ext cx="97496" cy="5416"/>
            </a:xfrm>
            <a:custGeom>
              <a:rect b="b" l="l" r="r" t="t"/>
              <a:pathLst>
                <a:path extrusionOk="0" h="169" w="3042">
                  <a:moveTo>
                    <a:pt x="1521" y="1"/>
                  </a:moveTo>
                  <a:cubicBezTo>
                    <a:pt x="685" y="1"/>
                    <a:pt x="0" y="34"/>
                    <a:pt x="0" y="85"/>
                  </a:cubicBezTo>
                  <a:cubicBezTo>
                    <a:pt x="0" y="135"/>
                    <a:pt x="685" y="168"/>
                    <a:pt x="1521" y="168"/>
                  </a:cubicBezTo>
                  <a:cubicBezTo>
                    <a:pt x="2356" y="168"/>
                    <a:pt x="3041" y="135"/>
                    <a:pt x="3041" y="85"/>
                  </a:cubicBezTo>
                  <a:cubicBezTo>
                    <a:pt x="3041" y="34"/>
                    <a:pt x="2356" y="1"/>
                    <a:pt x="152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 name="Google Shape;974;p34"/>
            <p:cNvSpPr/>
            <p:nvPr/>
          </p:nvSpPr>
          <p:spPr>
            <a:xfrm>
              <a:off x="6728259" y="2301815"/>
              <a:ext cx="96951" cy="5384"/>
            </a:xfrm>
            <a:custGeom>
              <a:rect b="b" l="l" r="r" t="t"/>
              <a:pathLst>
                <a:path extrusionOk="0" h="168" w="3025">
                  <a:moveTo>
                    <a:pt x="1521" y="0"/>
                  </a:moveTo>
                  <a:cubicBezTo>
                    <a:pt x="686" y="0"/>
                    <a:pt x="1" y="34"/>
                    <a:pt x="1" y="84"/>
                  </a:cubicBezTo>
                  <a:cubicBezTo>
                    <a:pt x="1" y="134"/>
                    <a:pt x="686" y="167"/>
                    <a:pt x="1521" y="167"/>
                  </a:cubicBezTo>
                  <a:cubicBezTo>
                    <a:pt x="2356" y="167"/>
                    <a:pt x="3025" y="134"/>
                    <a:pt x="3025" y="84"/>
                  </a:cubicBezTo>
                  <a:cubicBezTo>
                    <a:pt x="3025" y="34"/>
                    <a:pt x="2356" y="0"/>
                    <a:pt x="152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 name="Google Shape;975;p34"/>
            <p:cNvSpPr/>
            <p:nvPr/>
          </p:nvSpPr>
          <p:spPr>
            <a:xfrm>
              <a:off x="6616885" y="1895356"/>
              <a:ext cx="1050150" cy="4840"/>
            </a:xfrm>
            <a:custGeom>
              <a:rect b="b" l="l" r="r" t="t"/>
              <a:pathLst>
                <a:path extrusionOk="0" h="151" w="32766">
                  <a:moveTo>
                    <a:pt x="16391" y="0"/>
                  </a:moveTo>
                  <a:cubicBezTo>
                    <a:pt x="7335" y="0"/>
                    <a:pt x="0" y="34"/>
                    <a:pt x="0" y="84"/>
                  </a:cubicBezTo>
                  <a:cubicBezTo>
                    <a:pt x="0" y="117"/>
                    <a:pt x="7335" y="151"/>
                    <a:pt x="16391" y="151"/>
                  </a:cubicBezTo>
                  <a:cubicBezTo>
                    <a:pt x="25431" y="151"/>
                    <a:pt x="32766" y="117"/>
                    <a:pt x="32766" y="84"/>
                  </a:cubicBezTo>
                  <a:cubicBezTo>
                    <a:pt x="32766" y="34"/>
                    <a:pt x="25431" y="0"/>
                    <a:pt x="163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 name="Google Shape;976;p34"/>
            <p:cNvSpPr/>
            <p:nvPr/>
          </p:nvSpPr>
          <p:spPr>
            <a:xfrm>
              <a:off x="6671498" y="1849845"/>
              <a:ext cx="28941" cy="25159"/>
            </a:xfrm>
            <a:custGeom>
              <a:rect b="b" l="l" r="r" t="t"/>
              <a:pathLst>
                <a:path extrusionOk="0" h="785" w="903">
                  <a:moveTo>
                    <a:pt x="518" y="0"/>
                  </a:moveTo>
                  <a:cubicBezTo>
                    <a:pt x="167" y="0"/>
                    <a:pt x="0" y="418"/>
                    <a:pt x="234" y="668"/>
                  </a:cubicBezTo>
                  <a:cubicBezTo>
                    <a:pt x="315" y="749"/>
                    <a:pt x="412" y="784"/>
                    <a:pt x="507" y="784"/>
                  </a:cubicBezTo>
                  <a:cubicBezTo>
                    <a:pt x="709" y="784"/>
                    <a:pt x="903" y="623"/>
                    <a:pt x="903" y="384"/>
                  </a:cubicBezTo>
                  <a:cubicBezTo>
                    <a:pt x="903" y="184"/>
                    <a:pt x="736" y="0"/>
                    <a:pt x="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 name="Google Shape;977;p34"/>
            <p:cNvSpPr/>
            <p:nvPr/>
          </p:nvSpPr>
          <p:spPr>
            <a:xfrm>
              <a:off x="6724509" y="1849845"/>
              <a:ext cx="29486" cy="25159"/>
            </a:xfrm>
            <a:custGeom>
              <a:rect b="b" l="l" r="r" t="t"/>
              <a:pathLst>
                <a:path extrusionOk="0" h="785" w="920">
                  <a:moveTo>
                    <a:pt x="519" y="0"/>
                  </a:moveTo>
                  <a:cubicBezTo>
                    <a:pt x="184" y="0"/>
                    <a:pt x="1" y="418"/>
                    <a:pt x="251" y="668"/>
                  </a:cubicBezTo>
                  <a:cubicBezTo>
                    <a:pt x="331" y="749"/>
                    <a:pt x="429" y="784"/>
                    <a:pt x="524" y="784"/>
                  </a:cubicBezTo>
                  <a:cubicBezTo>
                    <a:pt x="726" y="784"/>
                    <a:pt x="920" y="623"/>
                    <a:pt x="920" y="384"/>
                  </a:cubicBezTo>
                  <a:cubicBezTo>
                    <a:pt x="920" y="184"/>
                    <a:pt x="736" y="0"/>
                    <a:pt x="5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 name="Google Shape;978;p34"/>
            <p:cNvSpPr/>
            <p:nvPr/>
          </p:nvSpPr>
          <p:spPr>
            <a:xfrm>
              <a:off x="6778064" y="1849845"/>
              <a:ext cx="28941" cy="25159"/>
            </a:xfrm>
            <a:custGeom>
              <a:rect b="b" l="l" r="r" t="t"/>
              <a:pathLst>
                <a:path extrusionOk="0" h="785" w="903">
                  <a:moveTo>
                    <a:pt x="518" y="0"/>
                  </a:moveTo>
                  <a:cubicBezTo>
                    <a:pt x="184" y="0"/>
                    <a:pt x="0" y="418"/>
                    <a:pt x="251" y="668"/>
                  </a:cubicBezTo>
                  <a:cubicBezTo>
                    <a:pt x="326" y="749"/>
                    <a:pt x="420" y="784"/>
                    <a:pt x="512" y="784"/>
                  </a:cubicBezTo>
                  <a:cubicBezTo>
                    <a:pt x="709" y="784"/>
                    <a:pt x="903" y="623"/>
                    <a:pt x="903" y="384"/>
                  </a:cubicBezTo>
                  <a:cubicBezTo>
                    <a:pt x="903" y="184"/>
                    <a:pt x="736" y="0"/>
                    <a:pt x="5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 name="Google Shape;979;p34"/>
            <p:cNvSpPr/>
            <p:nvPr/>
          </p:nvSpPr>
          <p:spPr>
            <a:xfrm>
              <a:off x="5974250" y="894499"/>
              <a:ext cx="1164248" cy="766348"/>
            </a:xfrm>
            <a:custGeom>
              <a:rect b="b" l="l" r="r" t="t"/>
              <a:pathLst>
                <a:path extrusionOk="0" h="23911" w="36326">
                  <a:moveTo>
                    <a:pt x="2490" y="0"/>
                  </a:moveTo>
                  <a:lnTo>
                    <a:pt x="1" y="23910"/>
                  </a:lnTo>
                  <a:lnTo>
                    <a:pt x="33552" y="23910"/>
                  </a:lnTo>
                  <a:lnTo>
                    <a:pt x="3632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 name="Google Shape;980;p34"/>
            <p:cNvSpPr/>
            <p:nvPr/>
          </p:nvSpPr>
          <p:spPr>
            <a:xfrm>
              <a:off x="5919637" y="894499"/>
              <a:ext cx="1164216" cy="766348"/>
            </a:xfrm>
            <a:custGeom>
              <a:rect b="b" l="l" r="r" t="t"/>
              <a:pathLst>
                <a:path extrusionOk="0" h="23911" w="36325">
                  <a:moveTo>
                    <a:pt x="2490" y="0"/>
                  </a:moveTo>
                  <a:lnTo>
                    <a:pt x="1" y="23910"/>
                  </a:lnTo>
                  <a:lnTo>
                    <a:pt x="33551" y="23910"/>
                  </a:lnTo>
                  <a:lnTo>
                    <a:pt x="36325"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 name="Google Shape;981;p34"/>
            <p:cNvSpPr/>
            <p:nvPr/>
          </p:nvSpPr>
          <p:spPr>
            <a:xfrm>
              <a:off x="5957136" y="915364"/>
              <a:ext cx="1080149" cy="710645"/>
            </a:xfrm>
            <a:custGeom>
              <a:rect b="b" l="l" r="r" t="t"/>
              <a:pathLst>
                <a:path extrusionOk="0" h="22173" w="33702">
                  <a:moveTo>
                    <a:pt x="2306" y="1"/>
                  </a:moveTo>
                  <a:lnTo>
                    <a:pt x="0" y="22173"/>
                  </a:lnTo>
                  <a:lnTo>
                    <a:pt x="31145" y="22173"/>
                  </a:lnTo>
                  <a:lnTo>
                    <a:pt x="33701"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 name="Google Shape;982;p34"/>
            <p:cNvSpPr/>
            <p:nvPr/>
          </p:nvSpPr>
          <p:spPr>
            <a:xfrm>
              <a:off x="6065849" y="1029430"/>
              <a:ext cx="51953" cy="477192"/>
            </a:xfrm>
            <a:custGeom>
              <a:rect b="b" l="l" r="r" t="t"/>
              <a:pathLst>
                <a:path extrusionOk="0" h="14889" w="1621">
                  <a:moveTo>
                    <a:pt x="1571" y="1"/>
                  </a:moveTo>
                  <a:cubicBezTo>
                    <a:pt x="1537" y="1"/>
                    <a:pt x="1153" y="3326"/>
                    <a:pt x="735" y="7436"/>
                  </a:cubicBezTo>
                  <a:cubicBezTo>
                    <a:pt x="301" y="11546"/>
                    <a:pt x="0" y="14888"/>
                    <a:pt x="33" y="14888"/>
                  </a:cubicBezTo>
                  <a:cubicBezTo>
                    <a:pt x="34" y="14888"/>
                    <a:pt x="34" y="14888"/>
                    <a:pt x="34" y="14888"/>
                  </a:cubicBezTo>
                  <a:cubicBezTo>
                    <a:pt x="85" y="14888"/>
                    <a:pt x="469" y="11553"/>
                    <a:pt x="886" y="7453"/>
                  </a:cubicBezTo>
                  <a:cubicBezTo>
                    <a:pt x="1303" y="3342"/>
                    <a:pt x="1621" y="17"/>
                    <a:pt x="157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 name="Google Shape;983;p34"/>
            <p:cNvSpPr/>
            <p:nvPr/>
          </p:nvSpPr>
          <p:spPr>
            <a:xfrm>
              <a:off x="6148314" y="1050871"/>
              <a:ext cx="100701" cy="4840"/>
            </a:xfrm>
            <a:custGeom>
              <a:rect b="b" l="l" r="r" t="t"/>
              <a:pathLst>
                <a:path extrusionOk="0" h="151" w="3142">
                  <a:moveTo>
                    <a:pt x="1571" y="0"/>
                  </a:moveTo>
                  <a:cubicBezTo>
                    <a:pt x="702" y="0"/>
                    <a:pt x="0" y="33"/>
                    <a:pt x="0" y="84"/>
                  </a:cubicBezTo>
                  <a:cubicBezTo>
                    <a:pt x="0" y="117"/>
                    <a:pt x="702" y="150"/>
                    <a:pt x="1571" y="150"/>
                  </a:cubicBezTo>
                  <a:cubicBezTo>
                    <a:pt x="2440" y="150"/>
                    <a:pt x="3141" y="117"/>
                    <a:pt x="3141" y="84"/>
                  </a:cubicBezTo>
                  <a:cubicBezTo>
                    <a:pt x="3141" y="33"/>
                    <a:pt x="2440" y="0"/>
                    <a:pt x="157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 name="Google Shape;984;p34"/>
            <p:cNvSpPr/>
            <p:nvPr/>
          </p:nvSpPr>
          <p:spPr>
            <a:xfrm>
              <a:off x="6275745" y="1050871"/>
              <a:ext cx="398990" cy="4840"/>
            </a:xfrm>
            <a:custGeom>
              <a:rect b="b" l="l" r="r" t="t"/>
              <a:pathLst>
                <a:path extrusionOk="0" h="151" w="12449">
                  <a:moveTo>
                    <a:pt x="6233" y="0"/>
                  </a:moveTo>
                  <a:cubicBezTo>
                    <a:pt x="2791" y="0"/>
                    <a:pt x="1" y="33"/>
                    <a:pt x="1" y="84"/>
                  </a:cubicBezTo>
                  <a:cubicBezTo>
                    <a:pt x="1" y="117"/>
                    <a:pt x="2791" y="150"/>
                    <a:pt x="6233" y="150"/>
                  </a:cubicBezTo>
                  <a:cubicBezTo>
                    <a:pt x="9675" y="150"/>
                    <a:pt x="12449" y="117"/>
                    <a:pt x="12449" y="84"/>
                  </a:cubicBezTo>
                  <a:cubicBezTo>
                    <a:pt x="12449" y="33"/>
                    <a:pt x="9675" y="0"/>
                    <a:pt x="623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 name="Google Shape;985;p34"/>
            <p:cNvSpPr/>
            <p:nvPr/>
          </p:nvSpPr>
          <p:spPr>
            <a:xfrm>
              <a:off x="6136520" y="1303617"/>
              <a:ext cx="100701" cy="4840"/>
            </a:xfrm>
            <a:custGeom>
              <a:rect b="b" l="l" r="r" t="t"/>
              <a:pathLst>
                <a:path extrusionOk="0" h="151" w="3142">
                  <a:moveTo>
                    <a:pt x="1571" y="0"/>
                  </a:moveTo>
                  <a:cubicBezTo>
                    <a:pt x="702" y="0"/>
                    <a:pt x="1" y="34"/>
                    <a:pt x="1" y="67"/>
                  </a:cubicBezTo>
                  <a:cubicBezTo>
                    <a:pt x="1" y="117"/>
                    <a:pt x="702" y="151"/>
                    <a:pt x="1571" y="151"/>
                  </a:cubicBezTo>
                  <a:cubicBezTo>
                    <a:pt x="2440" y="151"/>
                    <a:pt x="3142" y="117"/>
                    <a:pt x="3142" y="67"/>
                  </a:cubicBezTo>
                  <a:cubicBezTo>
                    <a:pt x="3142" y="34"/>
                    <a:pt x="2440" y="0"/>
                    <a:pt x="157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 name="Google Shape;986;p34"/>
            <p:cNvSpPr/>
            <p:nvPr/>
          </p:nvSpPr>
          <p:spPr>
            <a:xfrm>
              <a:off x="6263982" y="1303617"/>
              <a:ext cx="398990" cy="4840"/>
            </a:xfrm>
            <a:custGeom>
              <a:rect b="b" l="l" r="r" t="t"/>
              <a:pathLst>
                <a:path extrusionOk="0" h="151" w="12449">
                  <a:moveTo>
                    <a:pt x="6232" y="0"/>
                  </a:moveTo>
                  <a:cubicBezTo>
                    <a:pt x="2791" y="0"/>
                    <a:pt x="0" y="34"/>
                    <a:pt x="0" y="67"/>
                  </a:cubicBezTo>
                  <a:cubicBezTo>
                    <a:pt x="0" y="117"/>
                    <a:pt x="2791" y="151"/>
                    <a:pt x="6232" y="151"/>
                  </a:cubicBezTo>
                  <a:cubicBezTo>
                    <a:pt x="9674" y="151"/>
                    <a:pt x="12448" y="117"/>
                    <a:pt x="12448" y="67"/>
                  </a:cubicBezTo>
                  <a:cubicBezTo>
                    <a:pt x="12448" y="34"/>
                    <a:pt x="9674" y="0"/>
                    <a:pt x="623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 name="Google Shape;987;p34"/>
            <p:cNvSpPr/>
            <p:nvPr/>
          </p:nvSpPr>
          <p:spPr>
            <a:xfrm>
              <a:off x="6127962" y="1419831"/>
              <a:ext cx="399503" cy="5384"/>
            </a:xfrm>
            <a:custGeom>
              <a:rect b="b" l="l" r="r" t="t"/>
              <a:pathLst>
                <a:path extrusionOk="0" h="168" w="12465">
                  <a:moveTo>
                    <a:pt x="6232" y="0"/>
                  </a:moveTo>
                  <a:cubicBezTo>
                    <a:pt x="2791" y="0"/>
                    <a:pt x="0" y="34"/>
                    <a:pt x="0" y="84"/>
                  </a:cubicBezTo>
                  <a:cubicBezTo>
                    <a:pt x="0" y="117"/>
                    <a:pt x="2791" y="167"/>
                    <a:pt x="6232" y="167"/>
                  </a:cubicBezTo>
                  <a:cubicBezTo>
                    <a:pt x="9674" y="167"/>
                    <a:pt x="12465" y="117"/>
                    <a:pt x="12465" y="84"/>
                  </a:cubicBezTo>
                  <a:cubicBezTo>
                    <a:pt x="12465" y="34"/>
                    <a:pt x="9674" y="0"/>
                    <a:pt x="623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 name="Google Shape;988;p34"/>
            <p:cNvSpPr/>
            <p:nvPr/>
          </p:nvSpPr>
          <p:spPr>
            <a:xfrm>
              <a:off x="6152064" y="1122086"/>
              <a:ext cx="140860" cy="5384"/>
            </a:xfrm>
            <a:custGeom>
              <a:rect b="b" l="l" r="r" t="t"/>
              <a:pathLst>
                <a:path extrusionOk="0" h="168" w="4395">
                  <a:moveTo>
                    <a:pt x="2189" y="0"/>
                  </a:moveTo>
                  <a:cubicBezTo>
                    <a:pt x="986" y="0"/>
                    <a:pt x="0" y="34"/>
                    <a:pt x="0" y="84"/>
                  </a:cubicBezTo>
                  <a:cubicBezTo>
                    <a:pt x="0" y="134"/>
                    <a:pt x="986" y="167"/>
                    <a:pt x="2189" y="167"/>
                  </a:cubicBezTo>
                  <a:cubicBezTo>
                    <a:pt x="3409" y="167"/>
                    <a:pt x="4394" y="134"/>
                    <a:pt x="4394" y="84"/>
                  </a:cubicBezTo>
                  <a:cubicBezTo>
                    <a:pt x="4394" y="34"/>
                    <a:pt x="3409" y="0"/>
                    <a:pt x="218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 name="Google Shape;989;p34"/>
            <p:cNvSpPr/>
            <p:nvPr/>
          </p:nvSpPr>
          <p:spPr>
            <a:xfrm>
              <a:off x="6148314" y="1226505"/>
              <a:ext cx="140860" cy="5384"/>
            </a:xfrm>
            <a:custGeom>
              <a:rect b="b" l="l" r="r" t="t"/>
              <a:pathLst>
                <a:path extrusionOk="0" h="168" w="4395">
                  <a:moveTo>
                    <a:pt x="2206" y="0"/>
                  </a:moveTo>
                  <a:cubicBezTo>
                    <a:pt x="986" y="0"/>
                    <a:pt x="0" y="51"/>
                    <a:pt x="0" y="84"/>
                  </a:cubicBezTo>
                  <a:cubicBezTo>
                    <a:pt x="0" y="134"/>
                    <a:pt x="986" y="168"/>
                    <a:pt x="2206" y="168"/>
                  </a:cubicBezTo>
                  <a:cubicBezTo>
                    <a:pt x="3409" y="168"/>
                    <a:pt x="4394" y="134"/>
                    <a:pt x="4394" y="84"/>
                  </a:cubicBezTo>
                  <a:cubicBezTo>
                    <a:pt x="4394" y="51"/>
                    <a:pt x="3409" y="0"/>
                    <a:pt x="220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 name="Google Shape;990;p34"/>
            <p:cNvSpPr/>
            <p:nvPr/>
          </p:nvSpPr>
          <p:spPr>
            <a:xfrm>
              <a:off x="6267732" y="1375922"/>
              <a:ext cx="140860" cy="5384"/>
            </a:xfrm>
            <a:custGeom>
              <a:rect b="b" l="l" r="r" t="t"/>
              <a:pathLst>
                <a:path extrusionOk="0" h="168" w="4395">
                  <a:moveTo>
                    <a:pt x="2189" y="0"/>
                  </a:moveTo>
                  <a:cubicBezTo>
                    <a:pt x="986" y="0"/>
                    <a:pt x="0" y="50"/>
                    <a:pt x="0" y="84"/>
                  </a:cubicBezTo>
                  <a:cubicBezTo>
                    <a:pt x="0" y="134"/>
                    <a:pt x="986" y="167"/>
                    <a:pt x="2189" y="167"/>
                  </a:cubicBezTo>
                  <a:cubicBezTo>
                    <a:pt x="3409" y="167"/>
                    <a:pt x="4394" y="134"/>
                    <a:pt x="4394" y="84"/>
                  </a:cubicBezTo>
                  <a:cubicBezTo>
                    <a:pt x="4394" y="50"/>
                    <a:pt x="3409" y="0"/>
                    <a:pt x="218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 name="Google Shape;991;p34"/>
            <p:cNvSpPr/>
            <p:nvPr/>
          </p:nvSpPr>
          <p:spPr>
            <a:xfrm>
              <a:off x="6445514" y="1122086"/>
              <a:ext cx="359889" cy="5384"/>
            </a:xfrm>
            <a:custGeom>
              <a:rect b="b" l="l" r="r" t="t"/>
              <a:pathLst>
                <a:path extrusionOk="0" h="168" w="11229">
                  <a:moveTo>
                    <a:pt x="5614" y="0"/>
                  </a:moveTo>
                  <a:cubicBezTo>
                    <a:pt x="2523" y="0"/>
                    <a:pt x="0" y="34"/>
                    <a:pt x="0" y="84"/>
                  </a:cubicBezTo>
                  <a:cubicBezTo>
                    <a:pt x="0" y="134"/>
                    <a:pt x="2523" y="167"/>
                    <a:pt x="5614" y="167"/>
                  </a:cubicBezTo>
                  <a:cubicBezTo>
                    <a:pt x="8722" y="167"/>
                    <a:pt x="11229" y="134"/>
                    <a:pt x="11229" y="84"/>
                  </a:cubicBezTo>
                  <a:cubicBezTo>
                    <a:pt x="11229" y="34"/>
                    <a:pt x="8722" y="0"/>
                    <a:pt x="56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 name="Google Shape;992;p34"/>
            <p:cNvSpPr/>
            <p:nvPr/>
          </p:nvSpPr>
          <p:spPr>
            <a:xfrm>
              <a:off x="6334653" y="1232915"/>
              <a:ext cx="359889" cy="4872"/>
            </a:xfrm>
            <a:custGeom>
              <a:rect b="b" l="l" r="r" t="t"/>
              <a:pathLst>
                <a:path extrusionOk="0" h="152" w="11229">
                  <a:moveTo>
                    <a:pt x="5615" y="1"/>
                  </a:moveTo>
                  <a:cubicBezTo>
                    <a:pt x="2507" y="1"/>
                    <a:pt x="1" y="34"/>
                    <a:pt x="1" y="84"/>
                  </a:cubicBezTo>
                  <a:cubicBezTo>
                    <a:pt x="1" y="118"/>
                    <a:pt x="2507" y="151"/>
                    <a:pt x="5615" y="151"/>
                  </a:cubicBezTo>
                  <a:cubicBezTo>
                    <a:pt x="8706" y="151"/>
                    <a:pt x="11229" y="118"/>
                    <a:pt x="11229" y="84"/>
                  </a:cubicBezTo>
                  <a:cubicBezTo>
                    <a:pt x="11229" y="34"/>
                    <a:pt x="8706" y="1"/>
                    <a:pt x="56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 name="Google Shape;993;p34"/>
            <p:cNvSpPr/>
            <p:nvPr/>
          </p:nvSpPr>
          <p:spPr>
            <a:xfrm>
              <a:off x="6458366" y="1375922"/>
              <a:ext cx="359889" cy="5384"/>
            </a:xfrm>
            <a:custGeom>
              <a:rect b="b" l="l" r="r" t="t"/>
              <a:pathLst>
                <a:path extrusionOk="0" h="168" w="11229">
                  <a:moveTo>
                    <a:pt x="5614" y="0"/>
                  </a:moveTo>
                  <a:cubicBezTo>
                    <a:pt x="2507" y="0"/>
                    <a:pt x="0" y="50"/>
                    <a:pt x="0" y="84"/>
                  </a:cubicBezTo>
                  <a:cubicBezTo>
                    <a:pt x="0" y="134"/>
                    <a:pt x="2507" y="167"/>
                    <a:pt x="5614" y="167"/>
                  </a:cubicBezTo>
                  <a:cubicBezTo>
                    <a:pt x="8722" y="167"/>
                    <a:pt x="11229" y="134"/>
                    <a:pt x="11229" y="84"/>
                  </a:cubicBezTo>
                  <a:cubicBezTo>
                    <a:pt x="11229" y="50"/>
                    <a:pt x="8722" y="0"/>
                    <a:pt x="56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 name="Google Shape;994;p34"/>
            <p:cNvSpPr/>
            <p:nvPr/>
          </p:nvSpPr>
          <p:spPr>
            <a:xfrm>
              <a:off x="6129565" y="1504443"/>
              <a:ext cx="359889" cy="4840"/>
            </a:xfrm>
            <a:custGeom>
              <a:rect b="b" l="l" r="r" t="t"/>
              <a:pathLst>
                <a:path extrusionOk="0" h="151" w="11229">
                  <a:moveTo>
                    <a:pt x="5614" y="0"/>
                  </a:moveTo>
                  <a:cubicBezTo>
                    <a:pt x="2523" y="0"/>
                    <a:pt x="0" y="34"/>
                    <a:pt x="0" y="67"/>
                  </a:cubicBezTo>
                  <a:cubicBezTo>
                    <a:pt x="0" y="117"/>
                    <a:pt x="2523" y="151"/>
                    <a:pt x="5614" y="151"/>
                  </a:cubicBezTo>
                  <a:cubicBezTo>
                    <a:pt x="8722" y="151"/>
                    <a:pt x="11228" y="117"/>
                    <a:pt x="11228" y="67"/>
                  </a:cubicBezTo>
                  <a:cubicBezTo>
                    <a:pt x="11228" y="34"/>
                    <a:pt x="8722" y="0"/>
                    <a:pt x="56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 name="Google Shape;995;p34"/>
            <p:cNvSpPr/>
            <p:nvPr/>
          </p:nvSpPr>
          <p:spPr>
            <a:xfrm>
              <a:off x="6527978" y="1504443"/>
              <a:ext cx="359889" cy="4840"/>
            </a:xfrm>
            <a:custGeom>
              <a:rect b="b" l="l" r="r" t="t"/>
              <a:pathLst>
                <a:path extrusionOk="0" h="151" w="11229">
                  <a:moveTo>
                    <a:pt x="5615" y="0"/>
                  </a:moveTo>
                  <a:cubicBezTo>
                    <a:pt x="2507" y="0"/>
                    <a:pt x="1" y="34"/>
                    <a:pt x="1" y="67"/>
                  </a:cubicBezTo>
                  <a:cubicBezTo>
                    <a:pt x="1" y="117"/>
                    <a:pt x="2507" y="151"/>
                    <a:pt x="5615" y="151"/>
                  </a:cubicBezTo>
                  <a:cubicBezTo>
                    <a:pt x="8706" y="151"/>
                    <a:pt x="11229" y="117"/>
                    <a:pt x="11229" y="67"/>
                  </a:cubicBezTo>
                  <a:cubicBezTo>
                    <a:pt x="11229" y="34"/>
                    <a:pt x="8706" y="0"/>
                    <a:pt x="561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 name="Google Shape;996;p34"/>
            <p:cNvSpPr/>
            <p:nvPr/>
          </p:nvSpPr>
          <p:spPr>
            <a:xfrm>
              <a:off x="6129565" y="1545659"/>
              <a:ext cx="359889" cy="5384"/>
            </a:xfrm>
            <a:custGeom>
              <a:rect b="b" l="l" r="r" t="t"/>
              <a:pathLst>
                <a:path extrusionOk="0" h="168" w="11229">
                  <a:moveTo>
                    <a:pt x="5614" y="1"/>
                  </a:moveTo>
                  <a:cubicBezTo>
                    <a:pt x="2507" y="1"/>
                    <a:pt x="0" y="51"/>
                    <a:pt x="0" y="84"/>
                  </a:cubicBezTo>
                  <a:cubicBezTo>
                    <a:pt x="0" y="134"/>
                    <a:pt x="2523" y="168"/>
                    <a:pt x="5614" y="168"/>
                  </a:cubicBezTo>
                  <a:cubicBezTo>
                    <a:pt x="8722" y="168"/>
                    <a:pt x="11228" y="134"/>
                    <a:pt x="11228" y="84"/>
                  </a:cubicBezTo>
                  <a:cubicBezTo>
                    <a:pt x="11228" y="51"/>
                    <a:pt x="8722" y="1"/>
                    <a:pt x="561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 name="Google Shape;997;p34"/>
            <p:cNvSpPr/>
            <p:nvPr/>
          </p:nvSpPr>
          <p:spPr>
            <a:xfrm>
              <a:off x="6147224" y="1152053"/>
              <a:ext cx="359889" cy="5416"/>
            </a:xfrm>
            <a:custGeom>
              <a:rect b="b" l="l" r="r" t="t"/>
              <a:pathLst>
                <a:path extrusionOk="0" h="169" w="11229">
                  <a:moveTo>
                    <a:pt x="5615" y="1"/>
                  </a:moveTo>
                  <a:cubicBezTo>
                    <a:pt x="2507" y="1"/>
                    <a:pt x="1" y="34"/>
                    <a:pt x="1" y="84"/>
                  </a:cubicBezTo>
                  <a:cubicBezTo>
                    <a:pt x="1" y="135"/>
                    <a:pt x="2507" y="168"/>
                    <a:pt x="5615" y="168"/>
                  </a:cubicBezTo>
                  <a:cubicBezTo>
                    <a:pt x="8706" y="168"/>
                    <a:pt x="11229" y="135"/>
                    <a:pt x="11229" y="84"/>
                  </a:cubicBezTo>
                  <a:cubicBezTo>
                    <a:pt x="11229" y="34"/>
                    <a:pt x="8723" y="1"/>
                    <a:pt x="56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 name="Google Shape;998;p34"/>
            <p:cNvSpPr/>
            <p:nvPr/>
          </p:nvSpPr>
          <p:spPr>
            <a:xfrm>
              <a:off x="6318596" y="1122599"/>
              <a:ext cx="92689" cy="4872"/>
            </a:xfrm>
            <a:custGeom>
              <a:rect b="b" l="l" r="r" t="t"/>
              <a:pathLst>
                <a:path extrusionOk="0" h="152" w="2892">
                  <a:moveTo>
                    <a:pt x="1437" y="1"/>
                  </a:moveTo>
                  <a:cubicBezTo>
                    <a:pt x="635" y="1"/>
                    <a:pt x="0" y="34"/>
                    <a:pt x="0" y="85"/>
                  </a:cubicBezTo>
                  <a:cubicBezTo>
                    <a:pt x="0" y="118"/>
                    <a:pt x="635" y="151"/>
                    <a:pt x="1437" y="151"/>
                  </a:cubicBezTo>
                  <a:cubicBezTo>
                    <a:pt x="2239" y="151"/>
                    <a:pt x="2891" y="118"/>
                    <a:pt x="2891" y="85"/>
                  </a:cubicBezTo>
                  <a:cubicBezTo>
                    <a:pt x="2891" y="34"/>
                    <a:pt x="2239" y="1"/>
                    <a:pt x="14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 name="Google Shape;999;p34"/>
            <p:cNvSpPr/>
            <p:nvPr/>
          </p:nvSpPr>
          <p:spPr>
            <a:xfrm>
              <a:off x="6132225" y="1337879"/>
              <a:ext cx="93233" cy="4872"/>
            </a:xfrm>
            <a:custGeom>
              <a:rect b="b" l="l" r="r" t="t"/>
              <a:pathLst>
                <a:path extrusionOk="0" h="152" w="2909">
                  <a:moveTo>
                    <a:pt x="1455" y="1"/>
                  </a:moveTo>
                  <a:cubicBezTo>
                    <a:pt x="653" y="1"/>
                    <a:pt x="1" y="34"/>
                    <a:pt x="1" y="84"/>
                  </a:cubicBezTo>
                  <a:cubicBezTo>
                    <a:pt x="1" y="118"/>
                    <a:pt x="653" y="151"/>
                    <a:pt x="1455" y="151"/>
                  </a:cubicBezTo>
                  <a:cubicBezTo>
                    <a:pt x="2257" y="151"/>
                    <a:pt x="2908" y="118"/>
                    <a:pt x="2908" y="84"/>
                  </a:cubicBezTo>
                  <a:cubicBezTo>
                    <a:pt x="2908" y="34"/>
                    <a:pt x="2257" y="1"/>
                    <a:pt x="145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 name="Google Shape;1000;p34"/>
            <p:cNvSpPr/>
            <p:nvPr/>
          </p:nvSpPr>
          <p:spPr>
            <a:xfrm>
              <a:off x="6130110" y="1375922"/>
              <a:ext cx="92657" cy="5384"/>
            </a:xfrm>
            <a:custGeom>
              <a:rect b="b" l="l" r="r" t="t"/>
              <a:pathLst>
                <a:path extrusionOk="0" h="168" w="2891">
                  <a:moveTo>
                    <a:pt x="1454" y="0"/>
                  </a:moveTo>
                  <a:cubicBezTo>
                    <a:pt x="652" y="0"/>
                    <a:pt x="0" y="50"/>
                    <a:pt x="0" y="84"/>
                  </a:cubicBezTo>
                  <a:cubicBezTo>
                    <a:pt x="0" y="134"/>
                    <a:pt x="652" y="167"/>
                    <a:pt x="1454" y="167"/>
                  </a:cubicBezTo>
                  <a:cubicBezTo>
                    <a:pt x="2256" y="167"/>
                    <a:pt x="2891" y="134"/>
                    <a:pt x="2891" y="84"/>
                  </a:cubicBezTo>
                  <a:cubicBezTo>
                    <a:pt x="2891" y="50"/>
                    <a:pt x="2256" y="0"/>
                    <a:pt x="145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 name="Google Shape;1001;p34"/>
            <p:cNvSpPr/>
            <p:nvPr/>
          </p:nvSpPr>
          <p:spPr>
            <a:xfrm>
              <a:off x="6024056" y="987668"/>
              <a:ext cx="1002524" cy="5384"/>
            </a:xfrm>
            <a:custGeom>
              <a:rect b="b" l="l" r="r" t="t"/>
              <a:pathLst>
                <a:path extrusionOk="0" h="168" w="31280">
                  <a:moveTo>
                    <a:pt x="15640" y="0"/>
                  </a:moveTo>
                  <a:cubicBezTo>
                    <a:pt x="7002" y="0"/>
                    <a:pt x="1" y="51"/>
                    <a:pt x="1" y="84"/>
                  </a:cubicBezTo>
                  <a:cubicBezTo>
                    <a:pt x="1" y="134"/>
                    <a:pt x="7002" y="168"/>
                    <a:pt x="15640" y="168"/>
                  </a:cubicBezTo>
                  <a:cubicBezTo>
                    <a:pt x="24278" y="168"/>
                    <a:pt x="31279" y="134"/>
                    <a:pt x="31279" y="84"/>
                  </a:cubicBezTo>
                  <a:cubicBezTo>
                    <a:pt x="31279" y="51"/>
                    <a:pt x="24278" y="0"/>
                    <a:pt x="1564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 name="Google Shape;1002;p34"/>
            <p:cNvSpPr/>
            <p:nvPr/>
          </p:nvSpPr>
          <p:spPr>
            <a:xfrm>
              <a:off x="6076009" y="944818"/>
              <a:ext cx="27883" cy="23877"/>
            </a:xfrm>
            <a:custGeom>
              <a:rect b="b" l="l" r="r" t="t"/>
              <a:pathLst>
                <a:path extrusionOk="0" h="745" w="870">
                  <a:moveTo>
                    <a:pt x="485" y="1"/>
                  </a:moveTo>
                  <a:cubicBezTo>
                    <a:pt x="168" y="1"/>
                    <a:pt x="0" y="402"/>
                    <a:pt x="234" y="636"/>
                  </a:cubicBezTo>
                  <a:cubicBezTo>
                    <a:pt x="310" y="711"/>
                    <a:pt x="401" y="745"/>
                    <a:pt x="490" y="745"/>
                  </a:cubicBezTo>
                  <a:cubicBezTo>
                    <a:pt x="678" y="745"/>
                    <a:pt x="858" y="595"/>
                    <a:pt x="869" y="368"/>
                  </a:cubicBezTo>
                  <a:cubicBezTo>
                    <a:pt x="853" y="168"/>
                    <a:pt x="702" y="1"/>
                    <a:pt x="4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 name="Google Shape;1003;p34"/>
            <p:cNvSpPr/>
            <p:nvPr/>
          </p:nvSpPr>
          <p:spPr>
            <a:xfrm>
              <a:off x="6126873" y="944818"/>
              <a:ext cx="27883" cy="23877"/>
            </a:xfrm>
            <a:custGeom>
              <a:rect b="b" l="l" r="r" t="t"/>
              <a:pathLst>
                <a:path extrusionOk="0" h="745" w="870">
                  <a:moveTo>
                    <a:pt x="502" y="1"/>
                  </a:moveTo>
                  <a:cubicBezTo>
                    <a:pt x="168" y="1"/>
                    <a:pt x="1" y="402"/>
                    <a:pt x="235" y="636"/>
                  </a:cubicBezTo>
                  <a:cubicBezTo>
                    <a:pt x="310" y="711"/>
                    <a:pt x="403" y="745"/>
                    <a:pt x="494" y="745"/>
                  </a:cubicBezTo>
                  <a:cubicBezTo>
                    <a:pt x="685" y="745"/>
                    <a:pt x="870" y="595"/>
                    <a:pt x="870" y="368"/>
                  </a:cubicBezTo>
                  <a:cubicBezTo>
                    <a:pt x="870" y="168"/>
                    <a:pt x="703" y="1"/>
                    <a:pt x="50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 name="Google Shape;1004;p34"/>
            <p:cNvSpPr/>
            <p:nvPr/>
          </p:nvSpPr>
          <p:spPr>
            <a:xfrm>
              <a:off x="6177768" y="944818"/>
              <a:ext cx="27851" cy="23877"/>
            </a:xfrm>
            <a:custGeom>
              <a:rect b="b" l="l" r="r" t="t"/>
              <a:pathLst>
                <a:path extrusionOk="0" h="745" w="869">
                  <a:moveTo>
                    <a:pt x="501" y="1"/>
                  </a:moveTo>
                  <a:cubicBezTo>
                    <a:pt x="167" y="1"/>
                    <a:pt x="0" y="402"/>
                    <a:pt x="234" y="636"/>
                  </a:cubicBezTo>
                  <a:cubicBezTo>
                    <a:pt x="309" y="711"/>
                    <a:pt x="402" y="745"/>
                    <a:pt x="493" y="745"/>
                  </a:cubicBezTo>
                  <a:cubicBezTo>
                    <a:pt x="685" y="745"/>
                    <a:pt x="869" y="595"/>
                    <a:pt x="869" y="368"/>
                  </a:cubicBezTo>
                  <a:cubicBezTo>
                    <a:pt x="869" y="168"/>
                    <a:pt x="702" y="1"/>
                    <a:pt x="5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 name="Google Shape;1005;p34"/>
            <p:cNvSpPr/>
            <p:nvPr/>
          </p:nvSpPr>
          <p:spPr>
            <a:xfrm>
              <a:off x="5144220" y="4554160"/>
              <a:ext cx="84099" cy="114611"/>
            </a:xfrm>
            <a:custGeom>
              <a:rect b="b" l="l" r="r" t="t"/>
              <a:pathLst>
                <a:path extrusionOk="0" h="3576" w="2624">
                  <a:moveTo>
                    <a:pt x="1" y="0"/>
                  </a:moveTo>
                  <a:lnTo>
                    <a:pt x="1" y="3576"/>
                  </a:lnTo>
                  <a:lnTo>
                    <a:pt x="2624" y="3576"/>
                  </a:lnTo>
                  <a:lnTo>
                    <a:pt x="262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 name="Google Shape;1006;p34"/>
            <p:cNvSpPr/>
            <p:nvPr/>
          </p:nvSpPr>
          <p:spPr>
            <a:xfrm>
              <a:off x="5677051" y="3184856"/>
              <a:ext cx="743336" cy="35896"/>
            </a:xfrm>
            <a:custGeom>
              <a:rect b="b" l="l" r="r" t="t"/>
              <a:pathLst>
                <a:path extrusionOk="0" h="1120" w="23193">
                  <a:moveTo>
                    <a:pt x="1" y="0"/>
                  </a:moveTo>
                  <a:lnTo>
                    <a:pt x="1" y="1120"/>
                  </a:lnTo>
                  <a:lnTo>
                    <a:pt x="23192" y="1120"/>
                  </a:lnTo>
                  <a:lnTo>
                    <a:pt x="2319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 name="Google Shape;1007;p34"/>
            <p:cNvSpPr/>
            <p:nvPr/>
          </p:nvSpPr>
          <p:spPr>
            <a:xfrm>
              <a:off x="5968385" y="2698081"/>
              <a:ext cx="706895" cy="522671"/>
            </a:xfrm>
            <a:custGeom>
              <a:rect b="b" l="l" r="r" t="t"/>
              <a:pathLst>
                <a:path extrusionOk="0" h="16308" w="22056">
                  <a:moveTo>
                    <a:pt x="3943" y="0"/>
                  </a:moveTo>
                  <a:lnTo>
                    <a:pt x="0" y="16308"/>
                  </a:lnTo>
                  <a:lnTo>
                    <a:pt x="17694" y="16308"/>
                  </a:lnTo>
                  <a:lnTo>
                    <a:pt x="2205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 name="Google Shape;1008;p34"/>
            <p:cNvSpPr/>
            <p:nvPr/>
          </p:nvSpPr>
          <p:spPr>
            <a:xfrm>
              <a:off x="6003192" y="2722727"/>
              <a:ext cx="639430" cy="458411"/>
            </a:xfrm>
            <a:custGeom>
              <a:rect b="b" l="l" r="r" t="t"/>
              <a:pathLst>
                <a:path extrusionOk="0" h="14303" w="19951">
                  <a:moveTo>
                    <a:pt x="3693" y="0"/>
                  </a:moveTo>
                  <a:lnTo>
                    <a:pt x="0" y="14303"/>
                  </a:lnTo>
                  <a:lnTo>
                    <a:pt x="16174" y="14303"/>
                  </a:lnTo>
                  <a:lnTo>
                    <a:pt x="1995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 name="Google Shape;1009;p34"/>
            <p:cNvSpPr/>
            <p:nvPr/>
          </p:nvSpPr>
          <p:spPr>
            <a:xfrm>
              <a:off x="6102258" y="2811057"/>
              <a:ext cx="380241" cy="130187"/>
            </a:xfrm>
            <a:custGeom>
              <a:rect b="b" l="l" r="r" t="t"/>
              <a:pathLst>
                <a:path extrusionOk="0" h="4062" w="11864">
                  <a:moveTo>
                    <a:pt x="1003" y="1"/>
                  </a:moveTo>
                  <a:lnTo>
                    <a:pt x="0" y="4061"/>
                  </a:lnTo>
                  <a:lnTo>
                    <a:pt x="10727" y="4061"/>
                  </a:lnTo>
                  <a:lnTo>
                    <a:pt x="1186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 name="Google Shape;1010;p34"/>
            <p:cNvSpPr/>
            <p:nvPr/>
          </p:nvSpPr>
          <p:spPr>
            <a:xfrm>
              <a:off x="6140814" y="2791795"/>
              <a:ext cx="269380" cy="4840"/>
            </a:xfrm>
            <a:custGeom>
              <a:rect b="b" l="l" r="r" t="t"/>
              <a:pathLst>
                <a:path extrusionOk="0" h="151" w="8405">
                  <a:moveTo>
                    <a:pt x="4194" y="0"/>
                  </a:moveTo>
                  <a:cubicBezTo>
                    <a:pt x="1872" y="0"/>
                    <a:pt x="0" y="34"/>
                    <a:pt x="0" y="67"/>
                  </a:cubicBezTo>
                  <a:cubicBezTo>
                    <a:pt x="0" y="117"/>
                    <a:pt x="1872" y="151"/>
                    <a:pt x="4194" y="151"/>
                  </a:cubicBezTo>
                  <a:cubicBezTo>
                    <a:pt x="6517" y="151"/>
                    <a:pt x="8405" y="117"/>
                    <a:pt x="8405" y="67"/>
                  </a:cubicBezTo>
                  <a:cubicBezTo>
                    <a:pt x="8405" y="34"/>
                    <a:pt x="6517" y="0"/>
                    <a:pt x="419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 name="Google Shape;1011;p34"/>
            <p:cNvSpPr/>
            <p:nvPr/>
          </p:nvSpPr>
          <p:spPr>
            <a:xfrm>
              <a:off x="6144564" y="2833556"/>
              <a:ext cx="108714" cy="5384"/>
            </a:xfrm>
            <a:custGeom>
              <a:rect b="b" l="l" r="r" t="t"/>
              <a:pathLst>
                <a:path extrusionOk="0" h="168" w="3392">
                  <a:moveTo>
                    <a:pt x="1704" y="1"/>
                  </a:moveTo>
                  <a:cubicBezTo>
                    <a:pt x="769" y="1"/>
                    <a:pt x="0" y="34"/>
                    <a:pt x="0" y="84"/>
                  </a:cubicBezTo>
                  <a:cubicBezTo>
                    <a:pt x="0" y="118"/>
                    <a:pt x="769" y="168"/>
                    <a:pt x="1704" y="168"/>
                  </a:cubicBezTo>
                  <a:cubicBezTo>
                    <a:pt x="2640" y="168"/>
                    <a:pt x="3392" y="118"/>
                    <a:pt x="3392" y="84"/>
                  </a:cubicBezTo>
                  <a:cubicBezTo>
                    <a:pt x="3392" y="34"/>
                    <a:pt x="2640" y="1"/>
                    <a:pt x="170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 name="Google Shape;1012;p34"/>
            <p:cNvSpPr/>
            <p:nvPr/>
          </p:nvSpPr>
          <p:spPr>
            <a:xfrm>
              <a:off x="6269848" y="2831409"/>
              <a:ext cx="70734" cy="5384"/>
            </a:xfrm>
            <a:custGeom>
              <a:rect b="b" l="l" r="r" t="t"/>
              <a:pathLst>
                <a:path extrusionOk="0" h="168" w="2207">
                  <a:moveTo>
                    <a:pt x="1104" y="1"/>
                  </a:moveTo>
                  <a:cubicBezTo>
                    <a:pt x="486" y="1"/>
                    <a:pt x="1" y="34"/>
                    <a:pt x="1" y="84"/>
                  </a:cubicBezTo>
                  <a:cubicBezTo>
                    <a:pt x="1" y="135"/>
                    <a:pt x="486" y="168"/>
                    <a:pt x="1104" y="168"/>
                  </a:cubicBezTo>
                  <a:cubicBezTo>
                    <a:pt x="1705" y="168"/>
                    <a:pt x="2207" y="135"/>
                    <a:pt x="2207" y="84"/>
                  </a:cubicBezTo>
                  <a:cubicBezTo>
                    <a:pt x="2207" y="34"/>
                    <a:pt x="1705" y="1"/>
                    <a:pt x="110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 name="Google Shape;1013;p34"/>
            <p:cNvSpPr/>
            <p:nvPr/>
          </p:nvSpPr>
          <p:spPr>
            <a:xfrm>
              <a:off x="6141872" y="2857113"/>
              <a:ext cx="296719" cy="5384"/>
            </a:xfrm>
            <a:custGeom>
              <a:rect b="b" l="l" r="r" t="t"/>
              <a:pathLst>
                <a:path extrusionOk="0" h="168" w="9258">
                  <a:moveTo>
                    <a:pt x="4629" y="1"/>
                  </a:moveTo>
                  <a:cubicBezTo>
                    <a:pt x="2072" y="1"/>
                    <a:pt x="1" y="34"/>
                    <a:pt x="1" y="84"/>
                  </a:cubicBezTo>
                  <a:cubicBezTo>
                    <a:pt x="1" y="118"/>
                    <a:pt x="2072" y="168"/>
                    <a:pt x="4629" y="168"/>
                  </a:cubicBezTo>
                  <a:cubicBezTo>
                    <a:pt x="7185" y="168"/>
                    <a:pt x="9257" y="118"/>
                    <a:pt x="9257" y="84"/>
                  </a:cubicBezTo>
                  <a:cubicBezTo>
                    <a:pt x="9257" y="34"/>
                    <a:pt x="7185" y="1"/>
                    <a:pt x="462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 name="Google Shape;1014;p34"/>
            <p:cNvSpPr/>
            <p:nvPr/>
          </p:nvSpPr>
          <p:spPr>
            <a:xfrm>
              <a:off x="6135462" y="2878554"/>
              <a:ext cx="96406" cy="5384"/>
            </a:xfrm>
            <a:custGeom>
              <a:rect b="b" l="l" r="r" t="t"/>
              <a:pathLst>
                <a:path extrusionOk="0" h="168" w="3008">
                  <a:moveTo>
                    <a:pt x="1504" y="0"/>
                  </a:moveTo>
                  <a:cubicBezTo>
                    <a:pt x="668" y="0"/>
                    <a:pt x="0" y="34"/>
                    <a:pt x="0" y="84"/>
                  </a:cubicBezTo>
                  <a:cubicBezTo>
                    <a:pt x="0" y="134"/>
                    <a:pt x="668" y="167"/>
                    <a:pt x="1504" y="167"/>
                  </a:cubicBezTo>
                  <a:cubicBezTo>
                    <a:pt x="2339" y="167"/>
                    <a:pt x="3008" y="134"/>
                    <a:pt x="3008" y="84"/>
                  </a:cubicBezTo>
                  <a:cubicBezTo>
                    <a:pt x="3008" y="34"/>
                    <a:pt x="2339" y="0"/>
                    <a:pt x="150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 name="Google Shape;1015;p34"/>
            <p:cNvSpPr/>
            <p:nvPr/>
          </p:nvSpPr>
          <p:spPr>
            <a:xfrm>
              <a:off x="6136520" y="2909611"/>
              <a:ext cx="275822" cy="4840"/>
            </a:xfrm>
            <a:custGeom>
              <a:rect b="b" l="l" r="r" t="t"/>
              <a:pathLst>
                <a:path extrusionOk="0" h="151" w="8606">
                  <a:moveTo>
                    <a:pt x="4295" y="0"/>
                  </a:moveTo>
                  <a:cubicBezTo>
                    <a:pt x="1922" y="0"/>
                    <a:pt x="1" y="34"/>
                    <a:pt x="1" y="67"/>
                  </a:cubicBezTo>
                  <a:cubicBezTo>
                    <a:pt x="1" y="117"/>
                    <a:pt x="1922" y="151"/>
                    <a:pt x="4295" y="151"/>
                  </a:cubicBezTo>
                  <a:cubicBezTo>
                    <a:pt x="6667" y="151"/>
                    <a:pt x="8605" y="117"/>
                    <a:pt x="8605" y="67"/>
                  </a:cubicBezTo>
                  <a:cubicBezTo>
                    <a:pt x="8605" y="34"/>
                    <a:pt x="6667" y="0"/>
                    <a:pt x="429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34"/>
            <p:cNvSpPr/>
            <p:nvPr/>
          </p:nvSpPr>
          <p:spPr>
            <a:xfrm>
              <a:off x="6102771" y="2976018"/>
              <a:ext cx="106598" cy="4840"/>
            </a:xfrm>
            <a:custGeom>
              <a:rect b="b" l="l" r="r" t="t"/>
              <a:pathLst>
                <a:path extrusionOk="0" h="151" w="3326">
                  <a:moveTo>
                    <a:pt x="1655" y="0"/>
                  </a:moveTo>
                  <a:cubicBezTo>
                    <a:pt x="736" y="0"/>
                    <a:pt x="1" y="34"/>
                    <a:pt x="1" y="84"/>
                  </a:cubicBezTo>
                  <a:cubicBezTo>
                    <a:pt x="1" y="117"/>
                    <a:pt x="736" y="151"/>
                    <a:pt x="1655" y="151"/>
                  </a:cubicBezTo>
                  <a:cubicBezTo>
                    <a:pt x="2574" y="151"/>
                    <a:pt x="3326" y="117"/>
                    <a:pt x="3326" y="84"/>
                  </a:cubicBezTo>
                  <a:cubicBezTo>
                    <a:pt x="3326" y="34"/>
                    <a:pt x="2574" y="0"/>
                    <a:pt x="165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34"/>
            <p:cNvSpPr/>
            <p:nvPr/>
          </p:nvSpPr>
          <p:spPr>
            <a:xfrm>
              <a:off x="6227542" y="2976018"/>
              <a:ext cx="72882" cy="5384"/>
            </a:xfrm>
            <a:custGeom>
              <a:rect b="b" l="l" r="r" t="t"/>
              <a:pathLst>
                <a:path extrusionOk="0" h="168" w="2274">
                  <a:moveTo>
                    <a:pt x="1137" y="0"/>
                  </a:moveTo>
                  <a:cubicBezTo>
                    <a:pt x="519" y="0"/>
                    <a:pt x="1" y="34"/>
                    <a:pt x="1" y="67"/>
                  </a:cubicBezTo>
                  <a:cubicBezTo>
                    <a:pt x="1" y="117"/>
                    <a:pt x="519" y="151"/>
                    <a:pt x="1137" y="167"/>
                  </a:cubicBezTo>
                  <a:cubicBezTo>
                    <a:pt x="1772" y="167"/>
                    <a:pt x="2273" y="134"/>
                    <a:pt x="2273" y="84"/>
                  </a:cubicBezTo>
                  <a:cubicBezTo>
                    <a:pt x="2273" y="50"/>
                    <a:pt x="1772" y="17"/>
                    <a:pt x="11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34"/>
            <p:cNvSpPr/>
            <p:nvPr/>
          </p:nvSpPr>
          <p:spPr>
            <a:xfrm>
              <a:off x="6320743" y="2973871"/>
              <a:ext cx="31089" cy="5384"/>
            </a:xfrm>
            <a:custGeom>
              <a:rect b="b" l="l" r="r" t="t"/>
              <a:pathLst>
                <a:path extrusionOk="0" h="168" w="970">
                  <a:moveTo>
                    <a:pt x="485" y="0"/>
                  </a:moveTo>
                  <a:cubicBezTo>
                    <a:pt x="217" y="0"/>
                    <a:pt x="0" y="34"/>
                    <a:pt x="0" y="84"/>
                  </a:cubicBezTo>
                  <a:cubicBezTo>
                    <a:pt x="0" y="134"/>
                    <a:pt x="217" y="167"/>
                    <a:pt x="485" y="167"/>
                  </a:cubicBezTo>
                  <a:cubicBezTo>
                    <a:pt x="752" y="167"/>
                    <a:pt x="969" y="134"/>
                    <a:pt x="969" y="84"/>
                  </a:cubicBezTo>
                  <a:cubicBezTo>
                    <a:pt x="969" y="34"/>
                    <a:pt x="752" y="0"/>
                    <a:pt x="4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34"/>
            <p:cNvSpPr/>
            <p:nvPr/>
          </p:nvSpPr>
          <p:spPr>
            <a:xfrm>
              <a:off x="6104918" y="3002780"/>
              <a:ext cx="33781" cy="4840"/>
            </a:xfrm>
            <a:custGeom>
              <a:rect b="b" l="l" r="r" t="t"/>
              <a:pathLst>
                <a:path extrusionOk="0" h="151" w="1054">
                  <a:moveTo>
                    <a:pt x="519" y="1"/>
                  </a:moveTo>
                  <a:cubicBezTo>
                    <a:pt x="235" y="1"/>
                    <a:pt x="1" y="34"/>
                    <a:pt x="1" y="84"/>
                  </a:cubicBezTo>
                  <a:cubicBezTo>
                    <a:pt x="1" y="118"/>
                    <a:pt x="235" y="151"/>
                    <a:pt x="519" y="151"/>
                  </a:cubicBezTo>
                  <a:cubicBezTo>
                    <a:pt x="819" y="151"/>
                    <a:pt x="1053" y="118"/>
                    <a:pt x="1053" y="84"/>
                  </a:cubicBezTo>
                  <a:cubicBezTo>
                    <a:pt x="1053" y="34"/>
                    <a:pt x="819" y="1"/>
                    <a:pt x="51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34"/>
            <p:cNvSpPr/>
            <p:nvPr/>
          </p:nvSpPr>
          <p:spPr>
            <a:xfrm>
              <a:off x="6159019" y="3002780"/>
              <a:ext cx="80894" cy="4840"/>
            </a:xfrm>
            <a:custGeom>
              <a:rect b="b" l="l" r="r" t="t"/>
              <a:pathLst>
                <a:path extrusionOk="0" h="151" w="2524">
                  <a:moveTo>
                    <a:pt x="1270" y="1"/>
                  </a:moveTo>
                  <a:cubicBezTo>
                    <a:pt x="568" y="1"/>
                    <a:pt x="0" y="34"/>
                    <a:pt x="0" y="84"/>
                  </a:cubicBezTo>
                  <a:cubicBezTo>
                    <a:pt x="0" y="118"/>
                    <a:pt x="568" y="151"/>
                    <a:pt x="1270" y="151"/>
                  </a:cubicBezTo>
                  <a:cubicBezTo>
                    <a:pt x="1955" y="151"/>
                    <a:pt x="2523" y="118"/>
                    <a:pt x="2523" y="84"/>
                  </a:cubicBezTo>
                  <a:cubicBezTo>
                    <a:pt x="2523" y="34"/>
                    <a:pt x="1955" y="1"/>
                    <a:pt x="12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34"/>
            <p:cNvSpPr/>
            <p:nvPr/>
          </p:nvSpPr>
          <p:spPr>
            <a:xfrm>
              <a:off x="6265585" y="2999575"/>
              <a:ext cx="216370" cy="4840"/>
            </a:xfrm>
            <a:custGeom>
              <a:rect b="b" l="l" r="r" t="t"/>
              <a:pathLst>
                <a:path extrusionOk="0" h="151" w="6751">
                  <a:moveTo>
                    <a:pt x="3375" y="0"/>
                  </a:moveTo>
                  <a:cubicBezTo>
                    <a:pt x="1504" y="0"/>
                    <a:pt x="0" y="34"/>
                    <a:pt x="0" y="84"/>
                  </a:cubicBezTo>
                  <a:cubicBezTo>
                    <a:pt x="0" y="117"/>
                    <a:pt x="1504" y="151"/>
                    <a:pt x="3375" y="151"/>
                  </a:cubicBezTo>
                  <a:cubicBezTo>
                    <a:pt x="5230" y="151"/>
                    <a:pt x="6751" y="117"/>
                    <a:pt x="6751" y="84"/>
                  </a:cubicBezTo>
                  <a:cubicBezTo>
                    <a:pt x="6751" y="34"/>
                    <a:pt x="5230" y="0"/>
                    <a:pt x="337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34"/>
            <p:cNvSpPr/>
            <p:nvPr/>
          </p:nvSpPr>
          <p:spPr>
            <a:xfrm>
              <a:off x="6098508" y="3030087"/>
              <a:ext cx="34838" cy="5384"/>
            </a:xfrm>
            <a:custGeom>
              <a:rect b="b" l="l" r="r" t="t"/>
              <a:pathLst>
                <a:path extrusionOk="0" h="168" w="1087">
                  <a:moveTo>
                    <a:pt x="552" y="1"/>
                  </a:moveTo>
                  <a:cubicBezTo>
                    <a:pt x="251" y="1"/>
                    <a:pt x="0" y="34"/>
                    <a:pt x="0" y="84"/>
                  </a:cubicBezTo>
                  <a:cubicBezTo>
                    <a:pt x="0" y="134"/>
                    <a:pt x="251" y="168"/>
                    <a:pt x="552" y="168"/>
                  </a:cubicBezTo>
                  <a:cubicBezTo>
                    <a:pt x="852" y="168"/>
                    <a:pt x="1086" y="134"/>
                    <a:pt x="1086" y="84"/>
                  </a:cubicBezTo>
                  <a:cubicBezTo>
                    <a:pt x="1086" y="34"/>
                    <a:pt x="852" y="1"/>
                    <a:pt x="5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34"/>
            <p:cNvSpPr/>
            <p:nvPr/>
          </p:nvSpPr>
          <p:spPr>
            <a:xfrm>
              <a:off x="6144564" y="3029029"/>
              <a:ext cx="42338" cy="5384"/>
            </a:xfrm>
            <a:custGeom>
              <a:rect b="b" l="l" r="r" t="t"/>
              <a:pathLst>
                <a:path extrusionOk="0" h="168" w="1321">
                  <a:moveTo>
                    <a:pt x="669" y="0"/>
                  </a:moveTo>
                  <a:cubicBezTo>
                    <a:pt x="301" y="0"/>
                    <a:pt x="0" y="50"/>
                    <a:pt x="0" y="84"/>
                  </a:cubicBezTo>
                  <a:cubicBezTo>
                    <a:pt x="0" y="134"/>
                    <a:pt x="301" y="167"/>
                    <a:pt x="669" y="167"/>
                  </a:cubicBezTo>
                  <a:cubicBezTo>
                    <a:pt x="1019" y="167"/>
                    <a:pt x="1320" y="134"/>
                    <a:pt x="1320" y="84"/>
                  </a:cubicBezTo>
                  <a:cubicBezTo>
                    <a:pt x="1320" y="50"/>
                    <a:pt x="1019" y="0"/>
                    <a:pt x="6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34"/>
            <p:cNvSpPr/>
            <p:nvPr/>
          </p:nvSpPr>
          <p:spPr>
            <a:xfrm>
              <a:off x="6209337" y="3027427"/>
              <a:ext cx="136052" cy="4840"/>
            </a:xfrm>
            <a:custGeom>
              <a:rect b="b" l="l" r="r" t="t"/>
              <a:pathLst>
                <a:path extrusionOk="0" h="151" w="4245">
                  <a:moveTo>
                    <a:pt x="2123" y="0"/>
                  </a:moveTo>
                  <a:cubicBezTo>
                    <a:pt x="953" y="0"/>
                    <a:pt x="1" y="34"/>
                    <a:pt x="1" y="67"/>
                  </a:cubicBezTo>
                  <a:cubicBezTo>
                    <a:pt x="1" y="117"/>
                    <a:pt x="953" y="151"/>
                    <a:pt x="2123" y="151"/>
                  </a:cubicBezTo>
                  <a:cubicBezTo>
                    <a:pt x="3292" y="151"/>
                    <a:pt x="4245" y="117"/>
                    <a:pt x="4245" y="67"/>
                  </a:cubicBezTo>
                  <a:cubicBezTo>
                    <a:pt x="4245" y="34"/>
                    <a:pt x="3292" y="0"/>
                    <a:pt x="212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34"/>
            <p:cNvSpPr/>
            <p:nvPr/>
          </p:nvSpPr>
          <p:spPr>
            <a:xfrm>
              <a:off x="6096361" y="3075598"/>
              <a:ext cx="164961" cy="4872"/>
            </a:xfrm>
            <a:custGeom>
              <a:rect b="b" l="l" r="r" t="t"/>
              <a:pathLst>
                <a:path extrusionOk="0" h="152" w="5147">
                  <a:moveTo>
                    <a:pt x="2574" y="1"/>
                  </a:moveTo>
                  <a:cubicBezTo>
                    <a:pt x="1153" y="1"/>
                    <a:pt x="0" y="34"/>
                    <a:pt x="0" y="68"/>
                  </a:cubicBezTo>
                  <a:cubicBezTo>
                    <a:pt x="0" y="118"/>
                    <a:pt x="1153" y="151"/>
                    <a:pt x="2574" y="151"/>
                  </a:cubicBezTo>
                  <a:cubicBezTo>
                    <a:pt x="3994" y="151"/>
                    <a:pt x="5147" y="118"/>
                    <a:pt x="5147" y="68"/>
                  </a:cubicBezTo>
                  <a:cubicBezTo>
                    <a:pt x="5147" y="34"/>
                    <a:pt x="4010" y="1"/>
                    <a:pt x="257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34"/>
            <p:cNvSpPr/>
            <p:nvPr/>
          </p:nvSpPr>
          <p:spPr>
            <a:xfrm>
              <a:off x="6283245" y="3073482"/>
              <a:ext cx="74484" cy="4840"/>
            </a:xfrm>
            <a:custGeom>
              <a:rect b="b" l="l" r="r" t="t"/>
              <a:pathLst>
                <a:path extrusionOk="0" h="151" w="2324">
                  <a:moveTo>
                    <a:pt x="1154" y="0"/>
                  </a:moveTo>
                  <a:cubicBezTo>
                    <a:pt x="519" y="0"/>
                    <a:pt x="1" y="34"/>
                    <a:pt x="1" y="67"/>
                  </a:cubicBezTo>
                  <a:cubicBezTo>
                    <a:pt x="1" y="117"/>
                    <a:pt x="519" y="150"/>
                    <a:pt x="1154" y="150"/>
                  </a:cubicBezTo>
                  <a:cubicBezTo>
                    <a:pt x="1805" y="150"/>
                    <a:pt x="2323" y="117"/>
                    <a:pt x="2323" y="67"/>
                  </a:cubicBezTo>
                  <a:cubicBezTo>
                    <a:pt x="2323" y="34"/>
                    <a:pt x="1805" y="0"/>
                    <a:pt x="115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34"/>
            <p:cNvSpPr/>
            <p:nvPr/>
          </p:nvSpPr>
          <p:spPr>
            <a:xfrm>
              <a:off x="6376959" y="3073482"/>
              <a:ext cx="123745" cy="4840"/>
            </a:xfrm>
            <a:custGeom>
              <a:rect b="b" l="l" r="r" t="t"/>
              <a:pathLst>
                <a:path extrusionOk="0" h="151" w="3861">
                  <a:moveTo>
                    <a:pt x="1922" y="0"/>
                  </a:moveTo>
                  <a:cubicBezTo>
                    <a:pt x="853" y="0"/>
                    <a:pt x="1" y="34"/>
                    <a:pt x="1" y="67"/>
                  </a:cubicBezTo>
                  <a:cubicBezTo>
                    <a:pt x="1" y="117"/>
                    <a:pt x="853" y="150"/>
                    <a:pt x="1922" y="150"/>
                  </a:cubicBezTo>
                  <a:cubicBezTo>
                    <a:pt x="2992" y="150"/>
                    <a:pt x="3860" y="117"/>
                    <a:pt x="3860" y="67"/>
                  </a:cubicBezTo>
                  <a:cubicBezTo>
                    <a:pt x="3860" y="34"/>
                    <a:pt x="2992" y="0"/>
                    <a:pt x="19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34"/>
            <p:cNvSpPr/>
            <p:nvPr/>
          </p:nvSpPr>
          <p:spPr>
            <a:xfrm>
              <a:off x="6441764" y="2789648"/>
              <a:ext cx="25736" cy="4840"/>
            </a:xfrm>
            <a:custGeom>
              <a:rect b="b" l="l" r="r" t="t"/>
              <a:pathLst>
                <a:path extrusionOk="0" h="151" w="803">
                  <a:moveTo>
                    <a:pt x="401" y="1"/>
                  </a:moveTo>
                  <a:cubicBezTo>
                    <a:pt x="184" y="1"/>
                    <a:pt x="0" y="34"/>
                    <a:pt x="0" y="84"/>
                  </a:cubicBezTo>
                  <a:cubicBezTo>
                    <a:pt x="0" y="118"/>
                    <a:pt x="184" y="151"/>
                    <a:pt x="401" y="151"/>
                  </a:cubicBezTo>
                  <a:cubicBezTo>
                    <a:pt x="619" y="151"/>
                    <a:pt x="802" y="118"/>
                    <a:pt x="802" y="84"/>
                  </a:cubicBezTo>
                  <a:cubicBezTo>
                    <a:pt x="802" y="34"/>
                    <a:pt x="619" y="1"/>
                    <a:pt x="4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34"/>
            <p:cNvSpPr/>
            <p:nvPr/>
          </p:nvSpPr>
          <p:spPr>
            <a:xfrm>
              <a:off x="6149917" y="2771988"/>
              <a:ext cx="56248" cy="5384"/>
            </a:xfrm>
            <a:custGeom>
              <a:rect b="b" l="l" r="r" t="t"/>
              <a:pathLst>
                <a:path extrusionOk="0" h="168" w="1755">
                  <a:moveTo>
                    <a:pt x="886" y="0"/>
                  </a:moveTo>
                  <a:cubicBezTo>
                    <a:pt x="385" y="0"/>
                    <a:pt x="0" y="50"/>
                    <a:pt x="0" y="84"/>
                  </a:cubicBezTo>
                  <a:cubicBezTo>
                    <a:pt x="0" y="134"/>
                    <a:pt x="385" y="167"/>
                    <a:pt x="886" y="167"/>
                  </a:cubicBezTo>
                  <a:cubicBezTo>
                    <a:pt x="1370" y="167"/>
                    <a:pt x="1755" y="134"/>
                    <a:pt x="1755" y="84"/>
                  </a:cubicBezTo>
                  <a:cubicBezTo>
                    <a:pt x="1755" y="50"/>
                    <a:pt x="1370" y="0"/>
                    <a:pt x="88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34"/>
            <p:cNvSpPr/>
            <p:nvPr/>
          </p:nvSpPr>
          <p:spPr>
            <a:xfrm>
              <a:off x="6112418" y="2722727"/>
              <a:ext cx="530203" cy="32691"/>
            </a:xfrm>
            <a:custGeom>
              <a:rect b="b" l="l" r="r" t="t"/>
              <a:pathLst>
                <a:path extrusionOk="0" h="1020" w="16543">
                  <a:moveTo>
                    <a:pt x="285" y="0"/>
                  </a:moveTo>
                  <a:lnTo>
                    <a:pt x="1" y="1019"/>
                  </a:lnTo>
                  <a:lnTo>
                    <a:pt x="16275" y="1019"/>
                  </a:lnTo>
                  <a:lnTo>
                    <a:pt x="1654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34"/>
            <p:cNvSpPr/>
            <p:nvPr/>
          </p:nvSpPr>
          <p:spPr>
            <a:xfrm>
              <a:off x="6135462" y="2733432"/>
              <a:ext cx="13397" cy="11442"/>
            </a:xfrm>
            <a:custGeom>
              <a:rect b="b" l="l" r="r" t="t"/>
              <a:pathLst>
                <a:path extrusionOk="0" h="357" w="418">
                  <a:moveTo>
                    <a:pt x="251" y="0"/>
                  </a:moveTo>
                  <a:cubicBezTo>
                    <a:pt x="84" y="0"/>
                    <a:pt x="0" y="184"/>
                    <a:pt x="117" y="301"/>
                  </a:cubicBezTo>
                  <a:cubicBezTo>
                    <a:pt x="155" y="339"/>
                    <a:pt x="201" y="356"/>
                    <a:pt x="245" y="356"/>
                  </a:cubicBezTo>
                  <a:cubicBezTo>
                    <a:pt x="335" y="356"/>
                    <a:pt x="418" y="285"/>
                    <a:pt x="418" y="184"/>
                  </a:cubicBezTo>
                  <a:cubicBezTo>
                    <a:pt x="418" y="84"/>
                    <a:pt x="334" y="0"/>
                    <a:pt x="25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34"/>
            <p:cNvSpPr/>
            <p:nvPr/>
          </p:nvSpPr>
          <p:spPr>
            <a:xfrm>
              <a:off x="6155269" y="2733432"/>
              <a:ext cx="13429" cy="11442"/>
            </a:xfrm>
            <a:custGeom>
              <a:rect b="b" l="l" r="r" t="t"/>
              <a:pathLst>
                <a:path extrusionOk="0" h="357" w="419">
                  <a:moveTo>
                    <a:pt x="234" y="0"/>
                  </a:moveTo>
                  <a:cubicBezTo>
                    <a:pt x="84" y="0"/>
                    <a:pt x="0" y="184"/>
                    <a:pt x="117" y="301"/>
                  </a:cubicBezTo>
                  <a:cubicBezTo>
                    <a:pt x="150" y="339"/>
                    <a:pt x="194" y="356"/>
                    <a:pt x="237" y="356"/>
                  </a:cubicBezTo>
                  <a:cubicBezTo>
                    <a:pt x="327" y="356"/>
                    <a:pt x="418" y="285"/>
                    <a:pt x="418" y="184"/>
                  </a:cubicBezTo>
                  <a:cubicBezTo>
                    <a:pt x="418" y="84"/>
                    <a:pt x="335" y="0"/>
                    <a:pt x="23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34"/>
            <p:cNvSpPr/>
            <p:nvPr/>
          </p:nvSpPr>
          <p:spPr>
            <a:xfrm>
              <a:off x="6175076" y="2733432"/>
              <a:ext cx="12884" cy="11442"/>
            </a:xfrm>
            <a:custGeom>
              <a:rect b="b" l="l" r="r" t="t"/>
              <a:pathLst>
                <a:path extrusionOk="0" h="357" w="402">
                  <a:moveTo>
                    <a:pt x="234" y="0"/>
                  </a:moveTo>
                  <a:cubicBezTo>
                    <a:pt x="67" y="0"/>
                    <a:pt x="1" y="184"/>
                    <a:pt x="101" y="301"/>
                  </a:cubicBezTo>
                  <a:cubicBezTo>
                    <a:pt x="139" y="339"/>
                    <a:pt x="185" y="356"/>
                    <a:pt x="228" y="356"/>
                  </a:cubicBezTo>
                  <a:cubicBezTo>
                    <a:pt x="318" y="356"/>
                    <a:pt x="402" y="285"/>
                    <a:pt x="402" y="184"/>
                  </a:cubicBezTo>
                  <a:cubicBezTo>
                    <a:pt x="402" y="84"/>
                    <a:pt x="335" y="0"/>
                    <a:pt x="23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34"/>
            <p:cNvSpPr/>
            <p:nvPr/>
          </p:nvSpPr>
          <p:spPr>
            <a:xfrm>
              <a:off x="6033158" y="3269468"/>
              <a:ext cx="1236008" cy="720837"/>
            </a:xfrm>
            <a:custGeom>
              <a:rect b="b" l="l" r="r" t="t"/>
              <a:pathLst>
                <a:path extrusionOk="0" h="22491" w="38565">
                  <a:moveTo>
                    <a:pt x="1" y="0"/>
                  </a:moveTo>
                  <a:lnTo>
                    <a:pt x="1" y="22490"/>
                  </a:lnTo>
                  <a:lnTo>
                    <a:pt x="38564" y="22490"/>
                  </a:lnTo>
                  <a:lnTo>
                    <a:pt x="3856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34"/>
            <p:cNvSpPr/>
            <p:nvPr/>
          </p:nvSpPr>
          <p:spPr>
            <a:xfrm>
              <a:off x="6033158" y="3269468"/>
              <a:ext cx="562862" cy="720837"/>
            </a:xfrm>
            <a:custGeom>
              <a:rect b="b" l="l" r="r" t="t"/>
              <a:pathLst>
                <a:path extrusionOk="0" h="22491" w="17562">
                  <a:moveTo>
                    <a:pt x="1" y="0"/>
                  </a:moveTo>
                  <a:lnTo>
                    <a:pt x="1" y="22490"/>
                  </a:lnTo>
                  <a:lnTo>
                    <a:pt x="17561" y="22490"/>
                  </a:lnTo>
                  <a:lnTo>
                    <a:pt x="17561"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34"/>
            <p:cNvSpPr/>
            <p:nvPr/>
          </p:nvSpPr>
          <p:spPr>
            <a:xfrm>
              <a:off x="6083509" y="3311229"/>
              <a:ext cx="457354" cy="205665"/>
            </a:xfrm>
            <a:custGeom>
              <a:rect b="b" l="l" r="r" t="t"/>
              <a:pathLst>
                <a:path extrusionOk="0" h="6417" w="14270">
                  <a:moveTo>
                    <a:pt x="152" y="83"/>
                  </a:moveTo>
                  <a:cubicBezTo>
                    <a:pt x="152" y="83"/>
                    <a:pt x="152" y="83"/>
                    <a:pt x="151" y="84"/>
                  </a:cubicBezTo>
                  <a:lnTo>
                    <a:pt x="151" y="84"/>
                  </a:lnTo>
                  <a:lnTo>
                    <a:pt x="151" y="84"/>
                  </a:lnTo>
                  <a:cubicBezTo>
                    <a:pt x="152" y="83"/>
                    <a:pt x="152" y="83"/>
                    <a:pt x="152" y="83"/>
                  </a:cubicBezTo>
                  <a:close/>
                  <a:moveTo>
                    <a:pt x="84" y="1"/>
                  </a:moveTo>
                  <a:cubicBezTo>
                    <a:pt x="58" y="27"/>
                    <a:pt x="9" y="76"/>
                    <a:pt x="0" y="84"/>
                  </a:cubicBezTo>
                  <a:lnTo>
                    <a:pt x="0" y="84"/>
                  </a:lnTo>
                  <a:lnTo>
                    <a:pt x="0" y="903"/>
                  </a:lnTo>
                  <a:lnTo>
                    <a:pt x="0" y="1722"/>
                  </a:lnTo>
                  <a:lnTo>
                    <a:pt x="0" y="3309"/>
                  </a:lnTo>
                  <a:cubicBezTo>
                    <a:pt x="0" y="4345"/>
                    <a:pt x="0" y="5364"/>
                    <a:pt x="0" y="6333"/>
                  </a:cubicBezTo>
                  <a:lnTo>
                    <a:pt x="0" y="6417"/>
                  </a:lnTo>
                  <a:lnTo>
                    <a:pt x="84" y="6417"/>
                  </a:lnTo>
                  <a:lnTo>
                    <a:pt x="10243" y="6383"/>
                  </a:lnTo>
                  <a:cubicBezTo>
                    <a:pt x="11496" y="6367"/>
                    <a:pt x="12482" y="6367"/>
                    <a:pt x="13167" y="6350"/>
                  </a:cubicBezTo>
                  <a:lnTo>
                    <a:pt x="14136" y="6350"/>
                  </a:lnTo>
                  <a:cubicBezTo>
                    <a:pt x="14169" y="6350"/>
                    <a:pt x="14186" y="6333"/>
                    <a:pt x="14203" y="6333"/>
                  </a:cubicBezTo>
                  <a:lnTo>
                    <a:pt x="13935" y="6333"/>
                  </a:lnTo>
                  <a:lnTo>
                    <a:pt x="13133" y="6317"/>
                  </a:lnTo>
                  <a:cubicBezTo>
                    <a:pt x="12448" y="6317"/>
                    <a:pt x="11446" y="6300"/>
                    <a:pt x="10193" y="6300"/>
                  </a:cubicBezTo>
                  <a:lnTo>
                    <a:pt x="151" y="6267"/>
                  </a:lnTo>
                  <a:lnTo>
                    <a:pt x="151" y="6267"/>
                  </a:lnTo>
                  <a:cubicBezTo>
                    <a:pt x="151" y="5317"/>
                    <a:pt x="151" y="4321"/>
                    <a:pt x="151" y="3309"/>
                  </a:cubicBezTo>
                  <a:lnTo>
                    <a:pt x="151" y="1722"/>
                  </a:lnTo>
                  <a:lnTo>
                    <a:pt x="151" y="903"/>
                  </a:lnTo>
                  <a:lnTo>
                    <a:pt x="151" y="168"/>
                  </a:lnTo>
                  <a:lnTo>
                    <a:pt x="151" y="168"/>
                  </a:lnTo>
                  <a:lnTo>
                    <a:pt x="14153" y="151"/>
                  </a:lnTo>
                  <a:lnTo>
                    <a:pt x="14153" y="151"/>
                  </a:lnTo>
                  <a:cubicBezTo>
                    <a:pt x="14169" y="2042"/>
                    <a:pt x="14169" y="3572"/>
                    <a:pt x="14186" y="4646"/>
                  </a:cubicBezTo>
                  <a:cubicBezTo>
                    <a:pt x="14186" y="5180"/>
                    <a:pt x="14186" y="5598"/>
                    <a:pt x="14186" y="5899"/>
                  </a:cubicBezTo>
                  <a:cubicBezTo>
                    <a:pt x="14203" y="6032"/>
                    <a:pt x="14203" y="6133"/>
                    <a:pt x="14203" y="6216"/>
                  </a:cubicBezTo>
                  <a:cubicBezTo>
                    <a:pt x="14203" y="6266"/>
                    <a:pt x="14203" y="6300"/>
                    <a:pt x="14203" y="6333"/>
                  </a:cubicBezTo>
                  <a:cubicBezTo>
                    <a:pt x="14219" y="6300"/>
                    <a:pt x="14219" y="6266"/>
                    <a:pt x="14219" y="6233"/>
                  </a:cubicBezTo>
                  <a:cubicBezTo>
                    <a:pt x="14219" y="6149"/>
                    <a:pt x="14219" y="6049"/>
                    <a:pt x="14219" y="5916"/>
                  </a:cubicBezTo>
                  <a:cubicBezTo>
                    <a:pt x="14219" y="5615"/>
                    <a:pt x="14219" y="5214"/>
                    <a:pt x="14236" y="4679"/>
                  </a:cubicBezTo>
                  <a:cubicBezTo>
                    <a:pt x="14236" y="3576"/>
                    <a:pt x="14253" y="2022"/>
                    <a:pt x="14270" y="84"/>
                  </a:cubicBezTo>
                  <a:lnTo>
                    <a:pt x="14270" y="34"/>
                  </a:lnTo>
                  <a:lnTo>
                    <a:pt x="14203" y="34"/>
                  </a:ln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34"/>
            <p:cNvSpPr/>
            <p:nvPr/>
          </p:nvSpPr>
          <p:spPr>
            <a:xfrm>
              <a:off x="6285937" y="3392636"/>
              <a:ext cx="46601" cy="43107"/>
            </a:xfrm>
            <a:custGeom>
              <a:rect b="b" l="l" r="r" t="t"/>
              <a:pathLst>
                <a:path extrusionOk="0" h="1345" w="1454">
                  <a:moveTo>
                    <a:pt x="808" y="1"/>
                  </a:moveTo>
                  <a:cubicBezTo>
                    <a:pt x="737" y="1"/>
                    <a:pt x="667" y="12"/>
                    <a:pt x="602" y="34"/>
                  </a:cubicBezTo>
                  <a:cubicBezTo>
                    <a:pt x="0" y="251"/>
                    <a:pt x="0" y="1103"/>
                    <a:pt x="602" y="1304"/>
                  </a:cubicBezTo>
                  <a:cubicBezTo>
                    <a:pt x="669" y="1331"/>
                    <a:pt x="741" y="1344"/>
                    <a:pt x="814" y="1344"/>
                  </a:cubicBezTo>
                  <a:cubicBezTo>
                    <a:pt x="960" y="1344"/>
                    <a:pt x="1109" y="1293"/>
                    <a:pt x="1220" y="1203"/>
                  </a:cubicBezTo>
                  <a:cubicBezTo>
                    <a:pt x="1337" y="1103"/>
                    <a:pt x="1420" y="969"/>
                    <a:pt x="1437" y="836"/>
                  </a:cubicBezTo>
                  <a:cubicBezTo>
                    <a:pt x="1454" y="736"/>
                    <a:pt x="1437" y="669"/>
                    <a:pt x="1420" y="669"/>
                  </a:cubicBezTo>
                  <a:cubicBezTo>
                    <a:pt x="1387" y="836"/>
                    <a:pt x="1287" y="1003"/>
                    <a:pt x="1153" y="1103"/>
                  </a:cubicBezTo>
                  <a:cubicBezTo>
                    <a:pt x="1056" y="1168"/>
                    <a:pt x="945" y="1205"/>
                    <a:pt x="833" y="1205"/>
                  </a:cubicBezTo>
                  <a:cubicBezTo>
                    <a:pt x="772" y="1205"/>
                    <a:pt x="711" y="1194"/>
                    <a:pt x="652" y="1170"/>
                  </a:cubicBezTo>
                  <a:cubicBezTo>
                    <a:pt x="184" y="1003"/>
                    <a:pt x="184" y="351"/>
                    <a:pt x="652" y="184"/>
                  </a:cubicBezTo>
                  <a:cubicBezTo>
                    <a:pt x="719" y="157"/>
                    <a:pt x="788" y="144"/>
                    <a:pt x="857" y="144"/>
                  </a:cubicBezTo>
                  <a:cubicBezTo>
                    <a:pt x="961" y="144"/>
                    <a:pt x="1063" y="174"/>
                    <a:pt x="1153" y="234"/>
                  </a:cubicBezTo>
                  <a:cubicBezTo>
                    <a:pt x="1287" y="351"/>
                    <a:pt x="1387" y="502"/>
                    <a:pt x="1420" y="669"/>
                  </a:cubicBezTo>
                  <a:cubicBezTo>
                    <a:pt x="1437" y="669"/>
                    <a:pt x="1454" y="619"/>
                    <a:pt x="1437" y="518"/>
                  </a:cubicBezTo>
                  <a:cubicBezTo>
                    <a:pt x="1420" y="368"/>
                    <a:pt x="1337" y="251"/>
                    <a:pt x="1220" y="151"/>
                  </a:cubicBezTo>
                  <a:cubicBezTo>
                    <a:pt x="1107" y="49"/>
                    <a:pt x="956" y="1"/>
                    <a:pt x="8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34"/>
            <p:cNvSpPr/>
            <p:nvPr/>
          </p:nvSpPr>
          <p:spPr>
            <a:xfrm>
              <a:off x="6083509" y="3531861"/>
              <a:ext cx="457354" cy="205665"/>
            </a:xfrm>
            <a:custGeom>
              <a:rect b="b" l="l" r="r" t="t"/>
              <a:pathLst>
                <a:path extrusionOk="0" h="6417" w="14270">
                  <a:moveTo>
                    <a:pt x="152" y="83"/>
                  </a:moveTo>
                  <a:cubicBezTo>
                    <a:pt x="152" y="83"/>
                    <a:pt x="152" y="83"/>
                    <a:pt x="151" y="84"/>
                  </a:cubicBezTo>
                  <a:lnTo>
                    <a:pt x="151" y="84"/>
                  </a:lnTo>
                  <a:lnTo>
                    <a:pt x="151" y="84"/>
                  </a:lnTo>
                  <a:cubicBezTo>
                    <a:pt x="152" y="83"/>
                    <a:pt x="152" y="83"/>
                    <a:pt x="152" y="83"/>
                  </a:cubicBezTo>
                  <a:close/>
                  <a:moveTo>
                    <a:pt x="84" y="1"/>
                  </a:moveTo>
                  <a:cubicBezTo>
                    <a:pt x="58" y="27"/>
                    <a:pt x="9" y="76"/>
                    <a:pt x="0" y="84"/>
                  </a:cubicBezTo>
                  <a:lnTo>
                    <a:pt x="0" y="84"/>
                  </a:lnTo>
                  <a:lnTo>
                    <a:pt x="0" y="903"/>
                  </a:lnTo>
                  <a:lnTo>
                    <a:pt x="0" y="1705"/>
                  </a:lnTo>
                  <a:lnTo>
                    <a:pt x="0" y="3309"/>
                  </a:lnTo>
                  <a:cubicBezTo>
                    <a:pt x="0" y="4345"/>
                    <a:pt x="0" y="5364"/>
                    <a:pt x="0" y="6333"/>
                  </a:cubicBezTo>
                  <a:lnTo>
                    <a:pt x="0" y="6417"/>
                  </a:lnTo>
                  <a:lnTo>
                    <a:pt x="84" y="6417"/>
                  </a:lnTo>
                  <a:lnTo>
                    <a:pt x="10243" y="6367"/>
                  </a:lnTo>
                  <a:cubicBezTo>
                    <a:pt x="11496" y="6367"/>
                    <a:pt x="12482" y="6350"/>
                    <a:pt x="13167" y="6350"/>
                  </a:cubicBezTo>
                  <a:lnTo>
                    <a:pt x="13952" y="6350"/>
                  </a:lnTo>
                  <a:cubicBezTo>
                    <a:pt x="14019" y="6333"/>
                    <a:pt x="14086" y="6333"/>
                    <a:pt x="14136" y="6333"/>
                  </a:cubicBezTo>
                  <a:cubicBezTo>
                    <a:pt x="14086" y="6333"/>
                    <a:pt x="14019" y="6333"/>
                    <a:pt x="13935" y="6316"/>
                  </a:cubicBezTo>
                  <a:lnTo>
                    <a:pt x="13133" y="6316"/>
                  </a:lnTo>
                  <a:lnTo>
                    <a:pt x="10193" y="6300"/>
                  </a:lnTo>
                  <a:lnTo>
                    <a:pt x="151" y="6267"/>
                  </a:lnTo>
                  <a:lnTo>
                    <a:pt x="151" y="6267"/>
                  </a:lnTo>
                  <a:cubicBezTo>
                    <a:pt x="151" y="5317"/>
                    <a:pt x="151" y="4321"/>
                    <a:pt x="151" y="3309"/>
                  </a:cubicBezTo>
                  <a:lnTo>
                    <a:pt x="151" y="1705"/>
                  </a:lnTo>
                  <a:lnTo>
                    <a:pt x="151" y="903"/>
                  </a:lnTo>
                  <a:lnTo>
                    <a:pt x="151" y="167"/>
                  </a:lnTo>
                  <a:lnTo>
                    <a:pt x="151" y="167"/>
                  </a:lnTo>
                  <a:cubicBezTo>
                    <a:pt x="5580" y="151"/>
                    <a:pt x="10530" y="151"/>
                    <a:pt x="14153" y="134"/>
                  </a:cubicBezTo>
                  <a:lnTo>
                    <a:pt x="14153" y="134"/>
                  </a:lnTo>
                  <a:cubicBezTo>
                    <a:pt x="14169" y="2033"/>
                    <a:pt x="14169" y="3569"/>
                    <a:pt x="14186" y="4646"/>
                  </a:cubicBezTo>
                  <a:cubicBezTo>
                    <a:pt x="14186" y="5180"/>
                    <a:pt x="14186" y="5598"/>
                    <a:pt x="14186" y="5882"/>
                  </a:cubicBezTo>
                  <a:cubicBezTo>
                    <a:pt x="14203" y="6032"/>
                    <a:pt x="14203" y="6133"/>
                    <a:pt x="14203" y="6216"/>
                  </a:cubicBezTo>
                  <a:cubicBezTo>
                    <a:pt x="14203" y="6250"/>
                    <a:pt x="14203" y="6300"/>
                    <a:pt x="14203" y="6333"/>
                  </a:cubicBezTo>
                  <a:cubicBezTo>
                    <a:pt x="14219" y="6300"/>
                    <a:pt x="14219" y="6266"/>
                    <a:pt x="14219" y="6233"/>
                  </a:cubicBezTo>
                  <a:cubicBezTo>
                    <a:pt x="14219" y="6149"/>
                    <a:pt x="14219" y="6049"/>
                    <a:pt x="14219" y="5915"/>
                  </a:cubicBezTo>
                  <a:cubicBezTo>
                    <a:pt x="14219" y="5615"/>
                    <a:pt x="14219" y="5197"/>
                    <a:pt x="14236" y="4679"/>
                  </a:cubicBezTo>
                  <a:cubicBezTo>
                    <a:pt x="14236" y="3576"/>
                    <a:pt x="14253" y="2006"/>
                    <a:pt x="14270" y="84"/>
                  </a:cubicBezTo>
                  <a:lnTo>
                    <a:pt x="14270" y="34"/>
                  </a:lnTo>
                  <a:lnTo>
                    <a:pt x="14203" y="34"/>
                  </a:ln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34"/>
            <p:cNvSpPr/>
            <p:nvPr/>
          </p:nvSpPr>
          <p:spPr>
            <a:xfrm>
              <a:off x="6285937" y="3613268"/>
              <a:ext cx="46601" cy="42851"/>
            </a:xfrm>
            <a:custGeom>
              <a:rect b="b" l="l" r="r" t="t"/>
              <a:pathLst>
                <a:path extrusionOk="0" h="1337" w="1454">
                  <a:moveTo>
                    <a:pt x="808" y="1"/>
                  </a:moveTo>
                  <a:cubicBezTo>
                    <a:pt x="737" y="1"/>
                    <a:pt x="667" y="12"/>
                    <a:pt x="602" y="34"/>
                  </a:cubicBezTo>
                  <a:cubicBezTo>
                    <a:pt x="0" y="251"/>
                    <a:pt x="0" y="1086"/>
                    <a:pt x="602" y="1304"/>
                  </a:cubicBezTo>
                  <a:cubicBezTo>
                    <a:pt x="667" y="1325"/>
                    <a:pt x="737" y="1336"/>
                    <a:pt x="808" y="1336"/>
                  </a:cubicBezTo>
                  <a:cubicBezTo>
                    <a:pt x="956" y="1336"/>
                    <a:pt x="1107" y="1288"/>
                    <a:pt x="1220" y="1187"/>
                  </a:cubicBezTo>
                  <a:cubicBezTo>
                    <a:pt x="1337" y="1103"/>
                    <a:pt x="1420" y="969"/>
                    <a:pt x="1437" y="819"/>
                  </a:cubicBezTo>
                  <a:cubicBezTo>
                    <a:pt x="1454" y="719"/>
                    <a:pt x="1437" y="669"/>
                    <a:pt x="1420" y="669"/>
                  </a:cubicBezTo>
                  <a:cubicBezTo>
                    <a:pt x="1387" y="836"/>
                    <a:pt x="1287" y="986"/>
                    <a:pt x="1153" y="1103"/>
                  </a:cubicBezTo>
                  <a:cubicBezTo>
                    <a:pt x="1056" y="1168"/>
                    <a:pt x="945" y="1205"/>
                    <a:pt x="833" y="1205"/>
                  </a:cubicBezTo>
                  <a:cubicBezTo>
                    <a:pt x="772" y="1205"/>
                    <a:pt x="711" y="1194"/>
                    <a:pt x="652" y="1170"/>
                  </a:cubicBezTo>
                  <a:cubicBezTo>
                    <a:pt x="184" y="986"/>
                    <a:pt x="184" y="351"/>
                    <a:pt x="652" y="167"/>
                  </a:cubicBezTo>
                  <a:cubicBezTo>
                    <a:pt x="711" y="144"/>
                    <a:pt x="772" y="133"/>
                    <a:pt x="833" y="133"/>
                  </a:cubicBezTo>
                  <a:cubicBezTo>
                    <a:pt x="945" y="133"/>
                    <a:pt x="1056" y="169"/>
                    <a:pt x="1153" y="234"/>
                  </a:cubicBezTo>
                  <a:cubicBezTo>
                    <a:pt x="1287" y="351"/>
                    <a:pt x="1387" y="502"/>
                    <a:pt x="1420" y="669"/>
                  </a:cubicBezTo>
                  <a:cubicBezTo>
                    <a:pt x="1437" y="669"/>
                    <a:pt x="1454" y="619"/>
                    <a:pt x="1437" y="518"/>
                  </a:cubicBezTo>
                  <a:cubicBezTo>
                    <a:pt x="1420" y="368"/>
                    <a:pt x="1337" y="234"/>
                    <a:pt x="1220" y="151"/>
                  </a:cubicBezTo>
                  <a:cubicBezTo>
                    <a:pt x="1107" y="49"/>
                    <a:pt x="956" y="1"/>
                    <a:pt x="8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34"/>
            <p:cNvSpPr/>
            <p:nvPr/>
          </p:nvSpPr>
          <p:spPr>
            <a:xfrm>
              <a:off x="6083509" y="3752494"/>
              <a:ext cx="457354" cy="205120"/>
            </a:xfrm>
            <a:custGeom>
              <a:rect b="b" l="l" r="r" t="t"/>
              <a:pathLst>
                <a:path extrusionOk="0" h="6400" w="14270">
                  <a:moveTo>
                    <a:pt x="14157" y="6326"/>
                  </a:moveTo>
                  <a:cubicBezTo>
                    <a:pt x="14149" y="6326"/>
                    <a:pt x="14141" y="6327"/>
                    <a:pt x="14136" y="6333"/>
                  </a:cubicBezTo>
                  <a:lnTo>
                    <a:pt x="14203" y="6333"/>
                  </a:lnTo>
                  <a:cubicBezTo>
                    <a:pt x="14192" y="6333"/>
                    <a:pt x="14173" y="6326"/>
                    <a:pt x="14157" y="6326"/>
                  </a:cubicBezTo>
                  <a:close/>
                  <a:moveTo>
                    <a:pt x="84" y="1"/>
                  </a:moveTo>
                  <a:cubicBezTo>
                    <a:pt x="58" y="26"/>
                    <a:pt x="9" y="76"/>
                    <a:pt x="0" y="84"/>
                  </a:cubicBezTo>
                  <a:lnTo>
                    <a:pt x="0" y="84"/>
                  </a:lnTo>
                  <a:lnTo>
                    <a:pt x="0" y="903"/>
                  </a:lnTo>
                  <a:lnTo>
                    <a:pt x="0" y="1705"/>
                  </a:lnTo>
                  <a:lnTo>
                    <a:pt x="0" y="3292"/>
                  </a:lnTo>
                  <a:cubicBezTo>
                    <a:pt x="0" y="4345"/>
                    <a:pt x="0" y="5364"/>
                    <a:pt x="0" y="6333"/>
                  </a:cubicBezTo>
                  <a:lnTo>
                    <a:pt x="0" y="6400"/>
                  </a:lnTo>
                  <a:lnTo>
                    <a:pt x="84" y="6400"/>
                  </a:lnTo>
                  <a:lnTo>
                    <a:pt x="10243" y="6366"/>
                  </a:lnTo>
                  <a:lnTo>
                    <a:pt x="13167" y="6350"/>
                  </a:lnTo>
                  <a:lnTo>
                    <a:pt x="13952" y="6333"/>
                  </a:lnTo>
                  <a:lnTo>
                    <a:pt x="14136" y="6333"/>
                  </a:lnTo>
                  <a:lnTo>
                    <a:pt x="13935" y="6316"/>
                  </a:lnTo>
                  <a:lnTo>
                    <a:pt x="13133" y="6316"/>
                  </a:lnTo>
                  <a:lnTo>
                    <a:pt x="10193" y="6283"/>
                  </a:lnTo>
                  <a:lnTo>
                    <a:pt x="151" y="6250"/>
                  </a:lnTo>
                  <a:lnTo>
                    <a:pt x="151" y="6250"/>
                  </a:lnTo>
                  <a:cubicBezTo>
                    <a:pt x="151" y="5306"/>
                    <a:pt x="151" y="4315"/>
                    <a:pt x="151" y="3292"/>
                  </a:cubicBezTo>
                  <a:lnTo>
                    <a:pt x="151" y="1705"/>
                  </a:lnTo>
                  <a:lnTo>
                    <a:pt x="151" y="903"/>
                  </a:lnTo>
                  <a:lnTo>
                    <a:pt x="151" y="151"/>
                  </a:lnTo>
                  <a:lnTo>
                    <a:pt x="151" y="151"/>
                  </a:lnTo>
                  <a:lnTo>
                    <a:pt x="14153" y="134"/>
                  </a:lnTo>
                  <a:lnTo>
                    <a:pt x="14153" y="134"/>
                  </a:lnTo>
                  <a:cubicBezTo>
                    <a:pt x="14169" y="2016"/>
                    <a:pt x="14169" y="3552"/>
                    <a:pt x="14186" y="4629"/>
                  </a:cubicBezTo>
                  <a:cubicBezTo>
                    <a:pt x="14186" y="5163"/>
                    <a:pt x="14186" y="5581"/>
                    <a:pt x="14186" y="5882"/>
                  </a:cubicBezTo>
                  <a:cubicBezTo>
                    <a:pt x="14203" y="6016"/>
                    <a:pt x="14203" y="6133"/>
                    <a:pt x="14203" y="6216"/>
                  </a:cubicBezTo>
                  <a:cubicBezTo>
                    <a:pt x="14203" y="6249"/>
                    <a:pt x="14203" y="6283"/>
                    <a:pt x="14203" y="6333"/>
                  </a:cubicBezTo>
                  <a:cubicBezTo>
                    <a:pt x="14219" y="6300"/>
                    <a:pt x="14219" y="6266"/>
                    <a:pt x="14219" y="6233"/>
                  </a:cubicBezTo>
                  <a:cubicBezTo>
                    <a:pt x="14219" y="6149"/>
                    <a:pt x="14219" y="6032"/>
                    <a:pt x="14219" y="5915"/>
                  </a:cubicBezTo>
                  <a:cubicBezTo>
                    <a:pt x="14219" y="5615"/>
                    <a:pt x="14219" y="5197"/>
                    <a:pt x="14236" y="4662"/>
                  </a:cubicBezTo>
                  <a:cubicBezTo>
                    <a:pt x="14236" y="3576"/>
                    <a:pt x="14253" y="2006"/>
                    <a:pt x="14270" y="84"/>
                  </a:cubicBezTo>
                  <a:lnTo>
                    <a:pt x="14270" y="17"/>
                  </a:lnTo>
                  <a:lnTo>
                    <a:pt x="14203" y="17"/>
                  </a:lnTo>
                  <a:cubicBezTo>
                    <a:pt x="10560" y="17"/>
                    <a:pt x="5564" y="17"/>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34"/>
            <p:cNvSpPr/>
            <p:nvPr/>
          </p:nvSpPr>
          <p:spPr>
            <a:xfrm>
              <a:off x="6285937" y="3833676"/>
              <a:ext cx="46601" cy="43075"/>
            </a:xfrm>
            <a:custGeom>
              <a:rect b="b" l="l" r="r" t="t"/>
              <a:pathLst>
                <a:path extrusionOk="0" h="1344" w="1454">
                  <a:moveTo>
                    <a:pt x="809" y="0"/>
                  </a:moveTo>
                  <a:cubicBezTo>
                    <a:pt x="738" y="0"/>
                    <a:pt x="667" y="13"/>
                    <a:pt x="602" y="41"/>
                  </a:cubicBezTo>
                  <a:cubicBezTo>
                    <a:pt x="0" y="241"/>
                    <a:pt x="0" y="1093"/>
                    <a:pt x="602" y="1310"/>
                  </a:cubicBezTo>
                  <a:cubicBezTo>
                    <a:pt x="667" y="1332"/>
                    <a:pt x="737" y="1343"/>
                    <a:pt x="808" y="1343"/>
                  </a:cubicBezTo>
                  <a:cubicBezTo>
                    <a:pt x="956" y="1343"/>
                    <a:pt x="1107" y="1295"/>
                    <a:pt x="1220" y="1194"/>
                  </a:cubicBezTo>
                  <a:cubicBezTo>
                    <a:pt x="1337" y="1093"/>
                    <a:pt x="1420" y="976"/>
                    <a:pt x="1437" y="826"/>
                  </a:cubicBezTo>
                  <a:cubicBezTo>
                    <a:pt x="1454" y="726"/>
                    <a:pt x="1437" y="676"/>
                    <a:pt x="1420" y="676"/>
                  </a:cubicBezTo>
                  <a:cubicBezTo>
                    <a:pt x="1387" y="843"/>
                    <a:pt x="1287" y="993"/>
                    <a:pt x="1153" y="1110"/>
                  </a:cubicBezTo>
                  <a:cubicBezTo>
                    <a:pt x="1063" y="1170"/>
                    <a:pt x="961" y="1200"/>
                    <a:pt x="857" y="1200"/>
                  </a:cubicBezTo>
                  <a:cubicBezTo>
                    <a:pt x="788" y="1200"/>
                    <a:pt x="719" y="1187"/>
                    <a:pt x="652" y="1160"/>
                  </a:cubicBezTo>
                  <a:cubicBezTo>
                    <a:pt x="184" y="993"/>
                    <a:pt x="184" y="341"/>
                    <a:pt x="652" y="174"/>
                  </a:cubicBezTo>
                  <a:cubicBezTo>
                    <a:pt x="711" y="151"/>
                    <a:pt x="772" y="140"/>
                    <a:pt x="833" y="140"/>
                  </a:cubicBezTo>
                  <a:cubicBezTo>
                    <a:pt x="945" y="140"/>
                    <a:pt x="1056" y="176"/>
                    <a:pt x="1153" y="241"/>
                  </a:cubicBezTo>
                  <a:cubicBezTo>
                    <a:pt x="1287" y="341"/>
                    <a:pt x="1387" y="508"/>
                    <a:pt x="1420" y="676"/>
                  </a:cubicBezTo>
                  <a:cubicBezTo>
                    <a:pt x="1437" y="676"/>
                    <a:pt x="1454" y="625"/>
                    <a:pt x="1437" y="525"/>
                  </a:cubicBezTo>
                  <a:cubicBezTo>
                    <a:pt x="1404" y="375"/>
                    <a:pt x="1337" y="241"/>
                    <a:pt x="1220" y="158"/>
                  </a:cubicBezTo>
                  <a:cubicBezTo>
                    <a:pt x="1107" y="56"/>
                    <a:pt x="957" y="0"/>
                    <a:pt x="80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34"/>
            <p:cNvSpPr/>
            <p:nvPr/>
          </p:nvSpPr>
          <p:spPr>
            <a:xfrm>
              <a:off x="4384346" y="3269468"/>
              <a:ext cx="825768" cy="1307736"/>
            </a:xfrm>
            <a:custGeom>
              <a:rect b="b" l="l" r="r" t="t"/>
              <a:pathLst>
                <a:path extrusionOk="0" h="40803" w="25765">
                  <a:moveTo>
                    <a:pt x="0" y="0"/>
                  </a:moveTo>
                  <a:lnTo>
                    <a:pt x="0" y="40786"/>
                  </a:lnTo>
                  <a:lnTo>
                    <a:pt x="25765" y="40803"/>
                  </a:lnTo>
                  <a:lnTo>
                    <a:pt x="2576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34"/>
            <p:cNvSpPr/>
            <p:nvPr/>
          </p:nvSpPr>
          <p:spPr>
            <a:xfrm>
              <a:off x="4344155" y="3219118"/>
              <a:ext cx="2969977" cy="68587"/>
            </a:xfrm>
            <a:custGeom>
              <a:rect b="b" l="l" r="r" t="t"/>
              <a:pathLst>
                <a:path extrusionOk="0" h="2140" w="92667">
                  <a:moveTo>
                    <a:pt x="1" y="1"/>
                  </a:moveTo>
                  <a:lnTo>
                    <a:pt x="1" y="2140"/>
                  </a:lnTo>
                  <a:lnTo>
                    <a:pt x="92667" y="2140"/>
                  </a:lnTo>
                  <a:lnTo>
                    <a:pt x="9266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34"/>
            <p:cNvSpPr/>
            <p:nvPr/>
          </p:nvSpPr>
          <p:spPr>
            <a:xfrm>
              <a:off x="4384346" y="3287673"/>
              <a:ext cx="92112" cy="1386996"/>
            </a:xfrm>
            <a:custGeom>
              <a:rect b="b" l="l" r="r" t="t"/>
              <a:pathLst>
                <a:path extrusionOk="0" h="43276" w="2874">
                  <a:moveTo>
                    <a:pt x="0" y="1"/>
                  </a:moveTo>
                  <a:lnTo>
                    <a:pt x="0" y="43276"/>
                  </a:lnTo>
                  <a:lnTo>
                    <a:pt x="2874" y="43276"/>
                  </a:lnTo>
                  <a:lnTo>
                    <a:pt x="287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34"/>
            <p:cNvSpPr/>
            <p:nvPr/>
          </p:nvSpPr>
          <p:spPr>
            <a:xfrm>
              <a:off x="7177023" y="3287673"/>
              <a:ext cx="92144" cy="1387541"/>
            </a:xfrm>
            <a:custGeom>
              <a:rect b="b" l="l" r="r" t="t"/>
              <a:pathLst>
                <a:path extrusionOk="0" h="43293" w="2875">
                  <a:moveTo>
                    <a:pt x="0" y="1"/>
                  </a:moveTo>
                  <a:lnTo>
                    <a:pt x="0" y="43292"/>
                  </a:lnTo>
                  <a:lnTo>
                    <a:pt x="2874" y="43292"/>
                  </a:lnTo>
                  <a:lnTo>
                    <a:pt x="287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34"/>
            <p:cNvSpPr/>
            <p:nvPr/>
          </p:nvSpPr>
          <p:spPr>
            <a:xfrm>
              <a:off x="6595988" y="3287673"/>
              <a:ext cx="92144" cy="1387541"/>
            </a:xfrm>
            <a:custGeom>
              <a:rect b="b" l="l" r="r" t="t"/>
              <a:pathLst>
                <a:path extrusionOk="0" h="43293" w="2875">
                  <a:moveTo>
                    <a:pt x="0" y="1"/>
                  </a:moveTo>
                  <a:lnTo>
                    <a:pt x="0" y="43292"/>
                  </a:lnTo>
                  <a:lnTo>
                    <a:pt x="2874" y="43292"/>
                  </a:lnTo>
                  <a:lnTo>
                    <a:pt x="287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34"/>
            <p:cNvSpPr/>
            <p:nvPr/>
          </p:nvSpPr>
          <p:spPr>
            <a:xfrm>
              <a:off x="4366655" y="3216457"/>
              <a:ext cx="395241" cy="5384"/>
            </a:xfrm>
            <a:custGeom>
              <a:rect b="b" l="l" r="r" t="t"/>
              <a:pathLst>
                <a:path extrusionOk="0" h="168" w="12332">
                  <a:moveTo>
                    <a:pt x="6166" y="0"/>
                  </a:moveTo>
                  <a:cubicBezTo>
                    <a:pt x="2758" y="0"/>
                    <a:pt x="1" y="34"/>
                    <a:pt x="1" y="84"/>
                  </a:cubicBezTo>
                  <a:cubicBezTo>
                    <a:pt x="1" y="134"/>
                    <a:pt x="2758" y="167"/>
                    <a:pt x="6166" y="167"/>
                  </a:cubicBezTo>
                  <a:cubicBezTo>
                    <a:pt x="9575" y="167"/>
                    <a:pt x="12332" y="134"/>
                    <a:pt x="12332" y="84"/>
                  </a:cubicBezTo>
                  <a:cubicBezTo>
                    <a:pt x="12332" y="34"/>
                    <a:pt x="9575" y="0"/>
                    <a:pt x="616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34"/>
            <p:cNvSpPr/>
            <p:nvPr/>
          </p:nvSpPr>
          <p:spPr>
            <a:xfrm>
              <a:off x="5441964" y="4502207"/>
              <a:ext cx="344890" cy="158808"/>
            </a:xfrm>
            <a:custGeom>
              <a:rect b="b" l="l" r="r" t="t"/>
              <a:pathLst>
                <a:path extrusionOk="0" h="4955" w="10761">
                  <a:moveTo>
                    <a:pt x="151" y="0"/>
                  </a:moveTo>
                  <a:lnTo>
                    <a:pt x="1" y="4528"/>
                  </a:lnTo>
                  <a:lnTo>
                    <a:pt x="351" y="4562"/>
                  </a:lnTo>
                  <a:cubicBezTo>
                    <a:pt x="1584" y="4665"/>
                    <a:pt x="5727" y="4955"/>
                    <a:pt x="8065" y="4955"/>
                  </a:cubicBezTo>
                  <a:cubicBezTo>
                    <a:pt x="8770" y="4955"/>
                    <a:pt x="9310" y="4928"/>
                    <a:pt x="9558" y="4863"/>
                  </a:cubicBezTo>
                  <a:cubicBezTo>
                    <a:pt x="10761" y="4528"/>
                    <a:pt x="5865" y="3275"/>
                    <a:pt x="5865" y="3275"/>
                  </a:cubicBezTo>
                  <a:lnTo>
                    <a:pt x="5949" y="184"/>
                  </a:lnTo>
                  <a:lnTo>
                    <a:pt x="15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34"/>
            <p:cNvSpPr/>
            <p:nvPr/>
          </p:nvSpPr>
          <p:spPr>
            <a:xfrm>
              <a:off x="5441964" y="4629670"/>
              <a:ext cx="319731" cy="30576"/>
            </a:xfrm>
            <a:custGeom>
              <a:rect b="b" l="l" r="r" t="t"/>
              <a:pathLst>
                <a:path extrusionOk="0" h="954" w="9976">
                  <a:moveTo>
                    <a:pt x="8255" y="0"/>
                  </a:moveTo>
                  <a:cubicBezTo>
                    <a:pt x="7920" y="0"/>
                    <a:pt x="7720" y="735"/>
                    <a:pt x="7720" y="735"/>
                  </a:cubicBezTo>
                  <a:lnTo>
                    <a:pt x="1" y="418"/>
                  </a:lnTo>
                  <a:lnTo>
                    <a:pt x="1" y="551"/>
                  </a:lnTo>
                  <a:cubicBezTo>
                    <a:pt x="1946" y="786"/>
                    <a:pt x="5552" y="954"/>
                    <a:pt x="7791" y="954"/>
                  </a:cubicBezTo>
                  <a:cubicBezTo>
                    <a:pt x="8897" y="954"/>
                    <a:pt x="9670" y="913"/>
                    <a:pt x="9742" y="819"/>
                  </a:cubicBezTo>
                  <a:cubicBezTo>
                    <a:pt x="9976" y="551"/>
                    <a:pt x="8255" y="0"/>
                    <a:pt x="82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34"/>
            <p:cNvSpPr/>
            <p:nvPr/>
          </p:nvSpPr>
          <p:spPr>
            <a:xfrm>
              <a:off x="5439272" y="4643035"/>
              <a:ext cx="315468" cy="10737"/>
            </a:xfrm>
            <a:custGeom>
              <a:rect b="b" l="l" r="r" t="t"/>
              <a:pathLst>
                <a:path extrusionOk="0" h="335" w="9843">
                  <a:moveTo>
                    <a:pt x="1" y="1"/>
                  </a:moveTo>
                  <a:cubicBezTo>
                    <a:pt x="34" y="17"/>
                    <a:pt x="68" y="17"/>
                    <a:pt x="101" y="17"/>
                  </a:cubicBezTo>
                  <a:cubicBezTo>
                    <a:pt x="185" y="17"/>
                    <a:pt x="285" y="34"/>
                    <a:pt x="385" y="34"/>
                  </a:cubicBezTo>
                  <a:lnTo>
                    <a:pt x="1438" y="118"/>
                  </a:lnTo>
                  <a:cubicBezTo>
                    <a:pt x="2323" y="185"/>
                    <a:pt x="3560" y="251"/>
                    <a:pt x="4913" y="285"/>
                  </a:cubicBezTo>
                  <a:cubicBezTo>
                    <a:pt x="6267" y="335"/>
                    <a:pt x="7503" y="335"/>
                    <a:pt x="8389" y="335"/>
                  </a:cubicBezTo>
                  <a:lnTo>
                    <a:pt x="9441" y="318"/>
                  </a:lnTo>
                  <a:lnTo>
                    <a:pt x="9842" y="318"/>
                  </a:lnTo>
                  <a:cubicBezTo>
                    <a:pt x="9809" y="302"/>
                    <a:pt x="9775" y="302"/>
                    <a:pt x="9742" y="302"/>
                  </a:cubicBezTo>
                  <a:lnTo>
                    <a:pt x="9441" y="302"/>
                  </a:lnTo>
                  <a:lnTo>
                    <a:pt x="8389" y="285"/>
                  </a:lnTo>
                  <a:cubicBezTo>
                    <a:pt x="7503" y="285"/>
                    <a:pt x="6267" y="251"/>
                    <a:pt x="4913" y="218"/>
                  </a:cubicBezTo>
                  <a:cubicBezTo>
                    <a:pt x="3560" y="168"/>
                    <a:pt x="2323" y="118"/>
                    <a:pt x="1438" y="68"/>
                  </a:cubicBezTo>
                  <a:cubicBezTo>
                    <a:pt x="1020" y="51"/>
                    <a:pt x="669" y="34"/>
                    <a:pt x="385" y="17"/>
                  </a:cubicBezTo>
                  <a:lnTo>
                    <a:pt x="10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34"/>
            <p:cNvSpPr/>
            <p:nvPr/>
          </p:nvSpPr>
          <p:spPr>
            <a:xfrm>
              <a:off x="5688845" y="4627523"/>
              <a:ext cx="19294" cy="28396"/>
            </a:xfrm>
            <a:custGeom>
              <a:rect b="b" l="l" r="r" t="t"/>
              <a:pathLst>
                <a:path extrusionOk="0" h="886" w="602">
                  <a:moveTo>
                    <a:pt x="602" y="0"/>
                  </a:moveTo>
                  <a:cubicBezTo>
                    <a:pt x="234" y="134"/>
                    <a:pt x="0" y="501"/>
                    <a:pt x="17" y="886"/>
                  </a:cubicBezTo>
                  <a:cubicBezTo>
                    <a:pt x="100" y="535"/>
                    <a:pt x="301" y="217"/>
                    <a:pt x="6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34"/>
            <p:cNvSpPr/>
            <p:nvPr/>
          </p:nvSpPr>
          <p:spPr>
            <a:xfrm>
              <a:off x="5634745" y="4611402"/>
              <a:ext cx="11282" cy="15128"/>
            </a:xfrm>
            <a:custGeom>
              <a:rect b="b" l="l" r="r" t="t"/>
              <a:pathLst>
                <a:path extrusionOk="0" h="472" w="352">
                  <a:moveTo>
                    <a:pt x="330" y="0"/>
                  </a:moveTo>
                  <a:cubicBezTo>
                    <a:pt x="306" y="0"/>
                    <a:pt x="228" y="95"/>
                    <a:pt x="151" y="219"/>
                  </a:cubicBezTo>
                  <a:cubicBezTo>
                    <a:pt x="67" y="336"/>
                    <a:pt x="1" y="453"/>
                    <a:pt x="17" y="470"/>
                  </a:cubicBezTo>
                  <a:cubicBezTo>
                    <a:pt x="19" y="471"/>
                    <a:pt x="20" y="472"/>
                    <a:pt x="22" y="472"/>
                  </a:cubicBezTo>
                  <a:cubicBezTo>
                    <a:pt x="46" y="472"/>
                    <a:pt x="125" y="376"/>
                    <a:pt x="218" y="253"/>
                  </a:cubicBezTo>
                  <a:cubicBezTo>
                    <a:pt x="301" y="119"/>
                    <a:pt x="351" y="2"/>
                    <a:pt x="335" y="2"/>
                  </a:cubicBezTo>
                  <a:cubicBezTo>
                    <a:pt x="334" y="1"/>
                    <a:pt x="332" y="0"/>
                    <a:pt x="3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34"/>
            <p:cNvSpPr/>
            <p:nvPr/>
          </p:nvSpPr>
          <p:spPr>
            <a:xfrm>
              <a:off x="5620290" y="4607620"/>
              <a:ext cx="12884" cy="10384"/>
            </a:xfrm>
            <a:custGeom>
              <a:rect b="b" l="l" r="r" t="t"/>
              <a:pathLst>
                <a:path extrusionOk="0" h="324" w="402">
                  <a:moveTo>
                    <a:pt x="377" y="0"/>
                  </a:moveTo>
                  <a:cubicBezTo>
                    <a:pt x="350" y="0"/>
                    <a:pt x="272" y="62"/>
                    <a:pt x="168" y="137"/>
                  </a:cubicBezTo>
                  <a:cubicBezTo>
                    <a:pt x="67" y="220"/>
                    <a:pt x="0" y="304"/>
                    <a:pt x="17" y="320"/>
                  </a:cubicBezTo>
                  <a:cubicBezTo>
                    <a:pt x="17" y="323"/>
                    <a:pt x="19" y="324"/>
                    <a:pt x="22" y="324"/>
                  </a:cubicBezTo>
                  <a:cubicBezTo>
                    <a:pt x="43" y="324"/>
                    <a:pt x="130" y="274"/>
                    <a:pt x="218" y="187"/>
                  </a:cubicBezTo>
                  <a:cubicBezTo>
                    <a:pt x="318" y="103"/>
                    <a:pt x="401" y="20"/>
                    <a:pt x="385" y="3"/>
                  </a:cubicBezTo>
                  <a:cubicBezTo>
                    <a:pt x="383" y="1"/>
                    <a:pt x="381" y="0"/>
                    <a:pt x="3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34"/>
            <p:cNvSpPr/>
            <p:nvPr/>
          </p:nvSpPr>
          <p:spPr>
            <a:xfrm>
              <a:off x="5560132" y="4599319"/>
              <a:ext cx="102496" cy="85157"/>
            </a:xfrm>
            <a:custGeom>
              <a:rect b="b" l="l" r="r" t="t"/>
              <a:pathLst>
                <a:path extrusionOk="0" h="2657" w="3198">
                  <a:moveTo>
                    <a:pt x="1786" y="0"/>
                  </a:moveTo>
                  <a:cubicBezTo>
                    <a:pt x="1728" y="0"/>
                    <a:pt x="1669" y="9"/>
                    <a:pt x="1610" y="28"/>
                  </a:cubicBezTo>
                  <a:cubicBezTo>
                    <a:pt x="0" y="337"/>
                    <a:pt x="274" y="2657"/>
                    <a:pt x="1815" y="2657"/>
                  </a:cubicBezTo>
                  <a:cubicBezTo>
                    <a:pt x="1857" y="2657"/>
                    <a:pt x="1900" y="2655"/>
                    <a:pt x="1944" y="2651"/>
                  </a:cubicBezTo>
                  <a:cubicBezTo>
                    <a:pt x="2663" y="2601"/>
                    <a:pt x="3197" y="2016"/>
                    <a:pt x="3181" y="1315"/>
                  </a:cubicBezTo>
                  <a:cubicBezTo>
                    <a:pt x="3181" y="613"/>
                    <a:pt x="2613" y="28"/>
                    <a:pt x="1911" y="11"/>
                  </a:cubicBezTo>
                  <a:cubicBezTo>
                    <a:pt x="1869" y="4"/>
                    <a:pt x="1828" y="0"/>
                    <a:pt x="17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34"/>
            <p:cNvSpPr/>
            <p:nvPr/>
          </p:nvSpPr>
          <p:spPr>
            <a:xfrm>
              <a:off x="5608496" y="4587877"/>
              <a:ext cx="21986" cy="3429"/>
            </a:xfrm>
            <a:custGeom>
              <a:rect b="b" l="l" r="r" t="t"/>
              <a:pathLst>
                <a:path extrusionOk="0" h="107" w="686">
                  <a:moveTo>
                    <a:pt x="1" y="1"/>
                  </a:moveTo>
                  <a:lnTo>
                    <a:pt x="1" y="1"/>
                  </a:lnTo>
                  <a:cubicBezTo>
                    <a:pt x="134" y="73"/>
                    <a:pt x="281" y="107"/>
                    <a:pt x="424" y="107"/>
                  </a:cubicBezTo>
                  <a:cubicBezTo>
                    <a:pt x="514" y="107"/>
                    <a:pt x="602" y="93"/>
                    <a:pt x="686" y="68"/>
                  </a:cubicBezTo>
                  <a:cubicBezTo>
                    <a:pt x="469" y="51"/>
                    <a:pt x="235" y="1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34"/>
            <p:cNvSpPr/>
            <p:nvPr/>
          </p:nvSpPr>
          <p:spPr>
            <a:xfrm>
              <a:off x="5642245" y="4594447"/>
              <a:ext cx="35383" cy="19166"/>
            </a:xfrm>
            <a:custGeom>
              <a:rect b="b" l="l" r="r" t="t"/>
              <a:pathLst>
                <a:path extrusionOk="0" h="598" w="1104">
                  <a:moveTo>
                    <a:pt x="735" y="67"/>
                  </a:moveTo>
                  <a:cubicBezTo>
                    <a:pt x="829" y="67"/>
                    <a:pt x="922" y="90"/>
                    <a:pt x="1003" y="130"/>
                  </a:cubicBezTo>
                  <a:cubicBezTo>
                    <a:pt x="1053" y="180"/>
                    <a:pt x="1036" y="247"/>
                    <a:pt x="970" y="280"/>
                  </a:cubicBezTo>
                  <a:cubicBezTo>
                    <a:pt x="903" y="314"/>
                    <a:pt x="819" y="347"/>
                    <a:pt x="752" y="364"/>
                  </a:cubicBezTo>
                  <a:cubicBezTo>
                    <a:pt x="619" y="414"/>
                    <a:pt x="502" y="431"/>
                    <a:pt x="368" y="464"/>
                  </a:cubicBezTo>
                  <a:cubicBezTo>
                    <a:pt x="254" y="480"/>
                    <a:pt x="164" y="485"/>
                    <a:pt x="101" y="487"/>
                  </a:cubicBezTo>
                  <a:lnTo>
                    <a:pt x="101" y="487"/>
                  </a:lnTo>
                  <a:cubicBezTo>
                    <a:pt x="137" y="415"/>
                    <a:pt x="178" y="348"/>
                    <a:pt x="234" y="280"/>
                  </a:cubicBezTo>
                  <a:cubicBezTo>
                    <a:pt x="318" y="197"/>
                    <a:pt x="435" y="130"/>
                    <a:pt x="552" y="97"/>
                  </a:cubicBezTo>
                  <a:cubicBezTo>
                    <a:pt x="611" y="77"/>
                    <a:pt x="673" y="67"/>
                    <a:pt x="735" y="67"/>
                  </a:cubicBezTo>
                  <a:close/>
                  <a:moveTo>
                    <a:pt x="718" y="0"/>
                  </a:moveTo>
                  <a:cubicBezTo>
                    <a:pt x="522" y="0"/>
                    <a:pt x="330" y="86"/>
                    <a:pt x="201" y="247"/>
                  </a:cubicBezTo>
                  <a:cubicBezTo>
                    <a:pt x="137" y="327"/>
                    <a:pt x="88" y="408"/>
                    <a:pt x="69" y="488"/>
                  </a:cubicBezTo>
                  <a:lnTo>
                    <a:pt x="69" y="488"/>
                  </a:lnTo>
                  <a:cubicBezTo>
                    <a:pt x="24" y="489"/>
                    <a:pt x="1" y="491"/>
                    <a:pt x="1" y="498"/>
                  </a:cubicBezTo>
                  <a:cubicBezTo>
                    <a:pt x="21" y="500"/>
                    <a:pt x="42" y="503"/>
                    <a:pt x="63" y="506"/>
                  </a:cubicBezTo>
                  <a:lnTo>
                    <a:pt x="63" y="506"/>
                  </a:lnTo>
                  <a:cubicBezTo>
                    <a:pt x="51" y="537"/>
                    <a:pt x="51" y="567"/>
                    <a:pt x="51" y="598"/>
                  </a:cubicBezTo>
                  <a:cubicBezTo>
                    <a:pt x="64" y="567"/>
                    <a:pt x="77" y="538"/>
                    <a:pt x="90" y="510"/>
                  </a:cubicBezTo>
                  <a:lnTo>
                    <a:pt x="90" y="510"/>
                  </a:lnTo>
                  <a:cubicBezTo>
                    <a:pt x="147" y="516"/>
                    <a:pt x="205" y="521"/>
                    <a:pt x="262" y="521"/>
                  </a:cubicBezTo>
                  <a:cubicBezTo>
                    <a:pt x="298" y="521"/>
                    <a:pt x="334" y="519"/>
                    <a:pt x="368" y="514"/>
                  </a:cubicBezTo>
                  <a:cubicBezTo>
                    <a:pt x="502" y="498"/>
                    <a:pt x="635" y="464"/>
                    <a:pt x="769" y="431"/>
                  </a:cubicBezTo>
                  <a:cubicBezTo>
                    <a:pt x="853" y="414"/>
                    <a:pt x="919" y="381"/>
                    <a:pt x="1003" y="347"/>
                  </a:cubicBezTo>
                  <a:cubicBezTo>
                    <a:pt x="1053" y="314"/>
                    <a:pt x="1087" y="280"/>
                    <a:pt x="1103" y="230"/>
                  </a:cubicBezTo>
                  <a:cubicBezTo>
                    <a:pt x="1103" y="180"/>
                    <a:pt x="1087" y="113"/>
                    <a:pt x="1036" y="80"/>
                  </a:cubicBezTo>
                  <a:cubicBezTo>
                    <a:pt x="935" y="26"/>
                    <a:pt x="826" y="0"/>
                    <a:pt x="7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34"/>
            <p:cNvSpPr/>
            <p:nvPr/>
          </p:nvSpPr>
          <p:spPr>
            <a:xfrm>
              <a:off x="5629937" y="4587364"/>
              <a:ext cx="17692" cy="23589"/>
            </a:xfrm>
            <a:custGeom>
              <a:rect b="b" l="l" r="r" t="t"/>
              <a:pathLst>
                <a:path extrusionOk="0" h="736" w="552">
                  <a:moveTo>
                    <a:pt x="134" y="0"/>
                  </a:moveTo>
                  <a:cubicBezTo>
                    <a:pt x="50" y="17"/>
                    <a:pt x="0" y="100"/>
                    <a:pt x="17" y="184"/>
                  </a:cubicBezTo>
                  <a:cubicBezTo>
                    <a:pt x="17" y="234"/>
                    <a:pt x="34" y="301"/>
                    <a:pt x="67" y="351"/>
                  </a:cubicBezTo>
                  <a:cubicBezTo>
                    <a:pt x="117" y="435"/>
                    <a:pt x="167" y="501"/>
                    <a:pt x="234" y="568"/>
                  </a:cubicBezTo>
                  <a:cubicBezTo>
                    <a:pt x="301" y="635"/>
                    <a:pt x="368" y="702"/>
                    <a:pt x="451" y="735"/>
                  </a:cubicBezTo>
                  <a:cubicBezTo>
                    <a:pt x="451" y="719"/>
                    <a:pt x="368" y="668"/>
                    <a:pt x="284" y="535"/>
                  </a:cubicBezTo>
                  <a:cubicBezTo>
                    <a:pt x="217" y="468"/>
                    <a:pt x="167" y="401"/>
                    <a:pt x="134" y="318"/>
                  </a:cubicBezTo>
                  <a:cubicBezTo>
                    <a:pt x="84" y="234"/>
                    <a:pt x="50" y="84"/>
                    <a:pt x="151" y="84"/>
                  </a:cubicBezTo>
                  <a:cubicBezTo>
                    <a:pt x="157" y="82"/>
                    <a:pt x="163" y="82"/>
                    <a:pt x="170" y="82"/>
                  </a:cubicBezTo>
                  <a:cubicBezTo>
                    <a:pt x="249" y="82"/>
                    <a:pt x="338" y="172"/>
                    <a:pt x="385" y="234"/>
                  </a:cubicBezTo>
                  <a:cubicBezTo>
                    <a:pt x="435" y="318"/>
                    <a:pt x="468" y="401"/>
                    <a:pt x="485" y="485"/>
                  </a:cubicBezTo>
                  <a:cubicBezTo>
                    <a:pt x="485" y="568"/>
                    <a:pt x="485" y="652"/>
                    <a:pt x="485" y="735"/>
                  </a:cubicBezTo>
                  <a:cubicBezTo>
                    <a:pt x="535" y="668"/>
                    <a:pt x="552" y="568"/>
                    <a:pt x="535" y="485"/>
                  </a:cubicBezTo>
                  <a:cubicBezTo>
                    <a:pt x="518" y="384"/>
                    <a:pt x="485" y="284"/>
                    <a:pt x="435" y="201"/>
                  </a:cubicBezTo>
                  <a:cubicBezTo>
                    <a:pt x="385" y="100"/>
                    <a:pt x="268" y="17"/>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34"/>
            <p:cNvSpPr/>
            <p:nvPr/>
          </p:nvSpPr>
          <p:spPr>
            <a:xfrm>
              <a:off x="5444656" y="4591242"/>
              <a:ext cx="64805" cy="55575"/>
            </a:xfrm>
            <a:custGeom>
              <a:rect b="b" l="l" r="r" t="t"/>
              <a:pathLst>
                <a:path extrusionOk="0" h="1734" w="2022">
                  <a:moveTo>
                    <a:pt x="276" y="0"/>
                  </a:moveTo>
                  <a:cubicBezTo>
                    <a:pt x="221" y="0"/>
                    <a:pt x="167" y="4"/>
                    <a:pt x="117" y="13"/>
                  </a:cubicBezTo>
                  <a:cubicBezTo>
                    <a:pt x="67" y="13"/>
                    <a:pt x="33" y="29"/>
                    <a:pt x="0" y="29"/>
                  </a:cubicBezTo>
                  <a:cubicBezTo>
                    <a:pt x="0" y="46"/>
                    <a:pt x="167" y="29"/>
                    <a:pt x="418" y="63"/>
                  </a:cubicBezTo>
                  <a:cubicBezTo>
                    <a:pt x="1120" y="163"/>
                    <a:pt x="1704" y="648"/>
                    <a:pt x="1905" y="1316"/>
                  </a:cubicBezTo>
                  <a:cubicBezTo>
                    <a:pt x="1988" y="1567"/>
                    <a:pt x="1988" y="1734"/>
                    <a:pt x="2005" y="1734"/>
                  </a:cubicBezTo>
                  <a:cubicBezTo>
                    <a:pt x="2005" y="1700"/>
                    <a:pt x="2022" y="1667"/>
                    <a:pt x="2005" y="1617"/>
                  </a:cubicBezTo>
                  <a:cubicBezTo>
                    <a:pt x="2005" y="1517"/>
                    <a:pt x="1988" y="1416"/>
                    <a:pt x="1955" y="1299"/>
                  </a:cubicBezTo>
                  <a:cubicBezTo>
                    <a:pt x="1771" y="598"/>
                    <a:pt x="1153" y="96"/>
                    <a:pt x="434" y="13"/>
                  </a:cubicBezTo>
                  <a:cubicBezTo>
                    <a:pt x="384" y="4"/>
                    <a:pt x="330" y="0"/>
                    <a:pt x="27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34"/>
            <p:cNvSpPr/>
            <p:nvPr/>
          </p:nvSpPr>
          <p:spPr>
            <a:xfrm>
              <a:off x="5462316" y="4515604"/>
              <a:ext cx="4327" cy="76600"/>
            </a:xfrm>
            <a:custGeom>
              <a:rect b="b" l="l" r="r" t="t"/>
              <a:pathLst>
                <a:path extrusionOk="0" h="2390" w="135">
                  <a:moveTo>
                    <a:pt x="117" y="0"/>
                  </a:moveTo>
                  <a:lnTo>
                    <a:pt x="117" y="0"/>
                  </a:lnTo>
                  <a:cubicBezTo>
                    <a:pt x="34" y="785"/>
                    <a:pt x="0" y="1587"/>
                    <a:pt x="17" y="2389"/>
                  </a:cubicBezTo>
                  <a:cubicBezTo>
                    <a:pt x="101" y="1587"/>
                    <a:pt x="134" y="802"/>
                    <a:pt x="1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34"/>
            <p:cNvSpPr/>
            <p:nvPr/>
          </p:nvSpPr>
          <p:spPr>
            <a:xfrm>
              <a:off x="5532986" y="4630568"/>
              <a:ext cx="54132" cy="3814"/>
            </a:xfrm>
            <a:custGeom>
              <a:rect b="b" l="l" r="r" t="t"/>
              <a:pathLst>
                <a:path extrusionOk="0" h="119" w="1689">
                  <a:moveTo>
                    <a:pt x="41" y="1"/>
                  </a:moveTo>
                  <a:cubicBezTo>
                    <a:pt x="15" y="1"/>
                    <a:pt x="1" y="2"/>
                    <a:pt x="1" y="5"/>
                  </a:cubicBezTo>
                  <a:cubicBezTo>
                    <a:pt x="344" y="78"/>
                    <a:pt x="700" y="119"/>
                    <a:pt x="1053" y="119"/>
                  </a:cubicBezTo>
                  <a:cubicBezTo>
                    <a:pt x="1267" y="119"/>
                    <a:pt x="1480" y="104"/>
                    <a:pt x="1689" y="72"/>
                  </a:cubicBezTo>
                  <a:cubicBezTo>
                    <a:pt x="1689" y="56"/>
                    <a:pt x="1321" y="56"/>
                    <a:pt x="853" y="39"/>
                  </a:cubicBezTo>
                  <a:cubicBezTo>
                    <a:pt x="475" y="25"/>
                    <a:pt x="151" y="1"/>
                    <a:pt x="4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34"/>
            <p:cNvSpPr/>
            <p:nvPr/>
          </p:nvSpPr>
          <p:spPr>
            <a:xfrm>
              <a:off x="5496064" y="4629542"/>
              <a:ext cx="5897" cy="10865"/>
            </a:xfrm>
            <a:custGeom>
              <a:rect b="b" l="l" r="r" t="t"/>
              <a:pathLst>
                <a:path extrusionOk="0" h="339" w="184">
                  <a:moveTo>
                    <a:pt x="25" y="1"/>
                  </a:moveTo>
                  <a:cubicBezTo>
                    <a:pt x="22" y="1"/>
                    <a:pt x="19" y="2"/>
                    <a:pt x="17" y="4"/>
                  </a:cubicBezTo>
                  <a:cubicBezTo>
                    <a:pt x="0" y="4"/>
                    <a:pt x="50" y="71"/>
                    <a:pt x="84" y="171"/>
                  </a:cubicBezTo>
                  <a:cubicBezTo>
                    <a:pt x="117" y="255"/>
                    <a:pt x="134" y="338"/>
                    <a:pt x="150" y="338"/>
                  </a:cubicBezTo>
                  <a:cubicBezTo>
                    <a:pt x="184" y="322"/>
                    <a:pt x="184" y="238"/>
                    <a:pt x="150" y="138"/>
                  </a:cubicBezTo>
                  <a:cubicBezTo>
                    <a:pt x="107" y="50"/>
                    <a:pt x="50" y="1"/>
                    <a:pt x="2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34"/>
            <p:cNvSpPr/>
            <p:nvPr/>
          </p:nvSpPr>
          <p:spPr>
            <a:xfrm>
              <a:off x="5483212" y="4611850"/>
              <a:ext cx="7500" cy="7275"/>
            </a:xfrm>
            <a:custGeom>
              <a:rect b="b" l="l" r="r" t="t"/>
              <a:pathLst>
                <a:path extrusionOk="0" h="227" w="234">
                  <a:moveTo>
                    <a:pt x="13" y="0"/>
                  </a:moveTo>
                  <a:cubicBezTo>
                    <a:pt x="7" y="0"/>
                    <a:pt x="3" y="2"/>
                    <a:pt x="0" y="5"/>
                  </a:cubicBezTo>
                  <a:cubicBezTo>
                    <a:pt x="0" y="21"/>
                    <a:pt x="33" y="72"/>
                    <a:pt x="84" y="138"/>
                  </a:cubicBezTo>
                  <a:cubicBezTo>
                    <a:pt x="139" y="194"/>
                    <a:pt x="183" y="226"/>
                    <a:pt x="206" y="226"/>
                  </a:cubicBezTo>
                  <a:cubicBezTo>
                    <a:pt x="211" y="226"/>
                    <a:pt x="214" y="225"/>
                    <a:pt x="217" y="222"/>
                  </a:cubicBezTo>
                  <a:cubicBezTo>
                    <a:pt x="234" y="222"/>
                    <a:pt x="201" y="155"/>
                    <a:pt x="134" y="88"/>
                  </a:cubicBezTo>
                  <a:cubicBezTo>
                    <a:pt x="92" y="33"/>
                    <a:pt x="39" y="0"/>
                    <a:pt x="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34"/>
            <p:cNvSpPr/>
            <p:nvPr/>
          </p:nvSpPr>
          <p:spPr>
            <a:xfrm>
              <a:off x="5463918" y="4602428"/>
              <a:ext cx="11282" cy="4872"/>
            </a:xfrm>
            <a:custGeom>
              <a:rect b="b" l="l" r="r" t="t"/>
              <a:pathLst>
                <a:path extrusionOk="0" h="152" w="352">
                  <a:moveTo>
                    <a:pt x="103" y="0"/>
                  </a:moveTo>
                  <a:cubicBezTo>
                    <a:pt x="40" y="0"/>
                    <a:pt x="1" y="20"/>
                    <a:pt x="1" y="31"/>
                  </a:cubicBezTo>
                  <a:cubicBezTo>
                    <a:pt x="1" y="48"/>
                    <a:pt x="84" y="48"/>
                    <a:pt x="168" y="81"/>
                  </a:cubicBezTo>
                  <a:cubicBezTo>
                    <a:pt x="240" y="110"/>
                    <a:pt x="299" y="152"/>
                    <a:pt x="325" y="152"/>
                  </a:cubicBezTo>
                  <a:cubicBezTo>
                    <a:pt x="329" y="152"/>
                    <a:pt x="332" y="151"/>
                    <a:pt x="335" y="148"/>
                  </a:cubicBezTo>
                  <a:cubicBezTo>
                    <a:pt x="351" y="148"/>
                    <a:pt x="301" y="65"/>
                    <a:pt x="201" y="15"/>
                  </a:cubicBezTo>
                  <a:cubicBezTo>
                    <a:pt x="165" y="4"/>
                    <a:pt x="132" y="0"/>
                    <a:pt x="1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34"/>
            <p:cNvSpPr/>
            <p:nvPr/>
          </p:nvSpPr>
          <p:spPr>
            <a:xfrm>
              <a:off x="5450009" y="4598902"/>
              <a:ext cx="5897" cy="3333"/>
            </a:xfrm>
            <a:custGeom>
              <a:rect b="b" l="l" r="r" t="t"/>
              <a:pathLst>
                <a:path extrusionOk="0" h="104" w="184">
                  <a:moveTo>
                    <a:pt x="19" y="1"/>
                  </a:moveTo>
                  <a:cubicBezTo>
                    <a:pt x="11" y="1"/>
                    <a:pt x="5" y="3"/>
                    <a:pt x="0" y="8"/>
                  </a:cubicBezTo>
                  <a:cubicBezTo>
                    <a:pt x="0" y="41"/>
                    <a:pt x="34" y="58"/>
                    <a:pt x="84" y="91"/>
                  </a:cubicBezTo>
                  <a:cubicBezTo>
                    <a:pt x="109" y="100"/>
                    <a:pt x="130" y="104"/>
                    <a:pt x="146" y="104"/>
                  </a:cubicBezTo>
                  <a:cubicBezTo>
                    <a:pt x="163" y="104"/>
                    <a:pt x="176" y="100"/>
                    <a:pt x="184" y="91"/>
                  </a:cubicBezTo>
                  <a:cubicBezTo>
                    <a:pt x="184" y="75"/>
                    <a:pt x="151" y="41"/>
                    <a:pt x="100" y="24"/>
                  </a:cubicBezTo>
                  <a:cubicBezTo>
                    <a:pt x="65" y="13"/>
                    <a:pt x="38" y="1"/>
                    <a:pt x="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34"/>
            <p:cNvSpPr/>
            <p:nvPr/>
          </p:nvSpPr>
          <p:spPr>
            <a:xfrm>
              <a:off x="5444111" y="4567525"/>
              <a:ext cx="186916" cy="22531"/>
            </a:xfrm>
            <a:custGeom>
              <a:rect b="b" l="l" r="r" t="t"/>
              <a:pathLst>
                <a:path extrusionOk="0" h="703" w="5832">
                  <a:moveTo>
                    <a:pt x="5832" y="1"/>
                  </a:moveTo>
                  <a:lnTo>
                    <a:pt x="0" y="252"/>
                  </a:lnTo>
                  <a:lnTo>
                    <a:pt x="34" y="619"/>
                  </a:lnTo>
                  <a:lnTo>
                    <a:pt x="5815" y="703"/>
                  </a:lnTo>
                  <a:lnTo>
                    <a:pt x="583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34"/>
            <p:cNvSpPr/>
            <p:nvPr/>
          </p:nvSpPr>
          <p:spPr>
            <a:xfrm>
              <a:off x="5735959" y="4522559"/>
              <a:ext cx="344890" cy="152526"/>
            </a:xfrm>
            <a:custGeom>
              <a:rect b="b" l="l" r="r" t="t"/>
              <a:pathLst>
                <a:path extrusionOk="0" h="4759" w="10761">
                  <a:moveTo>
                    <a:pt x="34" y="0"/>
                  </a:moveTo>
                  <a:lnTo>
                    <a:pt x="1" y="4528"/>
                  </a:lnTo>
                  <a:lnTo>
                    <a:pt x="351" y="4562"/>
                  </a:lnTo>
                  <a:cubicBezTo>
                    <a:pt x="1407" y="4617"/>
                    <a:pt x="4606" y="4759"/>
                    <a:pt x="6974" y="4759"/>
                  </a:cubicBezTo>
                  <a:cubicBezTo>
                    <a:pt x="8204" y="4759"/>
                    <a:pt x="9209" y="4720"/>
                    <a:pt x="9575" y="4612"/>
                  </a:cubicBezTo>
                  <a:cubicBezTo>
                    <a:pt x="10761" y="4244"/>
                    <a:pt x="5849" y="3125"/>
                    <a:pt x="5849" y="3125"/>
                  </a:cubicBezTo>
                  <a:lnTo>
                    <a:pt x="5832" y="17"/>
                  </a:lnTo>
                  <a:lnTo>
                    <a:pt x="3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34"/>
            <p:cNvSpPr/>
            <p:nvPr/>
          </p:nvSpPr>
          <p:spPr>
            <a:xfrm>
              <a:off x="5735959" y="4643035"/>
              <a:ext cx="319731" cy="31569"/>
            </a:xfrm>
            <a:custGeom>
              <a:rect b="b" l="l" r="r" t="t"/>
              <a:pathLst>
                <a:path extrusionOk="0" h="985" w="9976">
                  <a:moveTo>
                    <a:pt x="8255" y="1"/>
                  </a:moveTo>
                  <a:cubicBezTo>
                    <a:pt x="7904" y="17"/>
                    <a:pt x="7737" y="736"/>
                    <a:pt x="7737" y="736"/>
                  </a:cubicBezTo>
                  <a:lnTo>
                    <a:pt x="17" y="636"/>
                  </a:lnTo>
                  <a:lnTo>
                    <a:pt x="1" y="769"/>
                  </a:lnTo>
                  <a:cubicBezTo>
                    <a:pt x="1529" y="909"/>
                    <a:pt x="4066" y="985"/>
                    <a:pt x="6170" y="985"/>
                  </a:cubicBezTo>
                  <a:cubicBezTo>
                    <a:pt x="8093" y="985"/>
                    <a:pt x="9655" y="922"/>
                    <a:pt x="9758" y="786"/>
                  </a:cubicBezTo>
                  <a:cubicBezTo>
                    <a:pt x="9976" y="502"/>
                    <a:pt x="8255" y="1"/>
                    <a:pt x="82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34"/>
            <p:cNvSpPr/>
            <p:nvPr/>
          </p:nvSpPr>
          <p:spPr>
            <a:xfrm>
              <a:off x="5733267" y="4663387"/>
              <a:ext cx="315468" cy="5384"/>
            </a:xfrm>
            <a:custGeom>
              <a:rect b="b" l="l" r="r" t="t"/>
              <a:pathLst>
                <a:path extrusionOk="0" h="168" w="9843">
                  <a:moveTo>
                    <a:pt x="1" y="1"/>
                  </a:moveTo>
                  <a:cubicBezTo>
                    <a:pt x="34" y="17"/>
                    <a:pt x="68" y="17"/>
                    <a:pt x="101" y="17"/>
                  </a:cubicBezTo>
                  <a:lnTo>
                    <a:pt x="385" y="34"/>
                  </a:lnTo>
                  <a:lnTo>
                    <a:pt x="1438" y="84"/>
                  </a:lnTo>
                  <a:cubicBezTo>
                    <a:pt x="2323" y="118"/>
                    <a:pt x="3560" y="151"/>
                    <a:pt x="4913" y="168"/>
                  </a:cubicBezTo>
                  <a:cubicBezTo>
                    <a:pt x="6283" y="168"/>
                    <a:pt x="7503" y="151"/>
                    <a:pt x="8405" y="118"/>
                  </a:cubicBezTo>
                  <a:lnTo>
                    <a:pt x="9458" y="84"/>
                  </a:lnTo>
                  <a:lnTo>
                    <a:pt x="9742" y="68"/>
                  </a:lnTo>
                  <a:cubicBezTo>
                    <a:pt x="9775" y="68"/>
                    <a:pt x="9809" y="68"/>
                    <a:pt x="9842" y="51"/>
                  </a:cubicBezTo>
                  <a:lnTo>
                    <a:pt x="9458" y="51"/>
                  </a:lnTo>
                  <a:lnTo>
                    <a:pt x="8405" y="68"/>
                  </a:lnTo>
                  <a:cubicBezTo>
                    <a:pt x="7767" y="79"/>
                    <a:pt x="6971" y="91"/>
                    <a:pt x="6074" y="91"/>
                  </a:cubicBezTo>
                  <a:cubicBezTo>
                    <a:pt x="5703" y="91"/>
                    <a:pt x="5315" y="89"/>
                    <a:pt x="4913" y="84"/>
                  </a:cubicBezTo>
                  <a:cubicBezTo>
                    <a:pt x="3560" y="84"/>
                    <a:pt x="2340" y="51"/>
                    <a:pt x="1438" y="34"/>
                  </a:cubicBezTo>
                  <a:cubicBezTo>
                    <a:pt x="1020" y="17"/>
                    <a:pt x="669" y="17"/>
                    <a:pt x="3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34"/>
            <p:cNvSpPr/>
            <p:nvPr/>
          </p:nvSpPr>
          <p:spPr>
            <a:xfrm>
              <a:off x="5982840" y="4640888"/>
              <a:ext cx="18749" cy="28973"/>
            </a:xfrm>
            <a:custGeom>
              <a:rect b="b" l="l" r="r" t="t"/>
              <a:pathLst>
                <a:path extrusionOk="0" h="904" w="585">
                  <a:moveTo>
                    <a:pt x="585" y="1"/>
                  </a:moveTo>
                  <a:lnTo>
                    <a:pt x="585" y="1"/>
                  </a:lnTo>
                  <a:cubicBezTo>
                    <a:pt x="234" y="151"/>
                    <a:pt x="0" y="519"/>
                    <a:pt x="34" y="903"/>
                  </a:cubicBezTo>
                  <a:cubicBezTo>
                    <a:pt x="100" y="536"/>
                    <a:pt x="301" y="218"/>
                    <a:pt x="5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34"/>
            <p:cNvSpPr/>
            <p:nvPr/>
          </p:nvSpPr>
          <p:spPr>
            <a:xfrm>
              <a:off x="5928195" y="4626369"/>
              <a:ext cx="11282" cy="15160"/>
            </a:xfrm>
            <a:custGeom>
              <a:rect b="b" l="l" r="r" t="t"/>
              <a:pathLst>
                <a:path extrusionOk="0" h="473" w="352">
                  <a:moveTo>
                    <a:pt x="330" y="1"/>
                  </a:moveTo>
                  <a:cubicBezTo>
                    <a:pt x="306" y="1"/>
                    <a:pt x="229" y="96"/>
                    <a:pt x="151" y="220"/>
                  </a:cubicBezTo>
                  <a:cubicBezTo>
                    <a:pt x="68" y="354"/>
                    <a:pt x="1" y="471"/>
                    <a:pt x="18" y="471"/>
                  </a:cubicBezTo>
                  <a:cubicBezTo>
                    <a:pt x="19" y="472"/>
                    <a:pt x="20" y="472"/>
                    <a:pt x="22" y="472"/>
                  </a:cubicBezTo>
                  <a:cubicBezTo>
                    <a:pt x="47" y="472"/>
                    <a:pt x="124" y="377"/>
                    <a:pt x="201" y="253"/>
                  </a:cubicBezTo>
                  <a:cubicBezTo>
                    <a:pt x="285" y="120"/>
                    <a:pt x="352" y="3"/>
                    <a:pt x="335" y="3"/>
                  </a:cubicBezTo>
                  <a:cubicBezTo>
                    <a:pt x="334" y="2"/>
                    <a:pt x="332" y="1"/>
                    <a:pt x="3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34"/>
            <p:cNvSpPr/>
            <p:nvPr/>
          </p:nvSpPr>
          <p:spPr>
            <a:xfrm>
              <a:off x="5913740" y="4623132"/>
              <a:ext cx="12371" cy="10416"/>
            </a:xfrm>
            <a:custGeom>
              <a:rect b="b" l="l" r="r" t="t"/>
              <a:pathLst>
                <a:path extrusionOk="0" h="325" w="386">
                  <a:moveTo>
                    <a:pt x="361" y="1"/>
                  </a:moveTo>
                  <a:cubicBezTo>
                    <a:pt x="334" y="1"/>
                    <a:pt x="258" y="62"/>
                    <a:pt x="168" y="137"/>
                  </a:cubicBezTo>
                  <a:cubicBezTo>
                    <a:pt x="68" y="221"/>
                    <a:pt x="1" y="321"/>
                    <a:pt x="1" y="321"/>
                  </a:cubicBezTo>
                  <a:cubicBezTo>
                    <a:pt x="3" y="323"/>
                    <a:pt x="6" y="324"/>
                    <a:pt x="11" y="324"/>
                  </a:cubicBezTo>
                  <a:cubicBezTo>
                    <a:pt x="43" y="324"/>
                    <a:pt x="130" y="275"/>
                    <a:pt x="218" y="187"/>
                  </a:cubicBezTo>
                  <a:cubicBezTo>
                    <a:pt x="318" y="104"/>
                    <a:pt x="385" y="20"/>
                    <a:pt x="368" y="4"/>
                  </a:cubicBezTo>
                  <a:cubicBezTo>
                    <a:pt x="367" y="2"/>
                    <a:pt x="364" y="1"/>
                    <a:pt x="36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34"/>
            <p:cNvSpPr/>
            <p:nvPr/>
          </p:nvSpPr>
          <p:spPr>
            <a:xfrm>
              <a:off x="5904638" y="4615055"/>
              <a:ext cx="19326" cy="2436"/>
            </a:xfrm>
            <a:custGeom>
              <a:rect b="b" l="l" r="r" t="t"/>
              <a:pathLst>
                <a:path extrusionOk="0" h="76" w="603">
                  <a:moveTo>
                    <a:pt x="301" y="1"/>
                  </a:moveTo>
                  <a:cubicBezTo>
                    <a:pt x="201" y="1"/>
                    <a:pt x="101" y="13"/>
                    <a:pt x="1" y="38"/>
                  </a:cubicBezTo>
                  <a:cubicBezTo>
                    <a:pt x="101" y="63"/>
                    <a:pt x="201" y="76"/>
                    <a:pt x="301" y="76"/>
                  </a:cubicBezTo>
                  <a:cubicBezTo>
                    <a:pt x="402" y="76"/>
                    <a:pt x="502" y="63"/>
                    <a:pt x="602" y="38"/>
                  </a:cubicBezTo>
                  <a:cubicBezTo>
                    <a:pt x="502" y="13"/>
                    <a:pt x="402" y="1"/>
                    <a:pt x="3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34"/>
            <p:cNvSpPr/>
            <p:nvPr/>
          </p:nvSpPr>
          <p:spPr>
            <a:xfrm>
              <a:off x="5901433" y="4603421"/>
              <a:ext cx="21986" cy="3429"/>
            </a:xfrm>
            <a:custGeom>
              <a:rect b="b" l="l" r="r" t="t"/>
              <a:pathLst>
                <a:path extrusionOk="0" h="107" w="686">
                  <a:moveTo>
                    <a:pt x="0" y="0"/>
                  </a:moveTo>
                  <a:cubicBezTo>
                    <a:pt x="124" y="72"/>
                    <a:pt x="266" y="106"/>
                    <a:pt x="412" y="106"/>
                  </a:cubicBezTo>
                  <a:cubicBezTo>
                    <a:pt x="503" y="106"/>
                    <a:pt x="595" y="93"/>
                    <a:pt x="686" y="67"/>
                  </a:cubicBezTo>
                  <a:cubicBezTo>
                    <a:pt x="569" y="50"/>
                    <a:pt x="452" y="34"/>
                    <a:pt x="335" y="34"/>
                  </a:cubicBezTo>
                  <a:cubicBezTo>
                    <a:pt x="218" y="17"/>
                    <a:pt x="117"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34"/>
            <p:cNvSpPr/>
            <p:nvPr/>
          </p:nvSpPr>
          <p:spPr>
            <a:xfrm>
              <a:off x="5935182" y="4609062"/>
              <a:ext cx="35351" cy="19550"/>
            </a:xfrm>
            <a:custGeom>
              <a:rect b="b" l="l" r="r" t="t"/>
              <a:pathLst>
                <a:path extrusionOk="0" h="610" w="1103">
                  <a:moveTo>
                    <a:pt x="729" y="63"/>
                  </a:moveTo>
                  <a:cubicBezTo>
                    <a:pt x="821" y="63"/>
                    <a:pt x="912" y="85"/>
                    <a:pt x="1003" y="125"/>
                  </a:cubicBezTo>
                  <a:cubicBezTo>
                    <a:pt x="1053" y="175"/>
                    <a:pt x="1036" y="242"/>
                    <a:pt x="969" y="275"/>
                  </a:cubicBezTo>
                  <a:cubicBezTo>
                    <a:pt x="902" y="309"/>
                    <a:pt x="819" y="342"/>
                    <a:pt x="752" y="359"/>
                  </a:cubicBezTo>
                  <a:cubicBezTo>
                    <a:pt x="635" y="409"/>
                    <a:pt x="501" y="443"/>
                    <a:pt x="368" y="459"/>
                  </a:cubicBezTo>
                  <a:cubicBezTo>
                    <a:pt x="262" y="484"/>
                    <a:pt x="171" y="492"/>
                    <a:pt x="107" y="497"/>
                  </a:cubicBezTo>
                  <a:lnTo>
                    <a:pt x="107" y="497"/>
                  </a:lnTo>
                  <a:cubicBezTo>
                    <a:pt x="138" y="425"/>
                    <a:pt x="179" y="359"/>
                    <a:pt x="234" y="292"/>
                  </a:cubicBezTo>
                  <a:cubicBezTo>
                    <a:pt x="318" y="192"/>
                    <a:pt x="435" y="125"/>
                    <a:pt x="551" y="92"/>
                  </a:cubicBezTo>
                  <a:cubicBezTo>
                    <a:pt x="611" y="72"/>
                    <a:pt x="670" y="63"/>
                    <a:pt x="729" y="63"/>
                  </a:cubicBezTo>
                  <a:close/>
                  <a:moveTo>
                    <a:pt x="730" y="0"/>
                  </a:moveTo>
                  <a:cubicBezTo>
                    <a:pt x="525" y="0"/>
                    <a:pt x="322" y="93"/>
                    <a:pt x="201" y="259"/>
                  </a:cubicBezTo>
                  <a:cubicBezTo>
                    <a:pt x="137" y="339"/>
                    <a:pt x="103" y="419"/>
                    <a:pt x="71" y="499"/>
                  </a:cubicBezTo>
                  <a:lnTo>
                    <a:pt x="71" y="499"/>
                  </a:lnTo>
                  <a:cubicBezTo>
                    <a:pt x="26" y="501"/>
                    <a:pt x="0" y="502"/>
                    <a:pt x="0" y="509"/>
                  </a:cubicBezTo>
                  <a:cubicBezTo>
                    <a:pt x="23" y="512"/>
                    <a:pt x="45" y="515"/>
                    <a:pt x="67" y="516"/>
                  </a:cubicBezTo>
                  <a:lnTo>
                    <a:pt x="67" y="516"/>
                  </a:lnTo>
                  <a:cubicBezTo>
                    <a:pt x="65" y="548"/>
                    <a:pt x="51" y="579"/>
                    <a:pt x="67" y="610"/>
                  </a:cubicBezTo>
                  <a:cubicBezTo>
                    <a:pt x="76" y="578"/>
                    <a:pt x="86" y="548"/>
                    <a:pt x="98" y="519"/>
                  </a:cubicBezTo>
                  <a:lnTo>
                    <a:pt x="98" y="519"/>
                  </a:lnTo>
                  <a:cubicBezTo>
                    <a:pt x="130" y="521"/>
                    <a:pt x="161" y="522"/>
                    <a:pt x="192" y="522"/>
                  </a:cubicBezTo>
                  <a:cubicBezTo>
                    <a:pt x="255" y="522"/>
                    <a:pt x="318" y="518"/>
                    <a:pt x="384" y="509"/>
                  </a:cubicBezTo>
                  <a:cubicBezTo>
                    <a:pt x="518" y="493"/>
                    <a:pt x="652" y="459"/>
                    <a:pt x="769" y="426"/>
                  </a:cubicBezTo>
                  <a:cubicBezTo>
                    <a:pt x="852" y="409"/>
                    <a:pt x="936" y="376"/>
                    <a:pt x="1003" y="326"/>
                  </a:cubicBezTo>
                  <a:cubicBezTo>
                    <a:pt x="1053" y="309"/>
                    <a:pt x="1086" y="259"/>
                    <a:pt x="1103" y="225"/>
                  </a:cubicBezTo>
                  <a:cubicBezTo>
                    <a:pt x="1103" y="159"/>
                    <a:pt x="1086" y="108"/>
                    <a:pt x="1036" y="75"/>
                  </a:cubicBezTo>
                  <a:cubicBezTo>
                    <a:pt x="940" y="24"/>
                    <a:pt x="835" y="0"/>
                    <a:pt x="7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34"/>
            <p:cNvSpPr/>
            <p:nvPr/>
          </p:nvSpPr>
          <p:spPr>
            <a:xfrm>
              <a:off x="5922329" y="4602876"/>
              <a:ext cx="18236" cy="23076"/>
            </a:xfrm>
            <a:custGeom>
              <a:rect b="b" l="l" r="r" t="t"/>
              <a:pathLst>
                <a:path extrusionOk="0" h="720" w="569">
                  <a:moveTo>
                    <a:pt x="134" y="1"/>
                  </a:moveTo>
                  <a:cubicBezTo>
                    <a:pt x="50" y="17"/>
                    <a:pt x="0" y="101"/>
                    <a:pt x="17" y="168"/>
                  </a:cubicBezTo>
                  <a:cubicBezTo>
                    <a:pt x="34" y="235"/>
                    <a:pt x="50" y="285"/>
                    <a:pt x="84" y="335"/>
                  </a:cubicBezTo>
                  <a:cubicBezTo>
                    <a:pt x="134" y="418"/>
                    <a:pt x="184" y="502"/>
                    <a:pt x="251" y="569"/>
                  </a:cubicBezTo>
                  <a:cubicBezTo>
                    <a:pt x="318" y="636"/>
                    <a:pt x="384" y="686"/>
                    <a:pt x="468" y="719"/>
                  </a:cubicBezTo>
                  <a:cubicBezTo>
                    <a:pt x="485" y="702"/>
                    <a:pt x="401" y="652"/>
                    <a:pt x="301" y="535"/>
                  </a:cubicBezTo>
                  <a:cubicBezTo>
                    <a:pt x="234" y="468"/>
                    <a:pt x="184" y="385"/>
                    <a:pt x="134" y="301"/>
                  </a:cubicBezTo>
                  <a:cubicBezTo>
                    <a:pt x="84" y="235"/>
                    <a:pt x="50" y="84"/>
                    <a:pt x="150" y="67"/>
                  </a:cubicBezTo>
                  <a:cubicBezTo>
                    <a:pt x="234" y="67"/>
                    <a:pt x="334" y="151"/>
                    <a:pt x="384" y="235"/>
                  </a:cubicBezTo>
                  <a:cubicBezTo>
                    <a:pt x="451" y="301"/>
                    <a:pt x="485" y="385"/>
                    <a:pt x="501" y="468"/>
                  </a:cubicBezTo>
                  <a:cubicBezTo>
                    <a:pt x="501" y="552"/>
                    <a:pt x="501" y="636"/>
                    <a:pt x="501" y="719"/>
                  </a:cubicBezTo>
                  <a:cubicBezTo>
                    <a:pt x="551" y="652"/>
                    <a:pt x="568" y="552"/>
                    <a:pt x="551" y="468"/>
                  </a:cubicBezTo>
                  <a:cubicBezTo>
                    <a:pt x="535" y="368"/>
                    <a:pt x="501" y="268"/>
                    <a:pt x="451" y="184"/>
                  </a:cubicBezTo>
                  <a:cubicBezTo>
                    <a:pt x="384" y="84"/>
                    <a:pt x="267"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34"/>
            <p:cNvSpPr/>
            <p:nvPr/>
          </p:nvSpPr>
          <p:spPr>
            <a:xfrm>
              <a:off x="5737016" y="4611434"/>
              <a:ext cx="66440" cy="54132"/>
            </a:xfrm>
            <a:custGeom>
              <a:rect b="b" l="l" r="r" t="t"/>
              <a:pathLst>
                <a:path extrusionOk="0" h="1689" w="2073">
                  <a:moveTo>
                    <a:pt x="435" y="1"/>
                  </a:moveTo>
                  <a:cubicBezTo>
                    <a:pt x="335" y="1"/>
                    <a:pt x="235" y="1"/>
                    <a:pt x="118" y="18"/>
                  </a:cubicBezTo>
                  <a:cubicBezTo>
                    <a:pt x="84" y="18"/>
                    <a:pt x="51" y="18"/>
                    <a:pt x="1" y="34"/>
                  </a:cubicBezTo>
                  <a:lnTo>
                    <a:pt x="18" y="34"/>
                  </a:lnTo>
                  <a:cubicBezTo>
                    <a:pt x="18" y="38"/>
                    <a:pt x="25" y="39"/>
                    <a:pt x="40" y="39"/>
                  </a:cubicBezTo>
                  <a:cubicBezTo>
                    <a:pt x="67" y="39"/>
                    <a:pt x="117" y="36"/>
                    <a:pt x="189" y="36"/>
                  </a:cubicBezTo>
                  <a:cubicBezTo>
                    <a:pt x="254" y="36"/>
                    <a:pt x="337" y="39"/>
                    <a:pt x="435" y="51"/>
                  </a:cubicBezTo>
                  <a:cubicBezTo>
                    <a:pt x="1137" y="135"/>
                    <a:pt x="1722" y="602"/>
                    <a:pt x="1956" y="1271"/>
                  </a:cubicBezTo>
                  <a:cubicBezTo>
                    <a:pt x="2039" y="1521"/>
                    <a:pt x="2039" y="1689"/>
                    <a:pt x="2056" y="1689"/>
                  </a:cubicBezTo>
                  <a:cubicBezTo>
                    <a:pt x="2073" y="1655"/>
                    <a:pt x="2073" y="1605"/>
                    <a:pt x="2056" y="1572"/>
                  </a:cubicBezTo>
                  <a:cubicBezTo>
                    <a:pt x="2056" y="1471"/>
                    <a:pt x="2023" y="1354"/>
                    <a:pt x="2006" y="1254"/>
                  </a:cubicBezTo>
                  <a:cubicBezTo>
                    <a:pt x="1789" y="552"/>
                    <a:pt x="1171" y="68"/>
                    <a:pt x="4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34"/>
            <p:cNvSpPr/>
            <p:nvPr/>
          </p:nvSpPr>
          <p:spPr>
            <a:xfrm>
              <a:off x="5754708" y="4535411"/>
              <a:ext cx="3237" cy="76600"/>
            </a:xfrm>
            <a:custGeom>
              <a:rect b="b" l="l" r="r" t="t"/>
              <a:pathLst>
                <a:path extrusionOk="0" h="2390" w="101">
                  <a:moveTo>
                    <a:pt x="67" y="0"/>
                  </a:moveTo>
                  <a:lnTo>
                    <a:pt x="67" y="0"/>
                  </a:lnTo>
                  <a:cubicBezTo>
                    <a:pt x="17" y="786"/>
                    <a:pt x="0" y="1588"/>
                    <a:pt x="34" y="2390"/>
                  </a:cubicBezTo>
                  <a:cubicBezTo>
                    <a:pt x="84" y="1588"/>
                    <a:pt x="101" y="802"/>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34"/>
            <p:cNvSpPr/>
            <p:nvPr/>
          </p:nvSpPr>
          <p:spPr>
            <a:xfrm>
              <a:off x="5826981" y="4648259"/>
              <a:ext cx="54132" cy="3397"/>
            </a:xfrm>
            <a:custGeom>
              <a:rect b="b" l="l" r="r" t="t"/>
              <a:pathLst>
                <a:path extrusionOk="0" h="106" w="1689">
                  <a:moveTo>
                    <a:pt x="43" y="0"/>
                  </a:moveTo>
                  <a:cubicBezTo>
                    <a:pt x="16" y="0"/>
                    <a:pt x="1" y="2"/>
                    <a:pt x="1" y="5"/>
                  </a:cubicBezTo>
                  <a:cubicBezTo>
                    <a:pt x="268" y="72"/>
                    <a:pt x="552" y="105"/>
                    <a:pt x="836" y="105"/>
                  </a:cubicBezTo>
                  <a:cubicBezTo>
                    <a:pt x="1120" y="105"/>
                    <a:pt x="1405" y="88"/>
                    <a:pt x="1689" y="38"/>
                  </a:cubicBezTo>
                  <a:cubicBezTo>
                    <a:pt x="1689" y="26"/>
                    <a:pt x="1636" y="23"/>
                    <a:pt x="1546" y="23"/>
                  </a:cubicBezTo>
                  <a:cubicBezTo>
                    <a:pt x="1448" y="23"/>
                    <a:pt x="1306" y="27"/>
                    <a:pt x="1138" y="27"/>
                  </a:cubicBezTo>
                  <a:cubicBezTo>
                    <a:pt x="1044" y="27"/>
                    <a:pt x="942" y="25"/>
                    <a:pt x="836" y="22"/>
                  </a:cubicBezTo>
                  <a:cubicBezTo>
                    <a:pt x="462" y="22"/>
                    <a:pt x="152" y="0"/>
                    <a:pt x="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34"/>
            <p:cNvSpPr/>
            <p:nvPr/>
          </p:nvSpPr>
          <p:spPr>
            <a:xfrm>
              <a:off x="5790059" y="4648291"/>
              <a:ext cx="5897" cy="10865"/>
            </a:xfrm>
            <a:custGeom>
              <a:rect b="b" l="l" r="r" t="t"/>
              <a:pathLst>
                <a:path extrusionOk="0" h="339" w="184">
                  <a:moveTo>
                    <a:pt x="21" y="1"/>
                  </a:moveTo>
                  <a:cubicBezTo>
                    <a:pt x="18" y="1"/>
                    <a:pt x="17" y="2"/>
                    <a:pt x="17" y="4"/>
                  </a:cubicBezTo>
                  <a:cubicBezTo>
                    <a:pt x="0" y="21"/>
                    <a:pt x="34" y="87"/>
                    <a:pt x="84" y="171"/>
                  </a:cubicBezTo>
                  <a:cubicBezTo>
                    <a:pt x="117" y="254"/>
                    <a:pt x="134" y="338"/>
                    <a:pt x="150" y="338"/>
                  </a:cubicBezTo>
                  <a:cubicBezTo>
                    <a:pt x="184" y="338"/>
                    <a:pt x="184" y="238"/>
                    <a:pt x="134" y="138"/>
                  </a:cubicBezTo>
                  <a:cubicBezTo>
                    <a:pt x="105" y="50"/>
                    <a:pt x="37" y="1"/>
                    <a:pt x="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34"/>
            <p:cNvSpPr/>
            <p:nvPr/>
          </p:nvSpPr>
          <p:spPr>
            <a:xfrm>
              <a:off x="5776117" y="4631112"/>
              <a:ext cx="8077" cy="7275"/>
            </a:xfrm>
            <a:custGeom>
              <a:rect b="b" l="l" r="r" t="t"/>
              <a:pathLst>
                <a:path extrusionOk="0" h="227" w="252">
                  <a:moveTo>
                    <a:pt x="29" y="1"/>
                  </a:moveTo>
                  <a:cubicBezTo>
                    <a:pt x="24" y="1"/>
                    <a:pt x="20" y="2"/>
                    <a:pt x="17" y="5"/>
                  </a:cubicBezTo>
                  <a:cubicBezTo>
                    <a:pt x="1" y="22"/>
                    <a:pt x="34" y="72"/>
                    <a:pt x="101" y="139"/>
                  </a:cubicBezTo>
                  <a:cubicBezTo>
                    <a:pt x="156" y="194"/>
                    <a:pt x="200" y="227"/>
                    <a:pt x="223" y="227"/>
                  </a:cubicBezTo>
                  <a:cubicBezTo>
                    <a:pt x="228" y="227"/>
                    <a:pt x="232" y="225"/>
                    <a:pt x="235" y="222"/>
                  </a:cubicBezTo>
                  <a:cubicBezTo>
                    <a:pt x="251" y="206"/>
                    <a:pt x="218" y="156"/>
                    <a:pt x="151" y="89"/>
                  </a:cubicBezTo>
                  <a:cubicBezTo>
                    <a:pt x="96" y="33"/>
                    <a:pt x="52" y="1"/>
                    <a:pt x="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34"/>
            <p:cNvSpPr/>
            <p:nvPr/>
          </p:nvSpPr>
          <p:spPr>
            <a:xfrm>
              <a:off x="5756855" y="4622235"/>
              <a:ext cx="11282" cy="4872"/>
            </a:xfrm>
            <a:custGeom>
              <a:rect b="b" l="l" r="r" t="t"/>
              <a:pathLst>
                <a:path extrusionOk="0" h="152" w="352">
                  <a:moveTo>
                    <a:pt x="103" y="1"/>
                  </a:moveTo>
                  <a:cubicBezTo>
                    <a:pt x="40" y="1"/>
                    <a:pt x="0" y="20"/>
                    <a:pt x="0" y="32"/>
                  </a:cubicBezTo>
                  <a:cubicBezTo>
                    <a:pt x="17" y="48"/>
                    <a:pt x="84" y="48"/>
                    <a:pt x="167" y="82"/>
                  </a:cubicBezTo>
                  <a:cubicBezTo>
                    <a:pt x="239" y="111"/>
                    <a:pt x="299" y="152"/>
                    <a:pt x="325" y="152"/>
                  </a:cubicBezTo>
                  <a:cubicBezTo>
                    <a:pt x="329" y="152"/>
                    <a:pt x="332" y="151"/>
                    <a:pt x="334" y="149"/>
                  </a:cubicBezTo>
                  <a:cubicBezTo>
                    <a:pt x="351" y="132"/>
                    <a:pt x="301" y="48"/>
                    <a:pt x="201" y="15"/>
                  </a:cubicBezTo>
                  <a:cubicBezTo>
                    <a:pt x="164" y="4"/>
                    <a:pt x="131" y="1"/>
                    <a:pt x="1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34"/>
            <p:cNvSpPr/>
            <p:nvPr/>
          </p:nvSpPr>
          <p:spPr>
            <a:xfrm>
              <a:off x="5742914" y="4619094"/>
              <a:ext cx="5929" cy="2949"/>
            </a:xfrm>
            <a:custGeom>
              <a:rect b="b" l="l" r="r" t="t"/>
              <a:pathLst>
                <a:path extrusionOk="0" h="92" w="185">
                  <a:moveTo>
                    <a:pt x="38" y="0"/>
                  </a:moveTo>
                  <a:cubicBezTo>
                    <a:pt x="22" y="0"/>
                    <a:pt x="9" y="4"/>
                    <a:pt x="1" y="13"/>
                  </a:cubicBezTo>
                  <a:cubicBezTo>
                    <a:pt x="1" y="29"/>
                    <a:pt x="34" y="63"/>
                    <a:pt x="84" y="79"/>
                  </a:cubicBezTo>
                  <a:cubicBezTo>
                    <a:pt x="109" y="88"/>
                    <a:pt x="130" y="92"/>
                    <a:pt x="147" y="92"/>
                  </a:cubicBezTo>
                  <a:cubicBezTo>
                    <a:pt x="164" y="92"/>
                    <a:pt x="176" y="88"/>
                    <a:pt x="185" y="79"/>
                  </a:cubicBezTo>
                  <a:cubicBezTo>
                    <a:pt x="185" y="63"/>
                    <a:pt x="151" y="29"/>
                    <a:pt x="101" y="13"/>
                  </a:cubicBezTo>
                  <a:cubicBezTo>
                    <a:pt x="76" y="4"/>
                    <a:pt x="55" y="0"/>
                    <a:pt x="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34"/>
            <p:cNvSpPr/>
            <p:nvPr/>
          </p:nvSpPr>
          <p:spPr>
            <a:xfrm>
              <a:off x="5735959" y="4583069"/>
              <a:ext cx="187460" cy="24679"/>
            </a:xfrm>
            <a:custGeom>
              <a:rect b="b" l="l" r="r" t="t"/>
              <a:pathLst>
                <a:path extrusionOk="0" h="770" w="5849">
                  <a:moveTo>
                    <a:pt x="5832" y="0"/>
                  </a:moveTo>
                  <a:lnTo>
                    <a:pt x="1" y="401"/>
                  </a:lnTo>
                  <a:lnTo>
                    <a:pt x="51" y="769"/>
                  </a:lnTo>
                  <a:lnTo>
                    <a:pt x="5849" y="702"/>
                  </a:lnTo>
                  <a:lnTo>
                    <a:pt x="58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34"/>
            <p:cNvSpPr/>
            <p:nvPr/>
          </p:nvSpPr>
          <p:spPr>
            <a:xfrm>
              <a:off x="5512666" y="2842145"/>
              <a:ext cx="625488" cy="377004"/>
            </a:xfrm>
            <a:custGeom>
              <a:rect b="b" l="l" r="r" t="t"/>
              <a:pathLst>
                <a:path extrusionOk="0" h="11763" w="19516">
                  <a:moveTo>
                    <a:pt x="4896" y="0"/>
                  </a:moveTo>
                  <a:lnTo>
                    <a:pt x="0" y="2556"/>
                  </a:lnTo>
                  <a:lnTo>
                    <a:pt x="2323" y="9557"/>
                  </a:lnTo>
                  <a:cubicBezTo>
                    <a:pt x="2957" y="11445"/>
                    <a:pt x="4612" y="11763"/>
                    <a:pt x="6600" y="11763"/>
                  </a:cubicBezTo>
                  <a:lnTo>
                    <a:pt x="19516" y="11763"/>
                  </a:lnTo>
                  <a:lnTo>
                    <a:pt x="19516" y="8856"/>
                  </a:lnTo>
                  <a:lnTo>
                    <a:pt x="7719" y="7185"/>
                  </a:lnTo>
                  <a:lnTo>
                    <a:pt x="4896"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34"/>
            <p:cNvSpPr/>
            <p:nvPr/>
          </p:nvSpPr>
          <p:spPr>
            <a:xfrm>
              <a:off x="6138122" y="3025728"/>
              <a:ext cx="256560" cy="193422"/>
            </a:xfrm>
            <a:custGeom>
              <a:rect b="b" l="l" r="r" t="t"/>
              <a:pathLst>
                <a:path extrusionOk="0" h="6035" w="8005">
                  <a:moveTo>
                    <a:pt x="3778" y="1"/>
                  </a:moveTo>
                  <a:cubicBezTo>
                    <a:pt x="3501" y="1"/>
                    <a:pt x="2440" y="2041"/>
                    <a:pt x="2440" y="2041"/>
                  </a:cubicBezTo>
                  <a:lnTo>
                    <a:pt x="1421" y="2543"/>
                  </a:lnTo>
                  <a:lnTo>
                    <a:pt x="1" y="3128"/>
                  </a:lnTo>
                  <a:lnTo>
                    <a:pt x="1" y="6035"/>
                  </a:lnTo>
                  <a:lnTo>
                    <a:pt x="1571" y="5951"/>
                  </a:lnTo>
                  <a:lnTo>
                    <a:pt x="6584" y="4865"/>
                  </a:lnTo>
                  <a:cubicBezTo>
                    <a:pt x="6770" y="5040"/>
                    <a:pt x="6969" y="5097"/>
                    <a:pt x="7149" y="5097"/>
                  </a:cubicBezTo>
                  <a:cubicBezTo>
                    <a:pt x="7484" y="5097"/>
                    <a:pt x="7753" y="4899"/>
                    <a:pt x="7753" y="4899"/>
                  </a:cubicBezTo>
                  <a:lnTo>
                    <a:pt x="5832" y="3144"/>
                  </a:lnTo>
                  <a:lnTo>
                    <a:pt x="3777" y="2877"/>
                  </a:lnTo>
                  <a:lnTo>
                    <a:pt x="5364" y="2426"/>
                  </a:lnTo>
                  <a:cubicBezTo>
                    <a:pt x="5364" y="2426"/>
                    <a:pt x="6216" y="2810"/>
                    <a:pt x="6851" y="3144"/>
                  </a:cubicBezTo>
                  <a:cubicBezTo>
                    <a:pt x="7018" y="3232"/>
                    <a:pt x="7159" y="3267"/>
                    <a:pt x="7278" y="3267"/>
                  </a:cubicBezTo>
                  <a:cubicBezTo>
                    <a:pt x="7610" y="3267"/>
                    <a:pt x="7772" y="2996"/>
                    <a:pt x="7870" y="2860"/>
                  </a:cubicBezTo>
                  <a:cubicBezTo>
                    <a:pt x="8004" y="2676"/>
                    <a:pt x="5047" y="1306"/>
                    <a:pt x="5047" y="1306"/>
                  </a:cubicBezTo>
                  <a:lnTo>
                    <a:pt x="3677" y="1691"/>
                  </a:lnTo>
                  <a:cubicBezTo>
                    <a:pt x="4128" y="722"/>
                    <a:pt x="4061" y="87"/>
                    <a:pt x="3794" y="3"/>
                  </a:cubicBezTo>
                  <a:cubicBezTo>
                    <a:pt x="3789" y="1"/>
                    <a:pt x="3784" y="1"/>
                    <a:pt x="377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34"/>
            <p:cNvSpPr/>
            <p:nvPr/>
          </p:nvSpPr>
          <p:spPr>
            <a:xfrm>
              <a:off x="6261835" y="3148896"/>
              <a:ext cx="87304" cy="32819"/>
            </a:xfrm>
            <a:custGeom>
              <a:rect b="b" l="l" r="r" t="t"/>
              <a:pathLst>
                <a:path extrusionOk="0" h="1024" w="2724">
                  <a:moveTo>
                    <a:pt x="154" y="0"/>
                  </a:moveTo>
                  <a:cubicBezTo>
                    <a:pt x="66" y="0"/>
                    <a:pt x="17" y="6"/>
                    <a:pt x="17" y="20"/>
                  </a:cubicBezTo>
                  <a:cubicBezTo>
                    <a:pt x="0" y="53"/>
                    <a:pt x="685" y="170"/>
                    <a:pt x="1521" y="270"/>
                  </a:cubicBezTo>
                  <a:cubicBezTo>
                    <a:pt x="1705" y="287"/>
                    <a:pt x="1888" y="337"/>
                    <a:pt x="2055" y="404"/>
                  </a:cubicBezTo>
                  <a:cubicBezTo>
                    <a:pt x="2189" y="488"/>
                    <a:pt x="2306" y="588"/>
                    <a:pt x="2423" y="688"/>
                  </a:cubicBezTo>
                  <a:cubicBezTo>
                    <a:pt x="2581" y="860"/>
                    <a:pt x="2665" y="995"/>
                    <a:pt x="2707" y="1020"/>
                  </a:cubicBezTo>
                  <a:lnTo>
                    <a:pt x="2707" y="1020"/>
                  </a:lnTo>
                  <a:cubicBezTo>
                    <a:pt x="2673" y="870"/>
                    <a:pt x="2606" y="738"/>
                    <a:pt x="2507" y="621"/>
                  </a:cubicBezTo>
                  <a:cubicBezTo>
                    <a:pt x="2406" y="488"/>
                    <a:pt x="2273" y="371"/>
                    <a:pt x="2122" y="287"/>
                  </a:cubicBezTo>
                  <a:cubicBezTo>
                    <a:pt x="1939" y="187"/>
                    <a:pt x="1738" y="137"/>
                    <a:pt x="1538" y="120"/>
                  </a:cubicBezTo>
                  <a:cubicBezTo>
                    <a:pt x="926" y="47"/>
                    <a:pt x="395" y="0"/>
                    <a:pt x="154" y="0"/>
                  </a:cubicBezTo>
                  <a:close/>
                  <a:moveTo>
                    <a:pt x="2707" y="1020"/>
                  </a:moveTo>
                  <a:cubicBezTo>
                    <a:pt x="2707" y="1021"/>
                    <a:pt x="2707" y="1021"/>
                    <a:pt x="2707" y="1022"/>
                  </a:cubicBezTo>
                  <a:lnTo>
                    <a:pt x="2712" y="1022"/>
                  </a:lnTo>
                  <a:cubicBezTo>
                    <a:pt x="2710" y="1022"/>
                    <a:pt x="2708" y="1021"/>
                    <a:pt x="2707" y="1020"/>
                  </a:cubicBezTo>
                  <a:close/>
                  <a:moveTo>
                    <a:pt x="2712" y="1022"/>
                  </a:moveTo>
                  <a:cubicBezTo>
                    <a:pt x="2714" y="1023"/>
                    <a:pt x="2716" y="1023"/>
                    <a:pt x="2718" y="1023"/>
                  </a:cubicBezTo>
                  <a:cubicBezTo>
                    <a:pt x="2720" y="1023"/>
                    <a:pt x="2722" y="1023"/>
                    <a:pt x="2724" y="1022"/>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34"/>
            <p:cNvSpPr/>
            <p:nvPr/>
          </p:nvSpPr>
          <p:spPr>
            <a:xfrm>
              <a:off x="6270392" y="3175786"/>
              <a:ext cx="54132" cy="12307"/>
            </a:xfrm>
            <a:custGeom>
              <a:rect b="b" l="l" r="r" t="t"/>
              <a:pathLst>
                <a:path extrusionOk="0" h="384" w="1689">
                  <a:moveTo>
                    <a:pt x="588" y="1"/>
                  </a:moveTo>
                  <a:cubicBezTo>
                    <a:pt x="244" y="1"/>
                    <a:pt x="1" y="57"/>
                    <a:pt x="1" y="83"/>
                  </a:cubicBezTo>
                  <a:cubicBezTo>
                    <a:pt x="1" y="133"/>
                    <a:pt x="402" y="133"/>
                    <a:pt x="886" y="183"/>
                  </a:cubicBezTo>
                  <a:cubicBezTo>
                    <a:pt x="1120" y="200"/>
                    <a:pt x="1354" y="233"/>
                    <a:pt x="1488" y="250"/>
                  </a:cubicBezTo>
                  <a:cubicBezTo>
                    <a:pt x="1638" y="283"/>
                    <a:pt x="1638" y="384"/>
                    <a:pt x="1672" y="384"/>
                  </a:cubicBezTo>
                  <a:cubicBezTo>
                    <a:pt x="1672" y="384"/>
                    <a:pt x="1688" y="367"/>
                    <a:pt x="1672" y="300"/>
                  </a:cubicBezTo>
                  <a:cubicBezTo>
                    <a:pt x="1655" y="233"/>
                    <a:pt x="1605" y="183"/>
                    <a:pt x="1521" y="150"/>
                  </a:cubicBezTo>
                  <a:cubicBezTo>
                    <a:pt x="1321" y="83"/>
                    <a:pt x="1103" y="33"/>
                    <a:pt x="903" y="16"/>
                  </a:cubicBezTo>
                  <a:cubicBezTo>
                    <a:pt x="792" y="5"/>
                    <a:pt x="686" y="1"/>
                    <a:pt x="588"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34"/>
            <p:cNvSpPr/>
            <p:nvPr/>
          </p:nvSpPr>
          <p:spPr>
            <a:xfrm>
              <a:off x="5141015" y="1960162"/>
              <a:ext cx="320276" cy="516261"/>
            </a:xfrm>
            <a:custGeom>
              <a:rect b="b" l="l" r="r" t="t"/>
              <a:pathLst>
                <a:path extrusionOk="0" h="16108" w="9993">
                  <a:moveTo>
                    <a:pt x="9992" y="0"/>
                  </a:moveTo>
                  <a:lnTo>
                    <a:pt x="702" y="1320"/>
                  </a:lnTo>
                  <a:lnTo>
                    <a:pt x="0" y="15539"/>
                  </a:lnTo>
                  <a:lnTo>
                    <a:pt x="6082" y="16107"/>
                  </a:lnTo>
                  <a:lnTo>
                    <a:pt x="6416" y="12665"/>
                  </a:lnTo>
                  <a:cubicBezTo>
                    <a:pt x="6416" y="12665"/>
                    <a:pt x="6667" y="12726"/>
                    <a:pt x="7023" y="12726"/>
                  </a:cubicBezTo>
                  <a:cubicBezTo>
                    <a:pt x="7707" y="12726"/>
                    <a:pt x="8778" y="12502"/>
                    <a:pt x="9207" y="11195"/>
                  </a:cubicBezTo>
                  <a:cubicBezTo>
                    <a:pt x="9624" y="9942"/>
                    <a:pt x="9992" y="0"/>
                    <a:pt x="999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34"/>
            <p:cNvSpPr/>
            <p:nvPr/>
          </p:nvSpPr>
          <p:spPr>
            <a:xfrm>
              <a:off x="5081562" y="1900613"/>
              <a:ext cx="402195" cy="458700"/>
            </a:xfrm>
            <a:custGeom>
              <a:rect b="b" l="l" r="r" t="t"/>
              <a:pathLst>
                <a:path extrusionOk="0" h="14312" w="12549">
                  <a:moveTo>
                    <a:pt x="6330" y="1"/>
                  </a:moveTo>
                  <a:cubicBezTo>
                    <a:pt x="4946" y="1"/>
                    <a:pt x="946" y="432"/>
                    <a:pt x="285" y="5350"/>
                  </a:cubicBezTo>
                  <a:cubicBezTo>
                    <a:pt x="1" y="7455"/>
                    <a:pt x="1003" y="9143"/>
                    <a:pt x="1170" y="10430"/>
                  </a:cubicBezTo>
                  <a:cubicBezTo>
                    <a:pt x="1521" y="13120"/>
                    <a:pt x="1989" y="14256"/>
                    <a:pt x="1989" y="14256"/>
                  </a:cubicBezTo>
                  <a:lnTo>
                    <a:pt x="3309" y="14306"/>
                  </a:lnTo>
                  <a:cubicBezTo>
                    <a:pt x="3431" y="14309"/>
                    <a:pt x="3548" y="14311"/>
                    <a:pt x="3659" y="14311"/>
                  </a:cubicBezTo>
                  <a:cubicBezTo>
                    <a:pt x="4658" y="14311"/>
                    <a:pt x="5264" y="14137"/>
                    <a:pt x="6316" y="13070"/>
                  </a:cubicBezTo>
                  <a:cubicBezTo>
                    <a:pt x="7403" y="11967"/>
                    <a:pt x="7703" y="11349"/>
                    <a:pt x="8472" y="10196"/>
                  </a:cubicBezTo>
                  <a:cubicBezTo>
                    <a:pt x="8472" y="10196"/>
                    <a:pt x="7369" y="9544"/>
                    <a:pt x="7553" y="8575"/>
                  </a:cubicBezTo>
                  <a:cubicBezTo>
                    <a:pt x="7647" y="8064"/>
                    <a:pt x="8188" y="7739"/>
                    <a:pt x="8676" y="7739"/>
                  </a:cubicBezTo>
                  <a:cubicBezTo>
                    <a:pt x="9145" y="7739"/>
                    <a:pt x="9565" y="8038"/>
                    <a:pt x="9491" y="8759"/>
                  </a:cubicBezTo>
                  <a:cubicBezTo>
                    <a:pt x="9633" y="8750"/>
                    <a:pt x="9779" y="8746"/>
                    <a:pt x="9926" y="8746"/>
                  </a:cubicBezTo>
                  <a:cubicBezTo>
                    <a:pt x="10072" y="8746"/>
                    <a:pt x="10218" y="8750"/>
                    <a:pt x="10360" y="8759"/>
                  </a:cubicBezTo>
                  <a:lnTo>
                    <a:pt x="10694" y="5618"/>
                  </a:lnTo>
                  <a:cubicBezTo>
                    <a:pt x="10694" y="5618"/>
                    <a:pt x="12549" y="4849"/>
                    <a:pt x="12382" y="3512"/>
                  </a:cubicBezTo>
                  <a:cubicBezTo>
                    <a:pt x="11981" y="438"/>
                    <a:pt x="9775" y="104"/>
                    <a:pt x="6801" y="20"/>
                  </a:cubicBezTo>
                  <a:cubicBezTo>
                    <a:pt x="6801" y="20"/>
                    <a:pt x="6625" y="1"/>
                    <a:pt x="63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34"/>
            <p:cNvSpPr/>
            <p:nvPr/>
          </p:nvSpPr>
          <p:spPr>
            <a:xfrm>
              <a:off x="5338090" y="1906606"/>
              <a:ext cx="184768" cy="148904"/>
            </a:xfrm>
            <a:custGeom>
              <a:rect b="b" l="l" r="r" t="t"/>
              <a:pathLst>
                <a:path extrusionOk="0" h="4646" w="5765">
                  <a:moveTo>
                    <a:pt x="0" y="0"/>
                  </a:moveTo>
                  <a:lnTo>
                    <a:pt x="2490" y="1888"/>
                  </a:lnTo>
                  <a:cubicBezTo>
                    <a:pt x="2991" y="2740"/>
                    <a:pt x="3325" y="3676"/>
                    <a:pt x="3492" y="4645"/>
                  </a:cubicBezTo>
                  <a:lnTo>
                    <a:pt x="4628" y="4328"/>
                  </a:lnTo>
                  <a:cubicBezTo>
                    <a:pt x="4628" y="4060"/>
                    <a:pt x="4628" y="3810"/>
                    <a:pt x="4612" y="3559"/>
                  </a:cubicBezTo>
                  <a:lnTo>
                    <a:pt x="4612" y="3559"/>
                  </a:lnTo>
                  <a:lnTo>
                    <a:pt x="4879" y="4044"/>
                  </a:lnTo>
                  <a:lnTo>
                    <a:pt x="5531" y="3927"/>
                  </a:lnTo>
                  <a:cubicBezTo>
                    <a:pt x="5765" y="2657"/>
                    <a:pt x="4896" y="1387"/>
                    <a:pt x="3759" y="769"/>
                  </a:cubicBezTo>
                  <a:cubicBezTo>
                    <a:pt x="2623" y="151"/>
                    <a:pt x="1287" y="34"/>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34"/>
            <p:cNvSpPr/>
            <p:nvPr/>
          </p:nvSpPr>
          <p:spPr>
            <a:xfrm>
              <a:off x="5154924" y="1939682"/>
              <a:ext cx="71247" cy="176852"/>
            </a:xfrm>
            <a:custGeom>
              <a:rect b="b" l="l" r="r" t="t"/>
              <a:pathLst>
                <a:path extrusionOk="0" h="5518" w="2223">
                  <a:moveTo>
                    <a:pt x="2202" y="1"/>
                  </a:moveTo>
                  <a:cubicBezTo>
                    <a:pt x="2184" y="1"/>
                    <a:pt x="2105" y="48"/>
                    <a:pt x="1989" y="121"/>
                  </a:cubicBezTo>
                  <a:cubicBezTo>
                    <a:pt x="1822" y="255"/>
                    <a:pt x="1655" y="405"/>
                    <a:pt x="1504" y="572"/>
                  </a:cubicBezTo>
                  <a:cubicBezTo>
                    <a:pt x="452" y="1658"/>
                    <a:pt x="1" y="3162"/>
                    <a:pt x="235" y="4649"/>
                  </a:cubicBezTo>
                  <a:cubicBezTo>
                    <a:pt x="285" y="4866"/>
                    <a:pt x="335" y="5084"/>
                    <a:pt x="402" y="5284"/>
                  </a:cubicBezTo>
                  <a:cubicBezTo>
                    <a:pt x="418" y="5368"/>
                    <a:pt x="452" y="5451"/>
                    <a:pt x="502" y="5518"/>
                  </a:cubicBezTo>
                  <a:cubicBezTo>
                    <a:pt x="535" y="5501"/>
                    <a:pt x="418" y="5184"/>
                    <a:pt x="352" y="4632"/>
                  </a:cubicBezTo>
                  <a:cubicBezTo>
                    <a:pt x="168" y="3179"/>
                    <a:pt x="619" y="1725"/>
                    <a:pt x="1588" y="639"/>
                  </a:cubicBezTo>
                  <a:cubicBezTo>
                    <a:pt x="1939" y="221"/>
                    <a:pt x="2223" y="21"/>
                    <a:pt x="2206" y="4"/>
                  </a:cubicBezTo>
                  <a:cubicBezTo>
                    <a:pt x="2206" y="2"/>
                    <a:pt x="2205" y="1"/>
                    <a:pt x="220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34"/>
            <p:cNvSpPr/>
            <p:nvPr/>
          </p:nvSpPr>
          <p:spPr>
            <a:xfrm>
              <a:off x="5193480" y="1938207"/>
              <a:ext cx="31633" cy="162269"/>
            </a:xfrm>
            <a:custGeom>
              <a:rect b="b" l="l" r="r" t="t"/>
              <a:pathLst>
                <a:path extrusionOk="0" h="5063" w="987">
                  <a:moveTo>
                    <a:pt x="936" y="0"/>
                  </a:moveTo>
                  <a:lnTo>
                    <a:pt x="936" y="0"/>
                  </a:lnTo>
                  <a:cubicBezTo>
                    <a:pt x="786" y="217"/>
                    <a:pt x="669" y="434"/>
                    <a:pt x="586" y="685"/>
                  </a:cubicBezTo>
                  <a:cubicBezTo>
                    <a:pt x="101" y="1838"/>
                    <a:pt x="1" y="3108"/>
                    <a:pt x="251" y="4328"/>
                  </a:cubicBezTo>
                  <a:cubicBezTo>
                    <a:pt x="301" y="4595"/>
                    <a:pt x="385" y="4829"/>
                    <a:pt x="502" y="5063"/>
                  </a:cubicBezTo>
                  <a:cubicBezTo>
                    <a:pt x="552" y="5046"/>
                    <a:pt x="168" y="3927"/>
                    <a:pt x="301" y="2506"/>
                  </a:cubicBezTo>
                  <a:cubicBezTo>
                    <a:pt x="418" y="1069"/>
                    <a:pt x="987" y="33"/>
                    <a:pt x="93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34"/>
            <p:cNvSpPr/>
            <p:nvPr/>
          </p:nvSpPr>
          <p:spPr>
            <a:xfrm>
              <a:off x="5300592" y="1918368"/>
              <a:ext cx="158007" cy="111438"/>
            </a:xfrm>
            <a:custGeom>
              <a:rect b="b" l="l" r="r" t="t"/>
              <a:pathLst>
                <a:path extrusionOk="0" h="3477" w="4930">
                  <a:moveTo>
                    <a:pt x="970" y="1"/>
                  </a:moveTo>
                  <a:cubicBezTo>
                    <a:pt x="719" y="1"/>
                    <a:pt x="485" y="18"/>
                    <a:pt x="251" y="68"/>
                  </a:cubicBezTo>
                  <a:cubicBezTo>
                    <a:pt x="168" y="84"/>
                    <a:pt x="67" y="101"/>
                    <a:pt x="0" y="134"/>
                  </a:cubicBezTo>
                  <a:cubicBezTo>
                    <a:pt x="0" y="140"/>
                    <a:pt x="11" y="142"/>
                    <a:pt x="32" y="142"/>
                  </a:cubicBezTo>
                  <a:cubicBezTo>
                    <a:pt x="121" y="142"/>
                    <a:pt x="398" y="99"/>
                    <a:pt x="809" y="99"/>
                  </a:cubicBezTo>
                  <a:cubicBezTo>
                    <a:pt x="860" y="99"/>
                    <a:pt x="914" y="100"/>
                    <a:pt x="970" y="101"/>
                  </a:cubicBezTo>
                  <a:cubicBezTo>
                    <a:pt x="2540" y="168"/>
                    <a:pt x="3944" y="1120"/>
                    <a:pt x="4595" y="2574"/>
                  </a:cubicBezTo>
                  <a:cubicBezTo>
                    <a:pt x="4841" y="3097"/>
                    <a:pt x="4894" y="3477"/>
                    <a:pt x="4927" y="3477"/>
                  </a:cubicBezTo>
                  <a:cubicBezTo>
                    <a:pt x="4928" y="3477"/>
                    <a:pt x="4929" y="3477"/>
                    <a:pt x="4929" y="3476"/>
                  </a:cubicBezTo>
                  <a:cubicBezTo>
                    <a:pt x="4929" y="3393"/>
                    <a:pt x="4929" y="3309"/>
                    <a:pt x="4896" y="3209"/>
                  </a:cubicBezTo>
                  <a:cubicBezTo>
                    <a:pt x="4863" y="2975"/>
                    <a:pt x="4796" y="2741"/>
                    <a:pt x="4696" y="2524"/>
                  </a:cubicBezTo>
                  <a:cubicBezTo>
                    <a:pt x="4094" y="1003"/>
                    <a:pt x="2607" y="1"/>
                    <a:pt x="97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34"/>
            <p:cNvSpPr/>
            <p:nvPr/>
          </p:nvSpPr>
          <p:spPr>
            <a:xfrm>
              <a:off x="5176366" y="1869877"/>
              <a:ext cx="46601" cy="44806"/>
            </a:xfrm>
            <a:custGeom>
              <a:rect b="b" l="l" r="r" t="t"/>
              <a:pathLst>
                <a:path extrusionOk="0" h="1398" w="1454">
                  <a:moveTo>
                    <a:pt x="42" y="1"/>
                  </a:moveTo>
                  <a:cubicBezTo>
                    <a:pt x="27" y="1"/>
                    <a:pt x="19" y="4"/>
                    <a:pt x="17" y="10"/>
                  </a:cubicBezTo>
                  <a:cubicBezTo>
                    <a:pt x="0" y="43"/>
                    <a:pt x="401" y="244"/>
                    <a:pt x="785" y="628"/>
                  </a:cubicBezTo>
                  <a:cubicBezTo>
                    <a:pt x="1162" y="1005"/>
                    <a:pt x="1362" y="1397"/>
                    <a:pt x="1401" y="1397"/>
                  </a:cubicBezTo>
                  <a:cubicBezTo>
                    <a:pt x="1402" y="1397"/>
                    <a:pt x="1403" y="1397"/>
                    <a:pt x="1404" y="1397"/>
                  </a:cubicBezTo>
                  <a:cubicBezTo>
                    <a:pt x="1454" y="1380"/>
                    <a:pt x="1303" y="929"/>
                    <a:pt x="902" y="528"/>
                  </a:cubicBezTo>
                  <a:cubicBezTo>
                    <a:pt x="536" y="161"/>
                    <a:pt x="144" y="1"/>
                    <a:pt x="4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34"/>
            <p:cNvSpPr/>
            <p:nvPr/>
          </p:nvSpPr>
          <p:spPr>
            <a:xfrm>
              <a:off x="5215980" y="1870165"/>
              <a:ext cx="9679" cy="46665"/>
            </a:xfrm>
            <a:custGeom>
              <a:rect b="b" l="l" r="r" t="t"/>
              <a:pathLst>
                <a:path extrusionOk="0" h="1456" w="302">
                  <a:moveTo>
                    <a:pt x="214" y="0"/>
                  </a:moveTo>
                  <a:cubicBezTo>
                    <a:pt x="159" y="0"/>
                    <a:pt x="1" y="313"/>
                    <a:pt x="17" y="736"/>
                  </a:cubicBezTo>
                  <a:cubicBezTo>
                    <a:pt x="33" y="1159"/>
                    <a:pt x="224" y="1455"/>
                    <a:pt x="265" y="1455"/>
                  </a:cubicBezTo>
                  <a:cubicBezTo>
                    <a:pt x="266" y="1455"/>
                    <a:pt x="267" y="1455"/>
                    <a:pt x="268" y="1455"/>
                  </a:cubicBezTo>
                  <a:cubicBezTo>
                    <a:pt x="301" y="1438"/>
                    <a:pt x="184" y="1121"/>
                    <a:pt x="184" y="736"/>
                  </a:cubicBezTo>
                  <a:cubicBezTo>
                    <a:pt x="168" y="335"/>
                    <a:pt x="251" y="18"/>
                    <a:pt x="218" y="1"/>
                  </a:cubicBezTo>
                  <a:cubicBezTo>
                    <a:pt x="216" y="1"/>
                    <a:pt x="215" y="0"/>
                    <a:pt x="21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34"/>
            <p:cNvSpPr/>
            <p:nvPr/>
          </p:nvSpPr>
          <p:spPr>
            <a:xfrm>
              <a:off x="4884486" y="2421137"/>
              <a:ext cx="827403" cy="966692"/>
            </a:xfrm>
            <a:custGeom>
              <a:rect b="b" l="l" r="r" t="t"/>
              <a:pathLst>
                <a:path extrusionOk="0" h="30162" w="25816">
                  <a:moveTo>
                    <a:pt x="10274" y="0"/>
                  </a:moveTo>
                  <a:cubicBezTo>
                    <a:pt x="10173" y="0"/>
                    <a:pt x="10074" y="1"/>
                    <a:pt x="9976" y="3"/>
                  </a:cubicBezTo>
                  <a:cubicBezTo>
                    <a:pt x="6434" y="37"/>
                    <a:pt x="1237" y="2242"/>
                    <a:pt x="536" y="5717"/>
                  </a:cubicBezTo>
                  <a:cubicBezTo>
                    <a:pt x="1" y="8357"/>
                    <a:pt x="519" y="13019"/>
                    <a:pt x="519" y="18700"/>
                  </a:cubicBezTo>
                  <a:lnTo>
                    <a:pt x="970" y="29544"/>
                  </a:lnTo>
                  <a:lnTo>
                    <a:pt x="19082" y="30162"/>
                  </a:lnTo>
                  <a:lnTo>
                    <a:pt x="18514" y="14172"/>
                  </a:lnTo>
                  <a:lnTo>
                    <a:pt x="19500" y="17530"/>
                  </a:lnTo>
                  <a:lnTo>
                    <a:pt x="25816" y="14673"/>
                  </a:lnTo>
                  <a:cubicBezTo>
                    <a:pt x="25582" y="13971"/>
                    <a:pt x="24546" y="10830"/>
                    <a:pt x="22541" y="5851"/>
                  </a:cubicBezTo>
                  <a:cubicBezTo>
                    <a:pt x="21438" y="3077"/>
                    <a:pt x="18948" y="1089"/>
                    <a:pt x="16008" y="588"/>
                  </a:cubicBezTo>
                  <a:cubicBezTo>
                    <a:pt x="14053" y="257"/>
                    <a:pt x="11950" y="0"/>
                    <a:pt x="1027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34"/>
            <p:cNvSpPr/>
            <p:nvPr/>
          </p:nvSpPr>
          <p:spPr>
            <a:xfrm>
              <a:off x="4901633" y="2933680"/>
              <a:ext cx="430592" cy="480397"/>
            </a:xfrm>
            <a:custGeom>
              <a:rect b="b" l="l" r="r" t="t"/>
              <a:pathLst>
                <a:path extrusionOk="0" h="14989" w="13435">
                  <a:moveTo>
                    <a:pt x="8183" y="1"/>
                  </a:moveTo>
                  <a:cubicBezTo>
                    <a:pt x="7692" y="1"/>
                    <a:pt x="7194" y="39"/>
                    <a:pt x="6717" y="68"/>
                  </a:cubicBezTo>
                  <a:cubicBezTo>
                    <a:pt x="5180" y="159"/>
                    <a:pt x="3643" y="398"/>
                    <a:pt x="2122" y="398"/>
                  </a:cubicBezTo>
                  <a:cubicBezTo>
                    <a:pt x="1411" y="398"/>
                    <a:pt x="703" y="345"/>
                    <a:pt x="1" y="202"/>
                  </a:cubicBezTo>
                  <a:lnTo>
                    <a:pt x="1" y="202"/>
                  </a:lnTo>
                  <a:lnTo>
                    <a:pt x="2524" y="14989"/>
                  </a:lnTo>
                  <a:lnTo>
                    <a:pt x="13434" y="14337"/>
                  </a:lnTo>
                  <a:cubicBezTo>
                    <a:pt x="13217" y="10210"/>
                    <a:pt x="13050" y="7520"/>
                    <a:pt x="12098" y="3510"/>
                  </a:cubicBezTo>
                  <a:cubicBezTo>
                    <a:pt x="11864" y="2457"/>
                    <a:pt x="11513" y="1338"/>
                    <a:pt x="10661" y="670"/>
                  </a:cubicBezTo>
                  <a:cubicBezTo>
                    <a:pt x="9968" y="128"/>
                    <a:pt x="9086" y="1"/>
                    <a:pt x="8183" y="1"/>
                  </a:cubicBezTo>
                  <a:close/>
                </a:path>
              </a:pathLst>
            </a:custGeom>
            <a:solidFill>
              <a:srgbClr val="263238">
                <a:alpha val="19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34"/>
            <p:cNvSpPr/>
            <p:nvPr/>
          </p:nvSpPr>
          <p:spPr>
            <a:xfrm>
              <a:off x="4909133" y="2573310"/>
              <a:ext cx="680678" cy="4840"/>
            </a:xfrm>
            <a:custGeom>
              <a:rect b="b" l="l" r="r" t="t"/>
              <a:pathLst>
                <a:path extrusionOk="0" h="151" w="21238">
                  <a:moveTo>
                    <a:pt x="10627" y="0"/>
                  </a:moveTo>
                  <a:cubicBezTo>
                    <a:pt x="4746" y="0"/>
                    <a:pt x="0" y="34"/>
                    <a:pt x="0" y="67"/>
                  </a:cubicBezTo>
                  <a:cubicBezTo>
                    <a:pt x="0" y="117"/>
                    <a:pt x="4762" y="151"/>
                    <a:pt x="10627" y="151"/>
                  </a:cubicBezTo>
                  <a:cubicBezTo>
                    <a:pt x="16492" y="151"/>
                    <a:pt x="21237" y="117"/>
                    <a:pt x="21237" y="67"/>
                  </a:cubicBezTo>
                  <a:cubicBezTo>
                    <a:pt x="21237" y="34"/>
                    <a:pt x="16492" y="0"/>
                    <a:pt x="1062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34"/>
            <p:cNvSpPr/>
            <p:nvPr/>
          </p:nvSpPr>
          <p:spPr>
            <a:xfrm>
              <a:off x="4891986" y="2670774"/>
              <a:ext cx="740643" cy="4840"/>
            </a:xfrm>
            <a:custGeom>
              <a:rect b="b" l="l" r="r" t="t"/>
              <a:pathLst>
                <a:path extrusionOk="0" h="151" w="23109">
                  <a:moveTo>
                    <a:pt x="11546" y="0"/>
                  </a:moveTo>
                  <a:cubicBezTo>
                    <a:pt x="5164" y="0"/>
                    <a:pt x="1" y="34"/>
                    <a:pt x="1" y="67"/>
                  </a:cubicBezTo>
                  <a:cubicBezTo>
                    <a:pt x="1" y="117"/>
                    <a:pt x="5164" y="151"/>
                    <a:pt x="11546" y="151"/>
                  </a:cubicBezTo>
                  <a:cubicBezTo>
                    <a:pt x="17929" y="151"/>
                    <a:pt x="23109" y="117"/>
                    <a:pt x="23109" y="67"/>
                  </a:cubicBezTo>
                  <a:cubicBezTo>
                    <a:pt x="23109" y="34"/>
                    <a:pt x="17929" y="0"/>
                    <a:pt x="1154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34"/>
            <p:cNvSpPr/>
            <p:nvPr/>
          </p:nvSpPr>
          <p:spPr>
            <a:xfrm>
              <a:off x="4895736" y="2792853"/>
              <a:ext cx="789904" cy="5384"/>
            </a:xfrm>
            <a:custGeom>
              <a:rect b="b" l="l" r="r" t="t"/>
              <a:pathLst>
                <a:path extrusionOk="0" h="168" w="24646">
                  <a:moveTo>
                    <a:pt x="12315" y="1"/>
                  </a:moveTo>
                  <a:cubicBezTo>
                    <a:pt x="5515" y="1"/>
                    <a:pt x="1" y="34"/>
                    <a:pt x="1" y="84"/>
                  </a:cubicBezTo>
                  <a:cubicBezTo>
                    <a:pt x="1" y="135"/>
                    <a:pt x="5515" y="168"/>
                    <a:pt x="12315" y="168"/>
                  </a:cubicBezTo>
                  <a:cubicBezTo>
                    <a:pt x="19132" y="168"/>
                    <a:pt x="24646" y="135"/>
                    <a:pt x="24646" y="84"/>
                  </a:cubicBezTo>
                  <a:cubicBezTo>
                    <a:pt x="24646" y="34"/>
                    <a:pt x="19132" y="1"/>
                    <a:pt x="1231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34"/>
            <p:cNvSpPr/>
            <p:nvPr/>
          </p:nvSpPr>
          <p:spPr>
            <a:xfrm>
              <a:off x="5226684" y="2925123"/>
              <a:ext cx="246913" cy="4872"/>
            </a:xfrm>
            <a:custGeom>
              <a:rect b="b" l="l" r="r" t="t"/>
              <a:pathLst>
                <a:path extrusionOk="0" h="152" w="7704">
                  <a:moveTo>
                    <a:pt x="3844" y="1"/>
                  </a:moveTo>
                  <a:cubicBezTo>
                    <a:pt x="1722" y="1"/>
                    <a:pt x="1" y="34"/>
                    <a:pt x="1" y="68"/>
                  </a:cubicBezTo>
                  <a:cubicBezTo>
                    <a:pt x="1" y="118"/>
                    <a:pt x="1722" y="151"/>
                    <a:pt x="3844" y="151"/>
                  </a:cubicBezTo>
                  <a:cubicBezTo>
                    <a:pt x="5966" y="151"/>
                    <a:pt x="7703" y="118"/>
                    <a:pt x="7703" y="68"/>
                  </a:cubicBezTo>
                  <a:cubicBezTo>
                    <a:pt x="7703" y="34"/>
                    <a:pt x="5966" y="1"/>
                    <a:pt x="384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34"/>
            <p:cNvSpPr/>
            <p:nvPr/>
          </p:nvSpPr>
          <p:spPr>
            <a:xfrm>
              <a:off x="5226684" y="3066848"/>
              <a:ext cx="258163" cy="5256"/>
            </a:xfrm>
            <a:custGeom>
              <a:rect b="b" l="l" r="r" t="t"/>
              <a:pathLst>
                <a:path extrusionOk="0" h="164" w="8055">
                  <a:moveTo>
                    <a:pt x="2461" y="0"/>
                  </a:moveTo>
                  <a:cubicBezTo>
                    <a:pt x="1016" y="0"/>
                    <a:pt x="1" y="19"/>
                    <a:pt x="1" y="57"/>
                  </a:cubicBezTo>
                  <a:cubicBezTo>
                    <a:pt x="1" y="90"/>
                    <a:pt x="1805" y="140"/>
                    <a:pt x="4027" y="157"/>
                  </a:cubicBezTo>
                  <a:cubicBezTo>
                    <a:pt x="4623" y="161"/>
                    <a:pt x="5188" y="164"/>
                    <a:pt x="5697" y="164"/>
                  </a:cubicBezTo>
                  <a:cubicBezTo>
                    <a:pt x="7087" y="164"/>
                    <a:pt x="8054" y="148"/>
                    <a:pt x="8054" y="124"/>
                  </a:cubicBezTo>
                  <a:cubicBezTo>
                    <a:pt x="8054" y="73"/>
                    <a:pt x="6250" y="23"/>
                    <a:pt x="4027" y="7"/>
                  </a:cubicBezTo>
                  <a:cubicBezTo>
                    <a:pt x="3472" y="2"/>
                    <a:pt x="2942" y="0"/>
                    <a:pt x="246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34"/>
            <p:cNvSpPr/>
            <p:nvPr/>
          </p:nvSpPr>
          <p:spPr>
            <a:xfrm>
              <a:off x="5232037" y="3181106"/>
              <a:ext cx="258676" cy="6666"/>
            </a:xfrm>
            <a:custGeom>
              <a:rect b="b" l="l" r="r" t="t"/>
              <a:pathLst>
                <a:path extrusionOk="0" h="208" w="8071">
                  <a:moveTo>
                    <a:pt x="4028" y="1"/>
                  </a:moveTo>
                  <a:cubicBezTo>
                    <a:pt x="2925" y="1"/>
                    <a:pt x="1906" y="34"/>
                    <a:pt x="1187" y="67"/>
                  </a:cubicBezTo>
                  <a:cubicBezTo>
                    <a:pt x="819" y="101"/>
                    <a:pt x="519" y="117"/>
                    <a:pt x="318" y="134"/>
                  </a:cubicBezTo>
                  <a:cubicBezTo>
                    <a:pt x="218" y="134"/>
                    <a:pt x="118" y="151"/>
                    <a:pt x="1" y="184"/>
                  </a:cubicBezTo>
                  <a:cubicBezTo>
                    <a:pt x="83" y="196"/>
                    <a:pt x="158" y="208"/>
                    <a:pt x="230" y="208"/>
                  </a:cubicBezTo>
                  <a:cubicBezTo>
                    <a:pt x="259" y="208"/>
                    <a:pt x="289" y="206"/>
                    <a:pt x="318" y="201"/>
                  </a:cubicBezTo>
                  <a:cubicBezTo>
                    <a:pt x="569" y="201"/>
                    <a:pt x="853" y="184"/>
                    <a:pt x="1187" y="184"/>
                  </a:cubicBezTo>
                  <a:cubicBezTo>
                    <a:pt x="1922" y="168"/>
                    <a:pt x="2925" y="151"/>
                    <a:pt x="4028" y="151"/>
                  </a:cubicBezTo>
                  <a:cubicBezTo>
                    <a:pt x="5147" y="151"/>
                    <a:pt x="6150" y="168"/>
                    <a:pt x="6885" y="184"/>
                  </a:cubicBezTo>
                  <a:cubicBezTo>
                    <a:pt x="7219" y="201"/>
                    <a:pt x="7503" y="201"/>
                    <a:pt x="7737" y="201"/>
                  </a:cubicBezTo>
                  <a:cubicBezTo>
                    <a:pt x="7771" y="206"/>
                    <a:pt x="7804" y="208"/>
                    <a:pt x="7836" y="208"/>
                  </a:cubicBezTo>
                  <a:cubicBezTo>
                    <a:pt x="7914" y="208"/>
                    <a:pt x="7988" y="196"/>
                    <a:pt x="8071" y="184"/>
                  </a:cubicBezTo>
                  <a:lnTo>
                    <a:pt x="8054" y="184"/>
                  </a:lnTo>
                  <a:cubicBezTo>
                    <a:pt x="7954" y="168"/>
                    <a:pt x="7854" y="151"/>
                    <a:pt x="7754" y="151"/>
                  </a:cubicBezTo>
                  <a:cubicBezTo>
                    <a:pt x="7553" y="117"/>
                    <a:pt x="7252" y="101"/>
                    <a:pt x="6885" y="84"/>
                  </a:cubicBezTo>
                  <a:cubicBezTo>
                    <a:pt x="6150" y="34"/>
                    <a:pt x="5147" y="1"/>
                    <a:pt x="402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34"/>
            <p:cNvSpPr/>
            <p:nvPr/>
          </p:nvSpPr>
          <p:spPr>
            <a:xfrm>
              <a:off x="5234184" y="3279115"/>
              <a:ext cx="254413" cy="4840"/>
            </a:xfrm>
            <a:custGeom>
              <a:rect b="b" l="l" r="r" t="t"/>
              <a:pathLst>
                <a:path extrusionOk="0" h="151" w="7938">
                  <a:moveTo>
                    <a:pt x="3977" y="0"/>
                  </a:moveTo>
                  <a:cubicBezTo>
                    <a:pt x="1772" y="0"/>
                    <a:pt x="1" y="34"/>
                    <a:pt x="1" y="67"/>
                  </a:cubicBezTo>
                  <a:cubicBezTo>
                    <a:pt x="1" y="117"/>
                    <a:pt x="1772" y="151"/>
                    <a:pt x="3977" y="151"/>
                  </a:cubicBezTo>
                  <a:cubicBezTo>
                    <a:pt x="6166" y="151"/>
                    <a:pt x="7937" y="117"/>
                    <a:pt x="7937" y="67"/>
                  </a:cubicBezTo>
                  <a:cubicBezTo>
                    <a:pt x="7937" y="34"/>
                    <a:pt x="6166" y="0"/>
                    <a:pt x="397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34"/>
            <p:cNvSpPr/>
            <p:nvPr/>
          </p:nvSpPr>
          <p:spPr>
            <a:xfrm>
              <a:off x="5006597" y="2477449"/>
              <a:ext cx="499115" cy="4840"/>
            </a:xfrm>
            <a:custGeom>
              <a:rect b="b" l="l" r="r" t="t"/>
              <a:pathLst>
                <a:path extrusionOk="0" h="151" w="15573">
                  <a:moveTo>
                    <a:pt x="7787" y="1"/>
                  </a:moveTo>
                  <a:cubicBezTo>
                    <a:pt x="3493" y="1"/>
                    <a:pt x="0" y="34"/>
                    <a:pt x="0" y="84"/>
                  </a:cubicBezTo>
                  <a:cubicBezTo>
                    <a:pt x="0" y="117"/>
                    <a:pt x="3493" y="151"/>
                    <a:pt x="7787" y="151"/>
                  </a:cubicBezTo>
                  <a:cubicBezTo>
                    <a:pt x="12097" y="151"/>
                    <a:pt x="15573" y="117"/>
                    <a:pt x="15573" y="84"/>
                  </a:cubicBezTo>
                  <a:cubicBezTo>
                    <a:pt x="15573" y="34"/>
                    <a:pt x="12097" y="1"/>
                    <a:pt x="778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34"/>
            <p:cNvSpPr/>
            <p:nvPr/>
          </p:nvSpPr>
          <p:spPr>
            <a:xfrm>
              <a:off x="5417862" y="2497800"/>
              <a:ext cx="74997" cy="373286"/>
            </a:xfrm>
            <a:custGeom>
              <a:rect b="b" l="l" r="r" t="t"/>
              <a:pathLst>
                <a:path extrusionOk="0" h="11647" w="2340">
                  <a:moveTo>
                    <a:pt x="2340" y="0"/>
                  </a:moveTo>
                  <a:cubicBezTo>
                    <a:pt x="2290" y="0"/>
                    <a:pt x="2240" y="0"/>
                    <a:pt x="2206" y="17"/>
                  </a:cubicBezTo>
                  <a:cubicBezTo>
                    <a:pt x="2072" y="34"/>
                    <a:pt x="1956" y="51"/>
                    <a:pt x="1839" y="101"/>
                  </a:cubicBezTo>
                  <a:cubicBezTo>
                    <a:pt x="1387" y="268"/>
                    <a:pt x="1003" y="552"/>
                    <a:pt x="719" y="936"/>
                  </a:cubicBezTo>
                  <a:cubicBezTo>
                    <a:pt x="301" y="1504"/>
                    <a:pt x="67" y="2173"/>
                    <a:pt x="34" y="2874"/>
                  </a:cubicBezTo>
                  <a:cubicBezTo>
                    <a:pt x="1" y="3726"/>
                    <a:pt x="67" y="4562"/>
                    <a:pt x="218" y="5397"/>
                  </a:cubicBezTo>
                  <a:cubicBezTo>
                    <a:pt x="468" y="6901"/>
                    <a:pt x="836" y="8388"/>
                    <a:pt x="1287" y="9842"/>
                  </a:cubicBezTo>
                  <a:cubicBezTo>
                    <a:pt x="1454" y="10393"/>
                    <a:pt x="1588" y="10844"/>
                    <a:pt x="1688" y="11162"/>
                  </a:cubicBezTo>
                  <a:cubicBezTo>
                    <a:pt x="1738" y="11329"/>
                    <a:pt x="1805" y="11479"/>
                    <a:pt x="1872" y="11646"/>
                  </a:cubicBezTo>
                  <a:cubicBezTo>
                    <a:pt x="1839" y="11479"/>
                    <a:pt x="1805" y="11312"/>
                    <a:pt x="1755" y="11145"/>
                  </a:cubicBezTo>
                  <a:cubicBezTo>
                    <a:pt x="1655" y="10811"/>
                    <a:pt x="1538" y="10360"/>
                    <a:pt x="1387" y="9808"/>
                  </a:cubicBezTo>
                  <a:cubicBezTo>
                    <a:pt x="970" y="8355"/>
                    <a:pt x="636" y="6868"/>
                    <a:pt x="368" y="5364"/>
                  </a:cubicBezTo>
                  <a:cubicBezTo>
                    <a:pt x="218" y="4545"/>
                    <a:pt x="168" y="3710"/>
                    <a:pt x="184" y="2891"/>
                  </a:cubicBezTo>
                  <a:cubicBezTo>
                    <a:pt x="201" y="2206"/>
                    <a:pt x="418" y="1554"/>
                    <a:pt x="803" y="1003"/>
                  </a:cubicBezTo>
                  <a:cubicBezTo>
                    <a:pt x="1070" y="619"/>
                    <a:pt x="1438" y="335"/>
                    <a:pt x="1855" y="151"/>
                  </a:cubicBezTo>
                  <a:cubicBezTo>
                    <a:pt x="2156" y="34"/>
                    <a:pt x="2340" y="17"/>
                    <a:pt x="234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34"/>
            <p:cNvSpPr/>
            <p:nvPr/>
          </p:nvSpPr>
          <p:spPr>
            <a:xfrm>
              <a:off x="5501417" y="2864100"/>
              <a:ext cx="204062" cy="92112"/>
            </a:xfrm>
            <a:custGeom>
              <a:rect b="b" l="l" r="r" t="t"/>
              <a:pathLst>
                <a:path extrusionOk="0" h="2874" w="6367">
                  <a:moveTo>
                    <a:pt x="6366" y="0"/>
                  </a:moveTo>
                  <a:lnTo>
                    <a:pt x="6366" y="0"/>
                  </a:lnTo>
                  <a:cubicBezTo>
                    <a:pt x="6032" y="117"/>
                    <a:pt x="5731" y="251"/>
                    <a:pt x="5430" y="418"/>
                  </a:cubicBezTo>
                  <a:cubicBezTo>
                    <a:pt x="4846" y="685"/>
                    <a:pt x="4060" y="1053"/>
                    <a:pt x="3192" y="1437"/>
                  </a:cubicBezTo>
                  <a:cubicBezTo>
                    <a:pt x="2306" y="1838"/>
                    <a:pt x="1504" y="2189"/>
                    <a:pt x="936" y="2440"/>
                  </a:cubicBezTo>
                  <a:cubicBezTo>
                    <a:pt x="618" y="2556"/>
                    <a:pt x="301" y="2707"/>
                    <a:pt x="0" y="2874"/>
                  </a:cubicBezTo>
                  <a:cubicBezTo>
                    <a:pt x="334" y="2790"/>
                    <a:pt x="652" y="2673"/>
                    <a:pt x="969" y="2540"/>
                  </a:cubicBezTo>
                  <a:cubicBezTo>
                    <a:pt x="1571" y="2306"/>
                    <a:pt x="2373" y="1988"/>
                    <a:pt x="3258" y="1587"/>
                  </a:cubicBezTo>
                  <a:cubicBezTo>
                    <a:pt x="4127" y="1186"/>
                    <a:pt x="4912" y="802"/>
                    <a:pt x="5481" y="501"/>
                  </a:cubicBezTo>
                  <a:cubicBezTo>
                    <a:pt x="5781" y="368"/>
                    <a:pt x="6082" y="201"/>
                    <a:pt x="636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34"/>
            <p:cNvSpPr/>
            <p:nvPr/>
          </p:nvSpPr>
          <p:spPr>
            <a:xfrm>
              <a:off x="5094959" y="3373342"/>
              <a:ext cx="895413" cy="1225816"/>
            </a:xfrm>
            <a:custGeom>
              <a:rect b="b" l="l" r="r" t="t"/>
              <a:pathLst>
                <a:path extrusionOk="0" h="38247" w="27938">
                  <a:moveTo>
                    <a:pt x="17" y="1"/>
                  </a:moveTo>
                  <a:lnTo>
                    <a:pt x="0" y="8522"/>
                  </a:lnTo>
                  <a:lnTo>
                    <a:pt x="19249" y="9023"/>
                  </a:lnTo>
                  <a:lnTo>
                    <a:pt x="18630" y="37963"/>
                  </a:lnTo>
                  <a:lnTo>
                    <a:pt x="26985" y="38247"/>
                  </a:lnTo>
                  <a:lnTo>
                    <a:pt x="27887" y="7319"/>
                  </a:lnTo>
                  <a:cubicBezTo>
                    <a:pt x="27937" y="3810"/>
                    <a:pt x="25163" y="903"/>
                    <a:pt x="21655" y="769"/>
                  </a:cubicBezTo>
                  <a:lnTo>
                    <a:pt x="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34"/>
            <p:cNvSpPr/>
            <p:nvPr/>
          </p:nvSpPr>
          <p:spPr>
            <a:xfrm>
              <a:off x="4808464" y="3373342"/>
              <a:ext cx="895381" cy="1225816"/>
            </a:xfrm>
            <a:custGeom>
              <a:rect b="b" l="l" r="r" t="t"/>
              <a:pathLst>
                <a:path extrusionOk="0" h="38247" w="27937">
                  <a:moveTo>
                    <a:pt x="0" y="1"/>
                  </a:moveTo>
                  <a:lnTo>
                    <a:pt x="0" y="8506"/>
                  </a:lnTo>
                  <a:lnTo>
                    <a:pt x="19232" y="9023"/>
                  </a:lnTo>
                  <a:lnTo>
                    <a:pt x="18513" y="37562"/>
                  </a:lnTo>
                  <a:lnTo>
                    <a:pt x="26985" y="38247"/>
                  </a:lnTo>
                  <a:lnTo>
                    <a:pt x="27887" y="7319"/>
                  </a:lnTo>
                  <a:cubicBezTo>
                    <a:pt x="27937" y="3810"/>
                    <a:pt x="25163" y="903"/>
                    <a:pt x="21655" y="769"/>
                  </a:cubicBez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34"/>
            <p:cNvSpPr/>
            <p:nvPr/>
          </p:nvSpPr>
          <p:spPr>
            <a:xfrm>
              <a:off x="5259343" y="3733744"/>
              <a:ext cx="68587" cy="817211"/>
            </a:xfrm>
            <a:custGeom>
              <a:rect b="b" l="l" r="r" t="t"/>
              <a:pathLst>
                <a:path extrusionOk="0" h="25498" w="2140">
                  <a:moveTo>
                    <a:pt x="1" y="1"/>
                  </a:moveTo>
                  <a:lnTo>
                    <a:pt x="1" y="25498"/>
                  </a:lnTo>
                  <a:lnTo>
                    <a:pt x="2140" y="25498"/>
                  </a:lnTo>
                  <a:lnTo>
                    <a:pt x="2140"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34"/>
            <p:cNvSpPr/>
            <p:nvPr/>
          </p:nvSpPr>
          <p:spPr>
            <a:xfrm>
              <a:off x="4686898" y="2876407"/>
              <a:ext cx="544113" cy="808109"/>
            </a:xfrm>
            <a:custGeom>
              <a:rect b="b" l="l" r="r" t="t"/>
              <a:pathLst>
                <a:path extrusionOk="0" h="25214" w="16977">
                  <a:moveTo>
                    <a:pt x="1989" y="0"/>
                  </a:moveTo>
                  <a:cubicBezTo>
                    <a:pt x="886" y="0"/>
                    <a:pt x="0" y="886"/>
                    <a:pt x="0" y="1989"/>
                  </a:cubicBezTo>
                  <a:lnTo>
                    <a:pt x="0" y="20752"/>
                  </a:lnTo>
                  <a:cubicBezTo>
                    <a:pt x="0" y="23225"/>
                    <a:pt x="2005" y="25214"/>
                    <a:pt x="4462" y="25214"/>
                  </a:cubicBezTo>
                  <a:lnTo>
                    <a:pt x="16976" y="25214"/>
                  </a:lnTo>
                  <a:lnTo>
                    <a:pt x="16976" y="1989"/>
                  </a:lnTo>
                  <a:cubicBezTo>
                    <a:pt x="16976" y="886"/>
                    <a:pt x="16074" y="0"/>
                    <a:pt x="1498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34"/>
            <p:cNvSpPr/>
            <p:nvPr/>
          </p:nvSpPr>
          <p:spPr>
            <a:xfrm>
              <a:off x="4794009" y="3627723"/>
              <a:ext cx="976243" cy="106053"/>
            </a:xfrm>
            <a:custGeom>
              <a:rect b="b" l="l" r="r" t="t"/>
              <a:pathLst>
                <a:path extrusionOk="0" h="3309" w="30460">
                  <a:moveTo>
                    <a:pt x="3308" y="0"/>
                  </a:moveTo>
                  <a:cubicBezTo>
                    <a:pt x="1487" y="0"/>
                    <a:pt x="0" y="1471"/>
                    <a:pt x="0" y="3309"/>
                  </a:cubicBezTo>
                  <a:lnTo>
                    <a:pt x="30460" y="3309"/>
                  </a:lnTo>
                  <a:cubicBezTo>
                    <a:pt x="30460" y="1471"/>
                    <a:pt x="28973" y="0"/>
                    <a:pt x="2715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34"/>
            <p:cNvSpPr/>
            <p:nvPr/>
          </p:nvSpPr>
          <p:spPr>
            <a:xfrm>
              <a:off x="4820771" y="3613268"/>
              <a:ext cx="410240" cy="74132"/>
            </a:xfrm>
            <a:custGeom>
              <a:rect b="b" l="l" r="r" t="t"/>
              <a:pathLst>
                <a:path extrusionOk="0" h="2313" w="12800">
                  <a:moveTo>
                    <a:pt x="12799" y="0"/>
                  </a:moveTo>
                  <a:cubicBezTo>
                    <a:pt x="12783" y="0"/>
                    <a:pt x="12783" y="201"/>
                    <a:pt x="12699" y="552"/>
                  </a:cubicBezTo>
                  <a:cubicBezTo>
                    <a:pt x="12565" y="1020"/>
                    <a:pt x="12265" y="1437"/>
                    <a:pt x="11864" y="1738"/>
                  </a:cubicBezTo>
                  <a:cubicBezTo>
                    <a:pt x="11596" y="1938"/>
                    <a:pt x="11279" y="2072"/>
                    <a:pt x="10945" y="2122"/>
                  </a:cubicBezTo>
                  <a:cubicBezTo>
                    <a:pt x="10701" y="2154"/>
                    <a:pt x="10451" y="2166"/>
                    <a:pt x="10198" y="2166"/>
                  </a:cubicBezTo>
                  <a:cubicBezTo>
                    <a:pt x="10052" y="2166"/>
                    <a:pt x="9905" y="2162"/>
                    <a:pt x="9758" y="2156"/>
                  </a:cubicBezTo>
                  <a:lnTo>
                    <a:pt x="7035" y="2156"/>
                  </a:lnTo>
                  <a:cubicBezTo>
                    <a:pt x="5080" y="2156"/>
                    <a:pt x="3326" y="2172"/>
                    <a:pt x="2056" y="2189"/>
                  </a:cubicBezTo>
                  <a:lnTo>
                    <a:pt x="552" y="2206"/>
                  </a:lnTo>
                  <a:lnTo>
                    <a:pt x="134" y="2223"/>
                  </a:lnTo>
                  <a:cubicBezTo>
                    <a:pt x="101" y="2223"/>
                    <a:pt x="51" y="2223"/>
                    <a:pt x="1" y="2239"/>
                  </a:cubicBezTo>
                  <a:cubicBezTo>
                    <a:pt x="51" y="2256"/>
                    <a:pt x="101" y="2256"/>
                    <a:pt x="134" y="2256"/>
                  </a:cubicBezTo>
                  <a:lnTo>
                    <a:pt x="552" y="2273"/>
                  </a:lnTo>
                  <a:lnTo>
                    <a:pt x="2056" y="2289"/>
                  </a:lnTo>
                  <a:cubicBezTo>
                    <a:pt x="3326" y="2306"/>
                    <a:pt x="5080" y="2306"/>
                    <a:pt x="7035" y="2306"/>
                  </a:cubicBezTo>
                  <a:lnTo>
                    <a:pt x="9758" y="2306"/>
                  </a:lnTo>
                  <a:cubicBezTo>
                    <a:pt x="9859" y="2310"/>
                    <a:pt x="9959" y="2312"/>
                    <a:pt x="10059" y="2312"/>
                  </a:cubicBezTo>
                  <a:cubicBezTo>
                    <a:pt x="10360" y="2312"/>
                    <a:pt x="10661" y="2294"/>
                    <a:pt x="10961" y="2256"/>
                  </a:cubicBezTo>
                  <a:cubicBezTo>
                    <a:pt x="11847" y="2089"/>
                    <a:pt x="12549" y="1437"/>
                    <a:pt x="12749" y="568"/>
                  </a:cubicBezTo>
                  <a:cubicBezTo>
                    <a:pt x="12783" y="435"/>
                    <a:pt x="12799" y="284"/>
                    <a:pt x="12799" y="151"/>
                  </a:cubicBezTo>
                  <a:cubicBezTo>
                    <a:pt x="12799" y="101"/>
                    <a:pt x="12799" y="50"/>
                    <a:pt x="1279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34"/>
            <p:cNvSpPr/>
            <p:nvPr/>
          </p:nvSpPr>
          <p:spPr>
            <a:xfrm>
              <a:off x="5233639" y="3733232"/>
              <a:ext cx="119995" cy="4840"/>
            </a:xfrm>
            <a:custGeom>
              <a:rect b="b" l="l" r="r" t="t"/>
              <a:pathLst>
                <a:path extrusionOk="0" h="151" w="3744">
                  <a:moveTo>
                    <a:pt x="1872" y="0"/>
                  </a:moveTo>
                  <a:cubicBezTo>
                    <a:pt x="836" y="0"/>
                    <a:pt x="1" y="33"/>
                    <a:pt x="1" y="67"/>
                  </a:cubicBezTo>
                  <a:cubicBezTo>
                    <a:pt x="1" y="117"/>
                    <a:pt x="836" y="150"/>
                    <a:pt x="1872" y="150"/>
                  </a:cubicBezTo>
                  <a:cubicBezTo>
                    <a:pt x="2908" y="150"/>
                    <a:pt x="3744" y="117"/>
                    <a:pt x="3744" y="67"/>
                  </a:cubicBezTo>
                  <a:cubicBezTo>
                    <a:pt x="3744" y="33"/>
                    <a:pt x="2908" y="0"/>
                    <a:pt x="187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34"/>
            <p:cNvSpPr/>
            <p:nvPr/>
          </p:nvSpPr>
          <p:spPr>
            <a:xfrm>
              <a:off x="5153867" y="3309467"/>
              <a:ext cx="496967" cy="380401"/>
            </a:xfrm>
            <a:custGeom>
              <a:rect b="b" l="l" r="r" t="t"/>
              <a:pathLst>
                <a:path extrusionOk="0" h="11869" w="15506">
                  <a:moveTo>
                    <a:pt x="6269" y="1"/>
                  </a:moveTo>
                  <a:cubicBezTo>
                    <a:pt x="5205" y="1"/>
                    <a:pt x="4234" y="22"/>
                    <a:pt x="3392" y="22"/>
                  </a:cubicBezTo>
                  <a:cubicBezTo>
                    <a:pt x="2340" y="39"/>
                    <a:pt x="1504" y="56"/>
                    <a:pt x="903" y="72"/>
                  </a:cubicBezTo>
                  <a:cubicBezTo>
                    <a:pt x="602" y="72"/>
                    <a:pt x="301" y="89"/>
                    <a:pt x="0" y="139"/>
                  </a:cubicBezTo>
                  <a:cubicBezTo>
                    <a:pt x="301" y="189"/>
                    <a:pt x="602" y="206"/>
                    <a:pt x="903" y="206"/>
                  </a:cubicBezTo>
                  <a:cubicBezTo>
                    <a:pt x="1487" y="223"/>
                    <a:pt x="2340" y="239"/>
                    <a:pt x="3392" y="256"/>
                  </a:cubicBezTo>
                  <a:cubicBezTo>
                    <a:pt x="4445" y="273"/>
                    <a:pt x="5698" y="273"/>
                    <a:pt x="7085" y="290"/>
                  </a:cubicBezTo>
                  <a:cubicBezTo>
                    <a:pt x="7787" y="323"/>
                    <a:pt x="8505" y="440"/>
                    <a:pt x="9173" y="657"/>
                  </a:cubicBezTo>
                  <a:cubicBezTo>
                    <a:pt x="9908" y="891"/>
                    <a:pt x="10610" y="1225"/>
                    <a:pt x="11228" y="1660"/>
                  </a:cubicBezTo>
                  <a:cubicBezTo>
                    <a:pt x="11863" y="2077"/>
                    <a:pt x="12448" y="2595"/>
                    <a:pt x="12933" y="3180"/>
                  </a:cubicBezTo>
                  <a:cubicBezTo>
                    <a:pt x="13384" y="3732"/>
                    <a:pt x="13768" y="4333"/>
                    <a:pt x="14069" y="4985"/>
                  </a:cubicBezTo>
                  <a:cubicBezTo>
                    <a:pt x="14637" y="6238"/>
                    <a:pt x="14737" y="7491"/>
                    <a:pt x="14904" y="8527"/>
                  </a:cubicBezTo>
                  <a:cubicBezTo>
                    <a:pt x="15071" y="9563"/>
                    <a:pt x="15205" y="10398"/>
                    <a:pt x="15305" y="10983"/>
                  </a:cubicBezTo>
                  <a:cubicBezTo>
                    <a:pt x="15339" y="11284"/>
                    <a:pt x="15406" y="11585"/>
                    <a:pt x="15506" y="11869"/>
                  </a:cubicBezTo>
                  <a:cubicBezTo>
                    <a:pt x="15506" y="11568"/>
                    <a:pt x="15489" y="11267"/>
                    <a:pt x="15439" y="10966"/>
                  </a:cubicBezTo>
                  <a:cubicBezTo>
                    <a:pt x="15372" y="10382"/>
                    <a:pt x="15272" y="9529"/>
                    <a:pt x="15138" y="8493"/>
                  </a:cubicBezTo>
                  <a:cubicBezTo>
                    <a:pt x="15055" y="7976"/>
                    <a:pt x="15005" y="7407"/>
                    <a:pt x="14888" y="6789"/>
                  </a:cubicBezTo>
                  <a:cubicBezTo>
                    <a:pt x="14871" y="6639"/>
                    <a:pt x="14838" y="6472"/>
                    <a:pt x="14804" y="6321"/>
                  </a:cubicBezTo>
                  <a:cubicBezTo>
                    <a:pt x="14771" y="6154"/>
                    <a:pt x="14721" y="6004"/>
                    <a:pt x="14670" y="5837"/>
                  </a:cubicBezTo>
                  <a:lnTo>
                    <a:pt x="14604" y="5603"/>
                  </a:lnTo>
                  <a:cubicBezTo>
                    <a:pt x="14587" y="5519"/>
                    <a:pt x="14553" y="5436"/>
                    <a:pt x="14520" y="5352"/>
                  </a:cubicBezTo>
                  <a:cubicBezTo>
                    <a:pt x="14453" y="5202"/>
                    <a:pt x="14403" y="5035"/>
                    <a:pt x="14336" y="4868"/>
                  </a:cubicBezTo>
                  <a:cubicBezTo>
                    <a:pt x="14019" y="4199"/>
                    <a:pt x="13635" y="3564"/>
                    <a:pt x="13167" y="2980"/>
                  </a:cubicBezTo>
                  <a:cubicBezTo>
                    <a:pt x="12665" y="2378"/>
                    <a:pt x="12064" y="1827"/>
                    <a:pt x="11412" y="1392"/>
                  </a:cubicBezTo>
                  <a:cubicBezTo>
                    <a:pt x="10761" y="941"/>
                    <a:pt x="10025" y="590"/>
                    <a:pt x="9274" y="373"/>
                  </a:cubicBezTo>
                  <a:cubicBezTo>
                    <a:pt x="8555" y="139"/>
                    <a:pt x="7837" y="22"/>
                    <a:pt x="7085" y="6"/>
                  </a:cubicBezTo>
                  <a:cubicBezTo>
                    <a:pt x="6807" y="2"/>
                    <a:pt x="6535" y="1"/>
                    <a:pt x="626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34"/>
            <p:cNvSpPr/>
            <p:nvPr/>
          </p:nvSpPr>
          <p:spPr>
            <a:xfrm>
              <a:off x="4991597" y="4323881"/>
              <a:ext cx="601418" cy="301526"/>
            </a:xfrm>
            <a:custGeom>
              <a:rect b="b" l="l" r="r" t="t"/>
              <a:pathLst>
                <a:path extrusionOk="0" h="9408" w="18765">
                  <a:moveTo>
                    <a:pt x="9374" y="1"/>
                  </a:moveTo>
                  <a:cubicBezTo>
                    <a:pt x="4194" y="1"/>
                    <a:pt x="1" y="4211"/>
                    <a:pt x="17" y="9407"/>
                  </a:cubicBezTo>
                  <a:lnTo>
                    <a:pt x="318" y="9407"/>
                  </a:lnTo>
                  <a:cubicBezTo>
                    <a:pt x="318" y="4395"/>
                    <a:pt x="4378" y="335"/>
                    <a:pt x="9374" y="335"/>
                  </a:cubicBezTo>
                  <a:cubicBezTo>
                    <a:pt x="14387" y="335"/>
                    <a:pt x="18447" y="4395"/>
                    <a:pt x="18447" y="9407"/>
                  </a:cubicBezTo>
                  <a:lnTo>
                    <a:pt x="18748" y="9407"/>
                  </a:lnTo>
                  <a:cubicBezTo>
                    <a:pt x="18764" y="4211"/>
                    <a:pt x="14570" y="1"/>
                    <a:pt x="937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34"/>
            <p:cNvSpPr/>
            <p:nvPr/>
          </p:nvSpPr>
          <p:spPr>
            <a:xfrm>
              <a:off x="4936984" y="4595377"/>
              <a:ext cx="104996" cy="89868"/>
            </a:xfrm>
            <a:custGeom>
              <a:rect b="b" l="l" r="r" t="t"/>
              <a:pathLst>
                <a:path extrusionOk="0" h="2804" w="3276">
                  <a:moveTo>
                    <a:pt x="1872" y="1"/>
                  </a:moveTo>
                  <a:cubicBezTo>
                    <a:pt x="619" y="1"/>
                    <a:pt x="0" y="1504"/>
                    <a:pt x="886" y="2390"/>
                  </a:cubicBezTo>
                  <a:cubicBezTo>
                    <a:pt x="1172" y="2676"/>
                    <a:pt x="1522" y="2803"/>
                    <a:pt x="1865" y="2803"/>
                  </a:cubicBezTo>
                  <a:cubicBezTo>
                    <a:pt x="2585" y="2803"/>
                    <a:pt x="3275" y="2242"/>
                    <a:pt x="3275" y="1404"/>
                  </a:cubicBezTo>
                  <a:cubicBezTo>
                    <a:pt x="3275" y="619"/>
                    <a:pt x="2640" y="1"/>
                    <a:pt x="187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34"/>
            <p:cNvSpPr/>
            <p:nvPr/>
          </p:nvSpPr>
          <p:spPr>
            <a:xfrm>
              <a:off x="5529781" y="4588967"/>
              <a:ext cx="104996" cy="89964"/>
            </a:xfrm>
            <a:custGeom>
              <a:rect b="b" l="l" r="r" t="t"/>
              <a:pathLst>
                <a:path extrusionOk="0" h="2807" w="3276">
                  <a:moveTo>
                    <a:pt x="1872" y="0"/>
                  </a:moveTo>
                  <a:cubicBezTo>
                    <a:pt x="619" y="0"/>
                    <a:pt x="1" y="1504"/>
                    <a:pt x="870" y="2390"/>
                  </a:cubicBezTo>
                  <a:cubicBezTo>
                    <a:pt x="1157" y="2677"/>
                    <a:pt x="1512" y="2806"/>
                    <a:pt x="1860" y="2806"/>
                  </a:cubicBezTo>
                  <a:cubicBezTo>
                    <a:pt x="2583" y="2806"/>
                    <a:pt x="3276" y="2250"/>
                    <a:pt x="3276" y="1404"/>
                  </a:cubicBezTo>
                  <a:cubicBezTo>
                    <a:pt x="3276" y="635"/>
                    <a:pt x="2641" y="0"/>
                    <a:pt x="187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34"/>
            <p:cNvSpPr/>
            <p:nvPr/>
          </p:nvSpPr>
          <p:spPr>
            <a:xfrm>
              <a:off x="5006052" y="4548808"/>
              <a:ext cx="583214" cy="4840"/>
            </a:xfrm>
            <a:custGeom>
              <a:rect b="b" l="l" r="r" t="t"/>
              <a:pathLst>
                <a:path extrusionOk="0" h="151" w="18197">
                  <a:moveTo>
                    <a:pt x="9107" y="0"/>
                  </a:moveTo>
                  <a:cubicBezTo>
                    <a:pt x="4078" y="0"/>
                    <a:pt x="1" y="33"/>
                    <a:pt x="1" y="67"/>
                  </a:cubicBezTo>
                  <a:cubicBezTo>
                    <a:pt x="1" y="117"/>
                    <a:pt x="4078" y="150"/>
                    <a:pt x="9107" y="150"/>
                  </a:cubicBezTo>
                  <a:cubicBezTo>
                    <a:pt x="14119" y="150"/>
                    <a:pt x="18196" y="117"/>
                    <a:pt x="18196" y="67"/>
                  </a:cubicBezTo>
                  <a:cubicBezTo>
                    <a:pt x="18196" y="33"/>
                    <a:pt x="14136" y="0"/>
                    <a:pt x="910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34"/>
            <p:cNvSpPr/>
            <p:nvPr/>
          </p:nvSpPr>
          <p:spPr>
            <a:xfrm>
              <a:off x="4541776" y="2672184"/>
              <a:ext cx="83042" cy="176403"/>
            </a:xfrm>
            <a:custGeom>
              <a:rect b="b" l="l" r="r" t="t"/>
              <a:pathLst>
                <a:path extrusionOk="0" h="5504" w="2591">
                  <a:moveTo>
                    <a:pt x="1449" y="0"/>
                  </a:moveTo>
                  <a:cubicBezTo>
                    <a:pt x="668" y="0"/>
                    <a:pt x="48" y="1709"/>
                    <a:pt x="17" y="2696"/>
                  </a:cubicBezTo>
                  <a:cubicBezTo>
                    <a:pt x="0" y="3365"/>
                    <a:pt x="51" y="4668"/>
                    <a:pt x="802" y="5504"/>
                  </a:cubicBezTo>
                  <a:cubicBezTo>
                    <a:pt x="1521" y="4768"/>
                    <a:pt x="2206" y="3833"/>
                    <a:pt x="2440" y="2847"/>
                  </a:cubicBezTo>
                  <a:cubicBezTo>
                    <a:pt x="2574" y="2329"/>
                    <a:pt x="2590" y="1794"/>
                    <a:pt x="2473" y="1276"/>
                  </a:cubicBezTo>
                  <a:cubicBezTo>
                    <a:pt x="2373" y="758"/>
                    <a:pt x="2056" y="307"/>
                    <a:pt x="1604" y="23"/>
                  </a:cubicBezTo>
                  <a:cubicBezTo>
                    <a:pt x="1552" y="8"/>
                    <a:pt x="1500" y="0"/>
                    <a:pt x="144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34"/>
            <p:cNvSpPr/>
            <p:nvPr/>
          </p:nvSpPr>
          <p:spPr>
            <a:xfrm>
              <a:off x="4591037" y="2844998"/>
              <a:ext cx="103938" cy="66023"/>
            </a:xfrm>
            <a:custGeom>
              <a:rect b="b" l="l" r="r" t="t"/>
              <a:pathLst>
                <a:path extrusionOk="0" h="2060" w="3243">
                  <a:moveTo>
                    <a:pt x="2009" y="0"/>
                  </a:moveTo>
                  <a:cubicBezTo>
                    <a:pt x="1572" y="0"/>
                    <a:pt x="1143" y="126"/>
                    <a:pt x="769" y="362"/>
                  </a:cubicBezTo>
                  <a:cubicBezTo>
                    <a:pt x="285" y="713"/>
                    <a:pt x="1" y="1281"/>
                    <a:pt x="51" y="1883"/>
                  </a:cubicBezTo>
                  <a:cubicBezTo>
                    <a:pt x="334" y="2006"/>
                    <a:pt x="621" y="2059"/>
                    <a:pt x="908" y="2059"/>
                  </a:cubicBezTo>
                  <a:cubicBezTo>
                    <a:pt x="1436" y="2059"/>
                    <a:pt x="1965" y="1881"/>
                    <a:pt x="2473" y="1632"/>
                  </a:cubicBezTo>
                  <a:cubicBezTo>
                    <a:pt x="2707" y="1532"/>
                    <a:pt x="2908" y="1381"/>
                    <a:pt x="3058" y="1181"/>
                  </a:cubicBezTo>
                  <a:cubicBezTo>
                    <a:pt x="3209" y="964"/>
                    <a:pt x="3242" y="696"/>
                    <a:pt x="3142" y="462"/>
                  </a:cubicBezTo>
                  <a:cubicBezTo>
                    <a:pt x="2975" y="228"/>
                    <a:pt x="2741" y="78"/>
                    <a:pt x="2457" y="45"/>
                  </a:cubicBezTo>
                  <a:cubicBezTo>
                    <a:pt x="2308" y="15"/>
                    <a:pt x="2158" y="0"/>
                    <a:pt x="200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34"/>
            <p:cNvSpPr/>
            <p:nvPr/>
          </p:nvSpPr>
          <p:spPr>
            <a:xfrm>
              <a:off x="4551936" y="2875990"/>
              <a:ext cx="97496" cy="100060"/>
            </a:xfrm>
            <a:custGeom>
              <a:rect b="b" l="l" r="r" t="t"/>
              <a:pathLst>
                <a:path extrusionOk="0" h="3122" w="3042">
                  <a:moveTo>
                    <a:pt x="2939" y="1"/>
                  </a:moveTo>
                  <a:cubicBezTo>
                    <a:pt x="2908" y="1"/>
                    <a:pt x="2875" y="5"/>
                    <a:pt x="2841" y="13"/>
                  </a:cubicBezTo>
                  <a:cubicBezTo>
                    <a:pt x="2691" y="47"/>
                    <a:pt x="2524" y="80"/>
                    <a:pt x="2373" y="147"/>
                  </a:cubicBezTo>
                  <a:cubicBezTo>
                    <a:pt x="1856" y="348"/>
                    <a:pt x="1404" y="682"/>
                    <a:pt x="1054" y="1099"/>
                  </a:cubicBezTo>
                  <a:cubicBezTo>
                    <a:pt x="870" y="1333"/>
                    <a:pt x="686" y="1567"/>
                    <a:pt x="536" y="1818"/>
                  </a:cubicBezTo>
                  <a:cubicBezTo>
                    <a:pt x="402" y="2018"/>
                    <a:pt x="285" y="2252"/>
                    <a:pt x="201" y="2470"/>
                  </a:cubicBezTo>
                  <a:cubicBezTo>
                    <a:pt x="118" y="2687"/>
                    <a:pt x="51" y="2904"/>
                    <a:pt x="1" y="3121"/>
                  </a:cubicBezTo>
                  <a:cubicBezTo>
                    <a:pt x="118" y="2921"/>
                    <a:pt x="201" y="2720"/>
                    <a:pt x="268" y="2503"/>
                  </a:cubicBezTo>
                  <a:cubicBezTo>
                    <a:pt x="368" y="2286"/>
                    <a:pt x="485" y="2069"/>
                    <a:pt x="619" y="1885"/>
                  </a:cubicBezTo>
                  <a:cubicBezTo>
                    <a:pt x="786" y="1634"/>
                    <a:pt x="953" y="1400"/>
                    <a:pt x="1137" y="1166"/>
                  </a:cubicBezTo>
                  <a:cubicBezTo>
                    <a:pt x="1488" y="765"/>
                    <a:pt x="1922" y="431"/>
                    <a:pt x="2407" y="214"/>
                  </a:cubicBezTo>
                  <a:cubicBezTo>
                    <a:pt x="2774" y="47"/>
                    <a:pt x="3042" y="30"/>
                    <a:pt x="3025" y="13"/>
                  </a:cubicBezTo>
                  <a:cubicBezTo>
                    <a:pt x="3000" y="5"/>
                    <a:pt x="2971" y="1"/>
                    <a:pt x="29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 name="Google Shape;1123;p34"/>
            <p:cNvSpPr/>
            <p:nvPr/>
          </p:nvSpPr>
          <p:spPr>
            <a:xfrm>
              <a:off x="4549275" y="2720035"/>
              <a:ext cx="31633" cy="275277"/>
            </a:xfrm>
            <a:custGeom>
              <a:rect b="b" l="l" r="r" t="t"/>
              <a:pathLst>
                <a:path extrusionOk="0" h="8589" w="987">
                  <a:moveTo>
                    <a:pt x="969" y="0"/>
                  </a:moveTo>
                  <a:cubicBezTo>
                    <a:pt x="936" y="117"/>
                    <a:pt x="919" y="234"/>
                    <a:pt x="919" y="351"/>
                  </a:cubicBezTo>
                  <a:cubicBezTo>
                    <a:pt x="903" y="585"/>
                    <a:pt x="869" y="886"/>
                    <a:pt x="819" y="1270"/>
                  </a:cubicBezTo>
                  <a:cubicBezTo>
                    <a:pt x="736" y="2056"/>
                    <a:pt x="635" y="3125"/>
                    <a:pt x="518" y="4295"/>
                  </a:cubicBezTo>
                  <a:cubicBezTo>
                    <a:pt x="385" y="5481"/>
                    <a:pt x="251" y="6550"/>
                    <a:pt x="151" y="7319"/>
                  </a:cubicBezTo>
                  <a:cubicBezTo>
                    <a:pt x="101" y="7703"/>
                    <a:pt x="67" y="8004"/>
                    <a:pt x="34" y="8238"/>
                  </a:cubicBezTo>
                  <a:cubicBezTo>
                    <a:pt x="0" y="8355"/>
                    <a:pt x="0" y="8472"/>
                    <a:pt x="0" y="8589"/>
                  </a:cubicBezTo>
                  <a:cubicBezTo>
                    <a:pt x="34" y="8472"/>
                    <a:pt x="50" y="8355"/>
                    <a:pt x="67" y="8254"/>
                  </a:cubicBezTo>
                  <a:cubicBezTo>
                    <a:pt x="117" y="8037"/>
                    <a:pt x="167" y="7720"/>
                    <a:pt x="234" y="7336"/>
                  </a:cubicBezTo>
                  <a:cubicBezTo>
                    <a:pt x="351" y="6567"/>
                    <a:pt x="502" y="5498"/>
                    <a:pt x="635" y="4311"/>
                  </a:cubicBezTo>
                  <a:cubicBezTo>
                    <a:pt x="752" y="3125"/>
                    <a:pt x="852" y="2056"/>
                    <a:pt x="903" y="1270"/>
                  </a:cubicBezTo>
                  <a:cubicBezTo>
                    <a:pt x="936" y="886"/>
                    <a:pt x="953" y="569"/>
                    <a:pt x="969" y="351"/>
                  </a:cubicBezTo>
                  <a:cubicBezTo>
                    <a:pt x="969" y="234"/>
                    <a:pt x="986" y="117"/>
                    <a:pt x="9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 name="Google Shape;1124;p34"/>
            <p:cNvSpPr/>
            <p:nvPr/>
          </p:nvSpPr>
          <p:spPr>
            <a:xfrm>
              <a:off x="4444312" y="2818589"/>
              <a:ext cx="106598" cy="96951"/>
            </a:xfrm>
            <a:custGeom>
              <a:rect b="b" l="l" r="r" t="t"/>
              <a:pathLst>
                <a:path extrusionOk="0" h="3025" w="3326">
                  <a:moveTo>
                    <a:pt x="605" y="0"/>
                  </a:moveTo>
                  <a:cubicBezTo>
                    <a:pt x="468" y="0"/>
                    <a:pt x="338" y="37"/>
                    <a:pt x="234" y="134"/>
                  </a:cubicBezTo>
                  <a:cubicBezTo>
                    <a:pt x="0" y="351"/>
                    <a:pt x="67" y="735"/>
                    <a:pt x="184" y="1019"/>
                  </a:cubicBezTo>
                  <a:cubicBezTo>
                    <a:pt x="713" y="2243"/>
                    <a:pt x="1930" y="3024"/>
                    <a:pt x="3250" y="3024"/>
                  </a:cubicBezTo>
                  <a:cubicBezTo>
                    <a:pt x="3264" y="3024"/>
                    <a:pt x="3278" y="3024"/>
                    <a:pt x="3292" y="3024"/>
                  </a:cubicBezTo>
                  <a:lnTo>
                    <a:pt x="3325" y="2941"/>
                  </a:lnTo>
                  <a:cubicBezTo>
                    <a:pt x="3075" y="1704"/>
                    <a:pt x="2273" y="668"/>
                    <a:pt x="1120" y="134"/>
                  </a:cubicBezTo>
                  <a:cubicBezTo>
                    <a:pt x="962" y="59"/>
                    <a:pt x="777" y="0"/>
                    <a:pt x="60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34"/>
            <p:cNvSpPr/>
            <p:nvPr/>
          </p:nvSpPr>
          <p:spPr>
            <a:xfrm>
              <a:off x="4487163" y="2851248"/>
              <a:ext cx="70157" cy="117303"/>
            </a:xfrm>
            <a:custGeom>
              <a:rect b="b" l="l" r="r" t="t"/>
              <a:pathLst>
                <a:path extrusionOk="0" h="3660" w="2189">
                  <a:moveTo>
                    <a:pt x="0" y="0"/>
                  </a:moveTo>
                  <a:lnTo>
                    <a:pt x="0" y="0"/>
                  </a:lnTo>
                  <a:cubicBezTo>
                    <a:pt x="167" y="150"/>
                    <a:pt x="351" y="284"/>
                    <a:pt x="535" y="418"/>
                  </a:cubicBezTo>
                  <a:cubicBezTo>
                    <a:pt x="953" y="719"/>
                    <a:pt x="1320" y="1103"/>
                    <a:pt x="1621" y="1537"/>
                  </a:cubicBezTo>
                  <a:cubicBezTo>
                    <a:pt x="1788" y="1771"/>
                    <a:pt x="1905" y="2039"/>
                    <a:pt x="1988" y="2306"/>
                  </a:cubicBezTo>
                  <a:cubicBezTo>
                    <a:pt x="2055" y="2540"/>
                    <a:pt x="2089" y="2774"/>
                    <a:pt x="2089" y="3008"/>
                  </a:cubicBezTo>
                  <a:cubicBezTo>
                    <a:pt x="2089" y="3409"/>
                    <a:pt x="2039" y="3659"/>
                    <a:pt x="2055" y="3659"/>
                  </a:cubicBezTo>
                  <a:cubicBezTo>
                    <a:pt x="2089" y="3609"/>
                    <a:pt x="2105" y="3559"/>
                    <a:pt x="2105" y="3492"/>
                  </a:cubicBezTo>
                  <a:cubicBezTo>
                    <a:pt x="2189" y="3091"/>
                    <a:pt x="2189" y="2673"/>
                    <a:pt x="2089" y="2289"/>
                  </a:cubicBezTo>
                  <a:cubicBezTo>
                    <a:pt x="2005" y="1988"/>
                    <a:pt x="1888" y="1721"/>
                    <a:pt x="1721" y="1470"/>
                  </a:cubicBezTo>
                  <a:cubicBezTo>
                    <a:pt x="1420" y="1036"/>
                    <a:pt x="1019" y="652"/>
                    <a:pt x="585" y="351"/>
                  </a:cubicBezTo>
                  <a:cubicBezTo>
                    <a:pt x="401" y="234"/>
                    <a:pt x="267" y="134"/>
                    <a:pt x="167" y="84"/>
                  </a:cubicBezTo>
                  <a:cubicBezTo>
                    <a:pt x="117" y="50"/>
                    <a:pt x="67" y="1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34"/>
            <p:cNvSpPr/>
            <p:nvPr/>
          </p:nvSpPr>
          <p:spPr>
            <a:xfrm>
              <a:off x="4426652" y="2977621"/>
              <a:ext cx="241529" cy="241529"/>
            </a:xfrm>
            <a:custGeom>
              <a:rect b="b" l="l" r="r" t="t"/>
              <a:pathLst>
                <a:path extrusionOk="0" h="7536" w="7536">
                  <a:moveTo>
                    <a:pt x="0" y="0"/>
                  </a:moveTo>
                  <a:lnTo>
                    <a:pt x="0" y="3776"/>
                  </a:lnTo>
                  <a:cubicBezTo>
                    <a:pt x="0" y="5848"/>
                    <a:pt x="1688" y="7536"/>
                    <a:pt x="3776" y="7536"/>
                  </a:cubicBezTo>
                  <a:cubicBezTo>
                    <a:pt x="5848" y="7536"/>
                    <a:pt x="7536" y="5848"/>
                    <a:pt x="7536" y="3776"/>
                  </a:cubicBezTo>
                  <a:lnTo>
                    <a:pt x="753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34"/>
            <p:cNvSpPr/>
            <p:nvPr/>
          </p:nvSpPr>
          <p:spPr>
            <a:xfrm>
              <a:off x="4426652" y="3034926"/>
              <a:ext cx="241529" cy="46601"/>
            </a:xfrm>
            <a:custGeom>
              <a:rect b="b" l="l" r="r" t="t"/>
              <a:pathLst>
                <a:path extrusionOk="0" h="1454" w="7536">
                  <a:moveTo>
                    <a:pt x="3759" y="0"/>
                  </a:moveTo>
                  <a:lnTo>
                    <a:pt x="3743" y="17"/>
                  </a:lnTo>
                  <a:cubicBezTo>
                    <a:pt x="3002" y="494"/>
                    <a:pt x="2326" y="939"/>
                    <a:pt x="1747" y="1336"/>
                  </a:cubicBezTo>
                  <a:lnTo>
                    <a:pt x="1747" y="1336"/>
                  </a:lnTo>
                  <a:lnTo>
                    <a:pt x="501" y="401"/>
                  </a:lnTo>
                  <a:cubicBezTo>
                    <a:pt x="351" y="301"/>
                    <a:pt x="234" y="217"/>
                    <a:pt x="134" y="150"/>
                  </a:cubicBezTo>
                  <a:cubicBezTo>
                    <a:pt x="100" y="117"/>
                    <a:pt x="50" y="84"/>
                    <a:pt x="0" y="67"/>
                  </a:cubicBezTo>
                  <a:lnTo>
                    <a:pt x="0" y="67"/>
                  </a:lnTo>
                  <a:cubicBezTo>
                    <a:pt x="0" y="67"/>
                    <a:pt x="33" y="117"/>
                    <a:pt x="117" y="167"/>
                  </a:cubicBezTo>
                  <a:cubicBezTo>
                    <a:pt x="217" y="251"/>
                    <a:pt x="334" y="351"/>
                    <a:pt x="468" y="451"/>
                  </a:cubicBezTo>
                  <a:lnTo>
                    <a:pt x="1704" y="1437"/>
                  </a:lnTo>
                  <a:lnTo>
                    <a:pt x="1738" y="1454"/>
                  </a:lnTo>
                  <a:lnTo>
                    <a:pt x="1771" y="1437"/>
                  </a:lnTo>
                  <a:cubicBezTo>
                    <a:pt x="2348" y="1058"/>
                    <a:pt x="3038" y="615"/>
                    <a:pt x="3777" y="138"/>
                  </a:cubicBezTo>
                  <a:lnTo>
                    <a:pt x="3777" y="138"/>
                  </a:lnTo>
                  <a:cubicBezTo>
                    <a:pt x="4566" y="615"/>
                    <a:pt x="5306" y="1058"/>
                    <a:pt x="5932" y="1437"/>
                  </a:cubicBezTo>
                  <a:lnTo>
                    <a:pt x="5965" y="1454"/>
                  </a:lnTo>
                  <a:lnTo>
                    <a:pt x="5982" y="1437"/>
                  </a:lnTo>
                  <a:lnTo>
                    <a:pt x="7118" y="451"/>
                  </a:lnTo>
                  <a:cubicBezTo>
                    <a:pt x="7252" y="334"/>
                    <a:pt x="7352" y="251"/>
                    <a:pt x="7435" y="167"/>
                  </a:cubicBezTo>
                  <a:cubicBezTo>
                    <a:pt x="7502" y="117"/>
                    <a:pt x="7536" y="67"/>
                    <a:pt x="7536" y="67"/>
                  </a:cubicBezTo>
                  <a:lnTo>
                    <a:pt x="7536" y="67"/>
                  </a:lnTo>
                  <a:cubicBezTo>
                    <a:pt x="7486" y="84"/>
                    <a:pt x="7452" y="117"/>
                    <a:pt x="7419" y="150"/>
                  </a:cubicBezTo>
                  <a:lnTo>
                    <a:pt x="7084" y="401"/>
                  </a:lnTo>
                  <a:cubicBezTo>
                    <a:pt x="6790" y="647"/>
                    <a:pt x="6399" y="956"/>
                    <a:pt x="5944" y="1330"/>
                  </a:cubicBezTo>
                  <a:lnTo>
                    <a:pt x="5944" y="1330"/>
                  </a:lnTo>
                  <a:lnTo>
                    <a:pt x="3810" y="17"/>
                  </a:lnTo>
                  <a:lnTo>
                    <a:pt x="3793" y="17"/>
                  </a:lnTo>
                  <a:lnTo>
                    <a:pt x="375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 name="Google Shape;1128;p34"/>
            <p:cNvSpPr/>
            <p:nvPr/>
          </p:nvSpPr>
          <p:spPr>
            <a:xfrm>
              <a:off x="4426652" y="3010825"/>
              <a:ext cx="241529" cy="46601"/>
            </a:xfrm>
            <a:custGeom>
              <a:rect b="b" l="l" r="r" t="t"/>
              <a:pathLst>
                <a:path extrusionOk="0" h="1454" w="7536">
                  <a:moveTo>
                    <a:pt x="3759" y="0"/>
                  </a:moveTo>
                  <a:lnTo>
                    <a:pt x="3743" y="17"/>
                  </a:lnTo>
                  <a:cubicBezTo>
                    <a:pt x="3002" y="494"/>
                    <a:pt x="2326" y="939"/>
                    <a:pt x="1747" y="1336"/>
                  </a:cubicBezTo>
                  <a:lnTo>
                    <a:pt x="1747" y="1336"/>
                  </a:lnTo>
                  <a:lnTo>
                    <a:pt x="501" y="401"/>
                  </a:lnTo>
                  <a:lnTo>
                    <a:pt x="134" y="151"/>
                  </a:lnTo>
                  <a:cubicBezTo>
                    <a:pt x="100" y="117"/>
                    <a:pt x="50" y="84"/>
                    <a:pt x="0" y="67"/>
                  </a:cubicBezTo>
                  <a:lnTo>
                    <a:pt x="0" y="67"/>
                  </a:lnTo>
                  <a:cubicBezTo>
                    <a:pt x="33" y="100"/>
                    <a:pt x="84" y="151"/>
                    <a:pt x="117" y="167"/>
                  </a:cubicBezTo>
                  <a:cubicBezTo>
                    <a:pt x="217" y="251"/>
                    <a:pt x="334" y="351"/>
                    <a:pt x="468" y="451"/>
                  </a:cubicBezTo>
                  <a:cubicBezTo>
                    <a:pt x="785" y="702"/>
                    <a:pt x="1203" y="1036"/>
                    <a:pt x="1704" y="1437"/>
                  </a:cubicBezTo>
                  <a:lnTo>
                    <a:pt x="1738" y="1454"/>
                  </a:lnTo>
                  <a:lnTo>
                    <a:pt x="1771" y="1437"/>
                  </a:lnTo>
                  <a:cubicBezTo>
                    <a:pt x="2348" y="1058"/>
                    <a:pt x="3038" y="615"/>
                    <a:pt x="3777" y="138"/>
                  </a:cubicBezTo>
                  <a:lnTo>
                    <a:pt x="3777" y="138"/>
                  </a:lnTo>
                  <a:cubicBezTo>
                    <a:pt x="4566" y="615"/>
                    <a:pt x="5306" y="1058"/>
                    <a:pt x="5932" y="1437"/>
                  </a:cubicBezTo>
                  <a:lnTo>
                    <a:pt x="5965" y="1454"/>
                  </a:lnTo>
                  <a:lnTo>
                    <a:pt x="5982" y="1437"/>
                  </a:lnTo>
                  <a:cubicBezTo>
                    <a:pt x="6450" y="1036"/>
                    <a:pt x="6834" y="702"/>
                    <a:pt x="7118" y="451"/>
                  </a:cubicBezTo>
                  <a:lnTo>
                    <a:pt x="7435" y="167"/>
                  </a:lnTo>
                  <a:cubicBezTo>
                    <a:pt x="7502" y="100"/>
                    <a:pt x="7536" y="67"/>
                    <a:pt x="7536" y="67"/>
                  </a:cubicBezTo>
                  <a:lnTo>
                    <a:pt x="7536" y="67"/>
                  </a:lnTo>
                  <a:cubicBezTo>
                    <a:pt x="7486" y="84"/>
                    <a:pt x="7452" y="117"/>
                    <a:pt x="7419" y="151"/>
                  </a:cubicBezTo>
                  <a:lnTo>
                    <a:pt x="7084" y="401"/>
                  </a:lnTo>
                  <a:lnTo>
                    <a:pt x="5944" y="1330"/>
                  </a:lnTo>
                  <a:lnTo>
                    <a:pt x="5944" y="1330"/>
                  </a:lnTo>
                  <a:lnTo>
                    <a:pt x="3810" y="17"/>
                  </a:lnTo>
                  <a:lnTo>
                    <a:pt x="3793" y="17"/>
                  </a:lnTo>
                  <a:lnTo>
                    <a:pt x="375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 name="Google Shape;1129;p34"/>
            <p:cNvSpPr/>
            <p:nvPr/>
          </p:nvSpPr>
          <p:spPr>
            <a:xfrm>
              <a:off x="4426652" y="3059541"/>
              <a:ext cx="241529" cy="46633"/>
            </a:xfrm>
            <a:custGeom>
              <a:rect b="b" l="l" r="r" t="t"/>
              <a:pathLst>
                <a:path extrusionOk="0" h="1455" w="7536">
                  <a:moveTo>
                    <a:pt x="3759" y="1"/>
                  </a:moveTo>
                  <a:lnTo>
                    <a:pt x="3743" y="17"/>
                  </a:lnTo>
                  <a:lnTo>
                    <a:pt x="1736" y="1328"/>
                  </a:lnTo>
                  <a:lnTo>
                    <a:pt x="1736" y="1328"/>
                  </a:lnTo>
                  <a:lnTo>
                    <a:pt x="501" y="402"/>
                  </a:lnTo>
                  <a:cubicBezTo>
                    <a:pt x="351" y="301"/>
                    <a:pt x="234" y="218"/>
                    <a:pt x="134" y="151"/>
                  </a:cubicBezTo>
                  <a:cubicBezTo>
                    <a:pt x="100" y="118"/>
                    <a:pt x="50" y="84"/>
                    <a:pt x="0" y="68"/>
                  </a:cubicBezTo>
                  <a:lnTo>
                    <a:pt x="0" y="68"/>
                  </a:lnTo>
                  <a:cubicBezTo>
                    <a:pt x="0" y="68"/>
                    <a:pt x="34" y="101"/>
                    <a:pt x="117" y="168"/>
                  </a:cubicBezTo>
                  <a:lnTo>
                    <a:pt x="468" y="452"/>
                  </a:lnTo>
                  <a:cubicBezTo>
                    <a:pt x="785" y="702"/>
                    <a:pt x="1203" y="1037"/>
                    <a:pt x="1704" y="1438"/>
                  </a:cubicBezTo>
                  <a:lnTo>
                    <a:pt x="1738" y="1454"/>
                  </a:lnTo>
                  <a:lnTo>
                    <a:pt x="1771" y="1438"/>
                  </a:lnTo>
                  <a:cubicBezTo>
                    <a:pt x="2348" y="1059"/>
                    <a:pt x="3038" y="615"/>
                    <a:pt x="3777" y="138"/>
                  </a:cubicBezTo>
                  <a:lnTo>
                    <a:pt x="3777" y="138"/>
                  </a:lnTo>
                  <a:cubicBezTo>
                    <a:pt x="4566" y="615"/>
                    <a:pt x="5306" y="1059"/>
                    <a:pt x="5932" y="1438"/>
                  </a:cubicBezTo>
                  <a:lnTo>
                    <a:pt x="5965" y="1454"/>
                  </a:lnTo>
                  <a:lnTo>
                    <a:pt x="5982" y="1421"/>
                  </a:lnTo>
                  <a:lnTo>
                    <a:pt x="7118" y="452"/>
                  </a:lnTo>
                  <a:cubicBezTo>
                    <a:pt x="7252" y="335"/>
                    <a:pt x="7352" y="251"/>
                    <a:pt x="7435" y="168"/>
                  </a:cubicBezTo>
                  <a:cubicBezTo>
                    <a:pt x="7502" y="101"/>
                    <a:pt x="7536" y="68"/>
                    <a:pt x="7536" y="68"/>
                  </a:cubicBezTo>
                  <a:lnTo>
                    <a:pt x="7536" y="68"/>
                  </a:lnTo>
                  <a:cubicBezTo>
                    <a:pt x="7486" y="84"/>
                    <a:pt x="7452" y="118"/>
                    <a:pt x="7419" y="151"/>
                  </a:cubicBezTo>
                  <a:lnTo>
                    <a:pt x="7084" y="402"/>
                  </a:lnTo>
                  <a:lnTo>
                    <a:pt x="5944" y="1331"/>
                  </a:lnTo>
                  <a:lnTo>
                    <a:pt x="5944" y="1331"/>
                  </a:lnTo>
                  <a:lnTo>
                    <a:pt x="3810" y="17"/>
                  </a:lnTo>
                  <a:lnTo>
                    <a:pt x="3793" y="17"/>
                  </a:lnTo>
                  <a:lnTo>
                    <a:pt x="375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34"/>
            <p:cNvSpPr/>
            <p:nvPr/>
          </p:nvSpPr>
          <p:spPr>
            <a:xfrm>
              <a:off x="7679310" y="3501895"/>
              <a:ext cx="352935" cy="864805"/>
            </a:xfrm>
            <a:custGeom>
              <a:rect b="b" l="l" r="r" t="t"/>
              <a:pathLst>
                <a:path extrusionOk="0" h="26983" w="11012">
                  <a:moveTo>
                    <a:pt x="4046" y="0"/>
                  </a:moveTo>
                  <a:cubicBezTo>
                    <a:pt x="3910" y="0"/>
                    <a:pt x="3770" y="6"/>
                    <a:pt x="3627" y="17"/>
                  </a:cubicBezTo>
                  <a:cubicBezTo>
                    <a:pt x="2056" y="267"/>
                    <a:pt x="1371" y="2189"/>
                    <a:pt x="1505" y="3759"/>
                  </a:cubicBezTo>
                  <a:cubicBezTo>
                    <a:pt x="1638" y="5347"/>
                    <a:pt x="2290" y="6884"/>
                    <a:pt x="2106" y="8454"/>
                  </a:cubicBezTo>
                  <a:cubicBezTo>
                    <a:pt x="1889" y="10443"/>
                    <a:pt x="385" y="12130"/>
                    <a:pt x="201" y="14135"/>
                  </a:cubicBezTo>
                  <a:cubicBezTo>
                    <a:pt x="1" y="16491"/>
                    <a:pt x="1672" y="18580"/>
                    <a:pt x="2173" y="20902"/>
                  </a:cubicBezTo>
                  <a:cubicBezTo>
                    <a:pt x="2407" y="22022"/>
                    <a:pt x="2374" y="23208"/>
                    <a:pt x="2791" y="24294"/>
                  </a:cubicBezTo>
                  <a:cubicBezTo>
                    <a:pt x="3435" y="25933"/>
                    <a:pt x="5027" y="26982"/>
                    <a:pt x="6748" y="26982"/>
                  </a:cubicBezTo>
                  <a:cubicBezTo>
                    <a:pt x="6992" y="26982"/>
                    <a:pt x="7239" y="26961"/>
                    <a:pt x="7486" y="26917"/>
                  </a:cubicBezTo>
                  <a:cubicBezTo>
                    <a:pt x="9475" y="26566"/>
                    <a:pt x="10945" y="24845"/>
                    <a:pt x="10978" y="22824"/>
                  </a:cubicBezTo>
                  <a:cubicBezTo>
                    <a:pt x="11012" y="21019"/>
                    <a:pt x="9892" y="19315"/>
                    <a:pt x="10026" y="17494"/>
                  </a:cubicBezTo>
                  <a:cubicBezTo>
                    <a:pt x="10126" y="16174"/>
                    <a:pt x="10912" y="14904"/>
                    <a:pt x="10745" y="13567"/>
                  </a:cubicBezTo>
                  <a:cubicBezTo>
                    <a:pt x="10544" y="11997"/>
                    <a:pt x="9090" y="10877"/>
                    <a:pt x="8572" y="9357"/>
                  </a:cubicBezTo>
                  <a:cubicBezTo>
                    <a:pt x="8054" y="7853"/>
                    <a:pt x="8539" y="6199"/>
                    <a:pt x="8372" y="4611"/>
                  </a:cubicBezTo>
                  <a:cubicBezTo>
                    <a:pt x="8070" y="1914"/>
                    <a:pt x="6624" y="0"/>
                    <a:pt x="404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34"/>
            <p:cNvSpPr/>
            <p:nvPr/>
          </p:nvSpPr>
          <p:spPr>
            <a:xfrm>
              <a:off x="7531528" y="3943127"/>
              <a:ext cx="304731" cy="424727"/>
            </a:xfrm>
            <a:custGeom>
              <a:rect b="b" l="l" r="r" t="t"/>
              <a:pathLst>
                <a:path extrusionOk="0" h="13252" w="9508">
                  <a:moveTo>
                    <a:pt x="268" y="1"/>
                  </a:moveTo>
                  <a:lnTo>
                    <a:pt x="268" y="1"/>
                  </a:lnTo>
                  <a:cubicBezTo>
                    <a:pt x="0" y="2641"/>
                    <a:pt x="1170" y="5732"/>
                    <a:pt x="2523" y="8004"/>
                  </a:cubicBezTo>
                  <a:cubicBezTo>
                    <a:pt x="3893" y="10293"/>
                    <a:pt x="5949" y="12081"/>
                    <a:pt x="8405" y="13117"/>
                  </a:cubicBezTo>
                  <a:cubicBezTo>
                    <a:pt x="8576" y="13187"/>
                    <a:pt x="8765" y="13252"/>
                    <a:pt x="8939" y="13252"/>
                  </a:cubicBezTo>
                  <a:cubicBezTo>
                    <a:pt x="9055" y="13252"/>
                    <a:pt x="9164" y="13224"/>
                    <a:pt x="9257" y="13150"/>
                  </a:cubicBezTo>
                  <a:cubicBezTo>
                    <a:pt x="9441" y="12983"/>
                    <a:pt x="9474" y="12716"/>
                    <a:pt x="9474" y="12465"/>
                  </a:cubicBezTo>
                  <a:cubicBezTo>
                    <a:pt x="9508" y="6734"/>
                    <a:pt x="5765" y="1655"/>
                    <a:pt x="26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34"/>
            <p:cNvSpPr/>
            <p:nvPr/>
          </p:nvSpPr>
          <p:spPr>
            <a:xfrm>
              <a:off x="7531528" y="3943127"/>
              <a:ext cx="304731" cy="424727"/>
            </a:xfrm>
            <a:custGeom>
              <a:rect b="b" l="l" r="r" t="t"/>
              <a:pathLst>
                <a:path extrusionOk="0" h="13252" w="9508">
                  <a:moveTo>
                    <a:pt x="268" y="1"/>
                  </a:moveTo>
                  <a:lnTo>
                    <a:pt x="268" y="1"/>
                  </a:lnTo>
                  <a:cubicBezTo>
                    <a:pt x="0" y="2641"/>
                    <a:pt x="1170" y="5732"/>
                    <a:pt x="2523" y="8004"/>
                  </a:cubicBezTo>
                  <a:cubicBezTo>
                    <a:pt x="3893" y="10293"/>
                    <a:pt x="5949" y="12081"/>
                    <a:pt x="8405" y="13117"/>
                  </a:cubicBezTo>
                  <a:cubicBezTo>
                    <a:pt x="8576" y="13187"/>
                    <a:pt x="8765" y="13252"/>
                    <a:pt x="8939" y="13252"/>
                  </a:cubicBezTo>
                  <a:cubicBezTo>
                    <a:pt x="9055" y="13252"/>
                    <a:pt x="9164" y="13224"/>
                    <a:pt x="9257" y="13150"/>
                  </a:cubicBezTo>
                  <a:cubicBezTo>
                    <a:pt x="9441" y="12983"/>
                    <a:pt x="9474" y="12716"/>
                    <a:pt x="9474" y="12465"/>
                  </a:cubicBezTo>
                  <a:cubicBezTo>
                    <a:pt x="9508" y="6734"/>
                    <a:pt x="5765" y="1655"/>
                    <a:pt x="268" y="1"/>
                  </a:cubicBezTo>
                  <a:close/>
                </a:path>
              </a:pathLst>
            </a:custGeom>
            <a:solidFill>
              <a:srgbClr val="263238">
                <a:alpha val="19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 name="Google Shape;1133;p34"/>
            <p:cNvSpPr/>
            <p:nvPr/>
          </p:nvSpPr>
          <p:spPr>
            <a:xfrm>
              <a:off x="7647741" y="4095204"/>
              <a:ext cx="259733" cy="445046"/>
            </a:xfrm>
            <a:custGeom>
              <a:rect b="b" l="l" r="r" t="t"/>
              <a:pathLst>
                <a:path extrusionOk="0" h="13886" w="8104">
                  <a:moveTo>
                    <a:pt x="0" y="1"/>
                  </a:moveTo>
                  <a:lnTo>
                    <a:pt x="0" y="1"/>
                  </a:lnTo>
                  <a:cubicBezTo>
                    <a:pt x="17" y="51"/>
                    <a:pt x="50" y="101"/>
                    <a:pt x="84" y="151"/>
                  </a:cubicBezTo>
                  <a:lnTo>
                    <a:pt x="368" y="519"/>
                  </a:lnTo>
                  <a:cubicBezTo>
                    <a:pt x="618" y="836"/>
                    <a:pt x="969" y="1321"/>
                    <a:pt x="1404" y="1906"/>
                  </a:cubicBezTo>
                  <a:cubicBezTo>
                    <a:pt x="3659" y="4963"/>
                    <a:pt x="5581" y="8255"/>
                    <a:pt x="7151" y="11714"/>
                  </a:cubicBezTo>
                  <a:cubicBezTo>
                    <a:pt x="7452" y="12382"/>
                    <a:pt x="7686" y="12933"/>
                    <a:pt x="7836" y="13301"/>
                  </a:cubicBezTo>
                  <a:cubicBezTo>
                    <a:pt x="7920" y="13485"/>
                    <a:pt x="7987" y="13618"/>
                    <a:pt x="8020" y="13735"/>
                  </a:cubicBezTo>
                  <a:cubicBezTo>
                    <a:pt x="8054" y="13785"/>
                    <a:pt x="8070" y="13836"/>
                    <a:pt x="8104" y="13886"/>
                  </a:cubicBezTo>
                  <a:cubicBezTo>
                    <a:pt x="8087" y="13819"/>
                    <a:pt x="8070" y="13769"/>
                    <a:pt x="8054" y="13719"/>
                  </a:cubicBezTo>
                  <a:cubicBezTo>
                    <a:pt x="8020" y="13602"/>
                    <a:pt x="7953" y="13451"/>
                    <a:pt x="7887" y="13284"/>
                  </a:cubicBezTo>
                  <a:cubicBezTo>
                    <a:pt x="7753" y="12900"/>
                    <a:pt x="7536" y="12349"/>
                    <a:pt x="7235" y="11680"/>
                  </a:cubicBezTo>
                  <a:cubicBezTo>
                    <a:pt x="5731" y="8188"/>
                    <a:pt x="3793" y="4880"/>
                    <a:pt x="1487" y="1839"/>
                  </a:cubicBezTo>
                  <a:cubicBezTo>
                    <a:pt x="1053" y="1254"/>
                    <a:pt x="685" y="786"/>
                    <a:pt x="418" y="486"/>
                  </a:cubicBezTo>
                  <a:cubicBezTo>
                    <a:pt x="284" y="335"/>
                    <a:pt x="184" y="218"/>
                    <a:pt x="117" y="118"/>
                  </a:cubicBezTo>
                  <a:cubicBezTo>
                    <a:pt x="84" y="85"/>
                    <a:pt x="34" y="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 name="Google Shape;1134;p34"/>
            <p:cNvSpPr/>
            <p:nvPr/>
          </p:nvSpPr>
          <p:spPr>
            <a:xfrm>
              <a:off x="7852829" y="3735892"/>
              <a:ext cx="56793" cy="797404"/>
            </a:xfrm>
            <a:custGeom>
              <a:rect b="b" l="l" r="r" t="t"/>
              <a:pathLst>
                <a:path extrusionOk="0" h="24880" w="1772">
                  <a:moveTo>
                    <a:pt x="17" y="1"/>
                  </a:moveTo>
                  <a:cubicBezTo>
                    <a:pt x="1" y="84"/>
                    <a:pt x="1" y="168"/>
                    <a:pt x="17" y="251"/>
                  </a:cubicBezTo>
                  <a:cubicBezTo>
                    <a:pt x="17" y="435"/>
                    <a:pt x="17" y="669"/>
                    <a:pt x="34" y="986"/>
                  </a:cubicBezTo>
                  <a:cubicBezTo>
                    <a:pt x="67" y="1621"/>
                    <a:pt x="101" y="2540"/>
                    <a:pt x="151" y="3643"/>
                  </a:cubicBezTo>
                  <a:cubicBezTo>
                    <a:pt x="268" y="5899"/>
                    <a:pt x="452" y="9023"/>
                    <a:pt x="702" y="12448"/>
                  </a:cubicBezTo>
                  <a:cubicBezTo>
                    <a:pt x="936" y="15890"/>
                    <a:pt x="1187" y="18998"/>
                    <a:pt x="1404" y="21237"/>
                  </a:cubicBezTo>
                  <a:cubicBezTo>
                    <a:pt x="1504" y="22357"/>
                    <a:pt x="1588" y="23259"/>
                    <a:pt x="1655" y="23910"/>
                  </a:cubicBezTo>
                  <a:cubicBezTo>
                    <a:pt x="1671" y="24211"/>
                    <a:pt x="1705" y="24445"/>
                    <a:pt x="1721" y="24629"/>
                  </a:cubicBezTo>
                  <a:cubicBezTo>
                    <a:pt x="1721" y="24712"/>
                    <a:pt x="1738" y="24796"/>
                    <a:pt x="1755" y="24880"/>
                  </a:cubicBezTo>
                  <a:cubicBezTo>
                    <a:pt x="1772" y="24796"/>
                    <a:pt x="1755" y="24712"/>
                    <a:pt x="1755" y="24629"/>
                  </a:cubicBezTo>
                  <a:cubicBezTo>
                    <a:pt x="1738" y="24445"/>
                    <a:pt x="1721" y="24211"/>
                    <a:pt x="1705" y="23894"/>
                  </a:cubicBezTo>
                  <a:cubicBezTo>
                    <a:pt x="1655" y="23259"/>
                    <a:pt x="1588" y="22357"/>
                    <a:pt x="1504" y="21237"/>
                  </a:cubicBezTo>
                  <a:cubicBezTo>
                    <a:pt x="1320" y="18981"/>
                    <a:pt x="1087" y="15874"/>
                    <a:pt x="853" y="12448"/>
                  </a:cubicBezTo>
                  <a:cubicBezTo>
                    <a:pt x="602" y="9006"/>
                    <a:pt x="402" y="5899"/>
                    <a:pt x="268" y="3643"/>
                  </a:cubicBezTo>
                  <a:cubicBezTo>
                    <a:pt x="184" y="2524"/>
                    <a:pt x="134" y="1621"/>
                    <a:pt x="84" y="986"/>
                  </a:cubicBezTo>
                  <a:cubicBezTo>
                    <a:pt x="67" y="669"/>
                    <a:pt x="51" y="435"/>
                    <a:pt x="34" y="251"/>
                  </a:cubicBezTo>
                  <a:cubicBezTo>
                    <a:pt x="34" y="168"/>
                    <a:pt x="34" y="84"/>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 name="Google Shape;1135;p34"/>
            <p:cNvSpPr/>
            <p:nvPr/>
          </p:nvSpPr>
          <p:spPr>
            <a:xfrm>
              <a:off x="7775717" y="4419743"/>
              <a:ext cx="211017" cy="256560"/>
            </a:xfrm>
            <a:custGeom>
              <a:rect b="b" l="l" r="r" t="t"/>
              <a:pathLst>
                <a:path extrusionOk="0" h="8005" w="6584">
                  <a:moveTo>
                    <a:pt x="0" y="0"/>
                  </a:moveTo>
                  <a:lnTo>
                    <a:pt x="268" y="5013"/>
                  </a:lnTo>
                  <a:cubicBezTo>
                    <a:pt x="350" y="6696"/>
                    <a:pt x="1753" y="8004"/>
                    <a:pt x="3445" y="8004"/>
                  </a:cubicBezTo>
                  <a:cubicBezTo>
                    <a:pt x="3467" y="8004"/>
                    <a:pt x="3488" y="8004"/>
                    <a:pt x="3509" y="8004"/>
                  </a:cubicBezTo>
                  <a:cubicBezTo>
                    <a:pt x="5214" y="7954"/>
                    <a:pt x="6584" y="6550"/>
                    <a:pt x="6584" y="4846"/>
                  </a:cubicBezTo>
                  <a:lnTo>
                    <a:pt x="658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 name="Google Shape;1136;p34"/>
            <p:cNvSpPr/>
            <p:nvPr/>
          </p:nvSpPr>
          <p:spPr>
            <a:xfrm>
              <a:off x="6691305" y="2375177"/>
              <a:ext cx="517864" cy="314378"/>
            </a:xfrm>
            <a:custGeom>
              <a:rect b="b" l="l" r="r" t="t"/>
              <a:pathLst>
                <a:path extrusionOk="0" h="9809" w="16158">
                  <a:moveTo>
                    <a:pt x="435" y="0"/>
                  </a:moveTo>
                  <a:lnTo>
                    <a:pt x="1" y="936"/>
                  </a:lnTo>
                  <a:lnTo>
                    <a:pt x="15573" y="9808"/>
                  </a:lnTo>
                  <a:lnTo>
                    <a:pt x="16158" y="8689"/>
                  </a:lnTo>
                  <a:lnTo>
                    <a:pt x="43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 name="Google Shape;1137;p34"/>
            <p:cNvSpPr/>
            <p:nvPr/>
          </p:nvSpPr>
          <p:spPr>
            <a:xfrm>
              <a:off x="6680600" y="2313064"/>
              <a:ext cx="36986" cy="43941"/>
            </a:xfrm>
            <a:custGeom>
              <a:rect b="b" l="l" r="r" t="t"/>
              <a:pathLst>
                <a:path extrusionOk="0" h="1371" w="1154">
                  <a:moveTo>
                    <a:pt x="719" y="0"/>
                  </a:moveTo>
                  <a:lnTo>
                    <a:pt x="0" y="1103"/>
                  </a:lnTo>
                  <a:lnTo>
                    <a:pt x="502" y="1370"/>
                  </a:lnTo>
                  <a:lnTo>
                    <a:pt x="1153" y="267"/>
                  </a:lnTo>
                  <a:lnTo>
                    <a:pt x="71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 name="Google Shape;1138;p34"/>
            <p:cNvSpPr/>
            <p:nvPr/>
          </p:nvSpPr>
          <p:spPr>
            <a:xfrm>
              <a:off x="7053855" y="2609719"/>
              <a:ext cx="124258" cy="553760"/>
            </a:xfrm>
            <a:custGeom>
              <a:rect b="b" l="l" r="r" t="t"/>
              <a:pathLst>
                <a:path extrusionOk="0" h="17278" w="3877">
                  <a:moveTo>
                    <a:pt x="3058" y="1"/>
                  </a:moveTo>
                  <a:lnTo>
                    <a:pt x="0" y="17277"/>
                  </a:lnTo>
                  <a:lnTo>
                    <a:pt x="0" y="17277"/>
                  </a:lnTo>
                  <a:lnTo>
                    <a:pt x="1237" y="17260"/>
                  </a:lnTo>
                  <a:lnTo>
                    <a:pt x="3877" y="468"/>
                  </a:lnTo>
                  <a:lnTo>
                    <a:pt x="3058"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 name="Google Shape;1139;p34"/>
            <p:cNvSpPr/>
            <p:nvPr/>
          </p:nvSpPr>
          <p:spPr>
            <a:xfrm>
              <a:off x="6937641" y="3161075"/>
              <a:ext cx="268323" cy="58075"/>
            </a:xfrm>
            <a:custGeom>
              <a:rect b="b" l="l" r="r" t="t"/>
              <a:pathLst>
                <a:path extrusionOk="0" h="1812" w="8372">
                  <a:moveTo>
                    <a:pt x="4225" y="1"/>
                  </a:moveTo>
                  <a:cubicBezTo>
                    <a:pt x="1796" y="1"/>
                    <a:pt x="1" y="1812"/>
                    <a:pt x="1" y="1812"/>
                  </a:cubicBezTo>
                  <a:lnTo>
                    <a:pt x="8372" y="1795"/>
                  </a:lnTo>
                  <a:cubicBezTo>
                    <a:pt x="7369" y="709"/>
                    <a:pt x="5966" y="74"/>
                    <a:pt x="4478" y="7"/>
                  </a:cubicBezTo>
                  <a:cubicBezTo>
                    <a:pt x="4393" y="3"/>
                    <a:pt x="4309" y="1"/>
                    <a:pt x="422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 name="Google Shape;1140;p34"/>
            <p:cNvSpPr/>
            <p:nvPr/>
          </p:nvSpPr>
          <p:spPr>
            <a:xfrm>
              <a:off x="6481922" y="2321109"/>
              <a:ext cx="288130" cy="271496"/>
            </a:xfrm>
            <a:custGeom>
              <a:rect b="b" l="l" r="r" t="t"/>
              <a:pathLst>
                <a:path extrusionOk="0" h="8471" w="8990">
                  <a:moveTo>
                    <a:pt x="4887" y="1"/>
                  </a:moveTo>
                  <a:cubicBezTo>
                    <a:pt x="3657" y="1"/>
                    <a:pt x="2458" y="632"/>
                    <a:pt x="1788" y="1771"/>
                  </a:cubicBezTo>
                  <a:lnTo>
                    <a:pt x="1" y="4879"/>
                  </a:lnTo>
                  <a:lnTo>
                    <a:pt x="6216" y="8471"/>
                  </a:lnTo>
                  <a:lnTo>
                    <a:pt x="8021" y="5363"/>
                  </a:lnTo>
                  <a:cubicBezTo>
                    <a:pt x="8990" y="3642"/>
                    <a:pt x="8388" y="1470"/>
                    <a:pt x="6684" y="484"/>
                  </a:cubicBezTo>
                  <a:cubicBezTo>
                    <a:pt x="6118" y="157"/>
                    <a:pt x="5499" y="1"/>
                    <a:pt x="48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033" name="Shape 2033"/>
        <p:cNvGrpSpPr/>
        <p:nvPr/>
      </p:nvGrpSpPr>
      <p:grpSpPr>
        <a:xfrm>
          <a:off x="0" y="0"/>
          <a:ext cx="0" cy="0"/>
          <a:chOff x="0" y="0"/>
          <a:chExt cx="0" cy="0"/>
        </a:xfrm>
      </p:grpSpPr>
      <p:sp>
        <p:nvSpPr>
          <p:cNvPr id="2034" name="Google Shape;2034;p43"/>
          <p:cNvSpPr txBox="1"/>
          <p:nvPr>
            <p:ph type="title"/>
          </p:nvPr>
        </p:nvSpPr>
        <p:spPr>
          <a:xfrm>
            <a:off x="3726000" y="4089600"/>
            <a:ext cx="3380400" cy="5112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FUTURE</a:t>
            </a:r>
            <a:endParaRPr/>
          </a:p>
        </p:txBody>
      </p:sp>
      <p:sp>
        <p:nvSpPr>
          <p:cNvPr id="2035" name="Google Shape;2035;p43"/>
          <p:cNvSpPr txBox="1"/>
          <p:nvPr>
            <p:ph idx="1" type="subTitle"/>
          </p:nvPr>
        </p:nvSpPr>
        <p:spPr>
          <a:xfrm>
            <a:off x="3726000" y="2935650"/>
            <a:ext cx="3380400" cy="11538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our Solar System—it’s only a bit larger than our Moon. </a:t>
            </a:r>
            <a:r>
              <a:rPr lang="en"/>
              <a:t>The planet’s name has nothing to do with the liquid metal, since it was named after the Roman messenger god</a:t>
            </a:r>
            <a:endParaRPr/>
          </a:p>
        </p:txBody>
      </p:sp>
      <p:grpSp>
        <p:nvGrpSpPr>
          <p:cNvPr id="2036" name="Google Shape;2036;p43"/>
          <p:cNvGrpSpPr/>
          <p:nvPr/>
        </p:nvGrpSpPr>
        <p:grpSpPr>
          <a:xfrm>
            <a:off x="387615" y="1194445"/>
            <a:ext cx="2247250" cy="3504956"/>
            <a:chOff x="387615" y="1194445"/>
            <a:chExt cx="2247250" cy="3504956"/>
          </a:xfrm>
        </p:grpSpPr>
        <p:sp>
          <p:nvSpPr>
            <p:cNvPr id="2037" name="Google Shape;2037;p43"/>
            <p:cNvSpPr/>
            <p:nvPr/>
          </p:nvSpPr>
          <p:spPr>
            <a:xfrm>
              <a:off x="1243574" y="4625814"/>
              <a:ext cx="76055" cy="49806"/>
            </a:xfrm>
            <a:custGeom>
              <a:rect b="b" l="l" r="r" t="t"/>
              <a:pathLst>
                <a:path extrusionOk="0" h="1554" w="2373">
                  <a:moveTo>
                    <a:pt x="1516" y="1"/>
                  </a:moveTo>
                  <a:cubicBezTo>
                    <a:pt x="1373" y="1"/>
                    <a:pt x="1229" y="17"/>
                    <a:pt x="1086" y="50"/>
                  </a:cubicBezTo>
                  <a:cubicBezTo>
                    <a:pt x="652" y="150"/>
                    <a:pt x="268" y="418"/>
                    <a:pt x="0" y="785"/>
                  </a:cubicBezTo>
                  <a:lnTo>
                    <a:pt x="1755" y="1554"/>
                  </a:lnTo>
                  <a:lnTo>
                    <a:pt x="2373" y="217"/>
                  </a:lnTo>
                  <a:cubicBezTo>
                    <a:pt x="2103" y="71"/>
                    <a:pt x="1811" y="1"/>
                    <a:pt x="15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43"/>
            <p:cNvSpPr/>
            <p:nvPr/>
          </p:nvSpPr>
          <p:spPr>
            <a:xfrm>
              <a:off x="1252677" y="4640589"/>
              <a:ext cx="9134" cy="7275"/>
            </a:xfrm>
            <a:custGeom>
              <a:rect b="b" l="l" r="r" t="t"/>
              <a:pathLst>
                <a:path extrusionOk="0" h="227" w="285">
                  <a:moveTo>
                    <a:pt x="255" y="1"/>
                  </a:moveTo>
                  <a:cubicBezTo>
                    <a:pt x="228" y="1"/>
                    <a:pt x="164" y="23"/>
                    <a:pt x="101" y="74"/>
                  </a:cubicBezTo>
                  <a:cubicBezTo>
                    <a:pt x="34" y="141"/>
                    <a:pt x="0" y="224"/>
                    <a:pt x="17" y="224"/>
                  </a:cubicBezTo>
                  <a:cubicBezTo>
                    <a:pt x="19" y="226"/>
                    <a:pt x="21" y="227"/>
                    <a:pt x="24" y="227"/>
                  </a:cubicBezTo>
                  <a:cubicBezTo>
                    <a:pt x="45" y="227"/>
                    <a:pt x="91" y="169"/>
                    <a:pt x="151" y="124"/>
                  </a:cubicBezTo>
                  <a:cubicBezTo>
                    <a:pt x="218" y="74"/>
                    <a:pt x="284" y="24"/>
                    <a:pt x="268" y="7"/>
                  </a:cubicBezTo>
                  <a:cubicBezTo>
                    <a:pt x="268" y="3"/>
                    <a:pt x="263" y="1"/>
                    <a:pt x="2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43"/>
            <p:cNvSpPr/>
            <p:nvPr/>
          </p:nvSpPr>
          <p:spPr>
            <a:xfrm>
              <a:off x="1270336" y="4631871"/>
              <a:ext cx="9134" cy="3814"/>
            </a:xfrm>
            <a:custGeom>
              <a:rect b="b" l="l" r="r" t="t"/>
              <a:pathLst>
                <a:path extrusionOk="0" h="119" w="285">
                  <a:moveTo>
                    <a:pt x="242" y="1"/>
                  </a:moveTo>
                  <a:cubicBezTo>
                    <a:pt x="213" y="1"/>
                    <a:pt x="174" y="9"/>
                    <a:pt x="134" y="28"/>
                  </a:cubicBezTo>
                  <a:cubicBezTo>
                    <a:pt x="68" y="62"/>
                    <a:pt x="1" y="95"/>
                    <a:pt x="17" y="112"/>
                  </a:cubicBezTo>
                  <a:cubicBezTo>
                    <a:pt x="17" y="117"/>
                    <a:pt x="23" y="119"/>
                    <a:pt x="33" y="119"/>
                  </a:cubicBezTo>
                  <a:cubicBezTo>
                    <a:pt x="57" y="119"/>
                    <a:pt x="104" y="107"/>
                    <a:pt x="151" y="95"/>
                  </a:cubicBezTo>
                  <a:cubicBezTo>
                    <a:pt x="235" y="62"/>
                    <a:pt x="285" y="28"/>
                    <a:pt x="285" y="11"/>
                  </a:cubicBezTo>
                  <a:cubicBezTo>
                    <a:pt x="278" y="5"/>
                    <a:pt x="262" y="1"/>
                    <a:pt x="24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43"/>
            <p:cNvSpPr/>
            <p:nvPr/>
          </p:nvSpPr>
          <p:spPr>
            <a:xfrm>
              <a:off x="1288092" y="4630525"/>
              <a:ext cx="10673" cy="2949"/>
            </a:xfrm>
            <a:custGeom>
              <a:rect b="b" l="l" r="r" t="t"/>
              <a:pathLst>
                <a:path extrusionOk="0" h="92" w="333">
                  <a:moveTo>
                    <a:pt x="141" y="0"/>
                  </a:moveTo>
                  <a:cubicBezTo>
                    <a:pt x="60" y="0"/>
                    <a:pt x="0" y="39"/>
                    <a:pt x="15" y="53"/>
                  </a:cubicBezTo>
                  <a:cubicBezTo>
                    <a:pt x="15" y="62"/>
                    <a:pt x="32" y="62"/>
                    <a:pt x="59" y="62"/>
                  </a:cubicBezTo>
                  <a:cubicBezTo>
                    <a:pt x="86" y="62"/>
                    <a:pt x="123" y="62"/>
                    <a:pt x="165" y="70"/>
                  </a:cubicBezTo>
                  <a:cubicBezTo>
                    <a:pt x="232" y="70"/>
                    <a:pt x="288" y="92"/>
                    <a:pt x="317" y="92"/>
                  </a:cubicBezTo>
                  <a:cubicBezTo>
                    <a:pt x="324" y="92"/>
                    <a:pt x="329" y="90"/>
                    <a:pt x="332" y="87"/>
                  </a:cubicBezTo>
                  <a:cubicBezTo>
                    <a:pt x="332" y="70"/>
                    <a:pt x="282" y="3"/>
                    <a:pt x="182" y="3"/>
                  </a:cubicBezTo>
                  <a:cubicBezTo>
                    <a:pt x="168" y="1"/>
                    <a:pt x="154" y="0"/>
                    <a:pt x="1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43"/>
            <p:cNvSpPr/>
            <p:nvPr/>
          </p:nvSpPr>
          <p:spPr>
            <a:xfrm>
              <a:off x="1306232" y="4634371"/>
              <a:ext cx="5384" cy="2179"/>
            </a:xfrm>
            <a:custGeom>
              <a:rect b="b" l="l" r="r" t="t"/>
              <a:pathLst>
                <a:path extrusionOk="0" h="68" w="168">
                  <a:moveTo>
                    <a:pt x="84" y="0"/>
                  </a:moveTo>
                  <a:cubicBezTo>
                    <a:pt x="34" y="0"/>
                    <a:pt x="0" y="17"/>
                    <a:pt x="0" y="34"/>
                  </a:cubicBezTo>
                  <a:cubicBezTo>
                    <a:pt x="0" y="50"/>
                    <a:pt x="34" y="67"/>
                    <a:pt x="84" y="67"/>
                  </a:cubicBezTo>
                  <a:cubicBezTo>
                    <a:pt x="117" y="67"/>
                    <a:pt x="167" y="50"/>
                    <a:pt x="167" y="34"/>
                  </a:cubicBezTo>
                  <a:cubicBezTo>
                    <a:pt x="167" y="17"/>
                    <a:pt x="134" y="0"/>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43"/>
            <p:cNvSpPr/>
            <p:nvPr/>
          </p:nvSpPr>
          <p:spPr>
            <a:xfrm>
              <a:off x="2398656" y="4658441"/>
              <a:ext cx="25736" cy="16666"/>
            </a:xfrm>
            <a:custGeom>
              <a:rect b="b" l="l" r="r" t="t"/>
              <a:pathLst>
                <a:path extrusionOk="0" h="520" w="803">
                  <a:moveTo>
                    <a:pt x="39" y="0"/>
                  </a:moveTo>
                  <a:cubicBezTo>
                    <a:pt x="26" y="0"/>
                    <a:pt x="13" y="1"/>
                    <a:pt x="1" y="1"/>
                  </a:cubicBezTo>
                  <a:cubicBezTo>
                    <a:pt x="318" y="68"/>
                    <a:pt x="602" y="252"/>
                    <a:pt x="803" y="519"/>
                  </a:cubicBezTo>
                  <a:cubicBezTo>
                    <a:pt x="674" y="213"/>
                    <a:pt x="374" y="0"/>
                    <a:pt x="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43"/>
            <p:cNvSpPr/>
            <p:nvPr/>
          </p:nvSpPr>
          <p:spPr>
            <a:xfrm>
              <a:off x="1184122" y="1956626"/>
              <a:ext cx="211562" cy="279764"/>
            </a:xfrm>
            <a:custGeom>
              <a:rect b="b" l="l" r="r" t="t"/>
              <a:pathLst>
                <a:path extrusionOk="0" h="8729" w="6601">
                  <a:moveTo>
                    <a:pt x="3676" y="0"/>
                  </a:moveTo>
                  <a:cubicBezTo>
                    <a:pt x="3571" y="0"/>
                    <a:pt x="3468" y="44"/>
                    <a:pt x="3392" y="140"/>
                  </a:cubicBezTo>
                  <a:cubicBezTo>
                    <a:pt x="3159" y="441"/>
                    <a:pt x="3092" y="1594"/>
                    <a:pt x="3610" y="2847"/>
                  </a:cubicBezTo>
                  <a:cubicBezTo>
                    <a:pt x="3802" y="3292"/>
                    <a:pt x="3681" y="3447"/>
                    <a:pt x="3415" y="3447"/>
                  </a:cubicBezTo>
                  <a:cubicBezTo>
                    <a:pt x="2942" y="3447"/>
                    <a:pt x="2010" y="2955"/>
                    <a:pt x="1571" y="2730"/>
                  </a:cubicBezTo>
                  <a:cubicBezTo>
                    <a:pt x="1571" y="2730"/>
                    <a:pt x="809" y="2179"/>
                    <a:pt x="515" y="2179"/>
                  </a:cubicBezTo>
                  <a:cubicBezTo>
                    <a:pt x="510" y="2179"/>
                    <a:pt x="506" y="2179"/>
                    <a:pt x="502" y="2179"/>
                  </a:cubicBezTo>
                  <a:cubicBezTo>
                    <a:pt x="235" y="2196"/>
                    <a:pt x="1" y="2847"/>
                    <a:pt x="986" y="3766"/>
                  </a:cubicBezTo>
                  <a:cubicBezTo>
                    <a:pt x="986" y="3766"/>
                    <a:pt x="352" y="3883"/>
                    <a:pt x="485" y="4401"/>
                  </a:cubicBezTo>
                  <a:cubicBezTo>
                    <a:pt x="585" y="4769"/>
                    <a:pt x="1337" y="5253"/>
                    <a:pt x="1337" y="5253"/>
                  </a:cubicBezTo>
                  <a:cubicBezTo>
                    <a:pt x="1312" y="5250"/>
                    <a:pt x="1286" y="5248"/>
                    <a:pt x="1261" y="5248"/>
                  </a:cubicBezTo>
                  <a:cubicBezTo>
                    <a:pt x="1040" y="5248"/>
                    <a:pt x="843" y="5376"/>
                    <a:pt x="753" y="5571"/>
                  </a:cubicBezTo>
                  <a:cubicBezTo>
                    <a:pt x="552" y="6122"/>
                    <a:pt x="1421" y="6623"/>
                    <a:pt x="1421" y="6623"/>
                  </a:cubicBezTo>
                  <a:cubicBezTo>
                    <a:pt x="1421" y="6623"/>
                    <a:pt x="669" y="6941"/>
                    <a:pt x="1053" y="7492"/>
                  </a:cubicBezTo>
                  <a:cubicBezTo>
                    <a:pt x="1354" y="7910"/>
                    <a:pt x="2056" y="8060"/>
                    <a:pt x="3309" y="8445"/>
                  </a:cubicBezTo>
                  <a:lnTo>
                    <a:pt x="4712" y="8729"/>
                  </a:lnTo>
                  <a:lnTo>
                    <a:pt x="6601" y="5086"/>
                  </a:lnTo>
                  <a:lnTo>
                    <a:pt x="5598" y="3633"/>
                  </a:lnTo>
                  <a:cubicBezTo>
                    <a:pt x="5398" y="3399"/>
                    <a:pt x="5164" y="3131"/>
                    <a:pt x="4896" y="2780"/>
                  </a:cubicBezTo>
                  <a:cubicBezTo>
                    <a:pt x="4679" y="2496"/>
                    <a:pt x="4512" y="2162"/>
                    <a:pt x="4395" y="1811"/>
                  </a:cubicBezTo>
                  <a:cubicBezTo>
                    <a:pt x="4245" y="1377"/>
                    <a:pt x="4144" y="926"/>
                    <a:pt x="4128" y="475"/>
                  </a:cubicBezTo>
                  <a:cubicBezTo>
                    <a:pt x="4128" y="191"/>
                    <a:pt x="3897" y="0"/>
                    <a:pt x="3676"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43"/>
            <p:cNvSpPr/>
            <p:nvPr/>
          </p:nvSpPr>
          <p:spPr>
            <a:xfrm>
              <a:off x="1037493" y="4486557"/>
              <a:ext cx="316430" cy="191755"/>
            </a:xfrm>
            <a:custGeom>
              <a:rect b="b" l="l" r="r" t="t"/>
              <a:pathLst>
                <a:path extrusionOk="0" h="5983" w="9873">
                  <a:moveTo>
                    <a:pt x="5094" y="1"/>
                  </a:moveTo>
                  <a:lnTo>
                    <a:pt x="3891" y="2540"/>
                  </a:lnTo>
                  <a:lnTo>
                    <a:pt x="3891" y="2557"/>
                  </a:lnTo>
                  <a:cubicBezTo>
                    <a:pt x="3891" y="2557"/>
                    <a:pt x="1535" y="2041"/>
                    <a:pt x="551" y="2041"/>
                  </a:cubicBezTo>
                  <a:cubicBezTo>
                    <a:pt x="176" y="2041"/>
                    <a:pt x="1" y="2116"/>
                    <a:pt x="231" y="2323"/>
                  </a:cubicBezTo>
                  <a:cubicBezTo>
                    <a:pt x="1000" y="3008"/>
                    <a:pt x="6497" y="5314"/>
                    <a:pt x="7851" y="5865"/>
                  </a:cubicBezTo>
                  <a:lnTo>
                    <a:pt x="8151" y="5982"/>
                  </a:lnTo>
                  <a:lnTo>
                    <a:pt x="9872" y="2240"/>
                  </a:lnTo>
                  <a:lnTo>
                    <a:pt x="5094"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43"/>
            <p:cNvSpPr/>
            <p:nvPr/>
          </p:nvSpPr>
          <p:spPr>
            <a:xfrm>
              <a:off x="1040313" y="4552099"/>
              <a:ext cx="259509" cy="126213"/>
            </a:xfrm>
            <a:custGeom>
              <a:rect b="b" l="l" r="r" t="t"/>
              <a:pathLst>
                <a:path extrusionOk="0" h="3938" w="8097">
                  <a:moveTo>
                    <a:pt x="511" y="1"/>
                  </a:moveTo>
                  <a:cubicBezTo>
                    <a:pt x="226" y="1"/>
                    <a:pt x="1" y="38"/>
                    <a:pt x="26" y="161"/>
                  </a:cubicBezTo>
                  <a:cubicBezTo>
                    <a:pt x="93" y="479"/>
                    <a:pt x="5557" y="3018"/>
                    <a:pt x="8063" y="3937"/>
                  </a:cubicBezTo>
                  <a:lnTo>
                    <a:pt x="8097" y="3820"/>
                  </a:lnTo>
                  <a:lnTo>
                    <a:pt x="1697" y="913"/>
                  </a:lnTo>
                  <a:cubicBezTo>
                    <a:pt x="1697" y="913"/>
                    <a:pt x="1848" y="245"/>
                    <a:pt x="1564" y="94"/>
                  </a:cubicBezTo>
                  <a:cubicBezTo>
                    <a:pt x="1564" y="94"/>
                    <a:pt x="962" y="1"/>
                    <a:pt x="511" y="1"/>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43"/>
            <p:cNvSpPr/>
            <p:nvPr/>
          </p:nvSpPr>
          <p:spPr>
            <a:xfrm>
              <a:off x="1090407" y="4552964"/>
              <a:ext cx="8589" cy="30576"/>
            </a:xfrm>
            <a:custGeom>
              <a:rect b="b" l="l" r="r" t="t"/>
              <a:pathLst>
                <a:path extrusionOk="0" h="954" w="268">
                  <a:moveTo>
                    <a:pt x="1" y="1"/>
                  </a:moveTo>
                  <a:lnTo>
                    <a:pt x="1" y="1"/>
                  </a:lnTo>
                  <a:cubicBezTo>
                    <a:pt x="67" y="151"/>
                    <a:pt x="118" y="301"/>
                    <a:pt x="134" y="468"/>
                  </a:cubicBezTo>
                  <a:cubicBezTo>
                    <a:pt x="151" y="636"/>
                    <a:pt x="134" y="803"/>
                    <a:pt x="101" y="953"/>
                  </a:cubicBezTo>
                  <a:cubicBezTo>
                    <a:pt x="268" y="652"/>
                    <a:pt x="235" y="26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43"/>
            <p:cNvSpPr/>
            <p:nvPr/>
          </p:nvSpPr>
          <p:spPr>
            <a:xfrm>
              <a:off x="1147168" y="4565271"/>
              <a:ext cx="3269" cy="16634"/>
            </a:xfrm>
            <a:custGeom>
              <a:rect b="b" l="l" r="r" t="t"/>
              <a:pathLst>
                <a:path extrusionOk="0" h="519" w="102">
                  <a:moveTo>
                    <a:pt x="17" y="1"/>
                  </a:moveTo>
                  <a:cubicBezTo>
                    <a:pt x="1" y="84"/>
                    <a:pt x="1" y="168"/>
                    <a:pt x="17" y="268"/>
                  </a:cubicBezTo>
                  <a:cubicBezTo>
                    <a:pt x="34" y="402"/>
                    <a:pt x="68" y="519"/>
                    <a:pt x="84" y="519"/>
                  </a:cubicBezTo>
                  <a:cubicBezTo>
                    <a:pt x="101" y="435"/>
                    <a:pt x="101" y="335"/>
                    <a:pt x="84" y="252"/>
                  </a:cubicBezTo>
                  <a:cubicBezTo>
                    <a:pt x="84" y="168"/>
                    <a:pt x="51" y="84"/>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43"/>
            <p:cNvSpPr/>
            <p:nvPr/>
          </p:nvSpPr>
          <p:spPr>
            <a:xfrm>
              <a:off x="1158962" y="4567899"/>
              <a:ext cx="6987" cy="13012"/>
            </a:xfrm>
            <a:custGeom>
              <a:rect b="b" l="l" r="r" t="t"/>
              <a:pathLst>
                <a:path extrusionOk="0" h="406" w="218">
                  <a:moveTo>
                    <a:pt x="21" y="1"/>
                  </a:moveTo>
                  <a:cubicBezTo>
                    <a:pt x="20" y="1"/>
                    <a:pt x="18" y="1"/>
                    <a:pt x="17" y="2"/>
                  </a:cubicBezTo>
                  <a:cubicBezTo>
                    <a:pt x="0" y="2"/>
                    <a:pt x="34" y="103"/>
                    <a:pt x="84" y="220"/>
                  </a:cubicBezTo>
                  <a:cubicBezTo>
                    <a:pt x="130" y="327"/>
                    <a:pt x="176" y="406"/>
                    <a:pt x="196" y="406"/>
                  </a:cubicBezTo>
                  <a:cubicBezTo>
                    <a:pt x="198" y="406"/>
                    <a:pt x="199" y="405"/>
                    <a:pt x="201" y="403"/>
                  </a:cubicBezTo>
                  <a:cubicBezTo>
                    <a:pt x="218" y="403"/>
                    <a:pt x="184" y="303"/>
                    <a:pt x="134" y="186"/>
                  </a:cubicBezTo>
                  <a:cubicBezTo>
                    <a:pt x="88" y="93"/>
                    <a:pt x="41" y="1"/>
                    <a:pt x="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43"/>
            <p:cNvSpPr/>
            <p:nvPr/>
          </p:nvSpPr>
          <p:spPr>
            <a:xfrm>
              <a:off x="1163770" y="4562611"/>
              <a:ext cx="16089" cy="7532"/>
            </a:xfrm>
            <a:custGeom>
              <a:rect b="b" l="l" r="r" t="t"/>
              <a:pathLst>
                <a:path extrusionOk="0" h="235" w="502">
                  <a:moveTo>
                    <a:pt x="1" y="0"/>
                  </a:moveTo>
                  <a:cubicBezTo>
                    <a:pt x="1" y="17"/>
                    <a:pt x="101" y="84"/>
                    <a:pt x="235" y="151"/>
                  </a:cubicBezTo>
                  <a:cubicBezTo>
                    <a:pt x="318" y="201"/>
                    <a:pt x="402" y="234"/>
                    <a:pt x="502" y="234"/>
                  </a:cubicBezTo>
                  <a:cubicBezTo>
                    <a:pt x="502" y="218"/>
                    <a:pt x="402" y="151"/>
                    <a:pt x="268" y="84"/>
                  </a:cubicBezTo>
                  <a:cubicBezTo>
                    <a:pt x="185" y="51"/>
                    <a:pt x="101" y="1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43"/>
            <p:cNvSpPr/>
            <p:nvPr/>
          </p:nvSpPr>
          <p:spPr>
            <a:xfrm>
              <a:off x="1168609" y="4554054"/>
              <a:ext cx="18749" cy="7051"/>
            </a:xfrm>
            <a:custGeom>
              <a:rect b="b" l="l" r="r" t="t"/>
              <a:pathLst>
                <a:path extrusionOk="0" h="220" w="585">
                  <a:moveTo>
                    <a:pt x="0" y="0"/>
                  </a:moveTo>
                  <a:cubicBezTo>
                    <a:pt x="138" y="138"/>
                    <a:pt x="331" y="219"/>
                    <a:pt x="530" y="219"/>
                  </a:cubicBezTo>
                  <a:cubicBezTo>
                    <a:pt x="548" y="219"/>
                    <a:pt x="567" y="219"/>
                    <a:pt x="585" y="217"/>
                  </a:cubicBezTo>
                  <a:cubicBezTo>
                    <a:pt x="485" y="184"/>
                    <a:pt x="384" y="134"/>
                    <a:pt x="284" y="117"/>
                  </a:cubicBezTo>
                  <a:cubicBezTo>
                    <a:pt x="201" y="67"/>
                    <a:pt x="100" y="33"/>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43"/>
            <p:cNvSpPr/>
            <p:nvPr/>
          </p:nvSpPr>
          <p:spPr>
            <a:xfrm>
              <a:off x="1125214" y="4541202"/>
              <a:ext cx="25736" cy="26794"/>
            </a:xfrm>
            <a:custGeom>
              <a:rect b="b" l="l" r="r" t="t"/>
              <a:pathLst>
                <a:path extrusionOk="0" h="836" w="803">
                  <a:moveTo>
                    <a:pt x="134" y="67"/>
                  </a:moveTo>
                  <a:cubicBezTo>
                    <a:pt x="268" y="67"/>
                    <a:pt x="418" y="117"/>
                    <a:pt x="519" y="217"/>
                  </a:cubicBezTo>
                  <a:cubicBezTo>
                    <a:pt x="602" y="284"/>
                    <a:pt x="669" y="401"/>
                    <a:pt x="702" y="501"/>
                  </a:cubicBezTo>
                  <a:cubicBezTo>
                    <a:pt x="713" y="577"/>
                    <a:pt x="717" y="646"/>
                    <a:pt x="718" y="718"/>
                  </a:cubicBezTo>
                  <a:lnTo>
                    <a:pt x="718" y="718"/>
                  </a:lnTo>
                  <a:cubicBezTo>
                    <a:pt x="669" y="686"/>
                    <a:pt x="600" y="641"/>
                    <a:pt x="519" y="585"/>
                  </a:cubicBezTo>
                  <a:cubicBezTo>
                    <a:pt x="418" y="518"/>
                    <a:pt x="318" y="451"/>
                    <a:pt x="235" y="368"/>
                  </a:cubicBezTo>
                  <a:cubicBezTo>
                    <a:pt x="185" y="318"/>
                    <a:pt x="134" y="267"/>
                    <a:pt x="101" y="201"/>
                  </a:cubicBezTo>
                  <a:cubicBezTo>
                    <a:pt x="68" y="150"/>
                    <a:pt x="68" y="84"/>
                    <a:pt x="134" y="67"/>
                  </a:cubicBezTo>
                  <a:close/>
                  <a:moveTo>
                    <a:pt x="118" y="0"/>
                  </a:moveTo>
                  <a:cubicBezTo>
                    <a:pt x="68" y="17"/>
                    <a:pt x="34" y="50"/>
                    <a:pt x="17" y="100"/>
                  </a:cubicBezTo>
                  <a:cubicBezTo>
                    <a:pt x="1" y="150"/>
                    <a:pt x="17" y="201"/>
                    <a:pt x="51" y="234"/>
                  </a:cubicBezTo>
                  <a:cubicBezTo>
                    <a:pt x="84" y="301"/>
                    <a:pt x="134" y="351"/>
                    <a:pt x="201" y="401"/>
                  </a:cubicBezTo>
                  <a:cubicBezTo>
                    <a:pt x="285" y="485"/>
                    <a:pt x="385" y="568"/>
                    <a:pt x="485" y="635"/>
                  </a:cubicBezTo>
                  <a:cubicBezTo>
                    <a:pt x="561" y="673"/>
                    <a:pt x="636" y="710"/>
                    <a:pt x="719" y="741"/>
                  </a:cubicBezTo>
                  <a:lnTo>
                    <a:pt x="719" y="741"/>
                  </a:lnTo>
                  <a:cubicBezTo>
                    <a:pt x="719" y="772"/>
                    <a:pt x="719" y="803"/>
                    <a:pt x="719" y="835"/>
                  </a:cubicBezTo>
                  <a:cubicBezTo>
                    <a:pt x="736" y="802"/>
                    <a:pt x="736" y="786"/>
                    <a:pt x="752" y="753"/>
                  </a:cubicBezTo>
                  <a:lnTo>
                    <a:pt x="752" y="753"/>
                  </a:lnTo>
                  <a:cubicBezTo>
                    <a:pt x="769" y="758"/>
                    <a:pt x="786" y="764"/>
                    <a:pt x="803" y="769"/>
                  </a:cubicBezTo>
                  <a:cubicBezTo>
                    <a:pt x="803" y="769"/>
                    <a:pt x="785" y="758"/>
                    <a:pt x="753" y="739"/>
                  </a:cubicBezTo>
                  <a:lnTo>
                    <a:pt x="753" y="739"/>
                  </a:lnTo>
                  <a:cubicBezTo>
                    <a:pt x="753" y="660"/>
                    <a:pt x="752" y="580"/>
                    <a:pt x="736" y="501"/>
                  </a:cubicBezTo>
                  <a:cubicBezTo>
                    <a:pt x="669" y="201"/>
                    <a:pt x="418"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43"/>
            <p:cNvSpPr/>
            <p:nvPr/>
          </p:nvSpPr>
          <p:spPr>
            <a:xfrm>
              <a:off x="1147713" y="4549887"/>
              <a:ext cx="21441" cy="15640"/>
            </a:xfrm>
            <a:custGeom>
              <a:rect b="b" l="l" r="r" t="t"/>
              <a:pathLst>
                <a:path extrusionOk="0" h="488" w="669">
                  <a:moveTo>
                    <a:pt x="456" y="1"/>
                  </a:moveTo>
                  <a:cubicBezTo>
                    <a:pt x="387" y="1"/>
                    <a:pt x="318" y="23"/>
                    <a:pt x="268" y="63"/>
                  </a:cubicBezTo>
                  <a:cubicBezTo>
                    <a:pt x="184" y="113"/>
                    <a:pt x="117" y="180"/>
                    <a:pt x="67" y="247"/>
                  </a:cubicBezTo>
                  <a:cubicBezTo>
                    <a:pt x="34" y="314"/>
                    <a:pt x="0" y="397"/>
                    <a:pt x="17" y="481"/>
                  </a:cubicBezTo>
                  <a:cubicBezTo>
                    <a:pt x="34" y="414"/>
                    <a:pt x="67" y="331"/>
                    <a:pt x="117" y="280"/>
                  </a:cubicBezTo>
                  <a:cubicBezTo>
                    <a:pt x="168" y="214"/>
                    <a:pt x="218" y="147"/>
                    <a:pt x="285" y="113"/>
                  </a:cubicBezTo>
                  <a:cubicBezTo>
                    <a:pt x="338" y="81"/>
                    <a:pt x="399" y="63"/>
                    <a:pt x="458" y="63"/>
                  </a:cubicBezTo>
                  <a:cubicBezTo>
                    <a:pt x="491" y="63"/>
                    <a:pt x="522" y="68"/>
                    <a:pt x="552" y="80"/>
                  </a:cubicBezTo>
                  <a:cubicBezTo>
                    <a:pt x="619" y="130"/>
                    <a:pt x="535" y="230"/>
                    <a:pt x="468" y="280"/>
                  </a:cubicBezTo>
                  <a:cubicBezTo>
                    <a:pt x="401" y="331"/>
                    <a:pt x="335" y="364"/>
                    <a:pt x="251" y="397"/>
                  </a:cubicBezTo>
                  <a:cubicBezTo>
                    <a:pt x="117" y="464"/>
                    <a:pt x="34" y="481"/>
                    <a:pt x="34" y="481"/>
                  </a:cubicBezTo>
                  <a:cubicBezTo>
                    <a:pt x="56" y="485"/>
                    <a:pt x="79" y="487"/>
                    <a:pt x="101" y="487"/>
                  </a:cubicBezTo>
                  <a:cubicBezTo>
                    <a:pt x="161" y="487"/>
                    <a:pt x="219" y="472"/>
                    <a:pt x="268" y="448"/>
                  </a:cubicBezTo>
                  <a:cubicBezTo>
                    <a:pt x="351" y="414"/>
                    <a:pt x="435" y="381"/>
                    <a:pt x="502" y="331"/>
                  </a:cubicBezTo>
                  <a:cubicBezTo>
                    <a:pt x="552" y="297"/>
                    <a:pt x="585" y="264"/>
                    <a:pt x="619" y="214"/>
                  </a:cubicBezTo>
                  <a:cubicBezTo>
                    <a:pt x="669" y="147"/>
                    <a:pt x="652" y="63"/>
                    <a:pt x="585" y="30"/>
                  </a:cubicBezTo>
                  <a:cubicBezTo>
                    <a:pt x="546" y="10"/>
                    <a:pt x="501" y="1"/>
                    <a:pt x="45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43"/>
            <p:cNvSpPr/>
            <p:nvPr/>
          </p:nvSpPr>
          <p:spPr>
            <a:xfrm>
              <a:off x="1304085" y="4561009"/>
              <a:ext cx="28396" cy="63203"/>
            </a:xfrm>
            <a:custGeom>
              <a:rect b="b" l="l" r="r" t="t"/>
              <a:pathLst>
                <a:path extrusionOk="0" h="1972" w="886">
                  <a:moveTo>
                    <a:pt x="886" y="0"/>
                  </a:moveTo>
                  <a:lnTo>
                    <a:pt x="886" y="0"/>
                  </a:lnTo>
                  <a:cubicBezTo>
                    <a:pt x="552" y="635"/>
                    <a:pt x="268" y="1304"/>
                    <a:pt x="0" y="1972"/>
                  </a:cubicBezTo>
                  <a:cubicBezTo>
                    <a:pt x="335" y="1337"/>
                    <a:pt x="635" y="669"/>
                    <a:pt x="8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43"/>
            <p:cNvSpPr/>
            <p:nvPr/>
          </p:nvSpPr>
          <p:spPr>
            <a:xfrm>
              <a:off x="1186269" y="4606488"/>
              <a:ext cx="45030" cy="20416"/>
            </a:xfrm>
            <a:custGeom>
              <a:rect b="b" l="l" r="r" t="t"/>
              <a:pathLst>
                <a:path extrusionOk="0" h="637" w="1405">
                  <a:moveTo>
                    <a:pt x="5" y="0"/>
                  </a:moveTo>
                  <a:cubicBezTo>
                    <a:pt x="3" y="0"/>
                    <a:pt x="1" y="1"/>
                    <a:pt x="0" y="1"/>
                  </a:cubicBezTo>
                  <a:cubicBezTo>
                    <a:pt x="435" y="302"/>
                    <a:pt x="903" y="519"/>
                    <a:pt x="1404" y="636"/>
                  </a:cubicBezTo>
                  <a:cubicBezTo>
                    <a:pt x="1404" y="620"/>
                    <a:pt x="1087" y="503"/>
                    <a:pt x="702" y="336"/>
                  </a:cubicBezTo>
                  <a:cubicBezTo>
                    <a:pt x="336" y="160"/>
                    <a:pt x="45" y="0"/>
                    <a:pt x="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43"/>
            <p:cNvSpPr/>
            <p:nvPr/>
          </p:nvSpPr>
          <p:spPr>
            <a:xfrm>
              <a:off x="2346799" y="4458705"/>
              <a:ext cx="281079" cy="240183"/>
            </a:xfrm>
            <a:custGeom>
              <a:rect b="b" l="l" r="r" t="t"/>
              <a:pathLst>
                <a:path extrusionOk="0" h="7494" w="8770">
                  <a:moveTo>
                    <a:pt x="6982" y="1"/>
                  </a:moveTo>
                  <a:lnTo>
                    <a:pt x="2220" y="2257"/>
                  </a:lnTo>
                  <a:lnTo>
                    <a:pt x="3407" y="4813"/>
                  </a:lnTo>
                  <a:cubicBezTo>
                    <a:pt x="3407" y="4813"/>
                    <a:pt x="1" y="7493"/>
                    <a:pt x="832" y="7493"/>
                  </a:cubicBezTo>
                  <a:cubicBezTo>
                    <a:pt x="857" y="7493"/>
                    <a:pt x="885" y="7491"/>
                    <a:pt x="917" y="7486"/>
                  </a:cubicBezTo>
                  <a:cubicBezTo>
                    <a:pt x="1919" y="7336"/>
                    <a:pt x="7199" y="4562"/>
                    <a:pt x="8486" y="3877"/>
                  </a:cubicBezTo>
                  <a:lnTo>
                    <a:pt x="8770" y="3710"/>
                  </a:lnTo>
                  <a:lnTo>
                    <a:pt x="6982"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43"/>
            <p:cNvSpPr/>
            <p:nvPr/>
          </p:nvSpPr>
          <p:spPr>
            <a:xfrm>
              <a:off x="2567880" y="4532612"/>
              <a:ext cx="58940" cy="70189"/>
            </a:xfrm>
            <a:custGeom>
              <a:rect b="b" l="l" r="r" t="t"/>
              <a:pathLst>
                <a:path extrusionOk="0" h="2190" w="1839">
                  <a:moveTo>
                    <a:pt x="1204" y="1"/>
                  </a:moveTo>
                  <a:cubicBezTo>
                    <a:pt x="786" y="168"/>
                    <a:pt x="452" y="485"/>
                    <a:pt x="251" y="886"/>
                  </a:cubicBezTo>
                  <a:cubicBezTo>
                    <a:pt x="51" y="1287"/>
                    <a:pt x="1" y="1755"/>
                    <a:pt x="118" y="2190"/>
                  </a:cubicBezTo>
                  <a:lnTo>
                    <a:pt x="1839" y="1337"/>
                  </a:lnTo>
                  <a:lnTo>
                    <a:pt x="12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43"/>
            <p:cNvSpPr/>
            <p:nvPr/>
          </p:nvSpPr>
          <p:spPr>
            <a:xfrm>
              <a:off x="2361190" y="4574374"/>
              <a:ext cx="266688" cy="125027"/>
            </a:xfrm>
            <a:custGeom>
              <a:rect b="b" l="l" r="r" t="t"/>
              <a:pathLst>
                <a:path extrusionOk="0" h="3901" w="8321">
                  <a:moveTo>
                    <a:pt x="8254" y="1"/>
                  </a:moveTo>
                  <a:lnTo>
                    <a:pt x="1938" y="3075"/>
                  </a:lnTo>
                  <a:cubicBezTo>
                    <a:pt x="1938" y="3075"/>
                    <a:pt x="1585" y="2641"/>
                    <a:pt x="1308" y="2641"/>
                  </a:cubicBezTo>
                  <a:cubicBezTo>
                    <a:pt x="1277" y="2641"/>
                    <a:pt x="1248" y="2646"/>
                    <a:pt x="1220" y="2658"/>
                  </a:cubicBezTo>
                  <a:cubicBezTo>
                    <a:pt x="1220" y="2658"/>
                    <a:pt x="0" y="3744"/>
                    <a:pt x="284" y="3894"/>
                  </a:cubicBezTo>
                  <a:cubicBezTo>
                    <a:pt x="292" y="3898"/>
                    <a:pt x="304" y="3900"/>
                    <a:pt x="320" y="3900"/>
                  </a:cubicBezTo>
                  <a:cubicBezTo>
                    <a:pt x="871" y="3900"/>
                    <a:pt x="6080" y="1417"/>
                    <a:pt x="8321" y="101"/>
                  </a:cubicBezTo>
                  <a:lnTo>
                    <a:pt x="825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43"/>
            <p:cNvSpPr/>
            <p:nvPr/>
          </p:nvSpPr>
          <p:spPr>
            <a:xfrm>
              <a:off x="2369202" y="4573316"/>
              <a:ext cx="259220" cy="123200"/>
            </a:xfrm>
            <a:custGeom>
              <a:rect b="b" l="l" r="r" t="t"/>
              <a:pathLst>
                <a:path extrusionOk="0" h="3844" w="8088">
                  <a:moveTo>
                    <a:pt x="8088" y="1"/>
                  </a:moveTo>
                  <a:cubicBezTo>
                    <a:pt x="8054" y="1"/>
                    <a:pt x="8021" y="17"/>
                    <a:pt x="8004" y="34"/>
                  </a:cubicBezTo>
                  <a:cubicBezTo>
                    <a:pt x="8038" y="34"/>
                    <a:pt x="8054" y="17"/>
                    <a:pt x="8088" y="1"/>
                  </a:cubicBezTo>
                  <a:close/>
                  <a:moveTo>
                    <a:pt x="8004" y="34"/>
                  </a:moveTo>
                  <a:lnTo>
                    <a:pt x="8004" y="34"/>
                  </a:lnTo>
                  <a:cubicBezTo>
                    <a:pt x="7937" y="67"/>
                    <a:pt x="7854" y="101"/>
                    <a:pt x="7770" y="151"/>
                  </a:cubicBezTo>
                  <a:lnTo>
                    <a:pt x="6918" y="585"/>
                  </a:lnTo>
                  <a:cubicBezTo>
                    <a:pt x="6183" y="936"/>
                    <a:pt x="5180" y="1437"/>
                    <a:pt x="4061" y="1972"/>
                  </a:cubicBezTo>
                  <a:cubicBezTo>
                    <a:pt x="2941" y="2507"/>
                    <a:pt x="1922" y="2975"/>
                    <a:pt x="1187" y="3309"/>
                  </a:cubicBezTo>
                  <a:cubicBezTo>
                    <a:pt x="853" y="3459"/>
                    <a:pt x="552" y="3593"/>
                    <a:pt x="318" y="3693"/>
                  </a:cubicBezTo>
                  <a:cubicBezTo>
                    <a:pt x="235" y="3743"/>
                    <a:pt x="151" y="3777"/>
                    <a:pt x="84" y="3810"/>
                  </a:cubicBezTo>
                  <a:lnTo>
                    <a:pt x="318" y="3727"/>
                  </a:lnTo>
                  <a:lnTo>
                    <a:pt x="1204" y="3342"/>
                  </a:lnTo>
                  <a:cubicBezTo>
                    <a:pt x="1956" y="3025"/>
                    <a:pt x="2975" y="2557"/>
                    <a:pt x="4094" y="2022"/>
                  </a:cubicBezTo>
                  <a:cubicBezTo>
                    <a:pt x="5214" y="1488"/>
                    <a:pt x="6216" y="986"/>
                    <a:pt x="6935" y="619"/>
                  </a:cubicBezTo>
                  <a:cubicBezTo>
                    <a:pt x="7269" y="435"/>
                    <a:pt x="7553" y="285"/>
                    <a:pt x="7770" y="168"/>
                  </a:cubicBezTo>
                  <a:lnTo>
                    <a:pt x="8004" y="34"/>
                  </a:lnTo>
                  <a:close/>
                  <a:moveTo>
                    <a:pt x="84" y="3810"/>
                  </a:moveTo>
                  <a:cubicBezTo>
                    <a:pt x="51" y="3810"/>
                    <a:pt x="17" y="3827"/>
                    <a:pt x="1" y="3844"/>
                  </a:cubicBezTo>
                  <a:cubicBezTo>
                    <a:pt x="34" y="3844"/>
                    <a:pt x="51" y="3827"/>
                    <a:pt x="84" y="381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43"/>
            <p:cNvSpPr/>
            <p:nvPr/>
          </p:nvSpPr>
          <p:spPr>
            <a:xfrm>
              <a:off x="2444167" y="4621936"/>
              <a:ext cx="15031" cy="9262"/>
            </a:xfrm>
            <a:custGeom>
              <a:rect b="b" l="l" r="r" t="t"/>
              <a:pathLst>
                <a:path extrusionOk="0" h="289" w="469">
                  <a:moveTo>
                    <a:pt x="23" y="1"/>
                  </a:moveTo>
                  <a:cubicBezTo>
                    <a:pt x="20" y="1"/>
                    <a:pt x="18" y="2"/>
                    <a:pt x="18" y="4"/>
                  </a:cubicBezTo>
                  <a:cubicBezTo>
                    <a:pt x="1" y="21"/>
                    <a:pt x="101" y="88"/>
                    <a:pt x="218" y="171"/>
                  </a:cubicBezTo>
                  <a:cubicBezTo>
                    <a:pt x="335" y="238"/>
                    <a:pt x="452" y="288"/>
                    <a:pt x="452" y="288"/>
                  </a:cubicBezTo>
                  <a:cubicBezTo>
                    <a:pt x="469" y="271"/>
                    <a:pt x="369" y="188"/>
                    <a:pt x="252" y="121"/>
                  </a:cubicBezTo>
                  <a:cubicBezTo>
                    <a:pt x="150" y="48"/>
                    <a:pt x="48" y="1"/>
                    <a:pt x="2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43"/>
            <p:cNvSpPr/>
            <p:nvPr/>
          </p:nvSpPr>
          <p:spPr>
            <a:xfrm>
              <a:off x="2454359" y="4614340"/>
              <a:ext cx="13942" cy="4199"/>
            </a:xfrm>
            <a:custGeom>
              <a:rect b="b" l="l" r="r" t="t"/>
              <a:pathLst>
                <a:path extrusionOk="0" h="131" w="435">
                  <a:moveTo>
                    <a:pt x="20" y="1"/>
                  </a:moveTo>
                  <a:cubicBezTo>
                    <a:pt x="8" y="1"/>
                    <a:pt x="0" y="3"/>
                    <a:pt x="0" y="7"/>
                  </a:cubicBezTo>
                  <a:cubicBezTo>
                    <a:pt x="0" y="24"/>
                    <a:pt x="84" y="57"/>
                    <a:pt x="201" y="91"/>
                  </a:cubicBezTo>
                  <a:cubicBezTo>
                    <a:pt x="287" y="115"/>
                    <a:pt x="363" y="131"/>
                    <a:pt x="398" y="131"/>
                  </a:cubicBezTo>
                  <a:cubicBezTo>
                    <a:pt x="411" y="131"/>
                    <a:pt x="418" y="129"/>
                    <a:pt x="418" y="124"/>
                  </a:cubicBezTo>
                  <a:cubicBezTo>
                    <a:pt x="435" y="107"/>
                    <a:pt x="335" y="74"/>
                    <a:pt x="218" y="41"/>
                  </a:cubicBezTo>
                  <a:cubicBezTo>
                    <a:pt x="132" y="16"/>
                    <a:pt x="55" y="1"/>
                    <a:pt x="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43"/>
            <p:cNvSpPr/>
            <p:nvPr/>
          </p:nvSpPr>
          <p:spPr>
            <a:xfrm>
              <a:off x="2452757" y="4600078"/>
              <a:ext cx="16634" cy="8077"/>
            </a:xfrm>
            <a:custGeom>
              <a:rect b="b" l="l" r="r" t="t"/>
              <a:pathLst>
                <a:path extrusionOk="0" h="252" w="519">
                  <a:moveTo>
                    <a:pt x="502" y="1"/>
                  </a:moveTo>
                  <a:cubicBezTo>
                    <a:pt x="418" y="18"/>
                    <a:pt x="318" y="51"/>
                    <a:pt x="234" y="101"/>
                  </a:cubicBezTo>
                  <a:cubicBezTo>
                    <a:pt x="101" y="168"/>
                    <a:pt x="0" y="235"/>
                    <a:pt x="0" y="252"/>
                  </a:cubicBezTo>
                  <a:cubicBezTo>
                    <a:pt x="101" y="235"/>
                    <a:pt x="184" y="201"/>
                    <a:pt x="268" y="151"/>
                  </a:cubicBezTo>
                  <a:cubicBezTo>
                    <a:pt x="401" y="85"/>
                    <a:pt x="518" y="18"/>
                    <a:pt x="5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43"/>
            <p:cNvSpPr/>
            <p:nvPr/>
          </p:nvSpPr>
          <p:spPr>
            <a:xfrm>
              <a:off x="2449552" y="4588860"/>
              <a:ext cx="17692" cy="10192"/>
            </a:xfrm>
            <a:custGeom>
              <a:rect b="b" l="l" r="r" t="t"/>
              <a:pathLst>
                <a:path extrusionOk="0" h="318" w="552">
                  <a:moveTo>
                    <a:pt x="535" y="0"/>
                  </a:moveTo>
                  <a:cubicBezTo>
                    <a:pt x="351" y="100"/>
                    <a:pt x="167" y="217"/>
                    <a:pt x="0" y="318"/>
                  </a:cubicBezTo>
                  <a:cubicBezTo>
                    <a:pt x="100" y="318"/>
                    <a:pt x="201" y="284"/>
                    <a:pt x="301" y="217"/>
                  </a:cubicBezTo>
                  <a:cubicBezTo>
                    <a:pt x="451" y="117"/>
                    <a:pt x="551" y="17"/>
                    <a:pt x="5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43"/>
            <p:cNvSpPr/>
            <p:nvPr/>
          </p:nvSpPr>
          <p:spPr>
            <a:xfrm>
              <a:off x="2413656" y="4613443"/>
              <a:ext cx="33781" cy="14519"/>
            </a:xfrm>
            <a:custGeom>
              <a:rect b="b" l="l" r="r" t="t"/>
              <a:pathLst>
                <a:path extrusionOk="0" h="453" w="1054">
                  <a:moveTo>
                    <a:pt x="522" y="62"/>
                  </a:moveTo>
                  <a:cubicBezTo>
                    <a:pt x="609" y="62"/>
                    <a:pt x="694" y="81"/>
                    <a:pt x="769" y="119"/>
                  </a:cubicBezTo>
                  <a:cubicBezTo>
                    <a:pt x="834" y="151"/>
                    <a:pt x="900" y="191"/>
                    <a:pt x="956" y="233"/>
                  </a:cubicBezTo>
                  <a:lnTo>
                    <a:pt x="956" y="233"/>
                  </a:lnTo>
                  <a:cubicBezTo>
                    <a:pt x="899" y="252"/>
                    <a:pt x="820" y="277"/>
                    <a:pt x="719" y="302"/>
                  </a:cubicBezTo>
                  <a:cubicBezTo>
                    <a:pt x="602" y="336"/>
                    <a:pt x="485" y="369"/>
                    <a:pt x="368" y="369"/>
                  </a:cubicBezTo>
                  <a:cubicBezTo>
                    <a:pt x="301" y="386"/>
                    <a:pt x="234" y="386"/>
                    <a:pt x="168" y="386"/>
                  </a:cubicBezTo>
                  <a:cubicBezTo>
                    <a:pt x="101" y="369"/>
                    <a:pt x="51" y="336"/>
                    <a:pt x="84" y="269"/>
                  </a:cubicBezTo>
                  <a:cubicBezTo>
                    <a:pt x="168" y="152"/>
                    <a:pt x="301" y="85"/>
                    <a:pt x="435" y="69"/>
                  </a:cubicBezTo>
                  <a:cubicBezTo>
                    <a:pt x="464" y="64"/>
                    <a:pt x="493" y="62"/>
                    <a:pt x="522" y="62"/>
                  </a:cubicBezTo>
                  <a:close/>
                  <a:moveTo>
                    <a:pt x="513" y="0"/>
                  </a:moveTo>
                  <a:cubicBezTo>
                    <a:pt x="324" y="0"/>
                    <a:pt x="138" y="82"/>
                    <a:pt x="17" y="236"/>
                  </a:cubicBezTo>
                  <a:cubicBezTo>
                    <a:pt x="1" y="286"/>
                    <a:pt x="1" y="353"/>
                    <a:pt x="34" y="386"/>
                  </a:cubicBezTo>
                  <a:cubicBezTo>
                    <a:pt x="67" y="419"/>
                    <a:pt x="101" y="436"/>
                    <a:pt x="151" y="453"/>
                  </a:cubicBezTo>
                  <a:cubicBezTo>
                    <a:pt x="234" y="453"/>
                    <a:pt x="301" y="453"/>
                    <a:pt x="385" y="436"/>
                  </a:cubicBezTo>
                  <a:cubicBezTo>
                    <a:pt x="502" y="419"/>
                    <a:pt x="619" y="386"/>
                    <a:pt x="736" y="353"/>
                  </a:cubicBezTo>
                  <a:cubicBezTo>
                    <a:pt x="823" y="328"/>
                    <a:pt x="901" y="293"/>
                    <a:pt x="977" y="250"/>
                  </a:cubicBezTo>
                  <a:lnTo>
                    <a:pt x="977" y="250"/>
                  </a:lnTo>
                  <a:cubicBezTo>
                    <a:pt x="999" y="267"/>
                    <a:pt x="1019" y="285"/>
                    <a:pt x="1036" y="302"/>
                  </a:cubicBezTo>
                  <a:cubicBezTo>
                    <a:pt x="1036" y="302"/>
                    <a:pt x="1036" y="287"/>
                    <a:pt x="992" y="241"/>
                  </a:cubicBezTo>
                  <a:lnTo>
                    <a:pt x="992" y="241"/>
                  </a:lnTo>
                  <a:cubicBezTo>
                    <a:pt x="1012" y="229"/>
                    <a:pt x="1033" y="216"/>
                    <a:pt x="1053" y="202"/>
                  </a:cubicBezTo>
                  <a:cubicBezTo>
                    <a:pt x="1046" y="202"/>
                    <a:pt x="1021" y="211"/>
                    <a:pt x="979" y="226"/>
                  </a:cubicBezTo>
                  <a:lnTo>
                    <a:pt x="979" y="226"/>
                  </a:lnTo>
                  <a:cubicBezTo>
                    <a:pt x="929" y="164"/>
                    <a:pt x="866" y="116"/>
                    <a:pt x="803" y="69"/>
                  </a:cubicBezTo>
                  <a:cubicBezTo>
                    <a:pt x="711" y="23"/>
                    <a:pt x="611" y="0"/>
                    <a:pt x="5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43"/>
            <p:cNvSpPr/>
            <p:nvPr/>
          </p:nvSpPr>
          <p:spPr>
            <a:xfrm>
              <a:off x="2439360" y="4597834"/>
              <a:ext cx="11826" cy="23717"/>
            </a:xfrm>
            <a:custGeom>
              <a:rect b="b" l="l" r="r" t="t"/>
              <a:pathLst>
                <a:path extrusionOk="0" h="740" w="369">
                  <a:moveTo>
                    <a:pt x="227" y="1"/>
                  </a:moveTo>
                  <a:cubicBezTo>
                    <a:pt x="219" y="1"/>
                    <a:pt x="210" y="2"/>
                    <a:pt x="201" y="4"/>
                  </a:cubicBezTo>
                  <a:cubicBezTo>
                    <a:pt x="84" y="71"/>
                    <a:pt x="17" y="171"/>
                    <a:pt x="17" y="288"/>
                  </a:cubicBezTo>
                  <a:cubicBezTo>
                    <a:pt x="1" y="372"/>
                    <a:pt x="1" y="472"/>
                    <a:pt x="34" y="556"/>
                  </a:cubicBezTo>
                  <a:cubicBezTo>
                    <a:pt x="51" y="622"/>
                    <a:pt x="101" y="706"/>
                    <a:pt x="168" y="739"/>
                  </a:cubicBezTo>
                  <a:cubicBezTo>
                    <a:pt x="134" y="672"/>
                    <a:pt x="101" y="606"/>
                    <a:pt x="84" y="539"/>
                  </a:cubicBezTo>
                  <a:cubicBezTo>
                    <a:pt x="51" y="455"/>
                    <a:pt x="51" y="372"/>
                    <a:pt x="67" y="305"/>
                  </a:cubicBezTo>
                  <a:cubicBezTo>
                    <a:pt x="84" y="221"/>
                    <a:pt x="134" y="104"/>
                    <a:pt x="218" y="71"/>
                  </a:cubicBezTo>
                  <a:cubicBezTo>
                    <a:pt x="223" y="70"/>
                    <a:pt x="228" y="69"/>
                    <a:pt x="233" y="69"/>
                  </a:cubicBezTo>
                  <a:cubicBezTo>
                    <a:pt x="303" y="69"/>
                    <a:pt x="318" y="177"/>
                    <a:pt x="318" y="255"/>
                  </a:cubicBezTo>
                  <a:cubicBezTo>
                    <a:pt x="301" y="338"/>
                    <a:pt x="285" y="422"/>
                    <a:pt x="268" y="505"/>
                  </a:cubicBezTo>
                  <a:cubicBezTo>
                    <a:pt x="234" y="639"/>
                    <a:pt x="184" y="723"/>
                    <a:pt x="201" y="723"/>
                  </a:cubicBezTo>
                  <a:cubicBezTo>
                    <a:pt x="251" y="672"/>
                    <a:pt x="285" y="606"/>
                    <a:pt x="318" y="522"/>
                  </a:cubicBezTo>
                  <a:cubicBezTo>
                    <a:pt x="335" y="439"/>
                    <a:pt x="351" y="355"/>
                    <a:pt x="368" y="271"/>
                  </a:cubicBezTo>
                  <a:cubicBezTo>
                    <a:pt x="368" y="221"/>
                    <a:pt x="368" y="155"/>
                    <a:pt x="351" y="104"/>
                  </a:cubicBezTo>
                  <a:cubicBezTo>
                    <a:pt x="337" y="46"/>
                    <a:pt x="285" y="1"/>
                    <a:pt x="2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43"/>
            <p:cNvSpPr/>
            <p:nvPr/>
          </p:nvSpPr>
          <p:spPr>
            <a:xfrm>
              <a:off x="2564675" y="4532612"/>
              <a:ext cx="40736" cy="69132"/>
            </a:xfrm>
            <a:custGeom>
              <a:rect b="b" l="l" r="r" t="t"/>
              <a:pathLst>
                <a:path extrusionOk="0" h="2157" w="1271">
                  <a:moveTo>
                    <a:pt x="1270" y="1"/>
                  </a:moveTo>
                  <a:cubicBezTo>
                    <a:pt x="1237" y="1"/>
                    <a:pt x="1203" y="17"/>
                    <a:pt x="1170" y="34"/>
                  </a:cubicBezTo>
                  <a:cubicBezTo>
                    <a:pt x="1070" y="51"/>
                    <a:pt x="986" y="101"/>
                    <a:pt x="903" y="151"/>
                  </a:cubicBezTo>
                  <a:cubicBezTo>
                    <a:pt x="318" y="469"/>
                    <a:pt x="0" y="1120"/>
                    <a:pt x="101" y="1772"/>
                  </a:cubicBezTo>
                  <a:cubicBezTo>
                    <a:pt x="117" y="1872"/>
                    <a:pt x="134" y="1972"/>
                    <a:pt x="167" y="2056"/>
                  </a:cubicBezTo>
                  <a:cubicBezTo>
                    <a:pt x="184" y="2089"/>
                    <a:pt x="201" y="2123"/>
                    <a:pt x="218" y="2156"/>
                  </a:cubicBezTo>
                  <a:cubicBezTo>
                    <a:pt x="234" y="2156"/>
                    <a:pt x="167" y="2006"/>
                    <a:pt x="151" y="1772"/>
                  </a:cubicBezTo>
                  <a:cubicBezTo>
                    <a:pt x="84" y="1137"/>
                    <a:pt x="385" y="519"/>
                    <a:pt x="919" y="185"/>
                  </a:cubicBezTo>
                  <a:cubicBezTo>
                    <a:pt x="1120" y="51"/>
                    <a:pt x="1270" y="17"/>
                    <a:pt x="12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43"/>
            <p:cNvSpPr/>
            <p:nvPr/>
          </p:nvSpPr>
          <p:spPr>
            <a:xfrm>
              <a:off x="2559323" y="4476942"/>
              <a:ext cx="30544" cy="62145"/>
            </a:xfrm>
            <a:custGeom>
              <a:rect b="b" l="l" r="r" t="t"/>
              <a:pathLst>
                <a:path extrusionOk="0" h="1939" w="953">
                  <a:moveTo>
                    <a:pt x="0" y="0"/>
                  </a:moveTo>
                  <a:cubicBezTo>
                    <a:pt x="284" y="668"/>
                    <a:pt x="602" y="1303"/>
                    <a:pt x="953" y="1938"/>
                  </a:cubicBezTo>
                  <a:cubicBezTo>
                    <a:pt x="819" y="1604"/>
                    <a:pt x="669" y="1270"/>
                    <a:pt x="502" y="952"/>
                  </a:cubicBezTo>
                  <a:cubicBezTo>
                    <a:pt x="351" y="618"/>
                    <a:pt x="184" y="301"/>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43"/>
            <p:cNvSpPr/>
            <p:nvPr/>
          </p:nvSpPr>
          <p:spPr>
            <a:xfrm>
              <a:off x="2500960" y="4596841"/>
              <a:ext cx="44453" cy="22018"/>
            </a:xfrm>
            <a:custGeom>
              <a:rect b="b" l="l" r="r" t="t"/>
              <a:pathLst>
                <a:path extrusionOk="0" h="687" w="1387">
                  <a:moveTo>
                    <a:pt x="1385" y="1"/>
                  </a:moveTo>
                  <a:cubicBezTo>
                    <a:pt x="1359" y="1"/>
                    <a:pt x="1068" y="161"/>
                    <a:pt x="702" y="353"/>
                  </a:cubicBezTo>
                  <a:cubicBezTo>
                    <a:pt x="317" y="536"/>
                    <a:pt x="0" y="670"/>
                    <a:pt x="0" y="687"/>
                  </a:cubicBezTo>
                  <a:cubicBezTo>
                    <a:pt x="501" y="536"/>
                    <a:pt x="969" y="319"/>
                    <a:pt x="1387" y="2"/>
                  </a:cubicBezTo>
                  <a:cubicBezTo>
                    <a:pt x="1387" y="1"/>
                    <a:pt x="1386" y="1"/>
                    <a:pt x="13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43"/>
            <p:cNvSpPr/>
            <p:nvPr/>
          </p:nvSpPr>
          <p:spPr>
            <a:xfrm>
              <a:off x="2573778" y="4582867"/>
              <a:ext cx="2692" cy="10352"/>
            </a:xfrm>
            <a:custGeom>
              <a:rect b="b" l="l" r="r" t="t"/>
              <a:pathLst>
                <a:path extrusionOk="0" h="323" w="84">
                  <a:moveTo>
                    <a:pt x="45" y="1"/>
                  </a:moveTo>
                  <a:cubicBezTo>
                    <a:pt x="27" y="1"/>
                    <a:pt x="0" y="64"/>
                    <a:pt x="0" y="154"/>
                  </a:cubicBezTo>
                  <a:cubicBezTo>
                    <a:pt x="0" y="245"/>
                    <a:pt x="42" y="323"/>
                    <a:pt x="62" y="323"/>
                  </a:cubicBezTo>
                  <a:cubicBezTo>
                    <a:pt x="64" y="323"/>
                    <a:pt x="66" y="322"/>
                    <a:pt x="67" y="321"/>
                  </a:cubicBezTo>
                  <a:cubicBezTo>
                    <a:pt x="84" y="321"/>
                    <a:pt x="67" y="254"/>
                    <a:pt x="67" y="154"/>
                  </a:cubicBezTo>
                  <a:cubicBezTo>
                    <a:pt x="67" y="70"/>
                    <a:pt x="67" y="3"/>
                    <a:pt x="51" y="3"/>
                  </a:cubicBezTo>
                  <a:cubicBezTo>
                    <a:pt x="49" y="2"/>
                    <a:pt x="47" y="1"/>
                    <a:pt x="4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43"/>
            <p:cNvSpPr/>
            <p:nvPr/>
          </p:nvSpPr>
          <p:spPr>
            <a:xfrm>
              <a:off x="2576438" y="4563156"/>
              <a:ext cx="4327" cy="8686"/>
            </a:xfrm>
            <a:custGeom>
              <a:rect b="b" l="l" r="r" t="t"/>
              <a:pathLst>
                <a:path extrusionOk="0" h="271" w="135">
                  <a:moveTo>
                    <a:pt x="118" y="0"/>
                  </a:moveTo>
                  <a:cubicBezTo>
                    <a:pt x="101" y="0"/>
                    <a:pt x="68" y="50"/>
                    <a:pt x="34" y="134"/>
                  </a:cubicBezTo>
                  <a:cubicBezTo>
                    <a:pt x="18" y="201"/>
                    <a:pt x="1" y="267"/>
                    <a:pt x="18" y="267"/>
                  </a:cubicBezTo>
                  <a:cubicBezTo>
                    <a:pt x="19" y="269"/>
                    <a:pt x="21" y="270"/>
                    <a:pt x="23" y="270"/>
                  </a:cubicBezTo>
                  <a:cubicBezTo>
                    <a:pt x="41" y="270"/>
                    <a:pt x="71" y="210"/>
                    <a:pt x="101" y="150"/>
                  </a:cubicBezTo>
                  <a:cubicBezTo>
                    <a:pt x="118" y="67"/>
                    <a:pt x="135" y="17"/>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43"/>
            <p:cNvSpPr/>
            <p:nvPr/>
          </p:nvSpPr>
          <p:spPr>
            <a:xfrm>
              <a:off x="2585540" y="4548926"/>
              <a:ext cx="7532" cy="7275"/>
            </a:xfrm>
            <a:custGeom>
              <a:rect b="b" l="l" r="r" t="t"/>
              <a:pathLst>
                <a:path extrusionOk="0" h="227" w="235">
                  <a:moveTo>
                    <a:pt x="211" y="0"/>
                  </a:moveTo>
                  <a:cubicBezTo>
                    <a:pt x="181" y="0"/>
                    <a:pt x="129" y="15"/>
                    <a:pt x="85" y="60"/>
                  </a:cubicBezTo>
                  <a:cubicBezTo>
                    <a:pt x="1" y="143"/>
                    <a:pt x="1" y="227"/>
                    <a:pt x="18" y="227"/>
                  </a:cubicBezTo>
                  <a:cubicBezTo>
                    <a:pt x="34" y="227"/>
                    <a:pt x="68" y="177"/>
                    <a:pt x="118" y="110"/>
                  </a:cubicBezTo>
                  <a:cubicBezTo>
                    <a:pt x="185" y="60"/>
                    <a:pt x="235" y="26"/>
                    <a:pt x="235" y="10"/>
                  </a:cubicBezTo>
                  <a:cubicBezTo>
                    <a:pt x="235" y="4"/>
                    <a:pt x="226" y="0"/>
                    <a:pt x="2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43"/>
            <p:cNvSpPr/>
            <p:nvPr/>
          </p:nvSpPr>
          <p:spPr>
            <a:xfrm>
              <a:off x="2598937" y="4540433"/>
              <a:ext cx="4872" cy="4199"/>
            </a:xfrm>
            <a:custGeom>
              <a:rect b="b" l="l" r="r" t="t"/>
              <a:pathLst>
                <a:path extrusionOk="0" h="131" w="152">
                  <a:moveTo>
                    <a:pt x="118" y="1"/>
                  </a:moveTo>
                  <a:cubicBezTo>
                    <a:pt x="100" y="1"/>
                    <a:pt x="75" y="16"/>
                    <a:pt x="51" y="41"/>
                  </a:cubicBezTo>
                  <a:cubicBezTo>
                    <a:pt x="17" y="74"/>
                    <a:pt x="1" y="124"/>
                    <a:pt x="17" y="124"/>
                  </a:cubicBezTo>
                  <a:cubicBezTo>
                    <a:pt x="22" y="129"/>
                    <a:pt x="28" y="131"/>
                    <a:pt x="34" y="131"/>
                  </a:cubicBezTo>
                  <a:cubicBezTo>
                    <a:pt x="52" y="131"/>
                    <a:pt x="76" y="115"/>
                    <a:pt x="101" y="91"/>
                  </a:cubicBezTo>
                  <a:cubicBezTo>
                    <a:pt x="134" y="57"/>
                    <a:pt x="151" y="24"/>
                    <a:pt x="134" y="7"/>
                  </a:cubicBezTo>
                  <a:cubicBezTo>
                    <a:pt x="130" y="3"/>
                    <a:pt x="124" y="1"/>
                    <a:pt x="1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43"/>
            <p:cNvSpPr/>
            <p:nvPr/>
          </p:nvSpPr>
          <p:spPr>
            <a:xfrm>
              <a:off x="1828359" y="2877358"/>
              <a:ext cx="806506" cy="1736693"/>
            </a:xfrm>
            <a:custGeom>
              <a:rect b="b" l="l" r="r" t="t"/>
              <a:pathLst>
                <a:path extrusionOk="0" h="54187" w="25164">
                  <a:moveTo>
                    <a:pt x="0" y="1"/>
                  </a:moveTo>
                  <a:cubicBezTo>
                    <a:pt x="0" y="1"/>
                    <a:pt x="1754" y="22958"/>
                    <a:pt x="3559" y="29475"/>
                  </a:cubicBezTo>
                  <a:lnTo>
                    <a:pt x="17427" y="54186"/>
                  </a:lnTo>
                  <a:lnTo>
                    <a:pt x="25163" y="50594"/>
                  </a:lnTo>
                  <a:lnTo>
                    <a:pt x="14002" y="25732"/>
                  </a:lnTo>
                  <a:cubicBezTo>
                    <a:pt x="11579" y="17244"/>
                    <a:pt x="10042" y="753"/>
                    <a:pt x="10042" y="753"/>
                  </a:cubicBez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43"/>
            <p:cNvSpPr/>
            <p:nvPr/>
          </p:nvSpPr>
          <p:spPr>
            <a:xfrm>
              <a:off x="2347793" y="4419636"/>
              <a:ext cx="251176" cy="116758"/>
            </a:xfrm>
            <a:custGeom>
              <a:rect b="b" l="l" r="r" t="t"/>
              <a:pathLst>
                <a:path extrusionOk="0" h="3643" w="7837">
                  <a:moveTo>
                    <a:pt x="7837" y="0"/>
                  </a:moveTo>
                  <a:cubicBezTo>
                    <a:pt x="7736" y="17"/>
                    <a:pt x="7619" y="67"/>
                    <a:pt x="7519" y="117"/>
                  </a:cubicBezTo>
                  <a:cubicBezTo>
                    <a:pt x="7319" y="201"/>
                    <a:pt x="7018" y="318"/>
                    <a:pt x="6667" y="485"/>
                  </a:cubicBezTo>
                  <a:cubicBezTo>
                    <a:pt x="5949" y="786"/>
                    <a:pt x="4963" y="1237"/>
                    <a:pt x="3877" y="1738"/>
                  </a:cubicBezTo>
                  <a:cubicBezTo>
                    <a:pt x="2791" y="2239"/>
                    <a:pt x="1822" y="2707"/>
                    <a:pt x="1120" y="3058"/>
                  </a:cubicBezTo>
                  <a:cubicBezTo>
                    <a:pt x="769" y="3225"/>
                    <a:pt x="485" y="3375"/>
                    <a:pt x="284" y="3476"/>
                  </a:cubicBezTo>
                  <a:cubicBezTo>
                    <a:pt x="184" y="3526"/>
                    <a:pt x="84" y="3576"/>
                    <a:pt x="0" y="3643"/>
                  </a:cubicBezTo>
                  <a:cubicBezTo>
                    <a:pt x="117" y="3626"/>
                    <a:pt x="218" y="3593"/>
                    <a:pt x="318" y="3542"/>
                  </a:cubicBezTo>
                  <a:cubicBezTo>
                    <a:pt x="518" y="3459"/>
                    <a:pt x="819" y="3325"/>
                    <a:pt x="1170" y="3175"/>
                  </a:cubicBezTo>
                  <a:cubicBezTo>
                    <a:pt x="1888" y="2857"/>
                    <a:pt x="2874" y="2406"/>
                    <a:pt x="3960" y="1905"/>
                  </a:cubicBezTo>
                  <a:cubicBezTo>
                    <a:pt x="5046" y="1404"/>
                    <a:pt x="6015" y="936"/>
                    <a:pt x="6717" y="602"/>
                  </a:cubicBezTo>
                  <a:cubicBezTo>
                    <a:pt x="7068" y="418"/>
                    <a:pt x="7352" y="284"/>
                    <a:pt x="7553" y="184"/>
                  </a:cubicBezTo>
                  <a:cubicBezTo>
                    <a:pt x="7653" y="134"/>
                    <a:pt x="7753" y="67"/>
                    <a:pt x="783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43"/>
            <p:cNvSpPr/>
            <p:nvPr/>
          </p:nvSpPr>
          <p:spPr>
            <a:xfrm>
              <a:off x="1130053" y="2581216"/>
              <a:ext cx="1238668" cy="2047835"/>
            </a:xfrm>
            <a:custGeom>
              <a:rect b="b" l="l" r="r" t="t"/>
              <a:pathLst>
                <a:path extrusionOk="0" h="63895" w="38648">
                  <a:moveTo>
                    <a:pt x="36408" y="1"/>
                  </a:moveTo>
                  <a:lnTo>
                    <a:pt x="20936" y="5882"/>
                  </a:lnTo>
                  <a:lnTo>
                    <a:pt x="10978" y="31363"/>
                  </a:lnTo>
                  <a:lnTo>
                    <a:pt x="0" y="59600"/>
                  </a:lnTo>
                  <a:lnTo>
                    <a:pt x="7502" y="63894"/>
                  </a:lnTo>
                  <a:cubicBezTo>
                    <a:pt x="7502" y="63894"/>
                    <a:pt x="19198" y="41722"/>
                    <a:pt x="22373" y="34972"/>
                  </a:cubicBezTo>
                  <a:cubicBezTo>
                    <a:pt x="23910" y="31697"/>
                    <a:pt x="29457" y="19182"/>
                    <a:pt x="34921" y="12733"/>
                  </a:cubicBezTo>
                  <a:cubicBezTo>
                    <a:pt x="34921" y="12733"/>
                    <a:pt x="36475" y="10511"/>
                    <a:pt x="36675" y="10110"/>
                  </a:cubicBezTo>
                  <a:cubicBezTo>
                    <a:pt x="38647" y="6083"/>
                    <a:pt x="36592" y="1"/>
                    <a:pt x="364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43"/>
            <p:cNvSpPr/>
            <p:nvPr/>
          </p:nvSpPr>
          <p:spPr>
            <a:xfrm>
              <a:off x="1639296" y="3365223"/>
              <a:ext cx="223356" cy="129290"/>
            </a:xfrm>
            <a:custGeom>
              <a:rect b="b" l="l" r="r" t="t"/>
              <a:pathLst>
                <a:path extrusionOk="0" h="4034" w="6969">
                  <a:moveTo>
                    <a:pt x="1455" y="0"/>
                  </a:moveTo>
                  <a:lnTo>
                    <a:pt x="1" y="1604"/>
                  </a:lnTo>
                  <a:cubicBezTo>
                    <a:pt x="1" y="1604"/>
                    <a:pt x="5381" y="3609"/>
                    <a:pt x="6166" y="4027"/>
                  </a:cubicBezTo>
                  <a:cubicBezTo>
                    <a:pt x="6175" y="4031"/>
                    <a:pt x="6183" y="4033"/>
                    <a:pt x="6191" y="4033"/>
                  </a:cubicBezTo>
                  <a:cubicBezTo>
                    <a:pt x="6480" y="4033"/>
                    <a:pt x="6968" y="1621"/>
                    <a:pt x="6968" y="1621"/>
                  </a:cubicBezTo>
                  <a:lnTo>
                    <a:pt x="1455"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43"/>
            <p:cNvSpPr/>
            <p:nvPr/>
          </p:nvSpPr>
          <p:spPr>
            <a:xfrm>
              <a:off x="1609842" y="3424644"/>
              <a:ext cx="201947" cy="181884"/>
            </a:xfrm>
            <a:custGeom>
              <a:rect b="b" l="l" r="r" t="t"/>
              <a:pathLst>
                <a:path extrusionOk="0" h="5675" w="6301">
                  <a:moveTo>
                    <a:pt x="1638" y="1"/>
                  </a:moveTo>
                  <a:lnTo>
                    <a:pt x="1" y="4078"/>
                  </a:lnTo>
                  <a:cubicBezTo>
                    <a:pt x="1" y="4078"/>
                    <a:pt x="2708" y="5448"/>
                    <a:pt x="3994" y="5665"/>
                  </a:cubicBezTo>
                  <a:cubicBezTo>
                    <a:pt x="4030" y="5671"/>
                    <a:pt x="4066" y="5675"/>
                    <a:pt x="4101" y="5675"/>
                  </a:cubicBezTo>
                  <a:cubicBezTo>
                    <a:pt x="5352" y="5675"/>
                    <a:pt x="6300" y="1755"/>
                    <a:pt x="6300" y="1755"/>
                  </a:cubicBezTo>
                  <a:lnTo>
                    <a:pt x="1638"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43"/>
            <p:cNvSpPr/>
            <p:nvPr/>
          </p:nvSpPr>
          <p:spPr>
            <a:xfrm>
              <a:off x="1644680" y="3417689"/>
              <a:ext cx="192268" cy="84099"/>
            </a:xfrm>
            <a:custGeom>
              <a:rect b="b" l="l" r="r" t="t"/>
              <a:pathLst>
                <a:path extrusionOk="0" h="2624" w="5999">
                  <a:moveTo>
                    <a:pt x="0" y="1"/>
                  </a:moveTo>
                  <a:lnTo>
                    <a:pt x="284" y="869"/>
                  </a:lnTo>
                  <a:lnTo>
                    <a:pt x="5046" y="2624"/>
                  </a:lnTo>
                  <a:lnTo>
                    <a:pt x="5998" y="2390"/>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43"/>
            <p:cNvSpPr/>
            <p:nvPr/>
          </p:nvSpPr>
          <p:spPr>
            <a:xfrm>
              <a:off x="1147168" y="4449058"/>
              <a:ext cx="252810" cy="125957"/>
            </a:xfrm>
            <a:custGeom>
              <a:rect b="b" l="l" r="r" t="t"/>
              <a:pathLst>
                <a:path extrusionOk="0" h="3930" w="7888">
                  <a:moveTo>
                    <a:pt x="21" y="0"/>
                  </a:moveTo>
                  <a:cubicBezTo>
                    <a:pt x="19" y="0"/>
                    <a:pt x="18" y="1"/>
                    <a:pt x="17" y="1"/>
                  </a:cubicBezTo>
                  <a:cubicBezTo>
                    <a:pt x="1" y="51"/>
                    <a:pt x="1738" y="970"/>
                    <a:pt x="3894" y="2056"/>
                  </a:cubicBezTo>
                  <a:cubicBezTo>
                    <a:pt x="6004" y="3111"/>
                    <a:pt x="7735" y="3930"/>
                    <a:pt x="7848" y="3930"/>
                  </a:cubicBezTo>
                  <a:cubicBezTo>
                    <a:pt x="7851" y="3930"/>
                    <a:pt x="7853" y="3929"/>
                    <a:pt x="7854" y="3928"/>
                  </a:cubicBezTo>
                  <a:cubicBezTo>
                    <a:pt x="7887" y="3894"/>
                    <a:pt x="6150" y="2975"/>
                    <a:pt x="3977" y="1889"/>
                  </a:cubicBezTo>
                  <a:cubicBezTo>
                    <a:pt x="1864" y="824"/>
                    <a:pt x="120" y="0"/>
                    <a:pt x="2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43"/>
            <p:cNvSpPr/>
            <p:nvPr/>
          </p:nvSpPr>
          <p:spPr>
            <a:xfrm>
              <a:off x="1338891" y="2115305"/>
              <a:ext cx="96406" cy="168743"/>
            </a:xfrm>
            <a:custGeom>
              <a:rect b="b" l="l" r="r" t="t"/>
              <a:pathLst>
                <a:path extrusionOk="0" h="5265" w="3008">
                  <a:moveTo>
                    <a:pt x="2956" y="1"/>
                  </a:moveTo>
                  <a:cubicBezTo>
                    <a:pt x="2905" y="1"/>
                    <a:pt x="2211" y="1158"/>
                    <a:pt x="1421" y="2591"/>
                  </a:cubicBezTo>
                  <a:cubicBezTo>
                    <a:pt x="619" y="4045"/>
                    <a:pt x="0" y="5231"/>
                    <a:pt x="34" y="5265"/>
                  </a:cubicBezTo>
                  <a:cubicBezTo>
                    <a:pt x="34" y="5265"/>
                    <a:pt x="35" y="5265"/>
                    <a:pt x="35" y="5265"/>
                  </a:cubicBezTo>
                  <a:cubicBezTo>
                    <a:pt x="94" y="5265"/>
                    <a:pt x="775" y="4118"/>
                    <a:pt x="1588" y="2675"/>
                  </a:cubicBezTo>
                  <a:cubicBezTo>
                    <a:pt x="2390" y="1221"/>
                    <a:pt x="3008" y="18"/>
                    <a:pt x="2958" y="1"/>
                  </a:cubicBezTo>
                  <a:cubicBezTo>
                    <a:pt x="2957" y="1"/>
                    <a:pt x="2957" y="1"/>
                    <a:pt x="295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43"/>
            <p:cNvSpPr/>
            <p:nvPr/>
          </p:nvSpPr>
          <p:spPr>
            <a:xfrm>
              <a:off x="1309982" y="1772627"/>
              <a:ext cx="635680" cy="847947"/>
            </a:xfrm>
            <a:custGeom>
              <a:rect b="b" l="l" r="r" t="t"/>
              <a:pathLst>
                <a:path extrusionOk="0" h="26457" w="19834">
                  <a:moveTo>
                    <a:pt x="18062" y="0"/>
                  </a:moveTo>
                  <a:cubicBezTo>
                    <a:pt x="14370" y="33"/>
                    <a:pt x="11964" y="4344"/>
                    <a:pt x="12080" y="6767"/>
                  </a:cubicBezTo>
                  <a:cubicBezTo>
                    <a:pt x="12248" y="9942"/>
                    <a:pt x="11395" y="16859"/>
                    <a:pt x="11395" y="16859"/>
                  </a:cubicBezTo>
                  <a:lnTo>
                    <a:pt x="2941" y="10025"/>
                  </a:lnTo>
                  <a:lnTo>
                    <a:pt x="0" y="15221"/>
                  </a:lnTo>
                  <a:cubicBezTo>
                    <a:pt x="0" y="15221"/>
                    <a:pt x="10476" y="26456"/>
                    <a:pt x="15408" y="26456"/>
                  </a:cubicBezTo>
                  <a:cubicBezTo>
                    <a:pt x="15753" y="26456"/>
                    <a:pt x="16072" y="26401"/>
                    <a:pt x="16358" y="26283"/>
                  </a:cubicBezTo>
                  <a:cubicBezTo>
                    <a:pt x="17160" y="25948"/>
                    <a:pt x="17728" y="25297"/>
                    <a:pt x="18112" y="24428"/>
                  </a:cubicBezTo>
                  <a:cubicBezTo>
                    <a:pt x="19800" y="20568"/>
                    <a:pt x="19833" y="14419"/>
                    <a:pt x="19365" y="8354"/>
                  </a:cubicBezTo>
                  <a:cubicBezTo>
                    <a:pt x="18948" y="2991"/>
                    <a:pt x="18463" y="0"/>
                    <a:pt x="18062"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43"/>
            <p:cNvSpPr/>
            <p:nvPr/>
          </p:nvSpPr>
          <p:spPr>
            <a:xfrm>
              <a:off x="1729805" y="1772178"/>
              <a:ext cx="635680" cy="1073098"/>
            </a:xfrm>
            <a:custGeom>
              <a:rect b="b" l="l" r="r" t="t"/>
              <a:pathLst>
                <a:path extrusionOk="0" h="33482" w="19834">
                  <a:moveTo>
                    <a:pt x="7321" y="0"/>
                  </a:moveTo>
                  <a:cubicBezTo>
                    <a:pt x="5987" y="0"/>
                    <a:pt x="3957" y="143"/>
                    <a:pt x="2457" y="733"/>
                  </a:cubicBezTo>
                  <a:cubicBezTo>
                    <a:pt x="1521" y="1100"/>
                    <a:pt x="1" y="33481"/>
                    <a:pt x="1" y="33481"/>
                  </a:cubicBezTo>
                  <a:lnTo>
                    <a:pt x="18881" y="32362"/>
                  </a:lnTo>
                  <a:cubicBezTo>
                    <a:pt x="18881" y="32362"/>
                    <a:pt x="19834" y="6931"/>
                    <a:pt x="17946" y="4041"/>
                  </a:cubicBezTo>
                  <a:cubicBezTo>
                    <a:pt x="16041" y="1150"/>
                    <a:pt x="8706" y="81"/>
                    <a:pt x="8706" y="81"/>
                  </a:cubicBezTo>
                  <a:lnTo>
                    <a:pt x="8689" y="81"/>
                  </a:lnTo>
                  <a:cubicBezTo>
                    <a:pt x="8593" y="45"/>
                    <a:pt x="8066" y="0"/>
                    <a:pt x="7321"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43"/>
            <p:cNvSpPr/>
            <p:nvPr/>
          </p:nvSpPr>
          <p:spPr>
            <a:xfrm>
              <a:off x="387615" y="1429884"/>
              <a:ext cx="1317063" cy="1053387"/>
            </a:xfrm>
            <a:custGeom>
              <a:rect b="b" l="l" r="r" t="t"/>
              <a:pathLst>
                <a:path extrusionOk="0" h="32867" w="41094">
                  <a:moveTo>
                    <a:pt x="9999" y="1"/>
                  </a:moveTo>
                  <a:cubicBezTo>
                    <a:pt x="9063" y="1"/>
                    <a:pt x="8311" y="752"/>
                    <a:pt x="8311" y="1688"/>
                  </a:cubicBezTo>
                  <a:lnTo>
                    <a:pt x="8311" y="12649"/>
                  </a:lnTo>
                  <a:lnTo>
                    <a:pt x="7576" y="12649"/>
                  </a:lnTo>
                  <a:cubicBezTo>
                    <a:pt x="7225" y="12649"/>
                    <a:pt x="6891" y="12565"/>
                    <a:pt x="6573" y="12398"/>
                  </a:cubicBezTo>
                  <a:cubicBezTo>
                    <a:pt x="5928" y="12088"/>
                    <a:pt x="5260" y="11946"/>
                    <a:pt x="4608" y="11946"/>
                  </a:cubicBezTo>
                  <a:cubicBezTo>
                    <a:pt x="2236" y="11946"/>
                    <a:pt x="80" y="13834"/>
                    <a:pt x="40" y="16442"/>
                  </a:cubicBezTo>
                  <a:cubicBezTo>
                    <a:pt x="0" y="19099"/>
                    <a:pt x="2169" y="21083"/>
                    <a:pt x="4593" y="21083"/>
                  </a:cubicBezTo>
                  <a:cubicBezTo>
                    <a:pt x="5203" y="21083"/>
                    <a:pt x="5829" y="20958"/>
                    <a:pt x="6440" y="20686"/>
                  </a:cubicBezTo>
                  <a:cubicBezTo>
                    <a:pt x="6724" y="20552"/>
                    <a:pt x="7041" y="20485"/>
                    <a:pt x="7359" y="20485"/>
                  </a:cubicBezTo>
                  <a:lnTo>
                    <a:pt x="8311" y="20485"/>
                  </a:lnTo>
                  <a:lnTo>
                    <a:pt x="8311" y="31179"/>
                  </a:lnTo>
                  <a:cubicBezTo>
                    <a:pt x="8311" y="32098"/>
                    <a:pt x="9063" y="32866"/>
                    <a:pt x="9999" y="32866"/>
                  </a:cubicBezTo>
                  <a:lnTo>
                    <a:pt x="39723" y="32866"/>
                  </a:lnTo>
                  <a:cubicBezTo>
                    <a:pt x="40475" y="32866"/>
                    <a:pt x="41093" y="32248"/>
                    <a:pt x="41093" y="31479"/>
                  </a:cubicBezTo>
                  <a:lnTo>
                    <a:pt x="41093" y="1371"/>
                  </a:lnTo>
                  <a:cubicBezTo>
                    <a:pt x="41093" y="619"/>
                    <a:pt x="40475" y="1"/>
                    <a:pt x="39723" y="1"/>
                  </a:cubicBezTo>
                  <a:lnTo>
                    <a:pt x="28980" y="1"/>
                  </a:lnTo>
                  <a:lnTo>
                    <a:pt x="28980" y="1220"/>
                  </a:lnTo>
                  <a:cubicBezTo>
                    <a:pt x="28980" y="1504"/>
                    <a:pt x="29030" y="1772"/>
                    <a:pt x="29147" y="2039"/>
                  </a:cubicBezTo>
                  <a:cubicBezTo>
                    <a:pt x="29364" y="2574"/>
                    <a:pt x="29481" y="3158"/>
                    <a:pt x="29481" y="3743"/>
                  </a:cubicBezTo>
                  <a:cubicBezTo>
                    <a:pt x="29481" y="6199"/>
                    <a:pt x="27526" y="8204"/>
                    <a:pt x="25070" y="8288"/>
                  </a:cubicBezTo>
                  <a:cubicBezTo>
                    <a:pt x="25007" y="8291"/>
                    <a:pt x="24944" y="8292"/>
                    <a:pt x="24882" y="8292"/>
                  </a:cubicBezTo>
                  <a:cubicBezTo>
                    <a:pt x="22509" y="8292"/>
                    <a:pt x="20537" y="6454"/>
                    <a:pt x="20358" y="4061"/>
                  </a:cubicBezTo>
                  <a:cubicBezTo>
                    <a:pt x="20308" y="3292"/>
                    <a:pt x="20442" y="2507"/>
                    <a:pt x="20776" y="1822"/>
                  </a:cubicBezTo>
                  <a:cubicBezTo>
                    <a:pt x="20926" y="1521"/>
                    <a:pt x="20993" y="1187"/>
                    <a:pt x="21010" y="853"/>
                  </a:cubicBezTo>
                  <a:lnTo>
                    <a:pt x="2101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43"/>
            <p:cNvSpPr/>
            <p:nvPr/>
          </p:nvSpPr>
          <p:spPr>
            <a:xfrm>
              <a:off x="1745349" y="1948261"/>
              <a:ext cx="28396" cy="666191"/>
            </a:xfrm>
            <a:custGeom>
              <a:rect b="b" l="l" r="r" t="t"/>
              <a:pathLst>
                <a:path extrusionOk="0" h="20786" w="886">
                  <a:moveTo>
                    <a:pt x="802" y="0"/>
                  </a:moveTo>
                  <a:cubicBezTo>
                    <a:pt x="786" y="67"/>
                    <a:pt x="769" y="134"/>
                    <a:pt x="786" y="218"/>
                  </a:cubicBezTo>
                  <a:cubicBezTo>
                    <a:pt x="769" y="368"/>
                    <a:pt x="769" y="569"/>
                    <a:pt x="752" y="819"/>
                  </a:cubicBezTo>
                  <a:cubicBezTo>
                    <a:pt x="752" y="1371"/>
                    <a:pt x="735" y="2122"/>
                    <a:pt x="735" y="3041"/>
                  </a:cubicBezTo>
                  <a:cubicBezTo>
                    <a:pt x="702" y="4929"/>
                    <a:pt x="702" y="7536"/>
                    <a:pt x="652" y="10410"/>
                  </a:cubicBezTo>
                  <a:cubicBezTo>
                    <a:pt x="602" y="13284"/>
                    <a:pt x="451" y="15874"/>
                    <a:pt x="284" y="17762"/>
                  </a:cubicBezTo>
                  <a:cubicBezTo>
                    <a:pt x="201" y="18697"/>
                    <a:pt x="134" y="19449"/>
                    <a:pt x="84" y="19984"/>
                  </a:cubicBezTo>
                  <a:cubicBezTo>
                    <a:pt x="50" y="20218"/>
                    <a:pt x="34" y="20418"/>
                    <a:pt x="17" y="20585"/>
                  </a:cubicBezTo>
                  <a:cubicBezTo>
                    <a:pt x="0" y="20652"/>
                    <a:pt x="0" y="20719"/>
                    <a:pt x="0" y="20786"/>
                  </a:cubicBezTo>
                  <a:cubicBezTo>
                    <a:pt x="34" y="20719"/>
                    <a:pt x="50" y="20652"/>
                    <a:pt x="50" y="20585"/>
                  </a:cubicBezTo>
                  <a:cubicBezTo>
                    <a:pt x="84" y="20435"/>
                    <a:pt x="100" y="20234"/>
                    <a:pt x="151" y="19984"/>
                  </a:cubicBezTo>
                  <a:cubicBezTo>
                    <a:pt x="217" y="19466"/>
                    <a:pt x="318" y="18714"/>
                    <a:pt x="418" y="17762"/>
                  </a:cubicBezTo>
                  <a:cubicBezTo>
                    <a:pt x="618" y="15890"/>
                    <a:pt x="769" y="13284"/>
                    <a:pt x="836" y="10410"/>
                  </a:cubicBezTo>
                  <a:cubicBezTo>
                    <a:pt x="886" y="7536"/>
                    <a:pt x="869" y="4929"/>
                    <a:pt x="852" y="3041"/>
                  </a:cubicBezTo>
                  <a:cubicBezTo>
                    <a:pt x="852" y="2122"/>
                    <a:pt x="836" y="1371"/>
                    <a:pt x="836" y="819"/>
                  </a:cubicBezTo>
                  <a:cubicBezTo>
                    <a:pt x="819" y="569"/>
                    <a:pt x="819" y="368"/>
                    <a:pt x="819" y="218"/>
                  </a:cubicBezTo>
                  <a:cubicBezTo>
                    <a:pt x="819" y="134"/>
                    <a:pt x="819" y="67"/>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43"/>
            <p:cNvSpPr/>
            <p:nvPr/>
          </p:nvSpPr>
          <p:spPr>
            <a:xfrm>
              <a:off x="2053798" y="1390270"/>
              <a:ext cx="123200" cy="263451"/>
            </a:xfrm>
            <a:custGeom>
              <a:rect b="b" l="l" r="r" t="t"/>
              <a:pathLst>
                <a:path extrusionOk="0" h="8220" w="3844">
                  <a:moveTo>
                    <a:pt x="2406" y="0"/>
                  </a:moveTo>
                  <a:lnTo>
                    <a:pt x="786" y="1537"/>
                  </a:lnTo>
                  <a:lnTo>
                    <a:pt x="0" y="8204"/>
                  </a:lnTo>
                  <a:cubicBezTo>
                    <a:pt x="81" y="8215"/>
                    <a:pt x="154" y="8220"/>
                    <a:pt x="221" y="8220"/>
                  </a:cubicBezTo>
                  <a:cubicBezTo>
                    <a:pt x="879" y="8220"/>
                    <a:pt x="911" y="7736"/>
                    <a:pt x="888" y="7505"/>
                  </a:cubicBezTo>
                  <a:lnTo>
                    <a:pt x="888" y="7505"/>
                  </a:lnTo>
                  <a:cubicBezTo>
                    <a:pt x="966" y="7774"/>
                    <a:pt x="1263" y="7954"/>
                    <a:pt x="1559" y="7954"/>
                  </a:cubicBezTo>
                  <a:cubicBezTo>
                    <a:pt x="1660" y="7954"/>
                    <a:pt x="1762" y="7933"/>
                    <a:pt x="1855" y="7887"/>
                  </a:cubicBezTo>
                  <a:cubicBezTo>
                    <a:pt x="2256" y="7703"/>
                    <a:pt x="2423" y="7218"/>
                    <a:pt x="2390" y="6784"/>
                  </a:cubicBezTo>
                  <a:lnTo>
                    <a:pt x="2390" y="6784"/>
                  </a:lnTo>
                  <a:cubicBezTo>
                    <a:pt x="2550" y="6978"/>
                    <a:pt x="2773" y="7067"/>
                    <a:pt x="2993" y="7067"/>
                  </a:cubicBezTo>
                  <a:cubicBezTo>
                    <a:pt x="3323" y="7067"/>
                    <a:pt x="3650" y="6867"/>
                    <a:pt x="3760" y="6516"/>
                  </a:cubicBezTo>
                  <a:cubicBezTo>
                    <a:pt x="3843" y="6199"/>
                    <a:pt x="3793" y="5882"/>
                    <a:pt x="3609" y="5598"/>
                  </a:cubicBezTo>
                  <a:cubicBezTo>
                    <a:pt x="3442" y="5347"/>
                    <a:pt x="3259" y="5080"/>
                    <a:pt x="3058" y="4846"/>
                  </a:cubicBezTo>
                  <a:cubicBezTo>
                    <a:pt x="2122" y="3592"/>
                    <a:pt x="2106" y="1922"/>
                    <a:pt x="24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43"/>
            <p:cNvSpPr/>
            <p:nvPr/>
          </p:nvSpPr>
          <p:spPr>
            <a:xfrm>
              <a:off x="1796212" y="1322068"/>
              <a:ext cx="300469" cy="540555"/>
            </a:xfrm>
            <a:custGeom>
              <a:rect b="b" l="l" r="r" t="t"/>
              <a:pathLst>
                <a:path extrusionOk="0" h="16866" w="9375">
                  <a:moveTo>
                    <a:pt x="3791" y="1"/>
                  </a:moveTo>
                  <a:cubicBezTo>
                    <a:pt x="2655" y="1"/>
                    <a:pt x="1514" y="228"/>
                    <a:pt x="435" y="691"/>
                  </a:cubicBezTo>
                  <a:cubicBezTo>
                    <a:pt x="435" y="691"/>
                    <a:pt x="1" y="6339"/>
                    <a:pt x="34" y="8795"/>
                  </a:cubicBezTo>
                  <a:cubicBezTo>
                    <a:pt x="67" y="11251"/>
                    <a:pt x="2524" y="11635"/>
                    <a:pt x="2524" y="11635"/>
                  </a:cubicBezTo>
                  <a:cubicBezTo>
                    <a:pt x="2524" y="11635"/>
                    <a:pt x="2440" y="12437"/>
                    <a:pt x="2323" y="13440"/>
                  </a:cubicBezTo>
                  <a:cubicBezTo>
                    <a:pt x="2139" y="15278"/>
                    <a:pt x="3576" y="16865"/>
                    <a:pt x="5414" y="16865"/>
                  </a:cubicBezTo>
                  <a:cubicBezTo>
                    <a:pt x="7052" y="16865"/>
                    <a:pt x="8405" y="15612"/>
                    <a:pt x="8522" y="13974"/>
                  </a:cubicBezTo>
                  <a:lnTo>
                    <a:pt x="9374" y="2061"/>
                  </a:lnTo>
                  <a:lnTo>
                    <a:pt x="9006" y="1777"/>
                  </a:lnTo>
                  <a:cubicBezTo>
                    <a:pt x="7483" y="606"/>
                    <a:pt x="5645" y="1"/>
                    <a:pt x="379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43"/>
            <p:cNvSpPr/>
            <p:nvPr/>
          </p:nvSpPr>
          <p:spPr>
            <a:xfrm>
              <a:off x="1808135" y="1466806"/>
              <a:ext cx="30415" cy="22788"/>
            </a:xfrm>
            <a:custGeom>
              <a:rect b="b" l="l" r="r" t="t"/>
              <a:pathLst>
                <a:path extrusionOk="0" h="711" w="949">
                  <a:moveTo>
                    <a:pt x="460" y="1"/>
                  </a:moveTo>
                  <a:cubicBezTo>
                    <a:pt x="156" y="1"/>
                    <a:pt x="1" y="358"/>
                    <a:pt x="213" y="586"/>
                  </a:cubicBezTo>
                  <a:cubicBezTo>
                    <a:pt x="286" y="668"/>
                    <a:pt x="384" y="710"/>
                    <a:pt x="481" y="710"/>
                  </a:cubicBezTo>
                  <a:cubicBezTo>
                    <a:pt x="564" y="710"/>
                    <a:pt x="646" y="681"/>
                    <a:pt x="715" y="620"/>
                  </a:cubicBezTo>
                  <a:cubicBezTo>
                    <a:pt x="949" y="402"/>
                    <a:pt x="798" y="18"/>
                    <a:pt x="481" y="1"/>
                  </a:cubicBezTo>
                  <a:cubicBezTo>
                    <a:pt x="474" y="1"/>
                    <a:pt x="467" y="1"/>
                    <a:pt x="46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43"/>
            <p:cNvSpPr/>
            <p:nvPr/>
          </p:nvSpPr>
          <p:spPr>
            <a:xfrm>
              <a:off x="1808520" y="1450364"/>
              <a:ext cx="40736" cy="11442"/>
            </a:xfrm>
            <a:custGeom>
              <a:rect b="b" l="l" r="r" t="t"/>
              <a:pathLst>
                <a:path extrusionOk="0" h="357" w="1271">
                  <a:moveTo>
                    <a:pt x="636" y="1"/>
                  </a:moveTo>
                  <a:cubicBezTo>
                    <a:pt x="460" y="1"/>
                    <a:pt x="285" y="55"/>
                    <a:pt x="135" y="164"/>
                  </a:cubicBezTo>
                  <a:cubicBezTo>
                    <a:pt x="34" y="247"/>
                    <a:pt x="1" y="331"/>
                    <a:pt x="18" y="347"/>
                  </a:cubicBezTo>
                  <a:cubicBezTo>
                    <a:pt x="22" y="353"/>
                    <a:pt x="29" y="356"/>
                    <a:pt x="39" y="356"/>
                  </a:cubicBezTo>
                  <a:cubicBezTo>
                    <a:pt x="112" y="356"/>
                    <a:pt x="342" y="214"/>
                    <a:pt x="636" y="214"/>
                  </a:cubicBezTo>
                  <a:cubicBezTo>
                    <a:pt x="650" y="213"/>
                    <a:pt x="665" y="213"/>
                    <a:pt x="679" y="213"/>
                  </a:cubicBezTo>
                  <a:cubicBezTo>
                    <a:pt x="952" y="213"/>
                    <a:pt x="1163" y="339"/>
                    <a:pt x="1233" y="339"/>
                  </a:cubicBezTo>
                  <a:cubicBezTo>
                    <a:pt x="1243" y="339"/>
                    <a:pt x="1250" y="337"/>
                    <a:pt x="1254" y="331"/>
                  </a:cubicBezTo>
                  <a:cubicBezTo>
                    <a:pt x="1271" y="314"/>
                    <a:pt x="1237" y="247"/>
                    <a:pt x="1137" y="164"/>
                  </a:cubicBezTo>
                  <a:cubicBezTo>
                    <a:pt x="987" y="55"/>
                    <a:pt x="811" y="1"/>
                    <a:pt x="6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43"/>
            <p:cNvSpPr/>
            <p:nvPr/>
          </p:nvSpPr>
          <p:spPr>
            <a:xfrm>
              <a:off x="1925278" y="1476421"/>
              <a:ext cx="29550" cy="22852"/>
            </a:xfrm>
            <a:custGeom>
              <a:rect b="b" l="l" r="r" t="t"/>
              <a:pathLst>
                <a:path extrusionOk="0" h="713" w="922">
                  <a:moveTo>
                    <a:pt x="453" y="1"/>
                  </a:moveTo>
                  <a:cubicBezTo>
                    <a:pt x="390" y="1"/>
                    <a:pt x="326" y="18"/>
                    <a:pt x="268" y="52"/>
                  </a:cubicBezTo>
                  <a:cubicBezTo>
                    <a:pt x="0" y="219"/>
                    <a:pt x="67" y="620"/>
                    <a:pt x="368" y="704"/>
                  </a:cubicBezTo>
                  <a:cubicBezTo>
                    <a:pt x="396" y="710"/>
                    <a:pt x="423" y="713"/>
                    <a:pt x="450" y="713"/>
                  </a:cubicBezTo>
                  <a:cubicBezTo>
                    <a:pt x="726" y="713"/>
                    <a:pt x="921" y="413"/>
                    <a:pt x="769" y="169"/>
                  </a:cubicBezTo>
                  <a:cubicBezTo>
                    <a:pt x="693" y="60"/>
                    <a:pt x="573" y="1"/>
                    <a:pt x="4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43"/>
            <p:cNvSpPr/>
            <p:nvPr/>
          </p:nvSpPr>
          <p:spPr>
            <a:xfrm>
              <a:off x="1926335" y="1460011"/>
              <a:ext cx="40736" cy="11410"/>
            </a:xfrm>
            <a:custGeom>
              <a:rect b="b" l="l" r="r" t="t"/>
              <a:pathLst>
                <a:path extrusionOk="0" h="356" w="1271">
                  <a:moveTo>
                    <a:pt x="634" y="0"/>
                  </a:moveTo>
                  <a:cubicBezTo>
                    <a:pt x="460" y="0"/>
                    <a:pt x="285" y="55"/>
                    <a:pt x="134" y="163"/>
                  </a:cubicBezTo>
                  <a:cubicBezTo>
                    <a:pt x="34" y="247"/>
                    <a:pt x="1" y="330"/>
                    <a:pt x="17" y="347"/>
                  </a:cubicBezTo>
                  <a:cubicBezTo>
                    <a:pt x="21" y="353"/>
                    <a:pt x="29" y="356"/>
                    <a:pt x="38" y="356"/>
                  </a:cubicBezTo>
                  <a:cubicBezTo>
                    <a:pt x="112" y="356"/>
                    <a:pt x="341" y="211"/>
                    <a:pt x="636" y="197"/>
                  </a:cubicBezTo>
                  <a:cubicBezTo>
                    <a:pt x="930" y="197"/>
                    <a:pt x="1159" y="339"/>
                    <a:pt x="1233" y="339"/>
                  </a:cubicBezTo>
                  <a:cubicBezTo>
                    <a:pt x="1243" y="339"/>
                    <a:pt x="1250" y="336"/>
                    <a:pt x="1254" y="330"/>
                  </a:cubicBezTo>
                  <a:cubicBezTo>
                    <a:pt x="1271" y="314"/>
                    <a:pt x="1237" y="230"/>
                    <a:pt x="1120" y="163"/>
                  </a:cubicBezTo>
                  <a:cubicBezTo>
                    <a:pt x="978" y="55"/>
                    <a:pt x="807" y="0"/>
                    <a:pt x="6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43"/>
            <p:cNvSpPr/>
            <p:nvPr/>
          </p:nvSpPr>
          <p:spPr>
            <a:xfrm>
              <a:off x="1855120" y="1466293"/>
              <a:ext cx="36441" cy="95413"/>
            </a:xfrm>
            <a:custGeom>
              <a:rect b="b" l="l" r="r" t="t"/>
              <a:pathLst>
                <a:path extrusionOk="0" h="2977" w="1137">
                  <a:moveTo>
                    <a:pt x="1085" y="1"/>
                  </a:moveTo>
                  <a:cubicBezTo>
                    <a:pt x="1029" y="1"/>
                    <a:pt x="682" y="779"/>
                    <a:pt x="318" y="1738"/>
                  </a:cubicBezTo>
                  <a:cubicBezTo>
                    <a:pt x="234" y="1972"/>
                    <a:pt x="151" y="2206"/>
                    <a:pt x="67" y="2440"/>
                  </a:cubicBezTo>
                  <a:cubicBezTo>
                    <a:pt x="17" y="2540"/>
                    <a:pt x="0" y="2674"/>
                    <a:pt x="17" y="2808"/>
                  </a:cubicBezTo>
                  <a:cubicBezTo>
                    <a:pt x="51" y="2875"/>
                    <a:pt x="101" y="2925"/>
                    <a:pt x="168" y="2941"/>
                  </a:cubicBezTo>
                  <a:cubicBezTo>
                    <a:pt x="218" y="2958"/>
                    <a:pt x="268" y="2958"/>
                    <a:pt x="318" y="2958"/>
                  </a:cubicBezTo>
                  <a:cubicBezTo>
                    <a:pt x="388" y="2971"/>
                    <a:pt x="461" y="2976"/>
                    <a:pt x="534" y="2976"/>
                  </a:cubicBezTo>
                  <a:cubicBezTo>
                    <a:pt x="652" y="2976"/>
                    <a:pt x="772" y="2962"/>
                    <a:pt x="886" y="2941"/>
                  </a:cubicBezTo>
                  <a:cubicBezTo>
                    <a:pt x="702" y="2875"/>
                    <a:pt x="518" y="2841"/>
                    <a:pt x="335" y="2825"/>
                  </a:cubicBezTo>
                  <a:cubicBezTo>
                    <a:pt x="251" y="2825"/>
                    <a:pt x="184" y="2791"/>
                    <a:pt x="168" y="2758"/>
                  </a:cubicBezTo>
                  <a:cubicBezTo>
                    <a:pt x="168" y="2657"/>
                    <a:pt x="184" y="2574"/>
                    <a:pt x="234" y="2490"/>
                  </a:cubicBezTo>
                  <a:cubicBezTo>
                    <a:pt x="318" y="2273"/>
                    <a:pt x="402" y="2039"/>
                    <a:pt x="502" y="1805"/>
                  </a:cubicBezTo>
                  <a:cubicBezTo>
                    <a:pt x="869" y="836"/>
                    <a:pt x="1137" y="17"/>
                    <a:pt x="1087" y="1"/>
                  </a:cubicBezTo>
                  <a:cubicBezTo>
                    <a:pt x="1086" y="1"/>
                    <a:pt x="1085" y="1"/>
                    <a:pt x="10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43"/>
            <p:cNvSpPr/>
            <p:nvPr/>
          </p:nvSpPr>
          <p:spPr>
            <a:xfrm>
              <a:off x="1865280" y="1571192"/>
              <a:ext cx="58940" cy="30544"/>
            </a:xfrm>
            <a:custGeom>
              <a:rect b="b" l="l" r="r" t="t"/>
              <a:pathLst>
                <a:path extrusionOk="0" h="953" w="1839">
                  <a:moveTo>
                    <a:pt x="1729" y="1"/>
                  </a:moveTo>
                  <a:cubicBezTo>
                    <a:pt x="1705" y="1"/>
                    <a:pt x="658" y="522"/>
                    <a:pt x="49" y="522"/>
                  </a:cubicBezTo>
                  <a:cubicBezTo>
                    <a:pt x="33" y="522"/>
                    <a:pt x="17" y="521"/>
                    <a:pt x="1" y="521"/>
                  </a:cubicBezTo>
                  <a:lnTo>
                    <a:pt x="1" y="521"/>
                  </a:lnTo>
                  <a:cubicBezTo>
                    <a:pt x="178" y="799"/>
                    <a:pt x="490" y="953"/>
                    <a:pt x="805" y="953"/>
                  </a:cubicBezTo>
                  <a:cubicBezTo>
                    <a:pt x="906" y="953"/>
                    <a:pt x="1007" y="937"/>
                    <a:pt x="1104" y="905"/>
                  </a:cubicBezTo>
                  <a:cubicBezTo>
                    <a:pt x="1839" y="621"/>
                    <a:pt x="1672" y="36"/>
                    <a:pt x="1672" y="36"/>
                  </a:cubicBezTo>
                  <a:cubicBezTo>
                    <a:pt x="1715" y="11"/>
                    <a:pt x="1733" y="1"/>
                    <a:pt x="172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43"/>
            <p:cNvSpPr/>
            <p:nvPr/>
          </p:nvSpPr>
          <p:spPr>
            <a:xfrm>
              <a:off x="1876530" y="1664426"/>
              <a:ext cx="102848" cy="49998"/>
            </a:xfrm>
            <a:custGeom>
              <a:rect b="b" l="l" r="r" t="t"/>
              <a:pathLst>
                <a:path extrusionOk="0" h="1560" w="3209">
                  <a:moveTo>
                    <a:pt x="3209" y="1"/>
                  </a:moveTo>
                  <a:lnTo>
                    <a:pt x="3209" y="1"/>
                  </a:lnTo>
                  <a:cubicBezTo>
                    <a:pt x="2302" y="590"/>
                    <a:pt x="1259" y="906"/>
                    <a:pt x="180" y="906"/>
                  </a:cubicBezTo>
                  <a:cubicBezTo>
                    <a:pt x="126" y="906"/>
                    <a:pt x="72" y="905"/>
                    <a:pt x="18" y="903"/>
                  </a:cubicBezTo>
                  <a:lnTo>
                    <a:pt x="1" y="1538"/>
                  </a:lnTo>
                  <a:cubicBezTo>
                    <a:pt x="153" y="1553"/>
                    <a:pt x="299" y="1559"/>
                    <a:pt x="438" y="1559"/>
                  </a:cubicBezTo>
                  <a:cubicBezTo>
                    <a:pt x="2547" y="1559"/>
                    <a:pt x="3209" y="1"/>
                    <a:pt x="3209" y="1"/>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43"/>
            <p:cNvSpPr/>
            <p:nvPr/>
          </p:nvSpPr>
          <p:spPr>
            <a:xfrm>
              <a:off x="2072548" y="1463921"/>
              <a:ext cx="81599" cy="104163"/>
            </a:xfrm>
            <a:custGeom>
              <a:rect b="b" l="l" r="r" t="t"/>
              <a:pathLst>
                <a:path extrusionOk="0" h="3250" w="2546">
                  <a:moveTo>
                    <a:pt x="878" y="0"/>
                  </a:moveTo>
                  <a:cubicBezTo>
                    <a:pt x="806" y="0"/>
                    <a:pt x="760" y="5"/>
                    <a:pt x="752" y="8"/>
                  </a:cubicBezTo>
                  <a:cubicBezTo>
                    <a:pt x="752" y="8"/>
                    <a:pt x="17" y="2899"/>
                    <a:pt x="0" y="2965"/>
                  </a:cubicBezTo>
                  <a:cubicBezTo>
                    <a:pt x="0" y="2998"/>
                    <a:pt x="486" y="3250"/>
                    <a:pt x="1013" y="3250"/>
                  </a:cubicBezTo>
                  <a:cubicBezTo>
                    <a:pt x="1557" y="3250"/>
                    <a:pt x="2145" y="2982"/>
                    <a:pt x="2289" y="1929"/>
                  </a:cubicBezTo>
                  <a:cubicBezTo>
                    <a:pt x="2545" y="166"/>
                    <a:pt x="1289" y="0"/>
                    <a:pt x="878"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43"/>
            <p:cNvSpPr/>
            <p:nvPr/>
          </p:nvSpPr>
          <p:spPr>
            <a:xfrm>
              <a:off x="2096104" y="1487670"/>
              <a:ext cx="34294" cy="58010"/>
            </a:xfrm>
            <a:custGeom>
              <a:rect b="b" l="l" r="r" t="t"/>
              <a:pathLst>
                <a:path extrusionOk="0" h="1810" w="1070">
                  <a:moveTo>
                    <a:pt x="587" y="1"/>
                  </a:moveTo>
                  <a:cubicBezTo>
                    <a:pt x="540" y="1"/>
                    <a:pt x="493" y="15"/>
                    <a:pt x="451" y="36"/>
                  </a:cubicBezTo>
                  <a:cubicBezTo>
                    <a:pt x="418" y="69"/>
                    <a:pt x="385" y="102"/>
                    <a:pt x="351" y="152"/>
                  </a:cubicBezTo>
                  <a:cubicBezTo>
                    <a:pt x="335" y="236"/>
                    <a:pt x="368" y="286"/>
                    <a:pt x="368" y="286"/>
                  </a:cubicBezTo>
                  <a:cubicBezTo>
                    <a:pt x="385" y="269"/>
                    <a:pt x="368" y="236"/>
                    <a:pt x="418" y="186"/>
                  </a:cubicBezTo>
                  <a:cubicBezTo>
                    <a:pt x="443" y="124"/>
                    <a:pt x="504" y="90"/>
                    <a:pt x="569" y="90"/>
                  </a:cubicBezTo>
                  <a:cubicBezTo>
                    <a:pt x="591" y="90"/>
                    <a:pt x="614" y="94"/>
                    <a:pt x="635" y="102"/>
                  </a:cubicBezTo>
                  <a:cubicBezTo>
                    <a:pt x="769" y="169"/>
                    <a:pt x="852" y="286"/>
                    <a:pt x="869" y="420"/>
                  </a:cubicBezTo>
                  <a:cubicBezTo>
                    <a:pt x="919" y="604"/>
                    <a:pt x="919" y="787"/>
                    <a:pt x="903" y="954"/>
                  </a:cubicBezTo>
                  <a:cubicBezTo>
                    <a:pt x="836" y="1322"/>
                    <a:pt x="602" y="1656"/>
                    <a:pt x="368" y="1706"/>
                  </a:cubicBezTo>
                  <a:cubicBezTo>
                    <a:pt x="347" y="1711"/>
                    <a:pt x="325" y="1713"/>
                    <a:pt x="303" y="1713"/>
                  </a:cubicBezTo>
                  <a:cubicBezTo>
                    <a:pt x="235" y="1713"/>
                    <a:pt x="163" y="1694"/>
                    <a:pt x="101" y="1656"/>
                  </a:cubicBezTo>
                  <a:cubicBezTo>
                    <a:pt x="50" y="1623"/>
                    <a:pt x="17" y="1589"/>
                    <a:pt x="17" y="1589"/>
                  </a:cubicBezTo>
                  <a:cubicBezTo>
                    <a:pt x="0" y="1589"/>
                    <a:pt x="0" y="1640"/>
                    <a:pt x="67" y="1706"/>
                  </a:cubicBezTo>
                  <a:cubicBezTo>
                    <a:pt x="140" y="1764"/>
                    <a:pt x="238" y="1810"/>
                    <a:pt x="339" y="1810"/>
                  </a:cubicBezTo>
                  <a:cubicBezTo>
                    <a:pt x="354" y="1810"/>
                    <a:pt x="369" y="1809"/>
                    <a:pt x="385" y="1807"/>
                  </a:cubicBezTo>
                  <a:cubicBezTo>
                    <a:pt x="702" y="1757"/>
                    <a:pt x="969" y="1389"/>
                    <a:pt x="1036" y="988"/>
                  </a:cubicBezTo>
                  <a:cubicBezTo>
                    <a:pt x="1070" y="787"/>
                    <a:pt x="1053" y="570"/>
                    <a:pt x="1003" y="386"/>
                  </a:cubicBezTo>
                  <a:cubicBezTo>
                    <a:pt x="953" y="219"/>
                    <a:pt x="836" y="69"/>
                    <a:pt x="669" y="19"/>
                  </a:cubicBezTo>
                  <a:cubicBezTo>
                    <a:pt x="643" y="6"/>
                    <a:pt x="615" y="1"/>
                    <a:pt x="587" y="1"/>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43"/>
            <p:cNvSpPr/>
            <p:nvPr/>
          </p:nvSpPr>
          <p:spPr>
            <a:xfrm>
              <a:off x="1787271" y="1194445"/>
              <a:ext cx="442194" cy="329730"/>
            </a:xfrm>
            <a:custGeom>
              <a:rect b="b" l="l" r="r" t="t"/>
              <a:pathLst>
                <a:path extrusionOk="0" h="10288" w="13797">
                  <a:moveTo>
                    <a:pt x="1670" y="1"/>
                  </a:moveTo>
                  <a:cubicBezTo>
                    <a:pt x="1497" y="1"/>
                    <a:pt x="1331" y="44"/>
                    <a:pt x="1199" y="145"/>
                  </a:cubicBezTo>
                  <a:cubicBezTo>
                    <a:pt x="898" y="413"/>
                    <a:pt x="814" y="830"/>
                    <a:pt x="948" y="1181"/>
                  </a:cubicBezTo>
                  <a:cubicBezTo>
                    <a:pt x="1098" y="1532"/>
                    <a:pt x="1315" y="1849"/>
                    <a:pt x="1600" y="2100"/>
                  </a:cubicBezTo>
                  <a:cubicBezTo>
                    <a:pt x="1438" y="1993"/>
                    <a:pt x="1258" y="1942"/>
                    <a:pt x="1081" y="1942"/>
                  </a:cubicBezTo>
                  <a:cubicBezTo>
                    <a:pt x="707" y="1942"/>
                    <a:pt x="349" y="2166"/>
                    <a:pt x="213" y="2551"/>
                  </a:cubicBezTo>
                  <a:cubicBezTo>
                    <a:pt x="0" y="3107"/>
                    <a:pt x="364" y="3695"/>
                    <a:pt x="943" y="3783"/>
                  </a:cubicBezTo>
                  <a:lnTo>
                    <a:pt x="943" y="3783"/>
                  </a:lnTo>
                  <a:cubicBezTo>
                    <a:pt x="914" y="3780"/>
                    <a:pt x="884" y="3778"/>
                    <a:pt x="855" y="3778"/>
                  </a:cubicBezTo>
                  <a:cubicBezTo>
                    <a:pt x="471" y="3778"/>
                    <a:pt x="138" y="4047"/>
                    <a:pt x="62" y="4439"/>
                  </a:cubicBezTo>
                  <a:cubicBezTo>
                    <a:pt x="12" y="4874"/>
                    <a:pt x="213" y="5291"/>
                    <a:pt x="547" y="5542"/>
                  </a:cubicBezTo>
                  <a:cubicBezTo>
                    <a:pt x="898" y="5809"/>
                    <a:pt x="1315" y="5876"/>
                    <a:pt x="1733" y="5960"/>
                  </a:cubicBezTo>
                  <a:cubicBezTo>
                    <a:pt x="2149" y="6047"/>
                    <a:pt x="2547" y="6083"/>
                    <a:pt x="2928" y="6083"/>
                  </a:cubicBezTo>
                  <a:cubicBezTo>
                    <a:pt x="4889" y="6083"/>
                    <a:pt x="6395" y="5113"/>
                    <a:pt x="7514" y="5058"/>
                  </a:cubicBezTo>
                  <a:cubicBezTo>
                    <a:pt x="7536" y="5057"/>
                    <a:pt x="7557" y="5056"/>
                    <a:pt x="7578" y="5056"/>
                  </a:cubicBezTo>
                  <a:cubicBezTo>
                    <a:pt x="8845" y="5056"/>
                    <a:pt x="8651" y="6545"/>
                    <a:pt x="8651" y="6545"/>
                  </a:cubicBezTo>
                  <a:lnTo>
                    <a:pt x="8350" y="10187"/>
                  </a:lnTo>
                  <a:lnTo>
                    <a:pt x="9436" y="10287"/>
                  </a:lnTo>
                  <a:lnTo>
                    <a:pt x="9837" y="8550"/>
                  </a:lnTo>
                  <a:lnTo>
                    <a:pt x="9887" y="8132"/>
                  </a:lnTo>
                  <a:cubicBezTo>
                    <a:pt x="10138" y="7497"/>
                    <a:pt x="10672" y="6795"/>
                    <a:pt x="10722" y="6110"/>
                  </a:cubicBezTo>
                  <a:cubicBezTo>
                    <a:pt x="10739" y="5726"/>
                    <a:pt x="10689" y="5325"/>
                    <a:pt x="10539" y="4957"/>
                  </a:cubicBezTo>
                  <a:lnTo>
                    <a:pt x="10539" y="4957"/>
                  </a:lnTo>
                  <a:cubicBezTo>
                    <a:pt x="10765" y="5011"/>
                    <a:pt x="10993" y="5037"/>
                    <a:pt x="11220" y="5037"/>
                  </a:cubicBezTo>
                  <a:cubicBezTo>
                    <a:pt x="11913" y="5037"/>
                    <a:pt x="12587" y="4792"/>
                    <a:pt x="13128" y="4339"/>
                  </a:cubicBezTo>
                  <a:cubicBezTo>
                    <a:pt x="13496" y="4005"/>
                    <a:pt x="13797" y="3504"/>
                    <a:pt x="13630" y="3019"/>
                  </a:cubicBezTo>
                  <a:cubicBezTo>
                    <a:pt x="13496" y="2685"/>
                    <a:pt x="13212" y="2434"/>
                    <a:pt x="12878" y="2317"/>
                  </a:cubicBezTo>
                  <a:cubicBezTo>
                    <a:pt x="12589" y="2190"/>
                    <a:pt x="12280" y="2127"/>
                    <a:pt x="11973" y="2127"/>
                  </a:cubicBezTo>
                  <a:cubicBezTo>
                    <a:pt x="11516" y="2127"/>
                    <a:pt x="11062" y="2265"/>
                    <a:pt x="10672" y="2535"/>
                  </a:cubicBezTo>
                  <a:cubicBezTo>
                    <a:pt x="10154" y="2936"/>
                    <a:pt x="9904" y="3570"/>
                    <a:pt x="9987" y="4205"/>
                  </a:cubicBezTo>
                  <a:cubicBezTo>
                    <a:pt x="9513" y="3813"/>
                    <a:pt x="8864" y="3705"/>
                    <a:pt x="8217" y="3705"/>
                  </a:cubicBezTo>
                  <a:cubicBezTo>
                    <a:pt x="8066" y="3705"/>
                    <a:pt x="7914" y="3711"/>
                    <a:pt x="7765" y="3721"/>
                  </a:cubicBezTo>
                  <a:cubicBezTo>
                    <a:pt x="7815" y="3086"/>
                    <a:pt x="7564" y="2451"/>
                    <a:pt x="7080" y="2033"/>
                  </a:cubicBezTo>
                  <a:cubicBezTo>
                    <a:pt x="6595" y="1616"/>
                    <a:pt x="5994" y="1365"/>
                    <a:pt x="5359" y="1315"/>
                  </a:cubicBezTo>
                  <a:cubicBezTo>
                    <a:pt x="4791" y="1248"/>
                    <a:pt x="4189" y="1315"/>
                    <a:pt x="3671" y="1081"/>
                  </a:cubicBezTo>
                  <a:cubicBezTo>
                    <a:pt x="3137" y="864"/>
                    <a:pt x="2752" y="396"/>
                    <a:pt x="2251" y="145"/>
                  </a:cubicBezTo>
                  <a:cubicBezTo>
                    <a:pt x="2073" y="56"/>
                    <a:pt x="1867" y="1"/>
                    <a:pt x="16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43"/>
            <p:cNvSpPr/>
            <p:nvPr/>
          </p:nvSpPr>
          <p:spPr>
            <a:xfrm>
              <a:off x="2118603" y="1324407"/>
              <a:ext cx="129610" cy="75542"/>
            </a:xfrm>
            <a:custGeom>
              <a:rect b="b" l="l" r="r" t="t"/>
              <a:pathLst>
                <a:path extrusionOk="0" h="2357" w="4044">
                  <a:moveTo>
                    <a:pt x="0" y="0"/>
                  </a:moveTo>
                  <a:cubicBezTo>
                    <a:pt x="0" y="267"/>
                    <a:pt x="67" y="518"/>
                    <a:pt x="201" y="752"/>
                  </a:cubicBezTo>
                  <a:cubicBezTo>
                    <a:pt x="664" y="1749"/>
                    <a:pt x="1658" y="2356"/>
                    <a:pt x="2718" y="2356"/>
                  </a:cubicBezTo>
                  <a:cubicBezTo>
                    <a:pt x="2919" y="2356"/>
                    <a:pt x="3122" y="2334"/>
                    <a:pt x="3325" y="2289"/>
                  </a:cubicBezTo>
                  <a:cubicBezTo>
                    <a:pt x="3592" y="2256"/>
                    <a:pt x="3826" y="2139"/>
                    <a:pt x="4044" y="1988"/>
                  </a:cubicBezTo>
                  <a:cubicBezTo>
                    <a:pt x="4042" y="1985"/>
                    <a:pt x="4037" y="1983"/>
                    <a:pt x="4029" y="1983"/>
                  </a:cubicBezTo>
                  <a:cubicBezTo>
                    <a:pt x="3967" y="1983"/>
                    <a:pt x="3711" y="2096"/>
                    <a:pt x="3308" y="2155"/>
                  </a:cubicBezTo>
                  <a:cubicBezTo>
                    <a:pt x="3142" y="2185"/>
                    <a:pt x="2976" y="2199"/>
                    <a:pt x="2812" y="2199"/>
                  </a:cubicBezTo>
                  <a:cubicBezTo>
                    <a:pt x="1772" y="2199"/>
                    <a:pt x="806" y="1623"/>
                    <a:pt x="301" y="685"/>
                  </a:cubicBezTo>
                  <a:cubicBezTo>
                    <a:pt x="84" y="284"/>
                    <a:pt x="34"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43"/>
            <p:cNvSpPr/>
            <p:nvPr/>
          </p:nvSpPr>
          <p:spPr>
            <a:xfrm>
              <a:off x="2120206" y="1343125"/>
              <a:ext cx="47690" cy="109835"/>
            </a:xfrm>
            <a:custGeom>
              <a:rect b="b" l="l" r="r" t="t"/>
              <a:pathLst>
                <a:path extrusionOk="0" h="3427" w="1488">
                  <a:moveTo>
                    <a:pt x="0" y="1"/>
                  </a:moveTo>
                  <a:cubicBezTo>
                    <a:pt x="0" y="185"/>
                    <a:pt x="50" y="368"/>
                    <a:pt x="151" y="535"/>
                  </a:cubicBezTo>
                  <a:cubicBezTo>
                    <a:pt x="334" y="936"/>
                    <a:pt x="568" y="1337"/>
                    <a:pt x="802" y="1705"/>
                  </a:cubicBezTo>
                  <a:cubicBezTo>
                    <a:pt x="1053" y="2056"/>
                    <a:pt x="1220" y="2457"/>
                    <a:pt x="1320" y="2891"/>
                  </a:cubicBezTo>
                  <a:cubicBezTo>
                    <a:pt x="1387" y="3209"/>
                    <a:pt x="1354" y="3426"/>
                    <a:pt x="1387" y="3426"/>
                  </a:cubicBezTo>
                  <a:cubicBezTo>
                    <a:pt x="1471" y="3259"/>
                    <a:pt x="1487" y="3058"/>
                    <a:pt x="1454" y="2875"/>
                  </a:cubicBezTo>
                  <a:cubicBezTo>
                    <a:pt x="1387" y="2424"/>
                    <a:pt x="1220" y="1989"/>
                    <a:pt x="969" y="1605"/>
                  </a:cubicBezTo>
                  <a:cubicBezTo>
                    <a:pt x="685" y="1154"/>
                    <a:pt x="418" y="786"/>
                    <a:pt x="268" y="485"/>
                  </a:cubicBezTo>
                  <a:cubicBezTo>
                    <a:pt x="184" y="318"/>
                    <a:pt x="100" y="15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43"/>
            <p:cNvSpPr/>
            <p:nvPr/>
          </p:nvSpPr>
          <p:spPr>
            <a:xfrm>
              <a:off x="1416548" y="1863617"/>
              <a:ext cx="290790" cy="275854"/>
            </a:xfrm>
            <a:custGeom>
              <a:rect b="b" l="l" r="r" t="t"/>
              <a:pathLst>
                <a:path extrusionOk="0" h="8607" w="9073">
                  <a:moveTo>
                    <a:pt x="3017" y="1"/>
                  </a:moveTo>
                  <a:cubicBezTo>
                    <a:pt x="3014" y="1"/>
                    <a:pt x="3011" y="1"/>
                    <a:pt x="3008" y="1"/>
                  </a:cubicBezTo>
                  <a:cubicBezTo>
                    <a:pt x="2623" y="35"/>
                    <a:pt x="2590" y="469"/>
                    <a:pt x="3075" y="954"/>
                  </a:cubicBezTo>
                  <a:cubicBezTo>
                    <a:pt x="3559" y="1455"/>
                    <a:pt x="4879" y="3026"/>
                    <a:pt x="4612" y="3276"/>
                  </a:cubicBezTo>
                  <a:cubicBezTo>
                    <a:pt x="4600" y="3286"/>
                    <a:pt x="4585" y="3291"/>
                    <a:pt x="4566" y="3291"/>
                  </a:cubicBezTo>
                  <a:cubicBezTo>
                    <a:pt x="4147" y="3291"/>
                    <a:pt x="2005" y="920"/>
                    <a:pt x="2005" y="920"/>
                  </a:cubicBezTo>
                  <a:cubicBezTo>
                    <a:pt x="2005" y="920"/>
                    <a:pt x="1718" y="472"/>
                    <a:pt x="1429" y="472"/>
                  </a:cubicBezTo>
                  <a:cubicBezTo>
                    <a:pt x="1369" y="472"/>
                    <a:pt x="1310" y="491"/>
                    <a:pt x="1253" y="536"/>
                  </a:cubicBezTo>
                  <a:cubicBezTo>
                    <a:pt x="685" y="1021"/>
                    <a:pt x="3375" y="3594"/>
                    <a:pt x="3643" y="3828"/>
                  </a:cubicBezTo>
                  <a:cubicBezTo>
                    <a:pt x="3782" y="3954"/>
                    <a:pt x="3653" y="4147"/>
                    <a:pt x="3495" y="4147"/>
                  </a:cubicBezTo>
                  <a:cubicBezTo>
                    <a:pt x="3445" y="4147"/>
                    <a:pt x="3391" y="4127"/>
                    <a:pt x="3342" y="4078"/>
                  </a:cubicBezTo>
                  <a:cubicBezTo>
                    <a:pt x="3175" y="3911"/>
                    <a:pt x="1428" y="1860"/>
                    <a:pt x="663" y="1860"/>
                  </a:cubicBezTo>
                  <a:cubicBezTo>
                    <a:pt x="588" y="1860"/>
                    <a:pt x="522" y="1880"/>
                    <a:pt x="468" y="1923"/>
                  </a:cubicBezTo>
                  <a:cubicBezTo>
                    <a:pt x="0" y="2291"/>
                    <a:pt x="2657" y="4062"/>
                    <a:pt x="2824" y="4814"/>
                  </a:cubicBezTo>
                  <a:cubicBezTo>
                    <a:pt x="2846" y="4925"/>
                    <a:pt x="2822" y="4971"/>
                    <a:pt x="2763" y="4971"/>
                  </a:cubicBezTo>
                  <a:cubicBezTo>
                    <a:pt x="2449" y="4971"/>
                    <a:pt x="1136" y="3604"/>
                    <a:pt x="637" y="3604"/>
                  </a:cubicBezTo>
                  <a:cubicBezTo>
                    <a:pt x="590" y="3604"/>
                    <a:pt x="549" y="3616"/>
                    <a:pt x="518" y="3644"/>
                  </a:cubicBezTo>
                  <a:cubicBezTo>
                    <a:pt x="368" y="3778"/>
                    <a:pt x="268" y="3911"/>
                    <a:pt x="1621" y="5064"/>
                  </a:cubicBezTo>
                  <a:cubicBezTo>
                    <a:pt x="2356" y="5682"/>
                    <a:pt x="3877" y="6685"/>
                    <a:pt x="5163" y="7487"/>
                  </a:cubicBezTo>
                  <a:lnTo>
                    <a:pt x="7001" y="8606"/>
                  </a:lnTo>
                  <a:lnTo>
                    <a:pt x="9073" y="5983"/>
                  </a:lnTo>
                  <a:lnTo>
                    <a:pt x="8254" y="3711"/>
                  </a:lnTo>
                  <a:cubicBezTo>
                    <a:pt x="8171" y="3510"/>
                    <a:pt x="8087" y="3260"/>
                    <a:pt x="8004" y="2992"/>
                  </a:cubicBezTo>
                  <a:cubicBezTo>
                    <a:pt x="7903" y="2675"/>
                    <a:pt x="7853" y="2357"/>
                    <a:pt x="7870" y="2023"/>
                  </a:cubicBezTo>
                  <a:cubicBezTo>
                    <a:pt x="7870" y="1606"/>
                    <a:pt x="7920" y="1204"/>
                    <a:pt x="8020" y="803"/>
                  </a:cubicBezTo>
                  <a:cubicBezTo>
                    <a:pt x="8128" y="521"/>
                    <a:pt x="7922" y="250"/>
                    <a:pt x="7690" y="250"/>
                  </a:cubicBezTo>
                  <a:cubicBezTo>
                    <a:pt x="7633" y="250"/>
                    <a:pt x="7575" y="266"/>
                    <a:pt x="7519" y="302"/>
                  </a:cubicBezTo>
                  <a:cubicBezTo>
                    <a:pt x="7235" y="486"/>
                    <a:pt x="6851" y="1455"/>
                    <a:pt x="6918" y="2658"/>
                  </a:cubicBezTo>
                  <a:cubicBezTo>
                    <a:pt x="6942" y="3010"/>
                    <a:pt x="6853" y="3143"/>
                    <a:pt x="6704" y="3143"/>
                  </a:cubicBezTo>
                  <a:cubicBezTo>
                    <a:pt x="6335" y="3143"/>
                    <a:pt x="5596" y="2330"/>
                    <a:pt x="5263" y="1973"/>
                  </a:cubicBezTo>
                  <a:cubicBezTo>
                    <a:pt x="4801" y="1461"/>
                    <a:pt x="3309" y="1"/>
                    <a:pt x="3017"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43"/>
            <p:cNvSpPr/>
            <p:nvPr/>
          </p:nvSpPr>
          <p:spPr>
            <a:xfrm>
              <a:off x="1568625" y="1845957"/>
              <a:ext cx="767405" cy="788077"/>
            </a:xfrm>
            <a:custGeom>
              <a:rect b="b" l="l" r="r" t="t"/>
              <a:pathLst>
                <a:path extrusionOk="0" h="24589" w="23944">
                  <a:moveTo>
                    <a:pt x="19178" y="0"/>
                  </a:moveTo>
                  <a:cubicBezTo>
                    <a:pt x="17434" y="0"/>
                    <a:pt x="16311" y="1026"/>
                    <a:pt x="15974" y="3944"/>
                  </a:cubicBezTo>
                  <a:cubicBezTo>
                    <a:pt x="15372" y="9241"/>
                    <a:pt x="16458" y="14604"/>
                    <a:pt x="15757" y="15239"/>
                  </a:cubicBezTo>
                  <a:cubicBezTo>
                    <a:pt x="15748" y="15246"/>
                    <a:pt x="15737" y="15250"/>
                    <a:pt x="15722" y="15250"/>
                  </a:cubicBezTo>
                  <a:cubicBezTo>
                    <a:pt x="14905" y="15250"/>
                    <a:pt x="4244" y="4412"/>
                    <a:pt x="4244" y="4412"/>
                  </a:cubicBezTo>
                  <a:lnTo>
                    <a:pt x="0" y="8940"/>
                  </a:lnTo>
                  <a:cubicBezTo>
                    <a:pt x="0" y="8940"/>
                    <a:pt x="9491" y="20118"/>
                    <a:pt x="14854" y="23577"/>
                  </a:cubicBezTo>
                  <a:cubicBezTo>
                    <a:pt x="15946" y="24286"/>
                    <a:pt x="17132" y="24588"/>
                    <a:pt x="18215" y="24588"/>
                  </a:cubicBezTo>
                  <a:cubicBezTo>
                    <a:pt x="19022" y="24588"/>
                    <a:pt x="19772" y="24421"/>
                    <a:pt x="20385" y="24128"/>
                  </a:cubicBezTo>
                  <a:cubicBezTo>
                    <a:pt x="23576" y="22574"/>
                    <a:pt x="23944" y="12215"/>
                    <a:pt x="23910" y="7553"/>
                  </a:cubicBezTo>
                  <a:cubicBezTo>
                    <a:pt x="23860" y="1672"/>
                    <a:pt x="21270" y="335"/>
                    <a:pt x="20836" y="235"/>
                  </a:cubicBezTo>
                  <a:cubicBezTo>
                    <a:pt x="20234" y="86"/>
                    <a:pt x="19680" y="0"/>
                    <a:pt x="19178"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43"/>
            <p:cNvSpPr/>
            <p:nvPr/>
          </p:nvSpPr>
          <p:spPr>
            <a:xfrm>
              <a:off x="1569683" y="1992714"/>
              <a:ext cx="765290" cy="631289"/>
            </a:xfrm>
            <a:custGeom>
              <a:rect b="b" l="l" r="r" t="t"/>
              <a:pathLst>
                <a:path extrusionOk="0" h="19697" w="23878">
                  <a:moveTo>
                    <a:pt x="4211" y="0"/>
                  </a:moveTo>
                  <a:lnTo>
                    <a:pt x="4211" y="0"/>
                  </a:lnTo>
                  <a:cubicBezTo>
                    <a:pt x="4178" y="17"/>
                    <a:pt x="4145" y="50"/>
                    <a:pt x="4128" y="67"/>
                  </a:cubicBezTo>
                  <a:cubicBezTo>
                    <a:pt x="4061" y="117"/>
                    <a:pt x="3977" y="184"/>
                    <a:pt x="3894" y="284"/>
                  </a:cubicBezTo>
                  <a:cubicBezTo>
                    <a:pt x="3677" y="468"/>
                    <a:pt x="3376" y="752"/>
                    <a:pt x="2992" y="1120"/>
                  </a:cubicBezTo>
                  <a:cubicBezTo>
                    <a:pt x="1906" y="2206"/>
                    <a:pt x="920" y="3359"/>
                    <a:pt x="34" y="4612"/>
                  </a:cubicBezTo>
                  <a:lnTo>
                    <a:pt x="1" y="4645"/>
                  </a:lnTo>
                  <a:lnTo>
                    <a:pt x="34" y="4679"/>
                  </a:lnTo>
                  <a:cubicBezTo>
                    <a:pt x="3008" y="7753"/>
                    <a:pt x="7353" y="12231"/>
                    <a:pt x="12215" y="17177"/>
                  </a:cubicBezTo>
                  <a:cubicBezTo>
                    <a:pt x="13384" y="18296"/>
                    <a:pt x="14821" y="19098"/>
                    <a:pt x="16375" y="19516"/>
                  </a:cubicBezTo>
                  <a:cubicBezTo>
                    <a:pt x="16826" y="19636"/>
                    <a:pt x="17290" y="19696"/>
                    <a:pt x="17750" y="19696"/>
                  </a:cubicBezTo>
                  <a:cubicBezTo>
                    <a:pt x="18057" y="19696"/>
                    <a:pt x="18364" y="19669"/>
                    <a:pt x="18664" y="19616"/>
                  </a:cubicBezTo>
                  <a:cubicBezTo>
                    <a:pt x="19383" y="19449"/>
                    <a:pt x="20068" y="19115"/>
                    <a:pt x="20619" y="18614"/>
                  </a:cubicBezTo>
                  <a:cubicBezTo>
                    <a:pt x="21722" y="17678"/>
                    <a:pt x="22340" y="16408"/>
                    <a:pt x="22741" y="15205"/>
                  </a:cubicBezTo>
                  <a:cubicBezTo>
                    <a:pt x="23142" y="14002"/>
                    <a:pt x="23259" y="12816"/>
                    <a:pt x="23393" y="11763"/>
                  </a:cubicBezTo>
                  <a:cubicBezTo>
                    <a:pt x="23660" y="9641"/>
                    <a:pt x="23794" y="7903"/>
                    <a:pt x="23844" y="6700"/>
                  </a:cubicBezTo>
                  <a:cubicBezTo>
                    <a:pt x="23861" y="6099"/>
                    <a:pt x="23877" y="5648"/>
                    <a:pt x="23877" y="5330"/>
                  </a:cubicBezTo>
                  <a:cubicBezTo>
                    <a:pt x="23877" y="5180"/>
                    <a:pt x="23877" y="5063"/>
                    <a:pt x="23877" y="4963"/>
                  </a:cubicBezTo>
                  <a:cubicBezTo>
                    <a:pt x="23877" y="4929"/>
                    <a:pt x="23861" y="4879"/>
                    <a:pt x="23861" y="4846"/>
                  </a:cubicBezTo>
                  <a:cubicBezTo>
                    <a:pt x="23861" y="4879"/>
                    <a:pt x="23844" y="4929"/>
                    <a:pt x="23844" y="4963"/>
                  </a:cubicBezTo>
                  <a:cubicBezTo>
                    <a:pt x="23844" y="5063"/>
                    <a:pt x="23844" y="5180"/>
                    <a:pt x="23827" y="5330"/>
                  </a:cubicBezTo>
                  <a:cubicBezTo>
                    <a:pt x="23827" y="5631"/>
                    <a:pt x="23811" y="6099"/>
                    <a:pt x="23777" y="6700"/>
                  </a:cubicBezTo>
                  <a:cubicBezTo>
                    <a:pt x="23694" y="7903"/>
                    <a:pt x="23560" y="9624"/>
                    <a:pt x="23259" y="11746"/>
                  </a:cubicBezTo>
                  <a:cubicBezTo>
                    <a:pt x="23125" y="12799"/>
                    <a:pt x="22992" y="13969"/>
                    <a:pt x="22591" y="15155"/>
                  </a:cubicBezTo>
                  <a:cubicBezTo>
                    <a:pt x="22207" y="16341"/>
                    <a:pt x="21572" y="17578"/>
                    <a:pt x="20519" y="18497"/>
                  </a:cubicBezTo>
                  <a:cubicBezTo>
                    <a:pt x="19968" y="18964"/>
                    <a:pt x="19333" y="19282"/>
                    <a:pt x="18631" y="19449"/>
                  </a:cubicBezTo>
                  <a:cubicBezTo>
                    <a:pt x="18337" y="19502"/>
                    <a:pt x="18040" y="19529"/>
                    <a:pt x="17744" y="19529"/>
                  </a:cubicBezTo>
                  <a:cubicBezTo>
                    <a:pt x="17300" y="19529"/>
                    <a:pt x="16856" y="19469"/>
                    <a:pt x="16425" y="19349"/>
                  </a:cubicBezTo>
                  <a:cubicBezTo>
                    <a:pt x="14888" y="18931"/>
                    <a:pt x="13501" y="18129"/>
                    <a:pt x="12348" y="17043"/>
                  </a:cubicBezTo>
                  <a:lnTo>
                    <a:pt x="162" y="4640"/>
                  </a:lnTo>
                  <a:lnTo>
                    <a:pt x="162" y="4640"/>
                  </a:lnTo>
                  <a:cubicBezTo>
                    <a:pt x="1024" y="3417"/>
                    <a:pt x="2000" y="2245"/>
                    <a:pt x="3042" y="1170"/>
                  </a:cubicBezTo>
                  <a:cubicBezTo>
                    <a:pt x="3409" y="786"/>
                    <a:pt x="3710" y="501"/>
                    <a:pt x="3911" y="301"/>
                  </a:cubicBezTo>
                  <a:cubicBezTo>
                    <a:pt x="4011" y="201"/>
                    <a:pt x="4078" y="134"/>
                    <a:pt x="4145" y="84"/>
                  </a:cubicBezTo>
                  <a:cubicBezTo>
                    <a:pt x="4161" y="50"/>
                    <a:pt x="4195" y="34"/>
                    <a:pt x="42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43"/>
            <p:cNvSpPr/>
            <p:nvPr/>
          </p:nvSpPr>
          <p:spPr>
            <a:xfrm>
              <a:off x="1704646" y="1844771"/>
              <a:ext cx="531774" cy="492288"/>
            </a:xfrm>
            <a:custGeom>
              <a:rect b="b" l="l" r="r" t="t"/>
              <a:pathLst>
                <a:path extrusionOk="0" h="15360" w="16592">
                  <a:moveTo>
                    <a:pt x="15468" y="1"/>
                  </a:moveTo>
                  <a:cubicBezTo>
                    <a:pt x="15414" y="1"/>
                    <a:pt x="15360" y="2"/>
                    <a:pt x="15305" y="5"/>
                  </a:cubicBezTo>
                  <a:cubicBezTo>
                    <a:pt x="14787" y="55"/>
                    <a:pt x="14270" y="222"/>
                    <a:pt x="13835" y="506"/>
                  </a:cubicBezTo>
                  <a:cubicBezTo>
                    <a:pt x="13250" y="907"/>
                    <a:pt x="12799" y="1442"/>
                    <a:pt x="12482" y="2077"/>
                  </a:cubicBezTo>
                  <a:cubicBezTo>
                    <a:pt x="12114" y="2828"/>
                    <a:pt x="11880" y="3647"/>
                    <a:pt x="11797" y="4483"/>
                  </a:cubicBezTo>
                  <a:cubicBezTo>
                    <a:pt x="11696" y="5368"/>
                    <a:pt x="11680" y="6337"/>
                    <a:pt x="11613" y="7340"/>
                  </a:cubicBezTo>
                  <a:cubicBezTo>
                    <a:pt x="11479" y="9345"/>
                    <a:pt x="11362" y="11550"/>
                    <a:pt x="11212" y="13873"/>
                  </a:cubicBezTo>
                  <a:cubicBezTo>
                    <a:pt x="11198" y="14258"/>
                    <a:pt x="11171" y="14631"/>
                    <a:pt x="11153" y="14991"/>
                  </a:cubicBezTo>
                  <a:lnTo>
                    <a:pt x="11153" y="14991"/>
                  </a:lnTo>
                  <a:cubicBezTo>
                    <a:pt x="10366" y="14350"/>
                    <a:pt x="9637" y="13655"/>
                    <a:pt x="8923" y="13021"/>
                  </a:cubicBezTo>
                  <a:lnTo>
                    <a:pt x="6767" y="11032"/>
                  </a:lnTo>
                  <a:cubicBezTo>
                    <a:pt x="5414" y="9746"/>
                    <a:pt x="4194" y="8593"/>
                    <a:pt x="3192" y="7624"/>
                  </a:cubicBezTo>
                  <a:cubicBezTo>
                    <a:pt x="2206" y="6655"/>
                    <a:pt x="1404" y="5853"/>
                    <a:pt x="853" y="5301"/>
                  </a:cubicBezTo>
                  <a:cubicBezTo>
                    <a:pt x="585" y="5034"/>
                    <a:pt x="385" y="4817"/>
                    <a:pt x="234" y="4666"/>
                  </a:cubicBezTo>
                  <a:lnTo>
                    <a:pt x="67" y="4499"/>
                  </a:lnTo>
                  <a:cubicBezTo>
                    <a:pt x="51" y="4483"/>
                    <a:pt x="34" y="4466"/>
                    <a:pt x="0" y="4449"/>
                  </a:cubicBezTo>
                  <a:lnTo>
                    <a:pt x="0" y="4449"/>
                  </a:lnTo>
                  <a:cubicBezTo>
                    <a:pt x="17" y="4483"/>
                    <a:pt x="34" y="4499"/>
                    <a:pt x="51" y="4516"/>
                  </a:cubicBezTo>
                  <a:cubicBezTo>
                    <a:pt x="101" y="4566"/>
                    <a:pt x="151" y="4616"/>
                    <a:pt x="201" y="4683"/>
                  </a:cubicBezTo>
                  <a:cubicBezTo>
                    <a:pt x="351" y="4850"/>
                    <a:pt x="535" y="5067"/>
                    <a:pt x="802" y="5351"/>
                  </a:cubicBezTo>
                  <a:cubicBezTo>
                    <a:pt x="1337" y="5920"/>
                    <a:pt x="2122" y="6722"/>
                    <a:pt x="3108" y="7707"/>
                  </a:cubicBezTo>
                  <a:cubicBezTo>
                    <a:pt x="4111" y="8693"/>
                    <a:pt x="5297" y="9863"/>
                    <a:pt x="6650" y="11149"/>
                  </a:cubicBezTo>
                  <a:cubicBezTo>
                    <a:pt x="7335" y="11784"/>
                    <a:pt x="8054" y="12453"/>
                    <a:pt x="8806" y="13138"/>
                  </a:cubicBezTo>
                  <a:cubicBezTo>
                    <a:pt x="9558" y="13823"/>
                    <a:pt x="10326" y="14558"/>
                    <a:pt x="11178" y="15243"/>
                  </a:cubicBezTo>
                  <a:lnTo>
                    <a:pt x="11312" y="15360"/>
                  </a:lnTo>
                  <a:lnTo>
                    <a:pt x="11329" y="15176"/>
                  </a:lnTo>
                  <a:cubicBezTo>
                    <a:pt x="11346" y="14758"/>
                    <a:pt x="11379" y="14324"/>
                    <a:pt x="11396" y="13873"/>
                  </a:cubicBezTo>
                  <a:cubicBezTo>
                    <a:pt x="11529" y="11567"/>
                    <a:pt x="11663" y="9345"/>
                    <a:pt x="11780" y="7340"/>
                  </a:cubicBezTo>
                  <a:cubicBezTo>
                    <a:pt x="11847" y="6337"/>
                    <a:pt x="11847" y="5385"/>
                    <a:pt x="11964" y="4499"/>
                  </a:cubicBezTo>
                  <a:cubicBezTo>
                    <a:pt x="12031" y="3681"/>
                    <a:pt x="12248" y="2879"/>
                    <a:pt x="12599" y="2127"/>
                  </a:cubicBezTo>
                  <a:cubicBezTo>
                    <a:pt x="12899" y="1508"/>
                    <a:pt x="13334" y="990"/>
                    <a:pt x="13885" y="589"/>
                  </a:cubicBezTo>
                  <a:cubicBezTo>
                    <a:pt x="14320" y="305"/>
                    <a:pt x="14804" y="138"/>
                    <a:pt x="15322" y="72"/>
                  </a:cubicBezTo>
                  <a:cubicBezTo>
                    <a:pt x="15404" y="63"/>
                    <a:pt x="15486" y="59"/>
                    <a:pt x="15568" y="59"/>
                  </a:cubicBezTo>
                  <a:cubicBezTo>
                    <a:pt x="15804" y="59"/>
                    <a:pt x="16039" y="93"/>
                    <a:pt x="16275" y="155"/>
                  </a:cubicBezTo>
                  <a:cubicBezTo>
                    <a:pt x="16492" y="222"/>
                    <a:pt x="16592" y="272"/>
                    <a:pt x="16592" y="272"/>
                  </a:cubicBezTo>
                  <a:cubicBezTo>
                    <a:pt x="16492" y="205"/>
                    <a:pt x="16391" y="155"/>
                    <a:pt x="16291" y="122"/>
                  </a:cubicBezTo>
                  <a:cubicBezTo>
                    <a:pt x="16025" y="38"/>
                    <a:pt x="15748" y="1"/>
                    <a:pt x="154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43"/>
            <p:cNvSpPr/>
            <p:nvPr/>
          </p:nvSpPr>
          <p:spPr>
            <a:xfrm>
              <a:off x="1628591" y="2040917"/>
              <a:ext cx="132302" cy="152109"/>
            </a:xfrm>
            <a:custGeom>
              <a:rect b="b" l="l" r="r" t="t"/>
              <a:pathLst>
                <a:path extrusionOk="0" h="4746" w="4128">
                  <a:moveTo>
                    <a:pt x="4128" y="0"/>
                  </a:moveTo>
                  <a:lnTo>
                    <a:pt x="4128" y="0"/>
                  </a:lnTo>
                  <a:cubicBezTo>
                    <a:pt x="3877" y="184"/>
                    <a:pt x="3660" y="401"/>
                    <a:pt x="3459" y="635"/>
                  </a:cubicBezTo>
                  <a:cubicBezTo>
                    <a:pt x="3058" y="1036"/>
                    <a:pt x="2524" y="1621"/>
                    <a:pt x="1956" y="2272"/>
                  </a:cubicBezTo>
                  <a:cubicBezTo>
                    <a:pt x="1388" y="2924"/>
                    <a:pt x="886" y="3542"/>
                    <a:pt x="535" y="3977"/>
                  </a:cubicBezTo>
                  <a:cubicBezTo>
                    <a:pt x="342" y="4202"/>
                    <a:pt x="165" y="4443"/>
                    <a:pt x="17" y="4714"/>
                  </a:cubicBezTo>
                  <a:lnTo>
                    <a:pt x="17" y="4714"/>
                  </a:lnTo>
                  <a:cubicBezTo>
                    <a:pt x="245" y="4518"/>
                    <a:pt x="456" y="4305"/>
                    <a:pt x="636" y="4060"/>
                  </a:cubicBezTo>
                  <a:cubicBezTo>
                    <a:pt x="1053" y="3592"/>
                    <a:pt x="1555" y="3024"/>
                    <a:pt x="2106" y="2389"/>
                  </a:cubicBezTo>
                  <a:cubicBezTo>
                    <a:pt x="2641" y="1771"/>
                    <a:pt x="3142" y="1186"/>
                    <a:pt x="3560" y="718"/>
                  </a:cubicBezTo>
                  <a:cubicBezTo>
                    <a:pt x="3760" y="501"/>
                    <a:pt x="3961" y="251"/>
                    <a:pt x="4128" y="0"/>
                  </a:cubicBezTo>
                  <a:close/>
                  <a:moveTo>
                    <a:pt x="17" y="4714"/>
                  </a:moveTo>
                  <a:lnTo>
                    <a:pt x="17" y="4714"/>
                  </a:lnTo>
                  <a:cubicBezTo>
                    <a:pt x="12" y="4719"/>
                    <a:pt x="6" y="4724"/>
                    <a:pt x="1" y="4729"/>
                  </a:cubicBezTo>
                  <a:lnTo>
                    <a:pt x="1" y="4745"/>
                  </a:lnTo>
                  <a:cubicBezTo>
                    <a:pt x="6" y="4735"/>
                    <a:pt x="12" y="4725"/>
                    <a:pt x="17" y="4714"/>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43"/>
            <p:cNvSpPr/>
            <p:nvPr/>
          </p:nvSpPr>
          <p:spPr>
            <a:xfrm>
              <a:off x="2062901" y="2328983"/>
              <a:ext cx="35383" cy="86279"/>
            </a:xfrm>
            <a:custGeom>
              <a:rect b="b" l="l" r="r" t="t"/>
              <a:pathLst>
                <a:path extrusionOk="0" h="2692" w="1104">
                  <a:moveTo>
                    <a:pt x="53" y="1"/>
                  </a:moveTo>
                  <a:cubicBezTo>
                    <a:pt x="52" y="1"/>
                    <a:pt x="51" y="1"/>
                    <a:pt x="51" y="1"/>
                  </a:cubicBezTo>
                  <a:cubicBezTo>
                    <a:pt x="0" y="18"/>
                    <a:pt x="251" y="619"/>
                    <a:pt x="535" y="1355"/>
                  </a:cubicBezTo>
                  <a:cubicBezTo>
                    <a:pt x="799" y="2096"/>
                    <a:pt x="1014" y="2692"/>
                    <a:pt x="1068" y="2692"/>
                  </a:cubicBezTo>
                  <a:cubicBezTo>
                    <a:pt x="1068" y="2692"/>
                    <a:pt x="1069" y="2691"/>
                    <a:pt x="1070" y="2691"/>
                  </a:cubicBezTo>
                  <a:cubicBezTo>
                    <a:pt x="1103" y="2691"/>
                    <a:pt x="986" y="2040"/>
                    <a:pt x="702" y="1288"/>
                  </a:cubicBezTo>
                  <a:cubicBezTo>
                    <a:pt x="422" y="547"/>
                    <a:pt x="110" y="1"/>
                    <a:pt x="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43"/>
            <p:cNvSpPr/>
            <p:nvPr/>
          </p:nvSpPr>
          <p:spPr>
            <a:xfrm>
              <a:off x="2058093" y="2328951"/>
              <a:ext cx="70702" cy="62818"/>
            </a:xfrm>
            <a:custGeom>
              <a:rect b="b" l="l" r="r" t="t"/>
              <a:pathLst>
                <a:path extrusionOk="0" h="1960" w="2206">
                  <a:moveTo>
                    <a:pt x="39" y="0"/>
                  </a:moveTo>
                  <a:cubicBezTo>
                    <a:pt x="37" y="0"/>
                    <a:pt x="35" y="1"/>
                    <a:pt x="33" y="2"/>
                  </a:cubicBezTo>
                  <a:cubicBezTo>
                    <a:pt x="0" y="36"/>
                    <a:pt x="451" y="503"/>
                    <a:pt x="1036" y="1038"/>
                  </a:cubicBezTo>
                  <a:cubicBezTo>
                    <a:pt x="1598" y="1568"/>
                    <a:pt x="2098" y="1959"/>
                    <a:pt x="2166" y="1959"/>
                  </a:cubicBezTo>
                  <a:cubicBezTo>
                    <a:pt x="2169" y="1959"/>
                    <a:pt x="2171" y="1958"/>
                    <a:pt x="2172" y="1957"/>
                  </a:cubicBezTo>
                  <a:cubicBezTo>
                    <a:pt x="2206" y="1907"/>
                    <a:pt x="1754" y="1439"/>
                    <a:pt x="1170" y="904"/>
                  </a:cubicBezTo>
                  <a:cubicBezTo>
                    <a:pt x="592" y="391"/>
                    <a:pt x="106" y="0"/>
                    <a:pt x="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05" name="Google Shape;2105;p43"/>
            <p:cNvGrpSpPr/>
            <p:nvPr/>
          </p:nvGrpSpPr>
          <p:grpSpPr>
            <a:xfrm rot="2919175">
              <a:off x="1257185" y="4609139"/>
              <a:ext cx="58938" cy="70187"/>
              <a:chOff x="2431855" y="4692737"/>
              <a:chExt cx="58940" cy="70189"/>
            </a:xfrm>
          </p:grpSpPr>
          <p:sp>
            <p:nvSpPr>
              <p:cNvPr id="2106" name="Google Shape;2106;p43"/>
              <p:cNvSpPr/>
              <p:nvPr/>
            </p:nvSpPr>
            <p:spPr>
              <a:xfrm>
                <a:off x="2431855" y="4692737"/>
                <a:ext cx="58940" cy="70189"/>
              </a:xfrm>
              <a:custGeom>
                <a:rect b="b" l="l" r="r" t="t"/>
                <a:pathLst>
                  <a:path extrusionOk="0" h="2190" w="1839">
                    <a:moveTo>
                      <a:pt x="1204" y="1"/>
                    </a:moveTo>
                    <a:cubicBezTo>
                      <a:pt x="786" y="168"/>
                      <a:pt x="452" y="485"/>
                      <a:pt x="251" y="886"/>
                    </a:cubicBezTo>
                    <a:cubicBezTo>
                      <a:pt x="51" y="1287"/>
                      <a:pt x="1" y="1755"/>
                      <a:pt x="118" y="2190"/>
                    </a:cubicBezTo>
                    <a:lnTo>
                      <a:pt x="1839" y="1337"/>
                    </a:lnTo>
                    <a:lnTo>
                      <a:pt x="120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43"/>
              <p:cNvSpPr/>
              <p:nvPr/>
            </p:nvSpPr>
            <p:spPr>
              <a:xfrm>
                <a:off x="2437753" y="4742992"/>
                <a:ext cx="2692" cy="10352"/>
              </a:xfrm>
              <a:custGeom>
                <a:rect b="b" l="l" r="r" t="t"/>
                <a:pathLst>
                  <a:path extrusionOk="0" h="323" w="84">
                    <a:moveTo>
                      <a:pt x="45" y="1"/>
                    </a:moveTo>
                    <a:cubicBezTo>
                      <a:pt x="27" y="1"/>
                      <a:pt x="0" y="64"/>
                      <a:pt x="0" y="154"/>
                    </a:cubicBezTo>
                    <a:cubicBezTo>
                      <a:pt x="0" y="245"/>
                      <a:pt x="42" y="323"/>
                      <a:pt x="62" y="323"/>
                    </a:cubicBezTo>
                    <a:cubicBezTo>
                      <a:pt x="64" y="323"/>
                      <a:pt x="66" y="322"/>
                      <a:pt x="67" y="321"/>
                    </a:cubicBezTo>
                    <a:cubicBezTo>
                      <a:pt x="84" y="321"/>
                      <a:pt x="67" y="254"/>
                      <a:pt x="67" y="154"/>
                    </a:cubicBezTo>
                    <a:cubicBezTo>
                      <a:pt x="67" y="70"/>
                      <a:pt x="67" y="3"/>
                      <a:pt x="51" y="3"/>
                    </a:cubicBezTo>
                    <a:cubicBezTo>
                      <a:pt x="49" y="2"/>
                      <a:pt x="47" y="1"/>
                      <a:pt x="4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43"/>
              <p:cNvSpPr/>
              <p:nvPr/>
            </p:nvSpPr>
            <p:spPr>
              <a:xfrm>
                <a:off x="2440413" y="4723281"/>
                <a:ext cx="4327" cy="8686"/>
              </a:xfrm>
              <a:custGeom>
                <a:rect b="b" l="l" r="r" t="t"/>
                <a:pathLst>
                  <a:path extrusionOk="0" h="271" w="135">
                    <a:moveTo>
                      <a:pt x="118" y="0"/>
                    </a:moveTo>
                    <a:cubicBezTo>
                      <a:pt x="101" y="0"/>
                      <a:pt x="68" y="50"/>
                      <a:pt x="34" y="134"/>
                    </a:cubicBezTo>
                    <a:cubicBezTo>
                      <a:pt x="18" y="201"/>
                      <a:pt x="1" y="267"/>
                      <a:pt x="18" y="267"/>
                    </a:cubicBezTo>
                    <a:cubicBezTo>
                      <a:pt x="19" y="269"/>
                      <a:pt x="21" y="270"/>
                      <a:pt x="23" y="270"/>
                    </a:cubicBezTo>
                    <a:cubicBezTo>
                      <a:pt x="41" y="270"/>
                      <a:pt x="71" y="210"/>
                      <a:pt x="101" y="150"/>
                    </a:cubicBezTo>
                    <a:cubicBezTo>
                      <a:pt x="118" y="67"/>
                      <a:pt x="135" y="17"/>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43"/>
              <p:cNvSpPr/>
              <p:nvPr/>
            </p:nvSpPr>
            <p:spPr>
              <a:xfrm>
                <a:off x="2449515" y="4709051"/>
                <a:ext cx="7532" cy="7275"/>
              </a:xfrm>
              <a:custGeom>
                <a:rect b="b" l="l" r="r" t="t"/>
                <a:pathLst>
                  <a:path extrusionOk="0" h="227" w="235">
                    <a:moveTo>
                      <a:pt x="211" y="0"/>
                    </a:moveTo>
                    <a:cubicBezTo>
                      <a:pt x="181" y="0"/>
                      <a:pt x="129" y="15"/>
                      <a:pt x="85" y="60"/>
                    </a:cubicBezTo>
                    <a:cubicBezTo>
                      <a:pt x="1" y="143"/>
                      <a:pt x="1" y="227"/>
                      <a:pt x="18" y="227"/>
                    </a:cubicBezTo>
                    <a:cubicBezTo>
                      <a:pt x="34" y="227"/>
                      <a:pt x="68" y="177"/>
                      <a:pt x="118" y="110"/>
                    </a:cubicBezTo>
                    <a:cubicBezTo>
                      <a:pt x="185" y="60"/>
                      <a:pt x="235" y="26"/>
                      <a:pt x="235" y="10"/>
                    </a:cubicBezTo>
                    <a:cubicBezTo>
                      <a:pt x="235" y="4"/>
                      <a:pt x="226" y="0"/>
                      <a:pt x="2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43"/>
              <p:cNvSpPr/>
              <p:nvPr/>
            </p:nvSpPr>
            <p:spPr>
              <a:xfrm>
                <a:off x="2462912" y="4700558"/>
                <a:ext cx="4872" cy="4199"/>
              </a:xfrm>
              <a:custGeom>
                <a:rect b="b" l="l" r="r" t="t"/>
                <a:pathLst>
                  <a:path extrusionOk="0" h="131" w="152">
                    <a:moveTo>
                      <a:pt x="118" y="1"/>
                    </a:moveTo>
                    <a:cubicBezTo>
                      <a:pt x="100" y="1"/>
                      <a:pt x="75" y="16"/>
                      <a:pt x="51" y="41"/>
                    </a:cubicBezTo>
                    <a:cubicBezTo>
                      <a:pt x="17" y="74"/>
                      <a:pt x="1" y="124"/>
                      <a:pt x="17" y="124"/>
                    </a:cubicBezTo>
                    <a:cubicBezTo>
                      <a:pt x="22" y="129"/>
                      <a:pt x="28" y="131"/>
                      <a:pt x="34" y="131"/>
                    </a:cubicBezTo>
                    <a:cubicBezTo>
                      <a:pt x="52" y="131"/>
                      <a:pt x="76" y="115"/>
                      <a:pt x="101" y="91"/>
                    </a:cubicBezTo>
                    <a:cubicBezTo>
                      <a:pt x="134" y="57"/>
                      <a:pt x="151" y="24"/>
                      <a:pt x="134" y="7"/>
                    </a:cubicBezTo>
                    <a:cubicBezTo>
                      <a:pt x="130" y="3"/>
                      <a:pt x="124" y="1"/>
                      <a:pt x="1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1" name="Google Shape;2111;p43"/>
            <p:cNvSpPr/>
            <p:nvPr/>
          </p:nvSpPr>
          <p:spPr>
            <a:xfrm>
              <a:off x="1244119" y="4622449"/>
              <a:ext cx="74997" cy="28012"/>
            </a:xfrm>
            <a:custGeom>
              <a:rect b="b" l="l" r="r" t="t"/>
              <a:pathLst>
                <a:path extrusionOk="0" h="874" w="2340">
                  <a:moveTo>
                    <a:pt x="1420" y="1"/>
                  </a:moveTo>
                  <a:cubicBezTo>
                    <a:pt x="973" y="1"/>
                    <a:pt x="533" y="188"/>
                    <a:pt x="217" y="539"/>
                  </a:cubicBezTo>
                  <a:cubicBezTo>
                    <a:pt x="150" y="606"/>
                    <a:pt x="100" y="690"/>
                    <a:pt x="50" y="773"/>
                  </a:cubicBezTo>
                  <a:cubicBezTo>
                    <a:pt x="33" y="807"/>
                    <a:pt x="17" y="840"/>
                    <a:pt x="0" y="874"/>
                  </a:cubicBezTo>
                  <a:cubicBezTo>
                    <a:pt x="17" y="874"/>
                    <a:pt x="84" y="740"/>
                    <a:pt x="251" y="573"/>
                  </a:cubicBezTo>
                  <a:cubicBezTo>
                    <a:pt x="571" y="241"/>
                    <a:pt x="1001" y="68"/>
                    <a:pt x="1439" y="68"/>
                  </a:cubicBezTo>
                  <a:cubicBezTo>
                    <a:pt x="1617" y="68"/>
                    <a:pt x="1797" y="97"/>
                    <a:pt x="1972" y="155"/>
                  </a:cubicBezTo>
                  <a:cubicBezTo>
                    <a:pt x="2206" y="222"/>
                    <a:pt x="2323" y="305"/>
                    <a:pt x="2339" y="305"/>
                  </a:cubicBezTo>
                  <a:cubicBezTo>
                    <a:pt x="2306" y="272"/>
                    <a:pt x="2272" y="255"/>
                    <a:pt x="2256" y="239"/>
                  </a:cubicBezTo>
                  <a:cubicBezTo>
                    <a:pt x="2172" y="189"/>
                    <a:pt x="2072" y="138"/>
                    <a:pt x="1988" y="105"/>
                  </a:cubicBezTo>
                  <a:cubicBezTo>
                    <a:pt x="1803" y="35"/>
                    <a:pt x="1611" y="1"/>
                    <a:pt x="14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43"/>
            <p:cNvSpPr/>
            <p:nvPr/>
          </p:nvSpPr>
          <p:spPr>
            <a:xfrm>
              <a:off x="1042204" y="4554567"/>
              <a:ext cx="260310" cy="121053"/>
            </a:xfrm>
            <a:custGeom>
              <a:rect b="b" l="l" r="r" t="t"/>
              <a:pathLst>
                <a:path extrusionOk="0" h="3777" w="8122">
                  <a:moveTo>
                    <a:pt x="1" y="1"/>
                  </a:moveTo>
                  <a:cubicBezTo>
                    <a:pt x="18" y="17"/>
                    <a:pt x="51" y="34"/>
                    <a:pt x="68" y="51"/>
                  </a:cubicBezTo>
                  <a:cubicBezTo>
                    <a:pt x="151" y="84"/>
                    <a:pt x="218" y="134"/>
                    <a:pt x="302" y="168"/>
                  </a:cubicBezTo>
                  <a:lnTo>
                    <a:pt x="1154" y="619"/>
                  </a:lnTo>
                  <a:cubicBezTo>
                    <a:pt x="1872" y="987"/>
                    <a:pt x="2891" y="1471"/>
                    <a:pt x="4011" y="2006"/>
                  </a:cubicBezTo>
                  <a:cubicBezTo>
                    <a:pt x="5130" y="2524"/>
                    <a:pt x="6150" y="2975"/>
                    <a:pt x="6902" y="3292"/>
                  </a:cubicBezTo>
                  <a:lnTo>
                    <a:pt x="7787" y="3660"/>
                  </a:lnTo>
                  <a:cubicBezTo>
                    <a:pt x="7887" y="3693"/>
                    <a:pt x="7954" y="3727"/>
                    <a:pt x="8038" y="3743"/>
                  </a:cubicBezTo>
                  <a:lnTo>
                    <a:pt x="7804" y="3627"/>
                  </a:lnTo>
                  <a:lnTo>
                    <a:pt x="6918" y="3242"/>
                  </a:lnTo>
                  <a:cubicBezTo>
                    <a:pt x="6183" y="2925"/>
                    <a:pt x="5164" y="2457"/>
                    <a:pt x="4028" y="1939"/>
                  </a:cubicBezTo>
                  <a:cubicBezTo>
                    <a:pt x="2908" y="1421"/>
                    <a:pt x="1906" y="936"/>
                    <a:pt x="1170" y="569"/>
                  </a:cubicBezTo>
                  <a:lnTo>
                    <a:pt x="318" y="151"/>
                  </a:lnTo>
                  <a:lnTo>
                    <a:pt x="84" y="34"/>
                  </a:lnTo>
                  <a:cubicBezTo>
                    <a:pt x="51" y="17"/>
                    <a:pt x="18" y="17"/>
                    <a:pt x="1" y="1"/>
                  </a:cubicBezTo>
                  <a:close/>
                  <a:moveTo>
                    <a:pt x="8038" y="3743"/>
                  </a:moveTo>
                  <a:cubicBezTo>
                    <a:pt x="8054" y="3760"/>
                    <a:pt x="8088" y="3777"/>
                    <a:pt x="8121" y="3777"/>
                  </a:cubicBezTo>
                  <a:cubicBezTo>
                    <a:pt x="8088" y="3760"/>
                    <a:pt x="8071" y="3743"/>
                    <a:pt x="8038" y="3743"/>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116" name="Shape 2116"/>
        <p:cNvGrpSpPr/>
        <p:nvPr/>
      </p:nvGrpSpPr>
      <p:grpSpPr>
        <a:xfrm>
          <a:off x="0" y="0"/>
          <a:ext cx="0" cy="0"/>
          <a:chOff x="0" y="0"/>
          <a:chExt cx="0" cy="0"/>
        </a:xfrm>
      </p:grpSpPr>
      <p:sp>
        <p:nvSpPr>
          <p:cNvPr id="2117" name="Google Shape;2117;p44"/>
          <p:cNvSpPr txBox="1"/>
          <p:nvPr>
            <p:ph idx="3"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MAJOR REQUIREMENTS</a:t>
            </a:r>
            <a:endParaRPr/>
          </a:p>
        </p:txBody>
      </p:sp>
      <p:grpSp>
        <p:nvGrpSpPr>
          <p:cNvPr id="2118" name="Google Shape;2118;p44"/>
          <p:cNvGrpSpPr/>
          <p:nvPr/>
        </p:nvGrpSpPr>
        <p:grpSpPr>
          <a:xfrm>
            <a:off x="1814857" y="3659133"/>
            <a:ext cx="431105" cy="598726"/>
            <a:chOff x="1880824" y="3649932"/>
            <a:chExt cx="431105" cy="598726"/>
          </a:xfrm>
        </p:grpSpPr>
        <p:sp>
          <p:nvSpPr>
            <p:cNvPr id="2119" name="Google Shape;2119;p44"/>
            <p:cNvSpPr/>
            <p:nvPr/>
          </p:nvSpPr>
          <p:spPr>
            <a:xfrm>
              <a:off x="1880824" y="3649932"/>
              <a:ext cx="431105" cy="546260"/>
            </a:xfrm>
            <a:custGeom>
              <a:rect b="b" l="l" r="r" t="t"/>
              <a:pathLst>
                <a:path extrusionOk="0" h="17044" w="13451">
                  <a:moveTo>
                    <a:pt x="1" y="1"/>
                  </a:moveTo>
                  <a:lnTo>
                    <a:pt x="1" y="17043"/>
                  </a:lnTo>
                  <a:lnTo>
                    <a:pt x="12465" y="17043"/>
                  </a:lnTo>
                  <a:cubicBezTo>
                    <a:pt x="13016" y="17043"/>
                    <a:pt x="13451" y="16609"/>
                    <a:pt x="13451" y="16057"/>
                  </a:cubicBezTo>
                  <a:lnTo>
                    <a:pt x="13451" y="986"/>
                  </a:lnTo>
                  <a:cubicBezTo>
                    <a:pt x="13451" y="435"/>
                    <a:pt x="13016" y="1"/>
                    <a:pt x="12465"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0" name="Google Shape;2120;p44"/>
            <p:cNvSpPr/>
            <p:nvPr/>
          </p:nvSpPr>
          <p:spPr>
            <a:xfrm>
              <a:off x="2196229" y="3649932"/>
              <a:ext cx="52530" cy="546260"/>
            </a:xfrm>
            <a:custGeom>
              <a:rect b="b" l="l" r="r" t="t"/>
              <a:pathLst>
                <a:path extrusionOk="0" h="17044" w="1639">
                  <a:moveTo>
                    <a:pt x="1" y="1"/>
                  </a:moveTo>
                  <a:lnTo>
                    <a:pt x="1" y="17043"/>
                  </a:lnTo>
                  <a:lnTo>
                    <a:pt x="1638" y="17043"/>
                  </a:lnTo>
                  <a:lnTo>
                    <a:pt x="1638"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1" name="Google Shape;2121;p44"/>
            <p:cNvSpPr/>
            <p:nvPr/>
          </p:nvSpPr>
          <p:spPr>
            <a:xfrm>
              <a:off x="1880824" y="3828803"/>
              <a:ext cx="315436" cy="189063"/>
            </a:xfrm>
            <a:custGeom>
              <a:rect b="b" l="l" r="r" t="t"/>
              <a:pathLst>
                <a:path extrusionOk="0" h="5899" w="9842">
                  <a:moveTo>
                    <a:pt x="1" y="0"/>
                  </a:moveTo>
                  <a:lnTo>
                    <a:pt x="1" y="5898"/>
                  </a:lnTo>
                  <a:lnTo>
                    <a:pt x="9842" y="5898"/>
                  </a:lnTo>
                  <a:lnTo>
                    <a:pt x="984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2" name="Google Shape;2122;p44"/>
            <p:cNvSpPr/>
            <p:nvPr/>
          </p:nvSpPr>
          <p:spPr>
            <a:xfrm>
              <a:off x="2248726" y="3828803"/>
              <a:ext cx="63203" cy="189063"/>
            </a:xfrm>
            <a:custGeom>
              <a:rect b="b" l="l" r="r" t="t"/>
              <a:pathLst>
                <a:path extrusionOk="0" h="5899" w="1972">
                  <a:moveTo>
                    <a:pt x="0" y="0"/>
                  </a:moveTo>
                  <a:lnTo>
                    <a:pt x="0" y="5898"/>
                  </a:lnTo>
                  <a:lnTo>
                    <a:pt x="1972" y="5898"/>
                  </a:lnTo>
                  <a:lnTo>
                    <a:pt x="197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3" name="Google Shape;2123;p44"/>
            <p:cNvSpPr/>
            <p:nvPr/>
          </p:nvSpPr>
          <p:spPr>
            <a:xfrm>
              <a:off x="1923130" y="4196160"/>
              <a:ext cx="63235" cy="52498"/>
            </a:xfrm>
            <a:custGeom>
              <a:rect b="b" l="l" r="r" t="t"/>
              <a:pathLst>
                <a:path extrusionOk="0" h="1638" w="1973">
                  <a:moveTo>
                    <a:pt x="0" y="0"/>
                  </a:moveTo>
                  <a:lnTo>
                    <a:pt x="0" y="1638"/>
                  </a:lnTo>
                  <a:lnTo>
                    <a:pt x="986" y="986"/>
                  </a:lnTo>
                  <a:lnTo>
                    <a:pt x="1972" y="1638"/>
                  </a:lnTo>
                  <a:lnTo>
                    <a:pt x="1972"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24" name="Google Shape;2124;p44"/>
          <p:cNvGrpSpPr/>
          <p:nvPr/>
        </p:nvGrpSpPr>
        <p:grpSpPr>
          <a:xfrm>
            <a:off x="1781675" y="1584779"/>
            <a:ext cx="497450" cy="620559"/>
            <a:chOff x="1881369" y="1406144"/>
            <a:chExt cx="515172" cy="642667"/>
          </a:xfrm>
        </p:grpSpPr>
        <p:sp>
          <p:nvSpPr>
            <p:cNvPr id="2125" name="Google Shape;2125;p44"/>
            <p:cNvSpPr/>
            <p:nvPr/>
          </p:nvSpPr>
          <p:spPr>
            <a:xfrm>
              <a:off x="1935438" y="1460789"/>
              <a:ext cx="413990" cy="544626"/>
            </a:xfrm>
            <a:custGeom>
              <a:rect b="b" l="l" r="r" t="t"/>
              <a:pathLst>
                <a:path extrusionOk="0" h="16993" w="12917">
                  <a:moveTo>
                    <a:pt x="1" y="0"/>
                  </a:moveTo>
                  <a:lnTo>
                    <a:pt x="1" y="16993"/>
                  </a:lnTo>
                  <a:lnTo>
                    <a:pt x="12917" y="16993"/>
                  </a:lnTo>
                  <a:lnTo>
                    <a:pt x="12917" y="5096"/>
                  </a:lnTo>
                  <a:lnTo>
                    <a:pt x="782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6" name="Google Shape;2126;p44"/>
            <p:cNvSpPr/>
            <p:nvPr/>
          </p:nvSpPr>
          <p:spPr>
            <a:xfrm>
              <a:off x="2040401" y="1696389"/>
              <a:ext cx="235664" cy="235664"/>
            </a:xfrm>
            <a:custGeom>
              <a:rect b="b" l="l" r="r" t="t"/>
              <a:pathLst>
                <a:path extrusionOk="0" h="7353" w="7353">
                  <a:moveTo>
                    <a:pt x="3677" y="1"/>
                  </a:moveTo>
                  <a:cubicBezTo>
                    <a:pt x="1655" y="1"/>
                    <a:pt x="1" y="1638"/>
                    <a:pt x="1" y="3677"/>
                  </a:cubicBezTo>
                  <a:cubicBezTo>
                    <a:pt x="1" y="5698"/>
                    <a:pt x="1655" y="7353"/>
                    <a:pt x="3677" y="7353"/>
                  </a:cubicBezTo>
                  <a:cubicBezTo>
                    <a:pt x="5715" y="7353"/>
                    <a:pt x="7352" y="5698"/>
                    <a:pt x="7352" y="3677"/>
                  </a:cubicBezTo>
                  <a:cubicBezTo>
                    <a:pt x="7352" y="1638"/>
                    <a:pt x="5715" y="1"/>
                    <a:pt x="36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7" name="Google Shape;2127;p44"/>
            <p:cNvSpPr/>
            <p:nvPr/>
          </p:nvSpPr>
          <p:spPr>
            <a:xfrm>
              <a:off x="1986333" y="1684979"/>
              <a:ext cx="300982" cy="257778"/>
            </a:xfrm>
            <a:custGeom>
              <a:rect b="b" l="l" r="r" t="t"/>
              <a:pathLst>
                <a:path extrusionOk="0" h="8043" w="9391">
                  <a:moveTo>
                    <a:pt x="5364" y="691"/>
                  </a:moveTo>
                  <a:cubicBezTo>
                    <a:pt x="7218" y="691"/>
                    <a:pt x="8705" y="2178"/>
                    <a:pt x="8705" y="4033"/>
                  </a:cubicBezTo>
                  <a:cubicBezTo>
                    <a:pt x="8705" y="6044"/>
                    <a:pt x="7062" y="7375"/>
                    <a:pt x="5347" y="7375"/>
                  </a:cubicBezTo>
                  <a:cubicBezTo>
                    <a:pt x="4527" y="7375"/>
                    <a:pt x="3689" y="7070"/>
                    <a:pt x="3008" y="6389"/>
                  </a:cubicBezTo>
                  <a:cubicBezTo>
                    <a:pt x="902" y="4283"/>
                    <a:pt x="2389" y="691"/>
                    <a:pt x="5364" y="691"/>
                  </a:cubicBezTo>
                  <a:close/>
                  <a:moveTo>
                    <a:pt x="5347" y="1"/>
                  </a:moveTo>
                  <a:cubicBezTo>
                    <a:pt x="4357" y="1"/>
                    <a:pt x="3346" y="369"/>
                    <a:pt x="2523" y="1192"/>
                  </a:cubicBezTo>
                  <a:cubicBezTo>
                    <a:pt x="0" y="3715"/>
                    <a:pt x="1788" y="8043"/>
                    <a:pt x="5364" y="8043"/>
                  </a:cubicBezTo>
                  <a:cubicBezTo>
                    <a:pt x="7586" y="8043"/>
                    <a:pt x="9390" y="6255"/>
                    <a:pt x="9390" y="4033"/>
                  </a:cubicBezTo>
                  <a:cubicBezTo>
                    <a:pt x="9390" y="1605"/>
                    <a:pt x="7413" y="1"/>
                    <a:pt x="5347"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8" name="Google Shape;2128;p44"/>
            <p:cNvSpPr/>
            <p:nvPr/>
          </p:nvSpPr>
          <p:spPr>
            <a:xfrm>
              <a:off x="2227926" y="1888176"/>
              <a:ext cx="168615" cy="160635"/>
            </a:xfrm>
            <a:custGeom>
              <a:rect b="b" l="l" r="r" t="t"/>
              <a:pathLst>
                <a:path extrusionOk="0" h="5012" w="5261">
                  <a:moveTo>
                    <a:pt x="484" y="0"/>
                  </a:moveTo>
                  <a:cubicBezTo>
                    <a:pt x="224" y="0"/>
                    <a:pt x="0" y="326"/>
                    <a:pt x="232" y="583"/>
                  </a:cubicBezTo>
                  <a:lnTo>
                    <a:pt x="4576" y="4911"/>
                  </a:lnTo>
                  <a:cubicBezTo>
                    <a:pt x="4643" y="4978"/>
                    <a:pt x="4726" y="5011"/>
                    <a:pt x="4810" y="5011"/>
                  </a:cubicBezTo>
                  <a:cubicBezTo>
                    <a:pt x="5110" y="5011"/>
                    <a:pt x="5261" y="4644"/>
                    <a:pt x="5060" y="4426"/>
                  </a:cubicBezTo>
                  <a:lnTo>
                    <a:pt x="716" y="99"/>
                  </a:lnTo>
                  <a:cubicBezTo>
                    <a:pt x="643" y="29"/>
                    <a:pt x="562" y="0"/>
                    <a:pt x="484"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9" name="Google Shape;2129;p44"/>
            <p:cNvSpPr/>
            <p:nvPr/>
          </p:nvSpPr>
          <p:spPr>
            <a:xfrm>
              <a:off x="2080560" y="1765488"/>
              <a:ext cx="94291" cy="21986"/>
            </a:xfrm>
            <a:custGeom>
              <a:rect b="b" l="l" r="r" t="t"/>
              <a:pathLst>
                <a:path extrusionOk="0" h="686" w="2942">
                  <a:moveTo>
                    <a:pt x="452" y="0"/>
                  </a:moveTo>
                  <a:cubicBezTo>
                    <a:pt x="1" y="0"/>
                    <a:pt x="1" y="685"/>
                    <a:pt x="452" y="685"/>
                  </a:cubicBezTo>
                  <a:lnTo>
                    <a:pt x="2490" y="685"/>
                  </a:lnTo>
                  <a:cubicBezTo>
                    <a:pt x="2942" y="685"/>
                    <a:pt x="2942" y="0"/>
                    <a:pt x="249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44"/>
            <p:cNvSpPr/>
            <p:nvPr/>
          </p:nvSpPr>
          <p:spPr>
            <a:xfrm>
              <a:off x="2080560" y="1830806"/>
              <a:ext cx="159609" cy="21986"/>
            </a:xfrm>
            <a:custGeom>
              <a:rect b="b" l="l" r="r" t="t"/>
              <a:pathLst>
                <a:path extrusionOk="0" h="686" w="4980">
                  <a:moveTo>
                    <a:pt x="452" y="1"/>
                  </a:moveTo>
                  <a:cubicBezTo>
                    <a:pt x="1" y="1"/>
                    <a:pt x="1" y="686"/>
                    <a:pt x="452" y="686"/>
                  </a:cubicBezTo>
                  <a:lnTo>
                    <a:pt x="4529" y="686"/>
                  </a:lnTo>
                  <a:cubicBezTo>
                    <a:pt x="4980" y="686"/>
                    <a:pt x="4980" y="1"/>
                    <a:pt x="452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44"/>
            <p:cNvSpPr/>
            <p:nvPr/>
          </p:nvSpPr>
          <p:spPr>
            <a:xfrm>
              <a:off x="1881369" y="1406144"/>
              <a:ext cx="413445" cy="544658"/>
            </a:xfrm>
            <a:custGeom>
              <a:rect b="b" l="l" r="r" t="t"/>
              <a:pathLst>
                <a:path extrusionOk="0" h="16994" w="12900">
                  <a:moveTo>
                    <a:pt x="0" y="1"/>
                  </a:moveTo>
                  <a:lnTo>
                    <a:pt x="0" y="16993"/>
                  </a:lnTo>
                  <a:lnTo>
                    <a:pt x="1688" y="16993"/>
                  </a:lnTo>
                  <a:lnTo>
                    <a:pt x="1688" y="1705"/>
                  </a:lnTo>
                  <a:lnTo>
                    <a:pt x="9507" y="1705"/>
                  </a:lnTo>
                  <a:lnTo>
                    <a:pt x="12899" y="5097"/>
                  </a:lnTo>
                  <a:lnTo>
                    <a:pt x="1289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44"/>
            <p:cNvSpPr/>
            <p:nvPr/>
          </p:nvSpPr>
          <p:spPr>
            <a:xfrm>
              <a:off x="2186069" y="1462359"/>
              <a:ext cx="161756" cy="161788"/>
            </a:xfrm>
            <a:custGeom>
              <a:rect b="b" l="l" r="r" t="t"/>
              <a:pathLst>
                <a:path extrusionOk="0" h="5048" w="5047">
                  <a:moveTo>
                    <a:pt x="41" y="1"/>
                  </a:moveTo>
                  <a:cubicBezTo>
                    <a:pt x="21" y="1"/>
                    <a:pt x="0" y="19"/>
                    <a:pt x="0" y="51"/>
                  </a:cubicBezTo>
                  <a:lnTo>
                    <a:pt x="0" y="5047"/>
                  </a:lnTo>
                  <a:lnTo>
                    <a:pt x="4996" y="5047"/>
                  </a:lnTo>
                  <a:cubicBezTo>
                    <a:pt x="5030" y="5047"/>
                    <a:pt x="5046" y="4997"/>
                    <a:pt x="5030" y="4980"/>
                  </a:cubicBezTo>
                  <a:lnTo>
                    <a:pt x="67" y="18"/>
                  </a:lnTo>
                  <a:cubicBezTo>
                    <a:pt x="61" y="6"/>
                    <a:pt x="51" y="1"/>
                    <a:pt x="4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33" name="Google Shape;2133;p44"/>
          <p:cNvSpPr txBox="1"/>
          <p:nvPr>
            <p:ph idx="1" type="subTitle"/>
          </p:nvPr>
        </p:nvSpPr>
        <p:spPr>
          <a:xfrm>
            <a:off x="2481875" y="1533123"/>
            <a:ext cx="20934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134" name="Google Shape;2134;p44"/>
          <p:cNvSpPr txBox="1"/>
          <p:nvPr>
            <p:ph idx="2" type="subTitle"/>
          </p:nvPr>
        </p:nvSpPr>
        <p:spPr>
          <a:xfrm>
            <a:off x="2481875" y="1804711"/>
            <a:ext cx="20934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2135" name="Google Shape;2135;p44"/>
          <p:cNvSpPr txBox="1"/>
          <p:nvPr>
            <p:ph type="title"/>
          </p:nvPr>
        </p:nvSpPr>
        <p:spPr>
          <a:xfrm>
            <a:off x="720000" y="1706550"/>
            <a:ext cx="758700" cy="452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a:t>
            </a:r>
            <a:r>
              <a:rPr lang="en"/>
              <a:t>1</a:t>
            </a:r>
            <a:endParaRPr/>
          </a:p>
        </p:txBody>
      </p:sp>
      <p:sp>
        <p:nvSpPr>
          <p:cNvPr id="2136" name="Google Shape;2136;p44"/>
          <p:cNvSpPr txBox="1"/>
          <p:nvPr>
            <p:ph idx="4" type="subTitle"/>
          </p:nvPr>
        </p:nvSpPr>
        <p:spPr>
          <a:xfrm>
            <a:off x="2478625" y="2563930"/>
            <a:ext cx="20934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Mars</a:t>
            </a:r>
            <a:endParaRPr/>
          </a:p>
        </p:txBody>
      </p:sp>
      <p:sp>
        <p:nvSpPr>
          <p:cNvPr id="2137" name="Google Shape;2137;p44"/>
          <p:cNvSpPr txBox="1"/>
          <p:nvPr>
            <p:ph idx="5" type="subTitle"/>
          </p:nvPr>
        </p:nvSpPr>
        <p:spPr>
          <a:xfrm>
            <a:off x="2478625" y="2838031"/>
            <a:ext cx="20934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2138" name="Google Shape;2138;p44"/>
          <p:cNvSpPr txBox="1"/>
          <p:nvPr>
            <p:ph idx="6" type="title"/>
          </p:nvPr>
        </p:nvSpPr>
        <p:spPr>
          <a:xfrm>
            <a:off x="720000" y="2729475"/>
            <a:ext cx="758700" cy="503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a:t>
            </a:r>
            <a:r>
              <a:rPr lang="en"/>
              <a:t>2</a:t>
            </a:r>
            <a:endParaRPr/>
          </a:p>
        </p:txBody>
      </p:sp>
      <p:sp>
        <p:nvSpPr>
          <p:cNvPr id="2139" name="Google Shape;2139;p44"/>
          <p:cNvSpPr txBox="1"/>
          <p:nvPr>
            <p:ph idx="7" type="subTitle"/>
          </p:nvPr>
        </p:nvSpPr>
        <p:spPr>
          <a:xfrm>
            <a:off x="2478625" y="3584797"/>
            <a:ext cx="20934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140" name="Google Shape;2140;p44"/>
          <p:cNvSpPr txBox="1"/>
          <p:nvPr>
            <p:ph idx="8" type="subTitle"/>
          </p:nvPr>
        </p:nvSpPr>
        <p:spPr>
          <a:xfrm>
            <a:off x="2478625" y="3861398"/>
            <a:ext cx="20934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 is composed mostly of hydrogen and helium</a:t>
            </a:r>
            <a:endParaRPr/>
          </a:p>
        </p:txBody>
      </p:sp>
      <p:sp>
        <p:nvSpPr>
          <p:cNvPr id="2141" name="Google Shape;2141;p44"/>
          <p:cNvSpPr txBox="1"/>
          <p:nvPr>
            <p:ph idx="9" type="title"/>
          </p:nvPr>
        </p:nvSpPr>
        <p:spPr>
          <a:xfrm>
            <a:off x="720000" y="3752700"/>
            <a:ext cx="758700" cy="5037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0</a:t>
            </a:r>
            <a:r>
              <a:rPr lang="en"/>
              <a:t>3</a:t>
            </a:r>
            <a:endParaRPr/>
          </a:p>
        </p:txBody>
      </p:sp>
      <p:grpSp>
        <p:nvGrpSpPr>
          <p:cNvPr id="2142" name="Google Shape;2142;p44"/>
          <p:cNvGrpSpPr/>
          <p:nvPr/>
        </p:nvGrpSpPr>
        <p:grpSpPr>
          <a:xfrm>
            <a:off x="1781678" y="2627059"/>
            <a:ext cx="497448" cy="606226"/>
            <a:chOff x="1847621" y="2498055"/>
            <a:chExt cx="497448" cy="606226"/>
          </a:xfrm>
        </p:grpSpPr>
        <p:sp>
          <p:nvSpPr>
            <p:cNvPr id="2143" name="Google Shape;2143;p44"/>
            <p:cNvSpPr/>
            <p:nvPr/>
          </p:nvSpPr>
          <p:spPr>
            <a:xfrm>
              <a:off x="2043094" y="2498055"/>
              <a:ext cx="92144" cy="51440"/>
            </a:xfrm>
            <a:custGeom>
              <a:rect b="b" l="l" r="r" t="t"/>
              <a:pathLst>
                <a:path extrusionOk="0" h="1605" w="2875">
                  <a:moveTo>
                    <a:pt x="0" y="1"/>
                  </a:moveTo>
                  <a:lnTo>
                    <a:pt x="0" y="1605"/>
                  </a:lnTo>
                  <a:lnTo>
                    <a:pt x="2874" y="1605"/>
                  </a:lnTo>
                  <a:lnTo>
                    <a:pt x="2874"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44"/>
            <p:cNvSpPr/>
            <p:nvPr/>
          </p:nvSpPr>
          <p:spPr>
            <a:xfrm>
              <a:off x="1847621" y="2518407"/>
              <a:ext cx="483058" cy="575714"/>
            </a:xfrm>
            <a:custGeom>
              <a:rect b="b" l="l" r="r" t="t"/>
              <a:pathLst>
                <a:path extrusionOk="0" h="17963" w="15072">
                  <a:moveTo>
                    <a:pt x="1" y="0"/>
                  </a:moveTo>
                  <a:lnTo>
                    <a:pt x="1" y="17962"/>
                  </a:lnTo>
                  <a:lnTo>
                    <a:pt x="15072" y="17962"/>
                  </a:lnTo>
                  <a:lnTo>
                    <a:pt x="15072" y="0"/>
                  </a:lnTo>
                  <a:lnTo>
                    <a:pt x="8973" y="0"/>
                  </a:lnTo>
                  <a:lnTo>
                    <a:pt x="8973" y="970"/>
                  </a:lnTo>
                  <a:lnTo>
                    <a:pt x="6099" y="970"/>
                  </a:lnTo>
                  <a:lnTo>
                    <a:pt x="6099"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44"/>
            <p:cNvSpPr/>
            <p:nvPr/>
          </p:nvSpPr>
          <p:spPr>
            <a:xfrm>
              <a:off x="1878677" y="2549463"/>
              <a:ext cx="420945" cy="513601"/>
            </a:xfrm>
            <a:custGeom>
              <a:rect b="b" l="l" r="r" t="t"/>
              <a:pathLst>
                <a:path extrusionOk="0" h="16025" w="13134">
                  <a:moveTo>
                    <a:pt x="1" y="1"/>
                  </a:moveTo>
                  <a:lnTo>
                    <a:pt x="1" y="16024"/>
                  </a:lnTo>
                  <a:lnTo>
                    <a:pt x="13134" y="16024"/>
                  </a:lnTo>
                  <a:lnTo>
                    <a:pt x="13134" y="1"/>
                  </a:lnTo>
                  <a:lnTo>
                    <a:pt x="10243" y="1"/>
                  </a:lnTo>
                  <a:lnTo>
                    <a:pt x="10243" y="953"/>
                  </a:lnTo>
                  <a:lnTo>
                    <a:pt x="2875" y="953"/>
                  </a:lnTo>
                  <a:lnTo>
                    <a:pt x="287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44"/>
            <p:cNvSpPr/>
            <p:nvPr/>
          </p:nvSpPr>
          <p:spPr>
            <a:xfrm>
              <a:off x="1936527" y="2652280"/>
              <a:ext cx="119963" cy="20384"/>
            </a:xfrm>
            <a:custGeom>
              <a:rect b="b" l="l" r="r" t="t"/>
              <a:pathLst>
                <a:path extrusionOk="0" h="636" w="3743">
                  <a:moveTo>
                    <a:pt x="435" y="1"/>
                  </a:moveTo>
                  <a:cubicBezTo>
                    <a:pt x="0" y="1"/>
                    <a:pt x="0" y="636"/>
                    <a:pt x="435" y="636"/>
                  </a:cubicBezTo>
                  <a:lnTo>
                    <a:pt x="3325" y="636"/>
                  </a:lnTo>
                  <a:cubicBezTo>
                    <a:pt x="3743" y="636"/>
                    <a:pt x="3743" y="1"/>
                    <a:pt x="332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44"/>
            <p:cNvSpPr/>
            <p:nvPr/>
          </p:nvSpPr>
          <p:spPr>
            <a:xfrm>
              <a:off x="1936527" y="2734200"/>
              <a:ext cx="78747" cy="20929"/>
            </a:xfrm>
            <a:custGeom>
              <a:rect b="b" l="l" r="r" t="t"/>
              <a:pathLst>
                <a:path extrusionOk="0" h="653" w="2457">
                  <a:moveTo>
                    <a:pt x="435" y="1"/>
                  </a:moveTo>
                  <a:cubicBezTo>
                    <a:pt x="0" y="1"/>
                    <a:pt x="0" y="653"/>
                    <a:pt x="435" y="653"/>
                  </a:cubicBezTo>
                  <a:lnTo>
                    <a:pt x="2039" y="653"/>
                  </a:lnTo>
                  <a:cubicBezTo>
                    <a:pt x="2456" y="653"/>
                    <a:pt x="2456" y="1"/>
                    <a:pt x="203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44"/>
            <p:cNvSpPr/>
            <p:nvPr/>
          </p:nvSpPr>
          <p:spPr>
            <a:xfrm>
              <a:off x="2090752" y="2734200"/>
              <a:ext cx="99099" cy="20929"/>
            </a:xfrm>
            <a:custGeom>
              <a:rect b="b" l="l" r="r" t="t"/>
              <a:pathLst>
                <a:path extrusionOk="0" h="653" w="3092">
                  <a:moveTo>
                    <a:pt x="435" y="1"/>
                  </a:moveTo>
                  <a:cubicBezTo>
                    <a:pt x="0" y="1"/>
                    <a:pt x="0" y="653"/>
                    <a:pt x="435" y="653"/>
                  </a:cubicBezTo>
                  <a:lnTo>
                    <a:pt x="2674" y="653"/>
                  </a:lnTo>
                  <a:cubicBezTo>
                    <a:pt x="3091" y="653"/>
                    <a:pt x="3091" y="1"/>
                    <a:pt x="267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44"/>
            <p:cNvSpPr/>
            <p:nvPr/>
          </p:nvSpPr>
          <p:spPr>
            <a:xfrm>
              <a:off x="2042549" y="2734264"/>
              <a:ext cx="25095" cy="20865"/>
            </a:xfrm>
            <a:custGeom>
              <a:rect b="b" l="l" r="r" t="t"/>
              <a:pathLst>
                <a:path extrusionOk="0" h="651" w="783">
                  <a:moveTo>
                    <a:pt x="323" y="0"/>
                  </a:moveTo>
                  <a:cubicBezTo>
                    <a:pt x="249" y="0"/>
                    <a:pt x="171" y="29"/>
                    <a:pt x="101" y="99"/>
                  </a:cubicBezTo>
                  <a:cubicBezTo>
                    <a:pt x="34" y="149"/>
                    <a:pt x="0" y="233"/>
                    <a:pt x="17" y="316"/>
                  </a:cubicBezTo>
                  <a:cubicBezTo>
                    <a:pt x="0" y="500"/>
                    <a:pt x="151" y="651"/>
                    <a:pt x="335" y="651"/>
                  </a:cubicBezTo>
                  <a:cubicBezTo>
                    <a:pt x="418" y="651"/>
                    <a:pt x="502" y="617"/>
                    <a:pt x="552" y="550"/>
                  </a:cubicBezTo>
                  <a:cubicBezTo>
                    <a:pt x="783" y="320"/>
                    <a:pt x="571" y="0"/>
                    <a:pt x="32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44"/>
            <p:cNvSpPr/>
            <p:nvPr/>
          </p:nvSpPr>
          <p:spPr>
            <a:xfrm>
              <a:off x="2217670" y="2734616"/>
              <a:ext cx="21441" cy="20352"/>
            </a:xfrm>
            <a:custGeom>
              <a:rect b="b" l="l" r="r" t="t"/>
              <a:pathLst>
                <a:path extrusionOk="0" h="635" w="669">
                  <a:moveTo>
                    <a:pt x="316" y="1"/>
                  </a:moveTo>
                  <a:cubicBezTo>
                    <a:pt x="234" y="1"/>
                    <a:pt x="151" y="30"/>
                    <a:pt x="84" y="88"/>
                  </a:cubicBezTo>
                  <a:cubicBezTo>
                    <a:pt x="34" y="138"/>
                    <a:pt x="0" y="222"/>
                    <a:pt x="0" y="305"/>
                  </a:cubicBezTo>
                  <a:cubicBezTo>
                    <a:pt x="0" y="508"/>
                    <a:pt x="152" y="635"/>
                    <a:pt x="312" y="635"/>
                  </a:cubicBezTo>
                  <a:cubicBezTo>
                    <a:pt x="390" y="635"/>
                    <a:pt x="469" y="605"/>
                    <a:pt x="535" y="539"/>
                  </a:cubicBezTo>
                  <a:cubicBezTo>
                    <a:pt x="669" y="422"/>
                    <a:pt x="669" y="205"/>
                    <a:pt x="535" y="88"/>
                  </a:cubicBezTo>
                  <a:cubicBezTo>
                    <a:pt x="476" y="30"/>
                    <a:pt x="397" y="1"/>
                    <a:pt x="31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44"/>
            <p:cNvSpPr/>
            <p:nvPr/>
          </p:nvSpPr>
          <p:spPr>
            <a:xfrm>
              <a:off x="1987936" y="2816696"/>
              <a:ext cx="99643" cy="20384"/>
            </a:xfrm>
            <a:custGeom>
              <a:rect b="b" l="l" r="r" t="t"/>
              <a:pathLst>
                <a:path extrusionOk="0" h="636" w="3109">
                  <a:moveTo>
                    <a:pt x="435" y="0"/>
                  </a:moveTo>
                  <a:cubicBezTo>
                    <a:pt x="0" y="0"/>
                    <a:pt x="0" y="635"/>
                    <a:pt x="435" y="635"/>
                  </a:cubicBezTo>
                  <a:lnTo>
                    <a:pt x="2674" y="635"/>
                  </a:lnTo>
                  <a:cubicBezTo>
                    <a:pt x="3108" y="635"/>
                    <a:pt x="3108" y="0"/>
                    <a:pt x="267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44"/>
            <p:cNvSpPr/>
            <p:nvPr/>
          </p:nvSpPr>
          <p:spPr>
            <a:xfrm>
              <a:off x="1935886" y="2816408"/>
              <a:ext cx="29005" cy="20865"/>
            </a:xfrm>
            <a:custGeom>
              <a:rect b="b" l="l" r="r" t="t"/>
              <a:pathLst>
                <a:path extrusionOk="0" h="651" w="905">
                  <a:moveTo>
                    <a:pt x="439" y="1"/>
                  </a:moveTo>
                  <a:cubicBezTo>
                    <a:pt x="366" y="1"/>
                    <a:pt x="289" y="28"/>
                    <a:pt x="221" y="93"/>
                  </a:cubicBezTo>
                  <a:cubicBezTo>
                    <a:pt x="0" y="326"/>
                    <a:pt x="213" y="651"/>
                    <a:pt x="460" y="651"/>
                  </a:cubicBezTo>
                  <a:cubicBezTo>
                    <a:pt x="531" y="651"/>
                    <a:pt x="605" y="624"/>
                    <a:pt x="672" y="560"/>
                  </a:cubicBezTo>
                  <a:cubicBezTo>
                    <a:pt x="904" y="315"/>
                    <a:pt x="688" y="1"/>
                    <a:pt x="43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44"/>
            <p:cNvSpPr/>
            <p:nvPr/>
          </p:nvSpPr>
          <p:spPr>
            <a:xfrm>
              <a:off x="1914605" y="2909545"/>
              <a:ext cx="88714" cy="89516"/>
            </a:xfrm>
            <a:custGeom>
              <a:rect b="b" l="l" r="r" t="t"/>
              <a:pathLst>
                <a:path extrusionOk="0" h="2793" w="2768">
                  <a:moveTo>
                    <a:pt x="2282" y="1"/>
                  </a:moveTo>
                  <a:cubicBezTo>
                    <a:pt x="2231" y="1"/>
                    <a:pt x="2176" y="14"/>
                    <a:pt x="2121" y="44"/>
                  </a:cubicBezTo>
                  <a:cubicBezTo>
                    <a:pt x="1419" y="395"/>
                    <a:pt x="1185" y="1096"/>
                    <a:pt x="1102" y="1832"/>
                  </a:cubicBezTo>
                  <a:cubicBezTo>
                    <a:pt x="968" y="1715"/>
                    <a:pt x="835" y="1598"/>
                    <a:pt x="701" y="1497"/>
                  </a:cubicBezTo>
                  <a:cubicBezTo>
                    <a:pt x="633" y="1440"/>
                    <a:pt x="558" y="1416"/>
                    <a:pt x="486" y="1416"/>
                  </a:cubicBezTo>
                  <a:cubicBezTo>
                    <a:pt x="225" y="1416"/>
                    <a:pt x="1" y="1739"/>
                    <a:pt x="250" y="1949"/>
                  </a:cubicBezTo>
                  <a:lnTo>
                    <a:pt x="1152" y="2700"/>
                  </a:lnTo>
                  <a:cubicBezTo>
                    <a:pt x="1216" y="2764"/>
                    <a:pt x="1292" y="2792"/>
                    <a:pt x="1368" y="2792"/>
                  </a:cubicBezTo>
                  <a:cubicBezTo>
                    <a:pt x="1532" y="2792"/>
                    <a:pt x="1692" y="2661"/>
                    <a:pt x="1703" y="2467"/>
                  </a:cubicBezTo>
                  <a:cubicBezTo>
                    <a:pt x="1720" y="1781"/>
                    <a:pt x="1754" y="946"/>
                    <a:pt x="2455" y="595"/>
                  </a:cubicBezTo>
                  <a:cubicBezTo>
                    <a:pt x="2768" y="425"/>
                    <a:pt x="2573" y="1"/>
                    <a:pt x="228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44"/>
            <p:cNvSpPr/>
            <p:nvPr/>
          </p:nvSpPr>
          <p:spPr>
            <a:xfrm>
              <a:off x="1988705" y="2947492"/>
              <a:ext cx="94163" cy="35672"/>
            </a:xfrm>
            <a:custGeom>
              <a:rect b="b" l="l" r="r" t="t"/>
              <a:pathLst>
                <a:path extrusionOk="0" h="1113" w="2938">
                  <a:moveTo>
                    <a:pt x="432" y="0"/>
                  </a:moveTo>
                  <a:cubicBezTo>
                    <a:pt x="221" y="0"/>
                    <a:pt x="0" y="233"/>
                    <a:pt x="127" y="497"/>
                  </a:cubicBezTo>
                  <a:cubicBezTo>
                    <a:pt x="314" y="884"/>
                    <a:pt x="707" y="1113"/>
                    <a:pt x="1116" y="1113"/>
                  </a:cubicBezTo>
                  <a:cubicBezTo>
                    <a:pt x="1255" y="1113"/>
                    <a:pt x="1395" y="1087"/>
                    <a:pt x="1530" y="1032"/>
                  </a:cubicBezTo>
                  <a:cubicBezTo>
                    <a:pt x="1624" y="992"/>
                    <a:pt x="1965" y="747"/>
                    <a:pt x="2148" y="747"/>
                  </a:cubicBezTo>
                  <a:cubicBezTo>
                    <a:pt x="2193" y="747"/>
                    <a:pt x="2229" y="762"/>
                    <a:pt x="2249" y="798"/>
                  </a:cubicBezTo>
                  <a:cubicBezTo>
                    <a:pt x="2312" y="913"/>
                    <a:pt x="2409" y="961"/>
                    <a:pt x="2507" y="961"/>
                  </a:cubicBezTo>
                  <a:cubicBezTo>
                    <a:pt x="2721" y="961"/>
                    <a:pt x="2938" y="733"/>
                    <a:pt x="2800" y="481"/>
                  </a:cubicBezTo>
                  <a:cubicBezTo>
                    <a:pt x="2668" y="243"/>
                    <a:pt x="2420" y="99"/>
                    <a:pt x="2157" y="99"/>
                  </a:cubicBezTo>
                  <a:cubicBezTo>
                    <a:pt x="2088" y="99"/>
                    <a:pt x="2018" y="109"/>
                    <a:pt x="1948" y="130"/>
                  </a:cubicBezTo>
                  <a:cubicBezTo>
                    <a:pt x="1669" y="216"/>
                    <a:pt x="1355" y="460"/>
                    <a:pt x="1083" y="460"/>
                  </a:cubicBezTo>
                  <a:cubicBezTo>
                    <a:pt x="931" y="460"/>
                    <a:pt x="792" y="384"/>
                    <a:pt x="678" y="163"/>
                  </a:cubicBezTo>
                  <a:cubicBezTo>
                    <a:pt x="621" y="48"/>
                    <a:pt x="527" y="0"/>
                    <a:pt x="43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44"/>
            <p:cNvSpPr/>
            <p:nvPr/>
          </p:nvSpPr>
          <p:spPr>
            <a:xfrm>
              <a:off x="2111104" y="2877784"/>
              <a:ext cx="233965" cy="226497"/>
            </a:xfrm>
            <a:custGeom>
              <a:rect b="b" l="l" r="r" t="t"/>
              <a:pathLst>
                <a:path extrusionOk="0" h="7067" w="7300">
                  <a:moveTo>
                    <a:pt x="6839" y="0"/>
                  </a:moveTo>
                  <a:cubicBezTo>
                    <a:pt x="6764" y="0"/>
                    <a:pt x="6686" y="29"/>
                    <a:pt x="6617" y="99"/>
                  </a:cubicBezTo>
                  <a:lnTo>
                    <a:pt x="201" y="6515"/>
                  </a:lnTo>
                  <a:cubicBezTo>
                    <a:pt x="0" y="6716"/>
                    <a:pt x="151" y="7067"/>
                    <a:pt x="435" y="7067"/>
                  </a:cubicBezTo>
                  <a:cubicBezTo>
                    <a:pt x="518" y="7067"/>
                    <a:pt x="602" y="7033"/>
                    <a:pt x="669" y="6966"/>
                  </a:cubicBezTo>
                  <a:lnTo>
                    <a:pt x="7068" y="567"/>
                  </a:lnTo>
                  <a:cubicBezTo>
                    <a:pt x="7299" y="323"/>
                    <a:pt x="7086" y="0"/>
                    <a:pt x="683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44"/>
            <p:cNvSpPr/>
            <p:nvPr/>
          </p:nvSpPr>
          <p:spPr>
            <a:xfrm>
              <a:off x="1970789" y="2518407"/>
              <a:ext cx="236208" cy="61600"/>
            </a:xfrm>
            <a:custGeom>
              <a:rect b="b" l="l" r="r" t="t"/>
              <a:pathLst>
                <a:path extrusionOk="0" h="1922" w="7370">
                  <a:moveTo>
                    <a:pt x="1" y="0"/>
                  </a:moveTo>
                  <a:lnTo>
                    <a:pt x="1" y="1922"/>
                  </a:lnTo>
                  <a:lnTo>
                    <a:pt x="7369" y="1922"/>
                  </a:lnTo>
                  <a:lnTo>
                    <a:pt x="7369" y="0"/>
                  </a:lnTo>
                  <a:lnTo>
                    <a:pt x="5130" y="0"/>
                  </a:lnTo>
                  <a:lnTo>
                    <a:pt x="5130" y="970"/>
                  </a:lnTo>
                  <a:lnTo>
                    <a:pt x="2256" y="970"/>
                  </a:lnTo>
                  <a:lnTo>
                    <a:pt x="225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157" name="Google Shape;2157;p44"/>
          <p:cNvGrpSpPr/>
          <p:nvPr/>
        </p:nvGrpSpPr>
        <p:grpSpPr>
          <a:xfrm>
            <a:off x="5032915" y="1966233"/>
            <a:ext cx="2992444" cy="2707392"/>
            <a:chOff x="5032915" y="1966233"/>
            <a:chExt cx="2992444" cy="2707392"/>
          </a:xfrm>
        </p:grpSpPr>
        <p:sp>
          <p:nvSpPr>
            <p:cNvPr id="2158" name="Google Shape;2158;p44"/>
            <p:cNvSpPr/>
            <p:nvPr/>
          </p:nvSpPr>
          <p:spPr>
            <a:xfrm>
              <a:off x="6970915" y="3772346"/>
              <a:ext cx="235119" cy="901278"/>
            </a:xfrm>
            <a:custGeom>
              <a:rect b="b" l="l" r="r" t="t"/>
              <a:pathLst>
                <a:path extrusionOk="0" h="28121" w="7336">
                  <a:moveTo>
                    <a:pt x="0" y="0"/>
                  </a:moveTo>
                  <a:lnTo>
                    <a:pt x="5965" y="28121"/>
                  </a:lnTo>
                  <a:lnTo>
                    <a:pt x="7336" y="28121"/>
                  </a:lnTo>
                  <a:lnTo>
                    <a:pt x="237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59" name="Google Shape;2159;p44"/>
            <p:cNvGrpSpPr/>
            <p:nvPr/>
          </p:nvGrpSpPr>
          <p:grpSpPr>
            <a:xfrm>
              <a:off x="5032915" y="1966233"/>
              <a:ext cx="2992444" cy="2707392"/>
              <a:chOff x="5326840" y="1961634"/>
              <a:chExt cx="2992444" cy="2707392"/>
            </a:xfrm>
          </p:grpSpPr>
          <p:sp>
            <p:nvSpPr>
              <p:cNvPr id="2160" name="Google Shape;2160;p44"/>
              <p:cNvSpPr/>
              <p:nvPr/>
            </p:nvSpPr>
            <p:spPr>
              <a:xfrm>
                <a:off x="6182704" y="4001777"/>
                <a:ext cx="338865" cy="205665"/>
              </a:xfrm>
              <a:custGeom>
                <a:rect b="b" l="l" r="r" t="t"/>
                <a:pathLst>
                  <a:path extrusionOk="0" h="6417" w="10573">
                    <a:moveTo>
                      <a:pt x="5460" y="0"/>
                    </a:moveTo>
                    <a:lnTo>
                      <a:pt x="4157" y="2724"/>
                    </a:lnTo>
                    <a:cubicBezTo>
                      <a:pt x="4157" y="2724"/>
                      <a:pt x="1619" y="2151"/>
                      <a:pt x="575" y="2151"/>
                    </a:cubicBezTo>
                    <a:cubicBezTo>
                      <a:pt x="181" y="2151"/>
                      <a:pt x="0" y="2232"/>
                      <a:pt x="247" y="2456"/>
                    </a:cubicBezTo>
                    <a:cubicBezTo>
                      <a:pt x="1049" y="3191"/>
                      <a:pt x="6931" y="5698"/>
                      <a:pt x="8384" y="6299"/>
                    </a:cubicBezTo>
                    <a:lnTo>
                      <a:pt x="8702" y="6416"/>
                    </a:lnTo>
                    <a:lnTo>
                      <a:pt x="10573" y="2423"/>
                    </a:lnTo>
                    <a:lnTo>
                      <a:pt x="5460"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44"/>
              <p:cNvSpPr/>
              <p:nvPr/>
            </p:nvSpPr>
            <p:spPr>
              <a:xfrm>
                <a:off x="6402663" y="4151515"/>
                <a:ext cx="81439" cy="53780"/>
              </a:xfrm>
              <a:custGeom>
                <a:rect b="b" l="l" r="r" t="t"/>
                <a:pathLst>
                  <a:path extrusionOk="0" h="1678" w="2541">
                    <a:moveTo>
                      <a:pt x="1626" y="0"/>
                    </a:moveTo>
                    <a:cubicBezTo>
                      <a:pt x="1474" y="0"/>
                      <a:pt x="1321" y="19"/>
                      <a:pt x="1170" y="57"/>
                    </a:cubicBezTo>
                    <a:cubicBezTo>
                      <a:pt x="702" y="157"/>
                      <a:pt x="285" y="441"/>
                      <a:pt x="1" y="825"/>
                    </a:cubicBezTo>
                    <a:lnTo>
                      <a:pt x="1872" y="1677"/>
                    </a:lnTo>
                    <a:lnTo>
                      <a:pt x="2540" y="240"/>
                    </a:lnTo>
                    <a:cubicBezTo>
                      <a:pt x="2258" y="82"/>
                      <a:pt x="1944" y="0"/>
                      <a:pt x="16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44"/>
              <p:cNvSpPr/>
              <p:nvPr/>
            </p:nvSpPr>
            <p:spPr>
              <a:xfrm>
                <a:off x="6185332" y="4070973"/>
                <a:ext cx="277874" cy="136469"/>
              </a:xfrm>
              <a:custGeom>
                <a:rect b="b" l="l" r="r" t="t"/>
                <a:pathLst>
                  <a:path extrusionOk="0" h="4258" w="8670">
                    <a:moveTo>
                      <a:pt x="507" y="1"/>
                    </a:moveTo>
                    <a:cubicBezTo>
                      <a:pt x="219" y="1"/>
                      <a:pt x="0" y="40"/>
                      <a:pt x="31" y="164"/>
                    </a:cubicBezTo>
                    <a:cubicBezTo>
                      <a:pt x="98" y="514"/>
                      <a:pt x="5930" y="3271"/>
                      <a:pt x="8620" y="4257"/>
                    </a:cubicBezTo>
                    <a:lnTo>
                      <a:pt x="8670" y="4140"/>
                    </a:lnTo>
                    <a:lnTo>
                      <a:pt x="1819" y="982"/>
                    </a:lnTo>
                    <a:cubicBezTo>
                      <a:pt x="1819" y="982"/>
                      <a:pt x="1970" y="264"/>
                      <a:pt x="1686" y="113"/>
                    </a:cubicBezTo>
                    <a:cubicBezTo>
                      <a:pt x="1686" y="113"/>
                      <a:pt x="997" y="1"/>
                      <a:pt x="5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44"/>
              <p:cNvSpPr/>
              <p:nvPr/>
            </p:nvSpPr>
            <p:spPr>
              <a:xfrm>
                <a:off x="6187383" y="4073537"/>
                <a:ext cx="278514" cy="131213"/>
              </a:xfrm>
              <a:custGeom>
                <a:rect b="b" l="l" r="r" t="t"/>
                <a:pathLst>
                  <a:path extrusionOk="0" h="4094" w="8690">
                    <a:moveTo>
                      <a:pt x="1" y="0"/>
                    </a:moveTo>
                    <a:cubicBezTo>
                      <a:pt x="18" y="17"/>
                      <a:pt x="51" y="33"/>
                      <a:pt x="84" y="50"/>
                    </a:cubicBezTo>
                    <a:cubicBezTo>
                      <a:pt x="151" y="84"/>
                      <a:pt x="235" y="134"/>
                      <a:pt x="335" y="184"/>
                    </a:cubicBezTo>
                    <a:lnTo>
                      <a:pt x="1237" y="668"/>
                    </a:lnTo>
                    <a:cubicBezTo>
                      <a:pt x="2006" y="1069"/>
                      <a:pt x="3092" y="1604"/>
                      <a:pt x="4295" y="2172"/>
                    </a:cubicBezTo>
                    <a:cubicBezTo>
                      <a:pt x="5481" y="2740"/>
                      <a:pt x="6584" y="3225"/>
                      <a:pt x="7386" y="3559"/>
                    </a:cubicBezTo>
                    <a:lnTo>
                      <a:pt x="8338" y="3960"/>
                    </a:lnTo>
                    <a:lnTo>
                      <a:pt x="8589" y="4077"/>
                    </a:lnTo>
                    <a:cubicBezTo>
                      <a:pt x="8622" y="4077"/>
                      <a:pt x="8656" y="4094"/>
                      <a:pt x="8689" y="4094"/>
                    </a:cubicBezTo>
                    <a:cubicBezTo>
                      <a:pt x="8656" y="4077"/>
                      <a:pt x="8622" y="4060"/>
                      <a:pt x="8606" y="4060"/>
                    </a:cubicBezTo>
                    <a:lnTo>
                      <a:pt x="8338" y="3943"/>
                    </a:lnTo>
                    <a:cubicBezTo>
                      <a:pt x="8088" y="3826"/>
                      <a:pt x="7770" y="3693"/>
                      <a:pt x="7403" y="3526"/>
                    </a:cubicBezTo>
                    <a:cubicBezTo>
                      <a:pt x="6617" y="3158"/>
                      <a:pt x="5515" y="2673"/>
                      <a:pt x="4312" y="2105"/>
                    </a:cubicBezTo>
                    <a:cubicBezTo>
                      <a:pt x="3125" y="1537"/>
                      <a:pt x="2039" y="1003"/>
                      <a:pt x="1254" y="618"/>
                    </a:cubicBezTo>
                    <a:cubicBezTo>
                      <a:pt x="903" y="434"/>
                      <a:pt x="586" y="284"/>
                      <a:pt x="335" y="150"/>
                    </a:cubicBezTo>
                    <a:cubicBezTo>
                      <a:pt x="251" y="117"/>
                      <a:pt x="168" y="67"/>
                      <a:pt x="84" y="33"/>
                    </a:cubicBezTo>
                    <a:cubicBezTo>
                      <a:pt x="68" y="17"/>
                      <a:pt x="34"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44"/>
              <p:cNvSpPr/>
              <p:nvPr/>
            </p:nvSpPr>
            <p:spPr>
              <a:xfrm>
                <a:off x="6238791" y="4071903"/>
                <a:ext cx="9679" cy="33236"/>
              </a:xfrm>
              <a:custGeom>
                <a:rect b="b" l="l" r="r" t="t"/>
                <a:pathLst>
                  <a:path extrusionOk="0" h="1037" w="302">
                    <a:moveTo>
                      <a:pt x="1" y="1"/>
                    </a:moveTo>
                    <a:lnTo>
                      <a:pt x="1" y="1"/>
                    </a:lnTo>
                    <a:cubicBezTo>
                      <a:pt x="168" y="318"/>
                      <a:pt x="201" y="686"/>
                      <a:pt x="118" y="1037"/>
                    </a:cubicBezTo>
                    <a:cubicBezTo>
                      <a:pt x="302" y="703"/>
                      <a:pt x="252" y="285"/>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44"/>
              <p:cNvSpPr/>
              <p:nvPr/>
            </p:nvSpPr>
            <p:spPr>
              <a:xfrm>
                <a:off x="6312698" y="4088504"/>
                <a:ext cx="6987" cy="14038"/>
              </a:xfrm>
              <a:custGeom>
                <a:rect b="b" l="l" r="r" t="t"/>
                <a:pathLst>
                  <a:path extrusionOk="0" h="438" w="218">
                    <a:moveTo>
                      <a:pt x="17" y="1"/>
                    </a:moveTo>
                    <a:cubicBezTo>
                      <a:pt x="1" y="1"/>
                      <a:pt x="34" y="118"/>
                      <a:pt x="84" y="235"/>
                    </a:cubicBezTo>
                    <a:cubicBezTo>
                      <a:pt x="131" y="343"/>
                      <a:pt x="177" y="437"/>
                      <a:pt x="197" y="437"/>
                    </a:cubicBezTo>
                    <a:cubicBezTo>
                      <a:pt x="199" y="437"/>
                      <a:pt x="200" y="436"/>
                      <a:pt x="201" y="435"/>
                    </a:cubicBezTo>
                    <a:cubicBezTo>
                      <a:pt x="218" y="435"/>
                      <a:pt x="201" y="335"/>
                      <a:pt x="151" y="201"/>
                    </a:cubicBezTo>
                    <a:cubicBezTo>
                      <a:pt x="101" y="84"/>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44"/>
              <p:cNvSpPr/>
              <p:nvPr/>
            </p:nvSpPr>
            <p:spPr>
              <a:xfrm>
                <a:off x="6317538" y="4083152"/>
                <a:ext cx="17692" cy="8077"/>
              </a:xfrm>
              <a:custGeom>
                <a:rect b="b" l="l" r="r" t="t"/>
                <a:pathLst>
                  <a:path extrusionOk="0" h="252" w="552">
                    <a:moveTo>
                      <a:pt x="0" y="1"/>
                    </a:moveTo>
                    <a:cubicBezTo>
                      <a:pt x="0" y="17"/>
                      <a:pt x="117" y="84"/>
                      <a:pt x="267" y="151"/>
                    </a:cubicBezTo>
                    <a:cubicBezTo>
                      <a:pt x="351" y="201"/>
                      <a:pt x="451" y="235"/>
                      <a:pt x="551" y="251"/>
                    </a:cubicBezTo>
                    <a:cubicBezTo>
                      <a:pt x="551" y="235"/>
                      <a:pt x="434" y="168"/>
                      <a:pt x="284" y="84"/>
                    </a:cubicBezTo>
                    <a:cubicBezTo>
                      <a:pt x="201" y="34"/>
                      <a:pt x="100" y="17"/>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44"/>
              <p:cNvSpPr/>
              <p:nvPr/>
            </p:nvSpPr>
            <p:spPr>
              <a:xfrm>
                <a:off x="6322890" y="4073537"/>
                <a:ext cx="20384" cy="8237"/>
              </a:xfrm>
              <a:custGeom>
                <a:rect b="b" l="l" r="r" t="t"/>
                <a:pathLst>
                  <a:path extrusionOk="0" h="257" w="636">
                    <a:moveTo>
                      <a:pt x="0" y="0"/>
                    </a:moveTo>
                    <a:lnTo>
                      <a:pt x="0" y="0"/>
                    </a:lnTo>
                    <a:cubicBezTo>
                      <a:pt x="84" y="100"/>
                      <a:pt x="184" y="167"/>
                      <a:pt x="284" y="201"/>
                    </a:cubicBezTo>
                    <a:cubicBezTo>
                      <a:pt x="372" y="238"/>
                      <a:pt x="460" y="257"/>
                      <a:pt x="547" y="257"/>
                    </a:cubicBezTo>
                    <a:cubicBezTo>
                      <a:pt x="577" y="257"/>
                      <a:pt x="606" y="255"/>
                      <a:pt x="635" y="251"/>
                    </a:cubicBezTo>
                    <a:cubicBezTo>
                      <a:pt x="418" y="167"/>
                      <a:pt x="217" y="84"/>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44"/>
              <p:cNvSpPr/>
              <p:nvPr/>
            </p:nvSpPr>
            <p:spPr>
              <a:xfrm>
                <a:off x="6276835" y="4059595"/>
                <a:ext cx="27018" cy="28941"/>
              </a:xfrm>
              <a:custGeom>
                <a:rect b="b" l="l" r="r" t="t"/>
                <a:pathLst>
                  <a:path extrusionOk="0" h="903" w="843">
                    <a:moveTo>
                      <a:pt x="134" y="67"/>
                    </a:moveTo>
                    <a:cubicBezTo>
                      <a:pt x="284" y="67"/>
                      <a:pt x="435" y="134"/>
                      <a:pt x="535" y="235"/>
                    </a:cubicBezTo>
                    <a:cubicBezTo>
                      <a:pt x="635" y="318"/>
                      <a:pt x="702" y="435"/>
                      <a:pt x="735" y="552"/>
                    </a:cubicBezTo>
                    <a:cubicBezTo>
                      <a:pt x="757" y="628"/>
                      <a:pt x="765" y="705"/>
                      <a:pt x="763" y="781"/>
                    </a:cubicBezTo>
                    <a:lnTo>
                      <a:pt x="763" y="781"/>
                    </a:lnTo>
                    <a:cubicBezTo>
                      <a:pt x="708" y="750"/>
                      <a:pt x="628" y="703"/>
                      <a:pt x="535" y="636"/>
                    </a:cubicBezTo>
                    <a:cubicBezTo>
                      <a:pt x="435" y="569"/>
                      <a:pt x="334" y="485"/>
                      <a:pt x="251" y="385"/>
                    </a:cubicBezTo>
                    <a:cubicBezTo>
                      <a:pt x="184" y="335"/>
                      <a:pt x="134" y="285"/>
                      <a:pt x="100" y="218"/>
                    </a:cubicBezTo>
                    <a:cubicBezTo>
                      <a:pt x="50" y="168"/>
                      <a:pt x="67" y="84"/>
                      <a:pt x="134" y="67"/>
                    </a:cubicBezTo>
                    <a:close/>
                    <a:moveTo>
                      <a:pt x="117" y="1"/>
                    </a:moveTo>
                    <a:cubicBezTo>
                      <a:pt x="67" y="17"/>
                      <a:pt x="17" y="67"/>
                      <a:pt x="0" y="118"/>
                    </a:cubicBezTo>
                    <a:cubicBezTo>
                      <a:pt x="0" y="168"/>
                      <a:pt x="17" y="218"/>
                      <a:pt x="34" y="251"/>
                    </a:cubicBezTo>
                    <a:cubicBezTo>
                      <a:pt x="84" y="318"/>
                      <a:pt x="134" y="385"/>
                      <a:pt x="201" y="435"/>
                    </a:cubicBezTo>
                    <a:cubicBezTo>
                      <a:pt x="301" y="519"/>
                      <a:pt x="401" y="602"/>
                      <a:pt x="518" y="686"/>
                    </a:cubicBezTo>
                    <a:cubicBezTo>
                      <a:pt x="597" y="738"/>
                      <a:pt x="675" y="780"/>
                      <a:pt x="761" y="812"/>
                    </a:cubicBezTo>
                    <a:lnTo>
                      <a:pt x="761" y="812"/>
                    </a:lnTo>
                    <a:cubicBezTo>
                      <a:pt x="760" y="842"/>
                      <a:pt x="756" y="872"/>
                      <a:pt x="752" y="903"/>
                    </a:cubicBezTo>
                    <a:cubicBezTo>
                      <a:pt x="752" y="903"/>
                      <a:pt x="766" y="875"/>
                      <a:pt x="781" y="819"/>
                    </a:cubicBezTo>
                    <a:lnTo>
                      <a:pt x="781" y="819"/>
                    </a:lnTo>
                    <a:cubicBezTo>
                      <a:pt x="799" y="825"/>
                      <a:pt x="817" y="831"/>
                      <a:pt x="836" y="836"/>
                    </a:cubicBezTo>
                    <a:cubicBezTo>
                      <a:pt x="842" y="829"/>
                      <a:pt x="824" y="817"/>
                      <a:pt x="787" y="795"/>
                    </a:cubicBezTo>
                    <a:lnTo>
                      <a:pt x="787" y="795"/>
                    </a:lnTo>
                    <a:cubicBezTo>
                      <a:pt x="802" y="713"/>
                      <a:pt x="802" y="616"/>
                      <a:pt x="785" y="535"/>
                    </a:cubicBezTo>
                    <a:cubicBezTo>
                      <a:pt x="719" y="218"/>
                      <a:pt x="435" y="1"/>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44"/>
              <p:cNvSpPr/>
              <p:nvPr/>
            </p:nvSpPr>
            <p:spPr>
              <a:xfrm>
                <a:off x="6300391" y="4069371"/>
                <a:ext cx="23044" cy="16506"/>
              </a:xfrm>
              <a:custGeom>
                <a:rect b="b" l="l" r="r" t="t"/>
                <a:pathLst>
                  <a:path extrusionOk="0" h="515" w="719">
                    <a:moveTo>
                      <a:pt x="492" y="1"/>
                    </a:moveTo>
                    <a:cubicBezTo>
                      <a:pt x="418" y="1"/>
                      <a:pt x="345" y="23"/>
                      <a:pt x="284" y="63"/>
                    </a:cubicBezTo>
                    <a:cubicBezTo>
                      <a:pt x="201" y="113"/>
                      <a:pt x="134" y="180"/>
                      <a:pt x="84" y="264"/>
                    </a:cubicBezTo>
                    <a:cubicBezTo>
                      <a:pt x="34" y="331"/>
                      <a:pt x="0" y="414"/>
                      <a:pt x="17" y="514"/>
                    </a:cubicBezTo>
                    <a:lnTo>
                      <a:pt x="17" y="498"/>
                    </a:lnTo>
                    <a:cubicBezTo>
                      <a:pt x="50" y="431"/>
                      <a:pt x="84" y="364"/>
                      <a:pt x="117" y="280"/>
                    </a:cubicBezTo>
                    <a:cubicBezTo>
                      <a:pt x="184" y="214"/>
                      <a:pt x="251" y="163"/>
                      <a:pt x="318" y="113"/>
                    </a:cubicBezTo>
                    <a:cubicBezTo>
                      <a:pt x="372" y="81"/>
                      <a:pt x="433" y="62"/>
                      <a:pt x="496" y="62"/>
                    </a:cubicBezTo>
                    <a:cubicBezTo>
                      <a:pt x="531" y="62"/>
                      <a:pt x="566" y="68"/>
                      <a:pt x="602" y="80"/>
                    </a:cubicBezTo>
                    <a:cubicBezTo>
                      <a:pt x="669" y="130"/>
                      <a:pt x="585" y="247"/>
                      <a:pt x="502" y="297"/>
                    </a:cubicBezTo>
                    <a:cubicBezTo>
                      <a:pt x="435" y="347"/>
                      <a:pt x="368" y="381"/>
                      <a:pt x="284" y="431"/>
                    </a:cubicBezTo>
                    <a:cubicBezTo>
                      <a:pt x="134" y="481"/>
                      <a:pt x="50" y="498"/>
                      <a:pt x="50" y="514"/>
                    </a:cubicBezTo>
                    <a:cubicBezTo>
                      <a:pt x="134" y="514"/>
                      <a:pt x="218" y="498"/>
                      <a:pt x="301" y="464"/>
                    </a:cubicBezTo>
                    <a:cubicBezTo>
                      <a:pt x="385" y="431"/>
                      <a:pt x="468" y="397"/>
                      <a:pt x="552" y="347"/>
                    </a:cubicBezTo>
                    <a:cubicBezTo>
                      <a:pt x="602" y="314"/>
                      <a:pt x="635" y="280"/>
                      <a:pt x="669" y="230"/>
                    </a:cubicBezTo>
                    <a:cubicBezTo>
                      <a:pt x="719" y="163"/>
                      <a:pt x="702" y="80"/>
                      <a:pt x="635" y="30"/>
                    </a:cubicBezTo>
                    <a:cubicBezTo>
                      <a:pt x="589" y="10"/>
                      <a:pt x="540" y="1"/>
                      <a:pt x="4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44"/>
              <p:cNvSpPr/>
              <p:nvPr/>
            </p:nvSpPr>
            <p:spPr>
              <a:xfrm>
                <a:off x="6403753" y="4148053"/>
                <a:ext cx="79804" cy="29390"/>
              </a:xfrm>
              <a:custGeom>
                <a:rect b="b" l="l" r="r" t="t"/>
                <a:pathLst>
                  <a:path extrusionOk="0" h="917" w="2490">
                    <a:moveTo>
                      <a:pt x="1496" y="0"/>
                    </a:moveTo>
                    <a:cubicBezTo>
                      <a:pt x="1021" y="0"/>
                      <a:pt x="559" y="194"/>
                      <a:pt x="234" y="566"/>
                    </a:cubicBezTo>
                    <a:cubicBezTo>
                      <a:pt x="150" y="632"/>
                      <a:pt x="100" y="716"/>
                      <a:pt x="34" y="816"/>
                    </a:cubicBezTo>
                    <a:cubicBezTo>
                      <a:pt x="17" y="850"/>
                      <a:pt x="0" y="883"/>
                      <a:pt x="0" y="916"/>
                    </a:cubicBezTo>
                    <a:cubicBezTo>
                      <a:pt x="0" y="916"/>
                      <a:pt x="84" y="783"/>
                      <a:pt x="267" y="599"/>
                    </a:cubicBezTo>
                    <a:cubicBezTo>
                      <a:pt x="599" y="256"/>
                      <a:pt x="1056" y="64"/>
                      <a:pt x="1526" y="64"/>
                    </a:cubicBezTo>
                    <a:cubicBezTo>
                      <a:pt x="1719" y="64"/>
                      <a:pt x="1915" y="96"/>
                      <a:pt x="2105" y="165"/>
                    </a:cubicBezTo>
                    <a:cubicBezTo>
                      <a:pt x="2356" y="248"/>
                      <a:pt x="2490" y="332"/>
                      <a:pt x="2490" y="332"/>
                    </a:cubicBezTo>
                    <a:cubicBezTo>
                      <a:pt x="2473" y="298"/>
                      <a:pt x="2440" y="265"/>
                      <a:pt x="2406" y="248"/>
                    </a:cubicBezTo>
                    <a:cubicBezTo>
                      <a:pt x="2323" y="198"/>
                      <a:pt x="2222" y="148"/>
                      <a:pt x="2122" y="114"/>
                    </a:cubicBezTo>
                    <a:cubicBezTo>
                      <a:pt x="1918" y="38"/>
                      <a:pt x="1706" y="0"/>
                      <a:pt x="14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44"/>
              <p:cNvSpPr/>
              <p:nvPr/>
            </p:nvSpPr>
            <p:spPr>
              <a:xfrm>
                <a:off x="6468013" y="4082094"/>
                <a:ext cx="31089" cy="68042"/>
              </a:xfrm>
              <a:custGeom>
                <a:rect b="b" l="l" r="r" t="t"/>
                <a:pathLst>
                  <a:path extrusionOk="0" h="2123" w="970">
                    <a:moveTo>
                      <a:pt x="969" y="0"/>
                    </a:moveTo>
                    <a:lnTo>
                      <a:pt x="969" y="0"/>
                    </a:lnTo>
                    <a:cubicBezTo>
                      <a:pt x="602" y="685"/>
                      <a:pt x="284" y="1404"/>
                      <a:pt x="0" y="2122"/>
                    </a:cubicBezTo>
                    <a:cubicBezTo>
                      <a:pt x="368" y="1437"/>
                      <a:pt x="685" y="736"/>
                      <a:pt x="9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44"/>
              <p:cNvSpPr/>
              <p:nvPr/>
            </p:nvSpPr>
            <p:spPr>
              <a:xfrm>
                <a:off x="6341608" y="4130266"/>
                <a:ext cx="48235" cy="22018"/>
              </a:xfrm>
              <a:custGeom>
                <a:rect b="b" l="l" r="r" t="t"/>
                <a:pathLst>
                  <a:path extrusionOk="0" h="687" w="1505">
                    <a:moveTo>
                      <a:pt x="5" y="0"/>
                    </a:moveTo>
                    <a:cubicBezTo>
                      <a:pt x="3" y="0"/>
                      <a:pt x="2" y="0"/>
                      <a:pt x="1" y="1"/>
                    </a:cubicBezTo>
                    <a:cubicBezTo>
                      <a:pt x="452" y="319"/>
                      <a:pt x="970" y="552"/>
                      <a:pt x="1505" y="686"/>
                    </a:cubicBezTo>
                    <a:cubicBezTo>
                      <a:pt x="1505" y="669"/>
                      <a:pt x="1171" y="536"/>
                      <a:pt x="753" y="352"/>
                    </a:cubicBezTo>
                    <a:cubicBezTo>
                      <a:pt x="353" y="176"/>
                      <a:pt x="45" y="0"/>
                      <a:pt x="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44"/>
              <p:cNvSpPr/>
              <p:nvPr/>
            </p:nvSpPr>
            <p:spPr>
              <a:xfrm>
                <a:off x="6412855" y="4167476"/>
                <a:ext cx="9134" cy="7371"/>
              </a:xfrm>
              <a:custGeom>
                <a:rect b="b" l="l" r="r" t="t"/>
                <a:pathLst>
                  <a:path extrusionOk="0" h="230" w="285">
                    <a:moveTo>
                      <a:pt x="259" y="1"/>
                    </a:moveTo>
                    <a:cubicBezTo>
                      <a:pt x="224" y="1"/>
                      <a:pt x="158" y="19"/>
                      <a:pt x="100" y="77"/>
                    </a:cubicBezTo>
                    <a:cubicBezTo>
                      <a:pt x="17" y="143"/>
                      <a:pt x="0" y="227"/>
                      <a:pt x="17" y="227"/>
                    </a:cubicBezTo>
                    <a:cubicBezTo>
                      <a:pt x="19" y="229"/>
                      <a:pt x="21" y="230"/>
                      <a:pt x="23" y="230"/>
                    </a:cubicBezTo>
                    <a:cubicBezTo>
                      <a:pt x="44" y="230"/>
                      <a:pt x="91" y="171"/>
                      <a:pt x="151" y="127"/>
                    </a:cubicBezTo>
                    <a:cubicBezTo>
                      <a:pt x="217" y="60"/>
                      <a:pt x="284" y="26"/>
                      <a:pt x="284" y="10"/>
                    </a:cubicBezTo>
                    <a:cubicBezTo>
                      <a:pt x="284" y="5"/>
                      <a:pt x="275" y="1"/>
                      <a:pt x="2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44"/>
              <p:cNvSpPr/>
              <p:nvPr/>
            </p:nvSpPr>
            <p:spPr>
              <a:xfrm>
                <a:off x="6431572" y="4157925"/>
                <a:ext cx="9679" cy="3814"/>
              </a:xfrm>
              <a:custGeom>
                <a:rect b="b" l="l" r="r" t="t"/>
                <a:pathLst>
                  <a:path extrusionOk="0" h="119" w="302">
                    <a:moveTo>
                      <a:pt x="275" y="0"/>
                    </a:moveTo>
                    <a:cubicBezTo>
                      <a:pt x="246" y="0"/>
                      <a:pt x="199" y="12"/>
                      <a:pt x="151" y="24"/>
                    </a:cubicBezTo>
                    <a:cubicBezTo>
                      <a:pt x="68" y="57"/>
                      <a:pt x="1" y="90"/>
                      <a:pt x="18" y="107"/>
                    </a:cubicBezTo>
                    <a:cubicBezTo>
                      <a:pt x="18" y="114"/>
                      <a:pt x="29" y="118"/>
                      <a:pt x="49" y="118"/>
                    </a:cubicBezTo>
                    <a:cubicBezTo>
                      <a:pt x="76" y="118"/>
                      <a:pt x="119" y="110"/>
                      <a:pt x="168" y="90"/>
                    </a:cubicBezTo>
                    <a:cubicBezTo>
                      <a:pt x="252" y="74"/>
                      <a:pt x="302" y="24"/>
                      <a:pt x="302" y="7"/>
                    </a:cubicBezTo>
                    <a:cubicBezTo>
                      <a:pt x="297" y="2"/>
                      <a:pt x="288" y="0"/>
                      <a:pt x="2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44"/>
              <p:cNvSpPr/>
              <p:nvPr/>
            </p:nvSpPr>
            <p:spPr>
              <a:xfrm>
                <a:off x="6450866" y="4156418"/>
                <a:ext cx="11282" cy="3493"/>
              </a:xfrm>
              <a:custGeom>
                <a:rect b="b" l="l" r="r" t="t"/>
                <a:pathLst>
                  <a:path extrusionOk="0" h="109" w="352">
                    <a:moveTo>
                      <a:pt x="138" y="0"/>
                    </a:moveTo>
                    <a:cubicBezTo>
                      <a:pt x="50" y="0"/>
                      <a:pt x="0" y="40"/>
                      <a:pt x="0" y="54"/>
                    </a:cubicBezTo>
                    <a:cubicBezTo>
                      <a:pt x="17" y="71"/>
                      <a:pt x="84" y="71"/>
                      <a:pt x="168" y="71"/>
                    </a:cubicBezTo>
                    <a:cubicBezTo>
                      <a:pt x="235" y="84"/>
                      <a:pt x="303" y="109"/>
                      <a:pt x="326" y="109"/>
                    </a:cubicBezTo>
                    <a:cubicBezTo>
                      <a:pt x="332" y="109"/>
                      <a:pt x="335" y="107"/>
                      <a:pt x="335" y="104"/>
                    </a:cubicBezTo>
                    <a:cubicBezTo>
                      <a:pt x="351" y="87"/>
                      <a:pt x="285" y="21"/>
                      <a:pt x="184" y="4"/>
                    </a:cubicBezTo>
                    <a:cubicBezTo>
                      <a:pt x="168" y="1"/>
                      <a:pt x="153" y="0"/>
                      <a:pt x="1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44"/>
              <p:cNvSpPr/>
              <p:nvPr/>
            </p:nvSpPr>
            <p:spPr>
              <a:xfrm>
                <a:off x="6469615" y="4160809"/>
                <a:ext cx="5929" cy="2179"/>
              </a:xfrm>
              <a:custGeom>
                <a:rect b="b" l="l" r="r" t="t"/>
                <a:pathLst>
                  <a:path extrusionOk="0" h="68" w="185">
                    <a:moveTo>
                      <a:pt x="101" y="0"/>
                    </a:moveTo>
                    <a:cubicBezTo>
                      <a:pt x="50" y="0"/>
                      <a:pt x="0" y="17"/>
                      <a:pt x="0" y="34"/>
                    </a:cubicBezTo>
                    <a:cubicBezTo>
                      <a:pt x="0" y="51"/>
                      <a:pt x="50" y="67"/>
                      <a:pt x="101" y="67"/>
                    </a:cubicBezTo>
                    <a:cubicBezTo>
                      <a:pt x="151" y="67"/>
                      <a:pt x="184" y="67"/>
                      <a:pt x="184" y="51"/>
                    </a:cubicBezTo>
                    <a:cubicBezTo>
                      <a:pt x="184" y="17"/>
                      <a:pt x="151" y="0"/>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44"/>
              <p:cNvSpPr/>
              <p:nvPr/>
            </p:nvSpPr>
            <p:spPr>
              <a:xfrm>
                <a:off x="7783761" y="2885764"/>
                <a:ext cx="327231" cy="174256"/>
              </a:xfrm>
              <a:custGeom>
                <a:rect b="b" l="l" r="r" t="t"/>
                <a:pathLst>
                  <a:path extrusionOk="0" h="5437" w="10210">
                    <a:moveTo>
                      <a:pt x="8316" y="1249"/>
                    </a:moveTo>
                    <a:cubicBezTo>
                      <a:pt x="8590" y="1249"/>
                      <a:pt x="8936" y="1291"/>
                      <a:pt x="9156" y="1471"/>
                    </a:cubicBezTo>
                    <a:cubicBezTo>
                      <a:pt x="9323" y="1638"/>
                      <a:pt x="9424" y="1872"/>
                      <a:pt x="9390" y="2106"/>
                    </a:cubicBezTo>
                    <a:cubicBezTo>
                      <a:pt x="9424" y="2373"/>
                      <a:pt x="9323" y="2640"/>
                      <a:pt x="9106" y="2824"/>
                    </a:cubicBezTo>
                    <a:lnTo>
                      <a:pt x="9123" y="2824"/>
                    </a:lnTo>
                    <a:cubicBezTo>
                      <a:pt x="8912" y="2975"/>
                      <a:pt x="8612" y="3023"/>
                      <a:pt x="8318" y="3023"/>
                    </a:cubicBezTo>
                    <a:cubicBezTo>
                      <a:pt x="8122" y="3023"/>
                      <a:pt x="7930" y="3001"/>
                      <a:pt x="7770" y="2975"/>
                    </a:cubicBezTo>
                    <a:cubicBezTo>
                      <a:pt x="7970" y="2407"/>
                      <a:pt x="8104" y="1838"/>
                      <a:pt x="8154" y="1254"/>
                    </a:cubicBezTo>
                    <a:cubicBezTo>
                      <a:pt x="8203" y="1251"/>
                      <a:pt x="8258" y="1249"/>
                      <a:pt x="8316" y="1249"/>
                    </a:cubicBezTo>
                    <a:close/>
                    <a:moveTo>
                      <a:pt x="251" y="1"/>
                    </a:moveTo>
                    <a:cubicBezTo>
                      <a:pt x="251" y="1"/>
                      <a:pt x="0" y="5247"/>
                      <a:pt x="4027" y="5431"/>
                    </a:cubicBezTo>
                    <a:cubicBezTo>
                      <a:pt x="4113" y="5435"/>
                      <a:pt x="4197" y="5437"/>
                      <a:pt x="4279" y="5437"/>
                    </a:cubicBezTo>
                    <a:cubicBezTo>
                      <a:pt x="5913" y="5437"/>
                      <a:pt x="6879" y="4663"/>
                      <a:pt x="7435" y="3693"/>
                    </a:cubicBezTo>
                    <a:cubicBezTo>
                      <a:pt x="7719" y="3760"/>
                      <a:pt x="8020" y="3810"/>
                      <a:pt x="8338" y="3810"/>
                    </a:cubicBezTo>
                    <a:cubicBezTo>
                      <a:pt x="8362" y="3811"/>
                      <a:pt x="8386" y="3811"/>
                      <a:pt x="8411" y="3811"/>
                    </a:cubicBezTo>
                    <a:cubicBezTo>
                      <a:pt x="8821" y="3811"/>
                      <a:pt x="9227" y="3680"/>
                      <a:pt x="9574" y="3459"/>
                    </a:cubicBezTo>
                    <a:cubicBezTo>
                      <a:pt x="9858" y="3242"/>
                      <a:pt x="10176" y="2858"/>
                      <a:pt x="10176" y="2106"/>
                    </a:cubicBezTo>
                    <a:cubicBezTo>
                      <a:pt x="10209" y="1638"/>
                      <a:pt x="10009" y="1187"/>
                      <a:pt x="9658" y="886"/>
                    </a:cubicBezTo>
                    <a:cubicBezTo>
                      <a:pt x="9278" y="598"/>
                      <a:pt x="8816" y="447"/>
                      <a:pt x="8346" y="447"/>
                    </a:cubicBezTo>
                    <a:cubicBezTo>
                      <a:pt x="8299" y="447"/>
                      <a:pt x="8251" y="449"/>
                      <a:pt x="8204" y="452"/>
                    </a:cubicBezTo>
                    <a:cubicBezTo>
                      <a:pt x="8204" y="184"/>
                      <a:pt x="8187" y="1"/>
                      <a:pt x="81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44"/>
              <p:cNvSpPr/>
              <p:nvPr/>
            </p:nvSpPr>
            <p:spPr>
              <a:xfrm>
                <a:off x="7835170" y="2597122"/>
                <a:ext cx="152109" cy="273675"/>
              </a:xfrm>
              <a:custGeom>
                <a:rect b="b" l="l" r="r" t="t"/>
                <a:pathLst>
                  <a:path extrusionOk="0" h="8539" w="4746">
                    <a:moveTo>
                      <a:pt x="2256" y="1"/>
                    </a:moveTo>
                    <a:cubicBezTo>
                      <a:pt x="2237" y="16"/>
                      <a:pt x="2218" y="32"/>
                      <a:pt x="2199" y="49"/>
                    </a:cubicBezTo>
                    <a:lnTo>
                      <a:pt x="2199" y="49"/>
                    </a:lnTo>
                    <a:cubicBezTo>
                      <a:pt x="1580" y="475"/>
                      <a:pt x="1276" y="1198"/>
                      <a:pt x="1420" y="1922"/>
                    </a:cubicBezTo>
                    <a:cubicBezTo>
                      <a:pt x="1470" y="2290"/>
                      <a:pt x="1654" y="2607"/>
                      <a:pt x="1905" y="2858"/>
                    </a:cubicBezTo>
                    <a:cubicBezTo>
                      <a:pt x="2156" y="3092"/>
                      <a:pt x="2423" y="3275"/>
                      <a:pt x="2573" y="3526"/>
                    </a:cubicBezTo>
                    <a:cubicBezTo>
                      <a:pt x="2707" y="3777"/>
                      <a:pt x="2707" y="4077"/>
                      <a:pt x="2557" y="4328"/>
                    </a:cubicBezTo>
                    <a:cubicBezTo>
                      <a:pt x="2423" y="4579"/>
                      <a:pt x="2222" y="4779"/>
                      <a:pt x="1988" y="4930"/>
                    </a:cubicBezTo>
                    <a:cubicBezTo>
                      <a:pt x="1537" y="5230"/>
                      <a:pt x="1036" y="5397"/>
                      <a:pt x="635" y="5698"/>
                    </a:cubicBezTo>
                    <a:cubicBezTo>
                      <a:pt x="284" y="5966"/>
                      <a:pt x="50" y="6383"/>
                      <a:pt x="17" y="6834"/>
                    </a:cubicBezTo>
                    <a:cubicBezTo>
                      <a:pt x="0" y="7152"/>
                      <a:pt x="67" y="7486"/>
                      <a:pt x="217" y="7787"/>
                    </a:cubicBezTo>
                    <a:cubicBezTo>
                      <a:pt x="318" y="7971"/>
                      <a:pt x="451" y="8138"/>
                      <a:pt x="602" y="8255"/>
                    </a:cubicBezTo>
                    <a:cubicBezTo>
                      <a:pt x="652" y="8288"/>
                      <a:pt x="702" y="8321"/>
                      <a:pt x="735" y="8355"/>
                    </a:cubicBezTo>
                    <a:cubicBezTo>
                      <a:pt x="769" y="8372"/>
                      <a:pt x="785" y="8372"/>
                      <a:pt x="785" y="8372"/>
                    </a:cubicBezTo>
                    <a:cubicBezTo>
                      <a:pt x="568" y="8204"/>
                      <a:pt x="401" y="8004"/>
                      <a:pt x="284" y="7753"/>
                    </a:cubicBezTo>
                    <a:cubicBezTo>
                      <a:pt x="134" y="7469"/>
                      <a:pt x="84" y="7152"/>
                      <a:pt x="117" y="6834"/>
                    </a:cubicBezTo>
                    <a:cubicBezTo>
                      <a:pt x="151" y="6417"/>
                      <a:pt x="368" y="6032"/>
                      <a:pt x="719" y="5798"/>
                    </a:cubicBezTo>
                    <a:cubicBezTo>
                      <a:pt x="1086" y="5514"/>
                      <a:pt x="1587" y="5364"/>
                      <a:pt x="2072" y="5047"/>
                    </a:cubicBezTo>
                    <a:cubicBezTo>
                      <a:pt x="2323" y="4880"/>
                      <a:pt x="2540" y="4662"/>
                      <a:pt x="2690" y="4395"/>
                    </a:cubicBezTo>
                    <a:cubicBezTo>
                      <a:pt x="2774" y="4261"/>
                      <a:pt x="2807" y="4094"/>
                      <a:pt x="2824" y="3927"/>
                    </a:cubicBezTo>
                    <a:cubicBezTo>
                      <a:pt x="2841" y="3760"/>
                      <a:pt x="2790" y="3593"/>
                      <a:pt x="2707" y="3443"/>
                    </a:cubicBezTo>
                    <a:cubicBezTo>
                      <a:pt x="2540" y="3142"/>
                      <a:pt x="2239" y="2958"/>
                      <a:pt x="2022" y="2741"/>
                    </a:cubicBezTo>
                    <a:cubicBezTo>
                      <a:pt x="1788" y="2507"/>
                      <a:pt x="1638" y="2223"/>
                      <a:pt x="1587" y="1905"/>
                    </a:cubicBezTo>
                    <a:cubicBezTo>
                      <a:pt x="1488" y="1397"/>
                      <a:pt x="1628" y="880"/>
                      <a:pt x="1953" y="496"/>
                    </a:cubicBezTo>
                    <a:lnTo>
                      <a:pt x="1953" y="496"/>
                    </a:lnTo>
                    <a:cubicBezTo>
                      <a:pt x="1937" y="609"/>
                      <a:pt x="1944" y="725"/>
                      <a:pt x="1972" y="836"/>
                    </a:cubicBezTo>
                    <a:cubicBezTo>
                      <a:pt x="2005" y="1037"/>
                      <a:pt x="2089" y="1220"/>
                      <a:pt x="2206" y="1371"/>
                    </a:cubicBezTo>
                    <a:cubicBezTo>
                      <a:pt x="2440" y="1655"/>
                      <a:pt x="2757" y="1872"/>
                      <a:pt x="3091" y="2022"/>
                    </a:cubicBezTo>
                    <a:cubicBezTo>
                      <a:pt x="3409" y="2156"/>
                      <a:pt x="3693" y="2323"/>
                      <a:pt x="3943" y="2557"/>
                    </a:cubicBezTo>
                    <a:cubicBezTo>
                      <a:pt x="4161" y="2774"/>
                      <a:pt x="4328" y="3058"/>
                      <a:pt x="4411" y="3376"/>
                    </a:cubicBezTo>
                    <a:cubicBezTo>
                      <a:pt x="4578" y="3944"/>
                      <a:pt x="4478" y="4562"/>
                      <a:pt x="4127" y="5047"/>
                    </a:cubicBezTo>
                    <a:cubicBezTo>
                      <a:pt x="3776" y="5481"/>
                      <a:pt x="3292" y="5765"/>
                      <a:pt x="3024" y="6199"/>
                    </a:cubicBezTo>
                    <a:cubicBezTo>
                      <a:pt x="2891" y="6417"/>
                      <a:pt x="2824" y="6651"/>
                      <a:pt x="2824" y="6901"/>
                    </a:cubicBezTo>
                    <a:cubicBezTo>
                      <a:pt x="2807" y="7118"/>
                      <a:pt x="2907" y="7336"/>
                      <a:pt x="3075" y="7486"/>
                    </a:cubicBezTo>
                    <a:cubicBezTo>
                      <a:pt x="3225" y="7603"/>
                      <a:pt x="3409" y="7670"/>
                      <a:pt x="3592" y="7720"/>
                    </a:cubicBezTo>
                    <a:cubicBezTo>
                      <a:pt x="3726" y="7753"/>
                      <a:pt x="3877" y="7787"/>
                      <a:pt x="4010" y="7854"/>
                    </a:cubicBezTo>
                    <a:cubicBezTo>
                      <a:pt x="4194" y="7954"/>
                      <a:pt x="4311" y="8138"/>
                      <a:pt x="4328" y="8338"/>
                    </a:cubicBezTo>
                    <a:cubicBezTo>
                      <a:pt x="4328" y="8405"/>
                      <a:pt x="4311" y="8472"/>
                      <a:pt x="4278" y="8539"/>
                    </a:cubicBezTo>
                    <a:cubicBezTo>
                      <a:pt x="4278" y="8539"/>
                      <a:pt x="4294" y="8522"/>
                      <a:pt x="4311" y="8505"/>
                    </a:cubicBezTo>
                    <a:cubicBezTo>
                      <a:pt x="4344" y="8455"/>
                      <a:pt x="4361" y="8388"/>
                      <a:pt x="4361" y="8338"/>
                    </a:cubicBezTo>
                    <a:cubicBezTo>
                      <a:pt x="4361" y="8121"/>
                      <a:pt x="4244" y="7904"/>
                      <a:pt x="4044" y="7803"/>
                    </a:cubicBezTo>
                    <a:cubicBezTo>
                      <a:pt x="3793" y="7653"/>
                      <a:pt x="3425" y="7653"/>
                      <a:pt x="3141" y="7419"/>
                    </a:cubicBezTo>
                    <a:cubicBezTo>
                      <a:pt x="2841" y="7169"/>
                      <a:pt x="2874" y="6667"/>
                      <a:pt x="3125" y="6266"/>
                    </a:cubicBezTo>
                    <a:cubicBezTo>
                      <a:pt x="3375" y="5865"/>
                      <a:pt x="3860" y="5598"/>
                      <a:pt x="4244" y="5147"/>
                    </a:cubicBezTo>
                    <a:cubicBezTo>
                      <a:pt x="4628" y="4612"/>
                      <a:pt x="4745" y="3944"/>
                      <a:pt x="4562" y="3326"/>
                    </a:cubicBezTo>
                    <a:cubicBezTo>
                      <a:pt x="4478" y="2991"/>
                      <a:pt x="4311" y="2691"/>
                      <a:pt x="4060" y="2440"/>
                    </a:cubicBezTo>
                    <a:cubicBezTo>
                      <a:pt x="3793" y="2206"/>
                      <a:pt x="3492" y="2006"/>
                      <a:pt x="3175" y="1872"/>
                    </a:cubicBezTo>
                    <a:cubicBezTo>
                      <a:pt x="2857" y="1738"/>
                      <a:pt x="2573" y="1538"/>
                      <a:pt x="2339" y="1270"/>
                    </a:cubicBezTo>
                    <a:cubicBezTo>
                      <a:pt x="2122" y="1003"/>
                      <a:pt x="2072" y="652"/>
                      <a:pt x="2189" y="335"/>
                    </a:cubicBezTo>
                    <a:cubicBezTo>
                      <a:pt x="2239" y="251"/>
                      <a:pt x="2289" y="201"/>
                      <a:pt x="2356" y="151"/>
                    </a:cubicBezTo>
                    <a:lnTo>
                      <a:pt x="2356" y="151"/>
                    </a:lnTo>
                    <a:cubicBezTo>
                      <a:pt x="2356" y="151"/>
                      <a:pt x="2356" y="151"/>
                      <a:pt x="2356" y="151"/>
                    </a:cubicBezTo>
                    <a:lnTo>
                      <a:pt x="2272" y="1"/>
                    </a:lnTo>
                    <a:cubicBezTo>
                      <a:pt x="2269" y="3"/>
                      <a:pt x="2265" y="6"/>
                      <a:pt x="2261" y="8"/>
                    </a:cubicBezTo>
                    <a:lnTo>
                      <a:pt x="2261" y="8"/>
                    </a:lnTo>
                    <a:lnTo>
                      <a:pt x="225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44"/>
              <p:cNvSpPr/>
              <p:nvPr/>
            </p:nvSpPr>
            <p:spPr>
              <a:xfrm>
                <a:off x="7062957" y="3777908"/>
                <a:ext cx="59998" cy="891118"/>
              </a:xfrm>
              <a:custGeom>
                <a:rect b="b" l="l" r="r" t="t"/>
                <a:pathLst>
                  <a:path extrusionOk="0" h="27804" w="1872">
                    <a:moveTo>
                      <a:pt x="1872" y="1"/>
                    </a:moveTo>
                    <a:lnTo>
                      <a:pt x="84" y="68"/>
                    </a:lnTo>
                    <a:lnTo>
                      <a:pt x="0" y="27804"/>
                    </a:lnTo>
                    <a:lnTo>
                      <a:pt x="1237" y="27804"/>
                    </a:lnTo>
                    <a:lnTo>
                      <a:pt x="187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44"/>
              <p:cNvSpPr/>
              <p:nvPr/>
            </p:nvSpPr>
            <p:spPr>
              <a:xfrm>
                <a:off x="6651691" y="3774158"/>
                <a:ext cx="254926" cy="894868"/>
              </a:xfrm>
              <a:custGeom>
                <a:rect b="b" l="l" r="r" t="t"/>
                <a:pathLst>
                  <a:path extrusionOk="0" h="27921" w="7954">
                    <a:moveTo>
                      <a:pt x="5982" y="1"/>
                    </a:moveTo>
                    <a:lnTo>
                      <a:pt x="0" y="27921"/>
                    </a:lnTo>
                    <a:lnTo>
                      <a:pt x="1370" y="27921"/>
                    </a:lnTo>
                    <a:lnTo>
                      <a:pt x="7953" y="118"/>
                    </a:lnTo>
                    <a:lnTo>
                      <a:pt x="598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44"/>
              <p:cNvSpPr/>
              <p:nvPr/>
            </p:nvSpPr>
            <p:spPr>
              <a:xfrm>
                <a:off x="6459776" y="2797659"/>
                <a:ext cx="1293506" cy="1004864"/>
              </a:xfrm>
              <a:custGeom>
                <a:rect b="b" l="l" r="r" t="t"/>
                <a:pathLst>
                  <a:path extrusionOk="0" h="31353" w="40359">
                    <a:moveTo>
                      <a:pt x="32420" y="1"/>
                    </a:moveTo>
                    <a:cubicBezTo>
                      <a:pt x="21878" y="1"/>
                      <a:pt x="22460" y="14473"/>
                      <a:pt x="19906" y="21179"/>
                    </a:cubicBezTo>
                    <a:cubicBezTo>
                      <a:pt x="17786" y="26748"/>
                      <a:pt x="12045" y="27252"/>
                      <a:pt x="9320" y="27252"/>
                    </a:cubicBezTo>
                    <a:cubicBezTo>
                      <a:pt x="8718" y="27252"/>
                      <a:pt x="8263" y="27227"/>
                      <a:pt x="8027" y="27227"/>
                    </a:cubicBezTo>
                    <a:cubicBezTo>
                      <a:pt x="7930" y="27227"/>
                      <a:pt x="7802" y="27227"/>
                      <a:pt x="7648" y="27227"/>
                    </a:cubicBezTo>
                    <a:cubicBezTo>
                      <a:pt x="5755" y="27227"/>
                      <a:pt x="1" y="27313"/>
                      <a:pt x="2195" y="29600"/>
                    </a:cubicBezTo>
                    <a:cubicBezTo>
                      <a:pt x="3299" y="30758"/>
                      <a:pt x="10011" y="31352"/>
                      <a:pt x="17159" y="31352"/>
                    </a:cubicBezTo>
                    <a:cubicBezTo>
                      <a:pt x="25381" y="31352"/>
                      <a:pt x="34178" y="30566"/>
                      <a:pt x="35679" y="28948"/>
                    </a:cubicBezTo>
                    <a:cubicBezTo>
                      <a:pt x="38486" y="25941"/>
                      <a:pt x="38921" y="17085"/>
                      <a:pt x="39673" y="8330"/>
                    </a:cubicBezTo>
                    <a:cubicBezTo>
                      <a:pt x="40359" y="354"/>
                      <a:pt x="34127" y="6"/>
                      <a:pt x="33034" y="6"/>
                    </a:cubicBezTo>
                    <a:cubicBezTo>
                      <a:pt x="32930" y="6"/>
                      <a:pt x="32872" y="9"/>
                      <a:pt x="32872" y="9"/>
                    </a:cubicBezTo>
                    <a:cubicBezTo>
                      <a:pt x="32719" y="4"/>
                      <a:pt x="32569" y="1"/>
                      <a:pt x="324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44"/>
              <p:cNvSpPr/>
              <p:nvPr/>
            </p:nvSpPr>
            <p:spPr>
              <a:xfrm>
                <a:off x="6506024" y="2798492"/>
                <a:ext cx="1232226" cy="1005344"/>
              </a:xfrm>
              <a:custGeom>
                <a:rect b="b" l="l" r="r" t="t"/>
                <a:pathLst>
                  <a:path extrusionOk="0" h="31368" w="38447">
                    <a:moveTo>
                      <a:pt x="31914" y="0"/>
                    </a:moveTo>
                    <a:lnTo>
                      <a:pt x="31914" y="0"/>
                    </a:lnTo>
                    <a:cubicBezTo>
                      <a:pt x="31914" y="0"/>
                      <a:pt x="37695" y="1187"/>
                      <a:pt x="37144" y="7218"/>
                    </a:cubicBezTo>
                    <a:cubicBezTo>
                      <a:pt x="36609" y="13267"/>
                      <a:pt x="35088" y="23860"/>
                      <a:pt x="32281" y="26550"/>
                    </a:cubicBezTo>
                    <a:cubicBezTo>
                      <a:pt x="29964" y="28785"/>
                      <a:pt x="22064" y="29573"/>
                      <a:pt x="16033" y="29573"/>
                    </a:cubicBezTo>
                    <a:cubicBezTo>
                      <a:pt x="14759" y="29573"/>
                      <a:pt x="13569" y="29538"/>
                      <a:pt x="12532" y="29474"/>
                    </a:cubicBezTo>
                    <a:cubicBezTo>
                      <a:pt x="5615" y="29039"/>
                      <a:pt x="1254" y="27719"/>
                      <a:pt x="1254" y="27719"/>
                    </a:cubicBezTo>
                    <a:cubicBezTo>
                      <a:pt x="1254" y="27719"/>
                      <a:pt x="0" y="28538"/>
                      <a:pt x="368" y="29056"/>
                    </a:cubicBezTo>
                    <a:cubicBezTo>
                      <a:pt x="723" y="29535"/>
                      <a:pt x="3630" y="31368"/>
                      <a:pt x="16954" y="31368"/>
                    </a:cubicBezTo>
                    <a:cubicBezTo>
                      <a:pt x="18053" y="31368"/>
                      <a:pt x="19223" y="31355"/>
                      <a:pt x="20468" y="31328"/>
                    </a:cubicBezTo>
                    <a:cubicBezTo>
                      <a:pt x="36793" y="30978"/>
                      <a:pt x="35657" y="28572"/>
                      <a:pt x="36342" y="25932"/>
                    </a:cubicBezTo>
                    <a:cubicBezTo>
                      <a:pt x="37010" y="23308"/>
                      <a:pt x="38447" y="9273"/>
                      <a:pt x="38246" y="6182"/>
                    </a:cubicBezTo>
                    <a:cubicBezTo>
                      <a:pt x="38046" y="3091"/>
                      <a:pt x="36492" y="535"/>
                      <a:pt x="31914"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44"/>
              <p:cNvSpPr/>
              <p:nvPr/>
            </p:nvSpPr>
            <p:spPr>
              <a:xfrm>
                <a:off x="6779122" y="1961987"/>
                <a:ext cx="599816" cy="586579"/>
              </a:xfrm>
              <a:custGeom>
                <a:rect b="b" l="l" r="r" t="t"/>
                <a:pathLst>
                  <a:path extrusionOk="0" h="18302" w="18715">
                    <a:moveTo>
                      <a:pt x="9823" y="1"/>
                    </a:moveTo>
                    <a:cubicBezTo>
                      <a:pt x="9350" y="1"/>
                      <a:pt x="8871" y="77"/>
                      <a:pt x="8405" y="235"/>
                    </a:cubicBezTo>
                    <a:lnTo>
                      <a:pt x="6701" y="1037"/>
                    </a:lnTo>
                    <a:cubicBezTo>
                      <a:pt x="6564" y="978"/>
                      <a:pt x="6424" y="950"/>
                      <a:pt x="6285" y="950"/>
                    </a:cubicBezTo>
                    <a:cubicBezTo>
                      <a:pt x="5645" y="950"/>
                      <a:pt x="5021" y="1525"/>
                      <a:pt x="4746" y="2157"/>
                    </a:cubicBezTo>
                    <a:cubicBezTo>
                      <a:pt x="4429" y="2925"/>
                      <a:pt x="4395" y="3811"/>
                      <a:pt x="4011" y="4546"/>
                    </a:cubicBezTo>
                    <a:cubicBezTo>
                      <a:pt x="3242" y="6117"/>
                      <a:pt x="1104" y="6902"/>
                      <a:pt x="903" y="8640"/>
                    </a:cubicBezTo>
                    <a:cubicBezTo>
                      <a:pt x="736" y="9926"/>
                      <a:pt x="1772" y="11196"/>
                      <a:pt x="1421" y="12449"/>
                    </a:cubicBezTo>
                    <a:cubicBezTo>
                      <a:pt x="1170" y="13285"/>
                      <a:pt x="352" y="13869"/>
                      <a:pt x="185" y="14722"/>
                    </a:cubicBezTo>
                    <a:cubicBezTo>
                      <a:pt x="1" y="15640"/>
                      <a:pt x="652" y="16526"/>
                      <a:pt x="1388" y="17094"/>
                    </a:cubicBezTo>
                    <a:cubicBezTo>
                      <a:pt x="2476" y="17896"/>
                      <a:pt x="3762" y="18302"/>
                      <a:pt x="5053" y="18302"/>
                    </a:cubicBezTo>
                    <a:cubicBezTo>
                      <a:pt x="6102" y="18302"/>
                      <a:pt x="7153" y="18034"/>
                      <a:pt x="8104" y="17495"/>
                    </a:cubicBezTo>
                    <a:cubicBezTo>
                      <a:pt x="9090" y="16910"/>
                      <a:pt x="9959" y="16025"/>
                      <a:pt x="11095" y="15824"/>
                    </a:cubicBezTo>
                    <a:cubicBezTo>
                      <a:pt x="11273" y="15791"/>
                      <a:pt x="11451" y="15775"/>
                      <a:pt x="11629" y="15775"/>
                    </a:cubicBezTo>
                    <a:cubicBezTo>
                      <a:pt x="12418" y="15775"/>
                      <a:pt x="13202" y="16076"/>
                      <a:pt x="13952" y="16376"/>
                    </a:cubicBezTo>
                    <a:cubicBezTo>
                      <a:pt x="14727" y="16685"/>
                      <a:pt x="15536" y="16995"/>
                      <a:pt x="16352" y="16995"/>
                    </a:cubicBezTo>
                    <a:cubicBezTo>
                      <a:pt x="16504" y="16995"/>
                      <a:pt x="16657" y="16984"/>
                      <a:pt x="16810" y="16960"/>
                    </a:cubicBezTo>
                    <a:cubicBezTo>
                      <a:pt x="17795" y="16810"/>
                      <a:pt x="18714" y="15908"/>
                      <a:pt x="18514" y="14939"/>
                    </a:cubicBezTo>
                    <a:cubicBezTo>
                      <a:pt x="18347" y="14120"/>
                      <a:pt x="17461" y="13585"/>
                      <a:pt x="17328" y="12767"/>
                    </a:cubicBezTo>
                    <a:cubicBezTo>
                      <a:pt x="17177" y="11881"/>
                      <a:pt x="17929" y="11096"/>
                      <a:pt x="18079" y="10227"/>
                    </a:cubicBezTo>
                    <a:cubicBezTo>
                      <a:pt x="18247" y="9275"/>
                      <a:pt x="17712" y="8356"/>
                      <a:pt x="17060" y="7654"/>
                    </a:cubicBezTo>
                    <a:cubicBezTo>
                      <a:pt x="16425" y="6952"/>
                      <a:pt x="15640" y="6367"/>
                      <a:pt x="15105" y="5582"/>
                    </a:cubicBezTo>
                    <a:cubicBezTo>
                      <a:pt x="14370" y="4462"/>
                      <a:pt x="14203" y="3042"/>
                      <a:pt x="13468" y="1923"/>
                    </a:cubicBezTo>
                    <a:cubicBezTo>
                      <a:pt x="12627" y="693"/>
                      <a:pt x="11250" y="1"/>
                      <a:pt x="982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44"/>
              <p:cNvSpPr/>
              <p:nvPr/>
            </p:nvSpPr>
            <p:spPr>
              <a:xfrm>
                <a:off x="6942449" y="1973781"/>
                <a:ext cx="263515" cy="500204"/>
              </a:xfrm>
              <a:custGeom>
                <a:rect b="b" l="l" r="r" t="t"/>
                <a:pathLst>
                  <a:path extrusionOk="0" h="15607" w="8222">
                    <a:moveTo>
                      <a:pt x="4462" y="1"/>
                    </a:moveTo>
                    <a:lnTo>
                      <a:pt x="235" y="2023"/>
                    </a:lnTo>
                    <a:cubicBezTo>
                      <a:pt x="235" y="2023"/>
                      <a:pt x="1" y="7436"/>
                      <a:pt x="101" y="9775"/>
                    </a:cubicBezTo>
                    <a:cubicBezTo>
                      <a:pt x="201" y="12115"/>
                      <a:pt x="2507" y="12415"/>
                      <a:pt x="2507" y="12415"/>
                    </a:cubicBezTo>
                    <a:cubicBezTo>
                      <a:pt x="2507" y="12415"/>
                      <a:pt x="2708" y="15005"/>
                      <a:pt x="2591" y="15607"/>
                    </a:cubicBezTo>
                    <a:lnTo>
                      <a:pt x="8222" y="15573"/>
                    </a:lnTo>
                    <a:lnTo>
                      <a:pt x="8155" y="4211"/>
                    </a:lnTo>
                    <a:lnTo>
                      <a:pt x="4462"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44"/>
              <p:cNvSpPr/>
              <p:nvPr/>
            </p:nvSpPr>
            <p:spPr>
              <a:xfrm>
                <a:off x="6959596" y="2161755"/>
                <a:ext cx="18781" cy="19326"/>
              </a:xfrm>
              <a:custGeom>
                <a:rect b="b" l="l" r="r" t="t"/>
                <a:pathLst>
                  <a:path extrusionOk="0" h="603" w="586">
                    <a:moveTo>
                      <a:pt x="301" y="1"/>
                    </a:moveTo>
                    <a:cubicBezTo>
                      <a:pt x="134" y="1"/>
                      <a:pt x="1" y="134"/>
                      <a:pt x="1" y="301"/>
                    </a:cubicBezTo>
                    <a:cubicBezTo>
                      <a:pt x="1" y="468"/>
                      <a:pt x="134" y="602"/>
                      <a:pt x="285" y="602"/>
                    </a:cubicBezTo>
                    <a:cubicBezTo>
                      <a:pt x="452" y="602"/>
                      <a:pt x="585" y="485"/>
                      <a:pt x="585" y="318"/>
                    </a:cubicBezTo>
                    <a:cubicBezTo>
                      <a:pt x="585" y="151"/>
                      <a:pt x="468" y="17"/>
                      <a:pt x="3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44"/>
              <p:cNvSpPr/>
              <p:nvPr/>
            </p:nvSpPr>
            <p:spPr>
              <a:xfrm>
                <a:off x="6953186" y="2143326"/>
                <a:ext cx="38043" cy="11634"/>
              </a:xfrm>
              <a:custGeom>
                <a:rect b="b" l="l" r="r" t="t"/>
                <a:pathLst>
                  <a:path extrusionOk="0" h="363" w="1187">
                    <a:moveTo>
                      <a:pt x="610" y="1"/>
                    </a:moveTo>
                    <a:cubicBezTo>
                      <a:pt x="437" y="1"/>
                      <a:pt x="267" y="59"/>
                      <a:pt x="134" y="175"/>
                    </a:cubicBezTo>
                    <a:cubicBezTo>
                      <a:pt x="34" y="258"/>
                      <a:pt x="0" y="342"/>
                      <a:pt x="17" y="358"/>
                    </a:cubicBezTo>
                    <a:cubicBezTo>
                      <a:pt x="20" y="361"/>
                      <a:pt x="24" y="362"/>
                      <a:pt x="29" y="362"/>
                    </a:cubicBezTo>
                    <a:cubicBezTo>
                      <a:pt x="87" y="362"/>
                      <a:pt x="294" y="207"/>
                      <a:pt x="585" y="191"/>
                    </a:cubicBezTo>
                    <a:cubicBezTo>
                      <a:pt x="600" y="190"/>
                      <a:pt x="615" y="190"/>
                      <a:pt x="630" y="190"/>
                    </a:cubicBezTo>
                    <a:cubicBezTo>
                      <a:pt x="896" y="190"/>
                      <a:pt x="1096" y="313"/>
                      <a:pt x="1156" y="313"/>
                    </a:cubicBezTo>
                    <a:cubicBezTo>
                      <a:pt x="1162" y="313"/>
                      <a:pt x="1167" y="311"/>
                      <a:pt x="1170" y="308"/>
                    </a:cubicBezTo>
                    <a:cubicBezTo>
                      <a:pt x="1186" y="275"/>
                      <a:pt x="1153" y="208"/>
                      <a:pt x="1053" y="141"/>
                    </a:cubicBezTo>
                    <a:cubicBezTo>
                      <a:pt x="919" y="47"/>
                      <a:pt x="764" y="1"/>
                      <a:pt x="6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44"/>
              <p:cNvSpPr/>
              <p:nvPr/>
            </p:nvSpPr>
            <p:spPr>
              <a:xfrm>
                <a:off x="7069367" y="2161755"/>
                <a:ext cx="18781" cy="19326"/>
              </a:xfrm>
              <a:custGeom>
                <a:rect b="b" l="l" r="r" t="t"/>
                <a:pathLst>
                  <a:path extrusionOk="0" h="603" w="586">
                    <a:moveTo>
                      <a:pt x="302" y="1"/>
                    </a:moveTo>
                    <a:cubicBezTo>
                      <a:pt x="135" y="1"/>
                      <a:pt x="1" y="134"/>
                      <a:pt x="1" y="301"/>
                    </a:cubicBezTo>
                    <a:cubicBezTo>
                      <a:pt x="1" y="468"/>
                      <a:pt x="135" y="602"/>
                      <a:pt x="285" y="602"/>
                    </a:cubicBezTo>
                    <a:cubicBezTo>
                      <a:pt x="452" y="602"/>
                      <a:pt x="586" y="485"/>
                      <a:pt x="586" y="318"/>
                    </a:cubicBezTo>
                    <a:cubicBezTo>
                      <a:pt x="586" y="151"/>
                      <a:pt x="469" y="17"/>
                      <a:pt x="3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44"/>
              <p:cNvSpPr/>
              <p:nvPr/>
            </p:nvSpPr>
            <p:spPr>
              <a:xfrm>
                <a:off x="7065104" y="2145377"/>
                <a:ext cx="38043" cy="11346"/>
              </a:xfrm>
              <a:custGeom>
                <a:rect b="b" l="l" r="r" t="t"/>
                <a:pathLst>
                  <a:path extrusionOk="0" h="354" w="1187">
                    <a:moveTo>
                      <a:pt x="611" y="1"/>
                    </a:moveTo>
                    <a:cubicBezTo>
                      <a:pt x="436" y="1"/>
                      <a:pt x="262" y="60"/>
                      <a:pt x="117" y="177"/>
                    </a:cubicBezTo>
                    <a:cubicBezTo>
                      <a:pt x="34" y="261"/>
                      <a:pt x="0" y="328"/>
                      <a:pt x="17" y="345"/>
                    </a:cubicBezTo>
                    <a:cubicBezTo>
                      <a:pt x="21" y="350"/>
                      <a:pt x="28" y="353"/>
                      <a:pt x="37" y="353"/>
                    </a:cubicBezTo>
                    <a:cubicBezTo>
                      <a:pt x="104" y="353"/>
                      <a:pt x="305" y="209"/>
                      <a:pt x="585" y="194"/>
                    </a:cubicBezTo>
                    <a:cubicBezTo>
                      <a:pt x="600" y="193"/>
                      <a:pt x="615" y="193"/>
                      <a:pt x="630" y="193"/>
                    </a:cubicBezTo>
                    <a:cubicBezTo>
                      <a:pt x="884" y="193"/>
                      <a:pt x="1078" y="304"/>
                      <a:pt x="1147" y="304"/>
                    </a:cubicBezTo>
                    <a:cubicBezTo>
                      <a:pt x="1158" y="304"/>
                      <a:pt x="1165" y="301"/>
                      <a:pt x="1170" y="294"/>
                    </a:cubicBezTo>
                    <a:cubicBezTo>
                      <a:pt x="1187" y="278"/>
                      <a:pt x="1136" y="211"/>
                      <a:pt x="1036" y="127"/>
                    </a:cubicBezTo>
                    <a:cubicBezTo>
                      <a:pt x="906" y="43"/>
                      <a:pt x="758" y="1"/>
                      <a:pt x="61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44"/>
              <p:cNvSpPr/>
              <p:nvPr/>
            </p:nvSpPr>
            <p:spPr>
              <a:xfrm>
                <a:off x="7001357" y="2153165"/>
                <a:ext cx="30576" cy="91086"/>
              </a:xfrm>
              <a:custGeom>
                <a:rect b="b" l="l" r="r" t="t"/>
                <a:pathLst>
                  <a:path extrusionOk="0" h="2842" w="954">
                    <a:moveTo>
                      <a:pt x="919" y="1"/>
                    </a:moveTo>
                    <a:cubicBezTo>
                      <a:pt x="880" y="1"/>
                      <a:pt x="599" y="747"/>
                      <a:pt x="285" y="1689"/>
                    </a:cubicBezTo>
                    <a:cubicBezTo>
                      <a:pt x="201" y="1923"/>
                      <a:pt x="135" y="2140"/>
                      <a:pt x="68" y="2357"/>
                    </a:cubicBezTo>
                    <a:cubicBezTo>
                      <a:pt x="18" y="2457"/>
                      <a:pt x="1" y="2591"/>
                      <a:pt x="34" y="2691"/>
                    </a:cubicBezTo>
                    <a:cubicBezTo>
                      <a:pt x="51" y="2758"/>
                      <a:pt x="101" y="2808"/>
                      <a:pt x="168" y="2825"/>
                    </a:cubicBezTo>
                    <a:cubicBezTo>
                      <a:pt x="201" y="2825"/>
                      <a:pt x="252" y="2842"/>
                      <a:pt x="302" y="2842"/>
                    </a:cubicBezTo>
                    <a:cubicBezTo>
                      <a:pt x="469" y="2842"/>
                      <a:pt x="653" y="2842"/>
                      <a:pt x="820" y="2808"/>
                    </a:cubicBezTo>
                    <a:cubicBezTo>
                      <a:pt x="653" y="2758"/>
                      <a:pt x="485" y="2741"/>
                      <a:pt x="302" y="2741"/>
                    </a:cubicBezTo>
                    <a:cubicBezTo>
                      <a:pt x="218" y="2725"/>
                      <a:pt x="151" y="2708"/>
                      <a:pt x="135" y="2658"/>
                    </a:cubicBezTo>
                    <a:cubicBezTo>
                      <a:pt x="135" y="2574"/>
                      <a:pt x="151" y="2474"/>
                      <a:pt x="185" y="2407"/>
                    </a:cubicBezTo>
                    <a:lnTo>
                      <a:pt x="419" y="1739"/>
                    </a:lnTo>
                    <a:cubicBezTo>
                      <a:pt x="719" y="787"/>
                      <a:pt x="953" y="18"/>
                      <a:pt x="920" y="1"/>
                    </a:cubicBezTo>
                    <a:cubicBezTo>
                      <a:pt x="919" y="1"/>
                      <a:pt x="919" y="1"/>
                      <a:pt x="9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44"/>
              <p:cNvSpPr/>
              <p:nvPr/>
            </p:nvSpPr>
            <p:spPr>
              <a:xfrm>
                <a:off x="7022798" y="2339536"/>
                <a:ext cx="97496" cy="50607"/>
              </a:xfrm>
              <a:custGeom>
                <a:rect b="b" l="l" r="r" t="t"/>
                <a:pathLst>
                  <a:path extrusionOk="0" h="1579" w="3042">
                    <a:moveTo>
                      <a:pt x="3041" y="1"/>
                    </a:moveTo>
                    <a:lnTo>
                      <a:pt x="3041" y="1"/>
                    </a:lnTo>
                    <a:cubicBezTo>
                      <a:pt x="2139" y="619"/>
                      <a:pt x="1086" y="970"/>
                      <a:pt x="0" y="1003"/>
                    </a:cubicBezTo>
                    <a:lnTo>
                      <a:pt x="34" y="1571"/>
                    </a:lnTo>
                    <a:cubicBezTo>
                      <a:pt x="120" y="1576"/>
                      <a:pt x="204" y="1579"/>
                      <a:pt x="286" y="1579"/>
                    </a:cubicBezTo>
                    <a:cubicBezTo>
                      <a:pt x="2376" y="1579"/>
                      <a:pt x="3041" y="1"/>
                      <a:pt x="304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44"/>
              <p:cNvSpPr/>
              <p:nvPr/>
            </p:nvSpPr>
            <p:spPr>
              <a:xfrm>
                <a:off x="7030811" y="2254059"/>
                <a:ext cx="31633" cy="22659"/>
              </a:xfrm>
              <a:custGeom>
                <a:rect b="b" l="l" r="r" t="t"/>
                <a:pathLst>
                  <a:path extrusionOk="0" h="707" w="987">
                    <a:moveTo>
                      <a:pt x="565" y="0"/>
                    </a:moveTo>
                    <a:cubicBezTo>
                      <a:pt x="501" y="0"/>
                      <a:pt x="440" y="14"/>
                      <a:pt x="385" y="45"/>
                    </a:cubicBezTo>
                    <a:cubicBezTo>
                      <a:pt x="185" y="128"/>
                      <a:pt x="51" y="295"/>
                      <a:pt x="18" y="496"/>
                    </a:cubicBezTo>
                    <a:lnTo>
                      <a:pt x="1" y="512"/>
                    </a:lnTo>
                    <a:cubicBezTo>
                      <a:pt x="1" y="546"/>
                      <a:pt x="18" y="596"/>
                      <a:pt x="51" y="613"/>
                    </a:cubicBezTo>
                    <a:cubicBezTo>
                      <a:pt x="101" y="646"/>
                      <a:pt x="135" y="663"/>
                      <a:pt x="185" y="663"/>
                    </a:cubicBezTo>
                    <a:cubicBezTo>
                      <a:pt x="280" y="695"/>
                      <a:pt x="375" y="706"/>
                      <a:pt x="475" y="706"/>
                    </a:cubicBezTo>
                    <a:cubicBezTo>
                      <a:pt x="532" y="706"/>
                      <a:pt x="591" y="702"/>
                      <a:pt x="652" y="696"/>
                    </a:cubicBezTo>
                    <a:cubicBezTo>
                      <a:pt x="803" y="663"/>
                      <a:pt x="937" y="546"/>
                      <a:pt x="970" y="395"/>
                    </a:cubicBezTo>
                    <a:cubicBezTo>
                      <a:pt x="987" y="245"/>
                      <a:pt x="903" y="111"/>
                      <a:pt x="786" y="45"/>
                    </a:cubicBezTo>
                    <a:cubicBezTo>
                      <a:pt x="715" y="18"/>
                      <a:pt x="638" y="0"/>
                      <a:pt x="56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44"/>
              <p:cNvSpPr/>
              <p:nvPr/>
            </p:nvSpPr>
            <p:spPr>
              <a:xfrm>
                <a:off x="7024401" y="2243097"/>
                <a:ext cx="33717" cy="31697"/>
              </a:xfrm>
              <a:custGeom>
                <a:rect b="b" l="l" r="r" t="t"/>
                <a:pathLst>
                  <a:path extrusionOk="0" h="989" w="1052">
                    <a:moveTo>
                      <a:pt x="993" y="0"/>
                    </a:moveTo>
                    <a:cubicBezTo>
                      <a:pt x="991" y="0"/>
                      <a:pt x="989" y="1"/>
                      <a:pt x="986" y="2"/>
                    </a:cubicBezTo>
                    <a:cubicBezTo>
                      <a:pt x="985" y="2"/>
                      <a:pt x="985" y="2"/>
                      <a:pt x="984" y="2"/>
                    </a:cubicBezTo>
                    <a:cubicBezTo>
                      <a:pt x="953" y="2"/>
                      <a:pt x="946" y="359"/>
                      <a:pt x="669" y="637"/>
                    </a:cubicBezTo>
                    <a:cubicBezTo>
                      <a:pt x="368" y="905"/>
                      <a:pt x="0" y="871"/>
                      <a:pt x="0" y="921"/>
                    </a:cubicBezTo>
                    <a:cubicBezTo>
                      <a:pt x="0" y="955"/>
                      <a:pt x="84" y="988"/>
                      <a:pt x="234" y="988"/>
                    </a:cubicBezTo>
                    <a:cubicBezTo>
                      <a:pt x="652" y="971"/>
                      <a:pt x="1003" y="654"/>
                      <a:pt x="1036" y="236"/>
                    </a:cubicBezTo>
                    <a:cubicBezTo>
                      <a:pt x="1052" y="97"/>
                      <a:pt x="1024" y="0"/>
                      <a:pt x="9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44"/>
              <p:cNvSpPr/>
              <p:nvPr/>
            </p:nvSpPr>
            <p:spPr>
              <a:xfrm>
                <a:off x="6940334" y="1961634"/>
                <a:ext cx="313834" cy="304122"/>
              </a:xfrm>
              <a:custGeom>
                <a:rect b="b" l="l" r="r" t="t"/>
                <a:pathLst>
                  <a:path extrusionOk="0" h="9489" w="9792">
                    <a:moveTo>
                      <a:pt x="58" y="2388"/>
                    </a:moveTo>
                    <a:cubicBezTo>
                      <a:pt x="36" y="2464"/>
                      <a:pt x="16" y="2541"/>
                      <a:pt x="0" y="2619"/>
                    </a:cubicBezTo>
                    <a:lnTo>
                      <a:pt x="58" y="2388"/>
                    </a:lnTo>
                    <a:close/>
                    <a:moveTo>
                      <a:pt x="3765" y="1"/>
                    </a:moveTo>
                    <a:cubicBezTo>
                      <a:pt x="3641" y="1"/>
                      <a:pt x="3517" y="5"/>
                      <a:pt x="3392" y="12"/>
                    </a:cubicBezTo>
                    <a:cubicBezTo>
                      <a:pt x="2573" y="46"/>
                      <a:pt x="1771" y="330"/>
                      <a:pt x="1120" y="814"/>
                    </a:cubicBezTo>
                    <a:cubicBezTo>
                      <a:pt x="667" y="1174"/>
                      <a:pt x="320" y="1650"/>
                      <a:pt x="122" y="2192"/>
                    </a:cubicBezTo>
                    <a:lnTo>
                      <a:pt x="122" y="2192"/>
                    </a:lnTo>
                    <a:cubicBezTo>
                      <a:pt x="120" y="2178"/>
                      <a:pt x="119" y="2165"/>
                      <a:pt x="117" y="2151"/>
                    </a:cubicBezTo>
                    <a:lnTo>
                      <a:pt x="58" y="2388"/>
                    </a:lnTo>
                    <a:lnTo>
                      <a:pt x="58" y="2388"/>
                    </a:lnTo>
                    <a:cubicBezTo>
                      <a:pt x="77" y="2322"/>
                      <a:pt x="99" y="2256"/>
                      <a:pt x="122" y="2192"/>
                    </a:cubicBezTo>
                    <a:lnTo>
                      <a:pt x="122" y="2192"/>
                    </a:lnTo>
                    <a:cubicBezTo>
                      <a:pt x="308" y="3575"/>
                      <a:pt x="1501" y="4607"/>
                      <a:pt x="2891" y="4607"/>
                    </a:cubicBezTo>
                    <a:lnTo>
                      <a:pt x="2256" y="3204"/>
                    </a:lnTo>
                    <a:lnTo>
                      <a:pt x="2256" y="3204"/>
                    </a:lnTo>
                    <a:cubicBezTo>
                      <a:pt x="2824" y="3872"/>
                      <a:pt x="3409" y="4540"/>
                      <a:pt x="4194" y="4941"/>
                    </a:cubicBezTo>
                    <a:cubicBezTo>
                      <a:pt x="4561" y="5125"/>
                      <a:pt x="4986" y="5232"/>
                      <a:pt x="5400" y="5232"/>
                    </a:cubicBezTo>
                    <a:cubicBezTo>
                      <a:pt x="5853" y="5232"/>
                      <a:pt x="6293" y="5104"/>
                      <a:pt x="6633" y="4808"/>
                    </a:cubicBezTo>
                    <a:cubicBezTo>
                      <a:pt x="6851" y="5376"/>
                      <a:pt x="6851" y="6011"/>
                      <a:pt x="7051" y="6595"/>
                    </a:cubicBezTo>
                    <a:cubicBezTo>
                      <a:pt x="7248" y="7170"/>
                      <a:pt x="7687" y="9488"/>
                      <a:pt x="8289" y="9488"/>
                    </a:cubicBezTo>
                    <a:cubicBezTo>
                      <a:pt x="8300" y="9488"/>
                      <a:pt x="8310" y="9487"/>
                      <a:pt x="8321" y="9486"/>
                    </a:cubicBezTo>
                    <a:cubicBezTo>
                      <a:pt x="8872" y="9402"/>
                      <a:pt x="9273" y="6980"/>
                      <a:pt x="9407" y="6445"/>
                    </a:cubicBezTo>
                    <a:cubicBezTo>
                      <a:pt x="9791" y="4941"/>
                      <a:pt x="9307" y="3270"/>
                      <a:pt x="8304" y="2084"/>
                    </a:cubicBezTo>
                    <a:cubicBezTo>
                      <a:pt x="7166" y="759"/>
                      <a:pt x="5503" y="1"/>
                      <a:pt x="376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44"/>
              <p:cNvSpPr/>
              <p:nvPr/>
            </p:nvSpPr>
            <p:spPr>
              <a:xfrm>
                <a:off x="6767873" y="1993620"/>
                <a:ext cx="207812" cy="375402"/>
              </a:xfrm>
              <a:custGeom>
                <a:rect b="b" l="l" r="r" t="t"/>
                <a:pathLst>
                  <a:path extrusionOk="0" h="11713" w="6484">
                    <a:moveTo>
                      <a:pt x="6484" y="0"/>
                    </a:moveTo>
                    <a:cubicBezTo>
                      <a:pt x="6350" y="150"/>
                      <a:pt x="6200" y="301"/>
                      <a:pt x="6033" y="418"/>
                    </a:cubicBezTo>
                    <a:cubicBezTo>
                      <a:pt x="5832" y="551"/>
                      <a:pt x="5615" y="668"/>
                      <a:pt x="5398" y="769"/>
                    </a:cubicBezTo>
                    <a:cubicBezTo>
                      <a:pt x="5130" y="869"/>
                      <a:pt x="4830" y="986"/>
                      <a:pt x="4496" y="1153"/>
                    </a:cubicBezTo>
                    <a:cubicBezTo>
                      <a:pt x="3694" y="1571"/>
                      <a:pt x="3242" y="2440"/>
                      <a:pt x="3359" y="3342"/>
                    </a:cubicBezTo>
                    <a:cubicBezTo>
                      <a:pt x="3409" y="3826"/>
                      <a:pt x="3610" y="4311"/>
                      <a:pt x="3560" y="4795"/>
                    </a:cubicBezTo>
                    <a:cubicBezTo>
                      <a:pt x="3560" y="5046"/>
                      <a:pt x="3460" y="5280"/>
                      <a:pt x="3309" y="5481"/>
                    </a:cubicBezTo>
                    <a:cubicBezTo>
                      <a:pt x="3125" y="5648"/>
                      <a:pt x="2875" y="5765"/>
                      <a:pt x="2624" y="5798"/>
                    </a:cubicBezTo>
                    <a:cubicBezTo>
                      <a:pt x="2090" y="5898"/>
                      <a:pt x="1588" y="6166"/>
                      <a:pt x="1171" y="6533"/>
                    </a:cubicBezTo>
                    <a:cubicBezTo>
                      <a:pt x="786" y="6884"/>
                      <a:pt x="502" y="7302"/>
                      <a:pt x="318" y="7786"/>
                    </a:cubicBezTo>
                    <a:cubicBezTo>
                      <a:pt x="1" y="8622"/>
                      <a:pt x="84" y="9541"/>
                      <a:pt x="536" y="10293"/>
                    </a:cubicBezTo>
                    <a:cubicBezTo>
                      <a:pt x="820" y="10811"/>
                      <a:pt x="1237" y="11212"/>
                      <a:pt x="1755" y="11496"/>
                    </a:cubicBezTo>
                    <a:cubicBezTo>
                      <a:pt x="1889" y="11579"/>
                      <a:pt x="2039" y="11629"/>
                      <a:pt x="2190" y="11679"/>
                    </a:cubicBezTo>
                    <a:cubicBezTo>
                      <a:pt x="2240" y="11696"/>
                      <a:pt x="2290" y="11713"/>
                      <a:pt x="2340" y="11713"/>
                    </a:cubicBezTo>
                    <a:cubicBezTo>
                      <a:pt x="2357" y="11696"/>
                      <a:pt x="2140" y="11646"/>
                      <a:pt x="1789" y="11429"/>
                    </a:cubicBezTo>
                    <a:cubicBezTo>
                      <a:pt x="1304" y="11145"/>
                      <a:pt x="903" y="10727"/>
                      <a:pt x="636" y="10226"/>
                    </a:cubicBezTo>
                    <a:cubicBezTo>
                      <a:pt x="218" y="9507"/>
                      <a:pt x="168" y="8622"/>
                      <a:pt x="469" y="7853"/>
                    </a:cubicBezTo>
                    <a:cubicBezTo>
                      <a:pt x="836" y="6884"/>
                      <a:pt x="1655" y="6182"/>
                      <a:pt x="2674" y="5965"/>
                    </a:cubicBezTo>
                    <a:cubicBezTo>
                      <a:pt x="2958" y="5915"/>
                      <a:pt x="3226" y="5798"/>
                      <a:pt x="3426" y="5597"/>
                    </a:cubicBezTo>
                    <a:cubicBezTo>
                      <a:pt x="3610" y="5364"/>
                      <a:pt x="3727" y="5096"/>
                      <a:pt x="3727" y="4812"/>
                    </a:cubicBezTo>
                    <a:cubicBezTo>
                      <a:pt x="3777" y="4261"/>
                      <a:pt x="3560" y="3776"/>
                      <a:pt x="3510" y="3325"/>
                    </a:cubicBezTo>
                    <a:cubicBezTo>
                      <a:pt x="3460" y="2891"/>
                      <a:pt x="3543" y="2440"/>
                      <a:pt x="3760" y="2055"/>
                    </a:cubicBezTo>
                    <a:cubicBezTo>
                      <a:pt x="3944" y="1721"/>
                      <a:pt x="4228" y="1454"/>
                      <a:pt x="4562" y="1270"/>
                    </a:cubicBezTo>
                    <a:cubicBezTo>
                      <a:pt x="4863" y="1086"/>
                      <a:pt x="5181" y="969"/>
                      <a:pt x="5431" y="852"/>
                    </a:cubicBezTo>
                    <a:cubicBezTo>
                      <a:pt x="5665" y="752"/>
                      <a:pt x="5882" y="635"/>
                      <a:pt x="6083" y="485"/>
                    </a:cubicBezTo>
                    <a:cubicBezTo>
                      <a:pt x="6200" y="384"/>
                      <a:pt x="6317" y="267"/>
                      <a:pt x="6400" y="134"/>
                    </a:cubicBezTo>
                    <a:cubicBezTo>
                      <a:pt x="6434" y="100"/>
                      <a:pt x="6467" y="50"/>
                      <a:pt x="64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44"/>
              <p:cNvSpPr/>
              <p:nvPr/>
            </p:nvSpPr>
            <p:spPr>
              <a:xfrm>
                <a:off x="7203272" y="2032689"/>
                <a:ext cx="192813" cy="435399"/>
              </a:xfrm>
              <a:custGeom>
                <a:rect b="b" l="l" r="r" t="t"/>
                <a:pathLst>
                  <a:path extrusionOk="0" h="13585" w="6016">
                    <a:moveTo>
                      <a:pt x="17" y="1"/>
                    </a:moveTo>
                    <a:cubicBezTo>
                      <a:pt x="0" y="68"/>
                      <a:pt x="0" y="118"/>
                      <a:pt x="0" y="185"/>
                    </a:cubicBezTo>
                    <a:cubicBezTo>
                      <a:pt x="17" y="352"/>
                      <a:pt x="50" y="519"/>
                      <a:pt x="84" y="669"/>
                    </a:cubicBezTo>
                    <a:cubicBezTo>
                      <a:pt x="284" y="1271"/>
                      <a:pt x="618" y="1789"/>
                      <a:pt x="1086" y="2206"/>
                    </a:cubicBezTo>
                    <a:cubicBezTo>
                      <a:pt x="1637" y="2758"/>
                      <a:pt x="2439" y="3242"/>
                      <a:pt x="3208" y="3877"/>
                    </a:cubicBezTo>
                    <a:cubicBezTo>
                      <a:pt x="3609" y="4211"/>
                      <a:pt x="3960" y="4612"/>
                      <a:pt x="4211" y="5080"/>
                    </a:cubicBezTo>
                    <a:cubicBezTo>
                      <a:pt x="4478" y="5565"/>
                      <a:pt x="4578" y="6133"/>
                      <a:pt x="4461" y="6668"/>
                    </a:cubicBezTo>
                    <a:cubicBezTo>
                      <a:pt x="4328" y="7219"/>
                      <a:pt x="3943" y="7720"/>
                      <a:pt x="3977" y="8322"/>
                    </a:cubicBezTo>
                    <a:cubicBezTo>
                      <a:pt x="3993" y="8906"/>
                      <a:pt x="4328" y="9424"/>
                      <a:pt x="4829" y="9692"/>
                    </a:cubicBezTo>
                    <a:cubicBezTo>
                      <a:pt x="5046" y="9792"/>
                      <a:pt x="5247" y="9942"/>
                      <a:pt x="5430" y="10093"/>
                    </a:cubicBezTo>
                    <a:cubicBezTo>
                      <a:pt x="5581" y="10243"/>
                      <a:pt x="5698" y="10444"/>
                      <a:pt x="5764" y="10661"/>
                    </a:cubicBezTo>
                    <a:cubicBezTo>
                      <a:pt x="5865" y="11045"/>
                      <a:pt x="5848" y="11463"/>
                      <a:pt x="5698" y="11847"/>
                    </a:cubicBezTo>
                    <a:cubicBezTo>
                      <a:pt x="5447" y="12399"/>
                      <a:pt x="5046" y="12866"/>
                      <a:pt x="4545" y="13201"/>
                    </a:cubicBezTo>
                    <a:cubicBezTo>
                      <a:pt x="4194" y="13451"/>
                      <a:pt x="3993" y="13568"/>
                      <a:pt x="3993" y="13585"/>
                    </a:cubicBezTo>
                    <a:cubicBezTo>
                      <a:pt x="4060" y="13551"/>
                      <a:pt x="4110" y="13535"/>
                      <a:pt x="4160" y="13501"/>
                    </a:cubicBezTo>
                    <a:cubicBezTo>
                      <a:pt x="4261" y="13451"/>
                      <a:pt x="4394" y="13368"/>
                      <a:pt x="4578" y="13251"/>
                    </a:cubicBezTo>
                    <a:cubicBezTo>
                      <a:pt x="4812" y="13100"/>
                      <a:pt x="5013" y="12933"/>
                      <a:pt x="5196" y="12749"/>
                    </a:cubicBezTo>
                    <a:cubicBezTo>
                      <a:pt x="5464" y="12516"/>
                      <a:pt x="5664" y="12215"/>
                      <a:pt x="5815" y="11897"/>
                    </a:cubicBezTo>
                    <a:cubicBezTo>
                      <a:pt x="5982" y="11496"/>
                      <a:pt x="6015" y="11045"/>
                      <a:pt x="5898" y="10611"/>
                    </a:cubicBezTo>
                    <a:cubicBezTo>
                      <a:pt x="5831" y="10377"/>
                      <a:pt x="5714" y="10160"/>
                      <a:pt x="5531" y="9976"/>
                    </a:cubicBezTo>
                    <a:cubicBezTo>
                      <a:pt x="5347" y="9809"/>
                      <a:pt x="5130" y="9675"/>
                      <a:pt x="4912" y="9558"/>
                    </a:cubicBezTo>
                    <a:cubicBezTo>
                      <a:pt x="4461" y="9307"/>
                      <a:pt x="4160" y="8840"/>
                      <a:pt x="4144" y="8322"/>
                    </a:cubicBezTo>
                    <a:cubicBezTo>
                      <a:pt x="4110" y="7787"/>
                      <a:pt x="4478" y="7302"/>
                      <a:pt x="4628" y="6718"/>
                    </a:cubicBezTo>
                    <a:cubicBezTo>
                      <a:pt x="4762" y="6133"/>
                      <a:pt x="4662" y="5515"/>
                      <a:pt x="4361" y="4997"/>
                    </a:cubicBezTo>
                    <a:cubicBezTo>
                      <a:pt x="4094" y="4529"/>
                      <a:pt x="3743" y="4094"/>
                      <a:pt x="3308" y="3760"/>
                    </a:cubicBezTo>
                    <a:cubicBezTo>
                      <a:pt x="2523" y="3109"/>
                      <a:pt x="1721" y="2657"/>
                      <a:pt x="1170" y="2123"/>
                    </a:cubicBezTo>
                    <a:cubicBezTo>
                      <a:pt x="718" y="1722"/>
                      <a:pt x="368" y="1221"/>
                      <a:pt x="150" y="652"/>
                    </a:cubicBezTo>
                    <a:cubicBezTo>
                      <a:pt x="84" y="435"/>
                      <a:pt x="50" y="218"/>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44"/>
              <p:cNvSpPr/>
              <p:nvPr/>
            </p:nvSpPr>
            <p:spPr>
              <a:xfrm>
                <a:off x="6937097" y="2036792"/>
                <a:ext cx="30576" cy="87497"/>
              </a:xfrm>
              <a:custGeom>
                <a:rect b="b" l="l" r="r" t="t"/>
                <a:pathLst>
                  <a:path extrusionOk="0" h="2730" w="954">
                    <a:moveTo>
                      <a:pt x="779" y="1"/>
                    </a:moveTo>
                    <a:cubicBezTo>
                      <a:pt x="679" y="1"/>
                      <a:pt x="596" y="102"/>
                      <a:pt x="552" y="190"/>
                    </a:cubicBezTo>
                    <a:cubicBezTo>
                      <a:pt x="135" y="976"/>
                      <a:pt x="1" y="1861"/>
                      <a:pt x="135" y="2730"/>
                    </a:cubicBezTo>
                    <a:lnTo>
                      <a:pt x="218" y="2663"/>
                    </a:lnTo>
                    <a:lnTo>
                      <a:pt x="135" y="2613"/>
                    </a:lnTo>
                    <a:cubicBezTo>
                      <a:pt x="469" y="2346"/>
                      <a:pt x="686" y="1961"/>
                      <a:pt x="786" y="1560"/>
                    </a:cubicBezTo>
                    <a:cubicBezTo>
                      <a:pt x="886" y="1143"/>
                      <a:pt x="937" y="725"/>
                      <a:pt x="937" y="307"/>
                    </a:cubicBezTo>
                    <a:cubicBezTo>
                      <a:pt x="953" y="190"/>
                      <a:pt x="937" y="23"/>
                      <a:pt x="820" y="7"/>
                    </a:cubicBezTo>
                    <a:cubicBezTo>
                      <a:pt x="806" y="3"/>
                      <a:pt x="792" y="1"/>
                      <a:pt x="7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44"/>
              <p:cNvSpPr/>
              <p:nvPr/>
            </p:nvSpPr>
            <p:spPr>
              <a:xfrm>
                <a:off x="6655441" y="2453378"/>
                <a:ext cx="856825" cy="895092"/>
              </a:xfrm>
              <a:custGeom>
                <a:rect b="b" l="l" r="r" t="t"/>
                <a:pathLst>
                  <a:path extrusionOk="0" h="27928" w="26734">
                    <a:moveTo>
                      <a:pt x="11462" y="0"/>
                    </a:moveTo>
                    <a:cubicBezTo>
                      <a:pt x="10160" y="0"/>
                      <a:pt x="7551" y="281"/>
                      <a:pt x="5748" y="2314"/>
                    </a:cubicBezTo>
                    <a:cubicBezTo>
                      <a:pt x="3175" y="5221"/>
                      <a:pt x="0" y="8646"/>
                      <a:pt x="0" y="8646"/>
                    </a:cubicBezTo>
                    <a:lnTo>
                      <a:pt x="2423" y="14728"/>
                    </a:lnTo>
                    <a:lnTo>
                      <a:pt x="8137" y="10016"/>
                    </a:lnTo>
                    <a:lnTo>
                      <a:pt x="8137" y="10016"/>
                    </a:lnTo>
                    <a:cubicBezTo>
                      <a:pt x="7669" y="10852"/>
                      <a:pt x="7402" y="11787"/>
                      <a:pt x="7385" y="12756"/>
                    </a:cubicBezTo>
                    <a:cubicBezTo>
                      <a:pt x="7385" y="14360"/>
                      <a:pt x="9056" y="15112"/>
                      <a:pt x="9056" y="15112"/>
                    </a:cubicBezTo>
                    <a:lnTo>
                      <a:pt x="9574" y="20008"/>
                    </a:lnTo>
                    <a:lnTo>
                      <a:pt x="7870" y="27928"/>
                    </a:lnTo>
                    <a:lnTo>
                      <a:pt x="25631" y="27209"/>
                    </a:lnTo>
                    <a:cubicBezTo>
                      <a:pt x="25330" y="24569"/>
                      <a:pt x="24445" y="22013"/>
                      <a:pt x="23008" y="19757"/>
                    </a:cubicBezTo>
                    <a:lnTo>
                      <a:pt x="23342" y="11470"/>
                    </a:lnTo>
                    <a:lnTo>
                      <a:pt x="26734" y="11470"/>
                    </a:lnTo>
                    <a:lnTo>
                      <a:pt x="25531" y="5421"/>
                    </a:lnTo>
                    <a:cubicBezTo>
                      <a:pt x="24645" y="476"/>
                      <a:pt x="17711" y="141"/>
                      <a:pt x="17711" y="141"/>
                    </a:cubicBezTo>
                    <a:lnTo>
                      <a:pt x="12264" y="41"/>
                    </a:lnTo>
                    <a:cubicBezTo>
                      <a:pt x="12264" y="41"/>
                      <a:pt x="11958" y="0"/>
                      <a:pt x="1146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44"/>
              <p:cNvSpPr/>
              <p:nvPr/>
            </p:nvSpPr>
            <p:spPr>
              <a:xfrm>
                <a:off x="7267532" y="2603564"/>
                <a:ext cx="57850" cy="318096"/>
              </a:xfrm>
              <a:custGeom>
                <a:rect b="b" l="l" r="r" t="t"/>
                <a:pathLst>
                  <a:path extrusionOk="0" h="9925" w="1805">
                    <a:moveTo>
                      <a:pt x="17" y="0"/>
                    </a:moveTo>
                    <a:cubicBezTo>
                      <a:pt x="0" y="134"/>
                      <a:pt x="17" y="267"/>
                      <a:pt x="33" y="401"/>
                    </a:cubicBezTo>
                    <a:cubicBezTo>
                      <a:pt x="67" y="652"/>
                      <a:pt x="117" y="1019"/>
                      <a:pt x="184" y="1470"/>
                    </a:cubicBezTo>
                    <a:cubicBezTo>
                      <a:pt x="334" y="2373"/>
                      <a:pt x="551" y="3626"/>
                      <a:pt x="819" y="4979"/>
                    </a:cubicBezTo>
                    <a:lnTo>
                      <a:pt x="1487" y="8488"/>
                    </a:lnTo>
                    <a:lnTo>
                      <a:pt x="1704" y="9541"/>
                    </a:lnTo>
                    <a:cubicBezTo>
                      <a:pt x="1721" y="9674"/>
                      <a:pt x="1754" y="9808"/>
                      <a:pt x="1788" y="9925"/>
                    </a:cubicBezTo>
                    <a:cubicBezTo>
                      <a:pt x="1805" y="9791"/>
                      <a:pt x="1788" y="9658"/>
                      <a:pt x="1771" y="9541"/>
                    </a:cubicBezTo>
                    <a:cubicBezTo>
                      <a:pt x="1738" y="9273"/>
                      <a:pt x="1688" y="8922"/>
                      <a:pt x="1621" y="8471"/>
                    </a:cubicBezTo>
                    <a:cubicBezTo>
                      <a:pt x="1470" y="7569"/>
                      <a:pt x="1253" y="6316"/>
                      <a:pt x="986" y="4946"/>
                    </a:cubicBezTo>
                    <a:lnTo>
                      <a:pt x="318" y="1454"/>
                    </a:lnTo>
                    <a:lnTo>
                      <a:pt x="100" y="401"/>
                    </a:lnTo>
                    <a:cubicBezTo>
                      <a:pt x="84" y="267"/>
                      <a:pt x="50" y="134"/>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44"/>
              <p:cNvSpPr/>
              <p:nvPr/>
            </p:nvSpPr>
            <p:spPr>
              <a:xfrm>
                <a:off x="7304999" y="2808107"/>
                <a:ext cx="209960" cy="5929"/>
              </a:xfrm>
              <a:custGeom>
                <a:rect b="b" l="l" r="r" t="t"/>
                <a:pathLst>
                  <a:path extrusionOk="0" h="185" w="6551">
                    <a:moveTo>
                      <a:pt x="3276" y="1"/>
                    </a:moveTo>
                    <a:cubicBezTo>
                      <a:pt x="1454" y="17"/>
                      <a:pt x="1" y="51"/>
                      <a:pt x="1" y="101"/>
                    </a:cubicBezTo>
                    <a:cubicBezTo>
                      <a:pt x="1" y="151"/>
                      <a:pt x="1454" y="185"/>
                      <a:pt x="3276" y="185"/>
                    </a:cubicBezTo>
                    <a:cubicBezTo>
                      <a:pt x="5097" y="168"/>
                      <a:pt x="6550" y="134"/>
                      <a:pt x="6550" y="84"/>
                    </a:cubicBezTo>
                    <a:cubicBezTo>
                      <a:pt x="6550" y="34"/>
                      <a:pt x="5080" y="1"/>
                      <a:pt x="32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44"/>
              <p:cNvSpPr/>
              <p:nvPr/>
            </p:nvSpPr>
            <p:spPr>
              <a:xfrm>
                <a:off x="6603488" y="2814004"/>
                <a:ext cx="975185" cy="343961"/>
              </a:xfrm>
              <a:custGeom>
                <a:rect b="b" l="l" r="r" t="t"/>
                <a:pathLst>
                  <a:path extrusionOk="0" h="10732" w="30427">
                    <a:moveTo>
                      <a:pt x="22006" y="1"/>
                    </a:moveTo>
                    <a:cubicBezTo>
                      <a:pt x="22006" y="1"/>
                      <a:pt x="22791" y="3676"/>
                      <a:pt x="22624" y="4529"/>
                    </a:cubicBezTo>
                    <a:cubicBezTo>
                      <a:pt x="22473" y="5280"/>
                      <a:pt x="10276" y="5765"/>
                      <a:pt x="7102" y="5815"/>
                    </a:cubicBezTo>
                    <a:cubicBezTo>
                      <a:pt x="7055" y="5781"/>
                      <a:pt x="7002" y="5771"/>
                      <a:pt x="6945" y="5771"/>
                    </a:cubicBezTo>
                    <a:cubicBezTo>
                      <a:pt x="6856" y="5771"/>
                      <a:pt x="6758" y="5796"/>
                      <a:pt x="6657" y="5796"/>
                    </a:cubicBezTo>
                    <a:cubicBezTo>
                      <a:pt x="6565" y="5796"/>
                      <a:pt x="6472" y="5775"/>
                      <a:pt x="6383" y="5698"/>
                    </a:cubicBezTo>
                    <a:cubicBezTo>
                      <a:pt x="6166" y="5514"/>
                      <a:pt x="5999" y="5280"/>
                      <a:pt x="5848" y="5030"/>
                    </a:cubicBezTo>
                    <a:cubicBezTo>
                      <a:pt x="5665" y="4729"/>
                      <a:pt x="5514" y="4395"/>
                      <a:pt x="5414" y="4044"/>
                    </a:cubicBezTo>
                    <a:cubicBezTo>
                      <a:pt x="5374" y="3856"/>
                      <a:pt x="5218" y="3750"/>
                      <a:pt x="5069" y="3750"/>
                    </a:cubicBezTo>
                    <a:cubicBezTo>
                      <a:pt x="4966" y="3750"/>
                      <a:pt x="4867" y="3801"/>
                      <a:pt x="4812" y="3910"/>
                    </a:cubicBezTo>
                    <a:cubicBezTo>
                      <a:pt x="4679" y="4178"/>
                      <a:pt x="4829" y="5097"/>
                      <a:pt x="5431" y="5966"/>
                    </a:cubicBezTo>
                    <a:cubicBezTo>
                      <a:pt x="5706" y="6363"/>
                      <a:pt x="5523" y="6484"/>
                      <a:pt x="5188" y="6484"/>
                    </a:cubicBezTo>
                    <a:cubicBezTo>
                      <a:pt x="4793" y="6484"/>
                      <a:pt x="4185" y="6314"/>
                      <a:pt x="3877" y="6233"/>
                    </a:cubicBezTo>
                    <a:cubicBezTo>
                      <a:pt x="3382" y="6106"/>
                      <a:pt x="2001" y="5799"/>
                      <a:pt x="1477" y="5799"/>
                    </a:cubicBezTo>
                    <a:cubicBezTo>
                      <a:pt x="1382" y="5799"/>
                      <a:pt x="1315" y="5809"/>
                      <a:pt x="1287" y="5832"/>
                    </a:cubicBezTo>
                    <a:cubicBezTo>
                      <a:pt x="1020" y="6049"/>
                      <a:pt x="1187" y="6383"/>
                      <a:pt x="1772" y="6517"/>
                    </a:cubicBezTo>
                    <a:cubicBezTo>
                      <a:pt x="2356" y="6667"/>
                      <a:pt x="4077" y="7219"/>
                      <a:pt x="3977" y="7519"/>
                    </a:cubicBezTo>
                    <a:cubicBezTo>
                      <a:pt x="3961" y="7570"/>
                      <a:pt x="3873" y="7591"/>
                      <a:pt x="3736" y="7591"/>
                    </a:cubicBezTo>
                    <a:cubicBezTo>
                      <a:pt x="3018" y="7591"/>
                      <a:pt x="953" y="7001"/>
                      <a:pt x="953" y="7001"/>
                    </a:cubicBezTo>
                    <a:cubicBezTo>
                      <a:pt x="953" y="7001"/>
                      <a:pt x="723" y="6893"/>
                      <a:pt x="516" y="6893"/>
                    </a:cubicBezTo>
                    <a:cubicBezTo>
                      <a:pt x="388" y="6893"/>
                      <a:pt x="269" y="6934"/>
                      <a:pt x="218" y="7068"/>
                    </a:cubicBezTo>
                    <a:cubicBezTo>
                      <a:pt x="0" y="7703"/>
                      <a:pt x="3192" y="8355"/>
                      <a:pt x="3493" y="8405"/>
                    </a:cubicBezTo>
                    <a:cubicBezTo>
                      <a:pt x="3695" y="8452"/>
                      <a:pt x="3636" y="8744"/>
                      <a:pt x="3439" y="8744"/>
                    </a:cubicBezTo>
                    <a:cubicBezTo>
                      <a:pt x="3424" y="8744"/>
                      <a:pt x="3408" y="8743"/>
                      <a:pt x="3392" y="8739"/>
                    </a:cubicBezTo>
                    <a:cubicBezTo>
                      <a:pt x="3223" y="8703"/>
                      <a:pt x="1768" y="8244"/>
                      <a:pt x="894" y="8244"/>
                    </a:cubicBezTo>
                    <a:cubicBezTo>
                      <a:pt x="563" y="8244"/>
                      <a:pt x="315" y="8310"/>
                      <a:pt x="251" y="8488"/>
                    </a:cubicBezTo>
                    <a:cubicBezTo>
                      <a:pt x="84" y="8990"/>
                      <a:pt x="2874" y="9040"/>
                      <a:pt x="3342" y="9541"/>
                    </a:cubicBezTo>
                    <a:cubicBezTo>
                      <a:pt x="3463" y="9671"/>
                      <a:pt x="3367" y="9712"/>
                      <a:pt x="3159" y="9712"/>
                    </a:cubicBezTo>
                    <a:cubicBezTo>
                      <a:pt x="2798" y="9712"/>
                      <a:pt x="2098" y="9588"/>
                      <a:pt x="1606" y="9588"/>
                    </a:cubicBezTo>
                    <a:cubicBezTo>
                      <a:pt x="1324" y="9588"/>
                      <a:pt x="1110" y="9629"/>
                      <a:pt x="1070" y="9758"/>
                    </a:cubicBezTo>
                    <a:cubicBezTo>
                      <a:pt x="1020" y="9925"/>
                      <a:pt x="2089" y="10009"/>
                      <a:pt x="3626" y="10226"/>
                    </a:cubicBezTo>
                    <a:cubicBezTo>
                      <a:pt x="4677" y="10371"/>
                      <a:pt x="6364" y="10403"/>
                      <a:pt x="7459" y="10403"/>
                    </a:cubicBezTo>
                    <a:cubicBezTo>
                      <a:pt x="7879" y="10403"/>
                      <a:pt x="8212" y="10398"/>
                      <a:pt x="8388" y="10393"/>
                    </a:cubicBezTo>
                    <a:cubicBezTo>
                      <a:pt x="11070" y="10544"/>
                      <a:pt x="18836" y="10732"/>
                      <a:pt x="23694" y="10732"/>
                    </a:cubicBezTo>
                    <a:cubicBezTo>
                      <a:pt x="25313" y="10732"/>
                      <a:pt x="26609" y="10711"/>
                      <a:pt x="27286" y="10661"/>
                    </a:cubicBezTo>
                    <a:cubicBezTo>
                      <a:pt x="30427" y="10443"/>
                      <a:pt x="29240" y="6367"/>
                      <a:pt x="29123" y="5381"/>
                    </a:cubicBezTo>
                    <a:cubicBezTo>
                      <a:pt x="28773" y="2473"/>
                      <a:pt x="28305" y="1"/>
                      <a:pt x="28305"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44"/>
              <p:cNvSpPr/>
              <p:nvPr/>
            </p:nvSpPr>
            <p:spPr>
              <a:xfrm>
                <a:off x="6896393" y="2649075"/>
                <a:ext cx="32178" cy="177269"/>
              </a:xfrm>
              <a:custGeom>
                <a:rect b="b" l="l" r="r" t="t"/>
                <a:pathLst>
                  <a:path extrusionOk="0" h="5531" w="1004">
                    <a:moveTo>
                      <a:pt x="385" y="0"/>
                    </a:moveTo>
                    <a:cubicBezTo>
                      <a:pt x="385" y="268"/>
                      <a:pt x="419" y="552"/>
                      <a:pt x="486" y="836"/>
                    </a:cubicBezTo>
                    <a:lnTo>
                      <a:pt x="636" y="1738"/>
                    </a:lnTo>
                    <a:lnTo>
                      <a:pt x="736" y="2256"/>
                    </a:lnTo>
                    <a:cubicBezTo>
                      <a:pt x="786" y="2440"/>
                      <a:pt x="820" y="2640"/>
                      <a:pt x="820" y="2824"/>
                    </a:cubicBezTo>
                    <a:cubicBezTo>
                      <a:pt x="836" y="2908"/>
                      <a:pt x="820" y="2991"/>
                      <a:pt x="786" y="3075"/>
                    </a:cubicBezTo>
                    <a:cubicBezTo>
                      <a:pt x="770" y="3158"/>
                      <a:pt x="719" y="3242"/>
                      <a:pt x="686" y="3342"/>
                    </a:cubicBezTo>
                    <a:cubicBezTo>
                      <a:pt x="603" y="3509"/>
                      <a:pt x="536" y="3676"/>
                      <a:pt x="486" y="3843"/>
                    </a:cubicBezTo>
                    <a:cubicBezTo>
                      <a:pt x="369" y="4177"/>
                      <a:pt x="285" y="4462"/>
                      <a:pt x="202" y="4712"/>
                    </a:cubicBezTo>
                    <a:cubicBezTo>
                      <a:pt x="118" y="4979"/>
                      <a:pt x="34" y="5247"/>
                      <a:pt x="1" y="5531"/>
                    </a:cubicBezTo>
                    <a:cubicBezTo>
                      <a:pt x="135" y="5280"/>
                      <a:pt x="252" y="5030"/>
                      <a:pt x="318" y="4762"/>
                    </a:cubicBezTo>
                    <a:lnTo>
                      <a:pt x="636" y="3893"/>
                    </a:lnTo>
                    <a:cubicBezTo>
                      <a:pt x="703" y="3743"/>
                      <a:pt x="770" y="3576"/>
                      <a:pt x="836" y="3409"/>
                    </a:cubicBezTo>
                    <a:cubicBezTo>
                      <a:pt x="870" y="3325"/>
                      <a:pt x="920" y="3242"/>
                      <a:pt x="953" y="3142"/>
                    </a:cubicBezTo>
                    <a:cubicBezTo>
                      <a:pt x="987" y="3025"/>
                      <a:pt x="1004" y="2924"/>
                      <a:pt x="1004" y="2824"/>
                    </a:cubicBezTo>
                    <a:cubicBezTo>
                      <a:pt x="987" y="2624"/>
                      <a:pt x="953" y="2423"/>
                      <a:pt x="903" y="2223"/>
                    </a:cubicBezTo>
                    <a:lnTo>
                      <a:pt x="803" y="1705"/>
                    </a:lnTo>
                    <a:lnTo>
                      <a:pt x="603" y="802"/>
                    </a:lnTo>
                    <a:cubicBezTo>
                      <a:pt x="569" y="535"/>
                      <a:pt x="486" y="251"/>
                      <a:pt x="3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44"/>
              <p:cNvSpPr/>
              <p:nvPr/>
            </p:nvSpPr>
            <p:spPr>
              <a:xfrm>
                <a:off x="7119717" y="2091084"/>
                <a:ext cx="204062" cy="423829"/>
              </a:xfrm>
              <a:custGeom>
                <a:rect b="b" l="l" r="r" t="t"/>
                <a:pathLst>
                  <a:path extrusionOk="0" h="13224" w="6367">
                    <a:moveTo>
                      <a:pt x="351" y="0"/>
                    </a:moveTo>
                    <a:lnTo>
                      <a:pt x="351" y="0"/>
                    </a:lnTo>
                    <a:cubicBezTo>
                      <a:pt x="836" y="618"/>
                      <a:pt x="1354" y="1337"/>
                      <a:pt x="1270" y="2122"/>
                    </a:cubicBezTo>
                    <a:cubicBezTo>
                      <a:pt x="1187" y="2807"/>
                      <a:pt x="635" y="3425"/>
                      <a:pt x="719" y="4110"/>
                    </a:cubicBezTo>
                    <a:cubicBezTo>
                      <a:pt x="836" y="4896"/>
                      <a:pt x="1738" y="5414"/>
                      <a:pt x="1788" y="6216"/>
                    </a:cubicBezTo>
                    <a:cubicBezTo>
                      <a:pt x="1822" y="6867"/>
                      <a:pt x="1254" y="7385"/>
                      <a:pt x="853" y="7903"/>
                    </a:cubicBezTo>
                    <a:cubicBezTo>
                      <a:pt x="268" y="8672"/>
                      <a:pt x="0" y="9641"/>
                      <a:pt x="117" y="10593"/>
                    </a:cubicBezTo>
                    <a:cubicBezTo>
                      <a:pt x="251" y="11546"/>
                      <a:pt x="819" y="12398"/>
                      <a:pt x="1655" y="12882"/>
                    </a:cubicBezTo>
                    <a:cubicBezTo>
                      <a:pt x="2069" y="13110"/>
                      <a:pt x="2528" y="13223"/>
                      <a:pt x="2987" y="13223"/>
                    </a:cubicBezTo>
                    <a:cubicBezTo>
                      <a:pt x="3472" y="13223"/>
                      <a:pt x="3958" y="13098"/>
                      <a:pt x="4395" y="12849"/>
                    </a:cubicBezTo>
                    <a:cubicBezTo>
                      <a:pt x="5147" y="12398"/>
                      <a:pt x="5598" y="11579"/>
                      <a:pt x="5899" y="10744"/>
                    </a:cubicBezTo>
                    <a:cubicBezTo>
                      <a:pt x="6266" y="9658"/>
                      <a:pt x="6366" y="8371"/>
                      <a:pt x="5732" y="7435"/>
                    </a:cubicBezTo>
                    <a:cubicBezTo>
                      <a:pt x="5464" y="7051"/>
                      <a:pt x="5080" y="6717"/>
                      <a:pt x="4996" y="6266"/>
                    </a:cubicBezTo>
                    <a:cubicBezTo>
                      <a:pt x="4896" y="5681"/>
                      <a:pt x="5297" y="5130"/>
                      <a:pt x="5364" y="4545"/>
                    </a:cubicBezTo>
                    <a:cubicBezTo>
                      <a:pt x="5464" y="3759"/>
                      <a:pt x="4913" y="3041"/>
                      <a:pt x="4311" y="2540"/>
                    </a:cubicBezTo>
                    <a:cubicBezTo>
                      <a:pt x="3710" y="2022"/>
                      <a:pt x="3008" y="1604"/>
                      <a:pt x="2557" y="952"/>
                    </a:cubicBezTo>
                    <a:lnTo>
                      <a:pt x="35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44"/>
              <p:cNvSpPr/>
              <p:nvPr/>
            </p:nvSpPr>
            <p:spPr>
              <a:xfrm>
                <a:off x="7274487" y="2656030"/>
                <a:ext cx="59453" cy="315981"/>
              </a:xfrm>
              <a:custGeom>
                <a:rect b="b" l="l" r="r" t="t"/>
                <a:pathLst>
                  <a:path extrusionOk="0" h="9859" w="1855">
                    <a:moveTo>
                      <a:pt x="0" y="1"/>
                    </a:moveTo>
                    <a:lnTo>
                      <a:pt x="0" y="1"/>
                    </a:lnTo>
                    <a:cubicBezTo>
                      <a:pt x="217" y="3376"/>
                      <a:pt x="351" y="6483"/>
                      <a:pt x="418" y="9859"/>
                    </a:cubicBezTo>
                    <a:cubicBezTo>
                      <a:pt x="919" y="9808"/>
                      <a:pt x="1387" y="9708"/>
                      <a:pt x="1688" y="9458"/>
                    </a:cubicBezTo>
                    <a:cubicBezTo>
                      <a:pt x="1855" y="8021"/>
                      <a:pt x="769" y="3643"/>
                      <a:pt x="0"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44"/>
              <p:cNvSpPr/>
              <p:nvPr/>
            </p:nvSpPr>
            <p:spPr>
              <a:xfrm>
                <a:off x="7009946" y="2560104"/>
                <a:ext cx="16634" cy="46697"/>
              </a:xfrm>
              <a:custGeom>
                <a:rect b="b" l="l" r="r" t="t"/>
                <a:pathLst>
                  <a:path extrusionOk="0" h="1457" w="519">
                    <a:moveTo>
                      <a:pt x="462" y="0"/>
                    </a:moveTo>
                    <a:cubicBezTo>
                      <a:pt x="416" y="0"/>
                      <a:pt x="245" y="291"/>
                      <a:pt x="134" y="688"/>
                    </a:cubicBezTo>
                    <a:cubicBezTo>
                      <a:pt x="17" y="1089"/>
                      <a:pt x="0" y="1440"/>
                      <a:pt x="50" y="1456"/>
                    </a:cubicBezTo>
                    <a:cubicBezTo>
                      <a:pt x="100" y="1456"/>
                      <a:pt x="184" y="1139"/>
                      <a:pt x="301" y="738"/>
                    </a:cubicBezTo>
                    <a:cubicBezTo>
                      <a:pt x="418" y="337"/>
                      <a:pt x="518" y="19"/>
                      <a:pt x="468" y="3"/>
                    </a:cubicBezTo>
                    <a:cubicBezTo>
                      <a:pt x="466" y="1"/>
                      <a:pt x="464" y="0"/>
                      <a:pt x="46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44"/>
              <p:cNvSpPr/>
              <p:nvPr/>
            </p:nvSpPr>
            <p:spPr>
              <a:xfrm>
                <a:off x="6869086" y="2581033"/>
                <a:ext cx="28973" cy="25416"/>
              </a:xfrm>
              <a:custGeom>
                <a:rect b="b" l="l" r="r" t="t"/>
                <a:pathLst>
                  <a:path extrusionOk="0" h="793" w="904">
                    <a:moveTo>
                      <a:pt x="57" y="0"/>
                    </a:moveTo>
                    <a:cubicBezTo>
                      <a:pt x="54" y="0"/>
                      <a:pt x="53" y="1"/>
                      <a:pt x="51" y="1"/>
                    </a:cubicBezTo>
                    <a:cubicBezTo>
                      <a:pt x="1" y="35"/>
                      <a:pt x="135" y="269"/>
                      <a:pt x="368" y="486"/>
                    </a:cubicBezTo>
                    <a:cubicBezTo>
                      <a:pt x="576" y="679"/>
                      <a:pt x="783" y="792"/>
                      <a:pt x="851" y="792"/>
                    </a:cubicBezTo>
                    <a:cubicBezTo>
                      <a:pt x="860" y="792"/>
                      <a:pt x="866" y="790"/>
                      <a:pt x="870" y="787"/>
                    </a:cubicBezTo>
                    <a:cubicBezTo>
                      <a:pt x="903" y="753"/>
                      <a:pt x="719" y="569"/>
                      <a:pt x="485" y="352"/>
                    </a:cubicBezTo>
                    <a:cubicBezTo>
                      <a:pt x="278" y="161"/>
                      <a:pt x="102" y="0"/>
                      <a:pt x="5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44"/>
              <p:cNvSpPr/>
              <p:nvPr/>
            </p:nvSpPr>
            <p:spPr>
              <a:xfrm>
                <a:off x="6873381" y="2706348"/>
                <a:ext cx="15576" cy="39165"/>
              </a:xfrm>
              <a:custGeom>
                <a:rect b="b" l="l" r="r" t="t"/>
                <a:pathLst>
                  <a:path extrusionOk="0" h="1222" w="486">
                    <a:moveTo>
                      <a:pt x="431" y="0"/>
                    </a:moveTo>
                    <a:cubicBezTo>
                      <a:pt x="391" y="0"/>
                      <a:pt x="231" y="246"/>
                      <a:pt x="117" y="586"/>
                    </a:cubicBezTo>
                    <a:cubicBezTo>
                      <a:pt x="17" y="920"/>
                      <a:pt x="1" y="1221"/>
                      <a:pt x="51" y="1221"/>
                    </a:cubicBezTo>
                    <a:cubicBezTo>
                      <a:pt x="52" y="1221"/>
                      <a:pt x="54" y="1222"/>
                      <a:pt x="55" y="1222"/>
                    </a:cubicBezTo>
                    <a:cubicBezTo>
                      <a:pt x="106" y="1222"/>
                      <a:pt x="188" y="960"/>
                      <a:pt x="301" y="636"/>
                    </a:cubicBezTo>
                    <a:cubicBezTo>
                      <a:pt x="402" y="302"/>
                      <a:pt x="485" y="18"/>
                      <a:pt x="435" y="1"/>
                    </a:cubicBezTo>
                    <a:cubicBezTo>
                      <a:pt x="434" y="1"/>
                      <a:pt x="433" y="0"/>
                      <a:pt x="43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44"/>
              <p:cNvSpPr/>
              <p:nvPr/>
            </p:nvSpPr>
            <p:spPr>
              <a:xfrm>
                <a:off x="6936039" y="2498376"/>
                <a:ext cx="36441" cy="5737"/>
              </a:xfrm>
              <a:custGeom>
                <a:rect b="b" l="l" r="r" t="t"/>
                <a:pathLst>
                  <a:path extrusionOk="0" h="179" w="1137">
                    <a:moveTo>
                      <a:pt x="791" y="1"/>
                    </a:moveTo>
                    <a:cubicBezTo>
                      <a:pt x="723" y="1"/>
                      <a:pt x="648" y="3"/>
                      <a:pt x="569" y="7"/>
                    </a:cubicBezTo>
                    <a:cubicBezTo>
                      <a:pt x="251" y="7"/>
                      <a:pt x="0" y="57"/>
                      <a:pt x="0" y="107"/>
                    </a:cubicBezTo>
                    <a:cubicBezTo>
                      <a:pt x="0" y="149"/>
                      <a:pt x="170" y="179"/>
                      <a:pt x="407" y="179"/>
                    </a:cubicBezTo>
                    <a:cubicBezTo>
                      <a:pt x="458" y="179"/>
                      <a:pt x="512" y="177"/>
                      <a:pt x="569" y="174"/>
                    </a:cubicBezTo>
                    <a:cubicBezTo>
                      <a:pt x="886" y="158"/>
                      <a:pt x="1137" y="107"/>
                      <a:pt x="1137" y="57"/>
                    </a:cubicBezTo>
                    <a:cubicBezTo>
                      <a:pt x="1137" y="20"/>
                      <a:pt x="996" y="1"/>
                      <a:pt x="79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44"/>
              <p:cNvSpPr/>
              <p:nvPr/>
            </p:nvSpPr>
            <p:spPr>
              <a:xfrm>
                <a:off x="6970845" y="2670484"/>
                <a:ext cx="22531" cy="40319"/>
              </a:xfrm>
              <a:custGeom>
                <a:rect b="b" l="l" r="r" t="t"/>
                <a:pathLst>
                  <a:path extrusionOk="0" h="1258" w="703">
                    <a:moveTo>
                      <a:pt x="51" y="1"/>
                    </a:moveTo>
                    <a:lnTo>
                      <a:pt x="51" y="1"/>
                    </a:lnTo>
                    <a:cubicBezTo>
                      <a:pt x="17" y="17"/>
                      <a:pt x="0" y="352"/>
                      <a:pt x="184" y="719"/>
                    </a:cubicBezTo>
                    <a:cubicBezTo>
                      <a:pt x="355" y="1060"/>
                      <a:pt x="612" y="1257"/>
                      <a:pt x="661" y="1257"/>
                    </a:cubicBezTo>
                    <a:cubicBezTo>
                      <a:pt x="665" y="1257"/>
                      <a:pt x="668" y="1256"/>
                      <a:pt x="669" y="1254"/>
                    </a:cubicBezTo>
                    <a:cubicBezTo>
                      <a:pt x="702" y="1220"/>
                      <a:pt x="518" y="986"/>
                      <a:pt x="351" y="636"/>
                    </a:cubicBezTo>
                    <a:cubicBezTo>
                      <a:pt x="168" y="301"/>
                      <a:pt x="101" y="1"/>
                      <a:pt x="5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44"/>
              <p:cNvSpPr/>
              <p:nvPr/>
            </p:nvSpPr>
            <p:spPr>
              <a:xfrm>
                <a:off x="7146479" y="2665549"/>
                <a:ext cx="38588" cy="31890"/>
              </a:xfrm>
              <a:custGeom>
                <a:rect b="b" l="l" r="r" t="t"/>
                <a:pathLst>
                  <a:path extrusionOk="0" h="995" w="1204">
                    <a:moveTo>
                      <a:pt x="1159" y="1"/>
                    </a:moveTo>
                    <a:cubicBezTo>
                      <a:pt x="1098" y="1"/>
                      <a:pt x="847" y="192"/>
                      <a:pt x="552" y="455"/>
                    </a:cubicBezTo>
                    <a:cubicBezTo>
                      <a:pt x="235" y="723"/>
                      <a:pt x="1" y="957"/>
                      <a:pt x="18" y="990"/>
                    </a:cubicBezTo>
                    <a:cubicBezTo>
                      <a:pt x="20" y="993"/>
                      <a:pt x="25" y="994"/>
                      <a:pt x="32" y="994"/>
                    </a:cubicBezTo>
                    <a:cubicBezTo>
                      <a:pt x="102" y="994"/>
                      <a:pt x="379" y="834"/>
                      <a:pt x="669" y="589"/>
                    </a:cubicBezTo>
                    <a:cubicBezTo>
                      <a:pt x="987" y="305"/>
                      <a:pt x="1204" y="38"/>
                      <a:pt x="1171" y="4"/>
                    </a:cubicBezTo>
                    <a:cubicBezTo>
                      <a:pt x="1168" y="2"/>
                      <a:pt x="1164" y="1"/>
                      <a:pt x="115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44"/>
              <p:cNvSpPr/>
              <p:nvPr/>
            </p:nvSpPr>
            <p:spPr>
              <a:xfrm>
                <a:off x="7058117" y="2635518"/>
                <a:ext cx="32178" cy="22884"/>
              </a:xfrm>
              <a:custGeom>
                <a:rect b="b" l="l" r="r" t="t"/>
                <a:pathLst>
                  <a:path extrusionOk="0" h="714" w="1004">
                    <a:moveTo>
                      <a:pt x="953" y="0"/>
                    </a:moveTo>
                    <a:cubicBezTo>
                      <a:pt x="888" y="0"/>
                      <a:pt x="677" y="125"/>
                      <a:pt x="452" y="290"/>
                    </a:cubicBezTo>
                    <a:cubicBezTo>
                      <a:pt x="185" y="490"/>
                      <a:pt x="1" y="674"/>
                      <a:pt x="34" y="707"/>
                    </a:cubicBezTo>
                    <a:cubicBezTo>
                      <a:pt x="38" y="711"/>
                      <a:pt x="45" y="713"/>
                      <a:pt x="53" y="713"/>
                    </a:cubicBezTo>
                    <a:cubicBezTo>
                      <a:pt x="121" y="713"/>
                      <a:pt x="330" y="601"/>
                      <a:pt x="552" y="423"/>
                    </a:cubicBezTo>
                    <a:cubicBezTo>
                      <a:pt x="820" y="240"/>
                      <a:pt x="1004" y="56"/>
                      <a:pt x="970" y="6"/>
                    </a:cubicBezTo>
                    <a:cubicBezTo>
                      <a:pt x="967" y="2"/>
                      <a:pt x="961" y="0"/>
                      <a:pt x="95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44"/>
              <p:cNvSpPr/>
              <p:nvPr/>
            </p:nvSpPr>
            <p:spPr>
              <a:xfrm>
                <a:off x="7095616" y="2524753"/>
                <a:ext cx="40736" cy="34005"/>
              </a:xfrm>
              <a:custGeom>
                <a:rect b="b" l="l" r="r" t="t"/>
                <a:pathLst>
                  <a:path extrusionOk="0" h="1061" w="1271">
                    <a:moveTo>
                      <a:pt x="42" y="0"/>
                    </a:moveTo>
                    <a:cubicBezTo>
                      <a:pt x="39" y="0"/>
                      <a:pt x="36" y="1"/>
                      <a:pt x="34" y="3"/>
                    </a:cubicBezTo>
                    <a:cubicBezTo>
                      <a:pt x="1" y="36"/>
                      <a:pt x="184" y="354"/>
                      <a:pt x="535" y="655"/>
                    </a:cubicBezTo>
                    <a:cubicBezTo>
                      <a:pt x="851" y="925"/>
                      <a:pt x="1167" y="1061"/>
                      <a:pt x="1239" y="1061"/>
                    </a:cubicBezTo>
                    <a:cubicBezTo>
                      <a:pt x="1247" y="1061"/>
                      <a:pt x="1252" y="1059"/>
                      <a:pt x="1254" y="1056"/>
                    </a:cubicBezTo>
                    <a:cubicBezTo>
                      <a:pt x="1270" y="1005"/>
                      <a:pt x="986" y="805"/>
                      <a:pt x="652" y="521"/>
                    </a:cubicBezTo>
                    <a:cubicBezTo>
                      <a:pt x="337" y="253"/>
                      <a:pt x="96" y="0"/>
                      <a:pt x="4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44"/>
              <p:cNvSpPr/>
              <p:nvPr/>
            </p:nvSpPr>
            <p:spPr>
              <a:xfrm>
                <a:off x="7212887" y="2527894"/>
                <a:ext cx="32691" cy="23909"/>
              </a:xfrm>
              <a:custGeom>
                <a:rect b="b" l="l" r="r" t="t"/>
                <a:pathLst>
                  <a:path extrusionOk="0" h="746" w="1020">
                    <a:moveTo>
                      <a:pt x="974" y="0"/>
                    </a:moveTo>
                    <a:cubicBezTo>
                      <a:pt x="918" y="0"/>
                      <a:pt x="692" y="126"/>
                      <a:pt x="452" y="306"/>
                    </a:cubicBezTo>
                    <a:cubicBezTo>
                      <a:pt x="201" y="506"/>
                      <a:pt x="1" y="707"/>
                      <a:pt x="34" y="740"/>
                    </a:cubicBezTo>
                    <a:cubicBezTo>
                      <a:pt x="38" y="744"/>
                      <a:pt x="43" y="746"/>
                      <a:pt x="51" y="746"/>
                    </a:cubicBezTo>
                    <a:cubicBezTo>
                      <a:pt x="116" y="746"/>
                      <a:pt x="329" y="619"/>
                      <a:pt x="569" y="440"/>
                    </a:cubicBezTo>
                    <a:cubicBezTo>
                      <a:pt x="836" y="239"/>
                      <a:pt x="1020" y="55"/>
                      <a:pt x="987" y="5"/>
                    </a:cubicBezTo>
                    <a:cubicBezTo>
                      <a:pt x="985" y="2"/>
                      <a:pt x="981" y="0"/>
                      <a:pt x="9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44"/>
              <p:cNvSpPr/>
              <p:nvPr/>
            </p:nvSpPr>
            <p:spPr>
              <a:xfrm>
                <a:off x="7334452" y="2525907"/>
                <a:ext cx="12884" cy="45575"/>
              </a:xfrm>
              <a:custGeom>
                <a:rect b="b" l="l" r="r" t="t"/>
                <a:pathLst>
                  <a:path extrusionOk="0" h="1422" w="402">
                    <a:moveTo>
                      <a:pt x="318" y="0"/>
                    </a:moveTo>
                    <a:cubicBezTo>
                      <a:pt x="285" y="0"/>
                      <a:pt x="218" y="318"/>
                      <a:pt x="151" y="702"/>
                    </a:cubicBezTo>
                    <a:cubicBezTo>
                      <a:pt x="67" y="1086"/>
                      <a:pt x="1" y="1404"/>
                      <a:pt x="34" y="1421"/>
                    </a:cubicBezTo>
                    <a:cubicBezTo>
                      <a:pt x="35" y="1421"/>
                      <a:pt x="37" y="1421"/>
                      <a:pt x="38" y="1421"/>
                    </a:cubicBezTo>
                    <a:cubicBezTo>
                      <a:pt x="92" y="1421"/>
                      <a:pt x="237" y="1126"/>
                      <a:pt x="318" y="736"/>
                    </a:cubicBezTo>
                    <a:cubicBezTo>
                      <a:pt x="402" y="335"/>
                      <a:pt x="368" y="0"/>
                      <a:pt x="31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44"/>
              <p:cNvSpPr/>
              <p:nvPr/>
            </p:nvSpPr>
            <p:spPr>
              <a:xfrm>
                <a:off x="7310896" y="2638691"/>
                <a:ext cx="41793" cy="36761"/>
              </a:xfrm>
              <a:custGeom>
                <a:rect b="b" l="l" r="r" t="t"/>
                <a:pathLst>
                  <a:path extrusionOk="0" h="1147" w="1304">
                    <a:moveTo>
                      <a:pt x="49" y="0"/>
                    </a:moveTo>
                    <a:cubicBezTo>
                      <a:pt x="42" y="0"/>
                      <a:pt x="37" y="2"/>
                      <a:pt x="34" y="7"/>
                    </a:cubicBezTo>
                    <a:cubicBezTo>
                      <a:pt x="0" y="40"/>
                      <a:pt x="251" y="324"/>
                      <a:pt x="602" y="642"/>
                    </a:cubicBezTo>
                    <a:cubicBezTo>
                      <a:pt x="915" y="923"/>
                      <a:pt x="1213" y="1146"/>
                      <a:pt x="1263" y="1146"/>
                    </a:cubicBezTo>
                    <a:cubicBezTo>
                      <a:pt x="1267" y="1146"/>
                      <a:pt x="1269" y="1145"/>
                      <a:pt x="1270" y="1143"/>
                    </a:cubicBezTo>
                    <a:cubicBezTo>
                      <a:pt x="1304" y="1110"/>
                      <a:pt x="1053" y="826"/>
                      <a:pt x="719" y="508"/>
                    </a:cubicBezTo>
                    <a:cubicBezTo>
                      <a:pt x="400" y="220"/>
                      <a:pt x="123" y="0"/>
                      <a:pt x="4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44"/>
              <p:cNvSpPr/>
              <p:nvPr/>
            </p:nvSpPr>
            <p:spPr>
              <a:xfrm>
                <a:off x="7326953" y="2737341"/>
                <a:ext cx="31088" cy="38236"/>
              </a:xfrm>
              <a:custGeom>
                <a:rect b="b" l="l" r="r" t="t"/>
                <a:pathLst>
                  <a:path extrusionOk="0" h="1193" w="970">
                    <a:moveTo>
                      <a:pt x="42" y="0"/>
                    </a:moveTo>
                    <a:cubicBezTo>
                      <a:pt x="39" y="0"/>
                      <a:pt x="36" y="1"/>
                      <a:pt x="34" y="3"/>
                    </a:cubicBezTo>
                    <a:cubicBezTo>
                      <a:pt x="1" y="37"/>
                      <a:pt x="168" y="321"/>
                      <a:pt x="402" y="638"/>
                    </a:cubicBezTo>
                    <a:cubicBezTo>
                      <a:pt x="637" y="952"/>
                      <a:pt x="858" y="1193"/>
                      <a:pt x="912" y="1193"/>
                    </a:cubicBezTo>
                    <a:cubicBezTo>
                      <a:pt x="915" y="1193"/>
                      <a:pt x="918" y="1192"/>
                      <a:pt x="920" y="1190"/>
                    </a:cubicBezTo>
                    <a:cubicBezTo>
                      <a:pt x="970" y="1156"/>
                      <a:pt x="803" y="872"/>
                      <a:pt x="552" y="538"/>
                    </a:cubicBezTo>
                    <a:cubicBezTo>
                      <a:pt x="317" y="240"/>
                      <a:pt x="96" y="0"/>
                      <a:pt x="4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44"/>
              <p:cNvSpPr/>
              <p:nvPr/>
            </p:nvSpPr>
            <p:spPr>
              <a:xfrm>
                <a:off x="7218239" y="2772179"/>
                <a:ext cx="40191" cy="56857"/>
              </a:xfrm>
              <a:custGeom>
                <a:rect b="b" l="l" r="r" t="t"/>
                <a:pathLst>
                  <a:path extrusionOk="0" h="1774" w="1254">
                    <a:moveTo>
                      <a:pt x="1214" y="0"/>
                    </a:moveTo>
                    <a:cubicBezTo>
                      <a:pt x="1155" y="0"/>
                      <a:pt x="821" y="326"/>
                      <a:pt x="502" y="804"/>
                    </a:cubicBezTo>
                    <a:cubicBezTo>
                      <a:pt x="168" y="1289"/>
                      <a:pt x="1" y="1740"/>
                      <a:pt x="34" y="1773"/>
                    </a:cubicBezTo>
                    <a:cubicBezTo>
                      <a:pt x="35" y="1774"/>
                      <a:pt x="36" y="1774"/>
                      <a:pt x="38" y="1774"/>
                    </a:cubicBezTo>
                    <a:cubicBezTo>
                      <a:pt x="95" y="1774"/>
                      <a:pt x="341" y="1379"/>
                      <a:pt x="652" y="905"/>
                    </a:cubicBezTo>
                    <a:cubicBezTo>
                      <a:pt x="970" y="420"/>
                      <a:pt x="1254" y="36"/>
                      <a:pt x="1221" y="2"/>
                    </a:cubicBezTo>
                    <a:cubicBezTo>
                      <a:pt x="1219" y="1"/>
                      <a:pt x="1217" y="0"/>
                      <a:pt x="121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44"/>
              <p:cNvSpPr/>
              <p:nvPr/>
            </p:nvSpPr>
            <p:spPr>
              <a:xfrm>
                <a:off x="7094013" y="2766314"/>
                <a:ext cx="28428" cy="52562"/>
              </a:xfrm>
              <a:custGeom>
                <a:rect b="b" l="l" r="r" t="t"/>
                <a:pathLst>
                  <a:path extrusionOk="0" h="1640" w="887">
                    <a:moveTo>
                      <a:pt x="53" y="1"/>
                    </a:moveTo>
                    <a:cubicBezTo>
                      <a:pt x="52" y="1"/>
                      <a:pt x="51" y="1"/>
                      <a:pt x="51" y="2"/>
                    </a:cubicBezTo>
                    <a:cubicBezTo>
                      <a:pt x="0" y="35"/>
                      <a:pt x="151" y="419"/>
                      <a:pt x="368" y="870"/>
                    </a:cubicBezTo>
                    <a:cubicBezTo>
                      <a:pt x="580" y="1295"/>
                      <a:pt x="793" y="1640"/>
                      <a:pt x="833" y="1640"/>
                    </a:cubicBezTo>
                    <a:cubicBezTo>
                      <a:pt x="834" y="1640"/>
                      <a:pt x="835" y="1639"/>
                      <a:pt x="836" y="1639"/>
                    </a:cubicBezTo>
                    <a:cubicBezTo>
                      <a:pt x="886" y="1622"/>
                      <a:pt x="736" y="1238"/>
                      <a:pt x="518" y="787"/>
                    </a:cubicBezTo>
                    <a:cubicBezTo>
                      <a:pt x="306" y="346"/>
                      <a:pt x="94" y="1"/>
                      <a:pt x="5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44"/>
              <p:cNvSpPr/>
              <p:nvPr/>
            </p:nvSpPr>
            <p:spPr>
              <a:xfrm>
                <a:off x="6946744" y="2789806"/>
                <a:ext cx="50895" cy="43075"/>
              </a:xfrm>
              <a:custGeom>
                <a:rect b="b" l="l" r="r" t="t"/>
                <a:pathLst>
                  <a:path extrusionOk="0" h="1344" w="1588">
                    <a:moveTo>
                      <a:pt x="1548" y="1"/>
                    </a:moveTo>
                    <a:cubicBezTo>
                      <a:pt x="1496" y="1"/>
                      <a:pt x="1146" y="258"/>
                      <a:pt x="736" y="605"/>
                    </a:cubicBezTo>
                    <a:cubicBezTo>
                      <a:pt x="318" y="973"/>
                      <a:pt x="1" y="1307"/>
                      <a:pt x="34" y="1340"/>
                    </a:cubicBezTo>
                    <a:cubicBezTo>
                      <a:pt x="36" y="1342"/>
                      <a:pt x="39" y="1343"/>
                      <a:pt x="43" y="1343"/>
                    </a:cubicBezTo>
                    <a:cubicBezTo>
                      <a:pt x="109" y="1343"/>
                      <a:pt x="459" y="1086"/>
                      <a:pt x="853" y="739"/>
                    </a:cubicBezTo>
                    <a:cubicBezTo>
                      <a:pt x="1287" y="371"/>
                      <a:pt x="1588" y="37"/>
                      <a:pt x="1555" y="4"/>
                    </a:cubicBezTo>
                    <a:cubicBezTo>
                      <a:pt x="1554" y="2"/>
                      <a:pt x="1551" y="1"/>
                      <a:pt x="154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44"/>
              <p:cNvSpPr/>
              <p:nvPr/>
            </p:nvSpPr>
            <p:spPr>
              <a:xfrm>
                <a:off x="7000844" y="2881918"/>
                <a:ext cx="44453" cy="43043"/>
              </a:xfrm>
              <a:custGeom>
                <a:rect b="b" l="l" r="r" t="t"/>
                <a:pathLst>
                  <a:path extrusionOk="0" h="1343" w="1387">
                    <a:moveTo>
                      <a:pt x="28" y="0"/>
                    </a:moveTo>
                    <a:cubicBezTo>
                      <a:pt x="23" y="0"/>
                      <a:pt x="19" y="1"/>
                      <a:pt x="17" y="4"/>
                    </a:cubicBezTo>
                    <a:cubicBezTo>
                      <a:pt x="0" y="54"/>
                      <a:pt x="301" y="321"/>
                      <a:pt x="669" y="689"/>
                    </a:cubicBezTo>
                    <a:cubicBezTo>
                      <a:pt x="1002" y="1038"/>
                      <a:pt x="1276" y="1343"/>
                      <a:pt x="1345" y="1343"/>
                    </a:cubicBezTo>
                    <a:cubicBezTo>
                      <a:pt x="1348" y="1343"/>
                      <a:pt x="1351" y="1342"/>
                      <a:pt x="1354" y="1340"/>
                    </a:cubicBezTo>
                    <a:cubicBezTo>
                      <a:pt x="1387" y="1307"/>
                      <a:pt x="1153" y="939"/>
                      <a:pt x="785" y="572"/>
                    </a:cubicBezTo>
                    <a:cubicBezTo>
                      <a:pt x="443" y="213"/>
                      <a:pt x="100" y="0"/>
                      <a:pt x="2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44"/>
              <p:cNvSpPr/>
              <p:nvPr/>
            </p:nvSpPr>
            <p:spPr>
              <a:xfrm>
                <a:off x="7129365" y="2879258"/>
                <a:ext cx="31088" cy="49934"/>
              </a:xfrm>
              <a:custGeom>
                <a:rect b="b" l="l" r="r" t="t"/>
                <a:pathLst>
                  <a:path extrusionOk="0" h="1558" w="970">
                    <a:moveTo>
                      <a:pt x="928" y="0"/>
                    </a:moveTo>
                    <a:cubicBezTo>
                      <a:pt x="871" y="0"/>
                      <a:pt x="588" y="277"/>
                      <a:pt x="351" y="688"/>
                    </a:cubicBezTo>
                    <a:cubicBezTo>
                      <a:pt x="100" y="1139"/>
                      <a:pt x="0" y="1540"/>
                      <a:pt x="50" y="1557"/>
                    </a:cubicBezTo>
                    <a:cubicBezTo>
                      <a:pt x="51" y="1557"/>
                      <a:pt x="53" y="1557"/>
                      <a:pt x="54" y="1557"/>
                    </a:cubicBezTo>
                    <a:cubicBezTo>
                      <a:pt x="107" y="1557"/>
                      <a:pt x="256" y="1196"/>
                      <a:pt x="501" y="772"/>
                    </a:cubicBezTo>
                    <a:cubicBezTo>
                      <a:pt x="735" y="354"/>
                      <a:pt x="969" y="36"/>
                      <a:pt x="936" y="3"/>
                    </a:cubicBezTo>
                    <a:cubicBezTo>
                      <a:pt x="934" y="1"/>
                      <a:pt x="932" y="0"/>
                      <a:pt x="92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44"/>
              <p:cNvSpPr/>
              <p:nvPr/>
            </p:nvSpPr>
            <p:spPr>
              <a:xfrm>
                <a:off x="7201637" y="2900667"/>
                <a:ext cx="51985" cy="41985"/>
              </a:xfrm>
              <a:custGeom>
                <a:rect b="b" l="l" r="r" t="t"/>
                <a:pathLst>
                  <a:path extrusionOk="0" h="1310" w="1622">
                    <a:moveTo>
                      <a:pt x="43" y="1"/>
                    </a:moveTo>
                    <a:cubicBezTo>
                      <a:pt x="39" y="1"/>
                      <a:pt x="36" y="1"/>
                      <a:pt x="34" y="3"/>
                    </a:cubicBezTo>
                    <a:cubicBezTo>
                      <a:pt x="1" y="53"/>
                      <a:pt x="335" y="371"/>
                      <a:pt x="753" y="722"/>
                    </a:cubicBezTo>
                    <a:cubicBezTo>
                      <a:pt x="1161" y="1067"/>
                      <a:pt x="1511" y="1310"/>
                      <a:pt x="1579" y="1310"/>
                    </a:cubicBezTo>
                    <a:cubicBezTo>
                      <a:pt x="1583" y="1310"/>
                      <a:pt x="1586" y="1309"/>
                      <a:pt x="1588" y="1307"/>
                    </a:cubicBezTo>
                    <a:cubicBezTo>
                      <a:pt x="1622" y="1273"/>
                      <a:pt x="1304" y="956"/>
                      <a:pt x="870" y="588"/>
                    </a:cubicBezTo>
                    <a:cubicBezTo>
                      <a:pt x="460" y="257"/>
                      <a:pt x="110" y="1"/>
                      <a:pt x="4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44"/>
              <p:cNvSpPr/>
              <p:nvPr/>
            </p:nvSpPr>
            <p:spPr>
              <a:xfrm>
                <a:off x="7200580" y="2592186"/>
                <a:ext cx="42338" cy="29935"/>
              </a:xfrm>
              <a:custGeom>
                <a:rect b="b" l="l" r="r" t="t"/>
                <a:pathLst>
                  <a:path extrusionOk="0" h="934" w="1321">
                    <a:moveTo>
                      <a:pt x="44" y="1"/>
                    </a:moveTo>
                    <a:cubicBezTo>
                      <a:pt x="40" y="1"/>
                      <a:pt x="36" y="2"/>
                      <a:pt x="34" y="4"/>
                    </a:cubicBezTo>
                    <a:cubicBezTo>
                      <a:pt x="0" y="38"/>
                      <a:pt x="234" y="322"/>
                      <a:pt x="585" y="589"/>
                    </a:cubicBezTo>
                    <a:cubicBezTo>
                      <a:pt x="887" y="805"/>
                      <a:pt x="1176" y="934"/>
                      <a:pt x="1262" y="934"/>
                    </a:cubicBezTo>
                    <a:cubicBezTo>
                      <a:pt x="1276" y="934"/>
                      <a:pt x="1285" y="930"/>
                      <a:pt x="1287" y="923"/>
                    </a:cubicBezTo>
                    <a:cubicBezTo>
                      <a:pt x="1320" y="890"/>
                      <a:pt x="1020" y="689"/>
                      <a:pt x="686" y="439"/>
                    </a:cubicBezTo>
                    <a:cubicBezTo>
                      <a:pt x="359" y="205"/>
                      <a:pt x="104" y="1"/>
                      <a:pt x="4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44"/>
              <p:cNvSpPr/>
              <p:nvPr/>
            </p:nvSpPr>
            <p:spPr>
              <a:xfrm>
                <a:off x="7028695" y="3174182"/>
                <a:ext cx="37499" cy="27146"/>
              </a:xfrm>
              <a:custGeom>
                <a:rect b="b" l="l" r="r" t="t"/>
                <a:pathLst>
                  <a:path extrusionOk="0" h="847" w="1170">
                    <a:moveTo>
                      <a:pt x="1129" y="0"/>
                    </a:moveTo>
                    <a:cubicBezTo>
                      <a:pt x="1047" y="0"/>
                      <a:pt x="774" y="90"/>
                      <a:pt x="501" y="291"/>
                    </a:cubicBezTo>
                    <a:cubicBezTo>
                      <a:pt x="167" y="525"/>
                      <a:pt x="0" y="809"/>
                      <a:pt x="33" y="843"/>
                    </a:cubicBezTo>
                    <a:cubicBezTo>
                      <a:pt x="36" y="845"/>
                      <a:pt x="39" y="846"/>
                      <a:pt x="43" y="846"/>
                    </a:cubicBezTo>
                    <a:cubicBezTo>
                      <a:pt x="99" y="846"/>
                      <a:pt x="321" y="643"/>
                      <a:pt x="602" y="425"/>
                    </a:cubicBezTo>
                    <a:cubicBezTo>
                      <a:pt x="902" y="208"/>
                      <a:pt x="1170" y="58"/>
                      <a:pt x="1153" y="7"/>
                    </a:cubicBezTo>
                    <a:cubicBezTo>
                      <a:pt x="1151" y="3"/>
                      <a:pt x="1142" y="0"/>
                      <a:pt x="112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44"/>
              <p:cNvSpPr/>
              <p:nvPr/>
            </p:nvSpPr>
            <p:spPr>
              <a:xfrm>
                <a:off x="7177023" y="3179727"/>
                <a:ext cx="20384" cy="48267"/>
              </a:xfrm>
              <a:custGeom>
                <a:rect b="b" l="l" r="r" t="t"/>
                <a:pathLst>
                  <a:path extrusionOk="0" h="1506" w="636">
                    <a:moveTo>
                      <a:pt x="53" y="1"/>
                    </a:moveTo>
                    <a:cubicBezTo>
                      <a:pt x="52" y="1"/>
                      <a:pt x="51" y="1"/>
                      <a:pt x="50" y="1"/>
                    </a:cubicBezTo>
                    <a:cubicBezTo>
                      <a:pt x="0" y="18"/>
                      <a:pt x="84" y="369"/>
                      <a:pt x="234" y="787"/>
                    </a:cubicBezTo>
                    <a:cubicBezTo>
                      <a:pt x="381" y="1194"/>
                      <a:pt x="543" y="1506"/>
                      <a:pt x="598" y="1506"/>
                    </a:cubicBezTo>
                    <a:cubicBezTo>
                      <a:pt x="599" y="1506"/>
                      <a:pt x="601" y="1506"/>
                      <a:pt x="602" y="1505"/>
                    </a:cubicBezTo>
                    <a:cubicBezTo>
                      <a:pt x="635" y="1489"/>
                      <a:pt x="552" y="1138"/>
                      <a:pt x="401" y="720"/>
                    </a:cubicBezTo>
                    <a:cubicBezTo>
                      <a:pt x="255" y="313"/>
                      <a:pt x="92" y="1"/>
                      <a:pt x="5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44"/>
              <p:cNvSpPr/>
              <p:nvPr/>
            </p:nvSpPr>
            <p:spPr>
              <a:xfrm>
                <a:off x="7292691" y="3181265"/>
                <a:ext cx="36441" cy="35576"/>
              </a:xfrm>
              <a:custGeom>
                <a:rect b="b" l="l" r="r" t="t"/>
                <a:pathLst>
                  <a:path extrusionOk="0" h="1110" w="1137">
                    <a:moveTo>
                      <a:pt x="1090" y="0"/>
                    </a:moveTo>
                    <a:cubicBezTo>
                      <a:pt x="1019" y="0"/>
                      <a:pt x="782" y="209"/>
                      <a:pt x="502" y="505"/>
                    </a:cubicBezTo>
                    <a:cubicBezTo>
                      <a:pt x="201" y="806"/>
                      <a:pt x="0" y="1073"/>
                      <a:pt x="34" y="1106"/>
                    </a:cubicBezTo>
                    <a:cubicBezTo>
                      <a:pt x="36" y="1109"/>
                      <a:pt x="39" y="1110"/>
                      <a:pt x="44" y="1110"/>
                    </a:cubicBezTo>
                    <a:cubicBezTo>
                      <a:pt x="104" y="1110"/>
                      <a:pt x="355" y="902"/>
                      <a:pt x="635" y="622"/>
                    </a:cubicBezTo>
                    <a:cubicBezTo>
                      <a:pt x="919" y="321"/>
                      <a:pt x="1137" y="37"/>
                      <a:pt x="1103" y="4"/>
                    </a:cubicBezTo>
                    <a:cubicBezTo>
                      <a:pt x="1100" y="1"/>
                      <a:pt x="1095" y="0"/>
                      <a:pt x="109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44"/>
              <p:cNvSpPr/>
              <p:nvPr/>
            </p:nvSpPr>
            <p:spPr>
              <a:xfrm>
                <a:off x="6945141" y="3150305"/>
                <a:ext cx="507704" cy="63747"/>
              </a:xfrm>
              <a:custGeom>
                <a:rect b="b" l="l" r="r" t="t"/>
                <a:pathLst>
                  <a:path extrusionOk="0" h="1989" w="15841">
                    <a:moveTo>
                      <a:pt x="151" y="1"/>
                    </a:moveTo>
                    <a:lnTo>
                      <a:pt x="0" y="719"/>
                    </a:lnTo>
                    <a:lnTo>
                      <a:pt x="15840" y="1989"/>
                    </a:lnTo>
                    <a:lnTo>
                      <a:pt x="15172" y="234"/>
                    </a:lnTo>
                    <a:lnTo>
                      <a:pt x="151" y="1"/>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44"/>
              <p:cNvSpPr/>
              <p:nvPr/>
            </p:nvSpPr>
            <p:spPr>
              <a:xfrm>
                <a:off x="5326840" y="3068898"/>
                <a:ext cx="2992444" cy="1600128"/>
              </a:xfrm>
              <a:custGeom>
                <a:rect b="b" l="l" r="r" t="t"/>
                <a:pathLst>
                  <a:path extrusionOk="0" h="49926" w="93368">
                    <a:moveTo>
                      <a:pt x="0" y="1"/>
                    </a:moveTo>
                    <a:lnTo>
                      <a:pt x="0" y="2490"/>
                    </a:lnTo>
                    <a:lnTo>
                      <a:pt x="4996" y="2490"/>
                    </a:lnTo>
                    <a:lnTo>
                      <a:pt x="2423" y="49842"/>
                    </a:lnTo>
                    <a:lnTo>
                      <a:pt x="3843" y="49926"/>
                    </a:lnTo>
                    <a:lnTo>
                      <a:pt x="6416" y="2490"/>
                    </a:lnTo>
                    <a:lnTo>
                      <a:pt x="88272" y="2490"/>
                    </a:lnTo>
                    <a:lnTo>
                      <a:pt x="90460" y="49876"/>
                    </a:lnTo>
                    <a:lnTo>
                      <a:pt x="91897" y="49876"/>
                    </a:lnTo>
                    <a:lnTo>
                      <a:pt x="89692" y="2490"/>
                    </a:lnTo>
                    <a:lnTo>
                      <a:pt x="93368" y="2490"/>
                    </a:lnTo>
                    <a:lnTo>
                      <a:pt x="9336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44"/>
              <p:cNvSpPr/>
              <p:nvPr/>
            </p:nvSpPr>
            <p:spPr>
              <a:xfrm>
                <a:off x="6199722" y="2596577"/>
                <a:ext cx="917335" cy="485205"/>
              </a:xfrm>
              <a:custGeom>
                <a:rect b="b" l="l" r="r" t="t"/>
                <a:pathLst>
                  <a:path extrusionOk="0" h="15139" w="28622">
                    <a:moveTo>
                      <a:pt x="14603" y="1"/>
                    </a:moveTo>
                    <a:lnTo>
                      <a:pt x="0" y="18"/>
                    </a:lnTo>
                    <a:lnTo>
                      <a:pt x="5180" y="15139"/>
                    </a:lnTo>
                    <a:lnTo>
                      <a:pt x="28622" y="15139"/>
                    </a:lnTo>
                    <a:lnTo>
                      <a:pt x="28438" y="14354"/>
                    </a:lnTo>
                    <a:lnTo>
                      <a:pt x="18964" y="14069"/>
                    </a:lnTo>
                    <a:lnTo>
                      <a:pt x="1460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44"/>
              <p:cNvSpPr/>
              <p:nvPr/>
            </p:nvSpPr>
            <p:spPr>
              <a:xfrm>
                <a:off x="6471763" y="2795511"/>
                <a:ext cx="65895" cy="73427"/>
              </a:xfrm>
              <a:custGeom>
                <a:rect b="b" l="l" r="r" t="t"/>
                <a:pathLst>
                  <a:path extrusionOk="0" h="2291" w="2056">
                    <a:moveTo>
                      <a:pt x="925" y="0"/>
                    </a:moveTo>
                    <a:cubicBezTo>
                      <a:pt x="862" y="0"/>
                      <a:pt x="798" y="9"/>
                      <a:pt x="735" y="26"/>
                    </a:cubicBezTo>
                    <a:cubicBezTo>
                      <a:pt x="251" y="143"/>
                      <a:pt x="0" y="761"/>
                      <a:pt x="150" y="1380"/>
                    </a:cubicBezTo>
                    <a:cubicBezTo>
                      <a:pt x="281" y="1917"/>
                      <a:pt x="690" y="2291"/>
                      <a:pt x="1114" y="2291"/>
                    </a:cubicBezTo>
                    <a:cubicBezTo>
                      <a:pt x="1177" y="2291"/>
                      <a:pt x="1240" y="2283"/>
                      <a:pt x="1303" y="2265"/>
                    </a:cubicBezTo>
                    <a:cubicBezTo>
                      <a:pt x="1788" y="2131"/>
                      <a:pt x="2055" y="1530"/>
                      <a:pt x="1888" y="912"/>
                    </a:cubicBezTo>
                    <a:cubicBezTo>
                      <a:pt x="1757" y="374"/>
                      <a:pt x="1348" y="0"/>
                      <a:pt x="9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44"/>
              <p:cNvSpPr/>
              <p:nvPr/>
            </p:nvSpPr>
            <p:spPr>
              <a:xfrm>
                <a:off x="6600796" y="4512109"/>
                <a:ext cx="336878" cy="154128"/>
              </a:xfrm>
              <a:custGeom>
                <a:rect b="b" l="l" r="r" t="t"/>
                <a:pathLst>
                  <a:path extrusionOk="0" h="4809" w="10511">
                    <a:moveTo>
                      <a:pt x="10377" y="0"/>
                    </a:moveTo>
                    <a:lnTo>
                      <a:pt x="4713" y="151"/>
                    </a:lnTo>
                    <a:lnTo>
                      <a:pt x="4780" y="3175"/>
                    </a:lnTo>
                    <a:cubicBezTo>
                      <a:pt x="4780" y="3175"/>
                      <a:pt x="1" y="4378"/>
                      <a:pt x="1170" y="4712"/>
                    </a:cubicBezTo>
                    <a:cubicBezTo>
                      <a:pt x="1428" y="4781"/>
                      <a:pt x="2003" y="4809"/>
                      <a:pt x="2748" y="4809"/>
                    </a:cubicBezTo>
                    <a:cubicBezTo>
                      <a:pt x="5054" y="4809"/>
                      <a:pt x="8985" y="4546"/>
                      <a:pt x="10160" y="4445"/>
                    </a:cubicBezTo>
                    <a:lnTo>
                      <a:pt x="10511" y="4411"/>
                    </a:lnTo>
                    <a:lnTo>
                      <a:pt x="1037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44"/>
              <p:cNvSpPr/>
              <p:nvPr/>
            </p:nvSpPr>
            <p:spPr>
              <a:xfrm>
                <a:off x="6871779" y="4600407"/>
                <a:ext cx="65350" cy="53652"/>
              </a:xfrm>
              <a:custGeom>
                <a:rect b="b" l="l" r="r" t="t"/>
                <a:pathLst>
                  <a:path extrusionOk="0" h="1674" w="2039">
                    <a:moveTo>
                      <a:pt x="1933" y="1"/>
                    </a:moveTo>
                    <a:cubicBezTo>
                      <a:pt x="1474" y="1"/>
                      <a:pt x="1035" y="152"/>
                      <a:pt x="685" y="453"/>
                    </a:cubicBezTo>
                    <a:cubicBezTo>
                      <a:pt x="318" y="754"/>
                      <a:pt x="67" y="1188"/>
                      <a:pt x="0" y="1673"/>
                    </a:cubicBezTo>
                    <a:lnTo>
                      <a:pt x="2039" y="1573"/>
                    </a:lnTo>
                    <a:lnTo>
                      <a:pt x="2005" y="2"/>
                    </a:lnTo>
                    <a:cubicBezTo>
                      <a:pt x="1981" y="1"/>
                      <a:pt x="1957" y="1"/>
                      <a:pt x="19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44"/>
              <p:cNvSpPr/>
              <p:nvPr/>
            </p:nvSpPr>
            <p:spPr>
              <a:xfrm>
                <a:off x="6625442" y="4635277"/>
                <a:ext cx="312231" cy="30223"/>
              </a:xfrm>
              <a:custGeom>
                <a:rect b="b" l="l" r="r" t="t"/>
                <a:pathLst>
                  <a:path extrusionOk="0" h="943" w="9742">
                    <a:moveTo>
                      <a:pt x="1671" y="0"/>
                    </a:moveTo>
                    <a:cubicBezTo>
                      <a:pt x="1671" y="0"/>
                      <a:pt x="0" y="535"/>
                      <a:pt x="218" y="802"/>
                    </a:cubicBezTo>
                    <a:cubicBezTo>
                      <a:pt x="292" y="900"/>
                      <a:pt x="1105" y="942"/>
                      <a:pt x="2255" y="942"/>
                    </a:cubicBezTo>
                    <a:cubicBezTo>
                      <a:pt x="4451" y="942"/>
                      <a:pt x="7877" y="788"/>
                      <a:pt x="9742" y="568"/>
                    </a:cubicBezTo>
                    <a:lnTo>
                      <a:pt x="9725" y="451"/>
                    </a:lnTo>
                    <a:lnTo>
                      <a:pt x="2189" y="719"/>
                    </a:lnTo>
                    <a:cubicBezTo>
                      <a:pt x="2189" y="719"/>
                      <a:pt x="2005" y="17"/>
                      <a:pt x="16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44"/>
              <p:cNvSpPr/>
              <p:nvPr/>
            </p:nvSpPr>
            <p:spPr>
              <a:xfrm>
                <a:off x="6632397" y="4649187"/>
                <a:ext cx="307968" cy="9871"/>
              </a:xfrm>
              <a:custGeom>
                <a:rect b="b" l="l" r="r" t="t"/>
                <a:pathLst>
                  <a:path extrusionOk="0" h="308" w="9609">
                    <a:moveTo>
                      <a:pt x="9508" y="1"/>
                    </a:moveTo>
                    <a:cubicBezTo>
                      <a:pt x="9424" y="17"/>
                      <a:pt x="9324" y="17"/>
                      <a:pt x="9224" y="17"/>
                    </a:cubicBezTo>
                    <a:cubicBezTo>
                      <a:pt x="8940" y="34"/>
                      <a:pt x="8606" y="51"/>
                      <a:pt x="8188" y="67"/>
                    </a:cubicBezTo>
                    <a:cubicBezTo>
                      <a:pt x="7319" y="118"/>
                      <a:pt x="6133" y="168"/>
                      <a:pt x="4796" y="201"/>
                    </a:cubicBezTo>
                    <a:cubicBezTo>
                      <a:pt x="3476" y="235"/>
                      <a:pt x="2273" y="251"/>
                      <a:pt x="1404" y="268"/>
                    </a:cubicBezTo>
                    <a:lnTo>
                      <a:pt x="101" y="268"/>
                    </a:lnTo>
                    <a:cubicBezTo>
                      <a:pt x="68" y="268"/>
                      <a:pt x="34" y="268"/>
                      <a:pt x="1" y="285"/>
                    </a:cubicBezTo>
                    <a:lnTo>
                      <a:pt x="101" y="285"/>
                    </a:lnTo>
                    <a:cubicBezTo>
                      <a:pt x="184" y="285"/>
                      <a:pt x="268" y="285"/>
                      <a:pt x="368" y="301"/>
                    </a:cubicBezTo>
                    <a:lnTo>
                      <a:pt x="1404" y="301"/>
                    </a:lnTo>
                    <a:cubicBezTo>
                      <a:pt x="1637" y="306"/>
                      <a:pt x="1894" y="308"/>
                      <a:pt x="2170" y="308"/>
                    </a:cubicBezTo>
                    <a:cubicBezTo>
                      <a:pt x="2926" y="308"/>
                      <a:pt x="3830" y="292"/>
                      <a:pt x="4796" y="268"/>
                    </a:cubicBezTo>
                    <a:cubicBezTo>
                      <a:pt x="6133" y="235"/>
                      <a:pt x="7336" y="168"/>
                      <a:pt x="8205" y="118"/>
                    </a:cubicBezTo>
                    <a:lnTo>
                      <a:pt x="9224" y="51"/>
                    </a:lnTo>
                    <a:cubicBezTo>
                      <a:pt x="9324" y="34"/>
                      <a:pt x="9424" y="34"/>
                      <a:pt x="9508" y="17"/>
                    </a:cubicBezTo>
                    <a:cubicBezTo>
                      <a:pt x="9541" y="17"/>
                      <a:pt x="9575" y="17"/>
                      <a:pt x="96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44"/>
              <p:cNvSpPr/>
              <p:nvPr/>
            </p:nvSpPr>
            <p:spPr>
              <a:xfrm>
                <a:off x="6677908" y="4633130"/>
                <a:ext cx="18236" cy="27883"/>
              </a:xfrm>
              <a:custGeom>
                <a:rect b="b" l="l" r="r" t="t"/>
                <a:pathLst>
                  <a:path extrusionOk="0" h="870" w="569">
                    <a:moveTo>
                      <a:pt x="1" y="0"/>
                    </a:moveTo>
                    <a:cubicBezTo>
                      <a:pt x="285" y="218"/>
                      <a:pt x="485" y="518"/>
                      <a:pt x="552" y="869"/>
                    </a:cubicBezTo>
                    <a:cubicBezTo>
                      <a:pt x="569" y="502"/>
                      <a:pt x="352" y="151"/>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44"/>
              <p:cNvSpPr/>
              <p:nvPr/>
            </p:nvSpPr>
            <p:spPr>
              <a:xfrm>
                <a:off x="6737906" y="4617554"/>
                <a:ext cx="11282" cy="15064"/>
              </a:xfrm>
              <a:custGeom>
                <a:rect b="b" l="l" r="r" t="t"/>
                <a:pathLst>
                  <a:path extrusionOk="0" h="470" w="352">
                    <a:moveTo>
                      <a:pt x="22" y="0"/>
                    </a:moveTo>
                    <a:cubicBezTo>
                      <a:pt x="20" y="0"/>
                      <a:pt x="18" y="1"/>
                      <a:pt x="17" y="2"/>
                    </a:cubicBezTo>
                    <a:cubicBezTo>
                      <a:pt x="0" y="19"/>
                      <a:pt x="67" y="119"/>
                      <a:pt x="151" y="252"/>
                    </a:cubicBezTo>
                    <a:cubicBezTo>
                      <a:pt x="234" y="386"/>
                      <a:pt x="318" y="470"/>
                      <a:pt x="334" y="470"/>
                    </a:cubicBezTo>
                    <a:cubicBezTo>
                      <a:pt x="351" y="453"/>
                      <a:pt x="301" y="336"/>
                      <a:pt x="201" y="219"/>
                    </a:cubicBezTo>
                    <a:cubicBezTo>
                      <a:pt x="123" y="95"/>
                      <a:pt x="46" y="0"/>
                      <a:pt x="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44"/>
              <p:cNvSpPr/>
              <p:nvPr/>
            </p:nvSpPr>
            <p:spPr>
              <a:xfrm>
                <a:off x="6751271" y="4614317"/>
                <a:ext cx="12371" cy="10288"/>
              </a:xfrm>
              <a:custGeom>
                <a:rect b="b" l="l" r="r" t="t"/>
                <a:pathLst>
                  <a:path extrusionOk="0" h="321" w="386">
                    <a:moveTo>
                      <a:pt x="9" y="0"/>
                    </a:moveTo>
                    <a:cubicBezTo>
                      <a:pt x="5" y="0"/>
                      <a:pt x="3" y="1"/>
                      <a:pt x="1" y="3"/>
                    </a:cubicBezTo>
                    <a:cubicBezTo>
                      <a:pt x="1" y="19"/>
                      <a:pt x="68" y="103"/>
                      <a:pt x="168" y="186"/>
                    </a:cubicBezTo>
                    <a:cubicBezTo>
                      <a:pt x="268" y="270"/>
                      <a:pt x="352" y="320"/>
                      <a:pt x="369" y="320"/>
                    </a:cubicBezTo>
                    <a:cubicBezTo>
                      <a:pt x="385" y="303"/>
                      <a:pt x="318" y="220"/>
                      <a:pt x="218" y="136"/>
                    </a:cubicBezTo>
                    <a:cubicBezTo>
                      <a:pt x="128" y="61"/>
                      <a:pt x="39" y="0"/>
                      <a:pt x="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44"/>
              <p:cNvSpPr/>
              <p:nvPr/>
            </p:nvSpPr>
            <p:spPr>
              <a:xfrm>
                <a:off x="6753418" y="4594574"/>
                <a:ext cx="21474" cy="3782"/>
              </a:xfrm>
              <a:custGeom>
                <a:rect b="b" l="l" r="r" t="t"/>
                <a:pathLst>
                  <a:path extrusionOk="0" h="118" w="670">
                    <a:moveTo>
                      <a:pt x="669" y="0"/>
                    </a:moveTo>
                    <a:cubicBezTo>
                      <a:pt x="552" y="17"/>
                      <a:pt x="435" y="17"/>
                      <a:pt x="335" y="51"/>
                    </a:cubicBezTo>
                    <a:cubicBezTo>
                      <a:pt x="218" y="51"/>
                      <a:pt x="101" y="51"/>
                      <a:pt x="1" y="84"/>
                    </a:cubicBezTo>
                    <a:cubicBezTo>
                      <a:pt x="75" y="107"/>
                      <a:pt x="154" y="118"/>
                      <a:pt x="233" y="118"/>
                    </a:cubicBezTo>
                    <a:cubicBezTo>
                      <a:pt x="384" y="118"/>
                      <a:pt x="537" y="77"/>
                      <a:pt x="6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44"/>
              <p:cNvSpPr/>
              <p:nvPr/>
            </p:nvSpPr>
            <p:spPr>
              <a:xfrm>
                <a:off x="6707362" y="4601240"/>
                <a:ext cx="34838" cy="19070"/>
              </a:xfrm>
              <a:custGeom>
                <a:rect b="b" l="l" r="r" t="t"/>
                <a:pathLst>
                  <a:path extrusionOk="0" h="595" w="1087">
                    <a:moveTo>
                      <a:pt x="366" y="64"/>
                    </a:moveTo>
                    <a:cubicBezTo>
                      <a:pt x="425" y="64"/>
                      <a:pt x="483" y="73"/>
                      <a:pt x="536" y="93"/>
                    </a:cubicBezTo>
                    <a:cubicBezTo>
                      <a:pt x="669" y="127"/>
                      <a:pt x="769" y="193"/>
                      <a:pt x="853" y="277"/>
                    </a:cubicBezTo>
                    <a:cubicBezTo>
                      <a:pt x="907" y="342"/>
                      <a:pt x="947" y="406"/>
                      <a:pt x="982" y="475"/>
                    </a:cubicBezTo>
                    <a:lnTo>
                      <a:pt x="982" y="475"/>
                    </a:lnTo>
                    <a:cubicBezTo>
                      <a:pt x="917" y="469"/>
                      <a:pt x="826" y="460"/>
                      <a:pt x="719" y="444"/>
                    </a:cubicBezTo>
                    <a:cubicBezTo>
                      <a:pt x="602" y="427"/>
                      <a:pt x="469" y="394"/>
                      <a:pt x="352" y="360"/>
                    </a:cubicBezTo>
                    <a:cubicBezTo>
                      <a:pt x="268" y="344"/>
                      <a:pt x="201" y="310"/>
                      <a:pt x="135" y="277"/>
                    </a:cubicBezTo>
                    <a:cubicBezTo>
                      <a:pt x="68" y="244"/>
                      <a:pt x="51" y="177"/>
                      <a:pt x="101" y="127"/>
                    </a:cubicBezTo>
                    <a:cubicBezTo>
                      <a:pt x="182" y="86"/>
                      <a:pt x="275" y="64"/>
                      <a:pt x="366" y="64"/>
                    </a:cubicBezTo>
                    <a:close/>
                    <a:moveTo>
                      <a:pt x="370" y="1"/>
                    </a:moveTo>
                    <a:cubicBezTo>
                      <a:pt x="268" y="1"/>
                      <a:pt x="165" y="25"/>
                      <a:pt x="68" y="76"/>
                    </a:cubicBezTo>
                    <a:cubicBezTo>
                      <a:pt x="18" y="110"/>
                      <a:pt x="1" y="177"/>
                      <a:pt x="18" y="227"/>
                    </a:cubicBezTo>
                    <a:cubicBezTo>
                      <a:pt x="34" y="277"/>
                      <a:pt x="68" y="310"/>
                      <a:pt x="101" y="327"/>
                    </a:cubicBezTo>
                    <a:cubicBezTo>
                      <a:pt x="168" y="377"/>
                      <a:pt x="252" y="394"/>
                      <a:pt x="335" y="427"/>
                    </a:cubicBezTo>
                    <a:cubicBezTo>
                      <a:pt x="452" y="461"/>
                      <a:pt x="586" y="477"/>
                      <a:pt x="719" y="494"/>
                    </a:cubicBezTo>
                    <a:cubicBezTo>
                      <a:pt x="778" y="503"/>
                      <a:pt x="840" y="507"/>
                      <a:pt x="903" y="507"/>
                    </a:cubicBezTo>
                    <a:cubicBezTo>
                      <a:pt x="934" y="507"/>
                      <a:pt x="965" y="506"/>
                      <a:pt x="996" y="504"/>
                    </a:cubicBezTo>
                    <a:lnTo>
                      <a:pt x="996" y="504"/>
                    </a:lnTo>
                    <a:cubicBezTo>
                      <a:pt x="1010" y="533"/>
                      <a:pt x="1023" y="563"/>
                      <a:pt x="1037" y="594"/>
                    </a:cubicBezTo>
                    <a:cubicBezTo>
                      <a:pt x="1037" y="563"/>
                      <a:pt x="1037" y="532"/>
                      <a:pt x="1023" y="501"/>
                    </a:cubicBezTo>
                    <a:lnTo>
                      <a:pt x="1023" y="501"/>
                    </a:lnTo>
                    <a:cubicBezTo>
                      <a:pt x="1045" y="500"/>
                      <a:pt x="1066" y="497"/>
                      <a:pt x="1087" y="494"/>
                    </a:cubicBezTo>
                    <a:cubicBezTo>
                      <a:pt x="1087" y="487"/>
                      <a:pt x="1061" y="483"/>
                      <a:pt x="1015" y="478"/>
                    </a:cubicBezTo>
                    <a:lnTo>
                      <a:pt x="1015" y="478"/>
                    </a:lnTo>
                    <a:cubicBezTo>
                      <a:pt x="983" y="387"/>
                      <a:pt x="950" y="323"/>
                      <a:pt x="886" y="244"/>
                    </a:cubicBezTo>
                    <a:cubicBezTo>
                      <a:pt x="755" y="90"/>
                      <a:pt x="565" y="1"/>
                      <a:pt x="3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44"/>
              <p:cNvSpPr/>
              <p:nvPr/>
            </p:nvSpPr>
            <p:spPr>
              <a:xfrm>
                <a:off x="6736816" y="4594574"/>
                <a:ext cx="17179" cy="23044"/>
              </a:xfrm>
              <a:custGeom>
                <a:rect b="b" l="l" r="r" t="t"/>
                <a:pathLst>
                  <a:path extrusionOk="0" h="719" w="536">
                    <a:moveTo>
                      <a:pt x="419" y="0"/>
                    </a:moveTo>
                    <a:cubicBezTo>
                      <a:pt x="285" y="17"/>
                      <a:pt x="168" y="84"/>
                      <a:pt x="118" y="201"/>
                    </a:cubicBezTo>
                    <a:cubicBezTo>
                      <a:pt x="68" y="284"/>
                      <a:pt x="34" y="368"/>
                      <a:pt x="18" y="468"/>
                    </a:cubicBezTo>
                    <a:cubicBezTo>
                      <a:pt x="1" y="552"/>
                      <a:pt x="18" y="635"/>
                      <a:pt x="68" y="719"/>
                    </a:cubicBezTo>
                    <a:cubicBezTo>
                      <a:pt x="68" y="635"/>
                      <a:pt x="68" y="552"/>
                      <a:pt x="68" y="468"/>
                    </a:cubicBezTo>
                    <a:cubicBezTo>
                      <a:pt x="84" y="385"/>
                      <a:pt x="118" y="301"/>
                      <a:pt x="168" y="234"/>
                    </a:cubicBezTo>
                    <a:cubicBezTo>
                      <a:pt x="218" y="151"/>
                      <a:pt x="302" y="67"/>
                      <a:pt x="402" y="67"/>
                    </a:cubicBezTo>
                    <a:cubicBezTo>
                      <a:pt x="485" y="84"/>
                      <a:pt x="469" y="218"/>
                      <a:pt x="419" y="301"/>
                    </a:cubicBezTo>
                    <a:cubicBezTo>
                      <a:pt x="368" y="385"/>
                      <a:pt x="318" y="452"/>
                      <a:pt x="268" y="518"/>
                    </a:cubicBezTo>
                    <a:cubicBezTo>
                      <a:pt x="168" y="635"/>
                      <a:pt x="101" y="702"/>
                      <a:pt x="101" y="702"/>
                    </a:cubicBezTo>
                    <a:cubicBezTo>
                      <a:pt x="185" y="669"/>
                      <a:pt x="251" y="619"/>
                      <a:pt x="302" y="552"/>
                    </a:cubicBezTo>
                    <a:cubicBezTo>
                      <a:pt x="368" y="485"/>
                      <a:pt x="419" y="418"/>
                      <a:pt x="469" y="335"/>
                    </a:cubicBezTo>
                    <a:cubicBezTo>
                      <a:pt x="502" y="284"/>
                      <a:pt x="519" y="218"/>
                      <a:pt x="519" y="167"/>
                    </a:cubicBezTo>
                    <a:cubicBezTo>
                      <a:pt x="536" y="84"/>
                      <a:pt x="485" y="17"/>
                      <a:pt x="4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44"/>
              <p:cNvSpPr/>
              <p:nvPr/>
            </p:nvSpPr>
            <p:spPr>
              <a:xfrm>
                <a:off x="6871779" y="4598997"/>
                <a:ext cx="63235" cy="53972"/>
              </a:xfrm>
              <a:custGeom>
                <a:rect b="b" l="l" r="r" t="t"/>
                <a:pathLst>
                  <a:path extrusionOk="0" h="1684" w="1973">
                    <a:moveTo>
                      <a:pt x="1705" y="0"/>
                    </a:moveTo>
                    <a:cubicBezTo>
                      <a:pt x="1655" y="0"/>
                      <a:pt x="1604" y="4"/>
                      <a:pt x="1554" y="13"/>
                    </a:cubicBezTo>
                    <a:cubicBezTo>
                      <a:pt x="836" y="80"/>
                      <a:pt x="251" y="581"/>
                      <a:pt x="51" y="1266"/>
                    </a:cubicBezTo>
                    <a:cubicBezTo>
                      <a:pt x="34" y="1366"/>
                      <a:pt x="17" y="1466"/>
                      <a:pt x="0" y="1567"/>
                    </a:cubicBezTo>
                    <a:cubicBezTo>
                      <a:pt x="0" y="1600"/>
                      <a:pt x="0" y="1650"/>
                      <a:pt x="0" y="1684"/>
                    </a:cubicBezTo>
                    <a:cubicBezTo>
                      <a:pt x="17" y="1684"/>
                      <a:pt x="17" y="1517"/>
                      <a:pt x="101" y="1283"/>
                    </a:cubicBezTo>
                    <a:cubicBezTo>
                      <a:pt x="318" y="631"/>
                      <a:pt x="869" y="146"/>
                      <a:pt x="1554" y="46"/>
                    </a:cubicBezTo>
                    <a:cubicBezTo>
                      <a:pt x="1647" y="34"/>
                      <a:pt x="1728" y="31"/>
                      <a:pt x="1794" y="31"/>
                    </a:cubicBezTo>
                    <a:cubicBezTo>
                      <a:pt x="1865" y="31"/>
                      <a:pt x="1918" y="34"/>
                      <a:pt x="1947" y="34"/>
                    </a:cubicBezTo>
                    <a:cubicBezTo>
                      <a:pt x="1963" y="34"/>
                      <a:pt x="1972" y="33"/>
                      <a:pt x="1972" y="29"/>
                    </a:cubicBezTo>
                    <a:cubicBezTo>
                      <a:pt x="1939" y="13"/>
                      <a:pt x="1905" y="13"/>
                      <a:pt x="1855" y="13"/>
                    </a:cubicBezTo>
                    <a:cubicBezTo>
                      <a:pt x="1805" y="4"/>
                      <a:pt x="1755" y="0"/>
                      <a:pt x="170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44"/>
              <p:cNvSpPr/>
              <p:nvPr/>
            </p:nvSpPr>
            <p:spPr>
              <a:xfrm>
                <a:off x="6913540" y="4524961"/>
                <a:ext cx="4327" cy="74452"/>
              </a:xfrm>
              <a:custGeom>
                <a:rect b="b" l="l" r="r" t="t"/>
                <a:pathLst>
                  <a:path extrusionOk="0" h="2323" w="135">
                    <a:moveTo>
                      <a:pt x="17" y="0"/>
                    </a:moveTo>
                    <a:lnTo>
                      <a:pt x="17" y="0"/>
                    </a:lnTo>
                    <a:cubicBezTo>
                      <a:pt x="1" y="385"/>
                      <a:pt x="1" y="769"/>
                      <a:pt x="34" y="1170"/>
                    </a:cubicBezTo>
                    <a:cubicBezTo>
                      <a:pt x="34" y="1554"/>
                      <a:pt x="68" y="1938"/>
                      <a:pt x="118" y="2323"/>
                    </a:cubicBezTo>
                    <a:cubicBezTo>
                      <a:pt x="134" y="1554"/>
                      <a:pt x="101" y="769"/>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44"/>
              <p:cNvSpPr/>
              <p:nvPr/>
            </p:nvSpPr>
            <p:spPr>
              <a:xfrm>
                <a:off x="6795724" y="4636720"/>
                <a:ext cx="53043" cy="3590"/>
              </a:xfrm>
              <a:custGeom>
                <a:rect b="b" l="l" r="r" t="t"/>
                <a:pathLst>
                  <a:path extrusionOk="0" h="112" w="1655">
                    <a:moveTo>
                      <a:pt x="1609" y="1"/>
                    </a:moveTo>
                    <a:cubicBezTo>
                      <a:pt x="1495" y="1"/>
                      <a:pt x="1184" y="25"/>
                      <a:pt x="820" y="39"/>
                    </a:cubicBezTo>
                    <a:cubicBezTo>
                      <a:pt x="368" y="55"/>
                      <a:pt x="1" y="55"/>
                      <a:pt x="1" y="72"/>
                    </a:cubicBezTo>
                    <a:cubicBezTo>
                      <a:pt x="213" y="98"/>
                      <a:pt x="426" y="111"/>
                      <a:pt x="638" y="111"/>
                    </a:cubicBezTo>
                    <a:cubicBezTo>
                      <a:pt x="977" y="111"/>
                      <a:pt x="1316" y="77"/>
                      <a:pt x="1655" y="5"/>
                    </a:cubicBezTo>
                    <a:cubicBezTo>
                      <a:pt x="1652" y="2"/>
                      <a:pt x="1636" y="1"/>
                      <a:pt x="16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44"/>
              <p:cNvSpPr/>
              <p:nvPr/>
            </p:nvSpPr>
            <p:spPr>
              <a:xfrm>
                <a:off x="6878734" y="4635694"/>
                <a:ext cx="5929" cy="10865"/>
              </a:xfrm>
              <a:custGeom>
                <a:rect b="b" l="l" r="r" t="t"/>
                <a:pathLst>
                  <a:path extrusionOk="0" h="339" w="185">
                    <a:moveTo>
                      <a:pt x="159" y="1"/>
                    </a:moveTo>
                    <a:cubicBezTo>
                      <a:pt x="134" y="1"/>
                      <a:pt x="78" y="50"/>
                      <a:pt x="34" y="138"/>
                    </a:cubicBezTo>
                    <a:cubicBezTo>
                      <a:pt x="1" y="238"/>
                      <a:pt x="17" y="338"/>
                      <a:pt x="34" y="338"/>
                    </a:cubicBezTo>
                    <a:cubicBezTo>
                      <a:pt x="51" y="338"/>
                      <a:pt x="67" y="255"/>
                      <a:pt x="101" y="171"/>
                    </a:cubicBezTo>
                    <a:cubicBezTo>
                      <a:pt x="134" y="87"/>
                      <a:pt x="184" y="21"/>
                      <a:pt x="168" y="4"/>
                    </a:cubicBezTo>
                    <a:cubicBezTo>
                      <a:pt x="166" y="2"/>
                      <a:pt x="163" y="1"/>
                      <a:pt x="1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44"/>
              <p:cNvSpPr/>
              <p:nvPr/>
            </p:nvSpPr>
            <p:spPr>
              <a:xfrm>
                <a:off x="6889983" y="4618676"/>
                <a:ext cx="7532" cy="7532"/>
              </a:xfrm>
              <a:custGeom>
                <a:rect b="b" l="l" r="r" t="t"/>
                <a:pathLst>
                  <a:path extrusionOk="0" h="235" w="235">
                    <a:moveTo>
                      <a:pt x="218" y="0"/>
                    </a:moveTo>
                    <a:cubicBezTo>
                      <a:pt x="201" y="0"/>
                      <a:pt x="151" y="34"/>
                      <a:pt x="84" y="101"/>
                    </a:cubicBezTo>
                    <a:cubicBezTo>
                      <a:pt x="34" y="151"/>
                      <a:pt x="0" y="217"/>
                      <a:pt x="17" y="234"/>
                    </a:cubicBezTo>
                    <a:cubicBezTo>
                      <a:pt x="34" y="234"/>
                      <a:pt x="84" y="201"/>
                      <a:pt x="134" y="134"/>
                    </a:cubicBezTo>
                    <a:cubicBezTo>
                      <a:pt x="201" y="84"/>
                      <a:pt x="234" y="17"/>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44"/>
              <p:cNvSpPr/>
              <p:nvPr/>
            </p:nvSpPr>
            <p:spPr>
              <a:xfrm>
                <a:off x="6905527" y="4609637"/>
                <a:ext cx="10576" cy="4872"/>
              </a:xfrm>
              <a:custGeom>
                <a:rect b="b" l="l" r="r" t="t"/>
                <a:pathLst>
                  <a:path extrusionOk="0" h="152" w="330">
                    <a:moveTo>
                      <a:pt x="231" y="1"/>
                    </a:moveTo>
                    <a:cubicBezTo>
                      <a:pt x="203" y="1"/>
                      <a:pt x="170" y="5"/>
                      <a:pt x="134" y="15"/>
                    </a:cubicBezTo>
                    <a:cubicBezTo>
                      <a:pt x="33" y="65"/>
                      <a:pt x="0" y="132"/>
                      <a:pt x="0" y="149"/>
                    </a:cubicBezTo>
                    <a:cubicBezTo>
                      <a:pt x="2" y="151"/>
                      <a:pt x="6" y="152"/>
                      <a:pt x="10" y="152"/>
                    </a:cubicBezTo>
                    <a:cubicBezTo>
                      <a:pt x="35" y="152"/>
                      <a:pt x="95" y="111"/>
                      <a:pt x="167" y="82"/>
                    </a:cubicBezTo>
                    <a:cubicBezTo>
                      <a:pt x="251" y="48"/>
                      <a:pt x="318" y="48"/>
                      <a:pt x="318" y="32"/>
                    </a:cubicBezTo>
                    <a:cubicBezTo>
                      <a:pt x="329" y="20"/>
                      <a:pt x="293" y="1"/>
                      <a:pt x="23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44"/>
              <p:cNvSpPr/>
              <p:nvPr/>
            </p:nvSpPr>
            <p:spPr>
              <a:xfrm>
                <a:off x="6923732" y="4606497"/>
                <a:ext cx="5897" cy="2981"/>
              </a:xfrm>
              <a:custGeom>
                <a:rect b="b" l="l" r="r" t="t"/>
                <a:pathLst>
                  <a:path extrusionOk="0" h="93" w="184">
                    <a:moveTo>
                      <a:pt x="146" y="0"/>
                    </a:moveTo>
                    <a:cubicBezTo>
                      <a:pt x="130" y="0"/>
                      <a:pt x="109" y="4"/>
                      <a:pt x="84" y="13"/>
                    </a:cubicBezTo>
                    <a:cubicBezTo>
                      <a:pt x="34" y="29"/>
                      <a:pt x="0" y="63"/>
                      <a:pt x="17" y="80"/>
                    </a:cubicBezTo>
                    <a:cubicBezTo>
                      <a:pt x="17" y="88"/>
                      <a:pt x="29" y="92"/>
                      <a:pt x="48" y="92"/>
                    </a:cubicBezTo>
                    <a:cubicBezTo>
                      <a:pt x="67" y="92"/>
                      <a:pt x="92" y="88"/>
                      <a:pt x="117" y="80"/>
                    </a:cubicBezTo>
                    <a:cubicBezTo>
                      <a:pt x="151" y="63"/>
                      <a:pt x="184" y="29"/>
                      <a:pt x="184" y="13"/>
                    </a:cubicBezTo>
                    <a:cubicBezTo>
                      <a:pt x="176" y="4"/>
                      <a:pt x="163" y="0"/>
                      <a:pt x="1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44"/>
              <p:cNvSpPr/>
              <p:nvPr/>
            </p:nvSpPr>
            <p:spPr>
              <a:xfrm>
                <a:off x="6257540" y="3173765"/>
                <a:ext cx="1259020" cy="975826"/>
              </a:xfrm>
              <a:custGeom>
                <a:rect b="b" l="l" r="r" t="t"/>
                <a:pathLst>
                  <a:path extrusionOk="0" h="30447" w="39283">
                    <a:moveTo>
                      <a:pt x="13861" y="0"/>
                    </a:moveTo>
                    <a:cubicBezTo>
                      <a:pt x="13268" y="0"/>
                      <a:pt x="12839" y="48"/>
                      <a:pt x="12616" y="154"/>
                    </a:cubicBezTo>
                    <a:cubicBezTo>
                      <a:pt x="10360" y="1207"/>
                      <a:pt x="1" y="26854"/>
                      <a:pt x="1" y="26854"/>
                    </a:cubicBezTo>
                    <a:lnTo>
                      <a:pt x="8338" y="30447"/>
                    </a:lnTo>
                    <a:lnTo>
                      <a:pt x="17344" y="8659"/>
                    </a:lnTo>
                    <a:cubicBezTo>
                      <a:pt x="17344" y="8659"/>
                      <a:pt x="32074" y="14048"/>
                      <a:pt x="35942" y="14048"/>
                    </a:cubicBezTo>
                    <a:cubicBezTo>
                      <a:pt x="36138" y="14048"/>
                      <a:pt x="36305" y="14034"/>
                      <a:pt x="36442" y="14005"/>
                    </a:cubicBezTo>
                    <a:cubicBezTo>
                      <a:pt x="39283" y="13421"/>
                      <a:pt x="38096" y="3947"/>
                      <a:pt x="38096" y="3947"/>
                    </a:cubicBezTo>
                    <a:cubicBezTo>
                      <a:pt x="38096" y="3947"/>
                      <a:pt x="19245" y="0"/>
                      <a:pt x="13861"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44"/>
              <p:cNvSpPr/>
              <p:nvPr/>
            </p:nvSpPr>
            <p:spPr>
              <a:xfrm>
                <a:off x="6643102" y="3344175"/>
                <a:ext cx="782437" cy="1239726"/>
              </a:xfrm>
              <a:custGeom>
                <a:rect b="b" l="l" r="r" t="t"/>
                <a:pathLst>
                  <a:path extrusionOk="0" h="38681" w="24413">
                    <a:moveTo>
                      <a:pt x="15690" y="0"/>
                    </a:moveTo>
                    <a:cubicBezTo>
                      <a:pt x="15339" y="117"/>
                      <a:pt x="1889" y="5647"/>
                      <a:pt x="937" y="7419"/>
                    </a:cubicBezTo>
                    <a:cubicBezTo>
                      <a:pt x="1" y="9190"/>
                      <a:pt x="2323" y="38680"/>
                      <a:pt x="2323" y="38680"/>
                    </a:cubicBezTo>
                    <a:lnTo>
                      <a:pt x="9976" y="38680"/>
                    </a:lnTo>
                    <a:lnTo>
                      <a:pt x="9491" y="12465"/>
                    </a:lnTo>
                    <a:lnTo>
                      <a:pt x="24412" y="8688"/>
                    </a:lnTo>
                    <a:lnTo>
                      <a:pt x="15690"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44"/>
              <p:cNvSpPr/>
              <p:nvPr/>
            </p:nvSpPr>
            <p:spPr>
              <a:xfrm>
                <a:off x="6761463" y="3422345"/>
                <a:ext cx="666736" cy="202460"/>
              </a:xfrm>
              <a:custGeom>
                <a:rect b="b" l="l" r="r" t="t"/>
                <a:pathLst>
                  <a:path extrusionOk="0" h="6317" w="20803">
                    <a:moveTo>
                      <a:pt x="0" y="0"/>
                    </a:moveTo>
                    <a:lnTo>
                      <a:pt x="0" y="0"/>
                    </a:lnTo>
                    <a:cubicBezTo>
                      <a:pt x="67" y="34"/>
                      <a:pt x="134" y="67"/>
                      <a:pt x="201" y="101"/>
                    </a:cubicBezTo>
                    <a:lnTo>
                      <a:pt x="769" y="385"/>
                    </a:lnTo>
                    <a:cubicBezTo>
                      <a:pt x="1020" y="518"/>
                      <a:pt x="1320" y="652"/>
                      <a:pt x="1671" y="819"/>
                    </a:cubicBezTo>
                    <a:cubicBezTo>
                      <a:pt x="2039" y="986"/>
                      <a:pt x="2440" y="1170"/>
                      <a:pt x="2891" y="1354"/>
                    </a:cubicBezTo>
                    <a:cubicBezTo>
                      <a:pt x="3810" y="1738"/>
                      <a:pt x="4913" y="2139"/>
                      <a:pt x="6132" y="2590"/>
                    </a:cubicBezTo>
                    <a:cubicBezTo>
                      <a:pt x="7369" y="3008"/>
                      <a:pt x="8739" y="3442"/>
                      <a:pt x="10176" y="3860"/>
                    </a:cubicBezTo>
                    <a:cubicBezTo>
                      <a:pt x="13083" y="4696"/>
                      <a:pt x="15740" y="5314"/>
                      <a:pt x="17661" y="5715"/>
                    </a:cubicBezTo>
                    <a:cubicBezTo>
                      <a:pt x="18630" y="5915"/>
                      <a:pt x="19416" y="6082"/>
                      <a:pt x="19950" y="6183"/>
                    </a:cubicBezTo>
                    <a:lnTo>
                      <a:pt x="20585" y="6283"/>
                    </a:lnTo>
                    <a:cubicBezTo>
                      <a:pt x="20652" y="6300"/>
                      <a:pt x="20719" y="6316"/>
                      <a:pt x="20803" y="6316"/>
                    </a:cubicBezTo>
                    <a:cubicBezTo>
                      <a:pt x="20736" y="6283"/>
                      <a:pt x="20652" y="6266"/>
                      <a:pt x="20585" y="6249"/>
                    </a:cubicBezTo>
                    <a:lnTo>
                      <a:pt x="19967" y="6116"/>
                    </a:lnTo>
                    <a:lnTo>
                      <a:pt x="17695" y="5598"/>
                    </a:lnTo>
                    <a:cubicBezTo>
                      <a:pt x="15773" y="5163"/>
                      <a:pt x="13117" y="4528"/>
                      <a:pt x="10226" y="3693"/>
                    </a:cubicBezTo>
                    <a:cubicBezTo>
                      <a:pt x="8789" y="3275"/>
                      <a:pt x="7419" y="2841"/>
                      <a:pt x="6183" y="2423"/>
                    </a:cubicBezTo>
                    <a:cubicBezTo>
                      <a:pt x="4963" y="2005"/>
                      <a:pt x="3860" y="1604"/>
                      <a:pt x="2941" y="1237"/>
                    </a:cubicBezTo>
                    <a:cubicBezTo>
                      <a:pt x="2490" y="1053"/>
                      <a:pt x="2072" y="886"/>
                      <a:pt x="1721" y="736"/>
                    </a:cubicBezTo>
                    <a:cubicBezTo>
                      <a:pt x="1354" y="585"/>
                      <a:pt x="1053" y="452"/>
                      <a:pt x="802" y="335"/>
                    </a:cubicBezTo>
                    <a:lnTo>
                      <a:pt x="218" y="67"/>
                    </a:lnTo>
                    <a:cubicBezTo>
                      <a:pt x="151" y="34"/>
                      <a:pt x="84" y="17"/>
                      <a:pt x="0"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44"/>
              <p:cNvSpPr/>
              <p:nvPr/>
            </p:nvSpPr>
            <p:spPr>
              <a:xfrm>
                <a:off x="6657044" y="3505867"/>
                <a:ext cx="139802" cy="292969"/>
              </a:xfrm>
              <a:custGeom>
                <a:rect b="b" l="l" r="r" t="t"/>
                <a:pathLst>
                  <a:path extrusionOk="0" h="9141" w="4362">
                    <a:moveTo>
                      <a:pt x="4344" y="1"/>
                    </a:moveTo>
                    <a:lnTo>
                      <a:pt x="4344" y="1"/>
                    </a:lnTo>
                    <a:cubicBezTo>
                      <a:pt x="4211" y="18"/>
                      <a:pt x="4060" y="68"/>
                      <a:pt x="3927" y="118"/>
                    </a:cubicBezTo>
                    <a:cubicBezTo>
                      <a:pt x="3542" y="252"/>
                      <a:pt x="3158" y="402"/>
                      <a:pt x="2791" y="569"/>
                    </a:cubicBezTo>
                    <a:cubicBezTo>
                      <a:pt x="2223" y="820"/>
                      <a:pt x="1721" y="1154"/>
                      <a:pt x="1253" y="1555"/>
                    </a:cubicBezTo>
                    <a:cubicBezTo>
                      <a:pt x="685" y="2056"/>
                      <a:pt x="301" y="2724"/>
                      <a:pt x="151" y="3476"/>
                    </a:cubicBezTo>
                    <a:cubicBezTo>
                      <a:pt x="0" y="4262"/>
                      <a:pt x="84" y="5030"/>
                      <a:pt x="151" y="5699"/>
                    </a:cubicBezTo>
                    <a:lnTo>
                      <a:pt x="318" y="7503"/>
                    </a:lnTo>
                    <a:lnTo>
                      <a:pt x="435" y="8706"/>
                    </a:lnTo>
                    <a:cubicBezTo>
                      <a:pt x="451" y="8856"/>
                      <a:pt x="468" y="9007"/>
                      <a:pt x="518" y="9141"/>
                    </a:cubicBezTo>
                    <a:cubicBezTo>
                      <a:pt x="518" y="8990"/>
                      <a:pt x="518" y="8840"/>
                      <a:pt x="502" y="8706"/>
                    </a:cubicBezTo>
                    <a:cubicBezTo>
                      <a:pt x="485" y="8372"/>
                      <a:pt x="468" y="7971"/>
                      <a:pt x="435" y="7486"/>
                    </a:cubicBezTo>
                    <a:lnTo>
                      <a:pt x="301" y="5682"/>
                    </a:lnTo>
                    <a:cubicBezTo>
                      <a:pt x="268" y="5014"/>
                      <a:pt x="167" y="4262"/>
                      <a:pt x="318" y="3510"/>
                    </a:cubicBezTo>
                    <a:cubicBezTo>
                      <a:pt x="451" y="2791"/>
                      <a:pt x="836" y="2156"/>
                      <a:pt x="1370" y="1672"/>
                    </a:cubicBezTo>
                    <a:cubicBezTo>
                      <a:pt x="1805" y="1271"/>
                      <a:pt x="2306" y="937"/>
                      <a:pt x="2841" y="686"/>
                    </a:cubicBezTo>
                    <a:cubicBezTo>
                      <a:pt x="3760" y="235"/>
                      <a:pt x="4361" y="34"/>
                      <a:pt x="4344"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44"/>
              <p:cNvSpPr/>
              <p:nvPr/>
            </p:nvSpPr>
            <p:spPr>
              <a:xfrm>
                <a:off x="6887836" y="3717622"/>
                <a:ext cx="58940" cy="25832"/>
              </a:xfrm>
              <a:custGeom>
                <a:rect b="b" l="l" r="r" t="t"/>
                <a:pathLst>
                  <a:path extrusionOk="0" h="806" w="1839">
                    <a:moveTo>
                      <a:pt x="44" y="1"/>
                    </a:moveTo>
                    <a:cubicBezTo>
                      <a:pt x="29" y="1"/>
                      <a:pt x="20" y="4"/>
                      <a:pt x="17" y="11"/>
                    </a:cubicBezTo>
                    <a:cubicBezTo>
                      <a:pt x="1" y="44"/>
                      <a:pt x="385" y="261"/>
                      <a:pt x="886" y="478"/>
                    </a:cubicBezTo>
                    <a:cubicBezTo>
                      <a:pt x="1322" y="667"/>
                      <a:pt x="1695" y="806"/>
                      <a:pt x="1796" y="806"/>
                    </a:cubicBezTo>
                    <a:cubicBezTo>
                      <a:pt x="1811" y="806"/>
                      <a:pt x="1820" y="802"/>
                      <a:pt x="1822" y="796"/>
                    </a:cubicBezTo>
                    <a:cubicBezTo>
                      <a:pt x="1839" y="762"/>
                      <a:pt x="1454" y="545"/>
                      <a:pt x="953" y="328"/>
                    </a:cubicBezTo>
                    <a:cubicBezTo>
                      <a:pt x="517" y="139"/>
                      <a:pt x="145" y="1"/>
                      <a:pt x="44"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44"/>
              <p:cNvSpPr/>
              <p:nvPr/>
            </p:nvSpPr>
            <p:spPr>
              <a:xfrm>
                <a:off x="6908732" y="3691693"/>
                <a:ext cx="42851" cy="54229"/>
              </a:xfrm>
              <a:custGeom>
                <a:rect b="b" l="l" r="r" t="t"/>
                <a:pathLst>
                  <a:path extrusionOk="0" h="1692" w="1337">
                    <a:moveTo>
                      <a:pt x="37" y="0"/>
                    </a:moveTo>
                    <a:cubicBezTo>
                      <a:pt x="36" y="0"/>
                      <a:pt x="35" y="1"/>
                      <a:pt x="34" y="1"/>
                    </a:cubicBezTo>
                    <a:cubicBezTo>
                      <a:pt x="0" y="18"/>
                      <a:pt x="151" y="502"/>
                      <a:pt x="502" y="970"/>
                    </a:cubicBezTo>
                    <a:cubicBezTo>
                      <a:pt x="849" y="1427"/>
                      <a:pt x="1240" y="1691"/>
                      <a:pt x="1297" y="1691"/>
                    </a:cubicBezTo>
                    <a:cubicBezTo>
                      <a:pt x="1300" y="1691"/>
                      <a:pt x="1303" y="1690"/>
                      <a:pt x="1304" y="1688"/>
                    </a:cubicBezTo>
                    <a:cubicBezTo>
                      <a:pt x="1337" y="1655"/>
                      <a:pt x="986" y="1338"/>
                      <a:pt x="652" y="870"/>
                    </a:cubicBezTo>
                    <a:cubicBezTo>
                      <a:pt x="308" y="427"/>
                      <a:pt x="92" y="0"/>
                      <a:pt x="37"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44"/>
              <p:cNvSpPr/>
              <p:nvPr/>
            </p:nvSpPr>
            <p:spPr>
              <a:xfrm>
                <a:off x="6947833" y="3730794"/>
                <a:ext cx="56248" cy="88939"/>
              </a:xfrm>
              <a:custGeom>
                <a:rect b="b" l="l" r="r" t="t"/>
                <a:pathLst>
                  <a:path extrusionOk="0" h="2775" w="1755">
                    <a:moveTo>
                      <a:pt x="1754" y="1"/>
                    </a:moveTo>
                    <a:cubicBezTo>
                      <a:pt x="1615" y="70"/>
                      <a:pt x="1453" y="105"/>
                      <a:pt x="1286" y="105"/>
                    </a:cubicBezTo>
                    <a:cubicBezTo>
                      <a:pt x="1253" y="105"/>
                      <a:pt x="1220" y="104"/>
                      <a:pt x="1186" y="101"/>
                    </a:cubicBezTo>
                    <a:cubicBezTo>
                      <a:pt x="1059" y="81"/>
                      <a:pt x="932" y="73"/>
                      <a:pt x="805" y="73"/>
                    </a:cubicBezTo>
                    <a:cubicBezTo>
                      <a:pt x="715" y="73"/>
                      <a:pt x="625" y="77"/>
                      <a:pt x="535" y="84"/>
                    </a:cubicBezTo>
                    <a:cubicBezTo>
                      <a:pt x="384" y="101"/>
                      <a:pt x="251" y="168"/>
                      <a:pt x="150" y="285"/>
                    </a:cubicBezTo>
                    <a:cubicBezTo>
                      <a:pt x="50" y="402"/>
                      <a:pt x="0" y="552"/>
                      <a:pt x="0" y="719"/>
                    </a:cubicBezTo>
                    <a:cubicBezTo>
                      <a:pt x="0" y="1855"/>
                      <a:pt x="33" y="2757"/>
                      <a:pt x="84" y="2774"/>
                    </a:cubicBezTo>
                    <a:cubicBezTo>
                      <a:pt x="134" y="2774"/>
                      <a:pt x="167" y="1838"/>
                      <a:pt x="184" y="719"/>
                    </a:cubicBezTo>
                    <a:cubicBezTo>
                      <a:pt x="150" y="485"/>
                      <a:pt x="317" y="268"/>
                      <a:pt x="551" y="234"/>
                    </a:cubicBezTo>
                    <a:cubicBezTo>
                      <a:pt x="769" y="218"/>
                      <a:pt x="986" y="218"/>
                      <a:pt x="1186" y="218"/>
                    </a:cubicBezTo>
                    <a:cubicBezTo>
                      <a:pt x="1208" y="220"/>
                      <a:pt x="1230" y="221"/>
                      <a:pt x="1251" y="221"/>
                    </a:cubicBezTo>
                    <a:cubicBezTo>
                      <a:pt x="1393" y="221"/>
                      <a:pt x="1521" y="176"/>
                      <a:pt x="1637" y="118"/>
                    </a:cubicBezTo>
                    <a:cubicBezTo>
                      <a:pt x="1738" y="67"/>
                      <a:pt x="1754" y="1"/>
                      <a:pt x="1754"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57" name="Shape 2257"/>
        <p:cNvGrpSpPr/>
        <p:nvPr/>
      </p:nvGrpSpPr>
      <p:grpSpPr>
        <a:xfrm>
          <a:off x="0" y="0"/>
          <a:ext cx="0" cy="0"/>
          <a:chOff x="0" y="0"/>
          <a:chExt cx="0" cy="0"/>
        </a:xfrm>
      </p:grpSpPr>
      <p:sp>
        <p:nvSpPr>
          <p:cNvPr id="2258" name="Google Shape;2258;p4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BUDGET</a:t>
            </a:r>
            <a:endParaRPr/>
          </a:p>
        </p:txBody>
      </p:sp>
      <p:sp>
        <p:nvSpPr>
          <p:cNvPr id="2259" name="Google Shape;2259;p45"/>
          <p:cNvSpPr/>
          <p:nvPr/>
        </p:nvSpPr>
        <p:spPr>
          <a:xfrm>
            <a:off x="2286445" y="3273448"/>
            <a:ext cx="5048164" cy="381703"/>
          </a:xfrm>
          <a:custGeom>
            <a:rect b="b" l="l" r="r" t="t"/>
            <a:pathLst>
              <a:path extrusionOk="0" h="16474" w="217875">
                <a:moveTo>
                  <a:pt x="439" y="0"/>
                </a:moveTo>
                <a:lnTo>
                  <a:pt x="1" y="16345"/>
                </a:lnTo>
                <a:cubicBezTo>
                  <a:pt x="1" y="16345"/>
                  <a:pt x="22573" y="16473"/>
                  <a:pt x="53283" y="16473"/>
                </a:cubicBezTo>
                <a:cubicBezTo>
                  <a:pt x="112089" y="16473"/>
                  <a:pt x="200736" y="16005"/>
                  <a:pt x="217875" y="13275"/>
                </a:cubicBezTo>
                <a:lnTo>
                  <a:pt x="217344" y="601"/>
                </a:lnTo>
                <a:lnTo>
                  <a:pt x="43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45"/>
          <p:cNvSpPr/>
          <p:nvPr/>
        </p:nvSpPr>
        <p:spPr>
          <a:xfrm>
            <a:off x="1105864" y="3147681"/>
            <a:ext cx="2846921" cy="645725"/>
          </a:xfrm>
          <a:custGeom>
            <a:rect b="b" l="l" r="r" t="t"/>
            <a:pathLst>
              <a:path extrusionOk="0" h="27869" w="122871">
                <a:moveTo>
                  <a:pt x="50143" y="0"/>
                </a:moveTo>
                <a:cubicBezTo>
                  <a:pt x="30137" y="0"/>
                  <a:pt x="8192" y="1462"/>
                  <a:pt x="1663" y="7206"/>
                </a:cubicBezTo>
                <a:cubicBezTo>
                  <a:pt x="93" y="8568"/>
                  <a:pt x="0" y="10969"/>
                  <a:pt x="1432" y="12493"/>
                </a:cubicBezTo>
                <a:cubicBezTo>
                  <a:pt x="5576" y="16794"/>
                  <a:pt x="18441" y="26455"/>
                  <a:pt x="50207" y="26455"/>
                </a:cubicBezTo>
                <a:cubicBezTo>
                  <a:pt x="51005" y="26455"/>
                  <a:pt x="51816" y="26449"/>
                  <a:pt x="52639" y="26437"/>
                </a:cubicBezTo>
                <a:lnTo>
                  <a:pt x="80367" y="27868"/>
                </a:lnTo>
                <a:lnTo>
                  <a:pt x="80367" y="27868"/>
                </a:lnTo>
                <a:lnTo>
                  <a:pt x="79928" y="5982"/>
                </a:lnTo>
                <a:lnTo>
                  <a:pt x="79928" y="5982"/>
                </a:lnTo>
                <a:cubicBezTo>
                  <a:pt x="79929" y="5982"/>
                  <a:pt x="95303" y="6571"/>
                  <a:pt x="107638" y="6571"/>
                </a:cubicBezTo>
                <a:cubicBezTo>
                  <a:pt x="115890" y="6571"/>
                  <a:pt x="122783" y="6307"/>
                  <a:pt x="122801" y="5428"/>
                </a:cubicBezTo>
                <a:cubicBezTo>
                  <a:pt x="122870" y="3235"/>
                  <a:pt x="100106" y="2381"/>
                  <a:pt x="82699" y="1134"/>
                </a:cubicBezTo>
                <a:cubicBezTo>
                  <a:pt x="76310" y="669"/>
                  <a:pt x="63670" y="0"/>
                  <a:pt x="50143"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45"/>
          <p:cNvSpPr/>
          <p:nvPr/>
        </p:nvSpPr>
        <p:spPr>
          <a:xfrm>
            <a:off x="1109617" y="3166472"/>
            <a:ext cx="2843168" cy="626401"/>
          </a:xfrm>
          <a:custGeom>
            <a:rect b="b" l="l" r="r" t="t"/>
            <a:pathLst>
              <a:path extrusionOk="0" h="27035" w="122709">
                <a:moveTo>
                  <a:pt x="77596" y="0"/>
                </a:moveTo>
                <a:lnTo>
                  <a:pt x="78058" y="21678"/>
                </a:lnTo>
                <a:lnTo>
                  <a:pt x="50330" y="20316"/>
                </a:lnTo>
                <a:cubicBezTo>
                  <a:pt x="49383" y="20333"/>
                  <a:pt x="48452" y="20341"/>
                  <a:pt x="47537" y="20341"/>
                </a:cubicBezTo>
                <a:cubicBezTo>
                  <a:pt x="19023" y="20341"/>
                  <a:pt x="5832" y="12501"/>
                  <a:pt x="508" y="7826"/>
                </a:cubicBezTo>
                <a:lnTo>
                  <a:pt x="508" y="7826"/>
                </a:lnTo>
                <a:cubicBezTo>
                  <a:pt x="0" y="9142"/>
                  <a:pt x="300" y="10643"/>
                  <a:pt x="1270" y="11659"/>
                </a:cubicBezTo>
                <a:cubicBezTo>
                  <a:pt x="5414" y="15983"/>
                  <a:pt x="18279" y="25644"/>
                  <a:pt x="50045" y="25644"/>
                </a:cubicBezTo>
                <a:cubicBezTo>
                  <a:pt x="50844" y="25644"/>
                  <a:pt x="51654" y="25638"/>
                  <a:pt x="52477" y="25626"/>
                </a:cubicBezTo>
                <a:lnTo>
                  <a:pt x="80205" y="27034"/>
                </a:lnTo>
                <a:lnTo>
                  <a:pt x="80205" y="27034"/>
                </a:lnTo>
                <a:lnTo>
                  <a:pt x="79766" y="5171"/>
                </a:lnTo>
                <a:lnTo>
                  <a:pt x="79766" y="5171"/>
                </a:lnTo>
                <a:cubicBezTo>
                  <a:pt x="79767" y="5171"/>
                  <a:pt x="95141" y="5760"/>
                  <a:pt x="107476" y="5760"/>
                </a:cubicBezTo>
                <a:cubicBezTo>
                  <a:pt x="115728" y="5760"/>
                  <a:pt x="122621" y="5496"/>
                  <a:pt x="122639" y="4617"/>
                </a:cubicBezTo>
                <a:cubicBezTo>
                  <a:pt x="122708" y="2424"/>
                  <a:pt x="99944" y="1570"/>
                  <a:pt x="82537" y="323"/>
                </a:cubicBezTo>
                <a:cubicBezTo>
                  <a:pt x="81151" y="231"/>
                  <a:pt x="79489" y="115"/>
                  <a:pt x="77596"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45"/>
          <p:cNvSpPr/>
          <p:nvPr/>
        </p:nvSpPr>
        <p:spPr>
          <a:xfrm>
            <a:off x="7322282" y="3287350"/>
            <a:ext cx="438654" cy="294236"/>
          </a:xfrm>
          <a:custGeom>
            <a:rect b="b" l="l" r="r" t="t"/>
            <a:pathLst>
              <a:path extrusionOk="0" h="12699" w="18932">
                <a:moveTo>
                  <a:pt x="1" y="1"/>
                </a:moveTo>
                <a:lnTo>
                  <a:pt x="347" y="12698"/>
                </a:lnTo>
                <a:cubicBezTo>
                  <a:pt x="347" y="12698"/>
                  <a:pt x="18932" y="8566"/>
                  <a:pt x="17501" y="5957"/>
                </a:cubicBezTo>
                <a:cubicBezTo>
                  <a:pt x="16092" y="3348"/>
                  <a:pt x="1" y="1"/>
                  <a:pt x="1"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45"/>
          <p:cNvSpPr txBox="1"/>
          <p:nvPr>
            <p:ph idx="4294967295" type="subTitle"/>
          </p:nvPr>
        </p:nvSpPr>
        <p:spPr>
          <a:xfrm>
            <a:off x="2955750" y="2132625"/>
            <a:ext cx="1536900" cy="722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t>Despite being red, Mars is actually a cold place</a:t>
            </a:r>
            <a:endParaRPr sz="1200"/>
          </a:p>
        </p:txBody>
      </p:sp>
      <p:sp>
        <p:nvSpPr>
          <p:cNvPr id="2264" name="Google Shape;2264;p45"/>
          <p:cNvSpPr txBox="1"/>
          <p:nvPr>
            <p:ph idx="4294967295" type="subTitle"/>
          </p:nvPr>
        </p:nvSpPr>
        <p:spPr>
          <a:xfrm>
            <a:off x="3018300" y="1855321"/>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Mars</a:t>
            </a:r>
            <a:endParaRPr sz="1600">
              <a:solidFill>
                <a:schemeClr val="dk1"/>
              </a:solidFill>
              <a:latin typeface="Lilita One"/>
              <a:ea typeface="Lilita One"/>
              <a:cs typeface="Lilita One"/>
              <a:sym typeface="Lilita One"/>
            </a:endParaRPr>
          </a:p>
        </p:txBody>
      </p:sp>
      <p:sp>
        <p:nvSpPr>
          <p:cNvPr id="2265" name="Google Shape;2265;p45"/>
          <p:cNvSpPr txBox="1"/>
          <p:nvPr>
            <p:ph idx="4294967295" type="subTitle"/>
          </p:nvPr>
        </p:nvSpPr>
        <p:spPr>
          <a:xfrm>
            <a:off x="2061000" y="3808800"/>
            <a:ext cx="5045400" cy="792000"/>
          </a:xfrm>
          <a:prstGeom prst="rect">
            <a:avLst/>
          </a:prstGeom>
        </p:spPr>
        <p:txBody>
          <a:bodyPr anchorCtr="0" anchor="b" bIns="91425" lIns="91425" spcFirstLastPara="1" rIns="91425" wrap="square" tIns="91425">
            <a:noAutofit/>
          </a:bodyPr>
          <a:lstStyle/>
          <a:p>
            <a:pPr indent="0" lvl="0" marL="0" rtl="0" algn="ctr">
              <a:spcBef>
                <a:spcPts val="0"/>
              </a:spcBef>
              <a:spcAft>
                <a:spcPts val="1600"/>
              </a:spcAft>
              <a:buNone/>
            </a:pPr>
            <a:r>
              <a:rPr lang="en" sz="2700">
                <a:solidFill>
                  <a:schemeClr val="dk1"/>
                </a:solidFill>
                <a:latin typeface="Lilita One"/>
                <a:ea typeface="Lilita One"/>
                <a:cs typeface="Lilita One"/>
                <a:sym typeface="Lilita One"/>
              </a:rPr>
              <a:t>€6,000,000</a:t>
            </a:r>
            <a:endParaRPr sz="2700">
              <a:solidFill>
                <a:schemeClr val="dk1"/>
              </a:solidFill>
              <a:latin typeface="Lilita One"/>
              <a:ea typeface="Lilita One"/>
              <a:cs typeface="Lilita One"/>
              <a:sym typeface="Lilita One"/>
            </a:endParaRPr>
          </a:p>
        </p:txBody>
      </p:sp>
      <p:sp>
        <p:nvSpPr>
          <p:cNvPr id="2266" name="Google Shape;2266;p45"/>
          <p:cNvSpPr txBox="1"/>
          <p:nvPr>
            <p:ph idx="4294967295" type="subTitle"/>
          </p:nvPr>
        </p:nvSpPr>
        <p:spPr>
          <a:xfrm>
            <a:off x="3018300" y="1293025"/>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10%</a:t>
            </a:r>
            <a:endParaRPr sz="1600">
              <a:solidFill>
                <a:schemeClr val="dk1"/>
              </a:solidFill>
              <a:latin typeface="Lilita One"/>
              <a:ea typeface="Lilita One"/>
              <a:cs typeface="Lilita One"/>
              <a:sym typeface="Lilita One"/>
            </a:endParaRPr>
          </a:p>
        </p:txBody>
      </p:sp>
      <p:sp>
        <p:nvSpPr>
          <p:cNvPr id="2267" name="Google Shape;2267;p45"/>
          <p:cNvSpPr/>
          <p:nvPr/>
        </p:nvSpPr>
        <p:spPr>
          <a:xfrm>
            <a:off x="3572700" y="1729507"/>
            <a:ext cx="303000" cy="125700"/>
          </a:xfrm>
          <a:prstGeom prst="rect">
            <a:avLst/>
          </a:prstGeom>
          <a:solidFill>
            <a:srgbClr val="FFFFFF"/>
          </a:solidFill>
          <a:ln cap="flat" cmpd="sng" w="9525">
            <a:solidFill>
              <a:schemeClr val="dk1"/>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45"/>
          <p:cNvSpPr txBox="1"/>
          <p:nvPr>
            <p:ph idx="4294967295" type="subTitle"/>
          </p:nvPr>
        </p:nvSpPr>
        <p:spPr>
          <a:xfrm>
            <a:off x="720000" y="4399700"/>
            <a:ext cx="7704000" cy="2010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a:t>If you want to modify this graph, click on it, follow the link, change de data and replace it</a:t>
            </a:r>
            <a:endParaRPr/>
          </a:p>
        </p:txBody>
      </p:sp>
      <p:sp>
        <p:nvSpPr>
          <p:cNvPr id="2269" name="Google Shape;2269;p45"/>
          <p:cNvSpPr txBox="1"/>
          <p:nvPr>
            <p:ph idx="4294967295" type="subTitle"/>
          </p:nvPr>
        </p:nvSpPr>
        <p:spPr>
          <a:xfrm>
            <a:off x="4713900" y="1855321"/>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Mercury</a:t>
            </a:r>
            <a:endParaRPr sz="1600">
              <a:solidFill>
                <a:schemeClr val="dk1"/>
              </a:solidFill>
              <a:latin typeface="Lilita One"/>
              <a:ea typeface="Lilita One"/>
              <a:cs typeface="Lilita One"/>
              <a:sym typeface="Lilita One"/>
            </a:endParaRPr>
          </a:p>
        </p:txBody>
      </p:sp>
      <p:sp>
        <p:nvSpPr>
          <p:cNvPr id="2270" name="Google Shape;2270;p45"/>
          <p:cNvSpPr txBox="1"/>
          <p:nvPr>
            <p:ph idx="4294967295" type="subTitle"/>
          </p:nvPr>
        </p:nvSpPr>
        <p:spPr>
          <a:xfrm>
            <a:off x="4713900" y="1293025"/>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4</a:t>
            </a:r>
            <a:r>
              <a:rPr lang="en" sz="1600">
                <a:solidFill>
                  <a:schemeClr val="dk1"/>
                </a:solidFill>
                <a:latin typeface="Lilita One"/>
                <a:ea typeface="Lilita One"/>
                <a:cs typeface="Lilita One"/>
                <a:sym typeface="Lilita One"/>
              </a:rPr>
              <a:t>0%</a:t>
            </a:r>
            <a:endParaRPr sz="1600">
              <a:solidFill>
                <a:schemeClr val="dk1"/>
              </a:solidFill>
              <a:latin typeface="Lilita One"/>
              <a:ea typeface="Lilita One"/>
              <a:cs typeface="Lilita One"/>
              <a:sym typeface="Lilita One"/>
            </a:endParaRPr>
          </a:p>
        </p:txBody>
      </p:sp>
      <p:sp>
        <p:nvSpPr>
          <p:cNvPr id="2271" name="Google Shape;2271;p45"/>
          <p:cNvSpPr/>
          <p:nvPr/>
        </p:nvSpPr>
        <p:spPr>
          <a:xfrm>
            <a:off x="5268300" y="1729507"/>
            <a:ext cx="303000" cy="1257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45"/>
          <p:cNvSpPr txBox="1"/>
          <p:nvPr>
            <p:ph idx="4294967295" type="subTitle"/>
          </p:nvPr>
        </p:nvSpPr>
        <p:spPr>
          <a:xfrm>
            <a:off x="6337950" y="2132625"/>
            <a:ext cx="1536900" cy="722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t>Saturn is composed mostly of hydrogen and helium</a:t>
            </a:r>
            <a:endParaRPr sz="1200"/>
          </a:p>
        </p:txBody>
      </p:sp>
      <p:sp>
        <p:nvSpPr>
          <p:cNvPr id="2273" name="Google Shape;2273;p45"/>
          <p:cNvSpPr txBox="1"/>
          <p:nvPr>
            <p:ph idx="4294967295" type="subTitle"/>
          </p:nvPr>
        </p:nvSpPr>
        <p:spPr>
          <a:xfrm>
            <a:off x="6400425" y="1855321"/>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Saturn</a:t>
            </a:r>
            <a:endParaRPr sz="1600">
              <a:solidFill>
                <a:schemeClr val="dk1"/>
              </a:solidFill>
              <a:latin typeface="Lilita One"/>
              <a:ea typeface="Lilita One"/>
              <a:cs typeface="Lilita One"/>
              <a:sym typeface="Lilita One"/>
            </a:endParaRPr>
          </a:p>
        </p:txBody>
      </p:sp>
      <p:sp>
        <p:nvSpPr>
          <p:cNvPr id="2274" name="Google Shape;2274;p45"/>
          <p:cNvSpPr txBox="1"/>
          <p:nvPr>
            <p:ph idx="4294967295" type="subTitle"/>
          </p:nvPr>
        </p:nvSpPr>
        <p:spPr>
          <a:xfrm>
            <a:off x="6400425" y="1293025"/>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2</a:t>
            </a:r>
            <a:r>
              <a:rPr lang="en" sz="1600">
                <a:solidFill>
                  <a:schemeClr val="dk1"/>
                </a:solidFill>
                <a:latin typeface="Lilita One"/>
                <a:ea typeface="Lilita One"/>
                <a:cs typeface="Lilita One"/>
                <a:sym typeface="Lilita One"/>
              </a:rPr>
              <a:t>0%</a:t>
            </a:r>
            <a:endParaRPr sz="1600">
              <a:solidFill>
                <a:schemeClr val="dk1"/>
              </a:solidFill>
              <a:latin typeface="Lilita One"/>
              <a:ea typeface="Lilita One"/>
              <a:cs typeface="Lilita One"/>
              <a:sym typeface="Lilita One"/>
            </a:endParaRPr>
          </a:p>
        </p:txBody>
      </p:sp>
      <p:sp>
        <p:nvSpPr>
          <p:cNvPr id="2275" name="Google Shape;2275;p45"/>
          <p:cNvSpPr/>
          <p:nvPr/>
        </p:nvSpPr>
        <p:spPr>
          <a:xfrm>
            <a:off x="6954900" y="1729507"/>
            <a:ext cx="303000" cy="125700"/>
          </a:xfrm>
          <a:prstGeom prst="rect">
            <a:avLst/>
          </a:pr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45"/>
          <p:cNvSpPr txBox="1"/>
          <p:nvPr>
            <p:ph idx="4294967295" type="subTitle"/>
          </p:nvPr>
        </p:nvSpPr>
        <p:spPr>
          <a:xfrm>
            <a:off x="1262000" y="2132625"/>
            <a:ext cx="1536900" cy="722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t>Venus has a beautiful name, but it’s terribly hot</a:t>
            </a:r>
            <a:endParaRPr sz="1200"/>
          </a:p>
        </p:txBody>
      </p:sp>
      <p:sp>
        <p:nvSpPr>
          <p:cNvPr id="2277" name="Google Shape;2277;p45"/>
          <p:cNvSpPr txBox="1"/>
          <p:nvPr>
            <p:ph idx="4294967295" type="subTitle"/>
          </p:nvPr>
        </p:nvSpPr>
        <p:spPr>
          <a:xfrm>
            <a:off x="1324500" y="1855321"/>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Venus</a:t>
            </a:r>
            <a:endParaRPr sz="1600">
              <a:solidFill>
                <a:schemeClr val="dk1"/>
              </a:solidFill>
              <a:latin typeface="Lilita One"/>
              <a:ea typeface="Lilita One"/>
              <a:cs typeface="Lilita One"/>
              <a:sym typeface="Lilita One"/>
            </a:endParaRPr>
          </a:p>
        </p:txBody>
      </p:sp>
      <p:sp>
        <p:nvSpPr>
          <p:cNvPr id="2278" name="Google Shape;2278;p45"/>
          <p:cNvSpPr txBox="1"/>
          <p:nvPr>
            <p:ph idx="4294967295" type="subTitle"/>
          </p:nvPr>
        </p:nvSpPr>
        <p:spPr>
          <a:xfrm>
            <a:off x="1324500" y="1293025"/>
            <a:ext cx="1411800" cy="277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sz="1600">
                <a:solidFill>
                  <a:schemeClr val="dk1"/>
                </a:solidFill>
                <a:latin typeface="Lilita One"/>
                <a:ea typeface="Lilita One"/>
                <a:cs typeface="Lilita One"/>
                <a:sym typeface="Lilita One"/>
              </a:rPr>
              <a:t>30%</a:t>
            </a:r>
            <a:endParaRPr sz="1600">
              <a:solidFill>
                <a:schemeClr val="dk1"/>
              </a:solidFill>
              <a:latin typeface="Lilita One"/>
              <a:ea typeface="Lilita One"/>
              <a:cs typeface="Lilita One"/>
              <a:sym typeface="Lilita One"/>
            </a:endParaRPr>
          </a:p>
        </p:txBody>
      </p:sp>
      <p:sp>
        <p:nvSpPr>
          <p:cNvPr id="2279" name="Google Shape;2279;p45"/>
          <p:cNvSpPr/>
          <p:nvPr/>
        </p:nvSpPr>
        <p:spPr>
          <a:xfrm>
            <a:off x="1878900" y="1729507"/>
            <a:ext cx="303000" cy="125700"/>
          </a:xfrm>
          <a:prstGeom prst="rect">
            <a:avLst/>
          </a:prstGeom>
          <a:solidFill>
            <a:schemeClr val="dk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45"/>
          <p:cNvSpPr txBox="1"/>
          <p:nvPr>
            <p:ph idx="4294967295" type="subTitle"/>
          </p:nvPr>
        </p:nvSpPr>
        <p:spPr>
          <a:xfrm>
            <a:off x="4646825" y="2132625"/>
            <a:ext cx="1536900" cy="722100"/>
          </a:xfrm>
          <a:prstGeom prst="rect">
            <a:avLst/>
          </a:prstGeom>
        </p:spPr>
        <p:txBody>
          <a:bodyPr anchorCtr="0" anchor="t" bIns="91425" lIns="91425" spcFirstLastPara="1" rIns="91425" wrap="square" tIns="91425">
            <a:noAutofit/>
          </a:bodyPr>
          <a:lstStyle/>
          <a:p>
            <a:pPr indent="0" lvl="0" marL="0" rtl="0" algn="ctr">
              <a:lnSpc>
                <a:spcPct val="100000"/>
              </a:lnSpc>
              <a:spcBef>
                <a:spcPts val="0"/>
              </a:spcBef>
              <a:spcAft>
                <a:spcPts val="1600"/>
              </a:spcAft>
              <a:buNone/>
            </a:pPr>
            <a:r>
              <a:rPr lang="en" sz="1200"/>
              <a:t>Mercury is the smallest planet in our Solar System</a:t>
            </a:r>
            <a:endParaRPr sz="1200"/>
          </a:p>
        </p:txBody>
      </p:sp>
      <p:pic>
        <p:nvPicPr>
          <p:cNvPr id="2281" name="Google Shape;2281;p45" title="Chart">
            <a:hlinkClick r:id="rId3"/>
          </p:cNvPr>
          <p:cNvPicPr preferRelativeResize="0"/>
          <p:nvPr/>
        </p:nvPicPr>
        <p:blipFill>
          <a:blip r:embed="rId4">
            <a:alphaModFix/>
          </a:blip>
          <a:stretch>
            <a:fillRect/>
          </a:stretch>
        </p:blipFill>
        <p:spPr>
          <a:xfrm>
            <a:off x="2961625" y="3254584"/>
            <a:ext cx="4362355" cy="381700"/>
          </a:xfrm>
          <a:prstGeom prst="rect">
            <a:avLst/>
          </a:prstGeom>
          <a:noFill/>
          <a:ln>
            <a:noFill/>
          </a:ln>
        </p:spPr>
      </p:pic>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285" name="Shape 2285"/>
        <p:cNvGrpSpPr/>
        <p:nvPr/>
      </p:nvGrpSpPr>
      <p:grpSpPr>
        <a:xfrm>
          <a:off x="0" y="0"/>
          <a:ext cx="0" cy="0"/>
          <a:chOff x="0" y="0"/>
          <a:chExt cx="0" cy="0"/>
        </a:xfrm>
      </p:grpSpPr>
      <p:sp>
        <p:nvSpPr>
          <p:cNvPr id="2286" name="Google Shape;2286;p46"/>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GOALS</a:t>
            </a:r>
            <a:endParaRPr/>
          </a:p>
        </p:txBody>
      </p:sp>
      <p:sp>
        <p:nvSpPr>
          <p:cNvPr id="2287" name="Google Shape;2287;p46"/>
          <p:cNvSpPr txBox="1"/>
          <p:nvPr>
            <p:ph idx="1" type="subTitle"/>
          </p:nvPr>
        </p:nvSpPr>
        <p:spPr>
          <a:xfrm>
            <a:off x="6743876" y="2475500"/>
            <a:ext cx="1603800" cy="276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Venus</a:t>
            </a:r>
            <a:endParaRPr/>
          </a:p>
        </p:txBody>
      </p:sp>
      <p:sp>
        <p:nvSpPr>
          <p:cNvPr id="2288" name="Google Shape;2288;p46"/>
          <p:cNvSpPr txBox="1"/>
          <p:nvPr>
            <p:ph idx="2" type="subTitle"/>
          </p:nvPr>
        </p:nvSpPr>
        <p:spPr>
          <a:xfrm>
            <a:off x="6743875" y="2752100"/>
            <a:ext cx="1603800" cy="728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and then drag the orange handles</a:t>
            </a:r>
            <a:endParaRPr/>
          </a:p>
        </p:txBody>
      </p:sp>
      <p:sp>
        <p:nvSpPr>
          <p:cNvPr id="2289" name="Google Shape;2289;p46"/>
          <p:cNvSpPr txBox="1"/>
          <p:nvPr>
            <p:ph idx="3" type="subTitle"/>
          </p:nvPr>
        </p:nvSpPr>
        <p:spPr>
          <a:xfrm>
            <a:off x="1384276" y="1537100"/>
            <a:ext cx="1603800" cy="276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Mars</a:t>
            </a:r>
            <a:endParaRPr/>
          </a:p>
        </p:txBody>
      </p:sp>
      <p:sp>
        <p:nvSpPr>
          <p:cNvPr id="2290" name="Google Shape;2290;p46"/>
          <p:cNvSpPr txBox="1"/>
          <p:nvPr>
            <p:ph idx="4" type="subTitle"/>
          </p:nvPr>
        </p:nvSpPr>
        <p:spPr>
          <a:xfrm>
            <a:off x="1384275" y="1813700"/>
            <a:ext cx="1603800" cy="72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If you want t</a:t>
            </a:r>
            <a:r>
              <a:rPr lang="en"/>
              <a:t>o change the size of the graphs,</a:t>
            </a:r>
            <a:endParaRPr/>
          </a:p>
        </p:txBody>
      </p:sp>
      <p:sp>
        <p:nvSpPr>
          <p:cNvPr id="2291" name="Google Shape;2291;p46"/>
          <p:cNvSpPr txBox="1"/>
          <p:nvPr>
            <p:ph idx="5" type="subTitle"/>
          </p:nvPr>
        </p:nvSpPr>
        <p:spPr>
          <a:xfrm>
            <a:off x="720000" y="3084550"/>
            <a:ext cx="1603800" cy="276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Mercury</a:t>
            </a:r>
            <a:endParaRPr/>
          </a:p>
        </p:txBody>
      </p:sp>
      <p:sp>
        <p:nvSpPr>
          <p:cNvPr id="2292" name="Google Shape;2292;p46"/>
          <p:cNvSpPr txBox="1"/>
          <p:nvPr>
            <p:ph idx="6" type="subTitle"/>
          </p:nvPr>
        </p:nvSpPr>
        <p:spPr>
          <a:xfrm>
            <a:off x="720000" y="3361150"/>
            <a:ext cx="1603800" cy="728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select the blue part of the circle</a:t>
            </a:r>
            <a:endParaRPr/>
          </a:p>
        </p:txBody>
      </p:sp>
      <p:sp>
        <p:nvSpPr>
          <p:cNvPr id="2293" name="Google Shape;2293;p46"/>
          <p:cNvSpPr txBox="1"/>
          <p:nvPr>
            <p:ph idx="8" type="title"/>
          </p:nvPr>
        </p:nvSpPr>
        <p:spPr>
          <a:xfrm>
            <a:off x="3757467" y="1983234"/>
            <a:ext cx="714600" cy="52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2</a:t>
            </a:r>
            <a:r>
              <a:rPr lang="en"/>
              <a:t>7%</a:t>
            </a:r>
            <a:endParaRPr/>
          </a:p>
        </p:txBody>
      </p:sp>
      <p:sp>
        <p:nvSpPr>
          <p:cNvPr id="2294" name="Google Shape;2294;p46"/>
          <p:cNvSpPr/>
          <p:nvPr/>
        </p:nvSpPr>
        <p:spPr>
          <a:xfrm flipH="1" rot="-5400000">
            <a:off x="3265708" y="1398237"/>
            <a:ext cx="1698000" cy="1698000"/>
          </a:xfrm>
          <a:prstGeom prst="blockArc">
            <a:avLst>
              <a:gd fmla="val 5132446" name="adj1"/>
              <a:gd fmla="val 10860307" name="adj2"/>
              <a:gd fmla="val 32351"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46"/>
          <p:cNvSpPr txBox="1"/>
          <p:nvPr>
            <p:ph idx="9" type="title"/>
          </p:nvPr>
        </p:nvSpPr>
        <p:spPr>
          <a:xfrm>
            <a:off x="2840762" y="3167156"/>
            <a:ext cx="714600" cy="52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52</a:t>
            </a:r>
            <a:r>
              <a:rPr lang="en"/>
              <a:t>%</a:t>
            </a:r>
            <a:endParaRPr/>
          </a:p>
        </p:txBody>
      </p:sp>
      <p:sp>
        <p:nvSpPr>
          <p:cNvPr id="2296" name="Google Shape;2296;p46"/>
          <p:cNvSpPr/>
          <p:nvPr/>
        </p:nvSpPr>
        <p:spPr>
          <a:xfrm flipH="1" rot="-5400000">
            <a:off x="2587042" y="2820198"/>
            <a:ext cx="1221900" cy="1221900"/>
          </a:xfrm>
          <a:prstGeom prst="blockArc">
            <a:avLst>
              <a:gd fmla="val 21285652" name="adj1"/>
              <a:gd fmla="val 10860307" name="adj2"/>
              <a:gd fmla="val 32351"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46"/>
          <p:cNvSpPr txBox="1"/>
          <p:nvPr>
            <p:ph idx="7" type="title"/>
          </p:nvPr>
        </p:nvSpPr>
        <p:spPr>
          <a:xfrm>
            <a:off x="5273301" y="2685897"/>
            <a:ext cx="714600" cy="5280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70</a:t>
            </a:r>
            <a:r>
              <a:rPr lang="en"/>
              <a:t>%</a:t>
            </a:r>
            <a:endParaRPr/>
          </a:p>
        </p:txBody>
      </p:sp>
      <p:sp>
        <p:nvSpPr>
          <p:cNvPr id="2298" name="Google Shape;2298;p46"/>
          <p:cNvSpPr/>
          <p:nvPr/>
        </p:nvSpPr>
        <p:spPr>
          <a:xfrm flipH="1" rot="-5400000">
            <a:off x="4793135" y="2112335"/>
            <a:ext cx="1674900" cy="1675200"/>
          </a:xfrm>
          <a:prstGeom prst="blockArc">
            <a:avLst>
              <a:gd fmla="val 16821646" name="adj1"/>
              <a:gd fmla="val 10860307" name="adj2"/>
              <a:gd fmla="val 32351" name="adj3"/>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46"/>
          <p:cNvSpPr/>
          <p:nvPr/>
        </p:nvSpPr>
        <p:spPr>
          <a:xfrm>
            <a:off x="6859822" y="4077136"/>
            <a:ext cx="13164" cy="199422"/>
          </a:xfrm>
          <a:custGeom>
            <a:rect b="b" l="l" r="r" t="t"/>
            <a:pathLst>
              <a:path extrusionOk="0" h="3560" w="235">
                <a:moveTo>
                  <a:pt x="52" y="0"/>
                </a:moveTo>
                <a:cubicBezTo>
                  <a:pt x="51" y="0"/>
                  <a:pt x="51" y="1"/>
                  <a:pt x="50" y="1"/>
                </a:cubicBezTo>
                <a:cubicBezTo>
                  <a:pt x="0" y="1"/>
                  <a:pt x="0" y="803"/>
                  <a:pt x="34" y="1788"/>
                </a:cubicBezTo>
                <a:cubicBezTo>
                  <a:pt x="67" y="2764"/>
                  <a:pt x="132" y="3560"/>
                  <a:pt x="182" y="3560"/>
                </a:cubicBezTo>
                <a:cubicBezTo>
                  <a:pt x="183" y="3560"/>
                  <a:pt x="183" y="3560"/>
                  <a:pt x="184" y="3560"/>
                </a:cubicBezTo>
                <a:cubicBezTo>
                  <a:pt x="234" y="3560"/>
                  <a:pt x="234" y="2758"/>
                  <a:pt x="201" y="1772"/>
                </a:cubicBezTo>
                <a:cubicBezTo>
                  <a:pt x="168" y="796"/>
                  <a:pt x="102" y="0"/>
                  <a:pt x="52"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46"/>
          <p:cNvSpPr/>
          <p:nvPr/>
        </p:nvSpPr>
        <p:spPr>
          <a:xfrm rot="-148560">
            <a:off x="6876842" y="4088373"/>
            <a:ext cx="11315" cy="199366"/>
          </a:xfrm>
          <a:custGeom>
            <a:rect b="b" l="l" r="r" t="t"/>
            <a:pathLst>
              <a:path extrusionOk="0" h="3559" w="202">
                <a:moveTo>
                  <a:pt x="68" y="0"/>
                </a:moveTo>
                <a:cubicBezTo>
                  <a:pt x="17" y="0"/>
                  <a:pt x="1" y="802"/>
                  <a:pt x="17" y="1788"/>
                </a:cubicBezTo>
                <a:cubicBezTo>
                  <a:pt x="34" y="2774"/>
                  <a:pt x="84" y="3559"/>
                  <a:pt x="134" y="3559"/>
                </a:cubicBezTo>
                <a:cubicBezTo>
                  <a:pt x="184" y="3559"/>
                  <a:pt x="201" y="2757"/>
                  <a:pt x="184" y="1771"/>
                </a:cubicBezTo>
                <a:cubicBezTo>
                  <a:pt x="168" y="802"/>
                  <a:pt x="101" y="0"/>
                  <a:pt x="6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01" name="Google Shape;2301;p46"/>
          <p:cNvGrpSpPr/>
          <p:nvPr/>
        </p:nvGrpSpPr>
        <p:grpSpPr>
          <a:xfrm>
            <a:off x="3378118" y="2711183"/>
            <a:ext cx="2576904" cy="1962927"/>
            <a:chOff x="303700" y="238475"/>
            <a:chExt cx="6849825" cy="5217775"/>
          </a:xfrm>
        </p:grpSpPr>
        <p:sp>
          <p:nvSpPr>
            <p:cNvPr id="2302" name="Google Shape;2302;p46"/>
            <p:cNvSpPr/>
            <p:nvPr/>
          </p:nvSpPr>
          <p:spPr>
            <a:xfrm>
              <a:off x="1082925" y="2507525"/>
              <a:ext cx="2946975" cy="2948725"/>
            </a:xfrm>
            <a:custGeom>
              <a:rect b="b" l="l" r="r" t="t"/>
              <a:pathLst>
                <a:path extrusionOk="0" h="117949" w="117879">
                  <a:moveTo>
                    <a:pt x="63315" y="1"/>
                  </a:moveTo>
                  <a:cubicBezTo>
                    <a:pt x="59699" y="1"/>
                    <a:pt x="56080" y="128"/>
                    <a:pt x="52465" y="380"/>
                  </a:cubicBezTo>
                  <a:cubicBezTo>
                    <a:pt x="52465" y="380"/>
                    <a:pt x="52094" y="365"/>
                    <a:pt x="51417" y="365"/>
                  </a:cubicBezTo>
                  <a:cubicBezTo>
                    <a:pt x="46330" y="365"/>
                    <a:pt x="23990" y="1209"/>
                    <a:pt x="12742" y="15598"/>
                  </a:cubicBezTo>
                  <a:lnTo>
                    <a:pt x="0" y="39019"/>
                  </a:lnTo>
                  <a:lnTo>
                    <a:pt x="25381" y="64452"/>
                  </a:lnTo>
                  <a:lnTo>
                    <a:pt x="38846" y="117949"/>
                  </a:lnTo>
                  <a:lnTo>
                    <a:pt x="117878" y="116349"/>
                  </a:lnTo>
                  <a:lnTo>
                    <a:pt x="114783" y="73583"/>
                  </a:lnTo>
                  <a:lnTo>
                    <a:pt x="111894" y="21118"/>
                  </a:lnTo>
                  <a:cubicBezTo>
                    <a:pt x="111894" y="21118"/>
                    <a:pt x="113648" y="6931"/>
                    <a:pt x="92239" y="2753"/>
                  </a:cubicBezTo>
                  <a:cubicBezTo>
                    <a:pt x="82695" y="912"/>
                    <a:pt x="73014" y="1"/>
                    <a:pt x="63315"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46"/>
            <p:cNvSpPr/>
            <p:nvPr/>
          </p:nvSpPr>
          <p:spPr>
            <a:xfrm>
              <a:off x="303700" y="3192800"/>
              <a:ext cx="2588675" cy="2223525"/>
            </a:xfrm>
            <a:custGeom>
              <a:rect b="b" l="l" r="r" t="t"/>
              <a:pathLst>
                <a:path extrusionOk="0" h="88941" w="103547">
                  <a:moveTo>
                    <a:pt x="37514" y="1"/>
                  </a:moveTo>
                  <a:lnTo>
                    <a:pt x="7232" y="56077"/>
                  </a:lnTo>
                  <a:cubicBezTo>
                    <a:pt x="0" y="71361"/>
                    <a:pt x="11177" y="88940"/>
                    <a:pt x="28037" y="88940"/>
                  </a:cubicBezTo>
                  <a:cubicBezTo>
                    <a:pt x="28135" y="88940"/>
                    <a:pt x="28233" y="88940"/>
                    <a:pt x="28332" y="88938"/>
                  </a:cubicBezTo>
                  <a:lnTo>
                    <a:pt x="99059" y="88061"/>
                  </a:lnTo>
                  <a:lnTo>
                    <a:pt x="103547" y="58656"/>
                  </a:lnTo>
                  <a:lnTo>
                    <a:pt x="46284" y="57625"/>
                  </a:lnTo>
                  <a:lnTo>
                    <a:pt x="65062" y="18624"/>
                  </a:lnTo>
                  <a:lnTo>
                    <a:pt x="37514"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46"/>
            <p:cNvSpPr/>
            <p:nvPr/>
          </p:nvSpPr>
          <p:spPr>
            <a:xfrm>
              <a:off x="3817075" y="2821375"/>
              <a:ext cx="1419975" cy="2246675"/>
            </a:xfrm>
            <a:custGeom>
              <a:rect b="b" l="l" r="r" t="t"/>
              <a:pathLst>
                <a:path extrusionOk="0" h="89867" w="56799">
                  <a:moveTo>
                    <a:pt x="0" y="1"/>
                  </a:moveTo>
                  <a:lnTo>
                    <a:pt x="0" y="1"/>
                  </a:lnTo>
                  <a:cubicBezTo>
                    <a:pt x="0" y="2"/>
                    <a:pt x="5059" y="59344"/>
                    <a:pt x="4356" y="59344"/>
                  </a:cubicBezTo>
                  <a:cubicBezTo>
                    <a:pt x="4349" y="59344"/>
                    <a:pt x="4342" y="59338"/>
                    <a:pt x="4334" y="59327"/>
                  </a:cubicBezTo>
                  <a:cubicBezTo>
                    <a:pt x="4329" y="59319"/>
                    <a:pt x="4326" y="59316"/>
                    <a:pt x="4326" y="59316"/>
                  </a:cubicBezTo>
                  <a:lnTo>
                    <a:pt x="4326" y="59316"/>
                  </a:lnTo>
                  <a:cubicBezTo>
                    <a:pt x="4288" y="59316"/>
                    <a:pt x="23679" y="89867"/>
                    <a:pt x="23679" y="89867"/>
                  </a:cubicBezTo>
                  <a:lnTo>
                    <a:pt x="56798" y="87700"/>
                  </a:lnTo>
                  <a:lnTo>
                    <a:pt x="0"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46"/>
            <p:cNvSpPr/>
            <p:nvPr/>
          </p:nvSpPr>
          <p:spPr>
            <a:xfrm>
              <a:off x="1660700" y="2777525"/>
              <a:ext cx="317275" cy="1007275"/>
            </a:xfrm>
            <a:custGeom>
              <a:rect b="b" l="l" r="r" t="t"/>
              <a:pathLst>
                <a:path extrusionOk="0" h="40291" w="12691">
                  <a:moveTo>
                    <a:pt x="0" y="1"/>
                  </a:moveTo>
                  <a:cubicBezTo>
                    <a:pt x="413" y="413"/>
                    <a:pt x="877" y="774"/>
                    <a:pt x="1342" y="1135"/>
                  </a:cubicBezTo>
                  <a:cubicBezTo>
                    <a:pt x="2580" y="2167"/>
                    <a:pt x="3715" y="3302"/>
                    <a:pt x="4798" y="4489"/>
                  </a:cubicBezTo>
                  <a:cubicBezTo>
                    <a:pt x="6397" y="6191"/>
                    <a:pt x="7790" y="8100"/>
                    <a:pt x="8977" y="10163"/>
                  </a:cubicBezTo>
                  <a:cubicBezTo>
                    <a:pt x="10473" y="12640"/>
                    <a:pt x="11453" y="15374"/>
                    <a:pt x="11917" y="18211"/>
                  </a:cubicBezTo>
                  <a:cubicBezTo>
                    <a:pt x="12278" y="21100"/>
                    <a:pt x="12227" y="23989"/>
                    <a:pt x="11917" y="26878"/>
                  </a:cubicBezTo>
                  <a:cubicBezTo>
                    <a:pt x="11608" y="29509"/>
                    <a:pt x="11195" y="31882"/>
                    <a:pt x="10782" y="33842"/>
                  </a:cubicBezTo>
                  <a:cubicBezTo>
                    <a:pt x="10370" y="35854"/>
                    <a:pt x="10008" y="37453"/>
                    <a:pt x="9750" y="38537"/>
                  </a:cubicBezTo>
                  <a:cubicBezTo>
                    <a:pt x="9596" y="39053"/>
                    <a:pt x="9544" y="39465"/>
                    <a:pt x="9441" y="39826"/>
                  </a:cubicBezTo>
                  <a:cubicBezTo>
                    <a:pt x="9389" y="39981"/>
                    <a:pt x="9389" y="40136"/>
                    <a:pt x="9338" y="40291"/>
                  </a:cubicBezTo>
                  <a:cubicBezTo>
                    <a:pt x="9441" y="40136"/>
                    <a:pt x="9493" y="39981"/>
                    <a:pt x="9544" y="39826"/>
                  </a:cubicBezTo>
                  <a:cubicBezTo>
                    <a:pt x="9596" y="39568"/>
                    <a:pt x="9750" y="39156"/>
                    <a:pt x="9905" y="38588"/>
                  </a:cubicBezTo>
                  <a:cubicBezTo>
                    <a:pt x="10215" y="37505"/>
                    <a:pt x="10627" y="35906"/>
                    <a:pt x="11092" y="33945"/>
                  </a:cubicBezTo>
                  <a:cubicBezTo>
                    <a:pt x="11608" y="31624"/>
                    <a:pt x="12020" y="29251"/>
                    <a:pt x="12278" y="26878"/>
                  </a:cubicBezTo>
                  <a:cubicBezTo>
                    <a:pt x="12691" y="23989"/>
                    <a:pt x="12691" y="21048"/>
                    <a:pt x="12381" y="18159"/>
                  </a:cubicBezTo>
                  <a:cubicBezTo>
                    <a:pt x="11917" y="15219"/>
                    <a:pt x="10885" y="12433"/>
                    <a:pt x="9338" y="9957"/>
                  </a:cubicBezTo>
                  <a:cubicBezTo>
                    <a:pt x="8100" y="7894"/>
                    <a:pt x="6655" y="5985"/>
                    <a:pt x="5004" y="4231"/>
                  </a:cubicBezTo>
                  <a:cubicBezTo>
                    <a:pt x="3921" y="3096"/>
                    <a:pt x="2735" y="2012"/>
                    <a:pt x="1445" y="981"/>
                  </a:cubicBezTo>
                  <a:cubicBezTo>
                    <a:pt x="1032" y="620"/>
                    <a:pt x="619" y="413"/>
                    <a:pt x="413" y="207"/>
                  </a:cubicBezTo>
                  <a:cubicBezTo>
                    <a:pt x="310" y="104"/>
                    <a:pt x="155" y="52"/>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46"/>
            <p:cNvSpPr/>
            <p:nvPr/>
          </p:nvSpPr>
          <p:spPr>
            <a:xfrm>
              <a:off x="1458225" y="3859575"/>
              <a:ext cx="379175" cy="773850"/>
            </a:xfrm>
            <a:custGeom>
              <a:rect b="b" l="l" r="r" t="t"/>
              <a:pathLst>
                <a:path extrusionOk="0" h="30954" w="15167">
                  <a:moveTo>
                    <a:pt x="15167" y="1"/>
                  </a:moveTo>
                  <a:cubicBezTo>
                    <a:pt x="14961" y="413"/>
                    <a:pt x="14703" y="775"/>
                    <a:pt x="14548" y="1187"/>
                  </a:cubicBezTo>
                  <a:cubicBezTo>
                    <a:pt x="14135" y="2064"/>
                    <a:pt x="13568" y="3199"/>
                    <a:pt x="12949" y="4541"/>
                  </a:cubicBezTo>
                  <a:cubicBezTo>
                    <a:pt x="11556" y="7429"/>
                    <a:pt x="9647" y="11247"/>
                    <a:pt x="7635" y="15529"/>
                  </a:cubicBezTo>
                  <a:lnTo>
                    <a:pt x="2167" y="26414"/>
                  </a:lnTo>
                  <a:lnTo>
                    <a:pt x="516" y="29715"/>
                  </a:lnTo>
                  <a:cubicBezTo>
                    <a:pt x="310" y="30128"/>
                    <a:pt x="155" y="30541"/>
                    <a:pt x="0" y="30954"/>
                  </a:cubicBezTo>
                  <a:cubicBezTo>
                    <a:pt x="258" y="30592"/>
                    <a:pt x="464" y="30231"/>
                    <a:pt x="671" y="29819"/>
                  </a:cubicBezTo>
                  <a:cubicBezTo>
                    <a:pt x="1135" y="29045"/>
                    <a:pt x="1702" y="27961"/>
                    <a:pt x="2476" y="26569"/>
                  </a:cubicBezTo>
                  <a:cubicBezTo>
                    <a:pt x="3921" y="23834"/>
                    <a:pt x="5881" y="19965"/>
                    <a:pt x="7996" y="15684"/>
                  </a:cubicBezTo>
                  <a:cubicBezTo>
                    <a:pt x="10111" y="11402"/>
                    <a:pt x="11917" y="7533"/>
                    <a:pt x="13207" y="4644"/>
                  </a:cubicBezTo>
                  <a:cubicBezTo>
                    <a:pt x="13826" y="3251"/>
                    <a:pt x="14342" y="2064"/>
                    <a:pt x="14703" y="1290"/>
                  </a:cubicBezTo>
                  <a:cubicBezTo>
                    <a:pt x="14909" y="878"/>
                    <a:pt x="15064" y="465"/>
                    <a:pt x="151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46"/>
            <p:cNvSpPr/>
            <p:nvPr/>
          </p:nvSpPr>
          <p:spPr>
            <a:xfrm>
              <a:off x="1057125" y="4624375"/>
              <a:ext cx="1819775" cy="769975"/>
            </a:xfrm>
            <a:custGeom>
              <a:rect b="b" l="l" r="r" t="t"/>
              <a:pathLst>
                <a:path extrusionOk="0" h="30799" w="72791">
                  <a:moveTo>
                    <a:pt x="51691" y="0"/>
                  </a:moveTo>
                  <a:lnTo>
                    <a:pt x="15116" y="52"/>
                  </a:lnTo>
                  <a:cubicBezTo>
                    <a:pt x="10473" y="104"/>
                    <a:pt x="6707" y="104"/>
                    <a:pt x="4024" y="155"/>
                  </a:cubicBezTo>
                  <a:lnTo>
                    <a:pt x="1032" y="155"/>
                  </a:lnTo>
                  <a:lnTo>
                    <a:pt x="258" y="207"/>
                  </a:lnTo>
                  <a:lnTo>
                    <a:pt x="0" y="207"/>
                  </a:lnTo>
                  <a:cubicBezTo>
                    <a:pt x="52" y="258"/>
                    <a:pt x="155" y="258"/>
                    <a:pt x="258" y="258"/>
                  </a:cubicBezTo>
                  <a:lnTo>
                    <a:pt x="1032" y="258"/>
                  </a:lnTo>
                  <a:cubicBezTo>
                    <a:pt x="1754" y="258"/>
                    <a:pt x="2734" y="310"/>
                    <a:pt x="4024" y="310"/>
                  </a:cubicBezTo>
                  <a:cubicBezTo>
                    <a:pt x="6707" y="310"/>
                    <a:pt x="10473" y="362"/>
                    <a:pt x="15116" y="362"/>
                  </a:cubicBezTo>
                  <a:cubicBezTo>
                    <a:pt x="24504" y="413"/>
                    <a:pt x="37401" y="413"/>
                    <a:pt x="51691" y="413"/>
                  </a:cubicBezTo>
                  <a:lnTo>
                    <a:pt x="72354" y="413"/>
                  </a:lnTo>
                  <a:cubicBezTo>
                    <a:pt x="71333" y="9300"/>
                    <a:pt x="70465" y="16860"/>
                    <a:pt x="69850" y="22286"/>
                  </a:cubicBezTo>
                  <a:cubicBezTo>
                    <a:pt x="69541" y="24917"/>
                    <a:pt x="69283" y="27084"/>
                    <a:pt x="69128" y="28580"/>
                  </a:cubicBezTo>
                  <a:cubicBezTo>
                    <a:pt x="69076" y="29251"/>
                    <a:pt x="69025" y="29818"/>
                    <a:pt x="68973" y="30231"/>
                  </a:cubicBezTo>
                  <a:cubicBezTo>
                    <a:pt x="68973" y="30386"/>
                    <a:pt x="68973" y="30540"/>
                    <a:pt x="68922" y="30644"/>
                  </a:cubicBezTo>
                  <a:cubicBezTo>
                    <a:pt x="68922" y="30695"/>
                    <a:pt x="68922" y="30747"/>
                    <a:pt x="68922" y="30798"/>
                  </a:cubicBezTo>
                  <a:cubicBezTo>
                    <a:pt x="68973" y="30747"/>
                    <a:pt x="68973" y="30695"/>
                    <a:pt x="68973" y="30644"/>
                  </a:cubicBezTo>
                  <a:cubicBezTo>
                    <a:pt x="68973" y="30540"/>
                    <a:pt x="69025" y="30386"/>
                    <a:pt x="69025" y="30231"/>
                  </a:cubicBezTo>
                  <a:cubicBezTo>
                    <a:pt x="69076" y="29818"/>
                    <a:pt x="69180" y="29302"/>
                    <a:pt x="69283" y="28580"/>
                  </a:cubicBezTo>
                  <a:cubicBezTo>
                    <a:pt x="69437" y="27084"/>
                    <a:pt x="69747" y="24969"/>
                    <a:pt x="70057" y="22286"/>
                  </a:cubicBezTo>
                  <a:cubicBezTo>
                    <a:pt x="70727" y="16870"/>
                    <a:pt x="71656" y="9235"/>
                    <a:pt x="72791" y="258"/>
                  </a:cubicBezTo>
                  <a:lnTo>
                    <a:pt x="7279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46"/>
            <p:cNvSpPr/>
            <p:nvPr/>
          </p:nvSpPr>
          <p:spPr>
            <a:xfrm>
              <a:off x="1182225" y="4402550"/>
              <a:ext cx="290200" cy="246350"/>
            </a:xfrm>
            <a:custGeom>
              <a:rect b="b" l="l" r="r" t="t"/>
              <a:pathLst>
                <a:path extrusionOk="0" h="9854" w="11608">
                  <a:moveTo>
                    <a:pt x="0" y="0"/>
                  </a:moveTo>
                  <a:cubicBezTo>
                    <a:pt x="619" y="413"/>
                    <a:pt x="1290" y="774"/>
                    <a:pt x="1961" y="1135"/>
                  </a:cubicBezTo>
                  <a:cubicBezTo>
                    <a:pt x="3560" y="2012"/>
                    <a:pt x="5056" y="3044"/>
                    <a:pt x="6449" y="4179"/>
                  </a:cubicBezTo>
                  <a:cubicBezTo>
                    <a:pt x="7790" y="5365"/>
                    <a:pt x="9080" y="6655"/>
                    <a:pt x="10215" y="8048"/>
                  </a:cubicBezTo>
                  <a:cubicBezTo>
                    <a:pt x="10627" y="8667"/>
                    <a:pt x="11143" y="9286"/>
                    <a:pt x="11608" y="9854"/>
                  </a:cubicBezTo>
                  <a:cubicBezTo>
                    <a:pt x="11350" y="9131"/>
                    <a:pt x="10937" y="8461"/>
                    <a:pt x="10473" y="7893"/>
                  </a:cubicBezTo>
                  <a:cubicBezTo>
                    <a:pt x="8306" y="4901"/>
                    <a:pt x="5417" y="2477"/>
                    <a:pt x="2115" y="826"/>
                  </a:cubicBezTo>
                  <a:cubicBezTo>
                    <a:pt x="1445" y="465"/>
                    <a:pt x="723" y="20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46"/>
            <p:cNvSpPr/>
            <p:nvPr/>
          </p:nvSpPr>
          <p:spPr>
            <a:xfrm>
              <a:off x="3871225" y="2989025"/>
              <a:ext cx="110950" cy="1797875"/>
            </a:xfrm>
            <a:custGeom>
              <a:rect b="b" l="l" r="r" t="t"/>
              <a:pathLst>
                <a:path extrusionOk="0" h="71915" w="4438">
                  <a:moveTo>
                    <a:pt x="53" y="1"/>
                  </a:moveTo>
                  <a:cubicBezTo>
                    <a:pt x="1" y="207"/>
                    <a:pt x="1" y="465"/>
                    <a:pt x="1" y="723"/>
                  </a:cubicBezTo>
                  <a:cubicBezTo>
                    <a:pt x="1" y="1239"/>
                    <a:pt x="53" y="1910"/>
                    <a:pt x="53" y="2787"/>
                  </a:cubicBezTo>
                  <a:cubicBezTo>
                    <a:pt x="104" y="4644"/>
                    <a:pt x="156" y="7275"/>
                    <a:pt x="259" y="10525"/>
                  </a:cubicBezTo>
                  <a:cubicBezTo>
                    <a:pt x="517" y="17077"/>
                    <a:pt x="930" y="26053"/>
                    <a:pt x="1497" y="36009"/>
                  </a:cubicBezTo>
                  <a:cubicBezTo>
                    <a:pt x="2116" y="45914"/>
                    <a:pt x="2787" y="54942"/>
                    <a:pt x="3354" y="61442"/>
                  </a:cubicBezTo>
                  <a:cubicBezTo>
                    <a:pt x="3612" y="64692"/>
                    <a:pt x="3870" y="67323"/>
                    <a:pt x="4076" y="69129"/>
                  </a:cubicBezTo>
                  <a:cubicBezTo>
                    <a:pt x="4180" y="70006"/>
                    <a:pt x="4231" y="70676"/>
                    <a:pt x="4334" y="71192"/>
                  </a:cubicBezTo>
                  <a:cubicBezTo>
                    <a:pt x="4334" y="71450"/>
                    <a:pt x="4386" y="71708"/>
                    <a:pt x="4437" y="71914"/>
                  </a:cubicBezTo>
                  <a:cubicBezTo>
                    <a:pt x="4437" y="71708"/>
                    <a:pt x="4437" y="71450"/>
                    <a:pt x="4386" y="71192"/>
                  </a:cubicBezTo>
                  <a:cubicBezTo>
                    <a:pt x="4386" y="70676"/>
                    <a:pt x="4334" y="70006"/>
                    <a:pt x="4231" y="69129"/>
                  </a:cubicBezTo>
                  <a:cubicBezTo>
                    <a:pt x="4128" y="67220"/>
                    <a:pt x="3922" y="64641"/>
                    <a:pt x="3664" y="61391"/>
                  </a:cubicBezTo>
                  <a:cubicBezTo>
                    <a:pt x="3148" y="54890"/>
                    <a:pt x="2529" y="45914"/>
                    <a:pt x="1961" y="35958"/>
                  </a:cubicBezTo>
                  <a:cubicBezTo>
                    <a:pt x="1342" y="26053"/>
                    <a:pt x="930" y="17025"/>
                    <a:pt x="568" y="10525"/>
                  </a:cubicBezTo>
                  <a:cubicBezTo>
                    <a:pt x="414" y="7275"/>
                    <a:pt x="310" y="4644"/>
                    <a:pt x="207" y="2787"/>
                  </a:cubicBezTo>
                  <a:cubicBezTo>
                    <a:pt x="156" y="1910"/>
                    <a:pt x="104" y="1239"/>
                    <a:pt x="104" y="723"/>
                  </a:cubicBezTo>
                  <a:cubicBezTo>
                    <a:pt x="104" y="465"/>
                    <a:pt x="53" y="207"/>
                    <a:pt x="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46"/>
            <p:cNvSpPr/>
            <p:nvPr/>
          </p:nvSpPr>
          <p:spPr>
            <a:xfrm>
              <a:off x="2175275" y="3026450"/>
              <a:ext cx="287650" cy="568775"/>
            </a:xfrm>
            <a:custGeom>
              <a:rect b="b" l="l" r="r" t="t"/>
              <a:pathLst>
                <a:path extrusionOk="0" h="22751" w="11506">
                  <a:moveTo>
                    <a:pt x="2477" y="0"/>
                  </a:moveTo>
                  <a:lnTo>
                    <a:pt x="2477" y="0"/>
                  </a:lnTo>
                  <a:cubicBezTo>
                    <a:pt x="2374" y="361"/>
                    <a:pt x="2322" y="722"/>
                    <a:pt x="2271" y="1135"/>
                  </a:cubicBezTo>
                  <a:cubicBezTo>
                    <a:pt x="2116" y="1909"/>
                    <a:pt x="1961" y="2941"/>
                    <a:pt x="1755" y="4230"/>
                  </a:cubicBezTo>
                  <a:cubicBezTo>
                    <a:pt x="1342" y="6964"/>
                    <a:pt x="775" y="10730"/>
                    <a:pt x="104" y="15115"/>
                  </a:cubicBezTo>
                  <a:lnTo>
                    <a:pt x="1" y="15580"/>
                  </a:lnTo>
                  <a:lnTo>
                    <a:pt x="414" y="15322"/>
                  </a:lnTo>
                  <a:cubicBezTo>
                    <a:pt x="2116" y="14084"/>
                    <a:pt x="3973" y="12794"/>
                    <a:pt x="5934" y="11453"/>
                  </a:cubicBezTo>
                  <a:cubicBezTo>
                    <a:pt x="7705" y="10208"/>
                    <a:pt x="9388" y="9007"/>
                    <a:pt x="10982" y="7933"/>
                  </a:cubicBezTo>
                  <a:lnTo>
                    <a:pt x="10982" y="7933"/>
                  </a:lnTo>
                  <a:cubicBezTo>
                    <a:pt x="10438" y="12125"/>
                    <a:pt x="9945" y="15728"/>
                    <a:pt x="9596" y="18417"/>
                  </a:cubicBezTo>
                  <a:cubicBezTo>
                    <a:pt x="9442" y="19707"/>
                    <a:pt x="9287" y="20790"/>
                    <a:pt x="9184" y="21615"/>
                  </a:cubicBezTo>
                  <a:cubicBezTo>
                    <a:pt x="9132" y="21976"/>
                    <a:pt x="9080" y="22338"/>
                    <a:pt x="9132" y="22750"/>
                  </a:cubicBezTo>
                  <a:cubicBezTo>
                    <a:pt x="9235" y="22389"/>
                    <a:pt x="9287" y="21976"/>
                    <a:pt x="9338" y="21615"/>
                  </a:cubicBezTo>
                  <a:cubicBezTo>
                    <a:pt x="9442" y="20790"/>
                    <a:pt x="9648" y="19758"/>
                    <a:pt x="9854" y="18468"/>
                  </a:cubicBezTo>
                  <a:cubicBezTo>
                    <a:pt x="10267" y="15683"/>
                    <a:pt x="10783" y="11917"/>
                    <a:pt x="11453" y="7532"/>
                  </a:cubicBezTo>
                  <a:lnTo>
                    <a:pt x="11505" y="7068"/>
                  </a:lnTo>
                  <a:lnTo>
                    <a:pt x="11505" y="7068"/>
                  </a:lnTo>
                  <a:lnTo>
                    <a:pt x="11144" y="7325"/>
                  </a:lnTo>
                  <a:cubicBezTo>
                    <a:pt x="9442" y="8512"/>
                    <a:pt x="7584" y="9802"/>
                    <a:pt x="5676" y="11091"/>
                  </a:cubicBezTo>
                  <a:lnTo>
                    <a:pt x="582" y="14661"/>
                  </a:lnTo>
                  <a:lnTo>
                    <a:pt x="582" y="14661"/>
                  </a:lnTo>
                  <a:cubicBezTo>
                    <a:pt x="1124" y="10492"/>
                    <a:pt x="1616" y="6910"/>
                    <a:pt x="2013" y="4282"/>
                  </a:cubicBezTo>
                  <a:cubicBezTo>
                    <a:pt x="2168" y="2992"/>
                    <a:pt x="2322" y="1909"/>
                    <a:pt x="2426" y="1135"/>
                  </a:cubicBezTo>
                  <a:cubicBezTo>
                    <a:pt x="2477" y="774"/>
                    <a:pt x="2477" y="361"/>
                    <a:pt x="247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46"/>
            <p:cNvSpPr/>
            <p:nvPr/>
          </p:nvSpPr>
          <p:spPr>
            <a:xfrm>
              <a:off x="2649900" y="3382400"/>
              <a:ext cx="542975" cy="358550"/>
            </a:xfrm>
            <a:custGeom>
              <a:rect b="b" l="l" r="r" t="t"/>
              <a:pathLst>
                <a:path extrusionOk="0" h="14342" w="21719">
                  <a:moveTo>
                    <a:pt x="11195" y="0"/>
                  </a:moveTo>
                  <a:lnTo>
                    <a:pt x="11143" y="516"/>
                  </a:lnTo>
                  <a:cubicBezTo>
                    <a:pt x="10937" y="2580"/>
                    <a:pt x="10782" y="4798"/>
                    <a:pt x="10576" y="7119"/>
                  </a:cubicBezTo>
                  <a:cubicBezTo>
                    <a:pt x="10386" y="9257"/>
                    <a:pt x="10196" y="11350"/>
                    <a:pt x="10046" y="13320"/>
                  </a:cubicBezTo>
                  <a:lnTo>
                    <a:pt x="10046" y="13320"/>
                  </a:lnTo>
                  <a:cubicBezTo>
                    <a:pt x="7195" y="10220"/>
                    <a:pt x="4780" y="7561"/>
                    <a:pt x="2941" y="5572"/>
                  </a:cubicBezTo>
                  <a:cubicBezTo>
                    <a:pt x="2064" y="4592"/>
                    <a:pt x="1342" y="3818"/>
                    <a:pt x="774" y="3250"/>
                  </a:cubicBezTo>
                  <a:cubicBezTo>
                    <a:pt x="568" y="2941"/>
                    <a:pt x="258" y="2683"/>
                    <a:pt x="0" y="2425"/>
                  </a:cubicBezTo>
                  <a:lnTo>
                    <a:pt x="0" y="2425"/>
                  </a:lnTo>
                  <a:cubicBezTo>
                    <a:pt x="207" y="2786"/>
                    <a:pt x="413" y="3044"/>
                    <a:pt x="671" y="3353"/>
                  </a:cubicBezTo>
                  <a:cubicBezTo>
                    <a:pt x="1238" y="3973"/>
                    <a:pt x="1909" y="4746"/>
                    <a:pt x="2786" y="5727"/>
                  </a:cubicBezTo>
                  <a:cubicBezTo>
                    <a:pt x="4592" y="7842"/>
                    <a:pt x="7119" y="10679"/>
                    <a:pt x="10060" y="13981"/>
                  </a:cubicBezTo>
                  <a:lnTo>
                    <a:pt x="10369" y="14342"/>
                  </a:lnTo>
                  <a:lnTo>
                    <a:pt x="10421" y="13826"/>
                  </a:lnTo>
                  <a:cubicBezTo>
                    <a:pt x="10627" y="11762"/>
                    <a:pt x="10782" y="9492"/>
                    <a:pt x="10988" y="7119"/>
                  </a:cubicBezTo>
                  <a:cubicBezTo>
                    <a:pt x="11178" y="4986"/>
                    <a:pt x="11368" y="2939"/>
                    <a:pt x="11517" y="1020"/>
                  </a:cubicBezTo>
                  <a:lnTo>
                    <a:pt x="11517" y="1020"/>
                  </a:lnTo>
                  <a:lnTo>
                    <a:pt x="18675" y="8770"/>
                  </a:lnTo>
                  <a:cubicBezTo>
                    <a:pt x="19604" y="9750"/>
                    <a:pt x="20326" y="10524"/>
                    <a:pt x="20893" y="11092"/>
                  </a:cubicBezTo>
                  <a:cubicBezTo>
                    <a:pt x="21151" y="11401"/>
                    <a:pt x="21409" y="11659"/>
                    <a:pt x="21719" y="11917"/>
                  </a:cubicBezTo>
                  <a:cubicBezTo>
                    <a:pt x="21512" y="11608"/>
                    <a:pt x="21254" y="11298"/>
                    <a:pt x="20996" y="10988"/>
                  </a:cubicBezTo>
                  <a:cubicBezTo>
                    <a:pt x="20429" y="10421"/>
                    <a:pt x="19758" y="9596"/>
                    <a:pt x="18881" y="8615"/>
                  </a:cubicBezTo>
                  <a:cubicBezTo>
                    <a:pt x="17024" y="6500"/>
                    <a:pt x="14445" y="3663"/>
                    <a:pt x="11504" y="361"/>
                  </a:cubicBezTo>
                  <a:lnTo>
                    <a:pt x="1119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46"/>
            <p:cNvSpPr/>
            <p:nvPr/>
          </p:nvSpPr>
          <p:spPr>
            <a:xfrm>
              <a:off x="3368250" y="3651950"/>
              <a:ext cx="350825" cy="584250"/>
            </a:xfrm>
            <a:custGeom>
              <a:rect b="b" l="l" r="r" t="t"/>
              <a:pathLst>
                <a:path extrusionOk="0" h="23370" w="14033">
                  <a:moveTo>
                    <a:pt x="8874" y="0"/>
                  </a:moveTo>
                  <a:lnTo>
                    <a:pt x="8874" y="0"/>
                  </a:lnTo>
                  <a:cubicBezTo>
                    <a:pt x="8616" y="258"/>
                    <a:pt x="8358" y="568"/>
                    <a:pt x="8152" y="929"/>
                  </a:cubicBezTo>
                  <a:lnTo>
                    <a:pt x="6398" y="3560"/>
                  </a:lnTo>
                  <a:cubicBezTo>
                    <a:pt x="4850" y="5881"/>
                    <a:pt x="2735" y="9080"/>
                    <a:pt x="259" y="12794"/>
                  </a:cubicBezTo>
                  <a:lnTo>
                    <a:pt x="1" y="13155"/>
                  </a:lnTo>
                  <a:lnTo>
                    <a:pt x="465" y="13103"/>
                  </a:lnTo>
                  <a:lnTo>
                    <a:pt x="7017" y="11969"/>
                  </a:lnTo>
                  <a:lnTo>
                    <a:pt x="13160" y="10913"/>
                  </a:lnTo>
                  <a:lnTo>
                    <a:pt x="13160" y="10913"/>
                  </a:lnTo>
                  <a:lnTo>
                    <a:pt x="7429" y="19707"/>
                  </a:lnTo>
                  <a:lnTo>
                    <a:pt x="5727" y="22389"/>
                  </a:lnTo>
                  <a:cubicBezTo>
                    <a:pt x="5521" y="22699"/>
                    <a:pt x="5314" y="23060"/>
                    <a:pt x="5159" y="23369"/>
                  </a:cubicBezTo>
                  <a:cubicBezTo>
                    <a:pt x="5417" y="23112"/>
                    <a:pt x="5624" y="22802"/>
                    <a:pt x="5830" y="22492"/>
                  </a:cubicBezTo>
                  <a:cubicBezTo>
                    <a:pt x="6294" y="21822"/>
                    <a:pt x="6913" y="20945"/>
                    <a:pt x="7636" y="19861"/>
                  </a:cubicBezTo>
                  <a:lnTo>
                    <a:pt x="13775" y="10730"/>
                  </a:lnTo>
                  <a:lnTo>
                    <a:pt x="14033" y="10369"/>
                  </a:lnTo>
                  <a:lnTo>
                    <a:pt x="13568" y="10421"/>
                  </a:lnTo>
                  <a:lnTo>
                    <a:pt x="6913" y="11556"/>
                  </a:lnTo>
                  <a:lnTo>
                    <a:pt x="868" y="12611"/>
                  </a:lnTo>
                  <a:lnTo>
                    <a:pt x="868" y="12611"/>
                  </a:lnTo>
                  <a:cubicBezTo>
                    <a:pt x="3137" y="9059"/>
                    <a:pt x="5111" y="5955"/>
                    <a:pt x="6604" y="3714"/>
                  </a:cubicBezTo>
                  <a:lnTo>
                    <a:pt x="8306" y="980"/>
                  </a:lnTo>
                  <a:cubicBezTo>
                    <a:pt x="8513" y="671"/>
                    <a:pt x="8719" y="361"/>
                    <a:pt x="887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46"/>
            <p:cNvSpPr/>
            <p:nvPr/>
          </p:nvSpPr>
          <p:spPr>
            <a:xfrm>
              <a:off x="2839475" y="4058200"/>
              <a:ext cx="350825" cy="585550"/>
            </a:xfrm>
            <a:custGeom>
              <a:rect b="b" l="l" r="r" t="t"/>
              <a:pathLst>
                <a:path extrusionOk="0" h="23422" w="14033">
                  <a:moveTo>
                    <a:pt x="8874" y="0"/>
                  </a:moveTo>
                  <a:cubicBezTo>
                    <a:pt x="8616" y="310"/>
                    <a:pt x="8409" y="619"/>
                    <a:pt x="8203" y="929"/>
                  </a:cubicBezTo>
                  <a:lnTo>
                    <a:pt x="6398" y="3560"/>
                  </a:lnTo>
                  <a:cubicBezTo>
                    <a:pt x="4850" y="5881"/>
                    <a:pt x="2735" y="9080"/>
                    <a:pt x="259" y="12794"/>
                  </a:cubicBezTo>
                  <a:lnTo>
                    <a:pt x="1" y="13155"/>
                  </a:lnTo>
                  <a:lnTo>
                    <a:pt x="465" y="13104"/>
                  </a:lnTo>
                  <a:lnTo>
                    <a:pt x="7017" y="11969"/>
                  </a:lnTo>
                  <a:lnTo>
                    <a:pt x="13210" y="10913"/>
                  </a:lnTo>
                  <a:lnTo>
                    <a:pt x="13210" y="10913"/>
                  </a:lnTo>
                  <a:lnTo>
                    <a:pt x="7429" y="19707"/>
                  </a:lnTo>
                  <a:cubicBezTo>
                    <a:pt x="6759" y="20842"/>
                    <a:pt x="6191" y="21719"/>
                    <a:pt x="5727" y="22389"/>
                  </a:cubicBezTo>
                  <a:cubicBezTo>
                    <a:pt x="5521" y="22699"/>
                    <a:pt x="5314" y="23060"/>
                    <a:pt x="5159" y="23421"/>
                  </a:cubicBezTo>
                  <a:cubicBezTo>
                    <a:pt x="5417" y="23112"/>
                    <a:pt x="5675" y="22802"/>
                    <a:pt x="5882" y="22493"/>
                  </a:cubicBezTo>
                  <a:cubicBezTo>
                    <a:pt x="6294" y="21822"/>
                    <a:pt x="6913" y="20945"/>
                    <a:pt x="7636" y="19862"/>
                  </a:cubicBezTo>
                  <a:lnTo>
                    <a:pt x="13775" y="10731"/>
                  </a:lnTo>
                  <a:lnTo>
                    <a:pt x="14033" y="10369"/>
                  </a:lnTo>
                  <a:lnTo>
                    <a:pt x="13568" y="10421"/>
                  </a:lnTo>
                  <a:lnTo>
                    <a:pt x="6965" y="11556"/>
                  </a:lnTo>
                  <a:lnTo>
                    <a:pt x="874" y="12611"/>
                  </a:lnTo>
                  <a:lnTo>
                    <a:pt x="874" y="12611"/>
                  </a:lnTo>
                  <a:cubicBezTo>
                    <a:pt x="3189" y="9063"/>
                    <a:pt x="5160" y="6004"/>
                    <a:pt x="6604" y="3715"/>
                  </a:cubicBezTo>
                  <a:lnTo>
                    <a:pt x="8306" y="981"/>
                  </a:lnTo>
                  <a:cubicBezTo>
                    <a:pt x="8513" y="671"/>
                    <a:pt x="8719" y="361"/>
                    <a:pt x="887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46"/>
            <p:cNvSpPr/>
            <p:nvPr/>
          </p:nvSpPr>
          <p:spPr>
            <a:xfrm>
              <a:off x="3980850" y="3646775"/>
              <a:ext cx="352125" cy="584275"/>
            </a:xfrm>
            <a:custGeom>
              <a:rect b="b" l="l" r="r" t="t"/>
              <a:pathLst>
                <a:path extrusionOk="0" h="23371" w="14085">
                  <a:moveTo>
                    <a:pt x="8874" y="1"/>
                  </a:moveTo>
                  <a:cubicBezTo>
                    <a:pt x="8616" y="259"/>
                    <a:pt x="8410" y="568"/>
                    <a:pt x="8203" y="878"/>
                  </a:cubicBezTo>
                  <a:cubicBezTo>
                    <a:pt x="7739" y="1548"/>
                    <a:pt x="7120" y="2477"/>
                    <a:pt x="6398" y="3560"/>
                  </a:cubicBezTo>
                  <a:lnTo>
                    <a:pt x="259" y="12743"/>
                  </a:lnTo>
                  <a:lnTo>
                    <a:pt x="1" y="13156"/>
                  </a:lnTo>
                  <a:lnTo>
                    <a:pt x="1" y="13156"/>
                  </a:lnTo>
                  <a:lnTo>
                    <a:pt x="517" y="13053"/>
                  </a:lnTo>
                  <a:cubicBezTo>
                    <a:pt x="2529" y="12743"/>
                    <a:pt x="4747" y="12330"/>
                    <a:pt x="7017" y="11969"/>
                  </a:cubicBezTo>
                  <a:cubicBezTo>
                    <a:pt x="9153" y="11589"/>
                    <a:pt x="11245" y="11253"/>
                    <a:pt x="13173" y="10921"/>
                  </a:cubicBezTo>
                  <a:lnTo>
                    <a:pt x="13173" y="10921"/>
                  </a:lnTo>
                  <a:lnTo>
                    <a:pt x="7430" y="19707"/>
                  </a:lnTo>
                  <a:cubicBezTo>
                    <a:pt x="6759" y="20791"/>
                    <a:pt x="6191" y="21719"/>
                    <a:pt x="5727" y="22390"/>
                  </a:cubicBezTo>
                  <a:cubicBezTo>
                    <a:pt x="5521" y="22699"/>
                    <a:pt x="5366" y="23009"/>
                    <a:pt x="5160" y="23370"/>
                  </a:cubicBezTo>
                  <a:cubicBezTo>
                    <a:pt x="5418" y="23061"/>
                    <a:pt x="5676" y="22803"/>
                    <a:pt x="5882" y="22442"/>
                  </a:cubicBezTo>
                  <a:lnTo>
                    <a:pt x="7687" y="19862"/>
                  </a:lnTo>
                  <a:cubicBezTo>
                    <a:pt x="9235" y="17541"/>
                    <a:pt x="11350" y="14394"/>
                    <a:pt x="13775" y="10731"/>
                  </a:cubicBezTo>
                  <a:lnTo>
                    <a:pt x="14084" y="10318"/>
                  </a:lnTo>
                  <a:lnTo>
                    <a:pt x="13568" y="10422"/>
                  </a:lnTo>
                  <a:lnTo>
                    <a:pt x="6965" y="11505"/>
                  </a:lnTo>
                  <a:cubicBezTo>
                    <a:pt x="4816" y="11887"/>
                    <a:pt x="2799" y="12225"/>
                    <a:pt x="874" y="12559"/>
                  </a:cubicBezTo>
                  <a:lnTo>
                    <a:pt x="874" y="12559"/>
                  </a:lnTo>
                  <a:cubicBezTo>
                    <a:pt x="3189" y="9011"/>
                    <a:pt x="5161" y="5953"/>
                    <a:pt x="6604" y="3664"/>
                  </a:cubicBezTo>
                  <a:lnTo>
                    <a:pt x="8307" y="981"/>
                  </a:lnTo>
                  <a:cubicBezTo>
                    <a:pt x="8513" y="671"/>
                    <a:pt x="8719" y="310"/>
                    <a:pt x="887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46"/>
            <p:cNvSpPr/>
            <p:nvPr/>
          </p:nvSpPr>
          <p:spPr>
            <a:xfrm>
              <a:off x="1307325" y="3310175"/>
              <a:ext cx="352100" cy="585550"/>
            </a:xfrm>
            <a:custGeom>
              <a:rect b="b" l="l" r="r" t="t"/>
              <a:pathLst>
                <a:path extrusionOk="0" h="23422" w="14084">
                  <a:moveTo>
                    <a:pt x="8873" y="0"/>
                  </a:moveTo>
                  <a:cubicBezTo>
                    <a:pt x="8615" y="310"/>
                    <a:pt x="8409" y="619"/>
                    <a:pt x="8203" y="929"/>
                  </a:cubicBezTo>
                  <a:lnTo>
                    <a:pt x="6397" y="3560"/>
                  </a:lnTo>
                  <a:cubicBezTo>
                    <a:pt x="4850" y="5881"/>
                    <a:pt x="2734" y="9080"/>
                    <a:pt x="310" y="12794"/>
                  </a:cubicBezTo>
                  <a:lnTo>
                    <a:pt x="0" y="13155"/>
                  </a:lnTo>
                  <a:lnTo>
                    <a:pt x="516" y="13104"/>
                  </a:lnTo>
                  <a:lnTo>
                    <a:pt x="7016" y="11969"/>
                  </a:lnTo>
                  <a:lnTo>
                    <a:pt x="13212" y="10912"/>
                  </a:lnTo>
                  <a:lnTo>
                    <a:pt x="13212" y="10912"/>
                  </a:lnTo>
                  <a:lnTo>
                    <a:pt x="7481" y="19707"/>
                  </a:lnTo>
                  <a:cubicBezTo>
                    <a:pt x="6758" y="20842"/>
                    <a:pt x="6191" y="21719"/>
                    <a:pt x="5778" y="22389"/>
                  </a:cubicBezTo>
                  <a:cubicBezTo>
                    <a:pt x="5520" y="22699"/>
                    <a:pt x="5365" y="23060"/>
                    <a:pt x="5159" y="23421"/>
                  </a:cubicBezTo>
                  <a:cubicBezTo>
                    <a:pt x="5417" y="23112"/>
                    <a:pt x="5675" y="22802"/>
                    <a:pt x="5881" y="22493"/>
                  </a:cubicBezTo>
                  <a:cubicBezTo>
                    <a:pt x="6346" y="21822"/>
                    <a:pt x="6913" y="20945"/>
                    <a:pt x="7687" y="19862"/>
                  </a:cubicBezTo>
                  <a:cubicBezTo>
                    <a:pt x="9235" y="17592"/>
                    <a:pt x="11350" y="14393"/>
                    <a:pt x="13774" y="10782"/>
                  </a:cubicBezTo>
                  <a:lnTo>
                    <a:pt x="14084" y="10370"/>
                  </a:lnTo>
                  <a:lnTo>
                    <a:pt x="13568" y="10421"/>
                  </a:lnTo>
                  <a:lnTo>
                    <a:pt x="6965" y="11556"/>
                  </a:lnTo>
                  <a:lnTo>
                    <a:pt x="873" y="12611"/>
                  </a:lnTo>
                  <a:lnTo>
                    <a:pt x="873" y="12611"/>
                  </a:lnTo>
                  <a:cubicBezTo>
                    <a:pt x="3188" y="9063"/>
                    <a:pt x="5160" y="6004"/>
                    <a:pt x="6604" y="3715"/>
                  </a:cubicBezTo>
                  <a:cubicBezTo>
                    <a:pt x="7326" y="2580"/>
                    <a:pt x="7893" y="1703"/>
                    <a:pt x="8306" y="1032"/>
                  </a:cubicBezTo>
                  <a:cubicBezTo>
                    <a:pt x="8512" y="671"/>
                    <a:pt x="8719" y="361"/>
                    <a:pt x="887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46"/>
            <p:cNvSpPr/>
            <p:nvPr/>
          </p:nvSpPr>
          <p:spPr>
            <a:xfrm>
              <a:off x="699875" y="4835875"/>
              <a:ext cx="527500" cy="356000"/>
            </a:xfrm>
            <a:custGeom>
              <a:rect b="b" l="l" r="r" t="t"/>
              <a:pathLst>
                <a:path extrusionOk="0" h="14240" w="21100">
                  <a:moveTo>
                    <a:pt x="11453" y="1"/>
                  </a:moveTo>
                  <a:lnTo>
                    <a:pt x="11401" y="465"/>
                  </a:lnTo>
                  <a:cubicBezTo>
                    <a:pt x="11092" y="2580"/>
                    <a:pt x="10731" y="4799"/>
                    <a:pt x="10421" y="7120"/>
                  </a:cubicBezTo>
                  <a:cubicBezTo>
                    <a:pt x="10087" y="9268"/>
                    <a:pt x="9797" y="11328"/>
                    <a:pt x="9510" y="13258"/>
                  </a:cubicBezTo>
                  <a:lnTo>
                    <a:pt x="9510" y="13258"/>
                  </a:lnTo>
                  <a:cubicBezTo>
                    <a:pt x="6847" y="9955"/>
                    <a:pt x="4530" y="7096"/>
                    <a:pt x="2838" y="5005"/>
                  </a:cubicBezTo>
                  <a:cubicBezTo>
                    <a:pt x="2012" y="4025"/>
                    <a:pt x="1290" y="3199"/>
                    <a:pt x="774" y="2580"/>
                  </a:cubicBezTo>
                  <a:cubicBezTo>
                    <a:pt x="568" y="2271"/>
                    <a:pt x="310" y="1961"/>
                    <a:pt x="0" y="1703"/>
                  </a:cubicBezTo>
                  <a:lnTo>
                    <a:pt x="0" y="1703"/>
                  </a:lnTo>
                  <a:cubicBezTo>
                    <a:pt x="207" y="2064"/>
                    <a:pt x="413" y="2374"/>
                    <a:pt x="671" y="2683"/>
                  </a:cubicBezTo>
                  <a:lnTo>
                    <a:pt x="2631" y="5211"/>
                  </a:lnTo>
                  <a:cubicBezTo>
                    <a:pt x="4385" y="7378"/>
                    <a:pt x="6758" y="10370"/>
                    <a:pt x="9493" y="13878"/>
                  </a:cubicBezTo>
                  <a:lnTo>
                    <a:pt x="9802" y="14239"/>
                  </a:lnTo>
                  <a:lnTo>
                    <a:pt x="9854" y="13775"/>
                  </a:lnTo>
                  <a:lnTo>
                    <a:pt x="10834" y="7223"/>
                  </a:lnTo>
                  <a:lnTo>
                    <a:pt x="11745" y="1036"/>
                  </a:lnTo>
                  <a:lnTo>
                    <a:pt x="18314" y="9235"/>
                  </a:lnTo>
                  <a:cubicBezTo>
                    <a:pt x="19140" y="10215"/>
                    <a:pt x="19810" y="11041"/>
                    <a:pt x="20326" y="11660"/>
                  </a:cubicBezTo>
                  <a:cubicBezTo>
                    <a:pt x="20584" y="11969"/>
                    <a:pt x="20842" y="12227"/>
                    <a:pt x="21100" y="12537"/>
                  </a:cubicBezTo>
                  <a:cubicBezTo>
                    <a:pt x="20894" y="12176"/>
                    <a:pt x="20687" y="11866"/>
                    <a:pt x="20429" y="11557"/>
                  </a:cubicBezTo>
                  <a:lnTo>
                    <a:pt x="18520" y="9029"/>
                  </a:lnTo>
                  <a:lnTo>
                    <a:pt x="11762" y="414"/>
                  </a:lnTo>
                  <a:lnTo>
                    <a:pt x="1145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46"/>
            <p:cNvSpPr/>
            <p:nvPr/>
          </p:nvSpPr>
          <p:spPr>
            <a:xfrm>
              <a:off x="2072100" y="3862475"/>
              <a:ext cx="522350" cy="279575"/>
            </a:xfrm>
            <a:custGeom>
              <a:rect b="b" l="l" r="r" t="t"/>
              <a:pathLst>
                <a:path extrusionOk="0" h="11183" w="20894">
                  <a:moveTo>
                    <a:pt x="20327" y="1"/>
                  </a:moveTo>
                  <a:cubicBezTo>
                    <a:pt x="20133" y="1"/>
                    <a:pt x="19940" y="14"/>
                    <a:pt x="19759" y="40"/>
                  </a:cubicBezTo>
                  <a:lnTo>
                    <a:pt x="16561" y="194"/>
                  </a:lnTo>
                  <a:cubicBezTo>
                    <a:pt x="13775" y="349"/>
                    <a:pt x="9957" y="607"/>
                    <a:pt x="5521" y="865"/>
                  </a:cubicBezTo>
                  <a:lnTo>
                    <a:pt x="5057" y="865"/>
                  </a:lnTo>
                  <a:lnTo>
                    <a:pt x="5366" y="1226"/>
                  </a:lnTo>
                  <a:lnTo>
                    <a:pt x="10215" y="5766"/>
                  </a:lnTo>
                  <a:lnTo>
                    <a:pt x="14765" y="10028"/>
                  </a:lnTo>
                  <a:lnTo>
                    <a:pt x="14765" y="10028"/>
                  </a:lnTo>
                  <a:cubicBezTo>
                    <a:pt x="10574" y="10323"/>
                    <a:pt x="6972" y="10571"/>
                    <a:pt x="4283" y="10770"/>
                  </a:cubicBezTo>
                  <a:cubicBezTo>
                    <a:pt x="2993" y="10873"/>
                    <a:pt x="1910" y="10976"/>
                    <a:pt x="1136" y="11028"/>
                  </a:cubicBezTo>
                  <a:cubicBezTo>
                    <a:pt x="723" y="11028"/>
                    <a:pt x="362" y="11079"/>
                    <a:pt x="1" y="11183"/>
                  </a:cubicBezTo>
                  <a:lnTo>
                    <a:pt x="1136" y="11183"/>
                  </a:lnTo>
                  <a:cubicBezTo>
                    <a:pt x="1910" y="11131"/>
                    <a:pt x="2993" y="11079"/>
                    <a:pt x="4283" y="11028"/>
                  </a:cubicBezTo>
                  <a:cubicBezTo>
                    <a:pt x="7068" y="10873"/>
                    <a:pt x="10886" y="10667"/>
                    <a:pt x="15271" y="10409"/>
                  </a:cubicBezTo>
                  <a:lnTo>
                    <a:pt x="15735" y="10409"/>
                  </a:lnTo>
                  <a:lnTo>
                    <a:pt x="15374" y="10048"/>
                  </a:lnTo>
                  <a:cubicBezTo>
                    <a:pt x="13878" y="8655"/>
                    <a:pt x="12227" y="7056"/>
                    <a:pt x="10525" y="5456"/>
                  </a:cubicBezTo>
                  <a:lnTo>
                    <a:pt x="6021" y="1240"/>
                  </a:lnTo>
                  <a:lnTo>
                    <a:pt x="6021" y="1240"/>
                  </a:lnTo>
                  <a:lnTo>
                    <a:pt x="16561" y="452"/>
                  </a:lnTo>
                  <a:lnTo>
                    <a:pt x="19759" y="194"/>
                  </a:lnTo>
                  <a:cubicBezTo>
                    <a:pt x="20120" y="143"/>
                    <a:pt x="20533" y="91"/>
                    <a:pt x="20894" y="40"/>
                  </a:cubicBezTo>
                  <a:cubicBezTo>
                    <a:pt x="20713" y="14"/>
                    <a:pt x="20520" y="1"/>
                    <a:pt x="2032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46"/>
            <p:cNvSpPr/>
            <p:nvPr/>
          </p:nvSpPr>
          <p:spPr>
            <a:xfrm>
              <a:off x="2128850" y="4872000"/>
              <a:ext cx="532675" cy="357275"/>
            </a:xfrm>
            <a:custGeom>
              <a:rect b="b" l="l" r="r" t="t"/>
              <a:pathLst>
                <a:path extrusionOk="0" h="14291" w="21307">
                  <a:moveTo>
                    <a:pt x="1" y="1961"/>
                  </a:moveTo>
                  <a:cubicBezTo>
                    <a:pt x="32" y="1987"/>
                    <a:pt x="63" y="2013"/>
                    <a:pt x="94" y="2040"/>
                  </a:cubicBezTo>
                  <a:lnTo>
                    <a:pt x="94" y="2040"/>
                  </a:lnTo>
                  <a:cubicBezTo>
                    <a:pt x="79" y="2013"/>
                    <a:pt x="66" y="1987"/>
                    <a:pt x="52" y="1961"/>
                  </a:cubicBezTo>
                  <a:close/>
                  <a:moveTo>
                    <a:pt x="11453" y="0"/>
                  </a:moveTo>
                  <a:lnTo>
                    <a:pt x="11350" y="516"/>
                  </a:lnTo>
                  <a:cubicBezTo>
                    <a:pt x="11092" y="2580"/>
                    <a:pt x="10834" y="4798"/>
                    <a:pt x="10525" y="7171"/>
                  </a:cubicBezTo>
                  <a:cubicBezTo>
                    <a:pt x="10238" y="9318"/>
                    <a:pt x="9996" y="11376"/>
                    <a:pt x="9758" y="13264"/>
                  </a:cubicBezTo>
                  <a:lnTo>
                    <a:pt x="9758" y="13264"/>
                  </a:lnTo>
                  <a:lnTo>
                    <a:pt x="2890" y="5211"/>
                  </a:lnTo>
                  <a:cubicBezTo>
                    <a:pt x="2064" y="4179"/>
                    <a:pt x="1342" y="3405"/>
                    <a:pt x="826" y="2786"/>
                  </a:cubicBezTo>
                  <a:cubicBezTo>
                    <a:pt x="595" y="2508"/>
                    <a:pt x="363" y="2272"/>
                    <a:pt x="94" y="2040"/>
                  </a:cubicBezTo>
                  <a:lnTo>
                    <a:pt x="94" y="2040"/>
                  </a:lnTo>
                  <a:cubicBezTo>
                    <a:pt x="251" y="2323"/>
                    <a:pt x="487" y="2606"/>
                    <a:pt x="723" y="2889"/>
                  </a:cubicBezTo>
                  <a:cubicBezTo>
                    <a:pt x="1239" y="3508"/>
                    <a:pt x="1910" y="4334"/>
                    <a:pt x="2735" y="5365"/>
                  </a:cubicBezTo>
                  <a:cubicBezTo>
                    <a:pt x="4489" y="7532"/>
                    <a:pt x="6914" y="10473"/>
                    <a:pt x="9751" y="13877"/>
                  </a:cubicBezTo>
                  <a:lnTo>
                    <a:pt x="10009" y="14290"/>
                  </a:lnTo>
                  <a:lnTo>
                    <a:pt x="10112" y="13774"/>
                  </a:lnTo>
                  <a:cubicBezTo>
                    <a:pt x="10370" y="11762"/>
                    <a:pt x="10628" y="9544"/>
                    <a:pt x="10937" y="7223"/>
                  </a:cubicBezTo>
                  <a:cubicBezTo>
                    <a:pt x="11222" y="5041"/>
                    <a:pt x="11463" y="2991"/>
                    <a:pt x="11740" y="1071"/>
                  </a:cubicBezTo>
                  <a:lnTo>
                    <a:pt x="11740" y="1071"/>
                  </a:lnTo>
                  <a:cubicBezTo>
                    <a:pt x="14436" y="4258"/>
                    <a:pt x="16785" y="7049"/>
                    <a:pt x="18469" y="9080"/>
                  </a:cubicBezTo>
                  <a:lnTo>
                    <a:pt x="20533" y="11504"/>
                  </a:lnTo>
                  <a:cubicBezTo>
                    <a:pt x="20791" y="11762"/>
                    <a:pt x="21049" y="12072"/>
                    <a:pt x="21307" y="12330"/>
                  </a:cubicBezTo>
                  <a:cubicBezTo>
                    <a:pt x="21100" y="11969"/>
                    <a:pt x="20894" y="11711"/>
                    <a:pt x="20636" y="11401"/>
                  </a:cubicBezTo>
                  <a:lnTo>
                    <a:pt x="18676" y="8925"/>
                  </a:lnTo>
                  <a:cubicBezTo>
                    <a:pt x="16922" y="6758"/>
                    <a:pt x="14497" y="3818"/>
                    <a:pt x="11763" y="361"/>
                  </a:cubicBezTo>
                  <a:lnTo>
                    <a:pt x="1145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46"/>
            <p:cNvSpPr/>
            <p:nvPr/>
          </p:nvSpPr>
          <p:spPr>
            <a:xfrm>
              <a:off x="775975" y="4144600"/>
              <a:ext cx="522350" cy="279575"/>
            </a:xfrm>
            <a:custGeom>
              <a:rect b="b" l="l" r="r" t="t"/>
              <a:pathLst>
                <a:path extrusionOk="0" h="11183" w="20894">
                  <a:moveTo>
                    <a:pt x="20893" y="1"/>
                  </a:moveTo>
                  <a:cubicBezTo>
                    <a:pt x="20532" y="1"/>
                    <a:pt x="20171" y="1"/>
                    <a:pt x="19758" y="52"/>
                  </a:cubicBezTo>
                  <a:lnTo>
                    <a:pt x="16560" y="207"/>
                  </a:lnTo>
                  <a:lnTo>
                    <a:pt x="5520" y="826"/>
                  </a:lnTo>
                  <a:lnTo>
                    <a:pt x="5056" y="878"/>
                  </a:lnTo>
                  <a:lnTo>
                    <a:pt x="5417" y="1187"/>
                  </a:lnTo>
                  <a:cubicBezTo>
                    <a:pt x="6913" y="2632"/>
                    <a:pt x="8564" y="4179"/>
                    <a:pt x="10215" y="5779"/>
                  </a:cubicBezTo>
                  <a:lnTo>
                    <a:pt x="14768" y="10044"/>
                  </a:lnTo>
                  <a:lnTo>
                    <a:pt x="14768" y="10044"/>
                  </a:lnTo>
                  <a:lnTo>
                    <a:pt x="4282" y="10783"/>
                  </a:lnTo>
                  <a:cubicBezTo>
                    <a:pt x="2992" y="10886"/>
                    <a:pt x="1960" y="10937"/>
                    <a:pt x="1135" y="11041"/>
                  </a:cubicBezTo>
                  <a:cubicBezTo>
                    <a:pt x="774" y="11041"/>
                    <a:pt x="361" y="11092"/>
                    <a:pt x="0" y="11144"/>
                  </a:cubicBezTo>
                  <a:cubicBezTo>
                    <a:pt x="206" y="11169"/>
                    <a:pt x="400" y="11182"/>
                    <a:pt x="587" y="11182"/>
                  </a:cubicBezTo>
                  <a:cubicBezTo>
                    <a:pt x="774" y="11182"/>
                    <a:pt x="955" y="11169"/>
                    <a:pt x="1135" y="11144"/>
                  </a:cubicBezTo>
                  <a:lnTo>
                    <a:pt x="4334" y="11041"/>
                  </a:lnTo>
                  <a:lnTo>
                    <a:pt x="15270" y="10421"/>
                  </a:lnTo>
                  <a:lnTo>
                    <a:pt x="15786" y="10370"/>
                  </a:lnTo>
                  <a:lnTo>
                    <a:pt x="15425" y="10060"/>
                  </a:lnTo>
                  <a:cubicBezTo>
                    <a:pt x="13877" y="8616"/>
                    <a:pt x="12226" y="7068"/>
                    <a:pt x="10524" y="5417"/>
                  </a:cubicBezTo>
                  <a:lnTo>
                    <a:pt x="6028" y="1256"/>
                  </a:lnTo>
                  <a:lnTo>
                    <a:pt x="6028" y="1256"/>
                  </a:lnTo>
                  <a:lnTo>
                    <a:pt x="16611" y="465"/>
                  </a:lnTo>
                  <a:lnTo>
                    <a:pt x="19758" y="155"/>
                  </a:lnTo>
                  <a:cubicBezTo>
                    <a:pt x="20171" y="155"/>
                    <a:pt x="20532" y="104"/>
                    <a:pt x="2089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46"/>
            <p:cNvSpPr/>
            <p:nvPr/>
          </p:nvSpPr>
          <p:spPr>
            <a:xfrm>
              <a:off x="1490450" y="4896500"/>
              <a:ext cx="522350" cy="279575"/>
            </a:xfrm>
            <a:custGeom>
              <a:rect b="b" l="l" r="r" t="t"/>
              <a:pathLst>
                <a:path extrusionOk="0" h="11183" w="20894">
                  <a:moveTo>
                    <a:pt x="19759" y="0"/>
                  </a:moveTo>
                  <a:lnTo>
                    <a:pt x="16560" y="155"/>
                  </a:lnTo>
                  <a:cubicBezTo>
                    <a:pt x="13775" y="362"/>
                    <a:pt x="9957" y="568"/>
                    <a:pt x="5521" y="826"/>
                  </a:cubicBezTo>
                  <a:lnTo>
                    <a:pt x="5056" y="877"/>
                  </a:lnTo>
                  <a:lnTo>
                    <a:pt x="5366" y="1187"/>
                  </a:lnTo>
                  <a:lnTo>
                    <a:pt x="10215" y="5727"/>
                  </a:lnTo>
                  <a:lnTo>
                    <a:pt x="14763" y="10035"/>
                  </a:lnTo>
                  <a:lnTo>
                    <a:pt x="14763" y="10035"/>
                  </a:lnTo>
                  <a:cubicBezTo>
                    <a:pt x="10573" y="10284"/>
                    <a:pt x="6971" y="10532"/>
                    <a:pt x="4283" y="10731"/>
                  </a:cubicBezTo>
                  <a:cubicBezTo>
                    <a:pt x="2993" y="10834"/>
                    <a:pt x="1910" y="10937"/>
                    <a:pt x="1136" y="10989"/>
                  </a:cubicBezTo>
                  <a:cubicBezTo>
                    <a:pt x="723" y="11040"/>
                    <a:pt x="362" y="11040"/>
                    <a:pt x="1" y="11143"/>
                  </a:cubicBezTo>
                  <a:cubicBezTo>
                    <a:pt x="181" y="11169"/>
                    <a:pt x="362" y="11182"/>
                    <a:pt x="549" y="11182"/>
                  </a:cubicBezTo>
                  <a:cubicBezTo>
                    <a:pt x="736" y="11182"/>
                    <a:pt x="929" y="11169"/>
                    <a:pt x="1136" y="11143"/>
                  </a:cubicBezTo>
                  <a:cubicBezTo>
                    <a:pt x="1910" y="11092"/>
                    <a:pt x="2993" y="11040"/>
                    <a:pt x="4283" y="10989"/>
                  </a:cubicBezTo>
                  <a:cubicBezTo>
                    <a:pt x="7068" y="10834"/>
                    <a:pt x="10834" y="10628"/>
                    <a:pt x="15271" y="10421"/>
                  </a:cubicBezTo>
                  <a:lnTo>
                    <a:pt x="15735" y="10370"/>
                  </a:lnTo>
                  <a:lnTo>
                    <a:pt x="15374" y="10060"/>
                  </a:lnTo>
                  <a:cubicBezTo>
                    <a:pt x="13878" y="8616"/>
                    <a:pt x="12227" y="7068"/>
                    <a:pt x="10473" y="5417"/>
                  </a:cubicBezTo>
                  <a:cubicBezTo>
                    <a:pt x="8946" y="3937"/>
                    <a:pt x="7418" y="2546"/>
                    <a:pt x="6013" y="1202"/>
                  </a:cubicBezTo>
                  <a:lnTo>
                    <a:pt x="6013" y="1202"/>
                  </a:lnTo>
                  <a:lnTo>
                    <a:pt x="16560" y="413"/>
                  </a:lnTo>
                  <a:lnTo>
                    <a:pt x="19759" y="155"/>
                  </a:lnTo>
                  <a:cubicBezTo>
                    <a:pt x="20120" y="155"/>
                    <a:pt x="20481" y="104"/>
                    <a:pt x="2089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46"/>
            <p:cNvSpPr/>
            <p:nvPr/>
          </p:nvSpPr>
          <p:spPr>
            <a:xfrm>
              <a:off x="3101275" y="2983875"/>
              <a:ext cx="522375" cy="279575"/>
            </a:xfrm>
            <a:custGeom>
              <a:rect b="b" l="l" r="r" t="t"/>
              <a:pathLst>
                <a:path extrusionOk="0" h="11183" w="20895">
                  <a:moveTo>
                    <a:pt x="20894" y="1"/>
                  </a:moveTo>
                  <a:cubicBezTo>
                    <a:pt x="20533" y="1"/>
                    <a:pt x="20120" y="1"/>
                    <a:pt x="19759" y="52"/>
                  </a:cubicBezTo>
                  <a:lnTo>
                    <a:pt x="16561" y="207"/>
                  </a:lnTo>
                  <a:cubicBezTo>
                    <a:pt x="13775" y="362"/>
                    <a:pt x="9957" y="568"/>
                    <a:pt x="5521" y="878"/>
                  </a:cubicBezTo>
                  <a:lnTo>
                    <a:pt x="5057" y="878"/>
                  </a:lnTo>
                  <a:lnTo>
                    <a:pt x="5418" y="1187"/>
                  </a:lnTo>
                  <a:lnTo>
                    <a:pt x="10215" y="5778"/>
                  </a:lnTo>
                  <a:lnTo>
                    <a:pt x="14768" y="10044"/>
                  </a:lnTo>
                  <a:lnTo>
                    <a:pt x="14768" y="10044"/>
                  </a:lnTo>
                  <a:cubicBezTo>
                    <a:pt x="10550" y="10338"/>
                    <a:pt x="6963" y="10584"/>
                    <a:pt x="4283" y="10782"/>
                  </a:cubicBezTo>
                  <a:cubicBezTo>
                    <a:pt x="2993" y="10886"/>
                    <a:pt x="1910" y="10937"/>
                    <a:pt x="1136" y="11040"/>
                  </a:cubicBezTo>
                  <a:cubicBezTo>
                    <a:pt x="723" y="11040"/>
                    <a:pt x="362" y="11092"/>
                    <a:pt x="1" y="11144"/>
                  </a:cubicBezTo>
                  <a:cubicBezTo>
                    <a:pt x="182" y="11169"/>
                    <a:pt x="375" y="11182"/>
                    <a:pt x="568" y="11182"/>
                  </a:cubicBezTo>
                  <a:cubicBezTo>
                    <a:pt x="762" y="11182"/>
                    <a:pt x="955" y="11169"/>
                    <a:pt x="1136" y="11144"/>
                  </a:cubicBezTo>
                  <a:cubicBezTo>
                    <a:pt x="1910" y="11144"/>
                    <a:pt x="2993" y="11092"/>
                    <a:pt x="4283" y="11040"/>
                  </a:cubicBezTo>
                  <a:cubicBezTo>
                    <a:pt x="7069" y="10886"/>
                    <a:pt x="10886" y="10679"/>
                    <a:pt x="15271" y="10421"/>
                  </a:cubicBezTo>
                  <a:lnTo>
                    <a:pt x="15735" y="10370"/>
                  </a:lnTo>
                  <a:lnTo>
                    <a:pt x="15426" y="10060"/>
                  </a:lnTo>
                  <a:cubicBezTo>
                    <a:pt x="13878" y="8616"/>
                    <a:pt x="12227" y="7068"/>
                    <a:pt x="10525" y="5469"/>
                  </a:cubicBezTo>
                  <a:lnTo>
                    <a:pt x="6025" y="1256"/>
                  </a:lnTo>
                  <a:lnTo>
                    <a:pt x="6025" y="1256"/>
                  </a:lnTo>
                  <a:lnTo>
                    <a:pt x="16561" y="465"/>
                  </a:lnTo>
                  <a:lnTo>
                    <a:pt x="19759" y="155"/>
                  </a:lnTo>
                  <a:cubicBezTo>
                    <a:pt x="20120" y="155"/>
                    <a:pt x="20533" y="104"/>
                    <a:pt x="20894" y="52"/>
                  </a:cubicBezTo>
                  <a:lnTo>
                    <a:pt x="2089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46"/>
            <p:cNvSpPr/>
            <p:nvPr/>
          </p:nvSpPr>
          <p:spPr>
            <a:xfrm>
              <a:off x="2791750" y="4764050"/>
              <a:ext cx="1078225" cy="567300"/>
            </a:xfrm>
            <a:custGeom>
              <a:rect b="b" l="l" r="r" t="t"/>
              <a:pathLst>
                <a:path extrusionOk="0" h="22692" w="43129">
                  <a:moveTo>
                    <a:pt x="21069" y="1"/>
                  </a:moveTo>
                  <a:cubicBezTo>
                    <a:pt x="20944" y="1"/>
                    <a:pt x="20833" y="12"/>
                    <a:pt x="20739" y="36"/>
                  </a:cubicBezTo>
                  <a:cubicBezTo>
                    <a:pt x="16045" y="1223"/>
                    <a:pt x="1910" y="5298"/>
                    <a:pt x="1910" y="5298"/>
                  </a:cubicBezTo>
                  <a:lnTo>
                    <a:pt x="1" y="22168"/>
                  </a:lnTo>
                  <a:cubicBezTo>
                    <a:pt x="1" y="22168"/>
                    <a:pt x="4560" y="22691"/>
                    <a:pt x="8155" y="22691"/>
                  </a:cubicBezTo>
                  <a:cubicBezTo>
                    <a:pt x="9213" y="22691"/>
                    <a:pt x="10187" y="22646"/>
                    <a:pt x="10938" y="22529"/>
                  </a:cubicBezTo>
                  <a:cubicBezTo>
                    <a:pt x="14239" y="22065"/>
                    <a:pt x="18469" y="14997"/>
                    <a:pt x="18469" y="14997"/>
                  </a:cubicBezTo>
                  <a:cubicBezTo>
                    <a:pt x="18469" y="14997"/>
                    <a:pt x="23577" y="15358"/>
                    <a:pt x="26053" y="15668"/>
                  </a:cubicBezTo>
                  <a:cubicBezTo>
                    <a:pt x="28429" y="15965"/>
                    <a:pt x="29143" y="21631"/>
                    <a:pt x="31659" y="21631"/>
                  </a:cubicBezTo>
                  <a:cubicBezTo>
                    <a:pt x="31764" y="21631"/>
                    <a:pt x="31873" y="21621"/>
                    <a:pt x="31985" y="21600"/>
                  </a:cubicBezTo>
                  <a:cubicBezTo>
                    <a:pt x="34823" y="21084"/>
                    <a:pt x="33327" y="16338"/>
                    <a:pt x="33327" y="16338"/>
                  </a:cubicBezTo>
                  <a:lnTo>
                    <a:pt x="33327" y="16338"/>
                  </a:lnTo>
                  <a:cubicBezTo>
                    <a:pt x="33361" y="16339"/>
                    <a:pt x="33395" y="16340"/>
                    <a:pt x="33428" y="16340"/>
                  </a:cubicBezTo>
                  <a:cubicBezTo>
                    <a:pt x="36283" y="16340"/>
                    <a:pt x="34771" y="12005"/>
                    <a:pt x="34771" y="12005"/>
                  </a:cubicBezTo>
                  <a:lnTo>
                    <a:pt x="34771" y="12005"/>
                  </a:lnTo>
                  <a:cubicBezTo>
                    <a:pt x="37329" y="13208"/>
                    <a:pt x="39324" y="13815"/>
                    <a:pt x="40677" y="13815"/>
                  </a:cubicBezTo>
                  <a:cubicBezTo>
                    <a:pt x="41643" y="13815"/>
                    <a:pt x="42281" y="13505"/>
                    <a:pt x="42561" y="12882"/>
                  </a:cubicBezTo>
                  <a:cubicBezTo>
                    <a:pt x="43128" y="11489"/>
                    <a:pt x="35700" y="7104"/>
                    <a:pt x="35700" y="7104"/>
                  </a:cubicBezTo>
                  <a:cubicBezTo>
                    <a:pt x="30614" y="3877"/>
                    <a:pt x="23350" y="1"/>
                    <a:pt x="21069"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46"/>
            <p:cNvSpPr/>
            <p:nvPr/>
          </p:nvSpPr>
          <p:spPr>
            <a:xfrm>
              <a:off x="3440475" y="4920825"/>
              <a:ext cx="194775" cy="121600"/>
            </a:xfrm>
            <a:custGeom>
              <a:rect b="b" l="l" r="r" t="t"/>
              <a:pathLst>
                <a:path extrusionOk="0" h="4864" w="7791">
                  <a:moveTo>
                    <a:pt x="79" y="0"/>
                  </a:moveTo>
                  <a:cubicBezTo>
                    <a:pt x="66" y="0"/>
                    <a:pt x="57" y="3"/>
                    <a:pt x="52" y="8"/>
                  </a:cubicBezTo>
                  <a:cubicBezTo>
                    <a:pt x="1" y="111"/>
                    <a:pt x="1651" y="1297"/>
                    <a:pt x="3767" y="2587"/>
                  </a:cubicBezTo>
                  <a:cubicBezTo>
                    <a:pt x="5784" y="3866"/>
                    <a:pt x="7473" y="4864"/>
                    <a:pt x="7714" y="4864"/>
                  </a:cubicBezTo>
                  <a:cubicBezTo>
                    <a:pt x="7726" y="4864"/>
                    <a:pt x="7734" y="4862"/>
                    <a:pt x="7739" y="4857"/>
                  </a:cubicBezTo>
                  <a:cubicBezTo>
                    <a:pt x="7790" y="4754"/>
                    <a:pt x="6140" y="3567"/>
                    <a:pt x="4024" y="2226"/>
                  </a:cubicBezTo>
                  <a:cubicBezTo>
                    <a:pt x="2012" y="950"/>
                    <a:pt x="326" y="0"/>
                    <a:pt x="7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46"/>
            <p:cNvSpPr/>
            <p:nvPr/>
          </p:nvSpPr>
          <p:spPr>
            <a:xfrm>
              <a:off x="3419850" y="4989150"/>
              <a:ext cx="232150" cy="106200"/>
            </a:xfrm>
            <a:custGeom>
              <a:rect b="b" l="l" r="r" t="t"/>
              <a:pathLst>
                <a:path extrusionOk="0" h="4248" w="9286">
                  <a:moveTo>
                    <a:pt x="80" y="0"/>
                  </a:moveTo>
                  <a:cubicBezTo>
                    <a:pt x="64" y="0"/>
                    <a:pt x="55" y="3"/>
                    <a:pt x="52" y="9"/>
                  </a:cubicBezTo>
                  <a:cubicBezTo>
                    <a:pt x="0" y="112"/>
                    <a:pt x="2012" y="1144"/>
                    <a:pt x="4540" y="2330"/>
                  </a:cubicBezTo>
                  <a:cubicBezTo>
                    <a:pt x="6981" y="3404"/>
                    <a:pt x="8960" y="4247"/>
                    <a:pt x="9209" y="4247"/>
                  </a:cubicBezTo>
                  <a:cubicBezTo>
                    <a:pt x="9223" y="4247"/>
                    <a:pt x="9232" y="4245"/>
                    <a:pt x="9234" y="4239"/>
                  </a:cubicBezTo>
                  <a:cubicBezTo>
                    <a:pt x="9286" y="4136"/>
                    <a:pt x="7274" y="3104"/>
                    <a:pt x="4746" y="1918"/>
                  </a:cubicBezTo>
                  <a:cubicBezTo>
                    <a:pt x="2361" y="798"/>
                    <a:pt x="344" y="0"/>
                    <a:pt x="8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46"/>
            <p:cNvSpPr/>
            <p:nvPr/>
          </p:nvSpPr>
          <p:spPr>
            <a:xfrm>
              <a:off x="3458525" y="5152125"/>
              <a:ext cx="158675" cy="23975"/>
            </a:xfrm>
            <a:custGeom>
              <a:rect b="b" l="l" r="r" t="t"/>
              <a:pathLst>
                <a:path extrusionOk="0" h="959" w="6347">
                  <a:moveTo>
                    <a:pt x="333" y="1"/>
                  </a:moveTo>
                  <a:cubicBezTo>
                    <a:pt x="152" y="1"/>
                    <a:pt x="52" y="14"/>
                    <a:pt x="52" y="41"/>
                  </a:cubicBezTo>
                  <a:cubicBezTo>
                    <a:pt x="1" y="196"/>
                    <a:pt x="1394" y="454"/>
                    <a:pt x="3148" y="712"/>
                  </a:cubicBezTo>
                  <a:cubicBezTo>
                    <a:pt x="4432" y="863"/>
                    <a:pt x="5550" y="959"/>
                    <a:pt x="6057" y="959"/>
                  </a:cubicBezTo>
                  <a:cubicBezTo>
                    <a:pt x="6242" y="959"/>
                    <a:pt x="6346" y="946"/>
                    <a:pt x="6346" y="918"/>
                  </a:cubicBezTo>
                  <a:cubicBezTo>
                    <a:pt x="6346" y="815"/>
                    <a:pt x="4953" y="506"/>
                    <a:pt x="3199" y="248"/>
                  </a:cubicBezTo>
                  <a:cubicBezTo>
                    <a:pt x="1915" y="97"/>
                    <a:pt x="825" y="1"/>
                    <a:pt x="33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46"/>
            <p:cNvSpPr/>
            <p:nvPr/>
          </p:nvSpPr>
          <p:spPr>
            <a:xfrm>
              <a:off x="2082425" y="238475"/>
              <a:ext cx="1609575" cy="1111500"/>
            </a:xfrm>
            <a:custGeom>
              <a:rect b="b" l="l" r="r" t="t"/>
              <a:pathLst>
                <a:path extrusionOk="0" h="44460" w="64383">
                  <a:moveTo>
                    <a:pt x="48824" y="1"/>
                  </a:moveTo>
                  <a:cubicBezTo>
                    <a:pt x="46836" y="1"/>
                    <a:pt x="44828" y="402"/>
                    <a:pt x="42922" y="1224"/>
                  </a:cubicBezTo>
                  <a:cubicBezTo>
                    <a:pt x="40445" y="2359"/>
                    <a:pt x="38279" y="4216"/>
                    <a:pt x="35596" y="4887"/>
                  </a:cubicBezTo>
                  <a:cubicBezTo>
                    <a:pt x="34771" y="5087"/>
                    <a:pt x="33939" y="5166"/>
                    <a:pt x="33102" y="5166"/>
                  </a:cubicBezTo>
                  <a:cubicBezTo>
                    <a:pt x="30697" y="5166"/>
                    <a:pt x="28257" y="4509"/>
                    <a:pt x="25846" y="4165"/>
                  </a:cubicBezTo>
                  <a:cubicBezTo>
                    <a:pt x="25164" y="4078"/>
                    <a:pt x="24454" y="4028"/>
                    <a:pt x="23741" y="4028"/>
                  </a:cubicBezTo>
                  <a:cubicBezTo>
                    <a:pt x="21062" y="4028"/>
                    <a:pt x="18348" y="4739"/>
                    <a:pt x="16921" y="6899"/>
                  </a:cubicBezTo>
                  <a:cubicBezTo>
                    <a:pt x="15735" y="8653"/>
                    <a:pt x="15632" y="11077"/>
                    <a:pt x="14136" y="12573"/>
                  </a:cubicBezTo>
                  <a:cubicBezTo>
                    <a:pt x="12021" y="14585"/>
                    <a:pt x="8564" y="13708"/>
                    <a:pt x="5778" y="14534"/>
                  </a:cubicBezTo>
                  <a:cubicBezTo>
                    <a:pt x="2993" y="15359"/>
                    <a:pt x="929" y="17732"/>
                    <a:pt x="413" y="20621"/>
                  </a:cubicBezTo>
                  <a:cubicBezTo>
                    <a:pt x="1" y="23510"/>
                    <a:pt x="929" y="26399"/>
                    <a:pt x="2993" y="28463"/>
                  </a:cubicBezTo>
                  <a:cubicBezTo>
                    <a:pt x="4128" y="29649"/>
                    <a:pt x="5624" y="30629"/>
                    <a:pt x="6294" y="32125"/>
                  </a:cubicBezTo>
                  <a:cubicBezTo>
                    <a:pt x="7171" y="34034"/>
                    <a:pt x="6449" y="36304"/>
                    <a:pt x="6088" y="38419"/>
                  </a:cubicBezTo>
                  <a:cubicBezTo>
                    <a:pt x="5675" y="40534"/>
                    <a:pt x="5933" y="43165"/>
                    <a:pt x="7842" y="44145"/>
                  </a:cubicBezTo>
                  <a:cubicBezTo>
                    <a:pt x="8275" y="44362"/>
                    <a:pt x="8719" y="44460"/>
                    <a:pt x="9149" y="44460"/>
                  </a:cubicBezTo>
                  <a:cubicBezTo>
                    <a:pt x="10974" y="44460"/>
                    <a:pt x="12544" y="42693"/>
                    <a:pt x="11917" y="40689"/>
                  </a:cubicBezTo>
                  <a:lnTo>
                    <a:pt x="57212" y="25367"/>
                  </a:lnTo>
                  <a:cubicBezTo>
                    <a:pt x="59172" y="24439"/>
                    <a:pt x="60719" y="22891"/>
                    <a:pt x="61648" y="20931"/>
                  </a:cubicBezTo>
                  <a:cubicBezTo>
                    <a:pt x="64382" y="15462"/>
                    <a:pt x="63454" y="8911"/>
                    <a:pt x="59327" y="4423"/>
                  </a:cubicBezTo>
                  <a:cubicBezTo>
                    <a:pt x="56497" y="1524"/>
                    <a:pt x="52698" y="1"/>
                    <a:pt x="4882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46"/>
            <p:cNvSpPr/>
            <p:nvPr/>
          </p:nvSpPr>
          <p:spPr>
            <a:xfrm>
              <a:off x="2357125" y="661875"/>
              <a:ext cx="1194300" cy="2327175"/>
            </a:xfrm>
            <a:custGeom>
              <a:rect b="b" l="l" r="r" t="t"/>
              <a:pathLst>
                <a:path extrusionOk="0" h="93087" w="47772">
                  <a:moveTo>
                    <a:pt x="27279" y="0"/>
                  </a:moveTo>
                  <a:cubicBezTo>
                    <a:pt x="18388" y="0"/>
                    <a:pt x="9543" y="2653"/>
                    <a:pt x="1961" y="7864"/>
                  </a:cubicBezTo>
                  <a:lnTo>
                    <a:pt x="1" y="9205"/>
                  </a:lnTo>
                  <a:lnTo>
                    <a:pt x="929" y="77146"/>
                  </a:lnTo>
                  <a:cubicBezTo>
                    <a:pt x="1084" y="85968"/>
                    <a:pt x="8306" y="93087"/>
                    <a:pt x="17128" y="93087"/>
                  </a:cubicBezTo>
                  <a:cubicBezTo>
                    <a:pt x="26156" y="93087"/>
                    <a:pt x="33430" y="85710"/>
                    <a:pt x="33275" y="76682"/>
                  </a:cubicBezTo>
                  <a:lnTo>
                    <a:pt x="33069" y="61257"/>
                  </a:lnTo>
                  <a:cubicBezTo>
                    <a:pt x="33069" y="61257"/>
                    <a:pt x="46069" y="59968"/>
                    <a:pt x="46894" y="47122"/>
                  </a:cubicBezTo>
                  <a:cubicBezTo>
                    <a:pt x="47771" y="34277"/>
                    <a:pt x="47152" y="4665"/>
                    <a:pt x="47152" y="4665"/>
                  </a:cubicBezTo>
                  <a:cubicBezTo>
                    <a:pt x="40860" y="1541"/>
                    <a:pt x="34056" y="0"/>
                    <a:pt x="27279"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46"/>
            <p:cNvSpPr/>
            <p:nvPr/>
          </p:nvSpPr>
          <p:spPr>
            <a:xfrm>
              <a:off x="3394050" y="1263750"/>
              <a:ext cx="121250" cy="96425"/>
            </a:xfrm>
            <a:custGeom>
              <a:rect b="b" l="l" r="r" t="t"/>
              <a:pathLst>
                <a:path extrusionOk="0" h="3857" w="4850">
                  <a:moveTo>
                    <a:pt x="2425" y="0"/>
                  </a:moveTo>
                  <a:cubicBezTo>
                    <a:pt x="2373" y="0"/>
                    <a:pt x="2322" y="13"/>
                    <a:pt x="2270" y="39"/>
                  </a:cubicBezTo>
                  <a:cubicBezTo>
                    <a:pt x="0" y="245"/>
                    <a:pt x="0" y="3547"/>
                    <a:pt x="2270" y="3856"/>
                  </a:cubicBezTo>
                  <a:lnTo>
                    <a:pt x="2580" y="3856"/>
                  </a:lnTo>
                  <a:cubicBezTo>
                    <a:pt x="4850" y="3599"/>
                    <a:pt x="4850" y="297"/>
                    <a:pt x="2580" y="39"/>
                  </a:cubicBezTo>
                  <a:cubicBezTo>
                    <a:pt x="2528" y="13"/>
                    <a:pt x="2477" y="0"/>
                    <a:pt x="242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46"/>
            <p:cNvSpPr/>
            <p:nvPr/>
          </p:nvSpPr>
          <p:spPr>
            <a:xfrm>
              <a:off x="3348900" y="1207150"/>
              <a:ext cx="167700" cy="50525"/>
            </a:xfrm>
            <a:custGeom>
              <a:rect b="b" l="l" r="r" t="t"/>
              <a:pathLst>
                <a:path extrusionOk="0" h="2021" w="6708">
                  <a:moveTo>
                    <a:pt x="3215" y="0"/>
                  </a:moveTo>
                  <a:cubicBezTo>
                    <a:pt x="2387" y="0"/>
                    <a:pt x="1553" y="235"/>
                    <a:pt x="826" y="704"/>
                  </a:cubicBezTo>
                  <a:cubicBezTo>
                    <a:pt x="207" y="1065"/>
                    <a:pt x="1" y="1478"/>
                    <a:pt x="104" y="1581"/>
                  </a:cubicBezTo>
                  <a:cubicBezTo>
                    <a:pt x="127" y="1604"/>
                    <a:pt x="164" y="1614"/>
                    <a:pt x="213" y="1614"/>
                  </a:cubicBezTo>
                  <a:cubicBezTo>
                    <a:pt x="579" y="1614"/>
                    <a:pt x="1646" y="1056"/>
                    <a:pt x="3090" y="1056"/>
                  </a:cubicBezTo>
                  <a:cubicBezTo>
                    <a:pt x="3193" y="1056"/>
                    <a:pt x="3299" y="1059"/>
                    <a:pt x="3406" y="1065"/>
                  </a:cubicBezTo>
                  <a:cubicBezTo>
                    <a:pt x="5001" y="1159"/>
                    <a:pt x="6127" y="2021"/>
                    <a:pt x="6512" y="2021"/>
                  </a:cubicBezTo>
                  <a:cubicBezTo>
                    <a:pt x="6550" y="2021"/>
                    <a:pt x="6581" y="2012"/>
                    <a:pt x="6604" y="1993"/>
                  </a:cubicBezTo>
                  <a:cubicBezTo>
                    <a:pt x="6707" y="1890"/>
                    <a:pt x="6501" y="1478"/>
                    <a:pt x="5985" y="1013"/>
                  </a:cubicBezTo>
                  <a:cubicBezTo>
                    <a:pt x="5197" y="338"/>
                    <a:pt x="4210" y="0"/>
                    <a:pt x="321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46"/>
            <p:cNvSpPr/>
            <p:nvPr/>
          </p:nvSpPr>
          <p:spPr>
            <a:xfrm>
              <a:off x="2914725" y="1259650"/>
              <a:ext cx="120825" cy="93650"/>
            </a:xfrm>
            <a:custGeom>
              <a:rect b="b" l="l" r="r" t="t"/>
              <a:pathLst>
                <a:path extrusionOk="0" h="3746" w="4833">
                  <a:moveTo>
                    <a:pt x="2395" y="1"/>
                  </a:moveTo>
                  <a:cubicBezTo>
                    <a:pt x="1808" y="1"/>
                    <a:pt x="1238" y="286"/>
                    <a:pt x="860" y="822"/>
                  </a:cubicBezTo>
                  <a:cubicBezTo>
                    <a:pt x="1" y="2063"/>
                    <a:pt x="952" y="3745"/>
                    <a:pt x="2406" y="3745"/>
                  </a:cubicBezTo>
                  <a:cubicBezTo>
                    <a:pt x="2524" y="3745"/>
                    <a:pt x="2645" y="3734"/>
                    <a:pt x="2768" y="3711"/>
                  </a:cubicBezTo>
                  <a:cubicBezTo>
                    <a:pt x="4368" y="3401"/>
                    <a:pt x="4832" y="1286"/>
                    <a:pt x="3491" y="358"/>
                  </a:cubicBezTo>
                  <a:cubicBezTo>
                    <a:pt x="3149" y="117"/>
                    <a:pt x="2769" y="1"/>
                    <a:pt x="239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46"/>
            <p:cNvSpPr/>
            <p:nvPr/>
          </p:nvSpPr>
          <p:spPr>
            <a:xfrm>
              <a:off x="2866575" y="1219300"/>
              <a:ext cx="166375" cy="51275"/>
            </a:xfrm>
            <a:custGeom>
              <a:rect b="b" l="l" r="r" t="t"/>
              <a:pathLst>
                <a:path extrusionOk="0" h="2051" w="6655">
                  <a:moveTo>
                    <a:pt x="3153" y="0"/>
                  </a:moveTo>
                  <a:cubicBezTo>
                    <a:pt x="2345" y="0"/>
                    <a:pt x="1534" y="225"/>
                    <a:pt x="825" y="682"/>
                  </a:cubicBezTo>
                  <a:cubicBezTo>
                    <a:pt x="206" y="1095"/>
                    <a:pt x="0" y="1507"/>
                    <a:pt x="103" y="1611"/>
                  </a:cubicBezTo>
                  <a:cubicBezTo>
                    <a:pt x="120" y="1634"/>
                    <a:pt x="153" y="1644"/>
                    <a:pt x="199" y="1644"/>
                  </a:cubicBezTo>
                  <a:cubicBezTo>
                    <a:pt x="540" y="1644"/>
                    <a:pt x="1640" y="1086"/>
                    <a:pt x="3089" y="1086"/>
                  </a:cubicBezTo>
                  <a:cubicBezTo>
                    <a:pt x="3192" y="1086"/>
                    <a:pt x="3298" y="1089"/>
                    <a:pt x="3405" y="1095"/>
                  </a:cubicBezTo>
                  <a:cubicBezTo>
                    <a:pt x="5000" y="1189"/>
                    <a:pt x="6126" y="2051"/>
                    <a:pt x="6472" y="2051"/>
                  </a:cubicBezTo>
                  <a:cubicBezTo>
                    <a:pt x="6506" y="2051"/>
                    <a:pt x="6533" y="2042"/>
                    <a:pt x="6552" y="2023"/>
                  </a:cubicBezTo>
                  <a:cubicBezTo>
                    <a:pt x="6655" y="1920"/>
                    <a:pt x="6500" y="1507"/>
                    <a:pt x="5984" y="1043"/>
                  </a:cubicBezTo>
                  <a:cubicBezTo>
                    <a:pt x="5180" y="354"/>
                    <a:pt x="4168" y="0"/>
                    <a:pt x="315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46"/>
            <p:cNvSpPr/>
            <p:nvPr/>
          </p:nvSpPr>
          <p:spPr>
            <a:xfrm>
              <a:off x="3176100" y="1258250"/>
              <a:ext cx="130275" cy="393400"/>
            </a:xfrm>
            <a:custGeom>
              <a:rect b="b" l="l" r="r" t="t"/>
              <a:pathLst>
                <a:path extrusionOk="0" h="15736" w="5211">
                  <a:moveTo>
                    <a:pt x="464" y="15426"/>
                  </a:moveTo>
                  <a:lnTo>
                    <a:pt x="464" y="15477"/>
                  </a:lnTo>
                  <a:cubicBezTo>
                    <a:pt x="464" y="15467"/>
                    <a:pt x="469" y="15457"/>
                    <a:pt x="479" y="15447"/>
                  </a:cubicBezTo>
                  <a:lnTo>
                    <a:pt x="479" y="15447"/>
                  </a:lnTo>
                  <a:cubicBezTo>
                    <a:pt x="472" y="15440"/>
                    <a:pt x="467" y="15433"/>
                    <a:pt x="464" y="15426"/>
                  </a:cubicBezTo>
                  <a:close/>
                  <a:moveTo>
                    <a:pt x="315" y="1"/>
                  </a:moveTo>
                  <a:cubicBezTo>
                    <a:pt x="313" y="1"/>
                    <a:pt x="311" y="1"/>
                    <a:pt x="310" y="1"/>
                  </a:cubicBezTo>
                  <a:cubicBezTo>
                    <a:pt x="0" y="104"/>
                    <a:pt x="1135" y="4386"/>
                    <a:pt x="2786" y="9648"/>
                  </a:cubicBezTo>
                  <a:cubicBezTo>
                    <a:pt x="3199" y="10886"/>
                    <a:pt x="3611" y="12124"/>
                    <a:pt x="4024" y="13311"/>
                  </a:cubicBezTo>
                  <a:cubicBezTo>
                    <a:pt x="4230" y="13723"/>
                    <a:pt x="4282" y="14188"/>
                    <a:pt x="4282" y="14652"/>
                  </a:cubicBezTo>
                  <a:cubicBezTo>
                    <a:pt x="4230" y="14910"/>
                    <a:pt x="3869" y="14962"/>
                    <a:pt x="3405" y="15013"/>
                  </a:cubicBezTo>
                  <a:cubicBezTo>
                    <a:pt x="1716" y="15158"/>
                    <a:pt x="614" y="15303"/>
                    <a:pt x="479" y="15447"/>
                  </a:cubicBezTo>
                  <a:lnTo>
                    <a:pt x="479" y="15447"/>
                  </a:lnTo>
                  <a:cubicBezTo>
                    <a:pt x="620" y="15590"/>
                    <a:pt x="1684" y="15686"/>
                    <a:pt x="3405" y="15735"/>
                  </a:cubicBezTo>
                  <a:cubicBezTo>
                    <a:pt x="3663" y="15735"/>
                    <a:pt x="3921" y="15684"/>
                    <a:pt x="4179" y="15632"/>
                  </a:cubicBezTo>
                  <a:cubicBezTo>
                    <a:pt x="4591" y="15581"/>
                    <a:pt x="4901" y="15323"/>
                    <a:pt x="5056" y="14962"/>
                  </a:cubicBezTo>
                  <a:cubicBezTo>
                    <a:pt x="5210" y="14291"/>
                    <a:pt x="5159" y="13620"/>
                    <a:pt x="4901" y="13001"/>
                  </a:cubicBezTo>
                  <a:cubicBezTo>
                    <a:pt x="4540" y="11815"/>
                    <a:pt x="4127" y="10577"/>
                    <a:pt x="3766" y="9338"/>
                  </a:cubicBezTo>
                  <a:cubicBezTo>
                    <a:pt x="2125" y="4109"/>
                    <a:pt x="587" y="1"/>
                    <a:pt x="3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46"/>
            <p:cNvSpPr/>
            <p:nvPr/>
          </p:nvSpPr>
          <p:spPr>
            <a:xfrm>
              <a:off x="3014875" y="1685150"/>
              <a:ext cx="241200" cy="126675"/>
            </a:xfrm>
            <a:custGeom>
              <a:rect b="b" l="l" r="r" t="t"/>
              <a:pathLst>
                <a:path extrusionOk="0" h="5067" w="9648">
                  <a:moveTo>
                    <a:pt x="1084" y="1"/>
                  </a:moveTo>
                  <a:cubicBezTo>
                    <a:pt x="1084" y="1"/>
                    <a:pt x="1" y="3044"/>
                    <a:pt x="3767" y="4644"/>
                  </a:cubicBezTo>
                  <a:cubicBezTo>
                    <a:pt x="4470" y="4945"/>
                    <a:pt x="5123" y="5066"/>
                    <a:pt x="5717" y="5066"/>
                  </a:cubicBezTo>
                  <a:cubicBezTo>
                    <a:pt x="8176" y="5066"/>
                    <a:pt x="9648" y="2993"/>
                    <a:pt x="9648" y="2993"/>
                  </a:cubicBezTo>
                  <a:cubicBezTo>
                    <a:pt x="6655" y="2425"/>
                    <a:pt x="3767" y="1393"/>
                    <a:pt x="10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46"/>
            <p:cNvSpPr/>
            <p:nvPr/>
          </p:nvSpPr>
          <p:spPr>
            <a:xfrm>
              <a:off x="2772425" y="2046275"/>
              <a:ext cx="412725" cy="226125"/>
            </a:xfrm>
            <a:custGeom>
              <a:rect b="b" l="l" r="r" t="t"/>
              <a:pathLst>
                <a:path extrusionOk="0" h="9045" w="16509">
                  <a:moveTo>
                    <a:pt x="0" y="0"/>
                  </a:moveTo>
                  <a:lnTo>
                    <a:pt x="0" y="0"/>
                  </a:lnTo>
                  <a:cubicBezTo>
                    <a:pt x="0" y="1"/>
                    <a:pt x="3294" y="9045"/>
                    <a:pt x="15446" y="9045"/>
                  </a:cubicBezTo>
                  <a:cubicBezTo>
                    <a:pt x="15743" y="9045"/>
                    <a:pt x="16046" y="9039"/>
                    <a:pt x="16353" y="9028"/>
                  </a:cubicBezTo>
                  <a:lnTo>
                    <a:pt x="16508" y="5675"/>
                  </a:lnTo>
                  <a:lnTo>
                    <a:pt x="16508" y="5675"/>
                  </a:lnTo>
                  <a:cubicBezTo>
                    <a:pt x="16508" y="5675"/>
                    <a:pt x="16456" y="5677"/>
                    <a:pt x="16356" y="5677"/>
                  </a:cubicBezTo>
                  <a:cubicBezTo>
                    <a:pt x="15203" y="5677"/>
                    <a:pt x="7689" y="5458"/>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46"/>
            <p:cNvSpPr/>
            <p:nvPr/>
          </p:nvSpPr>
          <p:spPr>
            <a:xfrm>
              <a:off x="2223000" y="577300"/>
              <a:ext cx="1324550" cy="755975"/>
            </a:xfrm>
            <a:custGeom>
              <a:rect b="b" l="l" r="r" t="t"/>
              <a:pathLst>
                <a:path extrusionOk="0" h="30239" w="52982">
                  <a:moveTo>
                    <a:pt x="29509" y="1"/>
                  </a:moveTo>
                  <a:lnTo>
                    <a:pt x="15580" y="2941"/>
                  </a:lnTo>
                  <a:lnTo>
                    <a:pt x="2890" y="9441"/>
                  </a:lnTo>
                  <a:cubicBezTo>
                    <a:pt x="2890" y="9441"/>
                    <a:pt x="1" y="29870"/>
                    <a:pt x="5263" y="30231"/>
                  </a:cubicBezTo>
                  <a:cubicBezTo>
                    <a:pt x="5333" y="30236"/>
                    <a:pt x="5403" y="30238"/>
                    <a:pt x="5471" y="30238"/>
                  </a:cubicBezTo>
                  <a:cubicBezTo>
                    <a:pt x="10455" y="30238"/>
                    <a:pt x="9802" y="17437"/>
                    <a:pt x="9802" y="17437"/>
                  </a:cubicBezTo>
                  <a:cubicBezTo>
                    <a:pt x="16354" y="15322"/>
                    <a:pt x="16612" y="8409"/>
                    <a:pt x="18314" y="7017"/>
                  </a:cubicBezTo>
                  <a:cubicBezTo>
                    <a:pt x="18730" y="6679"/>
                    <a:pt x="19539" y="6518"/>
                    <a:pt x="20624" y="6518"/>
                  </a:cubicBezTo>
                  <a:cubicBezTo>
                    <a:pt x="23847" y="6518"/>
                    <a:pt x="29509" y="7938"/>
                    <a:pt x="34565" y="10370"/>
                  </a:cubicBezTo>
                  <a:cubicBezTo>
                    <a:pt x="38487" y="12223"/>
                    <a:pt x="42041" y="12795"/>
                    <a:pt x="44935" y="12795"/>
                  </a:cubicBezTo>
                  <a:cubicBezTo>
                    <a:pt x="49614" y="12795"/>
                    <a:pt x="52569" y="11298"/>
                    <a:pt x="52569" y="11298"/>
                  </a:cubicBezTo>
                  <a:lnTo>
                    <a:pt x="52981" y="4231"/>
                  </a:lnTo>
                  <a:lnTo>
                    <a:pt x="42715" y="1600"/>
                  </a:lnTo>
                  <a:lnTo>
                    <a:pt x="2950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46"/>
            <p:cNvSpPr/>
            <p:nvPr/>
          </p:nvSpPr>
          <p:spPr>
            <a:xfrm>
              <a:off x="2152325" y="1212950"/>
              <a:ext cx="225475" cy="337275"/>
            </a:xfrm>
            <a:custGeom>
              <a:rect b="b" l="l" r="r" t="t"/>
              <a:pathLst>
                <a:path extrusionOk="0" h="13491" w="9019">
                  <a:moveTo>
                    <a:pt x="5721" y="1"/>
                  </a:moveTo>
                  <a:cubicBezTo>
                    <a:pt x="3247" y="1"/>
                    <a:pt x="267" y="1088"/>
                    <a:pt x="145" y="6250"/>
                  </a:cubicBezTo>
                  <a:cubicBezTo>
                    <a:pt x="1" y="12416"/>
                    <a:pt x="4294" y="13491"/>
                    <a:pt x="6908" y="13491"/>
                  </a:cubicBezTo>
                  <a:cubicBezTo>
                    <a:pt x="8033" y="13491"/>
                    <a:pt x="8848" y="13292"/>
                    <a:pt x="8863" y="13214"/>
                  </a:cubicBezTo>
                  <a:cubicBezTo>
                    <a:pt x="8863" y="12956"/>
                    <a:pt x="9018" y="575"/>
                    <a:pt x="9018" y="575"/>
                  </a:cubicBezTo>
                  <a:cubicBezTo>
                    <a:pt x="8933" y="532"/>
                    <a:pt x="7451" y="1"/>
                    <a:pt x="572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46"/>
            <p:cNvSpPr/>
            <p:nvPr/>
          </p:nvSpPr>
          <p:spPr>
            <a:xfrm>
              <a:off x="2211400" y="1282775"/>
              <a:ext cx="98050" cy="193000"/>
            </a:xfrm>
            <a:custGeom>
              <a:rect b="b" l="l" r="r" t="t"/>
              <a:pathLst>
                <a:path extrusionOk="0" h="7720" w="3922">
                  <a:moveTo>
                    <a:pt x="2219" y="0"/>
                  </a:moveTo>
                  <a:cubicBezTo>
                    <a:pt x="1496" y="155"/>
                    <a:pt x="877" y="671"/>
                    <a:pt x="619" y="1341"/>
                  </a:cubicBezTo>
                  <a:cubicBezTo>
                    <a:pt x="207" y="2115"/>
                    <a:pt x="0" y="2941"/>
                    <a:pt x="0" y="3818"/>
                  </a:cubicBezTo>
                  <a:cubicBezTo>
                    <a:pt x="52" y="5572"/>
                    <a:pt x="929" y="7222"/>
                    <a:pt x="2167" y="7635"/>
                  </a:cubicBezTo>
                  <a:cubicBezTo>
                    <a:pt x="2334" y="7691"/>
                    <a:pt x="2507" y="7720"/>
                    <a:pt x="2680" y="7720"/>
                  </a:cubicBezTo>
                  <a:cubicBezTo>
                    <a:pt x="2988" y="7720"/>
                    <a:pt x="3295" y="7627"/>
                    <a:pt x="3560" y="7429"/>
                  </a:cubicBezTo>
                  <a:cubicBezTo>
                    <a:pt x="3869" y="7222"/>
                    <a:pt x="3921" y="7016"/>
                    <a:pt x="3869" y="7016"/>
                  </a:cubicBezTo>
                  <a:cubicBezTo>
                    <a:pt x="3862" y="7009"/>
                    <a:pt x="3854" y="7006"/>
                    <a:pt x="3845" y="7006"/>
                  </a:cubicBezTo>
                  <a:cubicBezTo>
                    <a:pt x="3787" y="7006"/>
                    <a:pt x="3679" y="7133"/>
                    <a:pt x="3457" y="7222"/>
                  </a:cubicBezTo>
                  <a:cubicBezTo>
                    <a:pt x="3276" y="7300"/>
                    <a:pt x="3083" y="7339"/>
                    <a:pt x="2889" y="7339"/>
                  </a:cubicBezTo>
                  <a:cubicBezTo>
                    <a:pt x="2696" y="7339"/>
                    <a:pt x="2502" y="7300"/>
                    <a:pt x="2322" y="7222"/>
                  </a:cubicBezTo>
                  <a:cubicBezTo>
                    <a:pt x="1393" y="6861"/>
                    <a:pt x="619" y="5365"/>
                    <a:pt x="619" y="3818"/>
                  </a:cubicBezTo>
                  <a:cubicBezTo>
                    <a:pt x="619" y="3044"/>
                    <a:pt x="774" y="2270"/>
                    <a:pt x="1135" y="1599"/>
                  </a:cubicBezTo>
                  <a:cubicBezTo>
                    <a:pt x="1290" y="1032"/>
                    <a:pt x="1754" y="619"/>
                    <a:pt x="2270" y="464"/>
                  </a:cubicBezTo>
                  <a:cubicBezTo>
                    <a:pt x="2334" y="446"/>
                    <a:pt x="2400" y="438"/>
                    <a:pt x="2465" y="438"/>
                  </a:cubicBezTo>
                  <a:cubicBezTo>
                    <a:pt x="2769" y="438"/>
                    <a:pt x="3071" y="622"/>
                    <a:pt x="3199" y="877"/>
                  </a:cubicBezTo>
                  <a:cubicBezTo>
                    <a:pt x="3302" y="1135"/>
                    <a:pt x="3250" y="1341"/>
                    <a:pt x="3302" y="1341"/>
                  </a:cubicBezTo>
                  <a:cubicBezTo>
                    <a:pt x="3302" y="1341"/>
                    <a:pt x="3457" y="1187"/>
                    <a:pt x="3405" y="826"/>
                  </a:cubicBezTo>
                  <a:cubicBezTo>
                    <a:pt x="3354" y="619"/>
                    <a:pt x="3250" y="413"/>
                    <a:pt x="3096" y="258"/>
                  </a:cubicBezTo>
                  <a:cubicBezTo>
                    <a:pt x="2838" y="103"/>
                    <a:pt x="2528" y="0"/>
                    <a:pt x="221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46"/>
            <p:cNvSpPr/>
            <p:nvPr/>
          </p:nvSpPr>
          <p:spPr>
            <a:xfrm>
              <a:off x="2265575" y="532850"/>
              <a:ext cx="139300" cy="56275"/>
            </a:xfrm>
            <a:custGeom>
              <a:rect b="b" l="l" r="r" t="t"/>
              <a:pathLst>
                <a:path extrusionOk="0" h="2251" w="5572">
                  <a:moveTo>
                    <a:pt x="1260" y="1"/>
                  </a:moveTo>
                  <a:cubicBezTo>
                    <a:pt x="506" y="1"/>
                    <a:pt x="0" y="170"/>
                    <a:pt x="0" y="231"/>
                  </a:cubicBezTo>
                  <a:cubicBezTo>
                    <a:pt x="52" y="334"/>
                    <a:pt x="1393" y="179"/>
                    <a:pt x="2941" y="747"/>
                  </a:cubicBezTo>
                  <a:cubicBezTo>
                    <a:pt x="4366" y="1288"/>
                    <a:pt x="5277" y="2250"/>
                    <a:pt x="5448" y="2250"/>
                  </a:cubicBezTo>
                  <a:cubicBezTo>
                    <a:pt x="5457" y="2250"/>
                    <a:pt x="5464" y="2248"/>
                    <a:pt x="5468" y="2243"/>
                  </a:cubicBezTo>
                  <a:cubicBezTo>
                    <a:pt x="5572" y="2191"/>
                    <a:pt x="4746" y="953"/>
                    <a:pt x="3095" y="334"/>
                  </a:cubicBezTo>
                  <a:cubicBezTo>
                    <a:pt x="2421" y="81"/>
                    <a:pt x="1781" y="1"/>
                    <a:pt x="126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46"/>
            <p:cNvSpPr/>
            <p:nvPr/>
          </p:nvSpPr>
          <p:spPr>
            <a:xfrm>
              <a:off x="2386800" y="407075"/>
              <a:ext cx="50325" cy="197325"/>
            </a:xfrm>
            <a:custGeom>
              <a:rect b="b" l="l" r="r" t="t"/>
              <a:pathLst>
                <a:path extrusionOk="0" h="7893" w="2013">
                  <a:moveTo>
                    <a:pt x="465" y="0"/>
                  </a:moveTo>
                  <a:cubicBezTo>
                    <a:pt x="104" y="1341"/>
                    <a:pt x="0" y="2734"/>
                    <a:pt x="258" y="4127"/>
                  </a:cubicBezTo>
                  <a:cubicBezTo>
                    <a:pt x="413" y="5107"/>
                    <a:pt x="723" y="6036"/>
                    <a:pt x="1187" y="6913"/>
                  </a:cubicBezTo>
                  <a:cubicBezTo>
                    <a:pt x="1548" y="7583"/>
                    <a:pt x="1857" y="7893"/>
                    <a:pt x="1909" y="7893"/>
                  </a:cubicBezTo>
                  <a:cubicBezTo>
                    <a:pt x="2012" y="7790"/>
                    <a:pt x="981" y="6242"/>
                    <a:pt x="671" y="4024"/>
                  </a:cubicBezTo>
                  <a:cubicBezTo>
                    <a:pt x="361" y="1857"/>
                    <a:pt x="619" y="0"/>
                    <a:pt x="4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46"/>
            <p:cNvSpPr/>
            <p:nvPr/>
          </p:nvSpPr>
          <p:spPr>
            <a:xfrm>
              <a:off x="3301200" y="1121075"/>
              <a:ext cx="201200" cy="33800"/>
            </a:xfrm>
            <a:custGeom>
              <a:rect b="b" l="l" r="r" t="t"/>
              <a:pathLst>
                <a:path extrusionOk="0" h="1352" w="8048">
                  <a:moveTo>
                    <a:pt x="3992" y="0"/>
                  </a:moveTo>
                  <a:cubicBezTo>
                    <a:pt x="3009" y="0"/>
                    <a:pt x="2021" y="181"/>
                    <a:pt x="1083" y="536"/>
                  </a:cubicBezTo>
                  <a:cubicBezTo>
                    <a:pt x="361" y="794"/>
                    <a:pt x="0" y="1103"/>
                    <a:pt x="52" y="1206"/>
                  </a:cubicBezTo>
                  <a:cubicBezTo>
                    <a:pt x="69" y="1251"/>
                    <a:pt x="135" y="1269"/>
                    <a:pt x="242" y="1269"/>
                  </a:cubicBezTo>
                  <a:cubicBezTo>
                    <a:pt x="756" y="1269"/>
                    <a:pt x="2231" y="845"/>
                    <a:pt x="4024" y="845"/>
                  </a:cubicBezTo>
                  <a:cubicBezTo>
                    <a:pt x="5883" y="889"/>
                    <a:pt x="7400" y="1351"/>
                    <a:pt x="7859" y="1351"/>
                  </a:cubicBezTo>
                  <a:cubicBezTo>
                    <a:pt x="7935" y="1351"/>
                    <a:pt x="7982" y="1339"/>
                    <a:pt x="7996" y="1309"/>
                  </a:cubicBezTo>
                  <a:cubicBezTo>
                    <a:pt x="8048" y="1206"/>
                    <a:pt x="7687" y="897"/>
                    <a:pt x="6964" y="587"/>
                  </a:cubicBezTo>
                  <a:cubicBezTo>
                    <a:pt x="6020" y="194"/>
                    <a:pt x="5009" y="0"/>
                    <a:pt x="399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46"/>
            <p:cNvSpPr/>
            <p:nvPr/>
          </p:nvSpPr>
          <p:spPr>
            <a:xfrm>
              <a:off x="2811100" y="1074650"/>
              <a:ext cx="201225" cy="33800"/>
            </a:xfrm>
            <a:custGeom>
              <a:rect b="b" l="l" r="r" t="t"/>
              <a:pathLst>
                <a:path extrusionOk="0" h="1352" w="8049">
                  <a:moveTo>
                    <a:pt x="3973" y="0"/>
                  </a:moveTo>
                  <a:cubicBezTo>
                    <a:pt x="2997" y="0"/>
                    <a:pt x="2022" y="181"/>
                    <a:pt x="1084" y="535"/>
                  </a:cubicBezTo>
                  <a:cubicBezTo>
                    <a:pt x="362" y="845"/>
                    <a:pt x="1" y="1103"/>
                    <a:pt x="52" y="1206"/>
                  </a:cubicBezTo>
                  <a:cubicBezTo>
                    <a:pt x="70" y="1251"/>
                    <a:pt x="136" y="1269"/>
                    <a:pt x="245" y="1269"/>
                  </a:cubicBezTo>
                  <a:cubicBezTo>
                    <a:pt x="736" y="1269"/>
                    <a:pt x="2093" y="893"/>
                    <a:pt x="3765" y="893"/>
                  </a:cubicBezTo>
                  <a:cubicBezTo>
                    <a:pt x="3851" y="893"/>
                    <a:pt x="3937" y="894"/>
                    <a:pt x="4025" y="897"/>
                  </a:cubicBezTo>
                  <a:cubicBezTo>
                    <a:pt x="5882" y="897"/>
                    <a:pt x="7398" y="1351"/>
                    <a:pt x="7858" y="1351"/>
                  </a:cubicBezTo>
                  <a:cubicBezTo>
                    <a:pt x="7935" y="1351"/>
                    <a:pt x="7982" y="1339"/>
                    <a:pt x="7997" y="1309"/>
                  </a:cubicBezTo>
                  <a:cubicBezTo>
                    <a:pt x="8048" y="1206"/>
                    <a:pt x="7687" y="897"/>
                    <a:pt x="6965" y="587"/>
                  </a:cubicBezTo>
                  <a:cubicBezTo>
                    <a:pt x="5994" y="193"/>
                    <a:pt x="4983" y="0"/>
                    <a:pt x="39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46"/>
            <p:cNvSpPr/>
            <p:nvPr/>
          </p:nvSpPr>
          <p:spPr>
            <a:xfrm>
              <a:off x="3259925" y="1180875"/>
              <a:ext cx="392075" cy="316475"/>
            </a:xfrm>
            <a:custGeom>
              <a:rect b="b" l="l" r="r" t="t"/>
              <a:pathLst>
                <a:path extrusionOk="0" h="12659" w="15683">
                  <a:moveTo>
                    <a:pt x="15373" y="1"/>
                  </a:moveTo>
                  <a:lnTo>
                    <a:pt x="4385" y="104"/>
                  </a:lnTo>
                  <a:lnTo>
                    <a:pt x="1238" y="156"/>
                  </a:lnTo>
                  <a:cubicBezTo>
                    <a:pt x="877" y="156"/>
                    <a:pt x="516" y="156"/>
                    <a:pt x="207" y="207"/>
                  </a:cubicBezTo>
                  <a:cubicBezTo>
                    <a:pt x="310" y="207"/>
                    <a:pt x="413" y="259"/>
                    <a:pt x="516" y="259"/>
                  </a:cubicBezTo>
                  <a:lnTo>
                    <a:pt x="1342" y="259"/>
                  </a:lnTo>
                  <a:lnTo>
                    <a:pt x="4488" y="310"/>
                  </a:lnTo>
                  <a:lnTo>
                    <a:pt x="15212" y="412"/>
                  </a:lnTo>
                  <a:lnTo>
                    <a:pt x="15212" y="412"/>
                  </a:lnTo>
                  <a:cubicBezTo>
                    <a:pt x="15167" y="1741"/>
                    <a:pt x="15167" y="3118"/>
                    <a:pt x="15167" y="4540"/>
                  </a:cubicBezTo>
                  <a:cubicBezTo>
                    <a:pt x="15219" y="6088"/>
                    <a:pt x="14806" y="7584"/>
                    <a:pt x="13981" y="8822"/>
                  </a:cubicBezTo>
                  <a:cubicBezTo>
                    <a:pt x="13155" y="10164"/>
                    <a:pt x="11865" y="11195"/>
                    <a:pt x="10369" y="11763"/>
                  </a:cubicBezTo>
                  <a:cubicBezTo>
                    <a:pt x="9699" y="12021"/>
                    <a:pt x="8925" y="12175"/>
                    <a:pt x="8203" y="12227"/>
                  </a:cubicBezTo>
                  <a:cubicBezTo>
                    <a:pt x="8032" y="12239"/>
                    <a:pt x="7862" y="12246"/>
                    <a:pt x="7691" y="12246"/>
                  </a:cubicBezTo>
                  <a:cubicBezTo>
                    <a:pt x="7140" y="12246"/>
                    <a:pt x="6588" y="12178"/>
                    <a:pt x="6036" y="12021"/>
                  </a:cubicBezTo>
                  <a:cubicBezTo>
                    <a:pt x="4746" y="11711"/>
                    <a:pt x="3560" y="11092"/>
                    <a:pt x="2580" y="10164"/>
                  </a:cubicBezTo>
                  <a:cubicBezTo>
                    <a:pt x="1754" y="9338"/>
                    <a:pt x="1084" y="8306"/>
                    <a:pt x="723" y="7223"/>
                  </a:cubicBezTo>
                  <a:cubicBezTo>
                    <a:pt x="413" y="6294"/>
                    <a:pt x="258" y="5314"/>
                    <a:pt x="310" y="4334"/>
                  </a:cubicBezTo>
                  <a:cubicBezTo>
                    <a:pt x="258" y="3509"/>
                    <a:pt x="258" y="2786"/>
                    <a:pt x="258" y="2167"/>
                  </a:cubicBezTo>
                  <a:cubicBezTo>
                    <a:pt x="258" y="1600"/>
                    <a:pt x="207" y="1084"/>
                    <a:pt x="207" y="723"/>
                  </a:cubicBezTo>
                  <a:cubicBezTo>
                    <a:pt x="207" y="568"/>
                    <a:pt x="207" y="362"/>
                    <a:pt x="155" y="207"/>
                  </a:cubicBezTo>
                  <a:cubicBezTo>
                    <a:pt x="155" y="362"/>
                    <a:pt x="155" y="517"/>
                    <a:pt x="155" y="671"/>
                  </a:cubicBezTo>
                  <a:cubicBezTo>
                    <a:pt x="155" y="1033"/>
                    <a:pt x="103" y="1497"/>
                    <a:pt x="103" y="2064"/>
                  </a:cubicBezTo>
                  <a:cubicBezTo>
                    <a:pt x="103" y="2735"/>
                    <a:pt x="52" y="3457"/>
                    <a:pt x="52" y="4334"/>
                  </a:cubicBezTo>
                  <a:cubicBezTo>
                    <a:pt x="0" y="5314"/>
                    <a:pt x="103" y="6346"/>
                    <a:pt x="413" y="7326"/>
                  </a:cubicBezTo>
                  <a:cubicBezTo>
                    <a:pt x="826" y="8461"/>
                    <a:pt x="1445" y="9545"/>
                    <a:pt x="2322" y="10370"/>
                  </a:cubicBezTo>
                  <a:cubicBezTo>
                    <a:pt x="3302" y="11402"/>
                    <a:pt x="4592" y="12072"/>
                    <a:pt x="5933" y="12433"/>
                  </a:cubicBezTo>
                  <a:cubicBezTo>
                    <a:pt x="6524" y="12591"/>
                    <a:pt x="7085" y="12658"/>
                    <a:pt x="7662" y="12658"/>
                  </a:cubicBezTo>
                  <a:cubicBezTo>
                    <a:pt x="7840" y="12658"/>
                    <a:pt x="8020" y="12652"/>
                    <a:pt x="8203" y="12640"/>
                  </a:cubicBezTo>
                  <a:cubicBezTo>
                    <a:pt x="9028" y="12640"/>
                    <a:pt x="9802" y="12433"/>
                    <a:pt x="10524" y="12175"/>
                  </a:cubicBezTo>
                  <a:cubicBezTo>
                    <a:pt x="12123" y="11556"/>
                    <a:pt x="13465" y="10473"/>
                    <a:pt x="14393" y="9080"/>
                  </a:cubicBezTo>
                  <a:cubicBezTo>
                    <a:pt x="15219" y="7739"/>
                    <a:pt x="15683" y="6140"/>
                    <a:pt x="15631" y="4540"/>
                  </a:cubicBezTo>
                  <a:cubicBezTo>
                    <a:pt x="15631" y="3044"/>
                    <a:pt x="15580" y="1600"/>
                    <a:pt x="15580" y="207"/>
                  </a:cubicBezTo>
                  <a:lnTo>
                    <a:pt x="1558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46"/>
            <p:cNvSpPr/>
            <p:nvPr/>
          </p:nvSpPr>
          <p:spPr>
            <a:xfrm>
              <a:off x="2745325" y="1170575"/>
              <a:ext cx="392100" cy="316325"/>
            </a:xfrm>
            <a:custGeom>
              <a:rect b="b" l="l" r="r" t="t"/>
              <a:pathLst>
                <a:path extrusionOk="0" h="12653" w="15684">
                  <a:moveTo>
                    <a:pt x="15426" y="0"/>
                  </a:moveTo>
                  <a:lnTo>
                    <a:pt x="4386" y="103"/>
                  </a:lnTo>
                  <a:lnTo>
                    <a:pt x="1290" y="155"/>
                  </a:lnTo>
                  <a:cubicBezTo>
                    <a:pt x="929" y="155"/>
                    <a:pt x="568" y="155"/>
                    <a:pt x="207" y="206"/>
                  </a:cubicBezTo>
                  <a:lnTo>
                    <a:pt x="517" y="206"/>
                  </a:lnTo>
                  <a:lnTo>
                    <a:pt x="1342" y="258"/>
                  </a:lnTo>
                  <a:lnTo>
                    <a:pt x="4540" y="310"/>
                  </a:lnTo>
                  <a:lnTo>
                    <a:pt x="15219" y="411"/>
                  </a:lnTo>
                  <a:lnTo>
                    <a:pt x="15219" y="411"/>
                  </a:lnTo>
                  <a:cubicBezTo>
                    <a:pt x="15219" y="1699"/>
                    <a:pt x="15219" y="3119"/>
                    <a:pt x="15219" y="4540"/>
                  </a:cubicBezTo>
                  <a:cubicBezTo>
                    <a:pt x="15219" y="6036"/>
                    <a:pt x="14858" y="7532"/>
                    <a:pt x="14033" y="8822"/>
                  </a:cubicBezTo>
                  <a:cubicBezTo>
                    <a:pt x="13156" y="10163"/>
                    <a:pt x="11866" y="11195"/>
                    <a:pt x="10421" y="11762"/>
                  </a:cubicBezTo>
                  <a:cubicBezTo>
                    <a:pt x="9699" y="12020"/>
                    <a:pt x="8977" y="12175"/>
                    <a:pt x="8203" y="12226"/>
                  </a:cubicBezTo>
                  <a:cubicBezTo>
                    <a:pt x="8075" y="12236"/>
                    <a:pt x="7947" y="12240"/>
                    <a:pt x="7819" y="12240"/>
                  </a:cubicBezTo>
                  <a:cubicBezTo>
                    <a:pt x="7225" y="12240"/>
                    <a:pt x="6631" y="12147"/>
                    <a:pt x="6037" y="12020"/>
                  </a:cubicBezTo>
                  <a:cubicBezTo>
                    <a:pt x="4747" y="11710"/>
                    <a:pt x="3560" y="11040"/>
                    <a:pt x="2580" y="10111"/>
                  </a:cubicBezTo>
                  <a:cubicBezTo>
                    <a:pt x="1755" y="9286"/>
                    <a:pt x="1136" y="8306"/>
                    <a:pt x="723" y="7171"/>
                  </a:cubicBezTo>
                  <a:cubicBezTo>
                    <a:pt x="413" y="6242"/>
                    <a:pt x="310" y="5314"/>
                    <a:pt x="310" y="4333"/>
                  </a:cubicBezTo>
                  <a:cubicBezTo>
                    <a:pt x="310" y="3508"/>
                    <a:pt x="259" y="2734"/>
                    <a:pt x="259" y="2115"/>
                  </a:cubicBezTo>
                  <a:cubicBezTo>
                    <a:pt x="259" y="1548"/>
                    <a:pt x="259" y="1083"/>
                    <a:pt x="207" y="722"/>
                  </a:cubicBezTo>
                  <a:cubicBezTo>
                    <a:pt x="207" y="516"/>
                    <a:pt x="207" y="361"/>
                    <a:pt x="207" y="206"/>
                  </a:cubicBezTo>
                  <a:cubicBezTo>
                    <a:pt x="156" y="361"/>
                    <a:pt x="156" y="516"/>
                    <a:pt x="156" y="671"/>
                  </a:cubicBezTo>
                  <a:cubicBezTo>
                    <a:pt x="156" y="1032"/>
                    <a:pt x="156" y="1496"/>
                    <a:pt x="104" y="2064"/>
                  </a:cubicBezTo>
                  <a:cubicBezTo>
                    <a:pt x="104" y="2683"/>
                    <a:pt x="104" y="3456"/>
                    <a:pt x="52" y="4333"/>
                  </a:cubicBezTo>
                  <a:cubicBezTo>
                    <a:pt x="1" y="5314"/>
                    <a:pt x="156" y="6345"/>
                    <a:pt x="465" y="7274"/>
                  </a:cubicBezTo>
                  <a:cubicBezTo>
                    <a:pt x="826" y="8460"/>
                    <a:pt x="1497" y="9492"/>
                    <a:pt x="2322" y="10369"/>
                  </a:cubicBezTo>
                  <a:cubicBezTo>
                    <a:pt x="3354" y="11349"/>
                    <a:pt x="4592" y="12072"/>
                    <a:pt x="5985" y="12433"/>
                  </a:cubicBezTo>
                  <a:cubicBezTo>
                    <a:pt x="6579" y="12560"/>
                    <a:pt x="7208" y="12652"/>
                    <a:pt x="7815" y="12652"/>
                  </a:cubicBezTo>
                  <a:cubicBezTo>
                    <a:pt x="7946" y="12652"/>
                    <a:pt x="8075" y="12648"/>
                    <a:pt x="8203" y="12639"/>
                  </a:cubicBezTo>
                  <a:cubicBezTo>
                    <a:pt x="9029" y="12587"/>
                    <a:pt x="9802" y="12433"/>
                    <a:pt x="10525" y="12175"/>
                  </a:cubicBezTo>
                  <a:cubicBezTo>
                    <a:pt x="12124" y="11556"/>
                    <a:pt x="13465" y="10472"/>
                    <a:pt x="14394" y="9080"/>
                  </a:cubicBezTo>
                  <a:cubicBezTo>
                    <a:pt x="15271" y="7687"/>
                    <a:pt x="15683" y="6139"/>
                    <a:pt x="15632" y="4540"/>
                  </a:cubicBezTo>
                  <a:cubicBezTo>
                    <a:pt x="15632" y="3044"/>
                    <a:pt x="15632" y="1599"/>
                    <a:pt x="15632" y="206"/>
                  </a:cubicBezTo>
                  <a:lnTo>
                    <a:pt x="1563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46"/>
            <p:cNvSpPr/>
            <p:nvPr/>
          </p:nvSpPr>
          <p:spPr>
            <a:xfrm>
              <a:off x="3124500" y="1196350"/>
              <a:ext cx="144475" cy="10350"/>
            </a:xfrm>
            <a:custGeom>
              <a:rect b="b" l="l" r="r" t="t"/>
              <a:pathLst>
                <a:path extrusionOk="0" h="414" w="5779">
                  <a:moveTo>
                    <a:pt x="2889" y="1"/>
                  </a:moveTo>
                  <a:cubicBezTo>
                    <a:pt x="1290" y="1"/>
                    <a:pt x="1" y="104"/>
                    <a:pt x="1" y="207"/>
                  </a:cubicBezTo>
                  <a:cubicBezTo>
                    <a:pt x="1" y="310"/>
                    <a:pt x="1290" y="414"/>
                    <a:pt x="2889" y="414"/>
                  </a:cubicBezTo>
                  <a:cubicBezTo>
                    <a:pt x="4489" y="414"/>
                    <a:pt x="5778" y="310"/>
                    <a:pt x="5778" y="207"/>
                  </a:cubicBezTo>
                  <a:cubicBezTo>
                    <a:pt x="5778" y="104"/>
                    <a:pt x="4489" y="1"/>
                    <a:pt x="288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46"/>
            <p:cNvSpPr/>
            <p:nvPr/>
          </p:nvSpPr>
          <p:spPr>
            <a:xfrm>
              <a:off x="2349400" y="1197650"/>
              <a:ext cx="401125" cy="11625"/>
            </a:xfrm>
            <a:custGeom>
              <a:rect b="b" l="l" r="r" t="t"/>
              <a:pathLst>
                <a:path extrusionOk="0" h="465" w="16045">
                  <a:moveTo>
                    <a:pt x="7996" y="0"/>
                  </a:moveTo>
                  <a:cubicBezTo>
                    <a:pt x="3560" y="52"/>
                    <a:pt x="0" y="155"/>
                    <a:pt x="0" y="258"/>
                  </a:cubicBezTo>
                  <a:cubicBezTo>
                    <a:pt x="0" y="362"/>
                    <a:pt x="3560" y="465"/>
                    <a:pt x="7996" y="465"/>
                  </a:cubicBezTo>
                  <a:cubicBezTo>
                    <a:pt x="12433" y="465"/>
                    <a:pt x="16044" y="362"/>
                    <a:pt x="16044" y="207"/>
                  </a:cubicBezTo>
                  <a:cubicBezTo>
                    <a:pt x="16044" y="104"/>
                    <a:pt x="12433" y="0"/>
                    <a:pt x="79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46"/>
            <p:cNvSpPr/>
            <p:nvPr/>
          </p:nvSpPr>
          <p:spPr>
            <a:xfrm>
              <a:off x="2649900" y="3651950"/>
              <a:ext cx="4503625" cy="1799150"/>
            </a:xfrm>
            <a:custGeom>
              <a:rect b="b" l="l" r="r" t="t"/>
              <a:pathLst>
                <a:path extrusionOk="0" h="71966" w="180145">
                  <a:moveTo>
                    <a:pt x="78053" y="0"/>
                  </a:moveTo>
                  <a:lnTo>
                    <a:pt x="50195" y="68870"/>
                  </a:lnTo>
                  <a:lnTo>
                    <a:pt x="0" y="68870"/>
                  </a:lnTo>
                  <a:lnTo>
                    <a:pt x="0" y="71965"/>
                  </a:lnTo>
                  <a:lnTo>
                    <a:pt x="149553" y="71965"/>
                  </a:lnTo>
                  <a:lnTo>
                    <a:pt x="18014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46"/>
            <p:cNvSpPr/>
            <p:nvPr/>
          </p:nvSpPr>
          <p:spPr>
            <a:xfrm>
              <a:off x="5403400" y="4473500"/>
              <a:ext cx="287625" cy="321125"/>
            </a:xfrm>
            <a:custGeom>
              <a:rect b="b" l="l" r="r" t="t"/>
              <a:pathLst>
                <a:path extrusionOk="0" h="12845" w="11505">
                  <a:moveTo>
                    <a:pt x="6510" y="0"/>
                  </a:moveTo>
                  <a:cubicBezTo>
                    <a:pt x="4197" y="0"/>
                    <a:pt x="1880" y="2064"/>
                    <a:pt x="1032" y="5055"/>
                  </a:cubicBezTo>
                  <a:cubicBezTo>
                    <a:pt x="0" y="8512"/>
                    <a:pt x="1290" y="11916"/>
                    <a:pt x="3921" y="12690"/>
                  </a:cubicBezTo>
                  <a:cubicBezTo>
                    <a:pt x="4275" y="12794"/>
                    <a:pt x="4635" y="12844"/>
                    <a:pt x="4995" y="12844"/>
                  </a:cubicBezTo>
                  <a:cubicBezTo>
                    <a:pt x="7308" y="12844"/>
                    <a:pt x="9624" y="10780"/>
                    <a:pt x="10473" y="7789"/>
                  </a:cubicBezTo>
                  <a:cubicBezTo>
                    <a:pt x="11504" y="4333"/>
                    <a:pt x="10215" y="928"/>
                    <a:pt x="7584" y="154"/>
                  </a:cubicBezTo>
                  <a:cubicBezTo>
                    <a:pt x="7229" y="50"/>
                    <a:pt x="6870" y="0"/>
                    <a:pt x="651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351" name="Shape 2351"/>
        <p:cNvGrpSpPr/>
        <p:nvPr/>
      </p:nvGrpSpPr>
      <p:grpSpPr>
        <a:xfrm>
          <a:off x="0" y="0"/>
          <a:ext cx="0" cy="0"/>
          <a:chOff x="0" y="0"/>
          <a:chExt cx="0" cy="0"/>
        </a:xfrm>
      </p:grpSpPr>
      <p:sp>
        <p:nvSpPr>
          <p:cNvPr id="2352" name="Google Shape;2352;p47"/>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GOALS</a:t>
            </a:r>
            <a:endParaRPr/>
          </a:p>
        </p:txBody>
      </p:sp>
      <p:sp>
        <p:nvSpPr>
          <p:cNvPr id="2353" name="Google Shape;2353;p47"/>
          <p:cNvSpPr txBox="1"/>
          <p:nvPr>
            <p:ph idx="1" type="subTitle"/>
          </p:nvPr>
        </p:nvSpPr>
        <p:spPr>
          <a:xfrm>
            <a:off x="3581110" y="2070913"/>
            <a:ext cx="1977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2354" name="Google Shape;2354;p47"/>
          <p:cNvSpPr txBox="1"/>
          <p:nvPr>
            <p:ph idx="2" type="subTitle"/>
          </p:nvPr>
        </p:nvSpPr>
        <p:spPr>
          <a:xfrm>
            <a:off x="3581110" y="2342499"/>
            <a:ext cx="1977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Venus has a beautiful name, but it’s terribly hot</a:t>
            </a:r>
            <a:endParaRPr/>
          </a:p>
        </p:txBody>
      </p:sp>
      <p:sp>
        <p:nvSpPr>
          <p:cNvPr id="2355" name="Google Shape;2355;p47"/>
          <p:cNvSpPr txBox="1"/>
          <p:nvPr>
            <p:ph idx="3" type="subTitle"/>
          </p:nvPr>
        </p:nvSpPr>
        <p:spPr>
          <a:xfrm>
            <a:off x="3581110" y="3763376"/>
            <a:ext cx="1977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Mars</a:t>
            </a:r>
            <a:endParaRPr/>
          </a:p>
        </p:txBody>
      </p:sp>
      <p:sp>
        <p:nvSpPr>
          <p:cNvPr id="2356" name="Google Shape;2356;p47"/>
          <p:cNvSpPr txBox="1"/>
          <p:nvPr>
            <p:ph idx="4" type="subTitle"/>
          </p:nvPr>
        </p:nvSpPr>
        <p:spPr>
          <a:xfrm>
            <a:off x="3581110" y="4037476"/>
            <a:ext cx="1977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Despite being red, Mars is actually a cold place</a:t>
            </a:r>
            <a:endParaRPr/>
          </a:p>
        </p:txBody>
      </p:sp>
      <p:sp>
        <p:nvSpPr>
          <p:cNvPr id="2357" name="Google Shape;2357;p47"/>
          <p:cNvSpPr txBox="1"/>
          <p:nvPr>
            <p:ph idx="5" type="subTitle"/>
          </p:nvPr>
        </p:nvSpPr>
        <p:spPr>
          <a:xfrm>
            <a:off x="5848989" y="2070913"/>
            <a:ext cx="1983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2358" name="Google Shape;2358;p47"/>
          <p:cNvSpPr txBox="1"/>
          <p:nvPr>
            <p:ph idx="6" type="subTitle"/>
          </p:nvPr>
        </p:nvSpPr>
        <p:spPr>
          <a:xfrm>
            <a:off x="5848989" y="2347514"/>
            <a:ext cx="1983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Saturn is composed mostly of hydrogen and helium</a:t>
            </a:r>
            <a:endParaRPr/>
          </a:p>
        </p:txBody>
      </p:sp>
      <p:sp>
        <p:nvSpPr>
          <p:cNvPr id="2359" name="Google Shape;2359;p47"/>
          <p:cNvSpPr txBox="1"/>
          <p:nvPr>
            <p:ph idx="7" type="subTitle"/>
          </p:nvPr>
        </p:nvSpPr>
        <p:spPr>
          <a:xfrm>
            <a:off x="1312012" y="2070913"/>
            <a:ext cx="1980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Mercury</a:t>
            </a:r>
            <a:endParaRPr/>
          </a:p>
        </p:txBody>
      </p:sp>
      <p:sp>
        <p:nvSpPr>
          <p:cNvPr id="2360" name="Google Shape;2360;p47"/>
          <p:cNvSpPr txBox="1"/>
          <p:nvPr>
            <p:ph idx="8" type="subTitle"/>
          </p:nvPr>
        </p:nvSpPr>
        <p:spPr>
          <a:xfrm>
            <a:off x="1312012" y="2342499"/>
            <a:ext cx="1980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Mercury is the smallest planet in our Solar System</a:t>
            </a:r>
            <a:endParaRPr/>
          </a:p>
        </p:txBody>
      </p:sp>
      <p:sp>
        <p:nvSpPr>
          <p:cNvPr id="2361" name="Google Shape;2361;p47"/>
          <p:cNvSpPr txBox="1"/>
          <p:nvPr>
            <p:ph idx="9" type="subTitle"/>
          </p:nvPr>
        </p:nvSpPr>
        <p:spPr>
          <a:xfrm>
            <a:off x="1312012" y="3763376"/>
            <a:ext cx="1980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2362" name="Google Shape;2362;p47"/>
          <p:cNvSpPr txBox="1"/>
          <p:nvPr>
            <p:ph idx="13" type="subTitle"/>
          </p:nvPr>
        </p:nvSpPr>
        <p:spPr>
          <a:xfrm>
            <a:off x="1312012" y="4037476"/>
            <a:ext cx="1980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2363" name="Google Shape;2363;p47"/>
          <p:cNvSpPr txBox="1"/>
          <p:nvPr>
            <p:ph idx="14" type="subTitle"/>
          </p:nvPr>
        </p:nvSpPr>
        <p:spPr>
          <a:xfrm>
            <a:off x="5848989" y="3763374"/>
            <a:ext cx="1983000" cy="2766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Jupiter</a:t>
            </a:r>
            <a:endParaRPr/>
          </a:p>
        </p:txBody>
      </p:sp>
      <p:sp>
        <p:nvSpPr>
          <p:cNvPr id="2364" name="Google Shape;2364;p47"/>
          <p:cNvSpPr txBox="1"/>
          <p:nvPr>
            <p:ph idx="15" type="subTitle"/>
          </p:nvPr>
        </p:nvSpPr>
        <p:spPr>
          <a:xfrm>
            <a:off x="5848989" y="4039975"/>
            <a:ext cx="1983000" cy="4524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Jupiter is the biggest planet in our Solar System</a:t>
            </a:r>
            <a:endParaRPr/>
          </a:p>
        </p:txBody>
      </p:sp>
      <p:grpSp>
        <p:nvGrpSpPr>
          <p:cNvPr id="2365" name="Google Shape;2365;p47"/>
          <p:cNvGrpSpPr/>
          <p:nvPr/>
        </p:nvGrpSpPr>
        <p:grpSpPr>
          <a:xfrm>
            <a:off x="2079355" y="3148071"/>
            <a:ext cx="445314" cy="443581"/>
            <a:chOff x="1576325" y="2162175"/>
            <a:chExt cx="526625" cy="524575"/>
          </a:xfrm>
        </p:grpSpPr>
        <p:sp>
          <p:nvSpPr>
            <p:cNvPr id="2366" name="Google Shape;2366;p47"/>
            <p:cNvSpPr/>
            <p:nvPr/>
          </p:nvSpPr>
          <p:spPr>
            <a:xfrm>
              <a:off x="1576325" y="2406300"/>
              <a:ext cx="526625" cy="280450"/>
            </a:xfrm>
            <a:custGeom>
              <a:rect b="b" l="l" r="r" t="t"/>
              <a:pathLst>
                <a:path extrusionOk="0" h="11218" w="21065">
                  <a:moveTo>
                    <a:pt x="4321" y="1"/>
                  </a:moveTo>
                  <a:cubicBezTo>
                    <a:pt x="4060" y="1"/>
                    <a:pt x="3832" y="164"/>
                    <a:pt x="3767" y="425"/>
                  </a:cubicBezTo>
                  <a:lnTo>
                    <a:pt x="82" y="10500"/>
                  </a:lnTo>
                  <a:cubicBezTo>
                    <a:pt x="1" y="10859"/>
                    <a:pt x="262" y="11217"/>
                    <a:pt x="637" y="11217"/>
                  </a:cubicBezTo>
                  <a:lnTo>
                    <a:pt x="16842" y="11217"/>
                  </a:lnTo>
                  <a:cubicBezTo>
                    <a:pt x="17087" y="11217"/>
                    <a:pt x="17315" y="11038"/>
                    <a:pt x="17380" y="10793"/>
                  </a:cubicBezTo>
                  <a:lnTo>
                    <a:pt x="21065" y="718"/>
                  </a:lnTo>
                  <a:cubicBezTo>
                    <a:pt x="21065" y="359"/>
                    <a:pt x="20886" y="1"/>
                    <a:pt x="20511"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47"/>
            <p:cNvSpPr/>
            <p:nvPr/>
          </p:nvSpPr>
          <p:spPr>
            <a:xfrm>
              <a:off x="2012450" y="2324800"/>
              <a:ext cx="36300" cy="81525"/>
            </a:xfrm>
            <a:custGeom>
              <a:rect b="b" l="l" r="r" t="t"/>
              <a:pathLst>
                <a:path extrusionOk="0" h="3261" w="1452">
                  <a:moveTo>
                    <a:pt x="1" y="0"/>
                  </a:moveTo>
                  <a:lnTo>
                    <a:pt x="1" y="3261"/>
                  </a:lnTo>
                  <a:lnTo>
                    <a:pt x="1452" y="3261"/>
                  </a:lnTo>
                  <a:lnTo>
                    <a:pt x="1452" y="636"/>
                  </a:lnTo>
                  <a:cubicBezTo>
                    <a:pt x="1452" y="277"/>
                    <a:pt x="1158" y="0"/>
                    <a:pt x="81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8" name="Google Shape;2368;p47"/>
            <p:cNvSpPr/>
            <p:nvPr/>
          </p:nvSpPr>
          <p:spPr>
            <a:xfrm>
              <a:off x="1577975" y="2261625"/>
              <a:ext cx="36300" cy="402300"/>
            </a:xfrm>
            <a:custGeom>
              <a:rect b="b" l="l" r="r" t="t"/>
              <a:pathLst>
                <a:path extrusionOk="0" h="16092" w="1452">
                  <a:moveTo>
                    <a:pt x="636" y="0"/>
                  </a:moveTo>
                  <a:cubicBezTo>
                    <a:pt x="277" y="0"/>
                    <a:pt x="0" y="277"/>
                    <a:pt x="0" y="620"/>
                  </a:cubicBezTo>
                  <a:lnTo>
                    <a:pt x="0" y="16091"/>
                  </a:lnTo>
                  <a:lnTo>
                    <a:pt x="82" y="16091"/>
                  </a:lnTo>
                  <a:lnTo>
                    <a:pt x="1451" y="12342"/>
                  </a:lnTo>
                  <a:lnTo>
                    <a:pt x="145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9" name="Google Shape;2369;p47"/>
            <p:cNvSpPr/>
            <p:nvPr/>
          </p:nvSpPr>
          <p:spPr>
            <a:xfrm>
              <a:off x="1668450" y="2162175"/>
              <a:ext cx="344025" cy="260050"/>
            </a:xfrm>
            <a:custGeom>
              <a:rect b="b" l="l" r="r" t="t"/>
              <a:pathLst>
                <a:path extrusionOk="0" h="10402" w="13761">
                  <a:moveTo>
                    <a:pt x="0" y="0"/>
                  </a:moveTo>
                  <a:lnTo>
                    <a:pt x="0" y="10402"/>
                  </a:lnTo>
                  <a:lnTo>
                    <a:pt x="82" y="10190"/>
                  </a:lnTo>
                  <a:cubicBezTo>
                    <a:pt x="147" y="9929"/>
                    <a:pt x="375" y="9766"/>
                    <a:pt x="636" y="9766"/>
                  </a:cubicBezTo>
                  <a:lnTo>
                    <a:pt x="13761" y="9766"/>
                  </a:lnTo>
                  <a:lnTo>
                    <a:pt x="1376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0" name="Google Shape;2370;p47"/>
            <p:cNvSpPr/>
            <p:nvPr/>
          </p:nvSpPr>
          <p:spPr>
            <a:xfrm>
              <a:off x="1719800" y="2288525"/>
              <a:ext cx="241325" cy="18350"/>
            </a:xfrm>
            <a:custGeom>
              <a:rect b="b" l="l" r="r" t="t"/>
              <a:pathLst>
                <a:path extrusionOk="0" h="734" w="9653">
                  <a:moveTo>
                    <a:pt x="490" y="0"/>
                  </a:moveTo>
                  <a:cubicBezTo>
                    <a:pt x="1" y="0"/>
                    <a:pt x="1" y="734"/>
                    <a:pt x="490" y="734"/>
                  </a:cubicBezTo>
                  <a:lnTo>
                    <a:pt x="9163" y="734"/>
                  </a:lnTo>
                  <a:cubicBezTo>
                    <a:pt x="9652" y="734"/>
                    <a:pt x="9652" y="0"/>
                    <a:pt x="91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1" name="Google Shape;2371;p47"/>
            <p:cNvSpPr/>
            <p:nvPr/>
          </p:nvSpPr>
          <p:spPr>
            <a:xfrm>
              <a:off x="1719800" y="2225350"/>
              <a:ext cx="114550" cy="17950"/>
            </a:xfrm>
            <a:custGeom>
              <a:rect b="b" l="l" r="r" t="t"/>
              <a:pathLst>
                <a:path extrusionOk="0" h="718" w="4582">
                  <a:moveTo>
                    <a:pt x="490" y="0"/>
                  </a:moveTo>
                  <a:cubicBezTo>
                    <a:pt x="1" y="0"/>
                    <a:pt x="1" y="717"/>
                    <a:pt x="490" y="717"/>
                  </a:cubicBezTo>
                  <a:lnTo>
                    <a:pt x="4109" y="717"/>
                  </a:lnTo>
                  <a:cubicBezTo>
                    <a:pt x="4582" y="717"/>
                    <a:pt x="4582" y="0"/>
                    <a:pt x="41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2" name="Google Shape;2372;p47"/>
            <p:cNvSpPr/>
            <p:nvPr/>
          </p:nvSpPr>
          <p:spPr>
            <a:xfrm>
              <a:off x="1719800" y="2352100"/>
              <a:ext cx="241325" cy="17950"/>
            </a:xfrm>
            <a:custGeom>
              <a:rect b="b" l="l" r="r" t="t"/>
              <a:pathLst>
                <a:path extrusionOk="0" h="718" w="9653">
                  <a:moveTo>
                    <a:pt x="490" y="0"/>
                  </a:moveTo>
                  <a:cubicBezTo>
                    <a:pt x="1" y="0"/>
                    <a:pt x="1" y="718"/>
                    <a:pt x="490" y="718"/>
                  </a:cubicBezTo>
                  <a:lnTo>
                    <a:pt x="9163" y="718"/>
                  </a:lnTo>
                  <a:cubicBezTo>
                    <a:pt x="9652" y="718"/>
                    <a:pt x="9652" y="0"/>
                    <a:pt x="91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3" name="Google Shape;2373;p47"/>
            <p:cNvSpPr/>
            <p:nvPr/>
          </p:nvSpPr>
          <p:spPr>
            <a:xfrm>
              <a:off x="1641550" y="2180100"/>
              <a:ext cx="26925" cy="316700"/>
            </a:xfrm>
            <a:custGeom>
              <a:rect b="b" l="l" r="r" t="t"/>
              <a:pathLst>
                <a:path extrusionOk="0" h="12668" w="1077">
                  <a:moveTo>
                    <a:pt x="0" y="0"/>
                  </a:moveTo>
                  <a:lnTo>
                    <a:pt x="0" y="12668"/>
                  </a:lnTo>
                  <a:lnTo>
                    <a:pt x="1076" y="9685"/>
                  </a:lnTo>
                  <a:lnTo>
                    <a:pt x="107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4" name="Google Shape;2374;p47"/>
            <p:cNvSpPr/>
            <p:nvPr/>
          </p:nvSpPr>
          <p:spPr>
            <a:xfrm>
              <a:off x="1614250" y="2198025"/>
              <a:ext cx="27325" cy="372975"/>
            </a:xfrm>
            <a:custGeom>
              <a:rect b="b" l="l" r="r" t="t"/>
              <a:pathLst>
                <a:path extrusionOk="0" h="14919" w="1093">
                  <a:moveTo>
                    <a:pt x="0" y="1"/>
                  </a:moveTo>
                  <a:lnTo>
                    <a:pt x="0" y="14918"/>
                  </a:lnTo>
                  <a:lnTo>
                    <a:pt x="1092" y="11951"/>
                  </a:lnTo>
                  <a:lnTo>
                    <a:pt x="109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75" name="Google Shape;2375;p47"/>
          <p:cNvGrpSpPr/>
          <p:nvPr/>
        </p:nvGrpSpPr>
        <p:grpSpPr>
          <a:xfrm>
            <a:off x="2074615" y="1446642"/>
            <a:ext cx="454793" cy="452411"/>
            <a:chOff x="3111700" y="2161850"/>
            <a:chExt cx="526625" cy="524900"/>
          </a:xfrm>
        </p:grpSpPr>
        <p:sp>
          <p:nvSpPr>
            <p:cNvPr id="2376" name="Google Shape;2376;p47"/>
            <p:cNvSpPr/>
            <p:nvPr/>
          </p:nvSpPr>
          <p:spPr>
            <a:xfrm>
              <a:off x="3111700" y="2198025"/>
              <a:ext cx="488325" cy="488725"/>
            </a:xfrm>
            <a:custGeom>
              <a:rect b="b" l="l" r="r" t="t"/>
              <a:pathLst>
                <a:path extrusionOk="0" h="19549" w="19533">
                  <a:moveTo>
                    <a:pt x="1" y="1"/>
                  </a:moveTo>
                  <a:lnTo>
                    <a:pt x="1" y="19548"/>
                  </a:lnTo>
                  <a:lnTo>
                    <a:pt x="19532" y="19548"/>
                  </a:lnTo>
                  <a:lnTo>
                    <a:pt x="19532" y="2055"/>
                  </a:lnTo>
                  <a:lnTo>
                    <a:pt x="8756" y="12848"/>
                  </a:lnTo>
                  <a:lnTo>
                    <a:pt x="5935" y="13614"/>
                  </a:lnTo>
                  <a:lnTo>
                    <a:pt x="5935" y="13614"/>
                  </a:lnTo>
                  <a:lnTo>
                    <a:pt x="6702" y="10793"/>
                  </a:lnTo>
                  <a:lnTo>
                    <a:pt x="1749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7" name="Google Shape;2377;p47"/>
            <p:cNvSpPr/>
            <p:nvPr/>
          </p:nvSpPr>
          <p:spPr>
            <a:xfrm>
              <a:off x="3264950" y="2468250"/>
              <a:ext cx="65250" cy="65250"/>
            </a:xfrm>
            <a:custGeom>
              <a:rect b="b" l="l" r="r" t="t"/>
              <a:pathLst>
                <a:path extrusionOk="0" h="2610" w="2610">
                  <a:moveTo>
                    <a:pt x="572" y="1"/>
                  </a:moveTo>
                  <a:lnTo>
                    <a:pt x="1" y="2104"/>
                  </a:lnTo>
                  <a:lnTo>
                    <a:pt x="1" y="2104"/>
                  </a:lnTo>
                  <a:lnTo>
                    <a:pt x="131" y="1973"/>
                  </a:lnTo>
                  <a:cubicBezTo>
                    <a:pt x="205" y="1900"/>
                    <a:pt x="298" y="1863"/>
                    <a:pt x="390" y="1863"/>
                  </a:cubicBezTo>
                  <a:cubicBezTo>
                    <a:pt x="482" y="1863"/>
                    <a:pt x="572" y="1900"/>
                    <a:pt x="637" y="1973"/>
                  </a:cubicBezTo>
                  <a:cubicBezTo>
                    <a:pt x="783" y="2120"/>
                    <a:pt x="783" y="2348"/>
                    <a:pt x="637" y="2479"/>
                  </a:cubicBezTo>
                  <a:lnTo>
                    <a:pt x="506" y="2609"/>
                  </a:lnTo>
                  <a:lnTo>
                    <a:pt x="2609" y="2039"/>
                  </a:lnTo>
                  <a:lnTo>
                    <a:pt x="5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8" name="Google Shape;2378;p47"/>
            <p:cNvSpPr/>
            <p:nvPr/>
          </p:nvSpPr>
          <p:spPr>
            <a:xfrm>
              <a:off x="3260075" y="2514900"/>
              <a:ext cx="27075" cy="23475"/>
            </a:xfrm>
            <a:custGeom>
              <a:rect b="b" l="l" r="r" t="t"/>
              <a:pathLst>
                <a:path extrusionOk="0" h="939" w="1083">
                  <a:moveTo>
                    <a:pt x="576" y="0"/>
                  </a:moveTo>
                  <a:cubicBezTo>
                    <a:pt x="493" y="0"/>
                    <a:pt x="406" y="32"/>
                    <a:pt x="326" y="107"/>
                  </a:cubicBezTo>
                  <a:lnTo>
                    <a:pt x="196" y="238"/>
                  </a:lnTo>
                  <a:lnTo>
                    <a:pt x="0" y="939"/>
                  </a:lnTo>
                  <a:lnTo>
                    <a:pt x="701" y="743"/>
                  </a:lnTo>
                  <a:lnTo>
                    <a:pt x="832" y="613"/>
                  </a:lnTo>
                  <a:cubicBezTo>
                    <a:pt x="1082" y="350"/>
                    <a:pt x="852" y="0"/>
                    <a:pt x="576"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9" name="Google Shape;2379;p47"/>
            <p:cNvSpPr/>
            <p:nvPr/>
          </p:nvSpPr>
          <p:spPr>
            <a:xfrm>
              <a:off x="3279225" y="2224925"/>
              <a:ext cx="294300" cy="294300"/>
            </a:xfrm>
            <a:custGeom>
              <a:rect b="b" l="l" r="r" t="t"/>
              <a:pathLst>
                <a:path extrusionOk="0" h="11772" w="11772">
                  <a:moveTo>
                    <a:pt x="9734" y="1"/>
                  </a:moveTo>
                  <a:lnTo>
                    <a:pt x="1" y="9717"/>
                  </a:lnTo>
                  <a:lnTo>
                    <a:pt x="1" y="9734"/>
                  </a:lnTo>
                  <a:lnTo>
                    <a:pt x="2038" y="11772"/>
                  </a:lnTo>
                  <a:lnTo>
                    <a:pt x="2055" y="11772"/>
                  </a:lnTo>
                  <a:lnTo>
                    <a:pt x="11772" y="2039"/>
                  </a:lnTo>
                  <a:lnTo>
                    <a:pt x="9734"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0" name="Google Shape;2380;p47"/>
            <p:cNvSpPr/>
            <p:nvPr/>
          </p:nvSpPr>
          <p:spPr>
            <a:xfrm>
              <a:off x="3547825" y="2161850"/>
              <a:ext cx="90500" cy="88775"/>
            </a:xfrm>
            <a:custGeom>
              <a:rect b="b" l="l" r="r" t="t"/>
              <a:pathLst>
                <a:path extrusionOk="0" h="3551" w="3620">
                  <a:moveTo>
                    <a:pt x="1794" y="1"/>
                  </a:moveTo>
                  <a:cubicBezTo>
                    <a:pt x="1610" y="1"/>
                    <a:pt x="1427" y="70"/>
                    <a:pt x="1288" y="209"/>
                  </a:cubicBezTo>
                  <a:lnTo>
                    <a:pt x="0" y="1497"/>
                  </a:lnTo>
                  <a:lnTo>
                    <a:pt x="2055" y="3551"/>
                  </a:lnTo>
                  <a:lnTo>
                    <a:pt x="3343" y="2263"/>
                  </a:lnTo>
                  <a:cubicBezTo>
                    <a:pt x="3620" y="1986"/>
                    <a:pt x="3620" y="1529"/>
                    <a:pt x="3343" y="1252"/>
                  </a:cubicBezTo>
                  <a:lnTo>
                    <a:pt x="2299" y="209"/>
                  </a:lnTo>
                  <a:cubicBezTo>
                    <a:pt x="2161" y="70"/>
                    <a:pt x="1977" y="1"/>
                    <a:pt x="1794"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1" name="Google Shape;2381;p47"/>
            <p:cNvSpPr/>
            <p:nvPr/>
          </p:nvSpPr>
          <p:spPr>
            <a:xfrm>
              <a:off x="3522550" y="2199250"/>
              <a:ext cx="25300" cy="25700"/>
            </a:xfrm>
            <a:custGeom>
              <a:rect b="b" l="l" r="r" t="t"/>
              <a:pathLst>
                <a:path extrusionOk="0" h="1028" w="1012">
                  <a:moveTo>
                    <a:pt x="1" y="1028"/>
                  </a:moveTo>
                  <a:lnTo>
                    <a:pt x="1011" y="1"/>
                  </a:lnTo>
                  <a:lnTo>
                    <a:pt x="1011" y="1"/>
                  </a:lnTo>
                  <a:close/>
                </a:path>
              </a:pathLst>
            </a:custGeom>
            <a:solidFill>
              <a:srgbClr val="F7E6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2" name="Google Shape;2382;p47"/>
            <p:cNvSpPr/>
            <p:nvPr/>
          </p:nvSpPr>
          <p:spPr>
            <a:xfrm>
              <a:off x="3522550" y="2199250"/>
              <a:ext cx="76650" cy="76650"/>
            </a:xfrm>
            <a:custGeom>
              <a:rect b="b" l="l" r="r" t="t"/>
              <a:pathLst>
                <a:path extrusionOk="0" h="3066" w="3066">
                  <a:moveTo>
                    <a:pt x="1011" y="1"/>
                  </a:moveTo>
                  <a:lnTo>
                    <a:pt x="1" y="1028"/>
                  </a:lnTo>
                  <a:lnTo>
                    <a:pt x="2039" y="3066"/>
                  </a:lnTo>
                  <a:lnTo>
                    <a:pt x="3066" y="2055"/>
                  </a:lnTo>
                  <a:lnTo>
                    <a:pt x="101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83" name="Google Shape;2383;p47"/>
          <p:cNvGrpSpPr/>
          <p:nvPr/>
        </p:nvGrpSpPr>
        <p:grpSpPr>
          <a:xfrm>
            <a:off x="4346851" y="1464483"/>
            <a:ext cx="450298" cy="434570"/>
            <a:chOff x="3937075" y="2182550"/>
            <a:chExt cx="469550" cy="504200"/>
          </a:xfrm>
        </p:grpSpPr>
        <p:sp>
          <p:nvSpPr>
            <p:cNvPr id="2384" name="Google Shape;2384;p47"/>
            <p:cNvSpPr/>
            <p:nvPr/>
          </p:nvSpPr>
          <p:spPr>
            <a:xfrm>
              <a:off x="3937075" y="2217200"/>
              <a:ext cx="469550" cy="95800"/>
            </a:xfrm>
            <a:custGeom>
              <a:rect b="b" l="l" r="r" t="t"/>
              <a:pathLst>
                <a:path extrusionOk="0" h="3832" w="18782">
                  <a:moveTo>
                    <a:pt x="0" y="0"/>
                  </a:moveTo>
                  <a:lnTo>
                    <a:pt x="0" y="3831"/>
                  </a:lnTo>
                  <a:lnTo>
                    <a:pt x="18782" y="3831"/>
                  </a:lnTo>
                  <a:lnTo>
                    <a:pt x="18782" y="0"/>
                  </a:lnTo>
                  <a:lnTo>
                    <a:pt x="15994" y="0"/>
                  </a:lnTo>
                  <a:lnTo>
                    <a:pt x="15994" y="1386"/>
                  </a:lnTo>
                  <a:lnTo>
                    <a:pt x="13565" y="1386"/>
                  </a:lnTo>
                  <a:lnTo>
                    <a:pt x="13565" y="0"/>
                  </a:lnTo>
                  <a:lnTo>
                    <a:pt x="5217" y="0"/>
                  </a:lnTo>
                  <a:lnTo>
                    <a:pt x="5217" y="1386"/>
                  </a:lnTo>
                  <a:lnTo>
                    <a:pt x="2772" y="1386"/>
                  </a:lnTo>
                  <a:lnTo>
                    <a:pt x="2772"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5" name="Google Shape;2385;p47"/>
            <p:cNvSpPr/>
            <p:nvPr/>
          </p:nvSpPr>
          <p:spPr>
            <a:xfrm>
              <a:off x="3937075" y="2312975"/>
              <a:ext cx="469550" cy="373775"/>
            </a:xfrm>
            <a:custGeom>
              <a:rect b="b" l="l" r="r" t="t"/>
              <a:pathLst>
                <a:path extrusionOk="0" h="14951" w="18782">
                  <a:moveTo>
                    <a:pt x="0" y="0"/>
                  </a:moveTo>
                  <a:lnTo>
                    <a:pt x="0" y="14950"/>
                  </a:lnTo>
                  <a:lnTo>
                    <a:pt x="18782" y="14950"/>
                  </a:lnTo>
                  <a:lnTo>
                    <a:pt x="1878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6" name="Google Shape;2386;p47"/>
            <p:cNvSpPr/>
            <p:nvPr/>
          </p:nvSpPr>
          <p:spPr>
            <a:xfrm>
              <a:off x="4006350" y="2373700"/>
              <a:ext cx="330575" cy="252325"/>
            </a:xfrm>
            <a:custGeom>
              <a:rect b="b" l="l" r="r" t="t"/>
              <a:pathLst>
                <a:path extrusionOk="0" h="10093" w="13223">
                  <a:moveTo>
                    <a:pt x="3131" y="701"/>
                  </a:moveTo>
                  <a:lnTo>
                    <a:pt x="3131" y="3131"/>
                  </a:lnTo>
                  <a:lnTo>
                    <a:pt x="702" y="3131"/>
                  </a:lnTo>
                  <a:lnTo>
                    <a:pt x="702" y="701"/>
                  </a:lnTo>
                  <a:close/>
                  <a:moveTo>
                    <a:pt x="6261" y="701"/>
                  </a:moveTo>
                  <a:lnTo>
                    <a:pt x="6261" y="3131"/>
                  </a:lnTo>
                  <a:lnTo>
                    <a:pt x="3832" y="3131"/>
                  </a:lnTo>
                  <a:lnTo>
                    <a:pt x="3832" y="701"/>
                  </a:lnTo>
                  <a:close/>
                  <a:moveTo>
                    <a:pt x="9408" y="701"/>
                  </a:moveTo>
                  <a:lnTo>
                    <a:pt x="9408" y="3131"/>
                  </a:lnTo>
                  <a:lnTo>
                    <a:pt x="6962" y="3131"/>
                  </a:lnTo>
                  <a:lnTo>
                    <a:pt x="6962" y="701"/>
                  </a:lnTo>
                  <a:close/>
                  <a:moveTo>
                    <a:pt x="12538" y="701"/>
                  </a:moveTo>
                  <a:lnTo>
                    <a:pt x="12538" y="3131"/>
                  </a:lnTo>
                  <a:lnTo>
                    <a:pt x="10093" y="3131"/>
                  </a:lnTo>
                  <a:lnTo>
                    <a:pt x="10093" y="701"/>
                  </a:lnTo>
                  <a:close/>
                  <a:moveTo>
                    <a:pt x="3131" y="3832"/>
                  </a:moveTo>
                  <a:lnTo>
                    <a:pt x="3131" y="6261"/>
                  </a:lnTo>
                  <a:lnTo>
                    <a:pt x="702" y="6261"/>
                  </a:lnTo>
                  <a:lnTo>
                    <a:pt x="702" y="3832"/>
                  </a:lnTo>
                  <a:close/>
                  <a:moveTo>
                    <a:pt x="6261" y="3832"/>
                  </a:moveTo>
                  <a:lnTo>
                    <a:pt x="6261" y="6261"/>
                  </a:lnTo>
                  <a:lnTo>
                    <a:pt x="3832" y="6261"/>
                  </a:lnTo>
                  <a:lnTo>
                    <a:pt x="3832" y="3832"/>
                  </a:lnTo>
                  <a:close/>
                  <a:moveTo>
                    <a:pt x="9408" y="3832"/>
                  </a:moveTo>
                  <a:lnTo>
                    <a:pt x="9408" y="6261"/>
                  </a:lnTo>
                  <a:lnTo>
                    <a:pt x="6962" y="6261"/>
                  </a:lnTo>
                  <a:lnTo>
                    <a:pt x="6962" y="3832"/>
                  </a:lnTo>
                  <a:close/>
                  <a:moveTo>
                    <a:pt x="12538" y="3832"/>
                  </a:moveTo>
                  <a:lnTo>
                    <a:pt x="12538" y="6261"/>
                  </a:lnTo>
                  <a:lnTo>
                    <a:pt x="10093" y="6261"/>
                  </a:lnTo>
                  <a:lnTo>
                    <a:pt x="10093" y="3832"/>
                  </a:lnTo>
                  <a:close/>
                  <a:moveTo>
                    <a:pt x="3131" y="6962"/>
                  </a:moveTo>
                  <a:lnTo>
                    <a:pt x="3131" y="9391"/>
                  </a:lnTo>
                  <a:lnTo>
                    <a:pt x="702" y="9391"/>
                  </a:lnTo>
                  <a:lnTo>
                    <a:pt x="702" y="6962"/>
                  </a:lnTo>
                  <a:close/>
                  <a:moveTo>
                    <a:pt x="6261" y="6962"/>
                  </a:moveTo>
                  <a:lnTo>
                    <a:pt x="6261" y="9391"/>
                  </a:lnTo>
                  <a:lnTo>
                    <a:pt x="3832" y="9391"/>
                  </a:lnTo>
                  <a:lnTo>
                    <a:pt x="3832" y="6962"/>
                  </a:lnTo>
                  <a:close/>
                  <a:moveTo>
                    <a:pt x="9408" y="6962"/>
                  </a:moveTo>
                  <a:lnTo>
                    <a:pt x="9408" y="9391"/>
                  </a:lnTo>
                  <a:lnTo>
                    <a:pt x="6962" y="9391"/>
                  </a:lnTo>
                  <a:lnTo>
                    <a:pt x="6962" y="6962"/>
                  </a:lnTo>
                  <a:close/>
                  <a:moveTo>
                    <a:pt x="12538" y="6962"/>
                  </a:moveTo>
                  <a:lnTo>
                    <a:pt x="12538" y="9391"/>
                  </a:lnTo>
                  <a:lnTo>
                    <a:pt x="10093" y="9391"/>
                  </a:lnTo>
                  <a:lnTo>
                    <a:pt x="10093" y="6962"/>
                  </a:lnTo>
                  <a:close/>
                  <a:moveTo>
                    <a:pt x="1" y="0"/>
                  </a:moveTo>
                  <a:lnTo>
                    <a:pt x="1" y="10092"/>
                  </a:lnTo>
                  <a:lnTo>
                    <a:pt x="13223" y="10092"/>
                  </a:lnTo>
                  <a:lnTo>
                    <a:pt x="1322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7" name="Google Shape;2387;p47"/>
            <p:cNvSpPr/>
            <p:nvPr/>
          </p:nvSpPr>
          <p:spPr>
            <a:xfrm>
              <a:off x="4006350" y="2182550"/>
              <a:ext cx="61175" cy="69300"/>
            </a:xfrm>
            <a:custGeom>
              <a:rect b="b" l="l" r="r" t="t"/>
              <a:pathLst>
                <a:path extrusionOk="0" h="2772" w="2447">
                  <a:moveTo>
                    <a:pt x="1" y="0"/>
                  </a:moveTo>
                  <a:lnTo>
                    <a:pt x="1" y="2772"/>
                  </a:lnTo>
                  <a:lnTo>
                    <a:pt x="2446" y="2772"/>
                  </a:lnTo>
                  <a:lnTo>
                    <a:pt x="2446"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8" name="Google Shape;2388;p47"/>
            <p:cNvSpPr/>
            <p:nvPr/>
          </p:nvSpPr>
          <p:spPr>
            <a:xfrm>
              <a:off x="4276175" y="2182550"/>
              <a:ext cx="60750" cy="69300"/>
            </a:xfrm>
            <a:custGeom>
              <a:rect b="b" l="l" r="r" t="t"/>
              <a:pathLst>
                <a:path extrusionOk="0" h="2772" w="2430">
                  <a:moveTo>
                    <a:pt x="1" y="0"/>
                  </a:moveTo>
                  <a:lnTo>
                    <a:pt x="1" y="2772"/>
                  </a:lnTo>
                  <a:lnTo>
                    <a:pt x="2430" y="2772"/>
                  </a:lnTo>
                  <a:lnTo>
                    <a:pt x="2430"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9" name="Google Shape;2389;p47"/>
            <p:cNvSpPr/>
            <p:nvPr/>
          </p:nvSpPr>
          <p:spPr>
            <a:xfrm>
              <a:off x="4180400" y="2469475"/>
              <a:ext cx="61150" cy="60750"/>
            </a:xfrm>
            <a:custGeom>
              <a:rect b="b" l="l" r="r" t="t"/>
              <a:pathLst>
                <a:path extrusionOk="0" h="2430" w="2446">
                  <a:moveTo>
                    <a:pt x="0" y="1"/>
                  </a:moveTo>
                  <a:lnTo>
                    <a:pt x="0" y="2430"/>
                  </a:lnTo>
                  <a:lnTo>
                    <a:pt x="2446" y="2430"/>
                  </a:lnTo>
                  <a:lnTo>
                    <a:pt x="244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390" name="Google Shape;2390;p47"/>
          <p:cNvGrpSpPr/>
          <p:nvPr/>
        </p:nvGrpSpPr>
        <p:grpSpPr>
          <a:xfrm>
            <a:off x="6604779" y="1466229"/>
            <a:ext cx="471420" cy="432825"/>
            <a:chOff x="4678475" y="2184575"/>
            <a:chExt cx="491575" cy="502175"/>
          </a:xfrm>
        </p:grpSpPr>
        <p:sp>
          <p:nvSpPr>
            <p:cNvPr id="2391" name="Google Shape;2391;p47"/>
            <p:cNvSpPr/>
            <p:nvPr/>
          </p:nvSpPr>
          <p:spPr>
            <a:xfrm>
              <a:off x="4678475" y="2184575"/>
              <a:ext cx="491575" cy="502175"/>
            </a:xfrm>
            <a:custGeom>
              <a:rect b="b" l="l" r="r" t="t"/>
              <a:pathLst>
                <a:path extrusionOk="0" h="20087" w="19663">
                  <a:moveTo>
                    <a:pt x="0" y="1"/>
                  </a:moveTo>
                  <a:lnTo>
                    <a:pt x="0" y="20086"/>
                  </a:lnTo>
                  <a:lnTo>
                    <a:pt x="19662" y="20086"/>
                  </a:lnTo>
                  <a:lnTo>
                    <a:pt x="19662" y="3408"/>
                  </a:lnTo>
                  <a:lnTo>
                    <a:pt x="16238"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2" name="Google Shape;2392;p47"/>
            <p:cNvSpPr/>
            <p:nvPr/>
          </p:nvSpPr>
          <p:spPr>
            <a:xfrm>
              <a:off x="4753050" y="2462150"/>
              <a:ext cx="331400" cy="224600"/>
            </a:xfrm>
            <a:custGeom>
              <a:rect b="b" l="l" r="r" t="t"/>
              <a:pathLst>
                <a:path extrusionOk="0" h="8984" w="13256">
                  <a:moveTo>
                    <a:pt x="1" y="0"/>
                  </a:moveTo>
                  <a:lnTo>
                    <a:pt x="1" y="8983"/>
                  </a:lnTo>
                  <a:lnTo>
                    <a:pt x="13255" y="8983"/>
                  </a:lnTo>
                  <a:lnTo>
                    <a:pt x="1325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3" name="Google Shape;2393;p47"/>
            <p:cNvSpPr/>
            <p:nvPr/>
          </p:nvSpPr>
          <p:spPr>
            <a:xfrm>
              <a:off x="4753050" y="2462150"/>
              <a:ext cx="331400" cy="128800"/>
            </a:xfrm>
            <a:custGeom>
              <a:rect b="b" l="l" r="r" t="t"/>
              <a:pathLst>
                <a:path extrusionOk="0" h="5152" w="13256">
                  <a:moveTo>
                    <a:pt x="1" y="0"/>
                  </a:moveTo>
                  <a:lnTo>
                    <a:pt x="1" y="5152"/>
                  </a:lnTo>
                  <a:lnTo>
                    <a:pt x="13255" y="5152"/>
                  </a:lnTo>
                  <a:lnTo>
                    <a:pt x="1325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4" name="Google Shape;2394;p47"/>
            <p:cNvSpPr/>
            <p:nvPr/>
          </p:nvSpPr>
          <p:spPr>
            <a:xfrm>
              <a:off x="4774650" y="2184575"/>
              <a:ext cx="277600" cy="170800"/>
            </a:xfrm>
            <a:custGeom>
              <a:rect b="b" l="l" r="r" t="t"/>
              <a:pathLst>
                <a:path extrusionOk="0" h="6832" w="11104">
                  <a:moveTo>
                    <a:pt x="1" y="1"/>
                  </a:moveTo>
                  <a:lnTo>
                    <a:pt x="1" y="6832"/>
                  </a:lnTo>
                  <a:lnTo>
                    <a:pt x="11103" y="6832"/>
                  </a:lnTo>
                  <a:lnTo>
                    <a:pt x="1110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5" name="Google Shape;2395;p47"/>
            <p:cNvSpPr/>
            <p:nvPr/>
          </p:nvSpPr>
          <p:spPr>
            <a:xfrm>
              <a:off x="4792175" y="2494350"/>
              <a:ext cx="103550" cy="21200"/>
            </a:xfrm>
            <a:custGeom>
              <a:rect b="b" l="l" r="r" t="t"/>
              <a:pathLst>
                <a:path extrusionOk="0" h="848" w="4142">
                  <a:moveTo>
                    <a:pt x="571" y="0"/>
                  </a:moveTo>
                  <a:cubicBezTo>
                    <a:pt x="1" y="0"/>
                    <a:pt x="1" y="848"/>
                    <a:pt x="571" y="848"/>
                  </a:cubicBezTo>
                  <a:lnTo>
                    <a:pt x="3571" y="848"/>
                  </a:lnTo>
                  <a:cubicBezTo>
                    <a:pt x="4142" y="848"/>
                    <a:pt x="4142" y="0"/>
                    <a:pt x="357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6" name="Google Shape;2396;p47"/>
            <p:cNvSpPr/>
            <p:nvPr/>
          </p:nvSpPr>
          <p:spPr>
            <a:xfrm>
              <a:off x="4792175" y="2537125"/>
              <a:ext cx="135350" cy="21225"/>
            </a:xfrm>
            <a:custGeom>
              <a:rect b="b" l="l" r="r" t="t"/>
              <a:pathLst>
                <a:path extrusionOk="0" h="849" w="5414">
                  <a:moveTo>
                    <a:pt x="571" y="1"/>
                  </a:moveTo>
                  <a:cubicBezTo>
                    <a:pt x="1" y="1"/>
                    <a:pt x="1" y="849"/>
                    <a:pt x="571" y="849"/>
                  </a:cubicBezTo>
                  <a:lnTo>
                    <a:pt x="4843" y="849"/>
                  </a:lnTo>
                  <a:cubicBezTo>
                    <a:pt x="5414" y="849"/>
                    <a:pt x="5414" y="1"/>
                    <a:pt x="48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47"/>
            <p:cNvSpPr/>
            <p:nvPr/>
          </p:nvSpPr>
          <p:spPr>
            <a:xfrm>
              <a:off x="4934850" y="2537250"/>
              <a:ext cx="22425" cy="21225"/>
            </a:xfrm>
            <a:custGeom>
              <a:rect b="b" l="l" r="r" t="t"/>
              <a:pathLst>
                <a:path extrusionOk="0" h="849" w="897">
                  <a:moveTo>
                    <a:pt x="426" y="0"/>
                  </a:moveTo>
                  <a:cubicBezTo>
                    <a:pt x="318" y="0"/>
                    <a:pt x="212" y="37"/>
                    <a:pt x="130" y="110"/>
                  </a:cubicBezTo>
                  <a:cubicBezTo>
                    <a:pt x="49" y="192"/>
                    <a:pt x="0" y="306"/>
                    <a:pt x="0" y="420"/>
                  </a:cubicBezTo>
                  <a:cubicBezTo>
                    <a:pt x="0" y="676"/>
                    <a:pt x="214" y="849"/>
                    <a:pt x="437" y="849"/>
                  </a:cubicBezTo>
                  <a:cubicBezTo>
                    <a:pt x="541" y="849"/>
                    <a:pt x="646" y="812"/>
                    <a:pt x="734" y="730"/>
                  </a:cubicBezTo>
                  <a:cubicBezTo>
                    <a:pt x="897" y="550"/>
                    <a:pt x="897" y="289"/>
                    <a:pt x="734" y="110"/>
                  </a:cubicBezTo>
                  <a:cubicBezTo>
                    <a:pt x="644" y="37"/>
                    <a:pt x="534" y="0"/>
                    <a:pt x="42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47"/>
            <p:cNvSpPr/>
            <p:nvPr/>
          </p:nvSpPr>
          <p:spPr>
            <a:xfrm>
              <a:off x="4956025" y="2216375"/>
              <a:ext cx="64425" cy="106800"/>
            </a:xfrm>
            <a:custGeom>
              <a:rect b="b" l="l" r="r" t="t"/>
              <a:pathLst>
                <a:path extrusionOk="0" h="4272" w="2577">
                  <a:moveTo>
                    <a:pt x="1713" y="864"/>
                  </a:moveTo>
                  <a:lnTo>
                    <a:pt x="1713" y="3424"/>
                  </a:lnTo>
                  <a:lnTo>
                    <a:pt x="865" y="3424"/>
                  </a:lnTo>
                  <a:lnTo>
                    <a:pt x="865" y="864"/>
                  </a:lnTo>
                  <a:close/>
                  <a:moveTo>
                    <a:pt x="1" y="0"/>
                  </a:moveTo>
                  <a:lnTo>
                    <a:pt x="1" y="4272"/>
                  </a:lnTo>
                  <a:lnTo>
                    <a:pt x="2577" y="4272"/>
                  </a:lnTo>
                  <a:lnTo>
                    <a:pt x="2577"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47"/>
            <p:cNvSpPr/>
            <p:nvPr/>
          </p:nvSpPr>
          <p:spPr>
            <a:xfrm>
              <a:off x="4774650" y="2184575"/>
              <a:ext cx="160225" cy="170800"/>
            </a:xfrm>
            <a:custGeom>
              <a:rect b="b" l="l" r="r" t="t"/>
              <a:pathLst>
                <a:path extrusionOk="0" h="6832" w="6409">
                  <a:moveTo>
                    <a:pt x="1" y="1"/>
                  </a:moveTo>
                  <a:lnTo>
                    <a:pt x="1" y="6832"/>
                  </a:lnTo>
                  <a:lnTo>
                    <a:pt x="6408" y="6832"/>
                  </a:lnTo>
                  <a:lnTo>
                    <a:pt x="298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0" name="Google Shape;2400;p47"/>
          <p:cNvGrpSpPr/>
          <p:nvPr/>
        </p:nvGrpSpPr>
        <p:grpSpPr>
          <a:xfrm>
            <a:off x="6603362" y="3139213"/>
            <a:ext cx="474255" cy="452438"/>
            <a:chOff x="6708650" y="2151725"/>
            <a:chExt cx="560850" cy="535050"/>
          </a:xfrm>
        </p:grpSpPr>
        <p:sp>
          <p:nvSpPr>
            <p:cNvPr id="2401" name="Google Shape;2401;p47"/>
            <p:cNvSpPr/>
            <p:nvPr/>
          </p:nvSpPr>
          <p:spPr>
            <a:xfrm>
              <a:off x="6708650" y="2151725"/>
              <a:ext cx="560850" cy="535050"/>
            </a:xfrm>
            <a:custGeom>
              <a:rect b="b" l="l" r="r" t="t"/>
              <a:pathLst>
                <a:path extrusionOk="0" h="21402" w="22434">
                  <a:moveTo>
                    <a:pt x="10718" y="8021"/>
                  </a:moveTo>
                  <a:cubicBezTo>
                    <a:pt x="11375" y="8021"/>
                    <a:pt x="12044" y="8266"/>
                    <a:pt x="12587" y="8814"/>
                  </a:cubicBezTo>
                  <a:cubicBezTo>
                    <a:pt x="13630" y="9858"/>
                    <a:pt x="13630" y="11553"/>
                    <a:pt x="12587" y="12597"/>
                  </a:cubicBezTo>
                  <a:cubicBezTo>
                    <a:pt x="12044" y="13139"/>
                    <a:pt x="11375" y="13382"/>
                    <a:pt x="10719" y="13382"/>
                  </a:cubicBezTo>
                  <a:cubicBezTo>
                    <a:pt x="9344" y="13382"/>
                    <a:pt x="8022" y="12316"/>
                    <a:pt x="8022" y="10705"/>
                  </a:cubicBezTo>
                  <a:cubicBezTo>
                    <a:pt x="8022" y="9095"/>
                    <a:pt x="9343" y="8021"/>
                    <a:pt x="10718" y="8021"/>
                  </a:cubicBezTo>
                  <a:close/>
                  <a:moveTo>
                    <a:pt x="10682" y="1"/>
                  </a:moveTo>
                  <a:cubicBezTo>
                    <a:pt x="9308" y="1"/>
                    <a:pt x="7923" y="265"/>
                    <a:pt x="6603" y="809"/>
                  </a:cubicBezTo>
                  <a:cubicBezTo>
                    <a:pt x="2609" y="2472"/>
                    <a:pt x="0" y="6369"/>
                    <a:pt x="0" y="10705"/>
                  </a:cubicBezTo>
                  <a:cubicBezTo>
                    <a:pt x="0" y="15026"/>
                    <a:pt x="2609" y="18922"/>
                    <a:pt x="6603" y="20585"/>
                  </a:cubicBezTo>
                  <a:cubicBezTo>
                    <a:pt x="7924" y="21135"/>
                    <a:pt x="9311" y="21402"/>
                    <a:pt x="10687" y="21402"/>
                  </a:cubicBezTo>
                  <a:cubicBezTo>
                    <a:pt x="13471" y="21402"/>
                    <a:pt x="16209" y="20310"/>
                    <a:pt x="18260" y="18270"/>
                  </a:cubicBezTo>
                  <a:cubicBezTo>
                    <a:pt x="22434" y="14096"/>
                    <a:pt x="22434" y="7314"/>
                    <a:pt x="18260" y="3141"/>
                  </a:cubicBezTo>
                  <a:cubicBezTo>
                    <a:pt x="16208" y="1088"/>
                    <a:pt x="13468" y="1"/>
                    <a:pt x="10682"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2" name="Google Shape;2402;p47"/>
            <p:cNvSpPr/>
            <p:nvPr/>
          </p:nvSpPr>
          <p:spPr>
            <a:xfrm>
              <a:off x="6870875" y="2313900"/>
              <a:ext cx="220525" cy="210525"/>
            </a:xfrm>
            <a:custGeom>
              <a:rect b="b" l="l" r="r" t="t"/>
              <a:pathLst>
                <a:path extrusionOk="0" h="8421" w="8821">
                  <a:moveTo>
                    <a:pt x="4215" y="3067"/>
                  </a:moveTo>
                  <a:cubicBezTo>
                    <a:pt x="4496" y="3067"/>
                    <a:pt x="4785" y="3171"/>
                    <a:pt x="5022" y="3403"/>
                  </a:cubicBezTo>
                  <a:cubicBezTo>
                    <a:pt x="5462" y="3843"/>
                    <a:pt x="5462" y="4577"/>
                    <a:pt x="5022" y="5017"/>
                  </a:cubicBezTo>
                  <a:cubicBezTo>
                    <a:pt x="4784" y="5255"/>
                    <a:pt x="4494" y="5361"/>
                    <a:pt x="4212" y="5361"/>
                  </a:cubicBezTo>
                  <a:cubicBezTo>
                    <a:pt x="3624" y="5361"/>
                    <a:pt x="3065" y="4901"/>
                    <a:pt x="3065" y="4218"/>
                  </a:cubicBezTo>
                  <a:cubicBezTo>
                    <a:pt x="3065" y="3523"/>
                    <a:pt x="3625" y="3067"/>
                    <a:pt x="4215" y="3067"/>
                  </a:cubicBezTo>
                  <a:close/>
                  <a:moveTo>
                    <a:pt x="4240" y="0"/>
                  </a:moveTo>
                  <a:cubicBezTo>
                    <a:pt x="2078" y="0"/>
                    <a:pt x="0" y="1679"/>
                    <a:pt x="0" y="4218"/>
                  </a:cubicBezTo>
                  <a:cubicBezTo>
                    <a:pt x="0" y="6745"/>
                    <a:pt x="2077" y="8421"/>
                    <a:pt x="4238" y="8421"/>
                  </a:cubicBezTo>
                  <a:cubicBezTo>
                    <a:pt x="5269" y="8421"/>
                    <a:pt x="6320" y="8039"/>
                    <a:pt x="7174" y="7186"/>
                  </a:cubicBezTo>
                  <a:cubicBezTo>
                    <a:pt x="8820" y="5539"/>
                    <a:pt x="8820" y="2882"/>
                    <a:pt x="7174" y="1235"/>
                  </a:cubicBezTo>
                  <a:cubicBezTo>
                    <a:pt x="6321" y="382"/>
                    <a:pt x="5271" y="0"/>
                    <a:pt x="424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3" name="Google Shape;2403;p47"/>
            <p:cNvSpPr/>
            <p:nvPr/>
          </p:nvSpPr>
          <p:spPr>
            <a:xfrm>
              <a:off x="7026575" y="2469475"/>
              <a:ext cx="184250" cy="184650"/>
            </a:xfrm>
            <a:custGeom>
              <a:rect b="b" l="l" r="r" t="t"/>
              <a:pathLst>
                <a:path extrusionOk="0" h="7386" w="7370">
                  <a:moveTo>
                    <a:pt x="1663" y="1"/>
                  </a:moveTo>
                  <a:cubicBezTo>
                    <a:pt x="1467" y="359"/>
                    <a:pt x="1239" y="685"/>
                    <a:pt x="946" y="963"/>
                  </a:cubicBezTo>
                  <a:cubicBezTo>
                    <a:pt x="669" y="1240"/>
                    <a:pt x="343" y="1484"/>
                    <a:pt x="0" y="1680"/>
                  </a:cubicBezTo>
                  <a:lnTo>
                    <a:pt x="3114" y="7386"/>
                  </a:lnTo>
                  <a:cubicBezTo>
                    <a:pt x="4908" y="6392"/>
                    <a:pt x="6391" y="4924"/>
                    <a:pt x="7369" y="3131"/>
                  </a:cubicBezTo>
                  <a:lnTo>
                    <a:pt x="1663"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4" name="Google Shape;2404;p47"/>
            <p:cNvSpPr/>
            <p:nvPr/>
          </p:nvSpPr>
          <p:spPr>
            <a:xfrm>
              <a:off x="6741250" y="2184575"/>
              <a:ext cx="184250" cy="184250"/>
            </a:xfrm>
            <a:custGeom>
              <a:rect b="b" l="l" r="r" t="t"/>
              <a:pathLst>
                <a:path extrusionOk="0" h="7370" w="7370">
                  <a:moveTo>
                    <a:pt x="4256" y="1"/>
                  </a:moveTo>
                  <a:cubicBezTo>
                    <a:pt x="2463" y="979"/>
                    <a:pt x="979" y="2463"/>
                    <a:pt x="1" y="4256"/>
                  </a:cubicBezTo>
                  <a:lnTo>
                    <a:pt x="5707" y="7370"/>
                  </a:lnTo>
                  <a:cubicBezTo>
                    <a:pt x="5903" y="7027"/>
                    <a:pt x="6131" y="6701"/>
                    <a:pt x="6424" y="6408"/>
                  </a:cubicBezTo>
                  <a:cubicBezTo>
                    <a:pt x="6701" y="6131"/>
                    <a:pt x="7028" y="5886"/>
                    <a:pt x="7370" y="5707"/>
                  </a:cubicBezTo>
                  <a:lnTo>
                    <a:pt x="425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405" name="Google Shape;2405;p47"/>
          <p:cNvGrpSpPr/>
          <p:nvPr/>
        </p:nvGrpSpPr>
        <p:grpSpPr>
          <a:xfrm>
            <a:off x="4370555" y="3147881"/>
            <a:ext cx="398108" cy="443771"/>
            <a:chOff x="7437000" y="2161950"/>
            <a:chExt cx="470800" cy="524800"/>
          </a:xfrm>
        </p:grpSpPr>
        <p:sp>
          <p:nvSpPr>
            <p:cNvPr id="2406" name="Google Shape;2406;p47"/>
            <p:cNvSpPr/>
            <p:nvPr/>
          </p:nvSpPr>
          <p:spPr>
            <a:xfrm>
              <a:off x="7437000" y="2207000"/>
              <a:ext cx="470800" cy="479750"/>
            </a:xfrm>
            <a:custGeom>
              <a:rect b="b" l="l" r="r" t="t"/>
              <a:pathLst>
                <a:path extrusionOk="0" h="19190" w="18832">
                  <a:moveTo>
                    <a:pt x="1" y="0"/>
                  </a:moveTo>
                  <a:lnTo>
                    <a:pt x="1" y="19189"/>
                  </a:lnTo>
                  <a:lnTo>
                    <a:pt x="18831" y="19189"/>
                  </a:lnTo>
                  <a:lnTo>
                    <a:pt x="1883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7" name="Google Shape;2407;p47"/>
            <p:cNvSpPr/>
            <p:nvPr/>
          </p:nvSpPr>
          <p:spPr>
            <a:xfrm>
              <a:off x="7726800" y="2162175"/>
              <a:ext cx="72175" cy="90100"/>
            </a:xfrm>
            <a:custGeom>
              <a:rect b="b" l="l" r="r" t="t"/>
              <a:pathLst>
                <a:path extrusionOk="0" h="3604" w="2887">
                  <a:moveTo>
                    <a:pt x="1076" y="0"/>
                  </a:moveTo>
                  <a:cubicBezTo>
                    <a:pt x="685" y="0"/>
                    <a:pt x="310" y="131"/>
                    <a:pt x="0" y="359"/>
                  </a:cubicBezTo>
                  <a:cubicBezTo>
                    <a:pt x="180" y="505"/>
                    <a:pt x="343" y="701"/>
                    <a:pt x="473" y="897"/>
                  </a:cubicBezTo>
                  <a:cubicBezTo>
                    <a:pt x="661" y="770"/>
                    <a:pt x="870" y="711"/>
                    <a:pt x="1077" y="711"/>
                  </a:cubicBezTo>
                  <a:cubicBezTo>
                    <a:pt x="1534" y="711"/>
                    <a:pt x="1974" y="1001"/>
                    <a:pt x="2120" y="1484"/>
                  </a:cubicBezTo>
                  <a:cubicBezTo>
                    <a:pt x="2332" y="2185"/>
                    <a:pt x="1810" y="2886"/>
                    <a:pt x="1076" y="2886"/>
                  </a:cubicBezTo>
                  <a:cubicBezTo>
                    <a:pt x="604" y="2886"/>
                    <a:pt x="604" y="3603"/>
                    <a:pt x="1076" y="3603"/>
                  </a:cubicBezTo>
                  <a:cubicBezTo>
                    <a:pt x="2071" y="3603"/>
                    <a:pt x="2886" y="2804"/>
                    <a:pt x="2886" y="1793"/>
                  </a:cubicBezTo>
                  <a:cubicBezTo>
                    <a:pt x="2886" y="799"/>
                    <a:pt x="2071" y="0"/>
                    <a:pt x="1076"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8" name="Google Shape;2408;p47"/>
            <p:cNvSpPr/>
            <p:nvPr/>
          </p:nvSpPr>
          <p:spPr>
            <a:xfrm>
              <a:off x="7672175" y="2161950"/>
              <a:ext cx="72575" cy="90325"/>
            </a:xfrm>
            <a:custGeom>
              <a:rect b="b" l="l" r="r" t="t"/>
              <a:pathLst>
                <a:path extrusionOk="0" h="3613" w="2903">
                  <a:moveTo>
                    <a:pt x="1093" y="1"/>
                  </a:moveTo>
                  <a:cubicBezTo>
                    <a:pt x="710" y="1"/>
                    <a:pt x="327" y="123"/>
                    <a:pt x="1" y="368"/>
                  </a:cubicBezTo>
                  <a:cubicBezTo>
                    <a:pt x="196" y="514"/>
                    <a:pt x="359" y="710"/>
                    <a:pt x="490" y="906"/>
                  </a:cubicBezTo>
                  <a:cubicBezTo>
                    <a:pt x="677" y="779"/>
                    <a:pt x="886" y="720"/>
                    <a:pt x="1090" y="720"/>
                  </a:cubicBezTo>
                  <a:cubicBezTo>
                    <a:pt x="1543" y="720"/>
                    <a:pt x="1979" y="1010"/>
                    <a:pt x="2137" y="1493"/>
                  </a:cubicBezTo>
                  <a:cubicBezTo>
                    <a:pt x="2348" y="2194"/>
                    <a:pt x="1827" y="2895"/>
                    <a:pt x="1093" y="2895"/>
                  </a:cubicBezTo>
                  <a:cubicBezTo>
                    <a:pt x="604" y="2895"/>
                    <a:pt x="604" y="3612"/>
                    <a:pt x="1093" y="3612"/>
                  </a:cubicBezTo>
                  <a:cubicBezTo>
                    <a:pt x="2088" y="3612"/>
                    <a:pt x="2903" y="2813"/>
                    <a:pt x="2903" y="1819"/>
                  </a:cubicBezTo>
                  <a:cubicBezTo>
                    <a:pt x="2903" y="1493"/>
                    <a:pt x="2821" y="1183"/>
                    <a:pt x="2658" y="906"/>
                  </a:cubicBezTo>
                  <a:cubicBezTo>
                    <a:pt x="2528" y="710"/>
                    <a:pt x="2365" y="514"/>
                    <a:pt x="2185" y="368"/>
                  </a:cubicBezTo>
                  <a:cubicBezTo>
                    <a:pt x="1859" y="123"/>
                    <a:pt x="1476" y="1"/>
                    <a:pt x="1093"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9" name="Google Shape;2409;p47"/>
            <p:cNvSpPr/>
            <p:nvPr/>
          </p:nvSpPr>
          <p:spPr>
            <a:xfrm>
              <a:off x="7617975" y="2161950"/>
              <a:ext cx="72575" cy="90325"/>
            </a:xfrm>
            <a:custGeom>
              <a:rect b="b" l="l" r="r" t="t"/>
              <a:pathLst>
                <a:path extrusionOk="0" h="3613" w="2903">
                  <a:moveTo>
                    <a:pt x="1085" y="1"/>
                  </a:moveTo>
                  <a:cubicBezTo>
                    <a:pt x="701" y="1"/>
                    <a:pt x="318" y="123"/>
                    <a:pt x="0" y="368"/>
                  </a:cubicBezTo>
                  <a:cubicBezTo>
                    <a:pt x="196" y="514"/>
                    <a:pt x="359" y="710"/>
                    <a:pt x="473" y="906"/>
                  </a:cubicBezTo>
                  <a:cubicBezTo>
                    <a:pt x="661" y="779"/>
                    <a:pt x="870" y="720"/>
                    <a:pt x="1077" y="720"/>
                  </a:cubicBezTo>
                  <a:cubicBezTo>
                    <a:pt x="1534" y="720"/>
                    <a:pt x="1974" y="1010"/>
                    <a:pt x="2120" y="1493"/>
                  </a:cubicBezTo>
                  <a:cubicBezTo>
                    <a:pt x="2348" y="2194"/>
                    <a:pt x="1826" y="2895"/>
                    <a:pt x="1093" y="2895"/>
                  </a:cubicBezTo>
                  <a:cubicBezTo>
                    <a:pt x="604" y="2895"/>
                    <a:pt x="604" y="3612"/>
                    <a:pt x="1093" y="3612"/>
                  </a:cubicBezTo>
                  <a:cubicBezTo>
                    <a:pt x="2087" y="3612"/>
                    <a:pt x="2902" y="2813"/>
                    <a:pt x="2902" y="1819"/>
                  </a:cubicBezTo>
                  <a:cubicBezTo>
                    <a:pt x="2902" y="1493"/>
                    <a:pt x="2805" y="1183"/>
                    <a:pt x="2658" y="906"/>
                  </a:cubicBezTo>
                  <a:cubicBezTo>
                    <a:pt x="2527" y="710"/>
                    <a:pt x="2364" y="514"/>
                    <a:pt x="2169" y="368"/>
                  </a:cubicBezTo>
                  <a:cubicBezTo>
                    <a:pt x="1851" y="123"/>
                    <a:pt x="1468" y="1"/>
                    <a:pt x="1085"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0" name="Google Shape;2410;p47"/>
            <p:cNvSpPr/>
            <p:nvPr/>
          </p:nvSpPr>
          <p:spPr>
            <a:xfrm>
              <a:off x="7545825" y="2162175"/>
              <a:ext cx="90525" cy="90100"/>
            </a:xfrm>
            <a:custGeom>
              <a:rect b="b" l="l" r="r" t="t"/>
              <a:pathLst>
                <a:path extrusionOk="0" h="3604" w="3621">
                  <a:moveTo>
                    <a:pt x="1810" y="0"/>
                  </a:moveTo>
                  <a:cubicBezTo>
                    <a:pt x="800" y="0"/>
                    <a:pt x="1" y="799"/>
                    <a:pt x="1" y="1793"/>
                  </a:cubicBezTo>
                  <a:lnTo>
                    <a:pt x="718" y="1793"/>
                  </a:lnTo>
                  <a:cubicBezTo>
                    <a:pt x="718" y="1142"/>
                    <a:pt x="1256" y="707"/>
                    <a:pt x="1817" y="707"/>
                  </a:cubicBezTo>
                  <a:cubicBezTo>
                    <a:pt x="2084" y="707"/>
                    <a:pt x="2356" y="806"/>
                    <a:pt x="2577" y="1027"/>
                  </a:cubicBezTo>
                  <a:cubicBezTo>
                    <a:pt x="3261" y="1712"/>
                    <a:pt x="2772" y="2886"/>
                    <a:pt x="1810" y="2886"/>
                  </a:cubicBezTo>
                  <a:cubicBezTo>
                    <a:pt x="1321" y="2886"/>
                    <a:pt x="1321" y="3603"/>
                    <a:pt x="1810" y="3603"/>
                  </a:cubicBezTo>
                  <a:cubicBezTo>
                    <a:pt x="2805" y="3603"/>
                    <a:pt x="3620" y="2804"/>
                    <a:pt x="3620" y="1810"/>
                  </a:cubicBezTo>
                  <a:cubicBezTo>
                    <a:pt x="3620" y="1484"/>
                    <a:pt x="3522" y="1174"/>
                    <a:pt x="3359" y="897"/>
                  </a:cubicBezTo>
                  <a:cubicBezTo>
                    <a:pt x="3245" y="701"/>
                    <a:pt x="3082" y="505"/>
                    <a:pt x="2886" y="359"/>
                  </a:cubicBezTo>
                  <a:cubicBezTo>
                    <a:pt x="2577" y="131"/>
                    <a:pt x="2202" y="0"/>
                    <a:pt x="1810"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1" name="Google Shape;2411;p47"/>
            <p:cNvSpPr/>
            <p:nvPr/>
          </p:nvSpPr>
          <p:spPr>
            <a:xfrm>
              <a:off x="7437000" y="2306850"/>
              <a:ext cx="470800" cy="17975"/>
            </a:xfrm>
            <a:custGeom>
              <a:rect b="b" l="l" r="r" t="t"/>
              <a:pathLst>
                <a:path extrusionOk="0" h="719" w="18832">
                  <a:moveTo>
                    <a:pt x="1" y="1"/>
                  </a:moveTo>
                  <a:lnTo>
                    <a:pt x="1" y="718"/>
                  </a:lnTo>
                  <a:lnTo>
                    <a:pt x="18831" y="718"/>
                  </a:lnTo>
                  <a:lnTo>
                    <a:pt x="1883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2" name="Google Shape;2412;p47"/>
            <p:cNvSpPr/>
            <p:nvPr/>
          </p:nvSpPr>
          <p:spPr>
            <a:xfrm>
              <a:off x="7437000" y="2397350"/>
              <a:ext cx="470800" cy="17950"/>
            </a:xfrm>
            <a:custGeom>
              <a:rect b="b" l="l" r="r" t="t"/>
              <a:pathLst>
                <a:path extrusionOk="0" h="718" w="18832">
                  <a:moveTo>
                    <a:pt x="1" y="0"/>
                  </a:moveTo>
                  <a:lnTo>
                    <a:pt x="1" y="717"/>
                  </a:lnTo>
                  <a:lnTo>
                    <a:pt x="18831" y="717"/>
                  </a:lnTo>
                  <a:lnTo>
                    <a:pt x="1883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3" name="Google Shape;2413;p47"/>
            <p:cNvSpPr/>
            <p:nvPr/>
          </p:nvSpPr>
          <p:spPr>
            <a:xfrm>
              <a:off x="7437000" y="2487825"/>
              <a:ext cx="470800" cy="17950"/>
            </a:xfrm>
            <a:custGeom>
              <a:rect b="b" l="l" r="r" t="t"/>
              <a:pathLst>
                <a:path extrusionOk="0" h="718" w="18832">
                  <a:moveTo>
                    <a:pt x="1" y="0"/>
                  </a:moveTo>
                  <a:lnTo>
                    <a:pt x="1" y="718"/>
                  </a:lnTo>
                  <a:lnTo>
                    <a:pt x="18831" y="718"/>
                  </a:lnTo>
                  <a:lnTo>
                    <a:pt x="1883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4" name="Google Shape;2414;p47"/>
            <p:cNvSpPr/>
            <p:nvPr/>
          </p:nvSpPr>
          <p:spPr>
            <a:xfrm>
              <a:off x="7437000" y="2578300"/>
              <a:ext cx="361975" cy="17950"/>
            </a:xfrm>
            <a:custGeom>
              <a:rect b="b" l="l" r="r" t="t"/>
              <a:pathLst>
                <a:path extrusionOk="0" h="718" w="14479">
                  <a:moveTo>
                    <a:pt x="1" y="1"/>
                  </a:moveTo>
                  <a:lnTo>
                    <a:pt x="1" y="718"/>
                  </a:lnTo>
                  <a:lnTo>
                    <a:pt x="14478" y="718"/>
                  </a:lnTo>
                  <a:lnTo>
                    <a:pt x="1447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5" name="Google Shape;2415;p47"/>
            <p:cNvSpPr/>
            <p:nvPr/>
          </p:nvSpPr>
          <p:spPr>
            <a:xfrm>
              <a:off x="7798950" y="2578300"/>
              <a:ext cx="108850" cy="108450"/>
            </a:xfrm>
            <a:custGeom>
              <a:rect b="b" l="l" r="r" t="t"/>
              <a:pathLst>
                <a:path extrusionOk="0" h="4338" w="4354">
                  <a:moveTo>
                    <a:pt x="0" y="1"/>
                  </a:moveTo>
                  <a:lnTo>
                    <a:pt x="0" y="4337"/>
                  </a:lnTo>
                  <a:lnTo>
                    <a:pt x="435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6" name="Google Shape;2416;p47"/>
            <p:cNvSpPr/>
            <p:nvPr/>
          </p:nvSpPr>
          <p:spPr>
            <a:xfrm>
              <a:off x="7798950" y="2578300"/>
              <a:ext cx="108850" cy="108450"/>
            </a:xfrm>
            <a:custGeom>
              <a:rect b="b" l="l" r="r" t="t"/>
              <a:pathLst>
                <a:path extrusionOk="0" h="4338" w="4354">
                  <a:moveTo>
                    <a:pt x="4353" y="1"/>
                  </a:moveTo>
                  <a:lnTo>
                    <a:pt x="0" y="4337"/>
                  </a:lnTo>
                  <a:lnTo>
                    <a:pt x="4353" y="4337"/>
                  </a:lnTo>
                  <a:lnTo>
                    <a:pt x="4353"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7" name="Google Shape;2417;p47"/>
            <p:cNvSpPr/>
            <p:nvPr/>
          </p:nvSpPr>
          <p:spPr>
            <a:xfrm>
              <a:off x="7500600" y="2207000"/>
              <a:ext cx="17950" cy="479750"/>
            </a:xfrm>
            <a:custGeom>
              <a:rect b="b" l="l" r="r" t="t"/>
              <a:pathLst>
                <a:path extrusionOk="0" h="19190" w="718">
                  <a:moveTo>
                    <a:pt x="0" y="0"/>
                  </a:moveTo>
                  <a:lnTo>
                    <a:pt x="0" y="19189"/>
                  </a:lnTo>
                  <a:lnTo>
                    <a:pt x="717" y="19189"/>
                  </a:lnTo>
                  <a:lnTo>
                    <a:pt x="71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421" name="Shape 2421"/>
        <p:cNvGrpSpPr/>
        <p:nvPr/>
      </p:nvGrpSpPr>
      <p:grpSpPr>
        <a:xfrm>
          <a:off x="0" y="0"/>
          <a:ext cx="0" cy="0"/>
          <a:chOff x="0" y="0"/>
          <a:chExt cx="0" cy="0"/>
        </a:xfrm>
      </p:grpSpPr>
      <p:sp>
        <p:nvSpPr>
          <p:cNvPr id="2422" name="Google Shape;2422;p48"/>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PREDICTED RESULTS</a:t>
            </a:r>
            <a:endParaRPr/>
          </a:p>
        </p:txBody>
      </p:sp>
      <p:pic>
        <p:nvPicPr>
          <p:cNvPr id="2423" name="Google Shape;2423;p48" title="Points scored">
            <a:hlinkClick r:id="rId3"/>
          </p:cNvPr>
          <p:cNvPicPr preferRelativeResize="0"/>
          <p:nvPr/>
        </p:nvPicPr>
        <p:blipFill>
          <a:blip r:embed="rId4">
            <a:alphaModFix/>
          </a:blip>
          <a:stretch>
            <a:fillRect/>
          </a:stretch>
        </p:blipFill>
        <p:spPr>
          <a:xfrm>
            <a:off x="720000" y="1831623"/>
            <a:ext cx="4947024" cy="2840800"/>
          </a:xfrm>
          <a:prstGeom prst="rect">
            <a:avLst/>
          </a:prstGeom>
          <a:noFill/>
          <a:ln>
            <a:noFill/>
          </a:ln>
        </p:spPr>
      </p:pic>
      <p:grpSp>
        <p:nvGrpSpPr>
          <p:cNvPr id="2424" name="Google Shape;2424;p48"/>
          <p:cNvGrpSpPr/>
          <p:nvPr/>
        </p:nvGrpSpPr>
        <p:grpSpPr>
          <a:xfrm>
            <a:off x="1173071" y="1400613"/>
            <a:ext cx="2979375" cy="2106716"/>
            <a:chOff x="1388925" y="2256200"/>
            <a:chExt cx="2107800" cy="1490425"/>
          </a:xfrm>
        </p:grpSpPr>
        <p:sp>
          <p:nvSpPr>
            <p:cNvPr id="2425" name="Google Shape;2425;p48"/>
            <p:cNvSpPr/>
            <p:nvPr/>
          </p:nvSpPr>
          <p:spPr>
            <a:xfrm>
              <a:off x="1549725" y="2256200"/>
              <a:ext cx="1947000" cy="1133675"/>
            </a:xfrm>
            <a:custGeom>
              <a:rect b="b" l="l" r="r" t="t"/>
              <a:pathLst>
                <a:path extrusionOk="0" h="45347" w="77880">
                  <a:moveTo>
                    <a:pt x="77880" y="0"/>
                  </a:moveTo>
                  <a:lnTo>
                    <a:pt x="57729" y="1805"/>
                  </a:lnTo>
                  <a:lnTo>
                    <a:pt x="61689" y="7402"/>
                  </a:lnTo>
                  <a:lnTo>
                    <a:pt x="1" y="39182"/>
                  </a:lnTo>
                  <a:lnTo>
                    <a:pt x="2056" y="45347"/>
                  </a:lnTo>
                  <a:lnTo>
                    <a:pt x="64563" y="11028"/>
                  </a:lnTo>
                  <a:lnTo>
                    <a:pt x="68790" y="16308"/>
                  </a:lnTo>
                  <a:lnTo>
                    <a:pt x="77880"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6" name="Google Shape;2426;p48"/>
            <p:cNvSpPr/>
            <p:nvPr/>
          </p:nvSpPr>
          <p:spPr>
            <a:xfrm>
              <a:off x="1492925" y="3602475"/>
              <a:ext cx="99450" cy="143550"/>
            </a:xfrm>
            <a:custGeom>
              <a:rect b="b" l="l" r="r" t="t"/>
              <a:pathLst>
                <a:path extrusionOk="0" h="5742" w="3978">
                  <a:moveTo>
                    <a:pt x="1955" y="1"/>
                  </a:moveTo>
                  <a:lnTo>
                    <a:pt x="1" y="1571"/>
                  </a:lnTo>
                  <a:lnTo>
                    <a:pt x="118" y="1738"/>
                  </a:lnTo>
                  <a:cubicBezTo>
                    <a:pt x="635" y="2457"/>
                    <a:pt x="2808" y="5364"/>
                    <a:pt x="3326" y="5698"/>
                  </a:cubicBezTo>
                  <a:cubicBezTo>
                    <a:pt x="3368" y="5728"/>
                    <a:pt x="3400" y="5742"/>
                    <a:pt x="3423" y="5742"/>
                  </a:cubicBezTo>
                  <a:cubicBezTo>
                    <a:pt x="3717" y="5742"/>
                    <a:pt x="2657" y="3593"/>
                    <a:pt x="2657" y="3593"/>
                  </a:cubicBezTo>
                  <a:lnTo>
                    <a:pt x="3977" y="2490"/>
                  </a:lnTo>
                  <a:lnTo>
                    <a:pt x="195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7" name="Google Shape;2427;p48"/>
            <p:cNvSpPr/>
            <p:nvPr/>
          </p:nvSpPr>
          <p:spPr>
            <a:xfrm>
              <a:off x="1493750" y="3627125"/>
              <a:ext cx="24675" cy="36775"/>
            </a:xfrm>
            <a:custGeom>
              <a:rect b="b" l="l" r="r" t="t"/>
              <a:pathLst>
                <a:path extrusionOk="0" h="1471" w="987">
                  <a:moveTo>
                    <a:pt x="703" y="0"/>
                  </a:moveTo>
                  <a:lnTo>
                    <a:pt x="1" y="569"/>
                  </a:lnTo>
                  <a:lnTo>
                    <a:pt x="719" y="1471"/>
                  </a:lnTo>
                  <a:cubicBezTo>
                    <a:pt x="903" y="1270"/>
                    <a:pt x="987" y="1003"/>
                    <a:pt x="987" y="736"/>
                  </a:cubicBezTo>
                  <a:cubicBezTo>
                    <a:pt x="987" y="452"/>
                    <a:pt x="887" y="201"/>
                    <a:pt x="703"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48"/>
            <p:cNvSpPr/>
            <p:nvPr/>
          </p:nvSpPr>
          <p:spPr>
            <a:xfrm>
              <a:off x="1492925" y="3640900"/>
              <a:ext cx="90250" cy="105725"/>
            </a:xfrm>
            <a:custGeom>
              <a:rect b="b" l="l" r="r" t="t"/>
              <a:pathLst>
                <a:path extrusionOk="0" h="4229" w="3610">
                  <a:moveTo>
                    <a:pt x="51" y="1"/>
                  </a:moveTo>
                  <a:lnTo>
                    <a:pt x="1" y="34"/>
                  </a:lnTo>
                  <a:cubicBezTo>
                    <a:pt x="903" y="1388"/>
                    <a:pt x="3209" y="4228"/>
                    <a:pt x="3409" y="4228"/>
                  </a:cubicBezTo>
                  <a:cubicBezTo>
                    <a:pt x="3610" y="4228"/>
                    <a:pt x="3225" y="3309"/>
                    <a:pt x="3225" y="3309"/>
                  </a:cubicBezTo>
                  <a:cubicBezTo>
                    <a:pt x="3186" y="3265"/>
                    <a:pt x="3128" y="3250"/>
                    <a:pt x="3064" y="3250"/>
                  </a:cubicBezTo>
                  <a:cubicBezTo>
                    <a:pt x="2909" y="3250"/>
                    <a:pt x="2724" y="3343"/>
                    <a:pt x="2724" y="3343"/>
                  </a:cubicBezTo>
                  <a:lnTo>
                    <a:pt x="51"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9" name="Google Shape;2429;p48"/>
            <p:cNvSpPr/>
            <p:nvPr/>
          </p:nvSpPr>
          <p:spPr>
            <a:xfrm>
              <a:off x="1493350" y="3639675"/>
              <a:ext cx="86075" cy="106100"/>
            </a:xfrm>
            <a:custGeom>
              <a:rect b="b" l="l" r="r" t="t"/>
              <a:pathLst>
                <a:path extrusionOk="0" h="4244" w="3443">
                  <a:moveTo>
                    <a:pt x="1" y="0"/>
                  </a:moveTo>
                  <a:cubicBezTo>
                    <a:pt x="17" y="17"/>
                    <a:pt x="34" y="33"/>
                    <a:pt x="34" y="50"/>
                  </a:cubicBezTo>
                  <a:lnTo>
                    <a:pt x="134" y="184"/>
                  </a:lnTo>
                  <a:lnTo>
                    <a:pt x="485" y="651"/>
                  </a:lnTo>
                  <a:cubicBezTo>
                    <a:pt x="769" y="1052"/>
                    <a:pt x="1187" y="1587"/>
                    <a:pt x="1671" y="2172"/>
                  </a:cubicBezTo>
                  <a:cubicBezTo>
                    <a:pt x="2139" y="2757"/>
                    <a:pt x="2573" y="3275"/>
                    <a:pt x="2908" y="3642"/>
                  </a:cubicBezTo>
                  <a:lnTo>
                    <a:pt x="3292" y="4093"/>
                  </a:lnTo>
                  <a:cubicBezTo>
                    <a:pt x="3325" y="4127"/>
                    <a:pt x="3359" y="4177"/>
                    <a:pt x="3392" y="4210"/>
                  </a:cubicBezTo>
                  <a:cubicBezTo>
                    <a:pt x="3409" y="4210"/>
                    <a:pt x="3426" y="4227"/>
                    <a:pt x="3442" y="4244"/>
                  </a:cubicBezTo>
                  <a:cubicBezTo>
                    <a:pt x="3426" y="4227"/>
                    <a:pt x="3409" y="4210"/>
                    <a:pt x="3409" y="4194"/>
                  </a:cubicBezTo>
                  <a:lnTo>
                    <a:pt x="3309" y="4077"/>
                  </a:lnTo>
                  <a:cubicBezTo>
                    <a:pt x="3192" y="3960"/>
                    <a:pt x="3075" y="3809"/>
                    <a:pt x="2924" y="3625"/>
                  </a:cubicBezTo>
                  <a:cubicBezTo>
                    <a:pt x="2607" y="3258"/>
                    <a:pt x="2172" y="2723"/>
                    <a:pt x="1688" y="2138"/>
                  </a:cubicBezTo>
                  <a:cubicBezTo>
                    <a:pt x="1220" y="1554"/>
                    <a:pt x="802" y="1019"/>
                    <a:pt x="502" y="635"/>
                  </a:cubicBezTo>
                  <a:lnTo>
                    <a:pt x="151" y="167"/>
                  </a:lnTo>
                  <a:cubicBezTo>
                    <a:pt x="101" y="133"/>
                    <a:pt x="67" y="83"/>
                    <a:pt x="50" y="50"/>
                  </a:cubicBezTo>
                  <a:cubicBezTo>
                    <a:pt x="34" y="33"/>
                    <a:pt x="17" y="1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0" name="Google Shape;2430;p48"/>
            <p:cNvSpPr/>
            <p:nvPr/>
          </p:nvSpPr>
          <p:spPr>
            <a:xfrm>
              <a:off x="1559750" y="3721775"/>
              <a:ext cx="14650" cy="3525"/>
            </a:xfrm>
            <a:custGeom>
              <a:rect b="b" l="l" r="r" t="t"/>
              <a:pathLst>
                <a:path extrusionOk="0" h="141" w="586">
                  <a:moveTo>
                    <a:pt x="358" y="0"/>
                  </a:moveTo>
                  <a:cubicBezTo>
                    <a:pt x="232" y="0"/>
                    <a:pt x="104" y="48"/>
                    <a:pt x="1" y="141"/>
                  </a:cubicBezTo>
                  <a:cubicBezTo>
                    <a:pt x="129" y="71"/>
                    <a:pt x="265" y="42"/>
                    <a:pt x="404" y="42"/>
                  </a:cubicBezTo>
                  <a:cubicBezTo>
                    <a:pt x="464" y="42"/>
                    <a:pt x="525" y="47"/>
                    <a:pt x="586" y="57"/>
                  </a:cubicBezTo>
                  <a:cubicBezTo>
                    <a:pt x="515" y="19"/>
                    <a:pt x="437" y="0"/>
                    <a:pt x="3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1" name="Google Shape;2431;p48"/>
            <p:cNvSpPr/>
            <p:nvPr/>
          </p:nvSpPr>
          <p:spPr>
            <a:xfrm>
              <a:off x="1554125" y="3697500"/>
              <a:ext cx="4400" cy="2225"/>
            </a:xfrm>
            <a:custGeom>
              <a:rect b="b" l="l" r="r" t="t"/>
              <a:pathLst>
                <a:path extrusionOk="0" h="89" w="176">
                  <a:moveTo>
                    <a:pt x="86" y="1"/>
                  </a:moveTo>
                  <a:cubicBezTo>
                    <a:pt x="42" y="1"/>
                    <a:pt x="0" y="26"/>
                    <a:pt x="9" y="76"/>
                  </a:cubicBezTo>
                  <a:cubicBezTo>
                    <a:pt x="34" y="84"/>
                    <a:pt x="59" y="89"/>
                    <a:pt x="86" y="89"/>
                  </a:cubicBezTo>
                  <a:cubicBezTo>
                    <a:pt x="113" y="89"/>
                    <a:pt x="142" y="84"/>
                    <a:pt x="176" y="76"/>
                  </a:cubicBezTo>
                  <a:cubicBezTo>
                    <a:pt x="176" y="26"/>
                    <a:pt x="130" y="1"/>
                    <a:pt x="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2" name="Google Shape;2432;p48"/>
            <p:cNvSpPr/>
            <p:nvPr/>
          </p:nvSpPr>
          <p:spPr>
            <a:xfrm>
              <a:off x="1552650" y="3691875"/>
              <a:ext cx="7125" cy="1575"/>
            </a:xfrm>
            <a:custGeom>
              <a:rect b="b" l="l" r="r" t="t"/>
              <a:pathLst>
                <a:path extrusionOk="0" h="63" w="285">
                  <a:moveTo>
                    <a:pt x="18" y="0"/>
                  </a:moveTo>
                  <a:cubicBezTo>
                    <a:pt x="1" y="17"/>
                    <a:pt x="68" y="34"/>
                    <a:pt x="135" y="50"/>
                  </a:cubicBezTo>
                  <a:cubicBezTo>
                    <a:pt x="176" y="59"/>
                    <a:pt x="210" y="63"/>
                    <a:pt x="235" y="63"/>
                  </a:cubicBezTo>
                  <a:cubicBezTo>
                    <a:pt x="260" y="63"/>
                    <a:pt x="277" y="59"/>
                    <a:pt x="285" y="50"/>
                  </a:cubicBezTo>
                  <a:cubicBezTo>
                    <a:pt x="285" y="34"/>
                    <a:pt x="218" y="17"/>
                    <a:pt x="151" y="17"/>
                  </a:cubicBezTo>
                  <a:cubicBezTo>
                    <a:pt x="68" y="0"/>
                    <a:pt x="18"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48"/>
            <p:cNvSpPr/>
            <p:nvPr/>
          </p:nvSpPr>
          <p:spPr>
            <a:xfrm>
              <a:off x="1556000" y="3683925"/>
              <a:ext cx="5450" cy="6725"/>
            </a:xfrm>
            <a:custGeom>
              <a:rect b="b" l="l" r="r" t="t"/>
              <a:pathLst>
                <a:path extrusionOk="0" h="269" w="218">
                  <a:moveTo>
                    <a:pt x="1" y="1"/>
                  </a:moveTo>
                  <a:cubicBezTo>
                    <a:pt x="1" y="18"/>
                    <a:pt x="34" y="84"/>
                    <a:pt x="101" y="151"/>
                  </a:cubicBezTo>
                  <a:cubicBezTo>
                    <a:pt x="151" y="218"/>
                    <a:pt x="201" y="268"/>
                    <a:pt x="218" y="268"/>
                  </a:cubicBezTo>
                  <a:cubicBezTo>
                    <a:pt x="218" y="268"/>
                    <a:pt x="184" y="201"/>
                    <a:pt x="134" y="134"/>
                  </a:cubicBezTo>
                  <a:cubicBezTo>
                    <a:pt x="67" y="51"/>
                    <a:pt x="17"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4" name="Google Shape;2434;p48"/>
            <p:cNvSpPr/>
            <p:nvPr/>
          </p:nvSpPr>
          <p:spPr>
            <a:xfrm>
              <a:off x="1559350" y="3679700"/>
              <a:ext cx="5875" cy="7675"/>
            </a:xfrm>
            <a:custGeom>
              <a:rect b="b" l="l" r="r" t="t"/>
              <a:pathLst>
                <a:path extrusionOk="0" h="307" w="235">
                  <a:moveTo>
                    <a:pt x="5" y="1"/>
                  </a:moveTo>
                  <a:cubicBezTo>
                    <a:pt x="3" y="1"/>
                    <a:pt x="2" y="1"/>
                    <a:pt x="0" y="3"/>
                  </a:cubicBezTo>
                  <a:cubicBezTo>
                    <a:pt x="17" y="70"/>
                    <a:pt x="34" y="120"/>
                    <a:pt x="84" y="170"/>
                  </a:cubicBezTo>
                  <a:cubicBezTo>
                    <a:pt x="142" y="257"/>
                    <a:pt x="200" y="307"/>
                    <a:pt x="214" y="307"/>
                  </a:cubicBezTo>
                  <a:cubicBezTo>
                    <a:pt x="216" y="307"/>
                    <a:pt x="217" y="306"/>
                    <a:pt x="217" y="303"/>
                  </a:cubicBezTo>
                  <a:cubicBezTo>
                    <a:pt x="234" y="303"/>
                    <a:pt x="167" y="237"/>
                    <a:pt x="117" y="153"/>
                  </a:cubicBezTo>
                  <a:cubicBezTo>
                    <a:pt x="56" y="77"/>
                    <a:pt x="23" y="1"/>
                    <a:pt x="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5" name="Google Shape;2435;p48"/>
            <p:cNvSpPr/>
            <p:nvPr/>
          </p:nvSpPr>
          <p:spPr>
            <a:xfrm>
              <a:off x="1561025" y="3696875"/>
              <a:ext cx="14225" cy="9525"/>
            </a:xfrm>
            <a:custGeom>
              <a:rect b="b" l="l" r="r" t="t"/>
              <a:pathLst>
                <a:path extrusionOk="0" h="381" w="569">
                  <a:moveTo>
                    <a:pt x="184" y="34"/>
                  </a:moveTo>
                  <a:cubicBezTo>
                    <a:pt x="267" y="34"/>
                    <a:pt x="334" y="51"/>
                    <a:pt x="384" y="84"/>
                  </a:cubicBezTo>
                  <a:cubicBezTo>
                    <a:pt x="468" y="134"/>
                    <a:pt x="518" y="218"/>
                    <a:pt x="535" y="302"/>
                  </a:cubicBezTo>
                  <a:cubicBezTo>
                    <a:pt x="535" y="326"/>
                    <a:pt x="517" y="342"/>
                    <a:pt x="488" y="342"/>
                  </a:cubicBezTo>
                  <a:cubicBezTo>
                    <a:pt x="477" y="342"/>
                    <a:pt x="465" y="339"/>
                    <a:pt x="451" y="335"/>
                  </a:cubicBezTo>
                  <a:cubicBezTo>
                    <a:pt x="418" y="318"/>
                    <a:pt x="384" y="302"/>
                    <a:pt x="351" y="268"/>
                  </a:cubicBezTo>
                  <a:cubicBezTo>
                    <a:pt x="284" y="235"/>
                    <a:pt x="217" y="185"/>
                    <a:pt x="167" y="151"/>
                  </a:cubicBezTo>
                  <a:cubicBezTo>
                    <a:pt x="117" y="109"/>
                    <a:pt x="79" y="72"/>
                    <a:pt x="54" y="44"/>
                  </a:cubicBezTo>
                  <a:lnTo>
                    <a:pt x="54" y="44"/>
                  </a:lnTo>
                  <a:cubicBezTo>
                    <a:pt x="94" y="34"/>
                    <a:pt x="139" y="34"/>
                    <a:pt x="184" y="34"/>
                  </a:cubicBezTo>
                  <a:close/>
                  <a:moveTo>
                    <a:pt x="184" y="1"/>
                  </a:moveTo>
                  <a:cubicBezTo>
                    <a:pt x="137" y="1"/>
                    <a:pt x="89" y="16"/>
                    <a:pt x="42" y="31"/>
                  </a:cubicBezTo>
                  <a:lnTo>
                    <a:pt x="42" y="31"/>
                  </a:lnTo>
                  <a:cubicBezTo>
                    <a:pt x="25" y="12"/>
                    <a:pt x="17" y="1"/>
                    <a:pt x="17" y="1"/>
                  </a:cubicBezTo>
                  <a:lnTo>
                    <a:pt x="17" y="1"/>
                  </a:lnTo>
                  <a:cubicBezTo>
                    <a:pt x="22" y="12"/>
                    <a:pt x="29" y="23"/>
                    <a:pt x="35" y="34"/>
                  </a:cubicBezTo>
                  <a:lnTo>
                    <a:pt x="35" y="34"/>
                  </a:lnTo>
                  <a:cubicBezTo>
                    <a:pt x="35" y="34"/>
                    <a:pt x="34" y="34"/>
                    <a:pt x="33" y="34"/>
                  </a:cubicBezTo>
                  <a:cubicBezTo>
                    <a:pt x="17" y="51"/>
                    <a:pt x="0" y="68"/>
                    <a:pt x="0" y="68"/>
                  </a:cubicBezTo>
                  <a:cubicBezTo>
                    <a:pt x="14" y="59"/>
                    <a:pt x="28" y="52"/>
                    <a:pt x="44" y="47"/>
                  </a:cubicBezTo>
                  <a:lnTo>
                    <a:pt x="44" y="47"/>
                  </a:lnTo>
                  <a:cubicBezTo>
                    <a:pt x="75" y="92"/>
                    <a:pt x="113" y="130"/>
                    <a:pt x="150" y="168"/>
                  </a:cubicBezTo>
                  <a:cubicBezTo>
                    <a:pt x="201" y="218"/>
                    <a:pt x="267" y="268"/>
                    <a:pt x="318" y="302"/>
                  </a:cubicBezTo>
                  <a:cubicBezTo>
                    <a:pt x="368" y="335"/>
                    <a:pt x="401" y="352"/>
                    <a:pt x="451" y="368"/>
                  </a:cubicBezTo>
                  <a:cubicBezTo>
                    <a:pt x="460" y="377"/>
                    <a:pt x="472" y="381"/>
                    <a:pt x="487" y="381"/>
                  </a:cubicBezTo>
                  <a:cubicBezTo>
                    <a:pt x="501" y="381"/>
                    <a:pt x="518" y="377"/>
                    <a:pt x="535" y="368"/>
                  </a:cubicBezTo>
                  <a:cubicBezTo>
                    <a:pt x="551" y="352"/>
                    <a:pt x="568" y="318"/>
                    <a:pt x="568" y="302"/>
                  </a:cubicBezTo>
                  <a:cubicBezTo>
                    <a:pt x="535" y="118"/>
                    <a:pt x="368" y="1"/>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6" name="Google Shape;2436;p48"/>
            <p:cNvSpPr/>
            <p:nvPr/>
          </p:nvSpPr>
          <p:spPr>
            <a:xfrm>
              <a:off x="1561425" y="3687475"/>
              <a:ext cx="6725" cy="10675"/>
            </a:xfrm>
            <a:custGeom>
              <a:rect b="b" l="l" r="r" t="t"/>
              <a:pathLst>
                <a:path extrusionOk="0" h="427" w="269">
                  <a:moveTo>
                    <a:pt x="147" y="1"/>
                  </a:moveTo>
                  <a:cubicBezTo>
                    <a:pt x="126" y="1"/>
                    <a:pt x="109" y="9"/>
                    <a:pt x="101" y="26"/>
                  </a:cubicBezTo>
                  <a:cubicBezTo>
                    <a:pt x="68" y="59"/>
                    <a:pt x="51" y="76"/>
                    <a:pt x="51" y="109"/>
                  </a:cubicBezTo>
                  <a:cubicBezTo>
                    <a:pt x="34" y="160"/>
                    <a:pt x="17" y="210"/>
                    <a:pt x="17" y="277"/>
                  </a:cubicBezTo>
                  <a:cubicBezTo>
                    <a:pt x="1" y="310"/>
                    <a:pt x="1" y="360"/>
                    <a:pt x="17" y="410"/>
                  </a:cubicBezTo>
                  <a:cubicBezTo>
                    <a:pt x="34" y="410"/>
                    <a:pt x="17" y="360"/>
                    <a:pt x="34" y="277"/>
                  </a:cubicBezTo>
                  <a:cubicBezTo>
                    <a:pt x="51" y="226"/>
                    <a:pt x="68" y="176"/>
                    <a:pt x="84" y="126"/>
                  </a:cubicBezTo>
                  <a:cubicBezTo>
                    <a:pt x="98" y="85"/>
                    <a:pt x="134" y="34"/>
                    <a:pt x="164" y="34"/>
                  </a:cubicBezTo>
                  <a:cubicBezTo>
                    <a:pt x="171" y="34"/>
                    <a:pt x="178" y="36"/>
                    <a:pt x="185" y="43"/>
                  </a:cubicBezTo>
                  <a:cubicBezTo>
                    <a:pt x="218" y="93"/>
                    <a:pt x="218" y="160"/>
                    <a:pt x="201" y="210"/>
                  </a:cubicBezTo>
                  <a:cubicBezTo>
                    <a:pt x="185" y="260"/>
                    <a:pt x="168" y="293"/>
                    <a:pt x="134" y="343"/>
                  </a:cubicBezTo>
                  <a:cubicBezTo>
                    <a:pt x="101" y="377"/>
                    <a:pt x="68" y="393"/>
                    <a:pt x="34" y="427"/>
                  </a:cubicBezTo>
                  <a:cubicBezTo>
                    <a:pt x="84" y="427"/>
                    <a:pt x="118" y="393"/>
                    <a:pt x="151" y="360"/>
                  </a:cubicBezTo>
                  <a:cubicBezTo>
                    <a:pt x="185" y="310"/>
                    <a:pt x="218" y="277"/>
                    <a:pt x="235" y="226"/>
                  </a:cubicBezTo>
                  <a:cubicBezTo>
                    <a:pt x="268" y="160"/>
                    <a:pt x="251" y="76"/>
                    <a:pt x="218" y="26"/>
                  </a:cubicBezTo>
                  <a:cubicBezTo>
                    <a:pt x="193" y="9"/>
                    <a:pt x="168" y="1"/>
                    <a:pt x="1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7" name="Google Shape;2437;p48"/>
            <p:cNvSpPr/>
            <p:nvPr/>
          </p:nvSpPr>
          <p:spPr>
            <a:xfrm>
              <a:off x="1511300" y="3627125"/>
              <a:ext cx="10475" cy="36775"/>
            </a:xfrm>
            <a:custGeom>
              <a:rect b="b" l="l" r="r" t="t"/>
              <a:pathLst>
                <a:path extrusionOk="0" h="1471" w="419">
                  <a:moveTo>
                    <a:pt x="17" y="0"/>
                  </a:moveTo>
                  <a:lnTo>
                    <a:pt x="17" y="0"/>
                  </a:lnTo>
                  <a:cubicBezTo>
                    <a:pt x="1" y="17"/>
                    <a:pt x="84" y="67"/>
                    <a:pt x="151" y="201"/>
                  </a:cubicBezTo>
                  <a:cubicBezTo>
                    <a:pt x="368" y="518"/>
                    <a:pt x="368" y="936"/>
                    <a:pt x="168" y="1270"/>
                  </a:cubicBezTo>
                  <a:cubicBezTo>
                    <a:pt x="84" y="1404"/>
                    <a:pt x="17" y="1454"/>
                    <a:pt x="17" y="1471"/>
                  </a:cubicBezTo>
                  <a:cubicBezTo>
                    <a:pt x="51" y="1454"/>
                    <a:pt x="68" y="1437"/>
                    <a:pt x="68" y="1421"/>
                  </a:cubicBezTo>
                  <a:cubicBezTo>
                    <a:pt x="118" y="1387"/>
                    <a:pt x="151" y="1337"/>
                    <a:pt x="185" y="1287"/>
                  </a:cubicBezTo>
                  <a:cubicBezTo>
                    <a:pt x="418" y="953"/>
                    <a:pt x="418" y="518"/>
                    <a:pt x="185" y="184"/>
                  </a:cubicBezTo>
                  <a:cubicBezTo>
                    <a:pt x="151" y="134"/>
                    <a:pt x="101" y="84"/>
                    <a:pt x="68" y="51"/>
                  </a:cubicBezTo>
                  <a:cubicBezTo>
                    <a:pt x="34" y="17"/>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48"/>
            <p:cNvSpPr/>
            <p:nvPr/>
          </p:nvSpPr>
          <p:spPr>
            <a:xfrm>
              <a:off x="1516725" y="3612500"/>
              <a:ext cx="25925" cy="20500"/>
            </a:xfrm>
            <a:custGeom>
              <a:rect b="b" l="l" r="r" t="t"/>
              <a:pathLst>
                <a:path extrusionOk="0" h="820" w="1037">
                  <a:moveTo>
                    <a:pt x="1037" y="1"/>
                  </a:moveTo>
                  <a:lnTo>
                    <a:pt x="1037" y="1"/>
                  </a:lnTo>
                  <a:cubicBezTo>
                    <a:pt x="853" y="134"/>
                    <a:pt x="686" y="268"/>
                    <a:pt x="519" y="402"/>
                  </a:cubicBezTo>
                  <a:cubicBezTo>
                    <a:pt x="335" y="535"/>
                    <a:pt x="168" y="669"/>
                    <a:pt x="1" y="819"/>
                  </a:cubicBezTo>
                  <a:cubicBezTo>
                    <a:pt x="369" y="569"/>
                    <a:pt x="719" y="301"/>
                    <a:pt x="10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9" name="Google Shape;2439;p48"/>
            <p:cNvSpPr/>
            <p:nvPr/>
          </p:nvSpPr>
          <p:spPr>
            <a:xfrm>
              <a:off x="1524250" y="3666800"/>
              <a:ext cx="14650" cy="18400"/>
            </a:xfrm>
            <a:custGeom>
              <a:rect b="b" l="l" r="r" t="t"/>
              <a:pathLst>
                <a:path extrusionOk="0" h="736" w="586">
                  <a:moveTo>
                    <a:pt x="1" y="1"/>
                  </a:moveTo>
                  <a:cubicBezTo>
                    <a:pt x="68" y="151"/>
                    <a:pt x="151" y="285"/>
                    <a:pt x="251" y="402"/>
                  </a:cubicBezTo>
                  <a:cubicBezTo>
                    <a:pt x="352" y="535"/>
                    <a:pt x="452" y="636"/>
                    <a:pt x="585" y="736"/>
                  </a:cubicBezTo>
                  <a:cubicBezTo>
                    <a:pt x="585" y="736"/>
                    <a:pt x="452" y="586"/>
                    <a:pt x="285" y="385"/>
                  </a:cubicBezTo>
                  <a:cubicBezTo>
                    <a:pt x="118" y="168"/>
                    <a:pt x="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0" name="Google Shape;2440;p48"/>
            <p:cNvSpPr/>
            <p:nvPr/>
          </p:nvSpPr>
          <p:spPr>
            <a:xfrm>
              <a:off x="1511725" y="3654700"/>
              <a:ext cx="2950" cy="4600"/>
            </a:xfrm>
            <a:custGeom>
              <a:rect b="b" l="l" r="r" t="t"/>
              <a:pathLst>
                <a:path extrusionOk="0" h="184" w="118">
                  <a:moveTo>
                    <a:pt x="101" y="0"/>
                  </a:moveTo>
                  <a:cubicBezTo>
                    <a:pt x="84" y="0"/>
                    <a:pt x="67" y="50"/>
                    <a:pt x="51" y="84"/>
                  </a:cubicBezTo>
                  <a:cubicBezTo>
                    <a:pt x="34" y="134"/>
                    <a:pt x="0" y="167"/>
                    <a:pt x="17" y="184"/>
                  </a:cubicBezTo>
                  <a:cubicBezTo>
                    <a:pt x="17" y="184"/>
                    <a:pt x="67" y="167"/>
                    <a:pt x="84" y="100"/>
                  </a:cubicBezTo>
                  <a:cubicBezTo>
                    <a:pt x="117" y="50"/>
                    <a:pt x="117" y="0"/>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1" name="Google Shape;2441;p48"/>
            <p:cNvSpPr/>
            <p:nvPr/>
          </p:nvSpPr>
          <p:spPr>
            <a:xfrm>
              <a:off x="1515475" y="3645500"/>
              <a:ext cx="1275" cy="4200"/>
            </a:xfrm>
            <a:custGeom>
              <a:rect b="b" l="l" r="r" t="t"/>
              <a:pathLst>
                <a:path extrusionOk="0" h="168" w="51">
                  <a:moveTo>
                    <a:pt x="34" y="1"/>
                  </a:moveTo>
                  <a:cubicBezTo>
                    <a:pt x="18" y="1"/>
                    <a:pt x="1" y="34"/>
                    <a:pt x="1" y="84"/>
                  </a:cubicBezTo>
                  <a:cubicBezTo>
                    <a:pt x="1" y="134"/>
                    <a:pt x="1" y="168"/>
                    <a:pt x="18" y="168"/>
                  </a:cubicBezTo>
                  <a:cubicBezTo>
                    <a:pt x="18" y="168"/>
                    <a:pt x="34" y="134"/>
                    <a:pt x="34" y="84"/>
                  </a:cubicBezTo>
                  <a:cubicBezTo>
                    <a:pt x="51" y="34"/>
                    <a:pt x="34"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2" name="Google Shape;2442;p48"/>
            <p:cNvSpPr/>
            <p:nvPr/>
          </p:nvSpPr>
          <p:spPr>
            <a:xfrm>
              <a:off x="1513400" y="3636725"/>
              <a:ext cx="2525" cy="4625"/>
            </a:xfrm>
            <a:custGeom>
              <a:rect b="b" l="l" r="r" t="t"/>
              <a:pathLst>
                <a:path extrusionOk="0" h="185" w="101">
                  <a:moveTo>
                    <a:pt x="0" y="1"/>
                  </a:moveTo>
                  <a:cubicBezTo>
                    <a:pt x="0" y="17"/>
                    <a:pt x="17" y="51"/>
                    <a:pt x="34" y="84"/>
                  </a:cubicBezTo>
                  <a:cubicBezTo>
                    <a:pt x="50" y="134"/>
                    <a:pt x="50" y="185"/>
                    <a:pt x="67" y="185"/>
                  </a:cubicBezTo>
                  <a:cubicBezTo>
                    <a:pt x="84" y="185"/>
                    <a:pt x="101" y="134"/>
                    <a:pt x="84" y="84"/>
                  </a:cubicBezTo>
                  <a:cubicBezTo>
                    <a:pt x="50" y="17"/>
                    <a:pt x="0"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48"/>
            <p:cNvSpPr/>
            <p:nvPr/>
          </p:nvSpPr>
          <p:spPr>
            <a:xfrm>
              <a:off x="1510475" y="3631125"/>
              <a:ext cx="1700" cy="2400"/>
            </a:xfrm>
            <a:custGeom>
              <a:rect b="b" l="l" r="r" t="t"/>
              <a:pathLst>
                <a:path extrusionOk="0" h="96" w="68">
                  <a:moveTo>
                    <a:pt x="30" y="1"/>
                  </a:moveTo>
                  <a:cubicBezTo>
                    <a:pt x="26" y="1"/>
                    <a:pt x="21" y="3"/>
                    <a:pt x="17" y="8"/>
                  </a:cubicBezTo>
                  <a:cubicBezTo>
                    <a:pt x="0" y="8"/>
                    <a:pt x="0" y="24"/>
                    <a:pt x="17" y="58"/>
                  </a:cubicBezTo>
                  <a:cubicBezTo>
                    <a:pt x="17" y="71"/>
                    <a:pt x="28" y="96"/>
                    <a:pt x="41" y="96"/>
                  </a:cubicBezTo>
                  <a:cubicBezTo>
                    <a:pt x="44" y="96"/>
                    <a:pt x="47" y="94"/>
                    <a:pt x="50" y="91"/>
                  </a:cubicBezTo>
                  <a:cubicBezTo>
                    <a:pt x="67" y="91"/>
                    <a:pt x="67" y="74"/>
                    <a:pt x="50" y="41"/>
                  </a:cubicBezTo>
                  <a:cubicBezTo>
                    <a:pt x="50" y="16"/>
                    <a:pt x="41" y="1"/>
                    <a:pt x="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4" name="Google Shape;2444;p48"/>
            <p:cNvSpPr/>
            <p:nvPr/>
          </p:nvSpPr>
          <p:spPr>
            <a:xfrm>
              <a:off x="2108225" y="3504325"/>
              <a:ext cx="149150" cy="69600"/>
            </a:xfrm>
            <a:custGeom>
              <a:rect b="b" l="l" r="r" t="t"/>
              <a:pathLst>
                <a:path extrusionOk="0" h="2784" w="5966">
                  <a:moveTo>
                    <a:pt x="117" y="0"/>
                  </a:moveTo>
                  <a:lnTo>
                    <a:pt x="0" y="2506"/>
                  </a:lnTo>
                  <a:lnTo>
                    <a:pt x="201" y="2523"/>
                  </a:lnTo>
                  <a:cubicBezTo>
                    <a:pt x="906" y="2590"/>
                    <a:pt x="3341" y="2784"/>
                    <a:pt x="4605" y="2784"/>
                  </a:cubicBezTo>
                  <a:cubicBezTo>
                    <a:pt x="4928" y="2784"/>
                    <a:pt x="5175" y="2771"/>
                    <a:pt x="5297" y="2740"/>
                  </a:cubicBezTo>
                  <a:cubicBezTo>
                    <a:pt x="5965" y="2557"/>
                    <a:pt x="3275" y="1838"/>
                    <a:pt x="3275" y="1838"/>
                  </a:cubicBezTo>
                  <a:lnTo>
                    <a:pt x="3325" y="117"/>
                  </a:lnTo>
                  <a:lnTo>
                    <a:pt x="11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5" name="Google Shape;2445;p48"/>
            <p:cNvSpPr/>
            <p:nvPr/>
          </p:nvSpPr>
          <p:spPr>
            <a:xfrm>
              <a:off x="2108625" y="3543525"/>
              <a:ext cx="28850" cy="23900"/>
            </a:xfrm>
            <a:custGeom>
              <a:rect b="b" l="l" r="r" t="t"/>
              <a:pathLst>
                <a:path extrusionOk="0" h="956" w="1154">
                  <a:moveTo>
                    <a:pt x="93" y="1"/>
                  </a:moveTo>
                  <a:cubicBezTo>
                    <a:pt x="73" y="1"/>
                    <a:pt x="54" y="2"/>
                    <a:pt x="34" y="3"/>
                  </a:cubicBezTo>
                  <a:lnTo>
                    <a:pt x="1" y="888"/>
                  </a:lnTo>
                  <a:lnTo>
                    <a:pt x="1154" y="955"/>
                  </a:lnTo>
                  <a:cubicBezTo>
                    <a:pt x="1120" y="688"/>
                    <a:pt x="987" y="437"/>
                    <a:pt x="770" y="253"/>
                  </a:cubicBezTo>
                  <a:cubicBezTo>
                    <a:pt x="584" y="98"/>
                    <a:pt x="340" y="1"/>
                    <a:pt x="93"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6" name="Google Shape;2446;p48"/>
            <p:cNvSpPr/>
            <p:nvPr/>
          </p:nvSpPr>
          <p:spPr>
            <a:xfrm>
              <a:off x="2108225" y="3560300"/>
              <a:ext cx="138275" cy="13250"/>
            </a:xfrm>
            <a:custGeom>
              <a:rect b="b" l="l" r="r" t="t"/>
              <a:pathLst>
                <a:path extrusionOk="0" h="530" w="5531">
                  <a:moveTo>
                    <a:pt x="4578" y="0"/>
                  </a:moveTo>
                  <a:cubicBezTo>
                    <a:pt x="4395" y="0"/>
                    <a:pt x="4278" y="401"/>
                    <a:pt x="4278" y="401"/>
                  </a:cubicBezTo>
                  <a:lnTo>
                    <a:pt x="17" y="201"/>
                  </a:lnTo>
                  <a:lnTo>
                    <a:pt x="0" y="267"/>
                  </a:lnTo>
                  <a:cubicBezTo>
                    <a:pt x="1162" y="411"/>
                    <a:pt x="3369" y="529"/>
                    <a:pt x="4571" y="529"/>
                  </a:cubicBezTo>
                  <a:cubicBezTo>
                    <a:pt x="5046" y="529"/>
                    <a:pt x="5364" y="511"/>
                    <a:pt x="5397" y="468"/>
                  </a:cubicBezTo>
                  <a:cubicBezTo>
                    <a:pt x="5531" y="318"/>
                    <a:pt x="4578" y="0"/>
                    <a:pt x="4578"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7" name="Google Shape;2447;p48"/>
            <p:cNvSpPr/>
            <p:nvPr/>
          </p:nvSpPr>
          <p:spPr>
            <a:xfrm>
              <a:off x="2107375" y="3564875"/>
              <a:ext cx="136200" cy="5875"/>
            </a:xfrm>
            <a:custGeom>
              <a:rect b="b" l="l" r="r" t="t"/>
              <a:pathLst>
                <a:path extrusionOk="0" h="235" w="5448">
                  <a:moveTo>
                    <a:pt x="1" y="1"/>
                  </a:moveTo>
                  <a:cubicBezTo>
                    <a:pt x="18" y="18"/>
                    <a:pt x="34" y="18"/>
                    <a:pt x="51" y="18"/>
                  </a:cubicBezTo>
                  <a:cubicBezTo>
                    <a:pt x="101" y="18"/>
                    <a:pt x="151" y="34"/>
                    <a:pt x="218" y="34"/>
                  </a:cubicBezTo>
                  <a:lnTo>
                    <a:pt x="786" y="84"/>
                  </a:lnTo>
                  <a:cubicBezTo>
                    <a:pt x="1287" y="118"/>
                    <a:pt x="1972" y="151"/>
                    <a:pt x="2724" y="185"/>
                  </a:cubicBezTo>
                  <a:cubicBezTo>
                    <a:pt x="3476" y="218"/>
                    <a:pt x="4145" y="235"/>
                    <a:pt x="4646" y="235"/>
                  </a:cubicBezTo>
                  <a:lnTo>
                    <a:pt x="5381" y="235"/>
                  </a:lnTo>
                  <a:cubicBezTo>
                    <a:pt x="5414" y="235"/>
                    <a:pt x="5431" y="235"/>
                    <a:pt x="5448" y="218"/>
                  </a:cubicBezTo>
                  <a:lnTo>
                    <a:pt x="5231" y="218"/>
                  </a:lnTo>
                  <a:lnTo>
                    <a:pt x="4646" y="201"/>
                  </a:lnTo>
                  <a:cubicBezTo>
                    <a:pt x="4145" y="201"/>
                    <a:pt x="3476" y="185"/>
                    <a:pt x="2724" y="151"/>
                  </a:cubicBezTo>
                  <a:cubicBezTo>
                    <a:pt x="1972" y="118"/>
                    <a:pt x="1287" y="84"/>
                    <a:pt x="803" y="51"/>
                  </a:cubicBezTo>
                  <a:lnTo>
                    <a:pt x="218" y="18"/>
                  </a:lnTo>
                  <a:lnTo>
                    <a:pt x="5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8" name="Google Shape;2448;p48"/>
            <p:cNvSpPr/>
            <p:nvPr/>
          </p:nvSpPr>
          <p:spPr>
            <a:xfrm>
              <a:off x="2215150" y="3559450"/>
              <a:ext cx="8375" cy="12150"/>
            </a:xfrm>
            <a:custGeom>
              <a:rect b="b" l="l" r="r" t="t"/>
              <a:pathLst>
                <a:path extrusionOk="0" h="486" w="335">
                  <a:moveTo>
                    <a:pt x="335" y="1"/>
                  </a:moveTo>
                  <a:lnTo>
                    <a:pt x="335" y="1"/>
                  </a:lnTo>
                  <a:cubicBezTo>
                    <a:pt x="134" y="68"/>
                    <a:pt x="1" y="268"/>
                    <a:pt x="1" y="485"/>
                  </a:cubicBezTo>
                  <a:cubicBezTo>
                    <a:pt x="51" y="285"/>
                    <a:pt x="168" y="118"/>
                    <a:pt x="3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9" name="Google Shape;2449;p48"/>
            <p:cNvSpPr/>
            <p:nvPr/>
          </p:nvSpPr>
          <p:spPr>
            <a:xfrm>
              <a:off x="2191750" y="3551925"/>
              <a:ext cx="5050" cy="6725"/>
            </a:xfrm>
            <a:custGeom>
              <a:rect b="b" l="l" r="r" t="t"/>
              <a:pathLst>
                <a:path extrusionOk="0" h="269" w="202">
                  <a:moveTo>
                    <a:pt x="201" y="1"/>
                  </a:moveTo>
                  <a:cubicBezTo>
                    <a:pt x="185" y="1"/>
                    <a:pt x="135" y="51"/>
                    <a:pt x="85" y="118"/>
                  </a:cubicBezTo>
                  <a:cubicBezTo>
                    <a:pt x="34" y="201"/>
                    <a:pt x="1" y="268"/>
                    <a:pt x="18" y="268"/>
                  </a:cubicBezTo>
                  <a:cubicBezTo>
                    <a:pt x="18" y="268"/>
                    <a:pt x="68" y="218"/>
                    <a:pt x="118" y="151"/>
                  </a:cubicBezTo>
                  <a:cubicBezTo>
                    <a:pt x="168" y="68"/>
                    <a:pt x="201" y="18"/>
                    <a:pt x="2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0" name="Google Shape;2450;p48"/>
            <p:cNvSpPr/>
            <p:nvPr/>
          </p:nvSpPr>
          <p:spPr>
            <a:xfrm>
              <a:off x="2185500" y="3550575"/>
              <a:ext cx="5450" cy="4425"/>
            </a:xfrm>
            <a:custGeom>
              <a:rect b="b" l="l" r="r" t="t"/>
              <a:pathLst>
                <a:path extrusionOk="0" h="177" w="218">
                  <a:moveTo>
                    <a:pt x="212" y="0"/>
                  </a:moveTo>
                  <a:cubicBezTo>
                    <a:pt x="194" y="0"/>
                    <a:pt x="142" y="30"/>
                    <a:pt x="101" y="72"/>
                  </a:cubicBezTo>
                  <a:cubicBezTo>
                    <a:pt x="50" y="122"/>
                    <a:pt x="0" y="172"/>
                    <a:pt x="17" y="172"/>
                  </a:cubicBezTo>
                  <a:cubicBezTo>
                    <a:pt x="17" y="175"/>
                    <a:pt x="19" y="176"/>
                    <a:pt x="22" y="176"/>
                  </a:cubicBezTo>
                  <a:cubicBezTo>
                    <a:pt x="35" y="176"/>
                    <a:pt x="76" y="146"/>
                    <a:pt x="117" y="105"/>
                  </a:cubicBezTo>
                  <a:cubicBezTo>
                    <a:pt x="184" y="55"/>
                    <a:pt x="218" y="5"/>
                    <a:pt x="218" y="5"/>
                  </a:cubicBezTo>
                  <a:cubicBezTo>
                    <a:pt x="218" y="2"/>
                    <a:pt x="215" y="0"/>
                    <a:pt x="2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1" name="Google Shape;2451;p48"/>
            <p:cNvSpPr/>
            <p:nvPr/>
          </p:nvSpPr>
          <p:spPr>
            <a:xfrm>
              <a:off x="2180900" y="3541900"/>
              <a:ext cx="9225" cy="1575"/>
            </a:xfrm>
            <a:custGeom>
              <a:rect b="b" l="l" r="r" t="t"/>
              <a:pathLst>
                <a:path extrusionOk="0" h="63" w="369">
                  <a:moveTo>
                    <a:pt x="1" y="1"/>
                  </a:moveTo>
                  <a:cubicBezTo>
                    <a:pt x="51" y="34"/>
                    <a:pt x="118" y="51"/>
                    <a:pt x="184" y="51"/>
                  </a:cubicBezTo>
                  <a:cubicBezTo>
                    <a:pt x="205" y="58"/>
                    <a:pt x="232" y="62"/>
                    <a:pt x="259" y="62"/>
                  </a:cubicBezTo>
                  <a:cubicBezTo>
                    <a:pt x="298" y="62"/>
                    <a:pt x="339" y="54"/>
                    <a:pt x="368" y="34"/>
                  </a:cubicBezTo>
                  <a:cubicBezTo>
                    <a:pt x="301" y="18"/>
                    <a:pt x="251" y="18"/>
                    <a:pt x="184" y="18"/>
                  </a:cubicBezTo>
                  <a:cubicBezTo>
                    <a:pt x="118" y="1"/>
                    <a:pt x="5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2" name="Google Shape;2452;p48"/>
            <p:cNvSpPr/>
            <p:nvPr/>
          </p:nvSpPr>
          <p:spPr>
            <a:xfrm>
              <a:off x="2195100" y="3544950"/>
              <a:ext cx="15475" cy="8275"/>
            </a:xfrm>
            <a:custGeom>
              <a:rect b="b" l="l" r="r" t="t"/>
              <a:pathLst>
                <a:path extrusionOk="0" h="331" w="619">
                  <a:moveTo>
                    <a:pt x="402" y="36"/>
                  </a:moveTo>
                  <a:cubicBezTo>
                    <a:pt x="454" y="36"/>
                    <a:pt x="510" y="48"/>
                    <a:pt x="552" y="79"/>
                  </a:cubicBezTo>
                  <a:cubicBezTo>
                    <a:pt x="585" y="96"/>
                    <a:pt x="569" y="130"/>
                    <a:pt x="535" y="163"/>
                  </a:cubicBezTo>
                  <a:cubicBezTo>
                    <a:pt x="502" y="180"/>
                    <a:pt x="452" y="196"/>
                    <a:pt x="418" y="196"/>
                  </a:cubicBezTo>
                  <a:cubicBezTo>
                    <a:pt x="352" y="230"/>
                    <a:pt x="268" y="230"/>
                    <a:pt x="201" y="247"/>
                  </a:cubicBezTo>
                  <a:cubicBezTo>
                    <a:pt x="144" y="255"/>
                    <a:pt x="95" y="259"/>
                    <a:pt x="60" y="261"/>
                  </a:cubicBezTo>
                  <a:lnTo>
                    <a:pt x="60" y="261"/>
                  </a:lnTo>
                  <a:cubicBezTo>
                    <a:pt x="78" y="224"/>
                    <a:pt x="103" y="188"/>
                    <a:pt x="134" y="146"/>
                  </a:cubicBezTo>
                  <a:cubicBezTo>
                    <a:pt x="184" y="96"/>
                    <a:pt x="235" y="63"/>
                    <a:pt x="318" y="46"/>
                  </a:cubicBezTo>
                  <a:cubicBezTo>
                    <a:pt x="343" y="40"/>
                    <a:pt x="372" y="36"/>
                    <a:pt x="402" y="36"/>
                  </a:cubicBezTo>
                  <a:close/>
                  <a:moveTo>
                    <a:pt x="395" y="0"/>
                  </a:moveTo>
                  <a:cubicBezTo>
                    <a:pt x="285" y="0"/>
                    <a:pt x="181" y="45"/>
                    <a:pt x="118" y="130"/>
                  </a:cubicBezTo>
                  <a:cubicBezTo>
                    <a:pt x="84" y="179"/>
                    <a:pt x="51" y="213"/>
                    <a:pt x="34" y="262"/>
                  </a:cubicBezTo>
                  <a:lnTo>
                    <a:pt x="34" y="262"/>
                  </a:lnTo>
                  <a:cubicBezTo>
                    <a:pt x="13" y="263"/>
                    <a:pt x="1" y="263"/>
                    <a:pt x="1" y="263"/>
                  </a:cubicBezTo>
                  <a:cubicBezTo>
                    <a:pt x="12" y="266"/>
                    <a:pt x="23" y="268"/>
                    <a:pt x="34" y="270"/>
                  </a:cubicBezTo>
                  <a:lnTo>
                    <a:pt x="34" y="270"/>
                  </a:lnTo>
                  <a:cubicBezTo>
                    <a:pt x="34" y="288"/>
                    <a:pt x="34" y="315"/>
                    <a:pt x="34" y="330"/>
                  </a:cubicBezTo>
                  <a:cubicBezTo>
                    <a:pt x="39" y="310"/>
                    <a:pt x="46" y="291"/>
                    <a:pt x="54" y="273"/>
                  </a:cubicBezTo>
                  <a:lnTo>
                    <a:pt x="54" y="273"/>
                  </a:lnTo>
                  <a:cubicBezTo>
                    <a:pt x="103" y="280"/>
                    <a:pt x="152" y="280"/>
                    <a:pt x="201" y="280"/>
                  </a:cubicBezTo>
                  <a:cubicBezTo>
                    <a:pt x="285" y="263"/>
                    <a:pt x="352" y="263"/>
                    <a:pt x="435" y="230"/>
                  </a:cubicBezTo>
                  <a:cubicBezTo>
                    <a:pt x="469" y="230"/>
                    <a:pt x="519" y="213"/>
                    <a:pt x="552" y="196"/>
                  </a:cubicBezTo>
                  <a:cubicBezTo>
                    <a:pt x="585" y="180"/>
                    <a:pt x="602" y="146"/>
                    <a:pt x="602" y="130"/>
                  </a:cubicBezTo>
                  <a:cubicBezTo>
                    <a:pt x="619" y="96"/>
                    <a:pt x="602" y="63"/>
                    <a:pt x="585" y="46"/>
                  </a:cubicBezTo>
                  <a:cubicBezTo>
                    <a:pt x="524" y="15"/>
                    <a:pt x="458" y="0"/>
                    <a:pt x="39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3" name="Google Shape;2453;p48"/>
            <p:cNvSpPr/>
            <p:nvPr/>
          </p:nvSpPr>
          <p:spPr>
            <a:xfrm>
              <a:off x="2189675" y="3541900"/>
              <a:ext cx="7550" cy="10050"/>
            </a:xfrm>
            <a:custGeom>
              <a:rect b="b" l="l" r="r" t="t"/>
              <a:pathLst>
                <a:path extrusionOk="0" h="402" w="302">
                  <a:moveTo>
                    <a:pt x="84" y="1"/>
                  </a:moveTo>
                  <a:cubicBezTo>
                    <a:pt x="34" y="1"/>
                    <a:pt x="0" y="51"/>
                    <a:pt x="17" y="84"/>
                  </a:cubicBezTo>
                  <a:cubicBezTo>
                    <a:pt x="17" y="118"/>
                    <a:pt x="34" y="151"/>
                    <a:pt x="51" y="185"/>
                  </a:cubicBezTo>
                  <a:cubicBezTo>
                    <a:pt x="67" y="235"/>
                    <a:pt x="101" y="268"/>
                    <a:pt x="134" y="318"/>
                  </a:cubicBezTo>
                  <a:cubicBezTo>
                    <a:pt x="168" y="352"/>
                    <a:pt x="201" y="385"/>
                    <a:pt x="251" y="402"/>
                  </a:cubicBezTo>
                  <a:cubicBezTo>
                    <a:pt x="251" y="402"/>
                    <a:pt x="218" y="369"/>
                    <a:pt x="151" y="302"/>
                  </a:cubicBezTo>
                  <a:cubicBezTo>
                    <a:pt x="134" y="252"/>
                    <a:pt x="101" y="218"/>
                    <a:pt x="84" y="168"/>
                  </a:cubicBezTo>
                  <a:cubicBezTo>
                    <a:pt x="51" y="118"/>
                    <a:pt x="34" y="51"/>
                    <a:pt x="84" y="34"/>
                  </a:cubicBezTo>
                  <a:cubicBezTo>
                    <a:pt x="134" y="34"/>
                    <a:pt x="184" y="84"/>
                    <a:pt x="218" y="135"/>
                  </a:cubicBezTo>
                  <a:cubicBezTo>
                    <a:pt x="251" y="168"/>
                    <a:pt x="268" y="218"/>
                    <a:pt x="268" y="268"/>
                  </a:cubicBezTo>
                  <a:cubicBezTo>
                    <a:pt x="268" y="318"/>
                    <a:pt x="268" y="352"/>
                    <a:pt x="268" y="402"/>
                  </a:cubicBezTo>
                  <a:cubicBezTo>
                    <a:pt x="301" y="369"/>
                    <a:pt x="301" y="318"/>
                    <a:pt x="301" y="268"/>
                  </a:cubicBezTo>
                  <a:cubicBezTo>
                    <a:pt x="301" y="201"/>
                    <a:pt x="284" y="151"/>
                    <a:pt x="251" y="101"/>
                  </a:cubicBezTo>
                  <a:cubicBezTo>
                    <a:pt x="218" y="51"/>
                    <a:pt x="151" y="1"/>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4" name="Google Shape;2454;p48"/>
            <p:cNvSpPr/>
            <p:nvPr/>
          </p:nvSpPr>
          <p:spPr>
            <a:xfrm>
              <a:off x="2109900" y="3542750"/>
              <a:ext cx="27575" cy="24250"/>
            </a:xfrm>
            <a:custGeom>
              <a:rect b="b" l="l" r="r" t="t"/>
              <a:pathLst>
                <a:path extrusionOk="0" h="970" w="1103">
                  <a:moveTo>
                    <a:pt x="67" y="0"/>
                  </a:moveTo>
                  <a:cubicBezTo>
                    <a:pt x="34" y="0"/>
                    <a:pt x="17" y="17"/>
                    <a:pt x="0" y="17"/>
                  </a:cubicBezTo>
                  <a:cubicBezTo>
                    <a:pt x="0" y="17"/>
                    <a:pt x="84" y="17"/>
                    <a:pt x="234" y="34"/>
                  </a:cubicBezTo>
                  <a:cubicBezTo>
                    <a:pt x="618" y="84"/>
                    <a:pt x="936" y="368"/>
                    <a:pt x="1053" y="736"/>
                  </a:cubicBezTo>
                  <a:cubicBezTo>
                    <a:pt x="1086" y="869"/>
                    <a:pt x="1086" y="969"/>
                    <a:pt x="1103" y="969"/>
                  </a:cubicBezTo>
                  <a:cubicBezTo>
                    <a:pt x="1103" y="953"/>
                    <a:pt x="1103" y="919"/>
                    <a:pt x="1103" y="903"/>
                  </a:cubicBezTo>
                  <a:cubicBezTo>
                    <a:pt x="1103" y="852"/>
                    <a:pt x="1086" y="786"/>
                    <a:pt x="1069" y="736"/>
                  </a:cubicBezTo>
                  <a:cubicBezTo>
                    <a:pt x="969" y="335"/>
                    <a:pt x="635" y="50"/>
                    <a:pt x="2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48"/>
            <p:cNvSpPr/>
            <p:nvPr/>
          </p:nvSpPr>
          <p:spPr>
            <a:xfrm>
              <a:off x="2117825" y="3510175"/>
              <a:ext cx="1700" cy="33025"/>
            </a:xfrm>
            <a:custGeom>
              <a:rect b="b" l="l" r="r" t="t"/>
              <a:pathLst>
                <a:path extrusionOk="0" h="1321" w="68">
                  <a:moveTo>
                    <a:pt x="67" y="0"/>
                  </a:moveTo>
                  <a:cubicBezTo>
                    <a:pt x="17" y="434"/>
                    <a:pt x="1" y="869"/>
                    <a:pt x="1" y="1320"/>
                  </a:cubicBezTo>
                  <a:cubicBezTo>
                    <a:pt x="34" y="1103"/>
                    <a:pt x="51" y="886"/>
                    <a:pt x="51" y="652"/>
                  </a:cubicBezTo>
                  <a:cubicBezTo>
                    <a:pt x="67" y="434"/>
                    <a:pt x="67" y="217"/>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6" name="Google Shape;2456;p48"/>
            <p:cNvSpPr/>
            <p:nvPr/>
          </p:nvSpPr>
          <p:spPr>
            <a:xfrm>
              <a:off x="2147900" y="3559875"/>
              <a:ext cx="23425" cy="1975"/>
            </a:xfrm>
            <a:custGeom>
              <a:rect b="b" l="l" r="r" t="t"/>
              <a:pathLst>
                <a:path extrusionOk="0" h="79" w="937">
                  <a:moveTo>
                    <a:pt x="1" y="0"/>
                  </a:moveTo>
                  <a:lnTo>
                    <a:pt x="1" y="0"/>
                  </a:lnTo>
                  <a:cubicBezTo>
                    <a:pt x="151" y="51"/>
                    <a:pt x="301" y="67"/>
                    <a:pt x="468" y="67"/>
                  </a:cubicBezTo>
                  <a:cubicBezTo>
                    <a:pt x="531" y="74"/>
                    <a:pt x="596" y="78"/>
                    <a:pt x="662" y="78"/>
                  </a:cubicBezTo>
                  <a:cubicBezTo>
                    <a:pt x="754" y="78"/>
                    <a:pt x="848" y="70"/>
                    <a:pt x="936" y="51"/>
                  </a:cubicBezTo>
                  <a:cubicBezTo>
                    <a:pt x="936" y="42"/>
                    <a:pt x="882" y="42"/>
                    <a:pt x="796" y="42"/>
                  </a:cubicBezTo>
                  <a:cubicBezTo>
                    <a:pt x="711" y="42"/>
                    <a:pt x="594" y="42"/>
                    <a:pt x="468" y="34"/>
                  </a:cubicBezTo>
                  <a:cubicBezTo>
                    <a:pt x="218" y="17"/>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7" name="Google Shape;2457;p48"/>
            <p:cNvSpPr/>
            <p:nvPr/>
          </p:nvSpPr>
          <p:spPr>
            <a:xfrm>
              <a:off x="2132025" y="3559350"/>
              <a:ext cx="2525" cy="4725"/>
            </a:xfrm>
            <a:custGeom>
              <a:rect b="b" l="l" r="r" t="t"/>
              <a:pathLst>
                <a:path extrusionOk="0" h="189" w="101">
                  <a:moveTo>
                    <a:pt x="11" y="0"/>
                  </a:moveTo>
                  <a:cubicBezTo>
                    <a:pt x="7" y="0"/>
                    <a:pt x="4" y="2"/>
                    <a:pt x="1" y="5"/>
                  </a:cubicBezTo>
                  <a:cubicBezTo>
                    <a:pt x="1" y="5"/>
                    <a:pt x="17" y="38"/>
                    <a:pt x="34" y="88"/>
                  </a:cubicBezTo>
                  <a:cubicBezTo>
                    <a:pt x="68" y="138"/>
                    <a:pt x="68" y="188"/>
                    <a:pt x="84" y="188"/>
                  </a:cubicBezTo>
                  <a:cubicBezTo>
                    <a:pt x="84" y="188"/>
                    <a:pt x="101" y="138"/>
                    <a:pt x="84" y="88"/>
                  </a:cubicBezTo>
                  <a:cubicBezTo>
                    <a:pt x="57" y="33"/>
                    <a:pt x="29" y="0"/>
                    <a:pt x="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8" name="Google Shape;2458;p48"/>
            <p:cNvSpPr/>
            <p:nvPr/>
          </p:nvSpPr>
          <p:spPr>
            <a:xfrm>
              <a:off x="2126175" y="3551825"/>
              <a:ext cx="3375" cy="3175"/>
            </a:xfrm>
            <a:custGeom>
              <a:rect b="b" l="l" r="r" t="t"/>
              <a:pathLst>
                <a:path extrusionOk="0" h="127" w="135">
                  <a:moveTo>
                    <a:pt x="21" y="0"/>
                  </a:moveTo>
                  <a:cubicBezTo>
                    <a:pt x="19" y="0"/>
                    <a:pt x="17" y="2"/>
                    <a:pt x="17" y="5"/>
                  </a:cubicBezTo>
                  <a:cubicBezTo>
                    <a:pt x="1" y="5"/>
                    <a:pt x="17" y="38"/>
                    <a:pt x="51" y="72"/>
                  </a:cubicBezTo>
                  <a:cubicBezTo>
                    <a:pt x="78" y="99"/>
                    <a:pt x="105" y="126"/>
                    <a:pt x="124" y="126"/>
                  </a:cubicBezTo>
                  <a:cubicBezTo>
                    <a:pt x="128" y="126"/>
                    <a:pt x="131" y="125"/>
                    <a:pt x="134" y="122"/>
                  </a:cubicBezTo>
                  <a:cubicBezTo>
                    <a:pt x="134" y="122"/>
                    <a:pt x="118" y="88"/>
                    <a:pt x="84" y="55"/>
                  </a:cubicBezTo>
                  <a:cubicBezTo>
                    <a:pt x="57" y="28"/>
                    <a:pt x="30"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9" name="Google Shape;2459;p48"/>
            <p:cNvSpPr/>
            <p:nvPr/>
          </p:nvSpPr>
          <p:spPr>
            <a:xfrm>
              <a:off x="2118250" y="3547575"/>
              <a:ext cx="4625" cy="2300"/>
            </a:xfrm>
            <a:custGeom>
              <a:rect b="b" l="l" r="r" t="t"/>
              <a:pathLst>
                <a:path extrusionOk="0" h="92" w="185">
                  <a:moveTo>
                    <a:pt x="58" y="1"/>
                  </a:moveTo>
                  <a:cubicBezTo>
                    <a:pt x="25" y="1"/>
                    <a:pt x="0" y="13"/>
                    <a:pt x="0" y="25"/>
                  </a:cubicBezTo>
                  <a:cubicBezTo>
                    <a:pt x="0" y="25"/>
                    <a:pt x="34" y="25"/>
                    <a:pt x="84" y="58"/>
                  </a:cubicBezTo>
                  <a:cubicBezTo>
                    <a:pt x="134" y="75"/>
                    <a:pt x="167" y="91"/>
                    <a:pt x="184" y="91"/>
                  </a:cubicBezTo>
                  <a:cubicBezTo>
                    <a:pt x="184" y="75"/>
                    <a:pt x="167" y="41"/>
                    <a:pt x="101" y="8"/>
                  </a:cubicBezTo>
                  <a:cubicBezTo>
                    <a:pt x="86" y="3"/>
                    <a:pt x="71" y="1"/>
                    <a:pt x="5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0" name="Google Shape;2460;p48"/>
            <p:cNvSpPr/>
            <p:nvPr/>
          </p:nvSpPr>
          <p:spPr>
            <a:xfrm>
              <a:off x="2111975" y="3546100"/>
              <a:ext cx="2525" cy="1275"/>
            </a:xfrm>
            <a:custGeom>
              <a:rect b="b" l="l" r="r" t="t"/>
              <a:pathLst>
                <a:path extrusionOk="0" h="51" w="101">
                  <a:moveTo>
                    <a:pt x="17" y="0"/>
                  </a:moveTo>
                  <a:lnTo>
                    <a:pt x="17" y="0"/>
                  </a:lnTo>
                  <a:cubicBezTo>
                    <a:pt x="1" y="17"/>
                    <a:pt x="17" y="33"/>
                    <a:pt x="51" y="50"/>
                  </a:cubicBezTo>
                  <a:lnTo>
                    <a:pt x="101" y="50"/>
                  </a:lnTo>
                  <a:cubicBezTo>
                    <a:pt x="101" y="33"/>
                    <a:pt x="84" y="17"/>
                    <a:pt x="67" y="17"/>
                  </a:cubicBezTo>
                  <a:cubicBezTo>
                    <a:pt x="34" y="0"/>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1" name="Google Shape;2461;p48"/>
            <p:cNvSpPr/>
            <p:nvPr/>
          </p:nvSpPr>
          <p:spPr>
            <a:xfrm>
              <a:off x="1899350" y="2442375"/>
              <a:ext cx="331700" cy="353550"/>
            </a:xfrm>
            <a:custGeom>
              <a:rect b="b" l="l" r="r" t="t"/>
              <a:pathLst>
                <a:path extrusionOk="0" h="14142" w="13268">
                  <a:moveTo>
                    <a:pt x="12010" y="1"/>
                  </a:moveTo>
                  <a:cubicBezTo>
                    <a:pt x="11825" y="1"/>
                    <a:pt x="11781" y="339"/>
                    <a:pt x="11781" y="339"/>
                  </a:cubicBezTo>
                  <a:cubicBezTo>
                    <a:pt x="11781" y="339"/>
                    <a:pt x="11212" y="2045"/>
                    <a:pt x="11036" y="2045"/>
                  </a:cubicBezTo>
                  <a:cubicBezTo>
                    <a:pt x="11033" y="2045"/>
                    <a:pt x="11031" y="2044"/>
                    <a:pt x="11029" y="2044"/>
                  </a:cubicBezTo>
                  <a:cubicBezTo>
                    <a:pt x="10845" y="1993"/>
                    <a:pt x="11129" y="957"/>
                    <a:pt x="11263" y="607"/>
                  </a:cubicBezTo>
                  <a:cubicBezTo>
                    <a:pt x="11379" y="316"/>
                    <a:pt x="11305" y="126"/>
                    <a:pt x="11152" y="126"/>
                  </a:cubicBezTo>
                  <a:cubicBezTo>
                    <a:pt x="11129" y="126"/>
                    <a:pt x="11105" y="130"/>
                    <a:pt x="11079" y="139"/>
                  </a:cubicBezTo>
                  <a:cubicBezTo>
                    <a:pt x="10945" y="189"/>
                    <a:pt x="10527" y="1242"/>
                    <a:pt x="10410" y="1576"/>
                  </a:cubicBezTo>
                  <a:cubicBezTo>
                    <a:pt x="10333" y="1846"/>
                    <a:pt x="10126" y="2465"/>
                    <a:pt x="9936" y="2465"/>
                  </a:cubicBezTo>
                  <a:cubicBezTo>
                    <a:pt x="9880" y="2465"/>
                    <a:pt x="9825" y="2411"/>
                    <a:pt x="9776" y="2277"/>
                  </a:cubicBezTo>
                  <a:cubicBezTo>
                    <a:pt x="9542" y="1693"/>
                    <a:pt x="9141" y="1325"/>
                    <a:pt x="8957" y="1308"/>
                  </a:cubicBezTo>
                  <a:cubicBezTo>
                    <a:pt x="8951" y="1308"/>
                    <a:pt x="8944" y="1308"/>
                    <a:pt x="8938" y="1308"/>
                  </a:cubicBezTo>
                  <a:cubicBezTo>
                    <a:pt x="8768" y="1308"/>
                    <a:pt x="8694" y="1530"/>
                    <a:pt x="8823" y="1643"/>
                  </a:cubicBezTo>
                  <a:cubicBezTo>
                    <a:pt x="8973" y="1810"/>
                    <a:pt x="9090" y="1993"/>
                    <a:pt x="9174" y="2194"/>
                  </a:cubicBezTo>
                  <a:cubicBezTo>
                    <a:pt x="9241" y="2344"/>
                    <a:pt x="9291" y="2511"/>
                    <a:pt x="9324" y="2678"/>
                  </a:cubicBezTo>
                  <a:cubicBezTo>
                    <a:pt x="9375" y="3013"/>
                    <a:pt x="9375" y="3364"/>
                    <a:pt x="9358" y="3714"/>
                  </a:cubicBezTo>
                  <a:lnTo>
                    <a:pt x="6267" y="10164"/>
                  </a:lnTo>
                  <a:lnTo>
                    <a:pt x="569" y="8393"/>
                  </a:lnTo>
                  <a:lnTo>
                    <a:pt x="1" y="11618"/>
                  </a:lnTo>
                  <a:cubicBezTo>
                    <a:pt x="1" y="11618"/>
                    <a:pt x="6829" y="14142"/>
                    <a:pt x="7834" y="14142"/>
                  </a:cubicBezTo>
                  <a:cubicBezTo>
                    <a:pt x="7883" y="14142"/>
                    <a:pt x="7918" y="14136"/>
                    <a:pt x="7938" y="14124"/>
                  </a:cubicBezTo>
                  <a:cubicBezTo>
                    <a:pt x="8940" y="13489"/>
                    <a:pt x="11630" y="4216"/>
                    <a:pt x="11630" y="4216"/>
                  </a:cubicBezTo>
                  <a:cubicBezTo>
                    <a:pt x="12081" y="3581"/>
                    <a:pt x="12482" y="2912"/>
                    <a:pt x="12867" y="2227"/>
                  </a:cubicBezTo>
                  <a:cubicBezTo>
                    <a:pt x="13268" y="1375"/>
                    <a:pt x="13201" y="1342"/>
                    <a:pt x="13084" y="1308"/>
                  </a:cubicBezTo>
                  <a:cubicBezTo>
                    <a:pt x="13076" y="1306"/>
                    <a:pt x="13069" y="1305"/>
                    <a:pt x="13061" y="1305"/>
                  </a:cubicBezTo>
                  <a:cubicBezTo>
                    <a:pt x="12807" y="1305"/>
                    <a:pt x="12416" y="2439"/>
                    <a:pt x="12274" y="2439"/>
                  </a:cubicBezTo>
                  <a:cubicBezTo>
                    <a:pt x="12255" y="2439"/>
                    <a:pt x="12241" y="2421"/>
                    <a:pt x="12232" y="2378"/>
                  </a:cubicBezTo>
                  <a:cubicBezTo>
                    <a:pt x="12131" y="1977"/>
                    <a:pt x="13034" y="556"/>
                    <a:pt x="12733" y="473"/>
                  </a:cubicBezTo>
                  <a:cubicBezTo>
                    <a:pt x="12723" y="471"/>
                    <a:pt x="12714" y="470"/>
                    <a:pt x="12704" y="470"/>
                  </a:cubicBezTo>
                  <a:cubicBezTo>
                    <a:pt x="12325" y="470"/>
                    <a:pt x="11863" y="2013"/>
                    <a:pt x="11814" y="2144"/>
                  </a:cubicBezTo>
                  <a:cubicBezTo>
                    <a:pt x="11794" y="2196"/>
                    <a:pt x="11752" y="2218"/>
                    <a:pt x="11710" y="2218"/>
                  </a:cubicBezTo>
                  <a:cubicBezTo>
                    <a:pt x="11645" y="2218"/>
                    <a:pt x="11583" y="2165"/>
                    <a:pt x="11613" y="2094"/>
                  </a:cubicBezTo>
                  <a:cubicBezTo>
                    <a:pt x="11697" y="1927"/>
                    <a:pt x="12432" y="105"/>
                    <a:pt x="12048" y="5"/>
                  </a:cubicBezTo>
                  <a:cubicBezTo>
                    <a:pt x="12035" y="2"/>
                    <a:pt x="12022" y="1"/>
                    <a:pt x="12010"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2" name="Google Shape;2462;p48"/>
            <p:cNvSpPr/>
            <p:nvPr/>
          </p:nvSpPr>
          <p:spPr>
            <a:xfrm>
              <a:off x="1388925" y="2632550"/>
              <a:ext cx="342950" cy="439050"/>
            </a:xfrm>
            <a:custGeom>
              <a:rect b="b" l="l" r="r" t="t"/>
              <a:pathLst>
                <a:path extrusionOk="0" h="17562" w="13718">
                  <a:moveTo>
                    <a:pt x="12816" y="0"/>
                  </a:moveTo>
                  <a:cubicBezTo>
                    <a:pt x="12816" y="0"/>
                    <a:pt x="6283" y="2624"/>
                    <a:pt x="3793" y="4595"/>
                  </a:cubicBezTo>
                  <a:cubicBezTo>
                    <a:pt x="2222" y="5848"/>
                    <a:pt x="1086" y="13618"/>
                    <a:pt x="1086" y="13635"/>
                  </a:cubicBezTo>
                  <a:cubicBezTo>
                    <a:pt x="785" y="14236"/>
                    <a:pt x="518" y="14838"/>
                    <a:pt x="284" y="15473"/>
                  </a:cubicBezTo>
                  <a:cubicBezTo>
                    <a:pt x="0" y="16375"/>
                    <a:pt x="84" y="16392"/>
                    <a:pt x="201" y="16408"/>
                  </a:cubicBezTo>
                  <a:cubicBezTo>
                    <a:pt x="205" y="16409"/>
                    <a:pt x="209" y="16409"/>
                    <a:pt x="214" y="16409"/>
                  </a:cubicBezTo>
                  <a:cubicBezTo>
                    <a:pt x="463" y="16409"/>
                    <a:pt x="697" y="15179"/>
                    <a:pt x="850" y="15179"/>
                  </a:cubicBezTo>
                  <a:cubicBezTo>
                    <a:pt x="869" y="15179"/>
                    <a:pt x="886" y="15197"/>
                    <a:pt x="902" y="15239"/>
                  </a:cubicBezTo>
                  <a:cubicBezTo>
                    <a:pt x="1036" y="15606"/>
                    <a:pt x="351" y="17143"/>
                    <a:pt x="652" y="17177"/>
                  </a:cubicBezTo>
                  <a:cubicBezTo>
                    <a:pt x="658" y="17178"/>
                    <a:pt x="663" y="17178"/>
                    <a:pt x="669" y="17178"/>
                  </a:cubicBezTo>
                  <a:cubicBezTo>
                    <a:pt x="1060" y="17178"/>
                    <a:pt x="1304" y="15537"/>
                    <a:pt x="1337" y="15406"/>
                  </a:cubicBezTo>
                  <a:cubicBezTo>
                    <a:pt x="1352" y="15345"/>
                    <a:pt x="1401" y="15319"/>
                    <a:pt x="1447" y="15319"/>
                  </a:cubicBezTo>
                  <a:cubicBezTo>
                    <a:pt x="1503" y="15319"/>
                    <a:pt x="1556" y="15358"/>
                    <a:pt x="1537" y="15422"/>
                  </a:cubicBezTo>
                  <a:cubicBezTo>
                    <a:pt x="1487" y="15606"/>
                    <a:pt x="1003" y="17511"/>
                    <a:pt x="1404" y="17561"/>
                  </a:cubicBezTo>
                  <a:cubicBezTo>
                    <a:pt x="1408" y="17561"/>
                    <a:pt x="1412" y="17562"/>
                    <a:pt x="1417" y="17562"/>
                  </a:cubicBezTo>
                  <a:cubicBezTo>
                    <a:pt x="1621" y="17562"/>
                    <a:pt x="1621" y="17177"/>
                    <a:pt x="1621" y="17177"/>
                  </a:cubicBezTo>
                  <a:cubicBezTo>
                    <a:pt x="1621" y="17177"/>
                    <a:pt x="1952" y="15389"/>
                    <a:pt x="2136" y="15389"/>
                  </a:cubicBezTo>
                  <a:cubicBezTo>
                    <a:pt x="2137" y="15389"/>
                    <a:pt x="2138" y="15389"/>
                    <a:pt x="2139" y="15389"/>
                  </a:cubicBezTo>
                  <a:cubicBezTo>
                    <a:pt x="2323" y="15422"/>
                    <a:pt x="2172" y="16492"/>
                    <a:pt x="2105" y="16843"/>
                  </a:cubicBezTo>
                  <a:cubicBezTo>
                    <a:pt x="2036" y="17148"/>
                    <a:pt x="2116" y="17315"/>
                    <a:pt x="2251" y="17315"/>
                  </a:cubicBezTo>
                  <a:cubicBezTo>
                    <a:pt x="2278" y="17315"/>
                    <a:pt x="2308" y="17308"/>
                    <a:pt x="2339" y="17294"/>
                  </a:cubicBezTo>
                  <a:cubicBezTo>
                    <a:pt x="2473" y="17227"/>
                    <a:pt x="2740" y="16141"/>
                    <a:pt x="2807" y="15773"/>
                  </a:cubicBezTo>
                  <a:cubicBezTo>
                    <a:pt x="2860" y="15496"/>
                    <a:pt x="2975" y="14824"/>
                    <a:pt x="3169" y="14824"/>
                  </a:cubicBezTo>
                  <a:cubicBezTo>
                    <a:pt x="3221" y="14824"/>
                    <a:pt x="3278" y="14872"/>
                    <a:pt x="3342" y="14988"/>
                  </a:cubicBezTo>
                  <a:cubicBezTo>
                    <a:pt x="3659" y="15539"/>
                    <a:pt x="4110" y="15857"/>
                    <a:pt x="4278" y="15857"/>
                  </a:cubicBezTo>
                  <a:cubicBezTo>
                    <a:pt x="4461" y="15823"/>
                    <a:pt x="4528" y="15590"/>
                    <a:pt x="4361" y="15489"/>
                  </a:cubicBezTo>
                  <a:cubicBezTo>
                    <a:pt x="4211" y="15339"/>
                    <a:pt x="4060" y="15172"/>
                    <a:pt x="3960" y="15005"/>
                  </a:cubicBezTo>
                  <a:cubicBezTo>
                    <a:pt x="3860" y="14854"/>
                    <a:pt x="3776" y="14704"/>
                    <a:pt x="3743" y="14537"/>
                  </a:cubicBezTo>
                  <a:cubicBezTo>
                    <a:pt x="3676" y="14286"/>
                    <a:pt x="3626" y="14036"/>
                    <a:pt x="3576" y="13785"/>
                  </a:cubicBezTo>
                  <a:cubicBezTo>
                    <a:pt x="3576" y="13785"/>
                    <a:pt x="5547" y="7937"/>
                    <a:pt x="6065" y="7035"/>
                  </a:cubicBezTo>
                  <a:cubicBezTo>
                    <a:pt x="6583" y="6132"/>
                    <a:pt x="13718" y="3559"/>
                    <a:pt x="13718" y="3559"/>
                  </a:cubicBezTo>
                  <a:lnTo>
                    <a:pt x="12816"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3" name="Google Shape;2463;p48"/>
            <p:cNvSpPr/>
            <p:nvPr/>
          </p:nvSpPr>
          <p:spPr>
            <a:xfrm>
              <a:off x="1505875" y="3026025"/>
              <a:ext cx="398100" cy="675900"/>
            </a:xfrm>
            <a:custGeom>
              <a:rect b="b" l="l" r="r" t="t"/>
              <a:pathLst>
                <a:path extrusionOk="0" h="27036" w="15924">
                  <a:moveTo>
                    <a:pt x="9307" y="1"/>
                  </a:moveTo>
                  <a:lnTo>
                    <a:pt x="9842" y="11246"/>
                  </a:lnTo>
                  <a:cubicBezTo>
                    <a:pt x="9909" y="12465"/>
                    <a:pt x="9458" y="13652"/>
                    <a:pt x="8605" y="14537"/>
                  </a:cubicBezTo>
                  <a:lnTo>
                    <a:pt x="1" y="23426"/>
                  </a:lnTo>
                  <a:lnTo>
                    <a:pt x="3225" y="27035"/>
                  </a:lnTo>
                  <a:lnTo>
                    <a:pt x="13401" y="16776"/>
                  </a:lnTo>
                  <a:cubicBezTo>
                    <a:pt x="14654" y="15506"/>
                    <a:pt x="15389" y="13836"/>
                    <a:pt x="15489" y="12064"/>
                  </a:cubicBezTo>
                  <a:lnTo>
                    <a:pt x="15924" y="4028"/>
                  </a:lnTo>
                  <a:lnTo>
                    <a:pt x="930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48"/>
            <p:cNvSpPr/>
            <p:nvPr/>
          </p:nvSpPr>
          <p:spPr>
            <a:xfrm>
              <a:off x="1698450" y="3028125"/>
              <a:ext cx="561000" cy="507950"/>
            </a:xfrm>
            <a:custGeom>
              <a:rect b="b" l="l" r="r" t="t"/>
              <a:pathLst>
                <a:path extrusionOk="0" h="20318" w="22440">
                  <a:moveTo>
                    <a:pt x="7469" y="0"/>
                  </a:moveTo>
                  <a:lnTo>
                    <a:pt x="284" y="218"/>
                  </a:lnTo>
                  <a:cubicBezTo>
                    <a:pt x="217" y="301"/>
                    <a:pt x="0" y="5414"/>
                    <a:pt x="4094" y="6049"/>
                  </a:cubicBezTo>
                  <a:cubicBezTo>
                    <a:pt x="4328" y="6099"/>
                    <a:pt x="5815" y="6249"/>
                    <a:pt x="5815" y="6249"/>
                  </a:cubicBezTo>
                  <a:cubicBezTo>
                    <a:pt x="10460" y="6199"/>
                    <a:pt x="16725" y="6032"/>
                    <a:pt x="16725" y="6032"/>
                  </a:cubicBezTo>
                  <a:lnTo>
                    <a:pt x="16725" y="6032"/>
                  </a:lnTo>
                  <a:lnTo>
                    <a:pt x="15673" y="20301"/>
                  </a:lnTo>
                  <a:lnTo>
                    <a:pt x="20602" y="20318"/>
                  </a:lnTo>
                  <a:lnTo>
                    <a:pt x="22106" y="5080"/>
                  </a:lnTo>
                  <a:cubicBezTo>
                    <a:pt x="22440" y="853"/>
                    <a:pt x="18881" y="134"/>
                    <a:pt x="16909" y="101"/>
                  </a:cubicBezTo>
                  <a:lnTo>
                    <a:pt x="746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48"/>
            <p:cNvSpPr/>
            <p:nvPr/>
          </p:nvSpPr>
          <p:spPr>
            <a:xfrm>
              <a:off x="1763200" y="3033550"/>
              <a:ext cx="62675" cy="37400"/>
            </a:xfrm>
            <a:custGeom>
              <a:rect b="b" l="l" r="r" t="t"/>
              <a:pathLst>
                <a:path extrusionOk="0" h="1496" w="2507">
                  <a:moveTo>
                    <a:pt x="2506" y="1"/>
                  </a:moveTo>
                  <a:cubicBezTo>
                    <a:pt x="2490" y="1"/>
                    <a:pt x="2439" y="168"/>
                    <a:pt x="2306" y="418"/>
                  </a:cubicBezTo>
                  <a:cubicBezTo>
                    <a:pt x="1972" y="1026"/>
                    <a:pt x="1347" y="1399"/>
                    <a:pt x="672" y="1399"/>
                  </a:cubicBezTo>
                  <a:cubicBezTo>
                    <a:pt x="604" y="1399"/>
                    <a:pt x="536" y="1395"/>
                    <a:pt x="468" y="1387"/>
                  </a:cubicBezTo>
                  <a:cubicBezTo>
                    <a:pt x="215" y="1373"/>
                    <a:pt x="55" y="1318"/>
                    <a:pt x="11" y="1318"/>
                  </a:cubicBezTo>
                  <a:cubicBezTo>
                    <a:pt x="5" y="1318"/>
                    <a:pt x="2" y="1319"/>
                    <a:pt x="0" y="1321"/>
                  </a:cubicBezTo>
                  <a:cubicBezTo>
                    <a:pt x="134" y="1404"/>
                    <a:pt x="284" y="1471"/>
                    <a:pt x="451" y="1471"/>
                  </a:cubicBezTo>
                  <a:cubicBezTo>
                    <a:pt x="551" y="1488"/>
                    <a:pt x="651" y="1496"/>
                    <a:pt x="750" y="1496"/>
                  </a:cubicBezTo>
                  <a:cubicBezTo>
                    <a:pt x="1442" y="1496"/>
                    <a:pt x="2080" y="1097"/>
                    <a:pt x="2373" y="468"/>
                  </a:cubicBezTo>
                  <a:cubicBezTo>
                    <a:pt x="2456" y="318"/>
                    <a:pt x="2506" y="168"/>
                    <a:pt x="250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48"/>
            <p:cNvSpPr/>
            <p:nvPr/>
          </p:nvSpPr>
          <p:spPr>
            <a:xfrm>
              <a:off x="2117825" y="3155100"/>
              <a:ext cx="30950" cy="22600"/>
            </a:xfrm>
            <a:custGeom>
              <a:rect b="b" l="l" r="r" t="t"/>
              <a:pathLst>
                <a:path extrusionOk="0" h="904" w="1238">
                  <a:moveTo>
                    <a:pt x="1237" y="1"/>
                  </a:moveTo>
                  <a:lnTo>
                    <a:pt x="1237" y="1"/>
                  </a:lnTo>
                  <a:cubicBezTo>
                    <a:pt x="786" y="235"/>
                    <a:pt x="368" y="535"/>
                    <a:pt x="1" y="903"/>
                  </a:cubicBezTo>
                  <a:cubicBezTo>
                    <a:pt x="452" y="669"/>
                    <a:pt x="869" y="368"/>
                    <a:pt x="123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48"/>
            <p:cNvSpPr/>
            <p:nvPr/>
          </p:nvSpPr>
          <p:spPr>
            <a:xfrm>
              <a:off x="2116575" y="3175925"/>
              <a:ext cx="37625" cy="4475"/>
            </a:xfrm>
            <a:custGeom>
              <a:rect b="b" l="l" r="r" t="t"/>
              <a:pathLst>
                <a:path extrusionOk="0" h="179" w="1505">
                  <a:moveTo>
                    <a:pt x="1314" y="0"/>
                  </a:moveTo>
                  <a:cubicBezTo>
                    <a:pt x="863" y="0"/>
                    <a:pt x="425" y="53"/>
                    <a:pt x="0" y="170"/>
                  </a:cubicBezTo>
                  <a:cubicBezTo>
                    <a:pt x="86" y="176"/>
                    <a:pt x="172" y="179"/>
                    <a:pt x="258" y="179"/>
                  </a:cubicBezTo>
                  <a:cubicBezTo>
                    <a:pt x="674" y="179"/>
                    <a:pt x="1089" y="114"/>
                    <a:pt x="1504" y="3"/>
                  </a:cubicBezTo>
                  <a:cubicBezTo>
                    <a:pt x="1440" y="1"/>
                    <a:pt x="1377" y="0"/>
                    <a:pt x="131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48"/>
            <p:cNvSpPr/>
            <p:nvPr/>
          </p:nvSpPr>
          <p:spPr>
            <a:xfrm>
              <a:off x="1705125" y="2404275"/>
              <a:ext cx="135375" cy="258375"/>
            </a:xfrm>
            <a:custGeom>
              <a:rect b="b" l="l" r="r" t="t"/>
              <a:pathLst>
                <a:path extrusionOk="0" h="10335" w="5415">
                  <a:moveTo>
                    <a:pt x="3252" y="0"/>
                  </a:moveTo>
                  <a:cubicBezTo>
                    <a:pt x="2167" y="0"/>
                    <a:pt x="1092" y="359"/>
                    <a:pt x="218" y="1045"/>
                  </a:cubicBezTo>
                  <a:lnTo>
                    <a:pt x="1" y="1212"/>
                  </a:lnTo>
                  <a:lnTo>
                    <a:pt x="619" y="8764"/>
                  </a:lnTo>
                  <a:cubicBezTo>
                    <a:pt x="686" y="9649"/>
                    <a:pt x="1437" y="10334"/>
                    <a:pt x="2323" y="10334"/>
                  </a:cubicBezTo>
                  <a:cubicBezTo>
                    <a:pt x="2333" y="10335"/>
                    <a:pt x="2343" y="10335"/>
                    <a:pt x="2353" y="10335"/>
                  </a:cubicBezTo>
                  <a:cubicBezTo>
                    <a:pt x="3324" y="10335"/>
                    <a:pt x="4094" y="9523"/>
                    <a:pt x="4061" y="8563"/>
                  </a:cubicBezTo>
                  <a:cubicBezTo>
                    <a:pt x="4027" y="7628"/>
                    <a:pt x="3994" y="6675"/>
                    <a:pt x="3994" y="6675"/>
                  </a:cubicBezTo>
                  <a:cubicBezTo>
                    <a:pt x="3994" y="6675"/>
                    <a:pt x="5397" y="6441"/>
                    <a:pt x="5397" y="5021"/>
                  </a:cubicBezTo>
                  <a:cubicBezTo>
                    <a:pt x="5414" y="3618"/>
                    <a:pt x="5130" y="376"/>
                    <a:pt x="5130" y="376"/>
                  </a:cubicBezTo>
                  <a:cubicBezTo>
                    <a:pt x="4525" y="123"/>
                    <a:pt x="3887" y="0"/>
                    <a:pt x="3252"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48"/>
            <p:cNvSpPr/>
            <p:nvPr/>
          </p:nvSpPr>
          <p:spPr>
            <a:xfrm>
              <a:off x="1817500" y="2467950"/>
              <a:ext cx="13700" cy="10025"/>
            </a:xfrm>
            <a:custGeom>
              <a:rect b="b" l="l" r="r" t="t"/>
              <a:pathLst>
                <a:path extrusionOk="0" h="401" w="548">
                  <a:moveTo>
                    <a:pt x="287" y="0"/>
                  </a:moveTo>
                  <a:cubicBezTo>
                    <a:pt x="281" y="0"/>
                    <a:pt x="274" y="1"/>
                    <a:pt x="267" y="1"/>
                  </a:cubicBezTo>
                  <a:cubicBezTo>
                    <a:pt x="84" y="1"/>
                    <a:pt x="0" y="235"/>
                    <a:pt x="150" y="352"/>
                  </a:cubicBezTo>
                  <a:cubicBezTo>
                    <a:pt x="190" y="384"/>
                    <a:pt x="237" y="400"/>
                    <a:pt x="284" y="400"/>
                  </a:cubicBezTo>
                  <a:cubicBezTo>
                    <a:pt x="337" y="400"/>
                    <a:pt x="390" y="380"/>
                    <a:pt x="435" y="335"/>
                  </a:cubicBezTo>
                  <a:cubicBezTo>
                    <a:pt x="547" y="207"/>
                    <a:pt x="458" y="0"/>
                    <a:pt x="2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48"/>
            <p:cNvSpPr/>
            <p:nvPr/>
          </p:nvSpPr>
          <p:spPr>
            <a:xfrm>
              <a:off x="1816225" y="2464950"/>
              <a:ext cx="18425" cy="4875"/>
            </a:xfrm>
            <a:custGeom>
              <a:rect b="b" l="l" r="r" t="t"/>
              <a:pathLst>
                <a:path extrusionOk="0" h="195" w="737">
                  <a:moveTo>
                    <a:pt x="369" y="0"/>
                  </a:moveTo>
                  <a:cubicBezTo>
                    <a:pt x="268" y="0"/>
                    <a:pt x="168" y="29"/>
                    <a:pt x="85" y="88"/>
                  </a:cubicBezTo>
                  <a:cubicBezTo>
                    <a:pt x="18" y="138"/>
                    <a:pt x="1" y="188"/>
                    <a:pt x="18" y="188"/>
                  </a:cubicBezTo>
                  <a:cubicBezTo>
                    <a:pt x="20" y="193"/>
                    <a:pt x="25" y="195"/>
                    <a:pt x="32" y="195"/>
                  </a:cubicBezTo>
                  <a:cubicBezTo>
                    <a:pt x="74" y="195"/>
                    <a:pt x="197" y="121"/>
                    <a:pt x="369" y="121"/>
                  </a:cubicBezTo>
                  <a:cubicBezTo>
                    <a:pt x="540" y="121"/>
                    <a:pt x="663" y="195"/>
                    <a:pt x="705" y="195"/>
                  </a:cubicBezTo>
                  <a:cubicBezTo>
                    <a:pt x="712" y="195"/>
                    <a:pt x="717" y="193"/>
                    <a:pt x="719" y="188"/>
                  </a:cubicBezTo>
                  <a:cubicBezTo>
                    <a:pt x="736" y="188"/>
                    <a:pt x="719" y="138"/>
                    <a:pt x="653" y="88"/>
                  </a:cubicBezTo>
                  <a:cubicBezTo>
                    <a:pt x="569" y="29"/>
                    <a:pt x="469" y="0"/>
                    <a:pt x="3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48"/>
            <p:cNvSpPr/>
            <p:nvPr/>
          </p:nvSpPr>
          <p:spPr>
            <a:xfrm>
              <a:off x="1765550" y="2472525"/>
              <a:ext cx="13125" cy="10300"/>
            </a:xfrm>
            <a:custGeom>
              <a:rect b="b" l="l" r="r" t="t"/>
              <a:pathLst>
                <a:path extrusionOk="0" h="412" w="525">
                  <a:moveTo>
                    <a:pt x="260" y="1"/>
                  </a:moveTo>
                  <a:cubicBezTo>
                    <a:pt x="189" y="1"/>
                    <a:pt x="122" y="38"/>
                    <a:pt x="90" y="102"/>
                  </a:cubicBezTo>
                  <a:cubicBezTo>
                    <a:pt x="1" y="250"/>
                    <a:pt x="109" y="412"/>
                    <a:pt x="251" y="412"/>
                  </a:cubicBezTo>
                  <a:cubicBezTo>
                    <a:pt x="269" y="412"/>
                    <a:pt x="288" y="409"/>
                    <a:pt x="307" y="403"/>
                  </a:cubicBezTo>
                  <a:cubicBezTo>
                    <a:pt x="491" y="370"/>
                    <a:pt x="524" y="136"/>
                    <a:pt x="374" y="36"/>
                  </a:cubicBezTo>
                  <a:cubicBezTo>
                    <a:pt x="338" y="12"/>
                    <a:pt x="299" y="1"/>
                    <a:pt x="26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48"/>
            <p:cNvSpPr/>
            <p:nvPr/>
          </p:nvSpPr>
          <p:spPr>
            <a:xfrm>
              <a:off x="1763600" y="2469650"/>
              <a:ext cx="18400" cy="5175"/>
            </a:xfrm>
            <a:custGeom>
              <a:rect b="b" l="l" r="r" t="t"/>
              <a:pathLst>
                <a:path extrusionOk="0" h="207" w="736">
                  <a:moveTo>
                    <a:pt x="368" y="0"/>
                  </a:moveTo>
                  <a:cubicBezTo>
                    <a:pt x="268" y="0"/>
                    <a:pt x="168" y="34"/>
                    <a:pt x="84" y="100"/>
                  </a:cubicBezTo>
                  <a:cubicBezTo>
                    <a:pt x="17" y="151"/>
                    <a:pt x="1" y="184"/>
                    <a:pt x="17" y="201"/>
                  </a:cubicBezTo>
                  <a:cubicBezTo>
                    <a:pt x="20" y="205"/>
                    <a:pt x="23" y="207"/>
                    <a:pt x="29" y="207"/>
                  </a:cubicBezTo>
                  <a:cubicBezTo>
                    <a:pt x="69" y="207"/>
                    <a:pt x="193" y="117"/>
                    <a:pt x="368" y="117"/>
                  </a:cubicBezTo>
                  <a:cubicBezTo>
                    <a:pt x="529" y="117"/>
                    <a:pt x="664" y="207"/>
                    <a:pt x="707" y="207"/>
                  </a:cubicBezTo>
                  <a:cubicBezTo>
                    <a:pt x="713" y="207"/>
                    <a:pt x="717" y="205"/>
                    <a:pt x="719" y="201"/>
                  </a:cubicBezTo>
                  <a:cubicBezTo>
                    <a:pt x="736" y="184"/>
                    <a:pt x="719" y="151"/>
                    <a:pt x="652" y="100"/>
                  </a:cubicBezTo>
                  <a:cubicBezTo>
                    <a:pt x="569" y="34"/>
                    <a:pt x="469" y="0"/>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48"/>
            <p:cNvSpPr/>
            <p:nvPr/>
          </p:nvSpPr>
          <p:spPr>
            <a:xfrm>
              <a:off x="1798275" y="2468800"/>
              <a:ext cx="15900" cy="42800"/>
            </a:xfrm>
            <a:custGeom>
              <a:rect b="b" l="l" r="r" t="t"/>
              <a:pathLst>
                <a:path extrusionOk="0" h="1712" w="636">
                  <a:moveTo>
                    <a:pt x="1" y="1"/>
                  </a:moveTo>
                  <a:lnTo>
                    <a:pt x="1" y="1"/>
                  </a:lnTo>
                  <a:cubicBezTo>
                    <a:pt x="84" y="352"/>
                    <a:pt x="184" y="702"/>
                    <a:pt x="335" y="1037"/>
                  </a:cubicBezTo>
                  <a:lnTo>
                    <a:pt x="502" y="1421"/>
                  </a:lnTo>
                  <a:cubicBezTo>
                    <a:pt x="518" y="1471"/>
                    <a:pt x="535" y="1521"/>
                    <a:pt x="535" y="1571"/>
                  </a:cubicBezTo>
                  <a:cubicBezTo>
                    <a:pt x="535" y="1605"/>
                    <a:pt x="485" y="1621"/>
                    <a:pt x="435" y="1621"/>
                  </a:cubicBezTo>
                  <a:cubicBezTo>
                    <a:pt x="335" y="1621"/>
                    <a:pt x="234" y="1655"/>
                    <a:pt x="134" y="1688"/>
                  </a:cubicBezTo>
                  <a:cubicBezTo>
                    <a:pt x="205" y="1700"/>
                    <a:pt x="284" y="1712"/>
                    <a:pt x="360" y="1712"/>
                  </a:cubicBezTo>
                  <a:cubicBezTo>
                    <a:pt x="391" y="1712"/>
                    <a:pt x="422" y="1710"/>
                    <a:pt x="452" y="1705"/>
                  </a:cubicBezTo>
                  <a:cubicBezTo>
                    <a:pt x="485" y="1705"/>
                    <a:pt x="502" y="1688"/>
                    <a:pt x="535" y="1688"/>
                  </a:cubicBezTo>
                  <a:cubicBezTo>
                    <a:pt x="585" y="1672"/>
                    <a:pt x="602" y="1638"/>
                    <a:pt x="619" y="1605"/>
                  </a:cubicBezTo>
                  <a:cubicBezTo>
                    <a:pt x="635" y="1538"/>
                    <a:pt x="635" y="1454"/>
                    <a:pt x="602" y="1388"/>
                  </a:cubicBezTo>
                  <a:cubicBezTo>
                    <a:pt x="552" y="1271"/>
                    <a:pt x="502" y="1137"/>
                    <a:pt x="452" y="1003"/>
                  </a:cubicBezTo>
                  <a:cubicBezTo>
                    <a:pt x="335" y="652"/>
                    <a:pt x="184" y="31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48"/>
            <p:cNvSpPr/>
            <p:nvPr/>
          </p:nvSpPr>
          <p:spPr>
            <a:xfrm>
              <a:off x="1783250" y="2516425"/>
              <a:ext cx="26325" cy="12925"/>
            </a:xfrm>
            <a:custGeom>
              <a:rect b="b" l="l" r="r" t="t"/>
              <a:pathLst>
                <a:path extrusionOk="0" h="517" w="1053">
                  <a:moveTo>
                    <a:pt x="100" y="0"/>
                  </a:moveTo>
                  <a:cubicBezTo>
                    <a:pt x="100" y="1"/>
                    <a:pt x="0" y="351"/>
                    <a:pt x="418" y="485"/>
                  </a:cubicBezTo>
                  <a:cubicBezTo>
                    <a:pt x="482" y="506"/>
                    <a:pt x="546" y="517"/>
                    <a:pt x="609" y="517"/>
                  </a:cubicBezTo>
                  <a:cubicBezTo>
                    <a:pt x="789" y="517"/>
                    <a:pt x="953" y="429"/>
                    <a:pt x="1053" y="268"/>
                  </a:cubicBezTo>
                  <a:lnTo>
                    <a:pt x="1053" y="268"/>
                  </a:lnTo>
                  <a:cubicBezTo>
                    <a:pt x="1029" y="270"/>
                    <a:pt x="1005" y="271"/>
                    <a:pt x="980" y="271"/>
                  </a:cubicBezTo>
                  <a:cubicBezTo>
                    <a:pt x="614" y="271"/>
                    <a:pt x="210" y="48"/>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48"/>
            <p:cNvSpPr/>
            <p:nvPr/>
          </p:nvSpPr>
          <p:spPr>
            <a:xfrm>
              <a:off x="1759000" y="2558200"/>
              <a:ext cx="46400" cy="22050"/>
            </a:xfrm>
            <a:custGeom>
              <a:rect b="b" l="l" r="r" t="t"/>
              <a:pathLst>
                <a:path extrusionOk="0" h="882" w="1856">
                  <a:moveTo>
                    <a:pt x="1" y="0"/>
                  </a:moveTo>
                  <a:cubicBezTo>
                    <a:pt x="1" y="0"/>
                    <a:pt x="383" y="881"/>
                    <a:pt x="1601" y="881"/>
                  </a:cubicBezTo>
                  <a:cubicBezTo>
                    <a:pt x="1682" y="881"/>
                    <a:pt x="1767" y="878"/>
                    <a:pt x="1856" y="869"/>
                  </a:cubicBezTo>
                  <a:lnTo>
                    <a:pt x="1839" y="502"/>
                  </a:lnTo>
                  <a:cubicBezTo>
                    <a:pt x="1812" y="502"/>
                    <a:pt x="1784" y="503"/>
                    <a:pt x="1757" y="503"/>
                  </a:cubicBezTo>
                  <a:cubicBezTo>
                    <a:pt x="1134" y="503"/>
                    <a:pt x="529" y="321"/>
                    <a:pt x="1" y="0"/>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48"/>
            <p:cNvSpPr/>
            <p:nvPr/>
          </p:nvSpPr>
          <p:spPr>
            <a:xfrm>
              <a:off x="1696350" y="2371450"/>
              <a:ext cx="165450" cy="131675"/>
            </a:xfrm>
            <a:custGeom>
              <a:rect b="b" l="l" r="r" t="t"/>
              <a:pathLst>
                <a:path extrusionOk="0" h="5267" w="6618">
                  <a:moveTo>
                    <a:pt x="3849" y="1"/>
                  </a:moveTo>
                  <a:cubicBezTo>
                    <a:pt x="3752" y="1"/>
                    <a:pt x="3654" y="13"/>
                    <a:pt x="3560" y="35"/>
                  </a:cubicBezTo>
                  <a:cubicBezTo>
                    <a:pt x="2791" y="169"/>
                    <a:pt x="2089" y="520"/>
                    <a:pt x="1521" y="1054"/>
                  </a:cubicBezTo>
                  <a:cubicBezTo>
                    <a:pt x="1387" y="1205"/>
                    <a:pt x="1220" y="1322"/>
                    <a:pt x="1037" y="1405"/>
                  </a:cubicBezTo>
                  <a:cubicBezTo>
                    <a:pt x="836" y="1455"/>
                    <a:pt x="619" y="1405"/>
                    <a:pt x="435" y="1472"/>
                  </a:cubicBezTo>
                  <a:cubicBezTo>
                    <a:pt x="168" y="1589"/>
                    <a:pt x="1" y="1856"/>
                    <a:pt x="1" y="2140"/>
                  </a:cubicBezTo>
                  <a:cubicBezTo>
                    <a:pt x="1" y="2424"/>
                    <a:pt x="51" y="2708"/>
                    <a:pt x="151" y="2976"/>
                  </a:cubicBezTo>
                  <a:cubicBezTo>
                    <a:pt x="251" y="3243"/>
                    <a:pt x="251" y="3527"/>
                    <a:pt x="201" y="3794"/>
                  </a:cubicBezTo>
                  <a:cubicBezTo>
                    <a:pt x="101" y="3978"/>
                    <a:pt x="268" y="4145"/>
                    <a:pt x="268" y="4346"/>
                  </a:cubicBezTo>
                  <a:cubicBezTo>
                    <a:pt x="235" y="4546"/>
                    <a:pt x="251" y="4747"/>
                    <a:pt x="301" y="4947"/>
                  </a:cubicBezTo>
                  <a:cubicBezTo>
                    <a:pt x="349" y="5137"/>
                    <a:pt x="530" y="5266"/>
                    <a:pt x="719" y="5266"/>
                  </a:cubicBezTo>
                  <a:cubicBezTo>
                    <a:pt x="730" y="5266"/>
                    <a:pt x="741" y="5266"/>
                    <a:pt x="753" y="5265"/>
                  </a:cubicBezTo>
                  <a:cubicBezTo>
                    <a:pt x="986" y="5231"/>
                    <a:pt x="1103" y="4981"/>
                    <a:pt x="1120" y="4764"/>
                  </a:cubicBezTo>
                  <a:cubicBezTo>
                    <a:pt x="1120" y="4546"/>
                    <a:pt x="1120" y="4312"/>
                    <a:pt x="1154" y="4095"/>
                  </a:cubicBezTo>
                  <a:cubicBezTo>
                    <a:pt x="1220" y="3945"/>
                    <a:pt x="1287" y="3794"/>
                    <a:pt x="1371" y="3644"/>
                  </a:cubicBezTo>
                  <a:cubicBezTo>
                    <a:pt x="1504" y="3260"/>
                    <a:pt x="1538" y="2842"/>
                    <a:pt x="1471" y="2441"/>
                  </a:cubicBezTo>
                  <a:lnTo>
                    <a:pt x="1471" y="2441"/>
                  </a:lnTo>
                  <a:cubicBezTo>
                    <a:pt x="1822" y="2608"/>
                    <a:pt x="2189" y="2725"/>
                    <a:pt x="2590" y="2775"/>
                  </a:cubicBezTo>
                  <a:cubicBezTo>
                    <a:pt x="2623" y="2778"/>
                    <a:pt x="2655" y="2779"/>
                    <a:pt x="2687" y="2779"/>
                  </a:cubicBezTo>
                  <a:cubicBezTo>
                    <a:pt x="3039" y="2779"/>
                    <a:pt x="3380" y="2615"/>
                    <a:pt x="3610" y="2324"/>
                  </a:cubicBezTo>
                  <a:cubicBezTo>
                    <a:pt x="3961" y="2458"/>
                    <a:pt x="4278" y="2642"/>
                    <a:pt x="4629" y="2775"/>
                  </a:cubicBezTo>
                  <a:cubicBezTo>
                    <a:pt x="4877" y="2882"/>
                    <a:pt x="5143" y="2938"/>
                    <a:pt x="5407" y="2938"/>
                  </a:cubicBezTo>
                  <a:cubicBezTo>
                    <a:pt x="5516" y="2938"/>
                    <a:pt x="5624" y="2928"/>
                    <a:pt x="5732" y="2909"/>
                  </a:cubicBezTo>
                  <a:cubicBezTo>
                    <a:pt x="6099" y="2842"/>
                    <a:pt x="6417" y="2575"/>
                    <a:pt x="6517" y="2207"/>
                  </a:cubicBezTo>
                  <a:cubicBezTo>
                    <a:pt x="6617" y="1840"/>
                    <a:pt x="6383" y="1455"/>
                    <a:pt x="5999" y="1372"/>
                  </a:cubicBezTo>
                  <a:cubicBezTo>
                    <a:pt x="6316" y="1288"/>
                    <a:pt x="6433" y="837"/>
                    <a:pt x="6250" y="570"/>
                  </a:cubicBezTo>
                  <a:cubicBezTo>
                    <a:pt x="6079" y="343"/>
                    <a:pt x="5813" y="224"/>
                    <a:pt x="5542" y="224"/>
                  </a:cubicBezTo>
                  <a:cubicBezTo>
                    <a:pt x="5494" y="224"/>
                    <a:pt x="5445" y="228"/>
                    <a:pt x="5397" y="236"/>
                  </a:cubicBezTo>
                  <a:cubicBezTo>
                    <a:pt x="5080" y="302"/>
                    <a:pt x="4763" y="436"/>
                    <a:pt x="4495" y="620"/>
                  </a:cubicBezTo>
                  <a:cubicBezTo>
                    <a:pt x="4545" y="386"/>
                    <a:pt x="4428" y="152"/>
                    <a:pt x="4211" y="68"/>
                  </a:cubicBezTo>
                  <a:cubicBezTo>
                    <a:pt x="4098" y="21"/>
                    <a:pt x="3975" y="1"/>
                    <a:pt x="384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48"/>
            <p:cNvSpPr/>
            <p:nvPr/>
          </p:nvSpPr>
          <p:spPr>
            <a:xfrm>
              <a:off x="1687575" y="2472975"/>
              <a:ext cx="25100" cy="40500"/>
            </a:xfrm>
            <a:custGeom>
              <a:rect b="b" l="l" r="r" t="t"/>
              <a:pathLst>
                <a:path extrusionOk="0" h="1620" w="1004">
                  <a:moveTo>
                    <a:pt x="686" y="1"/>
                  </a:moveTo>
                  <a:cubicBezTo>
                    <a:pt x="435" y="18"/>
                    <a:pt x="1" y="151"/>
                    <a:pt x="17" y="870"/>
                  </a:cubicBezTo>
                  <a:cubicBezTo>
                    <a:pt x="27" y="1490"/>
                    <a:pt x="379" y="1619"/>
                    <a:pt x="660" y="1619"/>
                  </a:cubicBezTo>
                  <a:cubicBezTo>
                    <a:pt x="847" y="1619"/>
                    <a:pt x="1003" y="1561"/>
                    <a:pt x="1003" y="1555"/>
                  </a:cubicBezTo>
                  <a:cubicBezTo>
                    <a:pt x="1003" y="1521"/>
                    <a:pt x="936" y="602"/>
                    <a:pt x="903" y="201"/>
                  </a:cubicBezTo>
                  <a:cubicBezTo>
                    <a:pt x="903" y="84"/>
                    <a:pt x="803" y="1"/>
                    <a:pt x="686"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48"/>
            <p:cNvSpPr/>
            <p:nvPr/>
          </p:nvSpPr>
          <p:spPr>
            <a:xfrm>
              <a:off x="1694675" y="2481575"/>
              <a:ext cx="11725" cy="22600"/>
            </a:xfrm>
            <a:custGeom>
              <a:rect b="b" l="l" r="r" t="t"/>
              <a:pathLst>
                <a:path extrusionOk="0" h="904" w="469">
                  <a:moveTo>
                    <a:pt x="281" y="1"/>
                  </a:moveTo>
                  <a:cubicBezTo>
                    <a:pt x="271" y="1"/>
                    <a:pt x="261" y="3"/>
                    <a:pt x="251" y="8"/>
                  </a:cubicBezTo>
                  <a:cubicBezTo>
                    <a:pt x="168" y="24"/>
                    <a:pt x="84" y="75"/>
                    <a:pt x="68" y="158"/>
                  </a:cubicBezTo>
                  <a:cubicBezTo>
                    <a:pt x="18" y="258"/>
                    <a:pt x="1" y="359"/>
                    <a:pt x="1" y="459"/>
                  </a:cubicBezTo>
                  <a:cubicBezTo>
                    <a:pt x="1" y="643"/>
                    <a:pt x="101" y="810"/>
                    <a:pt x="268" y="893"/>
                  </a:cubicBezTo>
                  <a:cubicBezTo>
                    <a:pt x="293" y="899"/>
                    <a:pt x="315" y="903"/>
                    <a:pt x="336" y="903"/>
                  </a:cubicBezTo>
                  <a:cubicBezTo>
                    <a:pt x="372" y="903"/>
                    <a:pt x="403" y="892"/>
                    <a:pt x="435" y="860"/>
                  </a:cubicBezTo>
                  <a:cubicBezTo>
                    <a:pt x="469" y="843"/>
                    <a:pt x="469" y="810"/>
                    <a:pt x="469" y="810"/>
                  </a:cubicBezTo>
                  <a:lnTo>
                    <a:pt x="469" y="810"/>
                  </a:lnTo>
                  <a:cubicBezTo>
                    <a:pt x="469" y="810"/>
                    <a:pt x="452" y="826"/>
                    <a:pt x="419" y="843"/>
                  </a:cubicBezTo>
                  <a:cubicBezTo>
                    <a:pt x="402" y="851"/>
                    <a:pt x="381" y="856"/>
                    <a:pt x="358" y="856"/>
                  </a:cubicBezTo>
                  <a:cubicBezTo>
                    <a:pt x="335" y="856"/>
                    <a:pt x="310" y="851"/>
                    <a:pt x="285" y="843"/>
                  </a:cubicBezTo>
                  <a:cubicBezTo>
                    <a:pt x="151" y="760"/>
                    <a:pt x="68" y="609"/>
                    <a:pt x="68" y="459"/>
                  </a:cubicBezTo>
                  <a:cubicBezTo>
                    <a:pt x="68" y="359"/>
                    <a:pt x="84" y="275"/>
                    <a:pt x="118" y="191"/>
                  </a:cubicBezTo>
                  <a:cubicBezTo>
                    <a:pt x="134" y="125"/>
                    <a:pt x="185" y="75"/>
                    <a:pt x="251" y="58"/>
                  </a:cubicBezTo>
                  <a:cubicBezTo>
                    <a:pt x="265" y="53"/>
                    <a:pt x="277" y="51"/>
                    <a:pt x="288" y="51"/>
                  </a:cubicBezTo>
                  <a:cubicBezTo>
                    <a:pt x="319" y="51"/>
                    <a:pt x="344" y="67"/>
                    <a:pt x="368" y="91"/>
                  </a:cubicBezTo>
                  <a:cubicBezTo>
                    <a:pt x="368" y="125"/>
                    <a:pt x="368" y="141"/>
                    <a:pt x="368" y="141"/>
                  </a:cubicBezTo>
                  <a:cubicBezTo>
                    <a:pt x="371" y="144"/>
                    <a:pt x="375" y="146"/>
                    <a:pt x="377" y="146"/>
                  </a:cubicBezTo>
                  <a:cubicBezTo>
                    <a:pt x="390" y="146"/>
                    <a:pt x="399" y="119"/>
                    <a:pt x="385" y="91"/>
                  </a:cubicBezTo>
                  <a:cubicBezTo>
                    <a:pt x="385" y="58"/>
                    <a:pt x="368" y="41"/>
                    <a:pt x="352" y="24"/>
                  </a:cubicBezTo>
                  <a:cubicBezTo>
                    <a:pt x="328" y="13"/>
                    <a:pt x="304" y="1"/>
                    <a:pt x="281" y="1"/>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48"/>
            <p:cNvSpPr/>
            <p:nvPr/>
          </p:nvSpPr>
          <p:spPr>
            <a:xfrm>
              <a:off x="1756500" y="2454175"/>
              <a:ext cx="24250" cy="7600"/>
            </a:xfrm>
            <a:custGeom>
              <a:rect b="b" l="l" r="r" t="t"/>
              <a:pathLst>
                <a:path extrusionOk="0" h="304" w="970">
                  <a:moveTo>
                    <a:pt x="677" y="0"/>
                  </a:moveTo>
                  <a:cubicBezTo>
                    <a:pt x="601" y="0"/>
                    <a:pt x="525" y="12"/>
                    <a:pt x="452" y="34"/>
                  </a:cubicBezTo>
                  <a:cubicBezTo>
                    <a:pt x="168" y="101"/>
                    <a:pt x="1" y="268"/>
                    <a:pt x="17" y="302"/>
                  </a:cubicBezTo>
                  <a:cubicBezTo>
                    <a:pt x="19" y="303"/>
                    <a:pt x="21" y="304"/>
                    <a:pt x="24" y="304"/>
                  </a:cubicBezTo>
                  <a:cubicBezTo>
                    <a:pt x="64" y="304"/>
                    <a:pt x="253" y="213"/>
                    <a:pt x="485" y="151"/>
                  </a:cubicBezTo>
                  <a:cubicBezTo>
                    <a:pt x="736" y="84"/>
                    <a:pt x="970" y="101"/>
                    <a:pt x="970" y="68"/>
                  </a:cubicBezTo>
                  <a:cubicBezTo>
                    <a:pt x="876" y="21"/>
                    <a:pt x="776" y="0"/>
                    <a:pt x="6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48"/>
            <p:cNvSpPr/>
            <p:nvPr/>
          </p:nvSpPr>
          <p:spPr>
            <a:xfrm>
              <a:off x="1793675" y="2538975"/>
              <a:ext cx="2950" cy="15900"/>
            </a:xfrm>
            <a:custGeom>
              <a:rect b="b" l="l" r="r" t="t"/>
              <a:pathLst>
                <a:path extrusionOk="0" h="636" w="118">
                  <a:moveTo>
                    <a:pt x="68" y="1"/>
                  </a:moveTo>
                  <a:cubicBezTo>
                    <a:pt x="34" y="1"/>
                    <a:pt x="1" y="151"/>
                    <a:pt x="1" y="318"/>
                  </a:cubicBezTo>
                  <a:cubicBezTo>
                    <a:pt x="1" y="502"/>
                    <a:pt x="17" y="636"/>
                    <a:pt x="51" y="636"/>
                  </a:cubicBezTo>
                  <a:cubicBezTo>
                    <a:pt x="84" y="636"/>
                    <a:pt x="118" y="502"/>
                    <a:pt x="118" y="318"/>
                  </a:cubicBezTo>
                  <a:cubicBezTo>
                    <a:pt x="118" y="151"/>
                    <a:pt x="101" y="1"/>
                    <a:pt x="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48"/>
            <p:cNvSpPr/>
            <p:nvPr/>
          </p:nvSpPr>
          <p:spPr>
            <a:xfrm>
              <a:off x="1800375" y="2538975"/>
              <a:ext cx="2950" cy="13400"/>
            </a:xfrm>
            <a:custGeom>
              <a:rect b="b" l="l" r="r" t="t"/>
              <a:pathLst>
                <a:path extrusionOk="0" h="536" w="118">
                  <a:moveTo>
                    <a:pt x="67" y="1"/>
                  </a:moveTo>
                  <a:cubicBezTo>
                    <a:pt x="33" y="1"/>
                    <a:pt x="0" y="118"/>
                    <a:pt x="0" y="268"/>
                  </a:cubicBezTo>
                  <a:cubicBezTo>
                    <a:pt x="0" y="418"/>
                    <a:pt x="33" y="535"/>
                    <a:pt x="67" y="535"/>
                  </a:cubicBezTo>
                  <a:cubicBezTo>
                    <a:pt x="100" y="535"/>
                    <a:pt x="117" y="418"/>
                    <a:pt x="117" y="268"/>
                  </a:cubicBezTo>
                  <a:cubicBezTo>
                    <a:pt x="117" y="118"/>
                    <a:pt x="100" y="1"/>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48"/>
            <p:cNvSpPr/>
            <p:nvPr/>
          </p:nvSpPr>
          <p:spPr>
            <a:xfrm>
              <a:off x="1807475" y="2538575"/>
              <a:ext cx="3350" cy="12125"/>
            </a:xfrm>
            <a:custGeom>
              <a:rect b="b" l="l" r="r" t="t"/>
              <a:pathLst>
                <a:path extrusionOk="0" h="485" w="134">
                  <a:moveTo>
                    <a:pt x="50" y="0"/>
                  </a:moveTo>
                  <a:cubicBezTo>
                    <a:pt x="17" y="0"/>
                    <a:pt x="0" y="117"/>
                    <a:pt x="17" y="251"/>
                  </a:cubicBezTo>
                  <a:cubicBezTo>
                    <a:pt x="17" y="384"/>
                    <a:pt x="50" y="485"/>
                    <a:pt x="84" y="485"/>
                  </a:cubicBezTo>
                  <a:cubicBezTo>
                    <a:pt x="117" y="468"/>
                    <a:pt x="134" y="368"/>
                    <a:pt x="134" y="234"/>
                  </a:cubicBezTo>
                  <a:cubicBezTo>
                    <a:pt x="117" y="100"/>
                    <a:pt x="84"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48"/>
            <p:cNvSpPr/>
            <p:nvPr/>
          </p:nvSpPr>
          <p:spPr>
            <a:xfrm>
              <a:off x="1525100" y="2607575"/>
              <a:ext cx="474550" cy="426425"/>
            </a:xfrm>
            <a:custGeom>
              <a:rect b="b" l="l" r="r" t="t"/>
              <a:pathLst>
                <a:path extrusionOk="0" h="17057" w="18982">
                  <a:moveTo>
                    <a:pt x="12121" y="1"/>
                  </a:moveTo>
                  <a:cubicBezTo>
                    <a:pt x="11858" y="1"/>
                    <a:pt x="11660" y="32"/>
                    <a:pt x="11473" y="32"/>
                  </a:cubicBezTo>
                  <a:cubicBezTo>
                    <a:pt x="11447" y="32"/>
                    <a:pt x="11421" y="32"/>
                    <a:pt x="11395" y="30"/>
                  </a:cubicBezTo>
                  <a:cubicBezTo>
                    <a:pt x="10688" y="307"/>
                    <a:pt x="9943" y="446"/>
                    <a:pt x="9198" y="446"/>
                  </a:cubicBezTo>
                  <a:cubicBezTo>
                    <a:pt x="8730" y="446"/>
                    <a:pt x="8261" y="391"/>
                    <a:pt x="7803" y="281"/>
                  </a:cubicBezTo>
                  <a:cubicBezTo>
                    <a:pt x="6216" y="465"/>
                    <a:pt x="5297" y="1217"/>
                    <a:pt x="3526" y="1918"/>
                  </a:cubicBezTo>
                  <a:lnTo>
                    <a:pt x="0" y="3823"/>
                  </a:lnTo>
                  <a:lnTo>
                    <a:pt x="2540" y="7365"/>
                  </a:lnTo>
                  <a:lnTo>
                    <a:pt x="5815" y="6279"/>
                  </a:lnTo>
                  <a:cubicBezTo>
                    <a:pt x="6082" y="7633"/>
                    <a:pt x="6149" y="8719"/>
                    <a:pt x="6333" y="10373"/>
                  </a:cubicBezTo>
                  <a:lnTo>
                    <a:pt x="6667" y="17056"/>
                  </a:lnTo>
                  <a:lnTo>
                    <a:pt x="16575" y="16889"/>
                  </a:lnTo>
                  <a:lnTo>
                    <a:pt x="15573" y="10557"/>
                  </a:lnTo>
                  <a:lnTo>
                    <a:pt x="14971" y="5544"/>
                  </a:lnTo>
                  <a:lnTo>
                    <a:pt x="14971" y="5544"/>
                  </a:lnTo>
                  <a:lnTo>
                    <a:pt x="17878" y="6747"/>
                  </a:lnTo>
                  <a:lnTo>
                    <a:pt x="18981" y="2670"/>
                  </a:lnTo>
                  <a:cubicBezTo>
                    <a:pt x="17394" y="2002"/>
                    <a:pt x="16274" y="1601"/>
                    <a:pt x="15389" y="1133"/>
                  </a:cubicBezTo>
                  <a:cubicBezTo>
                    <a:pt x="13595" y="154"/>
                    <a:pt x="12700" y="1"/>
                    <a:pt x="12121"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48"/>
            <p:cNvSpPr/>
            <p:nvPr/>
          </p:nvSpPr>
          <p:spPr>
            <a:xfrm>
              <a:off x="1633700" y="2636975"/>
              <a:ext cx="283225" cy="65350"/>
            </a:xfrm>
            <a:custGeom>
              <a:rect b="b" l="l" r="r" t="t"/>
              <a:pathLst>
                <a:path extrusionOk="0" h="2614" w="11329">
                  <a:moveTo>
                    <a:pt x="11190" y="0"/>
                  </a:moveTo>
                  <a:cubicBezTo>
                    <a:pt x="11187" y="0"/>
                    <a:pt x="11183" y="2"/>
                    <a:pt x="11178" y="7"/>
                  </a:cubicBezTo>
                  <a:cubicBezTo>
                    <a:pt x="11178" y="7"/>
                    <a:pt x="11212" y="41"/>
                    <a:pt x="11245" y="124"/>
                  </a:cubicBezTo>
                  <a:cubicBezTo>
                    <a:pt x="11295" y="241"/>
                    <a:pt x="11279" y="392"/>
                    <a:pt x="11212" y="492"/>
                  </a:cubicBezTo>
                  <a:cubicBezTo>
                    <a:pt x="11095" y="676"/>
                    <a:pt x="10944" y="809"/>
                    <a:pt x="10744" y="893"/>
                  </a:cubicBezTo>
                  <a:cubicBezTo>
                    <a:pt x="10477" y="960"/>
                    <a:pt x="10193" y="993"/>
                    <a:pt x="9909" y="993"/>
                  </a:cubicBezTo>
                  <a:cubicBezTo>
                    <a:pt x="9741" y="993"/>
                    <a:pt x="9574" y="1026"/>
                    <a:pt x="9407" y="1060"/>
                  </a:cubicBezTo>
                  <a:cubicBezTo>
                    <a:pt x="9240" y="1110"/>
                    <a:pt x="9073" y="1194"/>
                    <a:pt x="8923" y="1311"/>
                  </a:cubicBezTo>
                  <a:cubicBezTo>
                    <a:pt x="8605" y="1528"/>
                    <a:pt x="8355" y="1828"/>
                    <a:pt x="8037" y="2096"/>
                  </a:cubicBezTo>
                  <a:cubicBezTo>
                    <a:pt x="7887" y="2229"/>
                    <a:pt x="7703" y="2346"/>
                    <a:pt x="7519" y="2413"/>
                  </a:cubicBezTo>
                  <a:cubicBezTo>
                    <a:pt x="7382" y="2470"/>
                    <a:pt x="7237" y="2496"/>
                    <a:pt x="7095" y="2496"/>
                  </a:cubicBezTo>
                  <a:cubicBezTo>
                    <a:pt x="7030" y="2496"/>
                    <a:pt x="6964" y="2491"/>
                    <a:pt x="6901" y="2480"/>
                  </a:cubicBezTo>
                  <a:cubicBezTo>
                    <a:pt x="6467" y="2413"/>
                    <a:pt x="6066" y="2129"/>
                    <a:pt x="5631" y="1929"/>
                  </a:cubicBezTo>
                  <a:cubicBezTo>
                    <a:pt x="5319" y="1785"/>
                    <a:pt x="4982" y="1710"/>
                    <a:pt x="4637" y="1710"/>
                  </a:cubicBezTo>
                  <a:cubicBezTo>
                    <a:pt x="4501" y="1710"/>
                    <a:pt x="4364" y="1721"/>
                    <a:pt x="4228" y="1745"/>
                  </a:cubicBezTo>
                  <a:cubicBezTo>
                    <a:pt x="3793" y="1795"/>
                    <a:pt x="3359" y="1879"/>
                    <a:pt x="2941" y="1996"/>
                  </a:cubicBezTo>
                  <a:cubicBezTo>
                    <a:pt x="2573" y="2096"/>
                    <a:pt x="2172" y="2146"/>
                    <a:pt x="1788" y="2179"/>
                  </a:cubicBezTo>
                  <a:cubicBezTo>
                    <a:pt x="1754" y="2181"/>
                    <a:pt x="1721" y="2182"/>
                    <a:pt x="1687" y="2182"/>
                  </a:cubicBezTo>
                  <a:cubicBezTo>
                    <a:pt x="1387" y="2182"/>
                    <a:pt x="1088" y="2116"/>
                    <a:pt x="802" y="1996"/>
                  </a:cubicBezTo>
                  <a:cubicBezTo>
                    <a:pt x="552" y="1862"/>
                    <a:pt x="351" y="1678"/>
                    <a:pt x="218" y="1427"/>
                  </a:cubicBezTo>
                  <a:cubicBezTo>
                    <a:pt x="101" y="1244"/>
                    <a:pt x="50" y="1043"/>
                    <a:pt x="50" y="843"/>
                  </a:cubicBezTo>
                  <a:cubicBezTo>
                    <a:pt x="67" y="659"/>
                    <a:pt x="134" y="492"/>
                    <a:pt x="234" y="341"/>
                  </a:cubicBezTo>
                  <a:lnTo>
                    <a:pt x="234" y="341"/>
                  </a:lnTo>
                  <a:cubicBezTo>
                    <a:pt x="201" y="375"/>
                    <a:pt x="167" y="408"/>
                    <a:pt x="151" y="442"/>
                  </a:cubicBezTo>
                  <a:cubicBezTo>
                    <a:pt x="67" y="559"/>
                    <a:pt x="17" y="692"/>
                    <a:pt x="17" y="826"/>
                  </a:cubicBezTo>
                  <a:cubicBezTo>
                    <a:pt x="0" y="1060"/>
                    <a:pt x="50" y="1277"/>
                    <a:pt x="151" y="1461"/>
                  </a:cubicBezTo>
                  <a:cubicBezTo>
                    <a:pt x="301" y="1712"/>
                    <a:pt x="518" y="1929"/>
                    <a:pt x="769" y="2062"/>
                  </a:cubicBezTo>
                  <a:cubicBezTo>
                    <a:pt x="1055" y="2198"/>
                    <a:pt x="1367" y="2265"/>
                    <a:pt x="1683" y="2265"/>
                  </a:cubicBezTo>
                  <a:cubicBezTo>
                    <a:pt x="1718" y="2265"/>
                    <a:pt x="1753" y="2265"/>
                    <a:pt x="1788" y="2263"/>
                  </a:cubicBezTo>
                  <a:cubicBezTo>
                    <a:pt x="2189" y="2263"/>
                    <a:pt x="2590" y="2196"/>
                    <a:pt x="2974" y="2096"/>
                  </a:cubicBezTo>
                  <a:cubicBezTo>
                    <a:pt x="3392" y="1996"/>
                    <a:pt x="3810" y="1912"/>
                    <a:pt x="4244" y="1845"/>
                  </a:cubicBezTo>
                  <a:cubicBezTo>
                    <a:pt x="4353" y="1833"/>
                    <a:pt x="4462" y="1827"/>
                    <a:pt x="4572" y="1827"/>
                  </a:cubicBezTo>
                  <a:cubicBezTo>
                    <a:pt x="4917" y="1827"/>
                    <a:pt x="5264" y="1889"/>
                    <a:pt x="5581" y="2029"/>
                  </a:cubicBezTo>
                  <a:cubicBezTo>
                    <a:pt x="6015" y="2229"/>
                    <a:pt x="6400" y="2514"/>
                    <a:pt x="6868" y="2597"/>
                  </a:cubicBezTo>
                  <a:cubicBezTo>
                    <a:pt x="6942" y="2608"/>
                    <a:pt x="7016" y="2613"/>
                    <a:pt x="7089" y="2613"/>
                  </a:cubicBezTo>
                  <a:cubicBezTo>
                    <a:pt x="7248" y="2613"/>
                    <a:pt x="7404" y="2587"/>
                    <a:pt x="7553" y="2530"/>
                  </a:cubicBezTo>
                  <a:cubicBezTo>
                    <a:pt x="7753" y="2447"/>
                    <a:pt x="7937" y="2313"/>
                    <a:pt x="8104" y="2179"/>
                  </a:cubicBezTo>
                  <a:cubicBezTo>
                    <a:pt x="8421" y="1895"/>
                    <a:pt x="8689" y="1595"/>
                    <a:pt x="8973" y="1377"/>
                  </a:cubicBezTo>
                  <a:cubicBezTo>
                    <a:pt x="9123" y="1277"/>
                    <a:pt x="9274" y="1210"/>
                    <a:pt x="9441" y="1143"/>
                  </a:cubicBezTo>
                  <a:cubicBezTo>
                    <a:pt x="9591" y="1110"/>
                    <a:pt x="9758" y="1077"/>
                    <a:pt x="9909" y="1077"/>
                  </a:cubicBezTo>
                  <a:cubicBezTo>
                    <a:pt x="10209" y="1060"/>
                    <a:pt x="10493" y="1026"/>
                    <a:pt x="10761" y="943"/>
                  </a:cubicBezTo>
                  <a:cubicBezTo>
                    <a:pt x="10978" y="876"/>
                    <a:pt x="11145" y="709"/>
                    <a:pt x="11245" y="525"/>
                  </a:cubicBezTo>
                  <a:cubicBezTo>
                    <a:pt x="11312" y="392"/>
                    <a:pt x="11329" y="241"/>
                    <a:pt x="11279" y="108"/>
                  </a:cubicBezTo>
                  <a:cubicBezTo>
                    <a:pt x="11262" y="74"/>
                    <a:pt x="11245" y="57"/>
                    <a:pt x="11212" y="24"/>
                  </a:cubicBezTo>
                  <a:cubicBezTo>
                    <a:pt x="11200" y="12"/>
                    <a:pt x="11197" y="0"/>
                    <a:pt x="1119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48"/>
            <p:cNvSpPr/>
            <p:nvPr/>
          </p:nvSpPr>
          <p:spPr>
            <a:xfrm>
              <a:off x="1550575" y="2691875"/>
              <a:ext cx="343800" cy="92550"/>
            </a:xfrm>
            <a:custGeom>
              <a:rect b="b" l="l" r="r" t="t"/>
              <a:pathLst>
                <a:path extrusionOk="0" h="3702" w="13752">
                  <a:moveTo>
                    <a:pt x="184" y="0"/>
                  </a:moveTo>
                  <a:lnTo>
                    <a:pt x="184" y="0"/>
                  </a:lnTo>
                  <a:cubicBezTo>
                    <a:pt x="151" y="50"/>
                    <a:pt x="134" y="100"/>
                    <a:pt x="101" y="150"/>
                  </a:cubicBezTo>
                  <a:cubicBezTo>
                    <a:pt x="34" y="284"/>
                    <a:pt x="0" y="451"/>
                    <a:pt x="17" y="602"/>
                  </a:cubicBezTo>
                  <a:cubicBezTo>
                    <a:pt x="34" y="852"/>
                    <a:pt x="134" y="1103"/>
                    <a:pt x="268" y="1303"/>
                  </a:cubicBezTo>
                  <a:cubicBezTo>
                    <a:pt x="468" y="1571"/>
                    <a:pt x="752" y="1771"/>
                    <a:pt x="1070" y="1888"/>
                  </a:cubicBezTo>
                  <a:cubicBezTo>
                    <a:pt x="1437" y="2005"/>
                    <a:pt x="1838" y="2072"/>
                    <a:pt x="2239" y="2072"/>
                  </a:cubicBezTo>
                  <a:cubicBezTo>
                    <a:pt x="2690" y="2072"/>
                    <a:pt x="3142" y="2089"/>
                    <a:pt x="3593" y="2139"/>
                  </a:cubicBezTo>
                  <a:cubicBezTo>
                    <a:pt x="3827" y="2172"/>
                    <a:pt x="4061" y="2222"/>
                    <a:pt x="4278" y="2323"/>
                  </a:cubicBezTo>
                  <a:cubicBezTo>
                    <a:pt x="4512" y="2423"/>
                    <a:pt x="4729" y="2556"/>
                    <a:pt x="4913" y="2724"/>
                  </a:cubicBezTo>
                  <a:cubicBezTo>
                    <a:pt x="5130" y="2874"/>
                    <a:pt x="5330" y="3041"/>
                    <a:pt x="5548" y="3191"/>
                  </a:cubicBezTo>
                  <a:cubicBezTo>
                    <a:pt x="5782" y="3342"/>
                    <a:pt x="6032" y="3475"/>
                    <a:pt x="6299" y="3559"/>
                  </a:cubicBezTo>
                  <a:cubicBezTo>
                    <a:pt x="6597" y="3655"/>
                    <a:pt x="6910" y="3701"/>
                    <a:pt x="7225" y="3701"/>
                  </a:cubicBezTo>
                  <a:cubicBezTo>
                    <a:pt x="7458" y="3701"/>
                    <a:pt x="7692" y="3676"/>
                    <a:pt x="7920" y="3626"/>
                  </a:cubicBezTo>
                  <a:cubicBezTo>
                    <a:pt x="8438" y="3526"/>
                    <a:pt x="8873" y="3242"/>
                    <a:pt x="9290" y="3024"/>
                  </a:cubicBezTo>
                  <a:cubicBezTo>
                    <a:pt x="9622" y="2852"/>
                    <a:pt x="9975" y="2732"/>
                    <a:pt x="10308" y="2732"/>
                  </a:cubicBezTo>
                  <a:cubicBezTo>
                    <a:pt x="10393" y="2732"/>
                    <a:pt x="10478" y="2740"/>
                    <a:pt x="10560" y="2757"/>
                  </a:cubicBezTo>
                  <a:cubicBezTo>
                    <a:pt x="10961" y="2857"/>
                    <a:pt x="11312" y="3074"/>
                    <a:pt x="11663" y="3175"/>
                  </a:cubicBezTo>
                  <a:cubicBezTo>
                    <a:pt x="11843" y="3232"/>
                    <a:pt x="12029" y="3262"/>
                    <a:pt x="12217" y="3262"/>
                  </a:cubicBezTo>
                  <a:cubicBezTo>
                    <a:pt x="12360" y="3262"/>
                    <a:pt x="12504" y="3244"/>
                    <a:pt x="12649" y="3208"/>
                  </a:cubicBezTo>
                  <a:cubicBezTo>
                    <a:pt x="12883" y="3158"/>
                    <a:pt x="13117" y="3058"/>
                    <a:pt x="13317" y="2907"/>
                  </a:cubicBezTo>
                  <a:cubicBezTo>
                    <a:pt x="13451" y="2824"/>
                    <a:pt x="13568" y="2707"/>
                    <a:pt x="13668" y="2590"/>
                  </a:cubicBezTo>
                  <a:cubicBezTo>
                    <a:pt x="13701" y="2556"/>
                    <a:pt x="13735" y="2506"/>
                    <a:pt x="13751" y="2456"/>
                  </a:cubicBezTo>
                  <a:lnTo>
                    <a:pt x="13751" y="2456"/>
                  </a:lnTo>
                  <a:cubicBezTo>
                    <a:pt x="13618" y="2607"/>
                    <a:pt x="13467" y="2757"/>
                    <a:pt x="13300" y="2874"/>
                  </a:cubicBezTo>
                  <a:cubicBezTo>
                    <a:pt x="13083" y="3008"/>
                    <a:pt x="12866" y="3091"/>
                    <a:pt x="12632" y="3141"/>
                  </a:cubicBezTo>
                  <a:cubicBezTo>
                    <a:pt x="12495" y="3177"/>
                    <a:pt x="12358" y="3195"/>
                    <a:pt x="12220" y="3195"/>
                  </a:cubicBezTo>
                  <a:cubicBezTo>
                    <a:pt x="12040" y="3195"/>
                    <a:pt x="11860" y="3165"/>
                    <a:pt x="11680" y="3108"/>
                  </a:cubicBezTo>
                  <a:cubicBezTo>
                    <a:pt x="11345" y="2991"/>
                    <a:pt x="11011" y="2774"/>
                    <a:pt x="10577" y="2673"/>
                  </a:cubicBezTo>
                  <a:cubicBezTo>
                    <a:pt x="10468" y="2648"/>
                    <a:pt x="10355" y="2636"/>
                    <a:pt x="10243" y="2636"/>
                  </a:cubicBezTo>
                  <a:cubicBezTo>
                    <a:pt x="10130" y="2636"/>
                    <a:pt x="10017" y="2648"/>
                    <a:pt x="9909" y="2673"/>
                  </a:cubicBezTo>
                  <a:cubicBezTo>
                    <a:pt x="9675" y="2740"/>
                    <a:pt x="9457" y="2824"/>
                    <a:pt x="9240" y="2924"/>
                  </a:cubicBezTo>
                  <a:cubicBezTo>
                    <a:pt x="8822" y="3141"/>
                    <a:pt x="8388" y="3425"/>
                    <a:pt x="7887" y="3526"/>
                  </a:cubicBezTo>
                  <a:cubicBezTo>
                    <a:pt x="7677" y="3566"/>
                    <a:pt x="7464" y="3588"/>
                    <a:pt x="7252" y="3588"/>
                  </a:cubicBezTo>
                  <a:cubicBezTo>
                    <a:pt x="6941" y="3588"/>
                    <a:pt x="6631" y="3541"/>
                    <a:pt x="6333" y="3442"/>
                  </a:cubicBezTo>
                  <a:cubicBezTo>
                    <a:pt x="6082" y="3358"/>
                    <a:pt x="5848" y="3242"/>
                    <a:pt x="5614" y="3091"/>
                  </a:cubicBezTo>
                  <a:cubicBezTo>
                    <a:pt x="5397" y="2957"/>
                    <a:pt x="5197" y="2790"/>
                    <a:pt x="4979" y="2623"/>
                  </a:cubicBezTo>
                  <a:cubicBezTo>
                    <a:pt x="4779" y="2456"/>
                    <a:pt x="4562" y="2323"/>
                    <a:pt x="4328" y="2222"/>
                  </a:cubicBezTo>
                  <a:cubicBezTo>
                    <a:pt x="4094" y="2122"/>
                    <a:pt x="3843" y="2055"/>
                    <a:pt x="3609" y="2039"/>
                  </a:cubicBezTo>
                  <a:cubicBezTo>
                    <a:pt x="3271" y="2001"/>
                    <a:pt x="2923" y="1982"/>
                    <a:pt x="2580" y="1982"/>
                  </a:cubicBezTo>
                  <a:cubicBezTo>
                    <a:pt x="2466" y="1982"/>
                    <a:pt x="2352" y="1984"/>
                    <a:pt x="2239" y="1988"/>
                  </a:cubicBezTo>
                  <a:cubicBezTo>
                    <a:pt x="1855" y="1988"/>
                    <a:pt x="1471" y="1922"/>
                    <a:pt x="1086" y="1805"/>
                  </a:cubicBezTo>
                  <a:cubicBezTo>
                    <a:pt x="786" y="1704"/>
                    <a:pt x="518" y="1521"/>
                    <a:pt x="335" y="1270"/>
                  </a:cubicBezTo>
                  <a:cubicBezTo>
                    <a:pt x="184" y="1069"/>
                    <a:pt x="101" y="836"/>
                    <a:pt x="67" y="602"/>
                  </a:cubicBezTo>
                  <a:cubicBezTo>
                    <a:pt x="50" y="451"/>
                    <a:pt x="67" y="301"/>
                    <a:pt x="117" y="150"/>
                  </a:cubicBezTo>
                  <a:cubicBezTo>
                    <a:pt x="167" y="50"/>
                    <a:pt x="201" y="17"/>
                    <a:pt x="18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48"/>
            <p:cNvSpPr/>
            <p:nvPr/>
          </p:nvSpPr>
          <p:spPr>
            <a:xfrm>
              <a:off x="1909800" y="2715675"/>
              <a:ext cx="75225" cy="38775"/>
            </a:xfrm>
            <a:custGeom>
              <a:rect b="b" l="l" r="r" t="t"/>
              <a:pathLst>
                <a:path extrusionOk="0" h="1551" w="3009">
                  <a:moveTo>
                    <a:pt x="3008" y="0"/>
                  </a:moveTo>
                  <a:cubicBezTo>
                    <a:pt x="2841" y="0"/>
                    <a:pt x="2657" y="51"/>
                    <a:pt x="2507" y="134"/>
                  </a:cubicBezTo>
                  <a:cubicBezTo>
                    <a:pt x="2156" y="335"/>
                    <a:pt x="1822" y="569"/>
                    <a:pt x="1521" y="853"/>
                  </a:cubicBezTo>
                  <a:cubicBezTo>
                    <a:pt x="1237" y="1120"/>
                    <a:pt x="886" y="1320"/>
                    <a:pt x="502" y="1437"/>
                  </a:cubicBezTo>
                  <a:cubicBezTo>
                    <a:pt x="335" y="1471"/>
                    <a:pt x="168" y="1488"/>
                    <a:pt x="1" y="1488"/>
                  </a:cubicBezTo>
                  <a:cubicBezTo>
                    <a:pt x="102" y="1528"/>
                    <a:pt x="209" y="1550"/>
                    <a:pt x="315" y="1550"/>
                  </a:cubicBezTo>
                  <a:cubicBezTo>
                    <a:pt x="384" y="1550"/>
                    <a:pt x="453" y="1541"/>
                    <a:pt x="519" y="1521"/>
                  </a:cubicBezTo>
                  <a:cubicBezTo>
                    <a:pt x="920" y="1421"/>
                    <a:pt x="1287" y="1220"/>
                    <a:pt x="1605" y="953"/>
                  </a:cubicBezTo>
                  <a:cubicBezTo>
                    <a:pt x="1889" y="669"/>
                    <a:pt x="2206" y="418"/>
                    <a:pt x="2557" y="201"/>
                  </a:cubicBezTo>
                  <a:cubicBezTo>
                    <a:pt x="2824" y="51"/>
                    <a:pt x="3008" y="34"/>
                    <a:pt x="300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48"/>
            <p:cNvSpPr/>
            <p:nvPr/>
          </p:nvSpPr>
          <p:spPr>
            <a:xfrm>
              <a:off x="1682575" y="2844300"/>
              <a:ext cx="220150" cy="29425"/>
            </a:xfrm>
            <a:custGeom>
              <a:rect b="b" l="l" r="r" t="t"/>
              <a:pathLst>
                <a:path extrusionOk="0" h="1177" w="8806">
                  <a:moveTo>
                    <a:pt x="3" y="0"/>
                  </a:moveTo>
                  <a:cubicBezTo>
                    <a:pt x="2" y="0"/>
                    <a:pt x="1" y="1"/>
                    <a:pt x="0" y="2"/>
                  </a:cubicBezTo>
                  <a:cubicBezTo>
                    <a:pt x="0" y="35"/>
                    <a:pt x="17" y="69"/>
                    <a:pt x="34" y="85"/>
                  </a:cubicBezTo>
                  <a:cubicBezTo>
                    <a:pt x="67" y="185"/>
                    <a:pt x="117" y="269"/>
                    <a:pt x="167" y="336"/>
                  </a:cubicBezTo>
                  <a:cubicBezTo>
                    <a:pt x="385" y="620"/>
                    <a:pt x="652" y="837"/>
                    <a:pt x="986" y="971"/>
                  </a:cubicBezTo>
                  <a:cubicBezTo>
                    <a:pt x="1322" y="1110"/>
                    <a:pt x="1674" y="1177"/>
                    <a:pt x="2031" y="1177"/>
                  </a:cubicBezTo>
                  <a:cubicBezTo>
                    <a:pt x="2189" y="1177"/>
                    <a:pt x="2348" y="1163"/>
                    <a:pt x="2507" y="1138"/>
                  </a:cubicBezTo>
                  <a:cubicBezTo>
                    <a:pt x="3125" y="1021"/>
                    <a:pt x="3726" y="871"/>
                    <a:pt x="4311" y="653"/>
                  </a:cubicBezTo>
                  <a:cubicBezTo>
                    <a:pt x="4847" y="469"/>
                    <a:pt x="5412" y="384"/>
                    <a:pt x="5979" y="384"/>
                  </a:cubicBezTo>
                  <a:cubicBezTo>
                    <a:pt x="6030" y="384"/>
                    <a:pt x="6081" y="385"/>
                    <a:pt x="6132" y="386"/>
                  </a:cubicBezTo>
                  <a:cubicBezTo>
                    <a:pt x="6700" y="419"/>
                    <a:pt x="7135" y="703"/>
                    <a:pt x="7569" y="820"/>
                  </a:cubicBezTo>
                  <a:cubicBezTo>
                    <a:pt x="7691" y="863"/>
                    <a:pt x="7819" y="883"/>
                    <a:pt x="7947" y="883"/>
                  </a:cubicBezTo>
                  <a:cubicBezTo>
                    <a:pt x="8172" y="883"/>
                    <a:pt x="8397" y="820"/>
                    <a:pt x="8588" y="703"/>
                  </a:cubicBezTo>
                  <a:cubicBezTo>
                    <a:pt x="8655" y="653"/>
                    <a:pt x="8722" y="570"/>
                    <a:pt x="8772" y="486"/>
                  </a:cubicBezTo>
                  <a:cubicBezTo>
                    <a:pt x="8789" y="470"/>
                    <a:pt x="8806" y="436"/>
                    <a:pt x="8806" y="403"/>
                  </a:cubicBezTo>
                  <a:lnTo>
                    <a:pt x="8806" y="403"/>
                  </a:lnTo>
                  <a:cubicBezTo>
                    <a:pt x="8739" y="503"/>
                    <a:pt x="8655" y="603"/>
                    <a:pt x="8555" y="670"/>
                  </a:cubicBezTo>
                  <a:cubicBezTo>
                    <a:pt x="8392" y="766"/>
                    <a:pt x="8202" y="812"/>
                    <a:pt x="8009" y="812"/>
                  </a:cubicBezTo>
                  <a:cubicBezTo>
                    <a:pt x="7866" y="812"/>
                    <a:pt x="7721" y="787"/>
                    <a:pt x="7586" y="737"/>
                  </a:cubicBezTo>
                  <a:cubicBezTo>
                    <a:pt x="7385" y="687"/>
                    <a:pt x="7168" y="586"/>
                    <a:pt x="6934" y="486"/>
                  </a:cubicBezTo>
                  <a:cubicBezTo>
                    <a:pt x="6684" y="369"/>
                    <a:pt x="6416" y="302"/>
                    <a:pt x="6132" y="286"/>
                  </a:cubicBezTo>
                  <a:cubicBezTo>
                    <a:pt x="6045" y="281"/>
                    <a:pt x="5957" y="279"/>
                    <a:pt x="5869" y="279"/>
                  </a:cubicBezTo>
                  <a:cubicBezTo>
                    <a:pt x="5335" y="279"/>
                    <a:pt x="4794" y="367"/>
                    <a:pt x="4278" y="553"/>
                  </a:cubicBezTo>
                  <a:cubicBezTo>
                    <a:pt x="3693" y="754"/>
                    <a:pt x="3091" y="904"/>
                    <a:pt x="2490" y="1021"/>
                  </a:cubicBezTo>
                  <a:cubicBezTo>
                    <a:pt x="2320" y="1055"/>
                    <a:pt x="2149" y="1072"/>
                    <a:pt x="1980" y="1072"/>
                  </a:cubicBezTo>
                  <a:cubicBezTo>
                    <a:pt x="1652" y="1072"/>
                    <a:pt x="1328" y="1009"/>
                    <a:pt x="1019" y="887"/>
                  </a:cubicBezTo>
                  <a:cubicBezTo>
                    <a:pt x="702" y="770"/>
                    <a:pt x="418" y="570"/>
                    <a:pt x="201" y="319"/>
                  </a:cubicBezTo>
                  <a:cubicBezTo>
                    <a:pt x="75" y="130"/>
                    <a:pt x="23" y="0"/>
                    <a:pt x="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48"/>
            <p:cNvSpPr/>
            <p:nvPr/>
          </p:nvSpPr>
          <p:spPr>
            <a:xfrm>
              <a:off x="1687575" y="2952100"/>
              <a:ext cx="239800" cy="31350"/>
            </a:xfrm>
            <a:custGeom>
              <a:rect b="b" l="l" r="r" t="t"/>
              <a:pathLst>
                <a:path extrusionOk="0" h="1254" w="9592">
                  <a:moveTo>
                    <a:pt x="1" y="0"/>
                  </a:moveTo>
                  <a:lnTo>
                    <a:pt x="1" y="0"/>
                  </a:lnTo>
                  <a:cubicBezTo>
                    <a:pt x="1" y="1"/>
                    <a:pt x="17" y="34"/>
                    <a:pt x="68" y="84"/>
                  </a:cubicBezTo>
                  <a:cubicBezTo>
                    <a:pt x="134" y="168"/>
                    <a:pt x="218" y="234"/>
                    <a:pt x="285" y="301"/>
                  </a:cubicBezTo>
                  <a:cubicBezTo>
                    <a:pt x="569" y="552"/>
                    <a:pt x="903" y="752"/>
                    <a:pt x="1237" y="903"/>
                  </a:cubicBezTo>
                  <a:cubicBezTo>
                    <a:pt x="1755" y="1137"/>
                    <a:pt x="2307" y="1254"/>
                    <a:pt x="2875" y="1254"/>
                  </a:cubicBezTo>
                  <a:cubicBezTo>
                    <a:pt x="3209" y="1254"/>
                    <a:pt x="3526" y="1220"/>
                    <a:pt x="3860" y="1137"/>
                  </a:cubicBezTo>
                  <a:cubicBezTo>
                    <a:pt x="4195" y="1053"/>
                    <a:pt x="4529" y="936"/>
                    <a:pt x="4863" y="819"/>
                  </a:cubicBezTo>
                  <a:cubicBezTo>
                    <a:pt x="5431" y="620"/>
                    <a:pt x="6000" y="433"/>
                    <a:pt x="6538" y="433"/>
                  </a:cubicBezTo>
                  <a:cubicBezTo>
                    <a:pt x="6632" y="433"/>
                    <a:pt x="6725" y="439"/>
                    <a:pt x="6818" y="452"/>
                  </a:cubicBezTo>
                  <a:cubicBezTo>
                    <a:pt x="7102" y="485"/>
                    <a:pt x="7386" y="569"/>
                    <a:pt x="7653" y="669"/>
                  </a:cubicBezTo>
                  <a:cubicBezTo>
                    <a:pt x="7904" y="769"/>
                    <a:pt x="8155" y="836"/>
                    <a:pt x="8422" y="886"/>
                  </a:cubicBezTo>
                  <a:cubicBezTo>
                    <a:pt x="8475" y="893"/>
                    <a:pt x="8527" y="896"/>
                    <a:pt x="8580" y="896"/>
                  </a:cubicBezTo>
                  <a:cubicBezTo>
                    <a:pt x="8909" y="896"/>
                    <a:pt x="9227" y="761"/>
                    <a:pt x="9458" y="502"/>
                  </a:cubicBezTo>
                  <a:cubicBezTo>
                    <a:pt x="9525" y="418"/>
                    <a:pt x="9558" y="335"/>
                    <a:pt x="9591" y="218"/>
                  </a:cubicBezTo>
                  <a:cubicBezTo>
                    <a:pt x="9591" y="184"/>
                    <a:pt x="9591" y="151"/>
                    <a:pt x="9591" y="117"/>
                  </a:cubicBezTo>
                  <a:cubicBezTo>
                    <a:pt x="9558" y="251"/>
                    <a:pt x="9508" y="368"/>
                    <a:pt x="9424" y="468"/>
                  </a:cubicBezTo>
                  <a:cubicBezTo>
                    <a:pt x="9197" y="695"/>
                    <a:pt x="8898" y="814"/>
                    <a:pt x="8588" y="814"/>
                  </a:cubicBezTo>
                  <a:cubicBezTo>
                    <a:pt x="8533" y="814"/>
                    <a:pt x="8477" y="810"/>
                    <a:pt x="8422" y="802"/>
                  </a:cubicBezTo>
                  <a:cubicBezTo>
                    <a:pt x="8171" y="752"/>
                    <a:pt x="7921" y="686"/>
                    <a:pt x="7687" y="585"/>
                  </a:cubicBezTo>
                  <a:cubicBezTo>
                    <a:pt x="7419" y="468"/>
                    <a:pt x="7119" y="385"/>
                    <a:pt x="6835" y="335"/>
                  </a:cubicBezTo>
                  <a:cubicBezTo>
                    <a:pt x="6737" y="322"/>
                    <a:pt x="6639" y="316"/>
                    <a:pt x="6540" y="316"/>
                  </a:cubicBezTo>
                  <a:cubicBezTo>
                    <a:pt x="5979" y="316"/>
                    <a:pt x="5398" y="503"/>
                    <a:pt x="4830" y="702"/>
                  </a:cubicBezTo>
                  <a:cubicBezTo>
                    <a:pt x="4479" y="819"/>
                    <a:pt x="4161" y="936"/>
                    <a:pt x="3827" y="1020"/>
                  </a:cubicBezTo>
                  <a:cubicBezTo>
                    <a:pt x="3510" y="1103"/>
                    <a:pt x="3192" y="1153"/>
                    <a:pt x="2875" y="1153"/>
                  </a:cubicBezTo>
                  <a:cubicBezTo>
                    <a:pt x="2323" y="1153"/>
                    <a:pt x="1772" y="1036"/>
                    <a:pt x="1271" y="819"/>
                  </a:cubicBezTo>
                  <a:cubicBezTo>
                    <a:pt x="803" y="619"/>
                    <a:pt x="385" y="335"/>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48"/>
            <p:cNvSpPr/>
            <p:nvPr/>
          </p:nvSpPr>
          <p:spPr>
            <a:xfrm>
              <a:off x="1711800" y="2723200"/>
              <a:ext cx="20925" cy="25925"/>
            </a:xfrm>
            <a:custGeom>
              <a:rect b="b" l="l" r="r" t="t"/>
              <a:pathLst>
                <a:path extrusionOk="0" h="1037" w="837">
                  <a:moveTo>
                    <a:pt x="1" y="0"/>
                  </a:moveTo>
                  <a:lnTo>
                    <a:pt x="1" y="0"/>
                  </a:lnTo>
                  <a:cubicBezTo>
                    <a:pt x="251" y="368"/>
                    <a:pt x="536" y="702"/>
                    <a:pt x="836" y="1036"/>
                  </a:cubicBezTo>
                  <a:cubicBezTo>
                    <a:pt x="669" y="618"/>
                    <a:pt x="368" y="251"/>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48"/>
            <p:cNvSpPr/>
            <p:nvPr/>
          </p:nvSpPr>
          <p:spPr>
            <a:xfrm>
              <a:off x="1852150" y="2711925"/>
              <a:ext cx="23425" cy="25075"/>
            </a:xfrm>
            <a:custGeom>
              <a:rect b="b" l="l" r="r" t="t"/>
              <a:pathLst>
                <a:path extrusionOk="0" h="1003" w="937">
                  <a:moveTo>
                    <a:pt x="937" y="0"/>
                  </a:moveTo>
                  <a:lnTo>
                    <a:pt x="937" y="0"/>
                  </a:lnTo>
                  <a:cubicBezTo>
                    <a:pt x="569" y="284"/>
                    <a:pt x="252" y="618"/>
                    <a:pt x="1" y="1003"/>
                  </a:cubicBezTo>
                  <a:cubicBezTo>
                    <a:pt x="369" y="719"/>
                    <a:pt x="686" y="384"/>
                    <a:pt x="93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48"/>
            <p:cNvSpPr/>
            <p:nvPr/>
          </p:nvSpPr>
          <p:spPr>
            <a:xfrm>
              <a:off x="1932350" y="2687275"/>
              <a:ext cx="23425" cy="17150"/>
            </a:xfrm>
            <a:custGeom>
              <a:rect b="b" l="l" r="r" t="t"/>
              <a:pathLst>
                <a:path extrusionOk="0" h="686" w="937">
                  <a:moveTo>
                    <a:pt x="18" y="0"/>
                  </a:moveTo>
                  <a:cubicBezTo>
                    <a:pt x="1" y="34"/>
                    <a:pt x="185" y="201"/>
                    <a:pt x="435" y="385"/>
                  </a:cubicBezTo>
                  <a:cubicBezTo>
                    <a:pt x="569" y="518"/>
                    <a:pt x="736" y="618"/>
                    <a:pt x="920" y="685"/>
                  </a:cubicBezTo>
                  <a:cubicBezTo>
                    <a:pt x="937" y="652"/>
                    <a:pt x="753" y="485"/>
                    <a:pt x="502" y="301"/>
                  </a:cubicBezTo>
                  <a:cubicBezTo>
                    <a:pt x="369" y="167"/>
                    <a:pt x="201" y="67"/>
                    <a:pt x="1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48"/>
            <p:cNvSpPr/>
            <p:nvPr/>
          </p:nvSpPr>
          <p:spPr>
            <a:xfrm>
              <a:off x="1591100" y="2686425"/>
              <a:ext cx="9625" cy="24300"/>
            </a:xfrm>
            <a:custGeom>
              <a:rect b="b" l="l" r="r" t="t"/>
              <a:pathLst>
                <a:path extrusionOk="0" h="972" w="385">
                  <a:moveTo>
                    <a:pt x="351" y="1"/>
                  </a:moveTo>
                  <a:lnTo>
                    <a:pt x="0" y="970"/>
                  </a:lnTo>
                  <a:cubicBezTo>
                    <a:pt x="1" y="971"/>
                    <a:pt x="2" y="971"/>
                    <a:pt x="3" y="971"/>
                  </a:cubicBezTo>
                  <a:cubicBezTo>
                    <a:pt x="31" y="971"/>
                    <a:pt x="188" y="792"/>
                    <a:pt x="284" y="536"/>
                  </a:cubicBezTo>
                  <a:cubicBezTo>
                    <a:pt x="368" y="368"/>
                    <a:pt x="384" y="185"/>
                    <a:pt x="35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48"/>
            <p:cNvSpPr/>
            <p:nvPr/>
          </p:nvSpPr>
          <p:spPr>
            <a:xfrm>
              <a:off x="1717650" y="2918600"/>
              <a:ext cx="19250" cy="24350"/>
            </a:xfrm>
            <a:custGeom>
              <a:rect b="b" l="l" r="r" t="t"/>
              <a:pathLst>
                <a:path extrusionOk="0" h="974" w="770">
                  <a:moveTo>
                    <a:pt x="7" y="0"/>
                  </a:moveTo>
                  <a:cubicBezTo>
                    <a:pt x="4" y="0"/>
                    <a:pt x="2" y="2"/>
                    <a:pt x="1" y="4"/>
                  </a:cubicBezTo>
                  <a:cubicBezTo>
                    <a:pt x="84" y="188"/>
                    <a:pt x="201" y="371"/>
                    <a:pt x="335" y="522"/>
                  </a:cubicBezTo>
                  <a:cubicBezTo>
                    <a:pt x="544" y="779"/>
                    <a:pt x="737" y="974"/>
                    <a:pt x="767" y="974"/>
                  </a:cubicBezTo>
                  <a:cubicBezTo>
                    <a:pt x="768" y="974"/>
                    <a:pt x="769" y="974"/>
                    <a:pt x="769" y="973"/>
                  </a:cubicBezTo>
                  <a:cubicBezTo>
                    <a:pt x="686" y="772"/>
                    <a:pt x="569" y="605"/>
                    <a:pt x="435" y="455"/>
                  </a:cubicBezTo>
                  <a:cubicBezTo>
                    <a:pt x="233" y="206"/>
                    <a:pt x="45" y="0"/>
                    <a:pt x="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48"/>
            <p:cNvSpPr/>
            <p:nvPr/>
          </p:nvSpPr>
          <p:spPr>
            <a:xfrm>
              <a:off x="1782825" y="2910750"/>
              <a:ext cx="25075" cy="24250"/>
            </a:xfrm>
            <a:custGeom>
              <a:rect b="b" l="l" r="r" t="t"/>
              <a:pathLst>
                <a:path extrusionOk="0" h="970" w="1003">
                  <a:moveTo>
                    <a:pt x="1003" y="0"/>
                  </a:moveTo>
                  <a:cubicBezTo>
                    <a:pt x="619" y="251"/>
                    <a:pt x="268" y="585"/>
                    <a:pt x="0" y="969"/>
                  </a:cubicBezTo>
                  <a:cubicBezTo>
                    <a:pt x="385" y="702"/>
                    <a:pt x="719" y="368"/>
                    <a:pt x="100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48"/>
            <p:cNvSpPr/>
            <p:nvPr/>
          </p:nvSpPr>
          <p:spPr>
            <a:xfrm>
              <a:off x="1869700" y="2915350"/>
              <a:ext cx="25925" cy="18825"/>
            </a:xfrm>
            <a:custGeom>
              <a:rect b="b" l="l" r="r" t="t"/>
              <a:pathLst>
                <a:path extrusionOk="0" h="753" w="1037">
                  <a:moveTo>
                    <a:pt x="1" y="0"/>
                  </a:moveTo>
                  <a:cubicBezTo>
                    <a:pt x="301" y="318"/>
                    <a:pt x="652" y="568"/>
                    <a:pt x="1037" y="752"/>
                  </a:cubicBezTo>
                  <a:cubicBezTo>
                    <a:pt x="753" y="435"/>
                    <a:pt x="385" y="184"/>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48"/>
            <p:cNvSpPr/>
            <p:nvPr/>
          </p:nvSpPr>
          <p:spPr>
            <a:xfrm>
              <a:off x="1723075" y="2811750"/>
              <a:ext cx="33450" cy="19250"/>
            </a:xfrm>
            <a:custGeom>
              <a:rect b="b" l="l" r="r" t="t"/>
              <a:pathLst>
                <a:path extrusionOk="0" h="770" w="1338">
                  <a:moveTo>
                    <a:pt x="1338" y="0"/>
                  </a:moveTo>
                  <a:lnTo>
                    <a:pt x="1338" y="0"/>
                  </a:lnTo>
                  <a:cubicBezTo>
                    <a:pt x="853" y="184"/>
                    <a:pt x="402" y="435"/>
                    <a:pt x="1" y="769"/>
                  </a:cubicBezTo>
                  <a:cubicBezTo>
                    <a:pt x="486" y="569"/>
                    <a:pt x="937" y="318"/>
                    <a:pt x="1338"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48"/>
            <p:cNvSpPr/>
            <p:nvPr/>
          </p:nvSpPr>
          <p:spPr>
            <a:xfrm>
              <a:off x="1812475" y="2800025"/>
              <a:ext cx="21750" cy="18425"/>
            </a:xfrm>
            <a:custGeom>
              <a:rect b="b" l="l" r="r" t="t"/>
              <a:pathLst>
                <a:path extrusionOk="0" h="737" w="870">
                  <a:moveTo>
                    <a:pt x="5" y="1"/>
                  </a:moveTo>
                  <a:cubicBezTo>
                    <a:pt x="3" y="1"/>
                    <a:pt x="2" y="1"/>
                    <a:pt x="1" y="2"/>
                  </a:cubicBezTo>
                  <a:cubicBezTo>
                    <a:pt x="118" y="403"/>
                    <a:pt x="452" y="687"/>
                    <a:pt x="853" y="737"/>
                  </a:cubicBezTo>
                  <a:cubicBezTo>
                    <a:pt x="869" y="703"/>
                    <a:pt x="619" y="603"/>
                    <a:pt x="385" y="403"/>
                  </a:cubicBezTo>
                  <a:cubicBezTo>
                    <a:pt x="160" y="209"/>
                    <a:pt x="43" y="1"/>
                    <a:pt x="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48"/>
            <p:cNvSpPr/>
            <p:nvPr/>
          </p:nvSpPr>
          <p:spPr>
            <a:xfrm>
              <a:off x="1702625" y="2643400"/>
              <a:ext cx="25075" cy="10900"/>
            </a:xfrm>
            <a:custGeom>
              <a:rect b="b" l="l" r="r" t="t"/>
              <a:pathLst>
                <a:path extrusionOk="0" h="436" w="1003">
                  <a:moveTo>
                    <a:pt x="986" y="1"/>
                  </a:moveTo>
                  <a:cubicBezTo>
                    <a:pt x="802" y="18"/>
                    <a:pt x="635" y="68"/>
                    <a:pt x="485" y="168"/>
                  </a:cubicBezTo>
                  <a:cubicBezTo>
                    <a:pt x="217" y="285"/>
                    <a:pt x="0" y="402"/>
                    <a:pt x="17" y="435"/>
                  </a:cubicBezTo>
                  <a:cubicBezTo>
                    <a:pt x="201" y="419"/>
                    <a:pt x="368" y="368"/>
                    <a:pt x="535" y="268"/>
                  </a:cubicBezTo>
                  <a:cubicBezTo>
                    <a:pt x="802" y="151"/>
                    <a:pt x="1003" y="18"/>
                    <a:pt x="98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48"/>
            <p:cNvSpPr/>
            <p:nvPr/>
          </p:nvSpPr>
          <p:spPr>
            <a:xfrm>
              <a:off x="1780325" y="2642575"/>
              <a:ext cx="26750" cy="13800"/>
            </a:xfrm>
            <a:custGeom>
              <a:rect b="b" l="l" r="r" t="t"/>
              <a:pathLst>
                <a:path extrusionOk="0" h="552" w="1070">
                  <a:moveTo>
                    <a:pt x="0" y="0"/>
                  </a:moveTo>
                  <a:cubicBezTo>
                    <a:pt x="318" y="251"/>
                    <a:pt x="685" y="435"/>
                    <a:pt x="1069" y="552"/>
                  </a:cubicBezTo>
                  <a:cubicBezTo>
                    <a:pt x="752" y="301"/>
                    <a:pt x="401" y="101"/>
                    <a:pt x="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48"/>
            <p:cNvSpPr/>
            <p:nvPr/>
          </p:nvSpPr>
          <p:spPr>
            <a:xfrm>
              <a:off x="1847975" y="2633300"/>
              <a:ext cx="26775" cy="3600"/>
            </a:xfrm>
            <a:custGeom>
              <a:rect b="b" l="l" r="r" t="t"/>
              <a:pathLst>
                <a:path extrusionOk="0" h="144" w="1071">
                  <a:moveTo>
                    <a:pt x="775" y="1"/>
                  </a:moveTo>
                  <a:cubicBezTo>
                    <a:pt x="508" y="1"/>
                    <a:pt x="245" y="47"/>
                    <a:pt x="1" y="121"/>
                  </a:cubicBezTo>
                  <a:cubicBezTo>
                    <a:pt x="106" y="136"/>
                    <a:pt x="213" y="143"/>
                    <a:pt x="320" y="143"/>
                  </a:cubicBezTo>
                  <a:cubicBezTo>
                    <a:pt x="571" y="143"/>
                    <a:pt x="825" y="102"/>
                    <a:pt x="1070" y="21"/>
                  </a:cubicBezTo>
                  <a:cubicBezTo>
                    <a:pt x="972" y="7"/>
                    <a:pt x="873" y="1"/>
                    <a:pt x="7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48"/>
            <p:cNvSpPr/>
            <p:nvPr/>
          </p:nvSpPr>
          <p:spPr>
            <a:xfrm>
              <a:off x="1720175" y="3000925"/>
              <a:ext cx="22975" cy="16825"/>
            </a:xfrm>
            <a:custGeom>
              <a:rect b="b" l="l" r="r" t="t"/>
              <a:pathLst>
                <a:path extrusionOk="0" h="673" w="919">
                  <a:moveTo>
                    <a:pt x="25" y="1"/>
                  </a:moveTo>
                  <a:cubicBezTo>
                    <a:pt x="22" y="1"/>
                    <a:pt x="19" y="1"/>
                    <a:pt x="17" y="2"/>
                  </a:cubicBezTo>
                  <a:cubicBezTo>
                    <a:pt x="0" y="36"/>
                    <a:pt x="184" y="203"/>
                    <a:pt x="418" y="387"/>
                  </a:cubicBezTo>
                  <a:cubicBezTo>
                    <a:pt x="652" y="559"/>
                    <a:pt x="843" y="672"/>
                    <a:pt x="880" y="672"/>
                  </a:cubicBezTo>
                  <a:cubicBezTo>
                    <a:pt x="883" y="672"/>
                    <a:pt x="885" y="672"/>
                    <a:pt x="886" y="671"/>
                  </a:cubicBezTo>
                  <a:cubicBezTo>
                    <a:pt x="919" y="637"/>
                    <a:pt x="735" y="470"/>
                    <a:pt x="501" y="286"/>
                  </a:cubicBezTo>
                  <a:cubicBezTo>
                    <a:pt x="267" y="114"/>
                    <a:pt x="76" y="1"/>
                    <a:pt x="2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48"/>
            <p:cNvSpPr/>
            <p:nvPr/>
          </p:nvSpPr>
          <p:spPr>
            <a:xfrm>
              <a:off x="1823750" y="2999725"/>
              <a:ext cx="24675" cy="16725"/>
            </a:xfrm>
            <a:custGeom>
              <a:rect b="b" l="l" r="r" t="t"/>
              <a:pathLst>
                <a:path extrusionOk="0" h="669" w="987">
                  <a:moveTo>
                    <a:pt x="970" y="0"/>
                  </a:moveTo>
                  <a:lnTo>
                    <a:pt x="970" y="0"/>
                  </a:lnTo>
                  <a:cubicBezTo>
                    <a:pt x="636" y="234"/>
                    <a:pt x="318" y="451"/>
                    <a:pt x="1" y="669"/>
                  </a:cubicBezTo>
                  <a:cubicBezTo>
                    <a:pt x="201" y="652"/>
                    <a:pt x="385" y="568"/>
                    <a:pt x="552" y="435"/>
                  </a:cubicBezTo>
                  <a:cubicBezTo>
                    <a:pt x="819" y="251"/>
                    <a:pt x="987" y="34"/>
                    <a:pt x="9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48"/>
            <p:cNvSpPr/>
            <p:nvPr/>
          </p:nvSpPr>
          <p:spPr>
            <a:xfrm>
              <a:off x="1891000" y="3008500"/>
              <a:ext cx="25525" cy="12550"/>
            </a:xfrm>
            <a:custGeom>
              <a:rect b="b" l="l" r="r" t="t"/>
              <a:pathLst>
                <a:path extrusionOk="0" h="502" w="1021">
                  <a:moveTo>
                    <a:pt x="1" y="0"/>
                  </a:moveTo>
                  <a:lnTo>
                    <a:pt x="1" y="0"/>
                  </a:lnTo>
                  <a:cubicBezTo>
                    <a:pt x="302" y="234"/>
                    <a:pt x="652" y="418"/>
                    <a:pt x="1020" y="501"/>
                  </a:cubicBezTo>
                  <a:cubicBezTo>
                    <a:pt x="719" y="267"/>
                    <a:pt x="385" y="100"/>
                    <a:pt x="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48"/>
            <p:cNvSpPr/>
            <p:nvPr/>
          </p:nvSpPr>
          <p:spPr>
            <a:xfrm>
              <a:off x="1761100" y="3081600"/>
              <a:ext cx="403525" cy="73525"/>
            </a:xfrm>
            <a:custGeom>
              <a:rect b="b" l="l" r="r" t="t"/>
              <a:pathLst>
                <a:path extrusionOk="0" h="2941" w="16141">
                  <a:moveTo>
                    <a:pt x="0" y="0"/>
                  </a:moveTo>
                  <a:cubicBezTo>
                    <a:pt x="51" y="234"/>
                    <a:pt x="134" y="435"/>
                    <a:pt x="251" y="635"/>
                  </a:cubicBezTo>
                  <a:cubicBezTo>
                    <a:pt x="535" y="1203"/>
                    <a:pt x="970" y="1671"/>
                    <a:pt x="1488" y="2022"/>
                  </a:cubicBezTo>
                  <a:cubicBezTo>
                    <a:pt x="2256" y="2557"/>
                    <a:pt x="3158" y="2841"/>
                    <a:pt x="4094" y="2891"/>
                  </a:cubicBezTo>
                  <a:cubicBezTo>
                    <a:pt x="5130" y="2941"/>
                    <a:pt x="6266" y="2941"/>
                    <a:pt x="7469" y="2941"/>
                  </a:cubicBezTo>
                  <a:cubicBezTo>
                    <a:pt x="9875" y="2924"/>
                    <a:pt x="12031" y="2874"/>
                    <a:pt x="13601" y="2824"/>
                  </a:cubicBezTo>
                  <a:cubicBezTo>
                    <a:pt x="14387" y="2790"/>
                    <a:pt x="15021" y="2757"/>
                    <a:pt x="15473" y="2740"/>
                  </a:cubicBezTo>
                  <a:cubicBezTo>
                    <a:pt x="15690" y="2724"/>
                    <a:pt x="15857" y="2707"/>
                    <a:pt x="15974" y="2707"/>
                  </a:cubicBezTo>
                  <a:cubicBezTo>
                    <a:pt x="16024" y="2690"/>
                    <a:pt x="16091" y="2690"/>
                    <a:pt x="16141" y="2673"/>
                  </a:cubicBezTo>
                  <a:lnTo>
                    <a:pt x="15974" y="2673"/>
                  </a:lnTo>
                  <a:lnTo>
                    <a:pt x="15456" y="2690"/>
                  </a:lnTo>
                  <a:lnTo>
                    <a:pt x="13601" y="2740"/>
                  </a:lnTo>
                  <a:cubicBezTo>
                    <a:pt x="12031" y="2757"/>
                    <a:pt x="9875" y="2807"/>
                    <a:pt x="7469" y="2824"/>
                  </a:cubicBezTo>
                  <a:cubicBezTo>
                    <a:pt x="6283" y="2824"/>
                    <a:pt x="5130" y="2824"/>
                    <a:pt x="4094" y="2774"/>
                  </a:cubicBezTo>
                  <a:cubicBezTo>
                    <a:pt x="3175" y="2740"/>
                    <a:pt x="2290" y="2456"/>
                    <a:pt x="1521" y="1955"/>
                  </a:cubicBezTo>
                  <a:cubicBezTo>
                    <a:pt x="1020" y="1621"/>
                    <a:pt x="585" y="1153"/>
                    <a:pt x="285" y="618"/>
                  </a:cubicBezTo>
                  <a:cubicBezTo>
                    <a:pt x="84" y="234"/>
                    <a:pt x="17" y="0"/>
                    <a:pt x="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05" name="Google Shape;2505;p48"/>
          <p:cNvSpPr txBox="1"/>
          <p:nvPr>
            <p:ph idx="4294967295" type="title"/>
          </p:nvPr>
        </p:nvSpPr>
        <p:spPr>
          <a:xfrm>
            <a:off x="1002225" y="4300500"/>
            <a:ext cx="688200" cy="30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2012</a:t>
            </a:r>
            <a:endParaRPr sz="1600">
              <a:solidFill>
                <a:schemeClr val="lt1"/>
              </a:solidFill>
            </a:endParaRPr>
          </a:p>
        </p:txBody>
      </p:sp>
      <p:sp>
        <p:nvSpPr>
          <p:cNvPr id="2506" name="Google Shape;2506;p48"/>
          <p:cNvSpPr txBox="1"/>
          <p:nvPr>
            <p:ph idx="4294967295" type="subTitle"/>
          </p:nvPr>
        </p:nvSpPr>
        <p:spPr>
          <a:xfrm>
            <a:off x="5997700" y="4089600"/>
            <a:ext cx="2334300" cy="5112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a:t>T</a:t>
            </a:r>
            <a:r>
              <a:rPr lang="en"/>
              <a:t>o modify this graph, click on it, follow the link, change de data and replace it</a:t>
            </a:r>
            <a:endParaRPr/>
          </a:p>
        </p:txBody>
      </p:sp>
      <p:sp>
        <p:nvSpPr>
          <p:cNvPr id="2507" name="Google Shape;2507;p48"/>
          <p:cNvSpPr txBox="1"/>
          <p:nvPr>
            <p:ph idx="4294967295" type="subTitle"/>
          </p:nvPr>
        </p:nvSpPr>
        <p:spPr>
          <a:xfrm>
            <a:off x="5997650" y="1831625"/>
            <a:ext cx="2334300" cy="219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2700">
                <a:solidFill>
                  <a:schemeClr val="dk1"/>
                </a:solidFill>
                <a:latin typeface="Lilita One"/>
                <a:ea typeface="Lilita One"/>
                <a:cs typeface="Lilita One"/>
                <a:sym typeface="Lilita One"/>
              </a:rPr>
              <a:t>$5M</a:t>
            </a:r>
            <a:endParaRPr sz="2700">
              <a:solidFill>
                <a:schemeClr val="dk1"/>
              </a:solidFill>
              <a:latin typeface="Lilita One"/>
              <a:ea typeface="Lilita One"/>
              <a:cs typeface="Lilita One"/>
              <a:sym typeface="Lilita One"/>
            </a:endParaRPr>
          </a:p>
        </p:txBody>
      </p:sp>
      <p:sp>
        <p:nvSpPr>
          <p:cNvPr id="2508" name="Google Shape;2508;p48"/>
          <p:cNvSpPr txBox="1"/>
          <p:nvPr>
            <p:ph idx="4294967295" type="subTitle"/>
          </p:nvPr>
        </p:nvSpPr>
        <p:spPr>
          <a:xfrm>
            <a:off x="5997650" y="2050725"/>
            <a:ext cx="2334300" cy="320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a:t>Mars is a cold place</a:t>
            </a:r>
            <a:endParaRPr/>
          </a:p>
        </p:txBody>
      </p:sp>
      <p:sp>
        <p:nvSpPr>
          <p:cNvPr id="2509" name="Google Shape;2509;p48"/>
          <p:cNvSpPr txBox="1"/>
          <p:nvPr>
            <p:ph idx="4294967295" type="title"/>
          </p:nvPr>
        </p:nvSpPr>
        <p:spPr>
          <a:xfrm>
            <a:off x="1926281" y="4300500"/>
            <a:ext cx="688200" cy="30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2015</a:t>
            </a:r>
            <a:endParaRPr sz="1600">
              <a:solidFill>
                <a:schemeClr val="lt1"/>
              </a:solidFill>
            </a:endParaRPr>
          </a:p>
        </p:txBody>
      </p:sp>
      <p:sp>
        <p:nvSpPr>
          <p:cNvPr id="2510" name="Google Shape;2510;p48"/>
          <p:cNvSpPr txBox="1"/>
          <p:nvPr>
            <p:ph idx="4294967295" type="title"/>
          </p:nvPr>
        </p:nvSpPr>
        <p:spPr>
          <a:xfrm>
            <a:off x="2850338" y="4300500"/>
            <a:ext cx="688200" cy="30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2018</a:t>
            </a:r>
            <a:endParaRPr sz="1600">
              <a:solidFill>
                <a:schemeClr val="lt1"/>
              </a:solidFill>
            </a:endParaRPr>
          </a:p>
        </p:txBody>
      </p:sp>
      <p:sp>
        <p:nvSpPr>
          <p:cNvPr id="2511" name="Google Shape;2511;p48"/>
          <p:cNvSpPr txBox="1"/>
          <p:nvPr>
            <p:ph idx="4294967295" type="title"/>
          </p:nvPr>
        </p:nvSpPr>
        <p:spPr>
          <a:xfrm>
            <a:off x="3774394" y="4300500"/>
            <a:ext cx="688200" cy="30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2020</a:t>
            </a:r>
            <a:endParaRPr sz="1600">
              <a:solidFill>
                <a:schemeClr val="lt1"/>
              </a:solidFill>
            </a:endParaRPr>
          </a:p>
        </p:txBody>
      </p:sp>
      <p:sp>
        <p:nvSpPr>
          <p:cNvPr id="2512" name="Google Shape;2512;p48"/>
          <p:cNvSpPr txBox="1"/>
          <p:nvPr>
            <p:ph idx="4294967295" type="title"/>
          </p:nvPr>
        </p:nvSpPr>
        <p:spPr>
          <a:xfrm>
            <a:off x="4698450" y="4300500"/>
            <a:ext cx="688200" cy="3003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600">
                <a:solidFill>
                  <a:schemeClr val="lt1"/>
                </a:solidFill>
              </a:rPr>
              <a:t>2022</a:t>
            </a:r>
            <a:endParaRPr sz="1600">
              <a:solidFill>
                <a:schemeClr val="lt1"/>
              </a:solidFill>
            </a:endParaRPr>
          </a:p>
        </p:txBody>
      </p:sp>
      <p:sp>
        <p:nvSpPr>
          <p:cNvPr id="2513" name="Google Shape;2513;p48"/>
          <p:cNvSpPr txBox="1"/>
          <p:nvPr>
            <p:ph idx="4294967295" type="subTitle"/>
          </p:nvPr>
        </p:nvSpPr>
        <p:spPr>
          <a:xfrm>
            <a:off x="5997650" y="2585400"/>
            <a:ext cx="2334300" cy="219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2700">
                <a:solidFill>
                  <a:schemeClr val="dk1"/>
                </a:solidFill>
                <a:latin typeface="Lilita One"/>
                <a:ea typeface="Lilita One"/>
                <a:cs typeface="Lilita One"/>
                <a:sym typeface="Lilita One"/>
              </a:rPr>
              <a:t>1</a:t>
            </a:r>
            <a:r>
              <a:rPr lang="en" sz="2700">
                <a:solidFill>
                  <a:schemeClr val="dk1"/>
                </a:solidFill>
                <a:latin typeface="Lilita One"/>
                <a:ea typeface="Lilita One"/>
                <a:cs typeface="Lilita One"/>
                <a:sym typeface="Lilita One"/>
              </a:rPr>
              <a:t>00</a:t>
            </a:r>
            <a:endParaRPr sz="2700">
              <a:solidFill>
                <a:schemeClr val="dk1"/>
              </a:solidFill>
              <a:latin typeface="Lilita One"/>
              <a:ea typeface="Lilita One"/>
              <a:cs typeface="Lilita One"/>
              <a:sym typeface="Lilita One"/>
            </a:endParaRPr>
          </a:p>
        </p:txBody>
      </p:sp>
      <p:sp>
        <p:nvSpPr>
          <p:cNvPr id="2514" name="Google Shape;2514;p48"/>
          <p:cNvSpPr txBox="1"/>
          <p:nvPr>
            <p:ph idx="4294967295" type="subTitle"/>
          </p:nvPr>
        </p:nvSpPr>
        <p:spPr>
          <a:xfrm>
            <a:off x="5997650" y="2804500"/>
            <a:ext cx="2334300" cy="320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a:t>Venus has a beautiful name</a:t>
            </a:r>
            <a:endParaRPr/>
          </a:p>
        </p:txBody>
      </p:sp>
      <p:sp>
        <p:nvSpPr>
          <p:cNvPr id="2515" name="Google Shape;2515;p48"/>
          <p:cNvSpPr txBox="1"/>
          <p:nvPr>
            <p:ph idx="4294967295" type="subTitle"/>
          </p:nvPr>
        </p:nvSpPr>
        <p:spPr>
          <a:xfrm>
            <a:off x="5997650" y="3339175"/>
            <a:ext cx="2334300" cy="2193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2700">
                <a:solidFill>
                  <a:schemeClr val="dk1"/>
                </a:solidFill>
                <a:latin typeface="Lilita One"/>
                <a:ea typeface="Lilita One"/>
                <a:cs typeface="Lilita One"/>
                <a:sym typeface="Lilita One"/>
              </a:rPr>
              <a:t>150</a:t>
            </a:r>
            <a:endParaRPr sz="2700">
              <a:solidFill>
                <a:schemeClr val="dk1"/>
              </a:solidFill>
              <a:latin typeface="Lilita One"/>
              <a:ea typeface="Lilita One"/>
              <a:cs typeface="Lilita One"/>
              <a:sym typeface="Lilita One"/>
            </a:endParaRPr>
          </a:p>
        </p:txBody>
      </p:sp>
      <p:sp>
        <p:nvSpPr>
          <p:cNvPr id="2516" name="Google Shape;2516;p48"/>
          <p:cNvSpPr txBox="1"/>
          <p:nvPr>
            <p:ph idx="4294967295" type="subTitle"/>
          </p:nvPr>
        </p:nvSpPr>
        <p:spPr>
          <a:xfrm>
            <a:off x="5997650" y="3558275"/>
            <a:ext cx="2334300" cy="320400"/>
          </a:xfrm>
          <a:prstGeom prst="rect">
            <a:avLst/>
          </a:prstGeom>
        </p:spPr>
        <p:txBody>
          <a:bodyPr anchorCtr="0" anchor="ctr" bIns="91425" lIns="91425" spcFirstLastPara="1" rIns="91425" wrap="square" tIns="91425">
            <a:noAutofit/>
          </a:bodyPr>
          <a:lstStyle/>
          <a:p>
            <a:pPr indent="0" lvl="0" marL="0" rtl="0" algn="ctr">
              <a:lnSpc>
                <a:spcPct val="100000"/>
              </a:lnSpc>
              <a:spcBef>
                <a:spcPts val="0"/>
              </a:spcBef>
              <a:spcAft>
                <a:spcPts val="1600"/>
              </a:spcAft>
              <a:buNone/>
            </a:pPr>
            <a:r>
              <a:rPr lang="en"/>
              <a:t>Saturn is the ringed planet</a:t>
            </a:r>
            <a:endParaRPr/>
          </a:p>
        </p:txBody>
      </p:sp>
    </p:spTree>
  </p:cSld>
  <p:clrMapOvr>
    <a:masterClrMapping/>
  </p:clrMapOvr>
</p:sld>
</file>

<file path=ppt/slides/slide1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20" name="Shape 2520"/>
        <p:cNvGrpSpPr/>
        <p:nvPr/>
      </p:nvGrpSpPr>
      <p:grpSpPr>
        <a:xfrm>
          <a:off x="0" y="0"/>
          <a:ext cx="0" cy="0"/>
          <a:chOff x="0" y="0"/>
          <a:chExt cx="0" cy="0"/>
        </a:xfrm>
      </p:grpSpPr>
      <p:sp>
        <p:nvSpPr>
          <p:cNvPr id="2521" name="Google Shape;2521;p49"/>
          <p:cNvSpPr txBox="1"/>
          <p:nvPr>
            <p:ph type="title"/>
          </p:nvPr>
        </p:nvSpPr>
        <p:spPr>
          <a:xfrm>
            <a:off x="2867250" y="2937600"/>
            <a:ext cx="3409500" cy="615600"/>
          </a:xfrm>
          <a:prstGeom prst="rect">
            <a:avLst/>
          </a:prstGeom>
        </p:spPr>
        <p:txBody>
          <a:bodyPr anchorCtr="0" anchor="b"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2522" name="Google Shape;2522;p49"/>
          <p:cNvSpPr txBox="1"/>
          <p:nvPr>
            <p:ph idx="1" type="subTitle"/>
          </p:nvPr>
        </p:nvSpPr>
        <p:spPr>
          <a:xfrm>
            <a:off x="2863575" y="3494775"/>
            <a:ext cx="3409500" cy="1106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grpSp>
        <p:nvGrpSpPr>
          <p:cNvPr id="2523" name="Google Shape;2523;p49"/>
          <p:cNvGrpSpPr/>
          <p:nvPr/>
        </p:nvGrpSpPr>
        <p:grpSpPr>
          <a:xfrm>
            <a:off x="809899" y="2037947"/>
            <a:ext cx="1239282" cy="2634281"/>
            <a:chOff x="809899" y="2037947"/>
            <a:chExt cx="1239282" cy="2634281"/>
          </a:xfrm>
        </p:grpSpPr>
        <p:sp>
          <p:nvSpPr>
            <p:cNvPr id="2524" name="Google Shape;2524;p49"/>
            <p:cNvSpPr/>
            <p:nvPr/>
          </p:nvSpPr>
          <p:spPr>
            <a:xfrm>
              <a:off x="957852" y="3292724"/>
              <a:ext cx="584273" cy="1345435"/>
            </a:xfrm>
            <a:custGeom>
              <a:rect b="b" l="l" r="r" t="t"/>
              <a:pathLst>
                <a:path extrusionOk="0" h="41940" w="18213">
                  <a:moveTo>
                    <a:pt x="10978" y="1"/>
                  </a:moveTo>
                  <a:cubicBezTo>
                    <a:pt x="10710" y="419"/>
                    <a:pt x="0" y="40753"/>
                    <a:pt x="0" y="40753"/>
                  </a:cubicBezTo>
                  <a:lnTo>
                    <a:pt x="3776" y="41939"/>
                  </a:lnTo>
                  <a:lnTo>
                    <a:pt x="18213" y="3576"/>
                  </a:lnTo>
                  <a:lnTo>
                    <a:pt x="10978"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49"/>
            <p:cNvSpPr/>
            <p:nvPr/>
          </p:nvSpPr>
          <p:spPr>
            <a:xfrm>
              <a:off x="936936" y="4573261"/>
              <a:ext cx="154946" cy="96497"/>
            </a:xfrm>
            <a:custGeom>
              <a:rect b="b" l="l" r="r" t="t"/>
              <a:pathLst>
                <a:path extrusionOk="0" h="3008" w="4830">
                  <a:moveTo>
                    <a:pt x="686" y="0"/>
                  </a:moveTo>
                  <a:lnTo>
                    <a:pt x="1" y="3008"/>
                  </a:lnTo>
                  <a:lnTo>
                    <a:pt x="4629" y="3008"/>
                  </a:lnTo>
                  <a:lnTo>
                    <a:pt x="4829" y="1053"/>
                  </a:lnTo>
                  <a:lnTo>
                    <a:pt x="68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49"/>
            <p:cNvSpPr/>
            <p:nvPr/>
          </p:nvSpPr>
          <p:spPr>
            <a:xfrm>
              <a:off x="936936" y="4652050"/>
              <a:ext cx="149589" cy="17708"/>
            </a:xfrm>
            <a:custGeom>
              <a:rect b="b" l="l" r="r" t="t"/>
              <a:pathLst>
                <a:path extrusionOk="0" h="552" w="4663">
                  <a:moveTo>
                    <a:pt x="84" y="0"/>
                  </a:moveTo>
                  <a:lnTo>
                    <a:pt x="1" y="502"/>
                  </a:lnTo>
                  <a:lnTo>
                    <a:pt x="1" y="552"/>
                  </a:lnTo>
                  <a:lnTo>
                    <a:pt x="4629" y="552"/>
                  </a:lnTo>
                  <a:lnTo>
                    <a:pt x="4662" y="117"/>
                  </a:lnTo>
                  <a:lnTo>
                    <a:pt x="84" y="0"/>
                  </a:ln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49"/>
            <p:cNvSpPr/>
            <p:nvPr/>
          </p:nvSpPr>
          <p:spPr>
            <a:xfrm>
              <a:off x="1095058" y="2900385"/>
              <a:ext cx="272872" cy="352752"/>
            </a:xfrm>
            <a:custGeom>
              <a:rect b="b" l="l" r="r" t="t"/>
              <a:pathLst>
                <a:path extrusionOk="0" h="10996" w="8506">
                  <a:moveTo>
                    <a:pt x="3008" y="0"/>
                  </a:moveTo>
                  <a:cubicBezTo>
                    <a:pt x="3008" y="151"/>
                    <a:pt x="1" y="4612"/>
                    <a:pt x="418" y="5497"/>
                  </a:cubicBezTo>
                  <a:cubicBezTo>
                    <a:pt x="986" y="6734"/>
                    <a:pt x="4896" y="9207"/>
                    <a:pt x="6500" y="10176"/>
                  </a:cubicBezTo>
                  <a:cubicBezTo>
                    <a:pt x="6066" y="10242"/>
                    <a:pt x="5631" y="10326"/>
                    <a:pt x="5214" y="10443"/>
                  </a:cubicBezTo>
                  <a:cubicBezTo>
                    <a:pt x="4796" y="10577"/>
                    <a:pt x="6133" y="10928"/>
                    <a:pt x="6450" y="10994"/>
                  </a:cubicBezTo>
                  <a:cubicBezTo>
                    <a:pt x="6455" y="10995"/>
                    <a:pt x="6459" y="10995"/>
                    <a:pt x="6464" y="10995"/>
                  </a:cubicBezTo>
                  <a:cubicBezTo>
                    <a:pt x="6588" y="10995"/>
                    <a:pt x="6845" y="10800"/>
                    <a:pt x="7102" y="10543"/>
                  </a:cubicBezTo>
                  <a:lnTo>
                    <a:pt x="7185" y="10593"/>
                  </a:lnTo>
                  <a:lnTo>
                    <a:pt x="7269" y="10393"/>
                  </a:lnTo>
                  <a:cubicBezTo>
                    <a:pt x="7570" y="10092"/>
                    <a:pt x="7837" y="9775"/>
                    <a:pt x="8088" y="9424"/>
                  </a:cubicBezTo>
                  <a:cubicBezTo>
                    <a:pt x="8154" y="9324"/>
                    <a:pt x="8154" y="8856"/>
                    <a:pt x="8121" y="8354"/>
                  </a:cubicBezTo>
                  <a:lnTo>
                    <a:pt x="8505" y="7469"/>
                  </a:lnTo>
                  <a:lnTo>
                    <a:pt x="8037" y="7085"/>
                  </a:lnTo>
                  <a:cubicBezTo>
                    <a:pt x="8037" y="7051"/>
                    <a:pt x="8037" y="7034"/>
                    <a:pt x="8037" y="7034"/>
                  </a:cubicBezTo>
                  <a:lnTo>
                    <a:pt x="8004" y="7068"/>
                  </a:lnTo>
                  <a:lnTo>
                    <a:pt x="4896" y="4562"/>
                  </a:lnTo>
                  <a:lnTo>
                    <a:pt x="6233" y="2356"/>
                  </a:lnTo>
                  <a:lnTo>
                    <a:pt x="3008"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49"/>
            <p:cNvSpPr/>
            <p:nvPr/>
          </p:nvSpPr>
          <p:spPr>
            <a:xfrm>
              <a:off x="1677182" y="2846234"/>
              <a:ext cx="288399" cy="371615"/>
            </a:xfrm>
            <a:custGeom>
              <a:rect b="b" l="l" r="r" t="t"/>
              <a:pathLst>
                <a:path extrusionOk="0" h="11584" w="8990">
                  <a:moveTo>
                    <a:pt x="3609" y="1"/>
                  </a:moveTo>
                  <a:lnTo>
                    <a:pt x="618" y="2574"/>
                  </a:lnTo>
                  <a:lnTo>
                    <a:pt x="4060" y="5381"/>
                  </a:lnTo>
                  <a:lnTo>
                    <a:pt x="501" y="7653"/>
                  </a:lnTo>
                  <a:lnTo>
                    <a:pt x="485" y="7636"/>
                  </a:lnTo>
                  <a:cubicBezTo>
                    <a:pt x="485" y="7636"/>
                    <a:pt x="468" y="7653"/>
                    <a:pt x="468" y="7687"/>
                  </a:cubicBezTo>
                  <a:lnTo>
                    <a:pt x="0" y="8054"/>
                  </a:lnTo>
                  <a:lnTo>
                    <a:pt x="384" y="8956"/>
                  </a:lnTo>
                  <a:cubicBezTo>
                    <a:pt x="351" y="9458"/>
                    <a:pt x="351" y="9925"/>
                    <a:pt x="418" y="10026"/>
                  </a:cubicBezTo>
                  <a:cubicBezTo>
                    <a:pt x="668" y="10360"/>
                    <a:pt x="953" y="10677"/>
                    <a:pt x="1237" y="10978"/>
                  </a:cubicBezTo>
                  <a:lnTo>
                    <a:pt x="1320" y="11195"/>
                  </a:lnTo>
                  <a:lnTo>
                    <a:pt x="1404" y="11145"/>
                  </a:lnTo>
                  <a:cubicBezTo>
                    <a:pt x="1651" y="11393"/>
                    <a:pt x="1899" y="11583"/>
                    <a:pt x="2027" y="11583"/>
                  </a:cubicBezTo>
                  <a:cubicBezTo>
                    <a:pt x="2037" y="11583"/>
                    <a:pt x="2047" y="11582"/>
                    <a:pt x="2055" y="11580"/>
                  </a:cubicBezTo>
                  <a:cubicBezTo>
                    <a:pt x="2373" y="11513"/>
                    <a:pt x="3709" y="11162"/>
                    <a:pt x="3308" y="11028"/>
                  </a:cubicBezTo>
                  <a:cubicBezTo>
                    <a:pt x="2874" y="10911"/>
                    <a:pt x="2440" y="10828"/>
                    <a:pt x="2005" y="10778"/>
                  </a:cubicBezTo>
                  <a:cubicBezTo>
                    <a:pt x="3609" y="9792"/>
                    <a:pt x="7603" y="7352"/>
                    <a:pt x="8104" y="6083"/>
                  </a:cubicBezTo>
                  <a:cubicBezTo>
                    <a:pt x="8989" y="3760"/>
                    <a:pt x="5898" y="1638"/>
                    <a:pt x="3609"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49"/>
            <p:cNvSpPr/>
            <p:nvPr/>
          </p:nvSpPr>
          <p:spPr>
            <a:xfrm>
              <a:off x="1429011" y="2342899"/>
              <a:ext cx="214968" cy="423135"/>
            </a:xfrm>
            <a:custGeom>
              <a:rect b="b" l="l" r="r" t="t"/>
              <a:pathLst>
                <a:path extrusionOk="0" h="13190" w="6701">
                  <a:moveTo>
                    <a:pt x="3818" y="1"/>
                  </a:moveTo>
                  <a:cubicBezTo>
                    <a:pt x="2578" y="1"/>
                    <a:pt x="1344" y="365"/>
                    <a:pt x="284" y="1087"/>
                  </a:cubicBezTo>
                  <a:lnTo>
                    <a:pt x="0" y="1271"/>
                  </a:lnTo>
                  <a:lnTo>
                    <a:pt x="100" y="10996"/>
                  </a:lnTo>
                  <a:cubicBezTo>
                    <a:pt x="117" y="12148"/>
                    <a:pt x="1003" y="13084"/>
                    <a:pt x="2155" y="13184"/>
                  </a:cubicBezTo>
                  <a:cubicBezTo>
                    <a:pt x="2207" y="13188"/>
                    <a:pt x="2258" y="13189"/>
                    <a:pt x="2308" y="13189"/>
                  </a:cubicBezTo>
                  <a:cubicBezTo>
                    <a:pt x="3494" y="13189"/>
                    <a:pt x="4480" y="12264"/>
                    <a:pt x="4528" y="11062"/>
                  </a:cubicBezTo>
                  <a:cubicBezTo>
                    <a:pt x="4578" y="9843"/>
                    <a:pt x="4612" y="8640"/>
                    <a:pt x="4612" y="8640"/>
                  </a:cubicBezTo>
                  <a:cubicBezTo>
                    <a:pt x="4612" y="8640"/>
                    <a:pt x="6450" y="8456"/>
                    <a:pt x="6567" y="6651"/>
                  </a:cubicBezTo>
                  <a:cubicBezTo>
                    <a:pt x="6700" y="4847"/>
                    <a:pt x="6650" y="670"/>
                    <a:pt x="6650" y="670"/>
                  </a:cubicBezTo>
                  <a:cubicBezTo>
                    <a:pt x="5756" y="223"/>
                    <a:pt x="4785" y="1"/>
                    <a:pt x="381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49"/>
            <p:cNvSpPr/>
            <p:nvPr/>
          </p:nvSpPr>
          <p:spPr>
            <a:xfrm>
              <a:off x="1388269" y="2287625"/>
              <a:ext cx="355382" cy="363948"/>
            </a:xfrm>
            <a:custGeom>
              <a:rect b="b" l="l" r="r" t="t"/>
              <a:pathLst>
                <a:path extrusionOk="0" h="11345" w="11078">
                  <a:moveTo>
                    <a:pt x="4144" y="0"/>
                  </a:moveTo>
                  <a:cubicBezTo>
                    <a:pt x="3876" y="0"/>
                    <a:pt x="3609" y="17"/>
                    <a:pt x="3342" y="54"/>
                  </a:cubicBezTo>
                  <a:cubicBezTo>
                    <a:pt x="3317" y="53"/>
                    <a:pt x="3293" y="52"/>
                    <a:pt x="3268" y="52"/>
                  </a:cubicBezTo>
                  <a:cubicBezTo>
                    <a:pt x="2194" y="52"/>
                    <a:pt x="1225" y="758"/>
                    <a:pt x="735" y="1624"/>
                  </a:cubicBezTo>
                  <a:cubicBezTo>
                    <a:pt x="217" y="2510"/>
                    <a:pt x="100" y="3529"/>
                    <a:pt x="67" y="4531"/>
                  </a:cubicBezTo>
                  <a:cubicBezTo>
                    <a:pt x="0" y="6486"/>
                    <a:pt x="50" y="8441"/>
                    <a:pt x="201" y="10396"/>
                  </a:cubicBezTo>
                  <a:cubicBezTo>
                    <a:pt x="184" y="10546"/>
                    <a:pt x="234" y="10697"/>
                    <a:pt x="318" y="10814"/>
                  </a:cubicBezTo>
                  <a:cubicBezTo>
                    <a:pt x="451" y="10931"/>
                    <a:pt x="618" y="10981"/>
                    <a:pt x="802" y="10998"/>
                  </a:cubicBezTo>
                  <a:cubicBezTo>
                    <a:pt x="2504" y="11227"/>
                    <a:pt x="4214" y="11344"/>
                    <a:pt x="5925" y="11344"/>
                  </a:cubicBezTo>
                  <a:cubicBezTo>
                    <a:pt x="7573" y="11344"/>
                    <a:pt x="9221" y="11236"/>
                    <a:pt x="10861" y="11014"/>
                  </a:cubicBezTo>
                  <a:cubicBezTo>
                    <a:pt x="11078" y="10613"/>
                    <a:pt x="10777" y="10129"/>
                    <a:pt x="10426" y="9828"/>
                  </a:cubicBezTo>
                  <a:cubicBezTo>
                    <a:pt x="10059" y="9527"/>
                    <a:pt x="9624" y="9243"/>
                    <a:pt x="9491" y="8809"/>
                  </a:cubicBezTo>
                  <a:cubicBezTo>
                    <a:pt x="9290" y="8140"/>
                    <a:pt x="9959" y="7422"/>
                    <a:pt x="9708" y="6754"/>
                  </a:cubicBezTo>
                  <a:cubicBezTo>
                    <a:pt x="9507" y="6269"/>
                    <a:pt x="8856" y="6018"/>
                    <a:pt x="8622" y="5534"/>
                  </a:cubicBezTo>
                  <a:cubicBezTo>
                    <a:pt x="8238" y="4732"/>
                    <a:pt x="9240" y="3746"/>
                    <a:pt x="8789" y="2961"/>
                  </a:cubicBezTo>
                  <a:cubicBezTo>
                    <a:pt x="8572" y="2543"/>
                    <a:pt x="8020" y="2359"/>
                    <a:pt x="7686" y="2025"/>
                  </a:cubicBezTo>
                  <a:cubicBezTo>
                    <a:pt x="7385" y="1708"/>
                    <a:pt x="7268" y="1307"/>
                    <a:pt x="7001" y="973"/>
                  </a:cubicBezTo>
                  <a:cubicBezTo>
                    <a:pt x="6600" y="455"/>
                    <a:pt x="5898" y="171"/>
                    <a:pt x="5197" y="87"/>
                  </a:cubicBezTo>
                  <a:cubicBezTo>
                    <a:pt x="4846" y="30"/>
                    <a:pt x="4495" y="0"/>
                    <a:pt x="414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49"/>
            <p:cNvSpPr/>
            <p:nvPr/>
          </p:nvSpPr>
          <p:spPr>
            <a:xfrm>
              <a:off x="1299279" y="2355795"/>
              <a:ext cx="197292" cy="288399"/>
            </a:xfrm>
            <a:custGeom>
              <a:rect b="b" l="l" r="r" t="t"/>
              <a:pathLst>
                <a:path extrusionOk="0" h="8990" w="6150">
                  <a:moveTo>
                    <a:pt x="3543" y="0"/>
                  </a:moveTo>
                  <a:cubicBezTo>
                    <a:pt x="3075" y="218"/>
                    <a:pt x="2874" y="786"/>
                    <a:pt x="2791" y="1287"/>
                  </a:cubicBezTo>
                  <a:cubicBezTo>
                    <a:pt x="2724" y="1805"/>
                    <a:pt x="2741" y="2356"/>
                    <a:pt x="2540" y="2824"/>
                  </a:cubicBezTo>
                  <a:cubicBezTo>
                    <a:pt x="2306" y="3325"/>
                    <a:pt x="1822" y="3710"/>
                    <a:pt x="1705" y="4244"/>
                  </a:cubicBezTo>
                  <a:cubicBezTo>
                    <a:pt x="1538" y="4946"/>
                    <a:pt x="2006" y="5782"/>
                    <a:pt x="1588" y="6366"/>
                  </a:cubicBezTo>
                  <a:cubicBezTo>
                    <a:pt x="1321" y="6751"/>
                    <a:pt x="786" y="6834"/>
                    <a:pt x="452" y="7168"/>
                  </a:cubicBezTo>
                  <a:cubicBezTo>
                    <a:pt x="1" y="7619"/>
                    <a:pt x="34" y="8355"/>
                    <a:pt x="118" y="8990"/>
                  </a:cubicBezTo>
                  <a:lnTo>
                    <a:pt x="6149" y="8939"/>
                  </a:lnTo>
                  <a:lnTo>
                    <a:pt x="354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49"/>
            <p:cNvSpPr/>
            <p:nvPr/>
          </p:nvSpPr>
          <p:spPr>
            <a:xfrm>
              <a:off x="1422563" y="2247814"/>
              <a:ext cx="102399" cy="91396"/>
            </a:xfrm>
            <a:custGeom>
              <a:rect b="b" l="l" r="r" t="t"/>
              <a:pathLst>
                <a:path extrusionOk="0" h="2849" w="3192">
                  <a:moveTo>
                    <a:pt x="1727" y="1"/>
                  </a:moveTo>
                  <a:cubicBezTo>
                    <a:pt x="1072" y="1"/>
                    <a:pt x="478" y="374"/>
                    <a:pt x="184" y="977"/>
                  </a:cubicBezTo>
                  <a:cubicBezTo>
                    <a:pt x="34" y="1261"/>
                    <a:pt x="1" y="1595"/>
                    <a:pt x="84" y="1896"/>
                  </a:cubicBezTo>
                  <a:cubicBezTo>
                    <a:pt x="201" y="2214"/>
                    <a:pt x="418" y="2464"/>
                    <a:pt x="702" y="2598"/>
                  </a:cubicBezTo>
                  <a:cubicBezTo>
                    <a:pt x="995" y="2765"/>
                    <a:pt x="1321" y="2848"/>
                    <a:pt x="1646" y="2848"/>
                  </a:cubicBezTo>
                  <a:cubicBezTo>
                    <a:pt x="1972" y="2848"/>
                    <a:pt x="2298" y="2765"/>
                    <a:pt x="2590" y="2598"/>
                  </a:cubicBezTo>
                  <a:lnTo>
                    <a:pt x="2590" y="2598"/>
                  </a:lnTo>
                  <a:lnTo>
                    <a:pt x="2311" y="2650"/>
                  </a:lnTo>
                  <a:lnTo>
                    <a:pt x="2311" y="2650"/>
                  </a:lnTo>
                  <a:cubicBezTo>
                    <a:pt x="2827" y="2463"/>
                    <a:pt x="3192" y="1979"/>
                    <a:pt x="3192" y="1412"/>
                  </a:cubicBezTo>
                  <a:cubicBezTo>
                    <a:pt x="3158" y="693"/>
                    <a:pt x="2607" y="108"/>
                    <a:pt x="1889" y="8"/>
                  </a:cubicBezTo>
                  <a:cubicBezTo>
                    <a:pt x="1835" y="3"/>
                    <a:pt x="1781" y="1"/>
                    <a:pt x="17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49"/>
            <p:cNvSpPr/>
            <p:nvPr/>
          </p:nvSpPr>
          <p:spPr>
            <a:xfrm>
              <a:off x="1443992" y="2297891"/>
              <a:ext cx="77762" cy="45874"/>
            </a:xfrm>
            <a:custGeom>
              <a:rect b="b" l="l" r="r" t="t"/>
              <a:pathLst>
                <a:path extrusionOk="0" h="1430" w="2424">
                  <a:moveTo>
                    <a:pt x="2390" y="1"/>
                  </a:moveTo>
                  <a:cubicBezTo>
                    <a:pt x="2374" y="1"/>
                    <a:pt x="2357" y="168"/>
                    <a:pt x="2223" y="419"/>
                  </a:cubicBezTo>
                  <a:cubicBezTo>
                    <a:pt x="1964" y="978"/>
                    <a:pt x="1414" y="1304"/>
                    <a:pt x="830" y="1304"/>
                  </a:cubicBezTo>
                  <a:cubicBezTo>
                    <a:pt x="699" y="1304"/>
                    <a:pt x="567" y="1288"/>
                    <a:pt x="435" y="1254"/>
                  </a:cubicBezTo>
                  <a:cubicBezTo>
                    <a:pt x="204" y="1182"/>
                    <a:pt x="60" y="1097"/>
                    <a:pt x="15" y="1097"/>
                  </a:cubicBezTo>
                  <a:cubicBezTo>
                    <a:pt x="8" y="1097"/>
                    <a:pt x="3" y="1099"/>
                    <a:pt x="1" y="1104"/>
                  </a:cubicBezTo>
                  <a:cubicBezTo>
                    <a:pt x="101" y="1221"/>
                    <a:pt x="252" y="1304"/>
                    <a:pt x="402" y="1338"/>
                  </a:cubicBezTo>
                  <a:cubicBezTo>
                    <a:pt x="570" y="1400"/>
                    <a:pt x="743" y="1429"/>
                    <a:pt x="912" y="1429"/>
                  </a:cubicBezTo>
                  <a:cubicBezTo>
                    <a:pt x="1517" y="1429"/>
                    <a:pt x="2089" y="1056"/>
                    <a:pt x="2323" y="469"/>
                  </a:cubicBezTo>
                  <a:cubicBezTo>
                    <a:pt x="2390" y="318"/>
                    <a:pt x="2424" y="151"/>
                    <a:pt x="2407"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49"/>
            <p:cNvSpPr/>
            <p:nvPr/>
          </p:nvSpPr>
          <p:spPr>
            <a:xfrm>
              <a:off x="1180808" y="2674189"/>
              <a:ext cx="660399" cy="726837"/>
            </a:xfrm>
            <a:custGeom>
              <a:rect b="b" l="l" r="r" t="t"/>
              <a:pathLst>
                <a:path extrusionOk="0" h="22657" w="20586">
                  <a:moveTo>
                    <a:pt x="7186" y="0"/>
                  </a:moveTo>
                  <a:cubicBezTo>
                    <a:pt x="5966" y="17"/>
                    <a:pt x="4796" y="451"/>
                    <a:pt x="3861" y="1220"/>
                  </a:cubicBezTo>
                  <a:cubicBezTo>
                    <a:pt x="3593" y="1437"/>
                    <a:pt x="1455" y="4278"/>
                    <a:pt x="1" y="7101"/>
                  </a:cubicBezTo>
                  <a:lnTo>
                    <a:pt x="4496" y="10343"/>
                  </a:lnTo>
                  <a:lnTo>
                    <a:pt x="5231" y="9040"/>
                  </a:lnTo>
                  <a:lnTo>
                    <a:pt x="5231" y="9123"/>
                  </a:lnTo>
                  <a:cubicBezTo>
                    <a:pt x="5298" y="9574"/>
                    <a:pt x="5448" y="10326"/>
                    <a:pt x="5548" y="10777"/>
                  </a:cubicBezTo>
                  <a:cubicBezTo>
                    <a:pt x="5899" y="12214"/>
                    <a:pt x="6083" y="14085"/>
                    <a:pt x="5348" y="15339"/>
                  </a:cubicBezTo>
                  <a:cubicBezTo>
                    <a:pt x="3727" y="18079"/>
                    <a:pt x="3526" y="22239"/>
                    <a:pt x="3526" y="22239"/>
                  </a:cubicBezTo>
                  <a:lnTo>
                    <a:pt x="17862" y="22657"/>
                  </a:lnTo>
                  <a:cubicBezTo>
                    <a:pt x="18046" y="20669"/>
                    <a:pt x="17729" y="18664"/>
                    <a:pt x="16927" y="16826"/>
                  </a:cubicBezTo>
                  <a:cubicBezTo>
                    <a:pt x="16927" y="16826"/>
                    <a:pt x="14955" y="11980"/>
                    <a:pt x="14972" y="11897"/>
                  </a:cubicBezTo>
                  <a:lnTo>
                    <a:pt x="14872" y="10059"/>
                  </a:lnTo>
                  <a:lnTo>
                    <a:pt x="15356" y="7686"/>
                  </a:lnTo>
                  <a:lnTo>
                    <a:pt x="16860" y="9290"/>
                  </a:lnTo>
                  <a:lnTo>
                    <a:pt x="20586" y="5514"/>
                  </a:lnTo>
                  <a:cubicBezTo>
                    <a:pt x="19266" y="4545"/>
                    <a:pt x="18013" y="3225"/>
                    <a:pt x="16877" y="2139"/>
                  </a:cubicBezTo>
                  <a:cubicBezTo>
                    <a:pt x="15540" y="852"/>
                    <a:pt x="14320" y="284"/>
                    <a:pt x="13635" y="234"/>
                  </a:cubicBezTo>
                  <a:cubicBezTo>
                    <a:pt x="13368" y="134"/>
                    <a:pt x="13067" y="84"/>
                    <a:pt x="12766" y="50"/>
                  </a:cubicBezTo>
                  <a:lnTo>
                    <a:pt x="718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49"/>
            <p:cNvSpPr/>
            <p:nvPr/>
          </p:nvSpPr>
          <p:spPr>
            <a:xfrm>
              <a:off x="1226393" y="2679547"/>
              <a:ext cx="222475" cy="191903"/>
            </a:xfrm>
            <a:custGeom>
              <a:rect b="b" l="l" r="r" t="t"/>
              <a:pathLst>
                <a:path extrusionOk="0" h="5982" w="6935">
                  <a:moveTo>
                    <a:pt x="6132" y="0"/>
                  </a:moveTo>
                  <a:cubicBezTo>
                    <a:pt x="6132" y="17"/>
                    <a:pt x="6233" y="134"/>
                    <a:pt x="6400" y="368"/>
                  </a:cubicBezTo>
                  <a:cubicBezTo>
                    <a:pt x="6617" y="719"/>
                    <a:pt x="6750" y="1103"/>
                    <a:pt x="6801" y="1521"/>
                  </a:cubicBezTo>
                  <a:cubicBezTo>
                    <a:pt x="6834" y="1788"/>
                    <a:pt x="6801" y="2072"/>
                    <a:pt x="6717" y="2340"/>
                  </a:cubicBezTo>
                  <a:cubicBezTo>
                    <a:pt x="6634" y="2640"/>
                    <a:pt x="6466" y="2924"/>
                    <a:pt x="6249" y="3142"/>
                  </a:cubicBezTo>
                  <a:cubicBezTo>
                    <a:pt x="5999" y="3409"/>
                    <a:pt x="5698" y="3576"/>
                    <a:pt x="5347" y="3643"/>
                  </a:cubicBezTo>
                  <a:cubicBezTo>
                    <a:pt x="5204" y="3677"/>
                    <a:pt x="5052" y="3683"/>
                    <a:pt x="4895" y="3683"/>
                  </a:cubicBezTo>
                  <a:cubicBezTo>
                    <a:pt x="4805" y="3683"/>
                    <a:pt x="4713" y="3681"/>
                    <a:pt x="4620" y="3681"/>
                  </a:cubicBezTo>
                  <a:cubicBezTo>
                    <a:pt x="4480" y="3681"/>
                    <a:pt x="4337" y="3686"/>
                    <a:pt x="4194" y="3710"/>
                  </a:cubicBezTo>
                  <a:cubicBezTo>
                    <a:pt x="3977" y="3726"/>
                    <a:pt x="3776" y="3827"/>
                    <a:pt x="3626" y="3960"/>
                  </a:cubicBezTo>
                  <a:cubicBezTo>
                    <a:pt x="3476" y="4094"/>
                    <a:pt x="3342" y="4244"/>
                    <a:pt x="3258" y="4428"/>
                  </a:cubicBezTo>
                  <a:cubicBezTo>
                    <a:pt x="3075" y="4779"/>
                    <a:pt x="2974" y="5130"/>
                    <a:pt x="2791" y="5397"/>
                  </a:cubicBezTo>
                  <a:cubicBezTo>
                    <a:pt x="2707" y="5548"/>
                    <a:pt x="2590" y="5664"/>
                    <a:pt x="2473" y="5748"/>
                  </a:cubicBezTo>
                  <a:cubicBezTo>
                    <a:pt x="2339" y="5815"/>
                    <a:pt x="2189" y="5865"/>
                    <a:pt x="2039" y="5865"/>
                  </a:cubicBezTo>
                  <a:cubicBezTo>
                    <a:pt x="1771" y="5848"/>
                    <a:pt x="1487" y="5781"/>
                    <a:pt x="1253" y="5648"/>
                  </a:cubicBezTo>
                  <a:cubicBezTo>
                    <a:pt x="886" y="5464"/>
                    <a:pt x="552" y="5213"/>
                    <a:pt x="284" y="4913"/>
                  </a:cubicBezTo>
                  <a:cubicBezTo>
                    <a:pt x="94" y="4706"/>
                    <a:pt x="9" y="4560"/>
                    <a:pt x="1" y="4560"/>
                  </a:cubicBezTo>
                  <a:cubicBezTo>
                    <a:pt x="0" y="4560"/>
                    <a:pt x="0" y="4561"/>
                    <a:pt x="0" y="4562"/>
                  </a:cubicBezTo>
                  <a:cubicBezTo>
                    <a:pt x="0" y="4595"/>
                    <a:pt x="17" y="4629"/>
                    <a:pt x="50" y="4662"/>
                  </a:cubicBezTo>
                  <a:cubicBezTo>
                    <a:pt x="100" y="4762"/>
                    <a:pt x="167" y="4862"/>
                    <a:pt x="234" y="4946"/>
                  </a:cubicBezTo>
                  <a:cubicBezTo>
                    <a:pt x="501" y="5263"/>
                    <a:pt x="836" y="5531"/>
                    <a:pt x="1203" y="5731"/>
                  </a:cubicBezTo>
                  <a:cubicBezTo>
                    <a:pt x="1454" y="5882"/>
                    <a:pt x="1755" y="5965"/>
                    <a:pt x="2039" y="5982"/>
                  </a:cubicBezTo>
                  <a:cubicBezTo>
                    <a:pt x="2206" y="5982"/>
                    <a:pt x="2373" y="5932"/>
                    <a:pt x="2523" y="5848"/>
                  </a:cubicBezTo>
                  <a:cubicBezTo>
                    <a:pt x="2674" y="5765"/>
                    <a:pt x="2807" y="5631"/>
                    <a:pt x="2908" y="5481"/>
                  </a:cubicBezTo>
                  <a:cubicBezTo>
                    <a:pt x="3108" y="5180"/>
                    <a:pt x="3208" y="4829"/>
                    <a:pt x="3375" y="4495"/>
                  </a:cubicBezTo>
                  <a:cubicBezTo>
                    <a:pt x="3459" y="4328"/>
                    <a:pt x="3576" y="4177"/>
                    <a:pt x="3710" y="4060"/>
                  </a:cubicBezTo>
                  <a:cubicBezTo>
                    <a:pt x="3860" y="3944"/>
                    <a:pt x="4027" y="3877"/>
                    <a:pt x="4211" y="3843"/>
                  </a:cubicBezTo>
                  <a:cubicBezTo>
                    <a:pt x="4355" y="3824"/>
                    <a:pt x="4499" y="3822"/>
                    <a:pt x="4644" y="3822"/>
                  </a:cubicBezTo>
                  <a:cubicBezTo>
                    <a:pt x="4692" y="3822"/>
                    <a:pt x="4741" y="3822"/>
                    <a:pt x="4789" y="3822"/>
                  </a:cubicBezTo>
                  <a:cubicBezTo>
                    <a:pt x="4984" y="3822"/>
                    <a:pt x="5180" y="3818"/>
                    <a:pt x="5380" y="3776"/>
                  </a:cubicBezTo>
                  <a:cubicBezTo>
                    <a:pt x="5748" y="3710"/>
                    <a:pt x="6082" y="3509"/>
                    <a:pt x="6349" y="3242"/>
                  </a:cubicBezTo>
                  <a:cubicBezTo>
                    <a:pt x="6583" y="2991"/>
                    <a:pt x="6750" y="2690"/>
                    <a:pt x="6834" y="2373"/>
                  </a:cubicBezTo>
                  <a:cubicBezTo>
                    <a:pt x="6918" y="2089"/>
                    <a:pt x="6934" y="1788"/>
                    <a:pt x="6901" y="1504"/>
                  </a:cubicBezTo>
                  <a:cubicBezTo>
                    <a:pt x="6834" y="1086"/>
                    <a:pt x="6684" y="685"/>
                    <a:pt x="6433" y="351"/>
                  </a:cubicBezTo>
                  <a:cubicBezTo>
                    <a:pt x="6383" y="251"/>
                    <a:pt x="6299" y="167"/>
                    <a:pt x="6233" y="84"/>
                  </a:cubicBezTo>
                  <a:cubicBezTo>
                    <a:pt x="6166" y="17"/>
                    <a:pt x="6149" y="0"/>
                    <a:pt x="6132"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49"/>
            <p:cNvSpPr/>
            <p:nvPr/>
          </p:nvSpPr>
          <p:spPr>
            <a:xfrm>
              <a:off x="1412393" y="2877865"/>
              <a:ext cx="69164" cy="68298"/>
            </a:xfrm>
            <a:custGeom>
              <a:rect b="b" l="l" r="r" t="t"/>
              <a:pathLst>
                <a:path extrusionOk="0" h="2129" w="2156">
                  <a:moveTo>
                    <a:pt x="1069" y="0"/>
                  </a:moveTo>
                  <a:cubicBezTo>
                    <a:pt x="986" y="0"/>
                    <a:pt x="902" y="17"/>
                    <a:pt x="819" y="67"/>
                  </a:cubicBezTo>
                  <a:cubicBezTo>
                    <a:pt x="819" y="67"/>
                    <a:pt x="863" y="60"/>
                    <a:pt x="938" y="60"/>
                  </a:cubicBezTo>
                  <a:cubicBezTo>
                    <a:pt x="975" y="60"/>
                    <a:pt x="1019" y="62"/>
                    <a:pt x="1069" y="67"/>
                  </a:cubicBezTo>
                  <a:cubicBezTo>
                    <a:pt x="1287" y="84"/>
                    <a:pt x="1487" y="168"/>
                    <a:pt x="1654" y="301"/>
                  </a:cubicBezTo>
                  <a:cubicBezTo>
                    <a:pt x="1905" y="502"/>
                    <a:pt x="2039" y="819"/>
                    <a:pt x="2005" y="1137"/>
                  </a:cubicBezTo>
                  <a:cubicBezTo>
                    <a:pt x="1954" y="1667"/>
                    <a:pt x="1512" y="1979"/>
                    <a:pt x="1064" y="1979"/>
                  </a:cubicBezTo>
                  <a:cubicBezTo>
                    <a:pt x="778" y="1979"/>
                    <a:pt x="490" y="1851"/>
                    <a:pt x="301" y="1571"/>
                  </a:cubicBezTo>
                  <a:cubicBezTo>
                    <a:pt x="100" y="1320"/>
                    <a:pt x="67" y="970"/>
                    <a:pt x="201" y="685"/>
                  </a:cubicBezTo>
                  <a:cubicBezTo>
                    <a:pt x="267" y="485"/>
                    <a:pt x="418" y="301"/>
                    <a:pt x="602" y="184"/>
                  </a:cubicBezTo>
                  <a:cubicBezTo>
                    <a:pt x="719" y="101"/>
                    <a:pt x="802" y="84"/>
                    <a:pt x="802" y="67"/>
                  </a:cubicBezTo>
                  <a:cubicBezTo>
                    <a:pt x="719" y="67"/>
                    <a:pt x="635" y="101"/>
                    <a:pt x="568" y="134"/>
                  </a:cubicBezTo>
                  <a:cubicBezTo>
                    <a:pt x="368" y="251"/>
                    <a:pt x="201" y="435"/>
                    <a:pt x="100" y="635"/>
                  </a:cubicBezTo>
                  <a:cubicBezTo>
                    <a:pt x="34" y="786"/>
                    <a:pt x="0" y="953"/>
                    <a:pt x="0" y="1120"/>
                  </a:cubicBezTo>
                  <a:cubicBezTo>
                    <a:pt x="17" y="1304"/>
                    <a:pt x="84" y="1487"/>
                    <a:pt x="184" y="1655"/>
                  </a:cubicBezTo>
                  <a:cubicBezTo>
                    <a:pt x="405" y="1980"/>
                    <a:pt x="738" y="2128"/>
                    <a:pt x="1066" y="2128"/>
                  </a:cubicBezTo>
                  <a:cubicBezTo>
                    <a:pt x="1580" y="2128"/>
                    <a:pt x="2081" y="1765"/>
                    <a:pt x="2122" y="1153"/>
                  </a:cubicBezTo>
                  <a:cubicBezTo>
                    <a:pt x="2155" y="953"/>
                    <a:pt x="2122" y="769"/>
                    <a:pt x="2039" y="585"/>
                  </a:cubicBezTo>
                  <a:cubicBezTo>
                    <a:pt x="1955" y="452"/>
                    <a:pt x="1855" y="318"/>
                    <a:pt x="1721" y="218"/>
                  </a:cubicBezTo>
                  <a:cubicBezTo>
                    <a:pt x="1537" y="84"/>
                    <a:pt x="1303" y="0"/>
                    <a:pt x="1069"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49"/>
            <p:cNvSpPr/>
            <p:nvPr/>
          </p:nvSpPr>
          <p:spPr>
            <a:xfrm>
              <a:off x="1525475" y="2681696"/>
              <a:ext cx="237488" cy="133036"/>
            </a:xfrm>
            <a:custGeom>
              <a:rect b="b" l="l" r="r" t="t"/>
              <a:pathLst>
                <a:path extrusionOk="0" h="4147" w="7403">
                  <a:moveTo>
                    <a:pt x="318" y="0"/>
                  </a:moveTo>
                  <a:cubicBezTo>
                    <a:pt x="318" y="0"/>
                    <a:pt x="301" y="34"/>
                    <a:pt x="251" y="84"/>
                  </a:cubicBezTo>
                  <a:cubicBezTo>
                    <a:pt x="201" y="167"/>
                    <a:pt x="168" y="251"/>
                    <a:pt x="134" y="351"/>
                  </a:cubicBezTo>
                  <a:cubicBezTo>
                    <a:pt x="1" y="702"/>
                    <a:pt x="1" y="1069"/>
                    <a:pt x="134" y="1420"/>
                  </a:cubicBezTo>
                  <a:cubicBezTo>
                    <a:pt x="335" y="1938"/>
                    <a:pt x="803" y="2306"/>
                    <a:pt x="1354" y="2406"/>
                  </a:cubicBezTo>
                  <a:cubicBezTo>
                    <a:pt x="1433" y="2410"/>
                    <a:pt x="1513" y="2412"/>
                    <a:pt x="1592" y="2412"/>
                  </a:cubicBezTo>
                  <a:cubicBezTo>
                    <a:pt x="1829" y="2412"/>
                    <a:pt x="2064" y="2394"/>
                    <a:pt x="2290" y="2356"/>
                  </a:cubicBezTo>
                  <a:cubicBezTo>
                    <a:pt x="2343" y="2344"/>
                    <a:pt x="2398" y="2339"/>
                    <a:pt x="2454" y="2339"/>
                  </a:cubicBezTo>
                  <a:cubicBezTo>
                    <a:pt x="2556" y="2339"/>
                    <a:pt x="2660" y="2357"/>
                    <a:pt x="2758" y="2389"/>
                  </a:cubicBezTo>
                  <a:cubicBezTo>
                    <a:pt x="2891" y="2456"/>
                    <a:pt x="3025" y="2557"/>
                    <a:pt x="3125" y="2674"/>
                  </a:cubicBezTo>
                  <a:cubicBezTo>
                    <a:pt x="3326" y="2924"/>
                    <a:pt x="3459" y="3242"/>
                    <a:pt x="3676" y="3509"/>
                  </a:cubicBezTo>
                  <a:cubicBezTo>
                    <a:pt x="3894" y="3743"/>
                    <a:pt x="4161" y="3927"/>
                    <a:pt x="4478" y="4027"/>
                  </a:cubicBezTo>
                  <a:cubicBezTo>
                    <a:pt x="4731" y="4108"/>
                    <a:pt x="4991" y="4146"/>
                    <a:pt x="5251" y="4146"/>
                  </a:cubicBezTo>
                  <a:cubicBezTo>
                    <a:pt x="5525" y="4146"/>
                    <a:pt x="5800" y="4104"/>
                    <a:pt x="6066" y="4027"/>
                  </a:cubicBezTo>
                  <a:cubicBezTo>
                    <a:pt x="6400" y="3927"/>
                    <a:pt x="6734" y="3793"/>
                    <a:pt x="7052" y="3626"/>
                  </a:cubicBezTo>
                  <a:cubicBezTo>
                    <a:pt x="7169" y="3576"/>
                    <a:pt x="7286" y="3509"/>
                    <a:pt x="7402" y="3425"/>
                  </a:cubicBezTo>
                  <a:lnTo>
                    <a:pt x="7402" y="3425"/>
                  </a:lnTo>
                  <a:cubicBezTo>
                    <a:pt x="7269" y="3476"/>
                    <a:pt x="7152" y="3509"/>
                    <a:pt x="7035" y="3576"/>
                  </a:cubicBezTo>
                  <a:cubicBezTo>
                    <a:pt x="6717" y="3709"/>
                    <a:pt x="6383" y="3826"/>
                    <a:pt x="6032" y="3927"/>
                  </a:cubicBezTo>
                  <a:cubicBezTo>
                    <a:pt x="5804" y="3998"/>
                    <a:pt x="5563" y="4031"/>
                    <a:pt x="5321" y="4031"/>
                  </a:cubicBezTo>
                  <a:cubicBezTo>
                    <a:pt x="5050" y="4031"/>
                    <a:pt x="4776" y="3989"/>
                    <a:pt x="4512" y="3910"/>
                  </a:cubicBezTo>
                  <a:cubicBezTo>
                    <a:pt x="4228" y="3810"/>
                    <a:pt x="3977" y="3643"/>
                    <a:pt x="3793" y="3409"/>
                  </a:cubicBezTo>
                  <a:cubicBezTo>
                    <a:pt x="3593" y="3175"/>
                    <a:pt x="3459" y="2857"/>
                    <a:pt x="3225" y="2590"/>
                  </a:cubicBezTo>
                  <a:cubicBezTo>
                    <a:pt x="3125" y="2440"/>
                    <a:pt x="2975" y="2323"/>
                    <a:pt x="2808" y="2256"/>
                  </a:cubicBezTo>
                  <a:cubicBezTo>
                    <a:pt x="2682" y="2218"/>
                    <a:pt x="2548" y="2199"/>
                    <a:pt x="2418" y="2199"/>
                  </a:cubicBezTo>
                  <a:cubicBezTo>
                    <a:pt x="2374" y="2199"/>
                    <a:pt x="2331" y="2201"/>
                    <a:pt x="2290" y="2206"/>
                  </a:cubicBezTo>
                  <a:cubicBezTo>
                    <a:pt x="2060" y="2257"/>
                    <a:pt x="1820" y="2279"/>
                    <a:pt x="1586" y="2279"/>
                  </a:cubicBezTo>
                  <a:cubicBezTo>
                    <a:pt x="1514" y="2279"/>
                    <a:pt x="1442" y="2276"/>
                    <a:pt x="1371" y="2273"/>
                  </a:cubicBezTo>
                  <a:cubicBezTo>
                    <a:pt x="869" y="2189"/>
                    <a:pt x="435" y="1855"/>
                    <a:pt x="235" y="1387"/>
                  </a:cubicBezTo>
                  <a:cubicBezTo>
                    <a:pt x="101" y="1053"/>
                    <a:pt x="84" y="702"/>
                    <a:pt x="184" y="368"/>
                  </a:cubicBezTo>
                  <a:cubicBezTo>
                    <a:pt x="251" y="134"/>
                    <a:pt x="335" y="17"/>
                    <a:pt x="31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49"/>
            <p:cNvSpPr/>
            <p:nvPr/>
          </p:nvSpPr>
          <p:spPr>
            <a:xfrm>
              <a:off x="1502955" y="2888323"/>
              <a:ext cx="196233" cy="283876"/>
            </a:xfrm>
            <a:custGeom>
              <a:rect b="b" l="l" r="r" t="t"/>
              <a:pathLst>
                <a:path extrusionOk="0" h="8849" w="6117">
                  <a:moveTo>
                    <a:pt x="3385" y="0"/>
                  </a:moveTo>
                  <a:cubicBezTo>
                    <a:pt x="3326" y="0"/>
                    <a:pt x="3267" y="3"/>
                    <a:pt x="3209" y="9"/>
                  </a:cubicBezTo>
                  <a:cubicBezTo>
                    <a:pt x="2774" y="59"/>
                    <a:pt x="2373" y="293"/>
                    <a:pt x="2123" y="644"/>
                  </a:cubicBezTo>
                  <a:cubicBezTo>
                    <a:pt x="1989" y="861"/>
                    <a:pt x="1922" y="1095"/>
                    <a:pt x="1922" y="1345"/>
                  </a:cubicBezTo>
                  <a:cubicBezTo>
                    <a:pt x="1939" y="1596"/>
                    <a:pt x="1956" y="1847"/>
                    <a:pt x="1989" y="2097"/>
                  </a:cubicBezTo>
                  <a:cubicBezTo>
                    <a:pt x="2039" y="2331"/>
                    <a:pt x="2023" y="2598"/>
                    <a:pt x="1956" y="2832"/>
                  </a:cubicBezTo>
                  <a:cubicBezTo>
                    <a:pt x="1855" y="3066"/>
                    <a:pt x="1705" y="3283"/>
                    <a:pt x="1488" y="3451"/>
                  </a:cubicBezTo>
                  <a:cubicBezTo>
                    <a:pt x="1287" y="3618"/>
                    <a:pt x="1053" y="3768"/>
                    <a:pt x="820" y="3935"/>
                  </a:cubicBezTo>
                  <a:cubicBezTo>
                    <a:pt x="569" y="4119"/>
                    <a:pt x="368" y="4353"/>
                    <a:pt x="235" y="4620"/>
                  </a:cubicBezTo>
                  <a:cubicBezTo>
                    <a:pt x="1" y="5188"/>
                    <a:pt x="151" y="5840"/>
                    <a:pt x="602" y="6258"/>
                  </a:cubicBezTo>
                  <a:cubicBezTo>
                    <a:pt x="836" y="6441"/>
                    <a:pt x="1087" y="6542"/>
                    <a:pt x="1371" y="6592"/>
                  </a:cubicBezTo>
                  <a:cubicBezTo>
                    <a:pt x="1622" y="6608"/>
                    <a:pt x="1872" y="6692"/>
                    <a:pt x="2089" y="6792"/>
                  </a:cubicBezTo>
                  <a:cubicBezTo>
                    <a:pt x="2524" y="7060"/>
                    <a:pt x="2708" y="7527"/>
                    <a:pt x="2958" y="7895"/>
                  </a:cubicBezTo>
                  <a:cubicBezTo>
                    <a:pt x="3175" y="8279"/>
                    <a:pt x="3510" y="8563"/>
                    <a:pt x="3911" y="8730"/>
                  </a:cubicBezTo>
                  <a:cubicBezTo>
                    <a:pt x="4130" y="8807"/>
                    <a:pt x="4364" y="8848"/>
                    <a:pt x="4593" y="8848"/>
                  </a:cubicBezTo>
                  <a:cubicBezTo>
                    <a:pt x="4713" y="8848"/>
                    <a:pt x="4832" y="8837"/>
                    <a:pt x="4947" y="8814"/>
                  </a:cubicBezTo>
                  <a:cubicBezTo>
                    <a:pt x="5214" y="8747"/>
                    <a:pt x="5465" y="8630"/>
                    <a:pt x="5665" y="8480"/>
                  </a:cubicBezTo>
                  <a:cubicBezTo>
                    <a:pt x="5799" y="8380"/>
                    <a:pt x="5916" y="8263"/>
                    <a:pt x="6016" y="8129"/>
                  </a:cubicBezTo>
                  <a:cubicBezTo>
                    <a:pt x="6049" y="8096"/>
                    <a:pt x="6066" y="8062"/>
                    <a:pt x="6099" y="8012"/>
                  </a:cubicBezTo>
                  <a:cubicBezTo>
                    <a:pt x="6116" y="7995"/>
                    <a:pt x="6116" y="7979"/>
                    <a:pt x="6116" y="7979"/>
                  </a:cubicBezTo>
                  <a:lnTo>
                    <a:pt x="6116" y="7979"/>
                  </a:lnTo>
                  <a:cubicBezTo>
                    <a:pt x="5983" y="8146"/>
                    <a:pt x="5815" y="8296"/>
                    <a:pt x="5632" y="8430"/>
                  </a:cubicBezTo>
                  <a:cubicBezTo>
                    <a:pt x="5431" y="8580"/>
                    <a:pt x="5197" y="8680"/>
                    <a:pt x="4947" y="8730"/>
                  </a:cubicBezTo>
                  <a:cubicBezTo>
                    <a:pt x="4835" y="8753"/>
                    <a:pt x="4722" y="8764"/>
                    <a:pt x="4609" y="8764"/>
                  </a:cubicBezTo>
                  <a:cubicBezTo>
                    <a:pt x="4382" y="8764"/>
                    <a:pt x="4156" y="8719"/>
                    <a:pt x="3944" y="8630"/>
                  </a:cubicBezTo>
                  <a:cubicBezTo>
                    <a:pt x="3576" y="8480"/>
                    <a:pt x="3259" y="8196"/>
                    <a:pt x="3042" y="7845"/>
                  </a:cubicBezTo>
                  <a:cubicBezTo>
                    <a:pt x="2925" y="7644"/>
                    <a:pt x="2825" y="7444"/>
                    <a:pt x="2691" y="7243"/>
                  </a:cubicBezTo>
                  <a:cubicBezTo>
                    <a:pt x="2557" y="7009"/>
                    <a:pt x="2373" y="6826"/>
                    <a:pt x="2156" y="6692"/>
                  </a:cubicBezTo>
                  <a:cubicBezTo>
                    <a:pt x="1688" y="6408"/>
                    <a:pt x="1087" y="6525"/>
                    <a:pt x="703" y="6157"/>
                  </a:cubicBezTo>
                  <a:cubicBezTo>
                    <a:pt x="285" y="5773"/>
                    <a:pt x="151" y="5188"/>
                    <a:pt x="352" y="4670"/>
                  </a:cubicBezTo>
                  <a:cubicBezTo>
                    <a:pt x="485" y="4420"/>
                    <a:pt x="669" y="4219"/>
                    <a:pt x="903" y="4052"/>
                  </a:cubicBezTo>
                  <a:cubicBezTo>
                    <a:pt x="1120" y="3885"/>
                    <a:pt x="1371" y="3735"/>
                    <a:pt x="1588" y="3551"/>
                  </a:cubicBezTo>
                  <a:cubicBezTo>
                    <a:pt x="1805" y="3367"/>
                    <a:pt x="1972" y="3150"/>
                    <a:pt x="2089" y="2882"/>
                  </a:cubicBezTo>
                  <a:cubicBezTo>
                    <a:pt x="2156" y="2615"/>
                    <a:pt x="2173" y="2348"/>
                    <a:pt x="2123" y="2080"/>
                  </a:cubicBezTo>
                  <a:cubicBezTo>
                    <a:pt x="2089" y="1830"/>
                    <a:pt x="2056" y="1596"/>
                    <a:pt x="2056" y="1345"/>
                  </a:cubicBezTo>
                  <a:cubicBezTo>
                    <a:pt x="2056" y="1128"/>
                    <a:pt x="2106" y="911"/>
                    <a:pt x="2223" y="710"/>
                  </a:cubicBezTo>
                  <a:cubicBezTo>
                    <a:pt x="2457" y="376"/>
                    <a:pt x="2825" y="159"/>
                    <a:pt x="3226" y="109"/>
                  </a:cubicBezTo>
                  <a:cubicBezTo>
                    <a:pt x="3291" y="102"/>
                    <a:pt x="3357" y="99"/>
                    <a:pt x="3424" y="99"/>
                  </a:cubicBezTo>
                  <a:cubicBezTo>
                    <a:pt x="3695" y="99"/>
                    <a:pt x="3970" y="155"/>
                    <a:pt x="4211" y="276"/>
                  </a:cubicBezTo>
                  <a:cubicBezTo>
                    <a:pt x="4429" y="393"/>
                    <a:pt x="4646" y="543"/>
                    <a:pt x="4846" y="710"/>
                  </a:cubicBezTo>
                  <a:cubicBezTo>
                    <a:pt x="5164" y="994"/>
                    <a:pt x="5297" y="1195"/>
                    <a:pt x="5297" y="1195"/>
                  </a:cubicBezTo>
                  <a:cubicBezTo>
                    <a:pt x="5281" y="1128"/>
                    <a:pt x="5247" y="1095"/>
                    <a:pt x="5214" y="1045"/>
                  </a:cubicBezTo>
                  <a:cubicBezTo>
                    <a:pt x="5114" y="911"/>
                    <a:pt x="4997" y="794"/>
                    <a:pt x="4880" y="677"/>
                  </a:cubicBezTo>
                  <a:cubicBezTo>
                    <a:pt x="4696" y="493"/>
                    <a:pt x="4479" y="326"/>
                    <a:pt x="4245" y="209"/>
                  </a:cubicBezTo>
                  <a:cubicBezTo>
                    <a:pt x="3980" y="70"/>
                    <a:pt x="3681" y="0"/>
                    <a:pt x="3385"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49"/>
            <p:cNvSpPr/>
            <p:nvPr/>
          </p:nvSpPr>
          <p:spPr>
            <a:xfrm>
              <a:off x="1367353" y="3084236"/>
              <a:ext cx="132426" cy="165661"/>
            </a:xfrm>
            <a:custGeom>
              <a:rect b="b" l="l" r="r" t="t"/>
              <a:pathLst>
                <a:path extrusionOk="0" h="5164" w="4128">
                  <a:moveTo>
                    <a:pt x="1" y="0"/>
                  </a:moveTo>
                  <a:cubicBezTo>
                    <a:pt x="1" y="0"/>
                    <a:pt x="1" y="34"/>
                    <a:pt x="17" y="84"/>
                  </a:cubicBezTo>
                  <a:cubicBezTo>
                    <a:pt x="51" y="167"/>
                    <a:pt x="101" y="234"/>
                    <a:pt x="168" y="284"/>
                  </a:cubicBezTo>
                  <a:cubicBezTo>
                    <a:pt x="387" y="474"/>
                    <a:pt x="644" y="575"/>
                    <a:pt x="917" y="575"/>
                  </a:cubicBezTo>
                  <a:cubicBezTo>
                    <a:pt x="957" y="575"/>
                    <a:pt x="997" y="572"/>
                    <a:pt x="1037" y="568"/>
                  </a:cubicBezTo>
                  <a:cubicBezTo>
                    <a:pt x="1438" y="568"/>
                    <a:pt x="1872" y="384"/>
                    <a:pt x="2373" y="368"/>
                  </a:cubicBezTo>
                  <a:cubicBezTo>
                    <a:pt x="2416" y="362"/>
                    <a:pt x="2459" y="359"/>
                    <a:pt x="2502" y="359"/>
                  </a:cubicBezTo>
                  <a:cubicBezTo>
                    <a:pt x="2709" y="359"/>
                    <a:pt x="2912" y="424"/>
                    <a:pt x="3092" y="535"/>
                  </a:cubicBezTo>
                  <a:cubicBezTo>
                    <a:pt x="3292" y="702"/>
                    <a:pt x="3426" y="953"/>
                    <a:pt x="3443" y="1237"/>
                  </a:cubicBezTo>
                  <a:cubicBezTo>
                    <a:pt x="3493" y="1788"/>
                    <a:pt x="3259" y="2323"/>
                    <a:pt x="3225" y="2857"/>
                  </a:cubicBezTo>
                  <a:cubicBezTo>
                    <a:pt x="3209" y="3108"/>
                    <a:pt x="3242" y="3359"/>
                    <a:pt x="3359" y="3576"/>
                  </a:cubicBezTo>
                  <a:cubicBezTo>
                    <a:pt x="3459" y="3760"/>
                    <a:pt x="3593" y="3943"/>
                    <a:pt x="3743" y="4094"/>
                  </a:cubicBezTo>
                  <a:cubicBezTo>
                    <a:pt x="3961" y="4294"/>
                    <a:pt x="4077" y="4578"/>
                    <a:pt x="4061" y="4879"/>
                  </a:cubicBezTo>
                  <a:cubicBezTo>
                    <a:pt x="4027" y="4979"/>
                    <a:pt x="3977" y="5080"/>
                    <a:pt x="3910" y="5163"/>
                  </a:cubicBezTo>
                  <a:cubicBezTo>
                    <a:pt x="3910" y="5163"/>
                    <a:pt x="4044" y="5113"/>
                    <a:pt x="4111" y="4896"/>
                  </a:cubicBezTo>
                  <a:cubicBezTo>
                    <a:pt x="4128" y="4762"/>
                    <a:pt x="4128" y="4612"/>
                    <a:pt x="4094" y="4495"/>
                  </a:cubicBezTo>
                  <a:cubicBezTo>
                    <a:pt x="4027" y="4311"/>
                    <a:pt x="3944" y="4161"/>
                    <a:pt x="3810" y="4027"/>
                  </a:cubicBezTo>
                  <a:cubicBezTo>
                    <a:pt x="3676" y="3877"/>
                    <a:pt x="3559" y="3709"/>
                    <a:pt x="3459" y="3526"/>
                  </a:cubicBezTo>
                  <a:cubicBezTo>
                    <a:pt x="3359" y="3325"/>
                    <a:pt x="3326" y="3091"/>
                    <a:pt x="3359" y="2857"/>
                  </a:cubicBezTo>
                  <a:cubicBezTo>
                    <a:pt x="3376" y="2373"/>
                    <a:pt x="3626" y="1838"/>
                    <a:pt x="3576" y="1220"/>
                  </a:cubicBezTo>
                  <a:cubicBezTo>
                    <a:pt x="3559" y="902"/>
                    <a:pt x="3409" y="618"/>
                    <a:pt x="3158" y="435"/>
                  </a:cubicBezTo>
                  <a:cubicBezTo>
                    <a:pt x="2959" y="306"/>
                    <a:pt x="2723" y="227"/>
                    <a:pt x="2482" y="227"/>
                  </a:cubicBezTo>
                  <a:cubicBezTo>
                    <a:pt x="2440" y="227"/>
                    <a:pt x="2398" y="229"/>
                    <a:pt x="2356" y="234"/>
                  </a:cubicBezTo>
                  <a:cubicBezTo>
                    <a:pt x="1839" y="268"/>
                    <a:pt x="1404" y="451"/>
                    <a:pt x="1037" y="468"/>
                  </a:cubicBezTo>
                  <a:cubicBezTo>
                    <a:pt x="987" y="474"/>
                    <a:pt x="938" y="476"/>
                    <a:pt x="890" y="476"/>
                  </a:cubicBezTo>
                  <a:cubicBezTo>
                    <a:pt x="643" y="476"/>
                    <a:pt x="410" y="404"/>
                    <a:pt x="201" y="251"/>
                  </a:cubicBezTo>
                  <a:cubicBezTo>
                    <a:pt x="134" y="167"/>
                    <a:pt x="51" y="84"/>
                    <a:pt x="1"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49"/>
            <p:cNvSpPr/>
            <p:nvPr/>
          </p:nvSpPr>
          <p:spPr>
            <a:xfrm>
              <a:off x="1519573" y="3331316"/>
              <a:ext cx="395097" cy="1301999"/>
            </a:xfrm>
            <a:custGeom>
              <a:rect b="b" l="l" r="r" t="t"/>
              <a:pathLst>
                <a:path extrusionOk="0" h="40586" w="12316">
                  <a:moveTo>
                    <a:pt x="7302" y="1"/>
                  </a:moveTo>
                  <a:lnTo>
                    <a:pt x="1" y="2023"/>
                  </a:lnTo>
                  <a:lnTo>
                    <a:pt x="7954" y="40402"/>
                  </a:lnTo>
                  <a:lnTo>
                    <a:pt x="12315" y="40586"/>
                  </a:lnTo>
                  <a:lnTo>
                    <a:pt x="7302"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49"/>
            <p:cNvSpPr/>
            <p:nvPr/>
          </p:nvSpPr>
          <p:spPr>
            <a:xfrm>
              <a:off x="1062368" y="3244828"/>
              <a:ext cx="817430" cy="1018123"/>
            </a:xfrm>
            <a:custGeom>
              <a:rect b="b" l="l" r="r" t="t"/>
              <a:pathLst>
                <a:path extrusionOk="0" h="31737" w="25481">
                  <a:moveTo>
                    <a:pt x="8595" y="0"/>
                  </a:moveTo>
                  <a:cubicBezTo>
                    <a:pt x="8415" y="0"/>
                    <a:pt x="8234" y="13"/>
                    <a:pt x="8054" y="40"/>
                  </a:cubicBezTo>
                  <a:lnTo>
                    <a:pt x="7920" y="74"/>
                  </a:lnTo>
                  <a:lnTo>
                    <a:pt x="0" y="28361"/>
                  </a:lnTo>
                  <a:lnTo>
                    <a:pt x="5848" y="30784"/>
                  </a:lnTo>
                  <a:lnTo>
                    <a:pt x="14253" y="6991"/>
                  </a:lnTo>
                  <a:lnTo>
                    <a:pt x="19332" y="31736"/>
                  </a:lnTo>
                  <a:lnTo>
                    <a:pt x="25481" y="30533"/>
                  </a:lnTo>
                  <a:lnTo>
                    <a:pt x="21287" y="508"/>
                  </a:lnTo>
                  <a:lnTo>
                    <a:pt x="20719" y="441"/>
                  </a:lnTo>
                  <a:cubicBezTo>
                    <a:pt x="20587" y="422"/>
                    <a:pt x="20456" y="413"/>
                    <a:pt x="20325" y="413"/>
                  </a:cubicBezTo>
                  <a:cubicBezTo>
                    <a:pt x="20107" y="413"/>
                    <a:pt x="19892" y="439"/>
                    <a:pt x="19683" y="491"/>
                  </a:cubicBezTo>
                  <a:lnTo>
                    <a:pt x="19299" y="592"/>
                  </a:lnTo>
                  <a:cubicBezTo>
                    <a:pt x="19082" y="642"/>
                    <a:pt x="18860" y="667"/>
                    <a:pt x="18639" y="667"/>
                  </a:cubicBezTo>
                  <a:cubicBezTo>
                    <a:pt x="18417" y="667"/>
                    <a:pt x="18196" y="642"/>
                    <a:pt x="17979" y="592"/>
                  </a:cubicBezTo>
                  <a:lnTo>
                    <a:pt x="17695" y="525"/>
                  </a:lnTo>
                  <a:cubicBezTo>
                    <a:pt x="17485" y="472"/>
                    <a:pt x="17271" y="447"/>
                    <a:pt x="17057" y="447"/>
                  </a:cubicBezTo>
                  <a:cubicBezTo>
                    <a:pt x="16862" y="447"/>
                    <a:pt x="16666" y="468"/>
                    <a:pt x="16475" y="508"/>
                  </a:cubicBezTo>
                  <a:lnTo>
                    <a:pt x="15790" y="642"/>
                  </a:lnTo>
                  <a:cubicBezTo>
                    <a:pt x="15597" y="680"/>
                    <a:pt x="15402" y="699"/>
                    <a:pt x="15208" y="699"/>
                  </a:cubicBezTo>
                  <a:cubicBezTo>
                    <a:pt x="14896" y="699"/>
                    <a:pt x="14585" y="651"/>
                    <a:pt x="14286" y="558"/>
                  </a:cubicBezTo>
                  <a:lnTo>
                    <a:pt x="13618" y="324"/>
                  </a:lnTo>
                  <a:cubicBezTo>
                    <a:pt x="13324" y="215"/>
                    <a:pt x="13009" y="163"/>
                    <a:pt x="12695" y="163"/>
                  </a:cubicBezTo>
                  <a:cubicBezTo>
                    <a:pt x="12528" y="163"/>
                    <a:pt x="12361" y="178"/>
                    <a:pt x="12198" y="207"/>
                  </a:cubicBezTo>
                  <a:lnTo>
                    <a:pt x="11563" y="324"/>
                  </a:lnTo>
                  <a:cubicBezTo>
                    <a:pt x="11409" y="354"/>
                    <a:pt x="11252" y="367"/>
                    <a:pt x="11094" y="367"/>
                  </a:cubicBezTo>
                  <a:cubicBezTo>
                    <a:pt x="10893" y="367"/>
                    <a:pt x="10690" y="345"/>
                    <a:pt x="10493" y="307"/>
                  </a:cubicBezTo>
                  <a:lnTo>
                    <a:pt x="9407" y="90"/>
                  </a:lnTo>
                  <a:cubicBezTo>
                    <a:pt x="9137" y="30"/>
                    <a:pt x="8866" y="0"/>
                    <a:pt x="859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49"/>
            <p:cNvSpPr/>
            <p:nvPr/>
          </p:nvSpPr>
          <p:spPr>
            <a:xfrm>
              <a:off x="1774191" y="4618269"/>
              <a:ext cx="274990" cy="53445"/>
            </a:xfrm>
            <a:custGeom>
              <a:rect b="b" l="l" r="r" t="t"/>
              <a:pathLst>
                <a:path extrusionOk="0" h="1666" w="8572">
                  <a:moveTo>
                    <a:pt x="4629" y="1"/>
                  </a:moveTo>
                  <a:lnTo>
                    <a:pt x="0" y="134"/>
                  </a:lnTo>
                  <a:lnTo>
                    <a:pt x="51" y="1638"/>
                  </a:lnTo>
                  <a:lnTo>
                    <a:pt x="335" y="1638"/>
                  </a:lnTo>
                  <a:cubicBezTo>
                    <a:pt x="805" y="1651"/>
                    <a:pt x="1813" y="1665"/>
                    <a:pt x="2938" y="1665"/>
                  </a:cubicBezTo>
                  <a:cubicBezTo>
                    <a:pt x="4854" y="1665"/>
                    <a:pt x="7110" y="1623"/>
                    <a:pt x="7636" y="1454"/>
                  </a:cubicBezTo>
                  <a:cubicBezTo>
                    <a:pt x="8572" y="1170"/>
                    <a:pt x="4645" y="452"/>
                    <a:pt x="4645" y="452"/>
                  </a:cubicBezTo>
                  <a:lnTo>
                    <a:pt x="462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49"/>
            <p:cNvSpPr/>
            <p:nvPr/>
          </p:nvSpPr>
          <p:spPr>
            <a:xfrm>
              <a:off x="1774737" y="4630203"/>
              <a:ext cx="54696" cy="38496"/>
            </a:xfrm>
            <a:custGeom>
              <a:rect b="b" l="l" r="r" t="t"/>
              <a:pathLst>
                <a:path extrusionOk="0" h="1200" w="1705">
                  <a:moveTo>
                    <a:pt x="194" y="0"/>
                  </a:moveTo>
                  <a:cubicBezTo>
                    <a:pt x="129" y="0"/>
                    <a:pt x="65" y="5"/>
                    <a:pt x="0" y="13"/>
                  </a:cubicBezTo>
                  <a:lnTo>
                    <a:pt x="34" y="1199"/>
                  </a:lnTo>
                  <a:lnTo>
                    <a:pt x="1704" y="1183"/>
                  </a:lnTo>
                  <a:cubicBezTo>
                    <a:pt x="1621" y="815"/>
                    <a:pt x="1387" y="498"/>
                    <a:pt x="1086" y="297"/>
                  </a:cubicBezTo>
                  <a:cubicBezTo>
                    <a:pt x="822" y="103"/>
                    <a:pt x="512" y="0"/>
                    <a:pt x="194" y="0"/>
                  </a:cubicBez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49"/>
            <p:cNvSpPr/>
            <p:nvPr/>
          </p:nvSpPr>
          <p:spPr>
            <a:xfrm>
              <a:off x="1775795" y="4646147"/>
              <a:ext cx="253560" cy="26081"/>
            </a:xfrm>
            <a:custGeom>
              <a:rect b="b" l="l" r="r" t="t"/>
              <a:pathLst>
                <a:path extrusionOk="0" h="813" w="7904">
                  <a:moveTo>
                    <a:pt x="6517" y="1"/>
                  </a:moveTo>
                  <a:cubicBezTo>
                    <a:pt x="6250" y="17"/>
                    <a:pt x="6133" y="552"/>
                    <a:pt x="6133" y="552"/>
                  </a:cubicBezTo>
                  <a:lnTo>
                    <a:pt x="1" y="669"/>
                  </a:lnTo>
                  <a:lnTo>
                    <a:pt x="1" y="769"/>
                  </a:lnTo>
                  <a:cubicBezTo>
                    <a:pt x="593" y="799"/>
                    <a:pt x="1375" y="813"/>
                    <a:pt x="2215" y="813"/>
                  </a:cubicBezTo>
                  <a:cubicBezTo>
                    <a:pt x="4668" y="813"/>
                    <a:pt x="7612" y="697"/>
                    <a:pt x="7737" y="535"/>
                  </a:cubicBezTo>
                  <a:cubicBezTo>
                    <a:pt x="7904" y="335"/>
                    <a:pt x="6517" y="1"/>
                    <a:pt x="6517" y="1"/>
                  </a:cubicBez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49"/>
            <p:cNvSpPr/>
            <p:nvPr/>
          </p:nvSpPr>
          <p:spPr>
            <a:xfrm>
              <a:off x="1775795" y="4659941"/>
              <a:ext cx="248203" cy="8437"/>
            </a:xfrm>
            <a:custGeom>
              <a:rect b="b" l="l" r="r" t="t"/>
              <a:pathLst>
                <a:path extrusionOk="0" h="263" w="7737">
                  <a:moveTo>
                    <a:pt x="7701" y="1"/>
                  </a:moveTo>
                  <a:cubicBezTo>
                    <a:pt x="7682" y="1"/>
                    <a:pt x="7661" y="13"/>
                    <a:pt x="7653" y="38"/>
                  </a:cubicBezTo>
                  <a:lnTo>
                    <a:pt x="7436" y="55"/>
                  </a:lnTo>
                  <a:lnTo>
                    <a:pt x="6600" y="89"/>
                  </a:lnTo>
                  <a:cubicBezTo>
                    <a:pt x="5882" y="122"/>
                    <a:pt x="4913" y="155"/>
                    <a:pt x="3827" y="189"/>
                  </a:cubicBezTo>
                  <a:cubicBezTo>
                    <a:pt x="2757" y="206"/>
                    <a:pt x="1788" y="222"/>
                    <a:pt x="1070" y="222"/>
                  </a:cubicBezTo>
                  <a:lnTo>
                    <a:pt x="234" y="239"/>
                  </a:lnTo>
                  <a:lnTo>
                    <a:pt x="1" y="239"/>
                  </a:lnTo>
                  <a:lnTo>
                    <a:pt x="234" y="256"/>
                  </a:lnTo>
                  <a:lnTo>
                    <a:pt x="1070" y="256"/>
                  </a:lnTo>
                  <a:cubicBezTo>
                    <a:pt x="1275" y="261"/>
                    <a:pt x="1505" y="263"/>
                    <a:pt x="1755" y="263"/>
                  </a:cubicBezTo>
                  <a:cubicBezTo>
                    <a:pt x="2356" y="263"/>
                    <a:pt x="3071" y="251"/>
                    <a:pt x="3827" y="239"/>
                  </a:cubicBezTo>
                  <a:cubicBezTo>
                    <a:pt x="4913" y="206"/>
                    <a:pt x="5882" y="155"/>
                    <a:pt x="6600" y="122"/>
                  </a:cubicBezTo>
                  <a:lnTo>
                    <a:pt x="7436" y="72"/>
                  </a:lnTo>
                  <a:cubicBezTo>
                    <a:pt x="7519" y="55"/>
                    <a:pt x="7586" y="55"/>
                    <a:pt x="7653" y="55"/>
                  </a:cubicBezTo>
                  <a:cubicBezTo>
                    <a:pt x="7660" y="76"/>
                    <a:pt x="7676" y="85"/>
                    <a:pt x="7692" y="85"/>
                  </a:cubicBezTo>
                  <a:cubicBezTo>
                    <a:pt x="7714" y="85"/>
                    <a:pt x="7737" y="68"/>
                    <a:pt x="7737" y="38"/>
                  </a:cubicBezTo>
                  <a:cubicBezTo>
                    <a:pt x="7737" y="13"/>
                    <a:pt x="7720" y="1"/>
                    <a:pt x="7701"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49"/>
            <p:cNvSpPr/>
            <p:nvPr/>
          </p:nvSpPr>
          <p:spPr>
            <a:xfrm>
              <a:off x="1971451" y="4644543"/>
              <a:ext cx="14500" cy="21462"/>
            </a:xfrm>
            <a:custGeom>
              <a:rect b="b" l="l" r="r" t="t"/>
              <a:pathLst>
                <a:path extrusionOk="0" h="669" w="452">
                  <a:moveTo>
                    <a:pt x="451" y="1"/>
                  </a:moveTo>
                  <a:lnTo>
                    <a:pt x="451" y="1"/>
                  </a:lnTo>
                  <a:cubicBezTo>
                    <a:pt x="318" y="51"/>
                    <a:pt x="201" y="151"/>
                    <a:pt x="134" y="268"/>
                  </a:cubicBezTo>
                  <a:cubicBezTo>
                    <a:pt x="50" y="385"/>
                    <a:pt x="0" y="535"/>
                    <a:pt x="34" y="669"/>
                  </a:cubicBezTo>
                  <a:cubicBezTo>
                    <a:pt x="67" y="535"/>
                    <a:pt x="117" y="418"/>
                    <a:pt x="167" y="301"/>
                  </a:cubicBezTo>
                  <a:cubicBezTo>
                    <a:pt x="251" y="184"/>
                    <a:pt x="351" y="84"/>
                    <a:pt x="4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49"/>
            <p:cNvSpPr/>
            <p:nvPr/>
          </p:nvSpPr>
          <p:spPr>
            <a:xfrm>
              <a:off x="1928015" y="4635368"/>
              <a:ext cx="8084" cy="11420"/>
            </a:xfrm>
            <a:custGeom>
              <a:rect b="b" l="l" r="r" t="t"/>
              <a:pathLst>
                <a:path extrusionOk="0" h="356" w="252">
                  <a:moveTo>
                    <a:pt x="233" y="0"/>
                  </a:moveTo>
                  <a:cubicBezTo>
                    <a:pt x="223" y="0"/>
                    <a:pt x="162" y="77"/>
                    <a:pt x="101" y="153"/>
                  </a:cubicBezTo>
                  <a:cubicBezTo>
                    <a:pt x="34" y="253"/>
                    <a:pt x="1" y="353"/>
                    <a:pt x="1" y="353"/>
                  </a:cubicBezTo>
                  <a:cubicBezTo>
                    <a:pt x="2" y="355"/>
                    <a:pt x="4" y="355"/>
                    <a:pt x="6" y="355"/>
                  </a:cubicBezTo>
                  <a:cubicBezTo>
                    <a:pt x="29" y="355"/>
                    <a:pt x="90" y="278"/>
                    <a:pt x="151" y="186"/>
                  </a:cubicBezTo>
                  <a:cubicBezTo>
                    <a:pt x="218" y="86"/>
                    <a:pt x="251" y="2"/>
                    <a:pt x="235" y="2"/>
                  </a:cubicBezTo>
                  <a:cubicBezTo>
                    <a:pt x="235" y="1"/>
                    <a:pt x="234" y="0"/>
                    <a:pt x="2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49"/>
            <p:cNvSpPr/>
            <p:nvPr/>
          </p:nvSpPr>
          <p:spPr>
            <a:xfrm>
              <a:off x="1915696" y="4633187"/>
              <a:ext cx="9688" cy="8180"/>
            </a:xfrm>
            <a:custGeom>
              <a:rect b="b" l="l" r="r" t="t"/>
              <a:pathLst>
                <a:path extrusionOk="0" h="255" w="302">
                  <a:moveTo>
                    <a:pt x="292" y="0"/>
                  </a:moveTo>
                  <a:cubicBezTo>
                    <a:pt x="267" y="0"/>
                    <a:pt x="207" y="46"/>
                    <a:pt x="134" y="104"/>
                  </a:cubicBezTo>
                  <a:cubicBezTo>
                    <a:pt x="51" y="171"/>
                    <a:pt x="0" y="238"/>
                    <a:pt x="17" y="254"/>
                  </a:cubicBezTo>
                  <a:cubicBezTo>
                    <a:pt x="17" y="254"/>
                    <a:pt x="101" y="221"/>
                    <a:pt x="168" y="154"/>
                  </a:cubicBezTo>
                  <a:cubicBezTo>
                    <a:pt x="251" y="70"/>
                    <a:pt x="301" y="20"/>
                    <a:pt x="301" y="4"/>
                  </a:cubicBezTo>
                  <a:cubicBezTo>
                    <a:pt x="299" y="1"/>
                    <a:pt x="296" y="0"/>
                    <a:pt x="29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49"/>
            <p:cNvSpPr/>
            <p:nvPr/>
          </p:nvSpPr>
          <p:spPr>
            <a:xfrm>
              <a:off x="1908190" y="4627669"/>
              <a:ext cx="15591" cy="1572"/>
            </a:xfrm>
            <a:custGeom>
              <a:rect b="b" l="l" r="r" t="t"/>
              <a:pathLst>
                <a:path extrusionOk="0" h="49" w="486">
                  <a:moveTo>
                    <a:pt x="237" y="0"/>
                  </a:moveTo>
                  <a:cubicBezTo>
                    <a:pt x="155" y="0"/>
                    <a:pt x="76" y="9"/>
                    <a:pt x="1" y="25"/>
                  </a:cubicBezTo>
                  <a:cubicBezTo>
                    <a:pt x="60" y="37"/>
                    <a:pt x="119" y="49"/>
                    <a:pt x="172" y="49"/>
                  </a:cubicBezTo>
                  <a:cubicBezTo>
                    <a:pt x="194" y="49"/>
                    <a:pt x="215" y="47"/>
                    <a:pt x="234" y="42"/>
                  </a:cubicBezTo>
                  <a:cubicBezTo>
                    <a:pt x="259" y="47"/>
                    <a:pt x="283" y="49"/>
                    <a:pt x="308" y="49"/>
                  </a:cubicBezTo>
                  <a:cubicBezTo>
                    <a:pt x="367" y="49"/>
                    <a:pt x="426" y="37"/>
                    <a:pt x="485" y="25"/>
                  </a:cubicBezTo>
                  <a:cubicBezTo>
                    <a:pt x="402" y="9"/>
                    <a:pt x="318" y="0"/>
                    <a:pt x="2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49"/>
            <p:cNvSpPr/>
            <p:nvPr/>
          </p:nvSpPr>
          <p:spPr>
            <a:xfrm>
              <a:off x="1905495" y="4619360"/>
              <a:ext cx="17195" cy="2374"/>
            </a:xfrm>
            <a:custGeom>
              <a:rect b="b" l="l" r="r" t="t"/>
              <a:pathLst>
                <a:path extrusionOk="0" h="74" w="536">
                  <a:moveTo>
                    <a:pt x="1" y="0"/>
                  </a:moveTo>
                  <a:cubicBezTo>
                    <a:pt x="85" y="50"/>
                    <a:pt x="168" y="67"/>
                    <a:pt x="268" y="67"/>
                  </a:cubicBezTo>
                  <a:cubicBezTo>
                    <a:pt x="289" y="71"/>
                    <a:pt x="311" y="73"/>
                    <a:pt x="334" y="73"/>
                  </a:cubicBezTo>
                  <a:cubicBezTo>
                    <a:pt x="401" y="73"/>
                    <a:pt x="473" y="55"/>
                    <a:pt x="536" y="17"/>
                  </a:cubicBezTo>
                  <a:lnTo>
                    <a:pt x="268" y="17"/>
                  </a:lnTo>
                  <a:cubicBezTo>
                    <a:pt x="185" y="0"/>
                    <a:pt x="85"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49"/>
            <p:cNvSpPr/>
            <p:nvPr/>
          </p:nvSpPr>
          <p:spPr>
            <a:xfrm>
              <a:off x="1932859" y="4621798"/>
              <a:ext cx="27878" cy="15270"/>
            </a:xfrm>
            <a:custGeom>
              <a:rect b="b" l="l" r="r" t="t"/>
              <a:pathLst>
                <a:path extrusionOk="0" h="476" w="869">
                  <a:moveTo>
                    <a:pt x="581" y="51"/>
                  </a:moveTo>
                  <a:cubicBezTo>
                    <a:pt x="648" y="51"/>
                    <a:pt x="714" y="64"/>
                    <a:pt x="769" y="91"/>
                  </a:cubicBezTo>
                  <a:cubicBezTo>
                    <a:pt x="819" y="125"/>
                    <a:pt x="802" y="175"/>
                    <a:pt x="752" y="208"/>
                  </a:cubicBezTo>
                  <a:cubicBezTo>
                    <a:pt x="702" y="225"/>
                    <a:pt x="652" y="258"/>
                    <a:pt x="585" y="275"/>
                  </a:cubicBezTo>
                  <a:cubicBezTo>
                    <a:pt x="501" y="309"/>
                    <a:pt x="384" y="342"/>
                    <a:pt x="284" y="359"/>
                  </a:cubicBezTo>
                  <a:cubicBezTo>
                    <a:pt x="204" y="375"/>
                    <a:pt x="136" y="383"/>
                    <a:pt x="87" y="389"/>
                  </a:cubicBezTo>
                  <a:lnTo>
                    <a:pt x="87" y="389"/>
                  </a:lnTo>
                  <a:cubicBezTo>
                    <a:pt x="111" y="336"/>
                    <a:pt x="140" y="285"/>
                    <a:pt x="184" y="242"/>
                  </a:cubicBezTo>
                  <a:cubicBezTo>
                    <a:pt x="234" y="158"/>
                    <a:pt x="334" y="108"/>
                    <a:pt x="418" y="75"/>
                  </a:cubicBezTo>
                  <a:cubicBezTo>
                    <a:pt x="470" y="60"/>
                    <a:pt x="526" y="51"/>
                    <a:pt x="581" y="51"/>
                  </a:cubicBezTo>
                  <a:close/>
                  <a:moveTo>
                    <a:pt x="575" y="0"/>
                  </a:moveTo>
                  <a:cubicBezTo>
                    <a:pt x="410" y="0"/>
                    <a:pt x="251" y="75"/>
                    <a:pt x="150" y="208"/>
                  </a:cubicBezTo>
                  <a:cubicBezTo>
                    <a:pt x="104" y="271"/>
                    <a:pt x="71" y="319"/>
                    <a:pt x="54" y="393"/>
                  </a:cubicBezTo>
                  <a:lnTo>
                    <a:pt x="54" y="393"/>
                  </a:lnTo>
                  <a:cubicBezTo>
                    <a:pt x="19" y="398"/>
                    <a:pt x="0" y="402"/>
                    <a:pt x="0" y="409"/>
                  </a:cubicBezTo>
                  <a:cubicBezTo>
                    <a:pt x="17" y="409"/>
                    <a:pt x="34" y="409"/>
                    <a:pt x="50" y="409"/>
                  </a:cubicBezTo>
                  <a:lnTo>
                    <a:pt x="50" y="409"/>
                  </a:lnTo>
                  <a:cubicBezTo>
                    <a:pt x="50" y="409"/>
                    <a:pt x="50" y="409"/>
                    <a:pt x="50" y="409"/>
                  </a:cubicBezTo>
                  <a:cubicBezTo>
                    <a:pt x="50" y="442"/>
                    <a:pt x="50" y="476"/>
                    <a:pt x="50" y="476"/>
                  </a:cubicBezTo>
                  <a:cubicBezTo>
                    <a:pt x="59" y="453"/>
                    <a:pt x="68" y="431"/>
                    <a:pt x="78" y="408"/>
                  </a:cubicBezTo>
                  <a:lnTo>
                    <a:pt x="78" y="408"/>
                  </a:lnTo>
                  <a:cubicBezTo>
                    <a:pt x="152" y="408"/>
                    <a:pt x="227" y="404"/>
                    <a:pt x="301" y="392"/>
                  </a:cubicBezTo>
                  <a:cubicBezTo>
                    <a:pt x="401" y="375"/>
                    <a:pt x="501" y="359"/>
                    <a:pt x="602" y="325"/>
                  </a:cubicBezTo>
                  <a:cubicBezTo>
                    <a:pt x="668" y="309"/>
                    <a:pt x="735" y="275"/>
                    <a:pt x="785" y="242"/>
                  </a:cubicBezTo>
                  <a:cubicBezTo>
                    <a:pt x="819" y="225"/>
                    <a:pt x="852" y="192"/>
                    <a:pt x="852" y="158"/>
                  </a:cubicBezTo>
                  <a:cubicBezTo>
                    <a:pt x="869" y="108"/>
                    <a:pt x="852" y="75"/>
                    <a:pt x="819" y="58"/>
                  </a:cubicBezTo>
                  <a:cubicBezTo>
                    <a:pt x="741" y="19"/>
                    <a:pt x="657" y="0"/>
                    <a:pt x="5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49"/>
            <p:cNvSpPr/>
            <p:nvPr/>
          </p:nvSpPr>
          <p:spPr>
            <a:xfrm>
              <a:off x="1922112" y="4618269"/>
              <a:ext cx="14532" cy="16650"/>
            </a:xfrm>
            <a:custGeom>
              <a:rect b="b" l="l" r="r" t="t"/>
              <a:pathLst>
                <a:path extrusionOk="0" h="519" w="453">
                  <a:moveTo>
                    <a:pt x="101" y="1"/>
                  </a:moveTo>
                  <a:cubicBezTo>
                    <a:pt x="51" y="18"/>
                    <a:pt x="1" y="68"/>
                    <a:pt x="18" y="134"/>
                  </a:cubicBezTo>
                  <a:cubicBezTo>
                    <a:pt x="18" y="168"/>
                    <a:pt x="51" y="218"/>
                    <a:pt x="68" y="251"/>
                  </a:cubicBezTo>
                  <a:cubicBezTo>
                    <a:pt x="118" y="302"/>
                    <a:pt x="168" y="368"/>
                    <a:pt x="218" y="419"/>
                  </a:cubicBezTo>
                  <a:cubicBezTo>
                    <a:pt x="268" y="469"/>
                    <a:pt x="318" y="502"/>
                    <a:pt x="385" y="519"/>
                  </a:cubicBezTo>
                  <a:cubicBezTo>
                    <a:pt x="385" y="519"/>
                    <a:pt x="335" y="469"/>
                    <a:pt x="252" y="385"/>
                  </a:cubicBezTo>
                  <a:cubicBezTo>
                    <a:pt x="201" y="335"/>
                    <a:pt x="151" y="285"/>
                    <a:pt x="118" y="218"/>
                  </a:cubicBezTo>
                  <a:cubicBezTo>
                    <a:pt x="68" y="168"/>
                    <a:pt x="34" y="68"/>
                    <a:pt x="118" y="51"/>
                  </a:cubicBezTo>
                  <a:cubicBezTo>
                    <a:pt x="201" y="51"/>
                    <a:pt x="268" y="101"/>
                    <a:pt x="318" y="168"/>
                  </a:cubicBezTo>
                  <a:cubicBezTo>
                    <a:pt x="352" y="218"/>
                    <a:pt x="385" y="268"/>
                    <a:pt x="402" y="335"/>
                  </a:cubicBezTo>
                  <a:cubicBezTo>
                    <a:pt x="419" y="402"/>
                    <a:pt x="419" y="469"/>
                    <a:pt x="419" y="519"/>
                  </a:cubicBezTo>
                  <a:cubicBezTo>
                    <a:pt x="452" y="469"/>
                    <a:pt x="452" y="402"/>
                    <a:pt x="435" y="335"/>
                  </a:cubicBezTo>
                  <a:cubicBezTo>
                    <a:pt x="435" y="251"/>
                    <a:pt x="402" y="185"/>
                    <a:pt x="352" y="134"/>
                  </a:cubicBezTo>
                  <a:cubicBezTo>
                    <a:pt x="302" y="51"/>
                    <a:pt x="201" y="1"/>
                    <a:pt x="1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49"/>
            <p:cNvSpPr/>
            <p:nvPr/>
          </p:nvSpPr>
          <p:spPr>
            <a:xfrm>
              <a:off x="1775250" y="4628984"/>
              <a:ext cx="53638" cy="38624"/>
            </a:xfrm>
            <a:custGeom>
              <a:rect b="b" l="l" r="r" t="t"/>
              <a:pathLst>
                <a:path extrusionOk="0" h="1204" w="1672">
                  <a:moveTo>
                    <a:pt x="352" y="1"/>
                  </a:moveTo>
                  <a:cubicBezTo>
                    <a:pt x="268" y="1"/>
                    <a:pt x="185" y="1"/>
                    <a:pt x="101" y="18"/>
                  </a:cubicBezTo>
                  <a:cubicBezTo>
                    <a:pt x="68" y="18"/>
                    <a:pt x="34" y="18"/>
                    <a:pt x="1" y="34"/>
                  </a:cubicBezTo>
                  <a:cubicBezTo>
                    <a:pt x="1" y="34"/>
                    <a:pt x="60" y="27"/>
                    <a:pt x="164" y="27"/>
                  </a:cubicBezTo>
                  <a:cubicBezTo>
                    <a:pt x="216" y="27"/>
                    <a:pt x="279" y="29"/>
                    <a:pt x="352" y="34"/>
                  </a:cubicBezTo>
                  <a:cubicBezTo>
                    <a:pt x="619" y="51"/>
                    <a:pt x="870" y="151"/>
                    <a:pt x="1087" y="302"/>
                  </a:cubicBezTo>
                  <a:cubicBezTo>
                    <a:pt x="1304" y="452"/>
                    <a:pt x="1471" y="653"/>
                    <a:pt x="1571" y="903"/>
                  </a:cubicBezTo>
                  <a:cubicBezTo>
                    <a:pt x="1655" y="1070"/>
                    <a:pt x="1655" y="1204"/>
                    <a:pt x="1672" y="1204"/>
                  </a:cubicBezTo>
                  <a:cubicBezTo>
                    <a:pt x="1672" y="1171"/>
                    <a:pt x="1672" y="1137"/>
                    <a:pt x="1672" y="1104"/>
                  </a:cubicBezTo>
                  <a:cubicBezTo>
                    <a:pt x="1655" y="1037"/>
                    <a:pt x="1638" y="953"/>
                    <a:pt x="1622" y="887"/>
                  </a:cubicBezTo>
                  <a:cubicBezTo>
                    <a:pt x="1521" y="636"/>
                    <a:pt x="1354" y="419"/>
                    <a:pt x="1120" y="252"/>
                  </a:cubicBezTo>
                  <a:cubicBezTo>
                    <a:pt x="903" y="101"/>
                    <a:pt x="619" y="1"/>
                    <a:pt x="3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49"/>
            <p:cNvSpPr/>
            <p:nvPr/>
          </p:nvSpPr>
          <p:spPr>
            <a:xfrm>
              <a:off x="1847077" y="4653429"/>
              <a:ext cx="43468" cy="2342"/>
            </a:xfrm>
            <a:custGeom>
              <a:rect b="b" l="l" r="r" t="t"/>
              <a:pathLst>
                <a:path extrusionOk="0" h="73" w="1355">
                  <a:moveTo>
                    <a:pt x="1283" y="1"/>
                  </a:moveTo>
                  <a:cubicBezTo>
                    <a:pt x="1172" y="1"/>
                    <a:pt x="946" y="12"/>
                    <a:pt x="686" y="24"/>
                  </a:cubicBezTo>
                  <a:cubicBezTo>
                    <a:pt x="441" y="24"/>
                    <a:pt x="225" y="17"/>
                    <a:pt x="104" y="17"/>
                  </a:cubicBezTo>
                  <a:cubicBezTo>
                    <a:pt x="43" y="17"/>
                    <a:pt x="6" y="19"/>
                    <a:pt x="1" y="24"/>
                  </a:cubicBezTo>
                  <a:cubicBezTo>
                    <a:pt x="214" y="56"/>
                    <a:pt x="427" y="72"/>
                    <a:pt x="640" y="72"/>
                  </a:cubicBezTo>
                  <a:cubicBezTo>
                    <a:pt x="878" y="72"/>
                    <a:pt x="1116" y="52"/>
                    <a:pt x="1354" y="8"/>
                  </a:cubicBezTo>
                  <a:cubicBezTo>
                    <a:pt x="1354" y="3"/>
                    <a:pt x="1328" y="1"/>
                    <a:pt x="128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49"/>
            <p:cNvSpPr/>
            <p:nvPr/>
          </p:nvSpPr>
          <p:spPr>
            <a:xfrm>
              <a:off x="1818141" y="4655129"/>
              <a:ext cx="4844" cy="7667"/>
            </a:xfrm>
            <a:custGeom>
              <a:rect b="b" l="l" r="r" t="t"/>
              <a:pathLst>
                <a:path extrusionOk="0" h="239" w="151">
                  <a:moveTo>
                    <a:pt x="13" y="1"/>
                  </a:moveTo>
                  <a:cubicBezTo>
                    <a:pt x="7" y="1"/>
                    <a:pt x="3" y="2"/>
                    <a:pt x="0" y="5"/>
                  </a:cubicBezTo>
                  <a:cubicBezTo>
                    <a:pt x="0" y="5"/>
                    <a:pt x="34" y="55"/>
                    <a:pt x="67" y="122"/>
                  </a:cubicBezTo>
                  <a:cubicBezTo>
                    <a:pt x="101" y="188"/>
                    <a:pt x="117" y="239"/>
                    <a:pt x="134" y="239"/>
                  </a:cubicBezTo>
                  <a:cubicBezTo>
                    <a:pt x="151" y="239"/>
                    <a:pt x="151" y="172"/>
                    <a:pt x="117" y="105"/>
                  </a:cubicBezTo>
                  <a:cubicBezTo>
                    <a:pt x="90" y="35"/>
                    <a:pt x="39" y="1"/>
                    <a:pt x="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49"/>
            <p:cNvSpPr/>
            <p:nvPr/>
          </p:nvSpPr>
          <p:spPr>
            <a:xfrm>
              <a:off x="1806881" y="4642779"/>
              <a:ext cx="6480" cy="5165"/>
            </a:xfrm>
            <a:custGeom>
              <a:rect b="b" l="l" r="r" t="t"/>
              <a:pathLst>
                <a:path extrusionOk="0" h="161" w="202">
                  <a:moveTo>
                    <a:pt x="13" y="1"/>
                  </a:moveTo>
                  <a:cubicBezTo>
                    <a:pt x="8" y="1"/>
                    <a:pt x="4" y="2"/>
                    <a:pt x="1" y="5"/>
                  </a:cubicBezTo>
                  <a:cubicBezTo>
                    <a:pt x="1" y="5"/>
                    <a:pt x="34" y="56"/>
                    <a:pt x="84" y="89"/>
                  </a:cubicBezTo>
                  <a:cubicBezTo>
                    <a:pt x="125" y="130"/>
                    <a:pt x="155" y="160"/>
                    <a:pt x="174" y="160"/>
                  </a:cubicBezTo>
                  <a:cubicBezTo>
                    <a:pt x="178" y="160"/>
                    <a:pt x="181" y="159"/>
                    <a:pt x="184" y="156"/>
                  </a:cubicBezTo>
                  <a:cubicBezTo>
                    <a:pt x="201" y="139"/>
                    <a:pt x="168" y="106"/>
                    <a:pt x="118" y="56"/>
                  </a:cubicBezTo>
                  <a:cubicBezTo>
                    <a:pt x="77" y="28"/>
                    <a:pt x="36" y="1"/>
                    <a:pt x="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49"/>
            <p:cNvSpPr/>
            <p:nvPr/>
          </p:nvSpPr>
          <p:spPr>
            <a:xfrm>
              <a:off x="1791354" y="4636587"/>
              <a:ext cx="8597" cy="3304"/>
            </a:xfrm>
            <a:custGeom>
              <a:rect b="b" l="l" r="r" t="t"/>
              <a:pathLst>
                <a:path extrusionOk="0" h="103" w="268">
                  <a:moveTo>
                    <a:pt x="79" y="0"/>
                  </a:moveTo>
                  <a:cubicBezTo>
                    <a:pt x="32" y="0"/>
                    <a:pt x="0" y="20"/>
                    <a:pt x="0" y="31"/>
                  </a:cubicBezTo>
                  <a:cubicBezTo>
                    <a:pt x="0" y="31"/>
                    <a:pt x="67" y="31"/>
                    <a:pt x="134" y="65"/>
                  </a:cubicBezTo>
                  <a:cubicBezTo>
                    <a:pt x="188" y="78"/>
                    <a:pt x="231" y="103"/>
                    <a:pt x="254" y="103"/>
                  </a:cubicBezTo>
                  <a:cubicBezTo>
                    <a:pt x="260" y="103"/>
                    <a:pt x="264" y="101"/>
                    <a:pt x="267" y="98"/>
                  </a:cubicBezTo>
                  <a:cubicBezTo>
                    <a:pt x="267" y="81"/>
                    <a:pt x="234" y="31"/>
                    <a:pt x="150" y="15"/>
                  </a:cubicBezTo>
                  <a:cubicBezTo>
                    <a:pt x="125" y="4"/>
                    <a:pt x="100" y="0"/>
                    <a:pt x="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49"/>
            <p:cNvSpPr/>
            <p:nvPr/>
          </p:nvSpPr>
          <p:spPr>
            <a:xfrm>
              <a:off x="1780094" y="4634502"/>
              <a:ext cx="4844" cy="2438"/>
            </a:xfrm>
            <a:custGeom>
              <a:rect b="b" l="l" r="r" t="t"/>
              <a:pathLst>
                <a:path extrusionOk="0" h="76" w="151">
                  <a:moveTo>
                    <a:pt x="29" y="0"/>
                  </a:moveTo>
                  <a:cubicBezTo>
                    <a:pt x="13" y="0"/>
                    <a:pt x="0" y="4"/>
                    <a:pt x="0" y="13"/>
                  </a:cubicBezTo>
                  <a:cubicBezTo>
                    <a:pt x="0" y="29"/>
                    <a:pt x="34" y="46"/>
                    <a:pt x="67" y="63"/>
                  </a:cubicBezTo>
                  <a:cubicBezTo>
                    <a:pt x="84" y="71"/>
                    <a:pt x="100" y="75"/>
                    <a:pt x="115" y="75"/>
                  </a:cubicBezTo>
                  <a:cubicBezTo>
                    <a:pt x="130" y="75"/>
                    <a:pt x="142" y="71"/>
                    <a:pt x="151" y="63"/>
                  </a:cubicBezTo>
                  <a:cubicBezTo>
                    <a:pt x="151" y="46"/>
                    <a:pt x="117" y="29"/>
                    <a:pt x="84" y="13"/>
                  </a:cubicBezTo>
                  <a:cubicBezTo>
                    <a:pt x="67" y="4"/>
                    <a:pt x="46" y="0"/>
                    <a:pt x="2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49"/>
            <p:cNvSpPr/>
            <p:nvPr/>
          </p:nvSpPr>
          <p:spPr>
            <a:xfrm>
              <a:off x="941234" y="4650766"/>
              <a:ext cx="146894" cy="6673"/>
            </a:xfrm>
            <a:custGeom>
              <a:rect b="b" l="l" r="r" t="t"/>
              <a:pathLst>
                <a:path extrusionOk="0" h="208" w="4579">
                  <a:moveTo>
                    <a:pt x="1072" y="0"/>
                  </a:moveTo>
                  <a:cubicBezTo>
                    <a:pt x="926" y="0"/>
                    <a:pt x="791" y="2"/>
                    <a:pt x="669" y="7"/>
                  </a:cubicBezTo>
                  <a:cubicBezTo>
                    <a:pt x="606" y="3"/>
                    <a:pt x="544" y="0"/>
                    <a:pt x="484" y="0"/>
                  </a:cubicBezTo>
                  <a:cubicBezTo>
                    <a:pt x="318" y="0"/>
                    <a:pt x="159" y="16"/>
                    <a:pt x="0" y="40"/>
                  </a:cubicBezTo>
                  <a:cubicBezTo>
                    <a:pt x="217" y="91"/>
                    <a:pt x="435" y="107"/>
                    <a:pt x="669" y="107"/>
                  </a:cubicBezTo>
                  <a:cubicBezTo>
                    <a:pt x="1136" y="124"/>
                    <a:pt x="1688" y="141"/>
                    <a:pt x="2289" y="174"/>
                  </a:cubicBezTo>
                  <a:cubicBezTo>
                    <a:pt x="2924" y="191"/>
                    <a:pt x="3492" y="208"/>
                    <a:pt x="3910" y="208"/>
                  </a:cubicBezTo>
                  <a:cubicBezTo>
                    <a:pt x="4144" y="208"/>
                    <a:pt x="4361" y="191"/>
                    <a:pt x="4578" y="157"/>
                  </a:cubicBezTo>
                  <a:cubicBezTo>
                    <a:pt x="4361" y="107"/>
                    <a:pt x="4144" y="91"/>
                    <a:pt x="3910" y="91"/>
                  </a:cubicBezTo>
                  <a:lnTo>
                    <a:pt x="2289" y="24"/>
                  </a:lnTo>
                  <a:cubicBezTo>
                    <a:pt x="1840" y="12"/>
                    <a:pt x="1425" y="0"/>
                    <a:pt x="107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49"/>
            <p:cNvSpPr/>
            <p:nvPr/>
          </p:nvSpPr>
          <p:spPr>
            <a:xfrm>
              <a:off x="1020023" y="4592028"/>
              <a:ext cx="6993" cy="62203"/>
            </a:xfrm>
            <a:custGeom>
              <a:rect b="b" l="l" r="r" t="t"/>
              <a:pathLst>
                <a:path extrusionOk="0" h="1939" w="218">
                  <a:moveTo>
                    <a:pt x="168" y="0"/>
                  </a:moveTo>
                  <a:cubicBezTo>
                    <a:pt x="134" y="0"/>
                    <a:pt x="67" y="435"/>
                    <a:pt x="34" y="969"/>
                  </a:cubicBezTo>
                  <a:cubicBezTo>
                    <a:pt x="0" y="1504"/>
                    <a:pt x="0" y="1938"/>
                    <a:pt x="34" y="1938"/>
                  </a:cubicBezTo>
                  <a:cubicBezTo>
                    <a:pt x="84" y="1938"/>
                    <a:pt x="134" y="1521"/>
                    <a:pt x="184" y="969"/>
                  </a:cubicBezTo>
                  <a:cubicBezTo>
                    <a:pt x="218" y="435"/>
                    <a:pt x="218" y="0"/>
                    <a:pt x="1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49"/>
            <p:cNvSpPr/>
            <p:nvPr/>
          </p:nvSpPr>
          <p:spPr>
            <a:xfrm>
              <a:off x="809899" y="2037947"/>
              <a:ext cx="472250" cy="454349"/>
            </a:xfrm>
            <a:custGeom>
              <a:rect b="b" l="l" r="r" t="t"/>
              <a:pathLst>
                <a:path extrusionOk="0" h="14163" w="14721">
                  <a:moveTo>
                    <a:pt x="7636" y="0"/>
                  </a:moveTo>
                  <a:cubicBezTo>
                    <a:pt x="4779" y="0"/>
                    <a:pt x="2189" y="1721"/>
                    <a:pt x="1087" y="4361"/>
                  </a:cubicBezTo>
                  <a:cubicBezTo>
                    <a:pt x="1" y="7018"/>
                    <a:pt x="602" y="10059"/>
                    <a:pt x="2624" y="12081"/>
                  </a:cubicBezTo>
                  <a:cubicBezTo>
                    <a:pt x="3985" y="13442"/>
                    <a:pt x="5794" y="14162"/>
                    <a:pt x="7631" y="14162"/>
                  </a:cubicBezTo>
                  <a:cubicBezTo>
                    <a:pt x="8545" y="14162"/>
                    <a:pt x="9466" y="13984"/>
                    <a:pt x="10343" y="13618"/>
                  </a:cubicBezTo>
                  <a:cubicBezTo>
                    <a:pt x="13000" y="12532"/>
                    <a:pt x="14721" y="9942"/>
                    <a:pt x="14721" y="7085"/>
                  </a:cubicBezTo>
                  <a:cubicBezTo>
                    <a:pt x="14721" y="3158"/>
                    <a:pt x="11546" y="0"/>
                    <a:pt x="7636" y="0"/>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49"/>
            <p:cNvSpPr/>
            <p:nvPr/>
          </p:nvSpPr>
          <p:spPr>
            <a:xfrm>
              <a:off x="1156716" y="2362757"/>
              <a:ext cx="156005" cy="129218"/>
            </a:xfrm>
            <a:custGeom>
              <a:rect b="b" l="l" r="r" t="t"/>
              <a:pathLst>
                <a:path extrusionOk="0" h="4028" w="4863">
                  <a:moveTo>
                    <a:pt x="2573" y="1"/>
                  </a:moveTo>
                  <a:lnTo>
                    <a:pt x="0" y="2791"/>
                  </a:lnTo>
                  <a:lnTo>
                    <a:pt x="4862" y="4027"/>
                  </a:lnTo>
                  <a:lnTo>
                    <a:pt x="2573"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49"/>
            <p:cNvSpPr/>
            <p:nvPr/>
          </p:nvSpPr>
          <p:spPr>
            <a:xfrm>
              <a:off x="961060" y="2201972"/>
              <a:ext cx="209065" cy="154401"/>
            </a:xfrm>
            <a:custGeom>
              <a:rect b="b" l="l" r="r" t="t"/>
              <a:pathLst>
                <a:path extrusionOk="0" h="4813" w="6517">
                  <a:moveTo>
                    <a:pt x="5381" y="0"/>
                  </a:moveTo>
                  <a:lnTo>
                    <a:pt x="2574" y="2707"/>
                  </a:lnTo>
                  <a:lnTo>
                    <a:pt x="1036" y="1387"/>
                  </a:lnTo>
                  <a:lnTo>
                    <a:pt x="0" y="2607"/>
                  </a:lnTo>
                  <a:lnTo>
                    <a:pt x="2657" y="4812"/>
                  </a:lnTo>
                  <a:lnTo>
                    <a:pt x="6517" y="986"/>
                  </a:lnTo>
                  <a:lnTo>
                    <a:pt x="538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67" name="Shape 2567"/>
        <p:cNvGrpSpPr/>
        <p:nvPr/>
      </p:nvGrpSpPr>
      <p:grpSpPr>
        <a:xfrm>
          <a:off x="0" y="0"/>
          <a:ext cx="0" cy="0"/>
          <a:chOff x="0" y="0"/>
          <a:chExt cx="0" cy="0"/>
        </a:xfrm>
      </p:grpSpPr>
      <p:grpSp>
        <p:nvGrpSpPr>
          <p:cNvPr id="2568" name="Google Shape;2568;p50"/>
          <p:cNvGrpSpPr/>
          <p:nvPr/>
        </p:nvGrpSpPr>
        <p:grpSpPr>
          <a:xfrm>
            <a:off x="2133731" y="1649046"/>
            <a:ext cx="4876539" cy="3016882"/>
            <a:chOff x="2133731" y="1649046"/>
            <a:chExt cx="4876539" cy="3016882"/>
          </a:xfrm>
        </p:grpSpPr>
        <p:sp>
          <p:nvSpPr>
            <p:cNvPr id="2569" name="Google Shape;2569;p50"/>
            <p:cNvSpPr/>
            <p:nvPr/>
          </p:nvSpPr>
          <p:spPr>
            <a:xfrm>
              <a:off x="2321794" y="1649046"/>
              <a:ext cx="4501502" cy="2976706"/>
            </a:xfrm>
            <a:custGeom>
              <a:rect b="b" l="l" r="r" t="t"/>
              <a:pathLst>
                <a:path extrusionOk="0" h="90094" w="136244">
                  <a:moveTo>
                    <a:pt x="6324" y="0"/>
                  </a:moveTo>
                  <a:cubicBezTo>
                    <a:pt x="2838" y="0"/>
                    <a:pt x="0" y="2838"/>
                    <a:pt x="0" y="6324"/>
                  </a:cubicBezTo>
                  <a:lnTo>
                    <a:pt x="0" y="83770"/>
                  </a:lnTo>
                  <a:cubicBezTo>
                    <a:pt x="0" y="87256"/>
                    <a:pt x="2838" y="90094"/>
                    <a:pt x="6324" y="90094"/>
                  </a:cubicBezTo>
                  <a:lnTo>
                    <a:pt x="129903" y="90094"/>
                  </a:lnTo>
                  <a:cubicBezTo>
                    <a:pt x="133405" y="90094"/>
                    <a:pt x="136243" y="87256"/>
                    <a:pt x="136243" y="83770"/>
                  </a:cubicBezTo>
                  <a:lnTo>
                    <a:pt x="136243" y="6324"/>
                  </a:lnTo>
                  <a:cubicBezTo>
                    <a:pt x="136243" y="2838"/>
                    <a:pt x="133405" y="0"/>
                    <a:pt x="1299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50"/>
            <p:cNvSpPr/>
            <p:nvPr/>
          </p:nvSpPr>
          <p:spPr>
            <a:xfrm>
              <a:off x="2133731" y="4405541"/>
              <a:ext cx="4876539" cy="260388"/>
            </a:xfrm>
            <a:custGeom>
              <a:rect b="b" l="l" r="r" t="t"/>
              <a:pathLst>
                <a:path extrusionOk="0" h="7881" w="147595">
                  <a:moveTo>
                    <a:pt x="1" y="0"/>
                  </a:moveTo>
                  <a:lnTo>
                    <a:pt x="1" y="146"/>
                  </a:lnTo>
                  <a:cubicBezTo>
                    <a:pt x="1" y="4427"/>
                    <a:pt x="3454" y="7881"/>
                    <a:pt x="7735" y="7881"/>
                  </a:cubicBezTo>
                  <a:lnTo>
                    <a:pt x="139859" y="7881"/>
                  </a:lnTo>
                  <a:cubicBezTo>
                    <a:pt x="144140" y="7881"/>
                    <a:pt x="147594" y="4427"/>
                    <a:pt x="147594" y="146"/>
                  </a:cubicBezTo>
                  <a:lnTo>
                    <a:pt x="14759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50"/>
            <p:cNvSpPr/>
            <p:nvPr/>
          </p:nvSpPr>
          <p:spPr>
            <a:xfrm>
              <a:off x="4128917" y="4405541"/>
              <a:ext cx="968138" cy="96444"/>
            </a:xfrm>
            <a:custGeom>
              <a:rect b="b" l="l" r="r" t="t"/>
              <a:pathLst>
                <a:path extrusionOk="0" h="2919" w="29302">
                  <a:moveTo>
                    <a:pt x="0" y="0"/>
                  </a:moveTo>
                  <a:lnTo>
                    <a:pt x="1833" y="2919"/>
                  </a:lnTo>
                  <a:lnTo>
                    <a:pt x="27599" y="2919"/>
                  </a:lnTo>
                  <a:lnTo>
                    <a:pt x="29302"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50"/>
            <p:cNvSpPr/>
            <p:nvPr/>
          </p:nvSpPr>
          <p:spPr>
            <a:xfrm>
              <a:off x="2321794" y="4407688"/>
              <a:ext cx="4501502" cy="14472"/>
            </a:xfrm>
            <a:custGeom>
              <a:rect b="b" l="l" r="r" t="t"/>
              <a:pathLst>
                <a:path extrusionOk="0" h="438" w="136244">
                  <a:moveTo>
                    <a:pt x="0" y="0"/>
                  </a:moveTo>
                  <a:lnTo>
                    <a:pt x="0" y="438"/>
                  </a:lnTo>
                  <a:lnTo>
                    <a:pt x="136243" y="438"/>
                  </a:lnTo>
                  <a:lnTo>
                    <a:pt x="136243"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573" name="Google Shape;2573;p50"/>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SNEAK PEEK</a:t>
            </a:r>
            <a:endParaRPr/>
          </a:p>
        </p:txBody>
      </p:sp>
      <p:sp>
        <p:nvSpPr>
          <p:cNvPr id="2574" name="Google Shape;2574;p50"/>
          <p:cNvSpPr txBox="1"/>
          <p:nvPr>
            <p:ph idx="1" type="subTitle"/>
          </p:nvPr>
        </p:nvSpPr>
        <p:spPr>
          <a:xfrm>
            <a:off x="2030400" y="885025"/>
            <a:ext cx="5076000" cy="7641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Insert your multimedia content here. You can replace the image in the screen with your own work. Just delete this one and add yours</a:t>
            </a:r>
            <a:endParaRPr/>
          </a:p>
        </p:txBody>
      </p:sp>
      <p:pic>
        <p:nvPicPr>
          <p:cNvPr id="2575" name="Google Shape;2575;p50"/>
          <p:cNvPicPr preferRelativeResize="0"/>
          <p:nvPr/>
        </p:nvPicPr>
        <p:blipFill>
          <a:blip r:embed="rId3">
            <a:alphaModFix/>
          </a:blip>
          <a:stretch>
            <a:fillRect/>
          </a:stretch>
        </p:blipFill>
        <p:spPr>
          <a:xfrm>
            <a:off x="2454713" y="1785970"/>
            <a:ext cx="4234575" cy="2507900"/>
          </a:xfrm>
          <a:prstGeom prst="rect">
            <a:avLst/>
          </a:prstGeom>
          <a:noFill/>
          <a:ln>
            <a:noFill/>
          </a:ln>
        </p:spPr>
      </p:pic>
    </p:spTree>
  </p:cSld>
  <p:clrMapOvr>
    <a:masterClrMapping/>
  </p:clrMapOvr>
</p:sld>
</file>

<file path=ppt/slides/slide1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79" name="Shape 2579"/>
        <p:cNvGrpSpPr/>
        <p:nvPr/>
      </p:nvGrpSpPr>
      <p:grpSpPr>
        <a:xfrm>
          <a:off x="0" y="0"/>
          <a:ext cx="0" cy="0"/>
          <a:chOff x="0" y="0"/>
          <a:chExt cx="0" cy="0"/>
        </a:xfrm>
      </p:grpSpPr>
      <p:sp>
        <p:nvSpPr>
          <p:cNvPr id="2580" name="Google Shape;2580;p51"/>
          <p:cNvSpPr txBox="1"/>
          <p:nvPr>
            <p:ph type="title"/>
          </p:nvPr>
        </p:nvSpPr>
        <p:spPr>
          <a:xfrm>
            <a:off x="1061275" y="1767600"/>
            <a:ext cx="2622300" cy="17856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A PICTURE ALWAYS REINFORCES THE CONCEPT</a:t>
            </a:r>
            <a:endParaRPr/>
          </a:p>
        </p:txBody>
      </p:sp>
      <p:pic>
        <p:nvPicPr>
          <p:cNvPr id="2581" name="Google Shape;2581;p51"/>
          <p:cNvPicPr preferRelativeResize="0"/>
          <p:nvPr/>
        </p:nvPicPr>
        <p:blipFill rotWithShape="1">
          <a:blip r:embed="rId3">
            <a:alphaModFix/>
          </a:blip>
          <a:srcRect b="0" l="1171" r="1162" t="0"/>
          <a:stretch/>
        </p:blipFill>
        <p:spPr>
          <a:xfrm>
            <a:off x="4349509" y="994550"/>
            <a:ext cx="3962316" cy="2708707"/>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blipFill>
          <a:blip r:embed="rId3">
            <a:alphaModFix/>
          </a:blip>
          <a:stretch>
            <a:fillRect/>
          </a:stretch>
        </a:blipFill>
      </p:bgPr>
    </p:bg>
    <p:spTree>
      <p:nvGrpSpPr>
        <p:cNvPr id="2585" name="Shape 2585"/>
        <p:cNvGrpSpPr/>
        <p:nvPr/>
      </p:nvGrpSpPr>
      <p:grpSpPr>
        <a:xfrm>
          <a:off x="0" y="0"/>
          <a:ext cx="0" cy="0"/>
          <a:chOff x="0" y="0"/>
          <a:chExt cx="0" cy="0"/>
        </a:xfrm>
      </p:grpSpPr>
      <p:sp>
        <p:nvSpPr>
          <p:cNvPr id="2586" name="Google Shape;2586;p52"/>
          <p:cNvSpPr txBox="1"/>
          <p:nvPr>
            <p:ph type="title"/>
          </p:nvPr>
        </p:nvSpPr>
        <p:spPr>
          <a:xfrm>
            <a:off x="4572000" y="541350"/>
            <a:ext cx="3852000" cy="4060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A PICTURE IS WORTH A THOUSAND WORDS</a:t>
            </a:r>
            <a:endParaRPr/>
          </a:p>
        </p:txBody>
      </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144" name="Shape 1144"/>
        <p:cNvGrpSpPr/>
        <p:nvPr/>
      </p:nvGrpSpPr>
      <p:grpSpPr>
        <a:xfrm>
          <a:off x="0" y="0"/>
          <a:ext cx="0" cy="0"/>
          <a:chOff x="0" y="0"/>
          <a:chExt cx="0" cy="0"/>
        </a:xfrm>
      </p:grpSpPr>
      <p:sp>
        <p:nvSpPr>
          <p:cNvPr id="1145" name="Google Shape;1145;p3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CONTENTS OF THIS TEMPLATE</a:t>
            </a:r>
            <a:endParaRPr/>
          </a:p>
        </p:txBody>
      </p:sp>
      <p:sp>
        <p:nvSpPr>
          <p:cNvPr id="1146" name="Google Shape;1146;p35"/>
          <p:cNvSpPr txBox="1"/>
          <p:nvPr>
            <p:ph idx="1" type="body"/>
          </p:nvPr>
        </p:nvSpPr>
        <p:spPr>
          <a:xfrm>
            <a:off x="720000" y="860400"/>
            <a:ext cx="6339900" cy="3740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Here’s what you’ll find in this </a:t>
            </a:r>
            <a:r>
              <a:rPr b="1" lang="en">
                <a:uFill>
                  <a:noFill/>
                </a:uFill>
                <a:hlinkClick r:id="rId3"/>
              </a:rPr>
              <a:t>Slidesgo</a:t>
            </a:r>
            <a:r>
              <a:rPr lang="en"/>
              <a:t> template:</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A slide structure based on a project proposal, which you can easily adapt to your needs. For more info on how to edit the template, please visit </a:t>
            </a:r>
            <a:r>
              <a:rPr b="1" lang="en">
                <a:uFill>
                  <a:noFill/>
                </a:uFill>
                <a:hlinkClick r:id="rId4"/>
              </a:rPr>
              <a:t>Slidesgo School</a:t>
            </a:r>
            <a:r>
              <a:rPr lang="en"/>
              <a:t> or read our </a:t>
            </a:r>
            <a:r>
              <a:rPr b="1" lang="en">
                <a:uFill>
                  <a:noFill/>
                </a:uFill>
                <a:hlinkClick r:id="rId5"/>
              </a:rPr>
              <a:t>FAQs</a:t>
            </a:r>
            <a:r>
              <a:rPr lang="en"/>
              <a:t>.</a:t>
            </a:r>
            <a:endParaRPr/>
          </a:p>
          <a:p>
            <a:pPr indent="-292100" lvl="0" marL="457200" rtl="0" algn="l">
              <a:spcBef>
                <a:spcPts val="0"/>
              </a:spcBef>
              <a:spcAft>
                <a:spcPts val="0"/>
              </a:spcAft>
              <a:buSzPts val="1000"/>
              <a:buAutoNum type="arabicPeriod"/>
            </a:pPr>
            <a:r>
              <a:rPr lang="en"/>
              <a:t>An assortment of illustrations that are suitable for use in the presentation can be found in the </a:t>
            </a:r>
            <a:r>
              <a:rPr b="1" lang="en">
                <a:uFill>
                  <a:noFill/>
                </a:uFill>
                <a:hlinkClick action="ppaction://hlinksldjump" r:id="rId6"/>
              </a:rPr>
              <a:t>alternative resources</a:t>
            </a:r>
            <a:r>
              <a:rPr lang="en"/>
              <a:t> slide.</a:t>
            </a:r>
            <a:endParaRPr/>
          </a:p>
          <a:p>
            <a:pPr indent="-292100" lvl="0" marL="457200" rtl="0" algn="l">
              <a:spcBef>
                <a:spcPts val="0"/>
              </a:spcBef>
              <a:spcAft>
                <a:spcPts val="0"/>
              </a:spcAft>
              <a:buSzPts val="1000"/>
              <a:buAutoNum type="arabicPeriod"/>
            </a:pPr>
            <a:r>
              <a:rPr lang="en"/>
              <a:t>A </a:t>
            </a:r>
            <a:r>
              <a:rPr b="1" lang="en">
                <a:uFill>
                  <a:noFill/>
                </a:uFill>
                <a:hlinkClick action="ppaction://hlinksldjump" r:id="rId7"/>
              </a:rPr>
              <a:t>thanks</a:t>
            </a:r>
            <a:r>
              <a:rPr lang="en">
                <a:uFill>
                  <a:noFill/>
                </a:uFill>
                <a:hlinkClick/>
              </a:rPr>
              <a:t> </a:t>
            </a:r>
            <a:r>
              <a:rPr lang="en"/>
              <a:t>slide, which you must keep so that proper credits for our design are given.</a:t>
            </a:r>
            <a:endParaRPr/>
          </a:p>
          <a:p>
            <a:pPr indent="-292100" lvl="0" marL="457200" rtl="0" algn="l">
              <a:spcBef>
                <a:spcPts val="0"/>
              </a:spcBef>
              <a:spcAft>
                <a:spcPts val="0"/>
              </a:spcAft>
              <a:buSzPts val="1000"/>
              <a:buAutoNum type="arabicPeriod"/>
            </a:pPr>
            <a:r>
              <a:rPr lang="en"/>
              <a:t>A </a:t>
            </a:r>
            <a:r>
              <a:rPr b="1" lang="en">
                <a:uFill>
                  <a:noFill/>
                </a:uFill>
                <a:hlinkClick action="ppaction://hlinksldjump" r:id="rId8"/>
              </a:rPr>
              <a:t>resources</a:t>
            </a:r>
            <a:r>
              <a:rPr lang="en">
                <a:uFill>
                  <a:noFill/>
                </a:uFill>
                <a:hlinkClick/>
              </a:rPr>
              <a:t> </a:t>
            </a:r>
            <a:r>
              <a:rPr lang="en"/>
              <a:t>slide, where you’ll find links to all the elements used in the template.</a:t>
            </a:r>
            <a:endParaRPr/>
          </a:p>
          <a:p>
            <a:pPr indent="-292100" lvl="0" marL="457200" rtl="0" algn="l">
              <a:spcBef>
                <a:spcPts val="0"/>
              </a:spcBef>
              <a:spcAft>
                <a:spcPts val="0"/>
              </a:spcAft>
              <a:buSzPts val="1000"/>
              <a:buAutoNum type="arabicPeriod"/>
            </a:pPr>
            <a:r>
              <a:rPr b="1" lang="en">
                <a:uFill>
                  <a:noFill/>
                </a:uFill>
                <a:hlinkClick action="ppaction://hlinksldjump" r:id="rId9"/>
              </a:rPr>
              <a:t>Instructions for use</a:t>
            </a:r>
            <a:r>
              <a:rPr lang="en"/>
              <a:t>.</a:t>
            </a:r>
            <a:endParaRPr/>
          </a:p>
          <a:p>
            <a:pPr indent="-292100" lvl="0" marL="457200" rtl="0" algn="l">
              <a:spcBef>
                <a:spcPts val="0"/>
              </a:spcBef>
              <a:spcAft>
                <a:spcPts val="0"/>
              </a:spcAft>
              <a:buSzPts val="1000"/>
              <a:buAutoNum type="arabicPeriod"/>
            </a:pPr>
            <a:r>
              <a:rPr lang="en"/>
              <a:t>Final slides with: </a:t>
            </a:r>
            <a:endParaRPr/>
          </a:p>
          <a:p>
            <a:pPr indent="-292100" lvl="1" marL="914400" rtl="0" algn="l">
              <a:spcBef>
                <a:spcPts val="0"/>
              </a:spcBef>
              <a:spcAft>
                <a:spcPts val="0"/>
              </a:spcAft>
              <a:buSzPts val="1000"/>
              <a:buAutoNum type="alphaLcPeriod"/>
            </a:pPr>
            <a:r>
              <a:rPr lang="en"/>
              <a:t>The</a:t>
            </a:r>
            <a:r>
              <a:rPr lang="en">
                <a:uFill>
                  <a:noFill/>
                </a:uFill>
                <a:hlinkClick action="ppaction://hlinksldjump" r:id="rId10"/>
              </a:rPr>
              <a:t> </a:t>
            </a:r>
            <a:r>
              <a:rPr b="1" lang="en">
                <a:uFill>
                  <a:noFill/>
                </a:uFill>
                <a:hlinkClick action="ppaction://hlinksldjump" r:id="rId11"/>
              </a:rPr>
              <a:t>fonts and colors</a:t>
            </a:r>
            <a:r>
              <a:rPr lang="en"/>
              <a:t> used in the template.</a:t>
            </a:r>
            <a:endParaRPr/>
          </a:p>
          <a:p>
            <a:pPr indent="-298450" lvl="1" marL="914400" rtl="0" algn="l">
              <a:spcBef>
                <a:spcPts val="0"/>
              </a:spcBef>
              <a:spcAft>
                <a:spcPts val="0"/>
              </a:spcAft>
              <a:buSzPts val="1100"/>
              <a:buAutoNum type="alphaLcPeriod"/>
            </a:pPr>
            <a:r>
              <a:rPr lang="en"/>
              <a:t>A selection of </a:t>
            </a:r>
            <a:r>
              <a:rPr b="1" lang="en">
                <a:uFill>
                  <a:noFill/>
                </a:uFill>
                <a:hlinkClick action="ppaction://hlinksldjump" r:id="rId12"/>
              </a:rPr>
              <a:t>illustrations</a:t>
            </a:r>
            <a:r>
              <a:rPr lang="en"/>
              <a:t>. You can also customize and animate them as you wish with the online editor. Visit </a:t>
            </a:r>
            <a:r>
              <a:rPr b="1" lang="en">
                <a:uFill>
                  <a:noFill/>
                </a:uFill>
                <a:hlinkClick r:id="rId13"/>
              </a:rPr>
              <a:t>Stories by Freepik</a:t>
            </a:r>
            <a:r>
              <a:rPr b="1" lang="en"/>
              <a:t> </a:t>
            </a:r>
            <a:r>
              <a:rPr lang="en"/>
              <a:t>to find more.</a:t>
            </a:r>
            <a:r>
              <a:rPr lang="en" sz="1200">
                <a:solidFill>
                  <a:srgbClr val="30394B"/>
                </a:solidFill>
                <a:latin typeface="Source Sans Pro"/>
                <a:ea typeface="Source Sans Pro"/>
                <a:cs typeface="Source Sans Pro"/>
                <a:sym typeface="Source Sans Pro"/>
              </a:rPr>
              <a:t> </a:t>
            </a:r>
            <a:endParaRPr/>
          </a:p>
          <a:p>
            <a:pPr indent="-292100" lvl="1" marL="914400" rtl="0" algn="l">
              <a:spcBef>
                <a:spcPts val="0"/>
              </a:spcBef>
              <a:spcAft>
                <a:spcPts val="0"/>
              </a:spcAft>
              <a:buSzPts val="1000"/>
              <a:buAutoNum type="alphaLcPeriod"/>
            </a:pPr>
            <a:r>
              <a:rPr lang="en"/>
              <a:t>More</a:t>
            </a:r>
            <a:r>
              <a:rPr lang="en">
                <a:uFill>
                  <a:noFill/>
                </a:uFill>
                <a:hlinkClick action="ppaction://hlinksldjump" r:id="rId14"/>
              </a:rPr>
              <a:t> </a:t>
            </a:r>
            <a:r>
              <a:rPr b="1" lang="en">
                <a:uFill>
                  <a:noFill/>
                </a:uFill>
                <a:hlinkClick action="ppaction://hlinksldjump" r:id="rId15"/>
              </a:rPr>
              <a:t>infographic resources</a:t>
            </a:r>
            <a:r>
              <a:rPr lang="en"/>
              <a:t>, whose size and color can be edited. </a:t>
            </a:r>
            <a:endParaRPr/>
          </a:p>
          <a:p>
            <a:pPr indent="-292100" lvl="1" marL="914400" rtl="0" algn="l">
              <a:spcBef>
                <a:spcPts val="0"/>
              </a:spcBef>
              <a:spcAft>
                <a:spcPts val="0"/>
              </a:spcAft>
              <a:buSzPts val="1000"/>
              <a:buAutoNum type="alphaLcPeriod"/>
            </a:pPr>
            <a:r>
              <a:rPr lang="en"/>
              <a:t>Sets of </a:t>
            </a:r>
            <a:r>
              <a:rPr b="1" lang="en">
                <a:uFill>
                  <a:noFill/>
                </a:uFill>
                <a:hlinkClick action="ppaction://hlinksldjump" r:id="rId16"/>
              </a:rPr>
              <a:t>customizable icons</a:t>
            </a:r>
            <a:r>
              <a:rPr lang="en"/>
              <a:t> of the following themes: general, business, avatar, creative process, education, help &amp; support, medical, nature, performing arts, SEO &amp; marketing, and teamwork.</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You can delete this slide when you’re done editing the presentation.</a:t>
            </a:r>
            <a:endParaRPr/>
          </a:p>
        </p:txBody>
      </p:sp>
      <p:grpSp>
        <p:nvGrpSpPr>
          <p:cNvPr id="1147" name="Google Shape;1147;p35"/>
          <p:cNvGrpSpPr/>
          <p:nvPr/>
        </p:nvGrpSpPr>
        <p:grpSpPr>
          <a:xfrm>
            <a:off x="7059850" y="1327277"/>
            <a:ext cx="2445259" cy="3352887"/>
            <a:chOff x="5213500" y="1896950"/>
            <a:chExt cx="1894375" cy="2597325"/>
          </a:xfrm>
        </p:grpSpPr>
        <p:sp>
          <p:nvSpPr>
            <p:cNvPr id="1148" name="Google Shape;1148;p35"/>
            <p:cNvSpPr/>
            <p:nvPr/>
          </p:nvSpPr>
          <p:spPr>
            <a:xfrm>
              <a:off x="7045175" y="1896950"/>
              <a:ext cx="62700" cy="2588600"/>
            </a:xfrm>
            <a:custGeom>
              <a:rect b="b" l="l" r="r" t="t"/>
              <a:pathLst>
                <a:path extrusionOk="0" h="103544" w="2508">
                  <a:moveTo>
                    <a:pt x="1" y="1"/>
                  </a:moveTo>
                  <a:lnTo>
                    <a:pt x="168" y="103543"/>
                  </a:lnTo>
                  <a:lnTo>
                    <a:pt x="2507" y="103543"/>
                  </a:lnTo>
                  <a:lnTo>
                    <a:pt x="232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 name="Google Shape;1149;p35"/>
            <p:cNvSpPr/>
            <p:nvPr/>
          </p:nvSpPr>
          <p:spPr>
            <a:xfrm>
              <a:off x="6905675" y="1897375"/>
              <a:ext cx="62675" cy="2588175"/>
            </a:xfrm>
            <a:custGeom>
              <a:rect b="b" l="l" r="r" t="t"/>
              <a:pathLst>
                <a:path extrusionOk="0" h="103527" w="2507">
                  <a:moveTo>
                    <a:pt x="0" y="0"/>
                  </a:moveTo>
                  <a:lnTo>
                    <a:pt x="167" y="103526"/>
                  </a:lnTo>
                  <a:lnTo>
                    <a:pt x="2507" y="103526"/>
                  </a:lnTo>
                  <a:lnTo>
                    <a:pt x="23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 name="Google Shape;1150;p35"/>
            <p:cNvSpPr/>
            <p:nvPr/>
          </p:nvSpPr>
          <p:spPr>
            <a:xfrm>
              <a:off x="5687200" y="1899475"/>
              <a:ext cx="62675" cy="2588150"/>
            </a:xfrm>
            <a:custGeom>
              <a:rect b="b" l="l" r="r" t="t"/>
              <a:pathLst>
                <a:path extrusionOk="0" h="103526" w="2507">
                  <a:moveTo>
                    <a:pt x="0" y="0"/>
                  </a:moveTo>
                  <a:lnTo>
                    <a:pt x="184" y="103526"/>
                  </a:lnTo>
                  <a:lnTo>
                    <a:pt x="2507" y="103526"/>
                  </a:lnTo>
                  <a:lnTo>
                    <a:pt x="23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 name="Google Shape;1151;p35"/>
            <p:cNvSpPr/>
            <p:nvPr/>
          </p:nvSpPr>
          <p:spPr>
            <a:xfrm>
              <a:off x="5547675" y="1899475"/>
              <a:ext cx="62675" cy="2588575"/>
            </a:xfrm>
            <a:custGeom>
              <a:rect b="b" l="l" r="r" t="t"/>
              <a:pathLst>
                <a:path extrusionOk="0" h="103543" w="2507">
                  <a:moveTo>
                    <a:pt x="2340" y="0"/>
                  </a:moveTo>
                  <a:lnTo>
                    <a:pt x="1" y="17"/>
                  </a:lnTo>
                  <a:lnTo>
                    <a:pt x="184" y="103543"/>
                  </a:lnTo>
                  <a:lnTo>
                    <a:pt x="2507" y="103543"/>
                  </a:lnTo>
                  <a:lnTo>
                    <a:pt x="234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 name="Google Shape;1152;p35"/>
            <p:cNvSpPr/>
            <p:nvPr/>
          </p:nvSpPr>
          <p:spPr>
            <a:xfrm>
              <a:off x="5547675" y="1896950"/>
              <a:ext cx="1555600" cy="61850"/>
            </a:xfrm>
            <a:custGeom>
              <a:rect b="b" l="l" r="r" t="t"/>
              <a:pathLst>
                <a:path extrusionOk="0" h="2474" w="62224">
                  <a:moveTo>
                    <a:pt x="62223" y="1"/>
                  </a:moveTo>
                  <a:lnTo>
                    <a:pt x="1" y="118"/>
                  </a:lnTo>
                  <a:lnTo>
                    <a:pt x="17" y="2474"/>
                  </a:lnTo>
                  <a:lnTo>
                    <a:pt x="62223" y="2373"/>
                  </a:lnTo>
                  <a:lnTo>
                    <a:pt x="6222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 name="Google Shape;1153;p35"/>
            <p:cNvSpPr/>
            <p:nvPr/>
          </p:nvSpPr>
          <p:spPr>
            <a:xfrm>
              <a:off x="5548525" y="2428300"/>
              <a:ext cx="1555575" cy="20475"/>
            </a:xfrm>
            <a:custGeom>
              <a:rect b="b" l="l" r="r" t="t"/>
              <a:pathLst>
                <a:path extrusionOk="0" h="819" w="62223">
                  <a:moveTo>
                    <a:pt x="62223" y="0"/>
                  </a:moveTo>
                  <a:lnTo>
                    <a:pt x="0" y="117"/>
                  </a:lnTo>
                  <a:lnTo>
                    <a:pt x="17" y="819"/>
                  </a:lnTo>
                  <a:lnTo>
                    <a:pt x="62223" y="718"/>
                  </a:lnTo>
                  <a:lnTo>
                    <a:pt x="622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 name="Google Shape;1154;p35"/>
            <p:cNvSpPr/>
            <p:nvPr/>
          </p:nvSpPr>
          <p:spPr>
            <a:xfrm>
              <a:off x="5549350" y="2929550"/>
              <a:ext cx="1555600" cy="20075"/>
            </a:xfrm>
            <a:custGeom>
              <a:rect b="b" l="l" r="r" t="t"/>
              <a:pathLst>
                <a:path extrusionOk="0" h="803" w="62224">
                  <a:moveTo>
                    <a:pt x="62223" y="0"/>
                  </a:moveTo>
                  <a:lnTo>
                    <a:pt x="1" y="100"/>
                  </a:lnTo>
                  <a:lnTo>
                    <a:pt x="17" y="802"/>
                  </a:lnTo>
                  <a:lnTo>
                    <a:pt x="62223" y="702"/>
                  </a:lnTo>
                  <a:lnTo>
                    <a:pt x="622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 name="Google Shape;1155;p35"/>
            <p:cNvSpPr/>
            <p:nvPr/>
          </p:nvSpPr>
          <p:spPr>
            <a:xfrm>
              <a:off x="5550600" y="3430375"/>
              <a:ext cx="1555175" cy="20075"/>
            </a:xfrm>
            <a:custGeom>
              <a:rect b="b" l="l" r="r" t="t"/>
              <a:pathLst>
                <a:path extrusionOk="0" h="803" w="62207">
                  <a:moveTo>
                    <a:pt x="62207" y="1"/>
                  </a:moveTo>
                  <a:lnTo>
                    <a:pt x="1" y="101"/>
                  </a:lnTo>
                  <a:lnTo>
                    <a:pt x="1" y="803"/>
                  </a:lnTo>
                  <a:lnTo>
                    <a:pt x="62207" y="702"/>
                  </a:lnTo>
                  <a:lnTo>
                    <a:pt x="6220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 name="Google Shape;1156;p35"/>
            <p:cNvSpPr/>
            <p:nvPr/>
          </p:nvSpPr>
          <p:spPr>
            <a:xfrm>
              <a:off x="5551450" y="3931225"/>
              <a:ext cx="1555175" cy="20075"/>
            </a:xfrm>
            <a:custGeom>
              <a:rect b="b" l="l" r="r" t="t"/>
              <a:pathLst>
                <a:path extrusionOk="0" h="803" w="62207">
                  <a:moveTo>
                    <a:pt x="62206" y="0"/>
                  </a:moveTo>
                  <a:lnTo>
                    <a:pt x="0" y="101"/>
                  </a:lnTo>
                  <a:lnTo>
                    <a:pt x="0" y="802"/>
                  </a:lnTo>
                  <a:lnTo>
                    <a:pt x="62206" y="702"/>
                  </a:lnTo>
                  <a:lnTo>
                    <a:pt x="6220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 name="Google Shape;1157;p35"/>
            <p:cNvSpPr/>
            <p:nvPr/>
          </p:nvSpPr>
          <p:spPr>
            <a:xfrm>
              <a:off x="6199325" y="3640075"/>
              <a:ext cx="276125" cy="292850"/>
            </a:xfrm>
            <a:custGeom>
              <a:rect b="b" l="l" r="r" t="t"/>
              <a:pathLst>
                <a:path extrusionOk="0" h="11714" w="11045">
                  <a:moveTo>
                    <a:pt x="11011" y="0"/>
                  </a:moveTo>
                  <a:lnTo>
                    <a:pt x="0" y="17"/>
                  </a:lnTo>
                  <a:lnTo>
                    <a:pt x="17" y="11713"/>
                  </a:lnTo>
                  <a:lnTo>
                    <a:pt x="11044" y="11680"/>
                  </a:lnTo>
                  <a:lnTo>
                    <a:pt x="1101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 name="Google Shape;1158;p35"/>
            <p:cNvSpPr/>
            <p:nvPr/>
          </p:nvSpPr>
          <p:spPr>
            <a:xfrm>
              <a:off x="5924875" y="3640500"/>
              <a:ext cx="276125" cy="292825"/>
            </a:xfrm>
            <a:custGeom>
              <a:rect b="b" l="l" r="r" t="t"/>
              <a:pathLst>
                <a:path extrusionOk="0" h="11713" w="11045">
                  <a:moveTo>
                    <a:pt x="11028" y="0"/>
                  </a:moveTo>
                  <a:lnTo>
                    <a:pt x="1" y="17"/>
                  </a:lnTo>
                  <a:lnTo>
                    <a:pt x="17" y="11713"/>
                  </a:lnTo>
                  <a:lnTo>
                    <a:pt x="11045" y="11679"/>
                  </a:lnTo>
                  <a:lnTo>
                    <a:pt x="1102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 name="Google Shape;1159;p35"/>
            <p:cNvSpPr/>
            <p:nvPr/>
          </p:nvSpPr>
          <p:spPr>
            <a:xfrm>
              <a:off x="5922375" y="3714875"/>
              <a:ext cx="555150" cy="7525"/>
            </a:xfrm>
            <a:custGeom>
              <a:rect b="b" l="l" r="r" t="t"/>
              <a:pathLst>
                <a:path extrusionOk="0" h="301" w="22206">
                  <a:moveTo>
                    <a:pt x="13223" y="1"/>
                  </a:moveTo>
                  <a:cubicBezTo>
                    <a:pt x="8851" y="1"/>
                    <a:pt x="4481" y="33"/>
                    <a:pt x="117" y="83"/>
                  </a:cubicBezTo>
                  <a:cubicBezTo>
                    <a:pt x="0" y="83"/>
                    <a:pt x="0" y="250"/>
                    <a:pt x="117" y="250"/>
                  </a:cubicBezTo>
                  <a:cubicBezTo>
                    <a:pt x="3465" y="280"/>
                    <a:pt x="6819" y="301"/>
                    <a:pt x="10175" y="301"/>
                  </a:cubicBezTo>
                  <a:cubicBezTo>
                    <a:pt x="14154" y="301"/>
                    <a:pt x="18135" y="272"/>
                    <a:pt x="22106" y="200"/>
                  </a:cubicBezTo>
                  <a:cubicBezTo>
                    <a:pt x="22206" y="200"/>
                    <a:pt x="22206" y="49"/>
                    <a:pt x="22106" y="49"/>
                  </a:cubicBezTo>
                  <a:cubicBezTo>
                    <a:pt x="19144" y="16"/>
                    <a:pt x="16183" y="1"/>
                    <a:pt x="1322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 name="Google Shape;1160;p35"/>
            <p:cNvSpPr/>
            <p:nvPr/>
          </p:nvSpPr>
          <p:spPr>
            <a:xfrm>
              <a:off x="6271150" y="2538975"/>
              <a:ext cx="202200" cy="214725"/>
            </a:xfrm>
            <a:custGeom>
              <a:rect b="b" l="l" r="r" t="t"/>
              <a:pathLst>
                <a:path extrusionOk="0" h="8589" w="8088">
                  <a:moveTo>
                    <a:pt x="8071" y="1"/>
                  </a:moveTo>
                  <a:lnTo>
                    <a:pt x="1" y="17"/>
                  </a:lnTo>
                  <a:lnTo>
                    <a:pt x="18" y="8589"/>
                  </a:lnTo>
                  <a:lnTo>
                    <a:pt x="8088" y="8572"/>
                  </a:lnTo>
                  <a:lnTo>
                    <a:pt x="807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 name="Google Shape;1161;p35"/>
            <p:cNvSpPr/>
            <p:nvPr/>
          </p:nvSpPr>
          <p:spPr>
            <a:xfrm>
              <a:off x="6070250" y="2539400"/>
              <a:ext cx="202200" cy="214725"/>
            </a:xfrm>
            <a:custGeom>
              <a:rect b="b" l="l" r="r" t="t"/>
              <a:pathLst>
                <a:path extrusionOk="0" h="8589" w="8088">
                  <a:moveTo>
                    <a:pt x="8070" y="0"/>
                  </a:moveTo>
                  <a:lnTo>
                    <a:pt x="0" y="17"/>
                  </a:lnTo>
                  <a:lnTo>
                    <a:pt x="17" y="8589"/>
                  </a:lnTo>
                  <a:lnTo>
                    <a:pt x="8087" y="8572"/>
                  </a:lnTo>
                  <a:lnTo>
                    <a:pt x="807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 name="Google Shape;1162;p35"/>
            <p:cNvSpPr/>
            <p:nvPr/>
          </p:nvSpPr>
          <p:spPr>
            <a:xfrm>
              <a:off x="6067725" y="2593475"/>
              <a:ext cx="407300" cy="6525"/>
            </a:xfrm>
            <a:custGeom>
              <a:rect b="b" l="l" r="r" t="t"/>
              <a:pathLst>
                <a:path extrusionOk="0" h="261" w="16292">
                  <a:moveTo>
                    <a:pt x="9147" y="0"/>
                  </a:moveTo>
                  <a:cubicBezTo>
                    <a:pt x="6130" y="0"/>
                    <a:pt x="3113" y="22"/>
                    <a:pt x="101" y="60"/>
                  </a:cubicBezTo>
                  <a:cubicBezTo>
                    <a:pt x="1" y="60"/>
                    <a:pt x="1" y="227"/>
                    <a:pt x="101" y="227"/>
                  </a:cubicBezTo>
                  <a:cubicBezTo>
                    <a:pt x="2442" y="249"/>
                    <a:pt x="4786" y="261"/>
                    <a:pt x="7131" y="261"/>
                  </a:cubicBezTo>
                  <a:cubicBezTo>
                    <a:pt x="10158" y="261"/>
                    <a:pt x="13186" y="240"/>
                    <a:pt x="16208" y="193"/>
                  </a:cubicBezTo>
                  <a:cubicBezTo>
                    <a:pt x="16292" y="177"/>
                    <a:pt x="16292" y="60"/>
                    <a:pt x="16208" y="43"/>
                  </a:cubicBezTo>
                  <a:cubicBezTo>
                    <a:pt x="13857" y="14"/>
                    <a:pt x="11502" y="0"/>
                    <a:pt x="914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35"/>
            <p:cNvSpPr/>
            <p:nvPr/>
          </p:nvSpPr>
          <p:spPr>
            <a:xfrm>
              <a:off x="6233575" y="2749925"/>
              <a:ext cx="366775" cy="175050"/>
            </a:xfrm>
            <a:custGeom>
              <a:rect b="b" l="l" r="r" t="t"/>
              <a:pathLst>
                <a:path extrusionOk="0" h="7002" w="14671">
                  <a:moveTo>
                    <a:pt x="14670" y="1"/>
                  </a:moveTo>
                  <a:lnTo>
                    <a:pt x="0" y="17"/>
                  </a:lnTo>
                  <a:lnTo>
                    <a:pt x="17" y="7001"/>
                  </a:lnTo>
                  <a:lnTo>
                    <a:pt x="14670" y="6968"/>
                  </a:lnTo>
                  <a:lnTo>
                    <a:pt x="1467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35"/>
            <p:cNvSpPr/>
            <p:nvPr/>
          </p:nvSpPr>
          <p:spPr>
            <a:xfrm>
              <a:off x="5869325" y="2748675"/>
              <a:ext cx="366775" cy="175050"/>
            </a:xfrm>
            <a:custGeom>
              <a:rect b="b" l="l" r="r" t="t"/>
              <a:pathLst>
                <a:path extrusionOk="0" h="7002" w="14671">
                  <a:moveTo>
                    <a:pt x="14654" y="0"/>
                  </a:moveTo>
                  <a:lnTo>
                    <a:pt x="0" y="34"/>
                  </a:lnTo>
                  <a:lnTo>
                    <a:pt x="0" y="7001"/>
                  </a:lnTo>
                  <a:lnTo>
                    <a:pt x="14670" y="6985"/>
                  </a:lnTo>
                  <a:lnTo>
                    <a:pt x="1465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35"/>
            <p:cNvSpPr/>
            <p:nvPr/>
          </p:nvSpPr>
          <p:spPr>
            <a:xfrm>
              <a:off x="5865975" y="2792450"/>
              <a:ext cx="736450" cy="9100"/>
            </a:xfrm>
            <a:custGeom>
              <a:rect b="b" l="l" r="r" t="t"/>
              <a:pathLst>
                <a:path extrusionOk="0" h="364" w="29458">
                  <a:moveTo>
                    <a:pt x="17345" y="0"/>
                  </a:moveTo>
                  <a:cubicBezTo>
                    <a:pt x="11598" y="0"/>
                    <a:pt x="5846" y="52"/>
                    <a:pt x="101" y="121"/>
                  </a:cubicBezTo>
                  <a:cubicBezTo>
                    <a:pt x="1" y="121"/>
                    <a:pt x="1" y="288"/>
                    <a:pt x="101" y="288"/>
                  </a:cubicBezTo>
                  <a:cubicBezTo>
                    <a:pt x="4671" y="335"/>
                    <a:pt x="9245" y="363"/>
                    <a:pt x="13818" y="363"/>
                  </a:cubicBezTo>
                  <a:cubicBezTo>
                    <a:pt x="19008" y="363"/>
                    <a:pt x="24196" y="327"/>
                    <a:pt x="29374" y="238"/>
                  </a:cubicBezTo>
                  <a:cubicBezTo>
                    <a:pt x="29458" y="221"/>
                    <a:pt x="29458" y="87"/>
                    <a:pt x="29374" y="87"/>
                  </a:cubicBezTo>
                  <a:cubicBezTo>
                    <a:pt x="25369" y="26"/>
                    <a:pt x="21358" y="0"/>
                    <a:pt x="1734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35"/>
            <p:cNvSpPr/>
            <p:nvPr/>
          </p:nvSpPr>
          <p:spPr>
            <a:xfrm>
              <a:off x="6493375" y="2071150"/>
              <a:ext cx="92775" cy="359250"/>
            </a:xfrm>
            <a:custGeom>
              <a:rect b="b" l="l" r="r" t="t"/>
              <a:pathLst>
                <a:path extrusionOk="0" h="14370" w="3711">
                  <a:moveTo>
                    <a:pt x="1" y="0"/>
                  </a:moveTo>
                  <a:lnTo>
                    <a:pt x="18" y="14370"/>
                  </a:lnTo>
                  <a:lnTo>
                    <a:pt x="3710" y="14370"/>
                  </a:lnTo>
                  <a:lnTo>
                    <a:pt x="367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35"/>
            <p:cNvSpPr/>
            <p:nvPr/>
          </p:nvSpPr>
          <p:spPr>
            <a:xfrm>
              <a:off x="6587375" y="2168050"/>
              <a:ext cx="92750" cy="261100"/>
            </a:xfrm>
            <a:custGeom>
              <a:rect b="b" l="l" r="r" t="t"/>
              <a:pathLst>
                <a:path extrusionOk="0" h="10444" w="3710">
                  <a:moveTo>
                    <a:pt x="0" y="1"/>
                  </a:moveTo>
                  <a:lnTo>
                    <a:pt x="17" y="10443"/>
                  </a:lnTo>
                  <a:lnTo>
                    <a:pt x="3710" y="10443"/>
                  </a:lnTo>
                  <a:lnTo>
                    <a:pt x="3676"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35"/>
            <p:cNvSpPr/>
            <p:nvPr/>
          </p:nvSpPr>
          <p:spPr>
            <a:xfrm>
              <a:off x="6349275" y="2138400"/>
              <a:ext cx="143725" cy="291575"/>
            </a:xfrm>
            <a:custGeom>
              <a:rect b="b" l="l" r="r" t="t"/>
              <a:pathLst>
                <a:path extrusionOk="0" h="11663" w="5749">
                  <a:moveTo>
                    <a:pt x="5715" y="0"/>
                  </a:moveTo>
                  <a:lnTo>
                    <a:pt x="0" y="17"/>
                  </a:lnTo>
                  <a:lnTo>
                    <a:pt x="17" y="11663"/>
                  </a:lnTo>
                  <a:lnTo>
                    <a:pt x="5748" y="11646"/>
                  </a:lnTo>
                  <a:lnTo>
                    <a:pt x="571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35"/>
            <p:cNvSpPr/>
            <p:nvPr/>
          </p:nvSpPr>
          <p:spPr>
            <a:xfrm>
              <a:off x="6305825" y="2138800"/>
              <a:ext cx="45975" cy="291175"/>
            </a:xfrm>
            <a:custGeom>
              <a:rect b="b" l="l" r="r" t="t"/>
              <a:pathLst>
                <a:path extrusionOk="0" h="11647" w="1839">
                  <a:moveTo>
                    <a:pt x="1" y="1"/>
                  </a:moveTo>
                  <a:lnTo>
                    <a:pt x="17" y="11647"/>
                  </a:lnTo>
                  <a:lnTo>
                    <a:pt x="1839" y="11647"/>
                  </a:lnTo>
                  <a:lnTo>
                    <a:pt x="182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35"/>
            <p:cNvSpPr/>
            <p:nvPr/>
          </p:nvSpPr>
          <p:spPr>
            <a:xfrm>
              <a:off x="6260725" y="2206075"/>
              <a:ext cx="45550" cy="223900"/>
            </a:xfrm>
            <a:custGeom>
              <a:rect b="b" l="l" r="r" t="t"/>
              <a:pathLst>
                <a:path extrusionOk="0" h="8956" w="1822">
                  <a:moveTo>
                    <a:pt x="1805" y="0"/>
                  </a:moveTo>
                  <a:lnTo>
                    <a:pt x="0" y="17"/>
                  </a:lnTo>
                  <a:lnTo>
                    <a:pt x="0" y="8956"/>
                  </a:lnTo>
                  <a:lnTo>
                    <a:pt x="1821" y="8956"/>
                  </a:lnTo>
                  <a:lnTo>
                    <a:pt x="180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35"/>
            <p:cNvSpPr/>
            <p:nvPr/>
          </p:nvSpPr>
          <p:spPr>
            <a:xfrm>
              <a:off x="6520125" y="3087025"/>
              <a:ext cx="215150" cy="346300"/>
            </a:xfrm>
            <a:custGeom>
              <a:rect b="b" l="l" r="r" t="t"/>
              <a:pathLst>
                <a:path extrusionOk="0" h="13852" w="8606">
                  <a:moveTo>
                    <a:pt x="3409" y="0"/>
                  </a:moveTo>
                  <a:lnTo>
                    <a:pt x="0" y="1437"/>
                  </a:lnTo>
                  <a:lnTo>
                    <a:pt x="5197" y="13852"/>
                  </a:lnTo>
                  <a:lnTo>
                    <a:pt x="8605" y="12431"/>
                  </a:lnTo>
                  <a:lnTo>
                    <a:pt x="340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35"/>
            <p:cNvSpPr/>
            <p:nvPr/>
          </p:nvSpPr>
          <p:spPr>
            <a:xfrm>
              <a:off x="6439925" y="3074075"/>
              <a:ext cx="92750" cy="359250"/>
            </a:xfrm>
            <a:custGeom>
              <a:rect b="b" l="l" r="r" t="t"/>
              <a:pathLst>
                <a:path extrusionOk="0" h="14370" w="3710">
                  <a:moveTo>
                    <a:pt x="3693" y="0"/>
                  </a:moveTo>
                  <a:lnTo>
                    <a:pt x="0" y="17"/>
                  </a:lnTo>
                  <a:lnTo>
                    <a:pt x="34" y="14370"/>
                  </a:lnTo>
                  <a:lnTo>
                    <a:pt x="3709" y="14370"/>
                  </a:lnTo>
                  <a:lnTo>
                    <a:pt x="369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35"/>
            <p:cNvSpPr/>
            <p:nvPr/>
          </p:nvSpPr>
          <p:spPr>
            <a:xfrm>
              <a:off x="6249850" y="3141750"/>
              <a:ext cx="143725" cy="291150"/>
            </a:xfrm>
            <a:custGeom>
              <a:rect b="b" l="l" r="r" t="t"/>
              <a:pathLst>
                <a:path extrusionOk="0" h="11646" w="5749">
                  <a:moveTo>
                    <a:pt x="5732" y="0"/>
                  </a:moveTo>
                  <a:lnTo>
                    <a:pt x="1" y="17"/>
                  </a:lnTo>
                  <a:lnTo>
                    <a:pt x="17" y="11646"/>
                  </a:lnTo>
                  <a:lnTo>
                    <a:pt x="5749" y="11646"/>
                  </a:lnTo>
                  <a:lnTo>
                    <a:pt x="573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35"/>
            <p:cNvSpPr/>
            <p:nvPr/>
          </p:nvSpPr>
          <p:spPr>
            <a:xfrm>
              <a:off x="6392725" y="3033975"/>
              <a:ext cx="32175" cy="398925"/>
            </a:xfrm>
            <a:custGeom>
              <a:rect b="b" l="l" r="r" t="t"/>
              <a:pathLst>
                <a:path extrusionOk="0" h="15957" w="1287">
                  <a:moveTo>
                    <a:pt x="0" y="0"/>
                  </a:moveTo>
                  <a:lnTo>
                    <a:pt x="34" y="15957"/>
                  </a:lnTo>
                  <a:lnTo>
                    <a:pt x="1287" y="15957"/>
                  </a:lnTo>
                  <a:lnTo>
                    <a:pt x="125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35"/>
            <p:cNvSpPr/>
            <p:nvPr/>
          </p:nvSpPr>
          <p:spPr>
            <a:xfrm>
              <a:off x="6424450" y="3096200"/>
              <a:ext cx="15900" cy="336700"/>
            </a:xfrm>
            <a:custGeom>
              <a:rect b="b" l="l" r="r" t="t"/>
              <a:pathLst>
                <a:path extrusionOk="0" h="13468" w="636">
                  <a:moveTo>
                    <a:pt x="1" y="1"/>
                  </a:moveTo>
                  <a:lnTo>
                    <a:pt x="18" y="13468"/>
                  </a:lnTo>
                  <a:lnTo>
                    <a:pt x="636" y="13468"/>
                  </a:lnTo>
                  <a:lnTo>
                    <a:pt x="61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35"/>
            <p:cNvSpPr/>
            <p:nvPr/>
          </p:nvSpPr>
          <p:spPr>
            <a:xfrm>
              <a:off x="5912350" y="3418275"/>
              <a:ext cx="336700" cy="16300"/>
            </a:xfrm>
            <a:custGeom>
              <a:rect b="b" l="l" r="r" t="t"/>
              <a:pathLst>
                <a:path extrusionOk="0" h="652" w="13468">
                  <a:moveTo>
                    <a:pt x="13467" y="0"/>
                  </a:moveTo>
                  <a:lnTo>
                    <a:pt x="0" y="17"/>
                  </a:lnTo>
                  <a:lnTo>
                    <a:pt x="0" y="652"/>
                  </a:lnTo>
                  <a:lnTo>
                    <a:pt x="13467" y="618"/>
                  </a:lnTo>
                  <a:lnTo>
                    <a:pt x="1346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35"/>
            <p:cNvSpPr/>
            <p:nvPr/>
          </p:nvSpPr>
          <p:spPr>
            <a:xfrm>
              <a:off x="5883100" y="3325125"/>
              <a:ext cx="367200" cy="93575"/>
            </a:xfrm>
            <a:custGeom>
              <a:rect b="b" l="l" r="r" t="t"/>
              <a:pathLst>
                <a:path extrusionOk="0" h="3743" w="14688">
                  <a:moveTo>
                    <a:pt x="14687" y="0"/>
                  </a:moveTo>
                  <a:lnTo>
                    <a:pt x="1" y="17"/>
                  </a:lnTo>
                  <a:lnTo>
                    <a:pt x="17" y="3743"/>
                  </a:lnTo>
                  <a:lnTo>
                    <a:pt x="14687" y="3726"/>
                  </a:lnTo>
                  <a:lnTo>
                    <a:pt x="1468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35"/>
            <p:cNvSpPr/>
            <p:nvPr/>
          </p:nvSpPr>
          <p:spPr>
            <a:xfrm>
              <a:off x="5955375" y="3231125"/>
              <a:ext cx="294925" cy="94025"/>
            </a:xfrm>
            <a:custGeom>
              <a:rect b="b" l="l" r="r" t="t"/>
              <a:pathLst>
                <a:path extrusionOk="0" h="3761" w="11797">
                  <a:moveTo>
                    <a:pt x="11780" y="1"/>
                  </a:moveTo>
                  <a:lnTo>
                    <a:pt x="0" y="34"/>
                  </a:lnTo>
                  <a:lnTo>
                    <a:pt x="0" y="3760"/>
                  </a:lnTo>
                  <a:lnTo>
                    <a:pt x="11796" y="3727"/>
                  </a:lnTo>
                  <a:lnTo>
                    <a:pt x="1178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35"/>
            <p:cNvSpPr/>
            <p:nvPr/>
          </p:nvSpPr>
          <p:spPr>
            <a:xfrm>
              <a:off x="5836725" y="4382350"/>
              <a:ext cx="244825" cy="107575"/>
            </a:xfrm>
            <a:custGeom>
              <a:rect b="b" l="l" r="r" t="t"/>
              <a:pathLst>
                <a:path extrusionOk="0" h="4303" w="9793">
                  <a:moveTo>
                    <a:pt x="4496" y="0"/>
                  </a:moveTo>
                  <a:lnTo>
                    <a:pt x="4479" y="2824"/>
                  </a:lnTo>
                  <a:cubicBezTo>
                    <a:pt x="4479" y="2824"/>
                    <a:pt x="1" y="3827"/>
                    <a:pt x="1087" y="4161"/>
                  </a:cubicBezTo>
                  <a:cubicBezTo>
                    <a:pt x="1446" y="4266"/>
                    <a:pt x="2486" y="4302"/>
                    <a:pt x="3729" y="4302"/>
                  </a:cubicBezTo>
                  <a:cubicBezTo>
                    <a:pt x="5843" y="4302"/>
                    <a:pt x="8542" y="4197"/>
                    <a:pt x="9458" y="4144"/>
                  </a:cubicBezTo>
                  <a:lnTo>
                    <a:pt x="9792" y="4111"/>
                  </a:lnTo>
                  <a:lnTo>
                    <a:pt x="975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35"/>
            <p:cNvSpPr/>
            <p:nvPr/>
          </p:nvSpPr>
          <p:spPr>
            <a:xfrm>
              <a:off x="6033900" y="4448225"/>
              <a:ext cx="47225" cy="37750"/>
            </a:xfrm>
            <a:custGeom>
              <a:rect b="b" l="l" r="r" t="t"/>
              <a:pathLst>
                <a:path extrusionOk="0" h="1510" w="1889">
                  <a:moveTo>
                    <a:pt x="1757" y="0"/>
                  </a:moveTo>
                  <a:cubicBezTo>
                    <a:pt x="1365" y="0"/>
                    <a:pt x="969" y="134"/>
                    <a:pt x="669" y="390"/>
                  </a:cubicBezTo>
                  <a:cubicBezTo>
                    <a:pt x="301" y="657"/>
                    <a:pt x="67" y="1058"/>
                    <a:pt x="0" y="1509"/>
                  </a:cubicBezTo>
                  <a:lnTo>
                    <a:pt x="1889" y="1476"/>
                  </a:lnTo>
                  <a:lnTo>
                    <a:pt x="1889" y="5"/>
                  </a:lnTo>
                  <a:cubicBezTo>
                    <a:pt x="1845" y="2"/>
                    <a:pt x="1801" y="0"/>
                    <a:pt x="1757"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35"/>
            <p:cNvSpPr/>
            <p:nvPr/>
          </p:nvSpPr>
          <p:spPr>
            <a:xfrm>
              <a:off x="5855125" y="4467150"/>
              <a:ext cx="226425" cy="22475"/>
            </a:xfrm>
            <a:custGeom>
              <a:rect b="b" l="l" r="r" t="t"/>
              <a:pathLst>
                <a:path extrusionOk="0" h="899" w="9057">
                  <a:moveTo>
                    <a:pt x="1571" y="0"/>
                  </a:moveTo>
                  <a:cubicBezTo>
                    <a:pt x="1571" y="0"/>
                    <a:pt x="0" y="451"/>
                    <a:pt x="201" y="702"/>
                  </a:cubicBezTo>
                  <a:cubicBezTo>
                    <a:pt x="293" y="836"/>
                    <a:pt x="1842" y="898"/>
                    <a:pt x="3701" y="898"/>
                  </a:cubicBezTo>
                  <a:cubicBezTo>
                    <a:pt x="5560" y="898"/>
                    <a:pt x="7728" y="836"/>
                    <a:pt x="9056" y="719"/>
                  </a:cubicBezTo>
                  <a:lnTo>
                    <a:pt x="9040" y="602"/>
                  </a:lnTo>
                  <a:lnTo>
                    <a:pt x="2039" y="669"/>
                  </a:lnTo>
                  <a:cubicBezTo>
                    <a:pt x="2039" y="669"/>
                    <a:pt x="1872" y="0"/>
                    <a:pt x="1571"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35"/>
            <p:cNvSpPr/>
            <p:nvPr/>
          </p:nvSpPr>
          <p:spPr>
            <a:xfrm>
              <a:off x="5858875" y="4480925"/>
              <a:ext cx="223500" cy="3375"/>
            </a:xfrm>
            <a:custGeom>
              <a:rect b="b" l="l" r="r" t="t"/>
              <a:pathLst>
                <a:path extrusionOk="0" h="135" w="8940">
                  <a:moveTo>
                    <a:pt x="55" y="27"/>
                  </a:moveTo>
                  <a:cubicBezTo>
                    <a:pt x="38" y="27"/>
                    <a:pt x="23" y="34"/>
                    <a:pt x="1" y="34"/>
                  </a:cubicBezTo>
                  <a:lnTo>
                    <a:pt x="84" y="34"/>
                  </a:lnTo>
                  <a:cubicBezTo>
                    <a:pt x="73" y="29"/>
                    <a:pt x="64" y="27"/>
                    <a:pt x="55" y="27"/>
                  </a:cubicBezTo>
                  <a:close/>
                  <a:moveTo>
                    <a:pt x="8839" y="1"/>
                  </a:moveTo>
                  <a:lnTo>
                    <a:pt x="8589" y="17"/>
                  </a:lnTo>
                  <a:lnTo>
                    <a:pt x="7620" y="34"/>
                  </a:lnTo>
                  <a:cubicBezTo>
                    <a:pt x="6818" y="51"/>
                    <a:pt x="5698" y="68"/>
                    <a:pt x="4462" y="68"/>
                  </a:cubicBezTo>
                  <a:cubicBezTo>
                    <a:pt x="4100" y="72"/>
                    <a:pt x="3749" y="74"/>
                    <a:pt x="3413" y="74"/>
                  </a:cubicBezTo>
                  <a:cubicBezTo>
                    <a:pt x="2604" y="74"/>
                    <a:pt x="1883" y="63"/>
                    <a:pt x="1304" y="51"/>
                  </a:cubicBezTo>
                  <a:cubicBezTo>
                    <a:pt x="936" y="34"/>
                    <a:pt x="602" y="34"/>
                    <a:pt x="351" y="34"/>
                  </a:cubicBezTo>
                  <a:lnTo>
                    <a:pt x="84" y="34"/>
                  </a:lnTo>
                  <a:lnTo>
                    <a:pt x="351" y="51"/>
                  </a:lnTo>
                  <a:lnTo>
                    <a:pt x="1304" y="101"/>
                  </a:lnTo>
                  <a:cubicBezTo>
                    <a:pt x="2106" y="118"/>
                    <a:pt x="3225" y="134"/>
                    <a:pt x="4462" y="134"/>
                  </a:cubicBezTo>
                  <a:cubicBezTo>
                    <a:pt x="5698" y="134"/>
                    <a:pt x="6818" y="118"/>
                    <a:pt x="7620" y="84"/>
                  </a:cubicBezTo>
                  <a:lnTo>
                    <a:pt x="8589" y="34"/>
                  </a:lnTo>
                  <a:cubicBezTo>
                    <a:pt x="8672" y="34"/>
                    <a:pt x="8773" y="34"/>
                    <a:pt x="8839" y="17"/>
                  </a:cubicBezTo>
                  <a:lnTo>
                    <a:pt x="8940" y="17"/>
                  </a:lnTo>
                  <a:cubicBezTo>
                    <a:pt x="8906" y="1"/>
                    <a:pt x="8873" y="1"/>
                    <a:pt x="88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35"/>
            <p:cNvSpPr/>
            <p:nvPr/>
          </p:nvSpPr>
          <p:spPr>
            <a:xfrm>
              <a:off x="5893125" y="4465900"/>
              <a:ext cx="13400" cy="20475"/>
            </a:xfrm>
            <a:custGeom>
              <a:rect b="b" l="l" r="r" t="t"/>
              <a:pathLst>
                <a:path extrusionOk="0" h="819" w="536">
                  <a:moveTo>
                    <a:pt x="1" y="0"/>
                  </a:moveTo>
                  <a:lnTo>
                    <a:pt x="1" y="0"/>
                  </a:lnTo>
                  <a:cubicBezTo>
                    <a:pt x="268" y="201"/>
                    <a:pt x="452" y="501"/>
                    <a:pt x="519" y="819"/>
                  </a:cubicBezTo>
                  <a:cubicBezTo>
                    <a:pt x="535" y="468"/>
                    <a:pt x="335" y="151"/>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35"/>
            <p:cNvSpPr/>
            <p:nvPr/>
          </p:nvSpPr>
          <p:spPr>
            <a:xfrm>
              <a:off x="5939925" y="4452525"/>
              <a:ext cx="7950" cy="11300"/>
            </a:xfrm>
            <a:custGeom>
              <a:rect b="b" l="l" r="r" t="t"/>
              <a:pathLst>
                <a:path extrusionOk="0" h="452" w="318">
                  <a:moveTo>
                    <a:pt x="17" y="0"/>
                  </a:moveTo>
                  <a:lnTo>
                    <a:pt x="17" y="0"/>
                  </a:lnTo>
                  <a:cubicBezTo>
                    <a:pt x="0" y="17"/>
                    <a:pt x="50" y="117"/>
                    <a:pt x="134" y="251"/>
                  </a:cubicBezTo>
                  <a:cubicBezTo>
                    <a:pt x="201" y="368"/>
                    <a:pt x="284" y="452"/>
                    <a:pt x="301" y="452"/>
                  </a:cubicBezTo>
                  <a:cubicBezTo>
                    <a:pt x="317" y="435"/>
                    <a:pt x="251" y="335"/>
                    <a:pt x="184" y="218"/>
                  </a:cubicBezTo>
                  <a:cubicBezTo>
                    <a:pt x="100" y="84"/>
                    <a:pt x="33"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35"/>
            <p:cNvSpPr/>
            <p:nvPr/>
          </p:nvSpPr>
          <p:spPr>
            <a:xfrm>
              <a:off x="5949525" y="4450425"/>
              <a:ext cx="8800" cy="7625"/>
            </a:xfrm>
            <a:custGeom>
              <a:rect b="b" l="l" r="r" t="t"/>
              <a:pathLst>
                <a:path extrusionOk="0" h="305" w="352">
                  <a:moveTo>
                    <a:pt x="0" y="1"/>
                  </a:moveTo>
                  <a:cubicBezTo>
                    <a:pt x="0" y="18"/>
                    <a:pt x="67" y="101"/>
                    <a:pt x="151" y="185"/>
                  </a:cubicBezTo>
                  <a:cubicBezTo>
                    <a:pt x="223" y="257"/>
                    <a:pt x="296" y="305"/>
                    <a:pt x="325" y="305"/>
                  </a:cubicBezTo>
                  <a:cubicBezTo>
                    <a:pt x="329" y="305"/>
                    <a:pt x="332" y="304"/>
                    <a:pt x="334" y="302"/>
                  </a:cubicBezTo>
                  <a:cubicBezTo>
                    <a:pt x="351" y="285"/>
                    <a:pt x="284" y="218"/>
                    <a:pt x="201" y="135"/>
                  </a:cubicBezTo>
                  <a:cubicBezTo>
                    <a:pt x="101" y="51"/>
                    <a:pt x="17"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35"/>
            <p:cNvSpPr/>
            <p:nvPr/>
          </p:nvSpPr>
          <p:spPr>
            <a:xfrm>
              <a:off x="5950775" y="4444850"/>
              <a:ext cx="13800" cy="1700"/>
            </a:xfrm>
            <a:custGeom>
              <a:rect b="b" l="l" r="r" t="t"/>
              <a:pathLst>
                <a:path extrusionOk="0" h="68" w="552">
                  <a:moveTo>
                    <a:pt x="304" y="0"/>
                  </a:moveTo>
                  <a:cubicBezTo>
                    <a:pt x="203" y="0"/>
                    <a:pt x="102" y="13"/>
                    <a:pt x="0" y="40"/>
                  </a:cubicBezTo>
                  <a:cubicBezTo>
                    <a:pt x="59" y="60"/>
                    <a:pt x="112" y="68"/>
                    <a:pt x="166" y="68"/>
                  </a:cubicBezTo>
                  <a:cubicBezTo>
                    <a:pt x="204" y="68"/>
                    <a:pt x="243" y="64"/>
                    <a:pt x="284" y="57"/>
                  </a:cubicBezTo>
                  <a:cubicBezTo>
                    <a:pt x="307" y="61"/>
                    <a:pt x="330" y="63"/>
                    <a:pt x="355" y="63"/>
                  </a:cubicBezTo>
                  <a:cubicBezTo>
                    <a:pt x="421" y="63"/>
                    <a:pt x="491" y="48"/>
                    <a:pt x="552" y="23"/>
                  </a:cubicBezTo>
                  <a:cubicBezTo>
                    <a:pt x="469" y="8"/>
                    <a:pt x="387" y="0"/>
                    <a:pt x="30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35"/>
            <p:cNvSpPr/>
            <p:nvPr/>
          </p:nvSpPr>
          <p:spPr>
            <a:xfrm>
              <a:off x="5951200" y="4436650"/>
              <a:ext cx="15900" cy="2575"/>
            </a:xfrm>
            <a:custGeom>
              <a:rect b="b" l="l" r="r" t="t"/>
              <a:pathLst>
                <a:path extrusionOk="0" h="103" w="636">
                  <a:moveTo>
                    <a:pt x="635" y="1"/>
                  </a:moveTo>
                  <a:lnTo>
                    <a:pt x="635" y="1"/>
                  </a:lnTo>
                  <a:cubicBezTo>
                    <a:pt x="418" y="17"/>
                    <a:pt x="217" y="34"/>
                    <a:pt x="0" y="51"/>
                  </a:cubicBezTo>
                  <a:cubicBezTo>
                    <a:pt x="91" y="85"/>
                    <a:pt x="181" y="103"/>
                    <a:pt x="270" y="103"/>
                  </a:cubicBezTo>
                  <a:cubicBezTo>
                    <a:pt x="395" y="103"/>
                    <a:pt x="518" y="69"/>
                    <a:pt x="6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35"/>
            <p:cNvSpPr/>
            <p:nvPr/>
          </p:nvSpPr>
          <p:spPr>
            <a:xfrm>
              <a:off x="5917775" y="4440475"/>
              <a:ext cx="25075" cy="14175"/>
            </a:xfrm>
            <a:custGeom>
              <a:rect b="b" l="l" r="r" t="t"/>
              <a:pathLst>
                <a:path extrusionOk="0" h="567" w="1003">
                  <a:moveTo>
                    <a:pt x="336" y="60"/>
                  </a:moveTo>
                  <a:cubicBezTo>
                    <a:pt x="391" y="60"/>
                    <a:pt x="446" y="68"/>
                    <a:pt x="502" y="81"/>
                  </a:cubicBezTo>
                  <a:cubicBezTo>
                    <a:pt x="619" y="115"/>
                    <a:pt x="719" y="182"/>
                    <a:pt x="802" y="265"/>
                  </a:cubicBezTo>
                  <a:cubicBezTo>
                    <a:pt x="847" y="333"/>
                    <a:pt x="885" y="392"/>
                    <a:pt x="915" y="460"/>
                  </a:cubicBezTo>
                  <a:lnTo>
                    <a:pt x="915" y="460"/>
                  </a:lnTo>
                  <a:cubicBezTo>
                    <a:pt x="856" y="454"/>
                    <a:pt x="771" y="441"/>
                    <a:pt x="669" y="416"/>
                  </a:cubicBezTo>
                  <a:cubicBezTo>
                    <a:pt x="552" y="399"/>
                    <a:pt x="435" y="366"/>
                    <a:pt x="318" y="332"/>
                  </a:cubicBezTo>
                  <a:cubicBezTo>
                    <a:pt x="251" y="315"/>
                    <a:pt x="184" y="282"/>
                    <a:pt x="134" y="249"/>
                  </a:cubicBezTo>
                  <a:cubicBezTo>
                    <a:pt x="67" y="215"/>
                    <a:pt x="51" y="148"/>
                    <a:pt x="101" y="115"/>
                  </a:cubicBezTo>
                  <a:cubicBezTo>
                    <a:pt x="179" y="76"/>
                    <a:pt x="257" y="60"/>
                    <a:pt x="336" y="60"/>
                  </a:cubicBezTo>
                  <a:close/>
                  <a:moveTo>
                    <a:pt x="337" y="1"/>
                  </a:moveTo>
                  <a:cubicBezTo>
                    <a:pt x="246" y="1"/>
                    <a:pt x="154" y="21"/>
                    <a:pt x="67" y="65"/>
                  </a:cubicBezTo>
                  <a:cubicBezTo>
                    <a:pt x="17" y="98"/>
                    <a:pt x="0" y="148"/>
                    <a:pt x="17" y="198"/>
                  </a:cubicBezTo>
                  <a:cubicBezTo>
                    <a:pt x="34" y="249"/>
                    <a:pt x="51" y="282"/>
                    <a:pt x="101" y="299"/>
                  </a:cubicBezTo>
                  <a:cubicBezTo>
                    <a:pt x="168" y="332"/>
                    <a:pt x="234" y="366"/>
                    <a:pt x="301" y="382"/>
                  </a:cubicBezTo>
                  <a:cubicBezTo>
                    <a:pt x="418" y="432"/>
                    <a:pt x="535" y="449"/>
                    <a:pt x="669" y="466"/>
                  </a:cubicBezTo>
                  <a:cubicBezTo>
                    <a:pt x="719" y="474"/>
                    <a:pt x="773" y="478"/>
                    <a:pt x="830" y="478"/>
                  </a:cubicBezTo>
                  <a:cubicBezTo>
                    <a:pt x="860" y="478"/>
                    <a:pt x="890" y="477"/>
                    <a:pt x="921" y="475"/>
                  </a:cubicBezTo>
                  <a:lnTo>
                    <a:pt x="921" y="475"/>
                  </a:lnTo>
                  <a:cubicBezTo>
                    <a:pt x="933" y="503"/>
                    <a:pt x="944" y="533"/>
                    <a:pt x="953" y="566"/>
                  </a:cubicBezTo>
                  <a:cubicBezTo>
                    <a:pt x="953" y="535"/>
                    <a:pt x="953" y="504"/>
                    <a:pt x="940" y="473"/>
                  </a:cubicBezTo>
                  <a:lnTo>
                    <a:pt x="940" y="473"/>
                  </a:lnTo>
                  <a:cubicBezTo>
                    <a:pt x="961" y="471"/>
                    <a:pt x="982" y="469"/>
                    <a:pt x="1003" y="466"/>
                  </a:cubicBezTo>
                  <a:cubicBezTo>
                    <a:pt x="1003" y="466"/>
                    <a:pt x="979" y="466"/>
                    <a:pt x="935" y="462"/>
                  </a:cubicBezTo>
                  <a:lnTo>
                    <a:pt x="935" y="462"/>
                  </a:lnTo>
                  <a:cubicBezTo>
                    <a:pt x="918" y="380"/>
                    <a:pt x="885" y="314"/>
                    <a:pt x="836" y="249"/>
                  </a:cubicBezTo>
                  <a:cubicBezTo>
                    <a:pt x="712" y="90"/>
                    <a:pt x="526" y="1"/>
                    <a:pt x="3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35"/>
            <p:cNvSpPr/>
            <p:nvPr/>
          </p:nvSpPr>
          <p:spPr>
            <a:xfrm>
              <a:off x="5939075" y="4436225"/>
              <a:ext cx="12975" cy="16325"/>
            </a:xfrm>
            <a:custGeom>
              <a:rect b="b" l="l" r="r" t="t"/>
              <a:pathLst>
                <a:path extrusionOk="0" h="653" w="519">
                  <a:moveTo>
                    <a:pt x="402" y="1"/>
                  </a:moveTo>
                  <a:cubicBezTo>
                    <a:pt x="285" y="1"/>
                    <a:pt x="168" y="68"/>
                    <a:pt x="118" y="168"/>
                  </a:cubicBezTo>
                  <a:cubicBezTo>
                    <a:pt x="67" y="251"/>
                    <a:pt x="34" y="335"/>
                    <a:pt x="17" y="419"/>
                  </a:cubicBezTo>
                  <a:cubicBezTo>
                    <a:pt x="1" y="502"/>
                    <a:pt x="17" y="586"/>
                    <a:pt x="67" y="652"/>
                  </a:cubicBezTo>
                  <a:cubicBezTo>
                    <a:pt x="51" y="586"/>
                    <a:pt x="51" y="502"/>
                    <a:pt x="67" y="435"/>
                  </a:cubicBezTo>
                  <a:cubicBezTo>
                    <a:pt x="84" y="352"/>
                    <a:pt x="118" y="268"/>
                    <a:pt x="168" y="201"/>
                  </a:cubicBezTo>
                  <a:cubicBezTo>
                    <a:pt x="213" y="140"/>
                    <a:pt x="287" y="66"/>
                    <a:pt x="363" y="66"/>
                  </a:cubicBezTo>
                  <a:cubicBezTo>
                    <a:pt x="370" y="66"/>
                    <a:pt x="378" y="66"/>
                    <a:pt x="385" y="68"/>
                  </a:cubicBezTo>
                  <a:cubicBezTo>
                    <a:pt x="468" y="84"/>
                    <a:pt x="435" y="201"/>
                    <a:pt x="385" y="285"/>
                  </a:cubicBezTo>
                  <a:cubicBezTo>
                    <a:pt x="351" y="352"/>
                    <a:pt x="301" y="419"/>
                    <a:pt x="251" y="485"/>
                  </a:cubicBezTo>
                  <a:cubicBezTo>
                    <a:pt x="151" y="586"/>
                    <a:pt x="84" y="636"/>
                    <a:pt x="84" y="652"/>
                  </a:cubicBezTo>
                  <a:cubicBezTo>
                    <a:pt x="168" y="619"/>
                    <a:pt x="235" y="569"/>
                    <a:pt x="285" y="519"/>
                  </a:cubicBezTo>
                  <a:cubicBezTo>
                    <a:pt x="351" y="452"/>
                    <a:pt x="402" y="385"/>
                    <a:pt x="435" y="302"/>
                  </a:cubicBezTo>
                  <a:cubicBezTo>
                    <a:pt x="468" y="268"/>
                    <a:pt x="485" y="218"/>
                    <a:pt x="502" y="151"/>
                  </a:cubicBezTo>
                  <a:cubicBezTo>
                    <a:pt x="519" y="84"/>
                    <a:pt x="468" y="18"/>
                    <a:pt x="4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35"/>
            <p:cNvSpPr/>
            <p:nvPr/>
          </p:nvSpPr>
          <p:spPr>
            <a:xfrm>
              <a:off x="6036400" y="4446775"/>
              <a:ext cx="46825" cy="38350"/>
            </a:xfrm>
            <a:custGeom>
              <a:rect b="b" l="l" r="r" t="t"/>
              <a:pathLst>
                <a:path extrusionOk="0" h="1534" w="1873">
                  <a:moveTo>
                    <a:pt x="1621" y="1"/>
                  </a:moveTo>
                  <a:cubicBezTo>
                    <a:pt x="1571" y="1"/>
                    <a:pt x="1521" y="5"/>
                    <a:pt x="1471" y="13"/>
                  </a:cubicBezTo>
                  <a:cubicBezTo>
                    <a:pt x="819" y="47"/>
                    <a:pt x="251" y="498"/>
                    <a:pt x="51" y="1133"/>
                  </a:cubicBezTo>
                  <a:cubicBezTo>
                    <a:pt x="34" y="1233"/>
                    <a:pt x="17" y="1333"/>
                    <a:pt x="1" y="1417"/>
                  </a:cubicBezTo>
                  <a:cubicBezTo>
                    <a:pt x="1" y="1450"/>
                    <a:pt x="1" y="1500"/>
                    <a:pt x="1" y="1534"/>
                  </a:cubicBezTo>
                  <a:cubicBezTo>
                    <a:pt x="17" y="1534"/>
                    <a:pt x="17" y="1383"/>
                    <a:pt x="101" y="1149"/>
                  </a:cubicBezTo>
                  <a:cubicBezTo>
                    <a:pt x="301" y="548"/>
                    <a:pt x="853" y="114"/>
                    <a:pt x="1488" y="47"/>
                  </a:cubicBezTo>
                  <a:cubicBezTo>
                    <a:pt x="1605" y="38"/>
                    <a:pt x="1701" y="38"/>
                    <a:pt x="1768" y="38"/>
                  </a:cubicBezTo>
                  <a:cubicBezTo>
                    <a:pt x="1834" y="38"/>
                    <a:pt x="1872" y="38"/>
                    <a:pt x="1872" y="30"/>
                  </a:cubicBezTo>
                  <a:cubicBezTo>
                    <a:pt x="1839" y="30"/>
                    <a:pt x="1805" y="13"/>
                    <a:pt x="1772" y="13"/>
                  </a:cubicBezTo>
                  <a:cubicBezTo>
                    <a:pt x="1722" y="5"/>
                    <a:pt x="1672" y="1"/>
                    <a:pt x="16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35"/>
            <p:cNvSpPr/>
            <p:nvPr/>
          </p:nvSpPr>
          <p:spPr>
            <a:xfrm>
              <a:off x="6068575" y="4388625"/>
              <a:ext cx="2525" cy="54325"/>
            </a:xfrm>
            <a:custGeom>
              <a:rect b="b" l="l" r="r" t="t"/>
              <a:pathLst>
                <a:path extrusionOk="0" h="2173" w="101">
                  <a:moveTo>
                    <a:pt x="34" y="0"/>
                  </a:moveTo>
                  <a:lnTo>
                    <a:pt x="34" y="0"/>
                  </a:lnTo>
                  <a:cubicBezTo>
                    <a:pt x="0" y="735"/>
                    <a:pt x="17" y="1454"/>
                    <a:pt x="67" y="2172"/>
                  </a:cubicBezTo>
                  <a:cubicBezTo>
                    <a:pt x="101" y="1454"/>
                    <a:pt x="84" y="719"/>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35"/>
            <p:cNvSpPr/>
            <p:nvPr/>
          </p:nvSpPr>
          <p:spPr>
            <a:xfrm>
              <a:off x="5981275" y="4468650"/>
              <a:ext cx="38450" cy="2125"/>
            </a:xfrm>
            <a:custGeom>
              <a:rect b="b" l="l" r="r" t="t"/>
              <a:pathLst>
                <a:path extrusionOk="0" h="85" w="1538">
                  <a:moveTo>
                    <a:pt x="1454" y="0"/>
                  </a:moveTo>
                  <a:cubicBezTo>
                    <a:pt x="1326" y="0"/>
                    <a:pt x="1064" y="12"/>
                    <a:pt x="769" y="24"/>
                  </a:cubicBezTo>
                  <a:cubicBezTo>
                    <a:pt x="479" y="24"/>
                    <a:pt x="234" y="16"/>
                    <a:pt x="103" y="16"/>
                  </a:cubicBezTo>
                  <a:cubicBezTo>
                    <a:pt x="37" y="16"/>
                    <a:pt x="0" y="18"/>
                    <a:pt x="0" y="24"/>
                  </a:cubicBezTo>
                  <a:cubicBezTo>
                    <a:pt x="239" y="64"/>
                    <a:pt x="486" y="85"/>
                    <a:pt x="733" y="85"/>
                  </a:cubicBezTo>
                  <a:cubicBezTo>
                    <a:pt x="1004" y="85"/>
                    <a:pt x="1275" y="60"/>
                    <a:pt x="1537" y="7"/>
                  </a:cubicBezTo>
                  <a:cubicBezTo>
                    <a:pt x="1537" y="2"/>
                    <a:pt x="1507" y="0"/>
                    <a:pt x="145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35"/>
            <p:cNvSpPr/>
            <p:nvPr/>
          </p:nvSpPr>
          <p:spPr>
            <a:xfrm>
              <a:off x="6041425" y="4468725"/>
              <a:ext cx="4200" cy="7625"/>
            </a:xfrm>
            <a:custGeom>
              <a:rect b="b" l="l" r="r" t="t"/>
              <a:pathLst>
                <a:path extrusionOk="0" h="305" w="168">
                  <a:moveTo>
                    <a:pt x="158" y="1"/>
                  </a:moveTo>
                  <a:cubicBezTo>
                    <a:pt x="134" y="1"/>
                    <a:pt x="77" y="48"/>
                    <a:pt x="34" y="121"/>
                  </a:cubicBezTo>
                  <a:cubicBezTo>
                    <a:pt x="0" y="221"/>
                    <a:pt x="17" y="305"/>
                    <a:pt x="34" y="305"/>
                  </a:cubicBezTo>
                  <a:cubicBezTo>
                    <a:pt x="50" y="305"/>
                    <a:pt x="67" y="238"/>
                    <a:pt x="100" y="154"/>
                  </a:cubicBezTo>
                  <a:cubicBezTo>
                    <a:pt x="134" y="71"/>
                    <a:pt x="167" y="21"/>
                    <a:pt x="167" y="4"/>
                  </a:cubicBezTo>
                  <a:cubicBezTo>
                    <a:pt x="165" y="2"/>
                    <a:pt x="162" y="1"/>
                    <a:pt x="15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35"/>
            <p:cNvSpPr/>
            <p:nvPr/>
          </p:nvSpPr>
          <p:spPr>
            <a:xfrm>
              <a:off x="6049775" y="4456600"/>
              <a:ext cx="5875" cy="5150"/>
            </a:xfrm>
            <a:custGeom>
              <a:rect b="b" l="l" r="r" t="t"/>
              <a:pathLst>
                <a:path extrusionOk="0" h="206" w="235">
                  <a:moveTo>
                    <a:pt x="206" y="0"/>
                  </a:moveTo>
                  <a:cubicBezTo>
                    <a:pt x="183" y="0"/>
                    <a:pt x="142" y="30"/>
                    <a:pt x="101" y="71"/>
                  </a:cubicBezTo>
                  <a:cubicBezTo>
                    <a:pt x="34" y="138"/>
                    <a:pt x="0" y="188"/>
                    <a:pt x="17" y="205"/>
                  </a:cubicBezTo>
                  <a:cubicBezTo>
                    <a:pt x="34" y="205"/>
                    <a:pt x="84" y="172"/>
                    <a:pt x="134" y="122"/>
                  </a:cubicBezTo>
                  <a:cubicBezTo>
                    <a:pt x="201" y="71"/>
                    <a:pt x="234" y="5"/>
                    <a:pt x="218" y="5"/>
                  </a:cubicBezTo>
                  <a:cubicBezTo>
                    <a:pt x="215" y="2"/>
                    <a:pt x="211" y="0"/>
                    <a:pt x="2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35"/>
            <p:cNvSpPr/>
            <p:nvPr/>
          </p:nvSpPr>
          <p:spPr>
            <a:xfrm>
              <a:off x="6061475" y="4450475"/>
              <a:ext cx="7825" cy="3325"/>
            </a:xfrm>
            <a:custGeom>
              <a:rect b="b" l="l" r="r" t="t"/>
              <a:pathLst>
                <a:path extrusionOk="0" h="133" w="313">
                  <a:moveTo>
                    <a:pt x="225" y="1"/>
                  </a:moveTo>
                  <a:cubicBezTo>
                    <a:pt x="199" y="1"/>
                    <a:pt x="167" y="5"/>
                    <a:pt x="134" y="16"/>
                  </a:cubicBezTo>
                  <a:cubicBezTo>
                    <a:pt x="34" y="32"/>
                    <a:pt x="0" y="116"/>
                    <a:pt x="0" y="133"/>
                  </a:cubicBezTo>
                  <a:cubicBezTo>
                    <a:pt x="17" y="133"/>
                    <a:pt x="84" y="99"/>
                    <a:pt x="151" y="66"/>
                  </a:cubicBezTo>
                  <a:cubicBezTo>
                    <a:pt x="234" y="32"/>
                    <a:pt x="301" y="49"/>
                    <a:pt x="301" y="16"/>
                  </a:cubicBezTo>
                  <a:cubicBezTo>
                    <a:pt x="312" y="16"/>
                    <a:pt x="279" y="1"/>
                    <a:pt x="22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35"/>
            <p:cNvSpPr/>
            <p:nvPr/>
          </p:nvSpPr>
          <p:spPr>
            <a:xfrm>
              <a:off x="6074825" y="4448025"/>
              <a:ext cx="4200" cy="2325"/>
            </a:xfrm>
            <a:custGeom>
              <a:rect b="b" l="l" r="r" t="t"/>
              <a:pathLst>
                <a:path extrusionOk="0" h="93" w="168">
                  <a:moveTo>
                    <a:pt x="139" y="1"/>
                  </a:moveTo>
                  <a:cubicBezTo>
                    <a:pt x="122" y="1"/>
                    <a:pt x="101" y="5"/>
                    <a:pt x="84" y="13"/>
                  </a:cubicBezTo>
                  <a:cubicBezTo>
                    <a:pt x="34" y="30"/>
                    <a:pt x="1" y="64"/>
                    <a:pt x="1" y="80"/>
                  </a:cubicBezTo>
                  <a:cubicBezTo>
                    <a:pt x="9" y="89"/>
                    <a:pt x="22" y="93"/>
                    <a:pt x="38" y="93"/>
                  </a:cubicBezTo>
                  <a:cubicBezTo>
                    <a:pt x="55" y="93"/>
                    <a:pt x="76" y="89"/>
                    <a:pt x="101" y="80"/>
                  </a:cubicBezTo>
                  <a:cubicBezTo>
                    <a:pt x="135" y="64"/>
                    <a:pt x="168" y="30"/>
                    <a:pt x="168" y="13"/>
                  </a:cubicBezTo>
                  <a:cubicBezTo>
                    <a:pt x="168" y="5"/>
                    <a:pt x="155" y="1"/>
                    <a:pt x="1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35"/>
            <p:cNvSpPr/>
            <p:nvPr/>
          </p:nvSpPr>
          <p:spPr>
            <a:xfrm>
              <a:off x="5485025" y="2132125"/>
              <a:ext cx="1176300" cy="313725"/>
            </a:xfrm>
            <a:custGeom>
              <a:rect b="b" l="l" r="r" t="t"/>
              <a:pathLst>
                <a:path extrusionOk="0" h="12549" w="47052">
                  <a:moveTo>
                    <a:pt x="685" y="1"/>
                  </a:moveTo>
                  <a:lnTo>
                    <a:pt x="0" y="10828"/>
                  </a:lnTo>
                  <a:lnTo>
                    <a:pt x="47052" y="12549"/>
                  </a:lnTo>
                  <a:lnTo>
                    <a:pt x="47052" y="1855"/>
                  </a:lnTo>
                  <a:lnTo>
                    <a:pt x="68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35"/>
            <p:cNvSpPr/>
            <p:nvPr/>
          </p:nvSpPr>
          <p:spPr>
            <a:xfrm>
              <a:off x="5213500" y="2230225"/>
              <a:ext cx="81900" cy="54975"/>
            </a:xfrm>
            <a:custGeom>
              <a:rect b="b" l="l" r="r" t="t"/>
              <a:pathLst>
                <a:path extrusionOk="0" h="2199" w="3276">
                  <a:moveTo>
                    <a:pt x="2519" y="1"/>
                  </a:moveTo>
                  <a:cubicBezTo>
                    <a:pt x="1688" y="1"/>
                    <a:pt x="416" y="129"/>
                    <a:pt x="1" y="872"/>
                  </a:cubicBezTo>
                  <a:cubicBezTo>
                    <a:pt x="1" y="872"/>
                    <a:pt x="494" y="2199"/>
                    <a:pt x="2860" y="2199"/>
                  </a:cubicBezTo>
                  <a:cubicBezTo>
                    <a:pt x="2957" y="2199"/>
                    <a:pt x="3056" y="2197"/>
                    <a:pt x="3159" y="2192"/>
                  </a:cubicBezTo>
                  <a:lnTo>
                    <a:pt x="3276" y="37"/>
                  </a:lnTo>
                  <a:cubicBezTo>
                    <a:pt x="3276" y="37"/>
                    <a:pt x="2959" y="1"/>
                    <a:pt x="251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35"/>
            <p:cNvSpPr/>
            <p:nvPr/>
          </p:nvSpPr>
          <p:spPr>
            <a:xfrm>
              <a:off x="5282850" y="2132125"/>
              <a:ext cx="219325" cy="270700"/>
            </a:xfrm>
            <a:custGeom>
              <a:rect b="b" l="l" r="r" t="t"/>
              <a:pathLst>
                <a:path extrusionOk="0" h="10828" w="8773">
                  <a:moveTo>
                    <a:pt x="8772" y="1"/>
                  </a:moveTo>
                  <a:lnTo>
                    <a:pt x="6684" y="1956"/>
                  </a:lnTo>
                  <a:cubicBezTo>
                    <a:pt x="6266" y="2340"/>
                    <a:pt x="5798" y="2657"/>
                    <a:pt x="5280" y="2875"/>
                  </a:cubicBezTo>
                  <a:cubicBezTo>
                    <a:pt x="4645" y="3159"/>
                    <a:pt x="3793" y="3509"/>
                    <a:pt x="3292" y="3543"/>
                  </a:cubicBezTo>
                  <a:cubicBezTo>
                    <a:pt x="2971" y="3559"/>
                    <a:pt x="2648" y="3566"/>
                    <a:pt x="2324" y="3566"/>
                  </a:cubicBezTo>
                  <a:cubicBezTo>
                    <a:pt x="1638" y="3566"/>
                    <a:pt x="949" y="3533"/>
                    <a:pt x="268" y="3476"/>
                  </a:cubicBezTo>
                  <a:lnTo>
                    <a:pt x="0" y="6433"/>
                  </a:lnTo>
                  <a:lnTo>
                    <a:pt x="3175" y="6734"/>
                  </a:lnTo>
                  <a:cubicBezTo>
                    <a:pt x="3175" y="6734"/>
                    <a:pt x="4478" y="6851"/>
                    <a:pt x="5982" y="8472"/>
                  </a:cubicBezTo>
                  <a:cubicBezTo>
                    <a:pt x="7486" y="10093"/>
                    <a:pt x="8087" y="10828"/>
                    <a:pt x="8087" y="10828"/>
                  </a:cubicBezTo>
                  <a:lnTo>
                    <a:pt x="877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35"/>
            <p:cNvSpPr/>
            <p:nvPr/>
          </p:nvSpPr>
          <p:spPr>
            <a:xfrm>
              <a:off x="6661300" y="2178500"/>
              <a:ext cx="69800" cy="267350"/>
            </a:xfrm>
            <a:custGeom>
              <a:rect b="b" l="l" r="r" t="t"/>
              <a:pathLst>
                <a:path extrusionOk="0" h="10694" w="2792">
                  <a:moveTo>
                    <a:pt x="1" y="0"/>
                  </a:moveTo>
                  <a:lnTo>
                    <a:pt x="1" y="10694"/>
                  </a:lnTo>
                  <a:cubicBezTo>
                    <a:pt x="1" y="10694"/>
                    <a:pt x="1755" y="9307"/>
                    <a:pt x="2240" y="5748"/>
                  </a:cubicBezTo>
                  <a:cubicBezTo>
                    <a:pt x="2791" y="1604"/>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35"/>
            <p:cNvSpPr/>
            <p:nvPr/>
          </p:nvSpPr>
          <p:spPr>
            <a:xfrm>
              <a:off x="5492550" y="2230700"/>
              <a:ext cx="1168775" cy="114900"/>
            </a:xfrm>
            <a:custGeom>
              <a:rect b="b" l="l" r="r" t="t"/>
              <a:pathLst>
                <a:path extrusionOk="0" h="4596" w="46751">
                  <a:moveTo>
                    <a:pt x="167" y="1"/>
                  </a:moveTo>
                  <a:lnTo>
                    <a:pt x="0" y="2741"/>
                  </a:lnTo>
                  <a:lnTo>
                    <a:pt x="46751" y="4596"/>
                  </a:lnTo>
                  <a:lnTo>
                    <a:pt x="46751" y="1705"/>
                  </a:lnTo>
                  <a:lnTo>
                    <a:pt x="167"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35"/>
            <p:cNvSpPr/>
            <p:nvPr/>
          </p:nvSpPr>
          <p:spPr>
            <a:xfrm>
              <a:off x="6088200" y="2176000"/>
              <a:ext cx="208875" cy="251050"/>
            </a:xfrm>
            <a:custGeom>
              <a:rect b="b" l="l" r="r" t="t"/>
              <a:pathLst>
                <a:path extrusionOk="0" h="10042" w="8355">
                  <a:moveTo>
                    <a:pt x="3108" y="0"/>
                  </a:moveTo>
                  <a:lnTo>
                    <a:pt x="251" y="618"/>
                  </a:lnTo>
                  <a:lnTo>
                    <a:pt x="1" y="9925"/>
                  </a:lnTo>
                  <a:lnTo>
                    <a:pt x="2290" y="10042"/>
                  </a:lnTo>
                  <a:cubicBezTo>
                    <a:pt x="2290" y="9607"/>
                    <a:pt x="2273" y="9073"/>
                    <a:pt x="2273" y="8622"/>
                  </a:cubicBezTo>
                  <a:lnTo>
                    <a:pt x="2273" y="8622"/>
                  </a:lnTo>
                  <a:cubicBezTo>
                    <a:pt x="2301" y="8625"/>
                    <a:pt x="2329" y="8627"/>
                    <a:pt x="2357" y="8627"/>
                  </a:cubicBezTo>
                  <a:cubicBezTo>
                    <a:pt x="2721" y="8627"/>
                    <a:pt x="3023" y="8332"/>
                    <a:pt x="3225" y="8037"/>
                  </a:cubicBezTo>
                  <a:cubicBezTo>
                    <a:pt x="3443" y="7703"/>
                    <a:pt x="3593" y="7318"/>
                    <a:pt x="3877" y="7051"/>
                  </a:cubicBezTo>
                  <a:cubicBezTo>
                    <a:pt x="4050" y="6889"/>
                    <a:pt x="4302" y="6776"/>
                    <a:pt x="4538" y="6776"/>
                  </a:cubicBezTo>
                  <a:cubicBezTo>
                    <a:pt x="4690" y="6776"/>
                    <a:pt x="4835" y="6823"/>
                    <a:pt x="4946" y="6934"/>
                  </a:cubicBezTo>
                  <a:cubicBezTo>
                    <a:pt x="5080" y="7051"/>
                    <a:pt x="5164" y="7268"/>
                    <a:pt x="5347" y="7285"/>
                  </a:cubicBezTo>
                  <a:cubicBezTo>
                    <a:pt x="5368" y="7289"/>
                    <a:pt x="5387" y="7291"/>
                    <a:pt x="5406" y="7291"/>
                  </a:cubicBezTo>
                  <a:cubicBezTo>
                    <a:pt x="5688" y="7291"/>
                    <a:pt x="5736" y="6830"/>
                    <a:pt x="5798" y="6516"/>
                  </a:cubicBezTo>
                  <a:cubicBezTo>
                    <a:pt x="5966" y="5781"/>
                    <a:pt x="6834" y="5497"/>
                    <a:pt x="7386" y="4979"/>
                  </a:cubicBezTo>
                  <a:cubicBezTo>
                    <a:pt x="8355" y="4060"/>
                    <a:pt x="8154" y="2456"/>
                    <a:pt x="6985" y="1805"/>
                  </a:cubicBezTo>
                  <a:cubicBezTo>
                    <a:pt x="6367" y="1454"/>
                    <a:pt x="5581" y="1454"/>
                    <a:pt x="4963" y="1103"/>
                  </a:cubicBezTo>
                  <a:cubicBezTo>
                    <a:pt x="4328" y="752"/>
                    <a:pt x="3844" y="50"/>
                    <a:pt x="3108"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35"/>
            <p:cNvSpPr/>
            <p:nvPr/>
          </p:nvSpPr>
          <p:spPr>
            <a:xfrm>
              <a:off x="6219775" y="4386525"/>
              <a:ext cx="244400" cy="107750"/>
            </a:xfrm>
            <a:custGeom>
              <a:rect b="b" l="l" r="r" t="t"/>
              <a:pathLst>
                <a:path extrusionOk="0" h="4310" w="9776">
                  <a:moveTo>
                    <a:pt x="17" y="1"/>
                  </a:moveTo>
                  <a:lnTo>
                    <a:pt x="1" y="4128"/>
                  </a:lnTo>
                  <a:lnTo>
                    <a:pt x="318" y="4144"/>
                  </a:lnTo>
                  <a:cubicBezTo>
                    <a:pt x="1237" y="4197"/>
                    <a:pt x="3951" y="4310"/>
                    <a:pt x="6068" y="4310"/>
                  </a:cubicBezTo>
                  <a:cubicBezTo>
                    <a:pt x="7302" y="4310"/>
                    <a:pt x="8333" y="4272"/>
                    <a:pt x="8689" y="4161"/>
                  </a:cubicBezTo>
                  <a:cubicBezTo>
                    <a:pt x="9775" y="3827"/>
                    <a:pt x="5297" y="2824"/>
                    <a:pt x="5297" y="2824"/>
                  </a:cubicBezTo>
                  <a:lnTo>
                    <a:pt x="5281" y="17"/>
                  </a:lnTo>
                  <a:lnTo>
                    <a:pt x="17"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35"/>
            <p:cNvSpPr/>
            <p:nvPr/>
          </p:nvSpPr>
          <p:spPr>
            <a:xfrm>
              <a:off x="6219775" y="4452400"/>
              <a:ext cx="47650" cy="37750"/>
            </a:xfrm>
            <a:custGeom>
              <a:rect b="b" l="l" r="r" t="t"/>
              <a:pathLst>
                <a:path extrusionOk="0" h="1510" w="1906">
                  <a:moveTo>
                    <a:pt x="132" y="0"/>
                  </a:moveTo>
                  <a:cubicBezTo>
                    <a:pt x="88" y="0"/>
                    <a:pt x="44" y="2"/>
                    <a:pt x="1" y="5"/>
                  </a:cubicBezTo>
                  <a:lnTo>
                    <a:pt x="1" y="1476"/>
                  </a:lnTo>
                  <a:lnTo>
                    <a:pt x="1906" y="1509"/>
                  </a:lnTo>
                  <a:cubicBezTo>
                    <a:pt x="1822" y="1058"/>
                    <a:pt x="1588" y="657"/>
                    <a:pt x="1237" y="390"/>
                  </a:cubicBezTo>
                  <a:cubicBezTo>
                    <a:pt x="922" y="134"/>
                    <a:pt x="525" y="0"/>
                    <a:pt x="132"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35"/>
            <p:cNvSpPr/>
            <p:nvPr/>
          </p:nvSpPr>
          <p:spPr>
            <a:xfrm>
              <a:off x="6219375" y="4471325"/>
              <a:ext cx="226425" cy="22475"/>
            </a:xfrm>
            <a:custGeom>
              <a:rect b="b" l="l" r="r" t="t"/>
              <a:pathLst>
                <a:path extrusionOk="0" h="899" w="9057">
                  <a:moveTo>
                    <a:pt x="7502" y="0"/>
                  </a:moveTo>
                  <a:cubicBezTo>
                    <a:pt x="7185" y="17"/>
                    <a:pt x="7034" y="669"/>
                    <a:pt x="7034" y="669"/>
                  </a:cubicBezTo>
                  <a:lnTo>
                    <a:pt x="17" y="602"/>
                  </a:lnTo>
                  <a:lnTo>
                    <a:pt x="0" y="719"/>
                  </a:lnTo>
                  <a:cubicBezTo>
                    <a:pt x="1328" y="836"/>
                    <a:pt x="3496" y="898"/>
                    <a:pt x="5357" y="898"/>
                  </a:cubicBezTo>
                  <a:cubicBezTo>
                    <a:pt x="7218" y="898"/>
                    <a:pt x="8772" y="836"/>
                    <a:pt x="8872" y="702"/>
                  </a:cubicBezTo>
                  <a:cubicBezTo>
                    <a:pt x="9056" y="452"/>
                    <a:pt x="7502" y="0"/>
                    <a:pt x="7502"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35"/>
            <p:cNvSpPr/>
            <p:nvPr/>
          </p:nvSpPr>
          <p:spPr>
            <a:xfrm>
              <a:off x="6218950" y="4485100"/>
              <a:ext cx="221000" cy="3475"/>
            </a:xfrm>
            <a:custGeom>
              <a:rect b="b" l="l" r="r" t="t"/>
              <a:pathLst>
                <a:path extrusionOk="0" h="139" w="8840">
                  <a:moveTo>
                    <a:pt x="84" y="1"/>
                  </a:moveTo>
                  <a:cubicBezTo>
                    <a:pt x="50" y="1"/>
                    <a:pt x="17" y="1"/>
                    <a:pt x="0" y="17"/>
                  </a:cubicBezTo>
                  <a:lnTo>
                    <a:pt x="84" y="17"/>
                  </a:lnTo>
                  <a:cubicBezTo>
                    <a:pt x="167" y="34"/>
                    <a:pt x="251" y="34"/>
                    <a:pt x="335" y="34"/>
                  </a:cubicBezTo>
                  <a:lnTo>
                    <a:pt x="1304" y="84"/>
                  </a:lnTo>
                  <a:cubicBezTo>
                    <a:pt x="2106" y="118"/>
                    <a:pt x="3225" y="134"/>
                    <a:pt x="4462" y="134"/>
                  </a:cubicBezTo>
                  <a:cubicBezTo>
                    <a:pt x="4698" y="138"/>
                    <a:pt x="4930" y="139"/>
                    <a:pt x="5156" y="139"/>
                  </a:cubicBezTo>
                  <a:cubicBezTo>
                    <a:pt x="6114" y="139"/>
                    <a:pt x="6971" y="115"/>
                    <a:pt x="7619" y="101"/>
                  </a:cubicBezTo>
                  <a:cubicBezTo>
                    <a:pt x="8004" y="84"/>
                    <a:pt x="8321" y="68"/>
                    <a:pt x="8572" y="51"/>
                  </a:cubicBezTo>
                  <a:lnTo>
                    <a:pt x="8839" y="34"/>
                  </a:lnTo>
                  <a:lnTo>
                    <a:pt x="8572" y="34"/>
                  </a:lnTo>
                  <a:lnTo>
                    <a:pt x="7619" y="51"/>
                  </a:lnTo>
                  <a:cubicBezTo>
                    <a:pt x="6817" y="68"/>
                    <a:pt x="5698" y="84"/>
                    <a:pt x="4462" y="84"/>
                  </a:cubicBezTo>
                  <a:cubicBezTo>
                    <a:pt x="3225" y="68"/>
                    <a:pt x="2106" y="51"/>
                    <a:pt x="1304" y="34"/>
                  </a:cubicBezTo>
                  <a:cubicBezTo>
                    <a:pt x="919" y="34"/>
                    <a:pt x="602" y="17"/>
                    <a:pt x="351" y="17"/>
                  </a:cubicBez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35"/>
            <p:cNvSpPr/>
            <p:nvPr/>
          </p:nvSpPr>
          <p:spPr>
            <a:xfrm>
              <a:off x="6394375" y="4470075"/>
              <a:ext cx="13400" cy="20475"/>
            </a:xfrm>
            <a:custGeom>
              <a:rect b="b" l="l" r="r" t="t"/>
              <a:pathLst>
                <a:path extrusionOk="0" h="819" w="536">
                  <a:moveTo>
                    <a:pt x="536" y="0"/>
                  </a:moveTo>
                  <a:lnTo>
                    <a:pt x="536" y="0"/>
                  </a:lnTo>
                  <a:cubicBezTo>
                    <a:pt x="201" y="151"/>
                    <a:pt x="1" y="468"/>
                    <a:pt x="34" y="819"/>
                  </a:cubicBezTo>
                  <a:cubicBezTo>
                    <a:pt x="68" y="669"/>
                    <a:pt x="135" y="518"/>
                    <a:pt x="201" y="368"/>
                  </a:cubicBezTo>
                  <a:cubicBezTo>
                    <a:pt x="302" y="234"/>
                    <a:pt x="402" y="117"/>
                    <a:pt x="5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 name="Google Shape;1208;p35"/>
            <p:cNvSpPr/>
            <p:nvPr/>
          </p:nvSpPr>
          <p:spPr>
            <a:xfrm>
              <a:off x="6353450" y="4457075"/>
              <a:ext cx="7550" cy="10925"/>
            </a:xfrm>
            <a:custGeom>
              <a:rect b="b" l="l" r="r" t="t"/>
              <a:pathLst>
                <a:path extrusionOk="0" h="437" w="302">
                  <a:moveTo>
                    <a:pt x="279" y="0"/>
                  </a:moveTo>
                  <a:cubicBezTo>
                    <a:pt x="256" y="0"/>
                    <a:pt x="194" y="80"/>
                    <a:pt x="117" y="203"/>
                  </a:cubicBezTo>
                  <a:cubicBezTo>
                    <a:pt x="51" y="320"/>
                    <a:pt x="1" y="420"/>
                    <a:pt x="17" y="437"/>
                  </a:cubicBezTo>
                  <a:cubicBezTo>
                    <a:pt x="17" y="437"/>
                    <a:pt x="101" y="353"/>
                    <a:pt x="184" y="236"/>
                  </a:cubicBezTo>
                  <a:cubicBezTo>
                    <a:pt x="251" y="103"/>
                    <a:pt x="301" y="2"/>
                    <a:pt x="285" y="2"/>
                  </a:cubicBezTo>
                  <a:cubicBezTo>
                    <a:pt x="283" y="1"/>
                    <a:pt x="281" y="0"/>
                    <a:pt x="2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 name="Google Shape;1209;p35"/>
            <p:cNvSpPr/>
            <p:nvPr/>
          </p:nvSpPr>
          <p:spPr>
            <a:xfrm>
              <a:off x="6342600" y="4454950"/>
              <a:ext cx="8775" cy="7275"/>
            </a:xfrm>
            <a:custGeom>
              <a:rect b="b" l="l" r="r" t="t"/>
              <a:pathLst>
                <a:path extrusionOk="0" h="291" w="351">
                  <a:moveTo>
                    <a:pt x="341" y="1"/>
                  </a:moveTo>
                  <a:cubicBezTo>
                    <a:pt x="313" y="1"/>
                    <a:pt x="240" y="48"/>
                    <a:pt x="167" y="121"/>
                  </a:cubicBezTo>
                  <a:cubicBezTo>
                    <a:pt x="67" y="204"/>
                    <a:pt x="0" y="271"/>
                    <a:pt x="17" y="288"/>
                  </a:cubicBezTo>
                  <a:cubicBezTo>
                    <a:pt x="19" y="290"/>
                    <a:pt x="22" y="291"/>
                    <a:pt x="26" y="291"/>
                  </a:cubicBezTo>
                  <a:cubicBezTo>
                    <a:pt x="55" y="291"/>
                    <a:pt x="128" y="244"/>
                    <a:pt x="201" y="171"/>
                  </a:cubicBezTo>
                  <a:cubicBezTo>
                    <a:pt x="301" y="87"/>
                    <a:pt x="351" y="4"/>
                    <a:pt x="351" y="4"/>
                  </a:cubicBezTo>
                  <a:cubicBezTo>
                    <a:pt x="349" y="2"/>
                    <a:pt x="346" y="1"/>
                    <a:pt x="34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35"/>
            <p:cNvSpPr/>
            <p:nvPr/>
          </p:nvSpPr>
          <p:spPr>
            <a:xfrm>
              <a:off x="6336325" y="4449025"/>
              <a:ext cx="13800" cy="1850"/>
            </a:xfrm>
            <a:custGeom>
              <a:rect b="b" l="l" r="r" t="t"/>
              <a:pathLst>
                <a:path extrusionOk="0" h="74" w="552">
                  <a:moveTo>
                    <a:pt x="248" y="0"/>
                  </a:moveTo>
                  <a:cubicBezTo>
                    <a:pt x="166" y="0"/>
                    <a:pt x="83" y="9"/>
                    <a:pt x="0" y="24"/>
                  </a:cubicBezTo>
                  <a:cubicBezTo>
                    <a:pt x="84" y="57"/>
                    <a:pt x="184" y="74"/>
                    <a:pt x="268" y="74"/>
                  </a:cubicBezTo>
                  <a:cubicBezTo>
                    <a:pt x="368" y="74"/>
                    <a:pt x="468" y="74"/>
                    <a:pt x="552" y="40"/>
                  </a:cubicBezTo>
                  <a:cubicBezTo>
                    <a:pt x="451" y="13"/>
                    <a:pt x="349" y="0"/>
                    <a:pt x="24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35"/>
            <p:cNvSpPr/>
            <p:nvPr/>
          </p:nvSpPr>
          <p:spPr>
            <a:xfrm>
              <a:off x="6333825" y="4440825"/>
              <a:ext cx="15900" cy="2575"/>
            </a:xfrm>
            <a:custGeom>
              <a:rect b="b" l="l" r="r" t="t"/>
              <a:pathLst>
                <a:path extrusionOk="0" h="103" w="636">
                  <a:moveTo>
                    <a:pt x="0" y="1"/>
                  </a:moveTo>
                  <a:cubicBezTo>
                    <a:pt x="117" y="69"/>
                    <a:pt x="240" y="103"/>
                    <a:pt x="365" y="103"/>
                  </a:cubicBezTo>
                  <a:cubicBezTo>
                    <a:pt x="454" y="103"/>
                    <a:pt x="545" y="86"/>
                    <a:pt x="635" y="51"/>
                  </a:cubicBezTo>
                  <a:cubicBezTo>
                    <a:pt x="418" y="51"/>
                    <a:pt x="217" y="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35"/>
            <p:cNvSpPr/>
            <p:nvPr/>
          </p:nvSpPr>
          <p:spPr>
            <a:xfrm>
              <a:off x="6358050" y="4444675"/>
              <a:ext cx="25075" cy="14150"/>
            </a:xfrm>
            <a:custGeom>
              <a:rect b="b" l="l" r="r" t="t"/>
              <a:pathLst>
                <a:path extrusionOk="0" h="566" w="1003">
                  <a:moveTo>
                    <a:pt x="668" y="59"/>
                  </a:moveTo>
                  <a:cubicBezTo>
                    <a:pt x="746" y="59"/>
                    <a:pt x="824" y="75"/>
                    <a:pt x="903" y="114"/>
                  </a:cubicBezTo>
                  <a:cubicBezTo>
                    <a:pt x="953" y="147"/>
                    <a:pt x="936" y="214"/>
                    <a:pt x="869" y="248"/>
                  </a:cubicBezTo>
                  <a:cubicBezTo>
                    <a:pt x="819" y="281"/>
                    <a:pt x="752" y="314"/>
                    <a:pt x="685" y="331"/>
                  </a:cubicBezTo>
                  <a:cubicBezTo>
                    <a:pt x="568" y="365"/>
                    <a:pt x="451" y="398"/>
                    <a:pt x="334" y="415"/>
                  </a:cubicBezTo>
                  <a:cubicBezTo>
                    <a:pt x="235" y="440"/>
                    <a:pt x="152" y="452"/>
                    <a:pt x="93" y="458"/>
                  </a:cubicBezTo>
                  <a:lnTo>
                    <a:pt x="93" y="458"/>
                  </a:lnTo>
                  <a:cubicBezTo>
                    <a:pt x="124" y="395"/>
                    <a:pt x="164" y="335"/>
                    <a:pt x="218" y="281"/>
                  </a:cubicBezTo>
                  <a:cubicBezTo>
                    <a:pt x="284" y="181"/>
                    <a:pt x="385" y="114"/>
                    <a:pt x="502" y="81"/>
                  </a:cubicBezTo>
                  <a:cubicBezTo>
                    <a:pt x="557" y="67"/>
                    <a:pt x="612" y="59"/>
                    <a:pt x="668" y="59"/>
                  </a:cubicBezTo>
                  <a:close/>
                  <a:moveTo>
                    <a:pt x="667" y="0"/>
                  </a:moveTo>
                  <a:cubicBezTo>
                    <a:pt x="477" y="0"/>
                    <a:pt x="292" y="89"/>
                    <a:pt x="167" y="248"/>
                  </a:cubicBezTo>
                  <a:cubicBezTo>
                    <a:pt x="118" y="313"/>
                    <a:pt x="85" y="379"/>
                    <a:pt x="68" y="461"/>
                  </a:cubicBezTo>
                  <a:lnTo>
                    <a:pt x="68" y="461"/>
                  </a:lnTo>
                  <a:cubicBezTo>
                    <a:pt x="25" y="465"/>
                    <a:pt x="0" y="465"/>
                    <a:pt x="0" y="465"/>
                  </a:cubicBezTo>
                  <a:cubicBezTo>
                    <a:pt x="21" y="468"/>
                    <a:pt x="43" y="470"/>
                    <a:pt x="64" y="472"/>
                  </a:cubicBezTo>
                  <a:lnTo>
                    <a:pt x="64" y="472"/>
                  </a:lnTo>
                  <a:cubicBezTo>
                    <a:pt x="50" y="503"/>
                    <a:pt x="50" y="534"/>
                    <a:pt x="50" y="565"/>
                  </a:cubicBezTo>
                  <a:cubicBezTo>
                    <a:pt x="61" y="535"/>
                    <a:pt x="72" y="504"/>
                    <a:pt x="86" y="474"/>
                  </a:cubicBezTo>
                  <a:lnTo>
                    <a:pt x="86" y="474"/>
                  </a:lnTo>
                  <a:cubicBezTo>
                    <a:pt x="116" y="476"/>
                    <a:pt x="145" y="477"/>
                    <a:pt x="174" y="477"/>
                  </a:cubicBezTo>
                  <a:cubicBezTo>
                    <a:pt x="230" y="477"/>
                    <a:pt x="284" y="473"/>
                    <a:pt x="334" y="465"/>
                  </a:cubicBezTo>
                  <a:cubicBezTo>
                    <a:pt x="468" y="448"/>
                    <a:pt x="585" y="431"/>
                    <a:pt x="702" y="381"/>
                  </a:cubicBezTo>
                  <a:cubicBezTo>
                    <a:pt x="769" y="365"/>
                    <a:pt x="836" y="348"/>
                    <a:pt x="903" y="298"/>
                  </a:cubicBezTo>
                  <a:cubicBezTo>
                    <a:pt x="953" y="281"/>
                    <a:pt x="986" y="248"/>
                    <a:pt x="986" y="198"/>
                  </a:cubicBezTo>
                  <a:cubicBezTo>
                    <a:pt x="1003" y="147"/>
                    <a:pt x="986" y="97"/>
                    <a:pt x="936" y="64"/>
                  </a:cubicBezTo>
                  <a:cubicBezTo>
                    <a:pt x="849" y="21"/>
                    <a:pt x="758" y="0"/>
                    <a:pt x="6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 name="Google Shape;1213;p35"/>
            <p:cNvSpPr/>
            <p:nvPr/>
          </p:nvSpPr>
          <p:spPr>
            <a:xfrm>
              <a:off x="6348850" y="4440400"/>
              <a:ext cx="12975" cy="16325"/>
            </a:xfrm>
            <a:custGeom>
              <a:rect b="b" l="l" r="r" t="t"/>
              <a:pathLst>
                <a:path extrusionOk="0" h="653" w="519">
                  <a:moveTo>
                    <a:pt x="134" y="1"/>
                  </a:moveTo>
                  <a:cubicBezTo>
                    <a:pt x="51" y="18"/>
                    <a:pt x="1" y="84"/>
                    <a:pt x="17" y="151"/>
                  </a:cubicBezTo>
                  <a:cubicBezTo>
                    <a:pt x="34" y="218"/>
                    <a:pt x="51" y="268"/>
                    <a:pt x="84" y="302"/>
                  </a:cubicBezTo>
                  <a:cubicBezTo>
                    <a:pt x="118" y="385"/>
                    <a:pt x="185" y="452"/>
                    <a:pt x="235" y="519"/>
                  </a:cubicBezTo>
                  <a:cubicBezTo>
                    <a:pt x="285" y="569"/>
                    <a:pt x="352" y="619"/>
                    <a:pt x="435" y="653"/>
                  </a:cubicBezTo>
                  <a:cubicBezTo>
                    <a:pt x="435" y="636"/>
                    <a:pt x="368" y="586"/>
                    <a:pt x="268" y="485"/>
                  </a:cubicBezTo>
                  <a:cubicBezTo>
                    <a:pt x="218" y="419"/>
                    <a:pt x="168" y="352"/>
                    <a:pt x="134" y="285"/>
                  </a:cubicBezTo>
                  <a:cubicBezTo>
                    <a:pt x="84" y="201"/>
                    <a:pt x="51" y="84"/>
                    <a:pt x="134" y="68"/>
                  </a:cubicBezTo>
                  <a:cubicBezTo>
                    <a:pt x="142" y="66"/>
                    <a:pt x="149" y="66"/>
                    <a:pt x="156" y="66"/>
                  </a:cubicBezTo>
                  <a:cubicBezTo>
                    <a:pt x="232" y="66"/>
                    <a:pt x="307" y="140"/>
                    <a:pt x="368" y="201"/>
                  </a:cubicBezTo>
                  <a:cubicBezTo>
                    <a:pt x="402" y="268"/>
                    <a:pt x="435" y="352"/>
                    <a:pt x="452" y="435"/>
                  </a:cubicBezTo>
                  <a:cubicBezTo>
                    <a:pt x="469" y="502"/>
                    <a:pt x="469" y="586"/>
                    <a:pt x="469" y="653"/>
                  </a:cubicBezTo>
                  <a:cubicBezTo>
                    <a:pt x="502" y="586"/>
                    <a:pt x="519" y="502"/>
                    <a:pt x="502" y="419"/>
                  </a:cubicBezTo>
                  <a:cubicBezTo>
                    <a:pt x="485" y="335"/>
                    <a:pt x="452" y="252"/>
                    <a:pt x="402" y="168"/>
                  </a:cubicBezTo>
                  <a:cubicBezTo>
                    <a:pt x="352" y="68"/>
                    <a:pt x="251"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35"/>
            <p:cNvSpPr/>
            <p:nvPr/>
          </p:nvSpPr>
          <p:spPr>
            <a:xfrm>
              <a:off x="6217700" y="4450950"/>
              <a:ext cx="47225" cy="38350"/>
            </a:xfrm>
            <a:custGeom>
              <a:rect b="b" l="l" r="r" t="t"/>
              <a:pathLst>
                <a:path extrusionOk="0" h="1534" w="1889">
                  <a:moveTo>
                    <a:pt x="253" y="1"/>
                  </a:moveTo>
                  <a:cubicBezTo>
                    <a:pt x="205" y="1"/>
                    <a:pt x="159" y="5"/>
                    <a:pt x="117" y="13"/>
                  </a:cubicBezTo>
                  <a:cubicBezTo>
                    <a:pt x="84" y="13"/>
                    <a:pt x="34" y="30"/>
                    <a:pt x="0" y="30"/>
                  </a:cubicBezTo>
                  <a:cubicBezTo>
                    <a:pt x="9" y="38"/>
                    <a:pt x="46" y="38"/>
                    <a:pt x="113" y="38"/>
                  </a:cubicBezTo>
                  <a:cubicBezTo>
                    <a:pt x="180" y="38"/>
                    <a:pt x="276" y="38"/>
                    <a:pt x="401" y="47"/>
                  </a:cubicBezTo>
                  <a:cubicBezTo>
                    <a:pt x="1036" y="130"/>
                    <a:pt x="1571" y="548"/>
                    <a:pt x="1771" y="1150"/>
                  </a:cubicBezTo>
                  <a:cubicBezTo>
                    <a:pt x="1855" y="1383"/>
                    <a:pt x="1855" y="1534"/>
                    <a:pt x="1872" y="1534"/>
                  </a:cubicBezTo>
                  <a:cubicBezTo>
                    <a:pt x="1888" y="1500"/>
                    <a:pt x="1888" y="1450"/>
                    <a:pt x="1872" y="1417"/>
                  </a:cubicBezTo>
                  <a:cubicBezTo>
                    <a:pt x="1872" y="1333"/>
                    <a:pt x="1838" y="1233"/>
                    <a:pt x="1821" y="1133"/>
                  </a:cubicBezTo>
                  <a:cubicBezTo>
                    <a:pt x="1621" y="498"/>
                    <a:pt x="1070" y="47"/>
                    <a:pt x="401" y="13"/>
                  </a:cubicBezTo>
                  <a:cubicBezTo>
                    <a:pt x="351" y="5"/>
                    <a:pt x="301" y="1"/>
                    <a:pt x="2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35"/>
            <p:cNvSpPr/>
            <p:nvPr/>
          </p:nvSpPr>
          <p:spPr>
            <a:xfrm>
              <a:off x="6230225" y="4392800"/>
              <a:ext cx="2125" cy="54325"/>
            </a:xfrm>
            <a:custGeom>
              <a:rect b="b" l="l" r="r" t="t"/>
              <a:pathLst>
                <a:path extrusionOk="0" h="2173" w="85">
                  <a:moveTo>
                    <a:pt x="51" y="0"/>
                  </a:moveTo>
                  <a:lnTo>
                    <a:pt x="51" y="0"/>
                  </a:lnTo>
                  <a:cubicBezTo>
                    <a:pt x="0" y="735"/>
                    <a:pt x="0" y="1454"/>
                    <a:pt x="17" y="2172"/>
                  </a:cubicBezTo>
                  <a:cubicBezTo>
                    <a:pt x="84" y="1454"/>
                    <a:pt x="84" y="735"/>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35"/>
            <p:cNvSpPr/>
            <p:nvPr/>
          </p:nvSpPr>
          <p:spPr>
            <a:xfrm>
              <a:off x="6281175" y="4472825"/>
              <a:ext cx="38475" cy="2125"/>
            </a:xfrm>
            <a:custGeom>
              <a:rect b="b" l="l" r="r" t="t"/>
              <a:pathLst>
                <a:path extrusionOk="0" h="85" w="1539">
                  <a:moveTo>
                    <a:pt x="84" y="0"/>
                  </a:moveTo>
                  <a:cubicBezTo>
                    <a:pt x="31" y="0"/>
                    <a:pt x="1" y="2"/>
                    <a:pt x="1" y="7"/>
                  </a:cubicBezTo>
                  <a:cubicBezTo>
                    <a:pt x="272" y="60"/>
                    <a:pt x="542" y="85"/>
                    <a:pt x="811" y="85"/>
                  </a:cubicBezTo>
                  <a:cubicBezTo>
                    <a:pt x="1056" y="85"/>
                    <a:pt x="1299" y="64"/>
                    <a:pt x="1538" y="24"/>
                  </a:cubicBezTo>
                  <a:cubicBezTo>
                    <a:pt x="1538" y="18"/>
                    <a:pt x="1501" y="16"/>
                    <a:pt x="1435" y="16"/>
                  </a:cubicBezTo>
                  <a:cubicBezTo>
                    <a:pt x="1304" y="16"/>
                    <a:pt x="1059" y="24"/>
                    <a:pt x="770" y="24"/>
                  </a:cubicBezTo>
                  <a:cubicBezTo>
                    <a:pt x="474" y="12"/>
                    <a:pt x="212" y="0"/>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35"/>
            <p:cNvSpPr/>
            <p:nvPr/>
          </p:nvSpPr>
          <p:spPr>
            <a:xfrm>
              <a:off x="6255275" y="4472925"/>
              <a:ext cx="4225" cy="7600"/>
            </a:xfrm>
            <a:custGeom>
              <a:rect b="b" l="l" r="r" t="t"/>
              <a:pathLst>
                <a:path extrusionOk="0" h="304" w="169">
                  <a:moveTo>
                    <a:pt x="21" y="0"/>
                  </a:moveTo>
                  <a:cubicBezTo>
                    <a:pt x="19" y="0"/>
                    <a:pt x="18" y="1"/>
                    <a:pt x="18" y="3"/>
                  </a:cubicBezTo>
                  <a:cubicBezTo>
                    <a:pt x="1" y="20"/>
                    <a:pt x="34" y="70"/>
                    <a:pt x="68" y="154"/>
                  </a:cubicBezTo>
                  <a:cubicBezTo>
                    <a:pt x="101" y="237"/>
                    <a:pt x="135" y="304"/>
                    <a:pt x="151" y="304"/>
                  </a:cubicBezTo>
                  <a:cubicBezTo>
                    <a:pt x="168" y="304"/>
                    <a:pt x="168" y="220"/>
                    <a:pt x="135" y="120"/>
                  </a:cubicBezTo>
                  <a:cubicBezTo>
                    <a:pt x="91" y="47"/>
                    <a:pt x="35"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35"/>
            <p:cNvSpPr/>
            <p:nvPr/>
          </p:nvSpPr>
          <p:spPr>
            <a:xfrm>
              <a:off x="6245675" y="4460775"/>
              <a:ext cx="5450" cy="5225"/>
            </a:xfrm>
            <a:custGeom>
              <a:rect b="b" l="l" r="r" t="t"/>
              <a:pathLst>
                <a:path extrusionOk="0" h="209" w="218">
                  <a:moveTo>
                    <a:pt x="13" y="0"/>
                  </a:moveTo>
                  <a:cubicBezTo>
                    <a:pt x="8" y="0"/>
                    <a:pt x="4" y="2"/>
                    <a:pt x="1" y="5"/>
                  </a:cubicBezTo>
                  <a:cubicBezTo>
                    <a:pt x="1" y="21"/>
                    <a:pt x="34" y="71"/>
                    <a:pt x="84" y="122"/>
                  </a:cubicBezTo>
                  <a:cubicBezTo>
                    <a:pt x="128" y="165"/>
                    <a:pt x="171" y="208"/>
                    <a:pt x="193" y="208"/>
                  </a:cubicBezTo>
                  <a:cubicBezTo>
                    <a:pt x="196" y="208"/>
                    <a:pt x="199" y="207"/>
                    <a:pt x="201" y="205"/>
                  </a:cubicBezTo>
                  <a:cubicBezTo>
                    <a:pt x="218" y="188"/>
                    <a:pt x="184" y="138"/>
                    <a:pt x="134" y="71"/>
                  </a:cubicBezTo>
                  <a:cubicBezTo>
                    <a:pt x="79" y="30"/>
                    <a:pt x="36" y="0"/>
                    <a:pt x="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35"/>
            <p:cNvSpPr/>
            <p:nvPr/>
          </p:nvSpPr>
          <p:spPr>
            <a:xfrm>
              <a:off x="6231900" y="4454675"/>
              <a:ext cx="7950" cy="3300"/>
            </a:xfrm>
            <a:custGeom>
              <a:rect b="b" l="l" r="r" t="t"/>
              <a:pathLst>
                <a:path extrusionOk="0" h="132" w="318">
                  <a:moveTo>
                    <a:pt x="92" y="0"/>
                  </a:moveTo>
                  <a:cubicBezTo>
                    <a:pt x="40" y="0"/>
                    <a:pt x="0" y="20"/>
                    <a:pt x="0" y="31"/>
                  </a:cubicBezTo>
                  <a:cubicBezTo>
                    <a:pt x="0" y="48"/>
                    <a:pt x="67" y="48"/>
                    <a:pt x="151" y="65"/>
                  </a:cubicBezTo>
                  <a:cubicBezTo>
                    <a:pt x="234" y="98"/>
                    <a:pt x="284" y="132"/>
                    <a:pt x="301" y="132"/>
                  </a:cubicBezTo>
                  <a:cubicBezTo>
                    <a:pt x="318" y="115"/>
                    <a:pt x="268" y="48"/>
                    <a:pt x="167" y="15"/>
                  </a:cubicBezTo>
                  <a:cubicBezTo>
                    <a:pt x="141" y="4"/>
                    <a:pt x="116" y="0"/>
                    <a:pt x="9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35"/>
            <p:cNvSpPr/>
            <p:nvPr/>
          </p:nvSpPr>
          <p:spPr>
            <a:xfrm>
              <a:off x="6221875" y="4452200"/>
              <a:ext cx="4200" cy="2325"/>
            </a:xfrm>
            <a:custGeom>
              <a:rect b="b" l="l" r="r" t="t"/>
              <a:pathLst>
                <a:path extrusionOk="0" h="93" w="168">
                  <a:moveTo>
                    <a:pt x="38" y="1"/>
                  </a:moveTo>
                  <a:cubicBezTo>
                    <a:pt x="21" y="1"/>
                    <a:pt x="9" y="5"/>
                    <a:pt x="0" y="13"/>
                  </a:cubicBezTo>
                  <a:cubicBezTo>
                    <a:pt x="0" y="30"/>
                    <a:pt x="34" y="64"/>
                    <a:pt x="67" y="80"/>
                  </a:cubicBezTo>
                  <a:cubicBezTo>
                    <a:pt x="92" y="89"/>
                    <a:pt x="113" y="93"/>
                    <a:pt x="130" y="93"/>
                  </a:cubicBezTo>
                  <a:cubicBezTo>
                    <a:pt x="147" y="93"/>
                    <a:pt x="159" y="89"/>
                    <a:pt x="167" y="80"/>
                  </a:cubicBezTo>
                  <a:cubicBezTo>
                    <a:pt x="167" y="64"/>
                    <a:pt x="134" y="30"/>
                    <a:pt x="101" y="13"/>
                  </a:cubicBezTo>
                  <a:cubicBezTo>
                    <a:pt x="75" y="5"/>
                    <a:pt x="55" y="1"/>
                    <a:pt x="3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35"/>
            <p:cNvSpPr/>
            <p:nvPr/>
          </p:nvSpPr>
          <p:spPr>
            <a:xfrm>
              <a:off x="5534325" y="2405325"/>
              <a:ext cx="347550" cy="294425"/>
            </a:xfrm>
            <a:custGeom>
              <a:rect b="b" l="l" r="r" t="t"/>
              <a:pathLst>
                <a:path extrusionOk="0" h="11777" w="13902">
                  <a:moveTo>
                    <a:pt x="769" y="0"/>
                  </a:moveTo>
                  <a:cubicBezTo>
                    <a:pt x="769" y="0"/>
                    <a:pt x="0" y="9641"/>
                    <a:pt x="2456" y="11195"/>
                  </a:cubicBezTo>
                  <a:cubicBezTo>
                    <a:pt x="3104" y="11610"/>
                    <a:pt x="3931" y="11777"/>
                    <a:pt x="4844" y="11777"/>
                  </a:cubicBezTo>
                  <a:cubicBezTo>
                    <a:pt x="8636" y="11777"/>
                    <a:pt x="13902" y="8889"/>
                    <a:pt x="13902" y="8889"/>
                  </a:cubicBezTo>
                  <a:lnTo>
                    <a:pt x="13718" y="3275"/>
                  </a:lnTo>
                  <a:cubicBezTo>
                    <a:pt x="13718" y="3275"/>
                    <a:pt x="5856" y="6587"/>
                    <a:pt x="5319" y="6587"/>
                  </a:cubicBezTo>
                  <a:cubicBezTo>
                    <a:pt x="5309" y="6587"/>
                    <a:pt x="5301" y="6586"/>
                    <a:pt x="5297" y="6583"/>
                  </a:cubicBezTo>
                  <a:cubicBezTo>
                    <a:pt x="5063" y="6483"/>
                    <a:pt x="4845" y="150"/>
                    <a:pt x="4845" y="150"/>
                  </a:cubicBezTo>
                  <a:lnTo>
                    <a:pt x="769"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35"/>
            <p:cNvSpPr/>
            <p:nvPr/>
          </p:nvSpPr>
          <p:spPr>
            <a:xfrm>
              <a:off x="5921950" y="2111250"/>
              <a:ext cx="200100" cy="384325"/>
            </a:xfrm>
            <a:custGeom>
              <a:rect b="b" l="l" r="r" t="t"/>
              <a:pathLst>
                <a:path extrusionOk="0" h="15373" w="8004">
                  <a:moveTo>
                    <a:pt x="3877" y="0"/>
                  </a:moveTo>
                  <a:lnTo>
                    <a:pt x="118" y="1838"/>
                  </a:lnTo>
                  <a:cubicBezTo>
                    <a:pt x="118" y="1838"/>
                    <a:pt x="1" y="6550"/>
                    <a:pt x="118" y="8588"/>
                  </a:cubicBezTo>
                  <a:cubicBezTo>
                    <a:pt x="251" y="10644"/>
                    <a:pt x="2306" y="10861"/>
                    <a:pt x="2306" y="10861"/>
                  </a:cubicBezTo>
                  <a:cubicBezTo>
                    <a:pt x="2306" y="10861"/>
                    <a:pt x="2323" y="11746"/>
                    <a:pt x="2323" y="12766"/>
                  </a:cubicBezTo>
                  <a:cubicBezTo>
                    <a:pt x="2340" y="14186"/>
                    <a:pt x="3476" y="15339"/>
                    <a:pt x="4896" y="15372"/>
                  </a:cubicBezTo>
                  <a:cubicBezTo>
                    <a:pt x="4907" y="15372"/>
                    <a:pt x="4917" y="15372"/>
                    <a:pt x="4928" y="15372"/>
                  </a:cubicBezTo>
                  <a:cubicBezTo>
                    <a:pt x="6334" y="15372"/>
                    <a:pt x="7503" y="14275"/>
                    <a:pt x="7570" y="12866"/>
                  </a:cubicBezTo>
                  <a:lnTo>
                    <a:pt x="8004" y="3125"/>
                  </a:lnTo>
                  <a:lnTo>
                    <a:pt x="3877"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 name="Google Shape;1223;p35"/>
            <p:cNvSpPr/>
            <p:nvPr/>
          </p:nvSpPr>
          <p:spPr>
            <a:xfrm>
              <a:off x="5936150" y="2236550"/>
              <a:ext cx="15075" cy="13275"/>
            </a:xfrm>
            <a:custGeom>
              <a:rect b="b" l="l" r="r" t="t"/>
              <a:pathLst>
                <a:path extrusionOk="0" h="531" w="603">
                  <a:moveTo>
                    <a:pt x="251" y="1"/>
                  </a:moveTo>
                  <a:cubicBezTo>
                    <a:pt x="118" y="1"/>
                    <a:pt x="1" y="118"/>
                    <a:pt x="1" y="268"/>
                  </a:cubicBezTo>
                  <a:cubicBezTo>
                    <a:pt x="1" y="426"/>
                    <a:pt x="130" y="531"/>
                    <a:pt x="260" y="531"/>
                  </a:cubicBezTo>
                  <a:cubicBezTo>
                    <a:pt x="323" y="531"/>
                    <a:pt x="386" y="506"/>
                    <a:pt x="435" y="452"/>
                  </a:cubicBezTo>
                  <a:cubicBezTo>
                    <a:pt x="602" y="285"/>
                    <a:pt x="485"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 name="Google Shape;1224;p35"/>
            <p:cNvSpPr/>
            <p:nvPr/>
          </p:nvSpPr>
          <p:spPr>
            <a:xfrm>
              <a:off x="5929475" y="2228000"/>
              <a:ext cx="26325" cy="8275"/>
            </a:xfrm>
            <a:custGeom>
              <a:rect b="b" l="l" r="r" t="t"/>
              <a:pathLst>
                <a:path extrusionOk="0" h="331" w="1053">
                  <a:moveTo>
                    <a:pt x="555" y="0"/>
                  </a:moveTo>
                  <a:cubicBezTo>
                    <a:pt x="393" y="0"/>
                    <a:pt x="231" y="56"/>
                    <a:pt x="101" y="159"/>
                  </a:cubicBezTo>
                  <a:cubicBezTo>
                    <a:pt x="17" y="243"/>
                    <a:pt x="0" y="309"/>
                    <a:pt x="17" y="326"/>
                  </a:cubicBezTo>
                  <a:cubicBezTo>
                    <a:pt x="20" y="329"/>
                    <a:pt x="24" y="330"/>
                    <a:pt x="30" y="330"/>
                  </a:cubicBezTo>
                  <a:cubicBezTo>
                    <a:pt x="85" y="330"/>
                    <a:pt x="260" y="191"/>
                    <a:pt x="518" y="176"/>
                  </a:cubicBezTo>
                  <a:cubicBezTo>
                    <a:pt x="535" y="175"/>
                    <a:pt x="552" y="174"/>
                    <a:pt x="568" y="174"/>
                  </a:cubicBezTo>
                  <a:cubicBezTo>
                    <a:pt x="795" y="174"/>
                    <a:pt x="961" y="265"/>
                    <a:pt x="1019" y="265"/>
                  </a:cubicBezTo>
                  <a:cubicBezTo>
                    <a:pt x="1027" y="265"/>
                    <a:pt x="1032" y="263"/>
                    <a:pt x="1036" y="259"/>
                  </a:cubicBezTo>
                  <a:cubicBezTo>
                    <a:pt x="1053" y="243"/>
                    <a:pt x="1020" y="176"/>
                    <a:pt x="919" y="109"/>
                  </a:cubicBezTo>
                  <a:cubicBezTo>
                    <a:pt x="809" y="35"/>
                    <a:pt x="682" y="0"/>
                    <a:pt x="5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 name="Google Shape;1225;p35"/>
            <p:cNvSpPr/>
            <p:nvPr/>
          </p:nvSpPr>
          <p:spPr>
            <a:xfrm>
              <a:off x="6011750" y="2236550"/>
              <a:ext cx="15500" cy="13275"/>
            </a:xfrm>
            <a:custGeom>
              <a:rect b="b" l="l" r="r" t="t"/>
              <a:pathLst>
                <a:path extrusionOk="0" h="531" w="620">
                  <a:moveTo>
                    <a:pt x="268" y="1"/>
                  </a:moveTo>
                  <a:cubicBezTo>
                    <a:pt x="118" y="1"/>
                    <a:pt x="1" y="118"/>
                    <a:pt x="1" y="268"/>
                  </a:cubicBezTo>
                  <a:cubicBezTo>
                    <a:pt x="1" y="426"/>
                    <a:pt x="130" y="531"/>
                    <a:pt x="266" y="531"/>
                  </a:cubicBezTo>
                  <a:cubicBezTo>
                    <a:pt x="331" y="531"/>
                    <a:pt x="398" y="506"/>
                    <a:pt x="452" y="452"/>
                  </a:cubicBezTo>
                  <a:cubicBezTo>
                    <a:pt x="619" y="285"/>
                    <a:pt x="502" y="1"/>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35"/>
            <p:cNvSpPr/>
            <p:nvPr/>
          </p:nvSpPr>
          <p:spPr>
            <a:xfrm>
              <a:off x="6007175" y="2228000"/>
              <a:ext cx="26750" cy="8275"/>
            </a:xfrm>
            <a:custGeom>
              <a:rect b="b" l="l" r="r" t="t"/>
              <a:pathLst>
                <a:path extrusionOk="0" h="331" w="1070">
                  <a:moveTo>
                    <a:pt x="571" y="0"/>
                  </a:moveTo>
                  <a:cubicBezTo>
                    <a:pt x="410" y="0"/>
                    <a:pt x="248" y="56"/>
                    <a:pt x="117" y="159"/>
                  </a:cubicBezTo>
                  <a:cubicBezTo>
                    <a:pt x="34" y="243"/>
                    <a:pt x="0" y="309"/>
                    <a:pt x="17" y="326"/>
                  </a:cubicBezTo>
                  <a:cubicBezTo>
                    <a:pt x="20" y="329"/>
                    <a:pt x="24" y="330"/>
                    <a:pt x="30" y="330"/>
                  </a:cubicBezTo>
                  <a:cubicBezTo>
                    <a:pt x="87" y="330"/>
                    <a:pt x="276" y="191"/>
                    <a:pt x="535" y="176"/>
                  </a:cubicBezTo>
                  <a:cubicBezTo>
                    <a:pt x="552" y="175"/>
                    <a:pt x="568" y="174"/>
                    <a:pt x="584" y="174"/>
                  </a:cubicBezTo>
                  <a:cubicBezTo>
                    <a:pt x="811" y="174"/>
                    <a:pt x="978" y="265"/>
                    <a:pt x="1035" y="265"/>
                  </a:cubicBezTo>
                  <a:cubicBezTo>
                    <a:pt x="1043" y="265"/>
                    <a:pt x="1049" y="263"/>
                    <a:pt x="1053" y="259"/>
                  </a:cubicBezTo>
                  <a:cubicBezTo>
                    <a:pt x="1069" y="243"/>
                    <a:pt x="1036" y="176"/>
                    <a:pt x="936" y="109"/>
                  </a:cubicBezTo>
                  <a:cubicBezTo>
                    <a:pt x="825" y="35"/>
                    <a:pt x="698" y="0"/>
                    <a:pt x="57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 name="Google Shape;1227;p35"/>
            <p:cNvSpPr/>
            <p:nvPr/>
          </p:nvSpPr>
          <p:spPr>
            <a:xfrm>
              <a:off x="5963300" y="2234050"/>
              <a:ext cx="21325" cy="62675"/>
            </a:xfrm>
            <a:custGeom>
              <a:rect b="b" l="l" r="r" t="t"/>
              <a:pathLst>
                <a:path extrusionOk="0" h="2507" w="853">
                  <a:moveTo>
                    <a:pt x="801" y="0"/>
                  </a:moveTo>
                  <a:cubicBezTo>
                    <a:pt x="763" y="0"/>
                    <a:pt x="499" y="662"/>
                    <a:pt x="235" y="1471"/>
                  </a:cubicBezTo>
                  <a:cubicBezTo>
                    <a:pt x="184" y="1671"/>
                    <a:pt x="118" y="1872"/>
                    <a:pt x="51" y="2056"/>
                  </a:cubicBezTo>
                  <a:cubicBezTo>
                    <a:pt x="17" y="2156"/>
                    <a:pt x="1" y="2273"/>
                    <a:pt x="34" y="2373"/>
                  </a:cubicBezTo>
                  <a:cubicBezTo>
                    <a:pt x="51" y="2440"/>
                    <a:pt x="101" y="2473"/>
                    <a:pt x="168" y="2490"/>
                  </a:cubicBezTo>
                  <a:cubicBezTo>
                    <a:pt x="218" y="2507"/>
                    <a:pt x="251" y="2507"/>
                    <a:pt x="301" y="2507"/>
                  </a:cubicBezTo>
                  <a:cubicBezTo>
                    <a:pt x="452" y="2507"/>
                    <a:pt x="619" y="2507"/>
                    <a:pt x="769" y="2457"/>
                  </a:cubicBezTo>
                  <a:cubicBezTo>
                    <a:pt x="619" y="2407"/>
                    <a:pt x="452" y="2373"/>
                    <a:pt x="301" y="2373"/>
                  </a:cubicBezTo>
                  <a:cubicBezTo>
                    <a:pt x="235" y="2373"/>
                    <a:pt x="168" y="2356"/>
                    <a:pt x="168" y="2323"/>
                  </a:cubicBezTo>
                  <a:cubicBezTo>
                    <a:pt x="168" y="2256"/>
                    <a:pt x="184" y="2173"/>
                    <a:pt x="218" y="2106"/>
                  </a:cubicBezTo>
                  <a:cubicBezTo>
                    <a:pt x="268" y="1922"/>
                    <a:pt x="335" y="1722"/>
                    <a:pt x="402" y="1521"/>
                  </a:cubicBezTo>
                  <a:cubicBezTo>
                    <a:pt x="669" y="702"/>
                    <a:pt x="853" y="17"/>
                    <a:pt x="803" y="1"/>
                  </a:cubicBezTo>
                  <a:cubicBezTo>
                    <a:pt x="802" y="0"/>
                    <a:pt x="802" y="0"/>
                    <a:pt x="8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 name="Google Shape;1228;p35"/>
            <p:cNvSpPr/>
            <p:nvPr/>
          </p:nvSpPr>
          <p:spPr>
            <a:xfrm>
              <a:off x="5971650" y="2301325"/>
              <a:ext cx="38475" cy="20675"/>
            </a:xfrm>
            <a:custGeom>
              <a:rect b="b" l="l" r="r" t="t"/>
              <a:pathLst>
                <a:path extrusionOk="0" h="827" w="1539">
                  <a:moveTo>
                    <a:pt x="1401" y="0"/>
                  </a:moveTo>
                  <a:lnTo>
                    <a:pt x="1401" y="0"/>
                  </a:lnTo>
                  <a:cubicBezTo>
                    <a:pt x="1382" y="0"/>
                    <a:pt x="499" y="501"/>
                    <a:pt x="1" y="501"/>
                  </a:cubicBezTo>
                  <a:cubicBezTo>
                    <a:pt x="143" y="714"/>
                    <a:pt x="385" y="826"/>
                    <a:pt x="634" y="826"/>
                  </a:cubicBezTo>
                  <a:cubicBezTo>
                    <a:pt x="736" y="826"/>
                    <a:pt x="839" y="807"/>
                    <a:pt x="937" y="768"/>
                  </a:cubicBezTo>
                  <a:cubicBezTo>
                    <a:pt x="1538" y="518"/>
                    <a:pt x="1354" y="33"/>
                    <a:pt x="1354" y="33"/>
                  </a:cubicBezTo>
                  <a:cubicBezTo>
                    <a:pt x="1389" y="10"/>
                    <a:pt x="1404" y="0"/>
                    <a:pt x="14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 name="Google Shape;1229;p35"/>
            <p:cNvSpPr/>
            <p:nvPr/>
          </p:nvSpPr>
          <p:spPr>
            <a:xfrm>
              <a:off x="5977100" y="2359775"/>
              <a:ext cx="67675" cy="35625"/>
            </a:xfrm>
            <a:custGeom>
              <a:rect b="b" l="l" r="r" t="t"/>
              <a:pathLst>
                <a:path extrusionOk="0" h="1425" w="2707">
                  <a:moveTo>
                    <a:pt x="2707" y="1"/>
                  </a:moveTo>
                  <a:lnTo>
                    <a:pt x="2707" y="1"/>
                  </a:lnTo>
                  <a:cubicBezTo>
                    <a:pt x="1922" y="552"/>
                    <a:pt x="969" y="870"/>
                    <a:pt x="0" y="920"/>
                  </a:cubicBezTo>
                  <a:lnTo>
                    <a:pt x="50" y="1421"/>
                  </a:lnTo>
                  <a:cubicBezTo>
                    <a:pt x="106" y="1423"/>
                    <a:pt x="160" y="1424"/>
                    <a:pt x="214" y="1424"/>
                  </a:cubicBezTo>
                  <a:cubicBezTo>
                    <a:pt x="2137" y="1424"/>
                    <a:pt x="2707" y="1"/>
                    <a:pt x="270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35"/>
            <p:cNvSpPr/>
            <p:nvPr/>
          </p:nvSpPr>
          <p:spPr>
            <a:xfrm>
              <a:off x="5896475" y="2076900"/>
              <a:ext cx="301675" cy="294175"/>
            </a:xfrm>
            <a:custGeom>
              <a:rect b="b" l="l" r="r" t="t"/>
              <a:pathLst>
                <a:path extrusionOk="0" h="11767" w="12067">
                  <a:moveTo>
                    <a:pt x="12047" y="6203"/>
                  </a:moveTo>
                  <a:lnTo>
                    <a:pt x="12058" y="6448"/>
                  </a:lnTo>
                  <a:lnTo>
                    <a:pt x="12058" y="6448"/>
                  </a:lnTo>
                  <a:cubicBezTo>
                    <a:pt x="12055" y="6292"/>
                    <a:pt x="12047" y="6203"/>
                    <a:pt x="12047" y="6203"/>
                  </a:cubicBezTo>
                  <a:close/>
                  <a:moveTo>
                    <a:pt x="5395" y="0"/>
                  </a:moveTo>
                  <a:cubicBezTo>
                    <a:pt x="4583" y="0"/>
                    <a:pt x="3470" y="218"/>
                    <a:pt x="2039" y="1708"/>
                  </a:cubicBezTo>
                  <a:cubicBezTo>
                    <a:pt x="0" y="3814"/>
                    <a:pt x="1120" y="6086"/>
                    <a:pt x="1120" y="6086"/>
                  </a:cubicBezTo>
                  <a:lnTo>
                    <a:pt x="1454" y="5769"/>
                  </a:lnTo>
                  <a:lnTo>
                    <a:pt x="4445" y="5000"/>
                  </a:lnTo>
                  <a:cubicBezTo>
                    <a:pt x="4211" y="4198"/>
                    <a:pt x="4562" y="3195"/>
                    <a:pt x="4762" y="2728"/>
                  </a:cubicBezTo>
                  <a:lnTo>
                    <a:pt x="4779" y="2711"/>
                  </a:lnTo>
                  <a:cubicBezTo>
                    <a:pt x="5364" y="5769"/>
                    <a:pt x="8739" y="6086"/>
                    <a:pt x="8739" y="6086"/>
                  </a:cubicBezTo>
                  <a:lnTo>
                    <a:pt x="8472" y="11767"/>
                  </a:lnTo>
                  <a:cubicBezTo>
                    <a:pt x="11819" y="11053"/>
                    <a:pt x="12067" y="7627"/>
                    <a:pt x="12060" y="6537"/>
                  </a:cubicBezTo>
                  <a:lnTo>
                    <a:pt x="12060" y="6537"/>
                  </a:lnTo>
                  <a:cubicBezTo>
                    <a:pt x="12061" y="6549"/>
                    <a:pt x="12063" y="6560"/>
                    <a:pt x="12064" y="6571"/>
                  </a:cubicBezTo>
                  <a:lnTo>
                    <a:pt x="12058" y="6448"/>
                  </a:lnTo>
                  <a:lnTo>
                    <a:pt x="12058" y="6448"/>
                  </a:lnTo>
                  <a:cubicBezTo>
                    <a:pt x="12059" y="6476"/>
                    <a:pt x="12059" y="6505"/>
                    <a:pt x="12060" y="6537"/>
                  </a:cubicBezTo>
                  <a:lnTo>
                    <a:pt x="12060" y="6537"/>
                  </a:lnTo>
                  <a:cubicBezTo>
                    <a:pt x="12008" y="6139"/>
                    <a:pt x="11912" y="5328"/>
                    <a:pt x="11847" y="5100"/>
                  </a:cubicBezTo>
                  <a:cubicBezTo>
                    <a:pt x="10727" y="840"/>
                    <a:pt x="6985" y="38"/>
                    <a:pt x="6249" y="38"/>
                  </a:cubicBezTo>
                  <a:cubicBezTo>
                    <a:pt x="6015" y="38"/>
                    <a:pt x="5731" y="0"/>
                    <a:pt x="539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35"/>
            <p:cNvSpPr/>
            <p:nvPr/>
          </p:nvSpPr>
          <p:spPr>
            <a:xfrm>
              <a:off x="6185675" y="2198775"/>
              <a:ext cx="91775" cy="98975"/>
            </a:xfrm>
            <a:custGeom>
              <a:rect b="b" l="l" r="r" t="t"/>
              <a:pathLst>
                <a:path extrusionOk="0" h="3959" w="3671">
                  <a:moveTo>
                    <a:pt x="1601" y="0"/>
                  </a:moveTo>
                  <a:cubicBezTo>
                    <a:pt x="1467" y="0"/>
                    <a:pt x="1332" y="14"/>
                    <a:pt x="1198" y="41"/>
                  </a:cubicBezTo>
                  <a:cubicBezTo>
                    <a:pt x="770" y="164"/>
                    <a:pt x="398" y="565"/>
                    <a:pt x="376" y="1004"/>
                  </a:cubicBezTo>
                  <a:lnTo>
                    <a:pt x="376" y="1004"/>
                  </a:lnTo>
                  <a:cubicBezTo>
                    <a:pt x="15" y="1700"/>
                    <a:pt x="0" y="2546"/>
                    <a:pt x="379" y="3266"/>
                  </a:cubicBezTo>
                  <a:cubicBezTo>
                    <a:pt x="529" y="3550"/>
                    <a:pt x="763" y="3784"/>
                    <a:pt x="1064" y="3901"/>
                  </a:cubicBezTo>
                  <a:cubicBezTo>
                    <a:pt x="1179" y="3939"/>
                    <a:pt x="1300" y="3958"/>
                    <a:pt x="1420" y="3958"/>
                  </a:cubicBezTo>
                  <a:cubicBezTo>
                    <a:pt x="1667" y="3958"/>
                    <a:pt x="1915" y="3880"/>
                    <a:pt x="2117" y="3734"/>
                  </a:cubicBezTo>
                  <a:cubicBezTo>
                    <a:pt x="2434" y="3534"/>
                    <a:pt x="2701" y="3266"/>
                    <a:pt x="2919" y="2965"/>
                  </a:cubicBezTo>
                  <a:cubicBezTo>
                    <a:pt x="3286" y="2498"/>
                    <a:pt x="3671" y="1946"/>
                    <a:pt x="3554" y="1345"/>
                  </a:cubicBezTo>
                  <a:cubicBezTo>
                    <a:pt x="3470" y="860"/>
                    <a:pt x="3052" y="493"/>
                    <a:pt x="2618" y="275"/>
                  </a:cubicBezTo>
                  <a:cubicBezTo>
                    <a:pt x="2303" y="94"/>
                    <a:pt x="1954" y="0"/>
                    <a:pt x="16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35"/>
            <p:cNvSpPr/>
            <p:nvPr/>
          </p:nvSpPr>
          <p:spPr>
            <a:xfrm>
              <a:off x="5901475" y="2104125"/>
              <a:ext cx="109900" cy="115750"/>
            </a:xfrm>
            <a:custGeom>
              <a:rect b="b" l="l" r="r" t="t"/>
              <a:pathLst>
                <a:path extrusionOk="0" h="4630" w="4396">
                  <a:moveTo>
                    <a:pt x="4146" y="1"/>
                  </a:moveTo>
                  <a:cubicBezTo>
                    <a:pt x="3968" y="1"/>
                    <a:pt x="3696" y="27"/>
                    <a:pt x="3359" y="118"/>
                  </a:cubicBezTo>
                  <a:cubicBezTo>
                    <a:pt x="1705" y="553"/>
                    <a:pt x="435" y="1906"/>
                    <a:pt x="118" y="3594"/>
                  </a:cubicBezTo>
                  <a:cubicBezTo>
                    <a:pt x="1" y="4228"/>
                    <a:pt x="68" y="4629"/>
                    <a:pt x="118" y="4629"/>
                  </a:cubicBezTo>
                  <a:cubicBezTo>
                    <a:pt x="168" y="4629"/>
                    <a:pt x="185" y="4245"/>
                    <a:pt x="352" y="3660"/>
                  </a:cubicBezTo>
                  <a:cubicBezTo>
                    <a:pt x="786" y="2123"/>
                    <a:pt x="1939" y="887"/>
                    <a:pt x="3443" y="352"/>
                  </a:cubicBezTo>
                  <a:cubicBezTo>
                    <a:pt x="4011" y="135"/>
                    <a:pt x="4395" y="85"/>
                    <a:pt x="4378" y="35"/>
                  </a:cubicBezTo>
                  <a:cubicBezTo>
                    <a:pt x="4378" y="19"/>
                    <a:pt x="4295" y="1"/>
                    <a:pt x="41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35"/>
            <p:cNvSpPr/>
            <p:nvPr/>
          </p:nvSpPr>
          <p:spPr>
            <a:xfrm>
              <a:off x="6127475" y="2252000"/>
              <a:ext cx="43875" cy="45125"/>
            </a:xfrm>
            <a:custGeom>
              <a:rect b="b" l="l" r="r" t="t"/>
              <a:pathLst>
                <a:path extrusionOk="0" h="1805" w="1755">
                  <a:moveTo>
                    <a:pt x="918" y="0"/>
                  </a:moveTo>
                  <a:cubicBezTo>
                    <a:pt x="907" y="0"/>
                    <a:pt x="896" y="1"/>
                    <a:pt x="886" y="1"/>
                  </a:cubicBezTo>
                  <a:cubicBezTo>
                    <a:pt x="535" y="68"/>
                    <a:pt x="251" y="318"/>
                    <a:pt x="151" y="636"/>
                  </a:cubicBezTo>
                  <a:cubicBezTo>
                    <a:pt x="34" y="970"/>
                    <a:pt x="0" y="1304"/>
                    <a:pt x="34" y="1655"/>
                  </a:cubicBezTo>
                  <a:lnTo>
                    <a:pt x="67" y="1689"/>
                  </a:lnTo>
                  <a:cubicBezTo>
                    <a:pt x="238" y="1766"/>
                    <a:pt x="419" y="1804"/>
                    <a:pt x="600" y="1804"/>
                  </a:cubicBezTo>
                  <a:cubicBezTo>
                    <a:pt x="808" y="1804"/>
                    <a:pt x="1015" y="1754"/>
                    <a:pt x="1203" y="1655"/>
                  </a:cubicBezTo>
                  <a:cubicBezTo>
                    <a:pt x="1554" y="1471"/>
                    <a:pt x="1755" y="1087"/>
                    <a:pt x="1704" y="686"/>
                  </a:cubicBezTo>
                  <a:cubicBezTo>
                    <a:pt x="1639" y="296"/>
                    <a:pt x="1305" y="0"/>
                    <a:pt x="918"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35"/>
            <p:cNvSpPr/>
            <p:nvPr/>
          </p:nvSpPr>
          <p:spPr>
            <a:xfrm>
              <a:off x="6143350" y="2260275"/>
              <a:ext cx="16725" cy="29325"/>
            </a:xfrm>
            <a:custGeom>
              <a:rect b="b" l="l" r="r" t="t"/>
              <a:pathLst>
                <a:path extrusionOk="0" h="1173" w="669">
                  <a:moveTo>
                    <a:pt x="71" y="0"/>
                  </a:moveTo>
                  <a:cubicBezTo>
                    <a:pt x="42" y="0"/>
                    <a:pt x="23" y="8"/>
                    <a:pt x="17" y="21"/>
                  </a:cubicBezTo>
                  <a:cubicBezTo>
                    <a:pt x="17" y="38"/>
                    <a:pt x="100" y="71"/>
                    <a:pt x="201" y="171"/>
                  </a:cubicBezTo>
                  <a:cubicBezTo>
                    <a:pt x="468" y="388"/>
                    <a:pt x="451" y="806"/>
                    <a:pt x="184" y="1023"/>
                  </a:cubicBezTo>
                  <a:cubicBezTo>
                    <a:pt x="84" y="1107"/>
                    <a:pt x="0" y="1140"/>
                    <a:pt x="0" y="1157"/>
                  </a:cubicBezTo>
                  <a:cubicBezTo>
                    <a:pt x="0" y="1165"/>
                    <a:pt x="20" y="1172"/>
                    <a:pt x="56" y="1172"/>
                  </a:cubicBezTo>
                  <a:cubicBezTo>
                    <a:pt x="100" y="1172"/>
                    <a:pt x="168" y="1161"/>
                    <a:pt x="251" y="1124"/>
                  </a:cubicBezTo>
                  <a:cubicBezTo>
                    <a:pt x="652" y="890"/>
                    <a:pt x="668" y="305"/>
                    <a:pt x="267" y="71"/>
                  </a:cubicBezTo>
                  <a:cubicBezTo>
                    <a:pt x="186" y="20"/>
                    <a:pt x="116" y="0"/>
                    <a:pt x="7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35"/>
            <p:cNvSpPr/>
            <p:nvPr/>
          </p:nvSpPr>
          <p:spPr>
            <a:xfrm>
              <a:off x="5986275" y="2197950"/>
              <a:ext cx="91925" cy="83925"/>
            </a:xfrm>
            <a:custGeom>
              <a:rect b="b" l="l" r="r" t="t"/>
              <a:pathLst>
                <a:path extrusionOk="0" h="3357" w="3677">
                  <a:moveTo>
                    <a:pt x="1647" y="1"/>
                  </a:moveTo>
                  <a:cubicBezTo>
                    <a:pt x="1276" y="1"/>
                    <a:pt x="910" y="123"/>
                    <a:pt x="619" y="358"/>
                  </a:cubicBezTo>
                  <a:cubicBezTo>
                    <a:pt x="318" y="592"/>
                    <a:pt x="118" y="910"/>
                    <a:pt x="34" y="1277"/>
                  </a:cubicBezTo>
                  <a:cubicBezTo>
                    <a:pt x="17" y="1378"/>
                    <a:pt x="1" y="1478"/>
                    <a:pt x="1" y="1578"/>
                  </a:cubicBezTo>
                  <a:cubicBezTo>
                    <a:pt x="1" y="1645"/>
                    <a:pt x="17" y="1678"/>
                    <a:pt x="17" y="1678"/>
                  </a:cubicBezTo>
                  <a:cubicBezTo>
                    <a:pt x="34" y="1678"/>
                    <a:pt x="34" y="1528"/>
                    <a:pt x="101" y="1294"/>
                  </a:cubicBezTo>
                  <a:cubicBezTo>
                    <a:pt x="201" y="960"/>
                    <a:pt x="402" y="659"/>
                    <a:pt x="686" y="459"/>
                  </a:cubicBezTo>
                  <a:cubicBezTo>
                    <a:pt x="967" y="248"/>
                    <a:pt x="1283" y="152"/>
                    <a:pt x="1591" y="152"/>
                  </a:cubicBezTo>
                  <a:cubicBezTo>
                    <a:pt x="2382" y="152"/>
                    <a:pt x="3125" y="777"/>
                    <a:pt x="3125" y="1678"/>
                  </a:cubicBezTo>
                  <a:cubicBezTo>
                    <a:pt x="3125" y="2580"/>
                    <a:pt x="2382" y="3204"/>
                    <a:pt x="1591" y="3204"/>
                  </a:cubicBezTo>
                  <a:cubicBezTo>
                    <a:pt x="1283" y="3204"/>
                    <a:pt x="967" y="3109"/>
                    <a:pt x="686" y="2898"/>
                  </a:cubicBezTo>
                  <a:cubicBezTo>
                    <a:pt x="402" y="2698"/>
                    <a:pt x="201" y="2397"/>
                    <a:pt x="101" y="2063"/>
                  </a:cubicBezTo>
                  <a:cubicBezTo>
                    <a:pt x="34" y="1829"/>
                    <a:pt x="34" y="1678"/>
                    <a:pt x="17" y="1678"/>
                  </a:cubicBezTo>
                  <a:cubicBezTo>
                    <a:pt x="17" y="1678"/>
                    <a:pt x="1" y="1712"/>
                    <a:pt x="1" y="1779"/>
                  </a:cubicBezTo>
                  <a:cubicBezTo>
                    <a:pt x="1" y="1879"/>
                    <a:pt x="17" y="1979"/>
                    <a:pt x="34" y="2079"/>
                  </a:cubicBezTo>
                  <a:cubicBezTo>
                    <a:pt x="118" y="2447"/>
                    <a:pt x="318" y="2765"/>
                    <a:pt x="619" y="2998"/>
                  </a:cubicBezTo>
                  <a:cubicBezTo>
                    <a:pt x="910" y="3234"/>
                    <a:pt x="1276" y="3356"/>
                    <a:pt x="1647" y="3356"/>
                  </a:cubicBezTo>
                  <a:cubicBezTo>
                    <a:pt x="1829" y="3356"/>
                    <a:pt x="2013" y="3326"/>
                    <a:pt x="2189" y="3266"/>
                  </a:cubicBezTo>
                  <a:cubicBezTo>
                    <a:pt x="3677" y="2731"/>
                    <a:pt x="3677" y="626"/>
                    <a:pt x="2189" y="91"/>
                  </a:cubicBezTo>
                  <a:cubicBezTo>
                    <a:pt x="2013" y="31"/>
                    <a:pt x="1829" y="1"/>
                    <a:pt x="16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35"/>
            <p:cNvSpPr/>
            <p:nvPr/>
          </p:nvSpPr>
          <p:spPr>
            <a:xfrm>
              <a:off x="5893975" y="2197950"/>
              <a:ext cx="91900" cy="83925"/>
            </a:xfrm>
            <a:custGeom>
              <a:rect b="b" l="l" r="r" t="t"/>
              <a:pathLst>
                <a:path extrusionOk="0" h="3357" w="3676">
                  <a:moveTo>
                    <a:pt x="1646" y="1"/>
                  </a:moveTo>
                  <a:cubicBezTo>
                    <a:pt x="1275" y="1"/>
                    <a:pt x="909" y="123"/>
                    <a:pt x="618" y="358"/>
                  </a:cubicBezTo>
                  <a:cubicBezTo>
                    <a:pt x="318" y="592"/>
                    <a:pt x="117" y="910"/>
                    <a:pt x="33" y="1277"/>
                  </a:cubicBezTo>
                  <a:cubicBezTo>
                    <a:pt x="17" y="1378"/>
                    <a:pt x="0" y="1478"/>
                    <a:pt x="0" y="1578"/>
                  </a:cubicBezTo>
                  <a:cubicBezTo>
                    <a:pt x="0" y="1645"/>
                    <a:pt x="17" y="1678"/>
                    <a:pt x="17" y="1678"/>
                  </a:cubicBezTo>
                  <a:cubicBezTo>
                    <a:pt x="33" y="1678"/>
                    <a:pt x="33" y="1528"/>
                    <a:pt x="100" y="1294"/>
                  </a:cubicBezTo>
                  <a:cubicBezTo>
                    <a:pt x="201" y="960"/>
                    <a:pt x="401" y="659"/>
                    <a:pt x="685" y="459"/>
                  </a:cubicBezTo>
                  <a:cubicBezTo>
                    <a:pt x="967" y="248"/>
                    <a:pt x="1282" y="152"/>
                    <a:pt x="1591" y="152"/>
                  </a:cubicBezTo>
                  <a:cubicBezTo>
                    <a:pt x="2381" y="152"/>
                    <a:pt x="3125" y="777"/>
                    <a:pt x="3125" y="1678"/>
                  </a:cubicBezTo>
                  <a:cubicBezTo>
                    <a:pt x="3125" y="2580"/>
                    <a:pt x="2381" y="3204"/>
                    <a:pt x="1591" y="3204"/>
                  </a:cubicBezTo>
                  <a:cubicBezTo>
                    <a:pt x="1282" y="3204"/>
                    <a:pt x="967" y="3109"/>
                    <a:pt x="685" y="2898"/>
                  </a:cubicBezTo>
                  <a:cubicBezTo>
                    <a:pt x="401" y="2698"/>
                    <a:pt x="201" y="2397"/>
                    <a:pt x="100" y="2063"/>
                  </a:cubicBezTo>
                  <a:cubicBezTo>
                    <a:pt x="33" y="1829"/>
                    <a:pt x="33" y="1678"/>
                    <a:pt x="17" y="1678"/>
                  </a:cubicBezTo>
                  <a:cubicBezTo>
                    <a:pt x="17" y="1678"/>
                    <a:pt x="0" y="1712"/>
                    <a:pt x="0" y="1779"/>
                  </a:cubicBezTo>
                  <a:cubicBezTo>
                    <a:pt x="0" y="1879"/>
                    <a:pt x="17" y="1979"/>
                    <a:pt x="33" y="2079"/>
                  </a:cubicBezTo>
                  <a:cubicBezTo>
                    <a:pt x="117" y="2447"/>
                    <a:pt x="318" y="2765"/>
                    <a:pt x="618" y="2998"/>
                  </a:cubicBezTo>
                  <a:cubicBezTo>
                    <a:pt x="909" y="3234"/>
                    <a:pt x="1275" y="3356"/>
                    <a:pt x="1646" y="3356"/>
                  </a:cubicBezTo>
                  <a:cubicBezTo>
                    <a:pt x="1829" y="3356"/>
                    <a:pt x="2012" y="3326"/>
                    <a:pt x="2189" y="3266"/>
                  </a:cubicBezTo>
                  <a:cubicBezTo>
                    <a:pt x="3676" y="2731"/>
                    <a:pt x="3676" y="626"/>
                    <a:pt x="2189" y="91"/>
                  </a:cubicBezTo>
                  <a:cubicBezTo>
                    <a:pt x="2012" y="31"/>
                    <a:pt x="1829" y="1"/>
                    <a:pt x="16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35"/>
            <p:cNvSpPr/>
            <p:nvPr/>
          </p:nvSpPr>
          <p:spPr>
            <a:xfrm>
              <a:off x="5974575" y="2239075"/>
              <a:ext cx="14650" cy="4200"/>
            </a:xfrm>
            <a:custGeom>
              <a:rect b="b" l="l" r="r" t="t"/>
              <a:pathLst>
                <a:path extrusionOk="0" h="168" w="586">
                  <a:moveTo>
                    <a:pt x="285" y="0"/>
                  </a:moveTo>
                  <a:cubicBezTo>
                    <a:pt x="134" y="0"/>
                    <a:pt x="1" y="33"/>
                    <a:pt x="1" y="84"/>
                  </a:cubicBezTo>
                  <a:cubicBezTo>
                    <a:pt x="1" y="134"/>
                    <a:pt x="134" y="167"/>
                    <a:pt x="285" y="167"/>
                  </a:cubicBezTo>
                  <a:cubicBezTo>
                    <a:pt x="452" y="167"/>
                    <a:pt x="586" y="134"/>
                    <a:pt x="586" y="84"/>
                  </a:cubicBezTo>
                  <a:cubicBezTo>
                    <a:pt x="586" y="33"/>
                    <a:pt x="452" y="0"/>
                    <a:pt x="2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35"/>
            <p:cNvSpPr/>
            <p:nvPr/>
          </p:nvSpPr>
          <p:spPr>
            <a:xfrm>
              <a:off x="6065225" y="2247900"/>
              <a:ext cx="71450" cy="14775"/>
            </a:xfrm>
            <a:custGeom>
              <a:rect b="b" l="l" r="r" t="t"/>
              <a:pathLst>
                <a:path extrusionOk="0" h="591" w="2858">
                  <a:moveTo>
                    <a:pt x="79" y="0"/>
                  </a:moveTo>
                  <a:cubicBezTo>
                    <a:pt x="31" y="0"/>
                    <a:pt x="4" y="5"/>
                    <a:pt x="1" y="15"/>
                  </a:cubicBezTo>
                  <a:cubicBezTo>
                    <a:pt x="1" y="65"/>
                    <a:pt x="619" y="232"/>
                    <a:pt x="1404" y="382"/>
                  </a:cubicBezTo>
                  <a:cubicBezTo>
                    <a:pt x="2074" y="510"/>
                    <a:pt x="2646" y="590"/>
                    <a:pt x="2800" y="590"/>
                  </a:cubicBezTo>
                  <a:cubicBezTo>
                    <a:pt x="2827" y="590"/>
                    <a:pt x="2841" y="588"/>
                    <a:pt x="2841" y="583"/>
                  </a:cubicBezTo>
                  <a:cubicBezTo>
                    <a:pt x="2858" y="533"/>
                    <a:pt x="2223" y="366"/>
                    <a:pt x="1438" y="215"/>
                  </a:cubicBezTo>
                  <a:cubicBezTo>
                    <a:pt x="819" y="81"/>
                    <a:pt x="275" y="0"/>
                    <a:pt x="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35"/>
            <p:cNvSpPr/>
            <p:nvPr/>
          </p:nvSpPr>
          <p:spPr>
            <a:xfrm>
              <a:off x="5833825" y="3063200"/>
              <a:ext cx="564350" cy="1370125"/>
            </a:xfrm>
            <a:custGeom>
              <a:rect b="b" l="l" r="r" t="t"/>
              <a:pathLst>
                <a:path extrusionOk="0" h="54805" w="22574">
                  <a:moveTo>
                    <a:pt x="16007" y="1"/>
                  </a:moveTo>
                  <a:lnTo>
                    <a:pt x="0" y="602"/>
                  </a:lnTo>
                  <a:lnTo>
                    <a:pt x="2556" y="54621"/>
                  </a:lnTo>
                  <a:lnTo>
                    <a:pt x="10760" y="54805"/>
                  </a:lnTo>
                  <a:lnTo>
                    <a:pt x="8638" y="8105"/>
                  </a:lnTo>
                  <a:lnTo>
                    <a:pt x="14186" y="54604"/>
                  </a:lnTo>
                  <a:lnTo>
                    <a:pt x="22573" y="54805"/>
                  </a:lnTo>
                  <a:lnTo>
                    <a:pt x="1600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 name="Google Shape;1240;p35"/>
            <p:cNvSpPr/>
            <p:nvPr/>
          </p:nvSpPr>
          <p:spPr>
            <a:xfrm>
              <a:off x="5931975" y="3082425"/>
              <a:ext cx="63925" cy="1348400"/>
            </a:xfrm>
            <a:custGeom>
              <a:rect b="b" l="l" r="r" t="t"/>
              <a:pathLst>
                <a:path extrusionOk="0" h="53936" w="2557">
                  <a:moveTo>
                    <a:pt x="34" y="1"/>
                  </a:moveTo>
                  <a:lnTo>
                    <a:pt x="34" y="1"/>
                  </a:lnTo>
                  <a:cubicBezTo>
                    <a:pt x="1" y="1"/>
                    <a:pt x="502" y="12081"/>
                    <a:pt x="1187" y="26968"/>
                  </a:cubicBezTo>
                  <a:cubicBezTo>
                    <a:pt x="1872" y="41872"/>
                    <a:pt x="2457" y="53936"/>
                    <a:pt x="2507" y="53936"/>
                  </a:cubicBezTo>
                  <a:cubicBezTo>
                    <a:pt x="2557" y="53936"/>
                    <a:pt x="2039" y="41855"/>
                    <a:pt x="1354" y="26968"/>
                  </a:cubicBezTo>
                  <a:cubicBezTo>
                    <a:pt x="686" y="12064"/>
                    <a:pt x="84" y="1"/>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 name="Google Shape;1241;p35"/>
            <p:cNvSpPr/>
            <p:nvPr/>
          </p:nvSpPr>
          <p:spPr>
            <a:xfrm>
              <a:off x="6139175" y="3110000"/>
              <a:ext cx="162500" cy="1309975"/>
            </a:xfrm>
            <a:custGeom>
              <a:rect b="b" l="l" r="r" t="t"/>
              <a:pathLst>
                <a:path extrusionOk="0" h="52399" w="6500">
                  <a:moveTo>
                    <a:pt x="50" y="0"/>
                  </a:moveTo>
                  <a:cubicBezTo>
                    <a:pt x="0" y="0"/>
                    <a:pt x="1387" y="11746"/>
                    <a:pt x="3158" y="26216"/>
                  </a:cubicBezTo>
                  <a:cubicBezTo>
                    <a:pt x="4928" y="40675"/>
                    <a:pt x="6397" y="52398"/>
                    <a:pt x="6449" y="52398"/>
                  </a:cubicBezTo>
                  <a:cubicBezTo>
                    <a:pt x="6449" y="52398"/>
                    <a:pt x="6449" y="52398"/>
                    <a:pt x="6450" y="52398"/>
                  </a:cubicBezTo>
                  <a:cubicBezTo>
                    <a:pt x="6500" y="52398"/>
                    <a:pt x="5113" y="40669"/>
                    <a:pt x="3342" y="26199"/>
                  </a:cubicBezTo>
                  <a:cubicBezTo>
                    <a:pt x="1571" y="11713"/>
                    <a:pt x="100" y="0"/>
                    <a:pt x="5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 name="Google Shape;1242;p35"/>
            <p:cNvSpPr/>
            <p:nvPr/>
          </p:nvSpPr>
          <p:spPr>
            <a:xfrm>
              <a:off x="5683025" y="2421600"/>
              <a:ext cx="708450" cy="660850"/>
            </a:xfrm>
            <a:custGeom>
              <a:rect b="b" l="l" r="r" t="t"/>
              <a:pathLst>
                <a:path extrusionOk="0" h="26434" w="28338">
                  <a:moveTo>
                    <a:pt x="11663" y="1"/>
                  </a:moveTo>
                  <a:lnTo>
                    <a:pt x="11663" y="519"/>
                  </a:lnTo>
                  <a:cubicBezTo>
                    <a:pt x="10293" y="702"/>
                    <a:pt x="8956" y="1103"/>
                    <a:pt x="7720" y="1705"/>
                  </a:cubicBezTo>
                  <a:lnTo>
                    <a:pt x="0" y="4829"/>
                  </a:lnTo>
                  <a:lnTo>
                    <a:pt x="2473" y="11647"/>
                  </a:lnTo>
                  <a:lnTo>
                    <a:pt x="7703" y="9892"/>
                  </a:lnTo>
                  <a:lnTo>
                    <a:pt x="7703" y="9892"/>
                  </a:lnTo>
                  <a:cubicBezTo>
                    <a:pt x="7669" y="9976"/>
                    <a:pt x="7636" y="10076"/>
                    <a:pt x="7603" y="10176"/>
                  </a:cubicBezTo>
                  <a:cubicBezTo>
                    <a:pt x="7402" y="10945"/>
                    <a:pt x="7469" y="11780"/>
                    <a:pt x="7803" y="12499"/>
                  </a:cubicBezTo>
                  <a:cubicBezTo>
                    <a:pt x="7970" y="12850"/>
                    <a:pt x="8187" y="13167"/>
                    <a:pt x="8455" y="13434"/>
                  </a:cubicBezTo>
                  <a:lnTo>
                    <a:pt x="8355" y="18931"/>
                  </a:lnTo>
                  <a:lnTo>
                    <a:pt x="6032" y="26266"/>
                  </a:lnTo>
                  <a:lnTo>
                    <a:pt x="22039" y="26434"/>
                  </a:lnTo>
                  <a:lnTo>
                    <a:pt x="22039" y="26434"/>
                  </a:lnTo>
                  <a:lnTo>
                    <a:pt x="20218" y="18514"/>
                  </a:lnTo>
                  <a:lnTo>
                    <a:pt x="21053" y="10677"/>
                  </a:lnTo>
                  <a:lnTo>
                    <a:pt x="24127" y="13685"/>
                  </a:lnTo>
                  <a:lnTo>
                    <a:pt x="28338" y="8422"/>
                  </a:lnTo>
                  <a:lnTo>
                    <a:pt x="23175" y="3225"/>
                  </a:lnTo>
                  <a:cubicBezTo>
                    <a:pt x="22189" y="2189"/>
                    <a:pt x="20953" y="1387"/>
                    <a:pt x="19599" y="920"/>
                  </a:cubicBezTo>
                  <a:cubicBezTo>
                    <a:pt x="18948" y="669"/>
                    <a:pt x="18263" y="535"/>
                    <a:pt x="17561" y="502"/>
                  </a:cubicBezTo>
                  <a:lnTo>
                    <a:pt x="17561" y="84"/>
                  </a:lnTo>
                  <a:lnTo>
                    <a:pt x="15289" y="134"/>
                  </a:lnTo>
                  <a:cubicBezTo>
                    <a:pt x="15289" y="134"/>
                    <a:pt x="15188" y="485"/>
                    <a:pt x="15055" y="886"/>
                  </a:cubicBezTo>
                  <a:cubicBezTo>
                    <a:pt x="14938" y="1204"/>
                    <a:pt x="14871" y="1872"/>
                    <a:pt x="14737" y="1872"/>
                  </a:cubicBezTo>
                  <a:cubicBezTo>
                    <a:pt x="14570" y="1872"/>
                    <a:pt x="14353" y="1204"/>
                    <a:pt x="14136" y="886"/>
                  </a:cubicBezTo>
                  <a:cubicBezTo>
                    <a:pt x="13935" y="469"/>
                    <a:pt x="13751" y="101"/>
                    <a:pt x="13751" y="101"/>
                  </a:cubicBezTo>
                  <a:lnTo>
                    <a:pt x="11663"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35"/>
            <p:cNvSpPr/>
            <p:nvPr/>
          </p:nvSpPr>
          <p:spPr>
            <a:xfrm>
              <a:off x="5972075" y="2426200"/>
              <a:ext cx="53500" cy="36950"/>
            </a:xfrm>
            <a:custGeom>
              <a:rect b="b" l="l" r="r" t="t"/>
              <a:pathLst>
                <a:path extrusionOk="0" h="1478" w="2140">
                  <a:moveTo>
                    <a:pt x="2139" y="0"/>
                  </a:moveTo>
                  <a:lnTo>
                    <a:pt x="2139" y="0"/>
                  </a:lnTo>
                  <a:cubicBezTo>
                    <a:pt x="2039" y="134"/>
                    <a:pt x="1955" y="285"/>
                    <a:pt x="1905" y="435"/>
                  </a:cubicBezTo>
                  <a:cubicBezTo>
                    <a:pt x="1839" y="602"/>
                    <a:pt x="1772" y="769"/>
                    <a:pt x="1705" y="936"/>
                  </a:cubicBezTo>
                  <a:cubicBezTo>
                    <a:pt x="1648" y="1077"/>
                    <a:pt x="1592" y="1313"/>
                    <a:pt x="1506" y="1313"/>
                  </a:cubicBezTo>
                  <a:cubicBezTo>
                    <a:pt x="1490" y="1313"/>
                    <a:pt x="1472" y="1305"/>
                    <a:pt x="1454" y="1287"/>
                  </a:cubicBezTo>
                  <a:cubicBezTo>
                    <a:pt x="729" y="814"/>
                    <a:pt x="108" y="431"/>
                    <a:pt x="26" y="431"/>
                  </a:cubicBezTo>
                  <a:cubicBezTo>
                    <a:pt x="21" y="431"/>
                    <a:pt x="18" y="432"/>
                    <a:pt x="17" y="435"/>
                  </a:cubicBezTo>
                  <a:cubicBezTo>
                    <a:pt x="1" y="468"/>
                    <a:pt x="585" y="919"/>
                    <a:pt x="1371" y="1437"/>
                  </a:cubicBezTo>
                  <a:cubicBezTo>
                    <a:pt x="1407" y="1465"/>
                    <a:pt x="1454" y="1477"/>
                    <a:pt x="1500" y="1477"/>
                  </a:cubicBezTo>
                  <a:cubicBezTo>
                    <a:pt x="1538" y="1477"/>
                    <a:pt x="1575" y="1469"/>
                    <a:pt x="1605" y="1454"/>
                  </a:cubicBezTo>
                  <a:cubicBezTo>
                    <a:pt x="1671" y="1421"/>
                    <a:pt x="1722" y="1354"/>
                    <a:pt x="1755" y="1287"/>
                  </a:cubicBezTo>
                  <a:cubicBezTo>
                    <a:pt x="1805" y="1170"/>
                    <a:pt x="1822" y="1087"/>
                    <a:pt x="1855" y="986"/>
                  </a:cubicBezTo>
                  <a:cubicBezTo>
                    <a:pt x="1922" y="819"/>
                    <a:pt x="1972" y="652"/>
                    <a:pt x="2022" y="485"/>
                  </a:cubicBezTo>
                  <a:cubicBezTo>
                    <a:pt x="2089" y="318"/>
                    <a:pt x="2123" y="168"/>
                    <a:pt x="21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 name="Google Shape;1244;p35"/>
            <p:cNvSpPr/>
            <p:nvPr/>
          </p:nvSpPr>
          <p:spPr>
            <a:xfrm>
              <a:off x="6066900" y="2432025"/>
              <a:ext cx="61000" cy="43075"/>
            </a:xfrm>
            <a:custGeom>
              <a:rect b="b" l="l" r="r" t="t"/>
              <a:pathLst>
                <a:path extrusionOk="0" h="1723" w="2440">
                  <a:moveTo>
                    <a:pt x="37" y="0"/>
                  </a:moveTo>
                  <a:cubicBezTo>
                    <a:pt x="36" y="0"/>
                    <a:pt x="35" y="1"/>
                    <a:pt x="34" y="1"/>
                  </a:cubicBezTo>
                  <a:cubicBezTo>
                    <a:pt x="0" y="1"/>
                    <a:pt x="201" y="787"/>
                    <a:pt x="786" y="1639"/>
                  </a:cubicBezTo>
                  <a:lnTo>
                    <a:pt x="836" y="1722"/>
                  </a:lnTo>
                  <a:lnTo>
                    <a:pt x="903" y="1672"/>
                  </a:lnTo>
                  <a:cubicBezTo>
                    <a:pt x="953" y="1639"/>
                    <a:pt x="986" y="1605"/>
                    <a:pt x="1020" y="1589"/>
                  </a:cubicBezTo>
                  <a:cubicBezTo>
                    <a:pt x="1922" y="954"/>
                    <a:pt x="2440" y="219"/>
                    <a:pt x="2390" y="185"/>
                  </a:cubicBezTo>
                  <a:cubicBezTo>
                    <a:pt x="2389" y="184"/>
                    <a:pt x="2388" y="184"/>
                    <a:pt x="2386" y="184"/>
                  </a:cubicBezTo>
                  <a:cubicBezTo>
                    <a:pt x="2329" y="184"/>
                    <a:pt x="1767" y="835"/>
                    <a:pt x="919" y="1438"/>
                  </a:cubicBezTo>
                  <a:lnTo>
                    <a:pt x="878" y="1468"/>
                  </a:lnTo>
                  <a:lnTo>
                    <a:pt x="878" y="1468"/>
                  </a:lnTo>
                  <a:cubicBezTo>
                    <a:pt x="360" y="686"/>
                    <a:pt x="94" y="0"/>
                    <a:pt x="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 name="Google Shape;1245;p35"/>
            <p:cNvSpPr/>
            <p:nvPr/>
          </p:nvSpPr>
          <p:spPr>
            <a:xfrm>
              <a:off x="6033475" y="2468400"/>
              <a:ext cx="19250" cy="612375"/>
            </a:xfrm>
            <a:custGeom>
              <a:rect b="b" l="l" r="r" t="t"/>
              <a:pathLst>
                <a:path extrusionOk="0" h="24495" w="770">
                  <a:moveTo>
                    <a:pt x="719" y="0"/>
                  </a:moveTo>
                  <a:cubicBezTo>
                    <a:pt x="702" y="84"/>
                    <a:pt x="702" y="167"/>
                    <a:pt x="702" y="251"/>
                  </a:cubicBezTo>
                  <a:cubicBezTo>
                    <a:pt x="702" y="434"/>
                    <a:pt x="686" y="668"/>
                    <a:pt x="686" y="969"/>
                  </a:cubicBezTo>
                  <a:cubicBezTo>
                    <a:pt x="669" y="1604"/>
                    <a:pt x="652" y="2490"/>
                    <a:pt x="619" y="3592"/>
                  </a:cubicBezTo>
                  <a:cubicBezTo>
                    <a:pt x="535" y="5815"/>
                    <a:pt x="418" y="8872"/>
                    <a:pt x="301" y="12247"/>
                  </a:cubicBezTo>
                  <a:cubicBezTo>
                    <a:pt x="168" y="15622"/>
                    <a:pt x="68" y="18680"/>
                    <a:pt x="17" y="20902"/>
                  </a:cubicBezTo>
                  <a:cubicBezTo>
                    <a:pt x="1" y="22005"/>
                    <a:pt x="1" y="22907"/>
                    <a:pt x="1" y="23526"/>
                  </a:cubicBezTo>
                  <a:cubicBezTo>
                    <a:pt x="17" y="23826"/>
                    <a:pt x="17" y="24060"/>
                    <a:pt x="34" y="24244"/>
                  </a:cubicBezTo>
                  <a:cubicBezTo>
                    <a:pt x="34" y="24328"/>
                    <a:pt x="34" y="24411"/>
                    <a:pt x="51" y="24495"/>
                  </a:cubicBezTo>
                  <a:cubicBezTo>
                    <a:pt x="68" y="24411"/>
                    <a:pt x="68" y="24328"/>
                    <a:pt x="68" y="24244"/>
                  </a:cubicBezTo>
                  <a:cubicBezTo>
                    <a:pt x="68" y="24060"/>
                    <a:pt x="68" y="23826"/>
                    <a:pt x="84" y="23526"/>
                  </a:cubicBezTo>
                  <a:cubicBezTo>
                    <a:pt x="84" y="22891"/>
                    <a:pt x="118" y="22005"/>
                    <a:pt x="151" y="20902"/>
                  </a:cubicBezTo>
                  <a:cubicBezTo>
                    <a:pt x="235" y="18680"/>
                    <a:pt x="335" y="15622"/>
                    <a:pt x="469" y="12247"/>
                  </a:cubicBezTo>
                  <a:cubicBezTo>
                    <a:pt x="602" y="8872"/>
                    <a:pt x="702" y="5798"/>
                    <a:pt x="753" y="3592"/>
                  </a:cubicBezTo>
                  <a:cubicBezTo>
                    <a:pt x="769" y="2473"/>
                    <a:pt x="769" y="1587"/>
                    <a:pt x="753" y="969"/>
                  </a:cubicBezTo>
                  <a:cubicBezTo>
                    <a:pt x="753" y="668"/>
                    <a:pt x="736" y="434"/>
                    <a:pt x="736" y="251"/>
                  </a:cubicBezTo>
                  <a:cubicBezTo>
                    <a:pt x="736" y="167"/>
                    <a:pt x="736" y="84"/>
                    <a:pt x="7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 name="Google Shape;1246;p35"/>
            <p:cNvSpPr/>
            <p:nvPr/>
          </p:nvSpPr>
          <p:spPr>
            <a:xfrm>
              <a:off x="6073175" y="2568800"/>
              <a:ext cx="20475" cy="18650"/>
            </a:xfrm>
            <a:custGeom>
              <a:rect b="b" l="l" r="r" t="t"/>
              <a:pathLst>
                <a:path extrusionOk="0" h="746" w="819">
                  <a:moveTo>
                    <a:pt x="496" y="0"/>
                  </a:moveTo>
                  <a:cubicBezTo>
                    <a:pt x="474" y="0"/>
                    <a:pt x="463" y="5"/>
                    <a:pt x="468" y="11"/>
                  </a:cubicBezTo>
                  <a:cubicBezTo>
                    <a:pt x="451" y="44"/>
                    <a:pt x="551" y="61"/>
                    <a:pt x="618" y="195"/>
                  </a:cubicBezTo>
                  <a:cubicBezTo>
                    <a:pt x="652" y="261"/>
                    <a:pt x="668" y="345"/>
                    <a:pt x="635" y="412"/>
                  </a:cubicBezTo>
                  <a:cubicBezTo>
                    <a:pt x="586" y="509"/>
                    <a:pt x="492" y="561"/>
                    <a:pt x="399" y="561"/>
                  </a:cubicBezTo>
                  <a:cubicBezTo>
                    <a:pt x="332" y="561"/>
                    <a:pt x="266" y="534"/>
                    <a:pt x="217" y="479"/>
                  </a:cubicBezTo>
                  <a:cubicBezTo>
                    <a:pt x="167" y="412"/>
                    <a:pt x="150" y="345"/>
                    <a:pt x="167" y="261"/>
                  </a:cubicBezTo>
                  <a:cubicBezTo>
                    <a:pt x="184" y="128"/>
                    <a:pt x="267" y="61"/>
                    <a:pt x="267" y="44"/>
                  </a:cubicBezTo>
                  <a:cubicBezTo>
                    <a:pt x="267" y="41"/>
                    <a:pt x="262" y="39"/>
                    <a:pt x="254" y="39"/>
                  </a:cubicBezTo>
                  <a:cubicBezTo>
                    <a:pt x="215" y="39"/>
                    <a:pt x="105" y="78"/>
                    <a:pt x="50" y="228"/>
                  </a:cubicBezTo>
                  <a:cubicBezTo>
                    <a:pt x="0" y="345"/>
                    <a:pt x="17" y="462"/>
                    <a:pt x="84" y="579"/>
                  </a:cubicBezTo>
                  <a:cubicBezTo>
                    <a:pt x="161" y="692"/>
                    <a:pt x="281" y="745"/>
                    <a:pt x="400" y="745"/>
                  </a:cubicBezTo>
                  <a:cubicBezTo>
                    <a:pt x="564" y="745"/>
                    <a:pt x="727" y="645"/>
                    <a:pt x="785" y="462"/>
                  </a:cubicBezTo>
                  <a:cubicBezTo>
                    <a:pt x="819" y="345"/>
                    <a:pt x="802" y="228"/>
                    <a:pt x="719" y="128"/>
                  </a:cubicBezTo>
                  <a:cubicBezTo>
                    <a:pt x="639" y="25"/>
                    <a:pt x="543" y="0"/>
                    <a:pt x="4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35"/>
            <p:cNvSpPr/>
            <p:nvPr/>
          </p:nvSpPr>
          <p:spPr>
            <a:xfrm>
              <a:off x="6076925" y="2707050"/>
              <a:ext cx="17150" cy="16375"/>
            </a:xfrm>
            <a:custGeom>
              <a:rect b="b" l="l" r="r" t="t"/>
              <a:pathLst>
                <a:path extrusionOk="0" h="655" w="686">
                  <a:moveTo>
                    <a:pt x="403" y="0"/>
                  </a:moveTo>
                  <a:cubicBezTo>
                    <a:pt x="381" y="0"/>
                    <a:pt x="368" y="6"/>
                    <a:pt x="368" y="11"/>
                  </a:cubicBezTo>
                  <a:cubicBezTo>
                    <a:pt x="368" y="45"/>
                    <a:pt x="452" y="78"/>
                    <a:pt x="502" y="178"/>
                  </a:cubicBezTo>
                  <a:cubicBezTo>
                    <a:pt x="569" y="295"/>
                    <a:pt x="502" y="462"/>
                    <a:pt x="368" y="479"/>
                  </a:cubicBezTo>
                  <a:cubicBezTo>
                    <a:pt x="354" y="483"/>
                    <a:pt x="340" y="484"/>
                    <a:pt x="326" y="484"/>
                  </a:cubicBezTo>
                  <a:cubicBezTo>
                    <a:pt x="212" y="484"/>
                    <a:pt x="123" y="365"/>
                    <a:pt x="168" y="245"/>
                  </a:cubicBezTo>
                  <a:cubicBezTo>
                    <a:pt x="201" y="128"/>
                    <a:pt x="284" y="112"/>
                    <a:pt x="284" y="78"/>
                  </a:cubicBezTo>
                  <a:cubicBezTo>
                    <a:pt x="284" y="73"/>
                    <a:pt x="271" y="68"/>
                    <a:pt x="250" y="68"/>
                  </a:cubicBezTo>
                  <a:cubicBezTo>
                    <a:pt x="203" y="68"/>
                    <a:pt x="119" y="92"/>
                    <a:pt x="51" y="195"/>
                  </a:cubicBezTo>
                  <a:cubicBezTo>
                    <a:pt x="0" y="295"/>
                    <a:pt x="0" y="396"/>
                    <a:pt x="51" y="496"/>
                  </a:cubicBezTo>
                  <a:cubicBezTo>
                    <a:pt x="106" y="592"/>
                    <a:pt x="207" y="655"/>
                    <a:pt x="315" y="655"/>
                  </a:cubicBezTo>
                  <a:cubicBezTo>
                    <a:pt x="338" y="655"/>
                    <a:pt x="361" y="652"/>
                    <a:pt x="385" y="646"/>
                  </a:cubicBezTo>
                  <a:cubicBezTo>
                    <a:pt x="535" y="630"/>
                    <a:pt x="635" y="529"/>
                    <a:pt x="669" y="396"/>
                  </a:cubicBezTo>
                  <a:cubicBezTo>
                    <a:pt x="685" y="295"/>
                    <a:pt x="669" y="195"/>
                    <a:pt x="602" y="112"/>
                  </a:cubicBezTo>
                  <a:cubicBezTo>
                    <a:pt x="524" y="22"/>
                    <a:pt x="446" y="0"/>
                    <a:pt x="4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 name="Google Shape;1248;p35"/>
            <p:cNvSpPr/>
            <p:nvPr/>
          </p:nvSpPr>
          <p:spPr>
            <a:xfrm>
              <a:off x="5709750" y="2533975"/>
              <a:ext cx="66850" cy="166275"/>
            </a:xfrm>
            <a:custGeom>
              <a:rect b="b" l="l" r="r" t="t"/>
              <a:pathLst>
                <a:path extrusionOk="0" h="6651" w="2674">
                  <a:moveTo>
                    <a:pt x="1" y="0"/>
                  </a:moveTo>
                  <a:lnTo>
                    <a:pt x="1" y="0"/>
                  </a:lnTo>
                  <a:cubicBezTo>
                    <a:pt x="101" y="334"/>
                    <a:pt x="218" y="669"/>
                    <a:pt x="385" y="969"/>
                  </a:cubicBezTo>
                  <a:cubicBezTo>
                    <a:pt x="652" y="1621"/>
                    <a:pt x="986" y="2423"/>
                    <a:pt x="1354" y="3325"/>
                  </a:cubicBezTo>
                  <a:cubicBezTo>
                    <a:pt x="1705" y="4211"/>
                    <a:pt x="2022" y="5030"/>
                    <a:pt x="2273" y="5681"/>
                  </a:cubicBezTo>
                  <a:cubicBezTo>
                    <a:pt x="2390" y="6015"/>
                    <a:pt x="2524" y="6333"/>
                    <a:pt x="2674" y="6650"/>
                  </a:cubicBezTo>
                  <a:cubicBezTo>
                    <a:pt x="2607" y="6299"/>
                    <a:pt x="2524" y="5965"/>
                    <a:pt x="2390" y="5631"/>
                  </a:cubicBezTo>
                  <a:cubicBezTo>
                    <a:pt x="2189" y="5013"/>
                    <a:pt x="1872" y="4177"/>
                    <a:pt x="1504" y="3258"/>
                  </a:cubicBezTo>
                  <a:cubicBezTo>
                    <a:pt x="1137" y="2339"/>
                    <a:pt x="769" y="1521"/>
                    <a:pt x="485" y="919"/>
                  </a:cubicBezTo>
                  <a:cubicBezTo>
                    <a:pt x="351" y="602"/>
                    <a:pt x="184" y="2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 name="Google Shape;1249;p35"/>
            <p:cNvSpPr/>
            <p:nvPr/>
          </p:nvSpPr>
          <p:spPr>
            <a:xfrm>
              <a:off x="6254875" y="2614575"/>
              <a:ext cx="121150" cy="123700"/>
            </a:xfrm>
            <a:custGeom>
              <a:rect b="b" l="l" r="r" t="t"/>
              <a:pathLst>
                <a:path extrusionOk="0" h="4948" w="4846">
                  <a:moveTo>
                    <a:pt x="4810" y="0"/>
                  </a:moveTo>
                  <a:cubicBezTo>
                    <a:pt x="4745" y="0"/>
                    <a:pt x="3656" y="1058"/>
                    <a:pt x="2356" y="2407"/>
                  </a:cubicBezTo>
                  <a:cubicBezTo>
                    <a:pt x="1036" y="3777"/>
                    <a:pt x="0" y="4913"/>
                    <a:pt x="34" y="4947"/>
                  </a:cubicBezTo>
                  <a:cubicBezTo>
                    <a:pt x="34" y="4947"/>
                    <a:pt x="35" y="4947"/>
                    <a:pt x="36" y="4947"/>
                  </a:cubicBezTo>
                  <a:cubicBezTo>
                    <a:pt x="100" y="4947"/>
                    <a:pt x="1190" y="3874"/>
                    <a:pt x="2490" y="2524"/>
                  </a:cubicBezTo>
                  <a:cubicBezTo>
                    <a:pt x="3810" y="1171"/>
                    <a:pt x="4846" y="34"/>
                    <a:pt x="4812" y="1"/>
                  </a:cubicBezTo>
                  <a:cubicBezTo>
                    <a:pt x="4812" y="0"/>
                    <a:pt x="4811" y="0"/>
                    <a:pt x="481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 name="Google Shape;1250;p35"/>
            <p:cNvSpPr/>
            <p:nvPr/>
          </p:nvSpPr>
          <p:spPr>
            <a:xfrm>
              <a:off x="5978350" y="2767050"/>
              <a:ext cx="431525" cy="335525"/>
            </a:xfrm>
            <a:custGeom>
              <a:rect b="b" l="l" r="r" t="t"/>
              <a:pathLst>
                <a:path extrusionOk="0" h="13421" w="17261">
                  <a:moveTo>
                    <a:pt x="14954" y="1"/>
                  </a:moveTo>
                  <a:lnTo>
                    <a:pt x="4344" y="2189"/>
                  </a:lnTo>
                  <a:cubicBezTo>
                    <a:pt x="1704" y="2724"/>
                    <a:pt x="0" y="5314"/>
                    <a:pt x="552" y="7954"/>
                  </a:cubicBezTo>
                  <a:lnTo>
                    <a:pt x="886" y="9524"/>
                  </a:lnTo>
                  <a:cubicBezTo>
                    <a:pt x="1353" y="11829"/>
                    <a:pt x="3386" y="13421"/>
                    <a:pt x="5651" y="13421"/>
                  </a:cubicBezTo>
                  <a:cubicBezTo>
                    <a:pt x="5981" y="13421"/>
                    <a:pt x="6315" y="13387"/>
                    <a:pt x="6650" y="13317"/>
                  </a:cubicBezTo>
                  <a:lnTo>
                    <a:pt x="17260" y="11128"/>
                  </a:lnTo>
                  <a:lnTo>
                    <a:pt x="14954"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35"/>
            <p:cNvSpPr/>
            <p:nvPr/>
          </p:nvSpPr>
          <p:spPr>
            <a:xfrm>
              <a:off x="6137500" y="2696575"/>
              <a:ext cx="430250" cy="113950"/>
            </a:xfrm>
            <a:custGeom>
              <a:rect b="b" l="l" r="r" t="t"/>
              <a:pathLst>
                <a:path extrusionOk="0" h="4558" w="17210">
                  <a:moveTo>
                    <a:pt x="15944" y="0"/>
                  </a:moveTo>
                  <a:cubicBezTo>
                    <a:pt x="15855" y="0"/>
                    <a:pt x="15764" y="10"/>
                    <a:pt x="15673" y="29"/>
                  </a:cubicBezTo>
                  <a:lnTo>
                    <a:pt x="1136" y="3037"/>
                  </a:lnTo>
                  <a:cubicBezTo>
                    <a:pt x="435" y="3170"/>
                    <a:pt x="0" y="3856"/>
                    <a:pt x="134" y="4557"/>
                  </a:cubicBezTo>
                  <a:lnTo>
                    <a:pt x="17210" y="1032"/>
                  </a:lnTo>
                  <a:cubicBezTo>
                    <a:pt x="17079" y="421"/>
                    <a:pt x="16544" y="0"/>
                    <a:pt x="1594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 name="Google Shape;1252;p35"/>
            <p:cNvSpPr/>
            <p:nvPr/>
          </p:nvSpPr>
          <p:spPr>
            <a:xfrm>
              <a:off x="6199725" y="2765375"/>
              <a:ext cx="158350" cy="33025"/>
            </a:xfrm>
            <a:custGeom>
              <a:rect b="b" l="l" r="r" t="t"/>
              <a:pathLst>
                <a:path extrusionOk="0" h="1321" w="6334">
                  <a:moveTo>
                    <a:pt x="6333" y="1"/>
                  </a:moveTo>
                  <a:cubicBezTo>
                    <a:pt x="6016" y="17"/>
                    <a:pt x="5698" y="68"/>
                    <a:pt x="5398" y="134"/>
                  </a:cubicBezTo>
                  <a:cubicBezTo>
                    <a:pt x="4813" y="235"/>
                    <a:pt x="4028" y="402"/>
                    <a:pt x="3159" y="569"/>
                  </a:cubicBezTo>
                  <a:cubicBezTo>
                    <a:pt x="2273" y="753"/>
                    <a:pt x="1488" y="936"/>
                    <a:pt x="920" y="1070"/>
                  </a:cubicBezTo>
                  <a:cubicBezTo>
                    <a:pt x="602" y="1120"/>
                    <a:pt x="302" y="1204"/>
                    <a:pt x="1" y="1321"/>
                  </a:cubicBezTo>
                  <a:cubicBezTo>
                    <a:pt x="318" y="1304"/>
                    <a:pt x="636" y="1254"/>
                    <a:pt x="953" y="1187"/>
                  </a:cubicBezTo>
                  <a:cubicBezTo>
                    <a:pt x="1521" y="1087"/>
                    <a:pt x="2323" y="920"/>
                    <a:pt x="3192" y="753"/>
                  </a:cubicBezTo>
                  <a:cubicBezTo>
                    <a:pt x="4061" y="569"/>
                    <a:pt x="4846" y="385"/>
                    <a:pt x="5414" y="251"/>
                  </a:cubicBezTo>
                  <a:cubicBezTo>
                    <a:pt x="5732" y="201"/>
                    <a:pt x="6033" y="118"/>
                    <a:pt x="6333"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 name="Google Shape;1253;p35"/>
            <p:cNvSpPr/>
            <p:nvPr/>
          </p:nvSpPr>
          <p:spPr>
            <a:xfrm>
              <a:off x="6196400" y="2855600"/>
              <a:ext cx="177950" cy="232275"/>
            </a:xfrm>
            <a:custGeom>
              <a:rect b="b" l="l" r="r" t="t"/>
              <a:pathLst>
                <a:path extrusionOk="0" h="9291" w="7118">
                  <a:moveTo>
                    <a:pt x="7001" y="1"/>
                  </a:moveTo>
                  <a:cubicBezTo>
                    <a:pt x="4996" y="1622"/>
                    <a:pt x="3158" y="3409"/>
                    <a:pt x="1504" y="5364"/>
                  </a:cubicBezTo>
                  <a:cubicBezTo>
                    <a:pt x="1036" y="5932"/>
                    <a:pt x="551" y="6500"/>
                    <a:pt x="284" y="7185"/>
                  </a:cubicBezTo>
                  <a:cubicBezTo>
                    <a:pt x="33" y="7871"/>
                    <a:pt x="0" y="8673"/>
                    <a:pt x="384" y="9291"/>
                  </a:cubicBezTo>
                  <a:lnTo>
                    <a:pt x="4812" y="8305"/>
                  </a:lnTo>
                  <a:lnTo>
                    <a:pt x="7118" y="786"/>
                  </a:lnTo>
                  <a:cubicBezTo>
                    <a:pt x="7068" y="519"/>
                    <a:pt x="7034" y="268"/>
                    <a:pt x="7001"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 name="Google Shape;1254;p35"/>
            <p:cNvSpPr/>
            <p:nvPr/>
          </p:nvSpPr>
          <p:spPr>
            <a:xfrm>
              <a:off x="6218950" y="2645925"/>
              <a:ext cx="308300" cy="539050"/>
            </a:xfrm>
            <a:custGeom>
              <a:rect b="b" l="l" r="r" t="t"/>
              <a:pathLst>
                <a:path extrusionOk="0" h="21562" w="12332">
                  <a:moveTo>
                    <a:pt x="6350" y="0"/>
                  </a:moveTo>
                  <a:lnTo>
                    <a:pt x="2974" y="4194"/>
                  </a:lnTo>
                  <a:cubicBezTo>
                    <a:pt x="3125" y="4294"/>
                    <a:pt x="6617" y="8455"/>
                    <a:pt x="6617" y="8455"/>
                  </a:cubicBezTo>
                  <a:lnTo>
                    <a:pt x="1270" y="15105"/>
                  </a:lnTo>
                  <a:cubicBezTo>
                    <a:pt x="451" y="16141"/>
                    <a:pt x="0" y="17578"/>
                    <a:pt x="435" y="18831"/>
                  </a:cubicBezTo>
                  <a:lnTo>
                    <a:pt x="1153" y="20318"/>
                  </a:lnTo>
                  <a:cubicBezTo>
                    <a:pt x="1520" y="21101"/>
                    <a:pt x="2309" y="21561"/>
                    <a:pt x="3131" y="21561"/>
                  </a:cubicBezTo>
                  <a:cubicBezTo>
                    <a:pt x="3432" y="21561"/>
                    <a:pt x="3737" y="21500"/>
                    <a:pt x="4027" y="21370"/>
                  </a:cubicBezTo>
                  <a:lnTo>
                    <a:pt x="5297" y="20802"/>
                  </a:lnTo>
                  <a:cubicBezTo>
                    <a:pt x="5614" y="20652"/>
                    <a:pt x="5681" y="20234"/>
                    <a:pt x="5414" y="20017"/>
                  </a:cubicBezTo>
                  <a:lnTo>
                    <a:pt x="5113" y="19733"/>
                  </a:lnTo>
                  <a:cubicBezTo>
                    <a:pt x="4913" y="19561"/>
                    <a:pt x="4663" y="19475"/>
                    <a:pt x="4406" y="19475"/>
                  </a:cubicBezTo>
                  <a:cubicBezTo>
                    <a:pt x="4364" y="19475"/>
                    <a:pt x="4321" y="19477"/>
                    <a:pt x="4278" y="19482"/>
                  </a:cubicBezTo>
                  <a:lnTo>
                    <a:pt x="2640" y="19633"/>
                  </a:lnTo>
                  <a:lnTo>
                    <a:pt x="2573" y="19332"/>
                  </a:lnTo>
                  <a:lnTo>
                    <a:pt x="10644" y="11579"/>
                  </a:lnTo>
                  <a:cubicBezTo>
                    <a:pt x="12331" y="9658"/>
                    <a:pt x="12315" y="6767"/>
                    <a:pt x="10610" y="4846"/>
                  </a:cubicBezTo>
                  <a:lnTo>
                    <a:pt x="6350"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 name="Google Shape;1255;p35"/>
            <p:cNvSpPr/>
            <p:nvPr/>
          </p:nvSpPr>
          <p:spPr>
            <a:xfrm>
              <a:off x="6282850" y="3129200"/>
              <a:ext cx="75225" cy="35125"/>
            </a:xfrm>
            <a:custGeom>
              <a:rect b="b" l="l" r="r" t="t"/>
              <a:pathLst>
                <a:path extrusionOk="0" h="1405" w="3009">
                  <a:moveTo>
                    <a:pt x="17" y="1"/>
                  </a:moveTo>
                  <a:cubicBezTo>
                    <a:pt x="1" y="201"/>
                    <a:pt x="34" y="385"/>
                    <a:pt x="134" y="552"/>
                  </a:cubicBezTo>
                  <a:cubicBezTo>
                    <a:pt x="218" y="736"/>
                    <a:pt x="352" y="903"/>
                    <a:pt x="485" y="1054"/>
                  </a:cubicBezTo>
                  <a:cubicBezTo>
                    <a:pt x="669" y="1254"/>
                    <a:pt x="920" y="1371"/>
                    <a:pt x="1187" y="1404"/>
                  </a:cubicBezTo>
                  <a:cubicBezTo>
                    <a:pt x="1638" y="1371"/>
                    <a:pt x="2073" y="1271"/>
                    <a:pt x="2490" y="1087"/>
                  </a:cubicBezTo>
                  <a:cubicBezTo>
                    <a:pt x="2674" y="1037"/>
                    <a:pt x="2841" y="970"/>
                    <a:pt x="3008" y="903"/>
                  </a:cubicBezTo>
                  <a:cubicBezTo>
                    <a:pt x="2965" y="899"/>
                    <a:pt x="2921" y="897"/>
                    <a:pt x="2876" y="897"/>
                  </a:cubicBezTo>
                  <a:cubicBezTo>
                    <a:pt x="2732" y="897"/>
                    <a:pt x="2585" y="919"/>
                    <a:pt x="2457" y="970"/>
                  </a:cubicBezTo>
                  <a:cubicBezTo>
                    <a:pt x="2137" y="1050"/>
                    <a:pt x="1710" y="1222"/>
                    <a:pt x="1249" y="1222"/>
                  </a:cubicBezTo>
                  <a:cubicBezTo>
                    <a:pt x="1229" y="1222"/>
                    <a:pt x="1208" y="1221"/>
                    <a:pt x="1187" y="1221"/>
                  </a:cubicBezTo>
                  <a:cubicBezTo>
                    <a:pt x="970" y="1204"/>
                    <a:pt x="753" y="1104"/>
                    <a:pt x="602" y="937"/>
                  </a:cubicBezTo>
                  <a:cubicBezTo>
                    <a:pt x="469" y="803"/>
                    <a:pt x="335" y="669"/>
                    <a:pt x="251" y="502"/>
                  </a:cubicBezTo>
                  <a:cubicBezTo>
                    <a:pt x="68" y="218"/>
                    <a:pt x="51" y="1"/>
                    <a:pt x="1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 name="Google Shape;1256;p35"/>
            <p:cNvSpPr/>
            <p:nvPr/>
          </p:nvSpPr>
          <p:spPr>
            <a:xfrm>
              <a:off x="6285375" y="3138975"/>
              <a:ext cx="61425" cy="12575"/>
            </a:xfrm>
            <a:custGeom>
              <a:rect b="b" l="l" r="r" t="t"/>
              <a:pathLst>
                <a:path extrusionOk="0" h="503" w="2457">
                  <a:moveTo>
                    <a:pt x="2416" y="0"/>
                  </a:moveTo>
                  <a:cubicBezTo>
                    <a:pt x="2274" y="0"/>
                    <a:pt x="1773" y="121"/>
                    <a:pt x="1186" y="278"/>
                  </a:cubicBezTo>
                  <a:cubicBezTo>
                    <a:pt x="1064" y="314"/>
                    <a:pt x="941" y="332"/>
                    <a:pt x="818" y="332"/>
                  </a:cubicBezTo>
                  <a:cubicBezTo>
                    <a:pt x="657" y="332"/>
                    <a:pt x="495" y="302"/>
                    <a:pt x="334" y="245"/>
                  </a:cubicBezTo>
                  <a:cubicBezTo>
                    <a:pt x="147" y="182"/>
                    <a:pt x="47" y="76"/>
                    <a:pt x="21" y="76"/>
                  </a:cubicBezTo>
                  <a:cubicBezTo>
                    <a:pt x="19" y="76"/>
                    <a:pt x="18" y="77"/>
                    <a:pt x="17" y="78"/>
                  </a:cubicBezTo>
                  <a:cubicBezTo>
                    <a:pt x="0" y="78"/>
                    <a:pt x="67" y="245"/>
                    <a:pt x="284" y="362"/>
                  </a:cubicBezTo>
                  <a:cubicBezTo>
                    <a:pt x="459" y="454"/>
                    <a:pt x="653" y="503"/>
                    <a:pt x="850" y="503"/>
                  </a:cubicBezTo>
                  <a:cubicBezTo>
                    <a:pt x="973" y="503"/>
                    <a:pt x="1098" y="484"/>
                    <a:pt x="1220" y="445"/>
                  </a:cubicBezTo>
                  <a:cubicBezTo>
                    <a:pt x="1921" y="262"/>
                    <a:pt x="2456" y="61"/>
                    <a:pt x="2456" y="11"/>
                  </a:cubicBezTo>
                  <a:cubicBezTo>
                    <a:pt x="2454" y="4"/>
                    <a:pt x="2440" y="0"/>
                    <a:pt x="2416"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590" name="Shape 2590"/>
        <p:cNvGrpSpPr/>
        <p:nvPr/>
      </p:nvGrpSpPr>
      <p:grpSpPr>
        <a:xfrm>
          <a:off x="0" y="0"/>
          <a:ext cx="0" cy="0"/>
          <a:chOff x="0" y="0"/>
          <a:chExt cx="0" cy="0"/>
        </a:xfrm>
      </p:grpSpPr>
      <p:grpSp>
        <p:nvGrpSpPr>
          <p:cNvPr id="2591" name="Google Shape;2591;p53"/>
          <p:cNvGrpSpPr/>
          <p:nvPr/>
        </p:nvGrpSpPr>
        <p:grpSpPr>
          <a:xfrm>
            <a:off x="1013157" y="1512733"/>
            <a:ext cx="6344201" cy="242261"/>
            <a:chOff x="1013157" y="1512733"/>
            <a:chExt cx="6344201" cy="242261"/>
          </a:xfrm>
        </p:grpSpPr>
        <p:sp>
          <p:nvSpPr>
            <p:cNvPr id="2592" name="Google Shape;2592;p53"/>
            <p:cNvSpPr/>
            <p:nvPr/>
          </p:nvSpPr>
          <p:spPr>
            <a:xfrm>
              <a:off x="1013157" y="1512733"/>
              <a:ext cx="6344201" cy="242074"/>
            </a:xfrm>
            <a:custGeom>
              <a:rect b="b" l="l" r="r" t="t"/>
              <a:pathLst>
                <a:path extrusionOk="0" h="7553" w="197947">
                  <a:moveTo>
                    <a:pt x="5631" y="0"/>
                  </a:moveTo>
                  <a:cubicBezTo>
                    <a:pt x="2523" y="0"/>
                    <a:pt x="0" y="1621"/>
                    <a:pt x="0" y="3626"/>
                  </a:cubicBezTo>
                  <a:lnTo>
                    <a:pt x="0" y="3927"/>
                  </a:lnTo>
                  <a:cubicBezTo>
                    <a:pt x="0" y="5932"/>
                    <a:pt x="2523" y="7552"/>
                    <a:pt x="5631" y="7552"/>
                  </a:cubicBezTo>
                  <a:lnTo>
                    <a:pt x="192316" y="7552"/>
                  </a:lnTo>
                  <a:cubicBezTo>
                    <a:pt x="195424" y="7552"/>
                    <a:pt x="197947" y="5932"/>
                    <a:pt x="197947" y="3927"/>
                  </a:cubicBezTo>
                  <a:lnTo>
                    <a:pt x="197947" y="3626"/>
                  </a:lnTo>
                  <a:cubicBezTo>
                    <a:pt x="197947" y="1621"/>
                    <a:pt x="195424" y="0"/>
                    <a:pt x="19231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53"/>
            <p:cNvSpPr/>
            <p:nvPr/>
          </p:nvSpPr>
          <p:spPr>
            <a:xfrm>
              <a:off x="5771140" y="1512921"/>
              <a:ext cx="1586219" cy="242074"/>
            </a:xfrm>
            <a:custGeom>
              <a:rect b="b" l="l" r="r" t="t"/>
              <a:pathLst>
                <a:path extrusionOk="0" h="7553" w="49492">
                  <a:moveTo>
                    <a:pt x="1" y="0"/>
                  </a:moveTo>
                  <a:lnTo>
                    <a:pt x="1" y="7552"/>
                  </a:lnTo>
                  <a:lnTo>
                    <a:pt x="43861" y="7552"/>
                  </a:lnTo>
                  <a:cubicBezTo>
                    <a:pt x="46969" y="7552"/>
                    <a:pt x="49492" y="5932"/>
                    <a:pt x="49492" y="3927"/>
                  </a:cubicBezTo>
                  <a:lnTo>
                    <a:pt x="49492" y="3626"/>
                  </a:lnTo>
                  <a:cubicBezTo>
                    <a:pt x="49492" y="1621"/>
                    <a:pt x="46969" y="0"/>
                    <a:pt x="43861"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53"/>
            <p:cNvSpPr/>
            <p:nvPr/>
          </p:nvSpPr>
          <p:spPr>
            <a:xfrm>
              <a:off x="1013157" y="1512921"/>
              <a:ext cx="1588879" cy="242074"/>
            </a:xfrm>
            <a:custGeom>
              <a:rect b="b" l="l" r="r" t="t"/>
              <a:pathLst>
                <a:path extrusionOk="0" h="7553" w="49575">
                  <a:moveTo>
                    <a:pt x="5631" y="0"/>
                  </a:moveTo>
                  <a:cubicBezTo>
                    <a:pt x="2523" y="0"/>
                    <a:pt x="0" y="1621"/>
                    <a:pt x="0" y="3626"/>
                  </a:cubicBezTo>
                  <a:lnTo>
                    <a:pt x="0" y="3927"/>
                  </a:lnTo>
                  <a:cubicBezTo>
                    <a:pt x="0" y="5932"/>
                    <a:pt x="2523" y="7552"/>
                    <a:pt x="5631" y="7552"/>
                  </a:cubicBezTo>
                  <a:lnTo>
                    <a:pt x="49575" y="7552"/>
                  </a:lnTo>
                  <a:lnTo>
                    <a:pt x="49575"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53"/>
            <p:cNvSpPr/>
            <p:nvPr/>
          </p:nvSpPr>
          <p:spPr>
            <a:xfrm>
              <a:off x="2602004" y="1512921"/>
              <a:ext cx="1588879" cy="242074"/>
            </a:xfrm>
            <a:custGeom>
              <a:rect b="b" l="l" r="r" t="t"/>
              <a:pathLst>
                <a:path extrusionOk="0" h="7553" w="49575">
                  <a:moveTo>
                    <a:pt x="1" y="0"/>
                  </a:moveTo>
                  <a:lnTo>
                    <a:pt x="1" y="7552"/>
                  </a:lnTo>
                  <a:lnTo>
                    <a:pt x="49575" y="7552"/>
                  </a:lnTo>
                  <a:lnTo>
                    <a:pt x="49575" y="0"/>
                  </a:lnTo>
                  <a:close/>
                </a:path>
              </a:pathLst>
            </a:custGeom>
            <a:solidFill>
              <a:srgbClr val="FFFFFF">
                <a:alpha val="2277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53"/>
            <p:cNvSpPr/>
            <p:nvPr/>
          </p:nvSpPr>
          <p:spPr>
            <a:xfrm>
              <a:off x="4187646" y="1512921"/>
              <a:ext cx="1586219" cy="242074"/>
            </a:xfrm>
            <a:custGeom>
              <a:rect b="b" l="l" r="r" t="t"/>
              <a:pathLst>
                <a:path extrusionOk="0" h="7553" w="49492">
                  <a:moveTo>
                    <a:pt x="1" y="0"/>
                  </a:moveTo>
                  <a:lnTo>
                    <a:pt x="1" y="7552"/>
                  </a:lnTo>
                  <a:lnTo>
                    <a:pt x="49491" y="7552"/>
                  </a:lnTo>
                  <a:lnTo>
                    <a:pt x="4949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597" name="Google Shape;2597;p53"/>
          <p:cNvGrpSpPr/>
          <p:nvPr/>
        </p:nvGrpSpPr>
        <p:grpSpPr>
          <a:xfrm>
            <a:off x="5507689" y="1453280"/>
            <a:ext cx="1333440" cy="3222403"/>
            <a:chOff x="5507689" y="1443155"/>
            <a:chExt cx="1333440" cy="3222403"/>
          </a:xfrm>
        </p:grpSpPr>
        <p:sp>
          <p:nvSpPr>
            <p:cNvPr id="2598" name="Google Shape;2598;p53"/>
            <p:cNvSpPr/>
            <p:nvPr/>
          </p:nvSpPr>
          <p:spPr>
            <a:xfrm>
              <a:off x="5560155" y="1443155"/>
              <a:ext cx="413445" cy="353415"/>
            </a:xfrm>
            <a:custGeom>
              <a:rect b="b" l="l" r="r" t="t"/>
              <a:pathLst>
                <a:path extrusionOk="0" h="11027" w="12900">
                  <a:moveTo>
                    <a:pt x="7400" y="0"/>
                  </a:moveTo>
                  <a:cubicBezTo>
                    <a:pt x="7390" y="0"/>
                    <a:pt x="7379" y="0"/>
                    <a:pt x="7369" y="1"/>
                  </a:cubicBezTo>
                  <a:cubicBezTo>
                    <a:pt x="2457" y="1"/>
                    <a:pt x="1" y="5932"/>
                    <a:pt x="3476" y="9407"/>
                  </a:cubicBezTo>
                  <a:cubicBezTo>
                    <a:pt x="4530" y="10461"/>
                    <a:pt x="5945" y="11026"/>
                    <a:pt x="7389" y="11026"/>
                  </a:cubicBezTo>
                  <a:cubicBezTo>
                    <a:pt x="8096" y="11026"/>
                    <a:pt x="8810" y="10891"/>
                    <a:pt x="9491" y="10610"/>
                  </a:cubicBezTo>
                  <a:cubicBezTo>
                    <a:pt x="11546" y="9742"/>
                    <a:pt x="12883" y="7737"/>
                    <a:pt x="12900" y="5514"/>
                  </a:cubicBezTo>
                  <a:cubicBezTo>
                    <a:pt x="12900" y="2467"/>
                    <a:pt x="10443" y="0"/>
                    <a:pt x="740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53"/>
            <p:cNvSpPr/>
            <p:nvPr/>
          </p:nvSpPr>
          <p:spPr>
            <a:xfrm>
              <a:off x="5605153" y="1443155"/>
              <a:ext cx="413445" cy="353415"/>
            </a:xfrm>
            <a:custGeom>
              <a:rect b="b" l="l" r="r" t="t"/>
              <a:pathLst>
                <a:path extrusionOk="0" h="11027" w="12900">
                  <a:moveTo>
                    <a:pt x="7369" y="1"/>
                  </a:moveTo>
                  <a:cubicBezTo>
                    <a:pt x="2456" y="1"/>
                    <a:pt x="0" y="5932"/>
                    <a:pt x="3476" y="9407"/>
                  </a:cubicBezTo>
                  <a:cubicBezTo>
                    <a:pt x="4530" y="10461"/>
                    <a:pt x="5945" y="11026"/>
                    <a:pt x="7388" y="11026"/>
                  </a:cubicBezTo>
                  <a:cubicBezTo>
                    <a:pt x="8095" y="11026"/>
                    <a:pt x="8809" y="10891"/>
                    <a:pt x="9491" y="10610"/>
                  </a:cubicBezTo>
                  <a:cubicBezTo>
                    <a:pt x="11546" y="9742"/>
                    <a:pt x="12899" y="7737"/>
                    <a:pt x="12899" y="5514"/>
                  </a:cubicBezTo>
                  <a:cubicBezTo>
                    <a:pt x="12899" y="2457"/>
                    <a:pt x="10426" y="1"/>
                    <a:pt x="736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53"/>
            <p:cNvSpPr/>
            <p:nvPr/>
          </p:nvSpPr>
          <p:spPr>
            <a:xfrm>
              <a:off x="5674766" y="1463699"/>
              <a:ext cx="321333" cy="311879"/>
            </a:xfrm>
            <a:custGeom>
              <a:rect b="b" l="l" r="r" t="t"/>
              <a:pathLst>
                <a:path extrusionOk="0" h="9731" w="10026">
                  <a:moveTo>
                    <a:pt x="5218" y="1"/>
                  </a:moveTo>
                  <a:cubicBezTo>
                    <a:pt x="4649" y="1"/>
                    <a:pt x="4082" y="97"/>
                    <a:pt x="3543" y="295"/>
                  </a:cubicBezTo>
                  <a:cubicBezTo>
                    <a:pt x="3108" y="446"/>
                    <a:pt x="2690" y="663"/>
                    <a:pt x="2306" y="947"/>
                  </a:cubicBezTo>
                  <a:cubicBezTo>
                    <a:pt x="1905" y="1231"/>
                    <a:pt x="1554" y="1582"/>
                    <a:pt x="1270" y="1983"/>
                  </a:cubicBezTo>
                  <a:cubicBezTo>
                    <a:pt x="0" y="3687"/>
                    <a:pt x="0" y="6043"/>
                    <a:pt x="1270" y="7747"/>
                  </a:cubicBezTo>
                  <a:cubicBezTo>
                    <a:pt x="1554" y="8148"/>
                    <a:pt x="1905" y="8499"/>
                    <a:pt x="2306" y="8783"/>
                  </a:cubicBezTo>
                  <a:cubicBezTo>
                    <a:pt x="2690" y="9067"/>
                    <a:pt x="3108" y="9284"/>
                    <a:pt x="3543" y="9451"/>
                  </a:cubicBezTo>
                  <a:cubicBezTo>
                    <a:pt x="4078" y="9637"/>
                    <a:pt x="4642" y="9730"/>
                    <a:pt x="5206" y="9730"/>
                  </a:cubicBezTo>
                  <a:cubicBezTo>
                    <a:pt x="5505" y="9730"/>
                    <a:pt x="5804" y="9704"/>
                    <a:pt x="6099" y="9652"/>
                  </a:cubicBezTo>
                  <a:cubicBezTo>
                    <a:pt x="7469" y="9385"/>
                    <a:pt x="8655" y="8549"/>
                    <a:pt x="9374" y="7346"/>
                  </a:cubicBezTo>
                  <a:cubicBezTo>
                    <a:pt x="9608" y="6945"/>
                    <a:pt x="9792" y="6511"/>
                    <a:pt x="9892" y="6043"/>
                  </a:cubicBezTo>
                  <a:cubicBezTo>
                    <a:pt x="9925" y="5876"/>
                    <a:pt x="9959" y="5709"/>
                    <a:pt x="9975" y="5542"/>
                  </a:cubicBezTo>
                  <a:cubicBezTo>
                    <a:pt x="10009" y="5425"/>
                    <a:pt x="10009" y="5291"/>
                    <a:pt x="10009" y="5174"/>
                  </a:cubicBezTo>
                  <a:cubicBezTo>
                    <a:pt x="10009" y="5074"/>
                    <a:pt x="10009" y="5007"/>
                    <a:pt x="10009" y="4940"/>
                  </a:cubicBezTo>
                  <a:cubicBezTo>
                    <a:pt x="10025" y="4923"/>
                    <a:pt x="10025" y="4890"/>
                    <a:pt x="10009" y="4873"/>
                  </a:cubicBezTo>
                  <a:cubicBezTo>
                    <a:pt x="9992" y="5258"/>
                    <a:pt x="9925" y="5659"/>
                    <a:pt x="9842" y="6043"/>
                  </a:cubicBezTo>
                  <a:cubicBezTo>
                    <a:pt x="9725" y="6477"/>
                    <a:pt x="9541" y="6912"/>
                    <a:pt x="9307" y="7296"/>
                  </a:cubicBezTo>
                  <a:cubicBezTo>
                    <a:pt x="8417" y="8762"/>
                    <a:pt x="6851" y="9608"/>
                    <a:pt x="5221" y="9608"/>
                  </a:cubicBezTo>
                  <a:cubicBezTo>
                    <a:pt x="4678" y="9608"/>
                    <a:pt x="4127" y="9514"/>
                    <a:pt x="3593" y="9318"/>
                  </a:cubicBezTo>
                  <a:cubicBezTo>
                    <a:pt x="3158" y="9167"/>
                    <a:pt x="2757" y="8950"/>
                    <a:pt x="2390" y="8683"/>
                  </a:cubicBezTo>
                  <a:cubicBezTo>
                    <a:pt x="2206" y="8532"/>
                    <a:pt x="2022" y="8382"/>
                    <a:pt x="1855" y="8215"/>
                  </a:cubicBezTo>
                  <a:cubicBezTo>
                    <a:pt x="1688" y="8048"/>
                    <a:pt x="1538" y="7864"/>
                    <a:pt x="1387" y="7664"/>
                  </a:cubicBezTo>
                  <a:cubicBezTo>
                    <a:pt x="167" y="6009"/>
                    <a:pt x="167" y="3737"/>
                    <a:pt x="1387" y="2066"/>
                  </a:cubicBezTo>
                  <a:cubicBezTo>
                    <a:pt x="1671" y="1682"/>
                    <a:pt x="2005" y="1331"/>
                    <a:pt x="2390" y="1064"/>
                  </a:cubicBezTo>
                  <a:cubicBezTo>
                    <a:pt x="2757" y="780"/>
                    <a:pt x="3158" y="563"/>
                    <a:pt x="3593" y="412"/>
                  </a:cubicBezTo>
                  <a:cubicBezTo>
                    <a:pt x="4127" y="216"/>
                    <a:pt x="4678" y="122"/>
                    <a:pt x="5221" y="122"/>
                  </a:cubicBezTo>
                  <a:cubicBezTo>
                    <a:pt x="6851" y="122"/>
                    <a:pt x="8417" y="968"/>
                    <a:pt x="9307" y="2434"/>
                  </a:cubicBezTo>
                  <a:cubicBezTo>
                    <a:pt x="9541" y="2818"/>
                    <a:pt x="9725" y="3253"/>
                    <a:pt x="9842" y="3704"/>
                  </a:cubicBezTo>
                  <a:cubicBezTo>
                    <a:pt x="9925" y="4088"/>
                    <a:pt x="9992" y="4472"/>
                    <a:pt x="10009" y="4873"/>
                  </a:cubicBezTo>
                  <a:lnTo>
                    <a:pt x="10009" y="4857"/>
                  </a:lnTo>
                  <a:cubicBezTo>
                    <a:pt x="10025" y="4840"/>
                    <a:pt x="10025" y="4806"/>
                    <a:pt x="10009" y="4790"/>
                  </a:cubicBezTo>
                  <a:cubicBezTo>
                    <a:pt x="10009" y="4723"/>
                    <a:pt x="10009" y="4656"/>
                    <a:pt x="10009" y="4556"/>
                  </a:cubicBezTo>
                  <a:cubicBezTo>
                    <a:pt x="10009" y="4439"/>
                    <a:pt x="10009" y="4305"/>
                    <a:pt x="9975" y="4188"/>
                  </a:cubicBezTo>
                  <a:cubicBezTo>
                    <a:pt x="9959" y="4021"/>
                    <a:pt x="9925" y="3854"/>
                    <a:pt x="9892" y="3687"/>
                  </a:cubicBezTo>
                  <a:cubicBezTo>
                    <a:pt x="9775" y="3236"/>
                    <a:pt x="9608" y="2785"/>
                    <a:pt x="9374" y="2384"/>
                  </a:cubicBezTo>
                  <a:cubicBezTo>
                    <a:pt x="8655" y="1181"/>
                    <a:pt x="7469" y="345"/>
                    <a:pt x="6099" y="78"/>
                  </a:cubicBezTo>
                  <a:cubicBezTo>
                    <a:pt x="5808" y="27"/>
                    <a:pt x="5513" y="1"/>
                    <a:pt x="52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53"/>
            <p:cNvSpPr/>
            <p:nvPr/>
          </p:nvSpPr>
          <p:spPr>
            <a:xfrm>
              <a:off x="5758288" y="1593085"/>
              <a:ext cx="40191" cy="60607"/>
            </a:xfrm>
            <a:custGeom>
              <a:rect b="b" l="l" r="r" t="t"/>
              <a:pathLst>
                <a:path extrusionOk="0" h="1891" w="1254">
                  <a:moveTo>
                    <a:pt x="1235" y="0"/>
                  </a:moveTo>
                  <a:cubicBezTo>
                    <a:pt x="1182" y="0"/>
                    <a:pt x="673" y="379"/>
                    <a:pt x="68" y="870"/>
                  </a:cubicBezTo>
                  <a:lnTo>
                    <a:pt x="1" y="920"/>
                  </a:lnTo>
                  <a:lnTo>
                    <a:pt x="68" y="987"/>
                  </a:lnTo>
                  <a:lnTo>
                    <a:pt x="84" y="987"/>
                  </a:lnTo>
                  <a:cubicBezTo>
                    <a:pt x="662" y="1501"/>
                    <a:pt x="1163" y="1891"/>
                    <a:pt x="1231" y="1891"/>
                  </a:cubicBezTo>
                  <a:cubicBezTo>
                    <a:pt x="1234" y="1891"/>
                    <a:pt x="1236" y="1890"/>
                    <a:pt x="1237" y="1889"/>
                  </a:cubicBezTo>
                  <a:cubicBezTo>
                    <a:pt x="1254" y="1856"/>
                    <a:pt x="812" y="1430"/>
                    <a:pt x="220" y="930"/>
                  </a:cubicBezTo>
                  <a:lnTo>
                    <a:pt x="220" y="930"/>
                  </a:lnTo>
                  <a:cubicBezTo>
                    <a:pt x="820" y="438"/>
                    <a:pt x="1253" y="33"/>
                    <a:pt x="1237" y="1"/>
                  </a:cubicBezTo>
                  <a:cubicBezTo>
                    <a:pt x="1237" y="1"/>
                    <a:pt x="1236" y="0"/>
                    <a:pt x="12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53"/>
            <p:cNvSpPr/>
            <p:nvPr/>
          </p:nvSpPr>
          <p:spPr>
            <a:xfrm>
              <a:off x="5900237" y="1593085"/>
              <a:ext cx="40704" cy="60607"/>
            </a:xfrm>
            <a:custGeom>
              <a:rect b="b" l="l" r="r" t="t"/>
              <a:pathLst>
                <a:path extrusionOk="0" h="1891" w="1270">
                  <a:moveTo>
                    <a:pt x="35" y="0"/>
                  </a:moveTo>
                  <a:cubicBezTo>
                    <a:pt x="34" y="0"/>
                    <a:pt x="33" y="1"/>
                    <a:pt x="33" y="1"/>
                  </a:cubicBezTo>
                  <a:cubicBezTo>
                    <a:pt x="1" y="33"/>
                    <a:pt x="457" y="460"/>
                    <a:pt x="1035" y="975"/>
                  </a:cubicBezTo>
                  <a:lnTo>
                    <a:pt x="1035" y="975"/>
                  </a:lnTo>
                  <a:cubicBezTo>
                    <a:pt x="449" y="1452"/>
                    <a:pt x="1" y="1857"/>
                    <a:pt x="33" y="1889"/>
                  </a:cubicBezTo>
                  <a:cubicBezTo>
                    <a:pt x="34" y="1890"/>
                    <a:pt x="35" y="1891"/>
                    <a:pt x="38" y="1891"/>
                  </a:cubicBezTo>
                  <a:cubicBezTo>
                    <a:pt x="92" y="1891"/>
                    <a:pt x="594" y="1518"/>
                    <a:pt x="1203" y="1037"/>
                  </a:cubicBezTo>
                  <a:lnTo>
                    <a:pt x="1269" y="970"/>
                  </a:lnTo>
                  <a:lnTo>
                    <a:pt x="1203" y="920"/>
                  </a:lnTo>
                  <a:lnTo>
                    <a:pt x="1186" y="903"/>
                  </a:lnTo>
                  <a:cubicBezTo>
                    <a:pt x="580" y="396"/>
                    <a:pt x="71" y="0"/>
                    <a:pt x="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53"/>
            <p:cNvSpPr/>
            <p:nvPr/>
          </p:nvSpPr>
          <p:spPr>
            <a:xfrm>
              <a:off x="5762038" y="1620424"/>
              <a:ext cx="170346" cy="4840"/>
            </a:xfrm>
            <a:custGeom>
              <a:rect b="b" l="l" r="r" t="t"/>
              <a:pathLst>
                <a:path extrusionOk="0" h="151" w="5315">
                  <a:moveTo>
                    <a:pt x="2657" y="0"/>
                  </a:moveTo>
                  <a:cubicBezTo>
                    <a:pt x="1187" y="0"/>
                    <a:pt x="1" y="33"/>
                    <a:pt x="1" y="67"/>
                  </a:cubicBezTo>
                  <a:cubicBezTo>
                    <a:pt x="1" y="117"/>
                    <a:pt x="1187" y="150"/>
                    <a:pt x="2657" y="150"/>
                  </a:cubicBezTo>
                  <a:cubicBezTo>
                    <a:pt x="4128" y="150"/>
                    <a:pt x="5314" y="117"/>
                    <a:pt x="5314" y="67"/>
                  </a:cubicBezTo>
                  <a:cubicBezTo>
                    <a:pt x="5314" y="33"/>
                    <a:pt x="4128" y="0"/>
                    <a:pt x="26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53"/>
            <p:cNvSpPr/>
            <p:nvPr/>
          </p:nvSpPr>
          <p:spPr>
            <a:xfrm>
              <a:off x="5824183" y="2854766"/>
              <a:ext cx="858427" cy="1752750"/>
            </a:xfrm>
            <a:custGeom>
              <a:rect b="b" l="l" r="r" t="t"/>
              <a:pathLst>
                <a:path extrusionOk="0" h="54688" w="26784">
                  <a:moveTo>
                    <a:pt x="15054" y="0"/>
                  </a:moveTo>
                  <a:lnTo>
                    <a:pt x="1353" y="368"/>
                  </a:lnTo>
                  <a:cubicBezTo>
                    <a:pt x="284" y="2306"/>
                    <a:pt x="150" y="6934"/>
                    <a:pt x="150" y="6934"/>
                  </a:cubicBezTo>
                  <a:cubicBezTo>
                    <a:pt x="0" y="7502"/>
                    <a:pt x="2105" y="53635"/>
                    <a:pt x="2105" y="53635"/>
                  </a:cubicBezTo>
                  <a:lnTo>
                    <a:pt x="7786" y="53618"/>
                  </a:lnTo>
                  <a:lnTo>
                    <a:pt x="9340" y="9875"/>
                  </a:lnTo>
                  <a:lnTo>
                    <a:pt x="21587" y="54687"/>
                  </a:lnTo>
                  <a:lnTo>
                    <a:pt x="26784" y="54570"/>
                  </a:lnTo>
                  <a:lnTo>
                    <a:pt x="17611" y="7151"/>
                  </a:lnTo>
                  <a:lnTo>
                    <a:pt x="17628" y="7151"/>
                  </a:lnTo>
                  <a:cubicBezTo>
                    <a:pt x="17611" y="7085"/>
                    <a:pt x="17594" y="7018"/>
                    <a:pt x="17577" y="6951"/>
                  </a:cubicBezTo>
                  <a:lnTo>
                    <a:pt x="17577" y="6934"/>
                  </a:lnTo>
                  <a:cubicBezTo>
                    <a:pt x="16174" y="1370"/>
                    <a:pt x="15054" y="0"/>
                    <a:pt x="1505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53"/>
            <p:cNvSpPr/>
            <p:nvPr/>
          </p:nvSpPr>
          <p:spPr>
            <a:xfrm>
              <a:off x="6019624" y="3123441"/>
              <a:ext cx="220119" cy="57081"/>
            </a:xfrm>
            <a:custGeom>
              <a:rect b="b" l="l" r="r" t="t"/>
              <a:pathLst>
                <a:path extrusionOk="0" h="1781" w="6868">
                  <a:moveTo>
                    <a:pt x="6848" y="0"/>
                  </a:moveTo>
                  <a:cubicBezTo>
                    <a:pt x="6661" y="0"/>
                    <a:pt x="5197" y="352"/>
                    <a:pt x="3409" y="807"/>
                  </a:cubicBezTo>
                  <a:cubicBezTo>
                    <a:pt x="1521" y="1308"/>
                    <a:pt x="1" y="1743"/>
                    <a:pt x="17" y="1776"/>
                  </a:cubicBezTo>
                  <a:cubicBezTo>
                    <a:pt x="17" y="1779"/>
                    <a:pt x="23" y="1781"/>
                    <a:pt x="35" y="1781"/>
                  </a:cubicBezTo>
                  <a:cubicBezTo>
                    <a:pt x="209" y="1781"/>
                    <a:pt x="1687" y="1429"/>
                    <a:pt x="3459" y="974"/>
                  </a:cubicBezTo>
                  <a:cubicBezTo>
                    <a:pt x="5347" y="489"/>
                    <a:pt x="6868" y="55"/>
                    <a:pt x="6868" y="5"/>
                  </a:cubicBezTo>
                  <a:cubicBezTo>
                    <a:pt x="6867" y="2"/>
                    <a:pt x="6860" y="0"/>
                    <a:pt x="684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53"/>
            <p:cNvSpPr/>
            <p:nvPr/>
          </p:nvSpPr>
          <p:spPr>
            <a:xfrm>
              <a:off x="5879854" y="3032547"/>
              <a:ext cx="47178" cy="1559970"/>
            </a:xfrm>
            <a:custGeom>
              <a:rect b="b" l="l" r="r" t="t"/>
              <a:pathLst>
                <a:path extrusionOk="0" h="48673" w="1472">
                  <a:moveTo>
                    <a:pt x="34" y="0"/>
                  </a:moveTo>
                  <a:lnTo>
                    <a:pt x="34" y="0"/>
                  </a:lnTo>
                  <a:cubicBezTo>
                    <a:pt x="1" y="0"/>
                    <a:pt x="285" y="10894"/>
                    <a:pt x="669" y="24345"/>
                  </a:cubicBezTo>
                  <a:cubicBezTo>
                    <a:pt x="1053" y="37778"/>
                    <a:pt x="1404" y="48672"/>
                    <a:pt x="1438" y="48672"/>
                  </a:cubicBezTo>
                  <a:cubicBezTo>
                    <a:pt x="1471" y="48672"/>
                    <a:pt x="1204" y="37762"/>
                    <a:pt x="819" y="24328"/>
                  </a:cubicBezTo>
                  <a:cubicBezTo>
                    <a:pt x="418" y="10894"/>
                    <a:pt x="84" y="0"/>
                    <a:pt x="3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53"/>
            <p:cNvSpPr/>
            <p:nvPr/>
          </p:nvSpPr>
          <p:spPr>
            <a:xfrm>
              <a:off x="5969305" y="3030400"/>
              <a:ext cx="8045" cy="1535868"/>
            </a:xfrm>
            <a:custGeom>
              <a:rect b="b" l="l" r="r" t="t"/>
              <a:pathLst>
                <a:path extrusionOk="0" h="47921" w="251">
                  <a:moveTo>
                    <a:pt x="50" y="1"/>
                  </a:moveTo>
                  <a:cubicBezTo>
                    <a:pt x="0" y="1"/>
                    <a:pt x="17" y="10727"/>
                    <a:pt x="50" y="23961"/>
                  </a:cubicBezTo>
                  <a:cubicBezTo>
                    <a:pt x="97" y="36444"/>
                    <a:pt x="160" y="46697"/>
                    <a:pt x="209" y="47819"/>
                  </a:cubicBezTo>
                  <a:lnTo>
                    <a:pt x="209" y="47819"/>
                  </a:lnTo>
                  <a:cubicBezTo>
                    <a:pt x="251" y="46697"/>
                    <a:pt x="248" y="36444"/>
                    <a:pt x="201" y="23961"/>
                  </a:cubicBezTo>
                  <a:cubicBezTo>
                    <a:pt x="150" y="10727"/>
                    <a:pt x="84" y="1"/>
                    <a:pt x="50" y="1"/>
                  </a:cubicBezTo>
                  <a:close/>
                  <a:moveTo>
                    <a:pt x="209" y="47819"/>
                  </a:moveTo>
                  <a:lnTo>
                    <a:pt x="209" y="47819"/>
                  </a:lnTo>
                  <a:cubicBezTo>
                    <a:pt x="206" y="47886"/>
                    <a:pt x="203" y="47921"/>
                    <a:pt x="201" y="47921"/>
                  </a:cubicBezTo>
                  <a:lnTo>
                    <a:pt x="217" y="47921"/>
                  </a:lnTo>
                  <a:cubicBezTo>
                    <a:pt x="214" y="47921"/>
                    <a:pt x="212" y="47886"/>
                    <a:pt x="209" y="47819"/>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53"/>
            <p:cNvSpPr/>
            <p:nvPr/>
          </p:nvSpPr>
          <p:spPr>
            <a:xfrm>
              <a:off x="6025521" y="3009503"/>
              <a:ext cx="28941" cy="1556765"/>
            </a:xfrm>
            <a:custGeom>
              <a:rect b="b" l="l" r="r" t="t"/>
              <a:pathLst>
                <a:path extrusionOk="0" h="48573" w="903">
                  <a:moveTo>
                    <a:pt x="869" y="1"/>
                  </a:moveTo>
                  <a:cubicBezTo>
                    <a:pt x="819" y="1"/>
                    <a:pt x="602" y="10878"/>
                    <a:pt x="385" y="24295"/>
                  </a:cubicBezTo>
                  <a:cubicBezTo>
                    <a:pt x="151" y="37695"/>
                    <a:pt x="0" y="48573"/>
                    <a:pt x="51" y="48573"/>
                  </a:cubicBezTo>
                  <a:cubicBezTo>
                    <a:pt x="84" y="48573"/>
                    <a:pt x="301" y="37695"/>
                    <a:pt x="518" y="24295"/>
                  </a:cubicBezTo>
                  <a:cubicBezTo>
                    <a:pt x="752" y="10878"/>
                    <a:pt x="903" y="1"/>
                    <a:pt x="86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53"/>
            <p:cNvSpPr/>
            <p:nvPr/>
          </p:nvSpPr>
          <p:spPr>
            <a:xfrm>
              <a:off x="6114428" y="3002548"/>
              <a:ext cx="10192" cy="168711"/>
            </a:xfrm>
            <a:custGeom>
              <a:rect b="b" l="l" r="r" t="t"/>
              <a:pathLst>
                <a:path extrusionOk="0" h="5264" w="318">
                  <a:moveTo>
                    <a:pt x="33" y="1"/>
                  </a:moveTo>
                  <a:cubicBezTo>
                    <a:pt x="0" y="1"/>
                    <a:pt x="17" y="1187"/>
                    <a:pt x="84" y="2624"/>
                  </a:cubicBezTo>
                  <a:cubicBezTo>
                    <a:pt x="150" y="4078"/>
                    <a:pt x="251" y="5264"/>
                    <a:pt x="284" y="5264"/>
                  </a:cubicBezTo>
                  <a:cubicBezTo>
                    <a:pt x="318" y="5264"/>
                    <a:pt x="301" y="4078"/>
                    <a:pt x="234" y="2624"/>
                  </a:cubicBezTo>
                  <a:cubicBezTo>
                    <a:pt x="167" y="1170"/>
                    <a:pt x="84" y="1"/>
                    <a:pt x="3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53"/>
            <p:cNvSpPr/>
            <p:nvPr/>
          </p:nvSpPr>
          <p:spPr>
            <a:xfrm>
              <a:off x="6172791" y="3002548"/>
              <a:ext cx="386138" cy="1600128"/>
            </a:xfrm>
            <a:custGeom>
              <a:rect b="b" l="l" r="r" t="t"/>
              <a:pathLst>
                <a:path extrusionOk="0" h="49926" w="12048">
                  <a:moveTo>
                    <a:pt x="34" y="1"/>
                  </a:moveTo>
                  <a:cubicBezTo>
                    <a:pt x="34" y="1"/>
                    <a:pt x="34" y="1"/>
                    <a:pt x="34" y="1"/>
                  </a:cubicBezTo>
                  <a:cubicBezTo>
                    <a:pt x="0" y="1"/>
                    <a:pt x="2640" y="11195"/>
                    <a:pt x="5949" y="24980"/>
                  </a:cubicBezTo>
                  <a:cubicBezTo>
                    <a:pt x="9254" y="38754"/>
                    <a:pt x="11976" y="49926"/>
                    <a:pt x="12014" y="49926"/>
                  </a:cubicBezTo>
                  <a:cubicBezTo>
                    <a:pt x="12014" y="49926"/>
                    <a:pt x="12014" y="49926"/>
                    <a:pt x="12014" y="49926"/>
                  </a:cubicBezTo>
                  <a:cubicBezTo>
                    <a:pt x="12047" y="49909"/>
                    <a:pt x="9407" y="38731"/>
                    <a:pt x="6099" y="24947"/>
                  </a:cubicBezTo>
                  <a:cubicBezTo>
                    <a:pt x="2793" y="11172"/>
                    <a:pt x="71" y="1"/>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53"/>
            <p:cNvSpPr/>
            <p:nvPr/>
          </p:nvSpPr>
          <p:spPr>
            <a:xfrm>
              <a:off x="6245063" y="2987036"/>
              <a:ext cx="366331" cy="1614583"/>
            </a:xfrm>
            <a:custGeom>
              <a:rect b="b" l="l" r="r" t="t"/>
              <a:pathLst>
                <a:path extrusionOk="0" h="50377" w="11430">
                  <a:moveTo>
                    <a:pt x="34" y="0"/>
                  </a:moveTo>
                  <a:cubicBezTo>
                    <a:pt x="1" y="17"/>
                    <a:pt x="2507" y="11295"/>
                    <a:pt x="5648" y="25197"/>
                  </a:cubicBezTo>
                  <a:cubicBezTo>
                    <a:pt x="8773" y="39115"/>
                    <a:pt x="11346" y="50376"/>
                    <a:pt x="11396" y="50376"/>
                  </a:cubicBezTo>
                  <a:lnTo>
                    <a:pt x="11396" y="50360"/>
                  </a:lnTo>
                  <a:cubicBezTo>
                    <a:pt x="11430" y="50360"/>
                    <a:pt x="8923" y="39081"/>
                    <a:pt x="5782" y="25163"/>
                  </a:cubicBezTo>
                  <a:cubicBezTo>
                    <a:pt x="2641" y="11262"/>
                    <a:pt x="85" y="0"/>
                    <a:pt x="3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53"/>
            <p:cNvSpPr/>
            <p:nvPr/>
          </p:nvSpPr>
          <p:spPr>
            <a:xfrm>
              <a:off x="6326470" y="2987036"/>
              <a:ext cx="318128" cy="1605481"/>
            </a:xfrm>
            <a:custGeom>
              <a:rect b="b" l="l" r="r" t="t"/>
              <a:pathLst>
                <a:path extrusionOk="0" h="50093" w="9926">
                  <a:moveTo>
                    <a:pt x="34" y="0"/>
                  </a:moveTo>
                  <a:lnTo>
                    <a:pt x="34" y="0"/>
                  </a:lnTo>
                  <a:cubicBezTo>
                    <a:pt x="1" y="17"/>
                    <a:pt x="2173" y="11228"/>
                    <a:pt x="4896" y="25063"/>
                  </a:cubicBezTo>
                  <a:cubicBezTo>
                    <a:pt x="7620" y="38898"/>
                    <a:pt x="9842" y="50092"/>
                    <a:pt x="9892" y="50092"/>
                  </a:cubicBezTo>
                  <a:cubicBezTo>
                    <a:pt x="9926" y="50076"/>
                    <a:pt x="7753" y="38864"/>
                    <a:pt x="5030" y="25030"/>
                  </a:cubicBezTo>
                  <a:cubicBezTo>
                    <a:pt x="2306" y="11195"/>
                    <a:pt x="84" y="0"/>
                    <a:pt x="3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53"/>
            <p:cNvSpPr/>
            <p:nvPr/>
          </p:nvSpPr>
          <p:spPr>
            <a:xfrm>
              <a:off x="5507689" y="1493730"/>
              <a:ext cx="437547" cy="918200"/>
            </a:xfrm>
            <a:custGeom>
              <a:rect b="b" l="l" r="r" t="t"/>
              <a:pathLst>
                <a:path extrusionOk="0" h="28649" w="13652">
                  <a:moveTo>
                    <a:pt x="5278" y="0"/>
                  </a:moveTo>
                  <a:cubicBezTo>
                    <a:pt x="4788" y="0"/>
                    <a:pt x="4226" y="2408"/>
                    <a:pt x="4177" y="2650"/>
                  </a:cubicBezTo>
                  <a:cubicBezTo>
                    <a:pt x="4158" y="2716"/>
                    <a:pt x="4104" y="2745"/>
                    <a:pt x="4049" y="2745"/>
                  </a:cubicBezTo>
                  <a:cubicBezTo>
                    <a:pt x="3965" y="2745"/>
                    <a:pt x="3880" y="2677"/>
                    <a:pt x="3910" y="2566"/>
                  </a:cubicBezTo>
                  <a:cubicBezTo>
                    <a:pt x="3960" y="2366"/>
                    <a:pt x="4712" y="210"/>
                    <a:pt x="4194" y="10"/>
                  </a:cubicBezTo>
                  <a:cubicBezTo>
                    <a:pt x="4183" y="6"/>
                    <a:pt x="4172" y="4"/>
                    <a:pt x="4162" y="4"/>
                  </a:cubicBezTo>
                  <a:cubicBezTo>
                    <a:pt x="3802" y="4"/>
                    <a:pt x="3665" y="2142"/>
                    <a:pt x="3275" y="2499"/>
                  </a:cubicBezTo>
                  <a:cubicBezTo>
                    <a:pt x="3243" y="2529"/>
                    <a:pt x="3217" y="2543"/>
                    <a:pt x="3197" y="2543"/>
                  </a:cubicBezTo>
                  <a:cubicBezTo>
                    <a:pt x="2976" y="2543"/>
                    <a:pt x="3511" y="784"/>
                    <a:pt x="3158" y="661"/>
                  </a:cubicBezTo>
                  <a:cubicBezTo>
                    <a:pt x="3138" y="656"/>
                    <a:pt x="3118" y="652"/>
                    <a:pt x="3098" y="652"/>
                  </a:cubicBezTo>
                  <a:cubicBezTo>
                    <a:pt x="2987" y="652"/>
                    <a:pt x="2875" y="799"/>
                    <a:pt x="2690" y="1848"/>
                  </a:cubicBezTo>
                  <a:cubicBezTo>
                    <a:pt x="2507" y="2717"/>
                    <a:pt x="2373" y="3585"/>
                    <a:pt x="2289" y="4454"/>
                  </a:cubicBezTo>
                  <a:lnTo>
                    <a:pt x="2273" y="4454"/>
                  </a:lnTo>
                  <a:lnTo>
                    <a:pt x="0" y="17855"/>
                  </a:lnTo>
                  <a:lnTo>
                    <a:pt x="8622" y="28648"/>
                  </a:lnTo>
                  <a:lnTo>
                    <a:pt x="13651" y="25173"/>
                  </a:lnTo>
                  <a:lnTo>
                    <a:pt x="4946" y="16852"/>
                  </a:lnTo>
                  <a:lnTo>
                    <a:pt x="5715" y="5657"/>
                  </a:lnTo>
                  <a:lnTo>
                    <a:pt x="5898" y="5440"/>
                  </a:lnTo>
                  <a:cubicBezTo>
                    <a:pt x="5999" y="5306"/>
                    <a:pt x="6116" y="5173"/>
                    <a:pt x="6249" y="5022"/>
                  </a:cubicBezTo>
                  <a:cubicBezTo>
                    <a:pt x="6416" y="4855"/>
                    <a:pt x="6600" y="4705"/>
                    <a:pt x="6801" y="4588"/>
                  </a:cubicBezTo>
                  <a:cubicBezTo>
                    <a:pt x="7051" y="4438"/>
                    <a:pt x="7319" y="4321"/>
                    <a:pt x="7603" y="4254"/>
                  </a:cubicBezTo>
                  <a:cubicBezTo>
                    <a:pt x="7870" y="4204"/>
                    <a:pt x="7954" y="3869"/>
                    <a:pt x="7736" y="3753"/>
                  </a:cubicBezTo>
                  <a:cubicBezTo>
                    <a:pt x="7687" y="3730"/>
                    <a:pt x="7611" y="3717"/>
                    <a:pt x="7515" y="3717"/>
                  </a:cubicBezTo>
                  <a:cubicBezTo>
                    <a:pt x="7187" y="3717"/>
                    <a:pt x="6621" y="3862"/>
                    <a:pt x="6065" y="4237"/>
                  </a:cubicBezTo>
                  <a:cubicBezTo>
                    <a:pt x="5957" y="4312"/>
                    <a:pt x="5875" y="4344"/>
                    <a:pt x="5815" y="4344"/>
                  </a:cubicBezTo>
                  <a:cubicBezTo>
                    <a:pt x="5481" y="4344"/>
                    <a:pt x="5785" y="3363"/>
                    <a:pt x="5898" y="2967"/>
                  </a:cubicBezTo>
                  <a:cubicBezTo>
                    <a:pt x="6049" y="2499"/>
                    <a:pt x="6416" y="1029"/>
                    <a:pt x="6299" y="879"/>
                  </a:cubicBezTo>
                  <a:cubicBezTo>
                    <a:pt x="6247" y="811"/>
                    <a:pt x="6185" y="777"/>
                    <a:pt x="6121" y="777"/>
                  </a:cubicBezTo>
                  <a:cubicBezTo>
                    <a:pt x="5979" y="777"/>
                    <a:pt x="5823" y="941"/>
                    <a:pt x="5731" y="1263"/>
                  </a:cubicBezTo>
                  <a:cubicBezTo>
                    <a:pt x="5601" y="1736"/>
                    <a:pt x="5136" y="3053"/>
                    <a:pt x="4881" y="3053"/>
                  </a:cubicBezTo>
                  <a:cubicBezTo>
                    <a:pt x="4874" y="3053"/>
                    <a:pt x="4868" y="3052"/>
                    <a:pt x="4862" y="3051"/>
                  </a:cubicBezTo>
                  <a:cubicBezTo>
                    <a:pt x="4629" y="2967"/>
                    <a:pt x="5364" y="595"/>
                    <a:pt x="5364" y="595"/>
                  </a:cubicBezTo>
                  <a:cubicBezTo>
                    <a:pt x="5364" y="595"/>
                    <a:pt x="5614" y="110"/>
                    <a:pt x="5330" y="10"/>
                  </a:cubicBezTo>
                  <a:cubicBezTo>
                    <a:pt x="5313" y="3"/>
                    <a:pt x="5296" y="0"/>
                    <a:pt x="5278"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53"/>
            <p:cNvSpPr/>
            <p:nvPr/>
          </p:nvSpPr>
          <p:spPr>
            <a:xfrm>
              <a:off x="5875591" y="4569441"/>
              <a:ext cx="177269" cy="87336"/>
            </a:xfrm>
            <a:custGeom>
              <a:rect b="b" l="l" r="r" t="t"/>
              <a:pathLst>
                <a:path extrusionOk="0" h="2725" w="5531">
                  <a:moveTo>
                    <a:pt x="5531" y="1"/>
                  </a:moveTo>
                  <a:lnTo>
                    <a:pt x="752" y="235"/>
                  </a:lnTo>
                  <a:lnTo>
                    <a:pt x="0" y="2724"/>
                  </a:lnTo>
                  <a:lnTo>
                    <a:pt x="5297" y="2657"/>
                  </a:lnTo>
                  <a:lnTo>
                    <a:pt x="553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53"/>
            <p:cNvSpPr/>
            <p:nvPr/>
          </p:nvSpPr>
          <p:spPr>
            <a:xfrm>
              <a:off x="5879854" y="4634021"/>
              <a:ext cx="169256" cy="6538"/>
            </a:xfrm>
            <a:custGeom>
              <a:rect b="b" l="l" r="r" t="t"/>
              <a:pathLst>
                <a:path extrusionOk="0" h="204" w="5281">
                  <a:moveTo>
                    <a:pt x="1236" y="1"/>
                  </a:moveTo>
                  <a:cubicBezTo>
                    <a:pt x="1067" y="1"/>
                    <a:pt x="911" y="3"/>
                    <a:pt x="769" y="8"/>
                  </a:cubicBezTo>
                  <a:cubicBezTo>
                    <a:pt x="725" y="5"/>
                    <a:pt x="680" y="3"/>
                    <a:pt x="635" y="3"/>
                  </a:cubicBezTo>
                  <a:cubicBezTo>
                    <a:pt x="424" y="3"/>
                    <a:pt x="207" y="33"/>
                    <a:pt x="1" y="74"/>
                  </a:cubicBezTo>
                  <a:cubicBezTo>
                    <a:pt x="205" y="102"/>
                    <a:pt x="421" y="129"/>
                    <a:pt x="630" y="129"/>
                  </a:cubicBezTo>
                  <a:cubicBezTo>
                    <a:pt x="677" y="129"/>
                    <a:pt x="723" y="128"/>
                    <a:pt x="769" y="125"/>
                  </a:cubicBezTo>
                  <a:lnTo>
                    <a:pt x="2641" y="191"/>
                  </a:lnTo>
                  <a:cubicBezTo>
                    <a:pt x="3000" y="200"/>
                    <a:pt x="3347" y="204"/>
                    <a:pt x="3662" y="204"/>
                  </a:cubicBezTo>
                  <a:cubicBezTo>
                    <a:pt x="3977" y="204"/>
                    <a:pt x="4261" y="200"/>
                    <a:pt x="4495" y="191"/>
                  </a:cubicBezTo>
                  <a:cubicBezTo>
                    <a:pt x="4562" y="196"/>
                    <a:pt x="4628" y="198"/>
                    <a:pt x="4693" y="198"/>
                  </a:cubicBezTo>
                  <a:cubicBezTo>
                    <a:pt x="4889" y="198"/>
                    <a:pt x="5080" y="179"/>
                    <a:pt x="5281" y="141"/>
                  </a:cubicBezTo>
                  <a:cubicBezTo>
                    <a:pt x="5013" y="91"/>
                    <a:pt x="4763" y="74"/>
                    <a:pt x="4495" y="74"/>
                  </a:cubicBezTo>
                  <a:lnTo>
                    <a:pt x="2641" y="24"/>
                  </a:lnTo>
                  <a:cubicBezTo>
                    <a:pt x="2121" y="12"/>
                    <a:pt x="1643" y="1"/>
                    <a:pt x="12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53"/>
            <p:cNvSpPr/>
            <p:nvPr/>
          </p:nvSpPr>
          <p:spPr>
            <a:xfrm>
              <a:off x="5970363" y="4566236"/>
              <a:ext cx="7532" cy="71247"/>
            </a:xfrm>
            <a:custGeom>
              <a:rect b="b" l="l" r="r" t="t"/>
              <a:pathLst>
                <a:path extrusionOk="0" h="2223" w="235">
                  <a:moveTo>
                    <a:pt x="184" y="1"/>
                  </a:moveTo>
                  <a:cubicBezTo>
                    <a:pt x="134" y="1"/>
                    <a:pt x="67" y="502"/>
                    <a:pt x="34" y="1103"/>
                  </a:cubicBezTo>
                  <a:cubicBezTo>
                    <a:pt x="0" y="1722"/>
                    <a:pt x="0" y="2223"/>
                    <a:pt x="51" y="2223"/>
                  </a:cubicBezTo>
                  <a:cubicBezTo>
                    <a:pt x="101" y="2223"/>
                    <a:pt x="168" y="1738"/>
                    <a:pt x="201" y="1120"/>
                  </a:cubicBezTo>
                  <a:cubicBezTo>
                    <a:pt x="234" y="502"/>
                    <a:pt x="218" y="1"/>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53"/>
            <p:cNvSpPr/>
            <p:nvPr/>
          </p:nvSpPr>
          <p:spPr>
            <a:xfrm>
              <a:off x="5875591" y="4636393"/>
              <a:ext cx="171371" cy="20384"/>
            </a:xfrm>
            <a:custGeom>
              <a:rect b="b" l="l" r="r" t="t"/>
              <a:pathLst>
                <a:path extrusionOk="0" h="636" w="5347">
                  <a:moveTo>
                    <a:pt x="84" y="0"/>
                  </a:moveTo>
                  <a:lnTo>
                    <a:pt x="0" y="568"/>
                  </a:lnTo>
                  <a:lnTo>
                    <a:pt x="0" y="635"/>
                  </a:lnTo>
                  <a:lnTo>
                    <a:pt x="5297" y="568"/>
                  </a:lnTo>
                  <a:lnTo>
                    <a:pt x="5347" y="67"/>
                  </a:lnTo>
                  <a:lnTo>
                    <a:pt x="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53"/>
            <p:cNvSpPr/>
            <p:nvPr/>
          </p:nvSpPr>
          <p:spPr>
            <a:xfrm>
              <a:off x="5915750" y="1487641"/>
              <a:ext cx="394151" cy="934995"/>
            </a:xfrm>
            <a:custGeom>
              <a:rect b="b" l="l" r="r" t="t"/>
              <a:pathLst>
                <a:path extrusionOk="0" h="29173" w="12298">
                  <a:moveTo>
                    <a:pt x="2925" y="1"/>
                  </a:moveTo>
                  <a:cubicBezTo>
                    <a:pt x="2908" y="1"/>
                    <a:pt x="2891" y="6"/>
                    <a:pt x="2874" y="16"/>
                  </a:cubicBezTo>
                  <a:cubicBezTo>
                    <a:pt x="2406" y="317"/>
                    <a:pt x="3593" y="2272"/>
                    <a:pt x="3676" y="2455"/>
                  </a:cubicBezTo>
                  <a:cubicBezTo>
                    <a:pt x="3733" y="2568"/>
                    <a:pt x="3644" y="2658"/>
                    <a:pt x="3555" y="2658"/>
                  </a:cubicBezTo>
                  <a:cubicBezTo>
                    <a:pt x="3512" y="2658"/>
                    <a:pt x="3469" y="2638"/>
                    <a:pt x="3442" y="2589"/>
                  </a:cubicBezTo>
                  <a:cubicBezTo>
                    <a:pt x="3347" y="2368"/>
                    <a:pt x="2344" y="210"/>
                    <a:pt x="1852" y="210"/>
                  </a:cubicBezTo>
                  <a:cubicBezTo>
                    <a:pt x="1824" y="210"/>
                    <a:pt x="1796" y="217"/>
                    <a:pt x="1771" y="233"/>
                  </a:cubicBezTo>
                  <a:cubicBezTo>
                    <a:pt x="1504" y="400"/>
                    <a:pt x="1855" y="818"/>
                    <a:pt x="1855" y="818"/>
                  </a:cubicBezTo>
                  <a:cubicBezTo>
                    <a:pt x="1855" y="818"/>
                    <a:pt x="3075" y="2990"/>
                    <a:pt x="2841" y="3124"/>
                  </a:cubicBezTo>
                  <a:cubicBezTo>
                    <a:pt x="2831" y="3129"/>
                    <a:pt x="2820" y="3131"/>
                    <a:pt x="2809" y="3131"/>
                  </a:cubicBezTo>
                  <a:cubicBezTo>
                    <a:pt x="2558" y="3131"/>
                    <a:pt x="1861" y="1968"/>
                    <a:pt x="1638" y="1553"/>
                  </a:cubicBezTo>
                  <a:cubicBezTo>
                    <a:pt x="1504" y="1285"/>
                    <a:pt x="1338" y="1157"/>
                    <a:pt x="1203" y="1157"/>
                  </a:cubicBezTo>
                  <a:cubicBezTo>
                    <a:pt x="1119" y="1157"/>
                    <a:pt x="1048" y="1207"/>
                    <a:pt x="1003" y="1303"/>
                  </a:cubicBezTo>
                  <a:cubicBezTo>
                    <a:pt x="919" y="1470"/>
                    <a:pt x="1588" y="2840"/>
                    <a:pt x="1821" y="3257"/>
                  </a:cubicBezTo>
                  <a:cubicBezTo>
                    <a:pt x="2027" y="3639"/>
                    <a:pt x="2554" y="4587"/>
                    <a:pt x="2149" y="4587"/>
                  </a:cubicBezTo>
                  <a:cubicBezTo>
                    <a:pt x="2092" y="4587"/>
                    <a:pt x="2018" y="4568"/>
                    <a:pt x="1922" y="4527"/>
                  </a:cubicBezTo>
                  <a:cubicBezTo>
                    <a:pt x="1491" y="4357"/>
                    <a:pt x="1080" y="4292"/>
                    <a:pt x="761" y="4292"/>
                  </a:cubicBezTo>
                  <a:cubicBezTo>
                    <a:pt x="485" y="4292"/>
                    <a:pt x="277" y="4341"/>
                    <a:pt x="184" y="4410"/>
                  </a:cubicBezTo>
                  <a:cubicBezTo>
                    <a:pt x="0" y="4561"/>
                    <a:pt x="151" y="4861"/>
                    <a:pt x="418" y="4861"/>
                  </a:cubicBezTo>
                  <a:cubicBezTo>
                    <a:pt x="702" y="4878"/>
                    <a:pt x="986" y="4928"/>
                    <a:pt x="1270" y="5029"/>
                  </a:cubicBezTo>
                  <a:cubicBezTo>
                    <a:pt x="1487" y="5095"/>
                    <a:pt x="1704" y="5196"/>
                    <a:pt x="1888" y="5329"/>
                  </a:cubicBezTo>
                  <a:cubicBezTo>
                    <a:pt x="2055" y="5463"/>
                    <a:pt x="2206" y="5563"/>
                    <a:pt x="2323" y="5663"/>
                  </a:cubicBezTo>
                  <a:lnTo>
                    <a:pt x="2557" y="5847"/>
                  </a:lnTo>
                  <a:lnTo>
                    <a:pt x="7118" y="17109"/>
                  </a:lnTo>
                  <a:lnTo>
                    <a:pt x="2974" y="26783"/>
                  </a:lnTo>
                  <a:lnTo>
                    <a:pt x="9407" y="29172"/>
                  </a:lnTo>
                  <a:lnTo>
                    <a:pt x="12298" y="16390"/>
                  </a:lnTo>
                  <a:lnTo>
                    <a:pt x="5664" y="3959"/>
                  </a:lnTo>
                  <a:cubicBezTo>
                    <a:pt x="5397" y="3124"/>
                    <a:pt x="5080" y="2305"/>
                    <a:pt x="4729" y="1503"/>
                  </a:cubicBezTo>
                  <a:cubicBezTo>
                    <a:pt x="4360" y="582"/>
                    <a:pt x="4209" y="407"/>
                    <a:pt x="4105" y="407"/>
                  </a:cubicBezTo>
                  <a:cubicBezTo>
                    <a:pt x="4077" y="407"/>
                    <a:pt x="4052" y="420"/>
                    <a:pt x="4027" y="434"/>
                  </a:cubicBezTo>
                  <a:cubicBezTo>
                    <a:pt x="3700" y="620"/>
                    <a:pt x="4619" y="2284"/>
                    <a:pt x="4370" y="2284"/>
                  </a:cubicBezTo>
                  <a:cubicBezTo>
                    <a:pt x="4352" y="2284"/>
                    <a:pt x="4327" y="2275"/>
                    <a:pt x="4294" y="2255"/>
                  </a:cubicBezTo>
                  <a:cubicBezTo>
                    <a:pt x="3849" y="2000"/>
                    <a:pt x="3281" y="1"/>
                    <a:pt x="2925"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53"/>
            <p:cNvSpPr/>
            <p:nvPr/>
          </p:nvSpPr>
          <p:spPr>
            <a:xfrm>
              <a:off x="6515501" y="4601587"/>
              <a:ext cx="325628" cy="63331"/>
            </a:xfrm>
            <a:custGeom>
              <a:rect b="b" l="l" r="r" t="t"/>
              <a:pathLst>
                <a:path extrusionOk="0" h="1976" w="10160">
                  <a:moveTo>
                    <a:pt x="5481" y="0"/>
                  </a:moveTo>
                  <a:lnTo>
                    <a:pt x="1" y="151"/>
                  </a:lnTo>
                  <a:lnTo>
                    <a:pt x="51" y="1939"/>
                  </a:lnTo>
                  <a:lnTo>
                    <a:pt x="385" y="1939"/>
                  </a:lnTo>
                  <a:cubicBezTo>
                    <a:pt x="940" y="1957"/>
                    <a:pt x="2131" y="1976"/>
                    <a:pt x="3463" y="1976"/>
                  </a:cubicBezTo>
                  <a:cubicBezTo>
                    <a:pt x="5738" y="1976"/>
                    <a:pt x="8425" y="1922"/>
                    <a:pt x="9057" y="1721"/>
                  </a:cubicBezTo>
                  <a:cubicBezTo>
                    <a:pt x="10160" y="1387"/>
                    <a:pt x="5498" y="535"/>
                    <a:pt x="5498" y="535"/>
                  </a:cubicBezTo>
                  <a:lnTo>
                    <a:pt x="548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53"/>
            <p:cNvSpPr/>
            <p:nvPr/>
          </p:nvSpPr>
          <p:spPr>
            <a:xfrm>
              <a:off x="6516046" y="4615689"/>
              <a:ext cx="64292" cy="45351"/>
            </a:xfrm>
            <a:custGeom>
              <a:rect b="b" l="l" r="r" t="t"/>
              <a:pathLst>
                <a:path extrusionOk="0" h="1415" w="2006">
                  <a:moveTo>
                    <a:pt x="205" y="0"/>
                  </a:moveTo>
                  <a:cubicBezTo>
                    <a:pt x="137" y="0"/>
                    <a:pt x="69" y="4"/>
                    <a:pt x="0" y="11"/>
                  </a:cubicBezTo>
                  <a:lnTo>
                    <a:pt x="34" y="1415"/>
                  </a:lnTo>
                  <a:lnTo>
                    <a:pt x="2006" y="1398"/>
                  </a:lnTo>
                  <a:cubicBezTo>
                    <a:pt x="1905" y="964"/>
                    <a:pt x="1655" y="580"/>
                    <a:pt x="1287" y="346"/>
                  </a:cubicBezTo>
                  <a:cubicBezTo>
                    <a:pt x="961" y="119"/>
                    <a:pt x="586" y="0"/>
                    <a:pt x="2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53"/>
            <p:cNvSpPr/>
            <p:nvPr/>
          </p:nvSpPr>
          <p:spPr>
            <a:xfrm>
              <a:off x="6517104" y="4634246"/>
              <a:ext cx="300469" cy="31313"/>
            </a:xfrm>
            <a:custGeom>
              <a:rect b="b" l="l" r="r" t="t"/>
              <a:pathLst>
                <a:path extrusionOk="0" h="977" w="9375">
                  <a:moveTo>
                    <a:pt x="7737" y="1"/>
                  </a:moveTo>
                  <a:cubicBezTo>
                    <a:pt x="7420" y="17"/>
                    <a:pt x="7269" y="669"/>
                    <a:pt x="7269" y="669"/>
                  </a:cubicBezTo>
                  <a:lnTo>
                    <a:pt x="1" y="803"/>
                  </a:lnTo>
                  <a:lnTo>
                    <a:pt x="1" y="920"/>
                  </a:lnTo>
                  <a:cubicBezTo>
                    <a:pt x="724" y="959"/>
                    <a:pt x="1684" y="977"/>
                    <a:pt x="2712" y="977"/>
                  </a:cubicBezTo>
                  <a:cubicBezTo>
                    <a:pt x="5603" y="977"/>
                    <a:pt x="9026" y="837"/>
                    <a:pt x="9174" y="652"/>
                  </a:cubicBezTo>
                  <a:cubicBezTo>
                    <a:pt x="9374" y="402"/>
                    <a:pt x="7737" y="1"/>
                    <a:pt x="77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53"/>
            <p:cNvSpPr/>
            <p:nvPr/>
          </p:nvSpPr>
          <p:spPr>
            <a:xfrm>
              <a:off x="6517649" y="4652450"/>
              <a:ext cx="290277" cy="8589"/>
            </a:xfrm>
            <a:custGeom>
              <a:rect b="b" l="l" r="r" t="t"/>
              <a:pathLst>
                <a:path extrusionOk="0" h="268" w="9057">
                  <a:moveTo>
                    <a:pt x="8789" y="1"/>
                  </a:moveTo>
                  <a:lnTo>
                    <a:pt x="7804" y="51"/>
                  </a:lnTo>
                  <a:cubicBezTo>
                    <a:pt x="6968" y="84"/>
                    <a:pt x="5815" y="134"/>
                    <a:pt x="4529" y="168"/>
                  </a:cubicBezTo>
                  <a:cubicBezTo>
                    <a:pt x="3259" y="201"/>
                    <a:pt x="2106" y="218"/>
                    <a:pt x="1254" y="218"/>
                  </a:cubicBezTo>
                  <a:lnTo>
                    <a:pt x="268" y="218"/>
                  </a:lnTo>
                  <a:lnTo>
                    <a:pt x="1" y="235"/>
                  </a:lnTo>
                  <a:lnTo>
                    <a:pt x="268" y="251"/>
                  </a:lnTo>
                  <a:lnTo>
                    <a:pt x="1254" y="268"/>
                  </a:lnTo>
                  <a:cubicBezTo>
                    <a:pt x="2106" y="268"/>
                    <a:pt x="3259" y="268"/>
                    <a:pt x="4529" y="235"/>
                  </a:cubicBezTo>
                  <a:cubicBezTo>
                    <a:pt x="5815" y="201"/>
                    <a:pt x="6968" y="134"/>
                    <a:pt x="7804" y="101"/>
                  </a:cubicBezTo>
                  <a:cubicBezTo>
                    <a:pt x="8188" y="67"/>
                    <a:pt x="8522" y="51"/>
                    <a:pt x="8789" y="34"/>
                  </a:cubicBezTo>
                  <a:lnTo>
                    <a:pt x="905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53"/>
            <p:cNvSpPr/>
            <p:nvPr/>
          </p:nvSpPr>
          <p:spPr>
            <a:xfrm>
              <a:off x="6748985" y="4632098"/>
              <a:ext cx="17179" cy="26281"/>
            </a:xfrm>
            <a:custGeom>
              <a:rect b="b" l="l" r="r" t="t"/>
              <a:pathLst>
                <a:path extrusionOk="0" h="820" w="536">
                  <a:moveTo>
                    <a:pt x="535" y="1"/>
                  </a:moveTo>
                  <a:lnTo>
                    <a:pt x="535" y="1"/>
                  </a:lnTo>
                  <a:cubicBezTo>
                    <a:pt x="368" y="68"/>
                    <a:pt x="235" y="185"/>
                    <a:pt x="151" y="335"/>
                  </a:cubicBezTo>
                  <a:cubicBezTo>
                    <a:pt x="51" y="469"/>
                    <a:pt x="1" y="652"/>
                    <a:pt x="34" y="819"/>
                  </a:cubicBezTo>
                  <a:cubicBezTo>
                    <a:pt x="68" y="652"/>
                    <a:pt x="134" y="502"/>
                    <a:pt x="201" y="368"/>
                  </a:cubicBezTo>
                  <a:cubicBezTo>
                    <a:pt x="301" y="235"/>
                    <a:pt x="402" y="118"/>
                    <a:pt x="5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53"/>
            <p:cNvSpPr/>
            <p:nvPr/>
          </p:nvSpPr>
          <p:spPr>
            <a:xfrm>
              <a:off x="6697032" y="4621394"/>
              <a:ext cx="10224" cy="13942"/>
            </a:xfrm>
            <a:custGeom>
              <a:rect b="b" l="l" r="r" t="t"/>
              <a:pathLst>
                <a:path extrusionOk="0" h="435" w="319">
                  <a:moveTo>
                    <a:pt x="302" y="1"/>
                  </a:moveTo>
                  <a:cubicBezTo>
                    <a:pt x="285" y="1"/>
                    <a:pt x="218" y="84"/>
                    <a:pt x="135" y="201"/>
                  </a:cubicBezTo>
                  <a:cubicBezTo>
                    <a:pt x="51" y="318"/>
                    <a:pt x="1" y="418"/>
                    <a:pt x="18" y="435"/>
                  </a:cubicBezTo>
                  <a:cubicBezTo>
                    <a:pt x="34" y="435"/>
                    <a:pt x="118" y="351"/>
                    <a:pt x="185" y="234"/>
                  </a:cubicBezTo>
                  <a:cubicBezTo>
                    <a:pt x="268" y="118"/>
                    <a:pt x="318" y="17"/>
                    <a:pt x="3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53"/>
            <p:cNvSpPr/>
            <p:nvPr/>
          </p:nvSpPr>
          <p:spPr>
            <a:xfrm>
              <a:off x="6683123" y="4619182"/>
              <a:ext cx="11282" cy="9743"/>
            </a:xfrm>
            <a:custGeom>
              <a:rect b="b" l="l" r="r" t="t"/>
              <a:pathLst>
                <a:path extrusionOk="0" h="304" w="352">
                  <a:moveTo>
                    <a:pt x="332" y="0"/>
                  </a:moveTo>
                  <a:cubicBezTo>
                    <a:pt x="317" y="0"/>
                    <a:pt x="241" y="60"/>
                    <a:pt x="151" y="120"/>
                  </a:cubicBezTo>
                  <a:cubicBezTo>
                    <a:pt x="67" y="203"/>
                    <a:pt x="1" y="287"/>
                    <a:pt x="17" y="303"/>
                  </a:cubicBezTo>
                  <a:cubicBezTo>
                    <a:pt x="17" y="303"/>
                    <a:pt x="101" y="253"/>
                    <a:pt x="201" y="170"/>
                  </a:cubicBezTo>
                  <a:cubicBezTo>
                    <a:pt x="285" y="86"/>
                    <a:pt x="351" y="19"/>
                    <a:pt x="335" y="3"/>
                  </a:cubicBezTo>
                  <a:cubicBezTo>
                    <a:pt x="335" y="1"/>
                    <a:pt x="334" y="0"/>
                    <a:pt x="3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53"/>
            <p:cNvSpPr/>
            <p:nvPr/>
          </p:nvSpPr>
          <p:spPr>
            <a:xfrm>
              <a:off x="6674021" y="4612548"/>
              <a:ext cx="18236" cy="1859"/>
            </a:xfrm>
            <a:custGeom>
              <a:rect b="b" l="l" r="r" t="t"/>
              <a:pathLst>
                <a:path extrusionOk="0" h="58" w="569">
                  <a:moveTo>
                    <a:pt x="285" y="1"/>
                  </a:moveTo>
                  <a:cubicBezTo>
                    <a:pt x="188" y="1"/>
                    <a:pt x="92" y="9"/>
                    <a:pt x="1" y="26"/>
                  </a:cubicBezTo>
                  <a:cubicBezTo>
                    <a:pt x="83" y="49"/>
                    <a:pt x="170" y="58"/>
                    <a:pt x="257" y="58"/>
                  </a:cubicBezTo>
                  <a:cubicBezTo>
                    <a:pt x="362" y="58"/>
                    <a:pt x="468" y="44"/>
                    <a:pt x="569" y="26"/>
                  </a:cubicBezTo>
                  <a:cubicBezTo>
                    <a:pt x="477" y="9"/>
                    <a:pt x="381" y="1"/>
                    <a:pt x="2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53"/>
            <p:cNvSpPr/>
            <p:nvPr/>
          </p:nvSpPr>
          <p:spPr>
            <a:xfrm>
              <a:off x="6670816" y="4602644"/>
              <a:ext cx="20384" cy="2917"/>
            </a:xfrm>
            <a:custGeom>
              <a:rect b="b" l="l" r="r" t="t"/>
              <a:pathLst>
                <a:path extrusionOk="0" h="91" w="636">
                  <a:moveTo>
                    <a:pt x="0" y="1"/>
                  </a:moveTo>
                  <a:cubicBezTo>
                    <a:pt x="84" y="68"/>
                    <a:pt x="201" y="84"/>
                    <a:pt x="318" y="84"/>
                  </a:cubicBezTo>
                  <a:cubicBezTo>
                    <a:pt x="343" y="88"/>
                    <a:pt x="369" y="91"/>
                    <a:pt x="396" y="91"/>
                  </a:cubicBezTo>
                  <a:cubicBezTo>
                    <a:pt x="475" y="91"/>
                    <a:pt x="560" y="72"/>
                    <a:pt x="635" y="34"/>
                  </a:cubicBezTo>
                  <a:cubicBezTo>
                    <a:pt x="535" y="17"/>
                    <a:pt x="418" y="17"/>
                    <a:pt x="318" y="17"/>
                  </a:cubicBezTo>
                  <a:cubicBezTo>
                    <a:pt x="217" y="1"/>
                    <a:pt x="101"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53"/>
            <p:cNvSpPr/>
            <p:nvPr/>
          </p:nvSpPr>
          <p:spPr>
            <a:xfrm>
              <a:off x="6703474" y="4605785"/>
              <a:ext cx="32691" cy="17788"/>
            </a:xfrm>
            <a:custGeom>
              <a:rect b="b" l="l" r="r" t="t"/>
              <a:pathLst>
                <a:path extrusionOk="0" h="555" w="1020">
                  <a:moveTo>
                    <a:pt x="676" y="56"/>
                  </a:moveTo>
                  <a:cubicBezTo>
                    <a:pt x="758" y="56"/>
                    <a:pt x="842" y="74"/>
                    <a:pt x="919" y="103"/>
                  </a:cubicBezTo>
                  <a:cubicBezTo>
                    <a:pt x="970" y="137"/>
                    <a:pt x="953" y="204"/>
                    <a:pt x="886" y="237"/>
                  </a:cubicBezTo>
                  <a:cubicBezTo>
                    <a:pt x="819" y="270"/>
                    <a:pt x="769" y="304"/>
                    <a:pt x="686" y="320"/>
                  </a:cubicBezTo>
                  <a:cubicBezTo>
                    <a:pt x="569" y="354"/>
                    <a:pt x="452" y="387"/>
                    <a:pt x="335" y="421"/>
                  </a:cubicBezTo>
                  <a:cubicBezTo>
                    <a:pt x="233" y="438"/>
                    <a:pt x="149" y="446"/>
                    <a:pt x="91" y="452"/>
                  </a:cubicBezTo>
                  <a:lnTo>
                    <a:pt x="91" y="452"/>
                  </a:lnTo>
                  <a:cubicBezTo>
                    <a:pt x="120" y="388"/>
                    <a:pt x="157" y="325"/>
                    <a:pt x="201" y="270"/>
                  </a:cubicBezTo>
                  <a:cubicBezTo>
                    <a:pt x="285" y="187"/>
                    <a:pt x="385" y="120"/>
                    <a:pt x="502" y="87"/>
                  </a:cubicBezTo>
                  <a:cubicBezTo>
                    <a:pt x="558" y="66"/>
                    <a:pt x="617" y="56"/>
                    <a:pt x="676" y="56"/>
                  </a:cubicBezTo>
                  <a:close/>
                  <a:moveTo>
                    <a:pt x="690" y="1"/>
                  </a:moveTo>
                  <a:cubicBezTo>
                    <a:pt x="489" y="1"/>
                    <a:pt x="296" y="91"/>
                    <a:pt x="168" y="254"/>
                  </a:cubicBezTo>
                  <a:cubicBezTo>
                    <a:pt x="120" y="317"/>
                    <a:pt x="73" y="380"/>
                    <a:pt x="54" y="456"/>
                  </a:cubicBezTo>
                  <a:lnTo>
                    <a:pt x="54" y="456"/>
                  </a:lnTo>
                  <a:cubicBezTo>
                    <a:pt x="19" y="461"/>
                    <a:pt x="0" y="465"/>
                    <a:pt x="0" y="471"/>
                  </a:cubicBezTo>
                  <a:cubicBezTo>
                    <a:pt x="17" y="473"/>
                    <a:pt x="34" y="475"/>
                    <a:pt x="51" y="477"/>
                  </a:cubicBezTo>
                  <a:lnTo>
                    <a:pt x="51" y="477"/>
                  </a:lnTo>
                  <a:cubicBezTo>
                    <a:pt x="51" y="524"/>
                    <a:pt x="51" y="554"/>
                    <a:pt x="51" y="554"/>
                  </a:cubicBezTo>
                  <a:cubicBezTo>
                    <a:pt x="59" y="529"/>
                    <a:pt x="68" y="504"/>
                    <a:pt x="79" y="479"/>
                  </a:cubicBezTo>
                  <a:lnTo>
                    <a:pt x="79" y="479"/>
                  </a:lnTo>
                  <a:cubicBezTo>
                    <a:pt x="101" y="481"/>
                    <a:pt x="124" y="482"/>
                    <a:pt x="146" y="482"/>
                  </a:cubicBezTo>
                  <a:cubicBezTo>
                    <a:pt x="214" y="482"/>
                    <a:pt x="283" y="474"/>
                    <a:pt x="351" y="454"/>
                  </a:cubicBezTo>
                  <a:cubicBezTo>
                    <a:pt x="468" y="437"/>
                    <a:pt x="602" y="421"/>
                    <a:pt x="719" y="371"/>
                  </a:cubicBezTo>
                  <a:cubicBezTo>
                    <a:pt x="786" y="354"/>
                    <a:pt x="853" y="320"/>
                    <a:pt x="919" y="287"/>
                  </a:cubicBezTo>
                  <a:cubicBezTo>
                    <a:pt x="970" y="270"/>
                    <a:pt x="1003" y="220"/>
                    <a:pt x="1003" y="187"/>
                  </a:cubicBezTo>
                  <a:cubicBezTo>
                    <a:pt x="1020" y="137"/>
                    <a:pt x="1003" y="87"/>
                    <a:pt x="953" y="53"/>
                  </a:cubicBezTo>
                  <a:cubicBezTo>
                    <a:pt x="867" y="18"/>
                    <a:pt x="778" y="1"/>
                    <a:pt x="6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53"/>
            <p:cNvSpPr/>
            <p:nvPr/>
          </p:nvSpPr>
          <p:spPr>
            <a:xfrm>
              <a:off x="6690622" y="4601587"/>
              <a:ext cx="17179" cy="19839"/>
            </a:xfrm>
            <a:custGeom>
              <a:rect b="b" l="l" r="r" t="t"/>
              <a:pathLst>
                <a:path extrusionOk="0" h="619" w="536">
                  <a:moveTo>
                    <a:pt x="117" y="0"/>
                  </a:moveTo>
                  <a:cubicBezTo>
                    <a:pt x="51" y="0"/>
                    <a:pt x="0" y="84"/>
                    <a:pt x="17" y="151"/>
                  </a:cubicBezTo>
                  <a:cubicBezTo>
                    <a:pt x="17" y="201"/>
                    <a:pt x="51" y="251"/>
                    <a:pt x="84" y="284"/>
                  </a:cubicBezTo>
                  <a:cubicBezTo>
                    <a:pt x="134" y="368"/>
                    <a:pt x="184" y="435"/>
                    <a:pt x="251" y="485"/>
                  </a:cubicBezTo>
                  <a:cubicBezTo>
                    <a:pt x="301" y="535"/>
                    <a:pt x="385" y="585"/>
                    <a:pt x="452" y="619"/>
                  </a:cubicBezTo>
                  <a:cubicBezTo>
                    <a:pt x="468" y="602"/>
                    <a:pt x="385" y="552"/>
                    <a:pt x="285" y="451"/>
                  </a:cubicBezTo>
                  <a:cubicBezTo>
                    <a:pt x="234" y="401"/>
                    <a:pt x="168" y="335"/>
                    <a:pt x="134" y="268"/>
                  </a:cubicBezTo>
                  <a:cubicBezTo>
                    <a:pt x="84" y="201"/>
                    <a:pt x="51" y="67"/>
                    <a:pt x="134" y="50"/>
                  </a:cubicBezTo>
                  <a:cubicBezTo>
                    <a:pt x="218" y="67"/>
                    <a:pt x="318" y="117"/>
                    <a:pt x="368" y="184"/>
                  </a:cubicBezTo>
                  <a:cubicBezTo>
                    <a:pt x="418" y="251"/>
                    <a:pt x="452" y="318"/>
                    <a:pt x="468" y="401"/>
                  </a:cubicBezTo>
                  <a:cubicBezTo>
                    <a:pt x="485" y="468"/>
                    <a:pt x="485" y="535"/>
                    <a:pt x="485" y="619"/>
                  </a:cubicBezTo>
                  <a:cubicBezTo>
                    <a:pt x="535" y="552"/>
                    <a:pt x="535" y="468"/>
                    <a:pt x="518" y="385"/>
                  </a:cubicBezTo>
                  <a:cubicBezTo>
                    <a:pt x="502" y="301"/>
                    <a:pt x="468" y="218"/>
                    <a:pt x="418" y="151"/>
                  </a:cubicBezTo>
                  <a:cubicBezTo>
                    <a:pt x="351" y="50"/>
                    <a:pt x="234" y="0"/>
                    <a:pt x="1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53"/>
            <p:cNvSpPr/>
            <p:nvPr/>
          </p:nvSpPr>
          <p:spPr>
            <a:xfrm>
              <a:off x="6601716" y="4643188"/>
              <a:ext cx="51440" cy="2756"/>
            </a:xfrm>
            <a:custGeom>
              <a:rect b="b" l="l" r="r" t="t"/>
              <a:pathLst>
                <a:path extrusionOk="0" h="86" w="1605">
                  <a:moveTo>
                    <a:pt x="1563" y="1"/>
                  </a:moveTo>
                  <a:cubicBezTo>
                    <a:pt x="1455" y="1"/>
                    <a:pt x="1150" y="22"/>
                    <a:pt x="803" y="22"/>
                  </a:cubicBezTo>
                  <a:cubicBezTo>
                    <a:pt x="586" y="22"/>
                    <a:pt x="389" y="18"/>
                    <a:pt x="245" y="18"/>
                  </a:cubicBezTo>
                  <a:cubicBezTo>
                    <a:pt x="101" y="18"/>
                    <a:pt x="9" y="22"/>
                    <a:pt x="1" y="39"/>
                  </a:cubicBezTo>
                  <a:cubicBezTo>
                    <a:pt x="241" y="69"/>
                    <a:pt x="482" y="86"/>
                    <a:pt x="722" y="86"/>
                  </a:cubicBezTo>
                  <a:cubicBezTo>
                    <a:pt x="1016" y="86"/>
                    <a:pt x="1311" y="61"/>
                    <a:pt x="1605" y="6"/>
                  </a:cubicBezTo>
                  <a:cubicBezTo>
                    <a:pt x="1605" y="2"/>
                    <a:pt x="1590" y="1"/>
                    <a:pt x="156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53"/>
            <p:cNvSpPr/>
            <p:nvPr/>
          </p:nvSpPr>
          <p:spPr>
            <a:xfrm>
              <a:off x="6567454" y="4644854"/>
              <a:ext cx="5929" cy="9230"/>
            </a:xfrm>
            <a:custGeom>
              <a:rect b="b" l="l" r="r" t="t"/>
              <a:pathLst>
                <a:path extrusionOk="0" h="288" w="185">
                  <a:moveTo>
                    <a:pt x="9" y="1"/>
                  </a:moveTo>
                  <a:cubicBezTo>
                    <a:pt x="6" y="1"/>
                    <a:pt x="3" y="2"/>
                    <a:pt x="1" y="4"/>
                  </a:cubicBezTo>
                  <a:lnTo>
                    <a:pt x="17" y="4"/>
                  </a:lnTo>
                  <a:cubicBezTo>
                    <a:pt x="1" y="20"/>
                    <a:pt x="34" y="71"/>
                    <a:pt x="84" y="154"/>
                  </a:cubicBezTo>
                  <a:cubicBezTo>
                    <a:pt x="117" y="221"/>
                    <a:pt x="134" y="288"/>
                    <a:pt x="151" y="288"/>
                  </a:cubicBezTo>
                  <a:cubicBezTo>
                    <a:pt x="184" y="288"/>
                    <a:pt x="184" y="204"/>
                    <a:pt x="134" y="121"/>
                  </a:cubicBezTo>
                  <a:cubicBezTo>
                    <a:pt x="91" y="48"/>
                    <a:pt x="34" y="1"/>
                    <a:pt x="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53"/>
            <p:cNvSpPr/>
            <p:nvPr/>
          </p:nvSpPr>
          <p:spPr>
            <a:xfrm>
              <a:off x="6554057" y="4630368"/>
              <a:ext cx="7532" cy="6186"/>
            </a:xfrm>
            <a:custGeom>
              <a:rect b="b" l="l" r="r" t="t"/>
              <a:pathLst>
                <a:path extrusionOk="0" h="193" w="235">
                  <a:moveTo>
                    <a:pt x="23" y="0"/>
                  </a:moveTo>
                  <a:cubicBezTo>
                    <a:pt x="20" y="0"/>
                    <a:pt x="18" y="2"/>
                    <a:pt x="18" y="5"/>
                  </a:cubicBezTo>
                  <a:cubicBezTo>
                    <a:pt x="1" y="21"/>
                    <a:pt x="34" y="71"/>
                    <a:pt x="84" y="122"/>
                  </a:cubicBezTo>
                  <a:cubicBezTo>
                    <a:pt x="139" y="163"/>
                    <a:pt x="183" y="193"/>
                    <a:pt x="206" y="193"/>
                  </a:cubicBezTo>
                  <a:cubicBezTo>
                    <a:pt x="211" y="193"/>
                    <a:pt x="215" y="191"/>
                    <a:pt x="218" y="188"/>
                  </a:cubicBezTo>
                  <a:cubicBezTo>
                    <a:pt x="235" y="172"/>
                    <a:pt x="201" y="122"/>
                    <a:pt x="134" y="71"/>
                  </a:cubicBezTo>
                  <a:cubicBezTo>
                    <a:pt x="93" y="30"/>
                    <a:pt x="41" y="0"/>
                    <a:pt x="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53"/>
            <p:cNvSpPr/>
            <p:nvPr/>
          </p:nvSpPr>
          <p:spPr>
            <a:xfrm>
              <a:off x="6535500" y="4623092"/>
              <a:ext cx="10576" cy="3846"/>
            </a:xfrm>
            <a:custGeom>
              <a:rect b="b" l="l" r="r" t="t"/>
              <a:pathLst>
                <a:path extrusionOk="0" h="120" w="330">
                  <a:moveTo>
                    <a:pt x="93" y="0"/>
                  </a:moveTo>
                  <a:cubicBezTo>
                    <a:pt x="36" y="0"/>
                    <a:pt x="0" y="20"/>
                    <a:pt x="12" y="31"/>
                  </a:cubicBezTo>
                  <a:cubicBezTo>
                    <a:pt x="12" y="48"/>
                    <a:pt x="79" y="48"/>
                    <a:pt x="162" y="65"/>
                  </a:cubicBezTo>
                  <a:cubicBezTo>
                    <a:pt x="230" y="92"/>
                    <a:pt x="276" y="119"/>
                    <a:pt x="300" y="119"/>
                  </a:cubicBezTo>
                  <a:cubicBezTo>
                    <a:pt x="305" y="119"/>
                    <a:pt x="309" y="118"/>
                    <a:pt x="312" y="115"/>
                  </a:cubicBezTo>
                  <a:cubicBezTo>
                    <a:pt x="329" y="115"/>
                    <a:pt x="279" y="48"/>
                    <a:pt x="179" y="14"/>
                  </a:cubicBezTo>
                  <a:cubicBezTo>
                    <a:pt x="148" y="4"/>
                    <a:pt x="118" y="0"/>
                    <a:pt x="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53"/>
            <p:cNvSpPr/>
            <p:nvPr/>
          </p:nvSpPr>
          <p:spPr>
            <a:xfrm>
              <a:off x="6522456" y="4621009"/>
              <a:ext cx="5416" cy="2436"/>
            </a:xfrm>
            <a:custGeom>
              <a:rect b="b" l="l" r="r" t="t"/>
              <a:pathLst>
                <a:path extrusionOk="0" h="76" w="169">
                  <a:moveTo>
                    <a:pt x="32" y="0"/>
                  </a:moveTo>
                  <a:cubicBezTo>
                    <a:pt x="14" y="0"/>
                    <a:pt x="1" y="4"/>
                    <a:pt x="1" y="13"/>
                  </a:cubicBezTo>
                  <a:cubicBezTo>
                    <a:pt x="1" y="29"/>
                    <a:pt x="34" y="46"/>
                    <a:pt x="68" y="63"/>
                  </a:cubicBezTo>
                  <a:cubicBezTo>
                    <a:pt x="93" y="71"/>
                    <a:pt x="118" y="75"/>
                    <a:pt x="137" y="75"/>
                  </a:cubicBezTo>
                  <a:cubicBezTo>
                    <a:pt x="156" y="75"/>
                    <a:pt x="168" y="71"/>
                    <a:pt x="168" y="63"/>
                  </a:cubicBezTo>
                  <a:cubicBezTo>
                    <a:pt x="168" y="46"/>
                    <a:pt x="135" y="13"/>
                    <a:pt x="101" y="13"/>
                  </a:cubicBezTo>
                  <a:cubicBezTo>
                    <a:pt x="76" y="4"/>
                    <a:pt x="51" y="0"/>
                    <a:pt x="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53"/>
            <p:cNvSpPr/>
            <p:nvPr/>
          </p:nvSpPr>
          <p:spPr>
            <a:xfrm>
              <a:off x="5657619" y="1979736"/>
              <a:ext cx="728881" cy="1056592"/>
            </a:xfrm>
            <a:custGeom>
              <a:rect b="b" l="l" r="r" t="t"/>
              <a:pathLst>
                <a:path extrusionOk="0" h="32967" w="22742">
                  <a:moveTo>
                    <a:pt x="20151" y="0"/>
                  </a:moveTo>
                  <a:lnTo>
                    <a:pt x="16910" y="8388"/>
                  </a:lnTo>
                  <a:cubicBezTo>
                    <a:pt x="16592" y="8288"/>
                    <a:pt x="16275" y="8221"/>
                    <a:pt x="15957" y="8188"/>
                  </a:cubicBezTo>
                  <a:lnTo>
                    <a:pt x="9341" y="8137"/>
                  </a:lnTo>
                  <a:cubicBezTo>
                    <a:pt x="9341" y="8137"/>
                    <a:pt x="4729" y="5464"/>
                    <a:pt x="4829" y="5230"/>
                  </a:cubicBezTo>
                  <a:lnTo>
                    <a:pt x="4829" y="5230"/>
                  </a:lnTo>
                  <a:lnTo>
                    <a:pt x="1" y="9574"/>
                  </a:lnTo>
                  <a:lnTo>
                    <a:pt x="4863" y="15890"/>
                  </a:lnTo>
                  <a:lnTo>
                    <a:pt x="7536" y="25047"/>
                  </a:lnTo>
                  <a:cubicBezTo>
                    <a:pt x="7536" y="25047"/>
                    <a:pt x="5347" y="29925"/>
                    <a:pt x="5347" y="32966"/>
                  </a:cubicBezTo>
                  <a:lnTo>
                    <a:pt x="22039" y="30995"/>
                  </a:lnTo>
                  <a:cubicBezTo>
                    <a:pt x="22039" y="30995"/>
                    <a:pt x="21755" y="27302"/>
                    <a:pt x="18664" y="22975"/>
                  </a:cubicBezTo>
                  <a:lnTo>
                    <a:pt x="20151" y="15239"/>
                  </a:lnTo>
                  <a:cubicBezTo>
                    <a:pt x="21321" y="12164"/>
                    <a:pt x="21956" y="13468"/>
                    <a:pt x="22474" y="8188"/>
                  </a:cubicBezTo>
                  <a:cubicBezTo>
                    <a:pt x="22741" y="5264"/>
                    <a:pt x="21922" y="2340"/>
                    <a:pt x="20151"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53"/>
            <p:cNvSpPr/>
            <p:nvPr/>
          </p:nvSpPr>
          <p:spPr>
            <a:xfrm>
              <a:off x="5907705" y="2686054"/>
              <a:ext cx="101791" cy="27883"/>
            </a:xfrm>
            <a:custGeom>
              <a:rect b="b" l="l" r="r" t="t"/>
              <a:pathLst>
                <a:path extrusionOk="0" h="870" w="3176">
                  <a:moveTo>
                    <a:pt x="3171" y="0"/>
                  </a:moveTo>
                  <a:cubicBezTo>
                    <a:pt x="3134" y="0"/>
                    <a:pt x="3032" y="194"/>
                    <a:pt x="2791" y="419"/>
                  </a:cubicBezTo>
                  <a:cubicBezTo>
                    <a:pt x="2641" y="552"/>
                    <a:pt x="2457" y="619"/>
                    <a:pt x="2273" y="636"/>
                  </a:cubicBezTo>
                  <a:cubicBezTo>
                    <a:pt x="2263" y="637"/>
                    <a:pt x="2253" y="637"/>
                    <a:pt x="2243" y="637"/>
                  </a:cubicBezTo>
                  <a:cubicBezTo>
                    <a:pt x="2037" y="637"/>
                    <a:pt x="1845" y="478"/>
                    <a:pt x="1638" y="318"/>
                  </a:cubicBezTo>
                  <a:cubicBezTo>
                    <a:pt x="1442" y="168"/>
                    <a:pt x="1206" y="99"/>
                    <a:pt x="953" y="99"/>
                  </a:cubicBezTo>
                  <a:cubicBezTo>
                    <a:pt x="925" y="99"/>
                    <a:pt x="898" y="100"/>
                    <a:pt x="869" y="101"/>
                  </a:cubicBezTo>
                  <a:cubicBezTo>
                    <a:pt x="652" y="135"/>
                    <a:pt x="452" y="218"/>
                    <a:pt x="285" y="369"/>
                  </a:cubicBezTo>
                  <a:cubicBezTo>
                    <a:pt x="118" y="486"/>
                    <a:pt x="17" y="669"/>
                    <a:pt x="1" y="870"/>
                  </a:cubicBezTo>
                  <a:cubicBezTo>
                    <a:pt x="84" y="719"/>
                    <a:pt x="201" y="569"/>
                    <a:pt x="351" y="452"/>
                  </a:cubicBezTo>
                  <a:cubicBezTo>
                    <a:pt x="502" y="318"/>
                    <a:pt x="686" y="252"/>
                    <a:pt x="886" y="235"/>
                  </a:cubicBezTo>
                  <a:cubicBezTo>
                    <a:pt x="910" y="233"/>
                    <a:pt x="933" y="232"/>
                    <a:pt x="957" y="232"/>
                  </a:cubicBezTo>
                  <a:cubicBezTo>
                    <a:pt x="1169" y="232"/>
                    <a:pt x="1389" y="300"/>
                    <a:pt x="1554" y="435"/>
                  </a:cubicBezTo>
                  <a:cubicBezTo>
                    <a:pt x="1655" y="519"/>
                    <a:pt x="1772" y="602"/>
                    <a:pt x="1889" y="669"/>
                  </a:cubicBezTo>
                  <a:cubicBezTo>
                    <a:pt x="2006" y="736"/>
                    <a:pt x="2139" y="770"/>
                    <a:pt x="2273" y="770"/>
                  </a:cubicBezTo>
                  <a:cubicBezTo>
                    <a:pt x="2490" y="753"/>
                    <a:pt x="2707" y="653"/>
                    <a:pt x="2858" y="486"/>
                  </a:cubicBezTo>
                  <a:cubicBezTo>
                    <a:pt x="2958" y="385"/>
                    <a:pt x="3042" y="268"/>
                    <a:pt x="3108" y="151"/>
                  </a:cubicBezTo>
                  <a:cubicBezTo>
                    <a:pt x="3158" y="51"/>
                    <a:pt x="3175" y="1"/>
                    <a:pt x="3175" y="1"/>
                  </a:cubicBezTo>
                  <a:cubicBezTo>
                    <a:pt x="3174" y="0"/>
                    <a:pt x="3172" y="0"/>
                    <a:pt x="317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53"/>
            <p:cNvSpPr/>
            <p:nvPr/>
          </p:nvSpPr>
          <p:spPr>
            <a:xfrm>
              <a:off x="6172246" y="2852041"/>
              <a:ext cx="102304" cy="27916"/>
            </a:xfrm>
            <a:custGeom>
              <a:rect b="b" l="l" r="r" t="t"/>
              <a:pathLst>
                <a:path extrusionOk="0" h="871" w="3192">
                  <a:moveTo>
                    <a:pt x="3173" y="1"/>
                  </a:moveTo>
                  <a:cubicBezTo>
                    <a:pt x="3149" y="1"/>
                    <a:pt x="3032" y="195"/>
                    <a:pt x="2791" y="419"/>
                  </a:cubicBezTo>
                  <a:cubicBezTo>
                    <a:pt x="2657" y="536"/>
                    <a:pt x="2473" y="620"/>
                    <a:pt x="2273" y="637"/>
                  </a:cubicBezTo>
                  <a:cubicBezTo>
                    <a:pt x="2263" y="637"/>
                    <a:pt x="2253" y="638"/>
                    <a:pt x="2243" y="638"/>
                  </a:cubicBezTo>
                  <a:cubicBezTo>
                    <a:pt x="2039" y="638"/>
                    <a:pt x="1862" y="478"/>
                    <a:pt x="1655" y="319"/>
                  </a:cubicBezTo>
                  <a:cubicBezTo>
                    <a:pt x="1444" y="169"/>
                    <a:pt x="1206" y="99"/>
                    <a:pt x="966" y="99"/>
                  </a:cubicBezTo>
                  <a:cubicBezTo>
                    <a:pt x="939" y="99"/>
                    <a:pt x="913" y="100"/>
                    <a:pt x="886" y="102"/>
                  </a:cubicBezTo>
                  <a:cubicBezTo>
                    <a:pt x="669" y="119"/>
                    <a:pt x="452" y="219"/>
                    <a:pt x="285" y="369"/>
                  </a:cubicBezTo>
                  <a:cubicBezTo>
                    <a:pt x="134" y="486"/>
                    <a:pt x="17" y="670"/>
                    <a:pt x="1" y="870"/>
                  </a:cubicBezTo>
                  <a:cubicBezTo>
                    <a:pt x="101" y="703"/>
                    <a:pt x="218" y="570"/>
                    <a:pt x="351" y="436"/>
                  </a:cubicBezTo>
                  <a:cubicBezTo>
                    <a:pt x="502" y="319"/>
                    <a:pt x="702" y="252"/>
                    <a:pt x="886" y="236"/>
                  </a:cubicBezTo>
                  <a:cubicBezTo>
                    <a:pt x="911" y="234"/>
                    <a:pt x="936" y="233"/>
                    <a:pt x="961" y="233"/>
                  </a:cubicBezTo>
                  <a:cubicBezTo>
                    <a:pt x="1183" y="233"/>
                    <a:pt x="1391" y="301"/>
                    <a:pt x="1571" y="436"/>
                  </a:cubicBezTo>
                  <a:cubicBezTo>
                    <a:pt x="1671" y="520"/>
                    <a:pt x="1772" y="586"/>
                    <a:pt x="1889" y="670"/>
                  </a:cubicBezTo>
                  <a:cubicBezTo>
                    <a:pt x="2006" y="737"/>
                    <a:pt x="2139" y="770"/>
                    <a:pt x="2273" y="770"/>
                  </a:cubicBezTo>
                  <a:cubicBezTo>
                    <a:pt x="2507" y="754"/>
                    <a:pt x="2707" y="653"/>
                    <a:pt x="2858" y="486"/>
                  </a:cubicBezTo>
                  <a:cubicBezTo>
                    <a:pt x="2958" y="386"/>
                    <a:pt x="3058" y="269"/>
                    <a:pt x="3125" y="135"/>
                  </a:cubicBezTo>
                  <a:cubicBezTo>
                    <a:pt x="3159" y="52"/>
                    <a:pt x="3192" y="2"/>
                    <a:pt x="3175" y="2"/>
                  </a:cubicBezTo>
                  <a:cubicBezTo>
                    <a:pt x="3175" y="1"/>
                    <a:pt x="3174" y="1"/>
                    <a:pt x="317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53"/>
            <p:cNvSpPr/>
            <p:nvPr/>
          </p:nvSpPr>
          <p:spPr>
            <a:xfrm>
              <a:off x="6079621" y="2590065"/>
              <a:ext cx="39646" cy="105188"/>
            </a:xfrm>
            <a:custGeom>
              <a:rect b="b" l="l" r="r" t="t"/>
              <a:pathLst>
                <a:path extrusionOk="0" h="3282" w="1237">
                  <a:moveTo>
                    <a:pt x="762" y="1"/>
                  </a:moveTo>
                  <a:cubicBezTo>
                    <a:pt x="758" y="1"/>
                    <a:pt x="755" y="2"/>
                    <a:pt x="752" y="5"/>
                  </a:cubicBezTo>
                  <a:cubicBezTo>
                    <a:pt x="735" y="5"/>
                    <a:pt x="886" y="189"/>
                    <a:pt x="1019" y="506"/>
                  </a:cubicBezTo>
                  <a:cubicBezTo>
                    <a:pt x="1086" y="673"/>
                    <a:pt x="1103" y="874"/>
                    <a:pt x="1036" y="1058"/>
                  </a:cubicBezTo>
                  <a:cubicBezTo>
                    <a:pt x="986" y="1275"/>
                    <a:pt x="752" y="1392"/>
                    <a:pt x="518" y="1542"/>
                  </a:cubicBezTo>
                  <a:cubicBezTo>
                    <a:pt x="301" y="1693"/>
                    <a:pt x="134" y="1927"/>
                    <a:pt x="67" y="2194"/>
                  </a:cubicBezTo>
                  <a:cubicBezTo>
                    <a:pt x="0" y="2394"/>
                    <a:pt x="17" y="2628"/>
                    <a:pt x="100" y="2829"/>
                  </a:cubicBezTo>
                  <a:cubicBezTo>
                    <a:pt x="241" y="3158"/>
                    <a:pt x="442" y="3282"/>
                    <a:pt x="465" y="3282"/>
                  </a:cubicBezTo>
                  <a:cubicBezTo>
                    <a:pt x="467" y="3282"/>
                    <a:pt x="468" y="3281"/>
                    <a:pt x="468" y="3280"/>
                  </a:cubicBezTo>
                  <a:cubicBezTo>
                    <a:pt x="351" y="3130"/>
                    <a:pt x="267" y="2979"/>
                    <a:pt x="201" y="2795"/>
                  </a:cubicBezTo>
                  <a:cubicBezTo>
                    <a:pt x="134" y="2612"/>
                    <a:pt x="134" y="2411"/>
                    <a:pt x="184" y="2227"/>
                  </a:cubicBezTo>
                  <a:cubicBezTo>
                    <a:pt x="251" y="1993"/>
                    <a:pt x="401" y="1793"/>
                    <a:pt x="602" y="1659"/>
                  </a:cubicBezTo>
                  <a:cubicBezTo>
                    <a:pt x="718" y="1592"/>
                    <a:pt x="835" y="1509"/>
                    <a:pt x="936" y="1442"/>
                  </a:cubicBezTo>
                  <a:cubicBezTo>
                    <a:pt x="1053" y="1359"/>
                    <a:pt x="1119" y="1242"/>
                    <a:pt x="1170" y="1108"/>
                  </a:cubicBezTo>
                  <a:cubicBezTo>
                    <a:pt x="1236" y="891"/>
                    <a:pt x="1203" y="657"/>
                    <a:pt x="1103" y="456"/>
                  </a:cubicBezTo>
                  <a:cubicBezTo>
                    <a:pt x="1053" y="323"/>
                    <a:pt x="969" y="206"/>
                    <a:pt x="869" y="105"/>
                  </a:cubicBezTo>
                  <a:cubicBezTo>
                    <a:pt x="813" y="36"/>
                    <a:pt x="781" y="1"/>
                    <a:pt x="76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53"/>
            <p:cNvSpPr/>
            <p:nvPr/>
          </p:nvSpPr>
          <p:spPr>
            <a:xfrm>
              <a:off x="6129940" y="2762109"/>
              <a:ext cx="85702" cy="64837"/>
            </a:xfrm>
            <a:custGeom>
              <a:rect b="b" l="l" r="r" t="t"/>
              <a:pathLst>
                <a:path extrusionOk="0" h="2023" w="2674">
                  <a:moveTo>
                    <a:pt x="2624" y="1"/>
                  </a:moveTo>
                  <a:lnTo>
                    <a:pt x="2624" y="1"/>
                  </a:lnTo>
                  <a:cubicBezTo>
                    <a:pt x="2590" y="184"/>
                    <a:pt x="2540" y="368"/>
                    <a:pt x="2457" y="535"/>
                  </a:cubicBezTo>
                  <a:cubicBezTo>
                    <a:pt x="2357" y="702"/>
                    <a:pt x="2206" y="853"/>
                    <a:pt x="2039" y="936"/>
                  </a:cubicBezTo>
                  <a:cubicBezTo>
                    <a:pt x="1899" y="1001"/>
                    <a:pt x="1745" y="1038"/>
                    <a:pt x="1590" y="1038"/>
                  </a:cubicBezTo>
                  <a:cubicBezTo>
                    <a:pt x="1505" y="1038"/>
                    <a:pt x="1420" y="1027"/>
                    <a:pt x="1337" y="1003"/>
                  </a:cubicBezTo>
                  <a:cubicBezTo>
                    <a:pt x="1204" y="970"/>
                    <a:pt x="1087" y="936"/>
                    <a:pt x="953" y="920"/>
                  </a:cubicBezTo>
                  <a:cubicBezTo>
                    <a:pt x="908" y="908"/>
                    <a:pt x="862" y="903"/>
                    <a:pt x="816" y="903"/>
                  </a:cubicBezTo>
                  <a:cubicBezTo>
                    <a:pt x="723" y="903"/>
                    <a:pt x="630" y="925"/>
                    <a:pt x="552" y="970"/>
                  </a:cubicBezTo>
                  <a:cubicBezTo>
                    <a:pt x="351" y="1070"/>
                    <a:pt x="201" y="1237"/>
                    <a:pt x="118" y="1438"/>
                  </a:cubicBezTo>
                  <a:cubicBezTo>
                    <a:pt x="51" y="1571"/>
                    <a:pt x="17" y="1722"/>
                    <a:pt x="17" y="1855"/>
                  </a:cubicBezTo>
                  <a:cubicBezTo>
                    <a:pt x="1" y="1955"/>
                    <a:pt x="1" y="2022"/>
                    <a:pt x="17" y="2022"/>
                  </a:cubicBezTo>
                  <a:cubicBezTo>
                    <a:pt x="34" y="2022"/>
                    <a:pt x="67" y="1805"/>
                    <a:pt x="201" y="1488"/>
                  </a:cubicBezTo>
                  <a:cubicBezTo>
                    <a:pt x="285" y="1304"/>
                    <a:pt x="435" y="1170"/>
                    <a:pt x="602" y="1087"/>
                  </a:cubicBezTo>
                  <a:cubicBezTo>
                    <a:pt x="669" y="1053"/>
                    <a:pt x="740" y="1040"/>
                    <a:pt x="814" y="1040"/>
                  </a:cubicBezTo>
                  <a:cubicBezTo>
                    <a:pt x="962" y="1040"/>
                    <a:pt x="1126" y="1092"/>
                    <a:pt x="1304" y="1137"/>
                  </a:cubicBezTo>
                  <a:cubicBezTo>
                    <a:pt x="1396" y="1160"/>
                    <a:pt x="1489" y="1171"/>
                    <a:pt x="1582" y="1171"/>
                  </a:cubicBezTo>
                  <a:cubicBezTo>
                    <a:pt x="1760" y="1171"/>
                    <a:pt x="1936" y="1130"/>
                    <a:pt x="2089" y="1053"/>
                  </a:cubicBezTo>
                  <a:cubicBezTo>
                    <a:pt x="2290" y="953"/>
                    <a:pt x="2440" y="786"/>
                    <a:pt x="2540" y="585"/>
                  </a:cubicBezTo>
                  <a:cubicBezTo>
                    <a:pt x="2641" y="418"/>
                    <a:pt x="2674" y="201"/>
                    <a:pt x="262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53"/>
            <p:cNvSpPr/>
            <p:nvPr/>
          </p:nvSpPr>
          <p:spPr>
            <a:xfrm>
              <a:off x="6163688" y="2934987"/>
              <a:ext cx="106053" cy="30223"/>
            </a:xfrm>
            <a:custGeom>
              <a:rect b="b" l="l" r="r" t="t"/>
              <a:pathLst>
                <a:path extrusionOk="0" h="943" w="3309">
                  <a:moveTo>
                    <a:pt x="967" y="0"/>
                  </a:moveTo>
                  <a:cubicBezTo>
                    <a:pt x="766" y="0"/>
                    <a:pt x="579" y="53"/>
                    <a:pt x="418" y="171"/>
                  </a:cubicBezTo>
                  <a:cubicBezTo>
                    <a:pt x="301" y="237"/>
                    <a:pt x="184" y="338"/>
                    <a:pt x="101" y="455"/>
                  </a:cubicBezTo>
                  <a:cubicBezTo>
                    <a:pt x="34" y="538"/>
                    <a:pt x="0" y="572"/>
                    <a:pt x="17" y="588"/>
                  </a:cubicBezTo>
                  <a:cubicBezTo>
                    <a:pt x="18" y="589"/>
                    <a:pt x="19" y="589"/>
                    <a:pt x="20" y="589"/>
                  </a:cubicBezTo>
                  <a:cubicBezTo>
                    <a:pt x="47" y="589"/>
                    <a:pt x="196" y="414"/>
                    <a:pt x="468" y="254"/>
                  </a:cubicBezTo>
                  <a:cubicBezTo>
                    <a:pt x="600" y="175"/>
                    <a:pt x="753" y="127"/>
                    <a:pt x="903" y="127"/>
                  </a:cubicBezTo>
                  <a:cubicBezTo>
                    <a:pt x="942" y="127"/>
                    <a:pt x="981" y="130"/>
                    <a:pt x="1019" y="137"/>
                  </a:cubicBezTo>
                  <a:cubicBezTo>
                    <a:pt x="1237" y="171"/>
                    <a:pt x="1387" y="371"/>
                    <a:pt x="1571" y="572"/>
                  </a:cubicBezTo>
                  <a:cubicBezTo>
                    <a:pt x="1755" y="772"/>
                    <a:pt x="2005" y="906"/>
                    <a:pt x="2289" y="939"/>
                  </a:cubicBezTo>
                  <a:cubicBezTo>
                    <a:pt x="2316" y="941"/>
                    <a:pt x="2344" y="942"/>
                    <a:pt x="2371" y="942"/>
                  </a:cubicBezTo>
                  <a:cubicBezTo>
                    <a:pt x="2561" y="942"/>
                    <a:pt x="2749" y="891"/>
                    <a:pt x="2924" y="789"/>
                  </a:cubicBezTo>
                  <a:cubicBezTo>
                    <a:pt x="3242" y="588"/>
                    <a:pt x="3309" y="354"/>
                    <a:pt x="3292" y="354"/>
                  </a:cubicBezTo>
                  <a:lnTo>
                    <a:pt x="3292" y="354"/>
                  </a:lnTo>
                  <a:cubicBezTo>
                    <a:pt x="3175" y="488"/>
                    <a:pt x="3025" y="605"/>
                    <a:pt x="2874" y="705"/>
                  </a:cubicBezTo>
                  <a:cubicBezTo>
                    <a:pt x="2721" y="775"/>
                    <a:pt x="2556" y="810"/>
                    <a:pt x="2399" y="810"/>
                  </a:cubicBezTo>
                  <a:cubicBezTo>
                    <a:pt x="2368" y="810"/>
                    <a:pt x="2337" y="808"/>
                    <a:pt x="2306" y="805"/>
                  </a:cubicBezTo>
                  <a:cubicBezTo>
                    <a:pt x="2055" y="772"/>
                    <a:pt x="1838" y="655"/>
                    <a:pt x="1688" y="471"/>
                  </a:cubicBezTo>
                  <a:cubicBezTo>
                    <a:pt x="1588" y="371"/>
                    <a:pt x="1504" y="271"/>
                    <a:pt x="1404" y="187"/>
                  </a:cubicBezTo>
                  <a:cubicBezTo>
                    <a:pt x="1304" y="87"/>
                    <a:pt x="1187" y="37"/>
                    <a:pt x="1053" y="3"/>
                  </a:cubicBezTo>
                  <a:cubicBezTo>
                    <a:pt x="1024" y="1"/>
                    <a:pt x="996" y="0"/>
                    <a:pt x="96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53"/>
            <p:cNvSpPr/>
            <p:nvPr/>
          </p:nvSpPr>
          <p:spPr>
            <a:xfrm>
              <a:off x="5875591" y="2950755"/>
              <a:ext cx="103906" cy="42979"/>
            </a:xfrm>
            <a:custGeom>
              <a:rect b="b" l="l" r="r" t="t"/>
              <a:pathLst>
                <a:path extrusionOk="0" h="1341" w="3242">
                  <a:moveTo>
                    <a:pt x="821" y="0"/>
                  </a:moveTo>
                  <a:cubicBezTo>
                    <a:pt x="710" y="0"/>
                    <a:pt x="602" y="21"/>
                    <a:pt x="501" y="63"/>
                  </a:cubicBezTo>
                  <a:cubicBezTo>
                    <a:pt x="368" y="96"/>
                    <a:pt x="234" y="163"/>
                    <a:pt x="117" y="247"/>
                  </a:cubicBezTo>
                  <a:cubicBezTo>
                    <a:pt x="33" y="313"/>
                    <a:pt x="0" y="347"/>
                    <a:pt x="0" y="364"/>
                  </a:cubicBezTo>
                  <a:cubicBezTo>
                    <a:pt x="1" y="365"/>
                    <a:pt x="3" y="365"/>
                    <a:pt x="5" y="365"/>
                  </a:cubicBezTo>
                  <a:cubicBezTo>
                    <a:pt x="38" y="365"/>
                    <a:pt x="220" y="241"/>
                    <a:pt x="535" y="146"/>
                  </a:cubicBezTo>
                  <a:cubicBezTo>
                    <a:pt x="607" y="127"/>
                    <a:pt x="682" y="117"/>
                    <a:pt x="758" y="117"/>
                  </a:cubicBezTo>
                  <a:cubicBezTo>
                    <a:pt x="874" y="117"/>
                    <a:pt x="992" y="139"/>
                    <a:pt x="1103" y="180"/>
                  </a:cubicBezTo>
                  <a:cubicBezTo>
                    <a:pt x="1303" y="263"/>
                    <a:pt x="1387" y="497"/>
                    <a:pt x="1521" y="748"/>
                  </a:cubicBezTo>
                  <a:cubicBezTo>
                    <a:pt x="1637" y="982"/>
                    <a:pt x="1855" y="1182"/>
                    <a:pt x="2105" y="1266"/>
                  </a:cubicBezTo>
                  <a:cubicBezTo>
                    <a:pt x="2232" y="1315"/>
                    <a:pt x="2358" y="1340"/>
                    <a:pt x="2485" y="1340"/>
                  </a:cubicBezTo>
                  <a:cubicBezTo>
                    <a:pt x="2576" y="1340"/>
                    <a:pt x="2666" y="1327"/>
                    <a:pt x="2757" y="1299"/>
                  </a:cubicBezTo>
                  <a:cubicBezTo>
                    <a:pt x="2957" y="1266"/>
                    <a:pt x="3125" y="1149"/>
                    <a:pt x="3242" y="965"/>
                  </a:cubicBezTo>
                  <a:lnTo>
                    <a:pt x="3242" y="965"/>
                  </a:lnTo>
                  <a:cubicBezTo>
                    <a:pt x="3091" y="1065"/>
                    <a:pt x="2907" y="1149"/>
                    <a:pt x="2740" y="1199"/>
                  </a:cubicBezTo>
                  <a:cubicBezTo>
                    <a:pt x="2673" y="1210"/>
                    <a:pt x="2607" y="1216"/>
                    <a:pt x="2540" y="1216"/>
                  </a:cubicBezTo>
                  <a:cubicBezTo>
                    <a:pt x="2408" y="1216"/>
                    <a:pt x="2278" y="1193"/>
                    <a:pt x="2155" y="1149"/>
                  </a:cubicBezTo>
                  <a:cubicBezTo>
                    <a:pt x="1938" y="1065"/>
                    <a:pt x="1754" y="882"/>
                    <a:pt x="1637" y="681"/>
                  </a:cubicBezTo>
                  <a:cubicBezTo>
                    <a:pt x="1587" y="547"/>
                    <a:pt x="1521" y="430"/>
                    <a:pt x="1454" y="330"/>
                  </a:cubicBezTo>
                  <a:cubicBezTo>
                    <a:pt x="1387" y="213"/>
                    <a:pt x="1270" y="113"/>
                    <a:pt x="1153" y="63"/>
                  </a:cubicBezTo>
                  <a:cubicBezTo>
                    <a:pt x="1044" y="21"/>
                    <a:pt x="932" y="0"/>
                    <a:pt x="82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53"/>
            <p:cNvSpPr/>
            <p:nvPr/>
          </p:nvSpPr>
          <p:spPr>
            <a:xfrm>
              <a:off x="6173848" y="2522728"/>
              <a:ext cx="87336" cy="65991"/>
            </a:xfrm>
            <a:custGeom>
              <a:rect b="b" l="l" r="r" t="t"/>
              <a:pathLst>
                <a:path extrusionOk="0" h="2059" w="2725">
                  <a:moveTo>
                    <a:pt x="586" y="1"/>
                  </a:moveTo>
                  <a:cubicBezTo>
                    <a:pt x="435" y="1"/>
                    <a:pt x="285" y="1"/>
                    <a:pt x="151" y="34"/>
                  </a:cubicBezTo>
                  <a:cubicBezTo>
                    <a:pt x="51" y="51"/>
                    <a:pt x="1" y="68"/>
                    <a:pt x="1" y="84"/>
                  </a:cubicBezTo>
                  <a:cubicBezTo>
                    <a:pt x="1" y="94"/>
                    <a:pt x="19" y="97"/>
                    <a:pt x="52" y="97"/>
                  </a:cubicBezTo>
                  <a:cubicBezTo>
                    <a:pt x="105" y="97"/>
                    <a:pt x="197" y="89"/>
                    <a:pt x="318" y="89"/>
                  </a:cubicBezTo>
                  <a:cubicBezTo>
                    <a:pt x="392" y="89"/>
                    <a:pt x="476" y="92"/>
                    <a:pt x="569" y="101"/>
                  </a:cubicBezTo>
                  <a:cubicBezTo>
                    <a:pt x="769" y="118"/>
                    <a:pt x="936" y="218"/>
                    <a:pt x="1070" y="352"/>
                  </a:cubicBezTo>
                  <a:cubicBezTo>
                    <a:pt x="1220" y="519"/>
                    <a:pt x="1220" y="769"/>
                    <a:pt x="1237" y="1037"/>
                  </a:cubicBezTo>
                  <a:cubicBezTo>
                    <a:pt x="1254" y="1304"/>
                    <a:pt x="1388" y="1571"/>
                    <a:pt x="1571" y="1755"/>
                  </a:cubicBezTo>
                  <a:cubicBezTo>
                    <a:pt x="1738" y="1906"/>
                    <a:pt x="1939" y="2006"/>
                    <a:pt x="2156" y="2039"/>
                  </a:cubicBezTo>
                  <a:cubicBezTo>
                    <a:pt x="2210" y="2053"/>
                    <a:pt x="2264" y="2059"/>
                    <a:pt x="2317" y="2059"/>
                  </a:cubicBezTo>
                  <a:cubicBezTo>
                    <a:pt x="2462" y="2059"/>
                    <a:pt x="2602" y="2012"/>
                    <a:pt x="2724" y="1939"/>
                  </a:cubicBezTo>
                  <a:lnTo>
                    <a:pt x="2724" y="1939"/>
                  </a:lnTo>
                  <a:cubicBezTo>
                    <a:pt x="2618" y="1949"/>
                    <a:pt x="2512" y="1958"/>
                    <a:pt x="2406" y="1958"/>
                  </a:cubicBezTo>
                  <a:cubicBezTo>
                    <a:pt x="2328" y="1958"/>
                    <a:pt x="2251" y="1953"/>
                    <a:pt x="2173" y="1939"/>
                  </a:cubicBezTo>
                  <a:cubicBezTo>
                    <a:pt x="1989" y="1906"/>
                    <a:pt x="1805" y="1805"/>
                    <a:pt x="1672" y="1672"/>
                  </a:cubicBezTo>
                  <a:cubicBezTo>
                    <a:pt x="1504" y="1488"/>
                    <a:pt x="1404" y="1271"/>
                    <a:pt x="1388" y="1020"/>
                  </a:cubicBezTo>
                  <a:cubicBezTo>
                    <a:pt x="1371" y="886"/>
                    <a:pt x="1371" y="753"/>
                    <a:pt x="1354" y="619"/>
                  </a:cubicBezTo>
                  <a:cubicBezTo>
                    <a:pt x="1321" y="485"/>
                    <a:pt x="1271" y="368"/>
                    <a:pt x="1170" y="268"/>
                  </a:cubicBezTo>
                  <a:cubicBezTo>
                    <a:pt x="1020" y="101"/>
                    <a:pt x="803" y="18"/>
                    <a:pt x="58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53"/>
            <p:cNvSpPr/>
            <p:nvPr/>
          </p:nvSpPr>
          <p:spPr>
            <a:xfrm>
              <a:off x="6311471" y="2125917"/>
              <a:ext cx="36986" cy="105605"/>
            </a:xfrm>
            <a:custGeom>
              <a:rect b="b" l="l" r="r" t="t"/>
              <a:pathLst>
                <a:path extrusionOk="0" h="3295" w="1154">
                  <a:moveTo>
                    <a:pt x="652" y="1"/>
                  </a:moveTo>
                  <a:cubicBezTo>
                    <a:pt x="619" y="18"/>
                    <a:pt x="786" y="185"/>
                    <a:pt x="920" y="502"/>
                  </a:cubicBezTo>
                  <a:cubicBezTo>
                    <a:pt x="1003" y="669"/>
                    <a:pt x="1037" y="870"/>
                    <a:pt x="987" y="1070"/>
                  </a:cubicBezTo>
                  <a:cubicBezTo>
                    <a:pt x="920" y="1271"/>
                    <a:pt x="719" y="1404"/>
                    <a:pt x="485" y="1571"/>
                  </a:cubicBezTo>
                  <a:cubicBezTo>
                    <a:pt x="268" y="1722"/>
                    <a:pt x="118" y="1956"/>
                    <a:pt x="51" y="2223"/>
                  </a:cubicBezTo>
                  <a:cubicBezTo>
                    <a:pt x="1" y="2440"/>
                    <a:pt x="34" y="2674"/>
                    <a:pt x="118" y="2875"/>
                  </a:cubicBezTo>
                  <a:cubicBezTo>
                    <a:pt x="273" y="3186"/>
                    <a:pt x="487" y="3294"/>
                    <a:pt x="516" y="3294"/>
                  </a:cubicBezTo>
                  <a:cubicBezTo>
                    <a:pt x="518" y="3294"/>
                    <a:pt x="519" y="3294"/>
                    <a:pt x="519" y="3292"/>
                  </a:cubicBezTo>
                  <a:cubicBezTo>
                    <a:pt x="385" y="3159"/>
                    <a:pt x="285" y="3008"/>
                    <a:pt x="218" y="2841"/>
                  </a:cubicBezTo>
                  <a:cubicBezTo>
                    <a:pt x="151" y="2641"/>
                    <a:pt x="134" y="2440"/>
                    <a:pt x="185" y="2257"/>
                  </a:cubicBezTo>
                  <a:cubicBezTo>
                    <a:pt x="235" y="2023"/>
                    <a:pt x="385" y="1822"/>
                    <a:pt x="569" y="1672"/>
                  </a:cubicBezTo>
                  <a:cubicBezTo>
                    <a:pt x="686" y="1605"/>
                    <a:pt x="786" y="1521"/>
                    <a:pt x="886" y="1438"/>
                  </a:cubicBezTo>
                  <a:cubicBezTo>
                    <a:pt x="1003" y="1354"/>
                    <a:pt x="1070" y="1237"/>
                    <a:pt x="1104" y="1104"/>
                  </a:cubicBezTo>
                  <a:cubicBezTo>
                    <a:pt x="1154" y="886"/>
                    <a:pt x="1120" y="652"/>
                    <a:pt x="1020" y="452"/>
                  </a:cubicBezTo>
                  <a:cubicBezTo>
                    <a:pt x="953" y="335"/>
                    <a:pt x="870" y="218"/>
                    <a:pt x="769" y="101"/>
                  </a:cubicBezTo>
                  <a:cubicBezTo>
                    <a:pt x="703" y="34"/>
                    <a:pt x="652" y="1"/>
                    <a:pt x="65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53"/>
            <p:cNvSpPr/>
            <p:nvPr/>
          </p:nvSpPr>
          <p:spPr>
            <a:xfrm>
              <a:off x="6072122" y="2470037"/>
              <a:ext cx="87304" cy="65767"/>
            </a:xfrm>
            <a:custGeom>
              <a:rect b="b" l="l" r="r" t="t"/>
              <a:pathLst>
                <a:path extrusionOk="0" h="2052" w="2724">
                  <a:moveTo>
                    <a:pt x="447" y="1"/>
                  </a:moveTo>
                  <a:cubicBezTo>
                    <a:pt x="348" y="1"/>
                    <a:pt x="245" y="12"/>
                    <a:pt x="150" y="24"/>
                  </a:cubicBezTo>
                  <a:cubicBezTo>
                    <a:pt x="69" y="51"/>
                    <a:pt x="21" y="67"/>
                    <a:pt x="5" y="81"/>
                  </a:cubicBezTo>
                  <a:lnTo>
                    <a:pt x="5" y="81"/>
                  </a:lnTo>
                  <a:cubicBezTo>
                    <a:pt x="2" y="80"/>
                    <a:pt x="0" y="77"/>
                    <a:pt x="0" y="74"/>
                  </a:cubicBezTo>
                  <a:lnTo>
                    <a:pt x="0" y="91"/>
                  </a:lnTo>
                  <a:cubicBezTo>
                    <a:pt x="0" y="88"/>
                    <a:pt x="2" y="85"/>
                    <a:pt x="5" y="81"/>
                  </a:cubicBezTo>
                  <a:lnTo>
                    <a:pt x="5" y="81"/>
                  </a:lnTo>
                  <a:cubicBezTo>
                    <a:pt x="13" y="86"/>
                    <a:pt x="30" y="87"/>
                    <a:pt x="55" y="87"/>
                  </a:cubicBezTo>
                  <a:cubicBezTo>
                    <a:pt x="94" y="87"/>
                    <a:pt x="151" y="84"/>
                    <a:pt x="225" y="84"/>
                  </a:cubicBezTo>
                  <a:cubicBezTo>
                    <a:pt x="316" y="84"/>
                    <a:pt x="432" y="88"/>
                    <a:pt x="568" y="108"/>
                  </a:cubicBezTo>
                  <a:cubicBezTo>
                    <a:pt x="752" y="124"/>
                    <a:pt x="936" y="208"/>
                    <a:pt x="1069" y="358"/>
                  </a:cubicBezTo>
                  <a:cubicBezTo>
                    <a:pt x="1220" y="509"/>
                    <a:pt x="1220" y="759"/>
                    <a:pt x="1237" y="1043"/>
                  </a:cubicBezTo>
                  <a:cubicBezTo>
                    <a:pt x="1253" y="1311"/>
                    <a:pt x="1370" y="1561"/>
                    <a:pt x="1571" y="1762"/>
                  </a:cubicBezTo>
                  <a:cubicBezTo>
                    <a:pt x="1721" y="1912"/>
                    <a:pt x="1938" y="2012"/>
                    <a:pt x="2155" y="2029"/>
                  </a:cubicBezTo>
                  <a:cubicBezTo>
                    <a:pt x="2216" y="2044"/>
                    <a:pt x="2276" y="2052"/>
                    <a:pt x="2335" y="2052"/>
                  </a:cubicBezTo>
                  <a:cubicBezTo>
                    <a:pt x="2473" y="2052"/>
                    <a:pt x="2607" y="2011"/>
                    <a:pt x="2724" y="1929"/>
                  </a:cubicBezTo>
                  <a:lnTo>
                    <a:pt x="2724" y="1929"/>
                  </a:lnTo>
                  <a:cubicBezTo>
                    <a:pt x="2616" y="1948"/>
                    <a:pt x="2508" y="1957"/>
                    <a:pt x="2401" y="1957"/>
                  </a:cubicBezTo>
                  <a:cubicBezTo>
                    <a:pt x="2324" y="1957"/>
                    <a:pt x="2248" y="1953"/>
                    <a:pt x="2172" y="1946"/>
                  </a:cubicBezTo>
                  <a:cubicBezTo>
                    <a:pt x="1972" y="1896"/>
                    <a:pt x="1805" y="1795"/>
                    <a:pt x="1654" y="1662"/>
                  </a:cubicBezTo>
                  <a:cubicBezTo>
                    <a:pt x="1487" y="1495"/>
                    <a:pt x="1387" y="1261"/>
                    <a:pt x="1370" y="1027"/>
                  </a:cubicBezTo>
                  <a:cubicBezTo>
                    <a:pt x="1370" y="893"/>
                    <a:pt x="1353" y="759"/>
                    <a:pt x="1337" y="626"/>
                  </a:cubicBezTo>
                  <a:cubicBezTo>
                    <a:pt x="1320" y="492"/>
                    <a:pt x="1253" y="358"/>
                    <a:pt x="1170" y="258"/>
                  </a:cubicBezTo>
                  <a:cubicBezTo>
                    <a:pt x="1003" y="108"/>
                    <a:pt x="802" y="7"/>
                    <a:pt x="568" y="7"/>
                  </a:cubicBezTo>
                  <a:cubicBezTo>
                    <a:pt x="529" y="3"/>
                    <a:pt x="488" y="1"/>
                    <a:pt x="44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53"/>
            <p:cNvSpPr/>
            <p:nvPr/>
          </p:nvSpPr>
          <p:spPr>
            <a:xfrm>
              <a:off x="6262755" y="2240527"/>
              <a:ext cx="87849" cy="65991"/>
            </a:xfrm>
            <a:custGeom>
              <a:rect b="b" l="l" r="r" t="t"/>
              <a:pathLst>
                <a:path extrusionOk="0" h="2059" w="2741">
                  <a:moveTo>
                    <a:pt x="585" y="0"/>
                  </a:moveTo>
                  <a:cubicBezTo>
                    <a:pt x="435" y="0"/>
                    <a:pt x="301" y="0"/>
                    <a:pt x="151" y="34"/>
                  </a:cubicBezTo>
                  <a:cubicBezTo>
                    <a:pt x="50" y="51"/>
                    <a:pt x="0" y="84"/>
                    <a:pt x="0" y="84"/>
                  </a:cubicBezTo>
                  <a:cubicBezTo>
                    <a:pt x="0" y="93"/>
                    <a:pt x="18" y="96"/>
                    <a:pt x="51" y="96"/>
                  </a:cubicBezTo>
                  <a:cubicBezTo>
                    <a:pt x="104" y="96"/>
                    <a:pt x="197" y="89"/>
                    <a:pt x="317" y="89"/>
                  </a:cubicBezTo>
                  <a:cubicBezTo>
                    <a:pt x="391" y="89"/>
                    <a:pt x="476" y="92"/>
                    <a:pt x="568" y="101"/>
                  </a:cubicBezTo>
                  <a:cubicBezTo>
                    <a:pt x="769" y="117"/>
                    <a:pt x="936" y="218"/>
                    <a:pt x="1086" y="351"/>
                  </a:cubicBezTo>
                  <a:cubicBezTo>
                    <a:pt x="1237" y="518"/>
                    <a:pt x="1220" y="769"/>
                    <a:pt x="1237" y="1036"/>
                  </a:cubicBezTo>
                  <a:cubicBezTo>
                    <a:pt x="1270" y="1320"/>
                    <a:pt x="1387" y="1571"/>
                    <a:pt x="1588" y="1755"/>
                  </a:cubicBezTo>
                  <a:cubicBezTo>
                    <a:pt x="1738" y="1905"/>
                    <a:pt x="1939" y="2006"/>
                    <a:pt x="2156" y="2039"/>
                  </a:cubicBezTo>
                  <a:cubicBezTo>
                    <a:pt x="2209" y="2052"/>
                    <a:pt x="2264" y="2059"/>
                    <a:pt x="2319" y="2059"/>
                  </a:cubicBezTo>
                  <a:cubicBezTo>
                    <a:pt x="2469" y="2059"/>
                    <a:pt x="2618" y="2012"/>
                    <a:pt x="2741" y="1939"/>
                  </a:cubicBezTo>
                  <a:lnTo>
                    <a:pt x="2741" y="1939"/>
                  </a:lnTo>
                  <a:cubicBezTo>
                    <a:pt x="2634" y="1948"/>
                    <a:pt x="2523" y="1958"/>
                    <a:pt x="2412" y="1958"/>
                  </a:cubicBezTo>
                  <a:cubicBezTo>
                    <a:pt x="2331" y="1958"/>
                    <a:pt x="2250" y="1953"/>
                    <a:pt x="2172" y="1939"/>
                  </a:cubicBezTo>
                  <a:cubicBezTo>
                    <a:pt x="1989" y="1905"/>
                    <a:pt x="1805" y="1805"/>
                    <a:pt x="1671" y="1671"/>
                  </a:cubicBezTo>
                  <a:cubicBezTo>
                    <a:pt x="1504" y="1488"/>
                    <a:pt x="1404" y="1270"/>
                    <a:pt x="1387" y="1020"/>
                  </a:cubicBezTo>
                  <a:cubicBezTo>
                    <a:pt x="1387" y="886"/>
                    <a:pt x="1370" y="752"/>
                    <a:pt x="1354" y="635"/>
                  </a:cubicBezTo>
                  <a:cubicBezTo>
                    <a:pt x="1320" y="502"/>
                    <a:pt x="1270" y="368"/>
                    <a:pt x="1170" y="268"/>
                  </a:cubicBezTo>
                  <a:cubicBezTo>
                    <a:pt x="1020" y="117"/>
                    <a:pt x="802" y="17"/>
                    <a:pt x="58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53"/>
            <p:cNvSpPr/>
            <p:nvPr/>
          </p:nvSpPr>
          <p:spPr>
            <a:xfrm>
              <a:off x="5873956" y="2527567"/>
              <a:ext cx="33781" cy="100701"/>
            </a:xfrm>
            <a:custGeom>
              <a:rect b="b" l="l" r="r" t="t"/>
              <a:pathLst>
                <a:path extrusionOk="0" h="3142" w="1054">
                  <a:moveTo>
                    <a:pt x="18" y="0"/>
                  </a:moveTo>
                  <a:cubicBezTo>
                    <a:pt x="1" y="34"/>
                    <a:pt x="201" y="134"/>
                    <a:pt x="452" y="368"/>
                  </a:cubicBezTo>
                  <a:cubicBezTo>
                    <a:pt x="586" y="502"/>
                    <a:pt x="686" y="685"/>
                    <a:pt x="703" y="869"/>
                  </a:cubicBezTo>
                  <a:cubicBezTo>
                    <a:pt x="719" y="1086"/>
                    <a:pt x="569" y="1287"/>
                    <a:pt x="419" y="1521"/>
                  </a:cubicBezTo>
                  <a:cubicBezTo>
                    <a:pt x="268" y="1738"/>
                    <a:pt x="201" y="2022"/>
                    <a:pt x="235" y="2289"/>
                  </a:cubicBezTo>
                  <a:cubicBezTo>
                    <a:pt x="268" y="2507"/>
                    <a:pt x="369" y="2707"/>
                    <a:pt x="536" y="2874"/>
                  </a:cubicBezTo>
                  <a:cubicBezTo>
                    <a:pt x="653" y="3024"/>
                    <a:pt x="853" y="3125"/>
                    <a:pt x="1054" y="3141"/>
                  </a:cubicBezTo>
                  <a:cubicBezTo>
                    <a:pt x="886" y="3041"/>
                    <a:pt x="736" y="2941"/>
                    <a:pt x="602" y="2807"/>
                  </a:cubicBezTo>
                  <a:cubicBezTo>
                    <a:pt x="469" y="2657"/>
                    <a:pt x="402" y="2473"/>
                    <a:pt x="369" y="2273"/>
                  </a:cubicBezTo>
                  <a:cubicBezTo>
                    <a:pt x="335" y="2039"/>
                    <a:pt x="402" y="1788"/>
                    <a:pt x="536" y="1588"/>
                  </a:cubicBezTo>
                  <a:cubicBezTo>
                    <a:pt x="602" y="1487"/>
                    <a:pt x="686" y="1370"/>
                    <a:pt x="753" y="1253"/>
                  </a:cubicBezTo>
                  <a:cubicBezTo>
                    <a:pt x="820" y="1136"/>
                    <a:pt x="836" y="1003"/>
                    <a:pt x="836" y="869"/>
                  </a:cubicBezTo>
                  <a:cubicBezTo>
                    <a:pt x="803" y="635"/>
                    <a:pt x="686" y="435"/>
                    <a:pt x="519" y="284"/>
                  </a:cubicBezTo>
                  <a:cubicBezTo>
                    <a:pt x="419" y="201"/>
                    <a:pt x="302" y="117"/>
                    <a:pt x="168" y="50"/>
                  </a:cubicBezTo>
                  <a:cubicBezTo>
                    <a:pt x="68" y="17"/>
                    <a:pt x="18" y="0"/>
                    <a:pt x="1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53"/>
            <p:cNvSpPr/>
            <p:nvPr/>
          </p:nvSpPr>
          <p:spPr>
            <a:xfrm>
              <a:off x="5780787" y="2282641"/>
              <a:ext cx="89996" cy="63203"/>
            </a:xfrm>
            <a:custGeom>
              <a:rect b="b" l="l" r="r" t="t"/>
              <a:pathLst>
                <a:path extrusionOk="0" h="1972" w="2808">
                  <a:moveTo>
                    <a:pt x="466" y="0"/>
                  </a:moveTo>
                  <a:cubicBezTo>
                    <a:pt x="361" y="0"/>
                    <a:pt x="251" y="19"/>
                    <a:pt x="151" y="57"/>
                  </a:cubicBezTo>
                  <a:cubicBezTo>
                    <a:pt x="51" y="73"/>
                    <a:pt x="1" y="90"/>
                    <a:pt x="1" y="107"/>
                  </a:cubicBezTo>
                  <a:cubicBezTo>
                    <a:pt x="1" y="114"/>
                    <a:pt x="10" y="116"/>
                    <a:pt x="29" y="116"/>
                  </a:cubicBezTo>
                  <a:cubicBezTo>
                    <a:pt x="91" y="116"/>
                    <a:pt x="248" y="87"/>
                    <a:pt x="458" y="87"/>
                  </a:cubicBezTo>
                  <a:cubicBezTo>
                    <a:pt x="494" y="87"/>
                    <a:pt x="530" y="88"/>
                    <a:pt x="569" y="90"/>
                  </a:cubicBezTo>
                  <a:cubicBezTo>
                    <a:pt x="769" y="107"/>
                    <a:pt x="953" y="190"/>
                    <a:pt x="1087" y="324"/>
                  </a:cubicBezTo>
                  <a:cubicBezTo>
                    <a:pt x="1237" y="474"/>
                    <a:pt x="1254" y="725"/>
                    <a:pt x="1287" y="1009"/>
                  </a:cubicBezTo>
                  <a:cubicBezTo>
                    <a:pt x="1304" y="1276"/>
                    <a:pt x="1438" y="1527"/>
                    <a:pt x="1655" y="1711"/>
                  </a:cubicBezTo>
                  <a:cubicBezTo>
                    <a:pt x="1822" y="1861"/>
                    <a:pt x="2022" y="1945"/>
                    <a:pt x="2240" y="1961"/>
                  </a:cubicBezTo>
                  <a:cubicBezTo>
                    <a:pt x="2281" y="1968"/>
                    <a:pt x="2321" y="1972"/>
                    <a:pt x="2362" y="1972"/>
                  </a:cubicBezTo>
                  <a:cubicBezTo>
                    <a:pt x="2521" y="1972"/>
                    <a:pt x="2675" y="1921"/>
                    <a:pt x="2808" y="1828"/>
                  </a:cubicBezTo>
                  <a:lnTo>
                    <a:pt x="2808" y="1828"/>
                  </a:lnTo>
                  <a:cubicBezTo>
                    <a:pt x="2691" y="1859"/>
                    <a:pt x="2575" y="1871"/>
                    <a:pt x="2458" y="1871"/>
                  </a:cubicBezTo>
                  <a:cubicBezTo>
                    <a:pt x="2391" y="1871"/>
                    <a:pt x="2324" y="1867"/>
                    <a:pt x="2256" y="1861"/>
                  </a:cubicBezTo>
                  <a:cubicBezTo>
                    <a:pt x="2056" y="1828"/>
                    <a:pt x="1872" y="1744"/>
                    <a:pt x="1738" y="1610"/>
                  </a:cubicBezTo>
                  <a:cubicBezTo>
                    <a:pt x="1555" y="1443"/>
                    <a:pt x="1454" y="1226"/>
                    <a:pt x="1421" y="992"/>
                  </a:cubicBezTo>
                  <a:cubicBezTo>
                    <a:pt x="1404" y="859"/>
                    <a:pt x="1404" y="725"/>
                    <a:pt x="1371" y="591"/>
                  </a:cubicBezTo>
                  <a:cubicBezTo>
                    <a:pt x="1337" y="458"/>
                    <a:pt x="1270" y="341"/>
                    <a:pt x="1187" y="240"/>
                  </a:cubicBezTo>
                  <a:cubicBezTo>
                    <a:pt x="1020" y="90"/>
                    <a:pt x="803" y="6"/>
                    <a:pt x="569" y="6"/>
                  </a:cubicBezTo>
                  <a:cubicBezTo>
                    <a:pt x="535" y="2"/>
                    <a:pt x="501" y="0"/>
                    <a:pt x="466"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53"/>
            <p:cNvSpPr/>
            <p:nvPr/>
          </p:nvSpPr>
          <p:spPr>
            <a:xfrm>
              <a:off x="5794729" y="2181075"/>
              <a:ext cx="89996" cy="63555"/>
            </a:xfrm>
            <a:custGeom>
              <a:rect b="b" l="l" r="r" t="t"/>
              <a:pathLst>
                <a:path extrusionOk="0" h="1983" w="2808">
                  <a:moveTo>
                    <a:pt x="568" y="1"/>
                  </a:moveTo>
                  <a:cubicBezTo>
                    <a:pt x="434" y="1"/>
                    <a:pt x="284" y="18"/>
                    <a:pt x="150" y="51"/>
                  </a:cubicBezTo>
                  <a:cubicBezTo>
                    <a:pt x="50" y="84"/>
                    <a:pt x="0" y="101"/>
                    <a:pt x="0" y="118"/>
                  </a:cubicBezTo>
                  <a:cubicBezTo>
                    <a:pt x="0" y="120"/>
                    <a:pt x="5" y="121"/>
                    <a:pt x="15" y="121"/>
                  </a:cubicBezTo>
                  <a:cubicBezTo>
                    <a:pt x="61" y="121"/>
                    <a:pt x="215" y="98"/>
                    <a:pt x="428" y="98"/>
                  </a:cubicBezTo>
                  <a:cubicBezTo>
                    <a:pt x="472" y="98"/>
                    <a:pt x="519" y="99"/>
                    <a:pt x="568" y="101"/>
                  </a:cubicBezTo>
                  <a:cubicBezTo>
                    <a:pt x="769" y="118"/>
                    <a:pt x="952" y="201"/>
                    <a:pt x="1086" y="335"/>
                  </a:cubicBezTo>
                  <a:cubicBezTo>
                    <a:pt x="1236" y="485"/>
                    <a:pt x="1253" y="736"/>
                    <a:pt x="1287" y="1020"/>
                  </a:cubicBezTo>
                  <a:cubicBezTo>
                    <a:pt x="1303" y="1287"/>
                    <a:pt x="1437" y="1538"/>
                    <a:pt x="1654" y="1722"/>
                  </a:cubicBezTo>
                  <a:cubicBezTo>
                    <a:pt x="1805" y="1855"/>
                    <a:pt x="2022" y="1956"/>
                    <a:pt x="2239" y="1972"/>
                  </a:cubicBezTo>
                  <a:cubicBezTo>
                    <a:pt x="2280" y="1979"/>
                    <a:pt x="2321" y="1983"/>
                    <a:pt x="2362" y="1983"/>
                  </a:cubicBezTo>
                  <a:cubicBezTo>
                    <a:pt x="2520" y="1983"/>
                    <a:pt x="2674" y="1932"/>
                    <a:pt x="2807" y="1839"/>
                  </a:cubicBezTo>
                  <a:lnTo>
                    <a:pt x="2807" y="1839"/>
                  </a:lnTo>
                  <a:cubicBezTo>
                    <a:pt x="2673" y="1863"/>
                    <a:pt x="2538" y="1879"/>
                    <a:pt x="2403" y="1879"/>
                  </a:cubicBezTo>
                  <a:cubicBezTo>
                    <a:pt x="2354" y="1879"/>
                    <a:pt x="2305" y="1877"/>
                    <a:pt x="2256" y="1872"/>
                  </a:cubicBezTo>
                  <a:cubicBezTo>
                    <a:pt x="2055" y="1839"/>
                    <a:pt x="1871" y="1755"/>
                    <a:pt x="1738" y="1622"/>
                  </a:cubicBezTo>
                  <a:cubicBezTo>
                    <a:pt x="1554" y="1454"/>
                    <a:pt x="1454" y="1237"/>
                    <a:pt x="1420" y="987"/>
                  </a:cubicBezTo>
                  <a:cubicBezTo>
                    <a:pt x="1404" y="870"/>
                    <a:pt x="1404" y="736"/>
                    <a:pt x="1370" y="602"/>
                  </a:cubicBezTo>
                  <a:cubicBezTo>
                    <a:pt x="1337" y="469"/>
                    <a:pt x="1270" y="335"/>
                    <a:pt x="1186" y="251"/>
                  </a:cubicBezTo>
                  <a:cubicBezTo>
                    <a:pt x="1019" y="101"/>
                    <a:pt x="802" y="1"/>
                    <a:pt x="56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53"/>
            <p:cNvSpPr/>
            <p:nvPr/>
          </p:nvSpPr>
          <p:spPr>
            <a:xfrm>
              <a:off x="5792037" y="2418854"/>
              <a:ext cx="89996" cy="63299"/>
            </a:xfrm>
            <a:custGeom>
              <a:rect b="b" l="l" r="r" t="t"/>
              <a:pathLst>
                <a:path extrusionOk="0" h="1975" w="2808">
                  <a:moveTo>
                    <a:pt x="585" y="0"/>
                  </a:moveTo>
                  <a:cubicBezTo>
                    <a:pt x="435" y="0"/>
                    <a:pt x="301" y="17"/>
                    <a:pt x="151" y="51"/>
                  </a:cubicBezTo>
                  <a:cubicBezTo>
                    <a:pt x="51" y="67"/>
                    <a:pt x="1" y="101"/>
                    <a:pt x="1" y="101"/>
                  </a:cubicBezTo>
                  <a:lnTo>
                    <a:pt x="17" y="101"/>
                  </a:lnTo>
                  <a:cubicBezTo>
                    <a:pt x="17" y="108"/>
                    <a:pt x="27" y="110"/>
                    <a:pt x="45" y="110"/>
                  </a:cubicBezTo>
                  <a:cubicBezTo>
                    <a:pt x="96" y="110"/>
                    <a:pt x="212" y="91"/>
                    <a:pt x="373" y="91"/>
                  </a:cubicBezTo>
                  <a:cubicBezTo>
                    <a:pt x="433" y="91"/>
                    <a:pt x="498" y="94"/>
                    <a:pt x="569" y="101"/>
                  </a:cubicBezTo>
                  <a:cubicBezTo>
                    <a:pt x="769" y="117"/>
                    <a:pt x="953" y="201"/>
                    <a:pt x="1087" y="335"/>
                  </a:cubicBezTo>
                  <a:cubicBezTo>
                    <a:pt x="1254" y="485"/>
                    <a:pt x="1254" y="736"/>
                    <a:pt x="1287" y="1003"/>
                  </a:cubicBezTo>
                  <a:cubicBezTo>
                    <a:pt x="1320" y="1270"/>
                    <a:pt x="1454" y="1521"/>
                    <a:pt x="1655" y="1705"/>
                  </a:cubicBezTo>
                  <a:cubicBezTo>
                    <a:pt x="1822" y="1855"/>
                    <a:pt x="2022" y="1939"/>
                    <a:pt x="2256" y="1955"/>
                  </a:cubicBezTo>
                  <a:cubicBezTo>
                    <a:pt x="2304" y="1968"/>
                    <a:pt x="2355" y="1975"/>
                    <a:pt x="2405" y="1975"/>
                  </a:cubicBezTo>
                  <a:cubicBezTo>
                    <a:pt x="2549" y="1975"/>
                    <a:pt x="2696" y="1925"/>
                    <a:pt x="2808" y="1838"/>
                  </a:cubicBezTo>
                  <a:lnTo>
                    <a:pt x="2808" y="1838"/>
                  </a:lnTo>
                  <a:cubicBezTo>
                    <a:pt x="2685" y="1863"/>
                    <a:pt x="2545" y="1878"/>
                    <a:pt x="2407" y="1878"/>
                  </a:cubicBezTo>
                  <a:cubicBezTo>
                    <a:pt x="2356" y="1878"/>
                    <a:pt x="2305" y="1876"/>
                    <a:pt x="2256" y="1872"/>
                  </a:cubicBezTo>
                  <a:cubicBezTo>
                    <a:pt x="2072" y="1838"/>
                    <a:pt x="1889" y="1738"/>
                    <a:pt x="1738" y="1604"/>
                  </a:cubicBezTo>
                  <a:cubicBezTo>
                    <a:pt x="1571" y="1437"/>
                    <a:pt x="1454" y="1220"/>
                    <a:pt x="1421" y="986"/>
                  </a:cubicBezTo>
                  <a:cubicBezTo>
                    <a:pt x="1404" y="853"/>
                    <a:pt x="1404" y="719"/>
                    <a:pt x="1371" y="585"/>
                  </a:cubicBezTo>
                  <a:cubicBezTo>
                    <a:pt x="1354" y="452"/>
                    <a:pt x="1287" y="335"/>
                    <a:pt x="1187" y="234"/>
                  </a:cubicBezTo>
                  <a:cubicBezTo>
                    <a:pt x="1020" y="84"/>
                    <a:pt x="803" y="0"/>
                    <a:pt x="58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53"/>
            <p:cNvSpPr/>
            <p:nvPr/>
          </p:nvSpPr>
          <p:spPr>
            <a:xfrm>
              <a:off x="5724571" y="2266552"/>
              <a:ext cx="33236" cy="100381"/>
            </a:xfrm>
            <a:custGeom>
              <a:rect b="b" l="l" r="r" t="t"/>
              <a:pathLst>
                <a:path extrusionOk="0" h="3132" w="1037">
                  <a:moveTo>
                    <a:pt x="26" y="1"/>
                  </a:moveTo>
                  <a:cubicBezTo>
                    <a:pt x="20" y="1"/>
                    <a:pt x="17" y="3"/>
                    <a:pt x="17" y="7"/>
                  </a:cubicBezTo>
                  <a:cubicBezTo>
                    <a:pt x="0" y="24"/>
                    <a:pt x="201" y="124"/>
                    <a:pt x="451" y="358"/>
                  </a:cubicBezTo>
                  <a:cubicBezTo>
                    <a:pt x="585" y="508"/>
                    <a:pt x="669" y="676"/>
                    <a:pt x="685" y="876"/>
                  </a:cubicBezTo>
                  <a:cubicBezTo>
                    <a:pt x="719" y="1093"/>
                    <a:pt x="568" y="1294"/>
                    <a:pt x="401" y="1511"/>
                  </a:cubicBezTo>
                  <a:cubicBezTo>
                    <a:pt x="251" y="1745"/>
                    <a:pt x="201" y="2029"/>
                    <a:pt x="234" y="2296"/>
                  </a:cubicBezTo>
                  <a:cubicBezTo>
                    <a:pt x="268" y="2513"/>
                    <a:pt x="368" y="2714"/>
                    <a:pt x="518" y="2864"/>
                  </a:cubicBezTo>
                  <a:cubicBezTo>
                    <a:pt x="652" y="3031"/>
                    <a:pt x="836" y="3115"/>
                    <a:pt x="1036" y="3132"/>
                  </a:cubicBezTo>
                  <a:cubicBezTo>
                    <a:pt x="869" y="3048"/>
                    <a:pt x="719" y="2931"/>
                    <a:pt x="602" y="2798"/>
                  </a:cubicBezTo>
                  <a:cubicBezTo>
                    <a:pt x="468" y="2647"/>
                    <a:pt x="385" y="2463"/>
                    <a:pt x="368" y="2280"/>
                  </a:cubicBezTo>
                  <a:cubicBezTo>
                    <a:pt x="334" y="2029"/>
                    <a:pt x="385" y="1795"/>
                    <a:pt x="535" y="1595"/>
                  </a:cubicBezTo>
                  <a:cubicBezTo>
                    <a:pt x="602" y="1478"/>
                    <a:pt x="685" y="1377"/>
                    <a:pt x="735" y="1260"/>
                  </a:cubicBezTo>
                  <a:cubicBezTo>
                    <a:pt x="802" y="1143"/>
                    <a:pt x="836" y="993"/>
                    <a:pt x="819" y="859"/>
                  </a:cubicBezTo>
                  <a:cubicBezTo>
                    <a:pt x="802" y="642"/>
                    <a:pt x="685" y="442"/>
                    <a:pt x="518" y="291"/>
                  </a:cubicBezTo>
                  <a:cubicBezTo>
                    <a:pt x="401" y="191"/>
                    <a:pt x="284" y="124"/>
                    <a:pt x="151" y="57"/>
                  </a:cubicBezTo>
                  <a:cubicBezTo>
                    <a:pt x="88" y="20"/>
                    <a:pt x="44" y="1"/>
                    <a:pt x="2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53"/>
            <p:cNvSpPr/>
            <p:nvPr/>
          </p:nvSpPr>
          <p:spPr>
            <a:xfrm>
              <a:off x="6158849" y="2653203"/>
              <a:ext cx="87336" cy="65767"/>
            </a:xfrm>
            <a:custGeom>
              <a:rect b="b" l="l" r="r" t="t"/>
              <a:pathLst>
                <a:path extrusionOk="0" h="2052" w="2725">
                  <a:moveTo>
                    <a:pt x="459" y="0"/>
                  </a:moveTo>
                  <a:cubicBezTo>
                    <a:pt x="356" y="0"/>
                    <a:pt x="249" y="16"/>
                    <a:pt x="151" y="40"/>
                  </a:cubicBezTo>
                  <a:cubicBezTo>
                    <a:pt x="70" y="54"/>
                    <a:pt x="22" y="67"/>
                    <a:pt x="6" y="81"/>
                  </a:cubicBezTo>
                  <a:lnTo>
                    <a:pt x="6" y="81"/>
                  </a:lnTo>
                  <a:cubicBezTo>
                    <a:pt x="3" y="79"/>
                    <a:pt x="1" y="77"/>
                    <a:pt x="1" y="74"/>
                  </a:cubicBezTo>
                  <a:lnTo>
                    <a:pt x="1" y="90"/>
                  </a:lnTo>
                  <a:cubicBezTo>
                    <a:pt x="1" y="87"/>
                    <a:pt x="3" y="84"/>
                    <a:pt x="6" y="81"/>
                  </a:cubicBezTo>
                  <a:lnTo>
                    <a:pt x="6" y="81"/>
                  </a:lnTo>
                  <a:cubicBezTo>
                    <a:pt x="14" y="85"/>
                    <a:pt x="31" y="86"/>
                    <a:pt x="56" y="86"/>
                  </a:cubicBezTo>
                  <a:cubicBezTo>
                    <a:pt x="95" y="86"/>
                    <a:pt x="152" y="83"/>
                    <a:pt x="226" y="83"/>
                  </a:cubicBezTo>
                  <a:cubicBezTo>
                    <a:pt x="317" y="83"/>
                    <a:pt x="433" y="88"/>
                    <a:pt x="569" y="107"/>
                  </a:cubicBezTo>
                  <a:cubicBezTo>
                    <a:pt x="753" y="124"/>
                    <a:pt x="937" y="207"/>
                    <a:pt x="1070" y="358"/>
                  </a:cubicBezTo>
                  <a:cubicBezTo>
                    <a:pt x="1221" y="508"/>
                    <a:pt x="1221" y="759"/>
                    <a:pt x="1237" y="1043"/>
                  </a:cubicBezTo>
                  <a:cubicBezTo>
                    <a:pt x="1254" y="1310"/>
                    <a:pt x="1371" y="1561"/>
                    <a:pt x="1571" y="1761"/>
                  </a:cubicBezTo>
                  <a:cubicBezTo>
                    <a:pt x="1739" y="1912"/>
                    <a:pt x="1939" y="2012"/>
                    <a:pt x="2156" y="2028"/>
                  </a:cubicBezTo>
                  <a:cubicBezTo>
                    <a:pt x="2216" y="2044"/>
                    <a:pt x="2277" y="2051"/>
                    <a:pt x="2336" y="2051"/>
                  </a:cubicBezTo>
                  <a:cubicBezTo>
                    <a:pt x="2474" y="2051"/>
                    <a:pt x="2607" y="2010"/>
                    <a:pt x="2724" y="1928"/>
                  </a:cubicBezTo>
                  <a:lnTo>
                    <a:pt x="2724" y="1928"/>
                  </a:lnTo>
                  <a:cubicBezTo>
                    <a:pt x="2617" y="1948"/>
                    <a:pt x="2509" y="1956"/>
                    <a:pt x="2401" y="1956"/>
                  </a:cubicBezTo>
                  <a:cubicBezTo>
                    <a:pt x="2325" y="1956"/>
                    <a:pt x="2249" y="1952"/>
                    <a:pt x="2173" y="1945"/>
                  </a:cubicBezTo>
                  <a:cubicBezTo>
                    <a:pt x="1972" y="1895"/>
                    <a:pt x="1805" y="1795"/>
                    <a:pt x="1672" y="1661"/>
                  </a:cubicBezTo>
                  <a:cubicBezTo>
                    <a:pt x="1505" y="1494"/>
                    <a:pt x="1388" y="1260"/>
                    <a:pt x="1388" y="1026"/>
                  </a:cubicBezTo>
                  <a:cubicBezTo>
                    <a:pt x="1371" y="892"/>
                    <a:pt x="1371" y="759"/>
                    <a:pt x="1338" y="625"/>
                  </a:cubicBezTo>
                  <a:cubicBezTo>
                    <a:pt x="1321" y="491"/>
                    <a:pt x="1254" y="358"/>
                    <a:pt x="1170" y="257"/>
                  </a:cubicBezTo>
                  <a:cubicBezTo>
                    <a:pt x="1003" y="107"/>
                    <a:pt x="803" y="7"/>
                    <a:pt x="569" y="7"/>
                  </a:cubicBezTo>
                  <a:cubicBezTo>
                    <a:pt x="533" y="2"/>
                    <a:pt x="496" y="0"/>
                    <a:pt x="45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53"/>
            <p:cNvSpPr/>
            <p:nvPr/>
          </p:nvSpPr>
          <p:spPr>
            <a:xfrm>
              <a:off x="5908763" y="2847779"/>
              <a:ext cx="99131" cy="37563"/>
            </a:xfrm>
            <a:custGeom>
              <a:rect b="b" l="l" r="r" t="t"/>
              <a:pathLst>
                <a:path extrusionOk="0" h="1172" w="3093">
                  <a:moveTo>
                    <a:pt x="3092" y="1"/>
                  </a:moveTo>
                  <a:cubicBezTo>
                    <a:pt x="3009" y="168"/>
                    <a:pt x="2908" y="335"/>
                    <a:pt x="2775" y="469"/>
                  </a:cubicBezTo>
                  <a:cubicBezTo>
                    <a:pt x="2641" y="602"/>
                    <a:pt x="2457" y="686"/>
                    <a:pt x="2257" y="719"/>
                  </a:cubicBezTo>
                  <a:cubicBezTo>
                    <a:pt x="2209" y="726"/>
                    <a:pt x="2160" y="730"/>
                    <a:pt x="2112" y="730"/>
                  </a:cubicBezTo>
                  <a:cubicBezTo>
                    <a:pt x="1922" y="730"/>
                    <a:pt x="1731" y="679"/>
                    <a:pt x="1572" y="586"/>
                  </a:cubicBezTo>
                  <a:cubicBezTo>
                    <a:pt x="1455" y="519"/>
                    <a:pt x="1354" y="435"/>
                    <a:pt x="1221" y="385"/>
                  </a:cubicBezTo>
                  <a:cubicBezTo>
                    <a:pt x="1131" y="334"/>
                    <a:pt x="1032" y="312"/>
                    <a:pt x="931" y="312"/>
                  </a:cubicBezTo>
                  <a:cubicBezTo>
                    <a:pt x="900" y="312"/>
                    <a:pt x="868" y="314"/>
                    <a:pt x="836" y="318"/>
                  </a:cubicBezTo>
                  <a:cubicBezTo>
                    <a:pt x="619" y="352"/>
                    <a:pt x="419" y="469"/>
                    <a:pt x="268" y="653"/>
                  </a:cubicBezTo>
                  <a:cubicBezTo>
                    <a:pt x="185" y="753"/>
                    <a:pt x="101" y="887"/>
                    <a:pt x="51" y="1020"/>
                  </a:cubicBezTo>
                  <a:cubicBezTo>
                    <a:pt x="18" y="1104"/>
                    <a:pt x="1" y="1154"/>
                    <a:pt x="1" y="1171"/>
                  </a:cubicBezTo>
                  <a:cubicBezTo>
                    <a:pt x="2" y="1171"/>
                    <a:pt x="3" y="1171"/>
                    <a:pt x="5" y="1171"/>
                  </a:cubicBezTo>
                  <a:cubicBezTo>
                    <a:pt x="41" y="1171"/>
                    <a:pt x="126" y="961"/>
                    <a:pt x="352" y="719"/>
                  </a:cubicBezTo>
                  <a:cubicBezTo>
                    <a:pt x="486" y="569"/>
                    <a:pt x="653" y="469"/>
                    <a:pt x="853" y="452"/>
                  </a:cubicBezTo>
                  <a:cubicBezTo>
                    <a:pt x="876" y="449"/>
                    <a:pt x="899" y="447"/>
                    <a:pt x="921" y="447"/>
                  </a:cubicBezTo>
                  <a:cubicBezTo>
                    <a:pt x="1113" y="447"/>
                    <a:pt x="1295" y="568"/>
                    <a:pt x="1505" y="703"/>
                  </a:cubicBezTo>
                  <a:cubicBezTo>
                    <a:pt x="1680" y="815"/>
                    <a:pt x="1874" y="872"/>
                    <a:pt x="2080" y="872"/>
                  </a:cubicBezTo>
                  <a:cubicBezTo>
                    <a:pt x="2149" y="872"/>
                    <a:pt x="2219" y="866"/>
                    <a:pt x="2290" y="853"/>
                  </a:cubicBezTo>
                  <a:cubicBezTo>
                    <a:pt x="2507" y="803"/>
                    <a:pt x="2691" y="703"/>
                    <a:pt x="2841" y="536"/>
                  </a:cubicBezTo>
                  <a:cubicBezTo>
                    <a:pt x="2992" y="402"/>
                    <a:pt x="3092" y="201"/>
                    <a:pt x="309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53"/>
            <p:cNvSpPr/>
            <p:nvPr/>
          </p:nvSpPr>
          <p:spPr>
            <a:xfrm>
              <a:off x="6060872" y="2865470"/>
              <a:ext cx="57337" cy="95894"/>
            </a:xfrm>
            <a:custGeom>
              <a:rect b="b" l="l" r="r" t="t"/>
              <a:pathLst>
                <a:path extrusionOk="0" h="2992" w="1789">
                  <a:moveTo>
                    <a:pt x="1571" y="0"/>
                  </a:moveTo>
                  <a:cubicBezTo>
                    <a:pt x="1638" y="167"/>
                    <a:pt x="1671" y="351"/>
                    <a:pt x="1671" y="535"/>
                  </a:cubicBezTo>
                  <a:cubicBezTo>
                    <a:pt x="1671" y="736"/>
                    <a:pt x="1604" y="919"/>
                    <a:pt x="1487" y="1086"/>
                  </a:cubicBezTo>
                  <a:cubicBezTo>
                    <a:pt x="1354" y="1270"/>
                    <a:pt x="1136" y="1421"/>
                    <a:pt x="902" y="1471"/>
                  </a:cubicBezTo>
                  <a:cubicBezTo>
                    <a:pt x="769" y="1504"/>
                    <a:pt x="652" y="1538"/>
                    <a:pt x="518" y="1571"/>
                  </a:cubicBezTo>
                  <a:cubicBezTo>
                    <a:pt x="385" y="1621"/>
                    <a:pt x="268" y="1688"/>
                    <a:pt x="184" y="1805"/>
                  </a:cubicBezTo>
                  <a:cubicBezTo>
                    <a:pt x="67" y="1989"/>
                    <a:pt x="0" y="2206"/>
                    <a:pt x="34" y="2440"/>
                  </a:cubicBezTo>
                  <a:cubicBezTo>
                    <a:pt x="34" y="2573"/>
                    <a:pt x="67" y="2707"/>
                    <a:pt x="134" y="2841"/>
                  </a:cubicBezTo>
                  <a:cubicBezTo>
                    <a:pt x="167" y="2941"/>
                    <a:pt x="201" y="2991"/>
                    <a:pt x="201" y="2991"/>
                  </a:cubicBezTo>
                  <a:cubicBezTo>
                    <a:pt x="234" y="2974"/>
                    <a:pt x="134" y="2774"/>
                    <a:pt x="134" y="2423"/>
                  </a:cubicBezTo>
                  <a:cubicBezTo>
                    <a:pt x="117" y="2239"/>
                    <a:pt x="184" y="2039"/>
                    <a:pt x="301" y="1888"/>
                  </a:cubicBezTo>
                  <a:cubicBezTo>
                    <a:pt x="418" y="1705"/>
                    <a:pt x="669" y="1671"/>
                    <a:pt x="936" y="1604"/>
                  </a:cubicBezTo>
                  <a:cubicBezTo>
                    <a:pt x="1203" y="1538"/>
                    <a:pt x="1437" y="1387"/>
                    <a:pt x="1588" y="1153"/>
                  </a:cubicBezTo>
                  <a:cubicBezTo>
                    <a:pt x="1721" y="969"/>
                    <a:pt x="1788" y="752"/>
                    <a:pt x="1771" y="535"/>
                  </a:cubicBezTo>
                  <a:cubicBezTo>
                    <a:pt x="1788" y="335"/>
                    <a:pt x="1721" y="134"/>
                    <a:pt x="157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53"/>
            <p:cNvSpPr/>
            <p:nvPr/>
          </p:nvSpPr>
          <p:spPr>
            <a:xfrm>
              <a:off x="5974113" y="2766179"/>
              <a:ext cx="106053" cy="36345"/>
            </a:xfrm>
            <a:custGeom>
              <a:rect b="b" l="l" r="r" t="t"/>
              <a:pathLst>
                <a:path extrusionOk="0" h="1134" w="3309">
                  <a:moveTo>
                    <a:pt x="898" y="1"/>
                  </a:moveTo>
                  <a:cubicBezTo>
                    <a:pt x="744" y="1"/>
                    <a:pt x="590" y="38"/>
                    <a:pt x="452" y="108"/>
                  </a:cubicBezTo>
                  <a:cubicBezTo>
                    <a:pt x="335" y="174"/>
                    <a:pt x="218" y="258"/>
                    <a:pt x="101" y="358"/>
                  </a:cubicBezTo>
                  <a:cubicBezTo>
                    <a:pt x="34" y="425"/>
                    <a:pt x="0" y="475"/>
                    <a:pt x="0" y="475"/>
                  </a:cubicBezTo>
                  <a:cubicBezTo>
                    <a:pt x="1" y="476"/>
                    <a:pt x="3" y="476"/>
                    <a:pt x="4" y="476"/>
                  </a:cubicBezTo>
                  <a:cubicBezTo>
                    <a:pt x="35" y="476"/>
                    <a:pt x="201" y="335"/>
                    <a:pt x="502" y="208"/>
                  </a:cubicBezTo>
                  <a:cubicBezTo>
                    <a:pt x="606" y="156"/>
                    <a:pt x="724" y="129"/>
                    <a:pt x="846" y="129"/>
                  </a:cubicBezTo>
                  <a:cubicBezTo>
                    <a:pt x="919" y="129"/>
                    <a:pt x="995" y="139"/>
                    <a:pt x="1070" y="158"/>
                  </a:cubicBezTo>
                  <a:cubicBezTo>
                    <a:pt x="1270" y="208"/>
                    <a:pt x="1404" y="425"/>
                    <a:pt x="1554" y="659"/>
                  </a:cubicBezTo>
                  <a:cubicBezTo>
                    <a:pt x="1721" y="876"/>
                    <a:pt x="1955" y="1043"/>
                    <a:pt x="2223" y="1110"/>
                  </a:cubicBezTo>
                  <a:cubicBezTo>
                    <a:pt x="2287" y="1126"/>
                    <a:pt x="2355" y="1134"/>
                    <a:pt x="2424" y="1134"/>
                  </a:cubicBezTo>
                  <a:cubicBezTo>
                    <a:pt x="2570" y="1134"/>
                    <a:pt x="2721" y="1100"/>
                    <a:pt x="2858" y="1043"/>
                  </a:cubicBezTo>
                  <a:cubicBezTo>
                    <a:pt x="3208" y="893"/>
                    <a:pt x="3309" y="659"/>
                    <a:pt x="3292" y="659"/>
                  </a:cubicBezTo>
                  <a:lnTo>
                    <a:pt x="3292" y="659"/>
                  </a:lnTo>
                  <a:cubicBezTo>
                    <a:pt x="3158" y="776"/>
                    <a:pt x="2991" y="876"/>
                    <a:pt x="2824" y="943"/>
                  </a:cubicBezTo>
                  <a:cubicBezTo>
                    <a:pt x="2713" y="983"/>
                    <a:pt x="2595" y="1005"/>
                    <a:pt x="2476" y="1005"/>
                  </a:cubicBezTo>
                  <a:cubicBezTo>
                    <a:pt x="2398" y="1005"/>
                    <a:pt x="2318" y="996"/>
                    <a:pt x="2239" y="976"/>
                  </a:cubicBezTo>
                  <a:cubicBezTo>
                    <a:pt x="2005" y="910"/>
                    <a:pt x="1805" y="776"/>
                    <a:pt x="1671" y="575"/>
                  </a:cubicBezTo>
                  <a:cubicBezTo>
                    <a:pt x="1604" y="475"/>
                    <a:pt x="1521" y="358"/>
                    <a:pt x="1437" y="241"/>
                  </a:cubicBezTo>
                  <a:cubicBezTo>
                    <a:pt x="1354" y="141"/>
                    <a:pt x="1237" y="74"/>
                    <a:pt x="1103" y="24"/>
                  </a:cubicBezTo>
                  <a:cubicBezTo>
                    <a:pt x="1036" y="8"/>
                    <a:pt x="967" y="1"/>
                    <a:pt x="89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53"/>
            <p:cNvSpPr/>
            <p:nvPr/>
          </p:nvSpPr>
          <p:spPr>
            <a:xfrm>
              <a:off x="5943056" y="2565194"/>
              <a:ext cx="106053" cy="34646"/>
            </a:xfrm>
            <a:custGeom>
              <a:rect b="b" l="l" r="r" t="t"/>
              <a:pathLst>
                <a:path extrusionOk="0" h="1081" w="3309">
                  <a:moveTo>
                    <a:pt x="931" y="0"/>
                  </a:moveTo>
                  <a:cubicBezTo>
                    <a:pt x="762" y="0"/>
                    <a:pt x="602" y="38"/>
                    <a:pt x="451" y="113"/>
                  </a:cubicBezTo>
                  <a:cubicBezTo>
                    <a:pt x="334" y="180"/>
                    <a:pt x="218" y="263"/>
                    <a:pt x="101" y="363"/>
                  </a:cubicBezTo>
                  <a:cubicBezTo>
                    <a:pt x="34" y="447"/>
                    <a:pt x="0" y="480"/>
                    <a:pt x="17" y="497"/>
                  </a:cubicBezTo>
                  <a:cubicBezTo>
                    <a:pt x="18" y="498"/>
                    <a:pt x="19" y="498"/>
                    <a:pt x="20" y="498"/>
                  </a:cubicBezTo>
                  <a:cubicBezTo>
                    <a:pt x="48" y="498"/>
                    <a:pt x="199" y="340"/>
                    <a:pt x="502" y="196"/>
                  </a:cubicBezTo>
                  <a:cubicBezTo>
                    <a:pt x="606" y="144"/>
                    <a:pt x="723" y="118"/>
                    <a:pt x="842" y="118"/>
                  </a:cubicBezTo>
                  <a:cubicBezTo>
                    <a:pt x="913" y="118"/>
                    <a:pt x="984" y="127"/>
                    <a:pt x="1053" y="146"/>
                  </a:cubicBezTo>
                  <a:cubicBezTo>
                    <a:pt x="1270" y="196"/>
                    <a:pt x="1404" y="414"/>
                    <a:pt x="1571" y="631"/>
                  </a:cubicBezTo>
                  <a:cubicBezTo>
                    <a:pt x="1721" y="848"/>
                    <a:pt x="1972" y="1015"/>
                    <a:pt x="2239" y="1065"/>
                  </a:cubicBezTo>
                  <a:cubicBezTo>
                    <a:pt x="2305" y="1075"/>
                    <a:pt x="2371" y="1081"/>
                    <a:pt x="2436" y="1081"/>
                  </a:cubicBezTo>
                  <a:cubicBezTo>
                    <a:pt x="2586" y="1081"/>
                    <a:pt x="2734" y="1052"/>
                    <a:pt x="2874" y="982"/>
                  </a:cubicBezTo>
                  <a:cubicBezTo>
                    <a:pt x="3225" y="831"/>
                    <a:pt x="3309" y="597"/>
                    <a:pt x="3309" y="597"/>
                  </a:cubicBezTo>
                  <a:lnTo>
                    <a:pt x="3309" y="597"/>
                  </a:lnTo>
                  <a:cubicBezTo>
                    <a:pt x="3158" y="714"/>
                    <a:pt x="3008" y="815"/>
                    <a:pt x="2841" y="898"/>
                  </a:cubicBezTo>
                  <a:cubicBezTo>
                    <a:pt x="2729" y="939"/>
                    <a:pt x="2612" y="961"/>
                    <a:pt x="2492" y="961"/>
                  </a:cubicBezTo>
                  <a:cubicBezTo>
                    <a:pt x="2414" y="961"/>
                    <a:pt x="2335" y="951"/>
                    <a:pt x="2256" y="932"/>
                  </a:cubicBezTo>
                  <a:cubicBezTo>
                    <a:pt x="2022" y="881"/>
                    <a:pt x="1822" y="748"/>
                    <a:pt x="1688" y="547"/>
                  </a:cubicBezTo>
                  <a:cubicBezTo>
                    <a:pt x="1604" y="447"/>
                    <a:pt x="1521" y="330"/>
                    <a:pt x="1437" y="230"/>
                  </a:cubicBezTo>
                  <a:cubicBezTo>
                    <a:pt x="1354" y="130"/>
                    <a:pt x="1220" y="63"/>
                    <a:pt x="1103" y="13"/>
                  </a:cubicBezTo>
                  <a:cubicBezTo>
                    <a:pt x="1045" y="4"/>
                    <a:pt x="987" y="0"/>
                    <a:pt x="93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53"/>
            <p:cNvSpPr/>
            <p:nvPr/>
          </p:nvSpPr>
          <p:spPr>
            <a:xfrm>
              <a:off x="5819343" y="1778847"/>
              <a:ext cx="526966" cy="752374"/>
            </a:xfrm>
            <a:custGeom>
              <a:rect b="b" l="l" r="r" t="t"/>
              <a:pathLst>
                <a:path extrusionOk="0" h="23475" w="16442">
                  <a:moveTo>
                    <a:pt x="7574" y="1"/>
                  </a:moveTo>
                  <a:cubicBezTo>
                    <a:pt x="6650" y="1"/>
                    <a:pt x="5736" y="224"/>
                    <a:pt x="4913" y="671"/>
                  </a:cubicBezTo>
                  <a:cubicBezTo>
                    <a:pt x="3918" y="1259"/>
                    <a:pt x="3181" y="2214"/>
                    <a:pt x="2973" y="3279"/>
                  </a:cubicBezTo>
                  <a:lnTo>
                    <a:pt x="2973" y="3279"/>
                  </a:lnTo>
                  <a:cubicBezTo>
                    <a:pt x="2742" y="3831"/>
                    <a:pt x="2612" y="4435"/>
                    <a:pt x="2557" y="5015"/>
                  </a:cubicBezTo>
                  <a:cubicBezTo>
                    <a:pt x="2423" y="6436"/>
                    <a:pt x="2557" y="7906"/>
                    <a:pt x="2022" y="9226"/>
                  </a:cubicBezTo>
                  <a:cubicBezTo>
                    <a:pt x="1571" y="10329"/>
                    <a:pt x="619" y="11348"/>
                    <a:pt x="719" y="12534"/>
                  </a:cubicBezTo>
                  <a:cubicBezTo>
                    <a:pt x="803" y="13420"/>
                    <a:pt x="1471" y="14205"/>
                    <a:pt x="1588" y="15091"/>
                  </a:cubicBezTo>
                  <a:cubicBezTo>
                    <a:pt x="1822" y="16812"/>
                    <a:pt x="1" y="18332"/>
                    <a:pt x="335" y="20036"/>
                  </a:cubicBezTo>
                  <a:cubicBezTo>
                    <a:pt x="485" y="20822"/>
                    <a:pt x="1087" y="21490"/>
                    <a:pt x="1788" y="21941"/>
                  </a:cubicBezTo>
                  <a:cubicBezTo>
                    <a:pt x="2540" y="22375"/>
                    <a:pt x="3326" y="22726"/>
                    <a:pt x="4161" y="22960"/>
                  </a:cubicBezTo>
                  <a:cubicBezTo>
                    <a:pt x="4932" y="23217"/>
                    <a:pt x="5769" y="23474"/>
                    <a:pt x="6567" y="23474"/>
                  </a:cubicBezTo>
                  <a:cubicBezTo>
                    <a:pt x="6911" y="23474"/>
                    <a:pt x="7248" y="23427"/>
                    <a:pt x="7570" y="23311"/>
                  </a:cubicBezTo>
                  <a:cubicBezTo>
                    <a:pt x="8539" y="22960"/>
                    <a:pt x="9190" y="22091"/>
                    <a:pt x="10193" y="21841"/>
                  </a:cubicBezTo>
                  <a:cubicBezTo>
                    <a:pt x="10419" y="21781"/>
                    <a:pt x="10648" y="21759"/>
                    <a:pt x="10880" y="21759"/>
                  </a:cubicBezTo>
                  <a:cubicBezTo>
                    <a:pt x="11627" y="21759"/>
                    <a:pt x="12402" y="21995"/>
                    <a:pt x="13167" y="22008"/>
                  </a:cubicBezTo>
                  <a:cubicBezTo>
                    <a:pt x="13209" y="22009"/>
                    <a:pt x="13251" y="22010"/>
                    <a:pt x="13293" y="22010"/>
                  </a:cubicBezTo>
                  <a:cubicBezTo>
                    <a:pt x="14166" y="22010"/>
                    <a:pt x="15001" y="21678"/>
                    <a:pt x="15623" y="21072"/>
                  </a:cubicBezTo>
                  <a:cubicBezTo>
                    <a:pt x="16241" y="20454"/>
                    <a:pt x="16442" y="19552"/>
                    <a:pt x="16141" y="18733"/>
                  </a:cubicBezTo>
                  <a:cubicBezTo>
                    <a:pt x="15690" y="17630"/>
                    <a:pt x="14320" y="16928"/>
                    <a:pt x="14103" y="15776"/>
                  </a:cubicBezTo>
                  <a:cubicBezTo>
                    <a:pt x="13919" y="14740"/>
                    <a:pt x="14771" y="13704"/>
                    <a:pt x="14504" y="12685"/>
                  </a:cubicBezTo>
                  <a:cubicBezTo>
                    <a:pt x="14203" y="11532"/>
                    <a:pt x="12666" y="10930"/>
                    <a:pt x="12298" y="9811"/>
                  </a:cubicBezTo>
                  <a:cubicBezTo>
                    <a:pt x="11847" y="8457"/>
                    <a:pt x="13267" y="7004"/>
                    <a:pt x="12716" y="5684"/>
                  </a:cubicBezTo>
                  <a:cubicBezTo>
                    <a:pt x="12398" y="4915"/>
                    <a:pt x="11463" y="4431"/>
                    <a:pt x="11212" y="3628"/>
                  </a:cubicBezTo>
                  <a:cubicBezTo>
                    <a:pt x="11028" y="3077"/>
                    <a:pt x="11212" y="2492"/>
                    <a:pt x="11095" y="1924"/>
                  </a:cubicBezTo>
                  <a:cubicBezTo>
                    <a:pt x="10878" y="972"/>
                    <a:pt x="9792" y="337"/>
                    <a:pt x="8739" y="120"/>
                  </a:cubicBezTo>
                  <a:cubicBezTo>
                    <a:pt x="8353" y="40"/>
                    <a:pt x="7963" y="1"/>
                    <a:pt x="757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53"/>
            <p:cNvSpPr/>
            <p:nvPr/>
          </p:nvSpPr>
          <p:spPr>
            <a:xfrm>
              <a:off x="6034623" y="1783943"/>
              <a:ext cx="282777" cy="627860"/>
            </a:xfrm>
            <a:custGeom>
              <a:rect b="b" l="l" r="r" t="t"/>
              <a:pathLst>
                <a:path extrusionOk="0" h="19590" w="8823">
                  <a:moveTo>
                    <a:pt x="1669" y="1"/>
                  </a:moveTo>
                  <a:cubicBezTo>
                    <a:pt x="1117" y="1"/>
                    <a:pt x="553" y="100"/>
                    <a:pt x="0" y="312"/>
                  </a:cubicBezTo>
                  <a:lnTo>
                    <a:pt x="2657" y="18557"/>
                  </a:lnTo>
                  <a:cubicBezTo>
                    <a:pt x="3295" y="19267"/>
                    <a:pt x="4126" y="19589"/>
                    <a:pt x="4943" y="19589"/>
                  </a:cubicBezTo>
                  <a:cubicBezTo>
                    <a:pt x="6414" y="19589"/>
                    <a:pt x="7844" y="18544"/>
                    <a:pt x="8037" y="16836"/>
                  </a:cubicBezTo>
                  <a:cubicBezTo>
                    <a:pt x="8171" y="15650"/>
                    <a:pt x="7620" y="14464"/>
                    <a:pt x="7803" y="13277"/>
                  </a:cubicBezTo>
                  <a:cubicBezTo>
                    <a:pt x="7970" y="12141"/>
                    <a:pt x="8823" y="11122"/>
                    <a:pt x="8639" y="9986"/>
                  </a:cubicBezTo>
                  <a:cubicBezTo>
                    <a:pt x="8472" y="8800"/>
                    <a:pt x="7285" y="8064"/>
                    <a:pt x="6767" y="6995"/>
                  </a:cubicBezTo>
                  <a:cubicBezTo>
                    <a:pt x="6300" y="6009"/>
                    <a:pt x="6467" y="4840"/>
                    <a:pt x="6249" y="3770"/>
                  </a:cubicBezTo>
                  <a:cubicBezTo>
                    <a:pt x="5797" y="1510"/>
                    <a:pt x="3822" y="1"/>
                    <a:pt x="16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53"/>
            <p:cNvSpPr/>
            <p:nvPr/>
          </p:nvSpPr>
          <p:spPr>
            <a:xfrm>
              <a:off x="6144394" y="1794231"/>
              <a:ext cx="170346" cy="160570"/>
            </a:xfrm>
            <a:custGeom>
              <a:rect b="b" l="l" r="r" t="t"/>
              <a:pathLst>
                <a:path extrusionOk="0" h="5010" w="5315">
                  <a:moveTo>
                    <a:pt x="2909" y="1"/>
                  </a:moveTo>
                  <a:cubicBezTo>
                    <a:pt x="1588" y="1"/>
                    <a:pt x="374" y="978"/>
                    <a:pt x="201" y="2397"/>
                  </a:cubicBezTo>
                  <a:lnTo>
                    <a:pt x="352" y="2079"/>
                  </a:lnTo>
                  <a:lnTo>
                    <a:pt x="352" y="2079"/>
                  </a:lnTo>
                  <a:cubicBezTo>
                    <a:pt x="1" y="2915"/>
                    <a:pt x="235" y="3900"/>
                    <a:pt x="953" y="4485"/>
                  </a:cubicBezTo>
                  <a:cubicBezTo>
                    <a:pt x="1400" y="4828"/>
                    <a:pt x="1936" y="5009"/>
                    <a:pt x="2479" y="5009"/>
                  </a:cubicBezTo>
                  <a:cubicBezTo>
                    <a:pt x="2810" y="5009"/>
                    <a:pt x="3143" y="4942"/>
                    <a:pt x="3459" y="4803"/>
                  </a:cubicBezTo>
                  <a:cubicBezTo>
                    <a:pt x="4278" y="4418"/>
                    <a:pt x="4896" y="3700"/>
                    <a:pt x="5130" y="2831"/>
                  </a:cubicBezTo>
                  <a:cubicBezTo>
                    <a:pt x="5314" y="2263"/>
                    <a:pt x="5281" y="1661"/>
                    <a:pt x="5030" y="1143"/>
                  </a:cubicBezTo>
                  <a:cubicBezTo>
                    <a:pt x="4796" y="709"/>
                    <a:pt x="4412" y="392"/>
                    <a:pt x="3944" y="208"/>
                  </a:cubicBezTo>
                  <a:cubicBezTo>
                    <a:pt x="3603" y="67"/>
                    <a:pt x="3252" y="1"/>
                    <a:pt x="29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53"/>
            <p:cNvSpPr/>
            <p:nvPr/>
          </p:nvSpPr>
          <p:spPr>
            <a:xfrm>
              <a:off x="6120293" y="1826057"/>
              <a:ext cx="97496" cy="124482"/>
            </a:xfrm>
            <a:custGeom>
              <a:rect b="b" l="l" r="r" t="t"/>
              <a:pathLst>
                <a:path extrusionOk="0" h="3884" w="3042">
                  <a:moveTo>
                    <a:pt x="1287" y="0"/>
                  </a:moveTo>
                  <a:cubicBezTo>
                    <a:pt x="1221" y="17"/>
                    <a:pt x="1137" y="67"/>
                    <a:pt x="1070" y="117"/>
                  </a:cubicBezTo>
                  <a:cubicBezTo>
                    <a:pt x="886" y="251"/>
                    <a:pt x="719" y="401"/>
                    <a:pt x="569" y="585"/>
                  </a:cubicBezTo>
                  <a:cubicBezTo>
                    <a:pt x="352" y="852"/>
                    <a:pt x="185" y="1170"/>
                    <a:pt x="101" y="1504"/>
                  </a:cubicBezTo>
                  <a:cubicBezTo>
                    <a:pt x="1" y="1922"/>
                    <a:pt x="34" y="2373"/>
                    <a:pt x="218" y="2757"/>
                  </a:cubicBezTo>
                  <a:cubicBezTo>
                    <a:pt x="385" y="3158"/>
                    <a:pt x="703" y="3475"/>
                    <a:pt x="1104" y="3659"/>
                  </a:cubicBezTo>
                  <a:cubicBezTo>
                    <a:pt x="1421" y="3793"/>
                    <a:pt x="1755" y="3860"/>
                    <a:pt x="2106" y="3876"/>
                  </a:cubicBezTo>
                  <a:cubicBezTo>
                    <a:pt x="2175" y="3881"/>
                    <a:pt x="2243" y="3883"/>
                    <a:pt x="2311" y="3883"/>
                  </a:cubicBezTo>
                  <a:cubicBezTo>
                    <a:pt x="2476" y="3883"/>
                    <a:pt x="2638" y="3872"/>
                    <a:pt x="2791" y="3860"/>
                  </a:cubicBezTo>
                  <a:cubicBezTo>
                    <a:pt x="2875" y="3860"/>
                    <a:pt x="2958" y="3860"/>
                    <a:pt x="3042" y="3826"/>
                  </a:cubicBezTo>
                  <a:cubicBezTo>
                    <a:pt x="3042" y="3810"/>
                    <a:pt x="2691" y="3826"/>
                    <a:pt x="2123" y="3776"/>
                  </a:cubicBezTo>
                  <a:cubicBezTo>
                    <a:pt x="1789" y="3760"/>
                    <a:pt x="1455" y="3676"/>
                    <a:pt x="1154" y="3542"/>
                  </a:cubicBezTo>
                  <a:cubicBezTo>
                    <a:pt x="786" y="3375"/>
                    <a:pt x="502" y="3074"/>
                    <a:pt x="335" y="2707"/>
                  </a:cubicBezTo>
                  <a:cubicBezTo>
                    <a:pt x="185" y="2339"/>
                    <a:pt x="151" y="1922"/>
                    <a:pt x="235" y="1537"/>
                  </a:cubicBezTo>
                  <a:cubicBezTo>
                    <a:pt x="302" y="1220"/>
                    <a:pt x="452" y="902"/>
                    <a:pt x="652" y="652"/>
                  </a:cubicBezTo>
                  <a:cubicBezTo>
                    <a:pt x="836" y="401"/>
                    <a:pt x="1054" y="184"/>
                    <a:pt x="128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53"/>
            <p:cNvSpPr/>
            <p:nvPr/>
          </p:nvSpPr>
          <p:spPr>
            <a:xfrm>
              <a:off x="6102088" y="1902079"/>
              <a:ext cx="165506" cy="304731"/>
            </a:xfrm>
            <a:custGeom>
              <a:rect b="b" l="l" r="r" t="t"/>
              <a:pathLst>
                <a:path extrusionOk="0" h="9508" w="5164">
                  <a:moveTo>
                    <a:pt x="619" y="1"/>
                  </a:moveTo>
                  <a:lnTo>
                    <a:pt x="619" y="1"/>
                  </a:lnTo>
                  <a:cubicBezTo>
                    <a:pt x="469" y="218"/>
                    <a:pt x="368" y="452"/>
                    <a:pt x="285" y="702"/>
                  </a:cubicBezTo>
                  <a:cubicBezTo>
                    <a:pt x="51" y="1371"/>
                    <a:pt x="1" y="2106"/>
                    <a:pt x="151" y="2808"/>
                  </a:cubicBezTo>
                  <a:cubicBezTo>
                    <a:pt x="251" y="3292"/>
                    <a:pt x="452" y="3760"/>
                    <a:pt x="736" y="4178"/>
                  </a:cubicBezTo>
                  <a:cubicBezTo>
                    <a:pt x="1037" y="4629"/>
                    <a:pt x="1454" y="5013"/>
                    <a:pt x="1805" y="5498"/>
                  </a:cubicBezTo>
                  <a:cubicBezTo>
                    <a:pt x="1989" y="5748"/>
                    <a:pt x="2123" y="6016"/>
                    <a:pt x="2190" y="6317"/>
                  </a:cubicBezTo>
                  <a:cubicBezTo>
                    <a:pt x="2256" y="6617"/>
                    <a:pt x="2273" y="6935"/>
                    <a:pt x="2223" y="7252"/>
                  </a:cubicBezTo>
                  <a:cubicBezTo>
                    <a:pt x="2089" y="7921"/>
                    <a:pt x="1839" y="8555"/>
                    <a:pt x="1505" y="9140"/>
                  </a:cubicBezTo>
                  <a:lnTo>
                    <a:pt x="1471" y="9224"/>
                  </a:lnTo>
                  <a:lnTo>
                    <a:pt x="1555" y="9241"/>
                  </a:lnTo>
                  <a:cubicBezTo>
                    <a:pt x="1661" y="9264"/>
                    <a:pt x="1768" y="9276"/>
                    <a:pt x="1874" y="9276"/>
                  </a:cubicBezTo>
                  <a:cubicBezTo>
                    <a:pt x="2219" y="9276"/>
                    <a:pt x="2556" y="9153"/>
                    <a:pt x="2825" y="8923"/>
                  </a:cubicBezTo>
                  <a:cubicBezTo>
                    <a:pt x="2912" y="8844"/>
                    <a:pt x="2995" y="8756"/>
                    <a:pt x="3067" y="8659"/>
                  </a:cubicBezTo>
                  <a:lnTo>
                    <a:pt x="3067" y="8659"/>
                  </a:lnTo>
                  <a:cubicBezTo>
                    <a:pt x="3049" y="8918"/>
                    <a:pt x="3037" y="9176"/>
                    <a:pt x="3025" y="9424"/>
                  </a:cubicBezTo>
                  <a:lnTo>
                    <a:pt x="3025" y="9508"/>
                  </a:lnTo>
                  <a:lnTo>
                    <a:pt x="3109" y="9491"/>
                  </a:lnTo>
                  <a:cubicBezTo>
                    <a:pt x="3777" y="9357"/>
                    <a:pt x="4362" y="8956"/>
                    <a:pt x="4729" y="8372"/>
                  </a:cubicBezTo>
                  <a:cubicBezTo>
                    <a:pt x="5063" y="7837"/>
                    <a:pt x="5164" y="7185"/>
                    <a:pt x="5030" y="6584"/>
                  </a:cubicBezTo>
                  <a:cubicBezTo>
                    <a:pt x="4913" y="6032"/>
                    <a:pt x="4713" y="5531"/>
                    <a:pt x="4462" y="5047"/>
                  </a:cubicBezTo>
                  <a:cubicBezTo>
                    <a:pt x="4228" y="4579"/>
                    <a:pt x="3994" y="4178"/>
                    <a:pt x="3844" y="3777"/>
                  </a:cubicBezTo>
                  <a:cubicBezTo>
                    <a:pt x="3710" y="3426"/>
                    <a:pt x="3610" y="3058"/>
                    <a:pt x="3576" y="2674"/>
                  </a:cubicBezTo>
                  <a:cubicBezTo>
                    <a:pt x="3543" y="2390"/>
                    <a:pt x="3560" y="2106"/>
                    <a:pt x="3627" y="1822"/>
                  </a:cubicBezTo>
                  <a:cubicBezTo>
                    <a:pt x="3677" y="1588"/>
                    <a:pt x="3794" y="1371"/>
                    <a:pt x="3927" y="1170"/>
                  </a:cubicBezTo>
                  <a:lnTo>
                    <a:pt x="3927" y="1170"/>
                  </a:lnTo>
                  <a:cubicBezTo>
                    <a:pt x="3877" y="1220"/>
                    <a:pt x="3844" y="1254"/>
                    <a:pt x="3810" y="1321"/>
                  </a:cubicBezTo>
                  <a:cubicBezTo>
                    <a:pt x="3693" y="1471"/>
                    <a:pt x="3627" y="1638"/>
                    <a:pt x="3576" y="1805"/>
                  </a:cubicBezTo>
                  <a:cubicBezTo>
                    <a:pt x="3493" y="2089"/>
                    <a:pt x="3476" y="2390"/>
                    <a:pt x="3493" y="2674"/>
                  </a:cubicBezTo>
                  <a:cubicBezTo>
                    <a:pt x="3526" y="3058"/>
                    <a:pt x="3627" y="3443"/>
                    <a:pt x="3760" y="3810"/>
                  </a:cubicBezTo>
                  <a:cubicBezTo>
                    <a:pt x="3944" y="4245"/>
                    <a:pt x="4144" y="4679"/>
                    <a:pt x="4362" y="5097"/>
                  </a:cubicBezTo>
                  <a:cubicBezTo>
                    <a:pt x="4612" y="5565"/>
                    <a:pt x="4796" y="6066"/>
                    <a:pt x="4913" y="6601"/>
                  </a:cubicBezTo>
                  <a:cubicBezTo>
                    <a:pt x="5030" y="7185"/>
                    <a:pt x="4930" y="7787"/>
                    <a:pt x="4612" y="8305"/>
                  </a:cubicBezTo>
                  <a:cubicBezTo>
                    <a:pt x="4294" y="8814"/>
                    <a:pt x="3765" y="9186"/>
                    <a:pt x="3167" y="9336"/>
                  </a:cubicBezTo>
                  <a:lnTo>
                    <a:pt x="3167" y="9336"/>
                  </a:lnTo>
                  <a:cubicBezTo>
                    <a:pt x="3194" y="9032"/>
                    <a:pt x="3210" y="8703"/>
                    <a:pt x="3225" y="8374"/>
                  </a:cubicBezTo>
                  <a:lnTo>
                    <a:pt x="3225" y="8374"/>
                  </a:lnTo>
                  <a:cubicBezTo>
                    <a:pt x="3225" y="8373"/>
                    <a:pt x="3225" y="8372"/>
                    <a:pt x="3226" y="8372"/>
                  </a:cubicBezTo>
                  <a:lnTo>
                    <a:pt x="3225" y="8371"/>
                  </a:lnTo>
                  <a:lnTo>
                    <a:pt x="3225" y="8371"/>
                  </a:lnTo>
                  <a:cubicBezTo>
                    <a:pt x="3225" y="8366"/>
                    <a:pt x="3225" y="8360"/>
                    <a:pt x="3226" y="8355"/>
                  </a:cubicBezTo>
                  <a:lnTo>
                    <a:pt x="3259" y="7921"/>
                  </a:lnTo>
                  <a:lnTo>
                    <a:pt x="3092" y="8322"/>
                  </a:lnTo>
                  <a:cubicBezTo>
                    <a:pt x="3008" y="8505"/>
                    <a:pt x="2891" y="8672"/>
                    <a:pt x="2724" y="8806"/>
                  </a:cubicBezTo>
                  <a:cubicBezTo>
                    <a:pt x="2488" y="9016"/>
                    <a:pt x="2179" y="9133"/>
                    <a:pt x="1855" y="9133"/>
                  </a:cubicBezTo>
                  <a:cubicBezTo>
                    <a:pt x="1799" y="9133"/>
                    <a:pt x="1742" y="9130"/>
                    <a:pt x="1684" y="9123"/>
                  </a:cubicBezTo>
                  <a:lnTo>
                    <a:pt x="1684" y="9123"/>
                  </a:lnTo>
                  <a:cubicBezTo>
                    <a:pt x="1996" y="8545"/>
                    <a:pt x="2229" y="7922"/>
                    <a:pt x="2357" y="7269"/>
                  </a:cubicBezTo>
                  <a:cubicBezTo>
                    <a:pt x="2407" y="6935"/>
                    <a:pt x="2390" y="6601"/>
                    <a:pt x="2323" y="6283"/>
                  </a:cubicBezTo>
                  <a:cubicBezTo>
                    <a:pt x="2240" y="5966"/>
                    <a:pt x="2106" y="5682"/>
                    <a:pt x="1906" y="5431"/>
                  </a:cubicBezTo>
                  <a:cubicBezTo>
                    <a:pt x="1555" y="4930"/>
                    <a:pt x="1120" y="4545"/>
                    <a:pt x="819" y="4111"/>
                  </a:cubicBezTo>
                  <a:cubicBezTo>
                    <a:pt x="552" y="3710"/>
                    <a:pt x="352" y="3259"/>
                    <a:pt x="251" y="2791"/>
                  </a:cubicBezTo>
                  <a:cubicBezTo>
                    <a:pt x="101" y="2106"/>
                    <a:pt x="118" y="1388"/>
                    <a:pt x="335" y="719"/>
                  </a:cubicBezTo>
                  <a:cubicBezTo>
                    <a:pt x="418" y="469"/>
                    <a:pt x="519" y="235"/>
                    <a:pt x="61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53"/>
            <p:cNvSpPr/>
            <p:nvPr/>
          </p:nvSpPr>
          <p:spPr>
            <a:xfrm>
              <a:off x="6175996" y="1799808"/>
              <a:ext cx="89452" cy="141949"/>
            </a:xfrm>
            <a:custGeom>
              <a:rect b="b" l="l" r="r" t="t"/>
              <a:pathLst>
                <a:path extrusionOk="0" h="4429" w="2791">
                  <a:moveTo>
                    <a:pt x="2574" y="0"/>
                  </a:moveTo>
                  <a:cubicBezTo>
                    <a:pt x="2557" y="0"/>
                    <a:pt x="2641" y="318"/>
                    <a:pt x="2641" y="819"/>
                  </a:cubicBezTo>
                  <a:cubicBezTo>
                    <a:pt x="2641" y="2172"/>
                    <a:pt x="1905" y="3409"/>
                    <a:pt x="736" y="4061"/>
                  </a:cubicBezTo>
                  <a:cubicBezTo>
                    <a:pt x="301" y="4328"/>
                    <a:pt x="1" y="4395"/>
                    <a:pt x="1" y="4428"/>
                  </a:cubicBezTo>
                  <a:cubicBezTo>
                    <a:pt x="84" y="4428"/>
                    <a:pt x="151" y="4411"/>
                    <a:pt x="218" y="4378"/>
                  </a:cubicBezTo>
                  <a:cubicBezTo>
                    <a:pt x="418" y="4328"/>
                    <a:pt x="602" y="4244"/>
                    <a:pt x="786" y="4161"/>
                  </a:cubicBezTo>
                  <a:cubicBezTo>
                    <a:pt x="2039" y="3526"/>
                    <a:pt x="2791" y="2223"/>
                    <a:pt x="2741" y="819"/>
                  </a:cubicBezTo>
                  <a:cubicBezTo>
                    <a:pt x="2724" y="619"/>
                    <a:pt x="2691" y="418"/>
                    <a:pt x="2657" y="218"/>
                  </a:cubicBezTo>
                  <a:cubicBezTo>
                    <a:pt x="2641" y="134"/>
                    <a:pt x="2607" y="67"/>
                    <a:pt x="257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53"/>
            <p:cNvSpPr/>
            <p:nvPr/>
          </p:nvSpPr>
          <p:spPr>
            <a:xfrm>
              <a:off x="6148144" y="1838364"/>
              <a:ext cx="85734" cy="73074"/>
            </a:xfrm>
            <a:custGeom>
              <a:rect b="b" l="l" r="r" t="t"/>
              <a:pathLst>
                <a:path extrusionOk="0" h="2280" w="2675">
                  <a:moveTo>
                    <a:pt x="17" y="0"/>
                  </a:moveTo>
                  <a:cubicBezTo>
                    <a:pt x="1" y="201"/>
                    <a:pt x="17" y="385"/>
                    <a:pt x="84" y="568"/>
                  </a:cubicBezTo>
                  <a:cubicBezTo>
                    <a:pt x="385" y="1471"/>
                    <a:pt x="1170" y="2139"/>
                    <a:pt x="2106" y="2256"/>
                  </a:cubicBezTo>
                  <a:cubicBezTo>
                    <a:pt x="2196" y="2271"/>
                    <a:pt x="2283" y="2279"/>
                    <a:pt x="2368" y="2279"/>
                  </a:cubicBezTo>
                  <a:cubicBezTo>
                    <a:pt x="2472" y="2279"/>
                    <a:pt x="2573" y="2267"/>
                    <a:pt x="2674" y="2239"/>
                  </a:cubicBezTo>
                  <a:cubicBezTo>
                    <a:pt x="2674" y="2206"/>
                    <a:pt x="2457" y="2223"/>
                    <a:pt x="2123" y="2156"/>
                  </a:cubicBezTo>
                  <a:cubicBezTo>
                    <a:pt x="1237" y="1989"/>
                    <a:pt x="502" y="1370"/>
                    <a:pt x="185" y="535"/>
                  </a:cubicBezTo>
                  <a:cubicBezTo>
                    <a:pt x="68" y="218"/>
                    <a:pt x="34" y="0"/>
                    <a:pt x="1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53"/>
            <p:cNvSpPr/>
            <p:nvPr/>
          </p:nvSpPr>
          <p:spPr>
            <a:xfrm>
              <a:off x="6015874" y="1785353"/>
              <a:ext cx="114643" cy="740643"/>
            </a:xfrm>
            <a:custGeom>
              <a:rect b="b" l="l" r="r" t="t"/>
              <a:pathLst>
                <a:path extrusionOk="0" h="23109" w="3577">
                  <a:moveTo>
                    <a:pt x="301" y="0"/>
                  </a:moveTo>
                  <a:cubicBezTo>
                    <a:pt x="585" y="184"/>
                    <a:pt x="853" y="401"/>
                    <a:pt x="1103" y="635"/>
                  </a:cubicBezTo>
                  <a:cubicBezTo>
                    <a:pt x="2190" y="1805"/>
                    <a:pt x="2657" y="3409"/>
                    <a:pt x="2390" y="4979"/>
                  </a:cubicBezTo>
                  <a:cubicBezTo>
                    <a:pt x="2240" y="5698"/>
                    <a:pt x="1989" y="6383"/>
                    <a:pt x="1638" y="7035"/>
                  </a:cubicBezTo>
                  <a:cubicBezTo>
                    <a:pt x="1304" y="7736"/>
                    <a:pt x="886" y="8455"/>
                    <a:pt x="552" y="9240"/>
                  </a:cubicBezTo>
                  <a:cubicBezTo>
                    <a:pt x="184" y="10059"/>
                    <a:pt x="1" y="10944"/>
                    <a:pt x="34" y="11830"/>
                  </a:cubicBezTo>
                  <a:cubicBezTo>
                    <a:pt x="68" y="12281"/>
                    <a:pt x="168" y="12732"/>
                    <a:pt x="368" y="13150"/>
                  </a:cubicBezTo>
                  <a:cubicBezTo>
                    <a:pt x="552" y="13534"/>
                    <a:pt x="769" y="13918"/>
                    <a:pt x="1037" y="14269"/>
                  </a:cubicBezTo>
                  <a:cubicBezTo>
                    <a:pt x="1538" y="14954"/>
                    <a:pt x="2073" y="15573"/>
                    <a:pt x="2440" y="16258"/>
                  </a:cubicBezTo>
                  <a:cubicBezTo>
                    <a:pt x="3209" y="17611"/>
                    <a:pt x="3459" y="19048"/>
                    <a:pt x="3242" y="20201"/>
                  </a:cubicBezTo>
                  <a:cubicBezTo>
                    <a:pt x="3092" y="21120"/>
                    <a:pt x="2641" y="21972"/>
                    <a:pt x="1939" y="22590"/>
                  </a:cubicBezTo>
                  <a:cubicBezTo>
                    <a:pt x="1688" y="22807"/>
                    <a:pt x="1388" y="22974"/>
                    <a:pt x="1070" y="23108"/>
                  </a:cubicBezTo>
                  <a:cubicBezTo>
                    <a:pt x="1087" y="23108"/>
                    <a:pt x="1120" y="23091"/>
                    <a:pt x="1137" y="23091"/>
                  </a:cubicBezTo>
                  <a:cubicBezTo>
                    <a:pt x="1187" y="23075"/>
                    <a:pt x="1237" y="23058"/>
                    <a:pt x="1321" y="23025"/>
                  </a:cubicBezTo>
                  <a:cubicBezTo>
                    <a:pt x="1555" y="22924"/>
                    <a:pt x="1789" y="22791"/>
                    <a:pt x="1989" y="22640"/>
                  </a:cubicBezTo>
                  <a:cubicBezTo>
                    <a:pt x="2707" y="22022"/>
                    <a:pt x="3192" y="21153"/>
                    <a:pt x="3342" y="20218"/>
                  </a:cubicBezTo>
                  <a:cubicBezTo>
                    <a:pt x="3576" y="19048"/>
                    <a:pt x="3326" y="17561"/>
                    <a:pt x="2557" y="16191"/>
                  </a:cubicBezTo>
                  <a:cubicBezTo>
                    <a:pt x="2190" y="15489"/>
                    <a:pt x="1638" y="14871"/>
                    <a:pt x="1154" y="14186"/>
                  </a:cubicBezTo>
                  <a:cubicBezTo>
                    <a:pt x="652" y="13501"/>
                    <a:pt x="218" y="12715"/>
                    <a:pt x="168" y="11813"/>
                  </a:cubicBezTo>
                  <a:cubicBezTo>
                    <a:pt x="151" y="10944"/>
                    <a:pt x="318" y="10092"/>
                    <a:pt x="686" y="9290"/>
                  </a:cubicBezTo>
                  <a:cubicBezTo>
                    <a:pt x="1003" y="8522"/>
                    <a:pt x="1421" y="7803"/>
                    <a:pt x="1755" y="7101"/>
                  </a:cubicBezTo>
                  <a:cubicBezTo>
                    <a:pt x="2106" y="6433"/>
                    <a:pt x="2357" y="5731"/>
                    <a:pt x="2507" y="4996"/>
                  </a:cubicBezTo>
                  <a:cubicBezTo>
                    <a:pt x="2607" y="4344"/>
                    <a:pt x="2591" y="3693"/>
                    <a:pt x="2457" y="3058"/>
                  </a:cubicBezTo>
                  <a:cubicBezTo>
                    <a:pt x="2256" y="2122"/>
                    <a:pt x="1805" y="1287"/>
                    <a:pt x="1137" y="602"/>
                  </a:cubicBezTo>
                  <a:cubicBezTo>
                    <a:pt x="953" y="418"/>
                    <a:pt x="753" y="268"/>
                    <a:pt x="535" y="134"/>
                  </a:cubicBezTo>
                  <a:lnTo>
                    <a:pt x="368" y="34"/>
                  </a:lnTo>
                  <a:cubicBezTo>
                    <a:pt x="352" y="17"/>
                    <a:pt x="335" y="0"/>
                    <a:pt x="30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53"/>
            <p:cNvSpPr/>
            <p:nvPr/>
          </p:nvSpPr>
          <p:spPr>
            <a:xfrm>
              <a:off x="5917897" y="1886022"/>
              <a:ext cx="136020" cy="636225"/>
            </a:xfrm>
            <a:custGeom>
              <a:rect b="b" l="l" r="r" t="t"/>
              <a:pathLst>
                <a:path extrusionOk="0" h="19851" w="4244">
                  <a:moveTo>
                    <a:pt x="17" y="0"/>
                  </a:moveTo>
                  <a:lnTo>
                    <a:pt x="17" y="0"/>
                  </a:lnTo>
                  <a:cubicBezTo>
                    <a:pt x="0" y="84"/>
                    <a:pt x="17" y="168"/>
                    <a:pt x="33" y="251"/>
                  </a:cubicBezTo>
                  <a:cubicBezTo>
                    <a:pt x="100" y="468"/>
                    <a:pt x="217" y="669"/>
                    <a:pt x="368" y="836"/>
                  </a:cubicBezTo>
                  <a:cubicBezTo>
                    <a:pt x="635" y="1087"/>
                    <a:pt x="919" y="1320"/>
                    <a:pt x="1203" y="1521"/>
                  </a:cubicBezTo>
                  <a:cubicBezTo>
                    <a:pt x="1387" y="1655"/>
                    <a:pt x="1554" y="1805"/>
                    <a:pt x="1704" y="1972"/>
                  </a:cubicBezTo>
                  <a:cubicBezTo>
                    <a:pt x="1855" y="2173"/>
                    <a:pt x="1988" y="2373"/>
                    <a:pt x="2072" y="2607"/>
                  </a:cubicBezTo>
                  <a:cubicBezTo>
                    <a:pt x="2272" y="3142"/>
                    <a:pt x="2323" y="3726"/>
                    <a:pt x="2239" y="4295"/>
                  </a:cubicBezTo>
                  <a:cubicBezTo>
                    <a:pt x="2122" y="4929"/>
                    <a:pt x="1922" y="5564"/>
                    <a:pt x="1671" y="6166"/>
                  </a:cubicBezTo>
                  <a:cubicBezTo>
                    <a:pt x="1370" y="6851"/>
                    <a:pt x="1153" y="7553"/>
                    <a:pt x="1019" y="8288"/>
                  </a:cubicBezTo>
                  <a:cubicBezTo>
                    <a:pt x="952" y="8672"/>
                    <a:pt x="952" y="9073"/>
                    <a:pt x="1019" y="9457"/>
                  </a:cubicBezTo>
                  <a:cubicBezTo>
                    <a:pt x="1103" y="9875"/>
                    <a:pt x="1253" y="10259"/>
                    <a:pt x="1487" y="10594"/>
                  </a:cubicBezTo>
                  <a:cubicBezTo>
                    <a:pt x="1955" y="11279"/>
                    <a:pt x="2573" y="11780"/>
                    <a:pt x="3091" y="12331"/>
                  </a:cubicBezTo>
                  <a:cubicBezTo>
                    <a:pt x="3609" y="12833"/>
                    <a:pt x="3943" y="13501"/>
                    <a:pt x="4060" y="14203"/>
                  </a:cubicBezTo>
                  <a:cubicBezTo>
                    <a:pt x="4110" y="14537"/>
                    <a:pt x="4060" y="14871"/>
                    <a:pt x="3910" y="15172"/>
                  </a:cubicBezTo>
                  <a:cubicBezTo>
                    <a:pt x="3743" y="15439"/>
                    <a:pt x="3526" y="15656"/>
                    <a:pt x="3241" y="15807"/>
                  </a:cubicBezTo>
                  <a:cubicBezTo>
                    <a:pt x="2724" y="16124"/>
                    <a:pt x="2155" y="16325"/>
                    <a:pt x="1754" y="16709"/>
                  </a:cubicBezTo>
                  <a:cubicBezTo>
                    <a:pt x="1420" y="17060"/>
                    <a:pt x="1203" y="17511"/>
                    <a:pt x="1153" y="18012"/>
                  </a:cubicBezTo>
                  <a:cubicBezTo>
                    <a:pt x="1119" y="18380"/>
                    <a:pt x="1153" y="18747"/>
                    <a:pt x="1287" y="19082"/>
                  </a:cubicBezTo>
                  <a:cubicBezTo>
                    <a:pt x="1370" y="19299"/>
                    <a:pt x="1487" y="19499"/>
                    <a:pt x="1621" y="19683"/>
                  </a:cubicBezTo>
                  <a:cubicBezTo>
                    <a:pt x="1688" y="19733"/>
                    <a:pt x="1721" y="19783"/>
                    <a:pt x="1754" y="19800"/>
                  </a:cubicBezTo>
                  <a:cubicBezTo>
                    <a:pt x="1788" y="19833"/>
                    <a:pt x="1805" y="19850"/>
                    <a:pt x="1805" y="19850"/>
                  </a:cubicBezTo>
                  <a:cubicBezTo>
                    <a:pt x="1587" y="19616"/>
                    <a:pt x="1437" y="19349"/>
                    <a:pt x="1337" y="19065"/>
                  </a:cubicBezTo>
                  <a:cubicBezTo>
                    <a:pt x="1220" y="18731"/>
                    <a:pt x="1186" y="18363"/>
                    <a:pt x="1236" y="18012"/>
                  </a:cubicBezTo>
                  <a:cubicBezTo>
                    <a:pt x="1287" y="17544"/>
                    <a:pt x="1504" y="17110"/>
                    <a:pt x="1838" y="16776"/>
                  </a:cubicBezTo>
                  <a:cubicBezTo>
                    <a:pt x="2206" y="16408"/>
                    <a:pt x="2774" y="16224"/>
                    <a:pt x="3308" y="15907"/>
                  </a:cubicBezTo>
                  <a:cubicBezTo>
                    <a:pt x="3609" y="15757"/>
                    <a:pt x="3843" y="15506"/>
                    <a:pt x="4010" y="15222"/>
                  </a:cubicBezTo>
                  <a:cubicBezTo>
                    <a:pt x="4177" y="14904"/>
                    <a:pt x="4244" y="14554"/>
                    <a:pt x="4194" y="14203"/>
                  </a:cubicBezTo>
                  <a:cubicBezTo>
                    <a:pt x="4077" y="13451"/>
                    <a:pt x="3726" y="12766"/>
                    <a:pt x="3191" y="12231"/>
                  </a:cubicBezTo>
                  <a:cubicBezTo>
                    <a:pt x="2673" y="11680"/>
                    <a:pt x="2055" y="11178"/>
                    <a:pt x="1604" y="10510"/>
                  </a:cubicBezTo>
                  <a:cubicBezTo>
                    <a:pt x="1387" y="10193"/>
                    <a:pt x="1236" y="9825"/>
                    <a:pt x="1170" y="9441"/>
                  </a:cubicBezTo>
                  <a:cubicBezTo>
                    <a:pt x="1103" y="9056"/>
                    <a:pt x="1103" y="8672"/>
                    <a:pt x="1170" y="8305"/>
                  </a:cubicBezTo>
                  <a:cubicBezTo>
                    <a:pt x="1287" y="7586"/>
                    <a:pt x="1504" y="6884"/>
                    <a:pt x="1788" y="6216"/>
                  </a:cubicBezTo>
                  <a:cubicBezTo>
                    <a:pt x="2055" y="5598"/>
                    <a:pt x="2239" y="4963"/>
                    <a:pt x="2356" y="4295"/>
                  </a:cubicBezTo>
                  <a:cubicBezTo>
                    <a:pt x="2439" y="3726"/>
                    <a:pt x="2373" y="3125"/>
                    <a:pt x="2172" y="2574"/>
                  </a:cubicBezTo>
                  <a:cubicBezTo>
                    <a:pt x="2072" y="2340"/>
                    <a:pt x="1938" y="2106"/>
                    <a:pt x="1771" y="1922"/>
                  </a:cubicBezTo>
                  <a:cubicBezTo>
                    <a:pt x="1604" y="1755"/>
                    <a:pt x="1437" y="1604"/>
                    <a:pt x="1253" y="1471"/>
                  </a:cubicBezTo>
                  <a:cubicBezTo>
                    <a:pt x="969" y="1270"/>
                    <a:pt x="685" y="1036"/>
                    <a:pt x="418" y="802"/>
                  </a:cubicBezTo>
                  <a:cubicBezTo>
                    <a:pt x="251" y="635"/>
                    <a:pt x="134" y="452"/>
                    <a:pt x="67" y="234"/>
                  </a:cubicBezTo>
                  <a:cubicBezTo>
                    <a:pt x="17" y="84"/>
                    <a:pt x="17" y="1"/>
                    <a:pt x="1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53"/>
            <p:cNvSpPr/>
            <p:nvPr/>
          </p:nvSpPr>
          <p:spPr>
            <a:xfrm>
              <a:off x="6109043" y="2047202"/>
              <a:ext cx="123745" cy="413445"/>
            </a:xfrm>
            <a:custGeom>
              <a:rect b="b" l="l" r="r" t="t"/>
              <a:pathLst>
                <a:path extrusionOk="0" h="12900" w="3861">
                  <a:moveTo>
                    <a:pt x="803" y="1"/>
                  </a:moveTo>
                  <a:lnTo>
                    <a:pt x="803" y="1"/>
                  </a:lnTo>
                  <a:cubicBezTo>
                    <a:pt x="770" y="34"/>
                    <a:pt x="753" y="84"/>
                    <a:pt x="736" y="134"/>
                  </a:cubicBezTo>
                  <a:cubicBezTo>
                    <a:pt x="703" y="218"/>
                    <a:pt x="653" y="352"/>
                    <a:pt x="602" y="519"/>
                  </a:cubicBezTo>
                  <a:cubicBezTo>
                    <a:pt x="419" y="1003"/>
                    <a:pt x="285" y="1504"/>
                    <a:pt x="185" y="2006"/>
                  </a:cubicBezTo>
                  <a:cubicBezTo>
                    <a:pt x="1" y="2758"/>
                    <a:pt x="51" y="3543"/>
                    <a:pt x="285" y="4278"/>
                  </a:cubicBezTo>
                  <a:cubicBezTo>
                    <a:pt x="452" y="4696"/>
                    <a:pt x="703" y="5097"/>
                    <a:pt x="987" y="5431"/>
                  </a:cubicBezTo>
                  <a:cubicBezTo>
                    <a:pt x="1304" y="5799"/>
                    <a:pt x="1655" y="6149"/>
                    <a:pt x="2006" y="6467"/>
                  </a:cubicBezTo>
                  <a:cubicBezTo>
                    <a:pt x="2357" y="6784"/>
                    <a:pt x="2691" y="7135"/>
                    <a:pt x="3009" y="7486"/>
                  </a:cubicBezTo>
                  <a:cubicBezTo>
                    <a:pt x="3293" y="7820"/>
                    <a:pt x="3510" y="8205"/>
                    <a:pt x="3643" y="8622"/>
                  </a:cubicBezTo>
                  <a:cubicBezTo>
                    <a:pt x="3694" y="8823"/>
                    <a:pt x="3727" y="9023"/>
                    <a:pt x="3744" y="9224"/>
                  </a:cubicBezTo>
                  <a:cubicBezTo>
                    <a:pt x="3744" y="9424"/>
                    <a:pt x="3727" y="9608"/>
                    <a:pt x="3694" y="9809"/>
                  </a:cubicBezTo>
                  <a:cubicBezTo>
                    <a:pt x="3643" y="10176"/>
                    <a:pt x="3560" y="10527"/>
                    <a:pt x="3510" y="10845"/>
                  </a:cubicBezTo>
                  <a:cubicBezTo>
                    <a:pt x="3443" y="11129"/>
                    <a:pt x="3393" y="11413"/>
                    <a:pt x="3359" y="11713"/>
                  </a:cubicBezTo>
                  <a:cubicBezTo>
                    <a:pt x="3343" y="11931"/>
                    <a:pt x="3359" y="12148"/>
                    <a:pt x="3410" y="12365"/>
                  </a:cubicBezTo>
                  <a:cubicBezTo>
                    <a:pt x="3426" y="12515"/>
                    <a:pt x="3476" y="12649"/>
                    <a:pt x="3543" y="12766"/>
                  </a:cubicBezTo>
                  <a:cubicBezTo>
                    <a:pt x="3560" y="12816"/>
                    <a:pt x="3577" y="12850"/>
                    <a:pt x="3610" y="12900"/>
                  </a:cubicBezTo>
                  <a:cubicBezTo>
                    <a:pt x="3543" y="12716"/>
                    <a:pt x="3493" y="12549"/>
                    <a:pt x="3460" y="12365"/>
                  </a:cubicBezTo>
                  <a:cubicBezTo>
                    <a:pt x="3426" y="12148"/>
                    <a:pt x="3426" y="11931"/>
                    <a:pt x="3443" y="11713"/>
                  </a:cubicBezTo>
                  <a:cubicBezTo>
                    <a:pt x="3476" y="11429"/>
                    <a:pt x="3526" y="11145"/>
                    <a:pt x="3593" y="10861"/>
                  </a:cubicBezTo>
                  <a:cubicBezTo>
                    <a:pt x="3677" y="10544"/>
                    <a:pt x="3760" y="10210"/>
                    <a:pt x="3811" y="9825"/>
                  </a:cubicBezTo>
                  <a:cubicBezTo>
                    <a:pt x="3844" y="9625"/>
                    <a:pt x="3861" y="9424"/>
                    <a:pt x="3861" y="9224"/>
                  </a:cubicBezTo>
                  <a:cubicBezTo>
                    <a:pt x="3844" y="9007"/>
                    <a:pt x="3827" y="8806"/>
                    <a:pt x="3760" y="8589"/>
                  </a:cubicBezTo>
                  <a:cubicBezTo>
                    <a:pt x="3643" y="8154"/>
                    <a:pt x="3410" y="7753"/>
                    <a:pt x="3109" y="7403"/>
                  </a:cubicBezTo>
                  <a:cubicBezTo>
                    <a:pt x="2808" y="7035"/>
                    <a:pt x="2457" y="6684"/>
                    <a:pt x="2106" y="6367"/>
                  </a:cubicBezTo>
                  <a:cubicBezTo>
                    <a:pt x="1388" y="5698"/>
                    <a:pt x="703" y="5030"/>
                    <a:pt x="419" y="4228"/>
                  </a:cubicBezTo>
                  <a:cubicBezTo>
                    <a:pt x="168" y="3510"/>
                    <a:pt x="118" y="2758"/>
                    <a:pt x="285" y="2022"/>
                  </a:cubicBezTo>
                  <a:cubicBezTo>
                    <a:pt x="369" y="1521"/>
                    <a:pt x="502" y="1020"/>
                    <a:pt x="653" y="535"/>
                  </a:cubicBezTo>
                  <a:cubicBezTo>
                    <a:pt x="703" y="385"/>
                    <a:pt x="736" y="251"/>
                    <a:pt x="770" y="151"/>
                  </a:cubicBezTo>
                  <a:cubicBezTo>
                    <a:pt x="786" y="101"/>
                    <a:pt x="803" y="51"/>
                    <a:pt x="80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666" name="Google Shape;2666;p53"/>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STAGES</a:t>
            </a:r>
            <a:endParaRPr/>
          </a:p>
        </p:txBody>
      </p:sp>
      <p:sp>
        <p:nvSpPr>
          <p:cNvPr id="2667" name="Google Shape;2667;p53"/>
          <p:cNvSpPr txBox="1"/>
          <p:nvPr>
            <p:ph idx="1" type="subTitle"/>
          </p:nvPr>
        </p:nvSpPr>
        <p:spPr>
          <a:xfrm>
            <a:off x="1157675" y="2391276"/>
            <a:ext cx="18369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a:t>
            </a:r>
            <a:r>
              <a:rPr lang="en"/>
              <a:t>1. Venus</a:t>
            </a:r>
            <a:endParaRPr/>
          </a:p>
        </p:txBody>
      </p:sp>
      <p:sp>
        <p:nvSpPr>
          <p:cNvPr id="2668" name="Google Shape;2668;p53"/>
          <p:cNvSpPr txBox="1"/>
          <p:nvPr>
            <p:ph idx="2" type="subTitle"/>
          </p:nvPr>
        </p:nvSpPr>
        <p:spPr>
          <a:xfrm>
            <a:off x="1157675" y="2667877"/>
            <a:ext cx="18369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Venus has a beautiful name, but it’s terribly hot</a:t>
            </a:r>
            <a:endParaRPr/>
          </a:p>
        </p:txBody>
      </p:sp>
      <p:sp>
        <p:nvSpPr>
          <p:cNvPr id="2669" name="Google Shape;2669;p53"/>
          <p:cNvSpPr txBox="1"/>
          <p:nvPr>
            <p:ph idx="3" type="subTitle"/>
          </p:nvPr>
        </p:nvSpPr>
        <p:spPr>
          <a:xfrm>
            <a:off x="3346475" y="2391276"/>
            <a:ext cx="18369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02. Mars</a:t>
            </a:r>
            <a:endParaRPr/>
          </a:p>
        </p:txBody>
      </p:sp>
      <p:sp>
        <p:nvSpPr>
          <p:cNvPr id="2670" name="Google Shape;2670;p53"/>
          <p:cNvSpPr txBox="1"/>
          <p:nvPr>
            <p:ph idx="4" type="subTitle"/>
          </p:nvPr>
        </p:nvSpPr>
        <p:spPr>
          <a:xfrm>
            <a:off x="3346475" y="2667877"/>
            <a:ext cx="18369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Despite being red, Mars is actually a cold place</a:t>
            </a:r>
            <a:endParaRPr/>
          </a:p>
        </p:txBody>
      </p:sp>
      <p:sp>
        <p:nvSpPr>
          <p:cNvPr id="2671" name="Google Shape;2671;p53"/>
          <p:cNvSpPr txBox="1"/>
          <p:nvPr>
            <p:ph idx="5" type="subTitle"/>
          </p:nvPr>
        </p:nvSpPr>
        <p:spPr>
          <a:xfrm>
            <a:off x="1157675" y="3360600"/>
            <a:ext cx="18369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03. Saturn</a:t>
            </a:r>
            <a:endParaRPr/>
          </a:p>
        </p:txBody>
      </p:sp>
      <p:sp>
        <p:nvSpPr>
          <p:cNvPr id="2672" name="Google Shape;2672;p53"/>
          <p:cNvSpPr txBox="1"/>
          <p:nvPr>
            <p:ph idx="6" type="subTitle"/>
          </p:nvPr>
        </p:nvSpPr>
        <p:spPr>
          <a:xfrm>
            <a:off x="1157675" y="3637201"/>
            <a:ext cx="18369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Saturn is composed of hydrogen and helium</a:t>
            </a:r>
            <a:endParaRPr/>
          </a:p>
        </p:txBody>
      </p:sp>
      <p:sp>
        <p:nvSpPr>
          <p:cNvPr id="2673" name="Google Shape;2673;p53"/>
          <p:cNvSpPr txBox="1"/>
          <p:nvPr>
            <p:ph idx="7" type="subTitle"/>
          </p:nvPr>
        </p:nvSpPr>
        <p:spPr>
          <a:xfrm>
            <a:off x="3346475" y="3360600"/>
            <a:ext cx="1836900" cy="276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04. Mercury</a:t>
            </a:r>
            <a:endParaRPr/>
          </a:p>
        </p:txBody>
      </p:sp>
      <p:sp>
        <p:nvSpPr>
          <p:cNvPr id="2674" name="Google Shape;2674;p53"/>
          <p:cNvSpPr txBox="1"/>
          <p:nvPr>
            <p:ph idx="8" type="subTitle"/>
          </p:nvPr>
        </p:nvSpPr>
        <p:spPr>
          <a:xfrm>
            <a:off x="3346475" y="3637201"/>
            <a:ext cx="1836900" cy="452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grpSp>
        <p:nvGrpSpPr>
          <p:cNvPr id="2675" name="Google Shape;2675;p53"/>
          <p:cNvGrpSpPr/>
          <p:nvPr/>
        </p:nvGrpSpPr>
        <p:grpSpPr>
          <a:xfrm>
            <a:off x="3275062" y="1302446"/>
            <a:ext cx="242762" cy="270867"/>
            <a:chOff x="7598900" y="2963738"/>
            <a:chExt cx="397450" cy="443100"/>
          </a:xfrm>
        </p:grpSpPr>
        <p:sp>
          <p:nvSpPr>
            <p:cNvPr id="2676" name="Google Shape;2676;p53"/>
            <p:cNvSpPr/>
            <p:nvPr/>
          </p:nvSpPr>
          <p:spPr>
            <a:xfrm>
              <a:off x="7598900" y="2963738"/>
              <a:ext cx="397450" cy="443100"/>
            </a:xfrm>
            <a:custGeom>
              <a:rect b="b" l="l" r="r" t="t"/>
              <a:pathLst>
                <a:path extrusionOk="0" h="17724" w="15898">
                  <a:moveTo>
                    <a:pt x="501" y="1"/>
                  </a:moveTo>
                  <a:cubicBezTo>
                    <a:pt x="219" y="1"/>
                    <a:pt x="1" y="262"/>
                    <a:pt x="1" y="550"/>
                  </a:cubicBezTo>
                  <a:lnTo>
                    <a:pt x="1" y="17146"/>
                  </a:lnTo>
                  <a:cubicBezTo>
                    <a:pt x="1" y="17481"/>
                    <a:pt x="244" y="17724"/>
                    <a:pt x="548" y="17724"/>
                  </a:cubicBezTo>
                  <a:lnTo>
                    <a:pt x="15350" y="17724"/>
                  </a:lnTo>
                  <a:cubicBezTo>
                    <a:pt x="15654" y="17724"/>
                    <a:pt x="15897" y="17481"/>
                    <a:pt x="15897" y="17146"/>
                  </a:cubicBezTo>
                  <a:lnTo>
                    <a:pt x="15897" y="550"/>
                  </a:lnTo>
                  <a:cubicBezTo>
                    <a:pt x="15897" y="262"/>
                    <a:pt x="15679" y="1"/>
                    <a:pt x="15397" y="1"/>
                  </a:cubicBezTo>
                  <a:cubicBezTo>
                    <a:pt x="15381" y="1"/>
                    <a:pt x="15366" y="2"/>
                    <a:pt x="15350" y="3"/>
                  </a:cubicBezTo>
                  <a:lnTo>
                    <a:pt x="548" y="3"/>
                  </a:lnTo>
                  <a:cubicBezTo>
                    <a:pt x="532" y="2"/>
                    <a:pt x="517" y="1"/>
                    <a:pt x="501"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53"/>
            <p:cNvSpPr/>
            <p:nvPr/>
          </p:nvSpPr>
          <p:spPr>
            <a:xfrm>
              <a:off x="7728850" y="3047588"/>
              <a:ext cx="137550" cy="45425"/>
            </a:xfrm>
            <a:custGeom>
              <a:rect b="b" l="l" r="r" t="t"/>
              <a:pathLst>
                <a:path extrusionOk="0" h="1817" w="5502">
                  <a:moveTo>
                    <a:pt x="304" y="0"/>
                  </a:moveTo>
                  <a:cubicBezTo>
                    <a:pt x="152" y="0"/>
                    <a:pt x="0" y="99"/>
                    <a:pt x="0" y="297"/>
                  </a:cubicBezTo>
                  <a:lnTo>
                    <a:pt x="0" y="753"/>
                  </a:lnTo>
                  <a:cubicBezTo>
                    <a:pt x="0" y="1361"/>
                    <a:pt x="487" y="1817"/>
                    <a:pt x="1064" y="1817"/>
                  </a:cubicBezTo>
                  <a:lnTo>
                    <a:pt x="4438" y="1817"/>
                  </a:lnTo>
                  <a:cubicBezTo>
                    <a:pt x="5015" y="1817"/>
                    <a:pt x="5502" y="1361"/>
                    <a:pt x="5502" y="753"/>
                  </a:cubicBezTo>
                  <a:lnTo>
                    <a:pt x="5502" y="297"/>
                  </a:lnTo>
                  <a:cubicBezTo>
                    <a:pt x="5502" y="99"/>
                    <a:pt x="5350" y="0"/>
                    <a:pt x="5198" y="0"/>
                  </a:cubicBezTo>
                  <a:cubicBezTo>
                    <a:pt x="5046" y="0"/>
                    <a:pt x="4894" y="99"/>
                    <a:pt x="4894" y="297"/>
                  </a:cubicBezTo>
                  <a:lnTo>
                    <a:pt x="4894" y="753"/>
                  </a:lnTo>
                  <a:cubicBezTo>
                    <a:pt x="4894" y="1026"/>
                    <a:pt x="4681" y="1209"/>
                    <a:pt x="4438" y="1209"/>
                  </a:cubicBezTo>
                  <a:lnTo>
                    <a:pt x="1064" y="1209"/>
                  </a:lnTo>
                  <a:cubicBezTo>
                    <a:pt x="821" y="1209"/>
                    <a:pt x="608" y="1026"/>
                    <a:pt x="608" y="753"/>
                  </a:cubicBezTo>
                  <a:lnTo>
                    <a:pt x="608" y="297"/>
                  </a:lnTo>
                  <a:cubicBezTo>
                    <a:pt x="608" y="99"/>
                    <a:pt x="456" y="0"/>
                    <a:pt x="30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53"/>
            <p:cNvSpPr/>
            <p:nvPr/>
          </p:nvSpPr>
          <p:spPr>
            <a:xfrm>
              <a:off x="7728850" y="3269463"/>
              <a:ext cx="137550" cy="45450"/>
            </a:xfrm>
            <a:custGeom>
              <a:rect b="b" l="l" r="r" t="t"/>
              <a:pathLst>
                <a:path extrusionOk="0" h="1818" w="5502">
                  <a:moveTo>
                    <a:pt x="304" y="1"/>
                  </a:moveTo>
                  <a:cubicBezTo>
                    <a:pt x="152" y="1"/>
                    <a:pt x="0" y="100"/>
                    <a:pt x="0" y="297"/>
                  </a:cubicBezTo>
                  <a:lnTo>
                    <a:pt x="0" y="753"/>
                  </a:lnTo>
                  <a:cubicBezTo>
                    <a:pt x="0" y="1331"/>
                    <a:pt x="487" y="1817"/>
                    <a:pt x="1064" y="1817"/>
                  </a:cubicBezTo>
                  <a:lnTo>
                    <a:pt x="4438" y="1817"/>
                  </a:lnTo>
                  <a:cubicBezTo>
                    <a:pt x="5015" y="1817"/>
                    <a:pt x="5502" y="1331"/>
                    <a:pt x="5502" y="753"/>
                  </a:cubicBezTo>
                  <a:lnTo>
                    <a:pt x="5502" y="297"/>
                  </a:lnTo>
                  <a:cubicBezTo>
                    <a:pt x="5502" y="100"/>
                    <a:pt x="5350" y="1"/>
                    <a:pt x="5198" y="1"/>
                  </a:cubicBezTo>
                  <a:cubicBezTo>
                    <a:pt x="5046" y="1"/>
                    <a:pt x="4894" y="100"/>
                    <a:pt x="4894" y="297"/>
                  </a:cubicBezTo>
                  <a:lnTo>
                    <a:pt x="4894" y="753"/>
                  </a:lnTo>
                  <a:cubicBezTo>
                    <a:pt x="4894" y="996"/>
                    <a:pt x="4681" y="1209"/>
                    <a:pt x="4438" y="1209"/>
                  </a:cubicBezTo>
                  <a:lnTo>
                    <a:pt x="1064" y="1209"/>
                  </a:lnTo>
                  <a:cubicBezTo>
                    <a:pt x="821" y="1209"/>
                    <a:pt x="608" y="996"/>
                    <a:pt x="608" y="753"/>
                  </a:cubicBezTo>
                  <a:lnTo>
                    <a:pt x="608" y="297"/>
                  </a:lnTo>
                  <a:cubicBezTo>
                    <a:pt x="608" y="100"/>
                    <a:pt x="456" y="1"/>
                    <a:pt x="30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53"/>
            <p:cNvSpPr/>
            <p:nvPr/>
          </p:nvSpPr>
          <p:spPr>
            <a:xfrm>
              <a:off x="7598900" y="3177338"/>
              <a:ext cx="397450" cy="15225"/>
            </a:xfrm>
            <a:custGeom>
              <a:rect b="b" l="l" r="r" t="t"/>
              <a:pathLst>
                <a:path extrusionOk="0" h="609" w="15898">
                  <a:moveTo>
                    <a:pt x="1" y="0"/>
                  </a:moveTo>
                  <a:lnTo>
                    <a:pt x="1" y="608"/>
                  </a:lnTo>
                  <a:lnTo>
                    <a:pt x="15897" y="608"/>
                  </a:lnTo>
                  <a:lnTo>
                    <a:pt x="15897"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0" name="Google Shape;2680;p53"/>
          <p:cNvGrpSpPr/>
          <p:nvPr/>
        </p:nvGrpSpPr>
        <p:grpSpPr>
          <a:xfrm>
            <a:off x="4826634" y="1302021"/>
            <a:ext cx="308243" cy="271291"/>
            <a:chOff x="3106425" y="2972938"/>
            <a:chExt cx="474950" cy="417950"/>
          </a:xfrm>
        </p:grpSpPr>
        <p:sp>
          <p:nvSpPr>
            <p:cNvPr id="2681" name="Google Shape;2681;p53"/>
            <p:cNvSpPr/>
            <p:nvPr/>
          </p:nvSpPr>
          <p:spPr>
            <a:xfrm>
              <a:off x="3270550" y="2972938"/>
              <a:ext cx="310825" cy="57775"/>
            </a:xfrm>
            <a:custGeom>
              <a:rect b="b" l="l" r="r" t="t"/>
              <a:pathLst>
                <a:path extrusionOk="0" h="2311" w="12433">
                  <a:moveTo>
                    <a:pt x="1" y="0"/>
                  </a:moveTo>
                  <a:lnTo>
                    <a:pt x="1642" y="2310"/>
                  </a:lnTo>
                  <a:lnTo>
                    <a:pt x="12432" y="2310"/>
                  </a:lnTo>
                  <a:lnTo>
                    <a:pt x="1243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53"/>
            <p:cNvSpPr/>
            <p:nvPr/>
          </p:nvSpPr>
          <p:spPr>
            <a:xfrm>
              <a:off x="3106425" y="2972938"/>
              <a:ext cx="474950" cy="417950"/>
            </a:xfrm>
            <a:custGeom>
              <a:rect b="b" l="l" r="r" t="t"/>
              <a:pathLst>
                <a:path extrusionOk="0" h="16718" w="18998">
                  <a:moveTo>
                    <a:pt x="0" y="0"/>
                  </a:moveTo>
                  <a:lnTo>
                    <a:pt x="0" y="2310"/>
                  </a:lnTo>
                  <a:lnTo>
                    <a:pt x="0" y="16718"/>
                  </a:lnTo>
                  <a:lnTo>
                    <a:pt x="18997" y="16718"/>
                  </a:lnTo>
                  <a:lnTo>
                    <a:pt x="18997" y="4590"/>
                  </a:lnTo>
                  <a:lnTo>
                    <a:pt x="9848" y="4590"/>
                  </a:lnTo>
                  <a:lnTo>
                    <a:pt x="8207" y="2310"/>
                  </a:lnTo>
                  <a:lnTo>
                    <a:pt x="6566"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53"/>
            <p:cNvSpPr/>
            <p:nvPr/>
          </p:nvSpPr>
          <p:spPr>
            <a:xfrm>
              <a:off x="3311575" y="3030688"/>
              <a:ext cx="269800" cy="57000"/>
            </a:xfrm>
            <a:custGeom>
              <a:rect b="b" l="l" r="r" t="t"/>
              <a:pathLst>
                <a:path extrusionOk="0" h="2280" w="10792">
                  <a:moveTo>
                    <a:pt x="1" y="0"/>
                  </a:moveTo>
                  <a:lnTo>
                    <a:pt x="1642" y="2280"/>
                  </a:lnTo>
                  <a:lnTo>
                    <a:pt x="10791" y="2280"/>
                  </a:lnTo>
                  <a:lnTo>
                    <a:pt x="1079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84" name="Google Shape;2684;p53"/>
          <p:cNvGrpSpPr/>
          <p:nvPr/>
        </p:nvGrpSpPr>
        <p:grpSpPr>
          <a:xfrm>
            <a:off x="6449715" y="1302048"/>
            <a:ext cx="229069" cy="271264"/>
            <a:chOff x="936175" y="2956213"/>
            <a:chExt cx="375400" cy="444550"/>
          </a:xfrm>
        </p:grpSpPr>
        <p:sp>
          <p:nvSpPr>
            <p:cNvPr id="2685" name="Google Shape;2685;p53"/>
            <p:cNvSpPr/>
            <p:nvPr/>
          </p:nvSpPr>
          <p:spPr>
            <a:xfrm>
              <a:off x="936175" y="2986613"/>
              <a:ext cx="375400" cy="414150"/>
            </a:xfrm>
            <a:custGeom>
              <a:rect b="b" l="l" r="r" t="t"/>
              <a:pathLst>
                <a:path extrusionOk="0" h="16566" w="15016">
                  <a:moveTo>
                    <a:pt x="0" y="0"/>
                  </a:moveTo>
                  <a:lnTo>
                    <a:pt x="0" y="16566"/>
                  </a:lnTo>
                  <a:lnTo>
                    <a:pt x="15015" y="16566"/>
                  </a:lnTo>
                  <a:lnTo>
                    <a:pt x="15015" y="0"/>
                  </a:lnTo>
                  <a:lnTo>
                    <a:pt x="7052" y="0"/>
                  </a:lnTo>
                  <a:lnTo>
                    <a:pt x="7052" y="7356"/>
                  </a:lnTo>
                  <a:lnTo>
                    <a:pt x="4590" y="5532"/>
                  </a:lnTo>
                  <a:lnTo>
                    <a:pt x="2158" y="7356"/>
                  </a:lnTo>
                  <a:lnTo>
                    <a:pt x="215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53"/>
            <p:cNvSpPr/>
            <p:nvPr/>
          </p:nvSpPr>
          <p:spPr>
            <a:xfrm>
              <a:off x="979475" y="3224438"/>
              <a:ext cx="288775" cy="15225"/>
            </a:xfrm>
            <a:custGeom>
              <a:rect b="b" l="l" r="r" t="t"/>
              <a:pathLst>
                <a:path extrusionOk="0" h="609" w="11551">
                  <a:moveTo>
                    <a:pt x="426" y="1"/>
                  </a:moveTo>
                  <a:cubicBezTo>
                    <a:pt x="1" y="1"/>
                    <a:pt x="1" y="609"/>
                    <a:pt x="426" y="609"/>
                  </a:cubicBezTo>
                  <a:lnTo>
                    <a:pt x="11125" y="609"/>
                  </a:lnTo>
                  <a:cubicBezTo>
                    <a:pt x="11551" y="609"/>
                    <a:pt x="11551" y="1"/>
                    <a:pt x="1112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53"/>
            <p:cNvSpPr/>
            <p:nvPr/>
          </p:nvSpPr>
          <p:spPr>
            <a:xfrm>
              <a:off x="1148175" y="3170488"/>
              <a:ext cx="120075" cy="15225"/>
            </a:xfrm>
            <a:custGeom>
              <a:rect b="b" l="l" r="r" t="t"/>
              <a:pathLst>
                <a:path extrusionOk="0" h="609" w="4803">
                  <a:moveTo>
                    <a:pt x="396" y="1"/>
                  </a:moveTo>
                  <a:cubicBezTo>
                    <a:pt x="0" y="1"/>
                    <a:pt x="0" y="609"/>
                    <a:pt x="396" y="609"/>
                  </a:cubicBezTo>
                  <a:lnTo>
                    <a:pt x="4377" y="609"/>
                  </a:lnTo>
                  <a:cubicBezTo>
                    <a:pt x="4803" y="609"/>
                    <a:pt x="4803" y="1"/>
                    <a:pt x="437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53"/>
            <p:cNvSpPr/>
            <p:nvPr/>
          </p:nvSpPr>
          <p:spPr>
            <a:xfrm>
              <a:off x="1148175" y="3117313"/>
              <a:ext cx="120075" cy="15225"/>
            </a:xfrm>
            <a:custGeom>
              <a:rect b="b" l="l" r="r" t="t"/>
              <a:pathLst>
                <a:path extrusionOk="0" h="609" w="4803">
                  <a:moveTo>
                    <a:pt x="396" y="0"/>
                  </a:moveTo>
                  <a:cubicBezTo>
                    <a:pt x="0" y="0"/>
                    <a:pt x="0" y="608"/>
                    <a:pt x="396" y="608"/>
                  </a:cubicBezTo>
                  <a:lnTo>
                    <a:pt x="4377" y="608"/>
                  </a:lnTo>
                  <a:cubicBezTo>
                    <a:pt x="4803" y="608"/>
                    <a:pt x="4803" y="0"/>
                    <a:pt x="437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53"/>
            <p:cNvSpPr/>
            <p:nvPr/>
          </p:nvSpPr>
          <p:spPr>
            <a:xfrm>
              <a:off x="1148175" y="3063363"/>
              <a:ext cx="120075" cy="15200"/>
            </a:xfrm>
            <a:custGeom>
              <a:rect b="b" l="l" r="r" t="t"/>
              <a:pathLst>
                <a:path extrusionOk="0" h="608" w="4803">
                  <a:moveTo>
                    <a:pt x="396" y="0"/>
                  </a:moveTo>
                  <a:cubicBezTo>
                    <a:pt x="0" y="0"/>
                    <a:pt x="0" y="608"/>
                    <a:pt x="396" y="608"/>
                  </a:cubicBezTo>
                  <a:lnTo>
                    <a:pt x="4377" y="608"/>
                  </a:lnTo>
                  <a:cubicBezTo>
                    <a:pt x="4803" y="608"/>
                    <a:pt x="4803" y="0"/>
                    <a:pt x="437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53"/>
            <p:cNvSpPr/>
            <p:nvPr/>
          </p:nvSpPr>
          <p:spPr>
            <a:xfrm>
              <a:off x="979475" y="3316388"/>
              <a:ext cx="288775" cy="15225"/>
            </a:xfrm>
            <a:custGeom>
              <a:rect b="b" l="l" r="r" t="t"/>
              <a:pathLst>
                <a:path extrusionOk="0" h="609" w="11551">
                  <a:moveTo>
                    <a:pt x="426" y="1"/>
                  </a:moveTo>
                  <a:cubicBezTo>
                    <a:pt x="1" y="1"/>
                    <a:pt x="1" y="609"/>
                    <a:pt x="426" y="609"/>
                  </a:cubicBezTo>
                  <a:lnTo>
                    <a:pt x="11125" y="609"/>
                  </a:lnTo>
                  <a:cubicBezTo>
                    <a:pt x="11551" y="609"/>
                    <a:pt x="11551" y="1"/>
                    <a:pt x="1112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53"/>
            <p:cNvSpPr/>
            <p:nvPr/>
          </p:nvSpPr>
          <p:spPr>
            <a:xfrm>
              <a:off x="979475" y="3270038"/>
              <a:ext cx="127700" cy="15225"/>
            </a:xfrm>
            <a:custGeom>
              <a:rect b="b" l="l" r="r" t="t"/>
              <a:pathLst>
                <a:path extrusionOk="0" h="609" w="5108">
                  <a:moveTo>
                    <a:pt x="426" y="1"/>
                  </a:moveTo>
                  <a:cubicBezTo>
                    <a:pt x="1" y="1"/>
                    <a:pt x="1" y="609"/>
                    <a:pt x="426" y="609"/>
                  </a:cubicBezTo>
                  <a:lnTo>
                    <a:pt x="4712" y="609"/>
                  </a:lnTo>
                  <a:cubicBezTo>
                    <a:pt x="5107" y="609"/>
                    <a:pt x="5107" y="1"/>
                    <a:pt x="471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53"/>
            <p:cNvSpPr/>
            <p:nvPr/>
          </p:nvSpPr>
          <p:spPr>
            <a:xfrm>
              <a:off x="1148175" y="3270038"/>
              <a:ext cx="120075" cy="15225"/>
            </a:xfrm>
            <a:custGeom>
              <a:rect b="b" l="l" r="r" t="t"/>
              <a:pathLst>
                <a:path extrusionOk="0" h="609" w="4803">
                  <a:moveTo>
                    <a:pt x="396" y="1"/>
                  </a:moveTo>
                  <a:cubicBezTo>
                    <a:pt x="0" y="1"/>
                    <a:pt x="0" y="609"/>
                    <a:pt x="396" y="609"/>
                  </a:cubicBezTo>
                  <a:lnTo>
                    <a:pt x="4377" y="609"/>
                  </a:lnTo>
                  <a:cubicBezTo>
                    <a:pt x="4803" y="609"/>
                    <a:pt x="4803" y="1"/>
                    <a:pt x="437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53"/>
            <p:cNvSpPr/>
            <p:nvPr/>
          </p:nvSpPr>
          <p:spPr>
            <a:xfrm>
              <a:off x="1119225" y="3270888"/>
              <a:ext cx="16050" cy="14375"/>
            </a:xfrm>
            <a:custGeom>
              <a:rect b="b" l="l" r="r" t="t"/>
              <a:pathLst>
                <a:path extrusionOk="0" h="575" w="642">
                  <a:moveTo>
                    <a:pt x="428" y="0"/>
                  </a:moveTo>
                  <a:cubicBezTo>
                    <a:pt x="194" y="0"/>
                    <a:pt x="1" y="575"/>
                    <a:pt x="338" y="575"/>
                  </a:cubicBezTo>
                  <a:cubicBezTo>
                    <a:pt x="429" y="575"/>
                    <a:pt x="490" y="544"/>
                    <a:pt x="550" y="483"/>
                  </a:cubicBezTo>
                  <a:cubicBezTo>
                    <a:pt x="611" y="423"/>
                    <a:pt x="642" y="362"/>
                    <a:pt x="642" y="271"/>
                  </a:cubicBezTo>
                  <a:cubicBezTo>
                    <a:pt x="642" y="210"/>
                    <a:pt x="611" y="119"/>
                    <a:pt x="550" y="58"/>
                  </a:cubicBezTo>
                  <a:cubicBezTo>
                    <a:pt x="510" y="18"/>
                    <a:pt x="468" y="0"/>
                    <a:pt x="42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53"/>
            <p:cNvSpPr/>
            <p:nvPr/>
          </p:nvSpPr>
          <p:spPr>
            <a:xfrm>
              <a:off x="990125" y="2956213"/>
              <a:ext cx="122350" cy="214300"/>
            </a:xfrm>
            <a:custGeom>
              <a:rect b="b" l="l" r="r" t="t"/>
              <a:pathLst>
                <a:path extrusionOk="0" h="8572" w="4894">
                  <a:moveTo>
                    <a:pt x="0" y="0"/>
                  </a:moveTo>
                  <a:lnTo>
                    <a:pt x="0" y="8572"/>
                  </a:lnTo>
                  <a:lnTo>
                    <a:pt x="2432" y="6748"/>
                  </a:lnTo>
                  <a:lnTo>
                    <a:pt x="4894" y="8572"/>
                  </a:lnTo>
                  <a:lnTo>
                    <a:pt x="4894"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695" name="Google Shape;2695;p53"/>
          <p:cNvGrpSpPr/>
          <p:nvPr/>
        </p:nvGrpSpPr>
        <p:grpSpPr>
          <a:xfrm>
            <a:off x="1669688" y="1302041"/>
            <a:ext cx="275817" cy="271272"/>
            <a:chOff x="5338975" y="2963038"/>
            <a:chExt cx="415700" cy="408850"/>
          </a:xfrm>
        </p:grpSpPr>
        <p:sp>
          <p:nvSpPr>
            <p:cNvPr id="2696" name="Google Shape;2696;p53"/>
            <p:cNvSpPr/>
            <p:nvPr/>
          </p:nvSpPr>
          <p:spPr>
            <a:xfrm>
              <a:off x="5338975" y="3000288"/>
              <a:ext cx="415700" cy="74475"/>
            </a:xfrm>
            <a:custGeom>
              <a:rect b="b" l="l" r="r" t="t"/>
              <a:pathLst>
                <a:path extrusionOk="0" h="2979" w="16628">
                  <a:moveTo>
                    <a:pt x="1" y="0"/>
                  </a:moveTo>
                  <a:lnTo>
                    <a:pt x="1" y="2979"/>
                  </a:lnTo>
                  <a:lnTo>
                    <a:pt x="16627" y="2979"/>
                  </a:lnTo>
                  <a:lnTo>
                    <a:pt x="16627"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53"/>
            <p:cNvSpPr/>
            <p:nvPr/>
          </p:nvSpPr>
          <p:spPr>
            <a:xfrm>
              <a:off x="5591275" y="2963038"/>
              <a:ext cx="71450" cy="74500"/>
            </a:xfrm>
            <a:custGeom>
              <a:rect b="b" l="l" r="r" t="t"/>
              <a:pathLst>
                <a:path extrusionOk="0" h="2980" w="2858">
                  <a:moveTo>
                    <a:pt x="882" y="1"/>
                  </a:moveTo>
                  <a:lnTo>
                    <a:pt x="882" y="31"/>
                  </a:lnTo>
                  <a:cubicBezTo>
                    <a:pt x="578" y="31"/>
                    <a:pt x="243" y="122"/>
                    <a:pt x="0" y="335"/>
                  </a:cubicBezTo>
                  <a:cubicBezTo>
                    <a:pt x="152" y="426"/>
                    <a:pt x="304" y="578"/>
                    <a:pt x="395" y="761"/>
                  </a:cubicBezTo>
                  <a:cubicBezTo>
                    <a:pt x="546" y="657"/>
                    <a:pt x="717" y="609"/>
                    <a:pt x="886" y="609"/>
                  </a:cubicBezTo>
                  <a:cubicBezTo>
                    <a:pt x="1262" y="609"/>
                    <a:pt x="1628" y="848"/>
                    <a:pt x="1733" y="1247"/>
                  </a:cubicBezTo>
                  <a:cubicBezTo>
                    <a:pt x="1915" y="1825"/>
                    <a:pt x="1489" y="2402"/>
                    <a:pt x="882" y="2402"/>
                  </a:cubicBezTo>
                  <a:cubicBezTo>
                    <a:pt x="486" y="2402"/>
                    <a:pt x="486" y="2980"/>
                    <a:pt x="882" y="2980"/>
                  </a:cubicBezTo>
                  <a:cubicBezTo>
                    <a:pt x="2857" y="2980"/>
                    <a:pt x="2857" y="1"/>
                    <a:pt x="88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53"/>
            <p:cNvSpPr/>
            <p:nvPr/>
          </p:nvSpPr>
          <p:spPr>
            <a:xfrm>
              <a:off x="5546425" y="2963438"/>
              <a:ext cx="60050" cy="74100"/>
            </a:xfrm>
            <a:custGeom>
              <a:rect b="b" l="l" r="r" t="t"/>
              <a:pathLst>
                <a:path extrusionOk="0" h="2964" w="2402">
                  <a:moveTo>
                    <a:pt x="909" y="0"/>
                  </a:moveTo>
                  <a:cubicBezTo>
                    <a:pt x="593" y="0"/>
                    <a:pt x="274" y="106"/>
                    <a:pt x="1" y="319"/>
                  </a:cubicBezTo>
                  <a:cubicBezTo>
                    <a:pt x="183" y="410"/>
                    <a:pt x="305" y="562"/>
                    <a:pt x="396" y="745"/>
                  </a:cubicBezTo>
                  <a:cubicBezTo>
                    <a:pt x="556" y="641"/>
                    <a:pt x="730" y="593"/>
                    <a:pt x="901" y="593"/>
                  </a:cubicBezTo>
                  <a:cubicBezTo>
                    <a:pt x="1280" y="593"/>
                    <a:pt x="1638" y="832"/>
                    <a:pt x="1764" y="1231"/>
                  </a:cubicBezTo>
                  <a:cubicBezTo>
                    <a:pt x="1946" y="1809"/>
                    <a:pt x="1490" y="2386"/>
                    <a:pt x="913" y="2386"/>
                  </a:cubicBezTo>
                  <a:cubicBezTo>
                    <a:pt x="517" y="2386"/>
                    <a:pt x="517" y="2964"/>
                    <a:pt x="913" y="2964"/>
                  </a:cubicBezTo>
                  <a:cubicBezTo>
                    <a:pt x="1733" y="2964"/>
                    <a:pt x="2402" y="2295"/>
                    <a:pt x="2402" y="1474"/>
                  </a:cubicBezTo>
                  <a:cubicBezTo>
                    <a:pt x="2402" y="1231"/>
                    <a:pt x="2311" y="958"/>
                    <a:pt x="2189" y="745"/>
                  </a:cubicBezTo>
                  <a:cubicBezTo>
                    <a:pt x="2098" y="562"/>
                    <a:pt x="1946" y="410"/>
                    <a:pt x="1794" y="319"/>
                  </a:cubicBezTo>
                  <a:cubicBezTo>
                    <a:pt x="1536" y="106"/>
                    <a:pt x="1224" y="0"/>
                    <a:pt x="90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53"/>
            <p:cNvSpPr/>
            <p:nvPr/>
          </p:nvSpPr>
          <p:spPr>
            <a:xfrm>
              <a:off x="5502350" y="2963438"/>
              <a:ext cx="59300" cy="74100"/>
            </a:xfrm>
            <a:custGeom>
              <a:rect b="b" l="l" r="r" t="t"/>
              <a:pathLst>
                <a:path extrusionOk="0" h="2964" w="2372">
                  <a:moveTo>
                    <a:pt x="882" y="0"/>
                  </a:moveTo>
                  <a:cubicBezTo>
                    <a:pt x="571" y="0"/>
                    <a:pt x="259" y="106"/>
                    <a:pt x="1" y="319"/>
                  </a:cubicBezTo>
                  <a:cubicBezTo>
                    <a:pt x="153" y="410"/>
                    <a:pt x="274" y="562"/>
                    <a:pt x="396" y="745"/>
                  </a:cubicBezTo>
                  <a:cubicBezTo>
                    <a:pt x="547" y="641"/>
                    <a:pt x="715" y="593"/>
                    <a:pt x="880" y="593"/>
                  </a:cubicBezTo>
                  <a:cubicBezTo>
                    <a:pt x="1250" y="593"/>
                    <a:pt x="1607" y="832"/>
                    <a:pt x="1733" y="1231"/>
                  </a:cubicBezTo>
                  <a:cubicBezTo>
                    <a:pt x="1916" y="1809"/>
                    <a:pt x="1490" y="2386"/>
                    <a:pt x="882" y="2386"/>
                  </a:cubicBezTo>
                  <a:cubicBezTo>
                    <a:pt x="487" y="2386"/>
                    <a:pt x="487" y="2964"/>
                    <a:pt x="882" y="2964"/>
                  </a:cubicBezTo>
                  <a:cubicBezTo>
                    <a:pt x="1703" y="2964"/>
                    <a:pt x="2372" y="2295"/>
                    <a:pt x="2372" y="1474"/>
                  </a:cubicBezTo>
                  <a:cubicBezTo>
                    <a:pt x="2372" y="1231"/>
                    <a:pt x="2311" y="958"/>
                    <a:pt x="2159" y="745"/>
                  </a:cubicBezTo>
                  <a:cubicBezTo>
                    <a:pt x="2068" y="562"/>
                    <a:pt x="1946" y="410"/>
                    <a:pt x="1764" y="319"/>
                  </a:cubicBezTo>
                  <a:cubicBezTo>
                    <a:pt x="1505" y="106"/>
                    <a:pt x="1194" y="0"/>
                    <a:pt x="88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53"/>
            <p:cNvSpPr/>
            <p:nvPr/>
          </p:nvSpPr>
          <p:spPr>
            <a:xfrm>
              <a:off x="5443075" y="2963813"/>
              <a:ext cx="73750" cy="73725"/>
            </a:xfrm>
            <a:custGeom>
              <a:rect b="b" l="l" r="r" t="t"/>
              <a:pathLst>
                <a:path extrusionOk="0" h="2949" w="2950">
                  <a:moveTo>
                    <a:pt x="1460" y="0"/>
                  </a:moveTo>
                  <a:cubicBezTo>
                    <a:pt x="639" y="0"/>
                    <a:pt x="1" y="639"/>
                    <a:pt x="1" y="1459"/>
                  </a:cubicBezTo>
                  <a:lnTo>
                    <a:pt x="578" y="1459"/>
                  </a:lnTo>
                  <a:cubicBezTo>
                    <a:pt x="578" y="929"/>
                    <a:pt x="1016" y="577"/>
                    <a:pt x="1470" y="577"/>
                  </a:cubicBezTo>
                  <a:cubicBezTo>
                    <a:pt x="1692" y="577"/>
                    <a:pt x="1918" y="661"/>
                    <a:pt x="2098" y="851"/>
                  </a:cubicBezTo>
                  <a:cubicBezTo>
                    <a:pt x="2676" y="1398"/>
                    <a:pt x="2281" y="2371"/>
                    <a:pt x="1460" y="2371"/>
                  </a:cubicBezTo>
                  <a:cubicBezTo>
                    <a:pt x="1065" y="2371"/>
                    <a:pt x="1065" y="2949"/>
                    <a:pt x="1460" y="2949"/>
                  </a:cubicBezTo>
                  <a:cubicBezTo>
                    <a:pt x="2281" y="2949"/>
                    <a:pt x="2949" y="2280"/>
                    <a:pt x="2949" y="1459"/>
                  </a:cubicBezTo>
                  <a:cubicBezTo>
                    <a:pt x="2949" y="1216"/>
                    <a:pt x="2889" y="943"/>
                    <a:pt x="2767" y="730"/>
                  </a:cubicBezTo>
                  <a:cubicBezTo>
                    <a:pt x="2645" y="547"/>
                    <a:pt x="2524" y="395"/>
                    <a:pt x="2372" y="304"/>
                  </a:cubicBezTo>
                  <a:cubicBezTo>
                    <a:pt x="2098" y="91"/>
                    <a:pt x="1794" y="0"/>
                    <a:pt x="146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53"/>
            <p:cNvSpPr/>
            <p:nvPr/>
          </p:nvSpPr>
          <p:spPr>
            <a:xfrm>
              <a:off x="5338975" y="3074763"/>
              <a:ext cx="415700" cy="297125"/>
            </a:xfrm>
            <a:custGeom>
              <a:rect b="b" l="l" r="r" t="t"/>
              <a:pathLst>
                <a:path extrusionOk="0" h="11885" w="16628">
                  <a:moveTo>
                    <a:pt x="1" y="0"/>
                  </a:moveTo>
                  <a:lnTo>
                    <a:pt x="1" y="11885"/>
                  </a:lnTo>
                  <a:lnTo>
                    <a:pt x="16627" y="11885"/>
                  </a:lnTo>
                  <a:lnTo>
                    <a:pt x="16627"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53"/>
            <p:cNvSpPr/>
            <p:nvPr/>
          </p:nvSpPr>
          <p:spPr>
            <a:xfrm>
              <a:off x="5388375" y="3127163"/>
              <a:ext cx="183150" cy="14475"/>
            </a:xfrm>
            <a:custGeom>
              <a:rect b="b" l="l" r="r" t="t"/>
              <a:pathLst>
                <a:path extrusionOk="0" h="579" w="7326">
                  <a:moveTo>
                    <a:pt x="367" y="0"/>
                  </a:moveTo>
                  <a:cubicBezTo>
                    <a:pt x="1" y="0"/>
                    <a:pt x="10" y="579"/>
                    <a:pt x="396" y="579"/>
                  </a:cubicBezTo>
                  <a:lnTo>
                    <a:pt x="6931" y="579"/>
                  </a:lnTo>
                  <a:cubicBezTo>
                    <a:pt x="7326" y="579"/>
                    <a:pt x="7326" y="1"/>
                    <a:pt x="6931" y="1"/>
                  </a:cubicBezTo>
                  <a:lnTo>
                    <a:pt x="396" y="1"/>
                  </a:lnTo>
                  <a:cubicBezTo>
                    <a:pt x="386" y="1"/>
                    <a:pt x="377" y="0"/>
                    <a:pt x="36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53"/>
            <p:cNvSpPr/>
            <p:nvPr/>
          </p:nvSpPr>
          <p:spPr>
            <a:xfrm>
              <a:off x="5573775" y="3245738"/>
              <a:ext cx="131500" cy="14450"/>
            </a:xfrm>
            <a:custGeom>
              <a:rect b="b" l="l" r="r" t="t"/>
              <a:pathLst>
                <a:path extrusionOk="0" h="578" w="5260">
                  <a:moveTo>
                    <a:pt x="396" y="0"/>
                  </a:moveTo>
                  <a:cubicBezTo>
                    <a:pt x="1" y="0"/>
                    <a:pt x="1" y="578"/>
                    <a:pt x="396" y="578"/>
                  </a:cubicBezTo>
                  <a:lnTo>
                    <a:pt x="4864" y="578"/>
                  </a:lnTo>
                  <a:cubicBezTo>
                    <a:pt x="5259" y="578"/>
                    <a:pt x="5259" y="0"/>
                    <a:pt x="486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53"/>
            <p:cNvSpPr/>
            <p:nvPr/>
          </p:nvSpPr>
          <p:spPr>
            <a:xfrm>
              <a:off x="5388375" y="3186463"/>
              <a:ext cx="94250" cy="14450"/>
            </a:xfrm>
            <a:custGeom>
              <a:rect b="b" l="l" r="r" t="t"/>
              <a:pathLst>
                <a:path extrusionOk="0" h="578" w="3770">
                  <a:moveTo>
                    <a:pt x="396" y="0"/>
                  </a:moveTo>
                  <a:cubicBezTo>
                    <a:pt x="0" y="0"/>
                    <a:pt x="0" y="578"/>
                    <a:pt x="396" y="578"/>
                  </a:cubicBezTo>
                  <a:lnTo>
                    <a:pt x="3374" y="578"/>
                  </a:lnTo>
                  <a:cubicBezTo>
                    <a:pt x="3769" y="578"/>
                    <a:pt x="3769" y="0"/>
                    <a:pt x="337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53"/>
            <p:cNvSpPr/>
            <p:nvPr/>
          </p:nvSpPr>
          <p:spPr>
            <a:xfrm>
              <a:off x="5611025" y="3304988"/>
              <a:ext cx="94250" cy="15225"/>
            </a:xfrm>
            <a:custGeom>
              <a:rect b="b" l="l" r="r" t="t"/>
              <a:pathLst>
                <a:path extrusionOk="0" h="609" w="3770">
                  <a:moveTo>
                    <a:pt x="396" y="1"/>
                  </a:moveTo>
                  <a:cubicBezTo>
                    <a:pt x="0" y="1"/>
                    <a:pt x="0" y="609"/>
                    <a:pt x="396" y="609"/>
                  </a:cubicBezTo>
                  <a:lnTo>
                    <a:pt x="3374" y="609"/>
                  </a:lnTo>
                  <a:cubicBezTo>
                    <a:pt x="3769" y="609"/>
                    <a:pt x="3769" y="1"/>
                    <a:pt x="3374"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53"/>
            <p:cNvSpPr/>
            <p:nvPr/>
          </p:nvSpPr>
          <p:spPr>
            <a:xfrm>
              <a:off x="5539600" y="3186463"/>
              <a:ext cx="128450" cy="14450"/>
            </a:xfrm>
            <a:custGeom>
              <a:rect b="b" l="l" r="r" t="t"/>
              <a:pathLst>
                <a:path extrusionOk="0" h="578" w="5138">
                  <a:moveTo>
                    <a:pt x="274" y="0"/>
                  </a:moveTo>
                  <a:cubicBezTo>
                    <a:pt x="122" y="0"/>
                    <a:pt x="0" y="122"/>
                    <a:pt x="0" y="304"/>
                  </a:cubicBezTo>
                  <a:cubicBezTo>
                    <a:pt x="0" y="456"/>
                    <a:pt x="122" y="578"/>
                    <a:pt x="274" y="578"/>
                  </a:cubicBezTo>
                  <a:lnTo>
                    <a:pt x="4742" y="578"/>
                  </a:lnTo>
                  <a:cubicBezTo>
                    <a:pt x="5137" y="578"/>
                    <a:pt x="5137" y="0"/>
                    <a:pt x="474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53"/>
            <p:cNvSpPr/>
            <p:nvPr/>
          </p:nvSpPr>
          <p:spPr>
            <a:xfrm>
              <a:off x="5499325" y="3186463"/>
              <a:ext cx="20525" cy="14450"/>
            </a:xfrm>
            <a:custGeom>
              <a:rect b="b" l="l" r="r" t="t"/>
              <a:pathLst>
                <a:path extrusionOk="0" h="578" w="821">
                  <a:moveTo>
                    <a:pt x="426" y="0"/>
                  </a:moveTo>
                  <a:cubicBezTo>
                    <a:pt x="152" y="0"/>
                    <a:pt x="0" y="304"/>
                    <a:pt x="213" y="486"/>
                  </a:cubicBezTo>
                  <a:cubicBezTo>
                    <a:pt x="259" y="547"/>
                    <a:pt x="335" y="578"/>
                    <a:pt x="411" y="578"/>
                  </a:cubicBezTo>
                  <a:cubicBezTo>
                    <a:pt x="487" y="578"/>
                    <a:pt x="563" y="547"/>
                    <a:pt x="608" y="486"/>
                  </a:cubicBezTo>
                  <a:cubicBezTo>
                    <a:pt x="821" y="304"/>
                    <a:pt x="669" y="0"/>
                    <a:pt x="42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53"/>
            <p:cNvSpPr/>
            <p:nvPr/>
          </p:nvSpPr>
          <p:spPr>
            <a:xfrm>
              <a:off x="5427900" y="3245738"/>
              <a:ext cx="128425" cy="14450"/>
            </a:xfrm>
            <a:custGeom>
              <a:rect b="b" l="l" r="r" t="t"/>
              <a:pathLst>
                <a:path extrusionOk="0" h="578" w="5137">
                  <a:moveTo>
                    <a:pt x="304" y="0"/>
                  </a:moveTo>
                  <a:cubicBezTo>
                    <a:pt x="122" y="0"/>
                    <a:pt x="0" y="122"/>
                    <a:pt x="0" y="304"/>
                  </a:cubicBezTo>
                  <a:cubicBezTo>
                    <a:pt x="0" y="456"/>
                    <a:pt x="122" y="578"/>
                    <a:pt x="304" y="578"/>
                  </a:cubicBezTo>
                  <a:lnTo>
                    <a:pt x="4742" y="578"/>
                  </a:lnTo>
                  <a:cubicBezTo>
                    <a:pt x="5137" y="578"/>
                    <a:pt x="5137" y="0"/>
                    <a:pt x="474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53"/>
            <p:cNvSpPr/>
            <p:nvPr/>
          </p:nvSpPr>
          <p:spPr>
            <a:xfrm>
              <a:off x="5389900" y="3245738"/>
              <a:ext cx="15975" cy="14450"/>
            </a:xfrm>
            <a:custGeom>
              <a:rect b="b" l="l" r="r" t="t"/>
              <a:pathLst>
                <a:path extrusionOk="0" h="578" w="639">
                  <a:moveTo>
                    <a:pt x="335" y="0"/>
                  </a:moveTo>
                  <a:cubicBezTo>
                    <a:pt x="259" y="0"/>
                    <a:pt x="183" y="30"/>
                    <a:pt x="122" y="91"/>
                  </a:cubicBezTo>
                  <a:cubicBezTo>
                    <a:pt x="0" y="213"/>
                    <a:pt x="0" y="395"/>
                    <a:pt x="122" y="517"/>
                  </a:cubicBezTo>
                  <a:cubicBezTo>
                    <a:pt x="183" y="547"/>
                    <a:pt x="243" y="578"/>
                    <a:pt x="335" y="578"/>
                  </a:cubicBezTo>
                  <a:cubicBezTo>
                    <a:pt x="487" y="578"/>
                    <a:pt x="639" y="456"/>
                    <a:pt x="639" y="304"/>
                  </a:cubicBezTo>
                  <a:cubicBezTo>
                    <a:pt x="639" y="213"/>
                    <a:pt x="608" y="152"/>
                    <a:pt x="547" y="91"/>
                  </a:cubicBezTo>
                  <a:cubicBezTo>
                    <a:pt x="487" y="30"/>
                    <a:pt x="411" y="0"/>
                    <a:pt x="33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53"/>
            <p:cNvSpPr/>
            <p:nvPr/>
          </p:nvSpPr>
          <p:spPr>
            <a:xfrm>
              <a:off x="5684850" y="3186438"/>
              <a:ext cx="20425" cy="14475"/>
            </a:xfrm>
            <a:custGeom>
              <a:rect b="b" l="l" r="r" t="t"/>
              <a:pathLst>
                <a:path extrusionOk="0" h="579" w="817">
                  <a:moveTo>
                    <a:pt x="424" y="0"/>
                  </a:moveTo>
                  <a:cubicBezTo>
                    <a:pt x="198" y="0"/>
                    <a:pt x="0" y="279"/>
                    <a:pt x="209" y="487"/>
                  </a:cubicBezTo>
                  <a:cubicBezTo>
                    <a:pt x="269" y="548"/>
                    <a:pt x="330" y="579"/>
                    <a:pt x="421" y="579"/>
                  </a:cubicBezTo>
                  <a:cubicBezTo>
                    <a:pt x="695" y="579"/>
                    <a:pt x="816" y="275"/>
                    <a:pt x="634" y="92"/>
                  </a:cubicBezTo>
                  <a:cubicBezTo>
                    <a:pt x="569" y="27"/>
                    <a:pt x="495" y="0"/>
                    <a:pt x="42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53"/>
            <p:cNvSpPr/>
            <p:nvPr/>
          </p:nvSpPr>
          <p:spPr>
            <a:xfrm>
              <a:off x="5388375" y="3304988"/>
              <a:ext cx="205200" cy="15225"/>
            </a:xfrm>
            <a:custGeom>
              <a:rect b="b" l="l" r="r" t="t"/>
              <a:pathLst>
                <a:path extrusionOk="0" h="609" w="8208">
                  <a:moveTo>
                    <a:pt x="396" y="1"/>
                  </a:moveTo>
                  <a:cubicBezTo>
                    <a:pt x="0" y="1"/>
                    <a:pt x="0" y="609"/>
                    <a:pt x="396" y="609"/>
                  </a:cubicBezTo>
                  <a:lnTo>
                    <a:pt x="7812" y="609"/>
                  </a:lnTo>
                  <a:cubicBezTo>
                    <a:pt x="8207" y="609"/>
                    <a:pt x="8207" y="1"/>
                    <a:pt x="781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715" name="Shape 2715"/>
        <p:cNvGrpSpPr/>
        <p:nvPr/>
      </p:nvGrpSpPr>
      <p:grpSpPr>
        <a:xfrm>
          <a:off x="0" y="0"/>
          <a:ext cx="0" cy="0"/>
          <a:chOff x="0" y="0"/>
          <a:chExt cx="0" cy="0"/>
        </a:xfrm>
      </p:grpSpPr>
      <p:sp>
        <p:nvSpPr>
          <p:cNvPr id="2716" name="Google Shape;2716;p54"/>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PROJECT STAGES</a:t>
            </a:r>
            <a:endParaRPr/>
          </a:p>
        </p:txBody>
      </p:sp>
      <p:grpSp>
        <p:nvGrpSpPr>
          <p:cNvPr id="2717" name="Google Shape;2717;p54"/>
          <p:cNvGrpSpPr/>
          <p:nvPr/>
        </p:nvGrpSpPr>
        <p:grpSpPr>
          <a:xfrm>
            <a:off x="719988" y="1211176"/>
            <a:ext cx="5530570" cy="3205935"/>
            <a:chOff x="719988" y="1211176"/>
            <a:chExt cx="5530570" cy="3205935"/>
          </a:xfrm>
        </p:grpSpPr>
        <p:grpSp>
          <p:nvGrpSpPr>
            <p:cNvPr id="2718" name="Google Shape;2718;p54"/>
            <p:cNvGrpSpPr/>
            <p:nvPr/>
          </p:nvGrpSpPr>
          <p:grpSpPr>
            <a:xfrm>
              <a:off x="4066518" y="2556611"/>
              <a:ext cx="97553" cy="92556"/>
              <a:chOff x="4293400" y="2574725"/>
              <a:chExt cx="84425" cy="80100"/>
            </a:xfrm>
          </p:grpSpPr>
          <p:sp>
            <p:nvSpPr>
              <p:cNvPr id="2719" name="Google Shape;2719;p54"/>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chemeClr val="accent5"/>
              </a:solidFill>
              <a:ln>
                <a:noFill/>
              </a:ln>
            </p:spPr>
          </p:sp>
          <p:sp>
            <p:nvSpPr>
              <p:cNvPr id="2720" name="Google Shape;2720;p54"/>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21" name="Google Shape;2721;p54"/>
            <p:cNvGrpSpPr/>
            <p:nvPr/>
          </p:nvGrpSpPr>
          <p:grpSpPr>
            <a:xfrm>
              <a:off x="3727697" y="1271638"/>
              <a:ext cx="2215411" cy="1318281"/>
              <a:chOff x="4000175" y="1462675"/>
              <a:chExt cx="1917275" cy="1140875"/>
            </a:xfrm>
          </p:grpSpPr>
          <p:sp>
            <p:nvSpPr>
              <p:cNvPr id="2722" name="Google Shape;2722;p54"/>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chemeClr val="accent5"/>
              </a:solidFill>
              <a:ln>
                <a:noFill/>
              </a:ln>
            </p:spPr>
          </p:sp>
          <p:grpSp>
            <p:nvGrpSpPr>
              <p:cNvPr id="2723" name="Google Shape;2723;p54"/>
              <p:cNvGrpSpPr/>
              <p:nvPr/>
            </p:nvGrpSpPr>
            <p:grpSpPr>
              <a:xfrm>
                <a:off x="4000175" y="1462675"/>
                <a:ext cx="1917275" cy="1140875"/>
                <a:chOff x="4000175" y="1462675"/>
                <a:chExt cx="1917275" cy="1140875"/>
              </a:xfrm>
            </p:grpSpPr>
            <p:sp>
              <p:nvSpPr>
                <p:cNvPr id="2724" name="Google Shape;2724;p54"/>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5"/>
                </a:solidFill>
                <a:ln>
                  <a:noFill/>
                </a:ln>
              </p:spPr>
            </p:sp>
            <p:sp>
              <p:nvSpPr>
                <p:cNvPr id="2725" name="Google Shape;2725;p54"/>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54"/>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54"/>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54"/>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54"/>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30" name="Google Shape;2730;p54"/>
            <p:cNvGrpSpPr/>
            <p:nvPr/>
          </p:nvGrpSpPr>
          <p:grpSpPr>
            <a:xfrm>
              <a:off x="3681997" y="2571748"/>
              <a:ext cx="108675" cy="120316"/>
              <a:chOff x="3960625" y="2587825"/>
              <a:chExt cx="94050" cy="104125"/>
            </a:xfrm>
          </p:grpSpPr>
          <p:sp>
            <p:nvSpPr>
              <p:cNvPr id="2731" name="Google Shape;2731;p54"/>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chemeClr val="accent5"/>
              </a:solidFill>
              <a:ln>
                <a:noFill/>
              </a:ln>
            </p:spPr>
          </p:sp>
          <p:sp>
            <p:nvSpPr>
              <p:cNvPr id="2732" name="Google Shape;2732;p54"/>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33" name="Google Shape;2733;p54"/>
            <p:cNvGrpSpPr/>
            <p:nvPr/>
          </p:nvGrpSpPr>
          <p:grpSpPr>
            <a:xfrm>
              <a:off x="3456357" y="2471307"/>
              <a:ext cx="200595" cy="217147"/>
              <a:chOff x="3765350" y="2500900"/>
              <a:chExt cx="173600" cy="187925"/>
            </a:xfrm>
          </p:grpSpPr>
          <p:sp>
            <p:nvSpPr>
              <p:cNvPr id="2734" name="Google Shape;2734;p54"/>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5"/>
              </a:solidFill>
              <a:ln>
                <a:noFill/>
              </a:ln>
            </p:spPr>
          </p:sp>
          <p:sp>
            <p:nvSpPr>
              <p:cNvPr id="2735" name="Google Shape;2735;p54"/>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54"/>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54"/>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54"/>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54"/>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40" name="Google Shape;2740;p54"/>
            <p:cNvGrpSpPr/>
            <p:nvPr/>
          </p:nvGrpSpPr>
          <p:grpSpPr>
            <a:xfrm>
              <a:off x="3439168" y="2449294"/>
              <a:ext cx="98362" cy="59855"/>
              <a:chOff x="3750475" y="2481850"/>
              <a:chExt cx="85125" cy="51800"/>
            </a:xfrm>
          </p:grpSpPr>
          <p:sp>
            <p:nvSpPr>
              <p:cNvPr id="2741" name="Google Shape;2741;p54"/>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54"/>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5"/>
              </a:solidFill>
              <a:ln>
                <a:noFill/>
              </a:ln>
            </p:spPr>
          </p:sp>
        </p:grpSp>
        <p:grpSp>
          <p:nvGrpSpPr>
            <p:cNvPr id="2743" name="Google Shape;2743;p54"/>
            <p:cNvGrpSpPr/>
            <p:nvPr/>
          </p:nvGrpSpPr>
          <p:grpSpPr>
            <a:xfrm>
              <a:off x="3296695" y="2392213"/>
              <a:ext cx="198862" cy="195366"/>
              <a:chOff x="3627175" y="2432450"/>
              <a:chExt cx="172100" cy="169075"/>
            </a:xfrm>
          </p:grpSpPr>
          <p:sp>
            <p:nvSpPr>
              <p:cNvPr id="2744" name="Google Shape;2744;p54"/>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54"/>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2746" name="Google Shape;2746;p54"/>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2747" name="Google Shape;2747;p54"/>
            <p:cNvGrpSpPr/>
            <p:nvPr/>
          </p:nvGrpSpPr>
          <p:grpSpPr>
            <a:xfrm>
              <a:off x="3220850" y="2569004"/>
              <a:ext cx="71108" cy="114446"/>
              <a:chOff x="3561536" y="2585450"/>
              <a:chExt cx="61539" cy="99045"/>
            </a:xfrm>
          </p:grpSpPr>
          <p:sp>
            <p:nvSpPr>
              <p:cNvPr id="2748" name="Google Shape;2748;p54"/>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54"/>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2750" name="Google Shape;2750;p54"/>
            <p:cNvGrpSpPr/>
            <p:nvPr/>
          </p:nvGrpSpPr>
          <p:grpSpPr>
            <a:xfrm>
              <a:off x="3619253" y="1874606"/>
              <a:ext cx="180345" cy="303694"/>
              <a:chOff x="3906325" y="1984500"/>
              <a:chExt cx="156075" cy="262825"/>
            </a:xfrm>
          </p:grpSpPr>
          <p:sp>
            <p:nvSpPr>
              <p:cNvPr id="2751" name="Google Shape;2751;p54"/>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5"/>
              </a:solidFill>
              <a:ln>
                <a:noFill/>
              </a:ln>
            </p:spPr>
          </p:sp>
          <p:sp>
            <p:nvSpPr>
              <p:cNvPr id="2752" name="Google Shape;2752;p54"/>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53" name="Google Shape;2753;p54"/>
            <p:cNvGrpSpPr/>
            <p:nvPr/>
          </p:nvGrpSpPr>
          <p:grpSpPr>
            <a:xfrm>
              <a:off x="719988" y="1473503"/>
              <a:ext cx="1619520" cy="1419243"/>
              <a:chOff x="1397225" y="1637375"/>
              <a:chExt cx="1401575" cy="1228250"/>
            </a:xfrm>
          </p:grpSpPr>
          <p:sp>
            <p:nvSpPr>
              <p:cNvPr id="2754" name="Google Shape;2754;p54"/>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5"/>
              </a:solidFill>
              <a:ln>
                <a:noFill/>
              </a:ln>
            </p:spPr>
          </p:sp>
          <p:grpSp>
            <p:nvGrpSpPr>
              <p:cNvPr id="2755" name="Google Shape;2755;p54"/>
              <p:cNvGrpSpPr/>
              <p:nvPr/>
            </p:nvGrpSpPr>
            <p:grpSpPr>
              <a:xfrm>
                <a:off x="1397225" y="1637375"/>
                <a:ext cx="1398775" cy="1228250"/>
                <a:chOff x="1397225" y="1637375"/>
                <a:chExt cx="1398775" cy="1228250"/>
              </a:xfrm>
            </p:grpSpPr>
            <p:sp>
              <p:nvSpPr>
                <p:cNvPr id="2756" name="Google Shape;2756;p54"/>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54"/>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2758" name="Google Shape;2758;p54"/>
            <p:cNvGrpSpPr/>
            <p:nvPr/>
          </p:nvGrpSpPr>
          <p:grpSpPr>
            <a:xfrm>
              <a:off x="2116381" y="3224635"/>
              <a:ext cx="686511" cy="712077"/>
              <a:chOff x="2605700" y="3152850"/>
              <a:chExt cx="594125" cy="616250"/>
            </a:xfrm>
          </p:grpSpPr>
          <p:sp>
            <p:nvSpPr>
              <p:cNvPr id="2759" name="Google Shape;2759;p54"/>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2760" name="Google Shape;2760;p54"/>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1" name="Google Shape;2761;p54"/>
            <p:cNvGrpSpPr/>
            <p:nvPr/>
          </p:nvGrpSpPr>
          <p:grpSpPr>
            <a:xfrm>
              <a:off x="2202668" y="3537718"/>
              <a:ext cx="211428" cy="879393"/>
              <a:chOff x="2680375" y="3423800"/>
              <a:chExt cx="182975" cy="761050"/>
            </a:xfrm>
          </p:grpSpPr>
          <p:sp>
            <p:nvSpPr>
              <p:cNvPr id="2762" name="Google Shape;2762;p54"/>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5"/>
              </a:solidFill>
              <a:ln>
                <a:noFill/>
              </a:ln>
            </p:spPr>
          </p:sp>
          <p:sp>
            <p:nvSpPr>
              <p:cNvPr id="2763" name="Google Shape;2763;p54"/>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764" name="Google Shape;2764;p54"/>
            <p:cNvGrpSpPr/>
            <p:nvPr/>
          </p:nvGrpSpPr>
          <p:grpSpPr>
            <a:xfrm>
              <a:off x="3632744" y="3697292"/>
              <a:ext cx="272958" cy="239304"/>
              <a:chOff x="3918000" y="3561900"/>
              <a:chExt cx="236225" cy="207100"/>
            </a:xfrm>
          </p:grpSpPr>
          <p:sp>
            <p:nvSpPr>
              <p:cNvPr id="2765" name="Google Shape;2765;p54"/>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chemeClr val="accent5"/>
              </a:solidFill>
              <a:ln>
                <a:noFill/>
              </a:ln>
            </p:spPr>
          </p:sp>
          <p:sp>
            <p:nvSpPr>
              <p:cNvPr id="2766" name="Google Shape;2766;p54"/>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67" name="Google Shape;2767;p54"/>
            <p:cNvSpPr/>
            <p:nvPr/>
          </p:nvSpPr>
          <p:spPr>
            <a:xfrm>
              <a:off x="2267379" y="3013048"/>
              <a:ext cx="45353" cy="13924"/>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54"/>
            <p:cNvSpPr/>
            <p:nvPr/>
          </p:nvSpPr>
          <p:spPr>
            <a:xfrm>
              <a:off x="2188804" y="2988262"/>
              <a:ext cx="64101" cy="42320"/>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54"/>
            <p:cNvSpPr/>
            <p:nvPr/>
          </p:nvSpPr>
          <p:spPr>
            <a:xfrm>
              <a:off x="2549035" y="1258948"/>
              <a:ext cx="702977" cy="900048"/>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770" name="Google Shape;2770;p54"/>
            <p:cNvGrpSpPr/>
            <p:nvPr/>
          </p:nvGrpSpPr>
          <p:grpSpPr>
            <a:xfrm>
              <a:off x="1327463" y="1211176"/>
              <a:ext cx="1447639" cy="1343702"/>
              <a:chOff x="1922950" y="1410350"/>
              <a:chExt cx="1252825" cy="1162875"/>
            </a:xfrm>
          </p:grpSpPr>
          <p:sp>
            <p:nvSpPr>
              <p:cNvPr id="2771" name="Google Shape;2771;p54"/>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54"/>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54"/>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54"/>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54"/>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54"/>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54"/>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54"/>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54"/>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54"/>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54"/>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54"/>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54"/>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54"/>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54"/>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54"/>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787" name="Google Shape;2787;p54"/>
            <p:cNvSpPr/>
            <p:nvPr/>
          </p:nvSpPr>
          <p:spPr>
            <a:xfrm>
              <a:off x="2083623" y="3013655"/>
              <a:ext cx="37496" cy="15137"/>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54"/>
            <p:cNvSpPr/>
            <p:nvPr/>
          </p:nvSpPr>
          <p:spPr>
            <a:xfrm>
              <a:off x="2147090" y="2987656"/>
              <a:ext cx="47780" cy="33885"/>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54"/>
            <p:cNvSpPr/>
            <p:nvPr/>
          </p:nvSpPr>
          <p:spPr>
            <a:xfrm>
              <a:off x="1977836" y="2927800"/>
              <a:ext cx="177745" cy="63495"/>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54"/>
            <p:cNvSpPr/>
            <p:nvPr/>
          </p:nvSpPr>
          <p:spPr>
            <a:xfrm>
              <a:off x="2457778" y="4299887"/>
              <a:ext cx="45353" cy="26028"/>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54"/>
            <p:cNvSpPr/>
            <p:nvPr/>
          </p:nvSpPr>
          <p:spPr>
            <a:xfrm>
              <a:off x="2002015" y="3166558"/>
              <a:ext cx="92527" cy="42349"/>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54"/>
            <p:cNvSpPr/>
            <p:nvPr/>
          </p:nvSpPr>
          <p:spPr>
            <a:xfrm>
              <a:off x="1953080" y="3140588"/>
              <a:ext cx="56215" cy="52604"/>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54"/>
            <p:cNvSpPr/>
            <p:nvPr/>
          </p:nvSpPr>
          <p:spPr>
            <a:xfrm>
              <a:off x="1923441" y="3071662"/>
              <a:ext cx="77996" cy="77390"/>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54"/>
            <p:cNvSpPr/>
            <p:nvPr/>
          </p:nvSpPr>
          <p:spPr>
            <a:xfrm>
              <a:off x="1898048" y="3055947"/>
              <a:ext cx="105815" cy="53211"/>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54"/>
            <p:cNvSpPr/>
            <p:nvPr/>
          </p:nvSpPr>
          <p:spPr>
            <a:xfrm>
              <a:off x="1883547" y="3084979"/>
              <a:ext cx="41742" cy="2417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54"/>
            <p:cNvSpPr/>
            <p:nvPr/>
          </p:nvSpPr>
          <p:spPr>
            <a:xfrm>
              <a:off x="1902295" y="3016659"/>
              <a:ext cx="19355" cy="42349"/>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54"/>
            <p:cNvSpPr/>
            <p:nvPr/>
          </p:nvSpPr>
          <p:spPr>
            <a:xfrm>
              <a:off x="1849719" y="3026336"/>
              <a:ext cx="68926" cy="72565"/>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54"/>
            <p:cNvSpPr/>
            <p:nvPr/>
          </p:nvSpPr>
          <p:spPr>
            <a:xfrm>
              <a:off x="1474351" y="2730756"/>
              <a:ext cx="476326" cy="353034"/>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54"/>
            <p:cNvSpPr/>
            <p:nvPr/>
          </p:nvSpPr>
          <p:spPr>
            <a:xfrm>
              <a:off x="2475891" y="3234878"/>
              <a:ext cx="47173" cy="67712"/>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54"/>
            <p:cNvSpPr/>
            <p:nvPr/>
          </p:nvSpPr>
          <p:spPr>
            <a:xfrm>
              <a:off x="2417277" y="3228205"/>
              <a:ext cx="67106" cy="73172"/>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54"/>
            <p:cNvSpPr/>
            <p:nvPr/>
          </p:nvSpPr>
          <p:spPr>
            <a:xfrm>
              <a:off x="2360455" y="3186520"/>
              <a:ext cx="84034" cy="126354"/>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54"/>
            <p:cNvSpPr/>
            <p:nvPr/>
          </p:nvSpPr>
          <p:spPr>
            <a:xfrm>
              <a:off x="2164018" y="3122446"/>
              <a:ext cx="221856" cy="199497"/>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54"/>
            <p:cNvSpPr/>
            <p:nvPr/>
          </p:nvSpPr>
          <p:spPr>
            <a:xfrm>
              <a:off x="2065482" y="3118200"/>
              <a:ext cx="200710" cy="285928"/>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54"/>
            <p:cNvSpPr/>
            <p:nvPr/>
          </p:nvSpPr>
          <p:spPr>
            <a:xfrm>
              <a:off x="2031048" y="3307993"/>
              <a:ext cx="99142" cy="108848"/>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54"/>
            <p:cNvSpPr/>
            <p:nvPr/>
          </p:nvSpPr>
          <p:spPr>
            <a:xfrm>
              <a:off x="2025588" y="3332779"/>
              <a:ext cx="215212" cy="31735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54"/>
            <p:cNvSpPr/>
            <p:nvPr/>
          </p:nvSpPr>
          <p:spPr>
            <a:xfrm>
              <a:off x="2225665" y="3497786"/>
              <a:ext cx="207961" cy="232140"/>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54"/>
            <p:cNvSpPr/>
            <p:nvPr/>
          </p:nvSpPr>
          <p:spPr>
            <a:xfrm>
              <a:off x="2351384" y="3662216"/>
              <a:ext cx="142675" cy="150533"/>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54"/>
            <p:cNvSpPr/>
            <p:nvPr/>
          </p:nvSpPr>
          <p:spPr>
            <a:xfrm>
              <a:off x="2438423" y="3857440"/>
              <a:ext cx="84640" cy="9613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09" name="Google Shape;2809;p54"/>
            <p:cNvGrpSpPr/>
            <p:nvPr/>
          </p:nvGrpSpPr>
          <p:grpSpPr>
            <a:xfrm>
              <a:off x="2238922" y="3709309"/>
              <a:ext cx="266603" cy="691480"/>
              <a:chOff x="2711750" y="3572300"/>
              <a:chExt cx="230725" cy="598425"/>
            </a:xfrm>
          </p:grpSpPr>
          <p:sp>
            <p:nvSpPr>
              <p:cNvPr id="2810" name="Google Shape;2810;p54"/>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54"/>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2" name="Google Shape;2812;p54"/>
            <p:cNvSpPr/>
            <p:nvPr/>
          </p:nvSpPr>
          <p:spPr>
            <a:xfrm>
              <a:off x="5349995" y="2871584"/>
              <a:ext cx="30245" cy="70774"/>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13" name="Google Shape;2813;p54"/>
            <p:cNvGrpSpPr/>
            <p:nvPr/>
          </p:nvGrpSpPr>
          <p:grpSpPr>
            <a:xfrm>
              <a:off x="3474989" y="1459002"/>
              <a:ext cx="177138" cy="192246"/>
              <a:chOff x="3781475" y="1624825"/>
              <a:chExt cx="153300" cy="166375"/>
            </a:xfrm>
          </p:grpSpPr>
          <p:sp>
            <p:nvSpPr>
              <p:cNvPr id="2814" name="Google Shape;2814;p54"/>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54"/>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54"/>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54"/>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18" name="Google Shape;2818;p54"/>
            <p:cNvSpPr/>
            <p:nvPr/>
          </p:nvSpPr>
          <p:spPr>
            <a:xfrm>
              <a:off x="5473923" y="2397101"/>
              <a:ext cx="202501" cy="354854"/>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54"/>
            <p:cNvSpPr/>
            <p:nvPr/>
          </p:nvSpPr>
          <p:spPr>
            <a:xfrm>
              <a:off x="5391709" y="2582677"/>
              <a:ext cx="69532" cy="96744"/>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54"/>
            <p:cNvSpPr/>
            <p:nvPr/>
          </p:nvSpPr>
          <p:spPr>
            <a:xfrm>
              <a:off x="5357852" y="2471458"/>
              <a:ext cx="79210" cy="136031"/>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54"/>
            <p:cNvSpPr/>
            <p:nvPr/>
          </p:nvSpPr>
          <p:spPr>
            <a:xfrm>
              <a:off x="4715937" y="2294954"/>
              <a:ext cx="513793" cy="242424"/>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54"/>
            <p:cNvSpPr/>
            <p:nvPr/>
          </p:nvSpPr>
          <p:spPr>
            <a:xfrm>
              <a:off x="5726576" y="3380531"/>
              <a:ext cx="163214" cy="139671"/>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54"/>
            <p:cNvSpPr/>
            <p:nvPr/>
          </p:nvSpPr>
          <p:spPr>
            <a:xfrm>
              <a:off x="5360885" y="3003371"/>
              <a:ext cx="132998" cy="232140"/>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54"/>
            <p:cNvSpPr/>
            <p:nvPr/>
          </p:nvSpPr>
          <p:spPr>
            <a:xfrm>
              <a:off x="5429176" y="3482071"/>
              <a:ext cx="64708" cy="33885"/>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25" name="Google Shape;2825;p54"/>
            <p:cNvGrpSpPr/>
            <p:nvPr/>
          </p:nvGrpSpPr>
          <p:grpSpPr>
            <a:xfrm>
              <a:off x="4961886" y="3234832"/>
              <a:ext cx="768263" cy="257503"/>
              <a:chOff x="5068275" y="3161675"/>
              <a:chExt cx="664875" cy="222850"/>
            </a:xfrm>
          </p:grpSpPr>
          <p:sp>
            <p:nvSpPr>
              <p:cNvPr id="2826" name="Google Shape;2826;p54"/>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54"/>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54"/>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54"/>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30" name="Google Shape;2830;p54"/>
            <p:cNvSpPr/>
            <p:nvPr/>
          </p:nvSpPr>
          <p:spPr>
            <a:xfrm>
              <a:off x="5044160" y="3216736"/>
              <a:ext cx="72565" cy="94924"/>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54"/>
            <p:cNvSpPr/>
            <p:nvPr/>
          </p:nvSpPr>
          <p:spPr>
            <a:xfrm>
              <a:off x="5205527" y="3213096"/>
              <a:ext cx="158390" cy="107028"/>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54"/>
            <p:cNvSpPr/>
            <p:nvPr/>
          </p:nvSpPr>
          <p:spPr>
            <a:xfrm>
              <a:off x="5057448" y="2918151"/>
              <a:ext cx="137851" cy="266574"/>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54"/>
            <p:cNvSpPr/>
            <p:nvPr/>
          </p:nvSpPr>
          <p:spPr>
            <a:xfrm>
              <a:off x="5075590" y="3077121"/>
              <a:ext cx="87674" cy="7557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54"/>
            <p:cNvSpPr/>
            <p:nvPr/>
          </p:nvSpPr>
          <p:spPr>
            <a:xfrm>
              <a:off x="5026018" y="2936264"/>
              <a:ext cx="135425" cy="156599"/>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54"/>
            <p:cNvSpPr/>
            <p:nvPr/>
          </p:nvSpPr>
          <p:spPr>
            <a:xfrm>
              <a:off x="4986124" y="2972547"/>
              <a:ext cx="140855" cy="262356"/>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54"/>
            <p:cNvSpPr/>
            <p:nvPr/>
          </p:nvSpPr>
          <p:spPr>
            <a:xfrm>
              <a:off x="4894261" y="2829292"/>
              <a:ext cx="148106" cy="333073"/>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54"/>
            <p:cNvSpPr/>
            <p:nvPr/>
          </p:nvSpPr>
          <p:spPr>
            <a:xfrm>
              <a:off x="4815686" y="2859509"/>
              <a:ext cx="85854" cy="110639"/>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54"/>
            <p:cNvSpPr/>
            <p:nvPr/>
          </p:nvSpPr>
          <p:spPr>
            <a:xfrm>
              <a:off x="3481677" y="2232094"/>
              <a:ext cx="64101" cy="78603"/>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54"/>
            <p:cNvSpPr/>
            <p:nvPr/>
          </p:nvSpPr>
          <p:spPr>
            <a:xfrm>
              <a:off x="3430921" y="1844043"/>
              <a:ext cx="335471" cy="3898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54"/>
            <p:cNvSpPr/>
            <p:nvPr/>
          </p:nvSpPr>
          <p:spPr>
            <a:xfrm>
              <a:off x="3523391" y="1917794"/>
              <a:ext cx="166248" cy="375393"/>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54"/>
            <p:cNvSpPr/>
            <p:nvPr/>
          </p:nvSpPr>
          <p:spPr>
            <a:xfrm>
              <a:off x="3699895" y="2182551"/>
              <a:ext cx="66499" cy="60462"/>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54"/>
            <p:cNvSpPr/>
            <p:nvPr/>
          </p:nvSpPr>
          <p:spPr>
            <a:xfrm>
              <a:off x="3669072" y="2226056"/>
              <a:ext cx="105786" cy="57457"/>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54"/>
            <p:cNvSpPr/>
            <p:nvPr/>
          </p:nvSpPr>
          <p:spPr>
            <a:xfrm>
              <a:off x="3672683" y="2265343"/>
              <a:ext cx="82243" cy="60462"/>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54"/>
            <p:cNvSpPr/>
            <p:nvPr/>
          </p:nvSpPr>
          <p:spPr>
            <a:xfrm>
              <a:off x="3711970" y="2269590"/>
              <a:ext cx="139671" cy="108213"/>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54"/>
            <p:cNvSpPr/>
            <p:nvPr/>
          </p:nvSpPr>
          <p:spPr>
            <a:xfrm>
              <a:off x="3615861" y="2445459"/>
              <a:ext cx="96138" cy="62281"/>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54"/>
            <p:cNvSpPr/>
            <p:nvPr/>
          </p:nvSpPr>
          <p:spPr>
            <a:xfrm>
              <a:off x="3623718" y="2427347"/>
              <a:ext cx="82849" cy="36283"/>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54"/>
            <p:cNvSpPr/>
            <p:nvPr/>
          </p:nvSpPr>
          <p:spPr>
            <a:xfrm>
              <a:off x="3667252" y="2569388"/>
              <a:ext cx="31458" cy="60462"/>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54"/>
            <p:cNvSpPr/>
            <p:nvPr/>
          </p:nvSpPr>
          <p:spPr>
            <a:xfrm>
              <a:off x="3652144" y="2547029"/>
              <a:ext cx="30245" cy="38103"/>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54"/>
            <p:cNvSpPr/>
            <p:nvPr/>
          </p:nvSpPr>
          <p:spPr>
            <a:xfrm>
              <a:off x="3606819" y="2514992"/>
              <a:ext cx="62888" cy="55031"/>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54"/>
            <p:cNvSpPr/>
            <p:nvPr/>
          </p:nvSpPr>
          <p:spPr>
            <a:xfrm>
              <a:off x="3572356" y="2482956"/>
              <a:ext cx="48993" cy="30852"/>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54"/>
            <p:cNvSpPr/>
            <p:nvPr/>
          </p:nvSpPr>
          <p:spPr>
            <a:xfrm>
              <a:off x="3509496" y="2436389"/>
              <a:ext cx="115463" cy="55637"/>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54"/>
            <p:cNvSpPr/>
            <p:nvPr/>
          </p:nvSpPr>
          <p:spPr>
            <a:xfrm>
              <a:off x="3574782" y="2303418"/>
              <a:ext cx="152930" cy="128780"/>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54"/>
            <p:cNvSpPr/>
            <p:nvPr/>
          </p:nvSpPr>
          <p:spPr>
            <a:xfrm>
              <a:off x="3544537" y="2392277"/>
              <a:ext cx="122136" cy="53211"/>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54"/>
            <p:cNvSpPr/>
            <p:nvPr/>
          </p:nvSpPr>
          <p:spPr>
            <a:xfrm>
              <a:off x="3449640" y="2304024"/>
              <a:ext cx="139064" cy="166248"/>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54"/>
            <p:cNvSpPr/>
            <p:nvPr/>
          </p:nvSpPr>
          <p:spPr>
            <a:xfrm>
              <a:off x="3412780" y="2340307"/>
              <a:ext cx="59855" cy="54424"/>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54"/>
            <p:cNvSpPr/>
            <p:nvPr/>
          </p:nvSpPr>
          <p:spPr>
            <a:xfrm>
              <a:off x="3407349" y="2385026"/>
              <a:ext cx="47173" cy="40529"/>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54"/>
            <p:cNvSpPr/>
            <p:nvPr/>
          </p:nvSpPr>
          <p:spPr>
            <a:xfrm>
              <a:off x="3448456" y="2412238"/>
              <a:ext cx="11497" cy="16321"/>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54"/>
            <p:cNvSpPr/>
            <p:nvPr/>
          </p:nvSpPr>
          <p:spPr>
            <a:xfrm>
              <a:off x="3210305" y="2293163"/>
              <a:ext cx="67106" cy="88858"/>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59" name="Google Shape;2859;p54"/>
            <p:cNvGrpSpPr/>
            <p:nvPr/>
          </p:nvGrpSpPr>
          <p:grpSpPr>
            <a:xfrm>
              <a:off x="3249551" y="2217559"/>
              <a:ext cx="144466" cy="202530"/>
              <a:chOff x="3586375" y="2281300"/>
              <a:chExt cx="125025" cy="175275"/>
            </a:xfrm>
          </p:grpSpPr>
          <p:sp>
            <p:nvSpPr>
              <p:cNvPr id="2860" name="Google Shape;2860;p54"/>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54"/>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2" name="Google Shape;2862;p54"/>
            <p:cNvSpPr/>
            <p:nvPr/>
          </p:nvSpPr>
          <p:spPr>
            <a:xfrm>
              <a:off x="4075234" y="3532250"/>
              <a:ext cx="126961" cy="237571"/>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63" name="Google Shape;2863;p54"/>
            <p:cNvGrpSpPr/>
            <p:nvPr/>
          </p:nvGrpSpPr>
          <p:grpSpPr>
            <a:xfrm>
              <a:off x="5228460" y="3524343"/>
              <a:ext cx="666088" cy="712048"/>
              <a:chOff x="5298975" y="3412225"/>
              <a:chExt cx="576450" cy="616225"/>
            </a:xfrm>
          </p:grpSpPr>
          <p:sp>
            <p:nvSpPr>
              <p:cNvPr id="2864" name="Google Shape;2864;p54"/>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54"/>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2866" name="Google Shape;2866;p54"/>
            <p:cNvGrpSpPr/>
            <p:nvPr/>
          </p:nvGrpSpPr>
          <p:grpSpPr>
            <a:xfrm>
              <a:off x="5983377" y="4032676"/>
              <a:ext cx="267180" cy="331860"/>
              <a:chOff x="5952300" y="3852150"/>
              <a:chExt cx="231225" cy="287200"/>
            </a:xfrm>
          </p:grpSpPr>
          <p:sp>
            <p:nvSpPr>
              <p:cNvPr id="2867" name="Google Shape;2867;p54"/>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54"/>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69" name="Google Shape;2869;p54"/>
            <p:cNvSpPr/>
            <p:nvPr/>
          </p:nvSpPr>
          <p:spPr>
            <a:xfrm>
              <a:off x="3033801" y="1995155"/>
              <a:ext cx="146893" cy="89493"/>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54"/>
            <p:cNvSpPr/>
            <p:nvPr/>
          </p:nvSpPr>
          <p:spPr>
            <a:xfrm>
              <a:off x="4440318" y="2210341"/>
              <a:ext cx="1023340" cy="764045"/>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54"/>
            <p:cNvSpPr/>
            <p:nvPr/>
          </p:nvSpPr>
          <p:spPr>
            <a:xfrm>
              <a:off x="5057448" y="2936264"/>
              <a:ext cx="1849" cy="2455"/>
            </a:xfrm>
            <a:custGeom>
              <a:rect b="b" l="l" r="r" t="t"/>
              <a:pathLst>
                <a:path extrusionOk="0" h="85" w="64">
                  <a:moveTo>
                    <a:pt x="63" y="85"/>
                  </a:moveTo>
                  <a:lnTo>
                    <a:pt x="1" y="1"/>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54"/>
            <p:cNvSpPr/>
            <p:nvPr/>
          </p:nvSpPr>
          <p:spPr>
            <a:xfrm>
              <a:off x="5038122" y="2953799"/>
              <a:ext cx="3033" cy="3062"/>
            </a:xfrm>
            <a:custGeom>
              <a:rect b="b" l="l" r="r" t="t"/>
              <a:pathLst>
                <a:path extrusionOk="0" h="106" w="105">
                  <a:moveTo>
                    <a:pt x="0" y="105"/>
                  </a:moveTo>
                  <a:lnTo>
                    <a:pt x="105" y="1"/>
                  </a:lnTo>
                  <a:lnTo>
                    <a:pt x="10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54"/>
            <p:cNvSpPr/>
            <p:nvPr/>
          </p:nvSpPr>
          <p:spPr>
            <a:xfrm>
              <a:off x="4430641" y="2655821"/>
              <a:ext cx="6095" cy="1849"/>
            </a:xfrm>
            <a:custGeom>
              <a:rect b="b" l="l" r="r" t="t"/>
              <a:pathLst>
                <a:path extrusionOk="0" h="64" w="211">
                  <a:moveTo>
                    <a:pt x="210" y="0"/>
                  </a:moveTo>
                  <a:lnTo>
                    <a:pt x="1" y="63"/>
                  </a:lnTo>
                  <a:lnTo>
                    <a:pt x="22" y="63"/>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54"/>
            <p:cNvSpPr/>
            <p:nvPr/>
          </p:nvSpPr>
          <p:spPr>
            <a:xfrm>
              <a:off x="4077054" y="2250842"/>
              <a:ext cx="632867" cy="33246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54"/>
            <p:cNvSpPr/>
            <p:nvPr/>
          </p:nvSpPr>
          <p:spPr>
            <a:xfrm>
              <a:off x="4239664" y="2494424"/>
              <a:ext cx="267787" cy="166854"/>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54"/>
            <p:cNvSpPr/>
            <p:nvPr/>
          </p:nvSpPr>
          <p:spPr>
            <a:xfrm>
              <a:off x="4191912" y="2552460"/>
              <a:ext cx="239362" cy="150533"/>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77" name="Google Shape;2877;p54"/>
            <p:cNvGrpSpPr/>
            <p:nvPr/>
          </p:nvGrpSpPr>
          <p:grpSpPr>
            <a:xfrm>
              <a:off x="4700772" y="3163509"/>
              <a:ext cx="36312" cy="68926"/>
              <a:chOff x="4842300" y="3099950"/>
              <a:chExt cx="31425" cy="59650"/>
            </a:xfrm>
          </p:grpSpPr>
          <p:sp>
            <p:nvSpPr>
              <p:cNvPr id="2878" name="Google Shape;2878;p54"/>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54"/>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54"/>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54"/>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82" name="Google Shape;2882;p54"/>
            <p:cNvSpPr/>
            <p:nvPr/>
          </p:nvSpPr>
          <p:spPr>
            <a:xfrm>
              <a:off x="4494107" y="2737400"/>
              <a:ext cx="468469" cy="457607"/>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54"/>
            <p:cNvSpPr/>
            <p:nvPr/>
          </p:nvSpPr>
          <p:spPr>
            <a:xfrm>
              <a:off x="4677862" y="2791825"/>
              <a:ext cx="137851" cy="73750"/>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54"/>
            <p:cNvSpPr/>
            <p:nvPr/>
          </p:nvSpPr>
          <p:spPr>
            <a:xfrm>
              <a:off x="4360530" y="2667896"/>
              <a:ext cx="231533" cy="255106"/>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54"/>
            <p:cNvSpPr/>
            <p:nvPr/>
          </p:nvSpPr>
          <p:spPr>
            <a:xfrm>
              <a:off x="4343602" y="2632855"/>
              <a:ext cx="221249" cy="184360"/>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54"/>
            <p:cNvSpPr/>
            <p:nvPr/>
          </p:nvSpPr>
          <p:spPr>
            <a:xfrm>
              <a:off x="3702293" y="2356022"/>
              <a:ext cx="274460" cy="171072"/>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54"/>
            <p:cNvSpPr/>
            <p:nvPr/>
          </p:nvSpPr>
          <p:spPr>
            <a:xfrm>
              <a:off x="3770006" y="2440635"/>
              <a:ext cx="57457" cy="64101"/>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54"/>
            <p:cNvSpPr/>
            <p:nvPr/>
          </p:nvSpPr>
          <p:spPr>
            <a:xfrm>
              <a:off x="3678143" y="2451526"/>
              <a:ext cx="147500" cy="94318"/>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54"/>
            <p:cNvSpPr/>
            <p:nvPr/>
          </p:nvSpPr>
          <p:spPr>
            <a:xfrm>
              <a:off x="3715004" y="2534318"/>
              <a:ext cx="96744" cy="61068"/>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890" name="Google Shape;2890;p54"/>
            <p:cNvGrpSpPr/>
            <p:nvPr/>
          </p:nvGrpSpPr>
          <p:grpSpPr>
            <a:xfrm>
              <a:off x="3573524" y="2493781"/>
              <a:ext cx="90678" cy="70139"/>
              <a:chOff x="3866750" y="2520350"/>
              <a:chExt cx="78475" cy="60700"/>
            </a:xfrm>
          </p:grpSpPr>
          <p:sp>
            <p:nvSpPr>
              <p:cNvPr id="2891" name="Google Shape;2891;p54"/>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54"/>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54"/>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54"/>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895" name="Google Shape;2895;p54"/>
            <p:cNvSpPr/>
            <p:nvPr/>
          </p:nvSpPr>
          <p:spPr>
            <a:xfrm>
              <a:off x="3496179" y="2560317"/>
              <a:ext cx="16957" cy="33885"/>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54"/>
            <p:cNvSpPr/>
            <p:nvPr/>
          </p:nvSpPr>
          <p:spPr>
            <a:xfrm>
              <a:off x="3227811" y="2545209"/>
              <a:ext cx="185602" cy="155357"/>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54"/>
            <p:cNvSpPr/>
            <p:nvPr/>
          </p:nvSpPr>
          <p:spPr>
            <a:xfrm>
              <a:off x="4072230" y="2618931"/>
              <a:ext cx="29032" cy="23023"/>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54"/>
            <p:cNvSpPr/>
            <p:nvPr/>
          </p:nvSpPr>
          <p:spPr>
            <a:xfrm>
              <a:off x="4064979" y="2621964"/>
              <a:ext cx="340930" cy="274431"/>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54"/>
            <p:cNvSpPr/>
            <p:nvPr/>
          </p:nvSpPr>
          <p:spPr>
            <a:xfrm>
              <a:off x="4048051" y="2588714"/>
              <a:ext cx="59855" cy="50813"/>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54"/>
            <p:cNvSpPr/>
            <p:nvPr/>
          </p:nvSpPr>
          <p:spPr>
            <a:xfrm>
              <a:off x="3779077" y="2576639"/>
              <a:ext cx="301037" cy="123927"/>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54"/>
            <p:cNvSpPr/>
            <p:nvPr/>
          </p:nvSpPr>
          <p:spPr>
            <a:xfrm>
              <a:off x="3775437" y="2577246"/>
              <a:ext cx="45960" cy="40529"/>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54"/>
            <p:cNvSpPr/>
            <p:nvPr/>
          </p:nvSpPr>
          <p:spPr>
            <a:xfrm>
              <a:off x="3994840" y="2670929"/>
              <a:ext cx="161423" cy="155357"/>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54"/>
            <p:cNvSpPr/>
            <p:nvPr/>
          </p:nvSpPr>
          <p:spPr>
            <a:xfrm>
              <a:off x="4126626" y="2806933"/>
              <a:ext cx="29032" cy="29639"/>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54"/>
            <p:cNvSpPr/>
            <p:nvPr/>
          </p:nvSpPr>
          <p:spPr>
            <a:xfrm>
              <a:off x="3884835" y="2706577"/>
              <a:ext cx="37525" cy="21203"/>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54"/>
            <p:cNvSpPr/>
            <p:nvPr/>
          </p:nvSpPr>
          <p:spPr>
            <a:xfrm>
              <a:off x="3940444" y="2675147"/>
              <a:ext cx="103995" cy="92527"/>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54"/>
            <p:cNvSpPr/>
            <p:nvPr/>
          </p:nvSpPr>
          <p:spPr>
            <a:xfrm>
              <a:off x="3919298" y="2749504"/>
              <a:ext cx="25421" cy="73779"/>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54"/>
            <p:cNvSpPr/>
            <p:nvPr/>
          </p:nvSpPr>
          <p:spPr>
            <a:xfrm>
              <a:off x="3941657" y="2749504"/>
              <a:ext cx="6673" cy="15137"/>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54"/>
            <p:cNvSpPr/>
            <p:nvPr/>
          </p:nvSpPr>
          <p:spPr>
            <a:xfrm>
              <a:off x="3934406" y="2765826"/>
              <a:ext cx="9100" cy="21175"/>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54"/>
            <p:cNvSpPr/>
            <p:nvPr/>
          </p:nvSpPr>
          <p:spPr>
            <a:xfrm>
              <a:off x="3934406" y="2726538"/>
              <a:ext cx="21781" cy="27212"/>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54"/>
            <p:cNvSpPr/>
            <p:nvPr/>
          </p:nvSpPr>
          <p:spPr>
            <a:xfrm>
              <a:off x="3935620" y="2747684"/>
              <a:ext cx="67106" cy="82849"/>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54"/>
            <p:cNvSpPr/>
            <p:nvPr/>
          </p:nvSpPr>
          <p:spPr>
            <a:xfrm>
              <a:off x="3934406" y="2769437"/>
              <a:ext cx="345754" cy="291388"/>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54"/>
            <p:cNvSpPr/>
            <p:nvPr/>
          </p:nvSpPr>
          <p:spPr>
            <a:xfrm>
              <a:off x="4200954" y="2877651"/>
              <a:ext cx="12739" cy="27819"/>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54"/>
            <p:cNvSpPr/>
            <p:nvPr/>
          </p:nvSpPr>
          <p:spPr>
            <a:xfrm>
              <a:off x="4214271" y="2879471"/>
              <a:ext cx="79816" cy="6288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54"/>
            <p:cNvSpPr/>
            <p:nvPr/>
          </p:nvSpPr>
          <p:spPr>
            <a:xfrm>
              <a:off x="4229380" y="2893366"/>
              <a:ext cx="125141" cy="15414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54"/>
            <p:cNvSpPr/>
            <p:nvPr/>
          </p:nvSpPr>
          <p:spPr>
            <a:xfrm>
              <a:off x="4286202" y="2871584"/>
              <a:ext cx="6673" cy="15166"/>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54"/>
            <p:cNvSpPr/>
            <p:nvPr/>
          </p:nvSpPr>
          <p:spPr>
            <a:xfrm>
              <a:off x="4074628" y="3001551"/>
              <a:ext cx="177745" cy="115463"/>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54"/>
            <p:cNvSpPr/>
            <p:nvPr/>
          </p:nvSpPr>
          <p:spPr>
            <a:xfrm>
              <a:off x="3768793" y="2781541"/>
              <a:ext cx="208568" cy="175318"/>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54"/>
            <p:cNvSpPr/>
            <p:nvPr/>
          </p:nvSpPr>
          <p:spPr>
            <a:xfrm>
              <a:off x="3731932" y="2955012"/>
              <a:ext cx="275645" cy="316145"/>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54"/>
            <p:cNvSpPr/>
            <p:nvPr/>
          </p:nvSpPr>
          <p:spPr>
            <a:xfrm>
              <a:off x="3919905" y="3077699"/>
              <a:ext cx="253892" cy="19285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54"/>
            <p:cNvSpPr/>
            <p:nvPr/>
          </p:nvSpPr>
          <p:spPr>
            <a:xfrm>
              <a:off x="3974300" y="3023910"/>
              <a:ext cx="111852" cy="99171"/>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54"/>
            <p:cNvSpPr/>
            <p:nvPr/>
          </p:nvSpPr>
          <p:spPr>
            <a:xfrm>
              <a:off x="4064979" y="3116409"/>
              <a:ext cx="25392" cy="30245"/>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54"/>
            <p:cNvSpPr/>
            <p:nvPr/>
          </p:nvSpPr>
          <p:spPr>
            <a:xfrm>
              <a:off x="4054088" y="3128484"/>
              <a:ext cx="171072" cy="22668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54"/>
            <p:cNvSpPr/>
            <p:nvPr/>
          </p:nvSpPr>
          <p:spPr>
            <a:xfrm>
              <a:off x="3930189" y="3237276"/>
              <a:ext cx="140249" cy="169887"/>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54"/>
            <p:cNvSpPr/>
            <p:nvPr/>
          </p:nvSpPr>
          <p:spPr>
            <a:xfrm>
              <a:off x="3895119" y="3347281"/>
              <a:ext cx="12711" cy="29"/>
            </a:xfrm>
            <a:custGeom>
              <a:rect b="b" l="l" r="r" t="t"/>
              <a:pathLst>
                <a:path extrusionOk="0" h="1" w="440">
                  <a:moveTo>
                    <a:pt x="1" y="1"/>
                  </a:moveTo>
                  <a:lnTo>
                    <a:pt x="210" y="1"/>
                  </a:lnTo>
                  <a:lnTo>
                    <a:pt x="440" y="1"/>
                  </a:lnTo>
                  <a:lnTo>
                    <a:pt x="2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54"/>
            <p:cNvSpPr/>
            <p:nvPr/>
          </p:nvSpPr>
          <p:spPr>
            <a:xfrm>
              <a:off x="3860656" y="3258450"/>
              <a:ext cx="96744" cy="95531"/>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54"/>
            <p:cNvSpPr/>
            <p:nvPr/>
          </p:nvSpPr>
          <p:spPr>
            <a:xfrm>
              <a:off x="3609823" y="3142379"/>
              <a:ext cx="217638" cy="146922"/>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54"/>
            <p:cNvSpPr/>
            <p:nvPr/>
          </p:nvSpPr>
          <p:spPr>
            <a:xfrm>
              <a:off x="3520964" y="2756755"/>
              <a:ext cx="258139" cy="239997"/>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54"/>
            <p:cNvSpPr/>
            <p:nvPr/>
          </p:nvSpPr>
          <p:spPr>
            <a:xfrm>
              <a:off x="3488321" y="2678180"/>
              <a:ext cx="65921" cy="128780"/>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54"/>
            <p:cNvSpPr/>
            <p:nvPr/>
          </p:nvSpPr>
          <p:spPr>
            <a:xfrm>
              <a:off x="3229024" y="2682398"/>
              <a:ext cx="334893" cy="324002"/>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54"/>
            <p:cNvSpPr/>
            <p:nvPr/>
          </p:nvSpPr>
          <p:spPr>
            <a:xfrm>
              <a:off x="3162554" y="2704179"/>
              <a:ext cx="193431" cy="152930"/>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54"/>
            <p:cNvSpPr/>
            <p:nvPr/>
          </p:nvSpPr>
          <p:spPr>
            <a:xfrm>
              <a:off x="3093021" y="2856476"/>
              <a:ext cx="137245" cy="110032"/>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54"/>
            <p:cNvSpPr/>
            <p:nvPr/>
          </p:nvSpPr>
          <p:spPr>
            <a:xfrm>
              <a:off x="3092443" y="2861329"/>
              <a:ext cx="197071" cy="217003"/>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54"/>
            <p:cNvSpPr/>
            <p:nvPr/>
          </p:nvSpPr>
          <p:spPr>
            <a:xfrm>
              <a:off x="3171018" y="2902436"/>
              <a:ext cx="272005" cy="252072"/>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54"/>
            <p:cNvSpPr/>
            <p:nvPr/>
          </p:nvSpPr>
          <p:spPr>
            <a:xfrm>
              <a:off x="3285847" y="3072268"/>
              <a:ext cx="125747" cy="91313"/>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54"/>
            <p:cNvSpPr/>
            <p:nvPr/>
          </p:nvSpPr>
          <p:spPr>
            <a:xfrm>
              <a:off x="3083372" y="3045662"/>
              <a:ext cx="107606" cy="78632"/>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54"/>
            <p:cNvSpPr/>
            <p:nvPr/>
          </p:nvSpPr>
          <p:spPr>
            <a:xfrm>
              <a:off x="3095447" y="3113376"/>
              <a:ext cx="51420" cy="30852"/>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37" name="Google Shape;2937;p54"/>
            <p:cNvGrpSpPr/>
            <p:nvPr/>
          </p:nvGrpSpPr>
          <p:grpSpPr>
            <a:xfrm>
              <a:off x="3092403" y="3092186"/>
              <a:ext cx="153537" cy="114857"/>
              <a:chOff x="3450375" y="3038225"/>
              <a:chExt cx="132875" cy="99400"/>
            </a:xfrm>
          </p:grpSpPr>
          <p:sp>
            <p:nvSpPr>
              <p:cNvPr id="2938" name="Google Shape;2938;p54"/>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54"/>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40" name="Google Shape;2940;p54"/>
            <p:cNvSpPr/>
            <p:nvPr/>
          </p:nvSpPr>
          <p:spPr>
            <a:xfrm>
              <a:off x="3153483" y="3158701"/>
              <a:ext cx="46567" cy="55637"/>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54"/>
            <p:cNvSpPr/>
            <p:nvPr/>
          </p:nvSpPr>
          <p:spPr>
            <a:xfrm>
              <a:off x="3183699" y="3184093"/>
              <a:ext cx="67712" cy="72565"/>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54"/>
            <p:cNvSpPr/>
            <p:nvPr/>
          </p:nvSpPr>
          <p:spPr>
            <a:xfrm>
              <a:off x="3230844" y="3148445"/>
              <a:ext cx="103388" cy="108819"/>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54"/>
            <p:cNvSpPr/>
            <p:nvPr/>
          </p:nvSpPr>
          <p:spPr>
            <a:xfrm>
              <a:off x="3319703" y="3139375"/>
              <a:ext cx="70745" cy="110639"/>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54"/>
            <p:cNvSpPr/>
            <p:nvPr/>
          </p:nvSpPr>
          <p:spPr>
            <a:xfrm>
              <a:off x="3369275" y="3139375"/>
              <a:ext cx="33856" cy="90071"/>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54"/>
            <p:cNvSpPr/>
            <p:nvPr/>
          </p:nvSpPr>
          <p:spPr>
            <a:xfrm>
              <a:off x="3387387" y="3116409"/>
              <a:ext cx="52026" cy="108819"/>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54"/>
            <p:cNvSpPr/>
            <p:nvPr/>
          </p:nvSpPr>
          <p:spPr>
            <a:xfrm>
              <a:off x="3591104" y="2929013"/>
              <a:ext cx="174076" cy="276858"/>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54"/>
            <p:cNvSpPr/>
            <p:nvPr/>
          </p:nvSpPr>
          <p:spPr>
            <a:xfrm>
              <a:off x="3569929" y="3107945"/>
              <a:ext cx="5460" cy="3033"/>
            </a:xfrm>
            <a:custGeom>
              <a:rect b="b" l="l" r="r" t="t"/>
              <a:pathLst>
                <a:path extrusionOk="0" h="105" w="189">
                  <a:moveTo>
                    <a:pt x="189" y="0"/>
                  </a:moveTo>
                  <a:lnTo>
                    <a:pt x="1" y="42"/>
                  </a:lnTo>
                  <a:lnTo>
                    <a:pt x="63" y="105"/>
                  </a:lnTo>
                  <a:lnTo>
                    <a:pt x="168" y="84"/>
                  </a:lnTo>
                  <a:lnTo>
                    <a:pt x="18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54"/>
            <p:cNvSpPr/>
            <p:nvPr/>
          </p:nvSpPr>
          <p:spPr>
            <a:xfrm>
              <a:off x="3375919" y="2932653"/>
              <a:ext cx="254499" cy="197677"/>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54"/>
            <p:cNvSpPr/>
            <p:nvPr/>
          </p:nvSpPr>
          <p:spPr>
            <a:xfrm>
              <a:off x="3418817" y="3095841"/>
              <a:ext cx="191033" cy="163821"/>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54"/>
            <p:cNvSpPr/>
            <p:nvPr/>
          </p:nvSpPr>
          <p:spPr>
            <a:xfrm>
              <a:off x="3511922" y="3110342"/>
              <a:ext cx="126932" cy="190426"/>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54"/>
            <p:cNvSpPr/>
            <p:nvPr/>
          </p:nvSpPr>
          <p:spPr>
            <a:xfrm>
              <a:off x="3512500" y="3292885"/>
              <a:ext cx="95531" cy="103388"/>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54"/>
            <p:cNvSpPr/>
            <p:nvPr/>
          </p:nvSpPr>
          <p:spPr>
            <a:xfrm>
              <a:off x="3521571" y="3294705"/>
              <a:ext cx="33885" cy="21781"/>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54"/>
            <p:cNvSpPr/>
            <p:nvPr/>
          </p:nvSpPr>
          <p:spPr>
            <a:xfrm>
              <a:off x="3552394" y="3266308"/>
              <a:ext cx="128174" cy="149926"/>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54"/>
            <p:cNvSpPr/>
            <p:nvPr/>
          </p:nvSpPr>
          <p:spPr>
            <a:xfrm>
              <a:off x="3566318" y="3404103"/>
              <a:ext cx="18141" cy="24814"/>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54"/>
            <p:cNvSpPr/>
            <p:nvPr/>
          </p:nvSpPr>
          <p:spPr>
            <a:xfrm>
              <a:off x="3856438" y="3346096"/>
              <a:ext cx="186787" cy="190398"/>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54"/>
            <p:cNvSpPr/>
            <p:nvPr/>
          </p:nvSpPr>
          <p:spPr>
            <a:xfrm>
              <a:off x="3851007" y="3349707"/>
              <a:ext cx="33856" cy="27848"/>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54"/>
            <p:cNvSpPr/>
            <p:nvPr/>
          </p:nvSpPr>
          <p:spPr>
            <a:xfrm>
              <a:off x="3851007" y="3366029"/>
              <a:ext cx="33250" cy="40529"/>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54"/>
            <p:cNvSpPr/>
            <p:nvPr/>
          </p:nvSpPr>
          <p:spPr>
            <a:xfrm>
              <a:off x="3568716" y="3240916"/>
              <a:ext cx="318571" cy="315538"/>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54"/>
            <p:cNvSpPr/>
            <p:nvPr/>
          </p:nvSpPr>
          <p:spPr>
            <a:xfrm>
              <a:off x="3911441" y="3488138"/>
              <a:ext cx="53211" cy="134211"/>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54"/>
            <p:cNvSpPr/>
            <p:nvPr/>
          </p:nvSpPr>
          <p:spPr>
            <a:xfrm>
              <a:off x="3728899" y="3468176"/>
              <a:ext cx="197071" cy="168067"/>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54"/>
            <p:cNvSpPr/>
            <p:nvPr/>
          </p:nvSpPr>
          <p:spPr>
            <a:xfrm>
              <a:off x="3557247" y="3429495"/>
              <a:ext cx="209146" cy="206748"/>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54"/>
            <p:cNvSpPr/>
            <p:nvPr/>
          </p:nvSpPr>
          <p:spPr>
            <a:xfrm>
              <a:off x="3781474" y="3593896"/>
              <a:ext cx="130600" cy="119103"/>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54"/>
            <p:cNvSpPr/>
            <p:nvPr/>
          </p:nvSpPr>
          <p:spPr>
            <a:xfrm>
              <a:off x="3691431" y="3630786"/>
              <a:ext cx="156570" cy="156570"/>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54"/>
            <p:cNvSpPr/>
            <p:nvPr/>
          </p:nvSpPr>
          <p:spPr>
            <a:xfrm>
              <a:off x="3557854" y="3616256"/>
              <a:ext cx="223647" cy="210388"/>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54"/>
            <p:cNvSpPr/>
            <p:nvPr/>
          </p:nvSpPr>
          <p:spPr>
            <a:xfrm>
              <a:off x="3869727" y="3507464"/>
              <a:ext cx="174105" cy="280498"/>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54"/>
            <p:cNvSpPr/>
            <p:nvPr/>
          </p:nvSpPr>
          <p:spPr>
            <a:xfrm>
              <a:off x="3866722" y="3767368"/>
              <a:ext cx="24208" cy="27241"/>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54"/>
            <p:cNvSpPr/>
            <p:nvPr/>
          </p:nvSpPr>
          <p:spPr>
            <a:xfrm>
              <a:off x="3802042" y="3821157"/>
              <a:ext cx="38709" cy="36312"/>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54"/>
            <p:cNvSpPr/>
            <p:nvPr/>
          </p:nvSpPr>
          <p:spPr>
            <a:xfrm>
              <a:off x="4533395" y="2655214"/>
              <a:ext cx="121530" cy="100355"/>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54"/>
            <p:cNvSpPr/>
            <p:nvPr/>
          </p:nvSpPr>
          <p:spPr>
            <a:xfrm>
              <a:off x="4533395" y="2655214"/>
              <a:ext cx="121530" cy="100355"/>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54"/>
            <p:cNvSpPr/>
            <p:nvPr/>
          </p:nvSpPr>
          <p:spPr>
            <a:xfrm>
              <a:off x="4019625" y="2570602"/>
              <a:ext cx="81636" cy="22994"/>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54"/>
            <p:cNvSpPr/>
            <p:nvPr/>
          </p:nvSpPr>
          <p:spPr>
            <a:xfrm>
              <a:off x="4072837" y="2589321"/>
              <a:ext cx="3033" cy="3062"/>
            </a:xfrm>
            <a:custGeom>
              <a:rect b="b" l="l" r="r" t="t"/>
              <a:pathLst>
                <a:path extrusionOk="0" fill="none" h="106" w="105">
                  <a:moveTo>
                    <a:pt x="105" y="105"/>
                  </a:moveTo>
                  <a:lnTo>
                    <a:pt x="0" y="1"/>
                  </a:lnTo>
                </a:path>
              </a:pathLst>
            </a:custGeom>
            <a:solidFill>
              <a:schemeClr val="accent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54"/>
            <p:cNvSpPr/>
            <p:nvPr/>
          </p:nvSpPr>
          <p:spPr>
            <a:xfrm>
              <a:off x="4824150" y="2829899"/>
              <a:ext cx="51391" cy="30245"/>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54"/>
            <p:cNvSpPr/>
            <p:nvPr/>
          </p:nvSpPr>
          <p:spPr>
            <a:xfrm>
              <a:off x="3689611" y="2574213"/>
              <a:ext cx="40529" cy="34492"/>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54"/>
            <p:cNvSpPr/>
            <p:nvPr/>
          </p:nvSpPr>
          <p:spPr>
            <a:xfrm>
              <a:off x="3656361" y="2496851"/>
              <a:ext cx="67741" cy="88887"/>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75" name="Google Shape;2975;p54"/>
          <p:cNvSpPr txBox="1"/>
          <p:nvPr>
            <p:ph idx="2" type="subTitle"/>
          </p:nvPr>
        </p:nvSpPr>
        <p:spPr>
          <a:xfrm>
            <a:off x="6845725" y="1636550"/>
            <a:ext cx="1578300" cy="539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a:t>
            </a:r>
            <a:endParaRPr/>
          </a:p>
        </p:txBody>
      </p:sp>
      <p:sp>
        <p:nvSpPr>
          <p:cNvPr id="2976" name="Google Shape;2976;p54"/>
          <p:cNvSpPr txBox="1"/>
          <p:nvPr>
            <p:ph idx="1" type="subTitle"/>
          </p:nvPr>
        </p:nvSpPr>
        <p:spPr>
          <a:xfrm>
            <a:off x="6845725" y="1359250"/>
            <a:ext cx="1578300" cy="2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2977" name="Google Shape;2977;p54"/>
          <p:cNvSpPr/>
          <p:nvPr/>
        </p:nvSpPr>
        <p:spPr>
          <a:xfrm>
            <a:off x="6492400" y="1513550"/>
            <a:ext cx="267900" cy="139800"/>
          </a:xfrm>
          <a:prstGeom prst="roundRect">
            <a:avLst>
              <a:gd fmla="val 16667" name="adj"/>
            </a:avLst>
          </a:pr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54"/>
          <p:cNvSpPr/>
          <p:nvPr/>
        </p:nvSpPr>
        <p:spPr>
          <a:xfrm>
            <a:off x="6492400" y="2451350"/>
            <a:ext cx="267900" cy="139800"/>
          </a:xfrm>
          <a:prstGeom prst="roundRect">
            <a:avLst>
              <a:gd fmla="val 16667" name="adj"/>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54"/>
          <p:cNvSpPr/>
          <p:nvPr/>
        </p:nvSpPr>
        <p:spPr>
          <a:xfrm>
            <a:off x="6492400" y="3389150"/>
            <a:ext cx="267900" cy="139800"/>
          </a:xfrm>
          <a:prstGeom prst="roundRect">
            <a:avLst>
              <a:gd fmla="val 16667" name="adj"/>
            </a:avLst>
          </a:pr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54"/>
          <p:cNvSpPr txBox="1"/>
          <p:nvPr>
            <p:ph idx="3" type="subTitle"/>
          </p:nvPr>
        </p:nvSpPr>
        <p:spPr>
          <a:xfrm>
            <a:off x="6845725" y="3234850"/>
            <a:ext cx="1578300" cy="2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2981" name="Google Shape;2981;p54"/>
          <p:cNvSpPr txBox="1"/>
          <p:nvPr>
            <p:ph idx="4" type="subTitle"/>
          </p:nvPr>
        </p:nvSpPr>
        <p:spPr>
          <a:xfrm>
            <a:off x="6845725" y="3512150"/>
            <a:ext cx="1578300" cy="539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It’</a:t>
            </a:r>
            <a:r>
              <a:rPr lang="en"/>
              <a:t>s composed of hydrogen and helium</a:t>
            </a:r>
            <a:endParaRPr/>
          </a:p>
        </p:txBody>
      </p:sp>
      <p:sp>
        <p:nvSpPr>
          <p:cNvPr id="2982" name="Google Shape;2982;p54"/>
          <p:cNvSpPr txBox="1"/>
          <p:nvPr>
            <p:ph idx="5" type="subTitle"/>
          </p:nvPr>
        </p:nvSpPr>
        <p:spPr>
          <a:xfrm>
            <a:off x="6845725" y="2297050"/>
            <a:ext cx="1578300" cy="2772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Neptune</a:t>
            </a:r>
            <a:endParaRPr/>
          </a:p>
        </p:txBody>
      </p:sp>
      <p:sp>
        <p:nvSpPr>
          <p:cNvPr id="2983" name="Google Shape;2983;p54"/>
          <p:cNvSpPr txBox="1"/>
          <p:nvPr>
            <p:ph idx="6" type="subTitle"/>
          </p:nvPr>
        </p:nvSpPr>
        <p:spPr>
          <a:xfrm>
            <a:off x="6845725" y="2574350"/>
            <a:ext cx="1578300" cy="5394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It’s the farthest planet from the Sun</a:t>
            </a:r>
            <a:endParaRPr/>
          </a:p>
        </p:txBody>
      </p:sp>
    </p:spTree>
  </p:cSld>
  <p:clrMapOvr>
    <a:masterClrMapping/>
  </p:clrMapOvr>
</p:sld>
</file>

<file path=ppt/slides/slide2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2987" name="Shape 2987"/>
        <p:cNvGrpSpPr/>
        <p:nvPr/>
      </p:nvGrpSpPr>
      <p:grpSpPr>
        <a:xfrm>
          <a:off x="0" y="0"/>
          <a:ext cx="0" cy="0"/>
          <a:chOff x="0" y="0"/>
          <a:chExt cx="0" cy="0"/>
        </a:xfrm>
      </p:grpSpPr>
      <p:sp>
        <p:nvSpPr>
          <p:cNvPr id="2988" name="Google Shape;2988;p55"/>
          <p:cNvSpPr/>
          <p:nvPr/>
        </p:nvSpPr>
        <p:spPr>
          <a:xfrm>
            <a:off x="0" y="2799675"/>
            <a:ext cx="8152500" cy="160800"/>
          </a:xfrm>
          <a:prstGeom prst="rect">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989" name="Google Shape;2989;p55"/>
          <p:cNvGrpSpPr/>
          <p:nvPr/>
        </p:nvGrpSpPr>
        <p:grpSpPr>
          <a:xfrm rot="10800000">
            <a:off x="7733277" y="-2063518"/>
            <a:ext cx="992854" cy="5056344"/>
            <a:chOff x="7591902" y="2582984"/>
            <a:chExt cx="992854" cy="5056344"/>
          </a:xfrm>
        </p:grpSpPr>
        <p:sp>
          <p:nvSpPr>
            <p:cNvPr id="2990" name="Google Shape;2990;p55"/>
            <p:cNvSpPr/>
            <p:nvPr/>
          </p:nvSpPr>
          <p:spPr>
            <a:xfrm>
              <a:off x="7591902" y="3502459"/>
              <a:ext cx="992854" cy="3950530"/>
            </a:xfrm>
            <a:custGeom>
              <a:rect b="b" l="l" r="r" t="t"/>
              <a:pathLst>
                <a:path extrusionOk="0" h="107997" w="27142">
                  <a:moveTo>
                    <a:pt x="2255" y="1"/>
                  </a:moveTo>
                  <a:lnTo>
                    <a:pt x="0" y="107996"/>
                  </a:lnTo>
                  <a:lnTo>
                    <a:pt x="24521" y="107616"/>
                  </a:lnTo>
                  <a:lnTo>
                    <a:pt x="27142" y="1186"/>
                  </a:lnTo>
                  <a:lnTo>
                    <a:pt x="225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55"/>
            <p:cNvSpPr/>
            <p:nvPr/>
          </p:nvSpPr>
          <p:spPr>
            <a:xfrm>
              <a:off x="8046006" y="2582984"/>
              <a:ext cx="216919" cy="273143"/>
            </a:xfrm>
            <a:custGeom>
              <a:rect b="b" l="l" r="r" t="t"/>
              <a:pathLst>
                <a:path extrusionOk="0" h="7467" w="5930">
                  <a:moveTo>
                    <a:pt x="3294" y="1"/>
                  </a:moveTo>
                  <a:cubicBezTo>
                    <a:pt x="3294" y="1"/>
                    <a:pt x="0" y="1289"/>
                    <a:pt x="381" y="7276"/>
                  </a:cubicBezTo>
                  <a:lnTo>
                    <a:pt x="5300" y="7467"/>
                  </a:lnTo>
                  <a:cubicBezTo>
                    <a:pt x="5300" y="7467"/>
                    <a:pt x="5929" y="1406"/>
                    <a:pt x="3294"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55"/>
            <p:cNvSpPr/>
            <p:nvPr/>
          </p:nvSpPr>
          <p:spPr>
            <a:xfrm>
              <a:off x="7674353" y="2817535"/>
              <a:ext cx="910403" cy="728344"/>
            </a:xfrm>
            <a:custGeom>
              <a:rect b="b" l="l" r="r" t="t"/>
              <a:pathLst>
                <a:path extrusionOk="0" h="19911" w="24888">
                  <a:moveTo>
                    <a:pt x="9795" y="1"/>
                  </a:moveTo>
                  <a:lnTo>
                    <a:pt x="9209" y="7306"/>
                  </a:lnTo>
                  <a:cubicBezTo>
                    <a:pt x="9209" y="7306"/>
                    <a:pt x="9004" y="10307"/>
                    <a:pt x="5344" y="13820"/>
                  </a:cubicBezTo>
                  <a:cubicBezTo>
                    <a:pt x="1670" y="17334"/>
                    <a:pt x="1" y="18725"/>
                    <a:pt x="1" y="18725"/>
                  </a:cubicBezTo>
                  <a:lnTo>
                    <a:pt x="24888" y="19910"/>
                  </a:lnTo>
                  <a:lnTo>
                    <a:pt x="24888" y="19910"/>
                  </a:lnTo>
                  <a:lnTo>
                    <a:pt x="20306" y="15182"/>
                  </a:lnTo>
                  <a:cubicBezTo>
                    <a:pt x="19413" y="14245"/>
                    <a:pt x="18666" y="13162"/>
                    <a:pt x="18124" y="11990"/>
                  </a:cubicBezTo>
                  <a:cubicBezTo>
                    <a:pt x="17451" y="10541"/>
                    <a:pt x="16646" y="8594"/>
                    <a:pt x="16529" y="7467"/>
                  </a:cubicBezTo>
                  <a:cubicBezTo>
                    <a:pt x="16265" y="4890"/>
                    <a:pt x="16602" y="498"/>
                    <a:pt x="16602" y="498"/>
                  </a:cubicBezTo>
                  <a:lnTo>
                    <a:pt x="979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55"/>
            <p:cNvSpPr/>
            <p:nvPr/>
          </p:nvSpPr>
          <p:spPr>
            <a:xfrm>
              <a:off x="7591902" y="7439016"/>
              <a:ext cx="897015" cy="200312"/>
            </a:xfrm>
            <a:custGeom>
              <a:rect b="b" l="l" r="r" t="t"/>
              <a:pathLst>
                <a:path extrusionOk="0" h="5476" w="24522">
                  <a:moveTo>
                    <a:pt x="24521" y="1"/>
                  </a:moveTo>
                  <a:lnTo>
                    <a:pt x="0" y="396"/>
                  </a:lnTo>
                  <a:cubicBezTo>
                    <a:pt x="0" y="396"/>
                    <a:pt x="3250" y="4378"/>
                    <a:pt x="11448" y="5344"/>
                  </a:cubicBezTo>
                  <a:cubicBezTo>
                    <a:pt x="12211" y="5434"/>
                    <a:pt x="12935" y="5476"/>
                    <a:pt x="13622" y="5476"/>
                  </a:cubicBezTo>
                  <a:cubicBezTo>
                    <a:pt x="21511" y="5476"/>
                    <a:pt x="24521" y="1"/>
                    <a:pt x="245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55"/>
            <p:cNvSpPr/>
            <p:nvPr/>
          </p:nvSpPr>
          <p:spPr>
            <a:xfrm>
              <a:off x="7928730" y="3521225"/>
              <a:ext cx="324026" cy="3926936"/>
            </a:xfrm>
            <a:custGeom>
              <a:rect b="b" l="l" r="r" t="t"/>
              <a:pathLst>
                <a:path extrusionOk="0" h="107352" w="8858">
                  <a:moveTo>
                    <a:pt x="2577" y="0"/>
                  </a:moveTo>
                  <a:lnTo>
                    <a:pt x="0" y="107352"/>
                  </a:lnTo>
                  <a:lnTo>
                    <a:pt x="6632" y="107234"/>
                  </a:lnTo>
                  <a:lnTo>
                    <a:pt x="8857" y="307"/>
                  </a:lnTo>
                  <a:lnTo>
                    <a:pt x="2577" y="0"/>
                  </a:lnTo>
                  <a:close/>
                </a:path>
              </a:pathLst>
            </a:custGeom>
            <a:solidFill>
              <a:srgbClr val="FFFFFF">
                <a:alpha val="2723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995" name="Google Shape;2995;p55"/>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grpSp>
        <p:nvGrpSpPr>
          <p:cNvPr id="2996" name="Google Shape;2996;p55"/>
          <p:cNvGrpSpPr/>
          <p:nvPr/>
        </p:nvGrpSpPr>
        <p:grpSpPr>
          <a:xfrm>
            <a:off x="2091472" y="2212667"/>
            <a:ext cx="498622" cy="438119"/>
            <a:chOff x="2043447" y="2046904"/>
            <a:chExt cx="498622" cy="438119"/>
          </a:xfrm>
        </p:grpSpPr>
        <p:sp>
          <p:nvSpPr>
            <p:cNvPr id="2997" name="Google Shape;2997;p55"/>
            <p:cNvSpPr/>
            <p:nvPr/>
          </p:nvSpPr>
          <p:spPr>
            <a:xfrm>
              <a:off x="2043447" y="2192602"/>
              <a:ext cx="498622" cy="292421"/>
            </a:xfrm>
            <a:custGeom>
              <a:rect b="b" l="l" r="r" t="t"/>
              <a:pathLst>
                <a:path extrusionOk="0" h="7994" w="13631">
                  <a:moveTo>
                    <a:pt x="1" y="0"/>
                  </a:moveTo>
                  <a:lnTo>
                    <a:pt x="1" y="7525"/>
                  </a:lnTo>
                  <a:cubicBezTo>
                    <a:pt x="1" y="7789"/>
                    <a:pt x="220" y="7994"/>
                    <a:pt x="484" y="7994"/>
                  </a:cubicBezTo>
                  <a:lnTo>
                    <a:pt x="13162" y="7994"/>
                  </a:lnTo>
                  <a:cubicBezTo>
                    <a:pt x="13425" y="7994"/>
                    <a:pt x="13630" y="7789"/>
                    <a:pt x="13630" y="7525"/>
                  </a:cubicBezTo>
                  <a:lnTo>
                    <a:pt x="13630"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55"/>
            <p:cNvSpPr/>
            <p:nvPr/>
          </p:nvSpPr>
          <p:spPr>
            <a:xfrm>
              <a:off x="2043447" y="2046904"/>
              <a:ext cx="498622" cy="145735"/>
            </a:xfrm>
            <a:custGeom>
              <a:rect b="b" l="l" r="r" t="t"/>
              <a:pathLst>
                <a:path extrusionOk="0" h="3984" w="13631">
                  <a:moveTo>
                    <a:pt x="5662" y="1"/>
                  </a:moveTo>
                  <a:cubicBezTo>
                    <a:pt x="5654" y="1"/>
                    <a:pt x="5645" y="1"/>
                    <a:pt x="5637" y="1"/>
                  </a:cubicBezTo>
                  <a:lnTo>
                    <a:pt x="484" y="1"/>
                  </a:lnTo>
                  <a:cubicBezTo>
                    <a:pt x="220" y="1"/>
                    <a:pt x="1" y="206"/>
                    <a:pt x="1" y="470"/>
                  </a:cubicBezTo>
                  <a:lnTo>
                    <a:pt x="1" y="3983"/>
                  </a:lnTo>
                  <a:lnTo>
                    <a:pt x="13630" y="3983"/>
                  </a:lnTo>
                  <a:lnTo>
                    <a:pt x="13630" y="2344"/>
                  </a:lnTo>
                  <a:cubicBezTo>
                    <a:pt x="13630" y="2080"/>
                    <a:pt x="13425" y="1875"/>
                    <a:pt x="13162" y="1875"/>
                  </a:cubicBezTo>
                  <a:lnTo>
                    <a:pt x="6120" y="1875"/>
                  </a:lnTo>
                  <a:lnTo>
                    <a:pt x="6120" y="470"/>
                  </a:lnTo>
                  <a:cubicBezTo>
                    <a:pt x="6120" y="215"/>
                    <a:pt x="5914" y="1"/>
                    <a:pt x="5662"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55"/>
            <p:cNvSpPr/>
            <p:nvPr/>
          </p:nvSpPr>
          <p:spPr>
            <a:xfrm>
              <a:off x="2335831" y="2338776"/>
              <a:ext cx="163366" cy="103412"/>
            </a:xfrm>
            <a:custGeom>
              <a:rect b="b" l="l" r="r" t="t"/>
              <a:pathLst>
                <a:path extrusionOk="0" h="2827" w="4466">
                  <a:moveTo>
                    <a:pt x="1" y="1"/>
                  </a:moveTo>
                  <a:lnTo>
                    <a:pt x="1" y="2826"/>
                  </a:lnTo>
                  <a:lnTo>
                    <a:pt x="4466" y="2826"/>
                  </a:lnTo>
                  <a:lnTo>
                    <a:pt x="446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55"/>
            <p:cNvSpPr/>
            <p:nvPr/>
          </p:nvSpPr>
          <p:spPr>
            <a:xfrm>
              <a:off x="2358877" y="2364492"/>
              <a:ext cx="57321" cy="17193"/>
            </a:xfrm>
            <a:custGeom>
              <a:rect b="b" l="l" r="r" t="t"/>
              <a:pathLst>
                <a:path extrusionOk="0" h="470" w="1567">
                  <a:moveTo>
                    <a:pt x="308" y="1"/>
                  </a:moveTo>
                  <a:cubicBezTo>
                    <a:pt x="0" y="1"/>
                    <a:pt x="0" y="469"/>
                    <a:pt x="308" y="469"/>
                  </a:cubicBezTo>
                  <a:lnTo>
                    <a:pt x="1245" y="469"/>
                  </a:lnTo>
                  <a:cubicBezTo>
                    <a:pt x="1567" y="469"/>
                    <a:pt x="1567" y="1"/>
                    <a:pt x="124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55"/>
            <p:cNvSpPr/>
            <p:nvPr/>
          </p:nvSpPr>
          <p:spPr>
            <a:xfrm>
              <a:off x="2427428" y="2364492"/>
              <a:ext cx="31642" cy="17193"/>
            </a:xfrm>
            <a:custGeom>
              <a:rect b="b" l="l" r="r" t="t"/>
              <a:pathLst>
                <a:path extrusionOk="0" h="470" w="865">
                  <a:moveTo>
                    <a:pt x="308" y="1"/>
                  </a:moveTo>
                  <a:cubicBezTo>
                    <a:pt x="0" y="1"/>
                    <a:pt x="0" y="469"/>
                    <a:pt x="308" y="469"/>
                  </a:cubicBezTo>
                  <a:lnTo>
                    <a:pt x="542" y="469"/>
                  </a:lnTo>
                  <a:cubicBezTo>
                    <a:pt x="864" y="469"/>
                    <a:pt x="864" y="1"/>
                    <a:pt x="542"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55"/>
            <p:cNvSpPr/>
            <p:nvPr/>
          </p:nvSpPr>
          <p:spPr>
            <a:xfrm>
              <a:off x="2358877" y="2399316"/>
              <a:ext cx="117312" cy="17156"/>
            </a:xfrm>
            <a:custGeom>
              <a:rect b="b" l="l" r="r" t="t"/>
              <a:pathLst>
                <a:path extrusionOk="0" h="469" w="3207">
                  <a:moveTo>
                    <a:pt x="308" y="0"/>
                  </a:moveTo>
                  <a:cubicBezTo>
                    <a:pt x="0" y="0"/>
                    <a:pt x="0" y="469"/>
                    <a:pt x="308" y="469"/>
                  </a:cubicBezTo>
                  <a:lnTo>
                    <a:pt x="2899" y="469"/>
                  </a:lnTo>
                  <a:cubicBezTo>
                    <a:pt x="3206" y="469"/>
                    <a:pt x="3206" y="0"/>
                    <a:pt x="289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3" name="Google Shape;3003;p55"/>
          <p:cNvGrpSpPr/>
          <p:nvPr/>
        </p:nvGrpSpPr>
        <p:grpSpPr>
          <a:xfrm>
            <a:off x="4312674" y="2198576"/>
            <a:ext cx="484136" cy="451470"/>
            <a:chOff x="4254599" y="2013726"/>
            <a:chExt cx="484136" cy="451470"/>
          </a:xfrm>
        </p:grpSpPr>
        <p:sp>
          <p:nvSpPr>
            <p:cNvPr id="3004" name="Google Shape;3004;p55"/>
            <p:cNvSpPr/>
            <p:nvPr/>
          </p:nvSpPr>
          <p:spPr>
            <a:xfrm>
              <a:off x="4254599" y="2189383"/>
              <a:ext cx="484136" cy="275813"/>
            </a:xfrm>
            <a:custGeom>
              <a:rect b="b" l="l" r="r" t="t"/>
              <a:pathLst>
                <a:path extrusionOk="0" h="7540" w="13235">
                  <a:moveTo>
                    <a:pt x="73" y="1"/>
                  </a:moveTo>
                  <a:cubicBezTo>
                    <a:pt x="29" y="1"/>
                    <a:pt x="0" y="30"/>
                    <a:pt x="0" y="59"/>
                  </a:cubicBezTo>
                  <a:lnTo>
                    <a:pt x="1127" y="7481"/>
                  </a:lnTo>
                  <a:cubicBezTo>
                    <a:pt x="1127" y="7511"/>
                    <a:pt x="1157" y="7540"/>
                    <a:pt x="1186" y="7540"/>
                  </a:cubicBezTo>
                  <a:lnTo>
                    <a:pt x="12048" y="7540"/>
                  </a:lnTo>
                  <a:cubicBezTo>
                    <a:pt x="12078" y="7540"/>
                    <a:pt x="12107" y="7511"/>
                    <a:pt x="12107" y="7481"/>
                  </a:cubicBezTo>
                  <a:lnTo>
                    <a:pt x="13234" y="59"/>
                  </a:lnTo>
                  <a:cubicBezTo>
                    <a:pt x="13234" y="30"/>
                    <a:pt x="13205" y="1"/>
                    <a:pt x="13176"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55"/>
            <p:cNvSpPr/>
            <p:nvPr/>
          </p:nvSpPr>
          <p:spPr>
            <a:xfrm>
              <a:off x="4288325" y="2013726"/>
              <a:ext cx="417744" cy="175694"/>
            </a:xfrm>
            <a:custGeom>
              <a:rect b="b" l="l" r="r" t="t"/>
              <a:pathLst>
                <a:path extrusionOk="0" h="4803" w="11420">
                  <a:moveTo>
                    <a:pt x="176" y="1"/>
                  </a:moveTo>
                  <a:cubicBezTo>
                    <a:pt x="74" y="1"/>
                    <a:pt x="0" y="74"/>
                    <a:pt x="0" y="176"/>
                  </a:cubicBezTo>
                  <a:lnTo>
                    <a:pt x="0" y="4803"/>
                  </a:lnTo>
                  <a:lnTo>
                    <a:pt x="11419" y="4803"/>
                  </a:lnTo>
                  <a:lnTo>
                    <a:pt x="11419" y="1318"/>
                  </a:lnTo>
                  <a:cubicBezTo>
                    <a:pt x="11419" y="1216"/>
                    <a:pt x="11346" y="1143"/>
                    <a:pt x="11244" y="1143"/>
                  </a:cubicBezTo>
                  <a:lnTo>
                    <a:pt x="4202" y="1143"/>
                  </a:lnTo>
                  <a:cubicBezTo>
                    <a:pt x="4143" y="1143"/>
                    <a:pt x="4085" y="1113"/>
                    <a:pt x="4056" y="1055"/>
                  </a:cubicBezTo>
                  <a:lnTo>
                    <a:pt x="3470" y="89"/>
                  </a:lnTo>
                  <a:cubicBezTo>
                    <a:pt x="3441" y="30"/>
                    <a:pt x="3382" y="1"/>
                    <a:pt x="3324"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55"/>
            <p:cNvSpPr/>
            <p:nvPr/>
          </p:nvSpPr>
          <p:spPr>
            <a:xfrm>
              <a:off x="4313492" y="2155657"/>
              <a:ext cx="367410" cy="33763"/>
            </a:xfrm>
            <a:custGeom>
              <a:rect b="b" l="l" r="r" t="t"/>
              <a:pathLst>
                <a:path extrusionOk="0" h="923" w="10044">
                  <a:moveTo>
                    <a:pt x="0" y="0"/>
                  </a:moveTo>
                  <a:lnTo>
                    <a:pt x="0" y="923"/>
                  </a:lnTo>
                  <a:lnTo>
                    <a:pt x="10043" y="923"/>
                  </a:lnTo>
                  <a:lnTo>
                    <a:pt x="1004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55"/>
            <p:cNvSpPr/>
            <p:nvPr/>
          </p:nvSpPr>
          <p:spPr>
            <a:xfrm>
              <a:off x="4321540" y="2130490"/>
              <a:ext cx="351314" cy="25204"/>
            </a:xfrm>
            <a:custGeom>
              <a:rect b="b" l="l" r="r" t="t"/>
              <a:pathLst>
                <a:path extrusionOk="0" h="689" w="9604">
                  <a:moveTo>
                    <a:pt x="0" y="0"/>
                  </a:moveTo>
                  <a:lnTo>
                    <a:pt x="0" y="688"/>
                  </a:lnTo>
                  <a:lnTo>
                    <a:pt x="9604" y="688"/>
                  </a:lnTo>
                  <a:lnTo>
                    <a:pt x="960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55"/>
            <p:cNvSpPr/>
            <p:nvPr/>
          </p:nvSpPr>
          <p:spPr>
            <a:xfrm>
              <a:off x="4330100" y="2105835"/>
              <a:ext cx="334195" cy="24692"/>
            </a:xfrm>
            <a:custGeom>
              <a:rect b="b" l="l" r="r" t="t"/>
              <a:pathLst>
                <a:path extrusionOk="0" h="675" w="9136">
                  <a:moveTo>
                    <a:pt x="0" y="1"/>
                  </a:moveTo>
                  <a:lnTo>
                    <a:pt x="0" y="674"/>
                  </a:lnTo>
                  <a:lnTo>
                    <a:pt x="9135" y="674"/>
                  </a:lnTo>
                  <a:lnTo>
                    <a:pt x="91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09" name="Google Shape;3009;p55"/>
          <p:cNvGrpSpPr/>
          <p:nvPr/>
        </p:nvGrpSpPr>
        <p:grpSpPr>
          <a:xfrm>
            <a:off x="6588944" y="2200184"/>
            <a:ext cx="448251" cy="448251"/>
            <a:chOff x="6449106" y="2036772"/>
            <a:chExt cx="448251" cy="448251"/>
          </a:xfrm>
        </p:grpSpPr>
        <p:sp>
          <p:nvSpPr>
            <p:cNvPr id="3010" name="Google Shape;3010;p55"/>
            <p:cNvSpPr/>
            <p:nvPr/>
          </p:nvSpPr>
          <p:spPr>
            <a:xfrm>
              <a:off x="6449106" y="2167948"/>
              <a:ext cx="448251" cy="271021"/>
            </a:xfrm>
            <a:custGeom>
              <a:rect b="b" l="l" r="r" t="t"/>
              <a:pathLst>
                <a:path extrusionOk="0" h="7409" w="12254">
                  <a:moveTo>
                    <a:pt x="1" y="1"/>
                  </a:moveTo>
                  <a:lnTo>
                    <a:pt x="1" y="6764"/>
                  </a:lnTo>
                  <a:lnTo>
                    <a:pt x="1260" y="6764"/>
                  </a:lnTo>
                  <a:lnTo>
                    <a:pt x="1260" y="7409"/>
                  </a:lnTo>
                  <a:lnTo>
                    <a:pt x="1904" y="7409"/>
                  </a:lnTo>
                  <a:lnTo>
                    <a:pt x="1904" y="3807"/>
                  </a:lnTo>
                  <a:lnTo>
                    <a:pt x="10351" y="3807"/>
                  </a:lnTo>
                  <a:lnTo>
                    <a:pt x="10351" y="7409"/>
                  </a:lnTo>
                  <a:lnTo>
                    <a:pt x="10995" y="7409"/>
                  </a:lnTo>
                  <a:lnTo>
                    <a:pt x="10995" y="6764"/>
                  </a:lnTo>
                  <a:lnTo>
                    <a:pt x="12254" y="6764"/>
                  </a:lnTo>
                  <a:lnTo>
                    <a:pt x="1225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55"/>
            <p:cNvSpPr/>
            <p:nvPr/>
          </p:nvSpPr>
          <p:spPr>
            <a:xfrm>
              <a:off x="6449106" y="2167948"/>
              <a:ext cx="448251" cy="139297"/>
            </a:xfrm>
            <a:custGeom>
              <a:rect b="b" l="l" r="r" t="t"/>
              <a:pathLst>
                <a:path extrusionOk="0" h="3808" w="12254">
                  <a:moveTo>
                    <a:pt x="1" y="1"/>
                  </a:moveTo>
                  <a:lnTo>
                    <a:pt x="1" y="3807"/>
                  </a:lnTo>
                  <a:lnTo>
                    <a:pt x="12254" y="3807"/>
                  </a:lnTo>
                  <a:lnTo>
                    <a:pt x="12254"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55"/>
            <p:cNvSpPr/>
            <p:nvPr/>
          </p:nvSpPr>
          <p:spPr>
            <a:xfrm>
              <a:off x="6495160" y="2307208"/>
              <a:ext cx="356143" cy="131761"/>
            </a:xfrm>
            <a:custGeom>
              <a:rect b="b" l="l" r="r" t="t"/>
              <a:pathLst>
                <a:path extrusionOk="0" h="3602" w="9736">
                  <a:moveTo>
                    <a:pt x="1" y="0"/>
                  </a:moveTo>
                  <a:lnTo>
                    <a:pt x="1" y="3602"/>
                  </a:lnTo>
                  <a:lnTo>
                    <a:pt x="9736" y="3602"/>
                  </a:lnTo>
                  <a:lnTo>
                    <a:pt x="973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55"/>
            <p:cNvSpPr/>
            <p:nvPr/>
          </p:nvSpPr>
          <p:spPr>
            <a:xfrm>
              <a:off x="6518718" y="2036772"/>
              <a:ext cx="309028" cy="131212"/>
            </a:xfrm>
            <a:custGeom>
              <a:rect b="b" l="l" r="r" t="t"/>
              <a:pathLst>
                <a:path extrusionOk="0" h="3587" w="8448">
                  <a:moveTo>
                    <a:pt x="1" y="0"/>
                  </a:moveTo>
                  <a:lnTo>
                    <a:pt x="1" y="3587"/>
                  </a:lnTo>
                  <a:lnTo>
                    <a:pt x="8448" y="3587"/>
                  </a:lnTo>
                  <a:lnTo>
                    <a:pt x="8448" y="1479"/>
                  </a:lnTo>
                  <a:lnTo>
                    <a:pt x="844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55"/>
            <p:cNvSpPr/>
            <p:nvPr/>
          </p:nvSpPr>
          <p:spPr>
            <a:xfrm>
              <a:off x="6518718" y="2307208"/>
              <a:ext cx="309028" cy="177815"/>
            </a:xfrm>
            <a:custGeom>
              <a:rect b="b" l="l" r="r" t="t"/>
              <a:pathLst>
                <a:path extrusionOk="0" h="4861" w="8448">
                  <a:moveTo>
                    <a:pt x="1" y="0"/>
                  </a:moveTo>
                  <a:lnTo>
                    <a:pt x="1" y="4861"/>
                  </a:lnTo>
                  <a:lnTo>
                    <a:pt x="8448" y="4861"/>
                  </a:lnTo>
                  <a:lnTo>
                    <a:pt x="844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55"/>
            <p:cNvSpPr/>
            <p:nvPr/>
          </p:nvSpPr>
          <p:spPr>
            <a:xfrm>
              <a:off x="6570149" y="2361273"/>
              <a:ext cx="206201" cy="15583"/>
            </a:xfrm>
            <a:custGeom>
              <a:rect b="b" l="l" r="r" t="t"/>
              <a:pathLst>
                <a:path extrusionOk="0" h="426" w="5637">
                  <a:moveTo>
                    <a:pt x="278" y="1"/>
                  </a:moveTo>
                  <a:cubicBezTo>
                    <a:pt x="0" y="1"/>
                    <a:pt x="0" y="425"/>
                    <a:pt x="278" y="425"/>
                  </a:cubicBezTo>
                  <a:lnTo>
                    <a:pt x="5358" y="425"/>
                  </a:lnTo>
                  <a:cubicBezTo>
                    <a:pt x="5636" y="425"/>
                    <a:pt x="5636" y="1"/>
                    <a:pt x="535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55"/>
            <p:cNvSpPr/>
            <p:nvPr/>
          </p:nvSpPr>
          <p:spPr>
            <a:xfrm>
              <a:off x="6570149" y="2399828"/>
              <a:ext cx="206201" cy="15583"/>
            </a:xfrm>
            <a:custGeom>
              <a:rect b="b" l="l" r="r" t="t"/>
              <a:pathLst>
                <a:path extrusionOk="0" h="426" w="5637">
                  <a:moveTo>
                    <a:pt x="278" y="1"/>
                  </a:moveTo>
                  <a:cubicBezTo>
                    <a:pt x="0" y="1"/>
                    <a:pt x="0" y="425"/>
                    <a:pt x="278" y="425"/>
                  </a:cubicBezTo>
                  <a:lnTo>
                    <a:pt x="5358" y="425"/>
                  </a:lnTo>
                  <a:cubicBezTo>
                    <a:pt x="5636" y="425"/>
                    <a:pt x="5636" y="1"/>
                    <a:pt x="535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55"/>
            <p:cNvSpPr/>
            <p:nvPr/>
          </p:nvSpPr>
          <p:spPr>
            <a:xfrm>
              <a:off x="6797201" y="2206539"/>
              <a:ext cx="61601" cy="62149"/>
            </a:xfrm>
            <a:custGeom>
              <a:rect b="b" l="l" r="r" t="t"/>
              <a:pathLst>
                <a:path extrusionOk="0" h="1699" w="1684">
                  <a:moveTo>
                    <a:pt x="835" y="0"/>
                  </a:moveTo>
                  <a:cubicBezTo>
                    <a:pt x="366" y="0"/>
                    <a:pt x="0" y="381"/>
                    <a:pt x="0" y="849"/>
                  </a:cubicBezTo>
                  <a:cubicBezTo>
                    <a:pt x="0" y="1318"/>
                    <a:pt x="366" y="1698"/>
                    <a:pt x="835" y="1698"/>
                  </a:cubicBezTo>
                  <a:cubicBezTo>
                    <a:pt x="1303" y="1698"/>
                    <a:pt x="1684" y="1318"/>
                    <a:pt x="1684" y="849"/>
                  </a:cubicBezTo>
                  <a:cubicBezTo>
                    <a:pt x="1684" y="381"/>
                    <a:pt x="1303" y="0"/>
                    <a:pt x="83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18" name="Google Shape;3018;p55"/>
          <p:cNvGrpSpPr/>
          <p:nvPr/>
        </p:nvGrpSpPr>
        <p:grpSpPr>
          <a:xfrm>
            <a:off x="5442682" y="3113018"/>
            <a:ext cx="437570" cy="435412"/>
            <a:chOff x="5361473" y="2923581"/>
            <a:chExt cx="437570" cy="435412"/>
          </a:xfrm>
        </p:grpSpPr>
        <p:sp>
          <p:nvSpPr>
            <p:cNvPr id="3019" name="Google Shape;3019;p55"/>
            <p:cNvSpPr/>
            <p:nvPr/>
          </p:nvSpPr>
          <p:spPr>
            <a:xfrm>
              <a:off x="5654369" y="3219988"/>
              <a:ext cx="144674" cy="139004"/>
            </a:xfrm>
            <a:custGeom>
              <a:rect b="b" l="l" r="r" t="t"/>
              <a:pathLst>
                <a:path extrusionOk="0" h="3800" w="3955">
                  <a:moveTo>
                    <a:pt x="330" y="1"/>
                  </a:moveTo>
                  <a:cubicBezTo>
                    <a:pt x="152" y="1"/>
                    <a:pt x="1" y="230"/>
                    <a:pt x="148" y="388"/>
                  </a:cubicBezTo>
                  <a:lnTo>
                    <a:pt x="3486" y="3726"/>
                  </a:lnTo>
                  <a:cubicBezTo>
                    <a:pt x="3530" y="3770"/>
                    <a:pt x="3588" y="3799"/>
                    <a:pt x="3647" y="3799"/>
                  </a:cubicBezTo>
                  <a:cubicBezTo>
                    <a:pt x="3852" y="3799"/>
                    <a:pt x="3954" y="3550"/>
                    <a:pt x="3808" y="3389"/>
                  </a:cubicBezTo>
                  <a:lnTo>
                    <a:pt x="485" y="66"/>
                  </a:lnTo>
                  <a:cubicBezTo>
                    <a:pt x="435" y="20"/>
                    <a:pt x="381" y="1"/>
                    <a:pt x="33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55"/>
            <p:cNvSpPr/>
            <p:nvPr/>
          </p:nvSpPr>
          <p:spPr>
            <a:xfrm>
              <a:off x="5361473" y="2923581"/>
              <a:ext cx="434351" cy="435412"/>
            </a:xfrm>
            <a:custGeom>
              <a:rect b="b" l="l" r="r" t="t"/>
              <a:pathLst>
                <a:path extrusionOk="0" h="11903" w="11874">
                  <a:moveTo>
                    <a:pt x="3558" y="0"/>
                  </a:moveTo>
                  <a:lnTo>
                    <a:pt x="1" y="3558"/>
                  </a:lnTo>
                  <a:cubicBezTo>
                    <a:pt x="449" y="3924"/>
                    <a:pt x="1018" y="3992"/>
                    <a:pt x="1381" y="3992"/>
                  </a:cubicBezTo>
                  <a:cubicBezTo>
                    <a:pt x="1599" y="3992"/>
                    <a:pt x="1743" y="3968"/>
                    <a:pt x="1743" y="3968"/>
                  </a:cubicBezTo>
                  <a:lnTo>
                    <a:pt x="4890" y="7671"/>
                  </a:lnTo>
                  <a:cubicBezTo>
                    <a:pt x="4890" y="7671"/>
                    <a:pt x="3924" y="9794"/>
                    <a:pt x="4759" y="11902"/>
                  </a:cubicBezTo>
                  <a:lnTo>
                    <a:pt x="8155" y="8506"/>
                  </a:lnTo>
                  <a:lnTo>
                    <a:pt x="11873" y="4787"/>
                  </a:lnTo>
                  <a:cubicBezTo>
                    <a:pt x="11241" y="4543"/>
                    <a:pt x="10575" y="4421"/>
                    <a:pt x="9907" y="4421"/>
                  </a:cubicBezTo>
                  <a:cubicBezTo>
                    <a:pt x="9136" y="4421"/>
                    <a:pt x="8364" y="4583"/>
                    <a:pt x="7643" y="4905"/>
                  </a:cubicBezTo>
                  <a:lnTo>
                    <a:pt x="3968" y="1772"/>
                  </a:lnTo>
                  <a:cubicBezTo>
                    <a:pt x="4071" y="1157"/>
                    <a:pt x="3924" y="513"/>
                    <a:pt x="355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55"/>
            <p:cNvSpPr/>
            <p:nvPr/>
          </p:nvSpPr>
          <p:spPr>
            <a:xfrm>
              <a:off x="5426293" y="2988912"/>
              <a:ext cx="216919" cy="216919"/>
            </a:xfrm>
            <a:custGeom>
              <a:rect b="b" l="l" r="r" t="t"/>
              <a:pathLst>
                <a:path extrusionOk="0" h="5930" w="5930">
                  <a:moveTo>
                    <a:pt x="2211" y="0"/>
                  </a:moveTo>
                  <a:lnTo>
                    <a:pt x="0" y="2211"/>
                  </a:lnTo>
                  <a:lnTo>
                    <a:pt x="3118" y="5885"/>
                  </a:lnTo>
                  <a:cubicBezTo>
                    <a:pt x="3118" y="5885"/>
                    <a:pt x="3104" y="5900"/>
                    <a:pt x="3089" y="5929"/>
                  </a:cubicBezTo>
                  <a:lnTo>
                    <a:pt x="5929" y="3089"/>
                  </a:lnTo>
                  <a:lnTo>
                    <a:pt x="5929" y="3089"/>
                  </a:lnTo>
                  <a:cubicBezTo>
                    <a:pt x="5900" y="3104"/>
                    <a:pt x="5871" y="3119"/>
                    <a:pt x="5871" y="3119"/>
                  </a:cubicBezTo>
                  <a:lnTo>
                    <a:pt x="2211" y="0"/>
                  </a:lnTo>
                  <a:close/>
                </a:path>
              </a:pathLst>
            </a:custGeom>
            <a:solidFill>
              <a:srgbClr val="263238">
                <a:alpha val="19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22" name="Google Shape;3022;p55"/>
          <p:cNvSpPr/>
          <p:nvPr/>
        </p:nvSpPr>
        <p:spPr>
          <a:xfrm>
            <a:off x="3209734" y="3107883"/>
            <a:ext cx="471845" cy="445691"/>
          </a:xfrm>
          <a:custGeom>
            <a:rect b="b" l="l" r="r" t="t"/>
            <a:pathLst>
              <a:path extrusionOk="0" h="12184" w="12899">
                <a:moveTo>
                  <a:pt x="9763" y="1"/>
                </a:moveTo>
                <a:cubicBezTo>
                  <a:pt x="9183" y="1"/>
                  <a:pt x="8614" y="225"/>
                  <a:pt x="8169" y="677"/>
                </a:cubicBezTo>
                <a:lnTo>
                  <a:pt x="1962" y="6870"/>
                </a:lnTo>
                <a:cubicBezTo>
                  <a:pt x="0" y="8831"/>
                  <a:pt x="1391" y="12184"/>
                  <a:pt x="4158" y="12184"/>
                </a:cubicBezTo>
                <a:cubicBezTo>
                  <a:pt x="4992" y="12184"/>
                  <a:pt x="5783" y="11862"/>
                  <a:pt x="6369" y="11276"/>
                </a:cubicBezTo>
                <a:lnTo>
                  <a:pt x="12561" y="5069"/>
                </a:lnTo>
                <a:cubicBezTo>
                  <a:pt x="12899" y="4742"/>
                  <a:pt x="12596" y="4286"/>
                  <a:pt x="12238" y="4286"/>
                </a:cubicBezTo>
                <a:cubicBezTo>
                  <a:pt x="12130" y="4286"/>
                  <a:pt x="12018" y="4327"/>
                  <a:pt x="11917" y="4425"/>
                </a:cubicBezTo>
                <a:lnTo>
                  <a:pt x="5724" y="10632"/>
                </a:lnTo>
                <a:cubicBezTo>
                  <a:pt x="5293" y="11064"/>
                  <a:pt x="4729" y="11280"/>
                  <a:pt x="4165" y="11280"/>
                </a:cubicBezTo>
                <a:cubicBezTo>
                  <a:pt x="3602" y="11280"/>
                  <a:pt x="3038" y="11064"/>
                  <a:pt x="2606" y="10632"/>
                </a:cubicBezTo>
                <a:cubicBezTo>
                  <a:pt x="1742" y="9768"/>
                  <a:pt x="1742" y="8377"/>
                  <a:pt x="2606" y="7514"/>
                </a:cubicBezTo>
                <a:lnTo>
                  <a:pt x="8813" y="1307"/>
                </a:lnTo>
                <a:cubicBezTo>
                  <a:pt x="9074" y="1046"/>
                  <a:pt x="9409" y="917"/>
                  <a:pt x="9756" y="917"/>
                </a:cubicBezTo>
                <a:cubicBezTo>
                  <a:pt x="10149" y="917"/>
                  <a:pt x="10558" y="1082"/>
                  <a:pt x="10892" y="1409"/>
                </a:cubicBezTo>
                <a:cubicBezTo>
                  <a:pt x="11507" y="2024"/>
                  <a:pt x="11551" y="2917"/>
                  <a:pt x="10980" y="3488"/>
                </a:cubicBezTo>
                <a:lnTo>
                  <a:pt x="5153" y="9314"/>
                </a:lnTo>
                <a:cubicBezTo>
                  <a:pt x="5021" y="9443"/>
                  <a:pt x="4874" y="9497"/>
                  <a:pt x="4733" y="9497"/>
                </a:cubicBezTo>
                <a:cubicBezTo>
                  <a:pt x="4265" y="9497"/>
                  <a:pt x="3862" y="8901"/>
                  <a:pt x="4290" y="8451"/>
                </a:cubicBezTo>
                <a:lnTo>
                  <a:pt x="8242" y="4513"/>
                </a:lnTo>
                <a:cubicBezTo>
                  <a:pt x="8569" y="4186"/>
                  <a:pt x="8263" y="3729"/>
                  <a:pt x="7911" y="3729"/>
                </a:cubicBezTo>
                <a:cubicBezTo>
                  <a:pt x="7806" y="3729"/>
                  <a:pt x="7696" y="3771"/>
                  <a:pt x="7598" y="3868"/>
                </a:cubicBezTo>
                <a:lnTo>
                  <a:pt x="3646" y="7821"/>
                </a:lnTo>
                <a:cubicBezTo>
                  <a:pt x="3089" y="8407"/>
                  <a:pt x="3104" y="9344"/>
                  <a:pt x="3689" y="9929"/>
                </a:cubicBezTo>
                <a:cubicBezTo>
                  <a:pt x="3981" y="10220"/>
                  <a:pt x="4367" y="10367"/>
                  <a:pt x="4755" y="10367"/>
                </a:cubicBezTo>
                <a:cubicBezTo>
                  <a:pt x="5128" y="10367"/>
                  <a:pt x="5503" y="10231"/>
                  <a:pt x="5798" y="9959"/>
                </a:cubicBezTo>
                <a:lnTo>
                  <a:pt x="11624" y="4132"/>
                </a:lnTo>
                <a:cubicBezTo>
                  <a:pt x="12078" y="3693"/>
                  <a:pt x="12327" y="3063"/>
                  <a:pt x="12297" y="2434"/>
                </a:cubicBezTo>
                <a:cubicBezTo>
                  <a:pt x="12254" y="1804"/>
                  <a:pt x="11990" y="1204"/>
                  <a:pt x="11536" y="765"/>
                </a:cubicBezTo>
                <a:cubicBezTo>
                  <a:pt x="11021" y="258"/>
                  <a:pt x="10385" y="1"/>
                  <a:pt x="9763"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23" name="Google Shape;3023;p55"/>
          <p:cNvCxnSpPr/>
          <p:nvPr/>
        </p:nvCxnSpPr>
        <p:spPr>
          <a:xfrm>
            <a:off x="2340800" y="2885725"/>
            <a:ext cx="0" cy="662700"/>
          </a:xfrm>
          <a:prstGeom prst="straightConnector1">
            <a:avLst/>
          </a:prstGeom>
          <a:noFill/>
          <a:ln cap="flat" cmpd="sng" w="19050">
            <a:solidFill>
              <a:schemeClr val="accent2"/>
            </a:solidFill>
            <a:prstDash val="solid"/>
            <a:round/>
            <a:headEnd len="med" w="med" type="none"/>
            <a:tailEnd len="med" w="med" type="none"/>
          </a:ln>
        </p:spPr>
      </p:cxnSp>
      <p:sp>
        <p:nvSpPr>
          <p:cNvPr id="3024" name="Google Shape;3024;p55"/>
          <p:cNvSpPr/>
          <p:nvPr/>
        </p:nvSpPr>
        <p:spPr>
          <a:xfrm>
            <a:off x="2281088" y="3548425"/>
            <a:ext cx="119400" cy="119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25" name="Google Shape;3025;p55"/>
          <p:cNvCxnSpPr/>
          <p:nvPr/>
        </p:nvCxnSpPr>
        <p:spPr>
          <a:xfrm>
            <a:off x="4572000" y="2885725"/>
            <a:ext cx="0" cy="662700"/>
          </a:xfrm>
          <a:prstGeom prst="straightConnector1">
            <a:avLst/>
          </a:prstGeom>
          <a:noFill/>
          <a:ln cap="flat" cmpd="sng" w="19050">
            <a:solidFill>
              <a:schemeClr val="accent2"/>
            </a:solidFill>
            <a:prstDash val="solid"/>
            <a:round/>
            <a:headEnd len="med" w="med" type="none"/>
            <a:tailEnd len="med" w="med" type="none"/>
          </a:ln>
        </p:spPr>
      </p:cxnSp>
      <p:sp>
        <p:nvSpPr>
          <p:cNvPr id="3026" name="Google Shape;3026;p55"/>
          <p:cNvSpPr/>
          <p:nvPr/>
        </p:nvSpPr>
        <p:spPr>
          <a:xfrm>
            <a:off x="4512288" y="3548425"/>
            <a:ext cx="119400" cy="119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27" name="Google Shape;3027;p55"/>
          <p:cNvCxnSpPr/>
          <p:nvPr/>
        </p:nvCxnSpPr>
        <p:spPr>
          <a:xfrm>
            <a:off x="6803200" y="2885725"/>
            <a:ext cx="0" cy="662700"/>
          </a:xfrm>
          <a:prstGeom prst="straightConnector1">
            <a:avLst/>
          </a:prstGeom>
          <a:noFill/>
          <a:ln cap="flat" cmpd="sng" w="19050">
            <a:solidFill>
              <a:schemeClr val="accent2"/>
            </a:solidFill>
            <a:prstDash val="solid"/>
            <a:round/>
            <a:headEnd len="med" w="med" type="none"/>
            <a:tailEnd len="med" w="med" type="none"/>
          </a:ln>
        </p:spPr>
      </p:cxnSp>
      <p:sp>
        <p:nvSpPr>
          <p:cNvPr id="3028" name="Google Shape;3028;p55"/>
          <p:cNvSpPr/>
          <p:nvPr/>
        </p:nvSpPr>
        <p:spPr>
          <a:xfrm>
            <a:off x="6743488" y="3548425"/>
            <a:ext cx="119400" cy="119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29" name="Google Shape;3029;p55"/>
          <p:cNvCxnSpPr/>
          <p:nvPr/>
        </p:nvCxnSpPr>
        <p:spPr>
          <a:xfrm rot="10800000">
            <a:off x="5687600" y="2229750"/>
            <a:ext cx="0" cy="662700"/>
          </a:xfrm>
          <a:prstGeom prst="straightConnector1">
            <a:avLst/>
          </a:prstGeom>
          <a:noFill/>
          <a:ln cap="flat" cmpd="sng" w="19050">
            <a:solidFill>
              <a:schemeClr val="accent2"/>
            </a:solidFill>
            <a:prstDash val="solid"/>
            <a:round/>
            <a:headEnd len="med" w="med" type="none"/>
            <a:tailEnd len="med" w="med" type="none"/>
          </a:ln>
        </p:spPr>
      </p:cxnSp>
      <p:sp>
        <p:nvSpPr>
          <p:cNvPr id="3030" name="Google Shape;3030;p55"/>
          <p:cNvSpPr/>
          <p:nvPr/>
        </p:nvSpPr>
        <p:spPr>
          <a:xfrm rot="10800000">
            <a:off x="5627888" y="2110225"/>
            <a:ext cx="119400" cy="119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3031" name="Google Shape;3031;p55"/>
          <p:cNvCxnSpPr/>
          <p:nvPr/>
        </p:nvCxnSpPr>
        <p:spPr>
          <a:xfrm rot="10800000">
            <a:off x="3451400" y="2229750"/>
            <a:ext cx="0" cy="662700"/>
          </a:xfrm>
          <a:prstGeom prst="straightConnector1">
            <a:avLst/>
          </a:prstGeom>
          <a:noFill/>
          <a:ln cap="flat" cmpd="sng" w="19050">
            <a:solidFill>
              <a:schemeClr val="accent2"/>
            </a:solidFill>
            <a:prstDash val="solid"/>
            <a:round/>
            <a:headEnd len="med" w="med" type="none"/>
            <a:tailEnd len="med" w="med" type="none"/>
          </a:ln>
        </p:spPr>
      </p:cxnSp>
      <p:sp>
        <p:nvSpPr>
          <p:cNvPr id="3032" name="Google Shape;3032;p55"/>
          <p:cNvSpPr/>
          <p:nvPr/>
        </p:nvSpPr>
        <p:spPr>
          <a:xfrm rot="10800000">
            <a:off x="3391688" y="2110225"/>
            <a:ext cx="119400" cy="119400"/>
          </a:xfrm>
          <a:prstGeom prst="ellipse">
            <a:avLst/>
          </a:pr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55"/>
          <p:cNvSpPr txBox="1"/>
          <p:nvPr>
            <p:ph idx="1" type="subTitle"/>
          </p:nvPr>
        </p:nvSpPr>
        <p:spPr>
          <a:xfrm>
            <a:off x="1492988" y="3667825"/>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2012</a:t>
            </a:r>
            <a:endParaRPr/>
          </a:p>
        </p:txBody>
      </p:sp>
      <p:sp>
        <p:nvSpPr>
          <p:cNvPr id="3034" name="Google Shape;3034;p55"/>
          <p:cNvSpPr txBox="1"/>
          <p:nvPr>
            <p:ph idx="2" type="subTitle"/>
          </p:nvPr>
        </p:nvSpPr>
        <p:spPr>
          <a:xfrm>
            <a:off x="1493000" y="4018042"/>
            <a:ext cx="1695600" cy="4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Despite being red, Mars is a cold place</a:t>
            </a:r>
            <a:endParaRPr/>
          </a:p>
        </p:txBody>
      </p:sp>
      <p:sp>
        <p:nvSpPr>
          <p:cNvPr id="3035" name="Google Shape;3035;p55"/>
          <p:cNvSpPr txBox="1"/>
          <p:nvPr>
            <p:ph idx="3" type="subTitle"/>
          </p:nvPr>
        </p:nvSpPr>
        <p:spPr>
          <a:xfrm>
            <a:off x="3724188" y="3667825"/>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2015</a:t>
            </a:r>
            <a:endParaRPr/>
          </a:p>
        </p:txBody>
      </p:sp>
      <p:sp>
        <p:nvSpPr>
          <p:cNvPr id="3036" name="Google Shape;3036;p55"/>
          <p:cNvSpPr txBox="1"/>
          <p:nvPr>
            <p:ph idx="4" type="subTitle"/>
          </p:nvPr>
        </p:nvSpPr>
        <p:spPr>
          <a:xfrm>
            <a:off x="3724200" y="4018042"/>
            <a:ext cx="1695600" cy="4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sp>
        <p:nvSpPr>
          <p:cNvPr id="3037" name="Google Shape;3037;p55"/>
          <p:cNvSpPr txBox="1"/>
          <p:nvPr>
            <p:ph idx="5" type="subTitle"/>
          </p:nvPr>
        </p:nvSpPr>
        <p:spPr>
          <a:xfrm>
            <a:off x="5955388" y="3667825"/>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2019</a:t>
            </a:r>
            <a:endParaRPr/>
          </a:p>
        </p:txBody>
      </p:sp>
      <p:sp>
        <p:nvSpPr>
          <p:cNvPr id="3038" name="Google Shape;3038;p55"/>
          <p:cNvSpPr txBox="1"/>
          <p:nvPr>
            <p:ph idx="6" type="subTitle"/>
          </p:nvPr>
        </p:nvSpPr>
        <p:spPr>
          <a:xfrm>
            <a:off x="5955400" y="4018042"/>
            <a:ext cx="1695600" cy="4515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039" name="Google Shape;3039;p55"/>
          <p:cNvSpPr txBox="1"/>
          <p:nvPr>
            <p:ph idx="7" type="subTitle"/>
          </p:nvPr>
        </p:nvSpPr>
        <p:spPr>
          <a:xfrm>
            <a:off x="2591325" y="1677726"/>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2013</a:t>
            </a:r>
            <a:endParaRPr/>
          </a:p>
        </p:txBody>
      </p:sp>
      <p:sp>
        <p:nvSpPr>
          <p:cNvPr id="3040" name="Google Shape;3040;p55"/>
          <p:cNvSpPr txBox="1"/>
          <p:nvPr>
            <p:ph idx="8" type="subTitle"/>
          </p:nvPr>
        </p:nvSpPr>
        <p:spPr>
          <a:xfrm>
            <a:off x="2591350" y="1217625"/>
            <a:ext cx="1695600" cy="51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041" name="Google Shape;3041;p55"/>
          <p:cNvSpPr txBox="1"/>
          <p:nvPr>
            <p:ph idx="9" type="subTitle"/>
          </p:nvPr>
        </p:nvSpPr>
        <p:spPr>
          <a:xfrm>
            <a:off x="4839788" y="1677726"/>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2016</a:t>
            </a:r>
            <a:endParaRPr/>
          </a:p>
        </p:txBody>
      </p:sp>
      <p:sp>
        <p:nvSpPr>
          <p:cNvPr id="3042" name="Google Shape;3042;p55"/>
          <p:cNvSpPr txBox="1"/>
          <p:nvPr>
            <p:ph idx="13" type="subTitle"/>
          </p:nvPr>
        </p:nvSpPr>
        <p:spPr>
          <a:xfrm>
            <a:off x="4839825" y="1217863"/>
            <a:ext cx="1695600" cy="5118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Mercury is the closest planet to the Sun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046" name="Shape 3046"/>
        <p:cNvGrpSpPr/>
        <p:nvPr/>
      </p:nvGrpSpPr>
      <p:grpSpPr>
        <a:xfrm>
          <a:off x="0" y="0"/>
          <a:ext cx="0" cy="0"/>
          <a:chOff x="0" y="0"/>
          <a:chExt cx="0" cy="0"/>
        </a:xfrm>
      </p:grpSpPr>
      <p:grpSp>
        <p:nvGrpSpPr>
          <p:cNvPr id="3047" name="Google Shape;3047;p56"/>
          <p:cNvGrpSpPr/>
          <p:nvPr/>
        </p:nvGrpSpPr>
        <p:grpSpPr>
          <a:xfrm>
            <a:off x="1955652" y="1227876"/>
            <a:ext cx="5863868" cy="3448163"/>
            <a:chOff x="1955652" y="1227876"/>
            <a:chExt cx="5863868" cy="3448163"/>
          </a:xfrm>
        </p:grpSpPr>
        <p:sp>
          <p:nvSpPr>
            <p:cNvPr id="3048" name="Google Shape;3048;p56"/>
            <p:cNvSpPr/>
            <p:nvPr/>
          </p:nvSpPr>
          <p:spPr>
            <a:xfrm>
              <a:off x="1976003" y="1819070"/>
              <a:ext cx="5723008" cy="2856969"/>
            </a:xfrm>
            <a:custGeom>
              <a:rect b="b" l="l" r="r" t="t"/>
              <a:pathLst>
                <a:path extrusionOk="0" h="89141" w="178565">
                  <a:moveTo>
                    <a:pt x="165047" y="1"/>
                  </a:moveTo>
                  <a:lnTo>
                    <a:pt x="2690" y="1722"/>
                  </a:lnTo>
                  <a:lnTo>
                    <a:pt x="2690" y="1722"/>
                  </a:lnTo>
                  <a:cubicBezTo>
                    <a:pt x="2690" y="1722"/>
                    <a:pt x="0" y="68890"/>
                    <a:pt x="7101" y="88940"/>
                  </a:cubicBezTo>
                  <a:lnTo>
                    <a:pt x="178565" y="89141"/>
                  </a:lnTo>
                  <a:cubicBezTo>
                    <a:pt x="178565" y="89141"/>
                    <a:pt x="163427" y="33151"/>
                    <a:pt x="16504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56"/>
            <p:cNvSpPr/>
            <p:nvPr/>
          </p:nvSpPr>
          <p:spPr>
            <a:xfrm>
              <a:off x="1955652" y="1874228"/>
              <a:ext cx="5837074" cy="2701687"/>
            </a:xfrm>
            <a:custGeom>
              <a:rect b="b" l="l" r="r" t="t"/>
              <a:pathLst>
                <a:path extrusionOk="0" h="84296" w="182124">
                  <a:moveTo>
                    <a:pt x="3325" y="1"/>
                  </a:moveTo>
                  <a:cubicBezTo>
                    <a:pt x="3325" y="1"/>
                    <a:pt x="0" y="67587"/>
                    <a:pt x="10243" y="84295"/>
                  </a:cubicBezTo>
                  <a:lnTo>
                    <a:pt x="182124" y="83660"/>
                  </a:lnTo>
                  <a:cubicBezTo>
                    <a:pt x="182124" y="83660"/>
                    <a:pt x="167921" y="49508"/>
                    <a:pt x="16638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56"/>
            <p:cNvSpPr/>
            <p:nvPr/>
          </p:nvSpPr>
          <p:spPr>
            <a:xfrm>
              <a:off x="2044526" y="1362838"/>
              <a:ext cx="5294628" cy="547863"/>
            </a:xfrm>
            <a:custGeom>
              <a:rect b="b" l="l" r="r" t="t"/>
              <a:pathLst>
                <a:path extrusionOk="0" h="17094" w="165199">
                  <a:moveTo>
                    <a:pt x="1" y="0"/>
                  </a:moveTo>
                  <a:lnTo>
                    <a:pt x="1" y="17093"/>
                  </a:lnTo>
                  <a:lnTo>
                    <a:pt x="165199" y="17093"/>
                  </a:lnTo>
                  <a:lnTo>
                    <a:pt x="16519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56"/>
            <p:cNvSpPr/>
            <p:nvPr/>
          </p:nvSpPr>
          <p:spPr>
            <a:xfrm>
              <a:off x="2044526" y="1896182"/>
              <a:ext cx="5774993" cy="2559225"/>
            </a:xfrm>
            <a:custGeom>
              <a:rect b="b" l="l" r="r" t="t"/>
              <a:pathLst>
                <a:path extrusionOk="0" h="79851" w="180187">
                  <a:moveTo>
                    <a:pt x="1" y="1"/>
                  </a:moveTo>
                  <a:cubicBezTo>
                    <a:pt x="1" y="1"/>
                    <a:pt x="987" y="74621"/>
                    <a:pt x="9976" y="79851"/>
                  </a:cubicBezTo>
                  <a:lnTo>
                    <a:pt x="180186" y="79016"/>
                  </a:lnTo>
                  <a:cubicBezTo>
                    <a:pt x="180186" y="79016"/>
                    <a:pt x="169560" y="61321"/>
                    <a:pt x="165265"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56"/>
            <p:cNvSpPr/>
            <p:nvPr/>
          </p:nvSpPr>
          <p:spPr>
            <a:xfrm>
              <a:off x="2283363" y="1227876"/>
              <a:ext cx="350819" cy="364184"/>
            </a:xfrm>
            <a:custGeom>
              <a:rect b="b" l="l" r="r" t="t"/>
              <a:pathLst>
                <a:path extrusionOk="0" h="11363" w="10946">
                  <a:moveTo>
                    <a:pt x="5465" y="1"/>
                  </a:moveTo>
                  <a:cubicBezTo>
                    <a:pt x="1237" y="1"/>
                    <a:pt x="34" y="4161"/>
                    <a:pt x="1" y="4211"/>
                  </a:cubicBezTo>
                  <a:lnTo>
                    <a:pt x="1037" y="4211"/>
                  </a:lnTo>
                  <a:cubicBezTo>
                    <a:pt x="1354" y="3393"/>
                    <a:pt x="2507" y="986"/>
                    <a:pt x="5465" y="986"/>
                  </a:cubicBezTo>
                  <a:cubicBezTo>
                    <a:pt x="7804" y="986"/>
                    <a:pt x="9274" y="2457"/>
                    <a:pt x="9775" y="4211"/>
                  </a:cubicBezTo>
                  <a:cubicBezTo>
                    <a:pt x="9892" y="4679"/>
                    <a:pt x="9959" y="5147"/>
                    <a:pt x="9959" y="5631"/>
                  </a:cubicBezTo>
                  <a:cubicBezTo>
                    <a:pt x="9959" y="7703"/>
                    <a:pt x="8773" y="10193"/>
                    <a:pt x="5448" y="10377"/>
                  </a:cubicBezTo>
                  <a:cubicBezTo>
                    <a:pt x="4785" y="10393"/>
                    <a:pt x="4812" y="11363"/>
                    <a:pt x="5448" y="11363"/>
                  </a:cubicBezTo>
                  <a:cubicBezTo>
                    <a:pt x="5454" y="11363"/>
                    <a:pt x="5459" y="11363"/>
                    <a:pt x="5465" y="11362"/>
                  </a:cubicBezTo>
                  <a:lnTo>
                    <a:pt x="5498" y="11362"/>
                  </a:lnTo>
                  <a:cubicBezTo>
                    <a:pt x="9257" y="11145"/>
                    <a:pt x="10945" y="8338"/>
                    <a:pt x="10945" y="5631"/>
                  </a:cubicBezTo>
                  <a:cubicBezTo>
                    <a:pt x="10945" y="5147"/>
                    <a:pt x="10895" y="4679"/>
                    <a:pt x="10778" y="4211"/>
                  </a:cubicBezTo>
                  <a:cubicBezTo>
                    <a:pt x="10260" y="1956"/>
                    <a:pt x="8455" y="1"/>
                    <a:pt x="546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56"/>
            <p:cNvSpPr/>
            <p:nvPr/>
          </p:nvSpPr>
          <p:spPr>
            <a:xfrm>
              <a:off x="2932952" y="1227876"/>
              <a:ext cx="350787" cy="364184"/>
            </a:xfrm>
            <a:custGeom>
              <a:rect b="b" l="l" r="r" t="t"/>
              <a:pathLst>
                <a:path extrusionOk="0" h="11363" w="10945">
                  <a:moveTo>
                    <a:pt x="5464" y="1"/>
                  </a:moveTo>
                  <a:cubicBezTo>
                    <a:pt x="1237" y="1"/>
                    <a:pt x="17" y="4161"/>
                    <a:pt x="0" y="4211"/>
                  </a:cubicBezTo>
                  <a:lnTo>
                    <a:pt x="1036" y="4211"/>
                  </a:lnTo>
                  <a:cubicBezTo>
                    <a:pt x="1354" y="3393"/>
                    <a:pt x="2507" y="986"/>
                    <a:pt x="5464" y="986"/>
                  </a:cubicBezTo>
                  <a:cubicBezTo>
                    <a:pt x="7803" y="986"/>
                    <a:pt x="9257" y="2457"/>
                    <a:pt x="9758" y="4211"/>
                  </a:cubicBezTo>
                  <a:cubicBezTo>
                    <a:pt x="9892" y="4679"/>
                    <a:pt x="9959" y="5147"/>
                    <a:pt x="9959" y="5631"/>
                  </a:cubicBezTo>
                  <a:cubicBezTo>
                    <a:pt x="9959" y="7703"/>
                    <a:pt x="8772" y="10193"/>
                    <a:pt x="5431" y="10377"/>
                  </a:cubicBezTo>
                  <a:cubicBezTo>
                    <a:pt x="4785" y="10393"/>
                    <a:pt x="4812" y="11363"/>
                    <a:pt x="5448" y="11363"/>
                  </a:cubicBezTo>
                  <a:cubicBezTo>
                    <a:pt x="5453" y="11363"/>
                    <a:pt x="5459" y="11363"/>
                    <a:pt x="5464" y="11362"/>
                  </a:cubicBezTo>
                  <a:lnTo>
                    <a:pt x="5481" y="11362"/>
                  </a:lnTo>
                  <a:cubicBezTo>
                    <a:pt x="9257" y="11145"/>
                    <a:pt x="10945" y="8338"/>
                    <a:pt x="10945" y="5631"/>
                  </a:cubicBezTo>
                  <a:cubicBezTo>
                    <a:pt x="10945" y="5147"/>
                    <a:pt x="10878" y="4679"/>
                    <a:pt x="10777" y="4211"/>
                  </a:cubicBezTo>
                  <a:cubicBezTo>
                    <a:pt x="10259" y="1956"/>
                    <a:pt x="8455" y="1"/>
                    <a:pt x="546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56"/>
            <p:cNvSpPr/>
            <p:nvPr/>
          </p:nvSpPr>
          <p:spPr>
            <a:xfrm>
              <a:off x="3582510" y="1227876"/>
              <a:ext cx="350274" cy="364184"/>
            </a:xfrm>
            <a:custGeom>
              <a:rect b="b" l="l" r="r" t="t"/>
              <a:pathLst>
                <a:path extrusionOk="0" h="11363" w="10929">
                  <a:moveTo>
                    <a:pt x="5448" y="1"/>
                  </a:moveTo>
                  <a:cubicBezTo>
                    <a:pt x="1237" y="1"/>
                    <a:pt x="18" y="4161"/>
                    <a:pt x="1" y="4211"/>
                  </a:cubicBezTo>
                  <a:lnTo>
                    <a:pt x="1037" y="4211"/>
                  </a:lnTo>
                  <a:cubicBezTo>
                    <a:pt x="1338" y="3393"/>
                    <a:pt x="2507" y="986"/>
                    <a:pt x="5448" y="986"/>
                  </a:cubicBezTo>
                  <a:cubicBezTo>
                    <a:pt x="7804" y="986"/>
                    <a:pt x="9257" y="2457"/>
                    <a:pt x="9759" y="4211"/>
                  </a:cubicBezTo>
                  <a:cubicBezTo>
                    <a:pt x="9892" y="4679"/>
                    <a:pt x="9959" y="5147"/>
                    <a:pt x="9959" y="5631"/>
                  </a:cubicBezTo>
                  <a:cubicBezTo>
                    <a:pt x="9959" y="7703"/>
                    <a:pt x="8773" y="10193"/>
                    <a:pt x="5431" y="10377"/>
                  </a:cubicBezTo>
                  <a:cubicBezTo>
                    <a:pt x="4785" y="10393"/>
                    <a:pt x="4796" y="11363"/>
                    <a:pt x="5432" y="11363"/>
                  </a:cubicBezTo>
                  <a:cubicBezTo>
                    <a:pt x="5437" y="11363"/>
                    <a:pt x="5442" y="11363"/>
                    <a:pt x="5448" y="11362"/>
                  </a:cubicBezTo>
                  <a:lnTo>
                    <a:pt x="5481" y="11362"/>
                  </a:lnTo>
                  <a:cubicBezTo>
                    <a:pt x="9241" y="11145"/>
                    <a:pt x="10928" y="8338"/>
                    <a:pt x="10928" y="5631"/>
                  </a:cubicBezTo>
                  <a:cubicBezTo>
                    <a:pt x="10928" y="5147"/>
                    <a:pt x="10878" y="4679"/>
                    <a:pt x="10778" y="4211"/>
                  </a:cubicBezTo>
                  <a:cubicBezTo>
                    <a:pt x="10243" y="1956"/>
                    <a:pt x="8439" y="1"/>
                    <a:pt x="544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56"/>
            <p:cNvSpPr/>
            <p:nvPr/>
          </p:nvSpPr>
          <p:spPr>
            <a:xfrm>
              <a:off x="4231554" y="1227876"/>
              <a:ext cx="350787" cy="364184"/>
            </a:xfrm>
            <a:custGeom>
              <a:rect b="b" l="l" r="r" t="t"/>
              <a:pathLst>
                <a:path extrusionOk="0" h="11363" w="10945">
                  <a:moveTo>
                    <a:pt x="5464" y="1"/>
                  </a:moveTo>
                  <a:cubicBezTo>
                    <a:pt x="1237" y="1"/>
                    <a:pt x="17" y="4161"/>
                    <a:pt x="1" y="4211"/>
                  </a:cubicBezTo>
                  <a:lnTo>
                    <a:pt x="1037" y="4211"/>
                  </a:lnTo>
                  <a:cubicBezTo>
                    <a:pt x="1354" y="3393"/>
                    <a:pt x="2507" y="986"/>
                    <a:pt x="5464" y="986"/>
                  </a:cubicBezTo>
                  <a:cubicBezTo>
                    <a:pt x="7804" y="986"/>
                    <a:pt x="9257" y="2457"/>
                    <a:pt x="9759" y="4211"/>
                  </a:cubicBezTo>
                  <a:cubicBezTo>
                    <a:pt x="9892" y="4679"/>
                    <a:pt x="9959" y="5147"/>
                    <a:pt x="9959" y="5631"/>
                  </a:cubicBezTo>
                  <a:cubicBezTo>
                    <a:pt x="9959" y="7703"/>
                    <a:pt x="8773" y="10193"/>
                    <a:pt x="5448" y="10377"/>
                  </a:cubicBezTo>
                  <a:cubicBezTo>
                    <a:pt x="4785" y="10393"/>
                    <a:pt x="4812" y="11363"/>
                    <a:pt x="5448" y="11363"/>
                  </a:cubicBezTo>
                  <a:cubicBezTo>
                    <a:pt x="5454" y="11363"/>
                    <a:pt x="5459" y="11363"/>
                    <a:pt x="5464" y="11362"/>
                  </a:cubicBezTo>
                  <a:lnTo>
                    <a:pt x="5498" y="11362"/>
                  </a:lnTo>
                  <a:cubicBezTo>
                    <a:pt x="9257" y="11145"/>
                    <a:pt x="10945" y="8338"/>
                    <a:pt x="10945" y="5631"/>
                  </a:cubicBezTo>
                  <a:cubicBezTo>
                    <a:pt x="10945" y="5147"/>
                    <a:pt x="10895" y="4679"/>
                    <a:pt x="10778" y="4211"/>
                  </a:cubicBezTo>
                  <a:cubicBezTo>
                    <a:pt x="10260" y="1956"/>
                    <a:pt x="8455" y="1"/>
                    <a:pt x="546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56"/>
            <p:cNvSpPr/>
            <p:nvPr/>
          </p:nvSpPr>
          <p:spPr>
            <a:xfrm>
              <a:off x="4881144" y="1227876"/>
              <a:ext cx="350787" cy="364184"/>
            </a:xfrm>
            <a:custGeom>
              <a:rect b="b" l="l" r="r" t="t"/>
              <a:pathLst>
                <a:path extrusionOk="0" h="11363" w="10945">
                  <a:moveTo>
                    <a:pt x="5464" y="1"/>
                  </a:moveTo>
                  <a:cubicBezTo>
                    <a:pt x="1237" y="1"/>
                    <a:pt x="17" y="4161"/>
                    <a:pt x="0" y="4211"/>
                  </a:cubicBezTo>
                  <a:lnTo>
                    <a:pt x="1036" y="4211"/>
                  </a:lnTo>
                  <a:cubicBezTo>
                    <a:pt x="1354" y="3393"/>
                    <a:pt x="2507" y="986"/>
                    <a:pt x="5464" y="986"/>
                  </a:cubicBezTo>
                  <a:cubicBezTo>
                    <a:pt x="7803" y="986"/>
                    <a:pt x="9257" y="2457"/>
                    <a:pt x="9758" y="4211"/>
                  </a:cubicBezTo>
                  <a:cubicBezTo>
                    <a:pt x="9892" y="4679"/>
                    <a:pt x="9959" y="5147"/>
                    <a:pt x="9959" y="5631"/>
                  </a:cubicBezTo>
                  <a:cubicBezTo>
                    <a:pt x="9959" y="7703"/>
                    <a:pt x="8772" y="10193"/>
                    <a:pt x="5431" y="10377"/>
                  </a:cubicBezTo>
                  <a:cubicBezTo>
                    <a:pt x="4784" y="10393"/>
                    <a:pt x="4812" y="11363"/>
                    <a:pt x="5448" y="11363"/>
                  </a:cubicBezTo>
                  <a:cubicBezTo>
                    <a:pt x="5453" y="11363"/>
                    <a:pt x="5458" y="11363"/>
                    <a:pt x="5464" y="11362"/>
                  </a:cubicBezTo>
                  <a:lnTo>
                    <a:pt x="5481" y="11362"/>
                  </a:lnTo>
                  <a:cubicBezTo>
                    <a:pt x="9257" y="11145"/>
                    <a:pt x="10944" y="8338"/>
                    <a:pt x="10944" y="5631"/>
                  </a:cubicBezTo>
                  <a:cubicBezTo>
                    <a:pt x="10944" y="5147"/>
                    <a:pt x="10878" y="4679"/>
                    <a:pt x="10777" y="4211"/>
                  </a:cubicBezTo>
                  <a:cubicBezTo>
                    <a:pt x="10243" y="1956"/>
                    <a:pt x="8455" y="1"/>
                    <a:pt x="546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56"/>
            <p:cNvSpPr/>
            <p:nvPr/>
          </p:nvSpPr>
          <p:spPr>
            <a:xfrm>
              <a:off x="5530701" y="1228965"/>
              <a:ext cx="350274" cy="364184"/>
            </a:xfrm>
            <a:custGeom>
              <a:rect b="b" l="l" r="r" t="t"/>
              <a:pathLst>
                <a:path extrusionOk="0" h="11363" w="10929">
                  <a:moveTo>
                    <a:pt x="5448" y="0"/>
                  </a:moveTo>
                  <a:cubicBezTo>
                    <a:pt x="1220" y="0"/>
                    <a:pt x="17" y="4161"/>
                    <a:pt x="1" y="4211"/>
                  </a:cubicBezTo>
                  <a:lnTo>
                    <a:pt x="1037" y="4211"/>
                  </a:lnTo>
                  <a:cubicBezTo>
                    <a:pt x="1337" y="3392"/>
                    <a:pt x="2507" y="986"/>
                    <a:pt x="5448" y="986"/>
                  </a:cubicBezTo>
                  <a:cubicBezTo>
                    <a:pt x="7804" y="986"/>
                    <a:pt x="9257" y="2456"/>
                    <a:pt x="9759" y="4211"/>
                  </a:cubicBezTo>
                  <a:cubicBezTo>
                    <a:pt x="9892" y="4678"/>
                    <a:pt x="9942" y="5146"/>
                    <a:pt x="9942" y="5631"/>
                  </a:cubicBezTo>
                  <a:cubicBezTo>
                    <a:pt x="9942" y="7703"/>
                    <a:pt x="8773" y="10192"/>
                    <a:pt x="5431" y="10376"/>
                  </a:cubicBezTo>
                  <a:cubicBezTo>
                    <a:pt x="4785" y="10393"/>
                    <a:pt x="4796" y="11362"/>
                    <a:pt x="5431" y="11362"/>
                  </a:cubicBezTo>
                  <a:cubicBezTo>
                    <a:pt x="5437" y="11362"/>
                    <a:pt x="5442" y="11362"/>
                    <a:pt x="5448" y="11362"/>
                  </a:cubicBezTo>
                  <a:lnTo>
                    <a:pt x="5481" y="11362"/>
                  </a:lnTo>
                  <a:cubicBezTo>
                    <a:pt x="9241" y="11145"/>
                    <a:pt x="10928" y="8338"/>
                    <a:pt x="10928" y="5631"/>
                  </a:cubicBezTo>
                  <a:cubicBezTo>
                    <a:pt x="10928" y="5146"/>
                    <a:pt x="10878" y="4678"/>
                    <a:pt x="10778" y="4211"/>
                  </a:cubicBezTo>
                  <a:cubicBezTo>
                    <a:pt x="10243" y="1955"/>
                    <a:pt x="8439" y="0"/>
                    <a:pt x="544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56"/>
            <p:cNvSpPr/>
            <p:nvPr/>
          </p:nvSpPr>
          <p:spPr>
            <a:xfrm>
              <a:off x="6179745" y="1228965"/>
              <a:ext cx="350787" cy="364184"/>
            </a:xfrm>
            <a:custGeom>
              <a:rect b="b" l="l" r="r" t="t"/>
              <a:pathLst>
                <a:path extrusionOk="0" h="11363" w="10945">
                  <a:moveTo>
                    <a:pt x="5464" y="0"/>
                  </a:moveTo>
                  <a:cubicBezTo>
                    <a:pt x="1237" y="0"/>
                    <a:pt x="17" y="4161"/>
                    <a:pt x="1" y="4211"/>
                  </a:cubicBezTo>
                  <a:lnTo>
                    <a:pt x="1036" y="4211"/>
                  </a:lnTo>
                  <a:cubicBezTo>
                    <a:pt x="1354" y="3392"/>
                    <a:pt x="2507" y="986"/>
                    <a:pt x="5464" y="986"/>
                  </a:cubicBezTo>
                  <a:cubicBezTo>
                    <a:pt x="7803" y="986"/>
                    <a:pt x="9257" y="2456"/>
                    <a:pt x="9758" y="4211"/>
                  </a:cubicBezTo>
                  <a:cubicBezTo>
                    <a:pt x="9892" y="4678"/>
                    <a:pt x="9959" y="5146"/>
                    <a:pt x="9959" y="5631"/>
                  </a:cubicBezTo>
                  <a:cubicBezTo>
                    <a:pt x="9959" y="7703"/>
                    <a:pt x="8773" y="10192"/>
                    <a:pt x="5431" y="10376"/>
                  </a:cubicBezTo>
                  <a:cubicBezTo>
                    <a:pt x="4785" y="10393"/>
                    <a:pt x="4812" y="11362"/>
                    <a:pt x="5448" y="11362"/>
                  </a:cubicBezTo>
                  <a:cubicBezTo>
                    <a:pt x="5453" y="11362"/>
                    <a:pt x="5459" y="11362"/>
                    <a:pt x="5464" y="11362"/>
                  </a:cubicBezTo>
                  <a:lnTo>
                    <a:pt x="5498" y="11362"/>
                  </a:lnTo>
                  <a:cubicBezTo>
                    <a:pt x="9257" y="11145"/>
                    <a:pt x="10945" y="8338"/>
                    <a:pt x="10945" y="5631"/>
                  </a:cubicBezTo>
                  <a:cubicBezTo>
                    <a:pt x="10945" y="5146"/>
                    <a:pt x="10895" y="4678"/>
                    <a:pt x="10778" y="4211"/>
                  </a:cubicBezTo>
                  <a:cubicBezTo>
                    <a:pt x="10260" y="1955"/>
                    <a:pt x="8455" y="0"/>
                    <a:pt x="546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56"/>
            <p:cNvSpPr/>
            <p:nvPr/>
          </p:nvSpPr>
          <p:spPr>
            <a:xfrm>
              <a:off x="6829335" y="1228965"/>
              <a:ext cx="350787" cy="364184"/>
            </a:xfrm>
            <a:custGeom>
              <a:rect b="b" l="l" r="r" t="t"/>
              <a:pathLst>
                <a:path extrusionOk="0" h="11363" w="10945">
                  <a:moveTo>
                    <a:pt x="5464" y="0"/>
                  </a:moveTo>
                  <a:cubicBezTo>
                    <a:pt x="1236" y="0"/>
                    <a:pt x="17" y="4161"/>
                    <a:pt x="0" y="4211"/>
                  </a:cubicBezTo>
                  <a:lnTo>
                    <a:pt x="1036" y="4211"/>
                  </a:lnTo>
                  <a:cubicBezTo>
                    <a:pt x="1337" y="3392"/>
                    <a:pt x="2506" y="986"/>
                    <a:pt x="5464" y="986"/>
                  </a:cubicBezTo>
                  <a:cubicBezTo>
                    <a:pt x="7803" y="986"/>
                    <a:pt x="9257" y="2456"/>
                    <a:pt x="9758" y="4211"/>
                  </a:cubicBezTo>
                  <a:cubicBezTo>
                    <a:pt x="9891" y="4678"/>
                    <a:pt x="9958" y="5146"/>
                    <a:pt x="9958" y="5631"/>
                  </a:cubicBezTo>
                  <a:cubicBezTo>
                    <a:pt x="9958" y="7703"/>
                    <a:pt x="8772" y="10192"/>
                    <a:pt x="5430" y="10376"/>
                  </a:cubicBezTo>
                  <a:cubicBezTo>
                    <a:pt x="4784" y="10393"/>
                    <a:pt x="4795" y="11362"/>
                    <a:pt x="5447" y="11362"/>
                  </a:cubicBezTo>
                  <a:cubicBezTo>
                    <a:pt x="5453" y="11362"/>
                    <a:pt x="5458" y="11362"/>
                    <a:pt x="5464" y="11362"/>
                  </a:cubicBezTo>
                  <a:lnTo>
                    <a:pt x="5480" y="11362"/>
                  </a:lnTo>
                  <a:cubicBezTo>
                    <a:pt x="9257" y="11145"/>
                    <a:pt x="10944" y="8338"/>
                    <a:pt x="10944" y="5631"/>
                  </a:cubicBezTo>
                  <a:cubicBezTo>
                    <a:pt x="10927" y="5146"/>
                    <a:pt x="10877" y="4678"/>
                    <a:pt x="10777" y="4211"/>
                  </a:cubicBezTo>
                  <a:cubicBezTo>
                    <a:pt x="10242" y="1955"/>
                    <a:pt x="8438" y="0"/>
                    <a:pt x="546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3060" name="Google Shape;3060;p56"/>
          <p:cNvGraphicFramePr/>
          <p:nvPr/>
        </p:nvGraphicFramePr>
        <p:xfrm>
          <a:off x="2638325" y="2157000"/>
          <a:ext cx="3000000" cy="3000000"/>
        </p:xfrm>
        <a:graphic>
          <a:graphicData uri="http://schemas.openxmlformats.org/drawingml/2006/table">
            <a:tbl>
              <a:tblPr>
                <a:noFill/>
                <a:tableStyleId>{1150750E-44FE-46B3-AE30-E15DFF8DD177}</a:tableStyleId>
              </a:tblPr>
              <a:tblGrid>
                <a:gridCol w="603500"/>
                <a:gridCol w="603500"/>
                <a:gridCol w="603500"/>
                <a:gridCol w="603500"/>
                <a:gridCol w="603500"/>
                <a:gridCol w="603500"/>
                <a:gridCol w="603500"/>
              </a:tblGrid>
              <a:tr h="381000">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S</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M</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T</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W</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T</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F</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rPr lang="en" sz="1600">
                          <a:solidFill>
                            <a:schemeClr val="dk1"/>
                          </a:solidFill>
                          <a:latin typeface="Lilita One"/>
                          <a:ea typeface="Lilita One"/>
                          <a:cs typeface="Lilita One"/>
                          <a:sym typeface="Lilita One"/>
                        </a:rPr>
                        <a:t>S</a:t>
                      </a:r>
                      <a:endParaRPr sz="1600">
                        <a:solidFill>
                          <a:schemeClr val="dk1"/>
                        </a:solidFill>
                        <a:latin typeface="Lilita One"/>
                        <a:ea typeface="Lilita One"/>
                        <a:cs typeface="Lilita One"/>
                        <a:sym typeface="Lilita One"/>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alpha val="0"/>
                        </a:schemeClr>
                      </a:solidFill>
                      <a:prstDash val="solid"/>
                      <a:round/>
                      <a:headEnd len="sm" w="sm" type="none"/>
                      <a:tailEnd len="sm" w="sm" type="none"/>
                    </a:lnT>
                    <a:lnB cap="flat" cmpd="sng" w="9525">
                      <a:solidFill>
                        <a:schemeClr val="accent1"/>
                      </a:solidFill>
                      <a:prstDash val="solid"/>
                      <a:round/>
                      <a:headEnd len="sm" w="sm" type="none"/>
                      <a:tailEnd len="sm" w="sm" type="none"/>
                    </a:lnB>
                  </a:tcPr>
                </a:tc>
              </a:tr>
              <a:tr h="396200">
                <a:tc>
                  <a:txBody>
                    <a:bodyPr/>
                    <a:lstStyle/>
                    <a:p>
                      <a:pPr indent="0" lvl="0" marL="0" rtl="0" algn="ctr">
                        <a:spcBef>
                          <a:spcPts val="0"/>
                        </a:spcBef>
                        <a:spcAft>
                          <a:spcPts val="0"/>
                        </a:spcAft>
                        <a:buNone/>
                      </a:pPr>
                      <a:r>
                        <a:rPr lang="en" sz="1100">
                          <a:solidFill>
                            <a:schemeClr val="dk2"/>
                          </a:solidFill>
                          <a:latin typeface="Josefin Sans"/>
                          <a:ea typeface="Josefin Sans"/>
                          <a:cs typeface="Josefin Sans"/>
                          <a:sym typeface="Josefin Sans"/>
                        </a:rPr>
                        <a:t>Start</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solidFill>
                      <a:prstDash val="solid"/>
                      <a:round/>
                      <a:headEnd len="sm" w="sm" type="none"/>
                      <a:tailEnd len="sm" w="sm" type="none"/>
                    </a:lnB>
                  </a:tcPr>
                </a:tc>
              </a:tr>
              <a:tr h="381000">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rPr lang="en" sz="1100">
                          <a:solidFill>
                            <a:schemeClr val="dk2"/>
                          </a:solidFill>
                          <a:latin typeface="Josefin Sans"/>
                          <a:ea typeface="Josefin Sans"/>
                          <a:cs typeface="Josefin Sans"/>
                          <a:sym typeface="Josefin Sans"/>
                        </a:rPr>
                        <a:t>End</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c>
                  <a:txBody>
                    <a:bodyPr/>
                    <a:lstStyle/>
                    <a:p>
                      <a:pPr indent="0" lvl="0" marL="0" rtl="0" algn="ctr">
                        <a:spcBef>
                          <a:spcPts val="0"/>
                        </a:spcBef>
                        <a:spcAft>
                          <a:spcPts val="0"/>
                        </a:spcAft>
                        <a:buNone/>
                      </a:pPr>
                      <a:r>
                        <a:t/>
                      </a:r>
                      <a:endParaRPr sz="1100">
                        <a:solidFill>
                          <a:schemeClr val="dk2"/>
                        </a:solidFill>
                        <a:latin typeface="Josefin Sans"/>
                        <a:ea typeface="Josefin Sans"/>
                        <a:cs typeface="Josefin Sans"/>
                        <a:sym typeface="Josefin Sans"/>
                      </a:endParaRPr>
                    </a:p>
                  </a:txBody>
                  <a:tcPr marT="91425" marB="91425" marR="91425" marL="91425">
                    <a:lnL cap="flat" cmpd="sng" w="9525">
                      <a:solidFill>
                        <a:schemeClr val="accent1">
                          <a:alpha val="0"/>
                        </a:schemeClr>
                      </a:solidFill>
                      <a:prstDash val="solid"/>
                      <a:round/>
                      <a:headEnd len="sm" w="sm" type="none"/>
                      <a:tailEnd len="sm" w="sm" type="none"/>
                    </a:lnL>
                    <a:lnR cap="flat" cmpd="sng" w="9525">
                      <a:solidFill>
                        <a:schemeClr val="accent1">
                          <a:alpha val="0"/>
                        </a:schemeClr>
                      </a:solidFill>
                      <a:prstDash val="solid"/>
                      <a:round/>
                      <a:headEnd len="sm" w="sm" type="none"/>
                      <a:tailEnd len="sm" w="sm" type="none"/>
                    </a:lnR>
                    <a:lnT cap="flat" cmpd="sng" w="9525">
                      <a:solidFill>
                        <a:schemeClr val="accent1"/>
                      </a:solidFill>
                      <a:prstDash val="solid"/>
                      <a:round/>
                      <a:headEnd len="sm" w="sm" type="none"/>
                      <a:tailEnd len="sm" w="sm" type="none"/>
                    </a:lnT>
                    <a:lnB cap="flat" cmpd="sng" w="9525">
                      <a:solidFill>
                        <a:schemeClr val="accent1">
                          <a:alpha val="0"/>
                        </a:schemeClr>
                      </a:solidFill>
                      <a:prstDash val="solid"/>
                      <a:round/>
                      <a:headEnd len="sm" w="sm" type="none"/>
                      <a:tailEnd len="sm" w="sm" type="none"/>
                    </a:lnB>
                  </a:tcPr>
                </a:tc>
              </a:tr>
            </a:tbl>
          </a:graphicData>
        </a:graphic>
      </p:graphicFrame>
      <p:sp>
        <p:nvSpPr>
          <p:cNvPr id="3061" name="Google Shape;3061;p56"/>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TIMELINE</a:t>
            </a:r>
            <a:endParaRPr/>
          </a:p>
        </p:txBody>
      </p:sp>
      <p:grpSp>
        <p:nvGrpSpPr>
          <p:cNvPr id="3062" name="Google Shape;3062;p56"/>
          <p:cNvGrpSpPr/>
          <p:nvPr/>
        </p:nvGrpSpPr>
        <p:grpSpPr>
          <a:xfrm>
            <a:off x="5236192" y="2667604"/>
            <a:ext cx="289177" cy="224404"/>
            <a:chOff x="8171300" y="428452"/>
            <a:chExt cx="472898" cy="366973"/>
          </a:xfrm>
        </p:grpSpPr>
        <p:sp>
          <p:nvSpPr>
            <p:cNvPr id="3063" name="Google Shape;3063;p56"/>
            <p:cNvSpPr/>
            <p:nvPr/>
          </p:nvSpPr>
          <p:spPr>
            <a:xfrm>
              <a:off x="8209344" y="428452"/>
              <a:ext cx="345948" cy="366973"/>
            </a:xfrm>
            <a:custGeom>
              <a:rect b="b" l="l" r="r" t="t"/>
              <a:pathLst>
                <a:path extrusionOk="0" h="11450" w="10794">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56"/>
            <p:cNvSpPr/>
            <p:nvPr/>
          </p:nvSpPr>
          <p:spPr>
            <a:xfrm>
              <a:off x="8171300" y="464316"/>
              <a:ext cx="472898" cy="288546"/>
            </a:xfrm>
            <a:custGeom>
              <a:rect b="b" l="l" r="r" t="t"/>
              <a:pathLst>
                <a:path extrusionOk="0" h="9003" w="14755">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065" name="Google Shape;3065;p56"/>
          <p:cNvSpPr/>
          <p:nvPr/>
        </p:nvSpPr>
        <p:spPr>
          <a:xfrm>
            <a:off x="7451468" y="3818279"/>
            <a:ext cx="775450" cy="224414"/>
          </a:xfrm>
          <a:custGeom>
            <a:rect b="b" l="l" r="r" t="t"/>
            <a:pathLst>
              <a:path extrusionOk="0" h="7002" w="24195">
                <a:moveTo>
                  <a:pt x="1" y="0"/>
                </a:moveTo>
                <a:lnTo>
                  <a:pt x="1354" y="6984"/>
                </a:lnTo>
                <a:lnTo>
                  <a:pt x="20068" y="7001"/>
                </a:lnTo>
                <a:lnTo>
                  <a:pt x="24195" y="3626"/>
                </a:lnTo>
                <a:lnTo>
                  <a:pt x="19516"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066" name="Google Shape;3066;p56"/>
          <p:cNvGrpSpPr/>
          <p:nvPr/>
        </p:nvGrpSpPr>
        <p:grpSpPr>
          <a:xfrm>
            <a:off x="3996898" y="3013073"/>
            <a:ext cx="347629" cy="320389"/>
            <a:chOff x="8128482" y="1118265"/>
            <a:chExt cx="534979" cy="493057"/>
          </a:xfrm>
        </p:grpSpPr>
        <p:sp>
          <p:nvSpPr>
            <p:cNvPr id="3067" name="Google Shape;3067;p56"/>
            <p:cNvSpPr/>
            <p:nvPr/>
          </p:nvSpPr>
          <p:spPr>
            <a:xfrm>
              <a:off x="8236650" y="1214703"/>
              <a:ext cx="303129" cy="292392"/>
            </a:xfrm>
            <a:custGeom>
              <a:rect b="b" l="l" r="r" t="t"/>
              <a:pathLst>
                <a:path extrusionOk="0" h="9123" w="9458">
                  <a:moveTo>
                    <a:pt x="4284" y="0"/>
                  </a:moveTo>
                  <a:cubicBezTo>
                    <a:pt x="4055" y="0"/>
                    <a:pt x="3828" y="138"/>
                    <a:pt x="3743" y="395"/>
                  </a:cubicBezTo>
                  <a:lnTo>
                    <a:pt x="3075" y="2517"/>
                  </a:lnTo>
                  <a:cubicBezTo>
                    <a:pt x="3008" y="2701"/>
                    <a:pt x="2874" y="2834"/>
                    <a:pt x="2690" y="2885"/>
                  </a:cubicBezTo>
                  <a:lnTo>
                    <a:pt x="552" y="3536"/>
                  </a:lnTo>
                  <a:cubicBezTo>
                    <a:pt x="100" y="3670"/>
                    <a:pt x="0" y="4271"/>
                    <a:pt x="384" y="4539"/>
                  </a:cubicBezTo>
                  <a:lnTo>
                    <a:pt x="2206" y="5842"/>
                  </a:lnTo>
                  <a:cubicBezTo>
                    <a:pt x="2356" y="5959"/>
                    <a:pt x="2440" y="6126"/>
                    <a:pt x="2440" y="6310"/>
                  </a:cubicBezTo>
                  <a:lnTo>
                    <a:pt x="2389" y="8549"/>
                  </a:lnTo>
                  <a:cubicBezTo>
                    <a:pt x="2389" y="8889"/>
                    <a:pt x="2672" y="9123"/>
                    <a:pt x="2967" y="9123"/>
                  </a:cubicBezTo>
                  <a:cubicBezTo>
                    <a:pt x="3078" y="9123"/>
                    <a:pt x="3191" y="9090"/>
                    <a:pt x="3292" y="9017"/>
                  </a:cubicBezTo>
                  <a:lnTo>
                    <a:pt x="5096" y="7697"/>
                  </a:lnTo>
                  <a:cubicBezTo>
                    <a:pt x="5195" y="7620"/>
                    <a:pt x="5315" y="7579"/>
                    <a:pt x="5434" y="7579"/>
                  </a:cubicBezTo>
                  <a:cubicBezTo>
                    <a:pt x="5496" y="7579"/>
                    <a:pt x="5557" y="7590"/>
                    <a:pt x="5614" y="7613"/>
                  </a:cubicBezTo>
                  <a:lnTo>
                    <a:pt x="7736" y="8348"/>
                  </a:lnTo>
                  <a:cubicBezTo>
                    <a:pt x="7798" y="8370"/>
                    <a:pt x="7859" y="8379"/>
                    <a:pt x="7919" y="8379"/>
                  </a:cubicBezTo>
                  <a:cubicBezTo>
                    <a:pt x="8282" y="8379"/>
                    <a:pt x="8584" y="8017"/>
                    <a:pt x="8455" y="7630"/>
                  </a:cubicBezTo>
                  <a:lnTo>
                    <a:pt x="7753" y="5508"/>
                  </a:lnTo>
                  <a:cubicBezTo>
                    <a:pt x="7686" y="5341"/>
                    <a:pt x="7720" y="5140"/>
                    <a:pt x="7836" y="4990"/>
                  </a:cubicBezTo>
                  <a:lnTo>
                    <a:pt x="9190" y="3202"/>
                  </a:lnTo>
                  <a:cubicBezTo>
                    <a:pt x="9457" y="2834"/>
                    <a:pt x="9190" y="2300"/>
                    <a:pt x="8722" y="2300"/>
                  </a:cubicBezTo>
                  <a:lnTo>
                    <a:pt x="6500" y="2316"/>
                  </a:lnTo>
                  <a:cubicBezTo>
                    <a:pt x="6299" y="2316"/>
                    <a:pt x="6132" y="2233"/>
                    <a:pt x="6032" y="2083"/>
                  </a:cubicBezTo>
                  <a:lnTo>
                    <a:pt x="4745" y="245"/>
                  </a:lnTo>
                  <a:cubicBezTo>
                    <a:pt x="4630" y="79"/>
                    <a:pt x="4456" y="0"/>
                    <a:pt x="428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56"/>
            <p:cNvSpPr/>
            <p:nvPr/>
          </p:nvSpPr>
          <p:spPr>
            <a:xfrm>
              <a:off x="8128482" y="1118265"/>
              <a:ext cx="534979" cy="493057"/>
            </a:xfrm>
            <a:custGeom>
              <a:rect b="b" l="l" r="r" t="t"/>
              <a:pathLst>
                <a:path extrusionOk="0" h="15384" w="16692">
                  <a:moveTo>
                    <a:pt x="7253" y="1"/>
                  </a:moveTo>
                  <a:cubicBezTo>
                    <a:pt x="6697" y="1"/>
                    <a:pt x="6143" y="67"/>
                    <a:pt x="5597" y="213"/>
                  </a:cubicBezTo>
                  <a:cubicBezTo>
                    <a:pt x="4612" y="463"/>
                    <a:pt x="3676" y="914"/>
                    <a:pt x="2857" y="1549"/>
                  </a:cubicBezTo>
                  <a:cubicBezTo>
                    <a:pt x="1855" y="2318"/>
                    <a:pt x="1086" y="3354"/>
                    <a:pt x="635" y="4523"/>
                  </a:cubicBezTo>
                  <a:cubicBezTo>
                    <a:pt x="134" y="5877"/>
                    <a:pt x="0" y="7347"/>
                    <a:pt x="251" y="8784"/>
                  </a:cubicBezTo>
                  <a:cubicBezTo>
                    <a:pt x="518" y="10371"/>
                    <a:pt x="1287" y="11825"/>
                    <a:pt x="2439" y="12961"/>
                  </a:cubicBezTo>
                  <a:cubicBezTo>
                    <a:pt x="3676" y="14164"/>
                    <a:pt x="5247" y="14966"/>
                    <a:pt x="6951" y="15250"/>
                  </a:cubicBezTo>
                  <a:cubicBezTo>
                    <a:pt x="7450" y="15340"/>
                    <a:pt x="7950" y="15383"/>
                    <a:pt x="8445" y="15383"/>
                  </a:cubicBezTo>
                  <a:cubicBezTo>
                    <a:pt x="11279" y="15383"/>
                    <a:pt x="13958" y="13954"/>
                    <a:pt x="15522" y="11508"/>
                  </a:cubicBezTo>
                  <a:cubicBezTo>
                    <a:pt x="15923" y="10889"/>
                    <a:pt x="16224" y="10204"/>
                    <a:pt x="16425" y="9486"/>
                  </a:cubicBezTo>
                  <a:cubicBezTo>
                    <a:pt x="16608" y="8801"/>
                    <a:pt x="16692" y="8099"/>
                    <a:pt x="16675" y="7397"/>
                  </a:cubicBezTo>
                  <a:cubicBezTo>
                    <a:pt x="16675" y="6144"/>
                    <a:pt x="16341" y="4908"/>
                    <a:pt x="15723" y="3822"/>
                  </a:cubicBezTo>
                  <a:cubicBezTo>
                    <a:pt x="15188" y="2919"/>
                    <a:pt x="14470" y="2168"/>
                    <a:pt x="13601" y="1616"/>
                  </a:cubicBezTo>
                  <a:cubicBezTo>
                    <a:pt x="12966" y="1182"/>
                    <a:pt x="12247" y="881"/>
                    <a:pt x="11496" y="714"/>
                  </a:cubicBezTo>
                  <a:cubicBezTo>
                    <a:pt x="11086" y="612"/>
                    <a:pt x="10664" y="560"/>
                    <a:pt x="10240" y="560"/>
                  </a:cubicBezTo>
                  <a:cubicBezTo>
                    <a:pt x="10180" y="560"/>
                    <a:pt x="10119" y="561"/>
                    <a:pt x="10059" y="564"/>
                  </a:cubicBezTo>
                  <a:cubicBezTo>
                    <a:pt x="9741" y="580"/>
                    <a:pt x="9557" y="630"/>
                    <a:pt x="9574" y="647"/>
                  </a:cubicBezTo>
                  <a:cubicBezTo>
                    <a:pt x="9574" y="731"/>
                    <a:pt x="10259" y="664"/>
                    <a:pt x="11412" y="1031"/>
                  </a:cubicBezTo>
                  <a:cubicBezTo>
                    <a:pt x="12097" y="1249"/>
                    <a:pt x="12749" y="1583"/>
                    <a:pt x="13333" y="2000"/>
                  </a:cubicBezTo>
                  <a:cubicBezTo>
                    <a:pt x="14102" y="2552"/>
                    <a:pt x="14737" y="3287"/>
                    <a:pt x="15188" y="4106"/>
                  </a:cubicBezTo>
                  <a:cubicBezTo>
                    <a:pt x="15739" y="5125"/>
                    <a:pt x="16007" y="6261"/>
                    <a:pt x="15973" y="7397"/>
                  </a:cubicBezTo>
                  <a:cubicBezTo>
                    <a:pt x="15973" y="8032"/>
                    <a:pt x="15873" y="8667"/>
                    <a:pt x="15706" y="9269"/>
                  </a:cubicBezTo>
                  <a:cubicBezTo>
                    <a:pt x="15506" y="9920"/>
                    <a:pt x="15222" y="10522"/>
                    <a:pt x="14871" y="11090"/>
                  </a:cubicBezTo>
                  <a:cubicBezTo>
                    <a:pt x="13420" y="13265"/>
                    <a:pt x="11002" y="14533"/>
                    <a:pt x="8450" y="14533"/>
                  </a:cubicBezTo>
                  <a:cubicBezTo>
                    <a:pt x="8003" y="14533"/>
                    <a:pt x="7552" y="14495"/>
                    <a:pt x="7101" y="14415"/>
                  </a:cubicBezTo>
                  <a:cubicBezTo>
                    <a:pt x="5564" y="14148"/>
                    <a:pt x="4144" y="13446"/>
                    <a:pt x="3024" y="12376"/>
                  </a:cubicBezTo>
                  <a:cubicBezTo>
                    <a:pt x="1988" y="11357"/>
                    <a:pt x="1287" y="10054"/>
                    <a:pt x="1019" y="8634"/>
                  </a:cubicBezTo>
                  <a:cubicBezTo>
                    <a:pt x="769" y="7347"/>
                    <a:pt x="869" y="6010"/>
                    <a:pt x="1303" y="4774"/>
                  </a:cubicBezTo>
                  <a:cubicBezTo>
                    <a:pt x="1504" y="4223"/>
                    <a:pt x="1771" y="3688"/>
                    <a:pt x="2122" y="3203"/>
                  </a:cubicBezTo>
                  <a:cubicBezTo>
                    <a:pt x="2439" y="2769"/>
                    <a:pt x="2824" y="2368"/>
                    <a:pt x="3241" y="2017"/>
                  </a:cubicBezTo>
                  <a:cubicBezTo>
                    <a:pt x="3977" y="1399"/>
                    <a:pt x="4812" y="948"/>
                    <a:pt x="5731" y="664"/>
                  </a:cubicBezTo>
                  <a:cubicBezTo>
                    <a:pt x="6416" y="463"/>
                    <a:pt x="7151" y="346"/>
                    <a:pt x="7870" y="346"/>
                  </a:cubicBezTo>
                  <a:cubicBezTo>
                    <a:pt x="8911" y="361"/>
                    <a:pt x="9539" y="563"/>
                    <a:pt x="9700" y="563"/>
                  </a:cubicBezTo>
                  <a:cubicBezTo>
                    <a:pt x="9725" y="563"/>
                    <a:pt x="9739" y="558"/>
                    <a:pt x="9741" y="547"/>
                  </a:cubicBezTo>
                  <a:cubicBezTo>
                    <a:pt x="9758" y="530"/>
                    <a:pt x="9591" y="447"/>
                    <a:pt x="9290" y="313"/>
                  </a:cubicBezTo>
                  <a:cubicBezTo>
                    <a:pt x="9140" y="263"/>
                    <a:pt x="8939" y="213"/>
                    <a:pt x="8705" y="146"/>
                  </a:cubicBezTo>
                  <a:cubicBezTo>
                    <a:pt x="8588" y="112"/>
                    <a:pt x="8471" y="96"/>
                    <a:pt x="8321" y="79"/>
                  </a:cubicBezTo>
                  <a:cubicBezTo>
                    <a:pt x="8187" y="46"/>
                    <a:pt x="8037" y="29"/>
                    <a:pt x="7886" y="29"/>
                  </a:cubicBezTo>
                  <a:cubicBezTo>
                    <a:pt x="7675" y="10"/>
                    <a:pt x="7464" y="1"/>
                    <a:pt x="7253"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069" name="Google Shape;3069;p56"/>
          <p:cNvGrpSpPr/>
          <p:nvPr/>
        </p:nvGrpSpPr>
        <p:grpSpPr>
          <a:xfrm>
            <a:off x="1248446" y="1478958"/>
            <a:ext cx="1048548" cy="3200898"/>
            <a:chOff x="1207540" y="1469757"/>
            <a:chExt cx="1048548" cy="3200898"/>
          </a:xfrm>
        </p:grpSpPr>
        <p:sp>
          <p:nvSpPr>
            <p:cNvPr id="3070" name="Google Shape;3070;p56"/>
            <p:cNvSpPr/>
            <p:nvPr/>
          </p:nvSpPr>
          <p:spPr>
            <a:xfrm>
              <a:off x="1294813" y="2636794"/>
              <a:ext cx="486295" cy="1962678"/>
            </a:xfrm>
            <a:custGeom>
              <a:rect b="b" l="l" r="r" t="t"/>
              <a:pathLst>
                <a:path extrusionOk="0" h="61238" w="15173">
                  <a:moveTo>
                    <a:pt x="13284" y="1"/>
                  </a:moveTo>
                  <a:lnTo>
                    <a:pt x="3409" y="251"/>
                  </a:lnTo>
                  <a:cubicBezTo>
                    <a:pt x="3409" y="251"/>
                    <a:pt x="3408" y="251"/>
                    <a:pt x="3408" y="251"/>
                  </a:cubicBezTo>
                  <a:cubicBezTo>
                    <a:pt x="3236" y="251"/>
                    <a:pt x="118" y="4844"/>
                    <a:pt x="18" y="8789"/>
                  </a:cubicBezTo>
                  <a:cubicBezTo>
                    <a:pt x="1" y="9190"/>
                    <a:pt x="18" y="9575"/>
                    <a:pt x="51" y="9959"/>
                  </a:cubicBezTo>
                  <a:cubicBezTo>
                    <a:pt x="185" y="11346"/>
                    <a:pt x="519" y="12716"/>
                    <a:pt x="1037" y="14003"/>
                  </a:cubicBezTo>
                  <a:cubicBezTo>
                    <a:pt x="3694" y="20703"/>
                    <a:pt x="6434" y="28656"/>
                    <a:pt x="6484" y="30477"/>
                  </a:cubicBezTo>
                  <a:cubicBezTo>
                    <a:pt x="6618" y="36058"/>
                    <a:pt x="9040" y="61104"/>
                    <a:pt x="9040" y="61104"/>
                  </a:cubicBezTo>
                  <a:lnTo>
                    <a:pt x="14320" y="61238"/>
                  </a:lnTo>
                  <a:lnTo>
                    <a:pt x="15172" y="30477"/>
                  </a:lnTo>
                  <a:lnTo>
                    <a:pt x="13284"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56"/>
            <p:cNvSpPr/>
            <p:nvPr/>
          </p:nvSpPr>
          <p:spPr>
            <a:xfrm>
              <a:off x="1728577" y="2771756"/>
              <a:ext cx="229254" cy="1824510"/>
            </a:xfrm>
            <a:custGeom>
              <a:rect b="b" l="l" r="r" t="t"/>
              <a:pathLst>
                <a:path extrusionOk="0" h="56927" w="7153">
                  <a:moveTo>
                    <a:pt x="1" y="0"/>
                  </a:moveTo>
                  <a:lnTo>
                    <a:pt x="803" y="56926"/>
                  </a:lnTo>
                  <a:cubicBezTo>
                    <a:pt x="803" y="56926"/>
                    <a:pt x="6250" y="38263"/>
                    <a:pt x="6701" y="30744"/>
                  </a:cubicBezTo>
                  <a:cubicBezTo>
                    <a:pt x="7152" y="23242"/>
                    <a:pt x="1" y="1"/>
                    <a:pt x="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56"/>
            <p:cNvSpPr/>
            <p:nvPr/>
          </p:nvSpPr>
          <p:spPr>
            <a:xfrm>
              <a:off x="1207540" y="2645896"/>
              <a:ext cx="892721" cy="1011851"/>
            </a:xfrm>
            <a:custGeom>
              <a:rect b="b" l="l" r="r" t="t"/>
              <a:pathLst>
                <a:path extrusionOk="0" h="31571" w="27854">
                  <a:moveTo>
                    <a:pt x="3994" y="1"/>
                  </a:moveTo>
                  <a:cubicBezTo>
                    <a:pt x="3994" y="1"/>
                    <a:pt x="0" y="5147"/>
                    <a:pt x="2791" y="13217"/>
                  </a:cubicBezTo>
                  <a:cubicBezTo>
                    <a:pt x="5548" y="21237"/>
                    <a:pt x="3576" y="31029"/>
                    <a:pt x="3576" y="31029"/>
                  </a:cubicBezTo>
                  <a:cubicBezTo>
                    <a:pt x="3576" y="31029"/>
                    <a:pt x="5939" y="29259"/>
                    <a:pt x="8171" y="29259"/>
                  </a:cubicBezTo>
                  <a:cubicBezTo>
                    <a:pt x="8665" y="29259"/>
                    <a:pt x="9153" y="29346"/>
                    <a:pt x="9608" y="29558"/>
                  </a:cubicBezTo>
                  <a:cubicBezTo>
                    <a:pt x="11613" y="30502"/>
                    <a:pt x="13144" y="31570"/>
                    <a:pt x="15117" y="31570"/>
                  </a:cubicBezTo>
                  <a:cubicBezTo>
                    <a:pt x="15939" y="31570"/>
                    <a:pt x="16837" y="31385"/>
                    <a:pt x="17879" y="30928"/>
                  </a:cubicBezTo>
                  <a:cubicBezTo>
                    <a:pt x="19768" y="30104"/>
                    <a:pt x="21463" y="29465"/>
                    <a:pt x="23120" y="29465"/>
                  </a:cubicBezTo>
                  <a:cubicBezTo>
                    <a:pt x="24688" y="29465"/>
                    <a:pt x="26221" y="30036"/>
                    <a:pt x="27854" y="31563"/>
                  </a:cubicBezTo>
                  <a:lnTo>
                    <a:pt x="22641" y="13401"/>
                  </a:lnTo>
                  <a:lnTo>
                    <a:pt x="19633" y="1839"/>
                  </a:lnTo>
                  <a:lnTo>
                    <a:pt x="399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56"/>
            <p:cNvSpPr/>
            <p:nvPr/>
          </p:nvSpPr>
          <p:spPr>
            <a:xfrm>
              <a:off x="1713610" y="2193927"/>
              <a:ext cx="291335" cy="482192"/>
            </a:xfrm>
            <a:custGeom>
              <a:rect b="b" l="l" r="r" t="t"/>
              <a:pathLst>
                <a:path extrusionOk="0" h="15045" w="9090">
                  <a:moveTo>
                    <a:pt x="6650" y="1"/>
                  </a:moveTo>
                  <a:lnTo>
                    <a:pt x="201" y="2156"/>
                  </a:lnTo>
                  <a:cubicBezTo>
                    <a:pt x="201" y="2156"/>
                    <a:pt x="0" y="3376"/>
                    <a:pt x="3893" y="11162"/>
                  </a:cubicBezTo>
                  <a:cubicBezTo>
                    <a:pt x="3893" y="11162"/>
                    <a:pt x="6082" y="15045"/>
                    <a:pt x="8850" y="15045"/>
                  </a:cubicBezTo>
                  <a:cubicBezTo>
                    <a:pt x="8913" y="15045"/>
                    <a:pt x="8976" y="15043"/>
                    <a:pt x="9039" y="15039"/>
                  </a:cubicBezTo>
                  <a:lnTo>
                    <a:pt x="9089" y="8104"/>
                  </a:lnTo>
                  <a:cubicBezTo>
                    <a:pt x="8221" y="8021"/>
                    <a:pt x="6650" y="1"/>
                    <a:pt x="665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56"/>
            <p:cNvSpPr/>
            <p:nvPr/>
          </p:nvSpPr>
          <p:spPr>
            <a:xfrm>
              <a:off x="1246097" y="1934706"/>
              <a:ext cx="756700" cy="820480"/>
            </a:xfrm>
            <a:custGeom>
              <a:rect b="b" l="l" r="r" t="t"/>
              <a:pathLst>
                <a:path extrusionOk="0" h="25600" w="23610">
                  <a:moveTo>
                    <a:pt x="7842" y="0"/>
                  </a:moveTo>
                  <a:cubicBezTo>
                    <a:pt x="3990" y="0"/>
                    <a:pt x="720" y="2936"/>
                    <a:pt x="368" y="6819"/>
                  </a:cubicBezTo>
                  <a:cubicBezTo>
                    <a:pt x="351" y="6886"/>
                    <a:pt x="351" y="6953"/>
                    <a:pt x="351" y="7003"/>
                  </a:cubicBezTo>
                  <a:cubicBezTo>
                    <a:pt x="0" y="11380"/>
                    <a:pt x="1571" y="14472"/>
                    <a:pt x="1571" y="14472"/>
                  </a:cubicBezTo>
                  <a:lnTo>
                    <a:pt x="3843" y="13302"/>
                  </a:lnTo>
                  <a:lnTo>
                    <a:pt x="4010" y="14020"/>
                  </a:lnTo>
                  <a:cubicBezTo>
                    <a:pt x="4545" y="16176"/>
                    <a:pt x="4846" y="18699"/>
                    <a:pt x="3543" y="20487"/>
                  </a:cubicBezTo>
                  <a:lnTo>
                    <a:pt x="2189" y="22425"/>
                  </a:lnTo>
                  <a:lnTo>
                    <a:pt x="18915" y="25599"/>
                  </a:lnTo>
                  <a:lnTo>
                    <a:pt x="18346" y="14839"/>
                  </a:lnTo>
                  <a:lnTo>
                    <a:pt x="18363" y="14254"/>
                  </a:lnTo>
                  <a:lnTo>
                    <a:pt x="23610" y="11631"/>
                  </a:lnTo>
                  <a:lnTo>
                    <a:pt x="21705" y="6284"/>
                  </a:lnTo>
                  <a:cubicBezTo>
                    <a:pt x="21655" y="6167"/>
                    <a:pt x="21621" y="6050"/>
                    <a:pt x="21571" y="5933"/>
                  </a:cubicBezTo>
                  <a:lnTo>
                    <a:pt x="21554" y="5883"/>
                  </a:lnTo>
                  <a:cubicBezTo>
                    <a:pt x="19600" y="768"/>
                    <a:pt x="15707" y="410"/>
                    <a:pt x="14654" y="410"/>
                  </a:cubicBezTo>
                  <a:cubicBezTo>
                    <a:pt x="14483" y="410"/>
                    <a:pt x="14387" y="420"/>
                    <a:pt x="14387" y="420"/>
                  </a:cubicBezTo>
                  <a:lnTo>
                    <a:pt x="8371" y="19"/>
                  </a:lnTo>
                  <a:cubicBezTo>
                    <a:pt x="8194" y="6"/>
                    <a:pt x="8017" y="0"/>
                    <a:pt x="784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56"/>
            <p:cNvSpPr/>
            <p:nvPr/>
          </p:nvSpPr>
          <p:spPr>
            <a:xfrm>
              <a:off x="1450127" y="2146813"/>
              <a:ext cx="170859" cy="341172"/>
            </a:xfrm>
            <a:custGeom>
              <a:rect b="b" l="l" r="r" t="t"/>
              <a:pathLst>
                <a:path extrusionOk="0" h="10645" w="5331">
                  <a:moveTo>
                    <a:pt x="0" y="0"/>
                  </a:moveTo>
                  <a:cubicBezTo>
                    <a:pt x="919" y="3493"/>
                    <a:pt x="2624" y="6968"/>
                    <a:pt x="4345" y="10143"/>
                  </a:cubicBezTo>
                  <a:cubicBezTo>
                    <a:pt x="4475" y="10378"/>
                    <a:pt x="4719" y="10644"/>
                    <a:pt x="4947" y="10644"/>
                  </a:cubicBezTo>
                  <a:cubicBezTo>
                    <a:pt x="5010" y="10644"/>
                    <a:pt x="5072" y="10624"/>
                    <a:pt x="5130" y="10577"/>
                  </a:cubicBezTo>
                  <a:cubicBezTo>
                    <a:pt x="5330" y="10393"/>
                    <a:pt x="5230" y="10076"/>
                    <a:pt x="5113" y="9842"/>
                  </a:cubicBezTo>
                  <a:lnTo>
                    <a:pt x="0"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56"/>
            <p:cNvSpPr/>
            <p:nvPr/>
          </p:nvSpPr>
          <p:spPr>
            <a:xfrm>
              <a:off x="1820689" y="2207868"/>
              <a:ext cx="38075" cy="182108"/>
            </a:xfrm>
            <a:custGeom>
              <a:rect b="b" l="l" r="r" t="t"/>
              <a:pathLst>
                <a:path extrusionOk="0" h="5682" w="1188">
                  <a:moveTo>
                    <a:pt x="1" y="0"/>
                  </a:moveTo>
                  <a:cubicBezTo>
                    <a:pt x="51" y="284"/>
                    <a:pt x="118" y="568"/>
                    <a:pt x="218" y="852"/>
                  </a:cubicBezTo>
                  <a:lnTo>
                    <a:pt x="853" y="2874"/>
                  </a:lnTo>
                  <a:cubicBezTo>
                    <a:pt x="1087" y="3526"/>
                    <a:pt x="1037" y="4244"/>
                    <a:pt x="736" y="4879"/>
                  </a:cubicBezTo>
                  <a:cubicBezTo>
                    <a:pt x="602" y="5146"/>
                    <a:pt x="485" y="5414"/>
                    <a:pt x="385" y="5681"/>
                  </a:cubicBezTo>
                  <a:cubicBezTo>
                    <a:pt x="586" y="5447"/>
                    <a:pt x="736" y="5197"/>
                    <a:pt x="853" y="4929"/>
                  </a:cubicBezTo>
                  <a:cubicBezTo>
                    <a:pt x="1003" y="4645"/>
                    <a:pt x="1103" y="4328"/>
                    <a:pt x="1154" y="4010"/>
                  </a:cubicBezTo>
                  <a:cubicBezTo>
                    <a:pt x="1187" y="3609"/>
                    <a:pt x="1154" y="3208"/>
                    <a:pt x="1020" y="2824"/>
                  </a:cubicBezTo>
                  <a:cubicBezTo>
                    <a:pt x="786" y="2022"/>
                    <a:pt x="519" y="1320"/>
                    <a:pt x="335" y="802"/>
                  </a:cubicBezTo>
                  <a:cubicBezTo>
                    <a:pt x="251" y="535"/>
                    <a:pt x="151" y="251"/>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56"/>
            <p:cNvSpPr/>
            <p:nvPr/>
          </p:nvSpPr>
          <p:spPr>
            <a:xfrm>
              <a:off x="1557238" y="1637539"/>
              <a:ext cx="329346" cy="342230"/>
            </a:xfrm>
            <a:custGeom>
              <a:rect b="b" l="l" r="r" t="t"/>
              <a:pathLst>
                <a:path extrusionOk="0" h="10678" w="10276">
                  <a:moveTo>
                    <a:pt x="6851" y="1"/>
                  </a:moveTo>
                  <a:lnTo>
                    <a:pt x="0" y="7352"/>
                  </a:lnTo>
                  <a:cubicBezTo>
                    <a:pt x="435" y="8372"/>
                    <a:pt x="1120" y="9257"/>
                    <a:pt x="1988" y="9926"/>
                  </a:cubicBezTo>
                  <a:cubicBezTo>
                    <a:pt x="2639" y="10392"/>
                    <a:pt x="3442" y="10678"/>
                    <a:pt x="4240" y="10678"/>
                  </a:cubicBezTo>
                  <a:cubicBezTo>
                    <a:pt x="4529" y="10678"/>
                    <a:pt x="4817" y="10640"/>
                    <a:pt x="5096" y="10560"/>
                  </a:cubicBezTo>
                  <a:cubicBezTo>
                    <a:pt x="6149" y="10260"/>
                    <a:pt x="7018" y="9291"/>
                    <a:pt x="7051" y="8205"/>
                  </a:cubicBezTo>
                  <a:cubicBezTo>
                    <a:pt x="7335" y="8533"/>
                    <a:pt x="7742" y="8701"/>
                    <a:pt x="8149" y="8701"/>
                  </a:cubicBezTo>
                  <a:cubicBezTo>
                    <a:pt x="8508" y="8701"/>
                    <a:pt x="8866" y="8571"/>
                    <a:pt x="9140" y="8305"/>
                  </a:cubicBezTo>
                  <a:cubicBezTo>
                    <a:pt x="9741" y="7720"/>
                    <a:pt x="9741" y="6768"/>
                    <a:pt x="9140" y="6200"/>
                  </a:cubicBezTo>
                  <a:cubicBezTo>
                    <a:pt x="9658" y="5932"/>
                    <a:pt x="10242" y="5565"/>
                    <a:pt x="10276" y="4980"/>
                  </a:cubicBezTo>
                  <a:cubicBezTo>
                    <a:pt x="10259" y="4596"/>
                    <a:pt x="10059" y="4245"/>
                    <a:pt x="9758" y="4027"/>
                  </a:cubicBezTo>
                  <a:cubicBezTo>
                    <a:pt x="9440" y="3827"/>
                    <a:pt x="9123" y="3626"/>
                    <a:pt x="8789" y="3459"/>
                  </a:cubicBezTo>
                  <a:cubicBezTo>
                    <a:pt x="7586" y="2724"/>
                    <a:pt x="6851" y="1404"/>
                    <a:pt x="68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56"/>
            <p:cNvSpPr/>
            <p:nvPr/>
          </p:nvSpPr>
          <p:spPr>
            <a:xfrm>
              <a:off x="1770371" y="1607027"/>
              <a:ext cx="99611" cy="134097"/>
            </a:xfrm>
            <a:custGeom>
              <a:rect b="b" l="l" r="r" t="t"/>
              <a:pathLst>
                <a:path extrusionOk="0" h="4184" w="3108">
                  <a:moveTo>
                    <a:pt x="50" y="0"/>
                  </a:moveTo>
                  <a:cubicBezTo>
                    <a:pt x="0" y="318"/>
                    <a:pt x="0" y="635"/>
                    <a:pt x="67" y="953"/>
                  </a:cubicBezTo>
                  <a:cubicBezTo>
                    <a:pt x="151" y="1721"/>
                    <a:pt x="401" y="2456"/>
                    <a:pt x="802" y="3125"/>
                  </a:cubicBezTo>
                  <a:cubicBezTo>
                    <a:pt x="1003" y="3509"/>
                    <a:pt x="1303" y="3843"/>
                    <a:pt x="1688" y="4060"/>
                  </a:cubicBezTo>
                  <a:cubicBezTo>
                    <a:pt x="1851" y="4142"/>
                    <a:pt x="2030" y="4184"/>
                    <a:pt x="2207" y="4184"/>
                  </a:cubicBezTo>
                  <a:cubicBezTo>
                    <a:pt x="2393" y="4184"/>
                    <a:pt x="2578" y="4138"/>
                    <a:pt x="2740" y="4044"/>
                  </a:cubicBezTo>
                  <a:cubicBezTo>
                    <a:pt x="2958" y="3910"/>
                    <a:pt x="3091" y="3676"/>
                    <a:pt x="3091" y="3426"/>
                  </a:cubicBezTo>
                  <a:cubicBezTo>
                    <a:pt x="3108" y="3258"/>
                    <a:pt x="3041" y="3175"/>
                    <a:pt x="3024" y="3175"/>
                  </a:cubicBezTo>
                  <a:cubicBezTo>
                    <a:pt x="3008" y="3175"/>
                    <a:pt x="3041" y="3258"/>
                    <a:pt x="3024" y="3426"/>
                  </a:cubicBezTo>
                  <a:cubicBezTo>
                    <a:pt x="2991" y="3626"/>
                    <a:pt x="2857" y="3827"/>
                    <a:pt x="2673" y="3927"/>
                  </a:cubicBezTo>
                  <a:cubicBezTo>
                    <a:pt x="2543" y="3996"/>
                    <a:pt x="2398" y="4030"/>
                    <a:pt x="2252" y="4030"/>
                  </a:cubicBezTo>
                  <a:cubicBezTo>
                    <a:pt x="2080" y="4030"/>
                    <a:pt x="1908" y="3984"/>
                    <a:pt x="1755" y="3893"/>
                  </a:cubicBezTo>
                  <a:cubicBezTo>
                    <a:pt x="1420" y="3693"/>
                    <a:pt x="1136" y="3392"/>
                    <a:pt x="953" y="3025"/>
                  </a:cubicBezTo>
                  <a:cubicBezTo>
                    <a:pt x="585" y="2390"/>
                    <a:pt x="318" y="1671"/>
                    <a:pt x="184" y="936"/>
                  </a:cubicBezTo>
                  <a:cubicBezTo>
                    <a:pt x="84" y="368"/>
                    <a:pt x="84"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56"/>
            <p:cNvSpPr/>
            <p:nvPr/>
          </p:nvSpPr>
          <p:spPr>
            <a:xfrm>
              <a:off x="1507945" y="1514915"/>
              <a:ext cx="264060" cy="521614"/>
            </a:xfrm>
            <a:custGeom>
              <a:rect b="b" l="l" r="r" t="t"/>
              <a:pathLst>
                <a:path extrusionOk="0" h="16275" w="8239">
                  <a:moveTo>
                    <a:pt x="4245" y="0"/>
                  </a:moveTo>
                  <a:lnTo>
                    <a:pt x="1" y="3208"/>
                  </a:lnTo>
                  <a:lnTo>
                    <a:pt x="435" y="13768"/>
                  </a:lnTo>
                  <a:cubicBezTo>
                    <a:pt x="502" y="15155"/>
                    <a:pt x="1655" y="16258"/>
                    <a:pt x="3042" y="16275"/>
                  </a:cubicBezTo>
                  <a:cubicBezTo>
                    <a:pt x="3053" y="16275"/>
                    <a:pt x="3063" y="16275"/>
                    <a:pt x="3074" y="16275"/>
                  </a:cubicBezTo>
                  <a:cubicBezTo>
                    <a:pt x="4463" y="16275"/>
                    <a:pt x="5616" y="15195"/>
                    <a:pt x="5699" y="13802"/>
                  </a:cubicBezTo>
                  <a:cubicBezTo>
                    <a:pt x="5765" y="12482"/>
                    <a:pt x="5866" y="11162"/>
                    <a:pt x="5866" y="11162"/>
                  </a:cubicBezTo>
                  <a:cubicBezTo>
                    <a:pt x="5866" y="11162"/>
                    <a:pt x="7988" y="10928"/>
                    <a:pt x="8105" y="8839"/>
                  </a:cubicBezTo>
                  <a:cubicBezTo>
                    <a:pt x="8238" y="6734"/>
                    <a:pt x="8105" y="1889"/>
                    <a:pt x="8105" y="1889"/>
                  </a:cubicBezTo>
                  <a:lnTo>
                    <a:pt x="4245"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56"/>
            <p:cNvSpPr/>
            <p:nvPr/>
          </p:nvSpPr>
          <p:spPr>
            <a:xfrm>
              <a:off x="1734475" y="1679845"/>
              <a:ext cx="19839" cy="17531"/>
            </a:xfrm>
            <a:custGeom>
              <a:rect b="b" l="l" r="r" t="t"/>
              <a:pathLst>
                <a:path extrusionOk="0" h="547" w="619">
                  <a:moveTo>
                    <a:pt x="352" y="1"/>
                  </a:moveTo>
                  <a:cubicBezTo>
                    <a:pt x="118" y="1"/>
                    <a:pt x="1" y="285"/>
                    <a:pt x="168" y="469"/>
                  </a:cubicBezTo>
                  <a:cubicBezTo>
                    <a:pt x="221" y="522"/>
                    <a:pt x="287" y="547"/>
                    <a:pt x="352" y="547"/>
                  </a:cubicBezTo>
                  <a:cubicBezTo>
                    <a:pt x="488" y="547"/>
                    <a:pt x="619" y="438"/>
                    <a:pt x="619" y="268"/>
                  </a:cubicBezTo>
                  <a:cubicBezTo>
                    <a:pt x="619" y="118"/>
                    <a:pt x="502" y="1"/>
                    <a:pt x="3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56"/>
            <p:cNvSpPr/>
            <p:nvPr/>
          </p:nvSpPr>
          <p:spPr>
            <a:xfrm>
              <a:off x="1728065" y="1668691"/>
              <a:ext cx="35351" cy="10801"/>
            </a:xfrm>
            <a:custGeom>
              <a:rect b="b" l="l" r="r" t="t"/>
              <a:pathLst>
                <a:path extrusionOk="0" h="337" w="1103">
                  <a:moveTo>
                    <a:pt x="531" y="1"/>
                  </a:moveTo>
                  <a:cubicBezTo>
                    <a:pt x="394" y="1"/>
                    <a:pt x="255" y="39"/>
                    <a:pt x="134" y="115"/>
                  </a:cubicBezTo>
                  <a:cubicBezTo>
                    <a:pt x="50" y="182"/>
                    <a:pt x="0" y="248"/>
                    <a:pt x="17" y="265"/>
                  </a:cubicBezTo>
                  <a:cubicBezTo>
                    <a:pt x="21" y="269"/>
                    <a:pt x="27" y="271"/>
                    <a:pt x="35" y="271"/>
                  </a:cubicBezTo>
                  <a:cubicBezTo>
                    <a:pt x="96" y="271"/>
                    <a:pt x="275" y="180"/>
                    <a:pt x="516" y="180"/>
                  </a:cubicBezTo>
                  <a:cubicBezTo>
                    <a:pt x="533" y="180"/>
                    <a:pt x="550" y="181"/>
                    <a:pt x="568" y="182"/>
                  </a:cubicBezTo>
                  <a:cubicBezTo>
                    <a:pt x="827" y="197"/>
                    <a:pt x="1016" y="336"/>
                    <a:pt x="1073" y="336"/>
                  </a:cubicBezTo>
                  <a:cubicBezTo>
                    <a:pt x="1079" y="336"/>
                    <a:pt x="1083" y="335"/>
                    <a:pt x="1086" y="332"/>
                  </a:cubicBezTo>
                  <a:cubicBezTo>
                    <a:pt x="1103" y="315"/>
                    <a:pt x="1069" y="248"/>
                    <a:pt x="986" y="165"/>
                  </a:cubicBezTo>
                  <a:cubicBezTo>
                    <a:pt x="858" y="56"/>
                    <a:pt x="696" y="1"/>
                    <a:pt x="53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56"/>
            <p:cNvSpPr/>
            <p:nvPr/>
          </p:nvSpPr>
          <p:spPr>
            <a:xfrm>
              <a:off x="1634350" y="1679845"/>
              <a:ext cx="20384" cy="17531"/>
            </a:xfrm>
            <a:custGeom>
              <a:rect b="b" l="l" r="r" t="t"/>
              <a:pathLst>
                <a:path extrusionOk="0" h="547" w="636">
                  <a:moveTo>
                    <a:pt x="368" y="1"/>
                  </a:moveTo>
                  <a:cubicBezTo>
                    <a:pt x="117" y="1"/>
                    <a:pt x="0" y="285"/>
                    <a:pt x="167" y="469"/>
                  </a:cubicBezTo>
                  <a:cubicBezTo>
                    <a:pt x="221" y="522"/>
                    <a:pt x="288" y="547"/>
                    <a:pt x="355" y="547"/>
                  </a:cubicBezTo>
                  <a:cubicBezTo>
                    <a:pt x="497" y="547"/>
                    <a:pt x="635" y="438"/>
                    <a:pt x="635" y="268"/>
                  </a:cubicBezTo>
                  <a:cubicBezTo>
                    <a:pt x="635" y="118"/>
                    <a:pt x="501" y="1"/>
                    <a:pt x="3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56"/>
            <p:cNvSpPr/>
            <p:nvPr/>
          </p:nvSpPr>
          <p:spPr>
            <a:xfrm>
              <a:off x="1625248" y="1668691"/>
              <a:ext cx="35351" cy="10801"/>
            </a:xfrm>
            <a:custGeom>
              <a:rect b="b" l="l" r="r" t="t"/>
              <a:pathLst>
                <a:path extrusionOk="0" h="337" w="1103">
                  <a:moveTo>
                    <a:pt x="526" y="1"/>
                  </a:moveTo>
                  <a:cubicBezTo>
                    <a:pt x="391" y="1"/>
                    <a:pt x="255" y="39"/>
                    <a:pt x="134" y="115"/>
                  </a:cubicBezTo>
                  <a:cubicBezTo>
                    <a:pt x="50" y="182"/>
                    <a:pt x="0" y="248"/>
                    <a:pt x="17" y="265"/>
                  </a:cubicBezTo>
                  <a:cubicBezTo>
                    <a:pt x="21" y="269"/>
                    <a:pt x="27" y="271"/>
                    <a:pt x="35" y="271"/>
                  </a:cubicBezTo>
                  <a:cubicBezTo>
                    <a:pt x="95" y="271"/>
                    <a:pt x="273" y="180"/>
                    <a:pt x="502" y="180"/>
                  </a:cubicBezTo>
                  <a:cubicBezTo>
                    <a:pt x="518" y="180"/>
                    <a:pt x="535" y="181"/>
                    <a:pt x="551" y="182"/>
                  </a:cubicBezTo>
                  <a:cubicBezTo>
                    <a:pt x="825" y="197"/>
                    <a:pt x="1016" y="336"/>
                    <a:pt x="1073" y="336"/>
                  </a:cubicBezTo>
                  <a:cubicBezTo>
                    <a:pt x="1079" y="336"/>
                    <a:pt x="1083" y="335"/>
                    <a:pt x="1086" y="332"/>
                  </a:cubicBezTo>
                  <a:cubicBezTo>
                    <a:pt x="1103" y="315"/>
                    <a:pt x="1069" y="248"/>
                    <a:pt x="986" y="165"/>
                  </a:cubicBezTo>
                  <a:cubicBezTo>
                    <a:pt x="849" y="56"/>
                    <a:pt x="688" y="1"/>
                    <a:pt x="5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56"/>
            <p:cNvSpPr/>
            <p:nvPr/>
          </p:nvSpPr>
          <p:spPr>
            <a:xfrm>
              <a:off x="1691624" y="1676640"/>
              <a:ext cx="25736" cy="81247"/>
            </a:xfrm>
            <a:custGeom>
              <a:rect b="b" l="l" r="r" t="t"/>
              <a:pathLst>
                <a:path extrusionOk="0" h="2535" w="803">
                  <a:moveTo>
                    <a:pt x="1" y="0"/>
                  </a:moveTo>
                  <a:lnTo>
                    <a:pt x="1" y="0"/>
                  </a:lnTo>
                  <a:cubicBezTo>
                    <a:pt x="18" y="151"/>
                    <a:pt x="68" y="318"/>
                    <a:pt x="118" y="468"/>
                  </a:cubicBezTo>
                  <a:cubicBezTo>
                    <a:pt x="201" y="736"/>
                    <a:pt x="318" y="1120"/>
                    <a:pt x="452" y="1554"/>
                  </a:cubicBezTo>
                  <a:cubicBezTo>
                    <a:pt x="519" y="1755"/>
                    <a:pt x="586" y="1955"/>
                    <a:pt x="653" y="2156"/>
                  </a:cubicBezTo>
                  <a:cubicBezTo>
                    <a:pt x="686" y="2223"/>
                    <a:pt x="703" y="2306"/>
                    <a:pt x="686" y="2390"/>
                  </a:cubicBezTo>
                  <a:cubicBezTo>
                    <a:pt x="669" y="2440"/>
                    <a:pt x="602" y="2440"/>
                    <a:pt x="519" y="2457"/>
                  </a:cubicBezTo>
                  <a:cubicBezTo>
                    <a:pt x="369" y="2457"/>
                    <a:pt x="201" y="2473"/>
                    <a:pt x="51" y="2507"/>
                  </a:cubicBezTo>
                  <a:cubicBezTo>
                    <a:pt x="149" y="2526"/>
                    <a:pt x="241" y="2534"/>
                    <a:pt x="334" y="2534"/>
                  </a:cubicBezTo>
                  <a:cubicBezTo>
                    <a:pt x="400" y="2534"/>
                    <a:pt x="466" y="2530"/>
                    <a:pt x="536" y="2523"/>
                  </a:cubicBezTo>
                  <a:cubicBezTo>
                    <a:pt x="550" y="2526"/>
                    <a:pt x="564" y="2528"/>
                    <a:pt x="578" y="2528"/>
                  </a:cubicBezTo>
                  <a:cubicBezTo>
                    <a:pt x="651" y="2528"/>
                    <a:pt x="728" y="2493"/>
                    <a:pt x="770" y="2423"/>
                  </a:cubicBezTo>
                  <a:cubicBezTo>
                    <a:pt x="803" y="2323"/>
                    <a:pt x="786" y="2206"/>
                    <a:pt x="753" y="2122"/>
                  </a:cubicBezTo>
                  <a:cubicBezTo>
                    <a:pt x="686" y="1922"/>
                    <a:pt x="619" y="1721"/>
                    <a:pt x="552" y="1521"/>
                  </a:cubicBezTo>
                  <a:cubicBezTo>
                    <a:pt x="419" y="1086"/>
                    <a:pt x="285" y="719"/>
                    <a:pt x="185" y="435"/>
                  </a:cubicBezTo>
                  <a:cubicBezTo>
                    <a:pt x="151" y="284"/>
                    <a:pt x="85" y="13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56"/>
            <p:cNvSpPr/>
            <p:nvPr/>
          </p:nvSpPr>
          <p:spPr>
            <a:xfrm>
              <a:off x="1656817" y="1765034"/>
              <a:ext cx="50927" cy="27467"/>
            </a:xfrm>
            <a:custGeom>
              <a:rect b="b" l="l" r="r" t="t"/>
              <a:pathLst>
                <a:path extrusionOk="0" h="857" w="1589">
                  <a:moveTo>
                    <a:pt x="134" y="1"/>
                  </a:moveTo>
                  <a:lnTo>
                    <a:pt x="134" y="1"/>
                  </a:lnTo>
                  <a:cubicBezTo>
                    <a:pt x="132" y="1"/>
                    <a:pt x="148" y="11"/>
                    <a:pt x="185" y="33"/>
                  </a:cubicBezTo>
                  <a:cubicBezTo>
                    <a:pt x="185" y="33"/>
                    <a:pt x="1" y="534"/>
                    <a:pt x="619" y="801"/>
                  </a:cubicBezTo>
                  <a:cubicBezTo>
                    <a:pt x="716" y="838"/>
                    <a:pt x="817" y="856"/>
                    <a:pt x="917" y="856"/>
                  </a:cubicBezTo>
                  <a:cubicBezTo>
                    <a:pt x="1178" y="856"/>
                    <a:pt x="1431" y="735"/>
                    <a:pt x="1588" y="517"/>
                  </a:cubicBezTo>
                  <a:cubicBezTo>
                    <a:pt x="1059" y="517"/>
                    <a:pt x="143" y="1"/>
                    <a:pt x="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56"/>
            <p:cNvSpPr/>
            <p:nvPr/>
          </p:nvSpPr>
          <p:spPr>
            <a:xfrm>
              <a:off x="1606499" y="1842659"/>
              <a:ext cx="89452" cy="46697"/>
            </a:xfrm>
            <a:custGeom>
              <a:rect b="b" l="l" r="r" t="t"/>
              <a:pathLst>
                <a:path extrusionOk="0" h="1457" w="2791">
                  <a:moveTo>
                    <a:pt x="0" y="0"/>
                  </a:moveTo>
                  <a:cubicBezTo>
                    <a:pt x="0" y="0"/>
                    <a:pt x="602" y="1457"/>
                    <a:pt x="2576" y="1457"/>
                  </a:cubicBezTo>
                  <a:cubicBezTo>
                    <a:pt x="2630" y="1457"/>
                    <a:pt x="2685" y="1456"/>
                    <a:pt x="2741" y="1454"/>
                  </a:cubicBezTo>
                  <a:lnTo>
                    <a:pt x="2791" y="936"/>
                  </a:lnTo>
                  <a:cubicBezTo>
                    <a:pt x="1788" y="886"/>
                    <a:pt x="819" y="568"/>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56"/>
            <p:cNvSpPr/>
            <p:nvPr/>
          </p:nvSpPr>
          <p:spPr>
            <a:xfrm>
              <a:off x="1345708" y="1469757"/>
              <a:ext cx="460558" cy="490205"/>
            </a:xfrm>
            <a:custGeom>
              <a:rect b="b" l="l" r="r" t="t"/>
              <a:pathLst>
                <a:path extrusionOk="0" h="15295" w="14370">
                  <a:moveTo>
                    <a:pt x="8834" y="0"/>
                  </a:moveTo>
                  <a:cubicBezTo>
                    <a:pt x="8487" y="0"/>
                    <a:pt x="8194" y="39"/>
                    <a:pt x="7954" y="39"/>
                  </a:cubicBezTo>
                  <a:cubicBezTo>
                    <a:pt x="7385" y="39"/>
                    <a:pt x="5013" y="507"/>
                    <a:pt x="3409" y="2663"/>
                  </a:cubicBezTo>
                  <a:cubicBezTo>
                    <a:pt x="2824" y="3264"/>
                    <a:pt x="1989" y="5236"/>
                    <a:pt x="1905" y="5937"/>
                  </a:cubicBezTo>
                  <a:cubicBezTo>
                    <a:pt x="1805" y="6623"/>
                    <a:pt x="1922" y="7341"/>
                    <a:pt x="1922" y="8043"/>
                  </a:cubicBezTo>
                  <a:cubicBezTo>
                    <a:pt x="1922" y="8744"/>
                    <a:pt x="1755" y="9496"/>
                    <a:pt x="1237" y="9964"/>
                  </a:cubicBezTo>
                  <a:cubicBezTo>
                    <a:pt x="902" y="10248"/>
                    <a:pt x="435" y="10432"/>
                    <a:pt x="234" y="10816"/>
                  </a:cubicBezTo>
                  <a:cubicBezTo>
                    <a:pt x="0" y="11284"/>
                    <a:pt x="268" y="11886"/>
                    <a:pt x="685" y="12170"/>
                  </a:cubicBezTo>
                  <a:cubicBezTo>
                    <a:pt x="1045" y="12405"/>
                    <a:pt x="1484" y="12480"/>
                    <a:pt x="1918" y="12480"/>
                  </a:cubicBezTo>
                  <a:cubicBezTo>
                    <a:pt x="2009" y="12480"/>
                    <a:pt x="2099" y="12476"/>
                    <a:pt x="2189" y="12470"/>
                  </a:cubicBezTo>
                  <a:lnTo>
                    <a:pt x="2189" y="12470"/>
                  </a:lnTo>
                  <a:cubicBezTo>
                    <a:pt x="2106" y="13557"/>
                    <a:pt x="2841" y="14526"/>
                    <a:pt x="3910" y="14726"/>
                  </a:cubicBezTo>
                  <a:cubicBezTo>
                    <a:pt x="4008" y="14741"/>
                    <a:pt x="4106" y="14749"/>
                    <a:pt x="4204" y="14749"/>
                  </a:cubicBezTo>
                  <a:cubicBezTo>
                    <a:pt x="4637" y="14749"/>
                    <a:pt x="5059" y="14601"/>
                    <a:pt x="5414" y="14342"/>
                  </a:cubicBezTo>
                  <a:cubicBezTo>
                    <a:pt x="5765" y="14676"/>
                    <a:pt x="6132" y="15010"/>
                    <a:pt x="6533" y="15294"/>
                  </a:cubicBezTo>
                  <a:cubicBezTo>
                    <a:pt x="6617" y="12237"/>
                    <a:pt x="6550" y="9179"/>
                    <a:pt x="6333" y="6121"/>
                  </a:cubicBezTo>
                  <a:cubicBezTo>
                    <a:pt x="7736" y="5887"/>
                    <a:pt x="10259" y="5119"/>
                    <a:pt x="10694" y="2880"/>
                  </a:cubicBezTo>
                  <a:cubicBezTo>
                    <a:pt x="11245" y="4150"/>
                    <a:pt x="12097" y="4851"/>
                    <a:pt x="13233" y="5820"/>
                  </a:cubicBezTo>
                  <a:cubicBezTo>
                    <a:pt x="13233" y="5820"/>
                    <a:pt x="14370" y="3916"/>
                    <a:pt x="12281" y="1760"/>
                  </a:cubicBezTo>
                  <a:cubicBezTo>
                    <a:pt x="10817" y="226"/>
                    <a:pt x="9670" y="0"/>
                    <a:pt x="88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56"/>
            <p:cNvSpPr/>
            <p:nvPr/>
          </p:nvSpPr>
          <p:spPr>
            <a:xfrm>
              <a:off x="1553488" y="1557766"/>
              <a:ext cx="134963" cy="88298"/>
            </a:xfrm>
            <a:custGeom>
              <a:rect b="b" l="l" r="r" t="t"/>
              <a:pathLst>
                <a:path extrusionOk="0" h="2755" w="4211">
                  <a:moveTo>
                    <a:pt x="4110" y="0"/>
                  </a:moveTo>
                  <a:cubicBezTo>
                    <a:pt x="4077" y="0"/>
                    <a:pt x="4127" y="334"/>
                    <a:pt x="4027" y="836"/>
                  </a:cubicBezTo>
                  <a:cubicBezTo>
                    <a:pt x="3977" y="1136"/>
                    <a:pt x="3860" y="1404"/>
                    <a:pt x="3693" y="1671"/>
                  </a:cubicBezTo>
                  <a:cubicBezTo>
                    <a:pt x="3492" y="1972"/>
                    <a:pt x="3191" y="2206"/>
                    <a:pt x="2857" y="2339"/>
                  </a:cubicBezTo>
                  <a:cubicBezTo>
                    <a:pt x="2364" y="2546"/>
                    <a:pt x="1854" y="2587"/>
                    <a:pt x="1416" y="2587"/>
                  </a:cubicBezTo>
                  <a:cubicBezTo>
                    <a:pt x="1216" y="2587"/>
                    <a:pt x="1031" y="2578"/>
                    <a:pt x="869" y="2573"/>
                  </a:cubicBezTo>
                  <a:cubicBezTo>
                    <a:pt x="727" y="2557"/>
                    <a:pt x="585" y="2548"/>
                    <a:pt x="441" y="2548"/>
                  </a:cubicBezTo>
                  <a:cubicBezTo>
                    <a:pt x="297" y="2548"/>
                    <a:pt x="151" y="2557"/>
                    <a:pt x="0" y="2573"/>
                  </a:cubicBezTo>
                  <a:lnTo>
                    <a:pt x="17" y="2573"/>
                  </a:lnTo>
                  <a:cubicBezTo>
                    <a:pt x="284" y="2640"/>
                    <a:pt x="568" y="2690"/>
                    <a:pt x="852" y="2707"/>
                  </a:cubicBezTo>
                  <a:cubicBezTo>
                    <a:pt x="1068" y="2728"/>
                    <a:pt x="1329" y="2754"/>
                    <a:pt x="1617" y="2754"/>
                  </a:cubicBezTo>
                  <a:cubicBezTo>
                    <a:pt x="2023" y="2754"/>
                    <a:pt x="2482" y="2702"/>
                    <a:pt x="2941" y="2506"/>
                  </a:cubicBezTo>
                  <a:cubicBezTo>
                    <a:pt x="3308" y="2356"/>
                    <a:pt x="3626" y="2089"/>
                    <a:pt x="3843" y="1755"/>
                  </a:cubicBezTo>
                  <a:cubicBezTo>
                    <a:pt x="4010" y="1487"/>
                    <a:pt x="4110" y="1170"/>
                    <a:pt x="4161" y="852"/>
                  </a:cubicBezTo>
                  <a:cubicBezTo>
                    <a:pt x="4211" y="568"/>
                    <a:pt x="4194" y="267"/>
                    <a:pt x="411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56"/>
            <p:cNvSpPr/>
            <p:nvPr/>
          </p:nvSpPr>
          <p:spPr>
            <a:xfrm>
              <a:off x="1378367" y="1563631"/>
              <a:ext cx="93746" cy="242843"/>
            </a:xfrm>
            <a:custGeom>
              <a:rect b="b" l="l" r="r" t="t"/>
              <a:pathLst>
                <a:path extrusionOk="0" h="7577" w="2925">
                  <a:moveTo>
                    <a:pt x="2908" y="1"/>
                  </a:moveTo>
                  <a:lnTo>
                    <a:pt x="2908" y="1"/>
                  </a:lnTo>
                  <a:cubicBezTo>
                    <a:pt x="2807" y="68"/>
                    <a:pt x="2707" y="135"/>
                    <a:pt x="2607" y="218"/>
                  </a:cubicBezTo>
                  <a:cubicBezTo>
                    <a:pt x="2440" y="369"/>
                    <a:pt x="2173" y="586"/>
                    <a:pt x="1872" y="870"/>
                  </a:cubicBezTo>
                  <a:cubicBezTo>
                    <a:pt x="1521" y="1204"/>
                    <a:pt x="1203" y="1572"/>
                    <a:pt x="919" y="1989"/>
                  </a:cubicBezTo>
                  <a:cubicBezTo>
                    <a:pt x="585" y="2490"/>
                    <a:pt x="368" y="3075"/>
                    <a:pt x="301" y="3677"/>
                  </a:cubicBezTo>
                  <a:cubicBezTo>
                    <a:pt x="268" y="3994"/>
                    <a:pt x="284" y="4312"/>
                    <a:pt x="351" y="4629"/>
                  </a:cubicBezTo>
                  <a:cubicBezTo>
                    <a:pt x="435" y="4897"/>
                    <a:pt x="535" y="5181"/>
                    <a:pt x="652" y="5448"/>
                  </a:cubicBezTo>
                  <a:cubicBezTo>
                    <a:pt x="869" y="5932"/>
                    <a:pt x="1003" y="6417"/>
                    <a:pt x="919" y="6801"/>
                  </a:cubicBezTo>
                  <a:cubicBezTo>
                    <a:pt x="853" y="7102"/>
                    <a:pt x="635" y="7369"/>
                    <a:pt x="351" y="7486"/>
                  </a:cubicBezTo>
                  <a:cubicBezTo>
                    <a:pt x="234" y="7520"/>
                    <a:pt x="117" y="7536"/>
                    <a:pt x="0" y="7536"/>
                  </a:cubicBezTo>
                  <a:cubicBezTo>
                    <a:pt x="0" y="7536"/>
                    <a:pt x="34" y="7553"/>
                    <a:pt x="84" y="7570"/>
                  </a:cubicBezTo>
                  <a:cubicBezTo>
                    <a:pt x="113" y="7575"/>
                    <a:pt x="141" y="7577"/>
                    <a:pt x="169" y="7577"/>
                  </a:cubicBezTo>
                  <a:cubicBezTo>
                    <a:pt x="235" y="7577"/>
                    <a:pt x="297" y="7565"/>
                    <a:pt x="368" y="7553"/>
                  </a:cubicBezTo>
                  <a:cubicBezTo>
                    <a:pt x="702" y="7453"/>
                    <a:pt x="953" y="7169"/>
                    <a:pt x="1036" y="6835"/>
                  </a:cubicBezTo>
                  <a:cubicBezTo>
                    <a:pt x="1153" y="6400"/>
                    <a:pt x="1020" y="5882"/>
                    <a:pt x="819" y="5381"/>
                  </a:cubicBezTo>
                  <a:cubicBezTo>
                    <a:pt x="702" y="5114"/>
                    <a:pt x="602" y="4846"/>
                    <a:pt x="535" y="4579"/>
                  </a:cubicBezTo>
                  <a:cubicBezTo>
                    <a:pt x="468" y="4295"/>
                    <a:pt x="452" y="3994"/>
                    <a:pt x="485" y="3694"/>
                  </a:cubicBezTo>
                  <a:cubicBezTo>
                    <a:pt x="552" y="3125"/>
                    <a:pt x="752" y="2557"/>
                    <a:pt x="1070" y="2073"/>
                  </a:cubicBezTo>
                  <a:cubicBezTo>
                    <a:pt x="1337" y="1672"/>
                    <a:pt x="1638" y="1304"/>
                    <a:pt x="1972" y="953"/>
                  </a:cubicBezTo>
                  <a:cubicBezTo>
                    <a:pt x="2540" y="369"/>
                    <a:pt x="2924" y="34"/>
                    <a:pt x="29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56"/>
            <p:cNvSpPr/>
            <p:nvPr/>
          </p:nvSpPr>
          <p:spPr>
            <a:xfrm>
              <a:off x="1572750" y="4596234"/>
              <a:ext cx="324026" cy="74420"/>
            </a:xfrm>
            <a:custGeom>
              <a:rect b="b" l="l" r="r" t="t"/>
              <a:pathLst>
                <a:path extrusionOk="0" h="2322" w="10110">
                  <a:moveTo>
                    <a:pt x="17" y="0"/>
                  </a:moveTo>
                  <a:lnTo>
                    <a:pt x="1" y="2139"/>
                  </a:lnTo>
                  <a:lnTo>
                    <a:pt x="335" y="2156"/>
                  </a:lnTo>
                  <a:cubicBezTo>
                    <a:pt x="1285" y="2208"/>
                    <a:pt x="4091" y="2321"/>
                    <a:pt x="6280" y="2321"/>
                  </a:cubicBezTo>
                  <a:cubicBezTo>
                    <a:pt x="7555" y="2321"/>
                    <a:pt x="8621" y="2283"/>
                    <a:pt x="8990" y="2172"/>
                  </a:cubicBezTo>
                  <a:cubicBezTo>
                    <a:pt x="10109" y="1838"/>
                    <a:pt x="5481" y="786"/>
                    <a:pt x="5481" y="786"/>
                  </a:cubicBezTo>
                  <a:lnTo>
                    <a:pt x="5481" y="101"/>
                  </a:lnTo>
                  <a:lnTo>
                    <a:pt x="1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56"/>
            <p:cNvSpPr/>
            <p:nvPr/>
          </p:nvSpPr>
          <p:spPr>
            <a:xfrm>
              <a:off x="1572750" y="4615368"/>
              <a:ext cx="63235" cy="49966"/>
            </a:xfrm>
            <a:custGeom>
              <a:rect b="b" l="l" r="r" t="t"/>
              <a:pathLst>
                <a:path extrusionOk="0" h="1559" w="1973">
                  <a:moveTo>
                    <a:pt x="129" y="0"/>
                  </a:moveTo>
                  <a:cubicBezTo>
                    <a:pt x="87" y="0"/>
                    <a:pt x="44" y="2"/>
                    <a:pt x="1" y="5"/>
                  </a:cubicBezTo>
                  <a:lnTo>
                    <a:pt x="1" y="1525"/>
                  </a:lnTo>
                  <a:lnTo>
                    <a:pt x="1972" y="1559"/>
                  </a:lnTo>
                  <a:cubicBezTo>
                    <a:pt x="1889" y="1108"/>
                    <a:pt x="1638" y="690"/>
                    <a:pt x="1271" y="406"/>
                  </a:cubicBezTo>
                  <a:cubicBezTo>
                    <a:pt x="952" y="148"/>
                    <a:pt x="551" y="0"/>
                    <a:pt x="129" y="0"/>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56"/>
            <p:cNvSpPr/>
            <p:nvPr/>
          </p:nvSpPr>
          <p:spPr>
            <a:xfrm>
              <a:off x="1572205" y="4640688"/>
              <a:ext cx="300469" cy="29871"/>
            </a:xfrm>
            <a:custGeom>
              <a:rect b="b" l="l" r="r" t="t"/>
              <a:pathLst>
                <a:path extrusionOk="0" h="932" w="9375">
                  <a:moveTo>
                    <a:pt x="7754" y="0"/>
                  </a:moveTo>
                  <a:cubicBezTo>
                    <a:pt x="7436" y="0"/>
                    <a:pt x="7269" y="702"/>
                    <a:pt x="7269" y="702"/>
                  </a:cubicBezTo>
                  <a:lnTo>
                    <a:pt x="18" y="618"/>
                  </a:lnTo>
                  <a:lnTo>
                    <a:pt x="1" y="752"/>
                  </a:lnTo>
                  <a:cubicBezTo>
                    <a:pt x="1379" y="869"/>
                    <a:pt x="3623" y="932"/>
                    <a:pt x="5546" y="932"/>
                  </a:cubicBezTo>
                  <a:cubicBezTo>
                    <a:pt x="7470" y="932"/>
                    <a:pt x="9074" y="869"/>
                    <a:pt x="9174" y="735"/>
                  </a:cubicBezTo>
                  <a:cubicBezTo>
                    <a:pt x="9374" y="468"/>
                    <a:pt x="7754" y="0"/>
                    <a:pt x="7754" y="0"/>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56"/>
            <p:cNvSpPr/>
            <p:nvPr/>
          </p:nvSpPr>
          <p:spPr>
            <a:xfrm>
              <a:off x="1571693" y="4659181"/>
              <a:ext cx="296174" cy="4551"/>
            </a:xfrm>
            <a:custGeom>
              <a:rect b="b" l="l" r="r" t="t"/>
              <a:pathLst>
                <a:path extrusionOk="0" h="142" w="9241">
                  <a:moveTo>
                    <a:pt x="55" y="0"/>
                  </a:moveTo>
                  <a:cubicBezTo>
                    <a:pt x="37" y="0"/>
                    <a:pt x="23" y="8"/>
                    <a:pt x="0" y="8"/>
                  </a:cubicBezTo>
                  <a:lnTo>
                    <a:pt x="84" y="8"/>
                  </a:lnTo>
                  <a:cubicBezTo>
                    <a:pt x="73" y="2"/>
                    <a:pt x="63" y="0"/>
                    <a:pt x="55" y="0"/>
                  </a:cubicBezTo>
                  <a:close/>
                  <a:moveTo>
                    <a:pt x="84" y="8"/>
                  </a:moveTo>
                  <a:lnTo>
                    <a:pt x="351" y="25"/>
                  </a:lnTo>
                  <a:cubicBezTo>
                    <a:pt x="618" y="41"/>
                    <a:pt x="953" y="58"/>
                    <a:pt x="1354" y="75"/>
                  </a:cubicBezTo>
                  <a:cubicBezTo>
                    <a:pt x="2189" y="108"/>
                    <a:pt x="3342" y="142"/>
                    <a:pt x="4612" y="142"/>
                  </a:cubicBezTo>
                  <a:cubicBezTo>
                    <a:pt x="5882" y="142"/>
                    <a:pt x="7051" y="108"/>
                    <a:pt x="7887" y="91"/>
                  </a:cubicBezTo>
                  <a:lnTo>
                    <a:pt x="8872" y="41"/>
                  </a:lnTo>
                  <a:lnTo>
                    <a:pt x="9140" y="41"/>
                  </a:lnTo>
                  <a:cubicBezTo>
                    <a:pt x="9173" y="41"/>
                    <a:pt x="9207" y="25"/>
                    <a:pt x="9240" y="25"/>
                  </a:cubicBezTo>
                  <a:lnTo>
                    <a:pt x="8872" y="25"/>
                  </a:lnTo>
                  <a:cubicBezTo>
                    <a:pt x="8605" y="25"/>
                    <a:pt x="8271" y="41"/>
                    <a:pt x="7887" y="41"/>
                  </a:cubicBezTo>
                  <a:cubicBezTo>
                    <a:pt x="7051" y="58"/>
                    <a:pt x="5882" y="75"/>
                    <a:pt x="4612" y="75"/>
                  </a:cubicBezTo>
                  <a:cubicBezTo>
                    <a:pt x="3342" y="75"/>
                    <a:pt x="2189" y="41"/>
                    <a:pt x="1354" y="25"/>
                  </a:cubicBezTo>
                  <a:lnTo>
                    <a:pt x="351" y="8"/>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56"/>
            <p:cNvSpPr/>
            <p:nvPr/>
          </p:nvSpPr>
          <p:spPr>
            <a:xfrm>
              <a:off x="1804632" y="4639053"/>
              <a:ext cx="17179" cy="27371"/>
            </a:xfrm>
            <a:custGeom>
              <a:rect b="b" l="l" r="r" t="t"/>
              <a:pathLst>
                <a:path extrusionOk="0" h="854" w="536">
                  <a:moveTo>
                    <a:pt x="535" y="1"/>
                  </a:moveTo>
                  <a:cubicBezTo>
                    <a:pt x="201" y="151"/>
                    <a:pt x="0" y="485"/>
                    <a:pt x="17" y="853"/>
                  </a:cubicBezTo>
                  <a:cubicBezTo>
                    <a:pt x="67" y="686"/>
                    <a:pt x="117" y="519"/>
                    <a:pt x="201" y="385"/>
                  </a:cubicBezTo>
                  <a:cubicBezTo>
                    <a:pt x="301" y="235"/>
                    <a:pt x="418" y="118"/>
                    <a:pt x="5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56"/>
            <p:cNvSpPr/>
            <p:nvPr/>
          </p:nvSpPr>
          <p:spPr>
            <a:xfrm>
              <a:off x="1750019" y="4621394"/>
              <a:ext cx="10192" cy="14551"/>
            </a:xfrm>
            <a:custGeom>
              <a:rect b="b" l="l" r="r" t="t"/>
              <a:pathLst>
                <a:path extrusionOk="0" h="454" w="318">
                  <a:moveTo>
                    <a:pt x="301" y="1"/>
                  </a:moveTo>
                  <a:cubicBezTo>
                    <a:pt x="284" y="1"/>
                    <a:pt x="201" y="84"/>
                    <a:pt x="134" y="218"/>
                  </a:cubicBezTo>
                  <a:cubicBezTo>
                    <a:pt x="50" y="335"/>
                    <a:pt x="0" y="452"/>
                    <a:pt x="17" y="452"/>
                  </a:cubicBezTo>
                  <a:cubicBezTo>
                    <a:pt x="18" y="453"/>
                    <a:pt x="20" y="454"/>
                    <a:pt x="21" y="454"/>
                  </a:cubicBezTo>
                  <a:cubicBezTo>
                    <a:pt x="44" y="454"/>
                    <a:pt x="107" y="360"/>
                    <a:pt x="184" y="251"/>
                  </a:cubicBezTo>
                  <a:cubicBezTo>
                    <a:pt x="268" y="118"/>
                    <a:pt x="318" y="17"/>
                    <a:pt x="3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56"/>
            <p:cNvSpPr/>
            <p:nvPr/>
          </p:nvSpPr>
          <p:spPr>
            <a:xfrm>
              <a:off x="1736077" y="4618637"/>
              <a:ext cx="11282" cy="9839"/>
            </a:xfrm>
            <a:custGeom>
              <a:rect b="b" l="l" r="r" t="t"/>
              <a:pathLst>
                <a:path extrusionOk="0" h="307" w="352">
                  <a:moveTo>
                    <a:pt x="344" y="0"/>
                  </a:moveTo>
                  <a:cubicBezTo>
                    <a:pt x="317" y="0"/>
                    <a:pt x="241" y="62"/>
                    <a:pt x="151" y="137"/>
                  </a:cubicBezTo>
                  <a:cubicBezTo>
                    <a:pt x="68" y="220"/>
                    <a:pt x="1" y="287"/>
                    <a:pt x="1" y="304"/>
                  </a:cubicBezTo>
                  <a:cubicBezTo>
                    <a:pt x="3" y="306"/>
                    <a:pt x="6" y="307"/>
                    <a:pt x="10" y="307"/>
                  </a:cubicBezTo>
                  <a:cubicBezTo>
                    <a:pt x="39" y="307"/>
                    <a:pt x="114" y="260"/>
                    <a:pt x="201" y="187"/>
                  </a:cubicBezTo>
                  <a:cubicBezTo>
                    <a:pt x="285" y="103"/>
                    <a:pt x="352" y="20"/>
                    <a:pt x="352" y="3"/>
                  </a:cubicBezTo>
                  <a:cubicBezTo>
                    <a:pt x="350" y="1"/>
                    <a:pt x="347" y="0"/>
                    <a:pt x="34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56"/>
            <p:cNvSpPr/>
            <p:nvPr/>
          </p:nvSpPr>
          <p:spPr>
            <a:xfrm>
              <a:off x="1727520" y="4611009"/>
              <a:ext cx="18236" cy="2372"/>
            </a:xfrm>
            <a:custGeom>
              <a:rect b="b" l="l" r="r" t="t"/>
              <a:pathLst>
                <a:path extrusionOk="0" h="74" w="569">
                  <a:moveTo>
                    <a:pt x="197" y="0"/>
                  </a:moveTo>
                  <a:cubicBezTo>
                    <a:pt x="127" y="0"/>
                    <a:pt x="60" y="12"/>
                    <a:pt x="0" y="24"/>
                  </a:cubicBezTo>
                  <a:cubicBezTo>
                    <a:pt x="84" y="74"/>
                    <a:pt x="184" y="74"/>
                    <a:pt x="284" y="74"/>
                  </a:cubicBezTo>
                  <a:cubicBezTo>
                    <a:pt x="368" y="74"/>
                    <a:pt x="468" y="74"/>
                    <a:pt x="569" y="41"/>
                  </a:cubicBezTo>
                  <a:cubicBezTo>
                    <a:pt x="495" y="16"/>
                    <a:pt x="422" y="1"/>
                    <a:pt x="355" y="1"/>
                  </a:cubicBezTo>
                  <a:cubicBezTo>
                    <a:pt x="330" y="1"/>
                    <a:pt x="307" y="3"/>
                    <a:pt x="284" y="7"/>
                  </a:cubicBezTo>
                  <a:cubicBezTo>
                    <a:pt x="255" y="2"/>
                    <a:pt x="226" y="0"/>
                    <a:pt x="19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56"/>
            <p:cNvSpPr/>
            <p:nvPr/>
          </p:nvSpPr>
          <p:spPr>
            <a:xfrm>
              <a:off x="1724315" y="4600497"/>
              <a:ext cx="20897" cy="2949"/>
            </a:xfrm>
            <a:custGeom>
              <a:rect b="b" l="l" r="r" t="t"/>
              <a:pathLst>
                <a:path extrusionOk="0" h="92" w="652">
                  <a:moveTo>
                    <a:pt x="0" y="1"/>
                  </a:moveTo>
                  <a:lnTo>
                    <a:pt x="0" y="1"/>
                  </a:lnTo>
                  <a:cubicBezTo>
                    <a:pt x="120" y="61"/>
                    <a:pt x="253" y="91"/>
                    <a:pt x="386" y="91"/>
                  </a:cubicBezTo>
                  <a:cubicBezTo>
                    <a:pt x="475" y="91"/>
                    <a:pt x="565" y="78"/>
                    <a:pt x="652" y="51"/>
                  </a:cubicBezTo>
                  <a:cubicBezTo>
                    <a:pt x="435" y="34"/>
                    <a:pt x="217" y="18"/>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56"/>
            <p:cNvSpPr/>
            <p:nvPr/>
          </p:nvSpPr>
          <p:spPr>
            <a:xfrm>
              <a:off x="1756429" y="4605272"/>
              <a:ext cx="33236" cy="18845"/>
            </a:xfrm>
            <a:custGeom>
              <a:rect b="b" l="l" r="r" t="t"/>
              <a:pathLst>
                <a:path extrusionOk="0" h="588" w="1037">
                  <a:moveTo>
                    <a:pt x="678" y="57"/>
                  </a:moveTo>
                  <a:cubicBezTo>
                    <a:pt x="766" y="57"/>
                    <a:pt x="849" y="79"/>
                    <a:pt x="920" y="119"/>
                  </a:cubicBezTo>
                  <a:cubicBezTo>
                    <a:pt x="987" y="153"/>
                    <a:pt x="953" y="220"/>
                    <a:pt x="903" y="253"/>
                  </a:cubicBezTo>
                  <a:cubicBezTo>
                    <a:pt x="836" y="286"/>
                    <a:pt x="769" y="320"/>
                    <a:pt x="702" y="336"/>
                  </a:cubicBezTo>
                  <a:cubicBezTo>
                    <a:pt x="586" y="387"/>
                    <a:pt x="469" y="420"/>
                    <a:pt x="335" y="437"/>
                  </a:cubicBezTo>
                  <a:cubicBezTo>
                    <a:pt x="235" y="453"/>
                    <a:pt x="152" y="462"/>
                    <a:pt x="93" y="468"/>
                  </a:cubicBezTo>
                  <a:lnTo>
                    <a:pt x="93" y="468"/>
                  </a:lnTo>
                  <a:cubicBezTo>
                    <a:pt x="122" y="401"/>
                    <a:pt x="158" y="340"/>
                    <a:pt x="201" y="286"/>
                  </a:cubicBezTo>
                  <a:cubicBezTo>
                    <a:pt x="285" y="186"/>
                    <a:pt x="385" y="119"/>
                    <a:pt x="502" y="86"/>
                  </a:cubicBezTo>
                  <a:cubicBezTo>
                    <a:pt x="561" y="66"/>
                    <a:pt x="621" y="57"/>
                    <a:pt x="678" y="57"/>
                  </a:cubicBezTo>
                  <a:close/>
                  <a:moveTo>
                    <a:pt x="682" y="0"/>
                  </a:moveTo>
                  <a:cubicBezTo>
                    <a:pt x="406" y="0"/>
                    <a:pt x="147" y="182"/>
                    <a:pt x="55" y="472"/>
                  </a:cubicBezTo>
                  <a:lnTo>
                    <a:pt x="55" y="472"/>
                  </a:lnTo>
                  <a:cubicBezTo>
                    <a:pt x="20" y="477"/>
                    <a:pt x="1" y="480"/>
                    <a:pt x="1" y="487"/>
                  </a:cubicBezTo>
                  <a:cubicBezTo>
                    <a:pt x="17" y="489"/>
                    <a:pt x="34" y="491"/>
                    <a:pt x="51" y="493"/>
                  </a:cubicBezTo>
                  <a:lnTo>
                    <a:pt x="51" y="493"/>
                  </a:lnTo>
                  <a:cubicBezTo>
                    <a:pt x="51" y="524"/>
                    <a:pt x="51" y="556"/>
                    <a:pt x="51" y="587"/>
                  </a:cubicBezTo>
                  <a:cubicBezTo>
                    <a:pt x="60" y="555"/>
                    <a:pt x="70" y="525"/>
                    <a:pt x="82" y="496"/>
                  </a:cubicBezTo>
                  <a:lnTo>
                    <a:pt x="82" y="496"/>
                  </a:lnTo>
                  <a:cubicBezTo>
                    <a:pt x="113" y="498"/>
                    <a:pt x="145" y="499"/>
                    <a:pt x="176" y="499"/>
                  </a:cubicBezTo>
                  <a:cubicBezTo>
                    <a:pt x="235" y="499"/>
                    <a:pt x="293" y="495"/>
                    <a:pt x="352" y="487"/>
                  </a:cubicBezTo>
                  <a:cubicBezTo>
                    <a:pt x="469" y="470"/>
                    <a:pt x="602" y="437"/>
                    <a:pt x="719" y="403"/>
                  </a:cubicBezTo>
                  <a:cubicBezTo>
                    <a:pt x="786" y="387"/>
                    <a:pt x="870" y="353"/>
                    <a:pt x="936" y="320"/>
                  </a:cubicBezTo>
                  <a:cubicBezTo>
                    <a:pt x="970" y="286"/>
                    <a:pt x="1003" y="253"/>
                    <a:pt x="1020" y="203"/>
                  </a:cubicBezTo>
                  <a:cubicBezTo>
                    <a:pt x="1037" y="153"/>
                    <a:pt x="1003" y="103"/>
                    <a:pt x="970" y="69"/>
                  </a:cubicBezTo>
                  <a:cubicBezTo>
                    <a:pt x="876" y="22"/>
                    <a:pt x="778" y="0"/>
                    <a:pt x="6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56"/>
            <p:cNvSpPr/>
            <p:nvPr/>
          </p:nvSpPr>
          <p:spPr>
            <a:xfrm>
              <a:off x="1744122" y="4599439"/>
              <a:ext cx="17179" cy="21986"/>
            </a:xfrm>
            <a:custGeom>
              <a:rect b="b" l="l" r="r" t="t"/>
              <a:pathLst>
                <a:path extrusionOk="0" h="686" w="536">
                  <a:moveTo>
                    <a:pt x="134" y="1"/>
                  </a:moveTo>
                  <a:cubicBezTo>
                    <a:pt x="51" y="17"/>
                    <a:pt x="0" y="101"/>
                    <a:pt x="17" y="168"/>
                  </a:cubicBezTo>
                  <a:cubicBezTo>
                    <a:pt x="34" y="218"/>
                    <a:pt x="51" y="285"/>
                    <a:pt x="84" y="318"/>
                  </a:cubicBezTo>
                  <a:cubicBezTo>
                    <a:pt x="117" y="402"/>
                    <a:pt x="184" y="468"/>
                    <a:pt x="251" y="535"/>
                  </a:cubicBezTo>
                  <a:cubicBezTo>
                    <a:pt x="301" y="602"/>
                    <a:pt x="368" y="652"/>
                    <a:pt x="435" y="686"/>
                  </a:cubicBezTo>
                  <a:cubicBezTo>
                    <a:pt x="452" y="669"/>
                    <a:pt x="368" y="619"/>
                    <a:pt x="284" y="502"/>
                  </a:cubicBezTo>
                  <a:cubicBezTo>
                    <a:pt x="218" y="435"/>
                    <a:pt x="167" y="368"/>
                    <a:pt x="134" y="301"/>
                  </a:cubicBezTo>
                  <a:cubicBezTo>
                    <a:pt x="84" y="218"/>
                    <a:pt x="51" y="84"/>
                    <a:pt x="134" y="67"/>
                  </a:cubicBezTo>
                  <a:cubicBezTo>
                    <a:pt x="234" y="67"/>
                    <a:pt x="318" y="151"/>
                    <a:pt x="368" y="218"/>
                  </a:cubicBezTo>
                  <a:cubicBezTo>
                    <a:pt x="418" y="285"/>
                    <a:pt x="452" y="368"/>
                    <a:pt x="468" y="452"/>
                  </a:cubicBezTo>
                  <a:cubicBezTo>
                    <a:pt x="468" y="518"/>
                    <a:pt x="485" y="602"/>
                    <a:pt x="468" y="686"/>
                  </a:cubicBezTo>
                  <a:cubicBezTo>
                    <a:pt x="518" y="619"/>
                    <a:pt x="535" y="518"/>
                    <a:pt x="518" y="435"/>
                  </a:cubicBezTo>
                  <a:cubicBezTo>
                    <a:pt x="502" y="351"/>
                    <a:pt x="468" y="268"/>
                    <a:pt x="418" y="184"/>
                  </a:cubicBezTo>
                  <a:cubicBezTo>
                    <a:pt x="351" y="84"/>
                    <a:pt x="251" y="17"/>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56"/>
            <p:cNvSpPr/>
            <p:nvPr/>
          </p:nvSpPr>
          <p:spPr>
            <a:xfrm>
              <a:off x="1570090" y="4613670"/>
              <a:ext cx="62145" cy="50607"/>
            </a:xfrm>
            <a:custGeom>
              <a:rect b="b" l="l" r="r" t="t"/>
              <a:pathLst>
                <a:path extrusionOk="0" h="1579" w="1939">
                  <a:moveTo>
                    <a:pt x="318" y="0"/>
                  </a:moveTo>
                  <a:cubicBezTo>
                    <a:pt x="251" y="0"/>
                    <a:pt x="184" y="8"/>
                    <a:pt x="117" y="8"/>
                  </a:cubicBezTo>
                  <a:cubicBezTo>
                    <a:pt x="84" y="8"/>
                    <a:pt x="50" y="24"/>
                    <a:pt x="0" y="41"/>
                  </a:cubicBezTo>
                  <a:lnTo>
                    <a:pt x="17" y="41"/>
                  </a:lnTo>
                  <a:cubicBezTo>
                    <a:pt x="17" y="41"/>
                    <a:pt x="54" y="37"/>
                    <a:pt x="123" y="37"/>
                  </a:cubicBezTo>
                  <a:cubicBezTo>
                    <a:pt x="192" y="37"/>
                    <a:pt x="293" y="41"/>
                    <a:pt x="418" y="58"/>
                  </a:cubicBezTo>
                  <a:cubicBezTo>
                    <a:pt x="1069" y="125"/>
                    <a:pt x="1621" y="559"/>
                    <a:pt x="1838" y="1194"/>
                  </a:cubicBezTo>
                  <a:cubicBezTo>
                    <a:pt x="1922" y="1428"/>
                    <a:pt x="1922" y="1578"/>
                    <a:pt x="1938" y="1578"/>
                  </a:cubicBezTo>
                  <a:cubicBezTo>
                    <a:pt x="1938" y="1545"/>
                    <a:pt x="1938" y="1511"/>
                    <a:pt x="1938" y="1461"/>
                  </a:cubicBezTo>
                  <a:cubicBezTo>
                    <a:pt x="1922" y="1361"/>
                    <a:pt x="1905" y="1277"/>
                    <a:pt x="1871" y="1177"/>
                  </a:cubicBezTo>
                  <a:cubicBezTo>
                    <a:pt x="1688" y="526"/>
                    <a:pt x="1103" y="58"/>
                    <a:pt x="418" y="8"/>
                  </a:cubicBezTo>
                  <a:cubicBezTo>
                    <a:pt x="384" y="2"/>
                    <a:pt x="351" y="0"/>
                    <a:pt x="3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56"/>
            <p:cNvSpPr/>
            <p:nvPr/>
          </p:nvSpPr>
          <p:spPr>
            <a:xfrm>
              <a:off x="1654702" y="4642579"/>
              <a:ext cx="50895" cy="2756"/>
            </a:xfrm>
            <a:custGeom>
              <a:rect b="b" l="l" r="r" t="t"/>
              <a:pathLst>
                <a:path extrusionOk="0" h="86" w="1588">
                  <a:moveTo>
                    <a:pt x="84" y="1"/>
                  </a:moveTo>
                  <a:cubicBezTo>
                    <a:pt x="30" y="1"/>
                    <a:pt x="0" y="3"/>
                    <a:pt x="0" y="8"/>
                  </a:cubicBezTo>
                  <a:cubicBezTo>
                    <a:pt x="271" y="60"/>
                    <a:pt x="546" y="85"/>
                    <a:pt x="824" y="85"/>
                  </a:cubicBezTo>
                  <a:cubicBezTo>
                    <a:pt x="1077" y="85"/>
                    <a:pt x="1332" y="64"/>
                    <a:pt x="1587" y="25"/>
                  </a:cubicBezTo>
                  <a:cubicBezTo>
                    <a:pt x="1587" y="19"/>
                    <a:pt x="1547" y="17"/>
                    <a:pt x="1476" y="17"/>
                  </a:cubicBezTo>
                  <a:cubicBezTo>
                    <a:pt x="1335" y="17"/>
                    <a:pt x="1075" y="25"/>
                    <a:pt x="785" y="25"/>
                  </a:cubicBezTo>
                  <a:cubicBezTo>
                    <a:pt x="478" y="13"/>
                    <a:pt x="213" y="1"/>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56"/>
            <p:cNvSpPr/>
            <p:nvPr/>
          </p:nvSpPr>
          <p:spPr>
            <a:xfrm>
              <a:off x="1619896" y="4642707"/>
              <a:ext cx="5897" cy="9775"/>
            </a:xfrm>
            <a:custGeom>
              <a:rect b="b" l="l" r="r" t="t"/>
              <a:pathLst>
                <a:path extrusionOk="0" h="305" w="184">
                  <a:moveTo>
                    <a:pt x="20" y="1"/>
                  </a:moveTo>
                  <a:cubicBezTo>
                    <a:pt x="18" y="1"/>
                    <a:pt x="17" y="2"/>
                    <a:pt x="17" y="4"/>
                  </a:cubicBezTo>
                  <a:cubicBezTo>
                    <a:pt x="0" y="21"/>
                    <a:pt x="33" y="71"/>
                    <a:pt x="84" y="154"/>
                  </a:cubicBezTo>
                  <a:cubicBezTo>
                    <a:pt x="117" y="238"/>
                    <a:pt x="134" y="305"/>
                    <a:pt x="150" y="305"/>
                  </a:cubicBezTo>
                  <a:cubicBezTo>
                    <a:pt x="167" y="305"/>
                    <a:pt x="184" y="221"/>
                    <a:pt x="134" y="138"/>
                  </a:cubicBezTo>
                  <a:cubicBezTo>
                    <a:pt x="105" y="50"/>
                    <a:pt x="37" y="1"/>
                    <a:pt x="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56"/>
            <p:cNvSpPr/>
            <p:nvPr/>
          </p:nvSpPr>
          <p:spPr>
            <a:xfrm>
              <a:off x="1607044" y="4626618"/>
              <a:ext cx="7500" cy="6731"/>
            </a:xfrm>
            <a:custGeom>
              <a:rect b="b" l="l" r="r" t="t"/>
              <a:pathLst>
                <a:path extrusionOk="0" h="210" w="234">
                  <a:moveTo>
                    <a:pt x="22" y="0"/>
                  </a:moveTo>
                  <a:cubicBezTo>
                    <a:pt x="19" y="0"/>
                    <a:pt x="17" y="2"/>
                    <a:pt x="17" y="5"/>
                  </a:cubicBezTo>
                  <a:cubicBezTo>
                    <a:pt x="0" y="21"/>
                    <a:pt x="33" y="71"/>
                    <a:pt x="84" y="122"/>
                  </a:cubicBezTo>
                  <a:cubicBezTo>
                    <a:pt x="139" y="177"/>
                    <a:pt x="183" y="209"/>
                    <a:pt x="206" y="209"/>
                  </a:cubicBezTo>
                  <a:cubicBezTo>
                    <a:pt x="211" y="209"/>
                    <a:pt x="214" y="208"/>
                    <a:pt x="217" y="205"/>
                  </a:cubicBezTo>
                  <a:cubicBezTo>
                    <a:pt x="234" y="188"/>
                    <a:pt x="184" y="138"/>
                    <a:pt x="134" y="88"/>
                  </a:cubicBezTo>
                  <a:cubicBezTo>
                    <a:pt x="92" y="33"/>
                    <a:pt x="39" y="0"/>
                    <a:pt x="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56"/>
            <p:cNvSpPr/>
            <p:nvPr/>
          </p:nvSpPr>
          <p:spPr>
            <a:xfrm>
              <a:off x="1588807" y="4618253"/>
              <a:ext cx="10769" cy="4391"/>
            </a:xfrm>
            <a:custGeom>
              <a:rect b="b" l="l" r="r" t="t"/>
              <a:pathLst>
                <a:path extrusionOk="0" h="137" w="336">
                  <a:moveTo>
                    <a:pt x="98" y="1"/>
                  </a:moveTo>
                  <a:cubicBezTo>
                    <a:pt x="41" y="1"/>
                    <a:pt x="1" y="20"/>
                    <a:pt x="1" y="32"/>
                  </a:cubicBezTo>
                  <a:cubicBezTo>
                    <a:pt x="1" y="48"/>
                    <a:pt x="84" y="48"/>
                    <a:pt x="168" y="82"/>
                  </a:cubicBezTo>
                  <a:cubicBezTo>
                    <a:pt x="223" y="109"/>
                    <a:pt x="277" y="136"/>
                    <a:pt x="304" y="136"/>
                  </a:cubicBezTo>
                  <a:cubicBezTo>
                    <a:pt x="311" y="136"/>
                    <a:pt x="315" y="135"/>
                    <a:pt x="318" y="132"/>
                  </a:cubicBezTo>
                  <a:cubicBezTo>
                    <a:pt x="335" y="132"/>
                    <a:pt x="285" y="48"/>
                    <a:pt x="185" y="15"/>
                  </a:cubicBezTo>
                  <a:cubicBezTo>
                    <a:pt x="154" y="5"/>
                    <a:pt x="124" y="1"/>
                    <a:pt x="9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56"/>
            <p:cNvSpPr/>
            <p:nvPr/>
          </p:nvSpPr>
          <p:spPr>
            <a:xfrm>
              <a:off x="1575442" y="4615625"/>
              <a:ext cx="5897" cy="2468"/>
            </a:xfrm>
            <a:custGeom>
              <a:rect b="b" l="l" r="r" t="t"/>
              <a:pathLst>
                <a:path extrusionOk="0" h="77" w="184">
                  <a:moveTo>
                    <a:pt x="46" y="1"/>
                  </a:moveTo>
                  <a:cubicBezTo>
                    <a:pt x="29" y="1"/>
                    <a:pt x="17" y="5"/>
                    <a:pt x="17" y="13"/>
                  </a:cubicBezTo>
                  <a:cubicBezTo>
                    <a:pt x="0" y="30"/>
                    <a:pt x="34" y="47"/>
                    <a:pt x="84" y="64"/>
                  </a:cubicBezTo>
                  <a:cubicBezTo>
                    <a:pt x="109" y="72"/>
                    <a:pt x="130" y="76"/>
                    <a:pt x="144" y="76"/>
                  </a:cubicBezTo>
                  <a:cubicBezTo>
                    <a:pt x="159" y="76"/>
                    <a:pt x="167" y="72"/>
                    <a:pt x="167" y="64"/>
                  </a:cubicBezTo>
                  <a:cubicBezTo>
                    <a:pt x="184" y="47"/>
                    <a:pt x="151" y="30"/>
                    <a:pt x="100" y="13"/>
                  </a:cubicBezTo>
                  <a:cubicBezTo>
                    <a:pt x="84" y="5"/>
                    <a:pt x="63" y="1"/>
                    <a:pt x="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56"/>
            <p:cNvSpPr/>
            <p:nvPr/>
          </p:nvSpPr>
          <p:spPr>
            <a:xfrm>
              <a:off x="1380514" y="2549521"/>
              <a:ext cx="467001" cy="148488"/>
            </a:xfrm>
            <a:custGeom>
              <a:rect b="b" l="l" r="r" t="t"/>
              <a:pathLst>
                <a:path extrusionOk="0" h="4633" w="14571">
                  <a:moveTo>
                    <a:pt x="0" y="0"/>
                  </a:moveTo>
                  <a:cubicBezTo>
                    <a:pt x="0" y="0"/>
                    <a:pt x="598" y="4633"/>
                    <a:pt x="5044" y="4633"/>
                  </a:cubicBezTo>
                  <a:cubicBezTo>
                    <a:pt x="5122" y="4633"/>
                    <a:pt x="5200" y="4631"/>
                    <a:pt x="5280" y="4629"/>
                  </a:cubicBezTo>
                  <a:cubicBezTo>
                    <a:pt x="8388" y="4478"/>
                    <a:pt x="11496" y="4127"/>
                    <a:pt x="14570" y="3576"/>
                  </a:cubicBezTo>
                  <a:lnTo>
                    <a:pt x="14520" y="2657"/>
                  </a:lnTo>
                  <a:lnTo>
                    <a:pt x="0"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56"/>
            <p:cNvSpPr/>
            <p:nvPr/>
          </p:nvSpPr>
          <p:spPr>
            <a:xfrm>
              <a:off x="1305005" y="2292480"/>
              <a:ext cx="951084" cy="383286"/>
            </a:xfrm>
            <a:custGeom>
              <a:rect b="b" l="l" r="r" t="t"/>
              <a:pathLst>
                <a:path extrusionOk="0" h="11959" w="29675">
                  <a:moveTo>
                    <a:pt x="6132" y="0"/>
                  </a:moveTo>
                  <a:lnTo>
                    <a:pt x="101" y="3108"/>
                  </a:lnTo>
                  <a:cubicBezTo>
                    <a:pt x="101" y="3108"/>
                    <a:pt x="0" y="3442"/>
                    <a:pt x="2741" y="8789"/>
                  </a:cubicBezTo>
                  <a:cubicBezTo>
                    <a:pt x="3958" y="11159"/>
                    <a:pt x="6570" y="11959"/>
                    <a:pt x="9540" y="11959"/>
                  </a:cubicBezTo>
                  <a:cubicBezTo>
                    <a:pt x="15697" y="11959"/>
                    <a:pt x="23392" y="8522"/>
                    <a:pt x="23392" y="8522"/>
                  </a:cubicBezTo>
                  <a:lnTo>
                    <a:pt x="23392" y="8505"/>
                  </a:lnTo>
                  <a:cubicBezTo>
                    <a:pt x="24679" y="8254"/>
                    <a:pt x="25932" y="7920"/>
                    <a:pt x="27185" y="7536"/>
                  </a:cubicBezTo>
                  <a:cubicBezTo>
                    <a:pt x="28889" y="6918"/>
                    <a:pt x="28839" y="6767"/>
                    <a:pt x="28722" y="6583"/>
                  </a:cubicBezTo>
                  <a:cubicBezTo>
                    <a:pt x="28680" y="6508"/>
                    <a:pt x="28581" y="6477"/>
                    <a:pt x="28445" y="6477"/>
                  </a:cubicBezTo>
                  <a:cubicBezTo>
                    <a:pt x="27855" y="6477"/>
                    <a:pt x="26568" y="7062"/>
                    <a:pt x="26175" y="7062"/>
                  </a:cubicBezTo>
                  <a:cubicBezTo>
                    <a:pt x="26061" y="7062"/>
                    <a:pt x="26022" y="7012"/>
                    <a:pt x="26099" y="6884"/>
                  </a:cubicBezTo>
                  <a:cubicBezTo>
                    <a:pt x="26517" y="6232"/>
                    <a:pt x="29675" y="5497"/>
                    <a:pt x="29357" y="4979"/>
                  </a:cubicBezTo>
                  <a:cubicBezTo>
                    <a:pt x="29285" y="4864"/>
                    <a:pt x="29141" y="4816"/>
                    <a:pt x="28950" y="4816"/>
                  </a:cubicBezTo>
                  <a:cubicBezTo>
                    <a:pt x="28035" y="4816"/>
                    <a:pt x="26056" y="5919"/>
                    <a:pt x="25849" y="6015"/>
                  </a:cubicBezTo>
                  <a:cubicBezTo>
                    <a:pt x="25813" y="6032"/>
                    <a:pt x="25780" y="6039"/>
                    <a:pt x="25748" y="6039"/>
                  </a:cubicBezTo>
                  <a:cubicBezTo>
                    <a:pt x="25555" y="6039"/>
                    <a:pt x="25447" y="5767"/>
                    <a:pt x="25648" y="5681"/>
                  </a:cubicBezTo>
                  <a:cubicBezTo>
                    <a:pt x="25982" y="5547"/>
                    <a:pt x="29458" y="4060"/>
                    <a:pt x="29057" y="3409"/>
                  </a:cubicBezTo>
                  <a:cubicBezTo>
                    <a:pt x="28994" y="3302"/>
                    <a:pt x="28897" y="3265"/>
                    <a:pt x="28792" y="3265"/>
                  </a:cubicBezTo>
                  <a:cubicBezTo>
                    <a:pt x="28533" y="3265"/>
                    <a:pt x="28221" y="3492"/>
                    <a:pt x="28221" y="3492"/>
                  </a:cubicBezTo>
                  <a:cubicBezTo>
                    <a:pt x="28221" y="3492"/>
                    <a:pt x="25597" y="4853"/>
                    <a:pt x="25006" y="4853"/>
                  </a:cubicBezTo>
                  <a:cubicBezTo>
                    <a:pt x="24949" y="4853"/>
                    <a:pt x="24911" y="4840"/>
                    <a:pt x="24896" y="4812"/>
                  </a:cubicBezTo>
                  <a:cubicBezTo>
                    <a:pt x="24712" y="4495"/>
                    <a:pt x="26534" y="3476"/>
                    <a:pt x="27169" y="3175"/>
                  </a:cubicBezTo>
                  <a:cubicBezTo>
                    <a:pt x="27787" y="2874"/>
                    <a:pt x="27904" y="2456"/>
                    <a:pt x="27536" y="2289"/>
                  </a:cubicBezTo>
                  <a:cubicBezTo>
                    <a:pt x="27522" y="2282"/>
                    <a:pt x="27500" y="2279"/>
                    <a:pt x="27473" y="2279"/>
                  </a:cubicBezTo>
                  <a:cubicBezTo>
                    <a:pt x="27062" y="2279"/>
                    <a:pt x="25291" y="3061"/>
                    <a:pt x="24696" y="3359"/>
                  </a:cubicBezTo>
                  <a:cubicBezTo>
                    <a:pt x="24303" y="3560"/>
                    <a:pt x="23478" y="3992"/>
                    <a:pt x="23049" y="3992"/>
                  </a:cubicBezTo>
                  <a:cubicBezTo>
                    <a:pt x="22803" y="3992"/>
                    <a:pt x="22687" y="3850"/>
                    <a:pt x="22858" y="3442"/>
                  </a:cubicBezTo>
                  <a:cubicBezTo>
                    <a:pt x="23342" y="2323"/>
                    <a:pt x="23292" y="1287"/>
                    <a:pt x="23075" y="1019"/>
                  </a:cubicBezTo>
                  <a:cubicBezTo>
                    <a:pt x="23010" y="932"/>
                    <a:pt x="22916" y="893"/>
                    <a:pt x="22820" y="893"/>
                  </a:cubicBezTo>
                  <a:cubicBezTo>
                    <a:pt x="22621" y="893"/>
                    <a:pt x="22412" y="1061"/>
                    <a:pt x="22423" y="1320"/>
                  </a:cubicBezTo>
                  <a:cubicBezTo>
                    <a:pt x="22390" y="1721"/>
                    <a:pt x="22306" y="2122"/>
                    <a:pt x="22173" y="2506"/>
                  </a:cubicBezTo>
                  <a:cubicBezTo>
                    <a:pt x="22072" y="2824"/>
                    <a:pt x="21905" y="3125"/>
                    <a:pt x="21705" y="3375"/>
                  </a:cubicBezTo>
                  <a:cubicBezTo>
                    <a:pt x="21471" y="3693"/>
                    <a:pt x="21270" y="3943"/>
                    <a:pt x="21087" y="4144"/>
                  </a:cubicBezTo>
                  <a:cubicBezTo>
                    <a:pt x="19478" y="4705"/>
                    <a:pt x="15248" y="6022"/>
                    <a:pt x="10943" y="6022"/>
                  </a:cubicBezTo>
                  <a:cubicBezTo>
                    <a:pt x="10375" y="6022"/>
                    <a:pt x="9805" y="5999"/>
                    <a:pt x="9240" y="5948"/>
                  </a:cubicBezTo>
                  <a:cubicBezTo>
                    <a:pt x="8355" y="5865"/>
                    <a:pt x="6132" y="0"/>
                    <a:pt x="613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09" name="Google Shape;3109;p56"/>
          <p:cNvGrpSpPr/>
          <p:nvPr/>
        </p:nvGrpSpPr>
        <p:grpSpPr>
          <a:xfrm rot="304540">
            <a:off x="2779422" y="3441172"/>
            <a:ext cx="289176" cy="224403"/>
            <a:chOff x="8171300" y="428452"/>
            <a:chExt cx="472898" cy="366973"/>
          </a:xfrm>
        </p:grpSpPr>
        <p:sp>
          <p:nvSpPr>
            <p:cNvPr id="3110" name="Google Shape;3110;p56"/>
            <p:cNvSpPr/>
            <p:nvPr/>
          </p:nvSpPr>
          <p:spPr>
            <a:xfrm>
              <a:off x="8209344" y="428452"/>
              <a:ext cx="345948" cy="366973"/>
            </a:xfrm>
            <a:custGeom>
              <a:rect b="b" l="l" r="r" t="t"/>
              <a:pathLst>
                <a:path extrusionOk="0" h="11450" w="10794">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56"/>
            <p:cNvSpPr/>
            <p:nvPr/>
          </p:nvSpPr>
          <p:spPr>
            <a:xfrm>
              <a:off x="8171300" y="464316"/>
              <a:ext cx="472898" cy="288546"/>
            </a:xfrm>
            <a:custGeom>
              <a:rect b="b" l="l" r="r" t="t"/>
              <a:pathLst>
                <a:path extrusionOk="0" h="9003" w="14755">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12" name="Google Shape;3112;p56"/>
          <p:cNvGrpSpPr/>
          <p:nvPr/>
        </p:nvGrpSpPr>
        <p:grpSpPr>
          <a:xfrm rot="-10520858">
            <a:off x="5298430" y="3818295"/>
            <a:ext cx="289184" cy="224409"/>
            <a:chOff x="8171300" y="428452"/>
            <a:chExt cx="472898" cy="366973"/>
          </a:xfrm>
        </p:grpSpPr>
        <p:sp>
          <p:nvSpPr>
            <p:cNvPr id="3113" name="Google Shape;3113;p56"/>
            <p:cNvSpPr/>
            <p:nvPr/>
          </p:nvSpPr>
          <p:spPr>
            <a:xfrm>
              <a:off x="8209344" y="428452"/>
              <a:ext cx="345948" cy="366973"/>
            </a:xfrm>
            <a:custGeom>
              <a:rect b="b" l="l" r="r" t="t"/>
              <a:pathLst>
                <a:path extrusionOk="0" h="11450" w="10794">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56"/>
            <p:cNvSpPr/>
            <p:nvPr/>
          </p:nvSpPr>
          <p:spPr>
            <a:xfrm>
              <a:off x="8171300" y="464316"/>
              <a:ext cx="472898" cy="288546"/>
            </a:xfrm>
            <a:custGeom>
              <a:rect b="b" l="l" r="r" t="t"/>
              <a:pathLst>
                <a:path extrusionOk="0" h="9003" w="14755">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15" name="Google Shape;3115;p56"/>
          <p:cNvSpPr/>
          <p:nvPr/>
        </p:nvSpPr>
        <p:spPr>
          <a:xfrm>
            <a:off x="7377843" y="3441167"/>
            <a:ext cx="775450" cy="224414"/>
          </a:xfrm>
          <a:custGeom>
            <a:rect b="b" l="l" r="r" t="t"/>
            <a:pathLst>
              <a:path extrusionOk="0" h="7002" w="24195">
                <a:moveTo>
                  <a:pt x="1" y="0"/>
                </a:moveTo>
                <a:lnTo>
                  <a:pt x="1354" y="6984"/>
                </a:lnTo>
                <a:lnTo>
                  <a:pt x="20068" y="7001"/>
                </a:lnTo>
                <a:lnTo>
                  <a:pt x="24195" y="3626"/>
                </a:lnTo>
                <a:lnTo>
                  <a:pt x="1951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116" name="Google Shape;3116;p56"/>
          <p:cNvGrpSpPr/>
          <p:nvPr/>
        </p:nvGrpSpPr>
        <p:grpSpPr>
          <a:xfrm rot="10671236">
            <a:off x="6439321" y="3440530"/>
            <a:ext cx="289191" cy="224414"/>
            <a:chOff x="8171300" y="428452"/>
            <a:chExt cx="472898" cy="366973"/>
          </a:xfrm>
        </p:grpSpPr>
        <p:sp>
          <p:nvSpPr>
            <p:cNvPr id="3117" name="Google Shape;3117;p56"/>
            <p:cNvSpPr/>
            <p:nvPr/>
          </p:nvSpPr>
          <p:spPr>
            <a:xfrm>
              <a:off x="8209344" y="428452"/>
              <a:ext cx="345948" cy="366973"/>
            </a:xfrm>
            <a:custGeom>
              <a:rect b="b" l="l" r="r" t="t"/>
              <a:pathLst>
                <a:path extrusionOk="0" h="11450" w="10794">
                  <a:moveTo>
                    <a:pt x="10587" y="1"/>
                  </a:moveTo>
                  <a:cubicBezTo>
                    <a:pt x="10190" y="1"/>
                    <a:pt x="7683" y="2335"/>
                    <a:pt x="4962" y="5328"/>
                  </a:cubicBezTo>
                  <a:cubicBezTo>
                    <a:pt x="2055" y="8486"/>
                    <a:pt x="0" y="11293"/>
                    <a:pt x="184" y="11443"/>
                  </a:cubicBezTo>
                  <a:cubicBezTo>
                    <a:pt x="189" y="11447"/>
                    <a:pt x="196" y="11450"/>
                    <a:pt x="204" y="11450"/>
                  </a:cubicBezTo>
                  <a:cubicBezTo>
                    <a:pt x="499" y="11450"/>
                    <a:pt x="2788" y="8949"/>
                    <a:pt x="5581" y="5896"/>
                  </a:cubicBezTo>
                  <a:cubicBezTo>
                    <a:pt x="8455" y="2738"/>
                    <a:pt x="10794" y="182"/>
                    <a:pt x="10627" y="15"/>
                  </a:cubicBezTo>
                  <a:cubicBezTo>
                    <a:pt x="10618" y="5"/>
                    <a:pt x="10604" y="1"/>
                    <a:pt x="105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56"/>
            <p:cNvSpPr/>
            <p:nvPr/>
          </p:nvSpPr>
          <p:spPr>
            <a:xfrm>
              <a:off x="8171300" y="464316"/>
              <a:ext cx="472898" cy="288546"/>
            </a:xfrm>
            <a:custGeom>
              <a:rect b="b" l="l" r="r" t="t"/>
              <a:pathLst>
                <a:path extrusionOk="0" h="9003" w="14755">
                  <a:moveTo>
                    <a:pt x="175" y="0"/>
                  </a:moveTo>
                  <a:cubicBezTo>
                    <a:pt x="154" y="0"/>
                    <a:pt x="140" y="5"/>
                    <a:pt x="134" y="15"/>
                  </a:cubicBezTo>
                  <a:cubicBezTo>
                    <a:pt x="1" y="216"/>
                    <a:pt x="3159" y="2388"/>
                    <a:pt x="7152" y="4861"/>
                  </a:cubicBezTo>
                  <a:cubicBezTo>
                    <a:pt x="10963" y="7211"/>
                    <a:pt x="14185" y="9002"/>
                    <a:pt x="14596" y="9002"/>
                  </a:cubicBezTo>
                  <a:cubicBezTo>
                    <a:pt x="14618" y="9002"/>
                    <a:pt x="14632" y="8997"/>
                    <a:pt x="14637" y="8988"/>
                  </a:cubicBezTo>
                  <a:cubicBezTo>
                    <a:pt x="14754" y="8787"/>
                    <a:pt x="11580" y="6615"/>
                    <a:pt x="7570" y="4142"/>
                  </a:cubicBezTo>
                  <a:cubicBezTo>
                    <a:pt x="3759" y="1792"/>
                    <a:pt x="582" y="0"/>
                    <a:pt x="17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122" name="Shape 3122"/>
        <p:cNvGrpSpPr/>
        <p:nvPr/>
      </p:nvGrpSpPr>
      <p:grpSpPr>
        <a:xfrm>
          <a:off x="0" y="0"/>
          <a:ext cx="0" cy="0"/>
          <a:chOff x="0" y="0"/>
          <a:chExt cx="0" cy="0"/>
        </a:xfrm>
      </p:grpSpPr>
      <p:grpSp>
        <p:nvGrpSpPr>
          <p:cNvPr id="3123" name="Google Shape;3123;p57"/>
          <p:cNvGrpSpPr/>
          <p:nvPr/>
        </p:nvGrpSpPr>
        <p:grpSpPr>
          <a:xfrm>
            <a:off x="5251301" y="2108112"/>
            <a:ext cx="1988409" cy="1423124"/>
            <a:chOff x="5251301" y="2108112"/>
            <a:chExt cx="1988409" cy="1423124"/>
          </a:xfrm>
        </p:grpSpPr>
        <p:sp>
          <p:nvSpPr>
            <p:cNvPr id="3124" name="Google Shape;3124;p57"/>
            <p:cNvSpPr/>
            <p:nvPr/>
          </p:nvSpPr>
          <p:spPr>
            <a:xfrm>
              <a:off x="6574727" y="2889308"/>
              <a:ext cx="664984" cy="639362"/>
            </a:xfrm>
            <a:custGeom>
              <a:rect b="b" l="l" r="r" t="t"/>
              <a:pathLst>
                <a:path extrusionOk="0" h="19938" w="20737">
                  <a:moveTo>
                    <a:pt x="10000" y="1"/>
                  </a:moveTo>
                  <a:cubicBezTo>
                    <a:pt x="9987" y="1"/>
                    <a:pt x="9973" y="1"/>
                    <a:pt x="9959" y="1"/>
                  </a:cubicBezTo>
                  <a:cubicBezTo>
                    <a:pt x="4445" y="18"/>
                    <a:pt x="1" y="4479"/>
                    <a:pt x="1" y="9993"/>
                  </a:cubicBezTo>
                  <a:cubicBezTo>
                    <a:pt x="17" y="14019"/>
                    <a:pt x="2457" y="17645"/>
                    <a:pt x="6183" y="19182"/>
                  </a:cubicBezTo>
                  <a:cubicBezTo>
                    <a:pt x="7414" y="19690"/>
                    <a:pt x="8706" y="19937"/>
                    <a:pt x="9986" y="19937"/>
                  </a:cubicBezTo>
                  <a:cubicBezTo>
                    <a:pt x="12581" y="19937"/>
                    <a:pt x="15131" y="18923"/>
                    <a:pt x="17044" y="17010"/>
                  </a:cubicBezTo>
                  <a:cubicBezTo>
                    <a:pt x="19884" y="14153"/>
                    <a:pt x="20736" y="9859"/>
                    <a:pt x="19182" y="6133"/>
                  </a:cubicBezTo>
                  <a:cubicBezTo>
                    <a:pt x="17634" y="2420"/>
                    <a:pt x="14011" y="1"/>
                    <a:pt x="1000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57"/>
            <p:cNvSpPr/>
            <p:nvPr/>
          </p:nvSpPr>
          <p:spPr>
            <a:xfrm>
              <a:off x="6573124" y="2886647"/>
              <a:ext cx="648373" cy="644589"/>
            </a:xfrm>
            <a:custGeom>
              <a:rect b="b" l="l" r="r" t="t"/>
              <a:pathLst>
                <a:path extrusionOk="0" h="20101" w="20219">
                  <a:moveTo>
                    <a:pt x="10026" y="0"/>
                  </a:moveTo>
                  <a:cubicBezTo>
                    <a:pt x="9809" y="0"/>
                    <a:pt x="9591" y="34"/>
                    <a:pt x="9374" y="34"/>
                  </a:cubicBezTo>
                  <a:cubicBezTo>
                    <a:pt x="8956" y="51"/>
                    <a:pt x="8522" y="117"/>
                    <a:pt x="8104" y="184"/>
                  </a:cubicBezTo>
                  <a:cubicBezTo>
                    <a:pt x="5281" y="736"/>
                    <a:pt x="2824" y="2473"/>
                    <a:pt x="1371" y="4946"/>
                  </a:cubicBezTo>
                  <a:cubicBezTo>
                    <a:pt x="869" y="5782"/>
                    <a:pt x="502" y="6684"/>
                    <a:pt x="285" y="7620"/>
                  </a:cubicBezTo>
                  <a:cubicBezTo>
                    <a:pt x="201" y="7970"/>
                    <a:pt x="134" y="8321"/>
                    <a:pt x="101" y="8672"/>
                  </a:cubicBezTo>
                  <a:cubicBezTo>
                    <a:pt x="67" y="8823"/>
                    <a:pt x="51" y="8956"/>
                    <a:pt x="34" y="9090"/>
                  </a:cubicBezTo>
                  <a:cubicBezTo>
                    <a:pt x="34" y="9207"/>
                    <a:pt x="34" y="9324"/>
                    <a:pt x="17" y="9441"/>
                  </a:cubicBezTo>
                  <a:cubicBezTo>
                    <a:pt x="17" y="9641"/>
                    <a:pt x="17" y="9792"/>
                    <a:pt x="17" y="9909"/>
                  </a:cubicBezTo>
                  <a:cubicBezTo>
                    <a:pt x="1" y="10009"/>
                    <a:pt x="17" y="10076"/>
                    <a:pt x="17" y="10076"/>
                  </a:cubicBezTo>
                  <a:cubicBezTo>
                    <a:pt x="17" y="10076"/>
                    <a:pt x="17" y="10009"/>
                    <a:pt x="34" y="9909"/>
                  </a:cubicBezTo>
                  <a:cubicBezTo>
                    <a:pt x="34" y="9792"/>
                    <a:pt x="51" y="9641"/>
                    <a:pt x="67" y="9441"/>
                  </a:cubicBezTo>
                  <a:cubicBezTo>
                    <a:pt x="67" y="9324"/>
                    <a:pt x="67" y="9224"/>
                    <a:pt x="84" y="9090"/>
                  </a:cubicBezTo>
                  <a:cubicBezTo>
                    <a:pt x="101" y="8956"/>
                    <a:pt x="118" y="8823"/>
                    <a:pt x="151" y="8672"/>
                  </a:cubicBezTo>
                  <a:cubicBezTo>
                    <a:pt x="184" y="8321"/>
                    <a:pt x="251" y="7987"/>
                    <a:pt x="352" y="7636"/>
                  </a:cubicBezTo>
                  <a:cubicBezTo>
                    <a:pt x="585" y="6717"/>
                    <a:pt x="953" y="5815"/>
                    <a:pt x="1454" y="4996"/>
                  </a:cubicBezTo>
                  <a:cubicBezTo>
                    <a:pt x="2908" y="2557"/>
                    <a:pt x="5347" y="869"/>
                    <a:pt x="8138" y="335"/>
                  </a:cubicBezTo>
                  <a:cubicBezTo>
                    <a:pt x="8555" y="251"/>
                    <a:pt x="8973" y="201"/>
                    <a:pt x="9391" y="184"/>
                  </a:cubicBezTo>
                  <a:cubicBezTo>
                    <a:pt x="9551" y="184"/>
                    <a:pt x="9722" y="163"/>
                    <a:pt x="9896" y="163"/>
                  </a:cubicBezTo>
                  <a:cubicBezTo>
                    <a:pt x="9939" y="163"/>
                    <a:pt x="9982" y="164"/>
                    <a:pt x="10026" y="168"/>
                  </a:cubicBezTo>
                  <a:cubicBezTo>
                    <a:pt x="10243" y="168"/>
                    <a:pt x="10460" y="184"/>
                    <a:pt x="10677" y="201"/>
                  </a:cubicBezTo>
                  <a:cubicBezTo>
                    <a:pt x="10911" y="201"/>
                    <a:pt x="11129" y="218"/>
                    <a:pt x="11346" y="268"/>
                  </a:cubicBezTo>
                  <a:cubicBezTo>
                    <a:pt x="11563" y="301"/>
                    <a:pt x="11797" y="335"/>
                    <a:pt x="12014" y="368"/>
                  </a:cubicBezTo>
                  <a:cubicBezTo>
                    <a:pt x="12916" y="569"/>
                    <a:pt x="13802" y="903"/>
                    <a:pt x="14621" y="1320"/>
                  </a:cubicBezTo>
                  <a:cubicBezTo>
                    <a:pt x="14821" y="1437"/>
                    <a:pt x="15022" y="1571"/>
                    <a:pt x="15239" y="1688"/>
                  </a:cubicBezTo>
                  <a:cubicBezTo>
                    <a:pt x="15439" y="1805"/>
                    <a:pt x="15640" y="1955"/>
                    <a:pt x="15840" y="2106"/>
                  </a:cubicBezTo>
                  <a:cubicBezTo>
                    <a:pt x="16642" y="2674"/>
                    <a:pt x="17344" y="3392"/>
                    <a:pt x="17929" y="4194"/>
                  </a:cubicBezTo>
                  <a:cubicBezTo>
                    <a:pt x="18547" y="5013"/>
                    <a:pt x="19015" y="5932"/>
                    <a:pt x="19349" y="6918"/>
                  </a:cubicBezTo>
                  <a:cubicBezTo>
                    <a:pt x="20034" y="8940"/>
                    <a:pt x="20034" y="11128"/>
                    <a:pt x="19366" y="13150"/>
                  </a:cubicBezTo>
                  <a:cubicBezTo>
                    <a:pt x="19032" y="14119"/>
                    <a:pt x="18564" y="15055"/>
                    <a:pt x="17946" y="15874"/>
                  </a:cubicBezTo>
                  <a:cubicBezTo>
                    <a:pt x="17378" y="16692"/>
                    <a:pt x="16676" y="17394"/>
                    <a:pt x="15874" y="17979"/>
                  </a:cubicBezTo>
                  <a:cubicBezTo>
                    <a:pt x="15673" y="18129"/>
                    <a:pt x="15473" y="18263"/>
                    <a:pt x="15272" y="18397"/>
                  </a:cubicBezTo>
                  <a:cubicBezTo>
                    <a:pt x="15072" y="18514"/>
                    <a:pt x="14871" y="18647"/>
                    <a:pt x="14654" y="18764"/>
                  </a:cubicBezTo>
                  <a:cubicBezTo>
                    <a:pt x="13835" y="19199"/>
                    <a:pt x="12950" y="19516"/>
                    <a:pt x="12048" y="19717"/>
                  </a:cubicBezTo>
                  <a:cubicBezTo>
                    <a:pt x="11830" y="19767"/>
                    <a:pt x="11596" y="19800"/>
                    <a:pt x="11379" y="19834"/>
                  </a:cubicBezTo>
                  <a:cubicBezTo>
                    <a:pt x="11162" y="19867"/>
                    <a:pt x="10945" y="19900"/>
                    <a:pt x="10728" y="19900"/>
                  </a:cubicBezTo>
                  <a:cubicBezTo>
                    <a:pt x="10510" y="19917"/>
                    <a:pt x="10293" y="19934"/>
                    <a:pt x="10076" y="19934"/>
                  </a:cubicBezTo>
                  <a:cubicBezTo>
                    <a:pt x="10032" y="19937"/>
                    <a:pt x="9989" y="19938"/>
                    <a:pt x="9946" y="19938"/>
                  </a:cubicBezTo>
                  <a:cubicBezTo>
                    <a:pt x="9772" y="19938"/>
                    <a:pt x="9598" y="19917"/>
                    <a:pt x="9424" y="19917"/>
                  </a:cubicBezTo>
                  <a:cubicBezTo>
                    <a:pt x="9007" y="19900"/>
                    <a:pt x="8589" y="19850"/>
                    <a:pt x="8171" y="19767"/>
                  </a:cubicBezTo>
                  <a:cubicBezTo>
                    <a:pt x="5381" y="19249"/>
                    <a:pt x="2941" y="17561"/>
                    <a:pt x="1471" y="15138"/>
                  </a:cubicBezTo>
                  <a:cubicBezTo>
                    <a:pt x="970" y="14320"/>
                    <a:pt x="602" y="13434"/>
                    <a:pt x="368" y="12498"/>
                  </a:cubicBezTo>
                  <a:cubicBezTo>
                    <a:pt x="268" y="12164"/>
                    <a:pt x="201" y="11813"/>
                    <a:pt x="151" y="11463"/>
                  </a:cubicBezTo>
                  <a:cubicBezTo>
                    <a:pt x="134" y="11312"/>
                    <a:pt x="101" y="11178"/>
                    <a:pt x="84" y="11062"/>
                  </a:cubicBezTo>
                  <a:cubicBezTo>
                    <a:pt x="84" y="10928"/>
                    <a:pt x="67" y="10811"/>
                    <a:pt x="67" y="10711"/>
                  </a:cubicBezTo>
                  <a:cubicBezTo>
                    <a:pt x="51" y="10510"/>
                    <a:pt x="34" y="10343"/>
                    <a:pt x="34" y="10226"/>
                  </a:cubicBezTo>
                  <a:cubicBezTo>
                    <a:pt x="17" y="10126"/>
                    <a:pt x="17" y="10076"/>
                    <a:pt x="17" y="10076"/>
                  </a:cubicBezTo>
                  <a:cubicBezTo>
                    <a:pt x="17" y="10076"/>
                    <a:pt x="1" y="10126"/>
                    <a:pt x="17" y="10226"/>
                  </a:cubicBezTo>
                  <a:cubicBezTo>
                    <a:pt x="17" y="10343"/>
                    <a:pt x="17" y="10510"/>
                    <a:pt x="34" y="10711"/>
                  </a:cubicBezTo>
                  <a:cubicBezTo>
                    <a:pt x="34" y="10811"/>
                    <a:pt x="34" y="10928"/>
                    <a:pt x="34" y="11062"/>
                  </a:cubicBezTo>
                  <a:cubicBezTo>
                    <a:pt x="51" y="11178"/>
                    <a:pt x="84" y="11329"/>
                    <a:pt x="101" y="11479"/>
                  </a:cubicBezTo>
                  <a:cubicBezTo>
                    <a:pt x="134" y="11830"/>
                    <a:pt x="201" y="12164"/>
                    <a:pt x="301" y="12515"/>
                  </a:cubicBezTo>
                  <a:cubicBezTo>
                    <a:pt x="519" y="13451"/>
                    <a:pt x="886" y="14353"/>
                    <a:pt x="1387" y="15189"/>
                  </a:cubicBezTo>
                  <a:cubicBezTo>
                    <a:pt x="2858" y="17661"/>
                    <a:pt x="5314" y="19382"/>
                    <a:pt x="8154" y="19917"/>
                  </a:cubicBezTo>
                  <a:cubicBezTo>
                    <a:pt x="8572" y="20001"/>
                    <a:pt x="8990" y="20051"/>
                    <a:pt x="9424" y="20067"/>
                  </a:cubicBezTo>
                  <a:cubicBezTo>
                    <a:pt x="9625" y="20067"/>
                    <a:pt x="9859" y="20101"/>
                    <a:pt x="10076" y="20101"/>
                  </a:cubicBezTo>
                  <a:lnTo>
                    <a:pt x="10744" y="20067"/>
                  </a:lnTo>
                  <a:cubicBezTo>
                    <a:pt x="10961" y="20051"/>
                    <a:pt x="11179" y="20034"/>
                    <a:pt x="11413" y="19984"/>
                  </a:cubicBezTo>
                  <a:cubicBezTo>
                    <a:pt x="11630" y="19950"/>
                    <a:pt x="11864" y="19917"/>
                    <a:pt x="12081" y="19884"/>
                  </a:cubicBezTo>
                  <a:cubicBezTo>
                    <a:pt x="12532" y="19783"/>
                    <a:pt x="12983" y="19650"/>
                    <a:pt x="13418" y="19483"/>
                  </a:cubicBezTo>
                  <a:cubicBezTo>
                    <a:pt x="13869" y="19316"/>
                    <a:pt x="14320" y="19132"/>
                    <a:pt x="14738" y="18915"/>
                  </a:cubicBezTo>
                  <a:cubicBezTo>
                    <a:pt x="14955" y="18798"/>
                    <a:pt x="15155" y="18664"/>
                    <a:pt x="15356" y="18530"/>
                  </a:cubicBezTo>
                  <a:cubicBezTo>
                    <a:pt x="15573" y="18413"/>
                    <a:pt x="15774" y="18263"/>
                    <a:pt x="15974" y="18113"/>
                  </a:cubicBezTo>
                  <a:cubicBezTo>
                    <a:pt x="16793" y="17528"/>
                    <a:pt x="17511" y="16809"/>
                    <a:pt x="18096" y="15974"/>
                  </a:cubicBezTo>
                  <a:cubicBezTo>
                    <a:pt x="18714" y="15138"/>
                    <a:pt x="19199" y="14203"/>
                    <a:pt x="19533" y="13200"/>
                  </a:cubicBezTo>
                  <a:cubicBezTo>
                    <a:pt x="20218" y="11145"/>
                    <a:pt x="20218" y="8923"/>
                    <a:pt x="19516" y="6851"/>
                  </a:cubicBezTo>
                  <a:cubicBezTo>
                    <a:pt x="19182" y="5865"/>
                    <a:pt x="18698" y="4930"/>
                    <a:pt x="18063" y="4094"/>
                  </a:cubicBezTo>
                  <a:cubicBezTo>
                    <a:pt x="17478" y="3275"/>
                    <a:pt x="16759" y="2557"/>
                    <a:pt x="15941" y="1955"/>
                  </a:cubicBezTo>
                  <a:cubicBezTo>
                    <a:pt x="15740" y="1805"/>
                    <a:pt x="15540" y="1671"/>
                    <a:pt x="15322" y="1554"/>
                  </a:cubicBezTo>
                  <a:cubicBezTo>
                    <a:pt x="15122" y="1421"/>
                    <a:pt x="14905" y="1287"/>
                    <a:pt x="14704" y="1170"/>
                  </a:cubicBezTo>
                  <a:cubicBezTo>
                    <a:pt x="13852" y="736"/>
                    <a:pt x="12966" y="418"/>
                    <a:pt x="12048" y="218"/>
                  </a:cubicBezTo>
                  <a:cubicBezTo>
                    <a:pt x="11814" y="168"/>
                    <a:pt x="11596" y="151"/>
                    <a:pt x="11362" y="117"/>
                  </a:cubicBezTo>
                  <a:cubicBezTo>
                    <a:pt x="11145" y="67"/>
                    <a:pt x="10928" y="51"/>
                    <a:pt x="10694" y="34"/>
                  </a:cubicBezTo>
                  <a:lnTo>
                    <a:pt x="1002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57"/>
            <p:cNvSpPr/>
            <p:nvPr/>
          </p:nvSpPr>
          <p:spPr>
            <a:xfrm>
              <a:off x="5251301" y="2108112"/>
              <a:ext cx="1420462" cy="869671"/>
            </a:xfrm>
            <a:custGeom>
              <a:rect b="b" l="l" r="r" t="t"/>
              <a:pathLst>
                <a:path extrusionOk="0" h="27120" w="44296">
                  <a:moveTo>
                    <a:pt x="35" y="0"/>
                  </a:moveTo>
                  <a:cubicBezTo>
                    <a:pt x="35" y="0"/>
                    <a:pt x="34" y="1"/>
                    <a:pt x="34" y="1"/>
                  </a:cubicBezTo>
                  <a:cubicBezTo>
                    <a:pt x="1" y="68"/>
                    <a:pt x="9875" y="6183"/>
                    <a:pt x="22089" y="13669"/>
                  </a:cubicBezTo>
                  <a:cubicBezTo>
                    <a:pt x="34253" y="21123"/>
                    <a:pt x="44146" y="27119"/>
                    <a:pt x="44261" y="27119"/>
                  </a:cubicBezTo>
                  <a:cubicBezTo>
                    <a:pt x="44261" y="27119"/>
                    <a:pt x="44261" y="27119"/>
                    <a:pt x="44262" y="27119"/>
                  </a:cubicBezTo>
                  <a:cubicBezTo>
                    <a:pt x="44295" y="27052"/>
                    <a:pt x="34420" y="20937"/>
                    <a:pt x="22206" y="13451"/>
                  </a:cubicBezTo>
                  <a:cubicBezTo>
                    <a:pt x="10060" y="5991"/>
                    <a:pt x="177" y="0"/>
                    <a:pt x="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27" name="Google Shape;3127;p57"/>
          <p:cNvGrpSpPr/>
          <p:nvPr/>
        </p:nvGrpSpPr>
        <p:grpSpPr>
          <a:xfrm>
            <a:off x="4254708" y="2294585"/>
            <a:ext cx="666042" cy="1245245"/>
            <a:chOff x="4254708" y="2294585"/>
            <a:chExt cx="666042" cy="1245245"/>
          </a:xfrm>
        </p:grpSpPr>
        <p:sp>
          <p:nvSpPr>
            <p:cNvPr id="3128" name="Google Shape;3128;p57"/>
            <p:cNvSpPr/>
            <p:nvPr/>
          </p:nvSpPr>
          <p:spPr>
            <a:xfrm>
              <a:off x="4255798" y="2897919"/>
              <a:ext cx="664952" cy="639747"/>
            </a:xfrm>
            <a:custGeom>
              <a:rect b="b" l="l" r="r" t="t"/>
              <a:pathLst>
                <a:path extrusionOk="0" h="19950" w="20736">
                  <a:moveTo>
                    <a:pt x="9958" y="0"/>
                  </a:moveTo>
                  <a:cubicBezTo>
                    <a:pt x="4461" y="17"/>
                    <a:pt x="0" y="4495"/>
                    <a:pt x="17" y="9992"/>
                  </a:cubicBezTo>
                  <a:cubicBezTo>
                    <a:pt x="17" y="14019"/>
                    <a:pt x="2456" y="17661"/>
                    <a:pt x="6182" y="19198"/>
                  </a:cubicBezTo>
                  <a:cubicBezTo>
                    <a:pt x="7407" y="19704"/>
                    <a:pt x="8694" y="19949"/>
                    <a:pt x="9970" y="19949"/>
                  </a:cubicBezTo>
                  <a:cubicBezTo>
                    <a:pt x="12575" y="19949"/>
                    <a:pt x="15136" y="18927"/>
                    <a:pt x="17043" y="17010"/>
                  </a:cubicBezTo>
                  <a:cubicBezTo>
                    <a:pt x="19900" y="14152"/>
                    <a:pt x="20735" y="9858"/>
                    <a:pt x="19182" y="6132"/>
                  </a:cubicBezTo>
                  <a:cubicBezTo>
                    <a:pt x="17628" y="2423"/>
                    <a:pt x="14002" y="0"/>
                    <a:pt x="9958"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57"/>
            <p:cNvSpPr/>
            <p:nvPr/>
          </p:nvSpPr>
          <p:spPr>
            <a:xfrm>
              <a:off x="4571374" y="2294585"/>
              <a:ext cx="9139" cy="602805"/>
            </a:xfrm>
            <a:custGeom>
              <a:rect b="b" l="l" r="r" t="t"/>
              <a:pathLst>
                <a:path extrusionOk="0" h="18798" w="285">
                  <a:moveTo>
                    <a:pt x="117" y="1"/>
                  </a:moveTo>
                  <a:cubicBezTo>
                    <a:pt x="51" y="1"/>
                    <a:pt x="0" y="4194"/>
                    <a:pt x="0" y="9391"/>
                  </a:cubicBezTo>
                  <a:cubicBezTo>
                    <a:pt x="17" y="14587"/>
                    <a:pt x="84" y="18798"/>
                    <a:pt x="168" y="18798"/>
                  </a:cubicBezTo>
                  <a:cubicBezTo>
                    <a:pt x="234" y="18798"/>
                    <a:pt x="284" y="14587"/>
                    <a:pt x="284" y="9391"/>
                  </a:cubicBezTo>
                  <a:cubicBezTo>
                    <a:pt x="268" y="4194"/>
                    <a:pt x="201" y="1"/>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57"/>
            <p:cNvSpPr/>
            <p:nvPr/>
          </p:nvSpPr>
          <p:spPr>
            <a:xfrm>
              <a:off x="4254708" y="2895754"/>
              <a:ext cx="647828" cy="644076"/>
            </a:xfrm>
            <a:custGeom>
              <a:rect b="b" l="l" r="r" t="t"/>
              <a:pathLst>
                <a:path extrusionOk="0" h="20085" w="20202">
                  <a:moveTo>
                    <a:pt x="10026" y="1"/>
                  </a:moveTo>
                  <a:cubicBezTo>
                    <a:pt x="9809" y="1"/>
                    <a:pt x="9591" y="17"/>
                    <a:pt x="9374" y="34"/>
                  </a:cubicBezTo>
                  <a:cubicBezTo>
                    <a:pt x="8940" y="51"/>
                    <a:pt x="8522" y="101"/>
                    <a:pt x="8104" y="184"/>
                  </a:cubicBezTo>
                  <a:cubicBezTo>
                    <a:pt x="5281" y="736"/>
                    <a:pt x="2824" y="2457"/>
                    <a:pt x="1354" y="4946"/>
                  </a:cubicBezTo>
                  <a:cubicBezTo>
                    <a:pt x="869" y="5782"/>
                    <a:pt x="502" y="6684"/>
                    <a:pt x="285" y="7620"/>
                  </a:cubicBezTo>
                  <a:cubicBezTo>
                    <a:pt x="184" y="7954"/>
                    <a:pt x="118" y="8305"/>
                    <a:pt x="84" y="8656"/>
                  </a:cubicBezTo>
                  <a:cubicBezTo>
                    <a:pt x="67" y="8806"/>
                    <a:pt x="34" y="8940"/>
                    <a:pt x="34" y="9073"/>
                  </a:cubicBezTo>
                  <a:cubicBezTo>
                    <a:pt x="17" y="9207"/>
                    <a:pt x="17" y="9324"/>
                    <a:pt x="17" y="9424"/>
                  </a:cubicBezTo>
                  <a:cubicBezTo>
                    <a:pt x="17" y="9625"/>
                    <a:pt x="1" y="9792"/>
                    <a:pt x="1" y="9892"/>
                  </a:cubicBezTo>
                  <a:cubicBezTo>
                    <a:pt x="1" y="10009"/>
                    <a:pt x="1" y="10059"/>
                    <a:pt x="1" y="10059"/>
                  </a:cubicBezTo>
                  <a:cubicBezTo>
                    <a:pt x="1" y="10059"/>
                    <a:pt x="17" y="10009"/>
                    <a:pt x="17" y="9892"/>
                  </a:cubicBezTo>
                  <a:cubicBezTo>
                    <a:pt x="34" y="9792"/>
                    <a:pt x="34" y="9625"/>
                    <a:pt x="51" y="9424"/>
                  </a:cubicBezTo>
                  <a:cubicBezTo>
                    <a:pt x="67" y="9324"/>
                    <a:pt x="67" y="9207"/>
                    <a:pt x="67" y="9073"/>
                  </a:cubicBezTo>
                  <a:cubicBezTo>
                    <a:pt x="84" y="8956"/>
                    <a:pt x="118" y="8806"/>
                    <a:pt x="134" y="8656"/>
                  </a:cubicBezTo>
                  <a:cubicBezTo>
                    <a:pt x="184" y="8321"/>
                    <a:pt x="251" y="7971"/>
                    <a:pt x="352" y="7636"/>
                  </a:cubicBezTo>
                  <a:cubicBezTo>
                    <a:pt x="569" y="6701"/>
                    <a:pt x="953" y="5815"/>
                    <a:pt x="1454" y="4996"/>
                  </a:cubicBezTo>
                  <a:cubicBezTo>
                    <a:pt x="2908" y="2557"/>
                    <a:pt x="5331" y="853"/>
                    <a:pt x="8121" y="318"/>
                  </a:cubicBezTo>
                  <a:cubicBezTo>
                    <a:pt x="8539" y="251"/>
                    <a:pt x="8956" y="201"/>
                    <a:pt x="9374" y="184"/>
                  </a:cubicBezTo>
                  <a:cubicBezTo>
                    <a:pt x="9591" y="168"/>
                    <a:pt x="9809" y="151"/>
                    <a:pt x="10026" y="151"/>
                  </a:cubicBezTo>
                  <a:lnTo>
                    <a:pt x="10677" y="184"/>
                  </a:lnTo>
                  <a:cubicBezTo>
                    <a:pt x="10895" y="184"/>
                    <a:pt x="11129" y="218"/>
                    <a:pt x="11346" y="251"/>
                  </a:cubicBezTo>
                  <a:cubicBezTo>
                    <a:pt x="11563" y="285"/>
                    <a:pt x="11780" y="318"/>
                    <a:pt x="11997" y="368"/>
                  </a:cubicBezTo>
                  <a:cubicBezTo>
                    <a:pt x="12916" y="569"/>
                    <a:pt x="13785" y="886"/>
                    <a:pt x="14621" y="1321"/>
                  </a:cubicBezTo>
                  <a:cubicBezTo>
                    <a:pt x="14821" y="1421"/>
                    <a:pt x="15022" y="1554"/>
                    <a:pt x="15222" y="1671"/>
                  </a:cubicBezTo>
                  <a:cubicBezTo>
                    <a:pt x="15439" y="1805"/>
                    <a:pt x="15640" y="1939"/>
                    <a:pt x="15824" y="2089"/>
                  </a:cubicBezTo>
                  <a:cubicBezTo>
                    <a:pt x="16642" y="2674"/>
                    <a:pt x="17344" y="3376"/>
                    <a:pt x="17912" y="4178"/>
                  </a:cubicBezTo>
                  <a:cubicBezTo>
                    <a:pt x="18530" y="5013"/>
                    <a:pt x="19015" y="5932"/>
                    <a:pt x="19332" y="6901"/>
                  </a:cubicBezTo>
                  <a:cubicBezTo>
                    <a:pt x="20018" y="8923"/>
                    <a:pt x="20018" y="11112"/>
                    <a:pt x="19349" y="13133"/>
                  </a:cubicBezTo>
                  <a:cubicBezTo>
                    <a:pt x="19032" y="14119"/>
                    <a:pt x="18547" y="15038"/>
                    <a:pt x="17946" y="15874"/>
                  </a:cubicBezTo>
                  <a:cubicBezTo>
                    <a:pt x="17361" y="16676"/>
                    <a:pt x="16659" y="17394"/>
                    <a:pt x="15857" y="17962"/>
                  </a:cubicBezTo>
                  <a:cubicBezTo>
                    <a:pt x="15673" y="18113"/>
                    <a:pt x="15473" y="18263"/>
                    <a:pt x="15256" y="18380"/>
                  </a:cubicBezTo>
                  <a:cubicBezTo>
                    <a:pt x="15055" y="18497"/>
                    <a:pt x="14855" y="18631"/>
                    <a:pt x="14654" y="18747"/>
                  </a:cubicBezTo>
                  <a:cubicBezTo>
                    <a:pt x="13819" y="19182"/>
                    <a:pt x="12950" y="19499"/>
                    <a:pt x="12048" y="19717"/>
                  </a:cubicBezTo>
                  <a:cubicBezTo>
                    <a:pt x="11814" y="19767"/>
                    <a:pt x="11596" y="19783"/>
                    <a:pt x="11379" y="19817"/>
                  </a:cubicBezTo>
                  <a:cubicBezTo>
                    <a:pt x="11162" y="19867"/>
                    <a:pt x="10945" y="19884"/>
                    <a:pt x="10711" y="19900"/>
                  </a:cubicBezTo>
                  <a:lnTo>
                    <a:pt x="10059" y="19934"/>
                  </a:lnTo>
                  <a:cubicBezTo>
                    <a:pt x="9842" y="19934"/>
                    <a:pt x="9625" y="19917"/>
                    <a:pt x="9424" y="19900"/>
                  </a:cubicBezTo>
                  <a:cubicBezTo>
                    <a:pt x="8990" y="19884"/>
                    <a:pt x="8572" y="19834"/>
                    <a:pt x="8171" y="19767"/>
                  </a:cubicBezTo>
                  <a:cubicBezTo>
                    <a:pt x="5364" y="19249"/>
                    <a:pt x="2941" y="17561"/>
                    <a:pt x="1471" y="15122"/>
                  </a:cubicBezTo>
                  <a:cubicBezTo>
                    <a:pt x="970" y="14303"/>
                    <a:pt x="585" y="13417"/>
                    <a:pt x="352" y="12482"/>
                  </a:cubicBezTo>
                  <a:cubicBezTo>
                    <a:pt x="251" y="12148"/>
                    <a:pt x="184" y="11813"/>
                    <a:pt x="134" y="11463"/>
                  </a:cubicBezTo>
                  <a:cubicBezTo>
                    <a:pt x="118" y="11312"/>
                    <a:pt x="84" y="11179"/>
                    <a:pt x="84" y="11045"/>
                  </a:cubicBezTo>
                  <a:cubicBezTo>
                    <a:pt x="67" y="10911"/>
                    <a:pt x="67" y="10794"/>
                    <a:pt x="51" y="10694"/>
                  </a:cubicBezTo>
                  <a:cubicBezTo>
                    <a:pt x="34" y="10493"/>
                    <a:pt x="34" y="10343"/>
                    <a:pt x="17" y="10226"/>
                  </a:cubicBezTo>
                  <a:cubicBezTo>
                    <a:pt x="17" y="10109"/>
                    <a:pt x="1" y="10059"/>
                    <a:pt x="1" y="10059"/>
                  </a:cubicBezTo>
                  <a:cubicBezTo>
                    <a:pt x="1" y="10059"/>
                    <a:pt x="1" y="10109"/>
                    <a:pt x="1" y="10226"/>
                  </a:cubicBezTo>
                  <a:cubicBezTo>
                    <a:pt x="1" y="10343"/>
                    <a:pt x="17" y="10493"/>
                    <a:pt x="17" y="10694"/>
                  </a:cubicBezTo>
                  <a:cubicBezTo>
                    <a:pt x="17" y="10811"/>
                    <a:pt x="34" y="10928"/>
                    <a:pt x="34" y="11045"/>
                  </a:cubicBezTo>
                  <a:cubicBezTo>
                    <a:pt x="51" y="11179"/>
                    <a:pt x="67" y="11312"/>
                    <a:pt x="84" y="11463"/>
                  </a:cubicBezTo>
                  <a:cubicBezTo>
                    <a:pt x="134" y="11813"/>
                    <a:pt x="201" y="12164"/>
                    <a:pt x="285" y="12499"/>
                  </a:cubicBezTo>
                  <a:cubicBezTo>
                    <a:pt x="519" y="13451"/>
                    <a:pt x="886" y="14353"/>
                    <a:pt x="1387" y="15172"/>
                  </a:cubicBezTo>
                  <a:cubicBezTo>
                    <a:pt x="2841" y="17645"/>
                    <a:pt x="5314" y="19382"/>
                    <a:pt x="8138" y="19917"/>
                  </a:cubicBezTo>
                  <a:cubicBezTo>
                    <a:pt x="8555" y="19984"/>
                    <a:pt x="8990" y="20034"/>
                    <a:pt x="9408" y="20051"/>
                  </a:cubicBezTo>
                  <a:cubicBezTo>
                    <a:pt x="9625" y="20067"/>
                    <a:pt x="9842" y="20084"/>
                    <a:pt x="10059" y="20084"/>
                  </a:cubicBezTo>
                  <a:lnTo>
                    <a:pt x="10728" y="20051"/>
                  </a:lnTo>
                  <a:cubicBezTo>
                    <a:pt x="10961" y="20051"/>
                    <a:pt x="11179" y="20017"/>
                    <a:pt x="11396" y="19984"/>
                  </a:cubicBezTo>
                  <a:cubicBezTo>
                    <a:pt x="11630" y="19934"/>
                    <a:pt x="11847" y="19917"/>
                    <a:pt x="12081" y="19867"/>
                  </a:cubicBezTo>
                  <a:cubicBezTo>
                    <a:pt x="13000" y="19666"/>
                    <a:pt x="13885" y="19332"/>
                    <a:pt x="14721" y="18898"/>
                  </a:cubicBezTo>
                  <a:cubicBezTo>
                    <a:pt x="14938" y="18781"/>
                    <a:pt x="15139" y="18647"/>
                    <a:pt x="15356" y="18530"/>
                  </a:cubicBezTo>
                  <a:cubicBezTo>
                    <a:pt x="15573" y="18397"/>
                    <a:pt x="15774" y="18263"/>
                    <a:pt x="15957" y="18113"/>
                  </a:cubicBezTo>
                  <a:cubicBezTo>
                    <a:pt x="16776" y="17511"/>
                    <a:pt x="17495" y="16793"/>
                    <a:pt x="18079" y="15974"/>
                  </a:cubicBezTo>
                  <a:cubicBezTo>
                    <a:pt x="18714" y="15122"/>
                    <a:pt x="19199" y="14186"/>
                    <a:pt x="19516" y="13200"/>
                  </a:cubicBezTo>
                  <a:cubicBezTo>
                    <a:pt x="20201" y="11128"/>
                    <a:pt x="20201" y="8906"/>
                    <a:pt x="19500" y="6851"/>
                  </a:cubicBezTo>
                  <a:cubicBezTo>
                    <a:pt x="19182" y="5849"/>
                    <a:pt x="18681" y="4913"/>
                    <a:pt x="18063" y="4077"/>
                  </a:cubicBezTo>
                  <a:cubicBezTo>
                    <a:pt x="17762" y="3676"/>
                    <a:pt x="17428" y="3292"/>
                    <a:pt x="17077" y="2925"/>
                  </a:cubicBezTo>
                  <a:cubicBezTo>
                    <a:pt x="16709" y="2574"/>
                    <a:pt x="16325" y="2256"/>
                    <a:pt x="15924" y="1955"/>
                  </a:cubicBezTo>
                  <a:cubicBezTo>
                    <a:pt x="15740" y="1805"/>
                    <a:pt x="15523" y="1655"/>
                    <a:pt x="15322" y="1538"/>
                  </a:cubicBezTo>
                  <a:cubicBezTo>
                    <a:pt x="15105" y="1421"/>
                    <a:pt x="14905" y="1287"/>
                    <a:pt x="14687" y="1170"/>
                  </a:cubicBezTo>
                  <a:cubicBezTo>
                    <a:pt x="14270" y="953"/>
                    <a:pt x="13835" y="752"/>
                    <a:pt x="13384" y="602"/>
                  </a:cubicBezTo>
                  <a:cubicBezTo>
                    <a:pt x="12933" y="435"/>
                    <a:pt x="12499" y="301"/>
                    <a:pt x="12031" y="201"/>
                  </a:cubicBezTo>
                  <a:cubicBezTo>
                    <a:pt x="11814" y="168"/>
                    <a:pt x="11580" y="134"/>
                    <a:pt x="11362" y="101"/>
                  </a:cubicBezTo>
                  <a:cubicBezTo>
                    <a:pt x="11145" y="67"/>
                    <a:pt x="10911" y="34"/>
                    <a:pt x="10694" y="34"/>
                  </a:cubicBezTo>
                  <a:lnTo>
                    <a:pt x="1002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1" name="Google Shape;3131;p57"/>
          <p:cNvGrpSpPr/>
          <p:nvPr/>
        </p:nvGrpSpPr>
        <p:grpSpPr>
          <a:xfrm>
            <a:off x="1930948" y="2108112"/>
            <a:ext cx="1954630" cy="1430114"/>
            <a:chOff x="1930948" y="2108112"/>
            <a:chExt cx="1954630" cy="1430114"/>
          </a:xfrm>
        </p:grpSpPr>
        <p:sp>
          <p:nvSpPr>
            <p:cNvPr id="3132" name="Google Shape;3132;p57"/>
            <p:cNvSpPr/>
            <p:nvPr/>
          </p:nvSpPr>
          <p:spPr>
            <a:xfrm>
              <a:off x="2465149" y="2108112"/>
              <a:ext cx="1420430" cy="869671"/>
            </a:xfrm>
            <a:custGeom>
              <a:rect b="b" l="l" r="r" t="t"/>
              <a:pathLst>
                <a:path extrusionOk="0" h="27120" w="44295">
                  <a:moveTo>
                    <a:pt x="44260" y="0"/>
                  </a:moveTo>
                  <a:cubicBezTo>
                    <a:pt x="44118" y="0"/>
                    <a:pt x="34235" y="5991"/>
                    <a:pt x="22089" y="13451"/>
                  </a:cubicBezTo>
                  <a:cubicBezTo>
                    <a:pt x="9875" y="20937"/>
                    <a:pt x="0" y="27052"/>
                    <a:pt x="33" y="27119"/>
                  </a:cubicBezTo>
                  <a:cubicBezTo>
                    <a:pt x="34" y="27119"/>
                    <a:pt x="34" y="27119"/>
                    <a:pt x="34" y="27119"/>
                  </a:cubicBezTo>
                  <a:cubicBezTo>
                    <a:pt x="149" y="27119"/>
                    <a:pt x="10042" y="21123"/>
                    <a:pt x="22206" y="13669"/>
                  </a:cubicBezTo>
                  <a:cubicBezTo>
                    <a:pt x="34420" y="6183"/>
                    <a:pt x="44294" y="68"/>
                    <a:pt x="44261" y="1"/>
                  </a:cubicBezTo>
                  <a:cubicBezTo>
                    <a:pt x="44261" y="1"/>
                    <a:pt x="44260" y="0"/>
                    <a:pt x="4426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57"/>
            <p:cNvSpPr/>
            <p:nvPr/>
          </p:nvSpPr>
          <p:spPr>
            <a:xfrm>
              <a:off x="1933886" y="2896572"/>
              <a:ext cx="664952" cy="639234"/>
            </a:xfrm>
            <a:custGeom>
              <a:rect b="b" l="l" r="r" t="t"/>
              <a:pathLst>
                <a:path extrusionOk="0" h="19934" w="20736">
                  <a:moveTo>
                    <a:pt x="10000" y="1"/>
                  </a:moveTo>
                  <a:cubicBezTo>
                    <a:pt x="9986" y="1"/>
                    <a:pt x="9972" y="1"/>
                    <a:pt x="9958" y="1"/>
                  </a:cubicBezTo>
                  <a:cubicBezTo>
                    <a:pt x="4445" y="1"/>
                    <a:pt x="0" y="4479"/>
                    <a:pt x="0" y="9976"/>
                  </a:cubicBezTo>
                  <a:cubicBezTo>
                    <a:pt x="17" y="14019"/>
                    <a:pt x="2456" y="17645"/>
                    <a:pt x="6182" y="19182"/>
                  </a:cubicBezTo>
                  <a:cubicBezTo>
                    <a:pt x="7407" y="19688"/>
                    <a:pt x="8692" y="19933"/>
                    <a:pt x="9967" y="19933"/>
                  </a:cubicBezTo>
                  <a:cubicBezTo>
                    <a:pt x="12568" y="19933"/>
                    <a:pt x="15125" y="18911"/>
                    <a:pt x="17043" y="16994"/>
                  </a:cubicBezTo>
                  <a:cubicBezTo>
                    <a:pt x="19883" y="14136"/>
                    <a:pt x="20735" y="9859"/>
                    <a:pt x="19182" y="6133"/>
                  </a:cubicBezTo>
                  <a:cubicBezTo>
                    <a:pt x="17633" y="2420"/>
                    <a:pt x="14010" y="1"/>
                    <a:pt x="10000"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57"/>
            <p:cNvSpPr/>
            <p:nvPr/>
          </p:nvSpPr>
          <p:spPr>
            <a:xfrm>
              <a:off x="1930948" y="2894151"/>
              <a:ext cx="647828" cy="644076"/>
            </a:xfrm>
            <a:custGeom>
              <a:rect b="b" l="l" r="r" t="t"/>
              <a:pathLst>
                <a:path extrusionOk="0" h="20085" w="20202">
                  <a:moveTo>
                    <a:pt x="10143" y="0"/>
                  </a:moveTo>
                  <a:lnTo>
                    <a:pt x="9475" y="34"/>
                  </a:lnTo>
                  <a:cubicBezTo>
                    <a:pt x="9257" y="51"/>
                    <a:pt x="9023" y="67"/>
                    <a:pt x="8806" y="117"/>
                  </a:cubicBezTo>
                  <a:cubicBezTo>
                    <a:pt x="8589" y="151"/>
                    <a:pt x="8355" y="167"/>
                    <a:pt x="8138" y="218"/>
                  </a:cubicBezTo>
                  <a:cubicBezTo>
                    <a:pt x="7219" y="435"/>
                    <a:pt x="6317" y="752"/>
                    <a:pt x="5481" y="1187"/>
                  </a:cubicBezTo>
                  <a:cubicBezTo>
                    <a:pt x="5264" y="1304"/>
                    <a:pt x="5064" y="1437"/>
                    <a:pt x="4863" y="1571"/>
                  </a:cubicBezTo>
                  <a:cubicBezTo>
                    <a:pt x="4646" y="1688"/>
                    <a:pt x="4445" y="1822"/>
                    <a:pt x="4245" y="1989"/>
                  </a:cubicBezTo>
                  <a:cubicBezTo>
                    <a:pt x="3426" y="2574"/>
                    <a:pt x="2708" y="3292"/>
                    <a:pt x="2123" y="4111"/>
                  </a:cubicBezTo>
                  <a:cubicBezTo>
                    <a:pt x="1505" y="4963"/>
                    <a:pt x="1020" y="5899"/>
                    <a:pt x="686" y="6884"/>
                  </a:cubicBezTo>
                  <a:cubicBezTo>
                    <a:pt x="1" y="8956"/>
                    <a:pt x="1" y="11178"/>
                    <a:pt x="703" y="13234"/>
                  </a:cubicBezTo>
                  <a:cubicBezTo>
                    <a:pt x="1037" y="14236"/>
                    <a:pt x="1521" y="15172"/>
                    <a:pt x="2156" y="16007"/>
                  </a:cubicBezTo>
                  <a:cubicBezTo>
                    <a:pt x="2741" y="16826"/>
                    <a:pt x="3460" y="17544"/>
                    <a:pt x="4278" y="18129"/>
                  </a:cubicBezTo>
                  <a:cubicBezTo>
                    <a:pt x="4479" y="18280"/>
                    <a:pt x="4679" y="18430"/>
                    <a:pt x="4896" y="18547"/>
                  </a:cubicBezTo>
                  <a:cubicBezTo>
                    <a:pt x="5097" y="18681"/>
                    <a:pt x="5297" y="18814"/>
                    <a:pt x="5515" y="18914"/>
                  </a:cubicBezTo>
                  <a:cubicBezTo>
                    <a:pt x="5949" y="19148"/>
                    <a:pt x="6384" y="19332"/>
                    <a:pt x="6835" y="19499"/>
                  </a:cubicBezTo>
                  <a:cubicBezTo>
                    <a:pt x="7269" y="19650"/>
                    <a:pt x="7720" y="19783"/>
                    <a:pt x="8171" y="19884"/>
                  </a:cubicBezTo>
                  <a:cubicBezTo>
                    <a:pt x="8405" y="19917"/>
                    <a:pt x="8622" y="19950"/>
                    <a:pt x="8856" y="19984"/>
                  </a:cubicBezTo>
                  <a:cubicBezTo>
                    <a:pt x="9074" y="20034"/>
                    <a:pt x="9291" y="20051"/>
                    <a:pt x="9525" y="20051"/>
                  </a:cubicBezTo>
                  <a:lnTo>
                    <a:pt x="10193" y="20084"/>
                  </a:lnTo>
                  <a:cubicBezTo>
                    <a:pt x="10410" y="20084"/>
                    <a:pt x="10628" y="20067"/>
                    <a:pt x="10845" y="20067"/>
                  </a:cubicBezTo>
                  <a:cubicBezTo>
                    <a:pt x="11262" y="20034"/>
                    <a:pt x="11697" y="19984"/>
                    <a:pt x="12115" y="19900"/>
                  </a:cubicBezTo>
                  <a:cubicBezTo>
                    <a:pt x="14938" y="19366"/>
                    <a:pt x="17394" y="17628"/>
                    <a:pt x="18848" y="15138"/>
                  </a:cubicBezTo>
                  <a:cubicBezTo>
                    <a:pt x="19349" y="14320"/>
                    <a:pt x="19717" y="13417"/>
                    <a:pt x="19934" y="12465"/>
                  </a:cubicBezTo>
                  <a:cubicBezTo>
                    <a:pt x="20018" y="12131"/>
                    <a:pt x="20085" y="11780"/>
                    <a:pt x="20118" y="11429"/>
                  </a:cubicBezTo>
                  <a:cubicBezTo>
                    <a:pt x="20151" y="11279"/>
                    <a:pt x="20168" y="11145"/>
                    <a:pt x="20185" y="11011"/>
                  </a:cubicBezTo>
                  <a:cubicBezTo>
                    <a:pt x="20185" y="10878"/>
                    <a:pt x="20185" y="10761"/>
                    <a:pt x="20185" y="10660"/>
                  </a:cubicBezTo>
                  <a:cubicBezTo>
                    <a:pt x="20202" y="10460"/>
                    <a:pt x="20202" y="10310"/>
                    <a:pt x="20202" y="10193"/>
                  </a:cubicBezTo>
                  <a:cubicBezTo>
                    <a:pt x="20202" y="10076"/>
                    <a:pt x="20202" y="10026"/>
                    <a:pt x="20202" y="10026"/>
                  </a:cubicBezTo>
                  <a:cubicBezTo>
                    <a:pt x="20202" y="10026"/>
                    <a:pt x="20202" y="10076"/>
                    <a:pt x="20185" y="10193"/>
                  </a:cubicBezTo>
                  <a:cubicBezTo>
                    <a:pt x="20185" y="10310"/>
                    <a:pt x="20168" y="10460"/>
                    <a:pt x="20151" y="10660"/>
                  </a:cubicBezTo>
                  <a:cubicBezTo>
                    <a:pt x="20151" y="10761"/>
                    <a:pt x="20135" y="10878"/>
                    <a:pt x="20135" y="11011"/>
                  </a:cubicBezTo>
                  <a:cubicBezTo>
                    <a:pt x="20118" y="11128"/>
                    <a:pt x="20101" y="11279"/>
                    <a:pt x="20068" y="11429"/>
                  </a:cubicBezTo>
                  <a:cubicBezTo>
                    <a:pt x="20034" y="11780"/>
                    <a:pt x="19968" y="12114"/>
                    <a:pt x="19867" y="12448"/>
                  </a:cubicBezTo>
                  <a:cubicBezTo>
                    <a:pt x="19633" y="13384"/>
                    <a:pt x="19266" y="14269"/>
                    <a:pt x="18765" y="15088"/>
                  </a:cubicBezTo>
                  <a:cubicBezTo>
                    <a:pt x="17311" y="17528"/>
                    <a:pt x="14871" y="19232"/>
                    <a:pt x="12081" y="19767"/>
                  </a:cubicBezTo>
                  <a:cubicBezTo>
                    <a:pt x="11663" y="19833"/>
                    <a:pt x="11246" y="19884"/>
                    <a:pt x="10828" y="19917"/>
                  </a:cubicBezTo>
                  <a:cubicBezTo>
                    <a:pt x="10628" y="19917"/>
                    <a:pt x="10410" y="19934"/>
                    <a:pt x="10193" y="19934"/>
                  </a:cubicBezTo>
                  <a:cubicBezTo>
                    <a:pt x="9976" y="19917"/>
                    <a:pt x="9759" y="19917"/>
                    <a:pt x="9525" y="19900"/>
                  </a:cubicBezTo>
                  <a:cubicBezTo>
                    <a:pt x="9308" y="19900"/>
                    <a:pt x="9090" y="19867"/>
                    <a:pt x="8873" y="19833"/>
                  </a:cubicBezTo>
                  <a:cubicBezTo>
                    <a:pt x="8656" y="19800"/>
                    <a:pt x="8422" y="19767"/>
                    <a:pt x="8205" y="19716"/>
                  </a:cubicBezTo>
                  <a:cubicBezTo>
                    <a:pt x="7754" y="19616"/>
                    <a:pt x="7319" y="19499"/>
                    <a:pt x="6885" y="19332"/>
                  </a:cubicBezTo>
                  <a:cubicBezTo>
                    <a:pt x="6450" y="19182"/>
                    <a:pt x="6016" y="18998"/>
                    <a:pt x="5598" y="18781"/>
                  </a:cubicBezTo>
                  <a:cubicBezTo>
                    <a:pt x="5381" y="18664"/>
                    <a:pt x="5181" y="18530"/>
                    <a:pt x="4980" y="18413"/>
                  </a:cubicBezTo>
                  <a:cubicBezTo>
                    <a:pt x="4780" y="18280"/>
                    <a:pt x="4579" y="18146"/>
                    <a:pt x="4379" y="17995"/>
                  </a:cubicBezTo>
                  <a:cubicBezTo>
                    <a:pt x="3576" y="17427"/>
                    <a:pt x="2875" y="16709"/>
                    <a:pt x="2290" y="15907"/>
                  </a:cubicBezTo>
                  <a:cubicBezTo>
                    <a:pt x="1672" y="15071"/>
                    <a:pt x="1204" y="14153"/>
                    <a:pt x="870" y="13183"/>
                  </a:cubicBezTo>
                  <a:cubicBezTo>
                    <a:pt x="185" y="11162"/>
                    <a:pt x="185" y="8973"/>
                    <a:pt x="853" y="6951"/>
                  </a:cubicBezTo>
                  <a:cubicBezTo>
                    <a:pt x="1187" y="5965"/>
                    <a:pt x="1655" y="5046"/>
                    <a:pt x="2273" y="4228"/>
                  </a:cubicBezTo>
                  <a:cubicBezTo>
                    <a:pt x="2841" y="3409"/>
                    <a:pt x="3543" y="2707"/>
                    <a:pt x="4345" y="2122"/>
                  </a:cubicBezTo>
                  <a:cubicBezTo>
                    <a:pt x="4546" y="1972"/>
                    <a:pt x="4746" y="1822"/>
                    <a:pt x="4947" y="1705"/>
                  </a:cubicBezTo>
                  <a:cubicBezTo>
                    <a:pt x="5147" y="1588"/>
                    <a:pt x="5348" y="1454"/>
                    <a:pt x="5565" y="1337"/>
                  </a:cubicBezTo>
                  <a:cubicBezTo>
                    <a:pt x="6384" y="903"/>
                    <a:pt x="7269" y="585"/>
                    <a:pt x="8171" y="385"/>
                  </a:cubicBezTo>
                  <a:cubicBezTo>
                    <a:pt x="8389" y="335"/>
                    <a:pt x="8606" y="301"/>
                    <a:pt x="8840" y="268"/>
                  </a:cubicBezTo>
                  <a:cubicBezTo>
                    <a:pt x="9057" y="218"/>
                    <a:pt x="9274" y="201"/>
                    <a:pt x="9491" y="201"/>
                  </a:cubicBezTo>
                  <a:cubicBezTo>
                    <a:pt x="9709" y="184"/>
                    <a:pt x="9926" y="167"/>
                    <a:pt x="10143" y="151"/>
                  </a:cubicBezTo>
                  <a:cubicBezTo>
                    <a:pt x="10360" y="151"/>
                    <a:pt x="10577" y="167"/>
                    <a:pt x="10795" y="184"/>
                  </a:cubicBezTo>
                  <a:cubicBezTo>
                    <a:pt x="11212" y="201"/>
                    <a:pt x="11630" y="251"/>
                    <a:pt x="12048" y="318"/>
                  </a:cubicBezTo>
                  <a:cubicBezTo>
                    <a:pt x="14838" y="836"/>
                    <a:pt x="17278" y="2523"/>
                    <a:pt x="18748" y="4963"/>
                  </a:cubicBezTo>
                  <a:cubicBezTo>
                    <a:pt x="19249" y="5782"/>
                    <a:pt x="19617" y="6667"/>
                    <a:pt x="19851" y="7603"/>
                  </a:cubicBezTo>
                  <a:cubicBezTo>
                    <a:pt x="19951" y="7937"/>
                    <a:pt x="20018" y="8288"/>
                    <a:pt x="20068" y="8622"/>
                  </a:cubicBezTo>
                  <a:cubicBezTo>
                    <a:pt x="20085" y="8772"/>
                    <a:pt x="20118" y="8923"/>
                    <a:pt x="20135" y="9040"/>
                  </a:cubicBezTo>
                  <a:cubicBezTo>
                    <a:pt x="20135" y="9173"/>
                    <a:pt x="20151" y="9290"/>
                    <a:pt x="20151" y="9391"/>
                  </a:cubicBezTo>
                  <a:cubicBezTo>
                    <a:pt x="20168" y="9591"/>
                    <a:pt x="20185" y="9741"/>
                    <a:pt x="20185" y="9858"/>
                  </a:cubicBezTo>
                  <a:cubicBezTo>
                    <a:pt x="20202" y="9975"/>
                    <a:pt x="20202" y="10026"/>
                    <a:pt x="20202" y="10026"/>
                  </a:cubicBezTo>
                  <a:cubicBezTo>
                    <a:pt x="20202" y="10026"/>
                    <a:pt x="20202" y="9975"/>
                    <a:pt x="20202" y="9858"/>
                  </a:cubicBezTo>
                  <a:cubicBezTo>
                    <a:pt x="20202" y="9741"/>
                    <a:pt x="20202" y="9591"/>
                    <a:pt x="20185" y="9391"/>
                  </a:cubicBezTo>
                  <a:cubicBezTo>
                    <a:pt x="20185" y="9290"/>
                    <a:pt x="20185" y="9173"/>
                    <a:pt x="20168" y="9040"/>
                  </a:cubicBezTo>
                  <a:cubicBezTo>
                    <a:pt x="20168" y="8906"/>
                    <a:pt x="20135" y="8772"/>
                    <a:pt x="20118" y="8622"/>
                  </a:cubicBezTo>
                  <a:cubicBezTo>
                    <a:pt x="20085" y="8271"/>
                    <a:pt x="20018" y="7920"/>
                    <a:pt x="19917" y="7586"/>
                  </a:cubicBezTo>
                  <a:cubicBezTo>
                    <a:pt x="19700" y="6650"/>
                    <a:pt x="19333" y="5748"/>
                    <a:pt x="18831" y="4913"/>
                  </a:cubicBezTo>
                  <a:cubicBezTo>
                    <a:pt x="17361" y="2440"/>
                    <a:pt x="14905" y="719"/>
                    <a:pt x="12064" y="184"/>
                  </a:cubicBezTo>
                  <a:cubicBezTo>
                    <a:pt x="11647" y="101"/>
                    <a:pt x="11229" y="51"/>
                    <a:pt x="10795" y="34"/>
                  </a:cubicBezTo>
                  <a:cubicBezTo>
                    <a:pt x="10577" y="17"/>
                    <a:pt x="10360" y="0"/>
                    <a:pt x="101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5" name="Google Shape;3135;p57"/>
          <p:cNvGrpSpPr/>
          <p:nvPr/>
        </p:nvGrpSpPr>
        <p:grpSpPr>
          <a:xfrm>
            <a:off x="2925927" y="1760981"/>
            <a:ext cx="3356826" cy="560957"/>
            <a:chOff x="2925927" y="1608581"/>
            <a:chExt cx="3356826" cy="560957"/>
          </a:xfrm>
        </p:grpSpPr>
        <p:sp>
          <p:nvSpPr>
            <p:cNvPr id="3136" name="Google Shape;3136;p57"/>
            <p:cNvSpPr/>
            <p:nvPr/>
          </p:nvSpPr>
          <p:spPr>
            <a:xfrm>
              <a:off x="2926472" y="1612814"/>
              <a:ext cx="3355736" cy="556179"/>
            </a:xfrm>
            <a:custGeom>
              <a:rect b="b" l="l" r="r" t="t"/>
              <a:pathLst>
                <a:path extrusionOk="0" h="17344" w="104646">
                  <a:moveTo>
                    <a:pt x="8672" y="1"/>
                  </a:moveTo>
                  <a:cubicBezTo>
                    <a:pt x="3876" y="1"/>
                    <a:pt x="0" y="3860"/>
                    <a:pt x="0" y="8672"/>
                  </a:cubicBezTo>
                  <a:cubicBezTo>
                    <a:pt x="0" y="13468"/>
                    <a:pt x="3876" y="17344"/>
                    <a:pt x="8672" y="17344"/>
                  </a:cubicBezTo>
                  <a:lnTo>
                    <a:pt x="95974" y="17344"/>
                  </a:lnTo>
                  <a:cubicBezTo>
                    <a:pt x="100770" y="17344"/>
                    <a:pt x="104646" y="13468"/>
                    <a:pt x="104646" y="8672"/>
                  </a:cubicBezTo>
                  <a:cubicBezTo>
                    <a:pt x="104646" y="3860"/>
                    <a:pt x="100770" y="1"/>
                    <a:pt x="95974"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57"/>
            <p:cNvSpPr/>
            <p:nvPr/>
          </p:nvSpPr>
          <p:spPr>
            <a:xfrm>
              <a:off x="2925927" y="1608581"/>
              <a:ext cx="3356826" cy="560957"/>
            </a:xfrm>
            <a:custGeom>
              <a:rect b="b" l="l" r="r" t="t"/>
              <a:pathLst>
                <a:path extrusionOk="0" h="17493" w="104680">
                  <a:moveTo>
                    <a:pt x="94359" y="1"/>
                  </a:moveTo>
                  <a:cubicBezTo>
                    <a:pt x="92740" y="1"/>
                    <a:pt x="91062" y="16"/>
                    <a:pt x="89324" y="16"/>
                  </a:cubicBezTo>
                  <a:lnTo>
                    <a:pt x="8221" y="149"/>
                  </a:lnTo>
                  <a:cubicBezTo>
                    <a:pt x="6216" y="149"/>
                    <a:pt x="4278" y="901"/>
                    <a:pt x="2774" y="2238"/>
                  </a:cubicBezTo>
                  <a:cubicBezTo>
                    <a:pt x="1287" y="3541"/>
                    <a:pt x="335" y="5362"/>
                    <a:pt x="84" y="7334"/>
                  </a:cubicBezTo>
                  <a:cubicBezTo>
                    <a:pt x="51" y="7568"/>
                    <a:pt x="34" y="7818"/>
                    <a:pt x="34" y="8052"/>
                  </a:cubicBezTo>
                  <a:cubicBezTo>
                    <a:pt x="17" y="8303"/>
                    <a:pt x="17" y="8537"/>
                    <a:pt x="17" y="8788"/>
                  </a:cubicBezTo>
                  <a:cubicBezTo>
                    <a:pt x="0" y="9255"/>
                    <a:pt x="34" y="9740"/>
                    <a:pt x="67" y="10225"/>
                  </a:cubicBezTo>
                  <a:cubicBezTo>
                    <a:pt x="184" y="11194"/>
                    <a:pt x="468" y="12113"/>
                    <a:pt x="903" y="12981"/>
                  </a:cubicBezTo>
                  <a:cubicBezTo>
                    <a:pt x="2206" y="15571"/>
                    <a:pt x="4796" y="17292"/>
                    <a:pt x="7703" y="17459"/>
                  </a:cubicBezTo>
                  <a:cubicBezTo>
                    <a:pt x="8171" y="17493"/>
                    <a:pt x="8639" y="17493"/>
                    <a:pt x="9090" y="17493"/>
                  </a:cubicBezTo>
                  <a:lnTo>
                    <a:pt x="10477" y="17476"/>
                  </a:lnTo>
                  <a:lnTo>
                    <a:pt x="15924" y="17476"/>
                  </a:lnTo>
                  <a:lnTo>
                    <a:pt x="26467" y="17443"/>
                  </a:lnTo>
                  <a:cubicBezTo>
                    <a:pt x="40185" y="17409"/>
                    <a:pt x="52549" y="17376"/>
                    <a:pt x="62925" y="17359"/>
                  </a:cubicBezTo>
                  <a:lnTo>
                    <a:pt x="87503" y="17276"/>
                  </a:lnTo>
                  <a:cubicBezTo>
                    <a:pt x="90410" y="17259"/>
                    <a:pt x="92649" y="17259"/>
                    <a:pt x="94187" y="17242"/>
                  </a:cubicBezTo>
                  <a:lnTo>
                    <a:pt x="95924" y="17225"/>
                  </a:lnTo>
                  <a:lnTo>
                    <a:pt x="96526" y="17225"/>
                  </a:lnTo>
                  <a:cubicBezTo>
                    <a:pt x="96526" y="17225"/>
                    <a:pt x="96325" y="17225"/>
                    <a:pt x="95924" y="17209"/>
                  </a:cubicBezTo>
                  <a:lnTo>
                    <a:pt x="87503" y="17209"/>
                  </a:lnTo>
                  <a:cubicBezTo>
                    <a:pt x="81705" y="17209"/>
                    <a:pt x="73301" y="17225"/>
                    <a:pt x="62925" y="17225"/>
                  </a:cubicBezTo>
                  <a:cubicBezTo>
                    <a:pt x="52549" y="17242"/>
                    <a:pt x="40185" y="17259"/>
                    <a:pt x="26467" y="17276"/>
                  </a:cubicBezTo>
                  <a:lnTo>
                    <a:pt x="15924" y="17309"/>
                  </a:lnTo>
                  <a:lnTo>
                    <a:pt x="9090" y="17309"/>
                  </a:lnTo>
                  <a:cubicBezTo>
                    <a:pt x="8864" y="17309"/>
                    <a:pt x="8635" y="17313"/>
                    <a:pt x="8405" y="17313"/>
                  </a:cubicBezTo>
                  <a:cubicBezTo>
                    <a:pt x="8175" y="17313"/>
                    <a:pt x="7945" y="17309"/>
                    <a:pt x="7720" y="17292"/>
                  </a:cubicBezTo>
                  <a:cubicBezTo>
                    <a:pt x="4879" y="17108"/>
                    <a:pt x="2340" y="15438"/>
                    <a:pt x="1070" y="12898"/>
                  </a:cubicBezTo>
                  <a:cubicBezTo>
                    <a:pt x="635" y="12062"/>
                    <a:pt x="351" y="11143"/>
                    <a:pt x="251" y="10208"/>
                  </a:cubicBezTo>
                  <a:cubicBezTo>
                    <a:pt x="201" y="9740"/>
                    <a:pt x="184" y="9255"/>
                    <a:pt x="184" y="8788"/>
                  </a:cubicBezTo>
                  <a:cubicBezTo>
                    <a:pt x="184" y="8537"/>
                    <a:pt x="184" y="8303"/>
                    <a:pt x="201" y="8069"/>
                  </a:cubicBezTo>
                  <a:cubicBezTo>
                    <a:pt x="201" y="7818"/>
                    <a:pt x="234" y="7585"/>
                    <a:pt x="268" y="7351"/>
                  </a:cubicBezTo>
                  <a:cubicBezTo>
                    <a:pt x="502" y="5429"/>
                    <a:pt x="1437" y="3658"/>
                    <a:pt x="2891" y="2372"/>
                  </a:cubicBezTo>
                  <a:cubicBezTo>
                    <a:pt x="4361" y="1068"/>
                    <a:pt x="6266" y="333"/>
                    <a:pt x="8221" y="333"/>
                  </a:cubicBezTo>
                  <a:lnTo>
                    <a:pt x="89324" y="133"/>
                  </a:lnTo>
                  <a:cubicBezTo>
                    <a:pt x="91062" y="133"/>
                    <a:pt x="92740" y="118"/>
                    <a:pt x="94354" y="118"/>
                  </a:cubicBezTo>
                  <a:cubicBezTo>
                    <a:pt x="95161" y="118"/>
                    <a:pt x="95952" y="121"/>
                    <a:pt x="96726" y="133"/>
                  </a:cubicBezTo>
                  <a:cubicBezTo>
                    <a:pt x="101020" y="250"/>
                    <a:pt x="104479" y="3708"/>
                    <a:pt x="104579" y="8002"/>
                  </a:cubicBezTo>
                  <a:cubicBezTo>
                    <a:pt x="104596" y="8437"/>
                    <a:pt x="104596" y="8871"/>
                    <a:pt x="104579" y="9289"/>
                  </a:cubicBezTo>
                  <a:cubicBezTo>
                    <a:pt x="104579" y="9506"/>
                    <a:pt x="104563" y="9707"/>
                    <a:pt x="104563" y="9924"/>
                  </a:cubicBezTo>
                  <a:cubicBezTo>
                    <a:pt x="104529" y="10124"/>
                    <a:pt x="104496" y="10325"/>
                    <a:pt x="104462" y="10525"/>
                  </a:cubicBezTo>
                  <a:cubicBezTo>
                    <a:pt x="104329" y="11277"/>
                    <a:pt x="104095" y="11996"/>
                    <a:pt x="103761" y="12681"/>
                  </a:cubicBezTo>
                  <a:lnTo>
                    <a:pt x="103644" y="12931"/>
                  </a:lnTo>
                  <a:lnTo>
                    <a:pt x="103493" y="13148"/>
                  </a:lnTo>
                  <a:cubicBezTo>
                    <a:pt x="103410" y="13299"/>
                    <a:pt x="103326" y="13449"/>
                    <a:pt x="103226" y="13600"/>
                  </a:cubicBezTo>
                  <a:cubicBezTo>
                    <a:pt x="103025" y="13867"/>
                    <a:pt x="102842" y="14151"/>
                    <a:pt x="102624" y="14385"/>
                  </a:cubicBezTo>
                  <a:cubicBezTo>
                    <a:pt x="102424" y="14619"/>
                    <a:pt x="102207" y="14836"/>
                    <a:pt x="101973" y="15053"/>
                  </a:cubicBezTo>
                  <a:cubicBezTo>
                    <a:pt x="101873" y="15154"/>
                    <a:pt x="101756" y="15254"/>
                    <a:pt x="101655" y="15354"/>
                  </a:cubicBezTo>
                  <a:cubicBezTo>
                    <a:pt x="101538" y="15438"/>
                    <a:pt x="101421" y="15521"/>
                    <a:pt x="101321" y="15605"/>
                  </a:cubicBezTo>
                  <a:cubicBezTo>
                    <a:pt x="100553" y="16156"/>
                    <a:pt x="99717" y="16590"/>
                    <a:pt x="98815" y="16858"/>
                  </a:cubicBezTo>
                  <a:cubicBezTo>
                    <a:pt x="98497" y="16958"/>
                    <a:pt x="98163" y="17042"/>
                    <a:pt x="97829" y="17092"/>
                  </a:cubicBezTo>
                  <a:cubicBezTo>
                    <a:pt x="97595" y="17142"/>
                    <a:pt x="97345" y="17175"/>
                    <a:pt x="97111" y="17175"/>
                  </a:cubicBezTo>
                  <a:cubicBezTo>
                    <a:pt x="96710" y="17209"/>
                    <a:pt x="96526" y="17225"/>
                    <a:pt x="96526" y="17225"/>
                  </a:cubicBezTo>
                  <a:cubicBezTo>
                    <a:pt x="96526" y="17225"/>
                    <a:pt x="96726" y="17225"/>
                    <a:pt x="97111" y="17192"/>
                  </a:cubicBezTo>
                  <a:cubicBezTo>
                    <a:pt x="97361" y="17192"/>
                    <a:pt x="97595" y="17159"/>
                    <a:pt x="97829" y="17125"/>
                  </a:cubicBezTo>
                  <a:cubicBezTo>
                    <a:pt x="98163" y="17075"/>
                    <a:pt x="98497" y="16991"/>
                    <a:pt x="98815" y="16891"/>
                  </a:cubicBezTo>
                  <a:cubicBezTo>
                    <a:pt x="99734" y="16624"/>
                    <a:pt x="100586" y="16206"/>
                    <a:pt x="101338" y="15638"/>
                  </a:cubicBezTo>
                  <a:lnTo>
                    <a:pt x="101689" y="15387"/>
                  </a:lnTo>
                  <a:cubicBezTo>
                    <a:pt x="101806" y="15287"/>
                    <a:pt x="101906" y="15187"/>
                    <a:pt x="102023" y="15087"/>
                  </a:cubicBezTo>
                  <a:cubicBezTo>
                    <a:pt x="102257" y="14886"/>
                    <a:pt x="102474" y="14669"/>
                    <a:pt x="102675" y="14418"/>
                  </a:cubicBezTo>
                  <a:cubicBezTo>
                    <a:pt x="102892" y="14184"/>
                    <a:pt x="103076" y="13900"/>
                    <a:pt x="103293" y="13633"/>
                  </a:cubicBezTo>
                  <a:cubicBezTo>
                    <a:pt x="103376" y="13483"/>
                    <a:pt x="103460" y="13332"/>
                    <a:pt x="103560" y="13182"/>
                  </a:cubicBezTo>
                  <a:lnTo>
                    <a:pt x="103694" y="12965"/>
                  </a:lnTo>
                  <a:cubicBezTo>
                    <a:pt x="103744" y="12881"/>
                    <a:pt x="103777" y="12798"/>
                    <a:pt x="103811" y="12714"/>
                  </a:cubicBezTo>
                  <a:cubicBezTo>
                    <a:pt x="104162" y="12029"/>
                    <a:pt x="104412" y="11294"/>
                    <a:pt x="104546" y="10525"/>
                  </a:cubicBezTo>
                  <a:cubicBezTo>
                    <a:pt x="104579" y="10325"/>
                    <a:pt x="104596" y="10124"/>
                    <a:pt x="104629" y="9924"/>
                  </a:cubicBezTo>
                  <a:cubicBezTo>
                    <a:pt x="104646" y="9723"/>
                    <a:pt x="104663" y="9506"/>
                    <a:pt x="104663" y="9289"/>
                  </a:cubicBezTo>
                  <a:cubicBezTo>
                    <a:pt x="104680" y="8871"/>
                    <a:pt x="104680" y="8437"/>
                    <a:pt x="104663" y="8002"/>
                  </a:cubicBezTo>
                  <a:cubicBezTo>
                    <a:pt x="104563" y="3658"/>
                    <a:pt x="101087" y="149"/>
                    <a:pt x="96743" y="16"/>
                  </a:cubicBezTo>
                  <a:cubicBezTo>
                    <a:pt x="95963" y="4"/>
                    <a:pt x="95169" y="1"/>
                    <a:pt x="943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38" name="Google Shape;3138;p57"/>
          <p:cNvGrpSpPr/>
          <p:nvPr/>
        </p:nvGrpSpPr>
        <p:grpSpPr>
          <a:xfrm>
            <a:off x="3486915" y="634482"/>
            <a:ext cx="1920875" cy="1315249"/>
            <a:chOff x="3486915" y="482082"/>
            <a:chExt cx="1920875" cy="1315249"/>
          </a:xfrm>
        </p:grpSpPr>
        <p:sp>
          <p:nvSpPr>
            <p:cNvPr id="3139" name="Google Shape;3139;p57"/>
            <p:cNvSpPr/>
            <p:nvPr/>
          </p:nvSpPr>
          <p:spPr>
            <a:xfrm>
              <a:off x="4088085" y="675706"/>
              <a:ext cx="1149844" cy="917996"/>
            </a:xfrm>
            <a:custGeom>
              <a:rect b="b" l="l" r="r" t="t"/>
              <a:pathLst>
                <a:path extrusionOk="0" h="28627" w="35857">
                  <a:moveTo>
                    <a:pt x="17945" y="0"/>
                  </a:moveTo>
                  <a:lnTo>
                    <a:pt x="2624" y="886"/>
                  </a:lnTo>
                  <a:cubicBezTo>
                    <a:pt x="0" y="14838"/>
                    <a:pt x="7619" y="20719"/>
                    <a:pt x="9574" y="22624"/>
                  </a:cubicBezTo>
                  <a:cubicBezTo>
                    <a:pt x="13718" y="26667"/>
                    <a:pt x="19583" y="28472"/>
                    <a:pt x="25314" y="28622"/>
                  </a:cubicBezTo>
                  <a:cubicBezTo>
                    <a:pt x="25478" y="28625"/>
                    <a:pt x="25644" y="28627"/>
                    <a:pt x="25810" y="28627"/>
                  </a:cubicBezTo>
                  <a:cubicBezTo>
                    <a:pt x="28268" y="28627"/>
                    <a:pt x="30825" y="28253"/>
                    <a:pt x="32766" y="26751"/>
                  </a:cubicBezTo>
                  <a:cubicBezTo>
                    <a:pt x="34838" y="25130"/>
                    <a:pt x="35857" y="21855"/>
                    <a:pt x="34320" y="19683"/>
                  </a:cubicBezTo>
                  <a:cubicBezTo>
                    <a:pt x="33401" y="18380"/>
                    <a:pt x="31780" y="17711"/>
                    <a:pt x="30978" y="16341"/>
                  </a:cubicBezTo>
                  <a:cubicBezTo>
                    <a:pt x="29641" y="14102"/>
                    <a:pt x="30777" y="10660"/>
                    <a:pt x="28823" y="8990"/>
                  </a:cubicBezTo>
                  <a:cubicBezTo>
                    <a:pt x="27670" y="8020"/>
                    <a:pt x="25999" y="8188"/>
                    <a:pt x="24562" y="7837"/>
                  </a:cubicBezTo>
                  <a:cubicBezTo>
                    <a:pt x="21805" y="7168"/>
                    <a:pt x="18096" y="3025"/>
                    <a:pt x="1794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57"/>
            <p:cNvSpPr/>
            <p:nvPr/>
          </p:nvSpPr>
          <p:spPr>
            <a:xfrm>
              <a:off x="3486915" y="1133277"/>
              <a:ext cx="1920875" cy="480115"/>
            </a:xfrm>
            <a:custGeom>
              <a:rect b="b" l="l" r="r" t="t"/>
              <a:pathLst>
                <a:path extrusionOk="0" h="14972" w="59901">
                  <a:moveTo>
                    <a:pt x="32448" y="0"/>
                  </a:moveTo>
                  <a:lnTo>
                    <a:pt x="25097" y="67"/>
                  </a:lnTo>
                  <a:cubicBezTo>
                    <a:pt x="24127" y="84"/>
                    <a:pt x="23175" y="284"/>
                    <a:pt x="22290" y="669"/>
                  </a:cubicBezTo>
                  <a:lnTo>
                    <a:pt x="2473" y="7285"/>
                  </a:lnTo>
                  <a:cubicBezTo>
                    <a:pt x="1003" y="7753"/>
                    <a:pt x="0" y="9257"/>
                    <a:pt x="0" y="10978"/>
                  </a:cubicBezTo>
                  <a:cubicBezTo>
                    <a:pt x="0" y="13083"/>
                    <a:pt x="1537" y="14804"/>
                    <a:pt x="3409" y="14804"/>
                  </a:cubicBezTo>
                  <a:lnTo>
                    <a:pt x="12565" y="14771"/>
                  </a:lnTo>
                  <a:lnTo>
                    <a:pt x="12565" y="14771"/>
                  </a:lnTo>
                  <a:cubicBezTo>
                    <a:pt x="12532" y="14871"/>
                    <a:pt x="12532" y="14904"/>
                    <a:pt x="12532" y="14904"/>
                  </a:cubicBezTo>
                  <a:lnTo>
                    <a:pt x="44362" y="14971"/>
                  </a:lnTo>
                  <a:lnTo>
                    <a:pt x="44362" y="14955"/>
                  </a:lnTo>
                  <a:lnTo>
                    <a:pt x="56509" y="14955"/>
                  </a:lnTo>
                  <a:cubicBezTo>
                    <a:pt x="58397" y="14955"/>
                    <a:pt x="59901" y="13217"/>
                    <a:pt x="59901" y="11095"/>
                  </a:cubicBezTo>
                  <a:cubicBezTo>
                    <a:pt x="59901" y="9357"/>
                    <a:pt x="58881" y="7837"/>
                    <a:pt x="57411" y="7369"/>
                  </a:cubicBezTo>
                  <a:lnTo>
                    <a:pt x="35623" y="953"/>
                  </a:lnTo>
                  <a:cubicBezTo>
                    <a:pt x="34604" y="518"/>
                    <a:pt x="33551" y="201"/>
                    <a:pt x="3244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57"/>
            <p:cNvSpPr/>
            <p:nvPr/>
          </p:nvSpPr>
          <p:spPr>
            <a:xfrm>
              <a:off x="4569771" y="1421628"/>
              <a:ext cx="618326" cy="33158"/>
            </a:xfrm>
            <a:custGeom>
              <a:rect b="b" l="l" r="r" t="t"/>
              <a:pathLst>
                <a:path extrusionOk="0" h="1034" w="19282">
                  <a:moveTo>
                    <a:pt x="10441" y="0"/>
                  </a:moveTo>
                  <a:cubicBezTo>
                    <a:pt x="7889" y="0"/>
                    <a:pt x="5338" y="177"/>
                    <a:pt x="2807" y="532"/>
                  </a:cubicBezTo>
                  <a:cubicBezTo>
                    <a:pt x="1938" y="666"/>
                    <a:pt x="1237" y="783"/>
                    <a:pt x="752" y="866"/>
                  </a:cubicBezTo>
                  <a:lnTo>
                    <a:pt x="201" y="983"/>
                  </a:lnTo>
                  <a:cubicBezTo>
                    <a:pt x="134" y="1000"/>
                    <a:pt x="67" y="1017"/>
                    <a:pt x="0" y="1034"/>
                  </a:cubicBezTo>
                  <a:cubicBezTo>
                    <a:pt x="67" y="1034"/>
                    <a:pt x="134" y="1034"/>
                    <a:pt x="201" y="1017"/>
                  </a:cubicBezTo>
                  <a:lnTo>
                    <a:pt x="769" y="950"/>
                  </a:lnTo>
                  <a:cubicBezTo>
                    <a:pt x="1253" y="866"/>
                    <a:pt x="1955" y="766"/>
                    <a:pt x="2824" y="666"/>
                  </a:cubicBezTo>
                  <a:cubicBezTo>
                    <a:pt x="5427" y="339"/>
                    <a:pt x="8046" y="173"/>
                    <a:pt x="10666" y="173"/>
                  </a:cubicBezTo>
                  <a:cubicBezTo>
                    <a:pt x="12604" y="173"/>
                    <a:pt x="14543" y="264"/>
                    <a:pt x="16475" y="449"/>
                  </a:cubicBezTo>
                  <a:cubicBezTo>
                    <a:pt x="17344" y="532"/>
                    <a:pt x="18046" y="616"/>
                    <a:pt x="18530" y="666"/>
                  </a:cubicBezTo>
                  <a:lnTo>
                    <a:pt x="19098" y="733"/>
                  </a:lnTo>
                  <a:cubicBezTo>
                    <a:pt x="19165" y="750"/>
                    <a:pt x="19232" y="750"/>
                    <a:pt x="19282" y="750"/>
                  </a:cubicBezTo>
                  <a:cubicBezTo>
                    <a:pt x="19232" y="716"/>
                    <a:pt x="19165" y="716"/>
                    <a:pt x="19098" y="699"/>
                  </a:cubicBezTo>
                  <a:cubicBezTo>
                    <a:pt x="18948" y="683"/>
                    <a:pt x="18764" y="649"/>
                    <a:pt x="18547" y="599"/>
                  </a:cubicBezTo>
                  <a:cubicBezTo>
                    <a:pt x="18062" y="516"/>
                    <a:pt x="17360" y="432"/>
                    <a:pt x="16475" y="332"/>
                  </a:cubicBezTo>
                  <a:cubicBezTo>
                    <a:pt x="14470" y="111"/>
                    <a:pt x="12455" y="0"/>
                    <a:pt x="104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57"/>
            <p:cNvSpPr/>
            <p:nvPr/>
          </p:nvSpPr>
          <p:spPr>
            <a:xfrm>
              <a:off x="3965395" y="1236695"/>
              <a:ext cx="1058773" cy="147094"/>
            </a:xfrm>
            <a:custGeom>
              <a:rect b="b" l="l" r="r" t="t"/>
              <a:pathLst>
                <a:path extrusionOk="0" h="4587" w="33017">
                  <a:moveTo>
                    <a:pt x="0" y="0"/>
                  </a:moveTo>
                  <a:cubicBezTo>
                    <a:pt x="468" y="67"/>
                    <a:pt x="919" y="234"/>
                    <a:pt x="1337" y="501"/>
                  </a:cubicBezTo>
                  <a:cubicBezTo>
                    <a:pt x="1805" y="802"/>
                    <a:pt x="2239" y="1153"/>
                    <a:pt x="2640" y="1554"/>
                  </a:cubicBezTo>
                  <a:cubicBezTo>
                    <a:pt x="3158" y="2089"/>
                    <a:pt x="3726" y="2590"/>
                    <a:pt x="4328" y="3041"/>
                  </a:cubicBezTo>
                  <a:cubicBezTo>
                    <a:pt x="5769" y="4052"/>
                    <a:pt x="7488" y="4586"/>
                    <a:pt x="9238" y="4586"/>
                  </a:cubicBezTo>
                  <a:cubicBezTo>
                    <a:pt x="9456" y="4586"/>
                    <a:pt x="9674" y="4578"/>
                    <a:pt x="9891" y="4562"/>
                  </a:cubicBezTo>
                  <a:cubicBezTo>
                    <a:pt x="10460" y="4528"/>
                    <a:pt x="11028" y="4428"/>
                    <a:pt x="11579" y="4278"/>
                  </a:cubicBezTo>
                  <a:cubicBezTo>
                    <a:pt x="11863" y="4194"/>
                    <a:pt x="12130" y="4110"/>
                    <a:pt x="12414" y="3994"/>
                  </a:cubicBezTo>
                  <a:cubicBezTo>
                    <a:pt x="12682" y="3877"/>
                    <a:pt x="12949" y="3760"/>
                    <a:pt x="13217" y="3609"/>
                  </a:cubicBezTo>
                  <a:cubicBezTo>
                    <a:pt x="14286" y="3041"/>
                    <a:pt x="15255" y="2256"/>
                    <a:pt x="16408" y="1738"/>
                  </a:cubicBezTo>
                  <a:cubicBezTo>
                    <a:pt x="17041" y="1441"/>
                    <a:pt x="17729" y="1292"/>
                    <a:pt x="18422" y="1292"/>
                  </a:cubicBezTo>
                  <a:cubicBezTo>
                    <a:pt x="18936" y="1292"/>
                    <a:pt x="19452" y="1374"/>
                    <a:pt x="19950" y="1537"/>
                  </a:cubicBezTo>
                  <a:cubicBezTo>
                    <a:pt x="21086" y="1888"/>
                    <a:pt x="22089" y="2473"/>
                    <a:pt x="23058" y="2991"/>
                  </a:cubicBezTo>
                  <a:cubicBezTo>
                    <a:pt x="24027" y="3509"/>
                    <a:pt x="24963" y="3994"/>
                    <a:pt x="25915" y="4244"/>
                  </a:cubicBezTo>
                  <a:cubicBezTo>
                    <a:pt x="26387" y="4387"/>
                    <a:pt x="26879" y="4458"/>
                    <a:pt x="27369" y="4458"/>
                  </a:cubicBezTo>
                  <a:cubicBezTo>
                    <a:pt x="27797" y="4458"/>
                    <a:pt x="28225" y="4403"/>
                    <a:pt x="28639" y="4294"/>
                  </a:cubicBezTo>
                  <a:cubicBezTo>
                    <a:pt x="29374" y="4094"/>
                    <a:pt x="30059" y="3760"/>
                    <a:pt x="30677" y="3325"/>
                  </a:cubicBezTo>
                  <a:cubicBezTo>
                    <a:pt x="31145" y="3008"/>
                    <a:pt x="31579" y="2640"/>
                    <a:pt x="31997" y="2256"/>
                  </a:cubicBezTo>
                  <a:cubicBezTo>
                    <a:pt x="32348" y="1938"/>
                    <a:pt x="32598" y="1688"/>
                    <a:pt x="32766" y="1504"/>
                  </a:cubicBezTo>
                  <a:cubicBezTo>
                    <a:pt x="32849" y="1420"/>
                    <a:pt x="32899" y="1354"/>
                    <a:pt x="32949" y="1303"/>
                  </a:cubicBezTo>
                  <a:cubicBezTo>
                    <a:pt x="32983" y="1287"/>
                    <a:pt x="32999" y="1253"/>
                    <a:pt x="33016" y="1237"/>
                  </a:cubicBezTo>
                  <a:lnTo>
                    <a:pt x="33016" y="1237"/>
                  </a:lnTo>
                  <a:cubicBezTo>
                    <a:pt x="32983" y="1253"/>
                    <a:pt x="32966" y="1270"/>
                    <a:pt x="32949" y="1287"/>
                  </a:cubicBezTo>
                  <a:lnTo>
                    <a:pt x="32732" y="1487"/>
                  </a:lnTo>
                  <a:cubicBezTo>
                    <a:pt x="32565" y="1654"/>
                    <a:pt x="32298" y="1905"/>
                    <a:pt x="31947" y="2206"/>
                  </a:cubicBezTo>
                  <a:cubicBezTo>
                    <a:pt x="31529" y="2573"/>
                    <a:pt x="31078" y="2924"/>
                    <a:pt x="30610" y="3242"/>
                  </a:cubicBezTo>
                  <a:cubicBezTo>
                    <a:pt x="30009" y="3659"/>
                    <a:pt x="29324" y="3977"/>
                    <a:pt x="28605" y="4177"/>
                  </a:cubicBezTo>
                  <a:cubicBezTo>
                    <a:pt x="28217" y="4274"/>
                    <a:pt x="27819" y="4321"/>
                    <a:pt x="27421" y="4321"/>
                  </a:cubicBezTo>
                  <a:cubicBezTo>
                    <a:pt x="26929" y="4321"/>
                    <a:pt x="26437" y="4249"/>
                    <a:pt x="25965" y="4110"/>
                  </a:cubicBezTo>
                  <a:cubicBezTo>
                    <a:pt x="25029" y="3860"/>
                    <a:pt x="24094" y="3375"/>
                    <a:pt x="23125" y="2841"/>
                  </a:cubicBezTo>
                  <a:cubicBezTo>
                    <a:pt x="22172" y="2339"/>
                    <a:pt x="21170" y="1721"/>
                    <a:pt x="20000" y="1370"/>
                  </a:cubicBezTo>
                  <a:cubicBezTo>
                    <a:pt x="19485" y="1198"/>
                    <a:pt x="18948" y="1112"/>
                    <a:pt x="18411" y="1112"/>
                  </a:cubicBezTo>
                  <a:cubicBezTo>
                    <a:pt x="17696" y="1112"/>
                    <a:pt x="16983" y="1265"/>
                    <a:pt x="16324" y="1571"/>
                  </a:cubicBezTo>
                  <a:cubicBezTo>
                    <a:pt x="15155" y="2105"/>
                    <a:pt x="14186" y="2891"/>
                    <a:pt x="13133" y="3459"/>
                  </a:cubicBezTo>
                  <a:cubicBezTo>
                    <a:pt x="12882" y="3609"/>
                    <a:pt x="12598" y="3709"/>
                    <a:pt x="12348" y="3843"/>
                  </a:cubicBezTo>
                  <a:cubicBezTo>
                    <a:pt x="12080" y="3943"/>
                    <a:pt x="11796" y="4027"/>
                    <a:pt x="11529" y="4110"/>
                  </a:cubicBezTo>
                  <a:cubicBezTo>
                    <a:pt x="10994" y="4261"/>
                    <a:pt x="10443" y="4361"/>
                    <a:pt x="9891" y="4411"/>
                  </a:cubicBezTo>
                  <a:cubicBezTo>
                    <a:pt x="9670" y="4428"/>
                    <a:pt x="9449" y="4437"/>
                    <a:pt x="9228" y="4437"/>
                  </a:cubicBezTo>
                  <a:cubicBezTo>
                    <a:pt x="7502" y="4437"/>
                    <a:pt x="5817" y="3919"/>
                    <a:pt x="4394" y="2941"/>
                  </a:cubicBezTo>
                  <a:cubicBezTo>
                    <a:pt x="3793" y="2490"/>
                    <a:pt x="3225" y="2005"/>
                    <a:pt x="2707" y="1487"/>
                  </a:cubicBezTo>
                  <a:cubicBezTo>
                    <a:pt x="2289" y="1086"/>
                    <a:pt x="1855" y="735"/>
                    <a:pt x="1370" y="435"/>
                  </a:cubicBezTo>
                  <a:cubicBezTo>
                    <a:pt x="1053" y="251"/>
                    <a:pt x="718" y="117"/>
                    <a:pt x="368" y="34"/>
                  </a:cubicBezTo>
                  <a:cubicBezTo>
                    <a:pt x="251" y="17"/>
                    <a:pt x="117"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57"/>
            <p:cNvSpPr/>
            <p:nvPr/>
          </p:nvSpPr>
          <p:spPr>
            <a:xfrm>
              <a:off x="4755153" y="1356691"/>
              <a:ext cx="520840" cy="247593"/>
            </a:xfrm>
            <a:custGeom>
              <a:rect b="b" l="l" r="r" t="t"/>
              <a:pathLst>
                <a:path extrusionOk="0" h="7721" w="16242">
                  <a:moveTo>
                    <a:pt x="16224" y="1"/>
                  </a:moveTo>
                  <a:cubicBezTo>
                    <a:pt x="16208" y="1"/>
                    <a:pt x="16208" y="285"/>
                    <a:pt x="16108" y="803"/>
                  </a:cubicBezTo>
                  <a:cubicBezTo>
                    <a:pt x="15957" y="1521"/>
                    <a:pt x="15656" y="2206"/>
                    <a:pt x="15239" y="2808"/>
                  </a:cubicBezTo>
                  <a:cubicBezTo>
                    <a:pt x="14265" y="4188"/>
                    <a:pt x="12660" y="5016"/>
                    <a:pt x="10960" y="5016"/>
                  </a:cubicBezTo>
                  <a:cubicBezTo>
                    <a:pt x="10911" y="5016"/>
                    <a:pt x="10861" y="5015"/>
                    <a:pt x="10811" y="5013"/>
                  </a:cubicBezTo>
                  <a:cubicBezTo>
                    <a:pt x="10126" y="4963"/>
                    <a:pt x="9458" y="4846"/>
                    <a:pt x="8789" y="4646"/>
                  </a:cubicBezTo>
                  <a:cubicBezTo>
                    <a:pt x="8104" y="4445"/>
                    <a:pt x="7436" y="4228"/>
                    <a:pt x="6767" y="4094"/>
                  </a:cubicBezTo>
                  <a:cubicBezTo>
                    <a:pt x="6365" y="4010"/>
                    <a:pt x="5950" y="3965"/>
                    <a:pt x="5534" y="3965"/>
                  </a:cubicBezTo>
                  <a:cubicBezTo>
                    <a:pt x="5293" y="3965"/>
                    <a:pt x="5052" y="3980"/>
                    <a:pt x="4813" y="4011"/>
                  </a:cubicBezTo>
                  <a:cubicBezTo>
                    <a:pt x="3710" y="4161"/>
                    <a:pt x="2657" y="4612"/>
                    <a:pt x="1788" y="5297"/>
                  </a:cubicBezTo>
                  <a:cubicBezTo>
                    <a:pt x="1203" y="5765"/>
                    <a:pt x="719" y="6333"/>
                    <a:pt x="335" y="6985"/>
                  </a:cubicBezTo>
                  <a:lnTo>
                    <a:pt x="168" y="7286"/>
                  </a:lnTo>
                  <a:cubicBezTo>
                    <a:pt x="134" y="7369"/>
                    <a:pt x="101" y="7453"/>
                    <a:pt x="84" y="7520"/>
                  </a:cubicBezTo>
                  <a:cubicBezTo>
                    <a:pt x="51" y="7587"/>
                    <a:pt x="17" y="7653"/>
                    <a:pt x="0" y="7720"/>
                  </a:cubicBezTo>
                  <a:cubicBezTo>
                    <a:pt x="51" y="7670"/>
                    <a:pt x="84" y="7603"/>
                    <a:pt x="117" y="7536"/>
                  </a:cubicBezTo>
                  <a:cubicBezTo>
                    <a:pt x="151" y="7470"/>
                    <a:pt x="184" y="7403"/>
                    <a:pt x="218" y="7319"/>
                  </a:cubicBezTo>
                  <a:lnTo>
                    <a:pt x="401" y="7018"/>
                  </a:lnTo>
                  <a:cubicBezTo>
                    <a:pt x="786" y="6384"/>
                    <a:pt x="1287" y="5849"/>
                    <a:pt x="1872" y="5398"/>
                  </a:cubicBezTo>
                  <a:cubicBezTo>
                    <a:pt x="2741" y="4729"/>
                    <a:pt x="3760" y="4312"/>
                    <a:pt x="4829" y="4178"/>
                  </a:cubicBezTo>
                  <a:cubicBezTo>
                    <a:pt x="5046" y="4156"/>
                    <a:pt x="5262" y="4145"/>
                    <a:pt x="5475" y="4145"/>
                  </a:cubicBezTo>
                  <a:cubicBezTo>
                    <a:pt x="5902" y="4145"/>
                    <a:pt x="6322" y="4189"/>
                    <a:pt x="6734" y="4278"/>
                  </a:cubicBezTo>
                  <a:cubicBezTo>
                    <a:pt x="7402" y="4412"/>
                    <a:pt x="8054" y="4612"/>
                    <a:pt x="8739" y="4813"/>
                  </a:cubicBezTo>
                  <a:cubicBezTo>
                    <a:pt x="9424" y="5013"/>
                    <a:pt x="10109" y="5147"/>
                    <a:pt x="10811" y="5181"/>
                  </a:cubicBezTo>
                  <a:cubicBezTo>
                    <a:pt x="10867" y="5182"/>
                    <a:pt x="10924" y="5183"/>
                    <a:pt x="10980" y="5183"/>
                  </a:cubicBezTo>
                  <a:cubicBezTo>
                    <a:pt x="13532" y="5183"/>
                    <a:pt x="15733" y="3337"/>
                    <a:pt x="16174" y="820"/>
                  </a:cubicBezTo>
                  <a:cubicBezTo>
                    <a:pt x="16208" y="619"/>
                    <a:pt x="16224" y="419"/>
                    <a:pt x="16224" y="218"/>
                  </a:cubicBezTo>
                  <a:cubicBezTo>
                    <a:pt x="16241" y="151"/>
                    <a:pt x="16224" y="68"/>
                    <a:pt x="16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57"/>
            <p:cNvSpPr/>
            <p:nvPr/>
          </p:nvSpPr>
          <p:spPr>
            <a:xfrm>
              <a:off x="4532252" y="1132219"/>
              <a:ext cx="648373" cy="289249"/>
            </a:xfrm>
            <a:custGeom>
              <a:rect b="b" l="l" r="r" t="t"/>
              <a:pathLst>
                <a:path extrusionOk="0" h="9020" w="20219">
                  <a:moveTo>
                    <a:pt x="402" y="0"/>
                  </a:moveTo>
                  <a:lnTo>
                    <a:pt x="402" y="0"/>
                  </a:lnTo>
                  <a:cubicBezTo>
                    <a:pt x="1" y="1153"/>
                    <a:pt x="619" y="2389"/>
                    <a:pt x="1220" y="3442"/>
                  </a:cubicBezTo>
                  <a:cubicBezTo>
                    <a:pt x="1638" y="4194"/>
                    <a:pt x="2056" y="4946"/>
                    <a:pt x="2657" y="5547"/>
                  </a:cubicBezTo>
                  <a:cubicBezTo>
                    <a:pt x="3238" y="6112"/>
                    <a:pt x="4021" y="6552"/>
                    <a:pt x="4841" y="6552"/>
                  </a:cubicBezTo>
                  <a:cubicBezTo>
                    <a:pt x="4870" y="6552"/>
                    <a:pt x="4900" y="6551"/>
                    <a:pt x="4930" y="6550"/>
                  </a:cubicBezTo>
                  <a:cubicBezTo>
                    <a:pt x="6006" y="6518"/>
                    <a:pt x="6959" y="5744"/>
                    <a:pt x="8026" y="5744"/>
                  </a:cubicBezTo>
                  <a:cubicBezTo>
                    <a:pt x="8069" y="5744"/>
                    <a:pt x="8111" y="5745"/>
                    <a:pt x="8154" y="5748"/>
                  </a:cubicBezTo>
                  <a:cubicBezTo>
                    <a:pt x="8923" y="5781"/>
                    <a:pt x="9591" y="6232"/>
                    <a:pt x="10210" y="6667"/>
                  </a:cubicBezTo>
                  <a:cubicBezTo>
                    <a:pt x="11312" y="7402"/>
                    <a:pt x="12432" y="8120"/>
                    <a:pt x="13668" y="8571"/>
                  </a:cubicBezTo>
                  <a:cubicBezTo>
                    <a:pt x="14430" y="8849"/>
                    <a:pt x="15248" y="9019"/>
                    <a:pt x="16057" y="9019"/>
                  </a:cubicBezTo>
                  <a:cubicBezTo>
                    <a:pt x="16562" y="9019"/>
                    <a:pt x="17063" y="8953"/>
                    <a:pt x="17545" y="8805"/>
                  </a:cubicBezTo>
                  <a:cubicBezTo>
                    <a:pt x="18815" y="8421"/>
                    <a:pt x="19917" y="7419"/>
                    <a:pt x="20218" y="6132"/>
                  </a:cubicBezTo>
                  <a:lnTo>
                    <a:pt x="402" y="0"/>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57"/>
            <p:cNvSpPr/>
            <p:nvPr/>
          </p:nvSpPr>
          <p:spPr>
            <a:xfrm>
              <a:off x="4278822" y="521397"/>
              <a:ext cx="377242" cy="714817"/>
            </a:xfrm>
            <a:custGeom>
              <a:rect b="b" l="l" r="r" t="t"/>
              <a:pathLst>
                <a:path extrusionOk="0" h="22291" w="11764">
                  <a:moveTo>
                    <a:pt x="5932" y="0"/>
                  </a:moveTo>
                  <a:lnTo>
                    <a:pt x="1" y="4796"/>
                  </a:lnTo>
                  <a:lnTo>
                    <a:pt x="970" y="18831"/>
                  </a:lnTo>
                  <a:cubicBezTo>
                    <a:pt x="1102" y="20781"/>
                    <a:pt x="2722" y="22290"/>
                    <a:pt x="4665" y="22290"/>
                  </a:cubicBezTo>
                  <a:cubicBezTo>
                    <a:pt x="4687" y="22290"/>
                    <a:pt x="4708" y="22290"/>
                    <a:pt x="4729" y="22289"/>
                  </a:cubicBezTo>
                  <a:cubicBezTo>
                    <a:pt x="6701" y="22273"/>
                    <a:pt x="8321" y="20702"/>
                    <a:pt x="8405" y="18731"/>
                  </a:cubicBezTo>
                  <a:cubicBezTo>
                    <a:pt x="8455" y="17377"/>
                    <a:pt x="8522" y="16174"/>
                    <a:pt x="8522" y="16174"/>
                  </a:cubicBezTo>
                  <a:cubicBezTo>
                    <a:pt x="8522" y="16174"/>
                    <a:pt x="11513" y="15790"/>
                    <a:pt x="11646" y="12732"/>
                  </a:cubicBezTo>
                  <a:cubicBezTo>
                    <a:pt x="11763" y="9675"/>
                    <a:pt x="11446" y="2640"/>
                    <a:pt x="11446" y="2640"/>
                  </a:cubicBezTo>
                  <a:lnTo>
                    <a:pt x="5932"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57"/>
            <p:cNvSpPr/>
            <p:nvPr/>
          </p:nvSpPr>
          <p:spPr>
            <a:xfrm>
              <a:off x="4600844" y="771074"/>
              <a:ext cx="28957" cy="24435"/>
            </a:xfrm>
            <a:custGeom>
              <a:rect b="b" l="l" r="r" t="t"/>
              <a:pathLst>
                <a:path extrusionOk="0" h="762" w="903">
                  <a:moveTo>
                    <a:pt x="502" y="0"/>
                  </a:moveTo>
                  <a:cubicBezTo>
                    <a:pt x="167" y="0"/>
                    <a:pt x="0" y="418"/>
                    <a:pt x="251" y="652"/>
                  </a:cubicBezTo>
                  <a:cubicBezTo>
                    <a:pt x="326" y="727"/>
                    <a:pt x="419" y="761"/>
                    <a:pt x="510" y="761"/>
                  </a:cubicBezTo>
                  <a:cubicBezTo>
                    <a:pt x="703" y="761"/>
                    <a:pt x="891" y="611"/>
                    <a:pt x="903" y="385"/>
                  </a:cubicBezTo>
                  <a:cubicBezTo>
                    <a:pt x="886" y="168"/>
                    <a:pt x="719" y="0"/>
                    <a:pt x="5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57"/>
            <p:cNvSpPr/>
            <p:nvPr/>
          </p:nvSpPr>
          <p:spPr>
            <a:xfrm>
              <a:off x="4592282" y="742374"/>
              <a:ext cx="49833" cy="15040"/>
            </a:xfrm>
            <a:custGeom>
              <a:rect b="b" l="l" r="r" t="t"/>
              <a:pathLst>
                <a:path extrusionOk="0" h="469" w="1554">
                  <a:moveTo>
                    <a:pt x="758" y="1"/>
                  </a:moveTo>
                  <a:cubicBezTo>
                    <a:pt x="558" y="1"/>
                    <a:pt x="356" y="60"/>
                    <a:pt x="184" y="177"/>
                  </a:cubicBezTo>
                  <a:cubicBezTo>
                    <a:pt x="50" y="277"/>
                    <a:pt x="0" y="361"/>
                    <a:pt x="33" y="394"/>
                  </a:cubicBezTo>
                  <a:cubicBezTo>
                    <a:pt x="37" y="399"/>
                    <a:pt x="44" y="402"/>
                    <a:pt x="53" y="402"/>
                  </a:cubicBezTo>
                  <a:cubicBezTo>
                    <a:pt x="127" y="402"/>
                    <a:pt x="381" y="257"/>
                    <a:pt x="700" y="257"/>
                  </a:cubicBezTo>
                  <a:cubicBezTo>
                    <a:pt x="728" y="257"/>
                    <a:pt x="756" y="258"/>
                    <a:pt x="785" y="261"/>
                  </a:cubicBezTo>
                  <a:cubicBezTo>
                    <a:pt x="1163" y="276"/>
                    <a:pt x="1431" y="468"/>
                    <a:pt x="1516" y="468"/>
                  </a:cubicBezTo>
                  <a:cubicBezTo>
                    <a:pt x="1525" y="468"/>
                    <a:pt x="1532" y="466"/>
                    <a:pt x="1537" y="461"/>
                  </a:cubicBezTo>
                  <a:cubicBezTo>
                    <a:pt x="1554" y="428"/>
                    <a:pt x="1521" y="344"/>
                    <a:pt x="1387" y="227"/>
                  </a:cubicBezTo>
                  <a:cubicBezTo>
                    <a:pt x="1209" y="76"/>
                    <a:pt x="985" y="1"/>
                    <a:pt x="75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57"/>
            <p:cNvSpPr/>
            <p:nvPr/>
          </p:nvSpPr>
          <p:spPr>
            <a:xfrm>
              <a:off x="4455097" y="771074"/>
              <a:ext cx="28957" cy="24435"/>
            </a:xfrm>
            <a:custGeom>
              <a:rect b="b" l="l" r="r" t="t"/>
              <a:pathLst>
                <a:path extrusionOk="0" h="762" w="903">
                  <a:moveTo>
                    <a:pt x="502" y="0"/>
                  </a:moveTo>
                  <a:cubicBezTo>
                    <a:pt x="168" y="17"/>
                    <a:pt x="1" y="418"/>
                    <a:pt x="251" y="652"/>
                  </a:cubicBezTo>
                  <a:cubicBezTo>
                    <a:pt x="327" y="727"/>
                    <a:pt x="419" y="761"/>
                    <a:pt x="511" y="761"/>
                  </a:cubicBezTo>
                  <a:cubicBezTo>
                    <a:pt x="704" y="761"/>
                    <a:pt x="892" y="611"/>
                    <a:pt x="903" y="385"/>
                  </a:cubicBezTo>
                  <a:cubicBezTo>
                    <a:pt x="903" y="168"/>
                    <a:pt x="719" y="0"/>
                    <a:pt x="5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57"/>
            <p:cNvSpPr/>
            <p:nvPr/>
          </p:nvSpPr>
          <p:spPr>
            <a:xfrm>
              <a:off x="4446535" y="745068"/>
              <a:ext cx="49865" cy="15008"/>
            </a:xfrm>
            <a:custGeom>
              <a:rect b="b" l="l" r="r" t="t"/>
              <a:pathLst>
                <a:path extrusionOk="0" h="468" w="1555">
                  <a:moveTo>
                    <a:pt x="758" y="0"/>
                  </a:moveTo>
                  <a:cubicBezTo>
                    <a:pt x="558" y="0"/>
                    <a:pt x="356" y="59"/>
                    <a:pt x="184" y="177"/>
                  </a:cubicBezTo>
                  <a:cubicBezTo>
                    <a:pt x="50" y="277"/>
                    <a:pt x="0" y="377"/>
                    <a:pt x="34" y="394"/>
                  </a:cubicBezTo>
                  <a:cubicBezTo>
                    <a:pt x="37" y="399"/>
                    <a:pt x="45" y="402"/>
                    <a:pt x="55" y="402"/>
                  </a:cubicBezTo>
                  <a:cubicBezTo>
                    <a:pt x="135" y="402"/>
                    <a:pt x="404" y="259"/>
                    <a:pt x="738" y="259"/>
                  </a:cubicBezTo>
                  <a:cubicBezTo>
                    <a:pt x="754" y="259"/>
                    <a:pt x="770" y="259"/>
                    <a:pt x="786" y="260"/>
                  </a:cubicBezTo>
                  <a:cubicBezTo>
                    <a:pt x="1163" y="275"/>
                    <a:pt x="1431" y="468"/>
                    <a:pt x="1517" y="468"/>
                  </a:cubicBezTo>
                  <a:cubicBezTo>
                    <a:pt x="1526" y="468"/>
                    <a:pt x="1533" y="465"/>
                    <a:pt x="1538" y="461"/>
                  </a:cubicBezTo>
                  <a:cubicBezTo>
                    <a:pt x="1554" y="444"/>
                    <a:pt x="1521" y="344"/>
                    <a:pt x="1387" y="227"/>
                  </a:cubicBezTo>
                  <a:cubicBezTo>
                    <a:pt x="1210" y="76"/>
                    <a:pt x="985" y="0"/>
                    <a:pt x="7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57"/>
            <p:cNvSpPr/>
            <p:nvPr/>
          </p:nvSpPr>
          <p:spPr>
            <a:xfrm>
              <a:off x="4539210" y="755009"/>
              <a:ext cx="40245" cy="119195"/>
            </a:xfrm>
            <a:custGeom>
              <a:rect b="b" l="l" r="r" t="t"/>
              <a:pathLst>
                <a:path extrusionOk="0" h="3717" w="1255">
                  <a:moveTo>
                    <a:pt x="52" y="0"/>
                  </a:moveTo>
                  <a:cubicBezTo>
                    <a:pt x="52" y="0"/>
                    <a:pt x="51" y="0"/>
                    <a:pt x="51" y="0"/>
                  </a:cubicBezTo>
                  <a:cubicBezTo>
                    <a:pt x="1" y="17"/>
                    <a:pt x="302" y="1036"/>
                    <a:pt x="719" y="2273"/>
                  </a:cubicBezTo>
                  <a:cubicBezTo>
                    <a:pt x="820" y="2573"/>
                    <a:pt x="920" y="2857"/>
                    <a:pt x="1020" y="3141"/>
                  </a:cubicBezTo>
                  <a:cubicBezTo>
                    <a:pt x="1070" y="3242"/>
                    <a:pt x="1087" y="3359"/>
                    <a:pt x="1087" y="3476"/>
                  </a:cubicBezTo>
                  <a:cubicBezTo>
                    <a:pt x="1070" y="3542"/>
                    <a:pt x="970" y="3559"/>
                    <a:pt x="853" y="3576"/>
                  </a:cubicBezTo>
                  <a:cubicBezTo>
                    <a:pt x="636" y="3576"/>
                    <a:pt x="402" y="3609"/>
                    <a:pt x="185" y="3676"/>
                  </a:cubicBezTo>
                  <a:cubicBezTo>
                    <a:pt x="356" y="3701"/>
                    <a:pt x="518" y="3716"/>
                    <a:pt x="685" y="3716"/>
                  </a:cubicBezTo>
                  <a:cubicBezTo>
                    <a:pt x="746" y="3716"/>
                    <a:pt x="807" y="3714"/>
                    <a:pt x="870" y="3710"/>
                  </a:cubicBezTo>
                  <a:cubicBezTo>
                    <a:pt x="920" y="3710"/>
                    <a:pt x="987" y="3693"/>
                    <a:pt x="1037" y="3676"/>
                  </a:cubicBezTo>
                  <a:cubicBezTo>
                    <a:pt x="1120" y="3659"/>
                    <a:pt x="1187" y="3593"/>
                    <a:pt x="1221" y="3526"/>
                  </a:cubicBezTo>
                  <a:cubicBezTo>
                    <a:pt x="1254" y="3375"/>
                    <a:pt x="1237" y="3225"/>
                    <a:pt x="1171" y="3075"/>
                  </a:cubicBezTo>
                  <a:cubicBezTo>
                    <a:pt x="1087" y="2807"/>
                    <a:pt x="987" y="2506"/>
                    <a:pt x="886" y="2206"/>
                  </a:cubicBezTo>
                  <a:cubicBezTo>
                    <a:pt x="472" y="980"/>
                    <a:pt x="107" y="0"/>
                    <a:pt x="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57"/>
            <p:cNvSpPr/>
            <p:nvPr/>
          </p:nvSpPr>
          <p:spPr>
            <a:xfrm>
              <a:off x="4494220" y="884754"/>
              <a:ext cx="71831" cy="39315"/>
            </a:xfrm>
            <a:custGeom>
              <a:rect b="b" l="l" r="r" t="t"/>
              <a:pathLst>
                <a:path extrusionOk="0" h="1226" w="2240">
                  <a:moveTo>
                    <a:pt x="182" y="0"/>
                  </a:moveTo>
                  <a:cubicBezTo>
                    <a:pt x="178" y="0"/>
                    <a:pt x="200" y="15"/>
                    <a:pt x="251" y="48"/>
                  </a:cubicBezTo>
                  <a:cubicBezTo>
                    <a:pt x="251" y="48"/>
                    <a:pt x="0" y="783"/>
                    <a:pt x="886" y="1134"/>
                  </a:cubicBezTo>
                  <a:cubicBezTo>
                    <a:pt x="1044" y="1199"/>
                    <a:pt x="1191" y="1226"/>
                    <a:pt x="1324" y="1226"/>
                  </a:cubicBezTo>
                  <a:cubicBezTo>
                    <a:pt x="1907" y="1226"/>
                    <a:pt x="2239" y="716"/>
                    <a:pt x="2239" y="716"/>
                  </a:cubicBezTo>
                  <a:lnTo>
                    <a:pt x="2239" y="716"/>
                  </a:lnTo>
                  <a:cubicBezTo>
                    <a:pt x="2232" y="716"/>
                    <a:pt x="2225" y="716"/>
                    <a:pt x="2217" y="716"/>
                  </a:cubicBezTo>
                  <a:cubicBezTo>
                    <a:pt x="1481" y="716"/>
                    <a:pt x="209" y="0"/>
                    <a:pt x="1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57"/>
            <p:cNvSpPr/>
            <p:nvPr/>
          </p:nvSpPr>
          <p:spPr>
            <a:xfrm>
              <a:off x="4425082" y="998786"/>
              <a:ext cx="127019" cy="65738"/>
            </a:xfrm>
            <a:custGeom>
              <a:rect b="b" l="l" r="r" t="t"/>
              <a:pathLst>
                <a:path extrusionOk="0" h="2050" w="3961">
                  <a:moveTo>
                    <a:pt x="1" y="1"/>
                  </a:moveTo>
                  <a:cubicBezTo>
                    <a:pt x="1" y="1"/>
                    <a:pt x="864" y="2050"/>
                    <a:pt x="3566" y="2050"/>
                  </a:cubicBezTo>
                  <a:cubicBezTo>
                    <a:pt x="3678" y="2050"/>
                    <a:pt x="3793" y="2046"/>
                    <a:pt x="3911" y="2039"/>
                  </a:cubicBezTo>
                  <a:lnTo>
                    <a:pt x="3961" y="1287"/>
                  </a:lnTo>
                  <a:cubicBezTo>
                    <a:pt x="2541" y="1254"/>
                    <a:pt x="1154" y="803"/>
                    <a:pt x="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57"/>
            <p:cNvSpPr/>
            <p:nvPr/>
          </p:nvSpPr>
          <p:spPr>
            <a:xfrm>
              <a:off x="4153984" y="482082"/>
              <a:ext cx="546558" cy="629806"/>
            </a:xfrm>
            <a:custGeom>
              <a:rect b="b" l="l" r="r" t="t"/>
              <a:pathLst>
                <a:path extrusionOk="0" h="19640" w="17044">
                  <a:moveTo>
                    <a:pt x="10564" y="0"/>
                  </a:moveTo>
                  <a:cubicBezTo>
                    <a:pt x="9182" y="0"/>
                    <a:pt x="7992" y="621"/>
                    <a:pt x="7070" y="621"/>
                  </a:cubicBezTo>
                  <a:cubicBezTo>
                    <a:pt x="6995" y="621"/>
                    <a:pt x="6922" y="617"/>
                    <a:pt x="6851" y="608"/>
                  </a:cubicBezTo>
                  <a:cubicBezTo>
                    <a:pt x="6728" y="595"/>
                    <a:pt x="6570" y="583"/>
                    <a:pt x="6384" y="583"/>
                  </a:cubicBezTo>
                  <a:cubicBezTo>
                    <a:pt x="4957" y="583"/>
                    <a:pt x="1899" y="1261"/>
                    <a:pt x="569" y="6924"/>
                  </a:cubicBezTo>
                  <a:lnTo>
                    <a:pt x="685" y="9029"/>
                  </a:lnTo>
                  <a:cubicBezTo>
                    <a:pt x="685" y="11686"/>
                    <a:pt x="0" y="18670"/>
                    <a:pt x="4829" y="19639"/>
                  </a:cubicBezTo>
                  <a:lnTo>
                    <a:pt x="4629" y="9998"/>
                  </a:lnTo>
                  <a:cubicBezTo>
                    <a:pt x="4629" y="9998"/>
                    <a:pt x="9307" y="7793"/>
                    <a:pt x="10076" y="3215"/>
                  </a:cubicBezTo>
                  <a:lnTo>
                    <a:pt x="10109" y="3231"/>
                  </a:lnTo>
                  <a:cubicBezTo>
                    <a:pt x="10410" y="3916"/>
                    <a:pt x="10945" y="5403"/>
                    <a:pt x="10627" y="6623"/>
                  </a:cubicBezTo>
                  <a:lnTo>
                    <a:pt x="14988" y="7693"/>
                  </a:lnTo>
                  <a:lnTo>
                    <a:pt x="15506" y="8144"/>
                  </a:lnTo>
                  <a:cubicBezTo>
                    <a:pt x="15506" y="8144"/>
                    <a:pt x="17043" y="4735"/>
                    <a:pt x="14036" y="1644"/>
                  </a:cubicBezTo>
                  <a:cubicBezTo>
                    <a:pt x="12790" y="363"/>
                    <a:pt x="11621" y="0"/>
                    <a:pt x="1056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57"/>
            <p:cNvSpPr/>
            <p:nvPr/>
          </p:nvSpPr>
          <p:spPr>
            <a:xfrm>
              <a:off x="4231074" y="802853"/>
              <a:ext cx="90655" cy="108003"/>
            </a:xfrm>
            <a:custGeom>
              <a:rect b="b" l="l" r="r" t="t"/>
              <a:pathLst>
                <a:path extrusionOk="0" h="3368" w="2827">
                  <a:moveTo>
                    <a:pt x="1943" y="0"/>
                  </a:moveTo>
                  <a:cubicBezTo>
                    <a:pt x="1622" y="0"/>
                    <a:pt x="1291" y="171"/>
                    <a:pt x="1072" y="413"/>
                  </a:cubicBezTo>
                  <a:cubicBezTo>
                    <a:pt x="0" y="1590"/>
                    <a:pt x="906" y="3368"/>
                    <a:pt x="2347" y="3368"/>
                  </a:cubicBezTo>
                  <a:cubicBezTo>
                    <a:pt x="2501" y="3368"/>
                    <a:pt x="2661" y="3347"/>
                    <a:pt x="2826" y="3304"/>
                  </a:cubicBezTo>
                  <a:lnTo>
                    <a:pt x="2358" y="112"/>
                  </a:lnTo>
                  <a:cubicBezTo>
                    <a:pt x="2229" y="35"/>
                    <a:pt x="2087" y="0"/>
                    <a:pt x="1943"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57"/>
            <p:cNvSpPr/>
            <p:nvPr/>
          </p:nvSpPr>
          <p:spPr>
            <a:xfrm>
              <a:off x="4040914" y="1420986"/>
              <a:ext cx="443686" cy="153828"/>
            </a:xfrm>
            <a:custGeom>
              <a:rect b="b" l="l" r="r" t="t"/>
              <a:pathLst>
                <a:path extrusionOk="0" h="4797" w="13836">
                  <a:moveTo>
                    <a:pt x="1" y="1"/>
                  </a:moveTo>
                  <a:lnTo>
                    <a:pt x="11914" y="4796"/>
                  </a:lnTo>
                  <a:lnTo>
                    <a:pt x="12332" y="4780"/>
                  </a:lnTo>
                  <a:lnTo>
                    <a:pt x="13836" y="2140"/>
                  </a:lnTo>
                  <a:lnTo>
                    <a:pt x="1" y="1"/>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57"/>
            <p:cNvSpPr/>
            <p:nvPr/>
          </p:nvSpPr>
          <p:spPr>
            <a:xfrm>
              <a:off x="4270260" y="831554"/>
              <a:ext cx="33254" cy="48518"/>
            </a:xfrm>
            <a:custGeom>
              <a:rect b="b" l="l" r="r" t="t"/>
              <a:pathLst>
                <a:path extrusionOk="0" h="1513" w="1037">
                  <a:moveTo>
                    <a:pt x="619" y="0"/>
                  </a:moveTo>
                  <a:cubicBezTo>
                    <a:pt x="560" y="0"/>
                    <a:pt x="454" y="27"/>
                    <a:pt x="334" y="103"/>
                  </a:cubicBezTo>
                  <a:cubicBezTo>
                    <a:pt x="217" y="186"/>
                    <a:pt x="117" y="287"/>
                    <a:pt x="67" y="420"/>
                  </a:cubicBezTo>
                  <a:cubicBezTo>
                    <a:pt x="0" y="571"/>
                    <a:pt x="0" y="754"/>
                    <a:pt x="50" y="905"/>
                  </a:cubicBezTo>
                  <a:cubicBezTo>
                    <a:pt x="151" y="1189"/>
                    <a:pt x="401" y="1406"/>
                    <a:pt x="685" y="1473"/>
                  </a:cubicBezTo>
                  <a:cubicBezTo>
                    <a:pt x="784" y="1503"/>
                    <a:pt x="865" y="1513"/>
                    <a:pt x="924" y="1513"/>
                  </a:cubicBezTo>
                  <a:cubicBezTo>
                    <a:pt x="996" y="1513"/>
                    <a:pt x="1036" y="1499"/>
                    <a:pt x="1036" y="1490"/>
                  </a:cubicBezTo>
                  <a:cubicBezTo>
                    <a:pt x="1036" y="1456"/>
                    <a:pt x="919" y="1439"/>
                    <a:pt x="735" y="1356"/>
                  </a:cubicBezTo>
                  <a:cubicBezTo>
                    <a:pt x="501" y="1272"/>
                    <a:pt x="318" y="1089"/>
                    <a:pt x="217" y="855"/>
                  </a:cubicBezTo>
                  <a:cubicBezTo>
                    <a:pt x="134" y="621"/>
                    <a:pt x="217" y="370"/>
                    <a:pt x="401" y="203"/>
                  </a:cubicBezTo>
                  <a:cubicBezTo>
                    <a:pt x="552" y="86"/>
                    <a:pt x="669" y="36"/>
                    <a:pt x="669" y="19"/>
                  </a:cubicBezTo>
                  <a:cubicBezTo>
                    <a:pt x="669" y="8"/>
                    <a:pt x="650" y="0"/>
                    <a:pt x="619"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57"/>
            <p:cNvSpPr/>
            <p:nvPr/>
          </p:nvSpPr>
          <p:spPr>
            <a:xfrm>
              <a:off x="4277924" y="898607"/>
              <a:ext cx="30400" cy="21998"/>
            </a:xfrm>
            <a:custGeom>
              <a:rect b="b" l="l" r="r" t="t"/>
              <a:pathLst>
                <a:path extrusionOk="0" h="686" w="948">
                  <a:moveTo>
                    <a:pt x="396" y="0"/>
                  </a:moveTo>
                  <a:cubicBezTo>
                    <a:pt x="1" y="99"/>
                    <a:pt x="76" y="685"/>
                    <a:pt x="479" y="685"/>
                  </a:cubicBezTo>
                  <a:cubicBezTo>
                    <a:pt x="485" y="685"/>
                    <a:pt x="491" y="685"/>
                    <a:pt x="496" y="685"/>
                  </a:cubicBezTo>
                  <a:cubicBezTo>
                    <a:pt x="914" y="668"/>
                    <a:pt x="948" y="67"/>
                    <a:pt x="53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57"/>
            <p:cNvSpPr/>
            <p:nvPr/>
          </p:nvSpPr>
          <p:spPr>
            <a:xfrm>
              <a:off x="4332952" y="1453150"/>
              <a:ext cx="243264" cy="161300"/>
            </a:xfrm>
            <a:custGeom>
              <a:rect b="b" l="l" r="r" t="t"/>
              <a:pathLst>
                <a:path extrusionOk="0" h="5030" w="7586">
                  <a:moveTo>
                    <a:pt x="7586" y="0"/>
                  </a:moveTo>
                  <a:cubicBezTo>
                    <a:pt x="7586" y="0"/>
                    <a:pt x="134" y="1571"/>
                    <a:pt x="0" y="4980"/>
                  </a:cubicBezTo>
                  <a:lnTo>
                    <a:pt x="7586" y="5030"/>
                  </a:lnTo>
                  <a:lnTo>
                    <a:pt x="7586"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57"/>
            <p:cNvSpPr/>
            <p:nvPr/>
          </p:nvSpPr>
          <p:spPr>
            <a:xfrm>
              <a:off x="4550466" y="1094700"/>
              <a:ext cx="654786" cy="316250"/>
            </a:xfrm>
            <a:custGeom>
              <a:rect b="b" l="l" r="r" t="t"/>
              <a:pathLst>
                <a:path extrusionOk="0" h="9862" w="20419">
                  <a:moveTo>
                    <a:pt x="302" y="0"/>
                  </a:moveTo>
                  <a:lnTo>
                    <a:pt x="1" y="318"/>
                  </a:lnTo>
                  <a:cubicBezTo>
                    <a:pt x="268" y="3526"/>
                    <a:pt x="2925" y="5999"/>
                    <a:pt x="6133" y="6049"/>
                  </a:cubicBezTo>
                  <a:cubicBezTo>
                    <a:pt x="6169" y="6049"/>
                    <a:pt x="6206" y="6050"/>
                    <a:pt x="6243" y="6050"/>
                  </a:cubicBezTo>
                  <a:cubicBezTo>
                    <a:pt x="6790" y="6050"/>
                    <a:pt x="7348" y="5992"/>
                    <a:pt x="7895" y="5992"/>
                  </a:cubicBezTo>
                  <a:cubicBezTo>
                    <a:pt x="8416" y="5992"/>
                    <a:pt x="8927" y="6044"/>
                    <a:pt x="9408" y="6249"/>
                  </a:cubicBezTo>
                  <a:cubicBezTo>
                    <a:pt x="10277" y="6650"/>
                    <a:pt x="10845" y="7486"/>
                    <a:pt x="11530" y="8154"/>
                  </a:cubicBezTo>
                  <a:cubicBezTo>
                    <a:pt x="12715" y="9268"/>
                    <a:pt x="14270" y="9861"/>
                    <a:pt x="15855" y="9861"/>
                  </a:cubicBezTo>
                  <a:cubicBezTo>
                    <a:pt x="16505" y="9861"/>
                    <a:pt x="17159" y="9762"/>
                    <a:pt x="17795" y="9558"/>
                  </a:cubicBezTo>
                  <a:cubicBezTo>
                    <a:pt x="18698" y="9257"/>
                    <a:pt x="20118" y="8605"/>
                    <a:pt x="20285" y="7670"/>
                  </a:cubicBezTo>
                  <a:cubicBezTo>
                    <a:pt x="20419" y="6951"/>
                    <a:pt x="19550" y="6233"/>
                    <a:pt x="19032" y="5731"/>
                  </a:cubicBezTo>
                  <a:cubicBezTo>
                    <a:pt x="18514" y="5213"/>
                    <a:pt x="17846" y="4896"/>
                    <a:pt x="17194" y="4579"/>
                  </a:cubicBezTo>
                  <a:cubicBezTo>
                    <a:pt x="11864" y="2106"/>
                    <a:pt x="6166" y="301"/>
                    <a:pt x="3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57"/>
            <p:cNvSpPr/>
            <p:nvPr/>
          </p:nvSpPr>
          <p:spPr>
            <a:xfrm>
              <a:off x="4349018" y="1554163"/>
              <a:ext cx="381988" cy="224152"/>
            </a:xfrm>
            <a:custGeom>
              <a:rect b="b" l="l" r="r" t="t"/>
              <a:pathLst>
                <a:path extrusionOk="0" h="6990" w="11912">
                  <a:moveTo>
                    <a:pt x="9201" y="0"/>
                  </a:moveTo>
                  <a:cubicBezTo>
                    <a:pt x="9084" y="0"/>
                    <a:pt x="8962" y="38"/>
                    <a:pt x="8856" y="125"/>
                  </a:cubicBezTo>
                  <a:cubicBezTo>
                    <a:pt x="8421" y="409"/>
                    <a:pt x="7937" y="643"/>
                    <a:pt x="7436" y="794"/>
                  </a:cubicBezTo>
                  <a:cubicBezTo>
                    <a:pt x="7051" y="944"/>
                    <a:pt x="6634" y="1011"/>
                    <a:pt x="6216" y="1028"/>
                  </a:cubicBezTo>
                  <a:cubicBezTo>
                    <a:pt x="5848" y="1028"/>
                    <a:pt x="5531" y="1028"/>
                    <a:pt x="5247" y="1011"/>
                  </a:cubicBezTo>
                  <a:cubicBezTo>
                    <a:pt x="5247" y="1011"/>
                    <a:pt x="3576" y="944"/>
                    <a:pt x="2774" y="510"/>
                  </a:cubicBezTo>
                  <a:lnTo>
                    <a:pt x="0" y="4737"/>
                  </a:lnTo>
                  <a:lnTo>
                    <a:pt x="1905" y="6274"/>
                  </a:lnTo>
                  <a:cubicBezTo>
                    <a:pt x="1905" y="6274"/>
                    <a:pt x="2585" y="6990"/>
                    <a:pt x="3613" y="6990"/>
                  </a:cubicBezTo>
                  <a:cubicBezTo>
                    <a:pt x="3801" y="6990"/>
                    <a:pt x="4001" y="6966"/>
                    <a:pt x="4211" y="6909"/>
                  </a:cubicBezTo>
                  <a:cubicBezTo>
                    <a:pt x="5564" y="6541"/>
                    <a:pt x="7235" y="5238"/>
                    <a:pt x="7235" y="5238"/>
                  </a:cubicBezTo>
                  <a:cubicBezTo>
                    <a:pt x="7267" y="5167"/>
                    <a:pt x="7364" y="5136"/>
                    <a:pt x="7509" y="5136"/>
                  </a:cubicBezTo>
                  <a:cubicBezTo>
                    <a:pt x="8207" y="5136"/>
                    <a:pt x="9996" y="5858"/>
                    <a:pt x="10660" y="6190"/>
                  </a:cubicBezTo>
                  <a:cubicBezTo>
                    <a:pt x="10939" y="6327"/>
                    <a:pt x="11181" y="6387"/>
                    <a:pt x="11374" y="6387"/>
                  </a:cubicBezTo>
                  <a:cubicBezTo>
                    <a:pt x="11725" y="6387"/>
                    <a:pt x="11911" y="6186"/>
                    <a:pt x="11847" y="5873"/>
                  </a:cubicBezTo>
                  <a:cubicBezTo>
                    <a:pt x="11763" y="5539"/>
                    <a:pt x="9357" y="4286"/>
                    <a:pt x="8555" y="3918"/>
                  </a:cubicBezTo>
                  <a:cubicBezTo>
                    <a:pt x="8121" y="3718"/>
                    <a:pt x="7269" y="3350"/>
                    <a:pt x="6817" y="2982"/>
                  </a:cubicBezTo>
                  <a:cubicBezTo>
                    <a:pt x="6450" y="2665"/>
                    <a:pt x="6366" y="2381"/>
                    <a:pt x="7051" y="2197"/>
                  </a:cubicBezTo>
                  <a:cubicBezTo>
                    <a:pt x="8538" y="1796"/>
                    <a:pt x="9558" y="944"/>
                    <a:pt x="9658" y="526"/>
                  </a:cubicBezTo>
                  <a:cubicBezTo>
                    <a:pt x="9741" y="229"/>
                    <a:pt x="9487" y="0"/>
                    <a:pt x="9201"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57"/>
            <p:cNvSpPr/>
            <p:nvPr/>
          </p:nvSpPr>
          <p:spPr>
            <a:xfrm>
              <a:off x="3543162" y="1334725"/>
              <a:ext cx="924827" cy="462606"/>
            </a:xfrm>
            <a:custGeom>
              <a:rect b="b" l="l" r="r" t="t"/>
              <a:pathLst>
                <a:path extrusionOk="0" h="14426" w="28840">
                  <a:moveTo>
                    <a:pt x="7286" y="1"/>
                  </a:moveTo>
                  <a:lnTo>
                    <a:pt x="1" y="8021"/>
                  </a:lnTo>
                  <a:cubicBezTo>
                    <a:pt x="1" y="8021"/>
                    <a:pt x="25538" y="14426"/>
                    <a:pt x="26204" y="14426"/>
                  </a:cubicBezTo>
                  <a:cubicBezTo>
                    <a:pt x="26215" y="14426"/>
                    <a:pt x="26219" y="14424"/>
                    <a:pt x="26216" y="14420"/>
                  </a:cubicBezTo>
                  <a:cubicBezTo>
                    <a:pt x="26049" y="14186"/>
                    <a:pt x="28840" y="6400"/>
                    <a:pt x="28840" y="6400"/>
                  </a:cubicBezTo>
                  <a:lnTo>
                    <a:pt x="728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57"/>
            <p:cNvSpPr/>
            <p:nvPr/>
          </p:nvSpPr>
          <p:spPr>
            <a:xfrm>
              <a:off x="3928934" y="1384045"/>
              <a:ext cx="434579" cy="129136"/>
            </a:xfrm>
            <a:custGeom>
              <a:rect b="b" l="l" r="r" t="t"/>
              <a:pathLst>
                <a:path extrusionOk="0" h="4027" w="13552">
                  <a:moveTo>
                    <a:pt x="1" y="0"/>
                  </a:moveTo>
                  <a:lnTo>
                    <a:pt x="1" y="0"/>
                  </a:lnTo>
                  <a:cubicBezTo>
                    <a:pt x="168" y="84"/>
                    <a:pt x="352" y="134"/>
                    <a:pt x="519" y="184"/>
                  </a:cubicBezTo>
                  <a:lnTo>
                    <a:pt x="1972" y="652"/>
                  </a:lnTo>
                  <a:cubicBezTo>
                    <a:pt x="3192" y="1036"/>
                    <a:pt x="4880" y="1537"/>
                    <a:pt x="6751" y="2105"/>
                  </a:cubicBezTo>
                  <a:cubicBezTo>
                    <a:pt x="8622" y="2657"/>
                    <a:pt x="10310" y="3141"/>
                    <a:pt x="11546" y="3492"/>
                  </a:cubicBezTo>
                  <a:lnTo>
                    <a:pt x="13000" y="3893"/>
                  </a:lnTo>
                  <a:cubicBezTo>
                    <a:pt x="13184" y="3960"/>
                    <a:pt x="13368" y="3993"/>
                    <a:pt x="13551" y="4027"/>
                  </a:cubicBezTo>
                  <a:cubicBezTo>
                    <a:pt x="13384" y="3943"/>
                    <a:pt x="13201" y="3876"/>
                    <a:pt x="13017" y="3843"/>
                  </a:cubicBezTo>
                  <a:lnTo>
                    <a:pt x="11580" y="3375"/>
                  </a:lnTo>
                  <a:cubicBezTo>
                    <a:pt x="10360" y="2991"/>
                    <a:pt x="8673" y="2490"/>
                    <a:pt x="6801" y="1922"/>
                  </a:cubicBezTo>
                  <a:cubicBezTo>
                    <a:pt x="4930" y="1370"/>
                    <a:pt x="3242" y="869"/>
                    <a:pt x="2006" y="535"/>
                  </a:cubicBezTo>
                  <a:cubicBezTo>
                    <a:pt x="1421" y="368"/>
                    <a:pt x="920" y="234"/>
                    <a:pt x="552" y="117"/>
                  </a:cubicBezTo>
                  <a:cubicBezTo>
                    <a:pt x="368" y="67"/>
                    <a:pt x="185" y="1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57"/>
            <p:cNvSpPr/>
            <p:nvPr/>
          </p:nvSpPr>
          <p:spPr>
            <a:xfrm>
              <a:off x="3534055" y="1439746"/>
              <a:ext cx="532609" cy="152192"/>
            </a:xfrm>
            <a:custGeom>
              <a:rect b="b" l="l" r="r" t="t"/>
              <a:pathLst>
                <a:path extrusionOk="0" h="4746" w="16609">
                  <a:moveTo>
                    <a:pt x="16592" y="1"/>
                  </a:moveTo>
                  <a:lnTo>
                    <a:pt x="16592" y="1"/>
                  </a:lnTo>
                  <a:cubicBezTo>
                    <a:pt x="16559" y="251"/>
                    <a:pt x="16509" y="502"/>
                    <a:pt x="16425" y="736"/>
                  </a:cubicBezTo>
                  <a:cubicBezTo>
                    <a:pt x="16191" y="1388"/>
                    <a:pt x="15774" y="1956"/>
                    <a:pt x="15205" y="2373"/>
                  </a:cubicBezTo>
                  <a:cubicBezTo>
                    <a:pt x="14821" y="2657"/>
                    <a:pt x="14403" y="2891"/>
                    <a:pt x="13952" y="3058"/>
                  </a:cubicBezTo>
                  <a:cubicBezTo>
                    <a:pt x="13434" y="3225"/>
                    <a:pt x="12883" y="3326"/>
                    <a:pt x="12348" y="3326"/>
                  </a:cubicBezTo>
                  <a:cubicBezTo>
                    <a:pt x="12258" y="3330"/>
                    <a:pt x="12167" y="3331"/>
                    <a:pt x="12075" y="3331"/>
                  </a:cubicBezTo>
                  <a:cubicBezTo>
                    <a:pt x="10982" y="3331"/>
                    <a:pt x="9808" y="3065"/>
                    <a:pt x="8606" y="2741"/>
                  </a:cubicBezTo>
                  <a:cubicBezTo>
                    <a:pt x="7302" y="2373"/>
                    <a:pt x="6049" y="2039"/>
                    <a:pt x="4863" y="1972"/>
                  </a:cubicBezTo>
                  <a:cubicBezTo>
                    <a:pt x="4721" y="1964"/>
                    <a:pt x="4580" y="1960"/>
                    <a:pt x="4439" y="1960"/>
                  </a:cubicBezTo>
                  <a:cubicBezTo>
                    <a:pt x="4018" y="1960"/>
                    <a:pt x="3601" y="1997"/>
                    <a:pt x="3175" y="2073"/>
                  </a:cubicBezTo>
                  <a:cubicBezTo>
                    <a:pt x="2707" y="2173"/>
                    <a:pt x="2240" y="2357"/>
                    <a:pt x="1805" y="2591"/>
                  </a:cubicBezTo>
                  <a:cubicBezTo>
                    <a:pt x="1170" y="2908"/>
                    <a:pt x="636" y="3409"/>
                    <a:pt x="285" y="4027"/>
                  </a:cubicBezTo>
                  <a:cubicBezTo>
                    <a:pt x="151" y="4245"/>
                    <a:pt x="51" y="4495"/>
                    <a:pt x="1" y="4746"/>
                  </a:cubicBezTo>
                  <a:cubicBezTo>
                    <a:pt x="101" y="4512"/>
                    <a:pt x="218" y="4278"/>
                    <a:pt x="335" y="4061"/>
                  </a:cubicBezTo>
                  <a:cubicBezTo>
                    <a:pt x="719" y="3476"/>
                    <a:pt x="1237" y="3008"/>
                    <a:pt x="1872" y="2691"/>
                  </a:cubicBezTo>
                  <a:cubicBezTo>
                    <a:pt x="2290" y="2474"/>
                    <a:pt x="2741" y="2323"/>
                    <a:pt x="3209" y="2223"/>
                  </a:cubicBezTo>
                  <a:cubicBezTo>
                    <a:pt x="3589" y="2154"/>
                    <a:pt x="3970" y="2116"/>
                    <a:pt x="4345" y="2116"/>
                  </a:cubicBezTo>
                  <a:cubicBezTo>
                    <a:pt x="4513" y="2116"/>
                    <a:pt x="4681" y="2124"/>
                    <a:pt x="4846" y="2139"/>
                  </a:cubicBezTo>
                  <a:cubicBezTo>
                    <a:pt x="6016" y="2206"/>
                    <a:pt x="7269" y="2557"/>
                    <a:pt x="8572" y="2908"/>
                  </a:cubicBezTo>
                  <a:cubicBezTo>
                    <a:pt x="9775" y="3232"/>
                    <a:pt x="10963" y="3499"/>
                    <a:pt x="12071" y="3499"/>
                  </a:cubicBezTo>
                  <a:cubicBezTo>
                    <a:pt x="12164" y="3499"/>
                    <a:pt x="12256" y="3497"/>
                    <a:pt x="12348" y="3493"/>
                  </a:cubicBezTo>
                  <a:cubicBezTo>
                    <a:pt x="12916" y="3476"/>
                    <a:pt x="13468" y="3376"/>
                    <a:pt x="14002" y="3192"/>
                  </a:cubicBezTo>
                  <a:cubicBezTo>
                    <a:pt x="14470" y="3025"/>
                    <a:pt x="14905" y="2774"/>
                    <a:pt x="15289" y="2474"/>
                  </a:cubicBezTo>
                  <a:cubicBezTo>
                    <a:pt x="15857" y="2039"/>
                    <a:pt x="16275" y="1438"/>
                    <a:pt x="16492" y="753"/>
                  </a:cubicBezTo>
                  <a:cubicBezTo>
                    <a:pt x="16576" y="519"/>
                    <a:pt x="16609" y="251"/>
                    <a:pt x="165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57"/>
            <p:cNvSpPr/>
            <p:nvPr/>
          </p:nvSpPr>
          <p:spPr>
            <a:xfrm>
              <a:off x="4164149" y="1619260"/>
              <a:ext cx="277063" cy="133433"/>
            </a:xfrm>
            <a:custGeom>
              <a:rect b="b" l="l" r="r" t="t"/>
              <a:pathLst>
                <a:path extrusionOk="0" h="4161" w="8640">
                  <a:moveTo>
                    <a:pt x="8238" y="0"/>
                  </a:moveTo>
                  <a:cubicBezTo>
                    <a:pt x="7887" y="0"/>
                    <a:pt x="7536" y="33"/>
                    <a:pt x="7186" y="67"/>
                  </a:cubicBezTo>
                  <a:cubicBezTo>
                    <a:pt x="6668" y="134"/>
                    <a:pt x="6150" y="234"/>
                    <a:pt x="5632" y="384"/>
                  </a:cubicBezTo>
                  <a:cubicBezTo>
                    <a:pt x="4395" y="735"/>
                    <a:pt x="3209" y="1287"/>
                    <a:pt x="2156" y="2039"/>
                  </a:cubicBezTo>
                  <a:cubicBezTo>
                    <a:pt x="1739" y="2356"/>
                    <a:pt x="1321" y="2690"/>
                    <a:pt x="953" y="3058"/>
                  </a:cubicBezTo>
                  <a:cubicBezTo>
                    <a:pt x="686" y="3308"/>
                    <a:pt x="452" y="3559"/>
                    <a:pt x="235" y="3843"/>
                  </a:cubicBezTo>
                  <a:cubicBezTo>
                    <a:pt x="135" y="3927"/>
                    <a:pt x="68" y="4044"/>
                    <a:pt x="1" y="4160"/>
                  </a:cubicBezTo>
                  <a:cubicBezTo>
                    <a:pt x="2" y="4161"/>
                    <a:pt x="2" y="4161"/>
                    <a:pt x="3" y="4161"/>
                  </a:cubicBezTo>
                  <a:cubicBezTo>
                    <a:pt x="47" y="4161"/>
                    <a:pt x="381" y="3732"/>
                    <a:pt x="1037" y="3141"/>
                  </a:cubicBezTo>
                  <a:cubicBezTo>
                    <a:pt x="1421" y="2807"/>
                    <a:pt x="1822" y="2473"/>
                    <a:pt x="2257" y="2172"/>
                  </a:cubicBezTo>
                  <a:cubicBezTo>
                    <a:pt x="3309" y="1454"/>
                    <a:pt x="4462" y="902"/>
                    <a:pt x="5682" y="535"/>
                  </a:cubicBezTo>
                  <a:cubicBezTo>
                    <a:pt x="6183" y="401"/>
                    <a:pt x="6684" y="284"/>
                    <a:pt x="7202" y="201"/>
                  </a:cubicBezTo>
                  <a:cubicBezTo>
                    <a:pt x="8088" y="67"/>
                    <a:pt x="8639" y="67"/>
                    <a:pt x="8639" y="33"/>
                  </a:cubicBezTo>
                  <a:cubicBezTo>
                    <a:pt x="8506" y="0"/>
                    <a:pt x="8372" y="0"/>
                    <a:pt x="82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57"/>
            <p:cNvSpPr/>
            <p:nvPr/>
          </p:nvSpPr>
          <p:spPr>
            <a:xfrm>
              <a:off x="4472253" y="1737108"/>
              <a:ext cx="48775" cy="28668"/>
            </a:xfrm>
            <a:custGeom>
              <a:rect b="b" l="l" r="r" t="t"/>
              <a:pathLst>
                <a:path extrusionOk="0" h="894" w="1521">
                  <a:moveTo>
                    <a:pt x="20" y="0"/>
                  </a:moveTo>
                  <a:cubicBezTo>
                    <a:pt x="19" y="0"/>
                    <a:pt x="18" y="1"/>
                    <a:pt x="17" y="1"/>
                  </a:cubicBezTo>
                  <a:cubicBezTo>
                    <a:pt x="0" y="1"/>
                    <a:pt x="0" y="118"/>
                    <a:pt x="84" y="285"/>
                  </a:cubicBezTo>
                  <a:cubicBezTo>
                    <a:pt x="297" y="665"/>
                    <a:pt x="704" y="893"/>
                    <a:pt x="1128" y="893"/>
                  </a:cubicBezTo>
                  <a:cubicBezTo>
                    <a:pt x="1170" y="893"/>
                    <a:pt x="1212" y="891"/>
                    <a:pt x="1253" y="886"/>
                  </a:cubicBezTo>
                  <a:cubicBezTo>
                    <a:pt x="1437" y="853"/>
                    <a:pt x="1521" y="803"/>
                    <a:pt x="1521" y="770"/>
                  </a:cubicBezTo>
                  <a:cubicBezTo>
                    <a:pt x="1518" y="763"/>
                    <a:pt x="1501" y="762"/>
                    <a:pt x="1473" y="762"/>
                  </a:cubicBezTo>
                  <a:cubicBezTo>
                    <a:pt x="1442" y="762"/>
                    <a:pt x="1398" y="764"/>
                    <a:pt x="1344" y="764"/>
                  </a:cubicBezTo>
                  <a:cubicBezTo>
                    <a:pt x="1179" y="764"/>
                    <a:pt x="918" y="746"/>
                    <a:pt x="652" y="602"/>
                  </a:cubicBezTo>
                  <a:cubicBezTo>
                    <a:pt x="226" y="390"/>
                    <a:pt x="73" y="0"/>
                    <a:pt x="2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57"/>
            <p:cNvSpPr/>
            <p:nvPr/>
          </p:nvSpPr>
          <p:spPr>
            <a:xfrm>
              <a:off x="4514583" y="1712993"/>
              <a:ext cx="46626" cy="27482"/>
            </a:xfrm>
            <a:custGeom>
              <a:rect b="b" l="l" r="r" t="t"/>
              <a:pathLst>
                <a:path extrusionOk="0" h="857" w="1454">
                  <a:moveTo>
                    <a:pt x="20" y="1"/>
                  </a:moveTo>
                  <a:cubicBezTo>
                    <a:pt x="19" y="1"/>
                    <a:pt x="18" y="1"/>
                    <a:pt x="17" y="1"/>
                  </a:cubicBezTo>
                  <a:cubicBezTo>
                    <a:pt x="0" y="1"/>
                    <a:pt x="0" y="118"/>
                    <a:pt x="84" y="268"/>
                  </a:cubicBezTo>
                  <a:cubicBezTo>
                    <a:pt x="286" y="642"/>
                    <a:pt x="678" y="857"/>
                    <a:pt x="1109" y="857"/>
                  </a:cubicBezTo>
                  <a:cubicBezTo>
                    <a:pt x="1141" y="857"/>
                    <a:pt x="1172" y="855"/>
                    <a:pt x="1203" y="853"/>
                  </a:cubicBezTo>
                  <a:cubicBezTo>
                    <a:pt x="1370" y="836"/>
                    <a:pt x="1454" y="786"/>
                    <a:pt x="1454" y="770"/>
                  </a:cubicBezTo>
                  <a:cubicBezTo>
                    <a:pt x="1437" y="720"/>
                    <a:pt x="1053" y="786"/>
                    <a:pt x="635" y="569"/>
                  </a:cubicBezTo>
                  <a:cubicBezTo>
                    <a:pt x="227" y="357"/>
                    <a:pt x="74" y="1"/>
                    <a:pt x="2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167" name="Google Shape;3167;p57"/>
          <p:cNvSpPr txBox="1"/>
          <p:nvPr>
            <p:ph type="title"/>
          </p:nvPr>
        </p:nvSpPr>
        <p:spPr>
          <a:xfrm>
            <a:off x="720000" y="188126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PARTNERS</a:t>
            </a:r>
            <a:endParaRPr/>
          </a:p>
        </p:txBody>
      </p:sp>
      <p:sp>
        <p:nvSpPr>
          <p:cNvPr id="3168" name="Google Shape;3168;p57"/>
          <p:cNvSpPr txBox="1"/>
          <p:nvPr>
            <p:ph idx="1" type="subTitle"/>
          </p:nvPr>
        </p:nvSpPr>
        <p:spPr>
          <a:xfrm>
            <a:off x="1404400" y="35832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a:t>
            </a:r>
            <a:endParaRPr/>
          </a:p>
        </p:txBody>
      </p:sp>
      <p:sp>
        <p:nvSpPr>
          <p:cNvPr id="3169" name="Google Shape;3169;p57"/>
          <p:cNvSpPr txBox="1"/>
          <p:nvPr>
            <p:ph idx="2" type="subTitle"/>
          </p:nvPr>
        </p:nvSpPr>
        <p:spPr>
          <a:xfrm>
            <a:off x="1404400" y="3903600"/>
            <a:ext cx="16956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Venus is the second planet from the Sun</a:t>
            </a:r>
            <a:endParaRPr/>
          </a:p>
        </p:txBody>
      </p:sp>
      <p:sp>
        <p:nvSpPr>
          <p:cNvPr id="3170" name="Google Shape;3170;p57"/>
          <p:cNvSpPr txBox="1"/>
          <p:nvPr>
            <p:ph idx="3" type="subTitle"/>
          </p:nvPr>
        </p:nvSpPr>
        <p:spPr>
          <a:xfrm>
            <a:off x="3724200" y="35832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a:t>
            </a:r>
            <a:endParaRPr/>
          </a:p>
        </p:txBody>
      </p:sp>
      <p:sp>
        <p:nvSpPr>
          <p:cNvPr id="3171" name="Google Shape;3171;p57"/>
          <p:cNvSpPr txBox="1"/>
          <p:nvPr>
            <p:ph idx="4" type="subTitle"/>
          </p:nvPr>
        </p:nvSpPr>
        <p:spPr>
          <a:xfrm>
            <a:off x="3724200" y="3903600"/>
            <a:ext cx="16956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Neptune is the farthest planet from the Sun</a:t>
            </a:r>
            <a:endParaRPr/>
          </a:p>
        </p:txBody>
      </p:sp>
      <p:sp>
        <p:nvSpPr>
          <p:cNvPr id="3172" name="Google Shape;3172;p57"/>
          <p:cNvSpPr txBox="1"/>
          <p:nvPr>
            <p:ph idx="5" type="subTitle"/>
          </p:nvPr>
        </p:nvSpPr>
        <p:spPr>
          <a:xfrm>
            <a:off x="6044000" y="35832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a:t>
            </a:r>
            <a:endParaRPr/>
          </a:p>
        </p:txBody>
      </p:sp>
      <p:sp>
        <p:nvSpPr>
          <p:cNvPr id="3173" name="Google Shape;3173;p57"/>
          <p:cNvSpPr txBox="1"/>
          <p:nvPr>
            <p:ph idx="6" type="subTitle"/>
          </p:nvPr>
        </p:nvSpPr>
        <p:spPr>
          <a:xfrm>
            <a:off x="6044000" y="3903600"/>
            <a:ext cx="1695600" cy="697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Saturn is composed of hydrogen and helium</a:t>
            </a:r>
            <a:endParaRPr/>
          </a:p>
        </p:txBody>
      </p:sp>
      <p:grpSp>
        <p:nvGrpSpPr>
          <p:cNvPr id="3174" name="Google Shape;3174;p57"/>
          <p:cNvGrpSpPr/>
          <p:nvPr/>
        </p:nvGrpSpPr>
        <p:grpSpPr>
          <a:xfrm>
            <a:off x="6808044" y="3073994"/>
            <a:ext cx="198350" cy="269990"/>
            <a:chOff x="7766075" y="1626413"/>
            <a:chExt cx="298675" cy="406550"/>
          </a:xfrm>
        </p:grpSpPr>
        <p:sp>
          <p:nvSpPr>
            <p:cNvPr id="3175" name="Google Shape;3175;p57"/>
            <p:cNvSpPr/>
            <p:nvPr/>
          </p:nvSpPr>
          <p:spPr>
            <a:xfrm>
              <a:off x="7815475" y="1626413"/>
              <a:ext cx="192275" cy="192275"/>
            </a:xfrm>
            <a:custGeom>
              <a:rect b="b" l="l" r="r" t="t"/>
              <a:pathLst>
                <a:path extrusionOk="0" h="7691" w="7691">
                  <a:moveTo>
                    <a:pt x="3861" y="0"/>
                  </a:moveTo>
                  <a:cubicBezTo>
                    <a:pt x="1733" y="0"/>
                    <a:pt x="0" y="1611"/>
                    <a:pt x="0" y="3587"/>
                  </a:cubicBezTo>
                  <a:lnTo>
                    <a:pt x="0" y="4499"/>
                  </a:lnTo>
                  <a:cubicBezTo>
                    <a:pt x="0" y="4878"/>
                    <a:pt x="289" y="5068"/>
                    <a:pt x="578" y="5068"/>
                  </a:cubicBezTo>
                  <a:cubicBezTo>
                    <a:pt x="867" y="5068"/>
                    <a:pt x="1155" y="4878"/>
                    <a:pt x="1155" y="4499"/>
                  </a:cubicBezTo>
                  <a:lnTo>
                    <a:pt x="1155" y="3587"/>
                  </a:lnTo>
                  <a:cubicBezTo>
                    <a:pt x="1155" y="2249"/>
                    <a:pt x="2371" y="1155"/>
                    <a:pt x="3861" y="1155"/>
                  </a:cubicBezTo>
                  <a:cubicBezTo>
                    <a:pt x="5350" y="1155"/>
                    <a:pt x="6566" y="2249"/>
                    <a:pt x="6566" y="3587"/>
                  </a:cubicBezTo>
                  <a:lnTo>
                    <a:pt x="6566" y="7143"/>
                  </a:lnTo>
                  <a:cubicBezTo>
                    <a:pt x="6566" y="7447"/>
                    <a:pt x="6809" y="7690"/>
                    <a:pt x="7143" y="7690"/>
                  </a:cubicBezTo>
                  <a:cubicBezTo>
                    <a:pt x="7447" y="7690"/>
                    <a:pt x="7690" y="7447"/>
                    <a:pt x="7690" y="7143"/>
                  </a:cubicBezTo>
                  <a:lnTo>
                    <a:pt x="7690" y="3587"/>
                  </a:lnTo>
                  <a:cubicBezTo>
                    <a:pt x="7690" y="1611"/>
                    <a:pt x="5958" y="0"/>
                    <a:pt x="3861"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57"/>
            <p:cNvSpPr/>
            <p:nvPr/>
          </p:nvSpPr>
          <p:spPr>
            <a:xfrm>
              <a:off x="7766075" y="1804963"/>
              <a:ext cx="298675" cy="228000"/>
            </a:xfrm>
            <a:custGeom>
              <a:rect b="b" l="l" r="r" t="t"/>
              <a:pathLst>
                <a:path extrusionOk="0" h="9120" w="11947">
                  <a:moveTo>
                    <a:pt x="1" y="1"/>
                  </a:moveTo>
                  <a:lnTo>
                    <a:pt x="1" y="9120"/>
                  </a:lnTo>
                  <a:lnTo>
                    <a:pt x="11946" y="9120"/>
                  </a:lnTo>
                  <a:lnTo>
                    <a:pt x="1194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57"/>
            <p:cNvSpPr/>
            <p:nvPr/>
          </p:nvSpPr>
          <p:spPr>
            <a:xfrm>
              <a:off x="7893750" y="1861963"/>
              <a:ext cx="43325" cy="85125"/>
            </a:xfrm>
            <a:custGeom>
              <a:rect b="b" l="l" r="r" t="t"/>
              <a:pathLst>
                <a:path extrusionOk="0" h="3405" w="1733">
                  <a:moveTo>
                    <a:pt x="851" y="1"/>
                  </a:moveTo>
                  <a:cubicBezTo>
                    <a:pt x="395" y="1"/>
                    <a:pt x="0" y="365"/>
                    <a:pt x="0" y="852"/>
                  </a:cubicBezTo>
                  <a:lnTo>
                    <a:pt x="0" y="2554"/>
                  </a:lnTo>
                  <a:cubicBezTo>
                    <a:pt x="0" y="3010"/>
                    <a:pt x="395" y="3405"/>
                    <a:pt x="851" y="3405"/>
                  </a:cubicBezTo>
                  <a:cubicBezTo>
                    <a:pt x="1337" y="3405"/>
                    <a:pt x="1702" y="3010"/>
                    <a:pt x="1733" y="2554"/>
                  </a:cubicBezTo>
                  <a:lnTo>
                    <a:pt x="1733" y="852"/>
                  </a:lnTo>
                  <a:cubicBezTo>
                    <a:pt x="1702" y="365"/>
                    <a:pt x="1337" y="1"/>
                    <a:pt x="851"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57"/>
            <p:cNvSpPr/>
            <p:nvPr/>
          </p:nvSpPr>
          <p:spPr>
            <a:xfrm>
              <a:off x="7766075" y="1989638"/>
              <a:ext cx="298675" cy="42575"/>
            </a:xfrm>
            <a:custGeom>
              <a:rect b="b" l="l" r="r" t="t"/>
              <a:pathLst>
                <a:path extrusionOk="0" h="1703" w="11947">
                  <a:moveTo>
                    <a:pt x="1" y="0"/>
                  </a:moveTo>
                  <a:lnTo>
                    <a:pt x="1" y="1702"/>
                  </a:lnTo>
                  <a:lnTo>
                    <a:pt x="11946" y="1702"/>
                  </a:lnTo>
                  <a:lnTo>
                    <a:pt x="11946"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79" name="Google Shape;3179;p57"/>
          <p:cNvGrpSpPr/>
          <p:nvPr/>
        </p:nvGrpSpPr>
        <p:grpSpPr>
          <a:xfrm>
            <a:off x="2120395" y="3080548"/>
            <a:ext cx="291935" cy="271281"/>
            <a:chOff x="1130700" y="1652988"/>
            <a:chExt cx="418725" cy="389100"/>
          </a:xfrm>
        </p:grpSpPr>
        <p:sp>
          <p:nvSpPr>
            <p:cNvPr id="3180" name="Google Shape;3180;p57"/>
            <p:cNvSpPr/>
            <p:nvPr/>
          </p:nvSpPr>
          <p:spPr>
            <a:xfrm>
              <a:off x="1130700" y="1652988"/>
              <a:ext cx="418725" cy="85900"/>
            </a:xfrm>
            <a:custGeom>
              <a:rect b="b" l="l" r="r" t="t"/>
              <a:pathLst>
                <a:path extrusionOk="0" h="3436" w="16749">
                  <a:moveTo>
                    <a:pt x="426" y="1"/>
                  </a:moveTo>
                  <a:cubicBezTo>
                    <a:pt x="183" y="1"/>
                    <a:pt x="0" y="153"/>
                    <a:pt x="0" y="396"/>
                  </a:cubicBezTo>
                  <a:lnTo>
                    <a:pt x="0" y="3436"/>
                  </a:lnTo>
                  <a:lnTo>
                    <a:pt x="16748" y="3436"/>
                  </a:lnTo>
                  <a:lnTo>
                    <a:pt x="16748" y="396"/>
                  </a:lnTo>
                  <a:cubicBezTo>
                    <a:pt x="16748" y="153"/>
                    <a:pt x="16566" y="1"/>
                    <a:pt x="16323"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57"/>
            <p:cNvSpPr/>
            <p:nvPr/>
          </p:nvSpPr>
          <p:spPr>
            <a:xfrm>
              <a:off x="1152725" y="1738863"/>
              <a:ext cx="374650" cy="303225"/>
            </a:xfrm>
            <a:custGeom>
              <a:rect b="b" l="l" r="r" t="t"/>
              <a:pathLst>
                <a:path extrusionOk="0" h="12129" w="14986">
                  <a:moveTo>
                    <a:pt x="1" y="1"/>
                  </a:moveTo>
                  <a:lnTo>
                    <a:pt x="1" y="11156"/>
                  </a:lnTo>
                  <a:cubicBezTo>
                    <a:pt x="1" y="11703"/>
                    <a:pt x="426" y="12128"/>
                    <a:pt x="973" y="12128"/>
                  </a:cubicBezTo>
                  <a:lnTo>
                    <a:pt x="14013" y="12128"/>
                  </a:lnTo>
                  <a:cubicBezTo>
                    <a:pt x="14560" y="12128"/>
                    <a:pt x="14986" y="11703"/>
                    <a:pt x="14986" y="11156"/>
                  </a:cubicBezTo>
                  <a:lnTo>
                    <a:pt x="1498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57"/>
            <p:cNvSpPr/>
            <p:nvPr/>
          </p:nvSpPr>
          <p:spPr>
            <a:xfrm>
              <a:off x="1152725" y="1969863"/>
              <a:ext cx="72225" cy="72225"/>
            </a:xfrm>
            <a:custGeom>
              <a:rect b="b" l="l" r="r" t="t"/>
              <a:pathLst>
                <a:path extrusionOk="0" h="2889" w="2889">
                  <a:moveTo>
                    <a:pt x="1" y="1"/>
                  </a:moveTo>
                  <a:lnTo>
                    <a:pt x="1" y="1916"/>
                  </a:lnTo>
                  <a:cubicBezTo>
                    <a:pt x="1" y="2463"/>
                    <a:pt x="426" y="2888"/>
                    <a:pt x="973" y="2888"/>
                  </a:cubicBezTo>
                  <a:lnTo>
                    <a:pt x="2888" y="2888"/>
                  </a:lnTo>
                  <a:cubicBezTo>
                    <a:pt x="2888" y="1308"/>
                    <a:pt x="1581" y="1"/>
                    <a:pt x="1"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57"/>
            <p:cNvSpPr/>
            <p:nvPr/>
          </p:nvSpPr>
          <p:spPr>
            <a:xfrm>
              <a:off x="1455175" y="1969863"/>
              <a:ext cx="72200" cy="72225"/>
            </a:xfrm>
            <a:custGeom>
              <a:rect b="b" l="l" r="r" t="t"/>
              <a:pathLst>
                <a:path extrusionOk="0" h="2889" w="2888">
                  <a:moveTo>
                    <a:pt x="2888" y="1"/>
                  </a:moveTo>
                  <a:cubicBezTo>
                    <a:pt x="1307" y="1"/>
                    <a:pt x="0" y="1308"/>
                    <a:pt x="0" y="2888"/>
                  </a:cubicBezTo>
                  <a:lnTo>
                    <a:pt x="1915" y="2888"/>
                  </a:lnTo>
                  <a:cubicBezTo>
                    <a:pt x="2462" y="2888"/>
                    <a:pt x="2888" y="2432"/>
                    <a:pt x="2888" y="1916"/>
                  </a:cubicBezTo>
                  <a:lnTo>
                    <a:pt x="2888"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57"/>
            <p:cNvSpPr/>
            <p:nvPr/>
          </p:nvSpPr>
          <p:spPr>
            <a:xfrm>
              <a:off x="1275075" y="1811238"/>
              <a:ext cx="129975" cy="43150"/>
            </a:xfrm>
            <a:custGeom>
              <a:rect b="b" l="l" r="r" t="t"/>
              <a:pathLst>
                <a:path extrusionOk="0" h="1726" w="5199">
                  <a:moveTo>
                    <a:pt x="289" y="1"/>
                  </a:moveTo>
                  <a:cubicBezTo>
                    <a:pt x="145" y="1"/>
                    <a:pt x="0" y="100"/>
                    <a:pt x="0" y="297"/>
                  </a:cubicBezTo>
                  <a:lnTo>
                    <a:pt x="0" y="723"/>
                  </a:lnTo>
                  <a:cubicBezTo>
                    <a:pt x="0" y="1270"/>
                    <a:pt x="456" y="1726"/>
                    <a:pt x="1004" y="1726"/>
                  </a:cubicBezTo>
                  <a:lnTo>
                    <a:pt x="4195" y="1726"/>
                  </a:lnTo>
                  <a:cubicBezTo>
                    <a:pt x="4742" y="1726"/>
                    <a:pt x="5198" y="1270"/>
                    <a:pt x="5198" y="723"/>
                  </a:cubicBezTo>
                  <a:lnTo>
                    <a:pt x="5198" y="297"/>
                  </a:lnTo>
                  <a:cubicBezTo>
                    <a:pt x="5198" y="100"/>
                    <a:pt x="5054" y="1"/>
                    <a:pt x="4909" y="1"/>
                  </a:cubicBezTo>
                  <a:cubicBezTo>
                    <a:pt x="4765" y="1"/>
                    <a:pt x="4621" y="100"/>
                    <a:pt x="4621" y="297"/>
                  </a:cubicBezTo>
                  <a:lnTo>
                    <a:pt x="4621" y="723"/>
                  </a:lnTo>
                  <a:cubicBezTo>
                    <a:pt x="4621" y="966"/>
                    <a:pt x="4438" y="1148"/>
                    <a:pt x="4195" y="1148"/>
                  </a:cubicBezTo>
                  <a:lnTo>
                    <a:pt x="1004" y="1148"/>
                  </a:lnTo>
                  <a:cubicBezTo>
                    <a:pt x="760" y="1148"/>
                    <a:pt x="578" y="966"/>
                    <a:pt x="578" y="723"/>
                  </a:cubicBezTo>
                  <a:lnTo>
                    <a:pt x="578" y="297"/>
                  </a:lnTo>
                  <a:cubicBezTo>
                    <a:pt x="578" y="100"/>
                    <a:pt x="434" y="1"/>
                    <a:pt x="289"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185" name="Google Shape;3185;p57"/>
          <p:cNvGrpSpPr/>
          <p:nvPr/>
        </p:nvGrpSpPr>
        <p:grpSpPr>
          <a:xfrm>
            <a:off x="4448192" y="3082152"/>
            <a:ext cx="260858" cy="271281"/>
            <a:chOff x="4398225" y="1626413"/>
            <a:chExt cx="417975" cy="434675"/>
          </a:xfrm>
        </p:grpSpPr>
        <p:sp>
          <p:nvSpPr>
            <p:cNvPr id="3186" name="Google Shape;3186;p57"/>
            <p:cNvSpPr/>
            <p:nvPr/>
          </p:nvSpPr>
          <p:spPr>
            <a:xfrm>
              <a:off x="4406600" y="1634763"/>
              <a:ext cx="401250" cy="417950"/>
            </a:xfrm>
            <a:custGeom>
              <a:rect b="b" l="l" r="r" t="t"/>
              <a:pathLst>
                <a:path extrusionOk="0" h="16718" w="16050">
                  <a:moveTo>
                    <a:pt x="0" y="0"/>
                  </a:moveTo>
                  <a:lnTo>
                    <a:pt x="0" y="16718"/>
                  </a:lnTo>
                  <a:lnTo>
                    <a:pt x="16049" y="16718"/>
                  </a:lnTo>
                  <a:lnTo>
                    <a:pt x="16049"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57"/>
            <p:cNvSpPr/>
            <p:nvPr/>
          </p:nvSpPr>
          <p:spPr>
            <a:xfrm>
              <a:off x="4398225" y="1626413"/>
              <a:ext cx="417975" cy="434675"/>
            </a:xfrm>
            <a:custGeom>
              <a:rect b="b" l="l" r="r" t="t"/>
              <a:pathLst>
                <a:path extrusionOk="0" h="17387" w="16719">
                  <a:moveTo>
                    <a:pt x="16050" y="669"/>
                  </a:moveTo>
                  <a:lnTo>
                    <a:pt x="16050" y="16718"/>
                  </a:lnTo>
                  <a:lnTo>
                    <a:pt x="670" y="16718"/>
                  </a:lnTo>
                  <a:lnTo>
                    <a:pt x="670" y="669"/>
                  </a:lnTo>
                  <a:close/>
                  <a:moveTo>
                    <a:pt x="1" y="0"/>
                  </a:moveTo>
                  <a:lnTo>
                    <a:pt x="1" y="17386"/>
                  </a:lnTo>
                  <a:lnTo>
                    <a:pt x="16718" y="17386"/>
                  </a:lnTo>
                  <a:lnTo>
                    <a:pt x="1671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57"/>
            <p:cNvSpPr/>
            <p:nvPr/>
          </p:nvSpPr>
          <p:spPr>
            <a:xfrm>
              <a:off x="4468900" y="1701638"/>
              <a:ext cx="76775" cy="76775"/>
            </a:xfrm>
            <a:custGeom>
              <a:rect b="b" l="l" r="r" t="t"/>
              <a:pathLst>
                <a:path extrusionOk="0" h="3071" w="3071">
                  <a:moveTo>
                    <a:pt x="1520" y="0"/>
                  </a:moveTo>
                  <a:cubicBezTo>
                    <a:pt x="669" y="0"/>
                    <a:pt x="1" y="699"/>
                    <a:pt x="1" y="1520"/>
                  </a:cubicBezTo>
                  <a:cubicBezTo>
                    <a:pt x="1" y="2371"/>
                    <a:pt x="669" y="3070"/>
                    <a:pt x="1520" y="3070"/>
                  </a:cubicBezTo>
                  <a:cubicBezTo>
                    <a:pt x="2371" y="3070"/>
                    <a:pt x="3071" y="2371"/>
                    <a:pt x="3071" y="1520"/>
                  </a:cubicBezTo>
                  <a:cubicBezTo>
                    <a:pt x="3071" y="699"/>
                    <a:pt x="2371" y="0"/>
                    <a:pt x="152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57"/>
            <p:cNvSpPr/>
            <p:nvPr/>
          </p:nvSpPr>
          <p:spPr>
            <a:xfrm>
              <a:off x="4406600" y="1969113"/>
              <a:ext cx="401250" cy="83600"/>
            </a:xfrm>
            <a:custGeom>
              <a:rect b="b" l="l" r="r" t="t"/>
              <a:pathLst>
                <a:path extrusionOk="0" h="3344" w="16050">
                  <a:moveTo>
                    <a:pt x="0" y="0"/>
                  </a:moveTo>
                  <a:lnTo>
                    <a:pt x="0" y="3344"/>
                  </a:lnTo>
                  <a:lnTo>
                    <a:pt x="16049" y="3344"/>
                  </a:lnTo>
                  <a:lnTo>
                    <a:pt x="1604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57"/>
            <p:cNvSpPr/>
            <p:nvPr/>
          </p:nvSpPr>
          <p:spPr>
            <a:xfrm>
              <a:off x="4603400" y="1793588"/>
              <a:ext cx="196075" cy="175550"/>
            </a:xfrm>
            <a:custGeom>
              <a:rect b="b" l="l" r="r" t="t"/>
              <a:pathLst>
                <a:path extrusionOk="0" h="7022" w="7843">
                  <a:moveTo>
                    <a:pt x="3496" y="0"/>
                  </a:moveTo>
                  <a:lnTo>
                    <a:pt x="1" y="3860"/>
                  </a:lnTo>
                  <a:lnTo>
                    <a:pt x="1824" y="5684"/>
                  </a:lnTo>
                  <a:lnTo>
                    <a:pt x="3162" y="7021"/>
                  </a:lnTo>
                  <a:lnTo>
                    <a:pt x="7843" y="7021"/>
                  </a:lnTo>
                  <a:lnTo>
                    <a:pt x="7843" y="4043"/>
                  </a:lnTo>
                  <a:lnTo>
                    <a:pt x="7508" y="3678"/>
                  </a:lnTo>
                  <a:lnTo>
                    <a:pt x="349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57"/>
            <p:cNvSpPr/>
            <p:nvPr/>
          </p:nvSpPr>
          <p:spPr>
            <a:xfrm>
              <a:off x="4414950" y="1843738"/>
              <a:ext cx="267500" cy="125400"/>
            </a:xfrm>
            <a:custGeom>
              <a:rect b="b" l="l" r="r" t="t"/>
              <a:pathLst>
                <a:path extrusionOk="0" h="5016" w="10700">
                  <a:moveTo>
                    <a:pt x="5685" y="0"/>
                  </a:moveTo>
                  <a:lnTo>
                    <a:pt x="1" y="5015"/>
                  </a:lnTo>
                  <a:lnTo>
                    <a:pt x="10700" y="5015"/>
                  </a:lnTo>
                  <a:lnTo>
                    <a:pt x="9362" y="3678"/>
                  </a:lnTo>
                  <a:lnTo>
                    <a:pt x="568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195" name="Shape 3195"/>
        <p:cNvGrpSpPr/>
        <p:nvPr/>
      </p:nvGrpSpPr>
      <p:grpSpPr>
        <a:xfrm>
          <a:off x="0" y="0"/>
          <a:ext cx="0" cy="0"/>
          <a:chOff x="0" y="0"/>
          <a:chExt cx="0" cy="0"/>
        </a:xfrm>
      </p:grpSpPr>
      <p:sp>
        <p:nvSpPr>
          <p:cNvPr id="3196" name="Google Shape;3196;p58"/>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OUR TEAM</a:t>
            </a:r>
            <a:endParaRPr/>
          </a:p>
        </p:txBody>
      </p:sp>
      <p:sp>
        <p:nvSpPr>
          <p:cNvPr id="3197" name="Google Shape;3197;p58"/>
          <p:cNvSpPr txBox="1"/>
          <p:nvPr>
            <p:ph idx="1" type="subTitle"/>
          </p:nvPr>
        </p:nvSpPr>
        <p:spPr>
          <a:xfrm>
            <a:off x="1189800" y="34308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John Doe</a:t>
            </a:r>
            <a:endParaRPr/>
          </a:p>
        </p:txBody>
      </p:sp>
      <p:sp>
        <p:nvSpPr>
          <p:cNvPr id="3198" name="Google Shape;3198;p58"/>
          <p:cNvSpPr txBox="1"/>
          <p:nvPr>
            <p:ph idx="2" type="subTitle"/>
          </p:nvPr>
        </p:nvSpPr>
        <p:spPr>
          <a:xfrm>
            <a:off x="1189800" y="3751200"/>
            <a:ext cx="1695600" cy="84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3199" name="Google Shape;3199;p58"/>
          <p:cNvSpPr txBox="1"/>
          <p:nvPr>
            <p:ph idx="3" type="subTitle"/>
          </p:nvPr>
        </p:nvSpPr>
        <p:spPr>
          <a:xfrm>
            <a:off x="3724200" y="34308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Jenna Doe</a:t>
            </a:r>
            <a:endParaRPr/>
          </a:p>
        </p:txBody>
      </p:sp>
      <p:sp>
        <p:nvSpPr>
          <p:cNvPr id="3200" name="Google Shape;3200;p58"/>
          <p:cNvSpPr txBox="1"/>
          <p:nvPr>
            <p:ph idx="4" type="subTitle"/>
          </p:nvPr>
        </p:nvSpPr>
        <p:spPr>
          <a:xfrm>
            <a:off x="3724200" y="3751200"/>
            <a:ext cx="1695600" cy="84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sp>
        <p:nvSpPr>
          <p:cNvPr id="3201" name="Google Shape;3201;p58"/>
          <p:cNvSpPr txBox="1"/>
          <p:nvPr>
            <p:ph idx="5" type="subTitle"/>
          </p:nvPr>
        </p:nvSpPr>
        <p:spPr>
          <a:xfrm>
            <a:off x="6258600" y="3430800"/>
            <a:ext cx="1695600" cy="320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Thomas Doe</a:t>
            </a:r>
            <a:endParaRPr/>
          </a:p>
        </p:txBody>
      </p:sp>
      <p:sp>
        <p:nvSpPr>
          <p:cNvPr id="3202" name="Google Shape;3202;p58"/>
          <p:cNvSpPr txBox="1"/>
          <p:nvPr>
            <p:ph idx="6" type="subTitle"/>
          </p:nvPr>
        </p:nvSpPr>
        <p:spPr>
          <a:xfrm>
            <a:off x="6258600" y="3751200"/>
            <a:ext cx="1695600" cy="8496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 can replace the image on the screen with your own</a:t>
            </a:r>
            <a:endParaRPr/>
          </a:p>
        </p:txBody>
      </p:sp>
      <p:grpSp>
        <p:nvGrpSpPr>
          <p:cNvPr id="3203" name="Google Shape;3203;p58"/>
          <p:cNvGrpSpPr/>
          <p:nvPr/>
        </p:nvGrpSpPr>
        <p:grpSpPr>
          <a:xfrm>
            <a:off x="7403765" y="1354998"/>
            <a:ext cx="650134" cy="642474"/>
            <a:chOff x="7302646" y="1315923"/>
            <a:chExt cx="650134" cy="642474"/>
          </a:xfrm>
        </p:grpSpPr>
        <p:sp>
          <p:nvSpPr>
            <p:cNvPr id="3204" name="Google Shape;3204;p58"/>
            <p:cNvSpPr/>
            <p:nvPr/>
          </p:nvSpPr>
          <p:spPr>
            <a:xfrm>
              <a:off x="7379213" y="1315923"/>
              <a:ext cx="562862" cy="485654"/>
            </a:xfrm>
            <a:custGeom>
              <a:rect b="b" l="l" r="r" t="t"/>
              <a:pathLst>
                <a:path extrusionOk="0" h="15153" w="17562">
                  <a:moveTo>
                    <a:pt x="3640" y="1"/>
                  </a:moveTo>
                  <a:cubicBezTo>
                    <a:pt x="3422" y="1"/>
                    <a:pt x="3211" y="140"/>
                    <a:pt x="3125" y="360"/>
                  </a:cubicBezTo>
                  <a:lnTo>
                    <a:pt x="101" y="8113"/>
                  </a:lnTo>
                  <a:cubicBezTo>
                    <a:pt x="0" y="8397"/>
                    <a:pt x="117" y="8698"/>
                    <a:pt x="385" y="8832"/>
                  </a:cubicBezTo>
                  <a:lnTo>
                    <a:pt x="13969" y="15097"/>
                  </a:lnTo>
                  <a:cubicBezTo>
                    <a:pt x="14048" y="15135"/>
                    <a:pt x="14132" y="15152"/>
                    <a:pt x="14213" y="15152"/>
                  </a:cubicBezTo>
                  <a:cubicBezTo>
                    <a:pt x="14423" y="15152"/>
                    <a:pt x="14620" y="15034"/>
                    <a:pt x="14704" y="14830"/>
                  </a:cubicBezTo>
                  <a:lnTo>
                    <a:pt x="17427" y="8965"/>
                  </a:lnTo>
                  <a:cubicBezTo>
                    <a:pt x="17561" y="8681"/>
                    <a:pt x="17427" y="8347"/>
                    <a:pt x="17143" y="8213"/>
                  </a:cubicBezTo>
                  <a:lnTo>
                    <a:pt x="8772" y="4404"/>
                  </a:lnTo>
                  <a:cubicBezTo>
                    <a:pt x="8639" y="4337"/>
                    <a:pt x="8539" y="4237"/>
                    <a:pt x="8488" y="4086"/>
                  </a:cubicBezTo>
                  <a:lnTo>
                    <a:pt x="7686" y="1998"/>
                  </a:lnTo>
                  <a:cubicBezTo>
                    <a:pt x="7636" y="1847"/>
                    <a:pt x="7536" y="1747"/>
                    <a:pt x="7402" y="1680"/>
                  </a:cubicBezTo>
                  <a:lnTo>
                    <a:pt x="3877" y="60"/>
                  </a:lnTo>
                  <a:cubicBezTo>
                    <a:pt x="3801" y="19"/>
                    <a:pt x="3720" y="1"/>
                    <a:pt x="364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58"/>
            <p:cNvSpPr/>
            <p:nvPr/>
          </p:nvSpPr>
          <p:spPr>
            <a:xfrm>
              <a:off x="7379213" y="1315923"/>
              <a:ext cx="562862" cy="485654"/>
            </a:xfrm>
            <a:custGeom>
              <a:rect b="b" l="l" r="r" t="t"/>
              <a:pathLst>
                <a:path extrusionOk="0" h="15153" w="17562">
                  <a:moveTo>
                    <a:pt x="3640" y="1"/>
                  </a:moveTo>
                  <a:cubicBezTo>
                    <a:pt x="3422" y="1"/>
                    <a:pt x="3211" y="140"/>
                    <a:pt x="3125" y="360"/>
                  </a:cubicBezTo>
                  <a:lnTo>
                    <a:pt x="101" y="8113"/>
                  </a:lnTo>
                  <a:cubicBezTo>
                    <a:pt x="0" y="8397"/>
                    <a:pt x="117" y="8698"/>
                    <a:pt x="385" y="8832"/>
                  </a:cubicBezTo>
                  <a:lnTo>
                    <a:pt x="13969" y="15097"/>
                  </a:lnTo>
                  <a:cubicBezTo>
                    <a:pt x="14048" y="15135"/>
                    <a:pt x="14132" y="15152"/>
                    <a:pt x="14213" y="15152"/>
                  </a:cubicBezTo>
                  <a:cubicBezTo>
                    <a:pt x="14423" y="15152"/>
                    <a:pt x="14620" y="15034"/>
                    <a:pt x="14704" y="14830"/>
                  </a:cubicBezTo>
                  <a:lnTo>
                    <a:pt x="17427" y="8965"/>
                  </a:lnTo>
                  <a:cubicBezTo>
                    <a:pt x="17561" y="8681"/>
                    <a:pt x="17427" y="8347"/>
                    <a:pt x="17143" y="8213"/>
                  </a:cubicBezTo>
                  <a:lnTo>
                    <a:pt x="8772" y="4404"/>
                  </a:lnTo>
                  <a:cubicBezTo>
                    <a:pt x="8639" y="4337"/>
                    <a:pt x="8539" y="4237"/>
                    <a:pt x="8488" y="4086"/>
                  </a:cubicBezTo>
                  <a:lnTo>
                    <a:pt x="7686" y="1998"/>
                  </a:lnTo>
                  <a:cubicBezTo>
                    <a:pt x="7636" y="1847"/>
                    <a:pt x="7536" y="1747"/>
                    <a:pt x="7402" y="1680"/>
                  </a:cubicBezTo>
                  <a:lnTo>
                    <a:pt x="3877" y="60"/>
                  </a:lnTo>
                  <a:cubicBezTo>
                    <a:pt x="3801" y="19"/>
                    <a:pt x="3720" y="1"/>
                    <a:pt x="364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58"/>
            <p:cNvSpPr/>
            <p:nvPr/>
          </p:nvSpPr>
          <p:spPr>
            <a:xfrm>
              <a:off x="7302646" y="1407586"/>
              <a:ext cx="650134" cy="550811"/>
            </a:xfrm>
            <a:custGeom>
              <a:rect b="b" l="l" r="r" t="t"/>
              <a:pathLst>
                <a:path extrusionOk="0" h="17186" w="20285">
                  <a:moveTo>
                    <a:pt x="3530" y="1"/>
                  </a:moveTo>
                  <a:cubicBezTo>
                    <a:pt x="3380" y="1"/>
                    <a:pt x="3241" y="97"/>
                    <a:pt x="3191" y="257"/>
                  </a:cubicBezTo>
                  <a:lnTo>
                    <a:pt x="50" y="10015"/>
                  </a:lnTo>
                  <a:cubicBezTo>
                    <a:pt x="0" y="10199"/>
                    <a:pt x="84" y="10383"/>
                    <a:pt x="251" y="10466"/>
                  </a:cubicBezTo>
                  <a:lnTo>
                    <a:pt x="14704" y="17150"/>
                  </a:lnTo>
                  <a:cubicBezTo>
                    <a:pt x="14752" y="17174"/>
                    <a:pt x="14804" y="17185"/>
                    <a:pt x="14855" y="17185"/>
                  </a:cubicBezTo>
                  <a:cubicBezTo>
                    <a:pt x="14979" y="17185"/>
                    <a:pt x="15101" y="17117"/>
                    <a:pt x="15171" y="16999"/>
                  </a:cubicBezTo>
                  <a:lnTo>
                    <a:pt x="20167" y="8093"/>
                  </a:lnTo>
                  <a:cubicBezTo>
                    <a:pt x="20284" y="7910"/>
                    <a:pt x="20201" y="7676"/>
                    <a:pt x="20017" y="7576"/>
                  </a:cubicBezTo>
                  <a:lnTo>
                    <a:pt x="3693" y="40"/>
                  </a:lnTo>
                  <a:cubicBezTo>
                    <a:pt x="3640" y="13"/>
                    <a:pt x="3584" y="1"/>
                    <a:pt x="3530"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207" name="Google Shape;3207;p58"/>
          <p:cNvGrpSpPr/>
          <p:nvPr/>
        </p:nvGrpSpPr>
        <p:grpSpPr>
          <a:xfrm>
            <a:off x="1090088" y="1659423"/>
            <a:ext cx="659781" cy="682280"/>
            <a:chOff x="1475763" y="1500948"/>
            <a:chExt cx="659781" cy="682280"/>
          </a:xfrm>
        </p:grpSpPr>
        <p:sp>
          <p:nvSpPr>
            <p:cNvPr id="3208" name="Google Shape;3208;p58"/>
            <p:cNvSpPr/>
            <p:nvPr/>
          </p:nvSpPr>
          <p:spPr>
            <a:xfrm>
              <a:off x="1475763" y="1542741"/>
              <a:ext cx="659781" cy="640487"/>
            </a:xfrm>
            <a:custGeom>
              <a:rect b="b" l="l" r="r" t="t"/>
              <a:pathLst>
                <a:path extrusionOk="0" h="19984" w="20586">
                  <a:moveTo>
                    <a:pt x="18563" y="0"/>
                  </a:moveTo>
                  <a:lnTo>
                    <a:pt x="0" y="1788"/>
                  </a:lnTo>
                  <a:lnTo>
                    <a:pt x="251" y="3191"/>
                  </a:lnTo>
                  <a:lnTo>
                    <a:pt x="802" y="2991"/>
                  </a:lnTo>
                  <a:cubicBezTo>
                    <a:pt x="814" y="2990"/>
                    <a:pt x="827" y="2990"/>
                    <a:pt x="839" y="2990"/>
                  </a:cubicBezTo>
                  <a:cubicBezTo>
                    <a:pt x="1181" y="2990"/>
                    <a:pt x="1338" y="3221"/>
                    <a:pt x="1387" y="3576"/>
                  </a:cubicBezTo>
                  <a:cubicBezTo>
                    <a:pt x="1387" y="3576"/>
                    <a:pt x="1387" y="3592"/>
                    <a:pt x="1404" y="3592"/>
                  </a:cubicBezTo>
                  <a:cubicBezTo>
                    <a:pt x="1437" y="3960"/>
                    <a:pt x="1354" y="4311"/>
                    <a:pt x="986" y="4378"/>
                  </a:cubicBezTo>
                  <a:lnTo>
                    <a:pt x="284" y="4344"/>
                  </a:lnTo>
                  <a:lnTo>
                    <a:pt x="435" y="5614"/>
                  </a:lnTo>
                  <a:cubicBezTo>
                    <a:pt x="435" y="5614"/>
                    <a:pt x="652" y="5564"/>
                    <a:pt x="909" y="5564"/>
                  </a:cubicBezTo>
                  <a:cubicBezTo>
                    <a:pt x="1264" y="5564"/>
                    <a:pt x="1692" y="5660"/>
                    <a:pt x="1721" y="6115"/>
                  </a:cubicBezTo>
                  <a:cubicBezTo>
                    <a:pt x="1721" y="6115"/>
                    <a:pt x="1676" y="6757"/>
                    <a:pt x="741" y="6757"/>
                  </a:cubicBezTo>
                  <a:cubicBezTo>
                    <a:pt x="686" y="6757"/>
                    <a:pt x="629" y="6755"/>
                    <a:pt x="568" y="6750"/>
                  </a:cubicBezTo>
                  <a:lnTo>
                    <a:pt x="568" y="6750"/>
                  </a:lnTo>
                  <a:lnTo>
                    <a:pt x="685" y="7820"/>
                  </a:lnTo>
                  <a:cubicBezTo>
                    <a:pt x="685" y="7820"/>
                    <a:pt x="937" y="7751"/>
                    <a:pt x="1218" y="7751"/>
                  </a:cubicBezTo>
                  <a:cubicBezTo>
                    <a:pt x="1556" y="7751"/>
                    <a:pt x="1935" y="7850"/>
                    <a:pt x="1972" y="8288"/>
                  </a:cubicBezTo>
                  <a:cubicBezTo>
                    <a:pt x="2039" y="8973"/>
                    <a:pt x="1320" y="9023"/>
                    <a:pt x="819" y="9056"/>
                  </a:cubicBezTo>
                  <a:lnTo>
                    <a:pt x="953" y="10159"/>
                  </a:lnTo>
                  <a:cubicBezTo>
                    <a:pt x="953" y="10159"/>
                    <a:pt x="1124" y="10124"/>
                    <a:pt x="1338" y="10124"/>
                  </a:cubicBezTo>
                  <a:cubicBezTo>
                    <a:pt x="1693" y="10124"/>
                    <a:pt x="2166" y="10222"/>
                    <a:pt x="2156" y="10744"/>
                  </a:cubicBezTo>
                  <a:cubicBezTo>
                    <a:pt x="2144" y="11340"/>
                    <a:pt x="1603" y="11426"/>
                    <a:pt x="1295" y="11426"/>
                  </a:cubicBezTo>
                  <a:cubicBezTo>
                    <a:pt x="1172" y="11426"/>
                    <a:pt x="1086" y="11412"/>
                    <a:pt x="1086" y="11412"/>
                  </a:cubicBezTo>
                  <a:lnTo>
                    <a:pt x="1086" y="11412"/>
                  </a:lnTo>
                  <a:lnTo>
                    <a:pt x="1253" y="12832"/>
                  </a:lnTo>
                  <a:cubicBezTo>
                    <a:pt x="1253" y="12832"/>
                    <a:pt x="1576" y="12693"/>
                    <a:pt x="1891" y="12693"/>
                  </a:cubicBezTo>
                  <a:cubicBezTo>
                    <a:pt x="2162" y="12693"/>
                    <a:pt x="2427" y="12796"/>
                    <a:pt x="2473" y="13183"/>
                  </a:cubicBezTo>
                  <a:cubicBezTo>
                    <a:pt x="2546" y="13805"/>
                    <a:pt x="2076" y="13938"/>
                    <a:pt x="1706" y="13938"/>
                  </a:cubicBezTo>
                  <a:cubicBezTo>
                    <a:pt x="1570" y="13938"/>
                    <a:pt x="1447" y="13920"/>
                    <a:pt x="1370" y="13902"/>
                  </a:cubicBezTo>
                  <a:lnTo>
                    <a:pt x="1370" y="13902"/>
                  </a:lnTo>
                  <a:lnTo>
                    <a:pt x="1487" y="14988"/>
                  </a:lnTo>
                  <a:cubicBezTo>
                    <a:pt x="1487" y="14988"/>
                    <a:pt x="1753" y="14872"/>
                    <a:pt x="2035" y="14872"/>
                  </a:cubicBezTo>
                  <a:cubicBezTo>
                    <a:pt x="2340" y="14872"/>
                    <a:pt x="2664" y="15008"/>
                    <a:pt x="2690" y="15572"/>
                  </a:cubicBezTo>
                  <a:cubicBezTo>
                    <a:pt x="2718" y="16023"/>
                    <a:pt x="2386" y="16125"/>
                    <a:pt x="2082" y="16125"/>
                  </a:cubicBezTo>
                  <a:cubicBezTo>
                    <a:pt x="1834" y="16125"/>
                    <a:pt x="1604" y="16057"/>
                    <a:pt x="1604" y="16057"/>
                  </a:cubicBezTo>
                  <a:lnTo>
                    <a:pt x="1604" y="16057"/>
                  </a:lnTo>
                  <a:lnTo>
                    <a:pt x="1771" y="17561"/>
                  </a:lnTo>
                  <a:cubicBezTo>
                    <a:pt x="1771" y="17561"/>
                    <a:pt x="2105" y="17418"/>
                    <a:pt x="2427" y="17418"/>
                  </a:cubicBezTo>
                  <a:cubicBezTo>
                    <a:pt x="2699" y="17418"/>
                    <a:pt x="2962" y="17520"/>
                    <a:pt x="3008" y="17895"/>
                  </a:cubicBezTo>
                  <a:cubicBezTo>
                    <a:pt x="3044" y="18312"/>
                    <a:pt x="2685" y="18567"/>
                    <a:pt x="2292" y="18567"/>
                  </a:cubicBezTo>
                  <a:cubicBezTo>
                    <a:pt x="2151" y="18567"/>
                    <a:pt x="2005" y="18534"/>
                    <a:pt x="1871" y="18463"/>
                  </a:cubicBezTo>
                  <a:lnTo>
                    <a:pt x="1871" y="18463"/>
                  </a:lnTo>
                  <a:lnTo>
                    <a:pt x="2055" y="19984"/>
                  </a:lnTo>
                  <a:lnTo>
                    <a:pt x="20585" y="18012"/>
                  </a:lnTo>
                  <a:lnTo>
                    <a:pt x="18563"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58"/>
            <p:cNvSpPr/>
            <p:nvPr/>
          </p:nvSpPr>
          <p:spPr>
            <a:xfrm>
              <a:off x="1631045" y="1500948"/>
              <a:ext cx="359889" cy="110348"/>
            </a:xfrm>
            <a:custGeom>
              <a:rect b="b" l="l" r="r" t="t"/>
              <a:pathLst>
                <a:path extrusionOk="0" h="3443" w="11229">
                  <a:moveTo>
                    <a:pt x="11112" y="1"/>
                  </a:moveTo>
                  <a:lnTo>
                    <a:pt x="1" y="402"/>
                  </a:lnTo>
                  <a:lnTo>
                    <a:pt x="118" y="3443"/>
                  </a:lnTo>
                  <a:lnTo>
                    <a:pt x="11229" y="3042"/>
                  </a:lnTo>
                  <a:lnTo>
                    <a:pt x="1111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58"/>
            <p:cNvSpPr/>
            <p:nvPr/>
          </p:nvSpPr>
          <p:spPr>
            <a:xfrm>
              <a:off x="1624091" y="1694401"/>
              <a:ext cx="373799" cy="23877"/>
            </a:xfrm>
            <a:custGeom>
              <a:rect b="b" l="l" r="r" t="t"/>
              <a:pathLst>
                <a:path extrusionOk="0" h="745" w="11663">
                  <a:moveTo>
                    <a:pt x="11429" y="1"/>
                  </a:moveTo>
                  <a:cubicBezTo>
                    <a:pt x="11350" y="1"/>
                    <a:pt x="11270" y="5"/>
                    <a:pt x="11195" y="13"/>
                  </a:cubicBezTo>
                  <a:cubicBezTo>
                    <a:pt x="10878" y="30"/>
                    <a:pt x="10460" y="47"/>
                    <a:pt x="9942" y="63"/>
                  </a:cubicBezTo>
                  <a:cubicBezTo>
                    <a:pt x="8889" y="114"/>
                    <a:pt x="7436" y="197"/>
                    <a:pt x="5832" y="297"/>
                  </a:cubicBezTo>
                  <a:cubicBezTo>
                    <a:pt x="4211" y="398"/>
                    <a:pt x="2757" y="498"/>
                    <a:pt x="1705" y="581"/>
                  </a:cubicBezTo>
                  <a:lnTo>
                    <a:pt x="468" y="682"/>
                  </a:lnTo>
                  <a:cubicBezTo>
                    <a:pt x="301" y="682"/>
                    <a:pt x="151" y="698"/>
                    <a:pt x="0" y="732"/>
                  </a:cubicBezTo>
                  <a:cubicBezTo>
                    <a:pt x="76" y="740"/>
                    <a:pt x="155" y="744"/>
                    <a:pt x="234" y="744"/>
                  </a:cubicBezTo>
                  <a:cubicBezTo>
                    <a:pt x="314" y="744"/>
                    <a:pt x="393" y="740"/>
                    <a:pt x="468" y="732"/>
                  </a:cubicBezTo>
                  <a:lnTo>
                    <a:pt x="1721" y="682"/>
                  </a:lnTo>
                  <a:cubicBezTo>
                    <a:pt x="2774" y="632"/>
                    <a:pt x="4228" y="548"/>
                    <a:pt x="5832" y="448"/>
                  </a:cubicBezTo>
                  <a:cubicBezTo>
                    <a:pt x="7452" y="348"/>
                    <a:pt x="8906" y="247"/>
                    <a:pt x="9959" y="164"/>
                  </a:cubicBezTo>
                  <a:lnTo>
                    <a:pt x="11195" y="63"/>
                  </a:lnTo>
                  <a:cubicBezTo>
                    <a:pt x="11362" y="63"/>
                    <a:pt x="11513" y="47"/>
                    <a:pt x="11663" y="13"/>
                  </a:cubicBezTo>
                  <a:cubicBezTo>
                    <a:pt x="11588" y="5"/>
                    <a:pt x="11508" y="1"/>
                    <a:pt x="1142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58"/>
            <p:cNvSpPr/>
            <p:nvPr/>
          </p:nvSpPr>
          <p:spPr>
            <a:xfrm>
              <a:off x="1638545" y="1766706"/>
              <a:ext cx="373286" cy="23845"/>
            </a:xfrm>
            <a:custGeom>
              <a:rect b="b" l="l" r="r" t="t"/>
              <a:pathLst>
                <a:path extrusionOk="0" h="744" w="11647">
                  <a:moveTo>
                    <a:pt x="11421" y="0"/>
                  </a:moveTo>
                  <a:cubicBezTo>
                    <a:pt x="11346" y="0"/>
                    <a:pt x="11270" y="5"/>
                    <a:pt x="11195" y="13"/>
                  </a:cubicBezTo>
                  <a:lnTo>
                    <a:pt x="9942" y="63"/>
                  </a:lnTo>
                  <a:cubicBezTo>
                    <a:pt x="8889" y="113"/>
                    <a:pt x="7436" y="197"/>
                    <a:pt x="5815" y="297"/>
                  </a:cubicBezTo>
                  <a:cubicBezTo>
                    <a:pt x="4211" y="397"/>
                    <a:pt x="2757" y="498"/>
                    <a:pt x="1705" y="581"/>
                  </a:cubicBezTo>
                  <a:lnTo>
                    <a:pt x="452" y="681"/>
                  </a:lnTo>
                  <a:cubicBezTo>
                    <a:pt x="301" y="681"/>
                    <a:pt x="151" y="698"/>
                    <a:pt x="1" y="731"/>
                  </a:cubicBezTo>
                  <a:cubicBezTo>
                    <a:pt x="76" y="740"/>
                    <a:pt x="151" y="744"/>
                    <a:pt x="226" y="744"/>
                  </a:cubicBezTo>
                  <a:cubicBezTo>
                    <a:pt x="301" y="744"/>
                    <a:pt x="376" y="740"/>
                    <a:pt x="452" y="731"/>
                  </a:cubicBezTo>
                  <a:lnTo>
                    <a:pt x="1705" y="681"/>
                  </a:lnTo>
                  <a:cubicBezTo>
                    <a:pt x="2757" y="631"/>
                    <a:pt x="4211" y="548"/>
                    <a:pt x="5832" y="447"/>
                  </a:cubicBezTo>
                  <a:cubicBezTo>
                    <a:pt x="7436" y="347"/>
                    <a:pt x="8889" y="247"/>
                    <a:pt x="9942" y="163"/>
                  </a:cubicBezTo>
                  <a:lnTo>
                    <a:pt x="11195" y="63"/>
                  </a:lnTo>
                  <a:cubicBezTo>
                    <a:pt x="11346" y="63"/>
                    <a:pt x="11496" y="46"/>
                    <a:pt x="11646" y="13"/>
                  </a:cubicBezTo>
                  <a:cubicBezTo>
                    <a:pt x="11571" y="5"/>
                    <a:pt x="11496" y="0"/>
                    <a:pt x="1142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58"/>
            <p:cNvSpPr/>
            <p:nvPr/>
          </p:nvSpPr>
          <p:spPr>
            <a:xfrm>
              <a:off x="1643353" y="1841126"/>
              <a:ext cx="373831" cy="23877"/>
            </a:xfrm>
            <a:custGeom>
              <a:rect b="b" l="l" r="r" t="t"/>
              <a:pathLst>
                <a:path extrusionOk="0" h="745" w="11664">
                  <a:moveTo>
                    <a:pt x="11436" y="1"/>
                  </a:moveTo>
                  <a:cubicBezTo>
                    <a:pt x="11359" y="1"/>
                    <a:pt x="11279" y="5"/>
                    <a:pt x="11196" y="13"/>
                  </a:cubicBezTo>
                  <a:lnTo>
                    <a:pt x="9959" y="64"/>
                  </a:lnTo>
                  <a:cubicBezTo>
                    <a:pt x="8890" y="114"/>
                    <a:pt x="7436" y="197"/>
                    <a:pt x="5832" y="298"/>
                  </a:cubicBezTo>
                  <a:cubicBezTo>
                    <a:pt x="4228" y="398"/>
                    <a:pt x="2758" y="498"/>
                    <a:pt x="1705" y="565"/>
                  </a:cubicBezTo>
                  <a:lnTo>
                    <a:pt x="469" y="665"/>
                  </a:lnTo>
                  <a:cubicBezTo>
                    <a:pt x="318" y="682"/>
                    <a:pt x="151" y="699"/>
                    <a:pt x="1" y="732"/>
                  </a:cubicBezTo>
                  <a:cubicBezTo>
                    <a:pt x="84" y="740"/>
                    <a:pt x="164" y="744"/>
                    <a:pt x="241" y="744"/>
                  </a:cubicBezTo>
                  <a:cubicBezTo>
                    <a:pt x="318" y="744"/>
                    <a:pt x="394" y="740"/>
                    <a:pt x="469" y="732"/>
                  </a:cubicBezTo>
                  <a:lnTo>
                    <a:pt x="1722" y="682"/>
                  </a:lnTo>
                  <a:cubicBezTo>
                    <a:pt x="2775" y="615"/>
                    <a:pt x="4228" y="548"/>
                    <a:pt x="5832" y="448"/>
                  </a:cubicBezTo>
                  <a:cubicBezTo>
                    <a:pt x="7453" y="348"/>
                    <a:pt x="8907" y="247"/>
                    <a:pt x="9959" y="164"/>
                  </a:cubicBezTo>
                  <a:lnTo>
                    <a:pt x="11212" y="64"/>
                  </a:lnTo>
                  <a:cubicBezTo>
                    <a:pt x="11363" y="64"/>
                    <a:pt x="11513" y="30"/>
                    <a:pt x="11663" y="13"/>
                  </a:cubicBezTo>
                  <a:cubicBezTo>
                    <a:pt x="11588" y="5"/>
                    <a:pt x="11513" y="1"/>
                    <a:pt x="1143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58"/>
            <p:cNvSpPr/>
            <p:nvPr/>
          </p:nvSpPr>
          <p:spPr>
            <a:xfrm>
              <a:off x="1652455" y="1915450"/>
              <a:ext cx="373831" cy="23461"/>
            </a:xfrm>
            <a:custGeom>
              <a:rect b="b" l="l" r="r" t="t"/>
              <a:pathLst>
                <a:path extrusionOk="0" h="732" w="11664">
                  <a:moveTo>
                    <a:pt x="11196" y="0"/>
                  </a:moveTo>
                  <a:lnTo>
                    <a:pt x="9943" y="67"/>
                  </a:lnTo>
                  <a:cubicBezTo>
                    <a:pt x="8890" y="117"/>
                    <a:pt x="7436" y="201"/>
                    <a:pt x="5832" y="301"/>
                  </a:cubicBezTo>
                  <a:cubicBezTo>
                    <a:pt x="4212" y="401"/>
                    <a:pt x="2758" y="485"/>
                    <a:pt x="1705" y="568"/>
                  </a:cubicBezTo>
                  <a:lnTo>
                    <a:pt x="469" y="669"/>
                  </a:lnTo>
                  <a:cubicBezTo>
                    <a:pt x="302" y="669"/>
                    <a:pt x="151" y="702"/>
                    <a:pt x="1" y="719"/>
                  </a:cubicBezTo>
                  <a:cubicBezTo>
                    <a:pt x="76" y="727"/>
                    <a:pt x="156" y="731"/>
                    <a:pt x="235" y="731"/>
                  </a:cubicBezTo>
                  <a:cubicBezTo>
                    <a:pt x="314" y="731"/>
                    <a:pt x="394" y="727"/>
                    <a:pt x="469" y="719"/>
                  </a:cubicBezTo>
                  <a:lnTo>
                    <a:pt x="1722" y="669"/>
                  </a:lnTo>
                  <a:cubicBezTo>
                    <a:pt x="2775" y="618"/>
                    <a:pt x="4228" y="535"/>
                    <a:pt x="5832" y="435"/>
                  </a:cubicBezTo>
                  <a:cubicBezTo>
                    <a:pt x="7453" y="334"/>
                    <a:pt x="8907" y="234"/>
                    <a:pt x="9959" y="167"/>
                  </a:cubicBezTo>
                  <a:lnTo>
                    <a:pt x="11212" y="67"/>
                  </a:lnTo>
                  <a:cubicBezTo>
                    <a:pt x="11363" y="50"/>
                    <a:pt x="11513" y="34"/>
                    <a:pt x="1166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58"/>
            <p:cNvSpPr/>
            <p:nvPr/>
          </p:nvSpPr>
          <p:spPr>
            <a:xfrm>
              <a:off x="1673351" y="1995351"/>
              <a:ext cx="373286" cy="23877"/>
            </a:xfrm>
            <a:custGeom>
              <a:rect b="b" l="l" r="r" t="t"/>
              <a:pathLst>
                <a:path extrusionOk="0" h="745" w="11647">
                  <a:moveTo>
                    <a:pt x="11421" y="1"/>
                  </a:moveTo>
                  <a:cubicBezTo>
                    <a:pt x="11346" y="1"/>
                    <a:pt x="11271" y="5"/>
                    <a:pt x="11195" y="14"/>
                  </a:cubicBezTo>
                  <a:lnTo>
                    <a:pt x="9942" y="64"/>
                  </a:lnTo>
                  <a:cubicBezTo>
                    <a:pt x="8890" y="114"/>
                    <a:pt x="7436" y="197"/>
                    <a:pt x="5815" y="298"/>
                  </a:cubicBezTo>
                  <a:cubicBezTo>
                    <a:pt x="4211" y="398"/>
                    <a:pt x="2757" y="498"/>
                    <a:pt x="1705" y="582"/>
                  </a:cubicBezTo>
                  <a:lnTo>
                    <a:pt x="452" y="682"/>
                  </a:lnTo>
                  <a:cubicBezTo>
                    <a:pt x="301" y="682"/>
                    <a:pt x="151" y="699"/>
                    <a:pt x="1" y="732"/>
                  </a:cubicBezTo>
                  <a:cubicBezTo>
                    <a:pt x="76" y="740"/>
                    <a:pt x="151" y="745"/>
                    <a:pt x="226" y="745"/>
                  </a:cubicBezTo>
                  <a:cubicBezTo>
                    <a:pt x="301" y="745"/>
                    <a:pt x="377" y="740"/>
                    <a:pt x="452" y="732"/>
                  </a:cubicBezTo>
                  <a:lnTo>
                    <a:pt x="1705" y="682"/>
                  </a:lnTo>
                  <a:cubicBezTo>
                    <a:pt x="2757" y="632"/>
                    <a:pt x="4228" y="548"/>
                    <a:pt x="5832" y="448"/>
                  </a:cubicBezTo>
                  <a:cubicBezTo>
                    <a:pt x="7436" y="348"/>
                    <a:pt x="8890" y="247"/>
                    <a:pt x="9942" y="164"/>
                  </a:cubicBezTo>
                  <a:lnTo>
                    <a:pt x="11195" y="64"/>
                  </a:lnTo>
                  <a:cubicBezTo>
                    <a:pt x="11346" y="64"/>
                    <a:pt x="11496" y="47"/>
                    <a:pt x="11646" y="14"/>
                  </a:cubicBezTo>
                  <a:cubicBezTo>
                    <a:pt x="11571" y="5"/>
                    <a:pt x="11496" y="1"/>
                    <a:pt x="1142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15" name="Google Shape;3215;p58"/>
          <p:cNvSpPr/>
          <p:nvPr/>
        </p:nvSpPr>
        <p:spPr>
          <a:xfrm>
            <a:off x="4823133" y="2082501"/>
            <a:ext cx="515172" cy="515204"/>
          </a:xfrm>
          <a:custGeom>
            <a:rect b="b" l="l" r="r" t="t"/>
            <a:pathLst>
              <a:path extrusionOk="0" h="16075" w="16074">
                <a:moveTo>
                  <a:pt x="2657" y="3994"/>
                </a:moveTo>
                <a:cubicBezTo>
                  <a:pt x="3008" y="3526"/>
                  <a:pt x="3425" y="3092"/>
                  <a:pt x="3893" y="2724"/>
                </a:cubicBezTo>
                <a:lnTo>
                  <a:pt x="3592" y="1103"/>
                </a:lnTo>
                <a:lnTo>
                  <a:pt x="6115" y="34"/>
                </a:lnTo>
                <a:lnTo>
                  <a:pt x="7085" y="1371"/>
                </a:lnTo>
                <a:cubicBezTo>
                  <a:pt x="7669" y="1287"/>
                  <a:pt x="8271" y="1270"/>
                  <a:pt x="8856" y="1354"/>
                </a:cubicBezTo>
                <a:lnTo>
                  <a:pt x="9808" y="1"/>
                </a:lnTo>
                <a:lnTo>
                  <a:pt x="12331" y="1020"/>
                </a:lnTo>
                <a:lnTo>
                  <a:pt x="12080" y="2641"/>
                </a:lnTo>
                <a:cubicBezTo>
                  <a:pt x="12548" y="2991"/>
                  <a:pt x="12983" y="3426"/>
                  <a:pt x="13350" y="3894"/>
                </a:cubicBezTo>
                <a:lnTo>
                  <a:pt x="14971" y="3593"/>
                </a:lnTo>
                <a:lnTo>
                  <a:pt x="16040" y="6099"/>
                </a:lnTo>
                <a:lnTo>
                  <a:pt x="14704" y="7068"/>
                </a:lnTo>
                <a:cubicBezTo>
                  <a:pt x="14787" y="7670"/>
                  <a:pt x="14804" y="8255"/>
                  <a:pt x="14720" y="8856"/>
                </a:cubicBezTo>
                <a:lnTo>
                  <a:pt x="16074" y="9792"/>
                </a:lnTo>
                <a:lnTo>
                  <a:pt x="15055" y="12331"/>
                </a:lnTo>
                <a:lnTo>
                  <a:pt x="13434" y="12064"/>
                </a:lnTo>
                <a:cubicBezTo>
                  <a:pt x="13083" y="12549"/>
                  <a:pt x="12649" y="12966"/>
                  <a:pt x="12181" y="13334"/>
                </a:cubicBezTo>
                <a:lnTo>
                  <a:pt x="12481" y="14971"/>
                </a:lnTo>
                <a:lnTo>
                  <a:pt x="9975" y="16041"/>
                </a:lnTo>
                <a:lnTo>
                  <a:pt x="9006" y="14704"/>
                </a:lnTo>
                <a:cubicBezTo>
                  <a:pt x="8405" y="14788"/>
                  <a:pt x="7820" y="14788"/>
                  <a:pt x="7218" y="14721"/>
                </a:cubicBezTo>
                <a:lnTo>
                  <a:pt x="6283" y="16074"/>
                </a:lnTo>
                <a:lnTo>
                  <a:pt x="3743" y="15055"/>
                </a:lnTo>
                <a:lnTo>
                  <a:pt x="4010" y="13418"/>
                </a:lnTo>
                <a:cubicBezTo>
                  <a:pt x="3526" y="13067"/>
                  <a:pt x="3108" y="12649"/>
                  <a:pt x="2740" y="12181"/>
                </a:cubicBezTo>
                <a:lnTo>
                  <a:pt x="1103" y="12482"/>
                </a:lnTo>
                <a:lnTo>
                  <a:pt x="34" y="9959"/>
                </a:lnTo>
                <a:lnTo>
                  <a:pt x="1387" y="8990"/>
                </a:lnTo>
                <a:cubicBezTo>
                  <a:pt x="1287" y="8405"/>
                  <a:pt x="1287" y="7803"/>
                  <a:pt x="1354" y="7219"/>
                </a:cubicBezTo>
                <a:lnTo>
                  <a:pt x="0" y="6266"/>
                </a:lnTo>
                <a:lnTo>
                  <a:pt x="1019" y="3743"/>
                </a:lnTo>
                <a:close/>
                <a:moveTo>
                  <a:pt x="5364" y="6818"/>
                </a:moveTo>
                <a:cubicBezTo>
                  <a:pt x="4395" y="9240"/>
                  <a:pt x="6834" y="11646"/>
                  <a:pt x="9240" y="10610"/>
                </a:cubicBezTo>
                <a:cubicBezTo>
                  <a:pt x="11646" y="9591"/>
                  <a:pt x="11596" y="6166"/>
                  <a:pt x="9173" y="5197"/>
                </a:cubicBezTo>
                <a:cubicBezTo>
                  <a:pt x="7686" y="4595"/>
                  <a:pt x="5965" y="5331"/>
                  <a:pt x="5364" y="6818"/>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58"/>
          <p:cNvSpPr/>
          <p:nvPr/>
        </p:nvSpPr>
        <p:spPr>
          <a:xfrm>
            <a:off x="2260289" y="2065025"/>
            <a:ext cx="1908602" cy="455321"/>
          </a:xfrm>
          <a:custGeom>
            <a:rect b="b" l="l" r="r" t="t"/>
            <a:pathLst>
              <a:path extrusionOk="0" h="13508" w="46300">
                <a:moveTo>
                  <a:pt x="220" y="1"/>
                </a:moveTo>
                <a:cubicBezTo>
                  <a:pt x="134" y="1"/>
                  <a:pt x="88" y="13"/>
                  <a:pt x="84" y="37"/>
                </a:cubicBezTo>
                <a:cubicBezTo>
                  <a:pt x="1" y="422"/>
                  <a:pt x="10260" y="3747"/>
                  <a:pt x="22992" y="7456"/>
                </a:cubicBezTo>
                <a:cubicBezTo>
                  <a:pt x="34926" y="10928"/>
                  <a:pt x="44796" y="13508"/>
                  <a:pt x="46076" y="13508"/>
                </a:cubicBezTo>
                <a:cubicBezTo>
                  <a:pt x="46164" y="13508"/>
                  <a:pt x="46211" y="13496"/>
                  <a:pt x="46216" y="13471"/>
                </a:cubicBezTo>
                <a:cubicBezTo>
                  <a:pt x="46300" y="13087"/>
                  <a:pt x="36024" y="9762"/>
                  <a:pt x="23292" y="6069"/>
                </a:cubicBezTo>
                <a:cubicBezTo>
                  <a:pt x="11354" y="2595"/>
                  <a:pt x="1481" y="1"/>
                  <a:pt x="22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58"/>
          <p:cNvSpPr/>
          <p:nvPr/>
        </p:nvSpPr>
        <p:spPr>
          <a:xfrm>
            <a:off x="4817919" y="2259230"/>
            <a:ext cx="1908610" cy="580906"/>
          </a:xfrm>
          <a:custGeom>
            <a:rect b="b" l="l" r="r" t="t"/>
            <a:pathLst>
              <a:path extrusionOk="0" h="18125" w="59551">
                <a:moveTo>
                  <a:pt x="59401" y="0"/>
                </a:moveTo>
                <a:cubicBezTo>
                  <a:pt x="58257" y="0"/>
                  <a:pt x="45342" y="3663"/>
                  <a:pt x="29658" y="8427"/>
                </a:cubicBezTo>
                <a:cubicBezTo>
                  <a:pt x="13251" y="13440"/>
                  <a:pt x="1" y="17768"/>
                  <a:pt x="68" y="18102"/>
                </a:cubicBezTo>
                <a:cubicBezTo>
                  <a:pt x="71" y="18117"/>
                  <a:pt x="100" y="18124"/>
                  <a:pt x="152" y="18124"/>
                </a:cubicBezTo>
                <a:cubicBezTo>
                  <a:pt x="1309" y="18124"/>
                  <a:pt x="14210" y="14461"/>
                  <a:pt x="29909" y="9681"/>
                </a:cubicBezTo>
                <a:cubicBezTo>
                  <a:pt x="46317" y="4685"/>
                  <a:pt x="59550" y="357"/>
                  <a:pt x="59483" y="23"/>
                </a:cubicBezTo>
                <a:cubicBezTo>
                  <a:pt x="59480" y="8"/>
                  <a:pt x="59453" y="0"/>
                  <a:pt x="594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58"/>
          <p:cNvSpPr/>
          <p:nvPr/>
        </p:nvSpPr>
        <p:spPr>
          <a:xfrm>
            <a:off x="4028612" y="2107890"/>
            <a:ext cx="1093001" cy="1036401"/>
          </a:xfrm>
          <a:custGeom>
            <a:rect b="b" l="l" r="r" t="t"/>
            <a:pathLst>
              <a:path extrusionOk="0" h="32337" w="34103">
                <a:moveTo>
                  <a:pt x="16706" y="0"/>
                </a:moveTo>
                <a:cubicBezTo>
                  <a:pt x="16363" y="0"/>
                  <a:pt x="16018" y="11"/>
                  <a:pt x="15673" y="33"/>
                </a:cubicBezTo>
                <a:cubicBezTo>
                  <a:pt x="6767" y="601"/>
                  <a:pt x="0" y="8271"/>
                  <a:pt x="568" y="17193"/>
                </a:cubicBezTo>
                <a:cubicBezTo>
                  <a:pt x="969" y="23709"/>
                  <a:pt x="5280" y="29357"/>
                  <a:pt x="11462" y="31462"/>
                </a:cubicBezTo>
                <a:cubicBezTo>
                  <a:pt x="13178" y="32051"/>
                  <a:pt x="14947" y="32336"/>
                  <a:pt x="16699" y="32336"/>
                </a:cubicBezTo>
                <a:cubicBezTo>
                  <a:pt x="21259" y="32336"/>
                  <a:pt x="25708" y="30404"/>
                  <a:pt x="28822" y="26867"/>
                </a:cubicBezTo>
                <a:cubicBezTo>
                  <a:pt x="33150" y="21955"/>
                  <a:pt x="34102" y="14921"/>
                  <a:pt x="31212" y="9056"/>
                </a:cubicBezTo>
                <a:cubicBezTo>
                  <a:pt x="28490" y="3501"/>
                  <a:pt x="22845" y="0"/>
                  <a:pt x="1670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19" name="Google Shape;3219;p58"/>
          <p:cNvGrpSpPr/>
          <p:nvPr/>
        </p:nvGrpSpPr>
        <p:grpSpPr>
          <a:xfrm>
            <a:off x="3880911" y="1726495"/>
            <a:ext cx="1174857" cy="1417764"/>
            <a:chOff x="3916200" y="1687420"/>
            <a:chExt cx="1174857" cy="1417764"/>
          </a:xfrm>
        </p:grpSpPr>
        <p:sp>
          <p:nvSpPr>
            <p:cNvPr id="3220" name="Google Shape;3220;p58"/>
            <p:cNvSpPr/>
            <p:nvPr/>
          </p:nvSpPr>
          <p:spPr>
            <a:xfrm>
              <a:off x="4986285" y="2082724"/>
              <a:ext cx="39646" cy="209960"/>
            </a:xfrm>
            <a:custGeom>
              <a:rect b="b" l="l" r="r" t="t"/>
              <a:pathLst>
                <a:path extrusionOk="0" h="6551" w="1237">
                  <a:moveTo>
                    <a:pt x="251" y="0"/>
                  </a:moveTo>
                  <a:lnTo>
                    <a:pt x="251" y="0"/>
                  </a:lnTo>
                  <a:cubicBezTo>
                    <a:pt x="435" y="284"/>
                    <a:pt x="602" y="568"/>
                    <a:pt x="735" y="886"/>
                  </a:cubicBezTo>
                  <a:cubicBezTo>
                    <a:pt x="1020" y="1638"/>
                    <a:pt x="1103" y="2456"/>
                    <a:pt x="986" y="3258"/>
                  </a:cubicBezTo>
                  <a:cubicBezTo>
                    <a:pt x="869" y="4060"/>
                    <a:pt x="652" y="4846"/>
                    <a:pt x="334" y="5598"/>
                  </a:cubicBezTo>
                  <a:cubicBezTo>
                    <a:pt x="234" y="5865"/>
                    <a:pt x="151" y="6099"/>
                    <a:pt x="84" y="6283"/>
                  </a:cubicBezTo>
                  <a:cubicBezTo>
                    <a:pt x="34" y="6366"/>
                    <a:pt x="17" y="6450"/>
                    <a:pt x="0" y="6550"/>
                  </a:cubicBezTo>
                  <a:cubicBezTo>
                    <a:pt x="50" y="6466"/>
                    <a:pt x="84" y="6383"/>
                    <a:pt x="117" y="6299"/>
                  </a:cubicBezTo>
                  <a:cubicBezTo>
                    <a:pt x="201" y="6149"/>
                    <a:pt x="301" y="5915"/>
                    <a:pt x="418" y="5631"/>
                  </a:cubicBezTo>
                  <a:cubicBezTo>
                    <a:pt x="752" y="4879"/>
                    <a:pt x="986" y="4077"/>
                    <a:pt x="1120" y="3275"/>
                  </a:cubicBezTo>
                  <a:cubicBezTo>
                    <a:pt x="1237" y="2456"/>
                    <a:pt x="1136" y="1604"/>
                    <a:pt x="819" y="836"/>
                  </a:cubicBezTo>
                  <a:cubicBezTo>
                    <a:pt x="719" y="618"/>
                    <a:pt x="585" y="401"/>
                    <a:pt x="435" y="201"/>
                  </a:cubicBezTo>
                  <a:cubicBezTo>
                    <a:pt x="385" y="117"/>
                    <a:pt x="318" y="50"/>
                    <a:pt x="25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58"/>
            <p:cNvSpPr/>
            <p:nvPr/>
          </p:nvSpPr>
          <p:spPr>
            <a:xfrm>
              <a:off x="4124653" y="2692668"/>
              <a:ext cx="4295" cy="93201"/>
            </a:xfrm>
            <a:custGeom>
              <a:rect b="b" l="l" r="r" t="t"/>
              <a:pathLst>
                <a:path extrusionOk="0" h="2908" w="134">
                  <a:moveTo>
                    <a:pt x="67" y="0"/>
                  </a:moveTo>
                  <a:cubicBezTo>
                    <a:pt x="34" y="0"/>
                    <a:pt x="0" y="652"/>
                    <a:pt x="0" y="1454"/>
                  </a:cubicBezTo>
                  <a:cubicBezTo>
                    <a:pt x="0" y="2256"/>
                    <a:pt x="34" y="2908"/>
                    <a:pt x="67" y="2908"/>
                  </a:cubicBezTo>
                  <a:cubicBezTo>
                    <a:pt x="100" y="2908"/>
                    <a:pt x="134" y="2256"/>
                    <a:pt x="134" y="1454"/>
                  </a:cubicBezTo>
                  <a:cubicBezTo>
                    <a:pt x="134" y="652"/>
                    <a:pt x="100" y="0"/>
                    <a:pt x="6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58"/>
            <p:cNvSpPr/>
            <p:nvPr/>
          </p:nvSpPr>
          <p:spPr>
            <a:xfrm>
              <a:off x="4124653" y="2506297"/>
              <a:ext cx="4295" cy="93233"/>
            </a:xfrm>
            <a:custGeom>
              <a:rect b="b" l="l" r="r" t="t"/>
              <a:pathLst>
                <a:path extrusionOk="0" h="2909" w="134">
                  <a:moveTo>
                    <a:pt x="67" y="1"/>
                  </a:moveTo>
                  <a:cubicBezTo>
                    <a:pt x="34" y="1"/>
                    <a:pt x="0" y="652"/>
                    <a:pt x="0" y="1454"/>
                  </a:cubicBezTo>
                  <a:cubicBezTo>
                    <a:pt x="0" y="2256"/>
                    <a:pt x="34" y="2908"/>
                    <a:pt x="67" y="2908"/>
                  </a:cubicBezTo>
                  <a:cubicBezTo>
                    <a:pt x="100" y="2908"/>
                    <a:pt x="134" y="2256"/>
                    <a:pt x="134" y="1454"/>
                  </a:cubicBezTo>
                  <a:cubicBezTo>
                    <a:pt x="134" y="652"/>
                    <a:pt x="100" y="1"/>
                    <a:pt x="6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58"/>
            <p:cNvSpPr/>
            <p:nvPr/>
          </p:nvSpPr>
          <p:spPr>
            <a:xfrm>
              <a:off x="4716905" y="1872797"/>
              <a:ext cx="209415" cy="418797"/>
            </a:xfrm>
            <a:custGeom>
              <a:rect b="b" l="l" r="r" t="t"/>
              <a:pathLst>
                <a:path extrusionOk="0" h="13067" w="6534">
                  <a:moveTo>
                    <a:pt x="2357" y="1"/>
                  </a:moveTo>
                  <a:lnTo>
                    <a:pt x="1" y="5464"/>
                  </a:lnTo>
                  <a:lnTo>
                    <a:pt x="385" y="12415"/>
                  </a:lnTo>
                  <a:lnTo>
                    <a:pt x="5983" y="13067"/>
                  </a:lnTo>
                  <a:cubicBezTo>
                    <a:pt x="6534" y="12098"/>
                    <a:pt x="6166" y="10861"/>
                    <a:pt x="5615" y="9892"/>
                  </a:cubicBezTo>
                  <a:cubicBezTo>
                    <a:pt x="5064" y="8923"/>
                    <a:pt x="4345" y="8004"/>
                    <a:pt x="4145" y="6901"/>
                  </a:cubicBezTo>
                  <a:cubicBezTo>
                    <a:pt x="4011" y="6233"/>
                    <a:pt x="4094" y="5531"/>
                    <a:pt x="3944" y="4863"/>
                  </a:cubicBezTo>
                  <a:cubicBezTo>
                    <a:pt x="3777" y="4161"/>
                    <a:pt x="3343" y="3559"/>
                    <a:pt x="3042" y="2908"/>
                  </a:cubicBezTo>
                  <a:cubicBezTo>
                    <a:pt x="2524" y="1805"/>
                    <a:pt x="2440" y="1387"/>
                    <a:pt x="23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58"/>
            <p:cNvSpPr/>
            <p:nvPr/>
          </p:nvSpPr>
          <p:spPr>
            <a:xfrm>
              <a:off x="4285288" y="1797287"/>
              <a:ext cx="392580" cy="581515"/>
            </a:xfrm>
            <a:custGeom>
              <a:rect b="b" l="l" r="r" t="t"/>
              <a:pathLst>
                <a:path extrusionOk="0" h="18144" w="12249">
                  <a:moveTo>
                    <a:pt x="4679" y="1"/>
                  </a:moveTo>
                  <a:lnTo>
                    <a:pt x="4679" y="1"/>
                  </a:lnTo>
                  <a:cubicBezTo>
                    <a:pt x="3961" y="1538"/>
                    <a:pt x="4963" y="3075"/>
                    <a:pt x="4245" y="4612"/>
                  </a:cubicBezTo>
                  <a:cubicBezTo>
                    <a:pt x="3860" y="5364"/>
                    <a:pt x="3543" y="6149"/>
                    <a:pt x="3326" y="6968"/>
                  </a:cubicBezTo>
                  <a:cubicBezTo>
                    <a:pt x="3159" y="7703"/>
                    <a:pt x="3125" y="8489"/>
                    <a:pt x="2825" y="9174"/>
                  </a:cubicBezTo>
                  <a:cubicBezTo>
                    <a:pt x="2340" y="10293"/>
                    <a:pt x="1254" y="11045"/>
                    <a:pt x="736" y="12131"/>
                  </a:cubicBezTo>
                  <a:cubicBezTo>
                    <a:pt x="1" y="13768"/>
                    <a:pt x="786" y="15807"/>
                    <a:pt x="2223" y="16893"/>
                  </a:cubicBezTo>
                  <a:cubicBezTo>
                    <a:pt x="3430" y="17802"/>
                    <a:pt x="4987" y="18143"/>
                    <a:pt x="6525" y="18143"/>
                  </a:cubicBezTo>
                  <a:cubicBezTo>
                    <a:pt x="6797" y="18143"/>
                    <a:pt x="7068" y="18133"/>
                    <a:pt x="7336" y="18113"/>
                  </a:cubicBezTo>
                  <a:cubicBezTo>
                    <a:pt x="8422" y="18029"/>
                    <a:pt x="9525" y="17829"/>
                    <a:pt x="10460" y="17261"/>
                  </a:cubicBezTo>
                  <a:cubicBezTo>
                    <a:pt x="11379" y="16709"/>
                    <a:pt x="12131" y="15757"/>
                    <a:pt x="12248" y="14687"/>
                  </a:cubicBezTo>
                  <a:lnTo>
                    <a:pt x="467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58"/>
            <p:cNvSpPr/>
            <p:nvPr/>
          </p:nvSpPr>
          <p:spPr>
            <a:xfrm>
              <a:off x="4427205" y="1709470"/>
              <a:ext cx="624975" cy="780994"/>
            </a:xfrm>
            <a:custGeom>
              <a:rect b="b" l="l" r="r" t="t"/>
              <a:pathLst>
                <a:path extrusionOk="0" h="24368" w="19500">
                  <a:moveTo>
                    <a:pt x="8555" y="0"/>
                  </a:moveTo>
                  <a:lnTo>
                    <a:pt x="535" y="5213"/>
                  </a:lnTo>
                  <a:cubicBezTo>
                    <a:pt x="1" y="6416"/>
                    <a:pt x="318" y="9441"/>
                    <a:pt x="719" y="10711"/>
                  </a:cubicBezTo>
                  <a:cubicBezTo>
                    <a:pt x="1120" y="11964"/>
                    <a:pt x="2206" y="12515"/>
                    <a:pt x="1989" y="13818"/>
                  </a:cubicBezTo>
                  <a:cubicBezTo>
                    <a:pt x="1805" y="14871"/>
                    <a:pt x="1170" y="15790"/>
                    <a:pt x="886" y="16826"/>
                  </a:cubicBezTo>
                  <a:cubicBezTo>
                    <a:pt x="535" y="18179"/>
                    <a:pt x="752" y="19616"/>
                    <a:pt x="1471" y="20819"/>
                  </a:cubicBezTo>
                  <a:cubicBezTo>
                    <a:pt x="2189" y="22022"/>
                    <a:pt x="3309" y="22958"/>
                    <a:pt x="4629" y="23476"/>
                  </a:cubicBezTo>
                  <a:cubicBezTo>
                    <a:pt x="6233" y="24128"/>
                    <a:pt x="8037" y="24178"/>
                    <a:pt x="9775" y="24211"/>
                  </a:cubicBezTo>
                  <a:lnTo>
                    <a:pt x="16626" y="24361"/>
                  </a:lnTo>
                  <a:cubicBezTo>
                    <a:pt x="16717" y="24365"/>
                    <a:pt x="16810" y="24368"/>
                    <a:pt x="16904" y="24368"/>
                  </a:cubicBezTo>
                  <a:cubicBezTo>
                    <a:pt x="17254" y="24368"/>
                    <a:pt x="17609" y="24329"/>
                    <a:pt x="17912" y="24144"/>
                  </a:cubicBezTo>
                  <a:cubicBezTo>
                    <a:pt x="18397" y="23860"/>
                    <a:pt x="18580" y="23275"/>
                    <a:pt x="18731" y="22741"/>
                  </a:cubicBezTo>
                  <a:cubicBezTo>
                    <a:pt x="19115" y="21387"/>
                    <a:pt x="19499" y="20001"/>
                    <a:pt x="19433" y="18597"/>
                  </a:cubicBezTo>
                  <a:cubicBezTo>
                    <a:pt x="19366" y="17194"/>
                    <a:pt x="18764" y="15740"/>
                    <a:pt x="17561" y="14971"/>
                  </a:cubicBezTo>
                  <a:cubicBezTo>
                    <a:pt x="16926" y="14570"/>
                    <a:pt x="16108" y="14320"/>
                    <a:pt x="15757" y="13651"/>
                  </a:cubicBezTo>
                  <a:cubicBezTo>
                    <a:pt x="15473" y="13100"/>
                    <a:pt x="15606" y="12432"/>
                    <a:pt x="15473" y="11830"/>
                  </a:cubicBezTo>
                  <a:cubicBezTo>
                    <a:pt x="15306" y="11061"/>
                    <a:pt x="14687" y="10460"/>
                    <a:pt x="14052" y="9959"/>
                  </a:cubicBezTo>
                  <a:cubicBezTo>
                    <a:pt x="13418" y="9457"/>
                    <a:pt x="12916" y="9257"/>
                    <a:pt x="12900" y="8305"/>
                  </a:cubicBezTo>
                  <a:cubicBezTo>
                    <a:pt x="12883" y="7519"/>
                    <a:pt x="12164" y="1604"/>
                    <a:pt x="85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58"/>
            <p:cNvSpPr/>
            <p:nvPr/>
          </p:nvSpPr>
          <p:spPr>
            <a:xfrm>
              <a:off x="4126800" y="2210155"/>
              <a:ext cx="947879" cy="895028"/>
            </a:xfrm>
            <a:custGeom>
              <a:rect b="b" l="l" r="r" t="t"/>
              <a:pathLst>
                <a:path extrusionOk="0" h="27926" w="29575">
                  <a:moveTo>
                    <a:pt x="11688" y="1"/>
                  </a:moveTo>
                  <a:cubicBezTo>
                    <a:pt x="11310" y="1"/>
                    <a:pt x="6716" y="77"/>
                    <a:pt x="4010" y="3760"/>
                  </a:cubicBezTo>
                  <a:cubicBezTo>
                    <a:pt x="3576" y="4362"/>
                    <a:pt x="0" y="10945"/>
                    <a:pt x="0" y="10945"/>
                  </a:cubicBezTo>
                  <a:lnTo>
                    <a:pt x="4879" y="15674"/>
                  </a:lnTo>
                  <a:lnTo>
                    <a:pt x="7168" y="12399"/>
                  </a:lnTo>
                  <a:lnTo>
                    <a:pt x="7987" y="19450"/>
                  </a:lnTo>
                  <a:lnTo>
                    <a:pt x="6249" y="25665"/>
                  </a:lnTo>
                  <a:cubicBezTo>
                    <a:pt x="8862" y="27173"/>
                    <a:pt x="11775" y="27925"/>
                    <a:pt x="14688" y="27925"/>
                  </a:cubicBezTo>
                  <a:cubicBezTo>
                    <a:pt x="17682" y="27925"/>
                    <a:pt x="20675" y="27132"/>
                    <a:pt x="23342" y="25548"/>
                  </a:cubicBezTo>
                  <a:cubicBezTo>
                    <a:pt x="22222" y="22674"/>
                    <a:pt x="20769" y="18915"/>
                    <a:pt x="20769" y="18915"/>
                  </a:cubicBezTo>
                  <a:lnTo>
                    <a:pt x="20919" y="13401"/>
                  </a:lnTo>
                  <a:lnTo>
                    <a:pt x="22055" y="17010"/>
                  </a:lnTo>
                  <a:lnTo>
                    <a:pt x="29574" y="16425"/>
                  </a:lnTo>
                  <a:cubicBezTo>
                    <a:pt x="27536" y="7052"/>
                    <a:pt x="25046" y="3242"/>
                    <a:pt x="25046" y="3242"/>
                  </a:cubicBezTo>
                  <a:cubicBezTo>
                    <a:pt x="22806" y="549"/>
                    <a:pt x="19553" y="382"/>
                    <a:pt x="18782" y="382"/>
                  </a:cubicBezTo>
                  <a:cubicBezTo>
                    <a:pt x="18673" y="382"/>
                    <a:pt x="18613" y="385"/>
                    <a:pt x="18613" y="385"/>
                  </a:cubicBezTo>
                  <a:lnTo>
                    <a:pt x="11713" y="1"/>
                  </a:lnTo>
                  <a:cubicBezTo>
                    <a:pt x="11713" y="1"/>
                    <a:pt x="11704" y="1"/>
                    <a:pt x="1168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58"/>
            <p:cNvSpPr/>
            <p:nvPr/>
          </p:nvSpPr>
          <p:spPr>
            <a:xfrm>
              <a:off x="4260673" y="2329670"/>
              <a:ext cx="683338" cy="220504"/>
            </a:xfrm>
            <a:custGeom>
              <a:rect b="b" l="l" r="r" t="t"/>
              <a:pathLst>
                <a:path extrusionOk="0" h="6880" w="21321">
                  <a:moveTo>
                    <a:pt x="17472" y="2998"/>
                  </a:moveTo>
                  <a:cubicBezTo>
                    <a:pt x="17689" y="3089"/>
                    <a:pt x="17898" y="3203"/>
                    <a:pt x="18096" y="3340"/>
                  </a:cubicBezTo>
                  <a:cubicBezTo>
                    <a:pt x="18313" y="3507"/>
                    <a:pt x="18497" y="3707"/>
                    <a:pt x="18614" y="3958"/>
                  </a:cubicBezTo>
                  <a:cubicBezTo>
                    <a:pt x="18731" y="4192"/>
                    <a:pt x="18747" y="4459"/>
                    <a:pt x="18664" y="4710"/>
                  </a:cubicBezTo>
                  <a:cubicBezTo>
                    <a:pt x="18597" y="4944"/>
                    <a:pt x="18430" y="5144"/>
                    <a:pt x="18196" y="5244"/>
                  </a:cubicBezTo>
                  <a:cubicBezTo>
                    <a:pt x="18118" y="5274"/>
                    <a:pt x="18036" y="5289"/>
                    <a:pt x="17954" y="5289"/>
                  </a:cubicBezTo>
                  <a:cubicBezTo>
                    <a:pt x="17806" y="5289"/>
                    <a:pt x="17656" y="5241"/>
                    <a:pt x="17527" y="5144"/>
                  </a:cubicBezTo>
                  <a:cubicBezTo>
                    <a:pt x="17344" y="5010"/>
                    <a:pt x="17210" y="4810"/>
                    <a:pt x="17143" y="4593"/>
                  </a:cubicBezTo>
                  <a:cubicBezTo>
                    <a:pt x="17076" y="4376"/>
                    <a:pt x="17076" y="4142"/>
                    <a:pt x="17110" y="3924"/>
                  </a:cubicBezTo>
                  <a:cubicBezTo>
                    <a:pt x="17189" y="3595"/>
                    <a:pt x="17310" y="3286"/>
                    <a:pt x="17472" y="2998"/>
                  </a:cubicBezTo>
                  <a:close/>
                  <a:moveTo>
                    <a:pt x="6931" y="2918"/>
                  </a:moveTo>
                  <a:lnTo>
                    <a:pt x="6931" y="2918"/>
                  </a:lnTo>
                  <a:cubicBezTo>
                    <a:pt x="6937" y="2930"/>
                    <a:pt x="6944" y="2943"/>
                    <a:pt x="6951" y="2955"/>
                  </a:cubicBezTo>
                  <a:lnTo>
                    <a:pt x="7051" y="3122"/>
                  </a:lnTo>
                  <a:cubicBezTo>
                    <a:pt x="7085" y="3189"/>
                    <a:pt x="7101" y="3256"/>
                    <a:pt x="7118" y="3323"/>
                  </a:cubicBezTo>
                  <a:cubicBezTo>
                    <a:pt x="7168" y="3457"/>
                    <a:pt x="7235" y="3574"/>
                    <a:pt x="7268" y="3707"/>
                  </a:cubicBezTo>
                  <a:cubicBezTo>
                    <a:pt x="7369" y="3991"/>
                    <a:pt x="7402" y="4275"/>
                    <a:pt x="7369" y="4559"/>
                  </a:cubicBezTo>
                  <a:cubicBezTo>
                    <a:pt x="7369" y="4843"/>
                    <a:pt x="7218" y="5111"/>
                    <a:pt x="6984" y="5295"/>
                  </a:cubicBezTo>
                  <a:cubicBezTo>
                    <a:pt x="6887" y="5350"/>
                    <a:pt x="6768" y="5382"/>
                    <a:pt x="6653" y="5382"/>
                  </a:cubicBezTo>
                  <a:cubicBezTo>
                    <a:pt x="6630" y="5382"/>
                    <a:pt x="6606" y="5381"/>
                    <a:pt x="6583" y="5378"/>
                  </a:cubicBezTo>
                  <a:cubicBezTo>
                    <a:pt x="6433" y="5361"/>
                    <a:pt x="6299" y="5311"/>
                    <a:pt x="6182" y="5211"/>
                  </a:cubicBezTo>
                  <a:cubicBezTo>
                    <a:pt x="5664" y="4810"/>
                    <a:pt x="5614" y="4041"/>
                    <a:pt x="6065" y="3557"/>
                  </a:cubicBezTo>
                  <a:cubicBezTo>
                    <a:pt x="6294" y="3283"/>
                    <a:pt x="6596" y="3079"/>
                    <a:pt x="6931" y="2918"/>
                  </a:cubicBezTo>
                  <a:close/>
                  <a:moveTo>
                    <a:pt x="12392" y="4008"/>
                  </a:moveTo>
                  <a:lnTo>
                    <a:pt x="12392" y="4008"/>
                  </a:lnTo>
                  <a:cubicBezTo>
                    <a:pt x="12412" y="4052"/>
                    <a:pt x="12431" y="4096"/>
                    <a:pt x="12448" y="4142"/>
                  </a:cubicBezTo>
                  <a:cubicBezTo>
                    <a:pt x="12565" y="4493"/>
                    <a:pt x="12632" y="4877"/>
                    <a:pt x="12632" y="5244"/>
                  </a:cubicBezTo>
                  <a:cubicBezTo>
                    <a:pt x="12632" y="5629"/>
                    <a:pt x="12565" y="5996"/>
                    <a:pt x="12415" y="6347"/>
                  </a:cubicBezTo>
                  <a:cubicBezTo>
                    <a:pt x="12348" y="6514"/>
                    <a:pt x="12231" y="6648"/>
                    <a:pt x="12064" y="6715"/>
                  </a:cubicBezTo>
                  <a:cubicBezTo>
                    <a:pt x="11998" y="6744"/>
                    <a:pt x="11925" y="6757"/>
                    <a:pt x="11852" y="6757"/>
                  </a:cubicBezTo>
                  <a:cubicBezTo>
                    <a:pt x="11759" y="6757"/>
                    <a:pt x="11664" y="6736"/>
                    <a:pt x="11579" y="6698"/>
                  </a:cubicBezTo>
                  <a:cubicBezTo>
                    <a:pt x="11446" y="6614"/>
                    <a:pt x="11329" y="6498"/>
                    <a:pt x="11228" y="6364"/>
                  </a:cubicBezTo>
                  <a:cubicBezTo>
                    <a:pt x="11145" y="6213"/>
                    <a:pt x="11111" y="6063"/>
                    <a:pt x="11111" y="5896"/>
                  </a:cubicBezTo>
                  <a:cubicBezTo>
                    <a:pt x="11145" y="5562"/>
                    <a:pt x="11262" y="5244"/>
                    <a:pt x="11462" y="4977"/>
                  </a:cubicBezTo>
                  <a:cubicBezTo>
                    <a:pt x="11723" y="4614"/>
                    <a:pt x="12039" y="4289"/>
                    <a:pt x="12392" y="4008"/>
                  </a:cubicBezTo>
                  <a:close/>
                  <a:moveTo>
                    <a:pt x="2081" y="1"/>
                  </a:moveTo>
                  <a:cubicBezTo>
                    <a:pt x="1950" y="1"/>
                    <a:pt x="1819" y="5"/>
                    <a:pt x="1688" y="15"/>
                  </a:cubicBezTo>
                  <a:cubicBezTo>
                    <a:pt x="1253" y="48"/>
                    <a:pt x="836" y="132"/>
                    <a:pt x="418" y="265"/>
                  </a:cubicBezTo>
                  <a:lnTo>
                    <a:pt x="100" y="399"/>
                  </a:lnTo>
                  <a:cubicBezTo>
                    <a:pt x="34" y="416"/>
                    <a:pt x="0" y="449"/>
                    <a:pt x="0" y="449"/>
                  </a:cubicBezTo>
                  <a:cubicBezTo>
                    <a:pt x="0" y="449"/>
                    <a:pt x="34" y="432"/>
                    <a:pt x="117" y="399"/>
                  </a:cubicBezTo>
                  <a:lnTo>
                    <a:pt x="435" y="299"/>
                  </a:lnTo>
                  <a:cubicBezTo>
                    <a:pt x="836" y="165"/>
                    <a:pt x="1270" y="81"/>
                    <a:pt x="1704" y="65"/>
                  </a:cubicBezTo>
                  <a:cubicBezTo>
                    <a:pt x="1821" y="56"/>
                    <a:pt x="1937" y="52"/>
                    <a:pt x="2052" y="52"/>
                  </a:cubicBezTo>
                  <a:cubicBezTo>
                    <a:pt x="2616" y="52"/>
                    <a:pt x="3169" y="152"/>
                    <a:pt x="3709" y="332"/>
                  </a:cubicBezTo>
                  <a:cubicBezTo>
                    <a:pt x="4578" y="599"/>
                    <a:pt x="5364" y="1067"/>
                    <a:pt x="6015" y="1702"/>
                  </a:cubicBezTo>
                  <a:cubicBezTo>
                    <a:pt x="6347" y="2034"/>
                    <a:pt x="6638" y="2406"/>
                    <a:pt x="6876" y="2820"/>
                  </a:cubicBezTo>
                  <a:lnTo>
                    <a:pt x="6876" y="2820"/>
                  </a:lnTo>
                  <a:cubicBezTo>
                    <a:pt x="6537" y="2987"/>
                    <a:pt x="6227" y="3199"/>
                    <a:pt x="5982" y="3490"/>
                  </a:cubicBezTo>
                  <a:cubicBezTo>
                    <a:pt x="5865" y="3624"/>
                    <a:pt x="5781" y="3774"/>
                    <a:pt x="5715" y="3924"/>
                  </a:cubicBezTo>
                  <a:cubicBezTo>
                    <a:pt x="5648" y="4092"/>
                    <a:pt x="5631" y="4259"/>
                    <a:pt x="5648" y="4442"/>
                  </a:cubicBezTo>
                  <a:cubicBezTo>
                    <a:pt x="5681" y="4777"/>
                    <a:pt x="5848" y="5077"/>
                    <a:pt x="6116" y="5295"/>
                  </a:cubicBezTo>
                  <a:cubicBezTo>
                    <a:pt x="6232" y="5411"/>
                    <a:pt x="6400" y="5478"/>
                    <a:pt x="6567" y="5495"/>
                  </a:cubicBezTo>
                  <a:cubicBezTo>
                    <a:pt x="6588" y="5497"/>
                    <a:pt x="6610" y="5498"/>
                    <a:pt x="6631" y="5498"/>
                  </a:cubicBezTo>
                  <a:cubicBezTo>
                    <a:pt x="6776" y="5498"/>
                    <a:pt x="6918" y="5451"/>
                    <a:pt x="7035" y="5378"/>
                  </a:cubicBezTo>
                  <a:cubicBezTo>
                    <a:pt x="7302" y="5194"/>
                    <a:pt x="7469" y="4894"/>
                    <a:pt x="7469" y="4559"/>
                  </a:cubicBezTo>
                  <a:cubicBezTo>
                    <a:pt x="7502" y="4275"/>
                    <a:pt x="7469" y="3975"/>
                    <a:pt x="7369" y="3690"/>
                  </a:cubicBezTo>
                  <a:cubicBezTo>
                    <a:pt x="7319" y="3540"/>
                    <a:pt x="7268" y="3423"/>
                    <a:pt x="7218" y="3289"/>
                  </a:cubicBezTo>
                  <a:cubicBezTo>
                    <a:pt x="7185" y="3223"/>
                    <a:pt x="7168" y="3156"/>
                    <a:pt x="7135" y="3089"/>
                  </a:cubicBezTo>
                  <a:lnTo>
                    <a:pt x="7035" y="2905"/>
                  </a:lnTo>
                  <a:cubicBezTo>
                    <a:pt x="7029" y="2896"/>
                    <a:pt x="7024" y="2886"/>
                    <a:pt x="7019" y="2876"/>
                  </a:cubicBezTo>
                  <a:lnTo>
                    <a:pt x="7019" y="2876"/>
                  </a:lnTo>
                  <a:cubicBezTo>
                    <a:pt x="7271" y="2762"/>
                    <a:pt x="7538" y="2669"/>
                    <a:pt x="7803" y="2588"/>
                  </a:cubicBezTo>
                  <a:cubicBezTo>
                    <a:pt x="8321" y="2419"/>
                    <a:pt x="8869" y="2331"/>
                    <a:pt x="9416" y="2331"/>
                  </a:cubicBezTo>
                  <a:cubicBezTo>
                    <a:pt x="9575" y="2331"/>
                    <a:pt x="9734" y="2339"/>
                    <a:pt x="9892" y="2354"/>
                  </a:cubicBezTo>
                  <a:cubicBezTo>
                    <a:pt x="10610" y="2421"/>
                    <a:pt x="11295" y="2738"/>
                    <a:pt x="11830" y="3239"/>
                  </a:cubicBezTo>
                  <a:cubicBezTo>
                    <a:pt x="12032" y="3429"/>
                    <a:pt x="12206" y="3647"/>
                    <a:pt x="12336" y="3894"/>
                  </a:cubicBezTo>
                  <a:lnTo>
                    <a:pt x="12336" y="3894"/>
                  </a:lnTo>
                  <a:cubicBezTo>
                    <a:pt x="11967" y="4185"/>
                    <a:pt x="11640" y="4528"/>
                    <a:pt x="11362" y="4910"/>
                  </a:cubicBezTo>
                  <a:cubicBezTo>
                    <a:pt x="11145" y="5194"/>
                    <a:pt x="11011" y="5528"/>
                    <a:pt x="10978" y="5896"/>
                  </a:cubicBezTo>
                  <a:cubicBezTo>
                    <a:pt x="10978" y="6080"/>
                    <a:pt x="11028" y="6264"/>
                    <a:pt x="11128" y="6414"/>
                  </a:cubicBezTo>
                  <a:cubicBezTo>
                    <a:pt x="11228" y="6581"/>
                    <a:pt x="11362" y="6715"/>
                    <a:pt x="11512" y="6815"/>
                  </a:cubicBezTo>
                  <a:lnTo>
                    <a:pt x="11529" y="6815"/>
                  </a:lnTo>
                  <a:cubicBezTo>
                    <a:pt x="11626" y="6859"/>
                    <a:pt x="11732" y="6880"/>
                    <a:pt x="11838" y="6880"/>
                  </a:cubicBezTo>
                  <a:cubicBezTo>
                    <a:pt x="11933" y="6880"/>
                    <a:pt x="12027" y="6863"/>
                    <a:pt x="12114" y="6832"/>
                  </a:cubicBezTo>
                  <a:cubicBezTo>
                    <a:pt x="12298" y="6748"/>
                    <a:pt x="12448" y="6598"/>
                    <a:pt x="12532" y="6397"/>
                  </a:cubicBezTo>
                  <a:cubicBezTo>
                    <a:pt x="12682" y="6046"/>
                    <a:pt x="12766" y="5645"/>
                    <a:pt x="12749" y="5244"/>
                  </a:cubicBezTo>
                  <a:cubicBezTo>
                    <a:pt x="12749" y="4860"/>
                    <a:pt x="12699" y="4459"/>
                    <a:pt x="12565" y="4092"/>
                  </a:cubicBezTo>
                  <a:cubicBezTo>
                    <a:pt x="12542" y="4038"/>
                    <a:pt x="12517" y="3984"/>
                    <a:pt x="12491" y="3931"/>
                  </a:cubicBezTo>
                  <a:lnTo>
                    <a:pt x="12491" y="3931"/>
                  </a:lnTo>
                  <a:cubicBezTo>
                    <a:pt x="12628" y="3828"/>
                    <a:pt x="12770" y="3731"/>
                    <a:pt x="12916" y="3640"/>
                  </a:cubicBezTo>
                  <a:cubicBezTo>
                    <a:pt x="13467" y="3323"/>
                    <a:pt x="14069" y="3072"/>
                    <a:pt x="14687" y="2905"/>
                  </a:cubicBezTo>
                  <a:cubicBezTo>
                    <a:pt x="15105" y="2786"/>
                    <a:pt x="15540" y="2726"/>
                    <a:pt x="15973" y="2726"/>
                  </a:cubicBezTo>
                  <a:cubicBezTo>
                    <a:pt x="16146" y="2726"/>
                    <a:pt x="16320" y="2736"/>
                    <a:pt x="16492" y="2755"/>
                  </a:cubicBezTo>
                  <a:cubicBezTo>
                    <a:pt x="16801" y="2782"/>
                    <a:pt x="17105" y="2854"/>
                    <a:pt x="17396" y="2968"/>
                  </a:cubicBezTo>
                  <a:lnTo>
                    <a:pt x="17396" y="2968"/>
                  </a:lnTo>
                  <a:cubicBezTo>
                    <a:pt x="17226" y="3260"/>
                    <a:pt x="17105" y="3578"/>
                    <a:pt x="17026" y="3908"/>
                  </a:cubicBezTo>
                  <a:cubicBezTo>
                    <a:pt x="16976" y="4142"/>
                    <a:pt x="16993" y="4392"/>
                    <a:pt x="17043" y="4609"/>
                  </a:cubicBezTo>
                  <a:cubicBezTo>
                    <a:pt x="17126" y="4860"/>
                    <a:pt x="17277" y="5077"/>
                    <a:pt x="17477" y="5211"/>
                  </a:cubicBezTo>
                  <a:cubicBezTo>
                    <a:pt x="17625" y="5325"/>
                    <a:pt x="17804" y="5384"/>
                    <a:pt x="17983" y="5384"/>
                  </a:cubicBezTo>
                  <a:cubicBezTo>
                    <a:pt x="18066" y="5384"/>
                    <a:pt x="18149" y="5371"/>
                    <a:pt x="18229" y="5345"/>
                  </a:cubicBezTo>
                  <a:cubicBezTo>
                    <a:pt x="18497" y="5228"/>
                    <a:pt x="18680" y="5010"/>
                    <a:pt x="18764" y="4743"/>
                  </a:cubicBezTo>
                  <a:cubicBezTo>
                    <a:pt x="18847" y="4459"/>
                    <a:pt x="18831" y="4175"/>
                    <a:pt x="18697" y="3908"/>
                  </a:cubicBezTo>
                  <a:cubicBezTo>
                    <a:pt x="18580" y="3657"/>
                    <a:pt x="18380" y="3423"/>
                    <a:pt x="18146" y="3256"/>
                  </a:cubicBezTo>
                  <a:cubicBezTo>
                    <a:pt x="17951" y="3115"/>
                    <a:pt x="17743" y="2999"/>
                    <a:pt x="17526" y="2905"/>
                  </a:cubicBezTo>
                  <a:lnTo>
                    <a:pt x="17526" y="2905"/>
                  </a:lnTo>
                  <a:cubicBezTo>
                    <a:pt x="17553" y="2860"/>
                    <a:pt x="17582" y="2816"/>
                    <a:pt x="17611" y="2772"/>
                  </a:cubicBezTo>
                  <a:cubicBezTo>
                    <a:pt x="17812" y="2454"/>
                    <a:pt x="18062" y="2170"/>
                    <a:pt x="18329" y="1903"/>
                  </a:cubicBezTo>
                  <a:cubicBezTo>
                    <a:pt x="18764" y="1485"/>
                    <a:pt x="19282" y="1151"/>
                    <a:pt x="19833" y="917"/>
                  </a:cubicBezTo>
                  <a:cubicBezTo>
                    <a:pt x="20184" y="767"/>
                    <a:pt x="20552" y="666"/>
                    <a:pt x="20936" y="599"/>
                  </a:cubicBezTo>
                  <a:cubicBezTo>
                    <a:pt x="21053" y="583"/>
                    <a:pt x="21153" y="566"/>
                    <a:pt x="21220" y="566"/>
                  </a:cubicBezTo>
                  <a:cubicBezTo>
                    <a:pt x="21253" y="566"/>
                    <a:pt x="21287" y="549"/>
                    <a:pt x="21320" y="549"/>
                  </a:cubicBezTo>
                  <a:cubicBezTo>
                    <a:pt x="21187" y="549"/>
                    <a:pt x="21053" y="566"/>
                    <a:pt x="20919" y="583"/>
                  </a:cubicBezTo>
                  <a:cubicBezTo>
                    <a:pt x="20552" y="633"/>
                    <a:pt x="20167" y="733"/>
                    <a:pt x="19817" y="867"/>
                  </a:cubicBezTo>
                  <a:cubicBezTo>
                    <a:pt x="19248" y="1101"/>
                    <a:pt x="18731" y="1435"/>
                    <a:pt x="18279" y="1853"/>
                  </a:cubicBezTo>
                  <a:cubicBezTo>
                    <a:pt x="18012" y="2120"/>
                    <a:pt x="17761" y="2421"/>
                    <a:pt x="17544" y="2738"/>
                  </a:cubicBezTo>
                  <a:cubicBezTo>
                    <a:pt x="17512" y="2783"/>
                    <a:pt x="17482" y="2828"/>
                    <a:pt x="17453" y="2874"/>
                  </a:cubicBezTo>
                  <a:lnTo>
                    <a:pt x="17453" y="2874"/>
                  </a:lnTo>
                  <a:cubicBezTo>
                    <a:pt x="17150" y="2753"/>
                    <a:pt x="16832" y="2675"/>
                    <a:pt x="16508" y="2638"/>
                  </a:cubicBezTo>
                  <a:cubicBezTo>
                    <a:pt x="16344" y="2621"/>
                    <a:pt x="16181" y="2612"/>
                    <a:pt x="16020" y="2612"/>
                  </a:cubicBezTo>
                  <a:cubicBezTo>
                    <a:pt x="15555" y="2612"/>
                    <a:pt x="15100" y="2681"/>
                    <a:pt x="14654" y="2805"/>
                  </a:cubicBezTo>
                  <a:cubicBezTo>
                    <a:pt x="14019" y="2955"/>
                    <a:pt x="13417" y="3206"/>
                    <a:pt x="12849" y="3540"/>
                  </a:cubicBezTo>
                  <a:cubicBezTo>
                    <a:pt x="12705" y="3626"/>
                    <a:pt x="12566" y="3720"/>
                    <a:pt x="12433" y="3820"/>
                  </a:cubicBezTo>
                  <a:lnTo>
                    <a:pt x="12433" y="3820"/>
                  </a:lnTo>
                  <a:cubicBezTo>
                    <a:pt x="12296" y="3570"/>
                    <a:pt x="12123" y="3336"/>
                    <a:pt x="11913" y="3139"/>
                  </a:cubicBezTo>
                  <a:cubicBezTo>
                    <a:pt x="11362" y="2621"/>
                    <a:pt x="10660" y="2304"/>
                    <a:pt x="9892" y="2237"/>
                  </a:cubicBezTo>
                  <a:cubicBezTo>
                    <a:pt x="9730" y="2222"/>
                    <a:pt x="9568" y="2214"/>
                    <a:pt x="9407" y="2214"/>
                  </a:cubicBezTo>
                  <a:cubicBezTo>
                    <a:pt x="8852" y="2214"/>
                    <a:pt x="8301" y="2302"/>
                    <a:pt x="7770" y="2471"/>
                  </a:cubicBezTo>
                  <a:cubicBezTo>
                    <a:pt x="7496" y="2560"/>
                    <a:pt x="7223" y="2657"/>
                    <a:pt x="6964" y="2778"/>
                  </a:cubicBezTo>
                  <a:lnTo>
                    <a:pt x="6964" y="2778"/>
                  </a:lnTo>
                  <a:cubicBezTo>
                    <a:pt x="6725" y="2358"/>
                    <a:pt x="6430" y="1969"/>
                    <a:pt x="6065" y="1635"/>
                  </a:cubicBezTo>
                  <a:cubicBezTo>
                    <a:pt x="5414" y="1000"/>
                    <a:pt x="4612" y="533"/>
                    <a:pt x="3726" y="265"/>
                  </a:cubicBezTo>
                  <a:cubicBezTo>
                    <a:pt x="3197" y="89"/>
                    <a:pt x="2645" y="1"/>
                    <a:pt x="208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58"/>
            <p:cNvSpPr/>
            <p:nvPr/>
          </p:nvSpPr>
          <p:spPr>
            <a:xfrm>
              <a:off x="4815459" y="2600011"/>
              <a:ext cx="222267" cy="131790"/>
            </a:xfrm>
            <a:custGeom>
              <a:rect b="b" l="l" r="r" t="t"/>
              <a:pathLst>
                <a:path extrusionOk="0" h="4112" w="6935">
                  <a:moveTo>
                    <a:pt x="38" y="2645"/>
                  </a:moveTo>
                  <a:lnTo>
                    <a:pt x="38" y="2645"/>
                  </a:lnTo>
                  <a:cubicBezTo>
                    <a:pt x="25" y="2660"/>
                    <a:pt x="13" y="2675"/>
                    <a:pt x="0" y="2691"/>
                  </a:cubicBezTo>
                  <a:cubicBezTo>
                    <a:pt x="0" y="2691"/>
                    <a:pt x="17" y="2674"/>
                    <a:pt x="34" y="2657"/>
                  </a:cubicBezTo>
                  <a:cubicBezTo>
                    <a:pt x="35" y="2653"/>
                    <a:pt x="36" y="2649"/>
                    <a:pt x="38" y="2645"/>
                  </a:cubicBezTo>
                  <a:close/>
                  <a:moveTo>
                    <a:pt x="5194" y="1462"/>
                  </a:moveTo>
                  <a:cubicBezTo>
                    <a:pt x="5556" y="1738"/>
                    <a:pt x="5760" y="2183"/>
                    <a:pt x="5731" y="2641"/>
                  </a:cubicBezTo>
                  <a:cubicBezTo>
                    <a:pt x="5715" y="2891"/>
                    <a:pt x="5564" y="3109"/>
                    <a:pt x="5364" y="3225"/>
                  </a:cubicBezTo>
                  <a:cubicBezTo>
                    <a:pt x="5322" y="3239"/>
                    <a:pt x="5278" y="3247"/>
                    <a:pt x="5233" y="3247"/>
                  </a:cubicBezTo>
                  <a:cubicBezTo>
                    <a:pt x="5169" y="3247"/>
                    <a:pt x="5105" y="3231"/>
                    <a:pt x="5046" y="3192"/>
                  </a:cubicBezTo>
                  <a:cubicBezTo>
                    <a:pt x="4963" y="3125"/>
                    <a:pt x="4896" y="3025"/>
                    <a:pt x="4879" y="2925"/>
                  </a:cubicBezTo>
                  <a:cubicBezTo>
                    <a:pt x="4812" y="2708"/>
                    <a:pt x="4812" y="2490"/>
                    <a:pt x="4879" y="2273"/>
                  </a:cubicBezTo>
                  <a:cubicBezTo>
                    <a:pt x="4929" y="2073"/>
                    <a:pt x="4996" y="1872"/>
                    <a:pt x="5080" y="1688"/>
                  </a:cubicBezTo>
                  <a:cubicBezTo>
                    <a:pt x="5115" y="1611"/>
                    <a:pt x="5153" y="1536"/>
                    <a:pt x="5194" y="1462"/>
                  </a:cubicBezTo>
                  <a:close/>
                  <a:moveTo>
                    <a:pt x="2722" y="2168"/>
                  </a:moveTo>
                  <a:cubicBezTo>
                    <a:pt x="2928" y="2317"/>
                    <a:pt x="3103" y="2506"/>
                    <a:pt x="3242" y="2724"/>
                  </a:cubicBezTo>
                  <a:cubicBezTo>
                    <a:pt x="3375" y="2908"/>
                    <a:pt x="3442" y="3142"/>
                    <a:pt x="3459" y="3376"/>
                  </a:cubicBezTo>
                  <a:cubicBezTo>
                    <a:pt x="3459" y="3626"/>
                    <a:pt x="3325" y="3844"/>
                    <a:pt x="3108" y="3961"/>
                  </a:cubicBezTo>
                  <a:cubicBezTo>
                    <a:pt x="3049" y="3980"/>
                    <a:pt x="2989" y="3990"/>
                    <a:pt x="2931" y="3990"/>
                  </a:cubicBezTo>
                  <a:cubicBezTo>
                    <a:pt x="2740" y="3990"/>
                    <a:pt x="2563" y="3889"/>
                    <a:pt x="2473" y="3710"/>
                  </a:cubicBezTo>
                  <a:cubicBezTo>
                    <a:pt x="2356" y="3459"/>
                    <a:pt x="2339" y="3192"/>
                    <a:pt x="2406" y="2925"/>
                  </a:cubicBezTo>
                  <a:cubicBezTo>
                    <a:pt x="2469" y="2657"/>
                    <a:pt x="2577" y="2401"/>
                    <a:pt x="2722" y="2168"/>
                  </a:cubicBezTo>
                  <a:close/>
                  <a:moveTo>
                    <a:pt x="6934" y="1"/>
                  </a:moveTo>
                  <a:lnTo>
                    <a:pt x="6934" y="1"/>
                  </a:lnTo>
                  <a:cubicBezTo>
                    <a:pt x="6717" y="51"/>
                    <a:pt x="6483" y="134"/>
                    <a:pt x="6283" y="251"/>
                  </a:cubicBezTo>
                  <a:cubicBezTo>
                    <a:pt x="5842" y="505"/>
                    <a:pt x="5465" y="876"/>
                    <a:pt x="5187" y="1314"/>
                  </a:cubicBezTo>
                  <a:lnTo>
                    <a:pt x="5187" y="1314"/>
                  </a:lnTo>
                  <a:cubicBezTo>
                    <a:pt x="5142" y="1286"/>
                    <a:pt x="5095" y="1260"/>
                    <a:pt x="5046" y="1237"/>
                  </a:cubicBezTo>
                  <a:cubicBezTo>
                    <a:pt x="4805" y="1127"/>
                    <a:pt x="4549" y="1073"/>
                    <a:pt x="4296" y="1073"/>
                  </a:cubicBezTo>
                  <a:cubicBezTo>
                    <a:pt x="3935" y="1073"/>
                    <a:pt x="3579" y="1181"/>
                    <a:pt x="3275" y="1388"/>
                  </a:cubicBezTo>
                  <a:cubicBezTo>
                    <a:pt x="3037" y="1562"/>
                    <a:pt x="2832" y="1775"/>
                    <a:pt x="2669" y="2014"/>
                  </a:cubicBezTo>
                  <a:lnTo>
                    <a:pt x="2669" y="2014"/>
                  </a:lnTo>
                  <a:cubicBezTo>
                    <a:pt x="2550" y="1944"/>
                    <a:pt x="2423" y="1885"/>
                    <a:pt x="2289" y="1839"/>
                  </a:cubicBezTo>
                  <a:cubicBezTo>
                    <a:pt x="2085" y="1770"/>
                    <a:pt x="1869" y="1736"/>
                    <a:pt x="1654" y="1736"/>
                  </a:cubicBezTo>
                  <a:cubicBezTo>
                    <a:pt x="1501" y="1736"/>
                    <a:pt x="1349" y="1754"/>
                    <a:pt x="1203" y="1789"/>
                  </a:cubicBezTo>
                  <a:cubicBezTo>
                    <a:pt x="936" y="1872"/>
                    <a:pt x="685" y="1989"/>
                    <a:pt x="451" y="2156"/>
                  </a:cubicBezTo>
                  <a:cubicBezTo>
                    <a:pt x="318" y="2273"/>
                    <a:pt x="201" y="2390"/>
                    <a:pt x="101" y="2540"/>
                  </a:cubicBezTo>
                  <a:cubicBezTo>
                    <a:pt x="70" y="2571"/>
                    <a:pt x="53" y="2602"/>
                    <a:pt x="38" y="2645"/>
                  </a:cubicBezTo>
                  <a:lnTo>
                    <a:pt x="38" y="2645"/>
                  </a:lnTo>
                  <a:cubicBezTo>
                    <a:pt x="176" y="2479"/>
                    <a:pt x="316" y="2329"/>
                    <a:pt x="485" y="2206"/>
                  </a:cubicBezTo>
                  <a:cubicBezTo>
                    <a:pt x="702" y="2039"/>
                    <a:pt x="953" y="1922"/>
                    <a:pt x="1220" y="1855"/>
                  </a:cubicBezTo>
                  <a:cubicBezTo>
                    <a:pt x="1355" y="1830"/>
                    <a:pt x="1490" y="1816"/>
                    <a:pt x="1624" y="1816"/>
                  </a:cubicBezTo>
                  <a:cubicBezTo>
                    <a:pt x="1839" y="1816"/>
                    <a:pt x="2050" y="1850"/>
                    <a:pt x="2256" y="1922"/>
                  </a:cubicBezTo>
                  <a:cubicBezTo>
                    <a:pt x="2384" y="1968"/>
                    <a:pt x="2504" y="2027"/>
                    <a:pt x="2616" y="2097"/>
                  </a:cubicBezTo>
                  <a:lnTo>
                    <a:pt x="2616" y="2097"/>
                  </a:lnTo>
                  <a:cubicBezTo>
                    <a:pt x="2463" y="2340"/>
                    <a:pt x="2352" y="2608"/>
                    <a:pt x="2289" y="2891"/>
                  </a:cubicBezTo>
                  <a:cubicBezTo>
                    <a:pt x="2206" y="3192"/>
                    <a:pt x="2239" y="3510"/>
                    <a:pt x="2373" y="3777"/>
                  </a:cubicBezTo>
                  <a:cubicBezTo>
                    <a:pt x="2456" y="3894"/>
                    <a:pt x="2573" y="4011"/>
                    <a:pt x="2707" y="4061"/>
                  </a:cubicBezTo>
                  <a:cubicBezTo>
                    <a:pt x="2774" y="4094"/>
                    <a:pt x="2849" y="4111"/>
                    <a:pt x="2924" y="4111"/>
                  </a:cubicBezTo>
                  <a:cubicBezTo>
                    <a:pt x="2999" y="4111"/>
                    <a:pt x="3075" y="4094"/>
                    <a:pt x="3141" y="4061"/>
                  </a:cubicBezTo>
                  <a:cubicBezTo>
                    <a:pt x="3409" y="3927"/>
                    <a:pt x="3576" y="3660"/>
                    <a:pt x="3559" y="3376"/>
                  </a:cubicBezTo>
                  <a:cubicBezTo>
                    <a:pt x="3559" y="3125"/>
                    <a:pt x="3476" y="2875"/>
                    <a:pt x="3325" y="2657"/>
                  </a:cubicBezTo>
                  <a:cubicBezTo>
                    <a:pt x="3185" y="2428"/>
                    <a:pt x="2998" y="2234"/>
                    <a:pt x="2777" y="2083"/>
                  </a:cubicBezTo>
                  <a:lnTo>
                    <a:pt x="2777" y="2083"/>
                  </a:lnTo>
                  <a:cubicBezTo>
                    <a:pt x="2931" y="1856"/>
                    <a:pt x="3122" y="1653"/>
                    <a:pt x="3342" y="1488"/>
                  </a:cubicBezTo>
                  <a:cubicBezTo>
                    <a:pt x="3627" y="1291"/>
                    <a:pt x="3958" y="1193"/>
                    <a:pt x="4295" y="1193"/>
                  </a:cubicBezTo>
                  <a:cubicBezTo>
                    <a:pt x="4531" y="1193"/>
                    <a:pt x="4769" y="1241"/>
                    <a:pt x="4996" y="1337"/>
                  </a:cubicBezTo>
                  <a:cubicBezTo>
                    <a:pt x="5041" y="1361"/>
                    <a:pt x="5084" y="1386"/>
                    <a:pt x="5126" y="1414"/>
                  </a:cubicBezTo>
                  <a:lnTo>
                    <a:pt x="5126" y="1414"/>
                  </a:lnTo>
                  <a:cubicBezTo>
                    <a:pt x="5079" y="1492"/>
                    <a:pt x="5036" y="1573"/>
                    <a:pt x="4996" y="1655"/>
                  </a:cubicBezTo>
                  <a:cubicBezTo>
                    <a:pt x="4896" y="1839"/>
                    <a:pt x="4829" y="2039"/>
                    <a:pt x="4779" y="2256"/>
                  </a:cubicBezTo>
                  <a:cubicBezTo>
                    <a:pt x="4712" y="2474"/>
                    <a:pt x="4712" y="2724"/>
                    <a:pt x="4779" y="2958"/>
                  </a:cubicBezTo>
                  <a:cubicBezTo>
                    <a:pt x="4812" y="3075"/>
                    <a:pt x="4879" y="3192"/>
                    <a:pt x="4996" y="3276"/>
                  </a:cubicBezTo>
                  <a:cubicBezTo>
                    <a:pt x="5069" y="3328"/>
                    <a:pt x="5155" y="3354"/>
                    <a:pt x="5242" y="3354"/>
                  </a:cubicBezTo>
                  <a:cubicBezTo>
                    <a:pt x="5295" y="3354"/>
                    <a:pt x="5347" y="3345"/>
                    <a:pt x="5397" y="3326"/>
                  </a:cubicBezTo>
                  <a:cubicBezTo>
                    <a:pt x="5648" y="3209"/>
                    <a:pt x="5815" y="2941"/>
                    <a:pt x="5848" y="2657"/>
                  </a:cubicBezTo>
                  <a:cubicBezTo>
                    <a:pt x="5892" y="2153"/>
                    <a:pt x="5661" y="1648"/>
                    <a:pt x="5254" y="1358"/>
                  </a:cubicBezTo>
                  <a:lnTo>
                    <a:pt x="5254" y="1358"/>
                  </a:lnTo>
                  <a:cubicBezTo>
                    <a:pt x="5516" y="925"/>
                    <a:pt x="5873" y="570"/>
                    <a:pt x="6316" y="301"/>
                  </a:cubicBezTo>
                  <a:cubicBezTo>
                    <a:pt x="6517" y="185"/>
                    <a:pt x="6717" y="84"/>
                    <a:pt x="693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58"/>
            <p:cNvSpPr/>
            <p:nvPr/>
          </p:nvSpPr>
          <p:spPr>
            <a:xfrm>
              <a:off x="4419160" y="2658823"/>
              <a:ext cx="373831" cy="136757"/>
            </a:xfrm>
            <a:custGeom>
              <a:rect b="b" l="l" r="r" t="t"/>
              <a:pathLst>
                <a:path extrusionOk="0" h="4267" w="11664">
                  <a:moveTo>
                    <a:pt x="3635" y="1531"/>
                  </a:moveTo>
                  <a:lnTo>
                    <a:pt x="3635" y="1531"/>
                  </a:lnTo>
                  <a:cubicBezTo>
                    <a:pt x="3643" y="1545"/>
                    <a:pt x="3652" y="1560"/>
                    <a:pt x="3660" y="1574"/>
                  </a:cubicBezTo>
                  <a:cubicBezTo>
                    <a:pt x="3810" y="1842"/>
                    <a:pt x="3911" y="2109"/>
                    <a:pt x="3944" y="2410"/>
                  </a:cubicBezTo>
                  <a:cubicBezTo>
                    <a:pt x="3994" y="2710"/>
                    <a:pt x="3861" y="3028"/>
                    <a:pt x="3610" y="3212"/>
                  </a:cubicBezTo>
                  <a:cubicBezTo>
                    <a:pt x="3493" y="3295"/>
                    <a:pt x="3326" y="3345"/>
                    <a:pt x="3176" y="3345"/>
                  </a:cubicBezTo>
                  <a:cubicBezTo>
                    <a:pt x="3025" y="3329"/>
                    <a:pt x="2875" y="3228"/>
                    <a:pt x="2808" y="3095"/>
                  </a:cubicBezTo>
                  <a:cubicBezTo>
                    <a:pt x="2741" y="2944"/>
                    <a:pt x="2724" y="2777"/>
                    <a:pt x="2758" y="2610"/>
                  </a:cubicBezTo>
                  <a:cubicBezTo>
                    <a:pt x="2808" y="2443"/>
                    <a:pt x="2875" y="2293"/>
                    <a:pt x="2975" y="2142"/>
                  </a:cubicBezTo>
                  <a:cubicBezTo>
                    <a:pt x="3166" y="1910"/>
                    <a:pt x="3380" y="1700"/>
                    <a:pt x="3635" y="1531"/>
                  </a:cubicBezTo>
                  <a:close/>
                  <a:moveTo>
                    <a:pt x="7685" y="2131"/>
                  </a:moveTo>
                  <a:cubicBezTo>
                    <a:pt x="7757" y="2220"/>
                    <a:pt x="7824" y="2313"/>
                    <a:pt x="7887" y="2410"/>
                  </a:cubicBezTo>
                  <a:cubicBezTo>
                    <a:pt x="8088" y="2694"/>
                    <a:pt x="8188" y="3061"/>
                    <a:pt x="8155" y="3429"/>
                  </a:cubicBezTo>
                  <a:cubicBezTo>
                    <a:pt x="8121" y="3763"/>
                    <a:pt x="7871" y="4047"/>
                    <a:pt x="7536" y="4131"/>
                  </a:cubicBezTo>
                  <a:cubicBezTo>
                    <a:pt x="7498" y="4139"/>
                    <a:pt x="7458" y="4143"/>
                    <a:pt x="7417" y="4143"/>
                  </a:cubicBezTo>
                  <a:cubicBezTo>
                    <a:pt x="7302" y="4143"/>
                    <a:pt x="7185" y="4109"/>
                    <a:pt x="7085" y="4047"/>
                  </a:cubicBezTo>
                  <a:cubicBezTo>
                    <a:pt x="6968" y="3947"/>
                    <a:pt x="6868" y="3813"/>
                    <a:pt x="6818" y="3663"/>
                  </a:cubicBezTo>
                  <a:cubicBezTo>
                    <a:pt x="6718" y="3362"/>
                    <a:pt x="6768" y="3045"/>
                    <a:pt x="6935" y="2794"/>
                  </a:cubicBezTo>
                  <a:cubicBezTo>
                    <a:pt x="7119" y="2543"/>
                    <a:pt x="7336" y="2343"/>
                    <a:pt x="7587" y="2192"/>
                  </a:cubicBezTo>
                  <a:cubicBezTo>
                    <a:pt x="7619" y="2171"/>
                    <a:pt x="7652" y="2151"/>
                    <a:pt x="7685" y="2131"/>
                  </a:cubicBezTo>
                  <a:close/>
                  <a:moveTo>
                    <a:pt x="1024" y="1"/>
                  </a:moveTo>
                  <a:cubicBezTo>
                    <a:pt x="978" y="1"/>
                    <a:pt x="932" y="2"/>
                    <a:pt x="886" y="4"/>
                  </a:cubicBezTo>
                  <a:cubicBezTo>
                    <a:pt x="669" y="20"/>
                    <a:pt x="435" y="54"/>
                    <a:pt x="218" y="121"/>
                  </a:cubicBezTo>
                  <a:lnTo>
                    <a:pt x="51" y="171"/>
                  </a:lnTo>
                  <a:cubicBezTo>
                    <a:pt x="34" y="187"/>
                    <a:pt x="18" y="187"/>
                    <a:pt x="1" y="204"/>
                  </a:cubicBezTo>
                  <a:cubicBezTo>
                    <a:pt x="285" y="121"/>
                    <a:pt x="586" y="70"/>
                    <a:pt x="903" y="54"/>
                  </a:cubicBezTo>
                  <a:cubicBezTo>
                    <a:pt x="1254" y="54"/>
                    <a:pt x="1605" y="104"/>
                    <a:pt x="1956" y="221"/>
                  </a:cubicBezTo>
                  <a:cubicBezTo>
                    <a:pt x="2390" y="371"/>
                    <a:pt x="2808" y="622"/>
                    <a:pt x="3159" y="939"/>
                  </a:cubicBezTo>
                  <a:cubicBezTo>
                    <a:pt x="3317" y="1084"/>
                    <a:pt x="3454" y="1250"/>
                    <a:pt x="3571" y="1428"/>
                  </a:cubicBezTo>
                  <a:lnTo>
                    <a:pt x="3571" y="1428"/>
                  </a:lnTo>
                  <a:cubicBezTo>
                    <a:pt x="3306" y="1602"/>
                    <a:pt x="3068" y="1828"/>
                    <a:pt x="2875" y="2076"/>
                  </a:cubicBezTo>
                  <a:cubicBezTo>
                    <a:pt x="2775" y="2226"/>
                    <a:pt x="2691" y="2410"/>
                    <a:pt x="2641" y="2593"/>
                  </a:cubicBezTo>
                  <a:cubicBezTo>
                    <a:pt x="2591" y="2777"/>
                    <a:pt x="2607" y="2978"/>
                    <a:pt x="2708" y="3145"/>
                  </a:cubicBezTo>
                  <a:cubicBezTo>
                    <a:pt x="2791" y="3329"/>
                    <a:pt x="2975" y="3429"/>
                    <a:pt x="3159" y="3446"/>
                  </a:cubicBezTo>
                  <a:cubicBezTo>
                    <a:pt x="3182" y="3448"/>
                    <a:pt x="3206" y="3449"/>
                    <a:pt x="3229" y="3449"/>
                  </a:cubicBezTo>
                  <a:cubicBezTo>
                    <a:pt x="3389" y="3449"/>
                    <a:pt x="3546" y="3399"/>
                    <a:pt x="3677" y="3312"/>
                  </a:cubicBezTo>
                  <a:cubicBezTo>
                    <a:pt x="3827" y="3212"/>
                    <a:pt x="3927" y="3061"/>
                    <a:pt x="3994" y="2894"/>
                  </a:cubicBezTo>
                  <a:cubicBezTo>
                    <a:pt x="4044" y="2727"/>
                    <a:pt x="4061" y="2560"/>
                    <a:pt x="4044" y="2410"/>
                  </a:cubicBezTo>
                  <a:cubicBezTo>
                    <a:pt x="4011" y="2092"/>
                    <a:pt x="3911" y="1791"/>
                    <a:pt x="3744" y="1541"/>
                  </a:cubicBezTo>
                  <a:cubicBezTo>
                    <a:pt x="3732" y="1521"/>
                    <a:pt x="3720" y="1502"/>
                    <a:pt x="3708" y="1483"/>
                  </a:cubicBezTo>
                  <a:lnTo>
                    <a:pt x="3708" y="1483"/>
                  </a:lnTo>
                  <a:cubicBezTo>
                    <a:pt x="3742" y="1463"/>
                    <a:pt x="3776" y="1443"/>
                    <a:pt x="3810" y="1424"/>
                  </a:cubicBezTo>
                  <a:cubicBezTo>
                    <a:pt x="4279" y="1154"/>
                    <a:pt x="4813" y="1008"/>
                    <a:pt x="5350" y="1008"/>
                  </a:cubicBezTo>
                  <a:cubicBezTo>
                    <a:pt x="5579" y="1008"/>
                    <a:pt x="5808" y="1035"/>
                    <a:pt x="6033" y="1090"/>
                  </a:cubicBezTo>
                  <a:cubicBezTo>
                    <a:pt x="6658" y="1239"/>
                    <a:pt x="7205" y="1576"/>
                    <a:pt x="7621" y="2056"/>
                  </a:cubicBezTo>
                  <a:lnTo>
                    <a:pt x="7621" y="2056"/>
                  </a:lnTo>
                  <a:cubicBezTo>
                    <a:pt x="7593" y="2073"/>
                    <a:pt x="7565" y="2091"/>
                    <a:pt x="7536" y="2109"/>
                  </a:cubicBezTo>
                  <a:cubicBezTo>
                    <a:pt x="7269" y="2259"/>
                    <a:pt x="7035" y="2477"/>
                    <a:pt x="6851" y="2727"/>
                  </a:cubicBezTo>
                  <a:cubicBezTo>
                    <a:pt x="6768" y="2878"/>
                    <a:pt x="6701" y="3028"/>
                    <a:pt x="6668" y="3195"/>
                  </a:cubicBezTo>
                  <a:cubicBezTo>
                    <a:pt x="6634" y="3362"/>
                    <a:pt x="6651" y="3546"/>
                    <a:pt x="6718" y="3696"/>
                  </a:cubicBezTo>
                  <a:cubicBezTo>
                    <a:pt x="6768" y="3880"/>
                    <a:pt x="6885" y="4030"/>
                    <a:pt x="7019" y="4131"/>
                  </a:cubicBezTo>
                  <a:cubicBezTo>
                    <a:pt x="7142" y="4217"/>
                    <a:pt x="7274" y="4267"/>
                    <a:pt x="7409" y="4267"/>
                  </a:cubicBezTo>
                  <a:cubicBezTo>
                    <a:pt x="7457" y="4267"/>
                    <a:pt x="7505" y="4261"/>
                    <a:pt x="7553" y="4248"/>
                  </a:cubicBezTo>
                  <a:cubicBezTo>
                    <a:pt x="7938" y="4147"/>
                    <a:pt x="8222" y="3830"/>
                    <a:pt x="8272" y="3446"/>
                  </a:cubicBezTo>
                  <a:cubicBezTo>
                    <a:pt x="8305" y="3045"/>
                    <a:pt x="8205" y="2660"/>
                    <a:pt x="7988" y="2343"/>
                  </a:cubicBezTo>
                  <a:cubicBezTo>
                    <a:pt x="7925" y="2248"/>
                    <a:pt x="7859" y="2158"/>
                    <a:pt x="7788" y="2071"/>
                  </a:cubicBezTo>
                  <a:lnTo>
                    <a:pt x="7788" y="2071"/>
                  </a:lnTo>
                  <a:cubicBezTo>
                    <a:pt x="7957" y="1977"/>
                    <a:pt x="8131" y="1896"/>
                    <a:pt x="8322" y="1825"/>
                  </a:cubicBezTo>
                  <a:cubicBezTo>
                    <a:pt x="8930" y="1574"/>
                    <a:pt x="9581" y="1448"/>
                    <a:pt x="10240" y="1448"/>
                  </a:cubicBezTo>
                  <a:cubicBezTo>
                    <a:pt x="10413" y="1448"/>
                    <a:pt x="10587" y="1457"/>
                    <a:pt x="10761" y="1474"/>
                  </a:cubicBezTo>
                  <a:cubicBezTo>
                    <a:pt x="10995" y="1507"/>
                    <a:pt x="11212" y="1541"/>
                    <a:pt x="11430" y="1591"/>
                  </a:cubicBezTo>
                  <a:lnTo>
                    <a:pt x="11613" y="1641"/>
                  </a:lnTo>
                  <a:lnTo>
                    <a:pt x="11664" y="1641"/>
                  </a:lnTo>
                  <a:cubicBezTo>
                    <a:pt x="11379" y="1524"/>
                    <a:pt x="11079" y="1457"/>
                    <a:pt x="10778" y="1424"/>
                  </a:cubicBezTo>
                  <a:cubicBezTo>
                    <a:pt x="10567" y="1399"/>
                    <a:pt x="10356" y="1387"/>
                    <a:pt x="10146" y="1387"/>
                  </a:cubicBezTo>
                  <a:cubicBezTo>
                    <a:pt x="9508" y="1387"/>
                    <a:pt x="8879" y="1502"/>
                    <a:pt x="8288" y="1741"/>
                  </a:cubicBezTo>
                  <a:cubicBezTo>
                    <a:pt x="8092" y="1815"/>
                    <a:pt x="7904" y="1898"/>
                    <a:pt x="7725" y="1997"/>
                  </a:cubicBezTo>
                  <a:lnTo>
                    <a:pt x="7725" y="1997"/>
                  </a:lnTo>
                  <a:cubicBezTo>
                    <a:pt x="7289" y="1494"/>
                    <a:pt x="6712" y="1138"/>
                    <a:pt x="6066" y="973"/>
                  </a:cubicBezTo>
                  <a:cubicBezTo>
                    <a:pt x="5826" y="917"/>
                    <a:pt x="5582" y="889"/>
                    <a:pt x="5337" y="889"/>
                  </a:cubicBezTo>
                  <a:cubicBezTo>
                    <a:pt x="4783" y="889"/>
                    <a:pt x="4231" y="1034"/>
                    <a:pt x="3744" y="1324"/>
                  </a:cubicBezTo>
                  <a:cubicBezTo>
                    <a:pt x="3710" y="1342"/>
                    <a:pt x="3676" y="1362"/>
                    <a:pt x="3643" y="1382"/>
                  </a:cubicBezTo>
                  <a:lnTo>
                    <a:pt x="3643" y="1382"/>
                  </a:lnTo>
                  <a:cubicBezTo>
                    <a:pt x="3518" y="1197"/>
                    <a:pt x="3379" y="1029"/>
                    <a:pt x="3209" y="873"/>
                  </a:cubicBezTo>
                  <a:cubicBezTo>
                    <a:pt x="2858" y="555"/>
                    <a:pt x="2440" y="304"/>
                    <a:pt x="1973" y="154"/>
                  </a:cubicBezTo>
                  <a:cubicBezTo>
                    <a:pt x="1666" y="52"/>
                    <a:pt x="1346" y="1"/>
                    <a:pt x="102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58"/>
            <p:cNvSpPr/>
            <p:nvPr/>
          </p:nvSpPr>
          <p:spPr>
            <a:xfrm>
              <a:off x="3916200" y="2016285"/>
              <a:ext cx="344505" cy="795000"/>
            </a:xfrm>
            <a:custGeom>
              <a:rect b="b" l="l" r="r" t="t"/>
              <a:pathLst>
                <a:path extrusionOk="0" h="24805" w="10749">
                  <a:moveTo>
                    <a:pt x="2713" y="1"/>
                  </a:moveTo>
                  <a:cubicBezTo>
                    <a:pt x="2061" y="1"/>
                    <a:pt x="2160" y="3279"/>
                    <a:pt x="2177" y="3577"/>
                  </a:cubicBezTo>
                  <a:cubicBezTo>
                    <a:pt x="2185" y="3690"/>
                    <a:pt x="2107" y="3744"/>
                    <a:pt x="2025" y="3744"/>
                  </a:cubicBezTo>
                  <a:cubicBezTo>
                    <a:pt x="1937" y="3744"/>
                    <a:pt x="1843" y="3681"/>
                    <a:pt x="1843" y="3560"/>
                  </a:cubicBezTo>
                  <a:cubicBezTo>
                    <a:pt x="1843" y="3326"/>
                    <a:pt x="2043" y="453"/>
                    <a:pt x="1358" y="386"/>
                  </a:cubicBezTo>
                  <a:cubicBezTo>
                    <a:pt x="1353" y="385"/>
                    <a:pt x="1349" y="385"/>
                    <a:pt x="1344" y="385"/>
                  </a:cubicBezTo>
                  <a:cubicBezTo>
                    <a:pt x="850" y="385"/>
                    <a:pt x="1422" y="3131"/>
                    <a:pt x="1057" y="3694"/>
                  </a:cubicBezTo>
                  <a:cubicBezTo>
                    <a:pt x="1022" y="3750"/>
                    <a:pt x="991" y="3776"/>
                    <a:pt x="964" y="3776"/>
                  </a:cubicBezTo>
                  <a:cubicBezTo>
                    <a:pt x="710" y="3776"/>
                    <a:pt x="775" y="1537"/>
                    <a:pt x="322" y="1522"/>
                  </a:cubicBezTo>
                  <a:cubicBezTo>
                    <a:pt x="306" y="1520"/>
                    <a:pt x="291" y="1519"/>
                    <a:pt x="276" y="1519"/>
                  </a:cubicBezTo>
                  <a:cubicBezTo>
                    <a:pt x="115" y="1519"/>
                    <a:pt x="1" y="1656"/>
                    <a:pt x="138" y="3109"/>
                  </a:cubicBezTo>
                  <a:cubicBezTo>
                    <a:pt x="222" y="3945"/>
                    <a:pt x="656" y="5198"/>
                    <a:pt x="690" y="6852"/>
                  </a:cubicBezTo>
                  <a:lnTo>
                    <a:pt x="706" y="6852"/>
                  </a:lnTo>
                  <a:lnTo>
                    <a:pt x="2026" y="21639"/>
                  </a:lnTo>
                  <a:cubicBezTo>
                    <a:pt x="2060" y="22274"/>
                    <a:pt x="2294" y="22875"/>
                    <a:pt x="2661" y="23377"/>
                  </a:cubicBezTo>
                  <a:cubicBezTo>
                    <a:pt x="2711" y="23444"/>
                    <a:pt x="2778" y="23510"/>
                    <a:pt x="2828" y="23560"/>
                  </a:cubicBezTo>
                  <a:cubicBezTo>
                    <a:pt x="3577" y="24398"/>
                    <a:pt x="4606" y="24805"/>
                    <a:pt x="5641" y="24805"/>
                  </a:cubicBezTo>
                  <a:cubicBezTo>
                    <a:pt x="6753" y="24805"/>
                    <a:pt x="7872" y="24335"/>
                    <a:pt x="8660" y="23427"/>
                  </a:cubicBezTo>
                  <a:lnTo>
                    <a:pt x="10748" y="21037"/>
                  </a:lnTo>
                  <a:lnTo>
                    <a:pt x="6755" y="17178"/>
                  </a:lnTo>
                  <a:lnTo>
                    <a:pt x="6053" y="18047"/>
                  </a:lnTo>
                  <a:lnTo>
                    <a:pt x="5101" y="6635"/>
                  </a:lnTo>
                  <a:cubicBezTo>
                    <a:pt x="5184" y="6334"/>
                    <a:pt x="5301" y="6033"/>
                    <a:pt x="5468" y="5766"/>
                  </a:cubicBezTo>
                  <a:cubicBezTo>
                    <a:pt x="5619" y="5515"/>
                    <a:pt x="5802" y="5281"/>
                    <a:pt x="6003" y="5081"/>
                  </a:cubicBezTo>
                  <a:cubicBezTo>
                    <a:pt x="6254" y="4813"/>
                    <a:pt x="6538" y="4580"/>
                    <a:pt x="6855" y="4396"/>
                  </a:cubicBezTo>
                  <a:cubicBezTo>
                    <a:pt x="7156" y="4262"/>
                    <a:pt x="7139" y="3828"/>
                    <a:pt x="6855" y="3761"/>
                  </a:cubicBezTo>
                  <a:cubicBezTo>
                    <a:pt x="6837" y="3758"/>
                    <a:pt x="6817" y="3756"/>
                    <a:pt x="6795" y="3756"/>
                  </a:cubicBezTo>
                  <a:cubicBezTo>
                    <a:pt x="6453" y="3756"/>
                    <a:pt x="5660" y="4127"/>
                    <a:pt x="5000" y="4897"/>
                  </a:cubicBezTo>
                  <a:cubicBezTo>
                    <a:pt x="4866" y="5047"/>
                    <a:pt x="4760" y="5111"/>
                    <a:pt x="4676" y="5111"/>
                  </a:cubicBezTo>
                  <a:cubicBezTo>
                    <a:pt x="4311" y="5111"/>
                    <a:pt x="4369" y="3912"/>
                    <a:pt x="4382" y="3410"/>
                  </a:cubicBezTo>
                  <a:cubicBezTo>
                    <a:pt x="4399" y="2808"/>
                    <a:pt x="4366" y="904"/>
                    <a:pt x="4182" y="753"/>
                  </a:cubicBezTo>
                  <a:cubicBezTo>
                    <a:pt x="4118" y="702"/>
                    <a:pt x="4052" y="676"/>
                    <a:pt x="3989" y="676"/>
                  </a:cubicBezTo>
                  <a:cubicBezTo>
                    <a:pt x="3788" y="676"/>
                    <a:pt x="3614" y="934"/>
                    <a:pt x="3614" y="1405"/>
                  </a:cubicBezTo>
                  <a:cubicBezTo>
                    <a:pt x="3614" y="2020"/>
                    <a:pt x="3481" y="3844"/>
                    <a:pt x="3150" y="3844"/>
                  </a:cubicBezTo>
                  <a:cubicBezTo>
                    <a:pt x="3149" y="3844"/>
                    <a:pt x="3147" y="3844"/>
                    <a:pt x="3146" y="3844"/>
                  </a:cubicBezTo>
                  <a:cubicBezTo>
                    <a:pt x="2828" y="3828"/>
                    <a:pt x="2962" y="703"/>
                    <a:pt x="2962" y="703"/>
                  </a:cubicBezTo>
                  <a:cubicBezTo>
                    <a:pt x="2962" y="703"/>
                    <a:pt x="3096" y="35"/>
                    <a:pt x="2728" y="1"/>
                  </a:cubicBezTo>
                  <a:cubicBezTo>
                    <a:pt x="2723" y="1"/>
                    <a:pt x="2718" y="1"/>
                    <a:pt x="2713"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58"/>
            <p:cNvSpPr/>
            <p:nvPr/>
          </p:nvSpPr>
          <p:spPr>
            <a:xfrm>
              <a:off x="4419705" y="1741007"/>
              <a:ext cx="312231" cy="617604"/>
            </a:xfrm>
            <a:custGeom>
              <a:rect b="b" l="l" r="r" t="t"/>
              <a:pathLst>
                <a:path extrusionOk="0" h="19270" w="9742">
                  <a:moveTo>
                    <a:pt x="4108" y="1"/>
                  </a:moveTo>
                  <a:cubicBezTo>
                    <a:pt x="2968" y="1"/>
                    <a:pt x="1803" y="228"/>
                    <a:pt x="686" y="671"/>
                  </a:cubicBezTo>
                  <a:cubicBezTo>
                    <a:pt x="686" y="671"/>
                    <a:pt x="1" y="6619"/>
                    <a:pt x="402" y="9376"/>
                  </a:cubicBezTo>
                  <a:cubicBezTo>
                    <a:pt x="836" y="12283"/>
                    <a:pt x="3042" y="12667"/>
                    <a:pt x="3042" y="12667"/>
                  </a:cubicBezTo>
                  <a:cubicBezTo>
                    <a:pt x="3042" y="12667"/>
                    <a:pt x="3058" y="14489"/>
                    <a:pt x="3042" y="16210"/>
                  </a:cubicBezTo>
                  <a:cubicBezTo>
                    <a:pt x="3025" y="17847"/>
                    <a:pt x="4445" y="19217"/>
                    <a:pt x="6200" y="19267"/>
                  </a:cubicBezTo>
                  <a:cubicBezTo>
                    <a:pt x="6244" y="19269"/>
                    <a:pt x="6288" y="19270"/>
                    <a:pt x="6332" y="19270"/>
                  </a:cubicBezTo>
                  <a:cubicBezTo>
                    <a:pt x="8009" y="19270"/>
                    <a:pt x="9359" y="18039"/>
                    <a:pt x="9408" y="16460"/>
                  </a:cubicBezTo>
                  <a:lnTo>
                    <a:pt x="9742" y="2475"/>
                  </a:lnTo>
                  <a:cubicBezTo>
                    <a:pt x="8282" y="798"/>
                    <a:pt x="6241" y="1"/>
                    <a:pt x="410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58"/>
            <p:cNvSpPr/>
            <p:nvPr/>
          </p:nvSpPr>
          <p:spPr>
            <a:xfrm>
              <a:off x="4460954" y="1898341"/>
              <a:ext cx="24134" cy="22723"/>
            </a:xfrm>
            <a:custGeom>
              <a:rect b="b" l="l" r="r" t="t"/>
              <a:pathLst>
                <a:path extrusionOk="0" h="709" w="753">
                  <a:moveTo>
                    <a:pt x="333" y="1"/>
                  </a:moveTo>
                  <a:cubicBezTo>
                    <a:pt x="168" y="1"/>
                    <a:pt x="15" y="141"/>
                    <a:pt x="0" y="323"/>
                  </a:cubicBezTo>
                  <a:cubicBezTo>
                    <a:pt x="0" y="523"/>
                    <a:pt x="151" y="691"/>
                    <a:pt x="351" y="707"/>
                  </a:cubicBezTo>
                  <a:cubicBezTo>
                    <a:pt x="361" y="708"/>
                    <a:pt x="371" y="709"/>
                    <a:pt x="382" y="709"/>
                  </a:cubicBezTo>
                  <a:cubicBezTo>
                    <a:pt x="570" y="709"/>
                    <a:pt x="736" y="563"/>
                    <a:pt x="752" y="373"/>
                  </a:cubicBezTo>
                  <a:cubicBezTo>
                    <a:pt x="752" y="173"/>
                    <a:pt x="585" y="6"/>
                    <a:pt x="384" y="6"/>
                  </a:cubicBezTo>
                  <a:cubicBezTo>
                    <a:pt x="367" y="2"/>
                    <a:pt x="350" y="1"/>
                    <a:pt x="33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58"/>
            <p:cNvSpPr/>
            <p:nvPr/>
          </p:nvSpPr>
          <p:spPr>
            <a:xfrm>
              <a:off x="4441115" y="1882957"/>
              <a:ext cx="48235" cy="13140"/>
            </a:xfrm>
            <a:custGeom>
              <a:rect b="b" l="l" r="r" t="t"/>
              <a:pathLst>
                <a:path extrusionOk="0" h="410" w="1505">
                  <a:moveTo>
                    <a:pt x="753" y="1"/>
                  </a:moveTo>
                  <a:cubicBezTo>
                    <a:pt x="536" y="1"/>
                    <a:pt x="335" y="68"/>
                    <a:pt x="168" y="185"/>
                  </a:cubicBezTo>
                  <a:cubicBezTo>
                    <a:pt x="51" y="268"/>
                    <a:pt x="1" y="369"/>
                    <a:pt x="34" y="385"/>
                  </a:cubicBezTo>
                  <a:cubicBezTo>
                    <a:pt x="38" y="391"/>
                    <a:pt x="45" y="393"/>
                    <a:pt x="55" y="393"/>
                  </a:cubicBezTo>
                  <a:cubicBezTo>
                    <a:pt x="132" y="393"/>
                    <a:pt x="396" y="235"/>
                    <a:pt x="753" y="235"/>
                  </a:cubicBezTo>
                  <a:cubicBezTo>
                    <a:pt x="1112" y="235"/>
                    <a:pt x="1378" y="409"/>
                    <a:pt x="1465" y="409"/>
                  </a:cubicBezTo>
                  <a:cubicBezTo>
                    <a:pt x="1475" y="409"/>
                    <a:pt x="1483" y="407"/>
                    <a:pt x="1488" y="402"/>
                  </a:cubicBezTo>
                  <a:cubicBezTo>
                    <a:pt x="1505" y="369"/>
                    <a:pt x="1471" y="285"/>
                    <a:pt x="1338" y="185"/>
                  </a:cubicBezTo>
                  <a:cubicBezTo>
                    <a:pt x="1171" y="68"/>
                    <a:pt x="953" y="1"/>
                    <a:pt x="7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58"/>
            <p:cNvSpPr/>
            <p:nvPr/>
          </p:nvSpPr>
          <p:spPr>
            <a:xfrm>
              <a:off x="4592134" y="1902090"/>
              <a:ext cx="23589" cy="22723"/>
            </a:xfrm>
            <a:custGeom>
              <a:rect b="b" l="l" r="r" t="t"/>
              <a:pathLst>
                <a:path extrusionOk="0" h="709" w="736">
                  <a:moveTo>
                    <a:pt x="329" y="1"/>
                  </a:moveTo>
                  <a:cubicBezTo>
                    <a:pt x="154" y="1"/>
                    <a:pt x="16" y="141"/>
                    <a:pt x="1" y="323"/>
                  </a:cubicBezTo>
                  <a:cubicBezTo>
                    <a:pt x="1" y="523"/>
                    <a:pt x="151" y="691"/>
                    <a:pt x="352" y="707"/>
                  </a:cubicBezTo>
                  <a:cubicBezTo>
                    <a:pt x="362" y="708"/>
                    <a:pt x="372" y="709"/>
                    <a:pt x="382" y="709"/>
                  </a:cubicBezTo>
                  <a:cubicBezTo>
                    <a:pt x="569" y="709"/>
                    <a:pt x="720" y="563"/>
                    <a:pt x="736" y="373"/>
                  </a:cubicBezTo>
                  <a:cubicBezTo>
                    <a:pt x="736" y="173"/>
                    <a:pt x="586" y="5"/>
                    <a:pt x="385" y="5"/>
                  </a:cubicBezTo>
                  <a:cubicBezTo>
                    <a:pt x="366" y="2"/>
                    <a:pt x="348" y="1"/>
                    <a:pt x="3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58"/>
            <p:cNvSpPr/>
            <p:nvPr/>
          </p:nvSpPr>
          <p:spPr>
            <a:xfrm>
              <a:off x="4574475" y="1889399"/>
              <a:ext cx="48235" cy="12596"/>
            </a:xfrm>
            <a:custGeom>
              <a:rect b="b" l="l" r="r" t="t"/>
              <a:pathLst>
                <a:path extrusionOk="0" h="393" w="1505">
                  <a:moveTo>
                    <a:pt x="752" y="0"/>
                  </a:moveTo>
                  <a:cubicBezTo>
                    <a:pt x="552" y="0"/>
                    <a:pt x="335" y="51"/>
                    <a:pt x="168" y="168"/>
                  </a:cubicBezTo>
                  <a:cubicBezTo>
                    <a:pt x="51" y="268"/>
                    <a:pt x="0" y="351"/>
                    <a:pt x="34" y="385"/>
                  </a:cubicBezTo>
                  <a:cubicBezTo>
                    <a:pt x="36" y="387"/>
                    <a:pt x="40" y="389"/>
                    <a:pt x="46" y="389"/>
                  </a:cubicBezTo>
                  <a:cubicBezTo>
                    <a:pt x="109" y="389"/>
                    <a:pt x="359" y="233"/>
                    <a:pt x="705" y="233"/>
                  </a:cubicBezTo>
                  <a:cubicBezTo>
                    <a:pt x="720" y="233"/>
                    <a:pt x="736" y="234"/>
                    <a:pt x="752" y="234"/>
                  </a:cubicBezTo>
                  <a:cubicBezTo>
                    <a:pt x="1109" y="234"/>
                    <a:pt x="1386" y="393"/>
                    <a:pt x="1467" y="393"/>
                  </a:cubicBezTo>
                  <a:cubicBezTo>
                    <a:pt x="1477" y="393"/>
                    <a:pt x="1484" y="390"/>
                    <a:pt x="1487" y="385"/>
                  </a:cubicBezTo>
                  <a:cubicBezTo>
                    <a:pt x="1504" y="368"/>
                    <a:pt x="1471" y="285"/>
                    <a:pt x="1337" y="184"/>
                  </a:cubicBezTo>
                  <a:cubicBezTo>
                    <a:pt x="1170" y="67"/>
                    <a:pt x="970" y="0"/>
                    <a:pt x="7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58"/>
            <p:cNvSpPr/>
            <p:nvPr/>
          </p:nvSpPr>
          <p:spPr>
            <a:xfrm>
              <a:off x="4495215" y="1889399"/>
              <a:ext cx="41280" cy="106951"/>
            </a:xfrm>
            <a:custGeom>
              <a:rect b="b" l="l" r="r" t="t"/>
              <a:pathLst>
                <a:path extrusionOk="0" h="3337" w="1288">
                  <a:moveTo>
                    <a:pt x="1236" y="0"/>
                  </a:moveTo>
                  <a:cubicBezTo>
                    <a:pt x="1196" y="0"/>
                    <a:pt x="799" y="863"/>
                    <a:pt x="385" y="1955"/>
                  </a:cubicBezTo>
                  <a:cubicBezTo>
                    <a:pt x="268" y="2223"/>
                    <a:pt x="168" y="2490"/>
                    <a:pt x="84" y="2741"/>
                  </a:cubicBezTo>
                  <a:cubicBezTo>
                    <a:pt x="17" y="2858"/>
                    <a:pt x="1" y="2991"/>
                    <a:pt x="17" y="3142"/>
                  </a:cubicBezTo>
                  <a:cubicBezTo>
                    <a:pt x="51" y="3209"/>
                    <a:pt x="118" y="3259"/>
                    <a:pt x="184" y="3292"/>
                  </a:cubicBezTo>
                  <a:cubicBezTo>
                    <a:pt x="251" y="3309"/>
                    <a:pt x="301" y="3309"/>
                    <a:pt x="368" y="3309"/>
                  </a:cubicBezTo>
                  <a:cubicBezTo>
                    <a:pt x="495" y="3328"/>
                    <a:pt x="623" y="3336"/>
                    <a:pt x="750" y="3336"/>
                  </a:cubicBezTo>
                  <a:cubicBezTo>
                    <a:pt x="840" y="3336"/>
                    <a:pt x="930" y="3332"/>
                    <a:pt x="1020" y="3325"/>
                  </a:cubicBezTo>
                  <a:cubicBezTo>
                    <a:pt x="803" y="3259"/>
                    <a:pt x="585" y="3209"/>
                    <a:pt x="368" y="3192"/>
                  </a:cubicBezTo>
                  <a:cubicBezTo>
                    <a:pt x="268" y="3192"/>
                    <a:pt x="168" y="3158"/>
                    <a:pt x="151" y="3092"/>
                  </a:cubicBezTo>
                  <a:cubicBezTo>
                    <a:pt x="151" y="2991"/>
                    <a:pt x="168" y="2874"/>
                    <a:pt x="234" y="2791"/>
                  </a:cubicBezTo>
                  <a:cubicBezTo>
                    <a:pt x="335" y="2540"/>
                    <a:pt x="435" y="2290"/>
                    <a:pt x="535" y="2022"/>
                  </a:cubicBezTo>
                  <a:cubicBezTo>
                    <a:pt x="970" y="919"/>
                    <a:pt x="1287" y="17"/>
                    <a:pt x="1237" y="0"/>
                  </a:cubicBezTo>
                  <a:cubicBezTo>
                    <a:pt x="1237" y="0"/>
                    <a:pt x="1236" y="0"/>
                    <a:pt x="12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58"/>
            <p:cNvSpPr/>
            <p:nvPr/>
          </p:nvSpPr>
          <p:spPr>
            <a:xfrm>
              <a:off x="4517169" y="2115383"/>
              <a:ext cx="124803" cy="54581"/>
            </a:xfrm>
            <a:custGeom>
              <a:rect b="b" l="l" r="r" t="t"/>
              <a:pathLst>
                <a:path extrusionOk="0" h="1703" w="3894">
                  <a:moveTo>
                    <a:pt x="3894" y="0"/>
                  </a:moveTo>
                  <a:cubicBezTo>
                    <a:pt x="2761" y="654"/>
                    <a:pt x="1492" y="989"/>
                    <a:pt x="187" y="989"/>
                  </a:cubicBezTo>
                  <a:cubicBezTo>
                    <a:pt x="125" y="989"/>
                    <a:pt x="63" y="988"/>
                    <a:pt x="1" y="986"/>
                  </a:cubicBezTo>
                  <a:lnTo>
                    <a:pt x="1" y="986"/>
                  </a:lnTo>
                  <a:lnTo>
                    <a:pt x="34" y="1671"/>
                  </a:lnTo>
                  <a:cubicBezTo>
                    <a:pt x="239" y="1693"/>
                    <a:pt x="434" y="1703"/>
                    <a:pt x="620" y="1703"/>
                  </a:cubicBezTo>
                  <a:cubicBezTo>
                    <a:pt x="3057" y="1703"/>
                    <a:pt x="3894" y="1"/>
                    <a:pt x="3894" y="0"/>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58"/>
            <p:cNvSpPr/>
            <p:nvPr/>
          </p:nvSpPr>
          <p:spPr>
            <a:xfrm>
              <a:off x="4524124" y="2005067"/>
              <a:ext cx="43941" cy="36441"/>
            </a:xfrm>
            <a:custGeom>
              <a:rect b="b" l="l" r="r" t="t"/>
              <a:pathLst>
                <a:path extrusionOk="0" h="1137" w="1371">
                  <a:moveTo>
                    <a:pt x="1287" y="1"/>
                  </a:moveTo>
                  <a:cubicBezTo>
                    <a:pt x="1221" y="1"/>
                    <a:pt x="1221" y="435"/>
                    <a:pt x="836" y="736"/>
                  </a:cubicBezTo>
                  <a:cubicBezTo>
                    <a:pt x="469" y="1036"/>
                    <a:pt x="1" y="986"/>
                    <a:pt x="1" y="1036"/>
                  </a:cubicBezTo>
                  <a:cubicBezTo>
                    <a:pt x="1" y="1070"/>
                    <a:pt x="101" y="1137"/>
                    <a:pt x="302" y="1137"/>
                  </a:cubicBezTo>
                  <a:cubicBezTo>
                    <a:pt x="552" y="1137"/>
                    <a:pt x="803" y="1053"/>
                    <a:pt x="1003" y="903"/>
                  </a:cubicBezTo>
                  <a:cubicBezTo>
                    <a:pt x="1187" y="752"/>
                    <a:pt x="1321" y="535"/>
                    <a:pt x="1354" y="285"/>
                  </a:cubicBezTo>
                  <a:cubicBezTo>
                    <a:pt x="1371" y="101"/>
                    <a:pt x="1321" y="1"/>
                    <a:pt x="128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58"/>
            <p:cNvSpPr/>
            <p:nvPr/>
          </p:nvSpPr>
          <p:spPr>
            <a:xfrm>
              <a:off x="4426660" y="1687420"/>
              <a:ext cx="265662" cy="185602"/>
            </a:xfrm>
            <a:custGeom>
              <a:rect b="b" l="l" r="r" t="t"/>
              <a:pathLst>
                <a:path extrusionOk="0" h="5791" w="8289">
                  <a:moveTo>
                    <a:pt x="4397" y="1"/>
                  </a:moveTo>
                  <a:cubicBezTo>
                    <a:pt x="4302" y="1"/>
                    <a:pt x="4206" y="2"/>
                    <a:pt x="4111" y="3"/>
                  </a:cubicBezTo>
                  <a:cubicBezTo>
                    <a:pt x="3075" y="20"/>
                    <a:pt x="1972" y="170"/>
                    <a:pt x="1187" y="772"/>
                  </a:cubicBezTo>
                  <a:cubicBezTo>
                    <a:pt x="619" y="1240"/>
                    <a:pt x="251" y="1908"/>
                    <a:pt x="151" y="2643"/>
                  </a:cubicBezTo>
                  <a:cubicBezTo>
                    <a:pt x="34" y="3512"/>
                    <a:pt x="1" y="4381"/>
                    <a:pt x="68" y="5267"/>
                  </a:cubicBezTo>
                  <a:cubicBezTo>
                    <a:pt x="68" y="5434"/>
                    <a:pt x="135" y="5601"/>
                    <a:pt x="285" y="5718"/>
                  </a:cubicBezTo>
                  <a:cubicBezTo>
                    <a:pt x="374" y="5769"/>
                    <a:pt x="483" y="5791"/>
                    <a:pt x="589" y="5791"/>
                  </a:cubicBezTo>
                  <a:cubicBezTo>
                    <a:pt x="622" y="5791"/>
                    <a:pt x="654" y="5788"/>
                    <a:pt x="686" y="5785"/>
                  </a:cubicBezTo>
                  <a:cubicBezTo>
                    <a:pt x="1906" y="5718"/>
                    <a:pt x="3209" y="4815"/>
                    <a:pt x="4111" y="4130"/>
                  </a:cubicBezTo>
                  <a:lnTo>
                    <a:pt x="4111" y="4130"/>
                  </a:lnTo>
                  <a:cubicBezTo>
                    <a:pt x="3877" y="4431"/>
                    <a:pt x="2641" y="5200"/>
                    <a:pt x="2407" y="5500"/>
                  </a:cubicBezTo>
                  <a:cubicBezTo>
                    <a:pt x="4412" y="5150"/>
                    <a:pt x="7219" y="3596"/>
                    <a:pt x="8272" y="2092"/>
                  </a:cubicBezTo>
                  <a:lnTo>
                    <a:pt x="8288" y="2042"/>
                  </a:lnTo>
                  <a:cubicBezTo>
                    <a:pt x="8171" y="1290"/>
                    <a:pt x="7486" y="655"/>
                    <a:pt x="6684" y="354"/>
                  </a:cubicBezTo>
                  <a:cubicBezTo>
                    <a:pt x="5983" y="71"/>
                    <a:pt x="5190" y="1"/>
                    <a:pt x="439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58"/>
            <p:cNvSpPr/>
            <p:nvPr/>
          </p:nvSpPr>
          <p:spPr>
            <a:xfrm>
              <a:off x="4622133" y="1697964"/>
              <a:ext cx="178775" cy="325340"/>
            </a:xfrm>
            <a:custGeom>
              <a:rect b="b" l="l" r="r" t="t"/>
              <a:pathLst>
                <a:path extrusionOk="0" h="10151" w="5578">
                  <a:moveTo>
                    <a:pt x="564" y="1"/>
                  </a:moveTo>
                  <a:cubicBezTo>
                    <a:pt x="383" y="1"/>
                    <a:pt x="195" y="9"/>
                    <a:pt x="0" y="25"/>
                  </a:cubicBezTo>
                  <a:lnTo>
                    <a:pt x="1254" y="1613"/>
                  </a:lnTo>
                  <a:cubicBezTo>
                    <a:pt x="1254" y="1613"/>
                    <a:pt x="234" y="4954"/>
                    <a:pt x="2390" y="7243"/>
                  </a:cubicBezTo>
                  <a:cubicBezTo>
                    <a:pt x="2390" y="7243"/>
                    <a:pt x="2523" y="8597"/>
                    <a:pt x="4027" y="10151"/>
                  </a:cubicBezTo>
                  <a:cubicBezTo>
                    <a:pt x="4027" y="10151"/>
                    <a:pt x="4896" y="10134"/>
                    <a:pt x="5214" y="8513"/>
                  </a:cubicBezTo>
                  <a:cubicBezTo>
                    <a:pt x="5347" y="7878"/>
                    <a:pt x="5447" y="7227"/>
                    <a:pt x="5498" y="6592"/>
                  </a:cubicBezTo>
                  <a:cubicBezTo>
                    <a:pt x="5578" y="5145"/>
                    <a:pt x="5179" y="1"/>
                    <a:pt x="56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58"/>
            <p:cNvSpPr/>
            <p:nvPr/>
          </p:nvSpPr>
          <p:spPr>
            <a:xfrm>
              <a:off x="4692291" y="1921224"/>
              <a:ext cx="59998" cy="90830"/>
            </a:xfrm>
            <a:custGeom>
              <a:rect b="b" l="l" r="r" t="t"/>
              <a:pathLst>
                <a:path extrusionOk="0" h="2834" w="1872">
                  <a:moveTo>
                    <a:pt x="471" y="0"/>
                  </a:moveTo>
                  <a:cubicBezTo>
                    <a:pt x="362" y="0"/>
                    <a:pt x="255" y="9"/>
                    <a:pt x="151" y="27"/>
                  </a:cubicBezTo>
                  <a:lnTo>
                    <a:pt x="0" y="2683"/>
                  </a:lnTo>
                  <a:cubicBezTo>
                    <a:pt x="124" y="2785"/>
                    <a:pt x="279" y="2833"/>
                    <a:pt x="433" y="2833"/>
                  </a:cubicBezTo>
                  <a:cubicBezTo>
                    <a:pt x="507" y="2833"/>
                    <a:pt x="581" y="2822"/>
                    <a:pt x="652" y="2800"/>
                  </a:cubicBezTo>
                  <a:cubicBezTo>
                    <a:pt x="852" y="2717"/>
                    <a:pt x="1053" y="2583"/>
                    <a:pt x="1203" y="2433"/>
                  </a:cubicBezTo>
                  <a:cubicBezTo>
                    <a:pt x="1437" y="2216"/>
                    <a:pt x="1621" y="1948"/>
                    <a:pt x="1755" y="1647"/>
                  </a:cubicBezTo>
                  <a:cubicBezTo>
                    <a:pt x="1872" y="1363"/>
                    <a:pt x="1872" y="1029"/>
                    <a:pt x="1755" y="728"/>
                  </a:cubicBezTo>
                  <a:cubicBezTo>
                    <a:pt x="1621" y="444"/>
                    <a:pt x="1370" y="210"/>
                    <a:pt x="1070" y="110"/>
                  </a:cubicBezTo>
                  <a:cubicBezTo>
                    <a:pt x="884" y="34"/>
                    <a:pt x="676" y="0"/>
                    <a:pt x="471"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58"/>
            <p:cNvSpPr/>
            <p:nvPr/>
          </p:nvSpPr>
          <p:spPr>
            <a:xfrm>
              <a:off x="3981678" y="2445242"/>
              <a:ext cx="831665" cy="425239"/>
            </a:xfrm>
            <a:custGeom>
              <a:rect b="b" l="l" r="r" t="t"/>
              <a:pathLst>
                <a:path extrusionOk="0" h="13268" w="25949">
                  <a:moveTo>
                    <a:pt x="13918" y="1"/>
                  </a:moveTo>
                  <a:lnTo>
                    <a:pt x="0" y="101"/>
                  </a:lnTo>
                  <a:lnTo>
                    <a:pt x="3375" y="13268"/>
                  </a:lnTo>
                  <a:lnTo>
                    <a:pt x="25948" y="13268"/>
                  </a:lnTo>
                  <a:lnTo>
                    <a:pt x="25948" y="11948"/>
                  </a:lnTo>
                  <a:lnTo>
                    <a:pt x="16642" y="11948"/>
                  </a:lnTo>
                  <a:lnTo>
                    <a:pt x="1391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58"/>
            <p:cNvSpPr/>
            <p:nvPr/>
          </p:nvSpPr>
          <p:spPr>
            <a:xfrm>
              <a:off x="4186221" y="2611069"/>
              <a:ext cx="69645" cy="75702"/>
            </a:xfrm>
            <a:custGeom>
              <a:rect b="b" l="l" r="r" t="t"/>
              <a:pathLst>
                <a:path extrusionOk="0" h="2362" w="2173">
                  <a:moveTo>
                    <a:pt x="953" y="1"/>
                  </a:moveTo>
                  <a:cubicBezTo>
                    <a:pt x="874" y="1"/>
                    <a:pt x="796" y="14"/>
                    <a:pt x="719" y="40"/>
                  </a:cubicBezTo>
                  <a:cubicBezTo>
                    <a:pt x="218" y="190"/>
                    <a:pt x="1" y="842"/>
                    <a:pt x="201" y="1460"/>
                  </a:cubicBezTo>
                  <a:cubicBezTo>
                    <a:pt x="387" y="2002"/>
                    <a:pt x="816" y="2362"/>
                    <a:pt x="1239" y="2362"/>
                  </a:cubicBezTo>
                  <a:cubicBezTo>
                    <a:pt x="1311" y="2362"/>
                    <a:pt x="1383" y="2351"/>
                    <a:pt x="1454" y="2329"/>
                  </a:cubicBezTo>
                  <a:cubicBezTo>
                    <a:pt x="1939" y="2179"/>
                    <a:pt x="2173" y="1527"/>
                    <a:pt x="1956" y="892"/>
                  </a:cubicBezTo>
                  <a:cubicBezTo>
                    <a:pt x="1787" y="358"/>
                    <a:pt x="1370" y="1"/>
                    <a:pt x="95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58"/>
            <p:cNvSpPr/>
            <p:nvPr/>
          </p:nvSpPr>
          <p:spPr>
            <a:xfrm>
              <a:off x="4302434" y="2737634"/>
              <a:ext cx="788622" cy="250599"/>
            </a:xfrm>
            <a:custGeom>
              <a:rect b="b" l="l" r="r" t="t"/>
              <a:pathLst>
                <a:path extrusionOk="0" h="7819" w="24606">
                  <a:moveTo>
                    <a:pt x="23693" y="1"/>
                  </a:moveTo>
                  <a:lnTo>
                    <a:pt x="17260" y="485"/>
                  </a:lnTo>
                  <a:lnTo>
                    <a:pt x="17845" y="2891"/>
                  </a:lnTo>
                  <a:lnTo>
                    <a:pt x="5665" y="3977"/>
                  </a:lnTo>
                  <a:lnTo>
                    <a:pt x="5665" y="3994"/>
                  </a:lnTo>
                  <a:lnTo>
                    <a:pt x="5113" y="4011"/>
                  </a:lnTo>
                  <a:cubicBezTo>
                    <a:pt x="4295" y="3827"/>
                    <a:pt x="3610" y="3259"/>
                    <a:pt x="3275" y="2490"/>
                  </a:cubicBezTo>
                  <a:cubicBezTo>
                    <a:pt x="3197" y="2286"/>
                    <a:pt x="3074" y="2053"/>
                    <a:pt x="2880" y="2053"/>
                  </a:cubicBezTo>
                  <a:cubicBezTo>
                    <a:pt x="2867" y="2053"/>
                    <a:pt x="2854" y="2054"/>
                    <a:pt x="2841" y="2056"/>
                  </a:cubicBezTo>
                  <a:cubicBezTo>
                    <a:pt x="2724" y="2089"/>
                    <a:pt x="2640" y="2206"/>
                    <a:pt x="2624" y="2323"/>
                  </a:cubicBezTo>
                  <a:cubicBezTo>
                    <a:pt x="2624" y="2440"/>
                    <a:pt x="2640" y="2557"/>
                    <a:pt x="2691" y="2674"/>
                  </a:cubicBezTo>
                  <a:cubicBezTo>
                    <a:pt x="2841" y="3159"/>
                    <a:pt x="3041" y="3627"/>
                    <a:pt x="3275" y="4061"/>
                  </a:cubicBezTo>
                  <a:lnTo>
                    <a:pt x="0" y="4161"/>
                  </a:lnTo>
                  <a:cubicBezTo>
                    <a:pt x="0" y="4161"/>
                    <a:pt x="779" y="7818"/>
                    <a:pt x="4813" y="7818"/>
                  </a:cubicBezTo>
                  <a:cubicBezTo>
                    <a:pt x="4959" y="7818"/>
                    <a:pt x="5109" y="7814"/>
                    <a:pt x="5264" y="7804"/>
                  </a:cubicBezTo>
                  <a:lnTo>
                    <a:pt x="19232" y="7787"/>
                  </a:lnTo>
                  <a:cubicBezTo>
                    <a:pt x="19298" y="7790"/>
                    <a:pt x="19364" y="7791"/>
                    <a:pt x="19429" y="7791"/>
                  </a:cubicBezTo>
                  <a:cubicBezTo>
                    <a:pt x="22327" y="7791"/>
                    <a:pt x="24605" y="5282"/>
                    <a:pt x="24295" y="2373"/>
                  </a:cubicBezTo>
                  <a:lnTo>
                    <a:pt x="23693"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58"/>
            <p:cNvSpPr/>
            <p:nvPr/>
          </p:nvSpPr>
          <p:spPr>
            <a:xfrm>
              <a:off x="4700591" y="1934910"/>
              <a:ext cx="30832" cy="52113"/>
            </a:xfrm>
            <a:custGeom>
              <a:rect b="b" l="l" r="r" t="t"/>
              <a:pathLst>
                <a:path extrusionOk="0" h="1626" w="962">
                  <a:moveTo>
                    <a:pt x="393" y="1"/>
                  </a:moveTo>
                  <a:cubicBezTo>
                    <a:pt x="109" y="1"/>
                    <a:pt x="9" y="201"/>
                    <a:pt x="42" y="201"/>
                  </a:cubicBezTo>
                  <a:cubicBezTo>
                    <a:pt x="46" y="206"/>
                    <a:pt x="52" y="207"/>
                    <a:pt x="59" y="207"/>
                  </a:cubicBezTo>
                  <a:cubicBezTo>
                    <a:pt x="97" y="207"/>
                    <a:pt x="173" y="155"/>
                    <a:pt x="283" y="155"/>
                  </a:cubicBezTo>
                  <a:cubicBezTo>
                    <a:pt x="312" y="155"/>
                    <a:pt x="343" y="159"/>
                    <a:pt x="376" y="168"/>
                  </a:cubicBezTo>
                  <a:cubicBezTo>
                    <a:pt x="610" y="268"/>
                    <a:pt x="744" y="519"/>
                    <a:pt x="694" y="769"/>
                  </a:cubicBezTo>
                  <a:cubicBezTo>
                    <a:pt x="660" y="1087"/>
                    <a:pt x="527" y="1388"/>
                    <a:pt x="360" y="1454"/>
                  </a:cubicBezTo>
                  <a:cubicBezTo>
                    <a:pt x="293" y="1484"/>
                    <a:pt x="236" y="1493"/>
                    <a:pt x="188" y="1493"/>
                  </a:cubicBezTo>
                  <a:cubicBezTo>
                    <a:pt x="129" y="1493"/>
                    <a:pt x="85" y="1479"/>
                    <a:pt x="61" y="1479"/>
                  </a:cubicBezTo>
                  <a:cubicBezTo>
                    <a:pt x="52" y="1479"/>
                    <a:pt x="45" y="1482"/>
                    <a:pt x="42" y="1488"/>
                  </a:cubicBezTo>
                  <a:cubicBezTo>
                    <a:pt x="1" y="1488"/>
                    <a:pt x="85" y="1625"/>
                    <a:pt x="276" y="1625"/>
                  </a:cubicBezTo>
                  <a:cubicBezTo>
                    <a:pt x="316" y="1625"/>
                    <a:pt x="361" y="1619"/>
                    <a:pt x="410" y="1605"/>
                  </a:cubicBezTo>
                  <a:cubicBezTo>
                    <a:pt x="577" y="1555"/>
                    <a:pt x="694" y="1454"/>
                    <a:pt x="777" y="1304"/>
                  </a:cubicBezTo>
                  <a:cubicBezTo>
                    <a:pt x="861" y="1154"/>
                    <a:pt x="911" y="970"/>
                    <a:pt x="928" y="803"/>
                  </a:cubicBezTo>
                  <a:cubicBezTo>
                    <a:pt x="961" y="602"/>
                    <a:pt x="911" y="418"/>
                    <a:pt x="811" y="251"/>
                  </a:cubicBezTo>
                  <a:cubicBezTo>
                    <a:pt x="710" y="118"/>
                    <a:pt x="560" y="17"/>
                    <a:pt x="393" y="1"/>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46" name="Google Shape;3246;p58"/>
          <p:cNvSpPr/>
          <p:nvPr/>
        </p:nvSpPr>
        <p:spPr>
          <a:xfrm>
            <a:off x="1489661" y="1715929"/>
            <a:ext cx="1102103" cy="1056560"/>
          </a:xfrm>
          <a:custGeom>
            <a:rect b="b" l="l" r="r" t="t"/>
            <a:pathLst>
              <a:path extrusionOk="0" h="32966" w="34387">
                <a:moveTo>
                  <a:pt x="16587" y="0"/>
                </a:moveTo>
                <a:cubicBezTo>
                  <a:pt x="7634" y="0"/>
                  <a:pt x="299" y="7168"/>
                  <a:pt x="118" y="16161"/>
                </a:cubicBezTo>
                <a:cubicBezTo>
                  <a:pt x="1" y="22827"/>
                  <a:pt x="3894" y="28909"/>
                  <a:pt x="10009" y="31583"/>
                </a:cubicBezTo>
                <a:cubicBezTo>
                  <a:pt x="12131" y="32513"/>
                  <a:pt x="14377" y="32966"/>
                  <a:pt x="16605" y="32966"/>
                </a:cubicBezTo>
                <a:cubicBezTo>
                  <a:pt x="20782" y="32966"/>
                  <a:pt x="24900" y="31376"/>
                  <a:pt x="28038" y="28358"/>
                </a:cubicBezTo>
                <a:cubicBezTo>
                  <a:pt x="32833" y="23746"/>
                  <a:pt x="34387" y="16679"/>
                  <a:pt x="31964" y="10463"/>
                </a:cubicBezTo>
                <a:cubicBezTo>
                  <a:pt x="29525" y="4264"/>
                  <a:pt x="23593" y="120"/>
                  <a:pt x="16926" y="4"/>
                </a:cubicBezTo>
                <a:cubicBezTo>
                  <a:pt x="16813" y="1"/>
                  <a:pt x="16700" y="0"/>
                  <a:pt x="1658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47" name="Google Shape;3247;p58"/>
          <p:cNvGrpSpPr/>
          <p:nvPr/>
        </p:nvGrpSpPr>
        <p:grpSpPr>
          <a:xfrm>
            <a:off x="1498400" y="1429498"/>
            <a:ext cx="1123000" cy="1362990"/>
            <a:chOff x="1530438" y="1390423"/>
            <a:chExt cx="1123000" cy="1362990"/>
          </a:xfrm>
        </p:grpSpPr>
        <p:sp>
          <p:nvSpPr>
            <p:cNvPr id="3248" name="Google Shape;3248;p58"/>
            <p:cNvSpPr/>
            <p:nvPr/>
          </p:nvSpPr>
          <p:spPr>
            <a:xfrm>
              <a:off x="2295695" y="2237633"/>
              <a:ext cx="255471" cy="325628"/>
            </a:xfrm>
            <a:custGeom>
              <a:rect b="b" l="l" r="r" t="t"/>
              <a:pathLst>
                <a:path extrusionOk="0" h="10160" w="7971">
                  <a:moveTo>
                    <a:pt x="4996" y="0"/>
                  </a:moveTo>
                  <a:lnTo>
                    <a:pt x="1" y="3158"/>
                  </a:lnTo>
                  <a:lnTo>
                    <a:pt x="4529" y="10159"/>
                  </a:lnTo>
                  <a:cubicBezTo>
                    <a:pt x="4529" y="10159"/>
                    <a:pt x="7035" y="7452"/>
                    <a:pt x="7970" y="4528"/>
                  </a:cubicBezTo>
                  <a:lnTo>
                    <a:pt x="4996" y="0"/>
                  </a:lnTo>
                  <a:close/>
                </a:path>
              </a:pathLst>
            </a:custGeom>
            <a:solidFill>
              <a:schemeClr val="accent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58"/>
            <p:cNvSpPr/>
            <p:nvPr/>
          </p:nvSpPr>
          <p:spPr>
            <a:xfrm>
              <a:off x="2295670" y="2237633"/>
              <a:ext cx="255471" cy="325628"/>
            </a:xfrm>
            <a:custGeom>
              <a:rect b="b" l="l" r="r" t="t"/>
              <a:pathLst>
                <a:path extrusionOk="0" h="10160" w="7971">
                  <a:moveTo>
                    <a:pt x="4996" y="0"/>
                  </a:moveTo>
                  <a:lnTo>
                    <a:pt x="1" y="3158"/>
                  </a:lnTo>
                  <a:lnTo>
                    <a:pt x="4529" y="10159"/>
                  </a:lnTo>
                  <a:cubicBezTo>
                    <a:pt x="4529" y="10159"/>
                    <a:pt x="7035" y="7452"/>
                    <a:pt x="7970" y="4528"/>
                  </a:cubicBezTo>
                  <a:lnTo>
                    <a:pt x="4996" y="0"/>
                  </a:lnTo>
                  <a:close/>
                </a:path>
              </a:pathLst>
            </a:custGeom>
            <a:solidFill>
              <a:srgbClr val="263238">
                <a:alpha val="1116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58"/>
            <p:cNvSpPr/>
            <p:nvPr/>
          </p:nvSpPr>
          <p:spPr>
            <a:xfrm>
              <a:off x="1902730" y="1390423"/>
              <a:ext cx="428348" cy="267810"/>
            </a:xfrm>
            <a:custGeom>
              <a:rect b="b" l="l" r="r" t="t"/>
              <a:pathLst>
                <a:path extrusionOk="0" h="8356" w="13365">
                  <a:moveTo>
                    <a:pt x="8815" y="1"/>
                  </a:moveTo>
                  <a:cubicBezTo>
                    <a:pt x="8513" y="1"/>
                    <a:pt x="8211" y="68"/>
                    <a:pt x="7934" y="202"/>
                  </a:cubicBezTo>
                  <a:cubicBezTo>
                    <a:pt x="7416" y="436"/>
                    <a:pt x="6931" y="737"/>
                    <a:pt x="6497" y="1104"/>
                  </a:cubicBezTo>
                  <a:cubicBezTo>
                    <a:pt x="6024" y="524"/>
                    <a:pt x="5384" y="262"/>
                    <a:pt x="4753" y="262"/>
                  </a:cubicBezTo>
                  <a:cubicBezTo>
                    <a:pt x="3624" y="262"/>
                    <a:pt x="2524" y="1101"/>
                    <a:pt x="2470" y="2441"/>
                  </a:cubicBezTo>
                  <a:cubicBezTo>
                    <a:pt x="2279" y="2374"/>
                    <a:pt x="2087" y="2343"/>
                    <a:pt x="1900" y="2343"/>
                  </a:cubicBezTo>
                  <a:cubicBezTo>
                    <a:pt x="877" y="2343"/>
                    <a:pt x="0" y="3277"/>
                    <a:pt x="198" y="4379"/>
                  </a:cubicBezTo>
                  <a:cubicBezTo>
                    <a:pt x="265" y="4847"/>
                    <a:pt x="549" y="5281"/>
                    <a:pt x="482" y="5749"/>
                  </a:cubicBezTo>
                  <a:cubicBezTo>
                    <a:pt x="415" y="6200"/>
                    <a:pt x="64" y="6635"/>
                    <a:pt x="265" y="7036"/>
                  </a:cubicBezTo>
                  <a:cubicBezTo>
                    <a:pt x="415" y="7353"/>
                    <a:pt x="850" y="7420"/>
                    <a:pt x="1184" y="7537"/>
                  </a:cubicBezTo>
                  <a:cubicBezTo>
                    <a:pt x="1535" y="7671"/>
                    <a:pt x="1869" y="8088"/>
                    <a:pt x="1618" y="8356"/>
                  </a:cubicBezTo>
                  <a:lnTo>
                    <a:pt x="10256" y="4730"/>
                  </a:lnTo>
                  <a:cubicBezTo>
                    <a:pt x="10525" y="5119"/>
                    <a:pt x="10989" y="5308"/>
                    <a:pt x="11462" y="5308"/>
                  </a:cubicBezTo>
                  <a:cubicBezTo>
                    <a:pt x="11843" y="5308"/>
                    <a:pt x="12231" y="5186"/>
                    <a:pt x="12529" y="4947"/>
                  </a:cubicBezTo>
                  <a:cubicBezTo>
                    <a:pt x="13180" y="4396"/>
                    <a:pt x="13364" y="3427"/>
                    <a:pt x="13147" y="2608"/>
                  </a:cubicBezTo>
                  <a:cubicBezTo>
                    <a:pt x="12997" y="2006"/>
                    <a:pt x="12612" y="1489"/>
                    <a:pt x="12061" y="1204"/>
                  </a:cubicBezTo>
                  <a:cubicBezTo>
                    <a:pt x="11859" y="1109"/>
                    <a:pt x="11644" y="1063"/>
                    <a:pt x="11431" y="1063"/>
                  </a:cubicBezTo>
                  <a:cubicBezTo>
                    <a:pt x="11047" y="1063"/>
                    <a:pt x="10670" y="1215"/>
                    <a:pt x="10390" y="1505"/>
                  </a:cubicBezTo>
                  <a:cubicBezTo>
                    <a:pt x="10490" y="954"/>
                    <a:pt x="10106" y="369"/>
                    <a:pt x="9588" y="152"/>
                  </a:cubicBezTo>
                  <a:cubicBezTo>
                    <a:pt x="9340" y="51"/>
                    <a:pt x="9077" y="1"/>
                    <a:pt x="8815" y="1"/>
                  </a:cubicBez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58"/>
            <p:cNvSpPr/>
            <p:nvPr/>
          </p:nvSpPr>
          <p:spPr>
            <a:xfrm>
              <a:off x="1949235" y="1495034"/>
              <a:ext cx="326686" cy="609271"/>
            </a:xfrm>
            <a:custGeom>
              <a:rect b="b" l="l" r="r" t="t"/>
              <a:pathLst>
                <a:path extrusionOk="0" h="19010" w="10193">
                  <a:moveTo>
                    <a:pt x="5760" y="1"/>
                  </a:moveTo>
                  <a:cubicBezTo>
                    <a:pt x="3962" y="1"/>
                    <a:pt x="2169" y="510"/>
                    <a:pt x="602" y="1516"/>
                  </a:cubicBezTo>
                  <a:lnTo>
                    <a:pt x="334" y="1683"/>
                  </a:lnTo>
                  <a:lnTo>
                    <a:pt x="17" y="15618"/>
                  </a:lnTo>
                  <a:cubicBezTo>
                    <a:pt x="0" y="17489"/>
                    <a:pt x="1521" y="19010"/>
                    <a:pt x="3392" y="19010"/>
                  </a:cubicBezTo>
                  <a:cubicBezTo>
                    <a:pt x="5180" y="19010"/>
                    <a:pt x="6667" y="17606"/>
                    <a:pt x="6750" y="15819"/>
                  </a:cubicBezTo>
                  <a:cubicBezTo>
                    <a:pt x="6834" y="14348"/>
                    <a:pt x="6901" y="12911"/>
                    <a:pt x="6901" y="12911"/>
                  </a:cubicBezTo>
                  <a:cubicBezTo>
                    <a:pt x="6901" y="12911"/>
                    <a:pt x="9641" y="12711"/>
                    <a:pt x="9908" y="10021"/>
                  </a:cubicBezTo>
                  <a:cubicBezTo>
                    <a:pt x="10159" y="7331"/>
                    <a:pt x="10192" y="1098"/>
                    <a:pt x="10192" y="1098"/>
                  </a:cubicBezTo>
                  <a:cubicBezTo>
                    <a:pt x="8800" y="364"/>
                    <a:pt x="7279" y="1"/>
                    <a:pt x="576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58"/>
            <p:cNvSpPr/>
            <p:nvPr/>
          </p:nvSpPr>
          <p:spPr>
            <a:xfrm>
              <a:off x="2090063" y="1662367"/>
              <a:ext cx="28396" cy="25127"/>
            </a:xfrm>
            <a:custGeom>
              <a:rect b="b" l="l" r="r" t="t"/>
              <a:pathLst>
                <a:path extrusionOk="0" h="784" w="886">
                  <a:moveTo>
                    <a:pt x="442" y="1"/>
                  </a:moveTo>
                  <a:cubicBezTo>
                    <a:pt x="279" y="1"/>
                    <a:pt x="120" y="99"/>
                    <a:pt x="67" y="272"/>
                  </a:cubicBezTo>
                  <a:cubicBezTo>
                    <a:pt x="0" y="472"/>
                    <a:pt x="117" y="689"/>
                    <a:pt x="318" y="756"/>
                  </a:cubicBezTo>
                  <a:cubicBezTo>
                    <a:pt x="366" y="775"/>
                    <a:pt x="415" y="784"/>
                    <a:pt x="461" y="784"/>
                  </a:cubicBezTo>
                  <a:cubicBezTo>
                    <a:pt x="624" y="784"/>
                    <a:pt x="767" y="678"/>
                    <a:pt x="819" y="522"/>
                  </a:cubicBezTo>
                  <a:cubicBezTo>
                    <a:pt x="886" y="305"/>
                    <a:pt x="786" y="88"/>
                    <a:pt x="569" y="21"/>
                  </a:cubicBezTo>
                  <a:cubicBezTo>
                    <a:pt x="527" y="7"/>
                    <a:pt x="484" y="1"/>
                    <a:pt x="44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58"/>
            <p:cNvSpPr/>
            <p:nvPr/>
          </p:nvSpPr>
          <p:spPr>
            <a:xfrm>
              <a:off x="2087915" y="1653650"/>
              <a:ext cx="45543" cy="13942"/>
            </a:xfrm>
            <a:custGeom>
              <a:rect b="b" l="l" r="r" t="t"/>
              <a:pathLst>
                <a:path extrusionOk="0" h="435" w="1421">
                  <a:moveTo>
                    <a:pt x="662" y="0"/>
                  </a:moveTo>
                  <a:cubicBezTo>
                    <a:pt x="492" y="0"/>
                    <a:pt x="322" y="47"/>
                    <a:pt x="168" y="143"/>
                  </a:cubicBezTo>
                  <a:cubicBezTo>
                    <a:pt x="51" y="226"/>
                    <a:pt x="1" y="310"/>
                    <a:pt x="17" y="327"/>
                  </a:cubicBezTo>
                  <a:cubicBezTo>
                    <a:pt x="22" y="333"/>
                    <a:pt x="30" y="336"/>
                    <a:pt x="43" y="336"/>
                  </a:cubicBezTo>
                  <a:cubicBezTo>
                    <a:pt x="122" y="336"/>
                    <a:pt x="357" y="225"/>
                    <a:pt x="664" y="225"/>
                  </a:cubicBezTo>
                  <a:cubicBezTo>
                    <a:pt x="682" y="225"/>
                    <a:pt x="701" y="225"/>
                    <a:pt x="719" y="226"/>
                  </a:cubicBezTo>
                  <a:cubicBezTo>
                    <a:pt x="1049" y="256"/>
                    <a:pt x="1298" y="434"/>
                    <a:pt x="1370" y="434"/>
                  </a:cubicBezTo>
                  <a:cubicBezTo>
                    <a:pt x="1378" y="434"/>
                    <a:pt x="1384" y="432"/>
                    <a:pt x="1387" y="427"/>
                  </a:cubicBezTo>
                  <a:cubicBezTo>
                    <a:pt x="1421" y="410"/>
                    <a:pt x="1387" y="327"/>
                    <a:pt x="1270" y="226"/>
                  </a:cubicBezTo>
                  <a:cubicBezTo>
                    <a:pt x="1093" y="76"/>
                    <a:pt x="878" y="0"/>
                    <a:pt x="6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58"/>
            <p:cNvSpPr/>
            <p:nvPr/>
          </p:nvSpPr>
          <p:spPr>
            <a:xfrm>
              <a:off x="2221788" y="1662367"/>
              <a:ext cx="28428" cy="25127"/>
            </a:xfrm>
            <a:custGeom>
              <a:rect b="b" l="l" r="r" t="t"/>
              <a:pathLst>
                <a:path extrusionOk="0" h="784" w="887">
                  <a:moveTo>
                    <a:pt x="442" y="1"/>
                  </a:moveTo>
                  <a:cubicBezTo>
                    <a:pt x="279" y="1"/>
                    <a:pt x="121" y="99"/>
                    <a:pt x="68" y="272"/>
                  </a:cubicBezTo>
                  <a:cubicBezTo>
                    <a:pt x="1" y="472"/>
                    <a:pt x="118" y="689"/>
                    <a:pt x="318" y="756"/>
                  </a:cubicBezTo>
                  <a:cubicBezTo>
                    <a:pt x="367" y="775"/>
                    <a:pt x="415" y="784"/>
                    <a:pt x="462" y="784"/>
                  </a:cubicBezTo>
                  <a:cubicBezTo>
                    <a:pt x="625" y="784"/>
                    <a:pt x="768" y="678"/>
                    <a:pt x="819" y="522"/>
                  </a:cubicBezTo>
                  <a:cubicBezTo>
                    <a:pt x="886" y="305"/>
                    <a:pt x="786" y="88"/>
                    <a:pt x="569" y="21"/>
                  </a:cubicBezTo>
                  <a:cubicBezTo>
                    <a:pt x="527" y="7"/>
                    <a:pt x="485" y="1"/>
                    <a:pt x="44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58"/>
            <p:cNvSpPr/>
            <p:nvPr/>
          </p:nvSpPr>
          <p:spPr>
            <a:xfrm>
              <a:off x="2221275" y="1654130"/>
              <a:ext cx="45543" cy="13846"/>
            </a:xfrm>
            <a:custGeom>
              <a:rect b="b" l="l" r="r" t="t"/>
              <a:pathLst>
                <a:path extrusionOk="0" h="432" w="1421">
                  <a:moveTo>
                    <a:pt x="669" y="0"/>
                  </a:moveTo>
                  <a:cubicBezTo>
                    <a:pt x="497" y="0"/>
                    <a:pt x="324" y="47"/>
                    <a:pt x="167" y="144"/>
                  </a:cubicBezTo>
                  <a:cubicBezTo>
                    <a:pt x="50" y="228"/>
                    <a:pt x="0" y="312"/>
                    <a:pt x="17" y="328"/>
                  </a:cubicBezTo>
                  <a:cubicBezTo>
                    <a:pt x="23" y="334"/>
                    <a:pt x="32" y="337"/>
                    <a:pt x="44" y="337"/>
                  </a:cubicBezTo>
                  <a:cubicBezTo>
                    <a:pt x="125" y="337"/>
                    <a:pt x="335" y="224"/>
                    <a:pt x="624" y="224"/>
                  </a:cubicBezTo>
                  <a:cubicBezTo>
                    <a:pt x="655" y="224"/>
                    <a:pt x="686" y="225"/>
                    <a:pt x="718" y="228"/>
                  </a:cubicBezTo>
                  <a:cubicBezTo>
                    <a:pt x="1060" y="243"/>
                    <a:pt x="1315" y="432"/>
                    <a:pt x="1376" y="432"/>
                  </a:cubicBezTo>
                  <a:cubicBezTo>
                    <a:pt x="1381" y="432"/>
                    <a:pt x="1384" y="431"/>
                    <a:pt x="1387" y="428"/>
                  </a:cubicBezTo>
                  <a:cubicBezTo>
                    <a:pt x="1420" y="412"/>
                    <a:pt x="1387" y="312"/>
                    <a:pt x="1270" y="211"/>
                  </a:cubicBezTo>
                  <a:cubicBezTo>
                    <a:pt x="1094" y="73"/>
                    <a:pt x="883" y="0"/>
                    <a:pt x="6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58"/>
            <p:cNvSpPr/>
            <p:nvPr/>
          </p:nvSpPr>
          <p:spPr>
            <a:xfrm>
              <a:off x="2174675" y="1657143"/>
              <a:ext cx="32691" cy="106310"/>
            </a:xfrm>
            <a:custGeom>
              <a:rect b="b" l="l" r="r" t="t"/>
              <a:pathLst>
                <a:path extrusionOk="0" h="3317" w="1020">
                  <a:moveTo>
                    <a:pt x="69" y="0"/>
                  </a:moveTo>
                  <a:cubicBezTo>
                    <a:pt x="68" y="0"/>
                    <a:pt x="68" y="0"/>
                    <a:pt x="67" y="0"/>
                  </a:cubicBezTo>
                  <a:cubicBezTo>
                    <a:pt x="0" y="17"/>
                    <a:pt x="218" y="919"/>
                    <a:pt x="535" y="2039"/>
                  </a:cubicBezTo>
                  <a:cubicBezTo>
                    <a:pt x="619" y="2306"/>
                    <a:pt x="702" y="2557"/>
                    <a:pt x="769" y="2807"/>
                  </a:cubicBezTo>
                  <a:cubicBezTo>
                    <a:pt x="819" y="2891"/>
                    <a:pt x="836" y="2991"/>
                    <a:pt x="819" y="3091"/>
                  </a:cubicBezTo>
                  <a:cubicBezTo>
                    <a:pt x="819" y="3142"/>
                    <a:pt x="736" y="3158"/>
                    <a:pt x="635" y="3158"/>
                  </a:cubicBezTo>
                  <a:cubicBezTo>
                    <a:pt x="251" y="3192"/>
                    <a:pt x="17" y="3208"/>
                    <a:pt x="17" y="3242"/>
                  </a:cubicBezTo>
                  <a:cubicBezTo>
                    <a:pt x="17" y="3275"/>
                    <a:pt x="251" y="3292"/>
                    <a:pt x="635" y="3309"/>
                  </a:cubicBezTo>
                  <a:cubicBezTo>
                    <a:pt x="652" y="3314"/>
                    <a:pt x="671" y="3316"/>
                    <a:pt x="690" y="3316"/>
                  </a:cubicBezTo>
                  <a:cubicBezTo>
                    <a:pt x="728" y="3316"/>
                    <a:pt x="769" y="3309"/>
                    <a:pt x="802" y="3309"/>
                  </a:cubicBezTo>
                  <a:cubicBezTo>
                    <a:pt x="886" y="3292"/>
                    <a:pt x="953" y="3242"/>
                    <a:pt x="986" y="3158"/>
                  </a:cubicBezTo>
                  <a:cubicBezTo>
                    <a:pt x="1020" y="3025"/>
                    <a:pt x="1020" y="2891"/>
                    <a:pt x="969" y="2757"/>
                  </a:cubicBezTo>
                  <a:cubicBezTo>
                    <a:pt x="886" y="2507"/>
                    <a:pt x="819" y="2239"/>
                    <a:pt x="752" y="1972"/>
                  </a:cubicBezTo>
                  <a:cubicBezTo>
                    <a:pt x="421" y="879"/>
                    <a:pt x="123" y="0"/>
                    <a:pt x="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58"/>
            <p:cNvSpPr/>
            <p:nvPr/>
          </p:nvSpPr>
          <p:spPr>
            <a:xfrm>
              <a:off x="2127016" y="1771209"/>
              <a:ext cx="65895" cy="34582"/>
            </a:xfrm>
            <a:custGeom>
              <a:rect b="b" l="l" r="r" t="t"/>
              <a:pathLst>
                <a:path extrusionOk="0" h="1079" w="2056">
                  <a:moveTo>
                    <a:pt x="251" y="0"/>
                  </a:moveTo>
                  <a:cubicBezTo>
                    <a:pt x="251" y="0"/>
                    <a:pt x="0" y="618"/>
                    <a:pt x="786" y="986"/>
                  </a:cubicBezTo>
                  <a:cubicBezTo>
                    <a:pt x="926" y="1049"/>
                    <a:pt x="1074" y="1079"/>
                    <a:pt x="1219" y="1079"/>
                  </a:cubicBezTo>
                  <a:cubicBezTo>
                    <a:pt x="1539" y="1079"/>
                    <a:pt x="1849" y="933"/>
                    <a:pt x="2055" y="669"/>
                  </a:cubicBezTo>
                  <a:cubicBezTo>
                    <a:pt x="1421" y="518"/>
                    <a:pt x="819" y="284"/>
                    <a:pt x="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58"/>
            <p:cNvSpPr/>
            <p:nvPr/>
          </p:nvSpPr>
          <p:spPr>
            <a:xfrm>
              <a:off x="2059551" y="1866526"/>
              <a:ext cx="110861" cy="63747"/>
            </a:xfrm>
            <a:custGeom>
              <a:rect b="b" l="l" r="r" t="t"/>
              <a:pathLst>
                <a:path extrusionOk="0" h="1989" w="3459">
                  <a:moveTo>
                    <a:pt x="0" y="0"/>
                  </a:moveTo>
                  <a:cubicBezTo>
                    <a:pt x="0" y="0"/>
                    <a:pt x="663" y="1989"/>
                    <a:pt x="3375" y="1989"/>
                  </a:cubicBezTo>
                  <a:cubicBezTo>
                    <a:pt x="3386" y="1989"/>
                    <a:pt x="3397" y="1989"/>
                    <a:pt x="3409" y="1989"/>
                  </a:cubicBezTo>
                  <a:lnTo>
                    <a:pt x="3459" y="1287"/>
                  </a:lnTo>
                  <a:cubicBezTo>
                    <a:pt x="2206" y="1203"/>
                    <a:pt x="1003" y="752"/>
                    <a:pt x="0"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58"/>
            <p:cNvSpPr/>
            <p:nvPr/>
          </p:nvSpPr>
          <p:spPr>
            <a:xfrm>
              <a:off x="1895711" y="1662367"/>
              <a:ext cx="62113" cy="99451"/>
            </a:xfrm>
            <a:custGeom>
              <a:rect b="b" l="l" r="r" t="t"/>
              <a:pathLst>
                <a:path extrusionOk="0" h="3103" w="1938">
                  <a:moveTo>
                    <a:pt x="1448" y="1"/>
                  </a:moveTo>
                  <a:cubicBezTo>
                    <a:pt x="943" y="1"/>
                    <a:pt x="209" y="247"/>
                    <a:pt x="99" y="1542"/>
                  </a:cubicBezTo>
                  <a:cubicBezTo>
                    <a:pt x="0" y="2851"/>
                    <a:pt x="807" y="3102"/>
                    <a:pt x="1374" y="3102"/>
                  </a:cubicBezTo>
                  <a:cubicBezTo>
                    <a:pt x="1668" y="3102"/>
                    <a:pt x="1898" y="3035"/>
                    <a:pt x="1904" y="3012"/>
                  </a:cubicBezTo>
                  <a:cubicBezTo>
                    <a:pt x="1904" y="2979"/>
                    <a:pt x="1921" y="1191"/>
                    <a:pt x="1937" y="422"/>
                  </a:cubicBezTo>
                  <a:cubicBezTo>
                    <a:pt x="1937" y="205"/>
                    <a:pt x="1770" y="21"/>
                    <a:pt x="1553" y="4"/>
                  </a:cubicBezTo>
                  <a:cubicBezTo>
                    <a:pt x="1520" y="2"/>
                    <a:pt x="1485" y="1"/>
                    <a:pt x="1448"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58"/>
            <p:cNvSpPr/>
            <p:nvPr/>
          </p:nvSpPr>
          <p:spPr>
            <a:xfrm>
              <a:off x="1915486" y="1682687"/>
              <a:ext cx="27883" cy="55767"/>
            </a:xfrm>
            <a:custGeom>
              <a:rect b="b" l="l" r="r" t="t"/>
              <a:pathLst>
                <a:path extrusionOk="0" h="1740" w="870">
                  <a:moveTo>
                    <a:pt x="605" y="1"/>
                  </a:moveTo>
                  <a:cubicBezTo>
                    <a:pt x="593" y="1"/>
                    <a:pt x="581" y="2"/>
                    <a:pt x="569" y="5"/>
                  </a:cubicBezTo>
                  <a:cubicBezTo>
                    <a:pt x="401" y="22"/>
                    <a:pt x="251" y="122"/>
                    <a:pt x="184" y="273"/>
                  </a:cubicBezTo>
                  <a:cubicBezTo>
                    <a:pt x="84" y="440"/>
                    <a:pt x="17" y="624"/>
                    <a:pt x="17" y="824"/>
                  </a:cubicBezTo>
                  <a:cubicBezTo>
                    <a:pt x="0" y="1225"/>
                    <a:pt x="168" y="1609"/>
                    <a:pt x="452" y="1710"/>
                  </a:cubicBezTo>
                  <a:cubicBezTo>
                    <a:pt x="501" y="1731"/>
                    <a:pt x="550" y="1740"/>
                    <a:pt x="597" y="1740"/>
                  </a:cubicBezTo>
                  <a:cubicBezTo>
                    <a:pt x="664" y="1740"/>
                    <a:pt x="727" y="1722"/>
                    <a:pt x="786" y="1693"/>
                  </a:cubicBezTo>
                  <a:cubicBezTo>
                    <a:pt x="853" y="1643"/>
                    <a:pt x="869" y="1593"/>
                    <a:pt x="853" y="1593"/>
                  </a:cubicBezTo>
                  <a:cubicBezTo>
                    <a:pt x="853" y="1593"/>
                    <a:pt x="819" y="1609"/>
                    <a:pt x="752" y="1643"/>
                  </a:cubicBezTo>
                  <a:cubicBezTo>
                    <a:pt x="720" y="1656"/>
                    <a:pt x="688" y="1661"/>
                    <a:pt x="657" y="1661"/>
                  </a:cubicBezTo>
                  <a:cubicBezTo>
                    <a:pt x="605" y="1661"/>
                    <a:pt x="553" y="1647"/>
                    <a:pt x="502" y="1626"/>
                  </a:cubicBezTo>
                  <a:cubicBezTo>
                    <a:pt x="284" y="1526"/>
                    <a:pt x="134" y="1192"/>
                    <a:pt x="151" y="824"/>
                  </a:cubicBezTo>
                  <a:cubicBezTo>
                    <a:pt x="168" y="657"/>
                    <a:pt x="201" y="490"/>
                    <a:pt x="284" y="339"/>
                  </a:cubicBezTo>
                  <a:cubicBezTo>
                    <a:pt x="335" y="223"/>
                    <a:pt x="452" y="122"/>
                    <a:pt x="569" y="89"/>
                  </a:cubicBezTo>
                  <a:cubicBezTo>
                    <a:pt x="579" y="87"/>
                    <a:pt x="590" y="86"/>
                    <a:pt x="601" y="86"/>
                  </a:cubicBezTo>
                  <a:cubicBezTo>
                    <a:pt x="673" y="86"/>
                    <a:pt x="740" y="133"/>
                    <a:pt x="769" y="206"/>
                  </a:cubicBezTo>
                  <a:cubicBezTo>
                    <a:pt x="786" y="256"/>
                    <a:pt x="786" y="306"/>
                    <a:pt x="786" y="306"/>
                  </a:cubicBezTo>
                  <a:cubicBezTo>
                    <a:pt x="786" y="306"/>
                    <a:pt x="836" y="273"/>
                    <a:pt x="819" y="189"/>
                  </a:cubicBezTo>
                  <a:cubicBezTo>
                    <a:pt x="819" y="139"/>
                    <a:pt x="786" y="89"/>
                    <a:pt x="752" y="55"/>
                  </a:cubicBezTo>
                  <a:cubicBezTo>
                    <a:pt x="711" y="28"/>
                    <a:pt x="659" y="1"/>
                    <a:pt x="605" y="1"/>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58"/>
            <p:cNvSpPr/>
            <p:nvPr/>
          </p:nvSpPr>
          <p:spPr>
            <a:xfrm>
              <a:off x="2086858" y="1617337"/>
              <a:ext cx="53908" cy="17083"/>
            </a:xfrm>
            <a:custGeom>
              <a:rect b="b" l="l" r="r" t="t"/>
              <a:pathLst>
                <a:path extrusionOk="0" h="533" w="1682">
                  <a:moveTo>
                    <a:pt x="936" y="0"/>
                  </a:moveTo>
                  <a:cubicBezTo>
                    <a:pt x="898" y="0"/>
                    <a:pt x="859" y="2"/>
                    <a:pt x="819" y="6"/>
                  </a:cubicBezTo>
                  <a:cubicBezTo>
                    <a:pt x="318" y="23"/>
                    <a:pt x="0" y="340"/>
                    <a:pt x="84" y="457"/>
                  </a:cubicBezTo>
                  <a:cubicBezTo>
                    <a:pt x="125" y="515"/>
                    <a:pt x="222" y="532"/>
                    <a:pt x="355" y="532"/>
                  </a:cubicBezTo>
                  <a:cubicBezTo>
                    <a:pt x="489" y="532"/>
                    <a:pt x="660" y="515"/>
                    <a:pt x="852" y="507"/>
                  </a:cubicBezTo>
                  <a:cubicBezTo>
                    <a:pt x="1237" y="474"/>
                    <a:pt x="1537" y="490"/>
                    <a:pt x="1604" y="373"/>
                  </a:cubicBezTo>
                  <a:cubicBezTo>
                    <a:pt x="1681" y="250"/>
                    <a:pt x="1376" y="0"/>
                    <a:pt x="9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58"/>
            <p:cNvSpPr/>
            <p:nvPr/>
          </p:nvSpPr>
          <p:spPr>
            <a:xfrm>
              <a:off x="2227717" y="1621119"/>
              <a:ext cx="39101" cy="16410"/>
            </a:xfrm>
            <a:custGeom>
              <a:rect b="b" l="l" r="r" t="t"/>
              <a:pathLst>
                <a:path extrusionOk="0" h="512" w="1220">
                  <a:moveTo>
                    <a:pt x="527" y="1"/>
                  </a:moveTo>
                  <a:cubicBezTo>
                    <a:pt x="222" y="1"/>
                    <a:pt x="1" y="150"/>
                    <a:pt x="16" y="272"/>
                  </a:cubicBezTo>
                  <a:cubicBezTo>
                    <a:pt x="50" y="406"/>
                    <a:pt x="300" y="473"/>
                    <a:pt x="584" y="506"/>
                  </a:cubicBezTo>
                  <a:cubicBezTo>
                    <a:pt x="641" y="509"/>
                    <a:pt x="697" y="511"/>
                    <a:pt x="749" y="511"/>
                  </a:cubicBezTo>
                  <a:cubicBezTo>
                    <a:pt x="961" y="511"/>
                    <a:pt x="1129" y="479"/>
                    <a:pt x="1169" y="372"/>
                  </a:cubicBezTo>
                  <a:cubicBezTo>
                    <a:pt x="1219" y="255"/>
                    <a:pt x="985" y="38"/>
                    <a:pt x="618" y="5"/>
                  </a:cubicBezTo>
                  <a:cubicBezTo>
                    <a:pt x="587" y="2"/>
                    <a:pt x="557" y="1"/>
                    <a:pt x="5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58"/>
            <p:cNvSpPr/>
            <p:nvPr/>
          </p:nvSpPr>
          <p:spPr>
            <a:xfrm>
              <a:off x="1933691" y="1478817"/>
              <a:ext cx="358287" cy="199319"/>
            </a:xfrm>
            <a:custGeom>
              <a:rect b="b" l="l" r="r" t="t"/>
              <a:pathLst>
                <a:path extrusionOk="0" h="6219" w="11179">
                  <a:moveTo>
                    <a:pt x="6283" y="0"/>
                  </a:moveTo>
                  <a:lnTo>
                    <a:pt x="3376" y="552"/>
                  </a:lnTo>
                  <a:lnTo>
                    <a:pt x="686" y="1872"/>
                  </a:lnTo>
                  <a:cubicBezTo>
                    <a:pt x="686" y="1872"/>
                    <a:pt x="1" y="6116"/>
                    <a:pt x="1103" y="6216"/>
                  </a:cubicBezTo>
                  <a:cubicBezTo>
                    <a:pt x="1123" y="6218"/>
                    <a:pt x="1142" y="6219"/>
                    <a:pt x="1160" y="6219"/>
                  </a:cubicBezTo>
                  <a:cubicBezTo>
                    <a:pt x="2186" y="6219"/>
                    <a:pt x="2106" y="3559"/>
                    <a:pt x="2106" y="3559"/>
                  </a:cubicBezTo>
                  <a:cubicBezTo>
                    <a:pt x="3476" y="3142"/>
                    <a:pt x="3559" y="1705"/>
                    <a:pt x="3910" y="1421"/>
                  </a:cubicBezTo>
                  <a:cubicBezTo>
                    <a:pt x="3996" y="1358"/>
                    <a:pt x="4149" y="1329"/>
                    <a:pt x="4352" y="1329"/>
                  </a:cubicBezTo>
                  <a:cubicBezTo>
                    <a:pt x="5021" y="1329"/>
                    <a:pt x="6225" y="1651"/>
                    <a:pt x="7302" y="2189"/>
                  </a:cubicBezTo>
                  <a:cubicBezTo>
                    <a:pt x="8154" y="2612"/>
                    <a:pt x="8927" y="2738"/>
                    <a:pt x="9548" y="2738"/>
                  </a:cubicBezTo>
                  <a:cubicBezTo>
                    <a:pt x="10475" y="2738"/>
                    <a:pt x="11062" y="2457"/>
                    <a:pt x="11062" y="2457"/>
                  </a:cubicBezTo>
                  <a:lnTo>
                    <a:pt x="11179" y="986"/>
                  </a:lnTo>
                  <a:lnTo>
                    <a:pt x="9040" y="401"/>
                  </a:lnTo>
                  <a:lnTo>
                    <a:pt x="628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58"/>
            <p:cNvSpPr/>
            <p:nvPr/>
          </p:nvSpPr>
          <p:spPr>
            <a:xfrm>
              <a:off x="1701264" y="1981874"/>
              <a:ext cx="842947" cy="750034"/>
            </a:xfrm>
            <a:custGeom>
              <a:rect b="b" l="l" r="r" t="t"/>
              <a:pathLst>
                <a:path extrusionOk="0" h="23402" w="26301">
                  <a:moveTo>
                    <a:pt x="7452" y="0"/>
                  </a:moveTo>
                  <a:cubicBezTo>
                    <a:pt x="6170" y="0"/>
                    <a:pt x="2351" y="215"/>
                    <a:pt x="1" y="2634"/>
                  </a:cubicBezTo>
                  <a:lnTo>
                    <a:pt x="3109" y="13210"/>
                  </a:lnTo>
                  <a:cubicBezTo>
                    <a:pt x="3109" y="13210"/>
                    <a:pt x="3276" y="16368"/>
                    <a:pt x="3493" y="18908"/>
                  </a:cubicBezTo>
                  <a:lnTo>
                    <a:pt x="3744" y="21715"/>
                  </a:lnTo>
                  <a:cubicBezTo>
                    <a:pt x="6047" y="22846"/>
                    <a:pt x="8530" y="23402"/>
                    <a:pt x="11002" y="23402"/>
                  </a:cubicBezTo>
                  <a:cubicBezTo>
                    <a:pt x="14591" y="23402"/>
                    <a:pt x="18155" y="22229"/>
                    <a:pt x="21104" y="19944"/>
                  </a:cubicBezTo>
                  <a:cubicBezTo>
                    <a:pt x="20603" y="16903"/>
                    <a:pt x="20035" y="13394"/>
                    <a:pt x="20068" y="13210"/>
                  </a:cubicBezTo>
                  <a:cubicBezTo>
                    <a:pt x="20085" y="13193"/>
                    <a:pt x="20085" y="13177"/>
                    <a:pt x="20068" y="13160"/>
                  </a:cubicBezTo>
                  <a:lnTo>
                    <a:pt x="23343" y="10253"/>
                  </a:lnTo>
                  <a:lnTo>
                    <a:pt x="26300" y="7513"/>
                  </a:lnTo>
                  <a:cubicBezTo>
                    <a:pt x="23827" y="5207"/>
                    <a:pt x="21238" y="2817"/>
                    <a:pt x="19400" y="1832"/>
                  </a:cubicBezTo>
                  <a:lnTo>
                    <a:pt x="19400" y="1798"/>
                  </a:lnTo>
                  <a:lnTo>
                    <a:pt x="19249" y="1748"/>
                  </a:lnTo>
                  <a:cubicBezTo>
                    <a:pt x="17729" y="979"/>
                    <a:pt x="16108" y="478"/>
                    <a:pt x="14420" y="244"/>
                  </a:cubicBezTo>
                  <a:lnTo>
                    <a:pt x="7887" y="10"/>
                  </a:lnTo>
                  <a:cubicBezTo>
                    <a:pt x="7887" y="10"/>
                    <a:pt x="7729" y="0"/>
                    <a:pt x="745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58"/>
            <p:cNvSpPr/>
            <p:nvPr/>
          </p:nvSpPr>
          <p:spPr>
            <a:xfrm>
              <a:off x="2247492" y="2006296"/>
              <a:ext cx="95894" cy="397388"/>
            </a:xfrm>
            <a:custGeom>
              <a:rect b="b" l="l" r="r" t="t"/>
              <a:pathLst>
                <a:path extrusionOk="0" h="12399" w="2992">
                  <a:moveTo>
                    <a:pt x="1" y="0"/>
                  </a:moveTo>
                  <a:cubicBezTo>
                    <a:pt x="1" y="50"/>
                    <a:pt x="17" y="84"/>
                    <a:pt x="34" y="134"/>
                  </a:cubicBezTo>
                  <a:cubicBezTo>
                    <a:pt x="51" y="217"/>
                    <a:pt x="84" y="351"/>
                    <a:pt x="134" y="485"/>
                  </a:cubicBezTo>
                  <a:cubicBezTo>
                    <a:pt x="218" y="819"/>
                    <a:pt x="352" y="1253"/>
                    <a:pt x="519" y="1805"/>
                  </a:cubicBezTo>
                  <a:cubicBezTo>
                    <a:pt x="836" y="2908"/>
                    <a:pt x="1254" y="4445"/>
                    <a:pt x="1672" y="6166"/>
                  </a:cubicBezTo>
                  <a:cubicBezTo>
                    <a:pt x="2089" y="7870"/>
                    <a:pt x="2407" y="9441"/>
                    <a:pt x="2624" y="10560"/>
                  </a:cubicBezTo>
                  <a:cubicBezTo>
                    <a:pt x="2741" y="11128"/>
                    <a:pt x="2824" y="11579"/>
                    <a:pt x="2891" y="11913"/>
                  </a:cubicBezTo>
                  <a:cubicBezTo>
                    <a:pt x="2925" y="12064"/>
                    <a:pt x="2941" y="12181"/>
                    <a:pt x="2958" y="12281"/>
                  </a:cubicBezTo>
                  <a:cubicBezTo>
                    <a:pt x="2975" y="12314"/>
                    <a:pt x="2975" y="12365"/>
                    <a:pt x="2992" y="12398"/>
                  </a:cubicBezTo>
                  <a:cubicBezTo>
                    <a:pt x="2992" y="12365"/>
                    <a:pt x="2992" y="12314"/>
                    <a:pt x="2992" y="12264"/>
                  </a:cubicBezTo>
                  <a:cubicBezTo>
                    <a:pt x="2975" y="12164"/>
                    <a:pt x="2958" y="12047"/>
                    <a:pt x="2941" y="11897"/>
                  </a:cubicBezTo>
                  <a:cubicBezTo>
                    <a:pt x="2891" y="11579"/>
                    <a:pt x="2808" y="11128"/>
                    <a:pt x="2724" y="10543"/>
                  </a:cubicBezTo>
                  <a:cubicBezTo>
                    <a:pt x="2524" y="9407"/>
                    <a:pt x="2206" y="7837"/>
                    <a:pt x="1789" y="6132"/>
                  </a:cubicBezTo>
                  <a:cubicBezTo>
                    <a:pt x="1371" y="4411"/>
                    <a:pt x="936" y="2874"/>
                    <a:pt x="602" y="1771"/>
                  </a:cubicBezTo>
                  <a:cubicBezTo>
                    <a:pt x="435" y="1220"/>
                    <a:pt x="285" y="786"/>
                    <a:pt x="185" y="468"/>
                  </a:cubicBezTo>
                  <a:cubicBezTo>
                    <a:pt x="134" y="334"/>
                    <a:pt x="84" y="217"/>
                    <a:pt x="51" y="117"/>
                  </a:cubicBezTo>
                  <a:cubicBezTo>
                    <a:pt x="34" y="84"/>
                    <a:pt x="17" y="3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58"/>
            <p:cNvSpPr/>
            <p:nvPr/>
          </p:nvSpPr>
          <p:spPr>
            <a:xfrm>
              <a:off x="2333194" y="2195295"/>
              <a:ext cx="182621" cy="147879"/>
            </a:xfrm>
            <a:custGeom>
              <a:rect b="b" l="l" r="r" t="t"/>
              <a:pathLst>
                <a:path extrusionOk="0" h="4614" w="5698">
                  <a:moveTo>
                    <a:pt x="5679" y="1"/>
                  </a:moveTo>
                  <a:cubicBezTo>
                    <a:pt x="5623" y="1"/>
                    <a:pt x="4353" y="1007"/>
                    <a:pt x="2807" y="2257"/>
                  </a:cubicBezTo>
                  <a:cubicBezTo>
                    <a:pt x="1237" y="3544"/>
                    <a:pt x="0" y="4596"/>
                    <a:pt x="17" y="4613"/>
                  </a:cubicBezTo>
                  <a:cubicBezTo>
                    <a:pt x="17" y="4613"/>
                    <a:pt x="18" y="4614"/>
                    <a:pt x="19" y="4614"/>
                  </a:cubicBezTo>
                  <a:cubicBezTo>
                    <a:pt x="75" y="4614"/>
                    <a:pt x="1345" y="3607"/>
                    <a:pt x="2891" y="2357"/>
                  </a:cubicBezTo>
                  <a:cubicBezTo>
                    <a:pt x="4461" y="1087"/>
                    <a:pt x="5698" y="35"/>
                    <a:pt x="5681" y="1"/>
                  </a:cubicBezTo>
                  <a:cubicBezTo>
                    <a:pt x="5681" y="1"/>
                    <a:pt x="5680" y="1"/>
                    <a:pt x="56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58"/>
            <p:cNvSpPr/>
            <p:nvPr/>
          </p:nvSpPr>
          <p:spPr>
            <a:xfrm>
              <a:off x="1739852" y="2195872"/>
              <a:ext cx="91599" cy="285982"/>
            </a:xfrm>
            <a:custGeom>
              <a:rect b="b" l="l" r="r" t="t"/>
              <a:pathLst>
                <a:path extrusionOk="0" h="8923" w="2858">
                  <a:moveTo>
                    <a:pt x="2573" y="0"/>
                  </a:moveTo>
                  <a:lnTo>
                    <a:pt x="0" y="8421"/>
                  </a:lnTo>
                  <a:lnTo>
                    <a:pt x="952" y="8922"/>
                  </a:lnTo>
                  <a:lnTo>
                    <a:pt x="1905" y="6533"/>
                  </a:lnTo>
                  <a:cubicBezTo>
                    <a:pt x="1905" y="6533"/>
                    <a:pt x="2857" y="1537"/>
                    <a:pt x="2573"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58"/>
            <p:cNvSpPr/>
            <p:nvPr/>
          </p:nvSpPr>
          <p:spPr>
            <a:xfrm>
              <a:off x="2122177" y="1988604"/>
              <a:ext cx="160090" cy="95926"/>
            </a:xfrm>
            <a:custGeom>
              <a:rect b="b" l="l" r="r" t="t"/>
              <a:pathLst>
                <a:path extrusionOk="0" h="2993" w="4995">
                  <a:moveTo>
                    <a:pt x="1120" y="1"/>
                  </a:moveTo>
                  <a:lnTo>
                    <a:pt x="1" y="2992"/>
                  </a:lnTo>
                  <a:cubicBezTo>
                    <a:pt x="23" y="2992"/>
                    <a:pt x="45" y="2993"/>
                    <a:pt x="68" y="2993"/>
                  </a:cubicBezTo>
                  <a:cubicBezTo>
                    <a:pt x="1651" y="2993"/>
                    <a:pt x="4994" y="1277"/>
                    <a:pt x="3627" y="552"/>
                  </a:cubicBezTo>
                  <a:cubicBezTo>
                    <a:pt x="3176" y="318"/>
                    <a:pt x="1120" y="1"/>
                    <a:pt x="1120"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58"/>
            <p:cNvSpPr/>
            <p:nvPr/>
          </p:nvSpPr>
          <p:spPr>
            <a:xfrm>
              <a:off x="1940646" y="1916844"/>
              <a:ext cx="244766" cy="225504"/>
            </a:xfrm>
            <a:custGeom>
              <a:rect b="b" l="l" r="r" t="t"/>
              <a:pathLst>
                <a:path extrusionOk="0" h="7036" w="7637">
                  <a:moveTo>
                    <a:pt x="1" y="1"/>
                  </a:moveTo>
                  <a:lnTo>
                    <a:pt x="1" y="2240"/>
                  </a:lnTo>
                  <a:lnTo>
                    <a:pt x="1" y="2424"/>
                  </a:lnTo>
                  <a:lnTo>
                    <a:pt x="285" y="5231"/>
                  </a:lnTo>
                  <a:lnTo>
                    <a:pt x="2373" y="7035"/>
                  </a:lnTo>
                  <a:lnTo>
                    <a:pt x="5030" y="7035"/>
                  </a:lnTo>
                  <a:lnTo>
                    <a:pt x="7637" y="4763"/>
                  </a:lnTo>
                  <a:lnTo>
                    <a:pt x="7319" y="719"/>
                  </a:lnTo>
                  <a:cubicBezTo>
                    <a:pt x="5080" y="853"/>
                    <a:pt x="4529" y="3727"/>
                    <a:pt x="4529" y="3727"/>
                  </a:cubicBezTo>
                  <a:cubicBezTo>
                    <a:pt x="4362" y="1120"/>
                    <a:pt x="1" y="1"/>
                    <a:pt x="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58"/>
            <p:cNvSpPr/>
            <p:nvPr/>
          </p:nvSpPr>
          <p:spPr>
            <a:xfrm>
              <a:off x="2084710" y="2049115"/>
              <a:ext cx="37499" cy="387741"/>
            </a:xfrm>
            <a:custGeom>
              <a:rect b="b" l="l" r="r" t="t"/>
              <a:pathLst>
                <a:path extrusionOk="0" h="12098" w="1170">
                  <a:moveTo>
                    <a:pt x="0" y="1"/>
                  </a:moveTo>
                  <a:cubicBezTo>
                    <a:pt x="0" y="34"/>
                    <a:pt x="0" y="85"/>
                    <a:pt x="17" y="118"/>
                  </a:cubicBezTo>
                  <a:lnTo>
                    <a:pt x="84" y="469"/>
                  </a:lnTo>
                  <a:cubicBezTo>
                    <a:pt x="134" y="770"/>
                    <a:pt x="218" y="1221"/>
                    <a:pt x="318" y="1755"/>
                  </a:cubicBezTo>
                  <a:cubicBezTo>
                    <a:pt x="502" y="2841"/>
                    <a:pt x="719" y="4345"/>
                    <a:pt x="852" y="6016"/>
                  </a:cubicBezTo>
                  <a:cubicBezTo>
                    <a:pt x="1003" y="7704"/>
                    <a:pt x="1036" y="9224"/>
                    <a:pt x="1020" y="10327"/>
                  </a:cubicBezTo>
                  <a:cubicBezTo>
                    <a:pt x="1020" y="10878"/>
                    <a:pt x="1020" y="11313"/>
                    <a:pt x="1003" y="11630"/>
                  </a:cubicBezTo>
                  <a:cubicBezTo>
                    <a:pt x="1003" y="11764"/>
                    <a:pt x="1003" y="11881"/>
                    <a:pt x="1003" y="11981"/>
                  </a:cubicBezTo>
                  <a:cubicBezTo>
                    <a:pt x="1003" y="12025"/>
                    <a:pt x="1003" y="12057"/>
                    <a:pt x="1003" y="12098"/>
                  </a:cubicBezTo>
                  <a:cubicBezTo>
                    <a:pt x="1020" y="12065"/>
                    <a:pt x="1020" y="12031"/>
                    <a:pt x="1020" y="11981"/>
                  </a:cubicBezTo>
                  <a:cubicBezTo>
                    <a:pt x="1036" y="11881"/>
                    <a:pt x="1036" y="11764"/>
                    <a:pt x="1053" y="11630"/>
                  </a:cubicBezTo>
                  <a:cubicBezTo>
                    <a:pt x="1070" y="11313"/>
                    <a:pt x="1103" y="10878"/>
                    <a:pt x="1103" y="10327"/>
                  </a:cubicBezTo>
                  <a:cubicBezTo>
                    <a:pt x="1170" y="7436"/>
                    <a:pt x="936" y="4562"/>
                    <a:pt x="401" y="1739"/>
                  </a:cubicBezTo>
                  <a:cubicBezTo>
                    <a:pt x="301" y="1204"/>
                    <a:pt x="201" y="770"/>
                    <a:pt x="134" y="469"/>
                  </a:cubicBezTo>
                  <a:cubicBezTo>
                    <a:pt x="84" y="318"/>
                    <a:pt x="67" y="218"/>
                    <a:pt x="34" y="118"/>
                  </a:cubicBezTo>
                  <a:cubicBezTo>
                    <a:pt x="34" y="85"/>
                    <a:pt x="17" y="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58"/>
            <p:cNvSpPr/>
            <p:nvPr/>
          </p:nvSpPr>
          <p:spPr>
            <a:xfrm>
              <a:off x="1935838" y="1975239"/>
              <a:ext cx="143552" cy="135507"/>
            </a:xfrm>
            <a:custGeom>
              <a:rect b="b" l="l" r="r" t="t"/>
              <a:pathLst>
                <a:path extrusionOk="0" h="4228" w="4479">
                  <a:moveTo>
                    <a:pt x="4436" y="1148"/>
                  </a:moveTo>
                  <a:cubicBezTo>
                    <a:pt x="4450" y="1154"/>
                    <a:pt x="4465" y="1162"/>
                    <a:pt x="4478" y="1170"/>
                  </a:cubicBezTo>
                  <a:lnTo>
                    <a:pt x="4478" y="1153"/>
                  </a:lnTo>
                  <a:cubicBezTo>
                    <a:pt x="4464" y="1151"/>
                    <a:pt x="4450" y="1149"/>
                    <a:pt x="4436" y="1148"/>
                  </a:cubicBezTo>
                  <a:close/>
                  <a:moveTo>
                    <a:pt x="201" y="0"/>
                  </a:moveTo>
                  <a:cubicBezTo>
                    <a:pt x="151" y="100"/>
                    <a:pt x="117" y="217"/>
                    <a:pt x="101" y="334"/>
                  </a:cubicBezTo>
                  <a:cubicBezTo>
                    <a:pt x="34" y="669"/>
                    <a:pt x="0" y="986"/>
                    <a:pt x="17" y="1320"/>
                  </a:cubicBezTo>
                  <a:cubicBezTo>
                    <a:pt x="17" y="1537"/>
                    <a:pt x="67" y="1771"/>
                    <a:pt x="151" y="1988"/>
                  </a:cubicBezTo>
                  <a:cubicBezTo>
                    <a:pt x="268" y="2222"/>
                    <a:pt x="435" y="2440"/>
                    <a:pt x="635" y="2607"/>
                  </a:cubicBezTo>
                  <a:cubicBezTo>
                    <a:pt x="1086" y="2991"/>
                    <a:pt x="1554" y="3342"/>
                    <a:pt x="2056" y="3676"/>
                  </a:cubicBezTo>
                  <a:cubicBezTo>
                    <a:pt x="2323" y="3860"/>
                    <a:pt x="2590" y="4027"/>
                    <a:pt x="2841" y="4194"/>
                  </a:cubicBezTo>
                  <a:lnTo>
                    <a:pt x="2908" y="4227"/>
                  </a:lnTo>
                  <a:lnTo>
                    <a:pt x="2941" y="4144"/>
                  </a:lnTo>
                  <a:cubicBezTo>
                    <a:pt x="3125" y="3325"/>
                    <a:pt x="3409" y="2506"/>
                    <a:pt x="3776" y="1738"/>
                  </a:cubicBezTo>
                  <a:cubicBezTo>
                    <a:pt x="3827" y="1604"/>
                    <a:pt x="3893" y="1487"/>
                    <a:pt x="3977" y="1370"/>
                  </a:cubicBezTo>
                  <a:cubicBezTo>
                    <a:pt x="4027" y="1287"/>
                    <a:pt x="4111" y="1220"/>
                    <a:pt x="4211" y="1186"/>
                  </a:cubicBezTo>
                  <a:cubicBezTo>
                    <a:pt x="4272" y="1162"/>
                    <a:pt x="4333" y="1147"/>
                    <a:pt x="4401" y="1147"/>
                  </a:cubicBezTo>
                  <a:cubicBezTo>
                    <a:pt x="4412" y="1147"/>
                    <a:pt x="4424" y="1147"/>
                    <a:pt x="4436" y="1148"/>
                  </a:cubicBezTo>
                  <a:lnTo>
                    <a:pt x="4436" y="1148"/>
                  </a:lnTo>
                  <a:cubicBezTo>
                    <a:pt x="4393" y="1129"/>
                    <a:pt x="4347" y="1119"/>
                    <a:pt x="4300" y="1119"/>
                  </a:cubicBezTo>
                  <a:cubicBezTo>
                    <a:pt x="4265" y="1119"/>
                    <a:pt x="4230" y="1125"/>
                    <a:pt x="4194" y="1136"/>
                  </a:cubicBezTo>
                  <a:cubicBezTo>
                    <a:pt x="4094" y="1186"/>
                    <a:pt x="3994" y="1237"/>
                    <a:pt x="3927" y="1337"/>
                  </a:cubicBezTo>
                  <a:cubicBezTo>
                    <a:pt x="3827" y="1454"/>
                    <a:pt x="3760" y="1571"/>
                    <a:pt x="3693" y="1704"/>
                  </a:cubicBezTo>
                  <a:cubicBezTo>
                    <a:pt x="3322" y="2447"/>
                    <a:pt x="3029" y="3236"/>
                    <a:pt x="2828" y="4041"/>
                  </a:cubicBezTo>
                  <a:lnTo>
                    <a:pt x="2828" y="4041"/>
                  </a:lnTo>
                  <a:cubicBezTo>
                    <a:pt x="2601" y="3892"/>
                    <a:pt x="2362" y="3740"/>
                    <a:pt x="2122" y="3576"/>
                  </a:cubicBezTo>
                  <a:cubicBezTo>
                    <a:pt x="1604" y="3225"/>
                    <a:pt x="1120" y="2874"/>
                    <a:pt x="719" y="2523"/>
                  </a:cubicBezTo>
                  <a:cubicBezTo>
                    <a:pt x="518" y="2373"/>
                    <a:pt x="368" y="2172"/>
                    <a:pt x="251" y="1938"/>
                  </a:cubicBezTo>
                  <a:cubicBezTo>
                    <a:pt x="167" y="1738"/>
                    <a:pt x="117" y="1537"/>
                    <a:pt x="101" y="1303"/>
                  </a:cubicBezTo>
                  <a:cubicBezTo>
                    <a:pt x="84" y="986"/>
                    <a:pt x="101" y="669"/>
                    <a:pt x="151" y="351"/>
                  </a:cubicBezTo>
                  <a:cubicBezTo>
                    <a:pt x="167" y="234"/>
                    <a:pt x="184" y="117"/>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58"/>
            <p:cNvSpPr/>
            <p:nvPr/>
          </p:nvSpPr>
          <p:spPr>
            <a:xfrm>
              <a:off x="2095960" y="1939888"/>
              <a:ext cx="90509" cy="163904"/>
            </a:xfrm>
            <a:custGeom>
              <a:rect b="b" l="l" r="r" t="t"/>
              <a:pathLst>
                <a:path extrusionOk="0" h="5114" w="2824">
                  <a:moveTo>
                    <a:pt x="2473" y="0"/>
                  </a:moveTo>
                  <a:cubicBezTo>
                    <a:pt x="2456" y="117"/>
                    <a:pt x="2456" y="234"/>
                    <a:pt x="2456" y="351"/>
                  </a:cubicBezTo>
                  <a:cubicBezTo>
                    <a:pt x="2456" y="569"/>
                    <a:pt x="2473" y="903"/>
                    <a:pt x="2490" y="1304"/>
                  </a:cubicBezTo>
                  <a:cubicBezTo>
                    <a:pt x="2506" y="1705"/>
                    <a:pt x="2540" y="2189"/>
                    <a:pt x="2623" y="2707"/>
                  </a:cubicBezTo>
                  <a:cubicBezTo>
                    <a:pt x="2690" y="2975"/>
                    <a:pt x="2707" y="3242"/>
                    <a:pt x="2674" y="3509"/>
                  </a:cubicBezTo>
                  <a:cubicBezTo>
                    <a:pt x="2573" y="3777"/>
                    <a:pt x="2390" y="4010"/>
                    <a:pt x="2139" y="4161"/>
                  </a:cubicBezTo>
                  <a:cubicBezTo>
                    <a:pt x="1841" y="4384"/>
                    <a:pt x="1516" y="4568"/>
                    <a:pt x="1260" y="4818"/>
                  </a:cubicBezTo>
                  <a:lnTo>
                    <a:pt x="1260" y="4818"/>
                  </a:lnTo>
                  <a:cubicBezTo>
                    <a:pt x="1192" y="4094"/>
                    <a:pt x="947" y="3388"/>
                    <a:pt x="568" y="2741"/>
                  </a:cubicBezTo>
                  <a:cubicBezTo>
                    <a:pt x="451" y="2557"/>
                    <a:pt x="318" y="2373"/>
                    <a:pt x="184" y="2206"/>
                  </a:cubicBezTo>
                  <a:cubicBezTo>
                    <a:pt x="134" y="2139"/>
                    <a:pt x="67" y="2072"/>
                    <a:pt x="17" y="2022"/>
                  </a:cubicBezTo>
                  <a:lnTo>
                    <a:pt x="17" y="2022"/>
                  </a:lnTo>
                  <a:cubicBezTo>
                    <a:pt x="0" y="2039"/>
                    <a:pt x="217" y="2289"/>
                    <a:pt x="501" y="2791"/>
                  </a:cubicBezTo>
                  <a:cubicBezTo>
                    <a:pt x="886" y="3459"/>
                    <a:pt x="1103" y="4194"/>
                    <a:pt x="1153" y="4963"/>
                  </a:cubicBezTo>
                  <a:lnTo>
                    <a:pt x="1170" y="5113"/>
                  </a:lnTo>
                  <a:lnTo>
                    <a:pt x="1253" y="4996"/>
                  </a:lnTo>
                  <a:cubicBezTo>
                    <a:pt x="1504" y="4729"/>
                    <a:pt x="1872" y="4528"/>
                    <a:pt x="2222" y="4261"/>
                  </a:cubicBezTo>
                  <a:cubicBezTo>
                    <a:pt x="2490" y="4094"/>
                    <a:pt x="2674" y="3843"/>
                    <a:pt x="2791" y="3543"/>
                  </a:cubicBezTo>
                  <a:cubicBezTo>
                    <a:pt x="2824" y="3259"/>
                    <a:pt x="2807" y="2975"/>
                    <a:pt x="2740" y="2690"/>
                  </a:cubicBezTo>
                  <a:cubicBezTo>
                    <a:pt x="2657" y="2173"/>
                    <a:pt x="2607" y="1688"/>
                    <a:pt x="2573" y="1287"/>
                  </a:cubicBezTo>
                  <a:cubicBezTo>
                    <a:pt x="2557" y="903"/>
                    <a:pt x="2523" y="585"/>
                    <a:pt x="2506" y="335"/>
                  </a:cubicBezTo>
                  <a:cubicBezTo>
                    <a:pt x="2506" y="218"/>
                    <a:pt x="2490" y="117"/>
                    <a:pt x="24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58"/>
            <p:cNvSpPr/>
            <p:nvPr/>
          </p:nvSpPr>
          <p:spPr>
            <a:xfrm>
              <a:off x="2413511" y="1957548"/>
              <a:ext cx="239926" cy="297777"/>
            </a:xfrm>
            <a:custGeom>
              <a:rect b="b" l="l" r="r" t="t"/>
              <a:pathLst>
                <a:path extrusionOk="0" h="9291" w="7486">
                  <a:moveTo>
                    <a:pt x="6584" y="1"/>
                  </a:moveTo>
                  <a:cubicBezTo>
                    <a:pt x="6416" y="218"/>
                    <a:pt x="0" y="8789"/>
                    <a:pt x="0" y="8789"/>
                  </a:cubicBezTo>
                  <a:lnTo>
                    <a:pt x="903" y="9291"/>
                  </a:lnTo>
                  <a:lnTo>
                    <a:pt x="7486" y="836"/>
                  </a:lnTo>
                  <a:lnTo>
                    <a:pt x="65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58"/>
            <p:cNvSpPr/>
            <p:nvPr/>
          </p:nvSpPr>
          <p:spPr>
            <a:xfrm>
              <a:off x="1667003" y="2087254"/>
              <a:ext cx="922175" cy="666159"/>
            </a:xfrm>
            <a:custGeom>
              <a:rect b="b" l="l" r="r" t="t"/>
              <a:pathLst>
                <a:path extrusionOk="0" h="20785" w="28773">
                  <a:moveTo>
                    <a:pt x="24462" y="0"/>
                  </a:moveTo>
                  <a:cubicBezTo>
                    <a:pt x="23725" y="0"/>
                    <a:pt x="23042" y="3088"/>
                    <a:pt x="23042" y="3088"/>
                  </a:cubicBezTo>
                  <a:cubicBezTo>
                    <a:pt x="22557" y="3773"/>
                    <a:pt x="22307" y="4108"/>
                    <a:pt x="22173" y="4275"/>
                  </a:cubicBezTo>
                  <a:cubicBezTo>
                    <a:pt x="21325" y="5025"/>
                    <a:pt x="12494" y="12642"/>
                    <a:pt x="11333" y="12642"/>
                  </a:cubicBezTo>
                  <a:cubicBezTo>
                    <a:pt x="11305" y="12642"/>
                    <a:pt x="11281" y="12638"/>
                    <a:pt x="11262" y="12629"/>
                  </a:cubicBezTo>
                  <a:cubicBezTo>
                    <a:pt x="10861" y="12445"/>
                    <a:pt x="4111" y="2737"/>
                    <a:pt x="4111" y="2737"/>
                  </a:cubicBezTo>
                  <a:lnTo>
                    <a:pt x="3075" y="3489"/>
                  </a:lnTo>
                  <a:cubicBezTo>
                    <a:pt x="702" y="5227"/>
                    <a:pt x="1" y="8452"/>
                    <a:pt x="1421" y="11008"/>
                  </a:cubicBezTo>
                  <a:cubicBezTo>
                    <a:pt x="3769" y="15209"/>
                    <a:pt x="7264" y="20784"/>
                    <a:pt x="9263" y="20784"/>
                  </a:cubicBezTo>
                  <a:cubicBezTo>
                    <a:pt x="9283" y="20784"/>
                    <a:pt x="9304" y="20784"/>
                    <a:pt x="9324" y="20783"/>
                  </a:cubicBezTo>
                  <a:cubicBezTo>
                    <a:pt x="16241" y="20398"/>
                    <a:pt x="26350" y="7884"/>
                    <a:pt x="26350" y="7884"/>
                  </a:cubicBezTo>
                  <a:cubicBezTo>
                    <a:pt x="26350" y="7884"/>
                    <a:pt x="28589" y="5060"/>
                    <a:pt x="28723" y="2687"/>
                  </a:cubicBezTo>
                  <a:cubicBezTo>
                    <a:pt x="28773" y="1952"/>
                    <a:pt x="28138" y="164"/>
                    <a:pt x="28138" y="164"/>
                  </a:cubicBezTo>
                  <a:lnTo>
                    <a:pt x="27536" y="950"/>
                  </a:lnTo>
                  <a:cubicBezTo>
                    <a:pt x="27467" y="1171"/>
                    <a:pt x="25864" y="3281"/>
                    <a:pt x="25029" y="3281"/>
                  </a:cubicBezTo>
                  <a:cubicBezTo>
                    <a:pt x="24856" y="3281"/>
                    <a:pt x="24715" y="3190"/>
                    <a:pt x="24629" y="2971"/>
                  </a:cubicBezTo>
                  <a:cubicBezTo>
                    <a:pt x="24128" y="1702"/>
                    <a:pt x="25331" y="265"/>
                    <a:pt x="24546" y="14"/>
                  </a:cubicBezTo>
                  <a:cubicBezTo>
                    <a:pt x="24518" y="5"/>
                    <a:pt x="24490" y="0"/>
                    <a:pt x="2446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58"/>
            <p:cNvSpPr/>
            <p:nvPr/>
          </p:nvSpPr>
          <p:spPr>
            <a:xfrm>
              <a:off x="2550589" y="2130522"/>
              <a:ext cx="28428" cy="56280"/>
            </a:xfrm>
            <a:custGeom>
              <a:rect b="b" l="l" r="r" t="t"/>
              <a:pathLst>
                <a:path extrusionOk="0" h="1756" w="887">
                  <a:moveTo>
                    <a:pt x="886" y="1"/>
                  </a:moveTo>
                  <a:cubicBezTo>
                    <a:pt x="870" y="1"/>
                    <a:pt x="703" y="402"/>
                    <a:pt x="469" y="886"/>
                  </a:cubicBezTo>
                  <a:cubicBezTo>
                    <a:pt x="218" y="1371"/>
                    <a:pt x="1" y="1755"/>
                    <a:pt x="17" y="1755"/>
                  </a:cubicBezTo>
                  <a:cubicBezTo>
                    <a:pt x="218" y="1504"/>
                    <a:pt x="385" y="1220"/>
                    <a:pt x="535" y="920"/>
                  </a:cubicBezTo>
                  <a:cubicBezTo>
                    <a:pt x="686" y="619"/>
                    <a:pt x="803" y="318"/>
                    <a:pt x="886"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58"/>
            <p:cNvSpPr/>
            <p:nvPr/>
          </p:nvSpPr>
          <p:spPr>
            <a:xfrm>
              <a:off x="1530438" y="2022898"/>
              <a:ext cx="440239" cy="472866"/>
            </a:xfrm>
            <a:custGeom>
              <a:rect b="b" l="l" r="r" t="t"/>
              <a:pathLst>
                <a:path extrusionOk="0" h="14754" w="13736">
                  <a:moveTo>
                    <a:pt x="7236" y="0"/>
                  </a:moveTo>
                  <a:cubicBezTo>
                    <a:pt x="7236" y="0"/>
                    <a:pt x="1" y="2573"/>
                    <a:pt x="5381" y="14754"/>
                  </a:cubicBezTo>
                  <a:lnTo>
                    <a:pt x="13735" y="9708"/>
                  </a:lnTo>
                  <a:lnTo>
                    <a:pt x="12549" y="6867"/>
                  </a:lnTo>
                  <a:lnTo>
                    <a:pt x="7236"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58"/>
            <p:cNvSpPr/>
            <p:nvPr/>
          </p:nvSpPr>
          <p:spPr>
            <a:xfrm>
              <a:off x="1702899" y="2029308"/>
              <a:ext cx="270438" cy="466456"/>
            </a:xfrm>
            <a:custGeom>
              <a:rect b="b" l="l" r="r" t="t"/>
              <a:pathLst>
                <a:path extrusionOk="0" h="14554" w="8438">
                  <a:moveTo>
                    <a:pt x="1521" y="1"/>
                  </a:moveTo>
                  <a:lnTo>
                    <a:pt x="1354" y="17"/>
                  </a:lnTo>
                  <a:cubicBezTo>
                    <a:pt x="1348" y="12"/>
                    <a:pt x="1342" y="10"/>
                    <a:pt x="1337" y="10"/>
                  </a:cubicBezTo>
                  <a:cubicBezTo>
                    <a:pt x="1326" y="10"/>
                    <a:pt x="1315" y="17"/>
                    <a:pt x="1303" y="17"/>
                  </a:cubicBezTo>
                  <a:cubicBezTo>
                    <a:pt x="1587" y="34"/>
                    <a:pt x="1871" y="68"/>
                    <a:pt x="2156" y="134"/>
                  </a:cubicBezTo>
                  <a:cubicBezTo>
                    <a:pt x="2490" y="235"/>
                    <a:pt x="2790" y="368"/>
                    <a:pt x="3074" y="552"/>
                  </a:cubicBezTo>
                  <a:cubicBezTo>
                    <a:pt x="3459" y="803"/>
                    <a:pt x="3810" y="1087"/>
                    <a:pt x="4110" y="1421"/>
                  </a:cubicBezTo>
                  <a:cubicBezTo>
                    <a:pt x="4879" y="2307"/>
                    <a:pt x="5531" y="3292"/>
                    <a:pt x="6032" y="4345"/>
                  </a:cubicBezTo>
                  <a:cubicBezTo>
                    <a:pt x="6633" y="5531"/>
                    <a:pt x="7202" y="6885"/>
                    <a:pt x="7786" y="8288"/>
                  </a:cubicBezTo>
                  <a:lnTo>
                    <a:pt x="8285" y="9478"/>
                  </a:lnTo>
                  <a:lnTo>
                    <a:pt x="8285" y="9478"/>
                  </a:lnTo>
                  <a:cubicBezTo>
                    <a:pt x="5894" y="10790"/>
                    <a:pt x="3802" y="12036"/>
                    <a:pt x="2339" y="12967"/>
                  </a:cubicBezTo>
                  <a:cubicBezTo>
                    <a:pt x="1587" y="13451"/>
                    <a:pt x="1003" y="13835"/>
                    <a:pt x="602" y="14119"/>
                  </a:cubicBezTo>
                  <a:cubicBezTo>
                    <a:pt x="401" y="14253"/>
                    <a:pt x="251" y="14353"/>
                    <a:pt x="150" y="14437"/>
                  </a:cubicBezTo>
                  <a:cubicBezTo>
                    <a:pt x="100" y="14470"/>
                    <a:pt x="50" y="14504"/>
                    <a:pt x="0" y="14554"/>
                  </a:cubicBezTo>
                  <a:cubicBezTo>
                    <a:pt x="50" y="14520"/>
                    <a:pt x="117" y="14487"/>
                    <a:pt x="167" y="14454"/>
                  </a:cubicBezTo>
                  <a:lnTo>
                    <a:pt x="635" y="14153"/>
                  </a:lnTo>
                  <a:cubicBezTo>
                    <a:pt x="1036" y="13886"/>
                    <a:pt x="1638" y="13501"/>
                    <a:pt x="2373" y="13050"/>
                  </a:cubicBezTo>
                  <a:cubicBezTo>
                    <a:pt x="3860" y="12114"/>
                    <a:pt x="5965" y="10878"/>
                    <a:pt x="8388" y="9558"/>
                  </a:cubicBezTo>
                  <a:lnTo>
                    <a:pt x="8438" y="9541"/>
                  </a:lnTo>
                  <a:lnTo>
                    <a:pt x="8421" y="9491"/>
                  </a:lnTo>
                  <a:cubicBezTo>
                    <a:pt x="8254" y="9090"/>
                    <a:pt x="8070" y="8672"/>
                    <a:pt x="7903" y="8238"/>
                  </a:cubicBezTo>
                  <a:cubicBezTo>
                    <a:pt x="7318" y="6835"/>
                    <a:pt x="6750" y="5481"/>
                    <a:pt x="6132" y="4295"/>
                  </a:cubicBezTo>
                  <a:cubicBezTo>
                    <a:pt x="5614" y="3225"/>
                    <a:pt x="4963" y="2240"/>
                    <a:pt x="4177" y="1354"/>
                  </a:cubicBezTo>
                  <a:cubicBezTo>
                    <a:pt x="3860" y="1020"/>
                    <a:pt x="3509" y="736"/>
                    <a:pt x="3125" y="502"/>
                  </a:cubicBezTo>
                  <a:cubicBezTo>
                    <a:pt x="2824" y="318"/>
                    <a:pt x="2506" y="185"/>
                    <a:pt x="2172" y="101"/>
                  </a:cubicBezTo>
                  <a:cubicBezTo>
                    <a:pt x="1955" y="34"/>
                    <a:pt x="1738" y="17"/>
                    <a:pt x="15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278" name="Google Shape;3278;p58"/>
          <p:cNvSpPr/>
          <p:nvPr/>
        </p:nvSpPr>
        <p:spPr>
          <a:xfrm>
            <a:off x="6550000" y="1556533"/>
            <a:ext cx="1119026" cy="1104123"/>
          </a:xfrm>
          <a:custGeom>
            <a:rect b="b" l="l" r="r" t="t"/>
            <a:pathLst>
              <a:path extrusionOk="0" h="34450" w="34915">
                <a:moveTo>
                  <a:pt x="15926" y="0"/>
                </a:moveTo>
                <a:cubicBezTo>
                  <a:pt x="6978" y="0"/>
                  <a:pt x="0" y="8454"/>
                  <a:pt x="177" y="17587"/>
                </a:cubicBezTo>
                <a:cubicBezTo>
                  <a:pt x="359" y="26964"/>
                  <a:pt x="8027" y="34449"/>
                  <a:pt x="17365" y="34449"/>
                </a:cubicBezTo>
                <a:cubicBezTo>
                  <a:pt x="17478" y="34449"/>
                  <a:pt x="17591" y="34448"/>
                  <a:pt x="17704" y="34446"/>
                </a:cubicBezTo>
                <a:cubicBezTo>
                  <a:pt x="27211" y="34262"/>
                  <a:pt x="34196" y="26409"/>
                  <a:pt x="34580" y="16919"/>
                </a:cubicBezTo>
                <a:cubicBezTo>
                  <a:pt x="34914" y="8247"/>
                  <a:pt x="27145" y="812"/>
                  <a:pt x="17036" y="43"/>
                </a:cubicBezTo>
                <a:cubicBezTo>
                  <a:pt x="16663" y="14"/>
                  <a:pt x="16293" y="0"/>
                  <a:pt x="1592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279" name="Google Shape;3279;p58"/>
          <p:cNvGrpSpPr/>
          <p:nvPr/>
        </p:nvGrpSpPr>
        <p:grpSpPr>
          <a:xfrm>
            <a:off x="6244325" y="1266210"/>
            <a:ext cx="1386996" cy="1394431"/>
            <a:chOff x="6397363" y="1227085"/>
            <a:chExt cx="1386996" cy="1394431"/>
          </a:xfrm>
        </p:grpSpPr>
        <p:sp>
          <p:nvSpPr>
            <p:cNvPr id="3280" name="Google Shape;3280;p58"/>
            <p:cNvSpPr/>
            <p:nvPr/>
          </p:nvSpPr>
          <p:spPr>
            <a:xfrm>
              <a:off x="6560690" y="1778153"/>
              <a:ext cx="45575" cy="4038"/>
            </a:xfrm>
            <a:custGeom>
              <a:rect b="b" l="l" r="r" t="t"/>
              <a:pathLst>
                <a:path extrusionOk="0" h="126" w="1422">
                  <a:moveTo>
                    <a:pt x="717" y="0"/>
                  </a:moveTo>
                  <a:cubicBezTo>
                    <a:pt x="481" y="0"/>
                    <a:pt x="243" y="21"/>
                    <a:pt x="1" y="63"/>
                  </a:cubicBezTo>
                  <a:cubicBezTo>
                    <a:pt x="243" y="105"/>
                    <a:pt x="481" y="126"/>
                    <a:pt x="717" y="126"/>
                  </a:cubicBezTo>
                  <a:cubicBezTo>
                    <a:pt x="953" y="126"/>
                    <a:pt x="1187" y="105"/>
                    <a:pt x="1421" y="63"/>
                  </a:cubicBezTo>
                  <a:cubicBezTo>
                    <a:pt x="1187" y="21"/>
                    <a:pt x="953" y="0"/>
                    <a:pt x="71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58"/>
            <p:cNvSpPr/>
            <p:nvPr/>
          </p:nvSpPr>
          <p:spPr>
            <a:xfrm>
              <a:off x="7565329" y="2216052"/>
              <a:ext cx="198165" cy="258163"/>
            </a:xfrm>
            <a:custGeom>
              <a:rect b="b" l="l" r="r" t="t"/>
              <a:pathLst>
                <a:path extrusionOk="0" h="8055" w="6183">
                  <a:moveTo>
                    <a:pt x="5380" y="1"/>
                  </a:moveTo>
                  <a:lnTo>
                    <a:pt x="0" y="3309"/>
                  </a:lnTo>
                  <a:lnTo>
                    <a:pt x="1972" y="8054"/>
                  </a:lnTo>
                  <a:cubicBezTo>
                    <a:pt x="3793" y="6350"/>
                    <a:pt x="5247" y="4278"/>
                    <a:pt x="6182" y="1972"/>
                  </a:cubicBezTo>
                  <a:lnTo>
                    <a:pt x="5380"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58"/>
            <p:cNvSpPr/>
            <p:nvPr/>
          </p:nvSpPr>
          <p:spPr>
            <a:xfrm>
              <a:off x="6742253" y="1838984"/>
              <a:ext cx="1042106" cy="782533"/>
            </a:xfrm>
            <a:custGeom>
              <a:rect b="b" l="l" r="r" t="t"/>
              <a:pathLst>
                <a:path extrusionOk="0" h="24416" w="32515">
                  <a:moveTo>
                    <a:pt x="19845" y="1"/>
                  </a:moveTo>
                  <a:cubicBezTo>
                    <a:pt x="19439" y="1"/>
                    <a:pt x="19198" y="20"/>
                    <a:pt x="19198" y="20"/>
                  </a:cubicBezTo>
                  <a:lnTo>
                    <a:pt x="12381" y="270"/>
                  </a:lnTo>
                  <a:cubicBezTo>
                    <a:pt x="10627" y="504"/>
                    <a:pt x="8922" y="1022"/>
                    <a:pt x="7352" y="1824"/>
                  </a:cubicBezTo>
                  <a:lnTo>
                    <a:pt x="7185" y="1874"/>
                  </a:lnTo>
                  <a:lnTo>
                    <a:pt x="7185" y="1908"/>
                  </a:lnTo>
                  <a:cubicBezTo>
                    <a:pt x="5280" y="2944"/>
                    <a:pt x="2573" y="5433"/>
                    <a:pt x="0" y="7839"/>
                  </a:cubicBezTo>
                  <a:lnTo>
                    <a:pt x="3074" y="10713"/>
                  </a:lnTo>
                  <a:lnTo>
                    <a:pt x="6483" y="13737"/>
                  </a:lnTo>
                  <a:cubicBezTo>
                    <a:pt x="6483" y="13754"/>
                    <a:pt x="6483" y="13771"/>
                    <a:pt x="6483" y="13804"/>
                  </a:cubicBezTo>
                  <a:cubicBezTo>
                    <a:pt x="6516" y="13988"/>
                    <a:pt x="5932" y="17647"/>
                    <a:pt x="5414" y="20805"/>
                  </a:cubicBezTo>
                  <a:cubicBezTo>
                    <a:pt x="8483" y="23191"/>
                    <a:pt x="12204" y="24416"/>
                    <a:pt x="15954" y="24416"/>
                  </a:cubicBezTo>
                  <a:cubicBezTo>
                    <a:pt x="18532" y="24416"/>
                    <a:pt x="21123" y="23837"/>
                    <a:pt x="23526" y="22660"/>
                  </a:cubicBezTo>
                  <a:lnTo>
                    <a:pt x="23793" y="19736"/>
                  </a:lnTo>
                  <a:cubicBezTo>
                    <a:pt x="24027" y="17079"/>
                    <a:pt x="24194" y="13787"/>
                    <a:pt x="24194" y="13787"/>
                  </a:cubicBezTo>
                  <a:lnTo>
                    <a:pt x="25180" y="16277"/>
                  </a:lnTo>
                  <a:lnTo>
                    <a:pt x="32298" y="12568"/>
                  </a:lnTo>
                  <a:cubicBezTo>
                    <a:pt x="32381" y="12334"/>
                    <a:pt x="32448" y="12117"/>
                    <a:pt x="32515" y="11883"/>
                  </a:cubicBezTo>
                  <a:cubicBezTo>
                    <a:pt x="31813" y="10212"/>
                    <a:pt x="29441" y="4731"/>
                    <a:pt x="27436" y="2676"/>
                  </a:cubicBezTo>
                  <a:cubicBezTo>
                    <a:pt x="25097" y="259"/>
                    <a:pt x="21343" y="1"/>
                    <a:pt x="19845"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58"/>
            <p:cNvSpPr/>
            <p:nvPr/>
          </p:nvSpPr>
          <p:spPr>
            <a:xfrm>
              <a:off x="7131564" y="1831036"/>
              <a:ext cx="235119" cy="137911"/>
            </a:xfrm>
            <a:custGeom>
              <a:rect b="b" l="l" r="r" t="t"/>
              <a:pathLst>
                <a:path extrusionOk="0" h="4303" w="7336">
                  <a:moveTo>
                    <a:pt x="7252" y="0"/>
                  </a:moveTo>
                  <a:cubicBezTo>
                    <a:pt x="7235" y="17"/>
                    <a:pt x="7268" y="184"/>
                    <a:pt x="7268" y="485"/>
                  </a:cubicBezTo>
                  <a:cubicBezTo>
                    <a:pt x="7268" y="919"/>
                    <a:pt x="7202" y="1354"/>
                    <a:pt x="7068" y="1771"/>
                  </a:cubicBezTo>
                  <a:cubicBezTo>
                    <a:pt x="6851" y="2373"/>
                    <a:pt x="6483" y="2924"/>
                    <a:pt x="5982" y="3342"/>
                  </a:cubicBezTo>
                  <a:cubicBezTo>
                    <a:pt x="5307" y="3900"/>
                    <a:pt x="4481" y="4182"/>
                    <a:pt x="3652" y="4182"/>
                  </a:cubicBezTo>
                  <a:cubicBezTo>
                    <a:pt x="2942" y="4182"/>
                    <a:pt x="2229" y="3975"/>
                    <a:pt x="1604" y="3559"/>
                  </a:cubicBezTo>
                  <a:cubicBezTo>
                    <a:pt x="1086" y="3175"/>
                    <a:pt x="669" y="2674"/>
                    <a:pt x="385" y="2089"/>
                  </a:cubicBezTo>
                  <a:cubicBezTo>
                    <a:pt x="217" y="1688"/>
                    <a:pt x="101" y="1270"/>
                    <a:pt x="67" y="836"/>
                  </a:cubicBezTo>
                  <a:cubicBezTo>
                    <a:pt x="34" y="518"/>
                    <a:pt x="50" y="351"/>
                    <a:pt x="50" y="351"/>
                  </a:cubicBezTo>
                  <a:lnTo>
                    <a:pt x="50" y="351"/>
                  </a:lnTo>
                  <a:cubicBezTo>
                    <a:pt x="34" y="385"/>
                    <a:pt x="17" y="435"/>
                    <a:pt x="17" y="468"/>
                  </a:cubicBezTo>
                  <a:cubicBezTo>
                    <a:pt x="17" y="585"/>
                    <a:pt x="0" y="719"/>
                    <a:pt x="17" y="836"/>
                  </a:cubicBezTo>
                  <a:cubicBezTo>
                    <a:pt x="34" y="1270"/>
                    <a:pt x="134" y="1721"/>
                    <a:pt x="318" y="2122"/>
                  </a:cubicBezTo>
                  <a:cubicBezTo>
                    <a:pt x="585" y="2724"/>
                    <a:pt x="1003" y="3258"/>
                    <a:pt x="1537" y="3643"/>
                  </a:cubicBezTo>
                  <a:cubicBezTo>
                    <a:pt x="2180" y="4084"/>
                    <a:pt x="2922" y="4303"/>
                    <a:pt x="3662" y="4303"/>
                  </a:cubicBezTo>
                  <a:cubicBezTo>
                    <a:pt x="4520" y="4303"/>
                    <a:pt x="5375" y="4009"/>
                    <a:pt x="6065" y="3426"/>
                  </a:cubicBezTo>
                  <a:cubicBezTo>
                    <a:pt x="6567" y="2991"/>
                    <a:pt x="6934" y="2423"/>
                    <a:pt x="7135" y="1805"/>
                  </a:cubicBezTo>
                  <a:cubicBezTo>
                    <a:pt x="7285" y="1370"/>
                    <a:pt x="7335" y="936"/>
                    <a:pt x="7319" y="485"/>
                  </a:cubicBezTo>
                  <a:cubicBezTo>
                    <a:pt x="7319" y="368"/>
                    <a:pt x="7302" y="251"/>
                    <a:pt x="7268" y="134"/>
                  </a:cubicBezTo>
                  <a:cubicBezTo>
                    <a:pt x="7268" y="84"/>
                    <a:pt x="7252" y="50"/>
                    <a:pt x="7252" y="17"/>
                  </a:cubicBezTo>
                  <a:lnTo>
                    <a:pt x="725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58"/>
            <p:cNvSpPr/>
            <p:nvPr/>
          </p:nvSpPr>
          <p:spPr>
            <a:xfrm>
              <a:off x="7493024" y="1878694"/>
              <a:ext cx="78747" cy="371684"/>
            </a:xfrm>
            <a:custGeom>
              <a:rect b="b" l="l" r="r" t="t"/>
              <a:pathLst>
                <a:path extrusionOk="0" h="11597" w="2457">
                  <a:moveTo>
                    <a:pt x="2457" y="0"/>
                  </a:moveTo>
                  <a:cubicBezTo>
                    <a:pt x="2290" y="0"/>
                    <a:pt x="2123" y="17"/>
                    <a:pt x="1972" y="67"/>
                  </a:cubicBezTo>
                  <a:cubicBezTo>
                    <a:pt x="1521" y="218"/>
                    <a:pt x="1137" y="502"/>
                    <a:pt x="853" y="869"/>
                  </a:cubicBezTo>
                  <a:cubicBezTo>
                    <a:pt x="452" y="1421"/>
                    <a:pt x="201" y="2072"/>
                    <a:pt x="134" y="2757"/>
                  </a:cubicBezTo>
                  <a:cubicBezTo>
                    <a:pt x="84" y="3142"/>
                    <a:pt x="67" y="3543"/>
                    <a:pt x="51" y="3960"/>
                  </a:cubicBezTo>
                  <a:cubicBezTo>
                    <a:pt x="34" y="4378"/>
                    <a:pt x="17" y="4812"/>
                    <a:pt x="17" y="5247"/>
                  </a:cubicBezTo>
                  <a:cubicBezTo>
                    <a:pt x="1" y="6751"/>
                    <a:pt x="84" y="8254"/>
                    <a:pt x="251" y="9758"/>
                  </a:cubicBezTo>
                  <a:cubicBezTo>
                    <a:pt x="318" y="10326"/>
                    <a:pt x="385" y="10794"/>
                    <a:pt x="435" y="11111"/>
                  </a:cubicBezTo>
                  <a:cubicBezTo>
                    <a:pt x="468" y="11245"/>
                    <a:pt x="485" y="11379"/>
                    <a:pt x="502" y="11479"/>
                  </a:cubicBezTo>
                  <a:cubicBezTo>
                    <a:pt x="519" y="11512"/>
                    <a:pt x="519" y="11563"/>
                    <a:pt x="535" y="11596"/>
                  </a:cubicBezTo>
                  <a:cubicBezTo>
                    <a:pt x="535" y="11546"/>
                    <a:pt x="535" y="11512"/>
                    <a:pt x="535" y="11462"/>
                  </a:cubicBezTo>
                  <a:cubicBezTo>
                    <a:pt x="519" y="11362"/>
                    <a:pt x="502" y="11245"/>
                    <a:pt x="485" y="11095"/>
                  </a:cubicBezTo>
                  <a:cubicBezTo>
                    <a:pt x="452" y="10777"/>
                    <a:pt x="402" y="10309"/>
                    <a:pt x="351" y="9741"/>
                  </a:cubicBezTo>
                  <a:cubicBezTo>
                    <a:pt x="201" y="8254"/>
                    <a:pt x="134" y="6751"/>
                    <a:pt x="134" y="5247"/>
                  </a:cubicBezTo>
                  <a:cubicBezTo>
                    <a:pt x="151" y="4812"/>
                    <a:pt x="151" y="4378"/>
                    <a:pt x="168" y="3960"/>
                  </a:cubicBezTo>
                  <a:cubicBezTo>
                    <a:pt x="184" y="3543"/>
                    <a:pt x="201" y="3158"/>
                    <a:pt x="251" y="2774"/>
                  </a:cubicBezTo>
                  <a:cubicBezTo>
                    <a:pt x="301" y="2106"/>
                    <a:pt x="535" y="1471"/>
                    <a:pt x="920" y="919"/>
                  </a:cubicBezTo>
                  <a:cubicBezTo>
                    <a:pt x="1187" y="552"/>
                    <a:pt x="1554" y="284"/>
                    <a:pt x="1989" y="117"/>
                  </a:cubicBezTo>
                  <a:cubicBezTo>
                    <a:pt x="2139" y="67"/>
                    <a:pt x="2306" y="34"/>
                    <a:pt x="24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58"/>
            <p:cNvSpPr/>
            <p:nvPr/>
          </p:nvSpPr>
          <p:spPr>
            <a:xfrm>
              <a:off x="6948398" y="1864752"/>
              <a:ext cx="102848" cy="414567"/>
            </a:xfrm>
            <a:custGeom>
              <a:rect b="b" l="l" r="r" t="t"/>
              <a:pathLst>
                <a:path extrusionOk="0" h="12935" w="3209">
                  <a:moveTo>
                    <a:pt x="3209" y="1"/>
                  </a:moveTo>
                  <a:lnTo>
                    <a:pt x="3209" y="1"/>
                  </a:lnTo>
                  <a:cubicBezTo>
                    <a:pt x="3192" y="34"/>
                    <a:pt x="3176" y="84"/>
                    <a:pt x="3159" y="118"/>
                  </a:cubicBezTo>
                  <a:cubicBezTo>
                    <a:pt x="3125" y="218"/>
                    <a:pt x="3092" y="335"/>
                    <a:pt x="3025" y="485"/>
                  </a:cubicBezTo>
                  <a:cubicBezTo>
                    <a:pt x="2925" y="803"/>
                    <a:pt x="2775" y="1271"/>
                    <a:pt x="2591" y="1839"/>
                  </a:cubicBezTo>
                  <a:cubicBezTo>
                    <a:pt x="2240" y="2992"/>
                    <a:pt x="1789" y="4596"/>
                    <a:pt x="1354" y="6384"/>
                  </a:cubicBezTo>
                  <a:cubicBezTo>
                    <a:pt x="920" y="8188"/>
                    <a:pt x="586" y="9826"/>
                    <a:pt x="385" y="11012"/>
                  </a:cubicBezTo>
                  <a:cubicBezTo>
                    <a:pt x="285" y="11597"/>
                    <a:pt x="201" y="12081"/>
                    <a:pt x="151" y="12415"/>
                  </a:cubicBezTo>
                  <a:cubicBezTo>
                    <a:pt x="135" y="12566"/>
                    <a:pt x="118" y="12699"/>
                    <a:pt x="101" y="12800"/>
                  </a:cubicBezTo>
                  <a:cubicBezTo>
                    <a:pt x="18" y="12800"/>
                    <a:pt x="1" y="12917"/>
                    <a:pt x="84" y="12933"/>
                  </a:cubicBezTo>
                  <a:cubicBezTo>
                    <a:pt x="90" y="12934"/>
                    <a:pt x="95" y="12935"/>
                    <a:pt x="100" y="12935"/>
                  </a:cubicBezTo>
                  <a:cubicBezTo>
                    <a:pt x="172" y="12935"/>
                    <a:pt x="196" y="12831"/>
                    <a:pt x="118" y="12800"/>
                  </a:cubicBezTo>
                  <a:cubicBezTo>
                    <a:pt x="151" y="12699"/>
                    <a:pt x="168" y="12582"/>
                    <a:pt x="201" y="12415"/>
                  </a:cubicBezTo>
                  <a:cubicBezTo>
                    <a:pt x="268" y="12081"/>
                    <a:pt x="352" y="11597"/>
                    <a:pt x="469" y="11029"/>
                  </a:cubicBezTo>
                  <a:cubicBezTo>
                    <a:pt x="703" y="9842"/>
                    <a:pt x="1037" y="8205"/>
                    <a:pt x="1471" y="6417"/>
                  </a:cubicBezTo>
                  <a:cubicBezTo>
                    <a:pt x="1906" y="4629"/>
                    <a:pt x="2340" y="3025"/>
                    <a:pt x="2674" y="1872"/>
                  </a:cubicBezTo>
                  <a:cubicBezTo>
                    <a:pt x="2841" y="1304"/>
                    <a:pt x="2975" y="836"/>
                    <a:pt x="3075" y="502"/>
                  </a:cubicBezTo>
                  <a:cubicBezTo>
                    <a:pt x="3125" y="352"/>
                    <a:pt x="3159" y="218"/>
                    <a:pt x="3192" y="135"/>
                  </a:cubicBezTo>
                  <a:cubicBezTo>
                    <a:pt x="3192" y="84"/>
                    <a:pt x="3209" y="34"/>
                    <a:pt x="32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58"/>
            <p:cNvSpPr/>
            <p:nvPr/>
          </p:nvSpPr>
          <p:spPr>
            <a:xfrm>
              <a:off x="7534785" y="2182848"/>
              <a:ext cx="245311" cy="140892"/>
            </a:xfrm>
            <a:custGeom>
              <a:rect b="b" l="l" r="r" t="t"/>
              <a:pathLst>
                <a:path extrusionOk="0" h="4396" w="7654">
                  <a:moveTo>
                    <a:pt x="7653" y="1"/>
                  </a:moveTo>
                  <a:cubicBezTo>
                    <a:pt x="7536" y="51"/>
                    <a:pt x="7436" y="101"/>
                    <a:pt x="7336" y="168"/>
                  </a:cubicBezTo>
                  <a:lnTo>
                    <a:pt x="6534" y="669"/>
                  </a:lnTo>
                  <a:cubicBezTo>
                    <a:pt x="5849" y="1070"/>
                    <a:pt x="4913" y="1638"/>
                    <a:pt x="3860" y="2256"/>
                  </a:cubicBezTo>
                  <a:cubicBezTo>
                    <a:pt x="2791" y="2858"/>
                    <a:pt x="1839" y="3376"/>
                    <a:pt x="1137" y="3760"/>
                  </a:cubicBezTo>
                  <a:lnTo>
                    <a:pt x="302" y="4211"/>
                  </a:lnTo>
                  <a:cubicBezTo>
                    <a:pt x="201" y="4261"/>
                    <a:pt x="101" y="4312"/>
                    <a:pt x="1" y="4395"/>
                  </a:cubicBezTo>
                  <a:cubicBezTo>
                    <a:pt x="118" y="4345"/>
                    <a:pt x="218" y="4312"/>
                    <a:pt x="318" y="4245"/>
                  </a:cubicBezTo>
                  <a:cubicBezTo>
                    <a:pt x="519" y="4161"/>
                    <a:pt x="820" y="4011"/>
                    <a:pt x="1170" y="3844"/>
                  </a:cubicBezTo>
                  <a:cubicBezTo>
                    <a:pt x="1889" y="3476"/>
                    <a:pt x="2858" y="2958"/>
                    <a:pt x="3911" y="2357"/>
                  </a:cubicBezTo>
                  <a:cubicBezTo>
                    <a:pt x="4980" y="1755"/>
                    <a:pt x="5916" y="1170"/>
                    <a:pt x="6584" y="736"/>
                  </a:cubicBezTo>
                  <a:cubicBezTo>
                    <a:pt x="6918" y="519"/>
                    <a:pt x="7185" y="335"/>
                    <a:pt x="7369" y="218"/>
                  </a:cubicBezTo>
                  <a:cubicBezTo>
                    <a:pt x="7470" y="151"/>
                    <a:pt x="7570" y="84"/>
                    <a:pt x="76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58"/>
            <p:cNvSpPr/>
            <p:nvPr/>
          </p:nvSpPr>
          <p:spPr>
            <a:xfrm>
              <a:off x="6771162" y="2061796"/>
              <a:ext cx="191210" cy="154321"/>
            </a:xfrm>
            <a:custGeom>
              <a:rect b="b" l="l" r="r" t="t"/>
              <a:pathLst>
                <a:path extrusionOk="0" h="4815" w="5966">
                  <a:moveTo>
                    <a:pt x="20" y="1"/>
                  </a:moveTo>
                  <a:cubicBezTo>
                    <a:pt x="18" y="1"/>
                    <a:pt x="18" y="1"/>
                    <a:pt x="17" y="2"/>
                  </a:cubicBezTo>
                  <a:cubicBezTo>
                    <a:pt x="0" y="18"/>
                    <a:pt x="1304" y="1121"/>
                    <a:pt x="2941" y="2458"/>
                  </a:cubicBezTo>
                  <a:cubicBezTo>
                    <a:pt x="4553" y="3774"/>
                    <a:pt x="5874" y="4814"/>
                    <a:pt x="5930" y="4814"/>
                  </a:cubicBezTo>
                  <a:cubicBezTo>
                    <a:pt x="5931" y="4814"/>
                    <a:pt x="5932" y="4814"/>
                    <a:pt x="5932" y="4814"/>
                  </a:cubicBezTo>
                  <a:cubicBezTo>
                    <a:pt x="5965" y="4797"/>
                    <a:pt x="4662" y="3694"/>
                    <a:pt x="3025" y="2358"/>
                  </a:cubicBezTo>
                  <a:cubicBezTo>
                    <a:pt x="1412" y="1058"/>
                    <a:pt x="91" y="1"/>
                    <a:pt x="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58"/>
            <p:cNvSpPr/>
            <p:nvPr/>
          </p:nvSpPr>
          <p:spPr>
            <a:xfrm>
              <a:off x="7081214" y="2167849"/>
              <a:ext cx="294572" cy="106598"/>
            </a:xfrm>
            <a:custGeom>
              <a:rect b="b" l="l" r="r" t="t"/>
              <a:pathLst>
                <a:path extrusionOk="0" h="3326" w="9191">
                  <a:moveTo>
                    <a:pt x="9190" y="1"/>
                  </a:moveTo>
                  <a:lnTo>
                    <a:pt x="569" y="168"/>
                  </a:lnTo>
                  <a:lnTo>
                    <a:pt x="1" y="3326"/>
                  </a:lnTo>
                  <a:lnTo>
                    <a:pt x="8555" y="3293"/>
                  </a:lnTo>
                  <a:lnTo>
                    <a:pt x="919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58"/>
            <p:cNvSpPr/>
            <p:nvPr/>
          </p:nvSpPr>
          <p:spPr>
            <a:xfrm>
              <a:off x="6959648" y="1227085"/>
              <a:ext cx="450399" cy="305020"/>
            </a:xfrm>
            <a:custGeom>
              <a:rect b="b" l="l" r="r" t="t"/>
              <a:pathLst>
                <a:path extrusionOk="0" h="9517" w="14053">
                  <a:moveTo>
                    <a:pt x="3382" y="0"/>
                  </a:moveTo>
                  <a:cubicBezTo>
                    <a:pt x="2512" y="0"/>
                    <a:pt x="1659" y="354"/>
                    <a:pt x="1037" y="1000"/>
                  </a:cubicBezTo>
                  <a:cubicBezTo>
                    <a:pt x="168" y="2002"/>
                    <a:pt x="1" y="3439"/>
                    <a:pt x="619" y="4625"/>
                  </a:cubicBezTo>
                  <a:cubicBezTo>
                    <a:pt x="820" y="5043"/>
                    <a:pt x="1170" y="5377"/>
                    <a:pt x="1605" y="5561"/>
                  </a:cubicBezTo>
                  <a:lnTo>
                    <a:pt x="11530" y="8719"/>
                  </a:lnTo>
                  <a:cubicBezTo>
                    <a:pt x="11410" y="9144"/>
                    <a:pt x="11735" y="9517"/>
                    <a:pt x="12125" y="9517"/>
                  </a:cubicBezTo>
                  <a:cubicBezTo>
                    <a:pt x="12225" y="9517"/>
                    <a:pt x="12329" y="9492"/>
                    <a:pt x="12432" y="9437"/>
                  </a:cubicBezTo>
                  <a:cubicBezTo>
                    <a:pt x="12850" y="9220"/>
                    <a:pt x="12883" y="8652"/>
                    <a:pt x="12800" y="8184"/>
                  </a:cubicBezTo>
                  <a:cubicBezTo>
                    <a:pt x="12699" y="7733"/>
                    <a:pt x="12532" y="7249"/>
                    <a:pt x="12716" y="6814"/>
                  </a:cubicBezTo>
                  <a:cubicBezTo>
                    <a:pt x="12866" y="6480"/>
                    <a:pt x="13184" y="6279"/>
                    <a:pt x="13418" y="6012"/>
                  </a:cubicBezTo>
                  <a:cubicBezTo>
                    <a:pt x="13852" y="5561"/>
                    <a:pt x="14053" y="4909"/>
                    <a:pt x="13952" y="4291"/>
                  </a:cubicBezTo>
                  <a:cubicBezTo>
                    <a:pt x="13835" y="3673"/>
                    <a:pt x="13368" y="3155"/>
                    <a:pt x="12749" y="2988"/>
                  </a:cubicBezTo>
                  <a:cubicBezTo>
                    <a:pt x="12148" y="2821"/>
                    <a:pt x="11396" y="3021"/>
                    <a:pt x="10928" y="2587"/>
                  </a:cubicBezTo>
                  <a:cubicBezTo>
                    <a:pt x="10594" y="2269"/>
                    <a:pt x="10561" y="1751"/>
                    <a:pt x="10293" y="1367"/>
                  </a:cubicBezTo>
                  <a:cubicBezTo>
                    <a:pt x="9991" y="926"/>
                    <a:pt x="9432" y="770"/>
                    <a:pt x="8875" y="770"/>
                  </a:cubicBezTo>
                  <a:cubicBezTo>
                    <a:pt x="8693" y="770"/>
                    <a:pt x="8511" y="787"/>
                    <a:pt x="8338" y="816"/>
                  </a:cubicBezTo>
                  <a:cubicBezTo>
                    <a:pt x="7798" y="906"/>
                    <a:pt x="7248" y="1065"/>
                    <a:pt x="6703" y="1065"/>
                  </a:cubicBezTo>
                  <a:cubicBezTo>
                    <a:pt x="6540" y="1065"/>
                    <a:pt x="6378" y="1051"/>
                    <a:pt x="6216" y="1016"/>
                  </a:cubicBezTo>
                  <a:cubicBezTo>
                    <a:pt x="5632" y="883"/>
                    <a:pt x="5147" y="482"/>
                    <a:pt x="4612" y="248"/>
                  </a:cubicBezTo>
                  <a:cubicBezTo>
                    <a:pt x="4214" y="81"/>
                    <a:pt x="3796" y="0"/>
                    <a:pt x="338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58"/>
            <p:cNvSpPr/>
            <p:nvPr/>
          </p:nvSpPr>
          <p:spPr>
            <a:xfrm>
              <a:off x="7021761" y="1331088"/>
              <a:ext cx="341172" cy="635455"/>
            </a:xfrm>
            <a:custGeom>
              <a:rect b="b" l="l" r="r" t="t"/>
              <a:pathLst>
                <a:path extrusionOk="0" h="19827" w="10645">
                  <a:moveTo>
                    <a:pt x="4637" y="1"/>
                  </a:moveTo>
                  <a:cubicBezTo>
                    <a:pt x="3048" y="1"/>
                    <a:pt x="1456" y="380"/>
                    <a:pt x="1" y="1146"/>
                  </a:cubicBezTo>
                  <a:cubicBezTo>
                    <a:pt x="1" y="1146"/>
                    <a:pt x="34" y="7646"/>
                    <a:pt x="302" y="10453"/>
                  </a:cubicBezTo>
                  <a:cubicBezTo>
                    <a:pt x="569" y="13260"/>
                    <a:pt x="3443" y="13477"/>
                    <a:pt x="3443" y="13477"/>
                  </a:cubicBezTo>
                  <a:cubicBezTo>
                    <a:pt x="3443" y="13477"/>
                    <a:pt x="3510" y="14964"/>
                    <a:pt x="3593" y="16518"/>
                  </a:cubicBezTo>
                  <a:cubicBezTo>
                    <a:pt x="3693" y="18362"/>
                    <a:pt x="5214" y="19827"/>
                    <a:pt x="7071" y="19827"/>
                  </a:cubicBezTo>
                  <a:cubicBezTo>
                    <a:pt x="7081" y="19827"/>
                    <a:pt x="7092" y="19827"/>
                    <a:pt x="7102" y="19827"/>
                  </a:cubicBezTo>
                  <a:cubicBezTo>
                    <a:pt x="9057" y="19827"/>
                    <a:pt x="10644" y="18256"/>
                    <a:pt x="10628" y="16301"/>
                  </a:cubicBezTo>
                  <a:lnTo>
                    <a:pt x="10293" y="1748"/>
                  </a:lnTo>
                  <a:lnTo>
                    <a:pt x="10026" y="1581"/>
                  </a:lnTo>
                  <a:cubicBezTo>
                    <a:pt x="8388" y="531"/>
                    <a:pt x="6515" y="1"/>
                    <a:pt x="4637"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58"/>
            <p:cNvSpPr/>
            <p:nvPr/>
          </p:nvSpPr>
          <p:spPr>
            <a:xfrm>
              <a:off x="7186177" y="1505376"/>
              <a:ext cx="29486" cy="26409"/>
            </a:xfrm>
            <a:custGeom>
              <a:rect b="b" l="l" r="r" t="t"/>
              <a:pathLst>
                <a:path extrusionOk="0" h="824" w="920">
                  <a:moveTo>
                    <a:pt x="451" y="0"/>
                  </a:moveTo>
                  <a:cubicBezTo>
                    <a:pt x="412" y="0"/>
                    <a:pt x="373" y="6"/>
                    <a:pt x="335" y="19"/>
                  </a:cubicBezTo>
                  <a:cubicBezTo>
                    <a:pt x="117" y="103"/>
                    <a:pt x="1" y="337"/>
                    <a:pt x="67" y="537"/>
                  </a:cubicBezTo>
                  <a:cubicBezTo>
                    <a:pt x="121" y="713"/>
                    <a:pt x="285" y="823"/>
                    <a:pt x="461" y="823"/>
                  </a:cubicBezTo>
                  <a:cubicBezTo>
                    <a:pt x="502" y="823"/>
                    <a:pt x="544" y="817"/>
                    <a:pt x="585" y="804"/>
                  </a:cubicBezTo>
                  <a:cubicBezTo>
                    <a:pt x="803" y="738"/>
                    <a:pt x="919" y="504"/>
                    <a:pt x="853" y="286"/>
                  </a:cubicBezTo>
                  <a:cubicBezTo>
                    <a:pt x="785" y="111"/>
                    <a:pt x="619" y="0"/>
                    <a:pt x="4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58"/>
            <p:cNvSpPr/>
            <p:nvPr/>
          </p:nvSpPr>
          <p:spPr>
            <a:xfrm>
              <a:off x="7170633" y="1496594"/>
              <a:ext cx="47178" cy="14455"/>
            </a:xfrm>
            <a:custGeom>
              <a:rect b="b" l="l" r="r" t="t"/>
              <a:pathLst>
                <a:path extrusionOk="0" h="451" w="1472">
                  <a:moveTo>
                    <a:pt x="788" y="0"/>
                  </a:moveTo>
                  <a:cubicBezTo>
                    <a:pt x="562" y="0"/>
                    <a:pt x="339" y="77"/>
                    <a:pt x="151" y="226"/>
                  </a:cubicBezTo>
                  <a:cubicBezTo>
                    <a:pt x="34" y="343"/>
                    <a:pt x="1" y="427"/>
                    <a:pt x="18" y="444"/>
                  </a:cubicBezTo>
                  <a:cubicBezTo>
                    <a:pt x="23" y="448"/>
                    <a:pt x="29" y="451"/>
                    <a:pt x="38" y="451"/>
                  </a:cubicBezTo>
                  <a:cubicBezTo>
                    <a:pt x="121" y="451"/>
                    <a:pt x="374" y="258"/>
                    <a:pt x="736" y="243"/>
                  </a:cubicBezTo>
                  <a:cubicBezTo>
                    <a:pt x="769" y="240"/>
                    <a:pt x="800" y="239"/>
                    <a:pt x="831" y="239"/>
                  </a:cubicBezTo>
                  <a:cubicBezTo>
                    <a:pt x="1124" y="239"/>
                    <a:pt x="1355" y="352"/>
                    <a:pt x="1431" y="352"/>
                  </a:cubicBezTo>
                  <a:cubicBezTo>
                    <a:pt x="1443" y="352"/>
                    <a:pt x="1451" y="349"/>
                    <a:pt x="1455" y="343"/>
                  </a:cubicBezTo>
                  <a:cubicBezTo>
                    <a:pt x="1471" y="327"/>
                    <a:pt x="1421" y="243"/>
                    <a:pt x="1304" y="143"/>
                  </a:cubicBezTo>
                  <a:cubicBezTo>
                    <a:pt x="1143" y="47"/>
                    <a:pt x="965" y="0"/>
                    <a:pt x="78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58"/>
            <p:cNvSpPr/>
            <p:nvPr/>
          </p:nvSpPr>
          <p:spPr>
            <a:xfrm>
              <a:off x="7048555" y="1505376"/>
              <a:ext cx="29486" cy="26409"/>
            </a:xfrm>
            <a:custGeom>
              <a:rect b="b" l="l" r="r" t="t"/>
              <a:pathLst>
                <a:path extrusionOk="0" h="824" w="920">
                  <a:moveTo>
                    <a:pt x="459" y="0"/>
                  </a:moveTo>
                  <a:cubicBezTo>
                    <a:pt x="418" y="0"/>
                    <a:pt x="376" y="6"/>
                    <a:pt x="335" y="19"/>
                  </a:cubicBezTo>
                  <a:cubicBezTo>
                    <a:pt x="117" y="103"/>
                    <a:pt x="0" y="337"/>
                    <a:pt x="67" y="537"/>
                  </a:cubicBezTo>
                  <a:cubicBezTo>
                    <a:pt x="121" y="713"/>
                    <a:pt x="285" y="823"/>
                    <a:pt x="461" y="823"/>
                  </a:cubicBezTo>
                  <a:cubicBezTo>
                    <a:pt x="502" y="823"/>
                    <a:pt x="544" y="817"/>
                    <a:pt x="585" y="804"/>
                  </a:cubicBezTo>
                  <a:cubicBezTo>
                    <a:pt x="802" y="738"/>
                    <a:pt x="919" y="504"/>
                    <a:pt x="853" y="286"/>
                  </a:cubicBezTo>
                  <a:cubicBezTo>
                    <a:pt x="798" y="111"/>
                    <a:pt x="635" y="0"/>
                    <a:pt x="4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58"/>
            <p:cNvSpPr/>
            <p:nvPr/>
          </p:nvSpPr>
          <p:spPr>
            <a:xfrm>
              <a:off x="7031408" y="1496946"/>
              <a:ext cx="47178" cy="14519"/>
            </a:xfrm>
            <a:custGeom>
              <a:rect b="b" l="l" r="r" t="t"/>
              <a:pathLst>
                <a:path extrusionOk="0" h="453" w="1472">
                  <a:moveTo>
                    <a:pt x="775" y="0"/>
                  </a:moveTo>
                  <a:cubicBezTo>
                    <a:pt x="554" y="0"/>
                    <a:pt x="335" y="76"/>
                    <a:pt x="151" y="232"/>
                  </a:cubicBezTo>
                  <a:cubicBezTo>
                    <a:pt x="34" y="332"/>
                    <a:pt x="1" y="433"/>
                    <a:pt x="17" y="449"/>
                  </a:cubicBezTo>
                  <a:cubicBezTo>
                    <a:pt x="21" y="452"/>
                    <a:pt x="26" y="453"/>
                    <a:pt x="31" y="453"/>
                  </a:cubicBezTo>
                  <a:cubicBezTo>
                    <a:pt x="106" y="453"/>
                    <a:pt x="363" y="263"/>
                    <a:pt x="736" y="232"/>
                  </a:cubicBezTo>
                  <a:cubicBezTo>
                    <a:pt x="766" y="229"/>
                    <a:pt x="795" y="228"/>
                    <a:pt x="824" y="228"/>
                  </a:cubicBezTo>
                  <a:cubicBezTo>
                    <a:pt x="1124" y="228"/>
                    <a:pt x="1360" y="357"/>
                    <a:pt x="1433" y="357"/>
                  </a:cubicBezTo>
                  <a:cubicBezTo>
                    <a:pt x="1444" y="357"/>
                    <a:pt x="1451" y="355"/>
                    <a:pt x="1454" y="349"/>
                  </a:cubicBezTo>
                  <a:cubicBezTo>
                    <a:pt x="1471" y="316"/>
                    <a:pt x="1421" y="232"/>
                    <a:pt x="1304" y="148"/>
                  </a:cubicBezTo>
                  <a:cubicBezTo>
                    <a:pt x="1139" y="51"/>
                    <a:pt x="956" y="0"/>
                    <a:pt x="7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58"/>
            <p:cNvSpPr/>
            <p:nvPr/>
          </p:nvSpPr>
          <p:spPr>
            <a:xfrm>
              <a:off x="7093008" y="1500087"/>
              <a:ext cx="34293" cy="110893"/>
            </a:xfrm>
            <a:custGeom>
              <a:rect b="b" l="l" r="r" t="t"/>
              <a:pathLst>
                <a:path extrusionOk="0" h="3460" w="1070">
                  <a:moveTo>
                    <a:pt x="1001" y="0"/>
                  </a:moveTo>
                  <a:cubicBezTo>
                    <a:pt x="947" y="0"/>
                    <a:pt x="632" y="913"/>
                    <a:pt x="301" y="2056"/>
                  </a:cubicBezTo>
                  <a:lnTo>
                    <a:pt x="67" y="2874"/>
                  </a:lnTo>
                  <a:cubicBezTo>
                    <a:pt x="17" y="3008"/>
                    <a:pt x="0" y="3158"/>
                    <a:pt x="50" y="3309"/>
                  </a:cubicBezTo>
                  <a:cubicBezTo>
                    <a:pt x="84" y="3375"/>
                    <a:pt x="151" y="3442"/>
                    <a:pt x="234" y="3459"/>
                  </a:cubicBezTo>
                  <a:lnTo>
                    <a:pt x="418" y="3459"/>
                  </a:lnTo>
                  <a:cubicBezTo>
                    <a:pt x="802" y="3442"/>
                    <a:pt x="1053" y="3409"/>
                    <a:pt x="1053" y="3392"/>
                  </a:cubicBezTo>
                  <a:cubicBezTo>
                    <a:pt x="1053" y="3359"/>
                    <a:pt x="802" y="3325"/>
                    <a:pt x="418" y="3309"/>
                  </a:cubicBezTo>
                  <a:cubicBezTo>
                    <a:pt x="318" y="3309"/>
                    <a:pt x="234" y="3292"/>
                    <a:pt x="217" y="3225"/>
                  </a:cubicBezTo>
                  <a:cubicBezTo>
                    <a:pt x="201" y="3125"/>
                    <a:pt x="217" y="3025"/>
                    <a:pt x="268" y="2941"/>
                  </a:cubicBezTo>
                  <a:cubicBezTo>
                    <a:pt x="351" y="2674"/>
                    <a:pt x="418" y="2406"/>
                    <a:pt x="501" y="2122"/>
                  </a:cubicBezTo>
                  <a:cubicBezTo>
                    <a:pt x="852" y="969"/>
                    <a:pt x="1070" y="17"/>
                    <a:pt x="1003" y="0"/>
                  </a:cubicBezTo>
                  <a:cubicBezTo>
                    <a:pt x="1002" y="0"/>
                    <a:pt x="1002" y="0"/>
                    <a:pt x="10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58"/>
            <p:cNvSpPr/>
            <p:nvPr/>
          </p:nvSpPr>
          <p:spPr>
            <a:xfrm>
              <a:off x="7108520" y="1618961"/>
              <a:ext cx="68587" cy="36184"/>
            </a:xfrm>
            <a:custGeom>
              <a:rect b="b" l="l" r="r" t="t"/>
              <a:pathLst>
                <a:path extrusionOk="0" h="1129" w="2140">
                  <a:moveTo>
                    <a:pt x="1872" y="1"/>
                  </a:moveTo>
                  <a:lnTo>
                    <a:pt x="1872" y="1"/>
                  </a:lnTo>
                  <a:cubicBezTo>
                    <a:pt x="1287" y="301"/>
                    <a:pt x="652" y="535"/>
                    <a:pt x="1" y="702"/>
                  </a:cubicBezTo>
                  <a:cubicBezTo>
                    <a:pt x="220" y="979"/>
                    <a:pt x="543" y="1129"/>
                    <a:pt x="875" y="1129"/>
                  </a:cubicBezTo>
                  <a:cubicBezTo>
                    <a:pt x="1025" y="1129"/>
                    <a:pt x="1176" y="1099"/>
                    <a:pt x="1321" y="1037"/>
                  </a:cubicBezTo>
                  <a:cubicBezTo>
                    <a:pt x="2139" y="652"/>
                    <a:pt x="1872" y="1"/>
                    <a:pt x="1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58"/>
            <p:cNvSpPr/>
            <p:nvPr/>
          </p:nvSpPr>
          <p:spPr>
            <a:xfrm>
              <a:off x="7132077" y="1718572"/>
              <a:ext cx="115701" cy="66440"/>
            </a:xfrm>
            <a:custGeom>
              <a:rect b="b" l="l" r="r" t="t"/>
              <a:pathLst>
                <a:path extrusionOk="0" h="2073" w="3610">
                  <a:moveTo>
                    <a:pt x="3610" y="0"/>
                  </a:moveTo>
                  <a:lnTo>
                    <a:pt x="3610" y="0"/>
                  </a:lnTo>
                  <a:cubicBezTo>
                    <a:pt x="2557" y="786"/>
                    <a:pt x="1304" y="1254"/>
                    <a:pt x="1" y="1337"/>
                  </a:cubicBezTo>
                  <a:lnTo>
                    <a:pt x="51" y="2072"/>
                  </a:lnTo>
                  <a:cubicBezTo>
                    <a:pt x="62" y="2072"/>
                    <a:pt x="74" y="2072"/>
                    <a:pt x="85" y="2072"/>
                  </a:cubicBezTo>
                  <a:cubicBezTo>
                    <a:pt x="2914" y="2072"/>
                    <a:pt x="3610" y="1"/>
                    <a:pt x="3610" y="0"/>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58"/>
            <p:cNvSpPr/>
            <p:nvPr/>
          </p:nvSpPr>
          <p:spPr>
            <a:xfrm>
              <a:off x="7353799" y="1464159"/>
              <a:ext cx="64805" cy="104002"/>
            </a:xfrm>
            <a:custGeom>
              <a:rect b="b" l="l" r="r" t="t"/>
              <a:pathLst>
                <a:path extrusionOk="0" h="3245" w="2022">
                  <a:moveTo>
                    <a:pt x="463" y="1"/>
                  </a:moveTo>
                  <a:cubicBezTo>
                    <a:pt x="442" y="1"/>
                    <a:pt x="422" y="1"/>
                    <a:pt x="401" y="2"/>
                  </a:cubicBezTo>
                  <a:cubicBezTo>
                    <a:pt x="167" y="19"/>
                    <a:pt x="0" y="219"/>
                    <a:pt x="0" y="436"/>
                  </a:cubicBezTo>
                  <a:cubicBezTo>
                    <a:pt x="17" y="1255"/>
                    <a:pt x="34" y="3110"/>
                    <a:pt x="34" y="3160"/>
                  </a:cubicBezTo>
                  <a:cubicBezTo>
                    <a:pt x="39" y="3177"/>
                    <a:pt x="277" y="3244"/>
                    <a:pt x="581" y="3244"/>
                  </a:cubicBezTo>
                  <a:cubicBezTo>
                    <a:pt x="1174" y="3244"/>
                    <a:pt x="2021" y="2990"/>
                    <a:pt x="1922" y="1623"/>
                  </a:cubicBezTo>
                  <a:cubicBezTo>
                    <a:pt x="1809" y="224"/>
                    <a:pt x="1001" y="1"/>
                    <a:pt x="463"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58"/>
            <p:cNvSpPr/>
            <p:nvPr/>
          </p:nvSpPr>
          <p:spPr>
            <a:xfrm>
              <a:off x="7369311" y="1485473"/>
              <a:ext cx="28428" cy="58171"/>
            </a:xfrm>
            <a:custGeom>
              <a:rect b="b" l="l" r="r" t="t"/>
              <a:pathLst>
                <a:path extrusionOk="0" h="1815" w="887">
                  <a:moveTo>
                    <a:pt x="265" y="1"/>
                  </a:moveTo>
                  <a:cubicBezTo>
                    <a:pt x="206" y="1"/>
                    <a:pt x="142" y="31"/>
                    <a:pt x="101" y="72"/>
                  </a:cubicBezTo>
                  <a:cubicBezTo>
                    <a:pt x="68" y="105"/>
                    <a:pt x="34" y="156"/>
                    <a:pt x="34" y="206"/>
                  </a:cubicBezTo>
                  <a:cubicBezTo>
                    <a:pt x="18" y="289"/>
                    <a:pt x="68" y="323"/>
                    <a:pt x="68" y="323"/>
                  </a:cubicBezTo>
                  <a:cubicBezTo>
                    <a:pt x="84" y="323"/>
                    <a:pt x="68" y="273"/>
                    <a:pt x="84" y="222"/>
                  </a:cubicBezTo>
                  <a:cubicBezTo>
                    <a:pt x="114" y="150"/>
                    <a:pt x="181" y="102"/>
                    <a:pt x="264" y="102"/>
                  </a:cubicBezTo>
                  <a:cubicBezTo>
                    <a:pt x="276" y="102"/>
                    <a:pt x="289" y="103"/>
                    <a:pt x="302" y="105"/>
                  </a:cubicBezTo>
                  <a:cubicBezTo>
                    <a:pt x="435" y="139"/>
                    <a:pt x="536" y="222"/>
                    <a:pt x="586" y="356"/>
                  </a:cubicBezTo>
                  <a:cubicBezTo>
                    <a:pt x="669" y="523"/>
                    <a:pt x="719" y="690"/>
                    <a:pt x="736" y="874"/>
                  </a:cubicBezTo>
                  <a:cubicBezTo>
                    <a:pt x="753" y="1242"/>
                    <a:pt x="586" y="1609"/>
                    <a:pt x="368" y="1693"/>
                  </a:cubicBezTo>
                  <a:cubicBezTo>
                    <a:pt x="322" y="1720"/>
                    <a:pt x="276" y="1733"/>
                    <a:pt x="228" y="1733"/>
                  </a:cubicBezTo>
                  <a:cubicBezTo>
                    <a:pt x="188" y="1733"/>
                    <a:pt x="146" y="1725"/>
                    <a:pt x="101" y="1710"/>
                  </a:cubicBezTo>
                  <a:cubicBezTo>
                    <a:pt x="47" y="1696"/>
                    <a:pt x="26" y="1672"/>
                    <a:pt x="11" y="1672"/>
                  </a:cubicBezTo>
                  <a:cubicBezTo>
                    <a:pt x="8" y="1672"/>
                    <a:pt x="5" y="1673"/>
                    <a:pt x="2" y="1675"/>
                  </a:cubicBezTo>
                  <a:lnTo>
                    <a:pt x="2" y="1675"/>
                  </a:lnTo>
                  <a:cubicBezTo>
                    <a:pt x="1" y="1669"/>
                    <a:pt x="1" y="1664"/>
                    <a:pt x="1" y="1659"/>
                  </a:cubicBezTo>
                  <a:lnTo>
                    <a:pt x="1" y="1676"/>
                  </a:lnTo>
                  <a:cubicBezTo>
                    <a:pt x="1" y="1676"/>
                    <a:pt x="2" y="1675"/>
                    <a:pt x="2" y="1675"/>
                  </a:cubicBezTo>
                  <a:lnTo>
                    <a:pt x="2" y="1675"/>
                  </a:lnTo>
                  <a:cubicBezTo>
                    <a:pt x="6" y="1694"/>
                    <a:pt x="22" y="1722"/>
                    <a:pt x="84" y="1760"/>
                  </a:cubicBezTo>
                  <a:cubicBezTo>
                    <a:pt x="143" y="1799"/>
                    <a:pt x="208" y="1815"/>
                    <a:pt x="274" y="1815"/>
                  </a:cubicBezTo>
                  <a:cubicBezTo>
                    <a:pt x="322" y="1815"/>
                    <a:pt x="370" y="1807"/>
                    <a:pt x="419" y="1793"/>
                  </a:cubicBezTo>
                  <a:cubicBezTo>
                    <a:pt x="703" y="1676"/>
                    <a:pt x="886" y="1275"/>
                    <a:pt x="870" y="857"/>
                  </a:cubicBezTo>
                  <a:cubicBezTo>
                    <a:pt x="870" y="657"/>
                    <a:pt x="803" y="456"/>
                    <a:pt x="703" y="289"/>
                  </a:cubicBezTo>
                  <a:cubicBezTo>
                    <a:pt x="636" y="139"/>
                    <a:pt x="485" y="22"/>
                    <a:pt x="302" y="5"/>
                  </a:cubicBezTo>
                  <a:cubicBezTo>
                    <a:pt x="290" y="2"/>
                    <a:pt x="277" y="1"/>
                    <a:pt x="265" y="1"/>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58"/>
            <p:cNvSpPr/>
            <p:nvPr/>
          </p:nvSpPr>
          <p:spPr>
            <a:xfrm>
              <a:off x="7162749" y="1458230"/>
              <a:ext cx="56664" cy="18044"/>
            </a:xfrm>
            <a:custGeom>
              <a:rect b="b" l="l" r="r" t="t"/>
              <a:pathLst>
                <a:path extrusionOk="0" h="563" w="1768">
                  <a:moveTo>
                    <a:pt x="819" y="1"/>
                  </a:moveTo>
                  <a:cubicBezTo>
                    <a:pt x="342" y="1"/>
                    <a:pt x="1" y="277"/>
                    <a:pt x="80" y="387"/>
                  </a:cubicBezTo>
                  <a:cubicBezTo>
                    <a:pt x="147" y="521"/>
                    <a:pt x="464" y="504"/>
                    <a:pt x="865" y="538"/>
                  </a:cubicBezTo>
                  <a:cubicBezTo>
                    <a:pt x="1066" y="546"/>
                    <a:pt x="1245" y="563"/>
                    <a:pt x="1385" y="563"/>
                  </a:cubicBezTo>
                  <a:cubicBezTo>
                    <a:pt x="1525" y="563"/>
                    <a:pt x="1625" y="546"/>
                    <a:pt x="1667" y="488"/>
                  </a:cubicBezTo>
                  <a:cubicBezTo>
                    <a:pt x="1767" y="371"/>
                    <a:pt x="1417" y="37"/>
                    <a:pt x="899" y="3"/>
                  </a:cubicBezTo>
                  <a:cubicBezTo>
                    <a:pt x="872" y="1"/>
                    <a:pt x="845" y="1"/>
                    <a:pt x="8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58"/>
            <p:cNvSpPr/>
            <p:nvPr/>
          </p:nvSpPr>
          <p:spPr>
            <a:xfrm>
              <a:off x="7031408" y="1462461"/>
              <a:ext cx="40639" cy="17147"/>
            </a:xfrm>
            <a:custGeom>
              <a:rect b="b" l="l" r="r" t="t"/>
              <a:pathLst>
                <a:path extrusionOk="0" h="535" w="1268">
                  <a:moveTo>
                    <a:pt x="717" y="0"/>
                  </a:moveTo>
                  <a:cubicBezTo>
                    <a:pt x="685" y="0"/>
                    <a:pt x="653" y="2"/>
                    <a:pt x="619" y="5"/>
                  </a:cubicBezTo>
                  <a:cubicBezTo>
                    <a:pt x="235" y="38"/>
                    <a:pt x="1" y="255"/>
                    <a:pt x="51" y="389"/>
                  </a:cubicBezTo>
                  <a:cubicBezTo>
                    <a:pt x="89" y="491"/>
                    <a:pt x="254" y="535"/>
                    <a:pt x="464" y="535"/>
                  </a:cubicBezTo>
                  <a:cubicBezTo>
                    <a:pt x="529" y="535"/>
                    <a:pt x="598" y="531"/>
                    <a:pt x="669" y="523"/>
                  </a:cubicBezTo>
                  <a:cubicBezTo>
                    <a:pt x="953" y="506"/>
                    <a:pt x="1220" y="422"/>
                    <a:pt x="1237" y="289"/>
                  </a:cubicBezTo>
                  <a:cubicBezTo>
                    <a:pt x="1268" y="152"/>
                    <a:pt x="1048" y="0"/>
                    <a:pt x="7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58"/>
            <p:cNvSpPr/>
            <p:nvPr/>
          </p:nvSpPr>
          <p:spPr>
            <a:xfrm>
              <a:off x="7005191" y="1314261"/>
              <a:ext cx="373799" cy="207876"/>
            </a:xfrm>
            <a:custGeom>
              <a:rect b="b" l="l" r="r" t="t"/>
              <a:pathLst>
                <a:path extrusionOk="0" h="6486" w="11663">
                  <a:moveTo>
                    <a:pt x="5096" y="0"/>
                  </a:moveTo>
                  <a:lnTo>
                    <a:pt x="2222" y="402"/>
                  </a:lnTo>
                  <a:lnTo>
                    <a:pt x="0" y="1020"/>
                  </a:lnTo>
                  <a:lnTo>
                    <a:pt x="117" y="2557"/>
                  </a:lnTo>
                  <a:cubicBezTo>
                    <a:pt x="117" y="2557"/>
                    <a:pt x="726" y="2849"/>
                    <a:pt x="1690" y="2849"/>
                  </a:cubicBezTo>
                  <a:cubicBezTo>
                    <a:pt x="2339" y="2849"/>
                    <a:pt x="3149" y="2717"/>
                    <a:pt x="4044" y="2273"/>
                  </a:cubicBezTo>
                  <a:cubicBezTo>
                    <a:pt x="5150" y="1726"/>
                    <a:pt x="6403" y="1382"/>
                    <a:pt x="7099" y="1382"/>
                  </a:cubicBezTo>
                  <a:cubicBezTo>
                    <a:pt x="7318" y="1382"/>
                    <a:pt x="7481" y="1416"/>
                    <a:pt x="7569" y="1488"/>
                  </a:cubicBezTo>
                  <a:cubicBezTo>
                    <a:pt x="7953" y="1772"/>
                    <a:pt x="8037" y="3275"/>
                    <a:pt x="9474" y="3710"/>
                  </a:cubicBezTo>
                  <a:cubicBezTo>
                    <a:pt x="9474" y="3710"/>
                    <a:pt x="9377" y="6486"/>
                    <a:pt x="10452" y="6486"/>
                  </a:cubicBezTo>
                  <a:cubicBezTo>
                    <a:pt x="10471" y="6486"/>
                    <a:pt x="10490" y="6485"/>
                    <a:pt x="10510" y="6483"/>
                  </a:cubicBezTo>
                  <a:cubicBezTo>
                    <a:pt x="11663" y="6383"/>
                    <a:pt x="10944" y="1939"/>
                    <a:pt x="10944" y="1939"/>
                  </a:cubicBezTo>
                  <a:lnTo>
                    <a:pt x="8154" y="569"/>
                  </a:lnTo>
                  <a:lnTo>
                    <a:pt x="509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58"/>
            <p:cNvSpPr/>
            <p:nvPr/>
          </p:nvSpPr>
          <p:spPr>
            <a:xfrm>
              <a:off x="6485725" y="1553098"/>
              <a:ext cx="304731" cy="398990"/>
            </a:xfrm>
            <a:custGeom>
              <a:rect b="b" l="l" r="r" t="t"/>
              <a:pathLst>
                <a:path extrusionOk="0" h="12449" w="9508">
                  <a:moveTo>
                    <a:pt x="6116" y="1"/>
                  </a:moveTo>
                  <a:lnTo>
                    <a:pt x="1" y="3158"/>
                  </a:lnTo>
                  <a:lnTo>
                    <a:pt x="2992" y="12448"/>
                  </a:lnTo>
                  <a:lnTo>
                    <a:pt x="9508" y="11546"/>
                  </a:lnTo>
                  <a:cubicBezTo>
                    <a:pt x="9508" y="11546"/>
                    <a:pt x="6216" y="168"/>
                    <a:pt x="6116"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58"/>
            <p:cNvSpPr/>
            <p:nvPr/>
          </p:nvSpPr>
          <p:spPr>
            <a:xfrm>
              <a:off x="6679595" y="1543996"/>
              <a:ext cx="129610" cy="379184"/>
            </a:xfrm>
            <a:custGeom>
              <a:rect b="b" l="l" r="r" t="t"/>
              <a:pathLst>
                <a:path extrusionOk="0" h="11831" w="4044">
                  <a:moveTo>
                    <a:pt x="635" y="0"/>
                  </a:moveTo>
                  <a:lnTo>
                    <a:pt x="0" y="335"/>
                  </a:lnTo>
                  <a:lnTo>
                    <a:pt x="3459" y="11830"/>
                  </a:lnTo>
                  <a:lnTo>
                    <a:pt x="4044" y="11529"/>
                  </a:lnTo>
                  <a:lnTo>
                    <a:pt x="63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58"/>
            <p:cNvSpPr/>
            <p:nvPr/>
          </p:nvSpPr>
          <p:spPr>
            <a:xfrm>
              <a:off x="6574087" y="1643351"/>
              <a:ext cx="21634" cy="17788"/>
            </a:xfrm>
            <a:custGeom>
              <a:rect b="b" l="l" r="r" t="t"/>
              <a:pathLst>
                <a:path extrusionOk="0" h="555" w="675">
                  <a:moveTo>
                    <a:pt x="368" y="1"/>
                  </a:moveTo>
                  <a:cubicBezTo>
                    <a:pt x="346" y="1"/>
                    <a:pt x="324" y="3"/>
                    <a:pt x="301" y="8"/>
                  </a:cubicBezTo>
                  <a:cubicBezTo>
                    <a:pt x="67" y="58"/>
                    <a:pt x="1" y="376"/>
                    <a:pt x="218" y="510"/>
                  </a:cubicBezTo>
                  <a:cubicBezTo>
                    <a:pt x="264" y="540"/>
                    <a:pt x="314" y="554"/>
                    <a:pt x="363" y="554"/>
                  </a:cubicBezTo>
                  <a:cubicBezTo>
                    <a:pt x="525" y="554"/>
                    <a:pt x="674" y="401"/>
                    <a:pt x="636" y="209"/>
                  </a:cubicBezTo>
                  <a:cubicBezTo>
                    <a:pt x="607" y="81"/>
                    <a:pt x="494" y="1"/>
                    <a:pt x="3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58"/>
            <p:cNvSpPr/>
            <p:nvPr/>
          </p:nvSpPr>
          <p:spPr>
            <a:xfrm>
              <a:off x="6397363" y="1703316"/>
              <a:ext cx="537703" cy="756797"/>
            </a:xfrm>
            <a:custGeom>
              <a:rect b="b" l="l" r="r" t="t"/>
              <a:pathLst>
                <a:path extrusionOk="0" h="23613" w="16777">
                  <a:moveTo>
                    <a:pt x="6416" y="0"/>
                  </a:moveTo>
                  <a:cubicBezTo>
                    <a:pt x="6131" y="0"/>
                    <a:pt x="5840" y="67"/>
                    <a:pt x="5565" y="209"/>
                  </a:cubicBezTo>
                  <a:lnTo>
                    <a:pt x="4646" y="677"/>
                  </a:lnTo>
                  <a:cubicBezTo>
                    <a:pt x="3977" y="1011"/>
                    <a:pt x="3493" y="1613"/>
                    <a:pt x="3292" y="2331"/>
                  </a:cubicBezTo>
                  <a:cubicBezTo>
                    <a:pt x="2988" y="3517"/>
                    <a:pt x="2699" y="4794"/>
                    <a:pt x="2705" y="4794"/>
                  </a:cubicBezTo>
                  <a:cubicBezTo>
                    <a:pt x="2705" y="4794"/>
                    <a:pt x="2706" y="4792"/>
                    <a:pt x="2708" y="4787"/>
                  </a:cubicBezTo>
                  <a:lnTo>
                    <a:pt x="2708" y="4787"/>
                  </a:lnTo>
                  <a:lnTo>
                    <a:pt x="870" y="17603"/>
                  </a:lnTo>
                  <a:cubicBezTo>
                    <a:pt x="870" y="17603"/>
                    <a:pt x="1" y="21312"/>
                    <a:pt x="2541" y="23066"/>
                  </a:cubicBezTo>
                  <a:cubicBezTo>
                    <a:pt x="3097" y="23457"/>
                    <a:pt x="3766" y="23612"/>
                    <a:pt x="4476" y="23612"/>
                  </a:cubicBezTo>
                  <a:cubicBezTo>
                    <a:pt x="6199" y="23612"/>
                    <a:pt x="8168" y="22700"/>
                    <a:pt x="9374" y="22014"/>
                  </a:cubicBezTo>
                  <a:lnTo>
                    <a:pt x="16776" y="17553"/>
                  </a:lnTo>
                  <a:lnTo>
                    <a:pt x="11045" y="12055"/>
                  </a:lnTo>
                  <a:lnTo>
                    <a:pt x="6768" y="14846"/>
                  </a:lnTo>
                  <a:lnTo>
                    <a:pt x="5966" y="4888"/>
                  </a:lnTo>
                  <a:lnTo>
                    <a:pt x="6033" y="4386"/>
                  </a:lnTo>
                  <a:lnTo>
                    <a:pt x="8940" y="3283"/>
                  </a:lnTo>
                  <a:lnTo>
                    <a:pt x="8104" y="1145"/>
                  </a:lnTo>
                  <a:cubicBezTo>
                    <a:pt x="7817" y="427"/>
                    <a:pt x="7136" y="0"/>
                    <a:pt x="6416"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310" name="Shape 3310"/>
        <p:cNvGrpSpPr/>
        <p:nvPr/>
      </p:nvGrpSpPr>
      <p:grpSpPr>
        <a:xfrm>
          <a:off x="0" y="0"/>
          <a:ext cx="0" cy="0"/>
          <a:chOff x="0" y="0"/>
          <a:chExt cx="0" cy="0"/>
        </a:xfrm>
      </p:grpSpPr>
      <p:sp>
        <p:nvSpPr>
          <p:cNvPr id="3311" name="Google Shape;3311;p59"/>
          <p:cNvSpPr txBox="1"/>
          <p:nvPr>
            <p:ph type="title"/>
          </p:nvPr>
        </p:nvSpPr>
        <p:spPr>
          <a:xfrm>
            <a:off x="720000" y="540000"/>
            <a:ext cx="3006000" cy="12276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THANKS</a:t>
            </a:r>
            <a:endParaRPr/>
          </a:p>
        </p:txBody>
      </p:sp>
      <p:grpSp>
        <p:nvGrpSpPr>
          <p:cNvPr id="3312" name="Google Shape;3312;p59"/>
          <p:cNvGrpSpPr/>
          <p:nvPr/>
        </p:nvGrpSpPr>
        <p:grpSpPr>
          <a:xfrm>
            <a:off x="4087120" y="2021335"/>
            <a:ext cx="2123889" cy="2650247"/>
            <a:chOff x="4087120" y="2021335"/>
            <a:chExt cx="2123889" cy="2650247"/>
          </a:xfrm>
        </p:grpSpPr>
        <p:sp>
          <p:nvSpPr>
            <p:cNvPr id="3313" name="Google Shape;3313;p59"/>
            <p:cNvSpPr/>
            <p:nvPr/>
          </p:nvSpPr>
          <p:spPr>
            <a:xfrm>
              <a:off x="4956252" y="2031815"/>
              <a:ext cx="234061" cy="457321"/>
            </a:xfrm>
            <a:custGeom>
              <a:rect b="b" l="l" r="r" t="t"/>
              <a:pathLst>
                <a:path extrusionOk="0" h="14269" w="7303">
                  <a:moveTo>
                    <a:pt x="4184" y="1"/>
                  </a:moveTo>
                  <a:cubicBezTo>
                    <a:pt x="2817" y="1"/>
                    <a:pt x="1458" y="410"/>
                    <a:pt x="302" y="1213"/>
                  </a:cubicBezTo>
                  <a:lnTo>
                    <a:pt x="1" y="1413"/>
                  </a:lnTo>
                  <a:lnTo>
                    <a:pt x="235" y="11940"/>
                  </a:lnTo>
                  <a:cubicBezTo>
                    <a:pt x="252" y="13176"/>
                    <a:pt x="1237" y="14195"/>
                    <a:pt x="2474" y="14262"/>
                  </a:cubicBezTo>
                  <a:cubicBezTo>
                    <a:pt x="2534" y="14267"/>
                    <a:pt x="2593" y="14269"/>
                    <a:pt x="2652" y="14269"/>
                  </a:cubicBezTo>
                  <a:cubicBezTo>
                    <a:pt x="3927" y="14269"/>
                    <a:pt x="4982" y="13249"/>
                    <a:pt x="5014" y="11940"/>
                  </a:cubicBezTo>
                  <a:cubicBezTo>
                    <a:pt x="5047" y="10636"/>
                    <a:pt x="5080" y="9316"/>
                    <a:pt x="5080" y="9316"/>
                  </a:cubicBezTo>
                  <a:cubicBezTo>
                    <a:pt x="5080" y="9316"/>
                    <a:pt x="7052" y="9116"/>
                    <a:pt x="7169" y="7161"/>
                  </a:cubicBezTo>
                  <a:cubicBezTo>
                    <a:pt x="7303" y="5206"/>
                    <a:pt x="7186" y="695"/>
                    <a:pt x="7186" y="695"/>
                  </a:cubicBezTo>
                  <a:cubicBezTo>
                    <a:pt x="6235" y="230"/>
                    <a:pt x="5207" y="1"/>
                    <a:pt x="4184"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59"/>
            <p:cNvSpPr/>
            <p:nvPr/>
          </p:nvSpPr>
          <p:spPr>
            <a:xfrm>
              <a:off x="5152270" y="2148862"/>
              <a:ext cx="24134" cy="18365"/>
            </a:xfrm>
            <a:custGeom>
              <a:rect b="b" l="l" r="r" t="t"/>
              <a:pathLst>
                <a:path extrusionOk="0" h="573" w="753">
                  <a:moveTo>
                    <a:pt x="368" y="0"/>
                  </a:moveTo>
                  <a:cubicBezTo>
                    <a:pt x="117" y="0"/>
                    <a:pt x="0" y="318"/>
                    <a:pt x="167" y="485"/>
                  </a:cubicBezTo>
                  <a:cubicBezTo>
                    <a:pt x="226" y="543"/>
                    <a:pt x="301" y="572"/>
                    <a:pt x="374" y="572"/>
                  </a:cubicBezTo>
                  <a:cubicBezTo>
                    <a:pt x="447" y="572"/>
                    <a:pt x="518" y="543"/>
                    <a:pt x="568" y="485"/>
                  </a:cubicBezTo>
                  <a:cubicBezTo>
                    <a:pt x="752" y="318"/>
                    <a:pt x="635" y="0"/>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59"/>
            <p:cNvSpPr/>
            <p:nvPr/>
          </p:nvSpPr>
          <p:spPr>
            <a:xfrm>
              <a:off x="5150122" y="2143990"/>
              <a:ext cx="32691" cy="9839"/>
            </a:xfrm>
            <a:custGeom>
              <a:rect b="b" l="l" r="r" t="t"/>
              <a:pathLst>
                <a:path extrusionOk="0" h="307" w="1020">
                  <a:moveTo>
                    <a:pt x="481" y="1"/>
                  </a:moveTo>
                  <a:cubicBezTo>
                    <a:pt x="357" y="1"/>
                    <a:pt x="230" y="34"/>
                    <a:pt x="117" y="102"/>
                  </a:cubicBezTo>
                  <a:cubicBezTo>
                    <a:pt x="34" y="169"/>
                    <a:pt x="0" y="219"/>
                    <a:pt x="17" y="236"/>
                  </a:cubicBezTo>
                  <a:cubicBezTo>
                    <a:pt x="19" y="240"/>
                    <a:pt x="23" y="241"/>
                    <a:pt x="30" y="241"/>
                  </a:cubicBezTo>
                  <a:cubicBezTo>
                    <a:pt x="74" y="241"/>
                    <a:pt x="221" y="164"/>
                    <a:pt x="426" y="164"/>
                  </a:cubicBezTo>
                  <a:cubicBezTo>
                    <a:pt x="456" y="164"/>
                    <a:pt x="486" y="165"/>
                    <a:pt x="518" y="169"/>
                  </a:cubicBezTo>
                  <a:cubicBezTo>
                    <a:pt x="761" y="169"/>
                    <a:pt x="935" y="307"/>
                    <a:pt x="990" y="307"/>
                  </a:cubicBezTo>
                  <a:cubicBezTo>
                    <a:pt x="996" y="307"/>
                    <a:pt x="1000" y="306"/>
                    <a:pt x="1003" y="303"/>
                  </a:cubicBezTo>
                  <a:cubicBezTo>
                    <a:pt x="1020" y="286"/>
                    <a:pt x="986" y="219"/>
                    <a:pt x="903" y="152"/>
                  </a:cubicBezTo>
                  <a:cubicBezTo>
                    <a:pt x="783" y="51"/>
                    <a:pt x="634" y="1"/>
                    <a:pt x="4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59"/>
            <p:cNvSpPr/>
            <p:nvPr/>
          </p:nvSpPr>
          <p:spPr>
            <a:xfrm>
              <a:off x="5058812" y="2152195"/>
              <a:ext cx="23877" cy="18204"/>
            </a:xfrm>
            <a:custGeom>
              <a:rect b="b" l="l" r="r" t="t"/>
              <a:pathLst>
                <a:path extrusionOk="0" h="568" w="745">
                  <a:moveTo>
                    <a:pt x="368" y="0"/>
                  </a:moveTo>
                  <a:cubicBezTo>
                    <a:pt x="279" y="0"/>
                    <a:pt x="195" y="41"/>
                    <a:pt x="143" y="113"/>
                  </a:cubicBezTo>
                  <a:cubicBezTo>
                    <a:pt x="1" y="318"/>
                    <a:pt x="156" y="567"/>
                    <a:pt x="384" y="567"/>
                  </a:cubicBezTo>
                  <a:cubicBezTo>
                    <a:pt x="398" y="567"/>
                    <a:pt x="412" y="566"/>
                    <a:pt x="427" y="565"/>
                  </a:cubicBezTo>
                  <a:cubicBezTo>
                    <a:pt x="677" y="514"/>
                    <a:pt x="744" y="180"/>
                    <a:pt x="527" y="47"/>
                  </a:cubicBezTo>
                  <a:cubicBezTo>
                    <a:pt x="477" y="15"/>
                    <a:pt x="421" y="0"/>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59"/>
            <p:cNvSpPr/>
            <p:nvPr/>
          </p:nvSpPr>
          <p:spPr>
            <a:xfrm>
              <a:off x="5055863" y="2146971"/>
              <a:ext cx="32691" cy="10096"/>
            </a:xfrm>
            <a:custGeom>
              <a:rect b="b" l="l" r="r" t="t"/>
              <a:pathLst>
                <a:path extrusionOk="0" h="315" w="1020">
                  <a:moveTo>
                    <a:pt x="474" y="1"/>
                  </a:moveTo>
                  <a:cubicBezTo>
                    <a:pt x="352" y="1"/>
                    <a:pt x="228" y="36"/>
                    <a:pt x="118" y="109"/>
                  </a:cubicBezTo>
                  <a:cubicBezTo>
                    <a:pt x="34" y="176"/>
                    <a:pt x="1" y="226"/>
                    <a:pt x="17" y="243"/>
                  </a:cubicBezTo>
                  <a:cubicBezTo>
                    <a:pt x="19" y="247"/>
                    <a:pt x="24" y="248"/>
                    <a:pt x="30" y="248"/>
                  </a:cubicBezTo>
                  <a:cubicBezTo>
                    <a:pt x="80" y="248"/>
                    <a:pt x="256" y="158"/>
                    <a:pt x="472" y="158"/>
                  </a:cubicBezTo>
                  <a:cubicBezTo>
                    <a:pt x="487" y="158"/>
                    <a:pt x="503" y="158"/>
                    <a:pt x="519" y="159"/>
                  </a:cubicBezTo>
                  <a:cubicBezTo>
                    <a:pt x="762" y="175"/>
                    <a:pt x="936" y="314"/>
                    <a:pt x="991" y="314"/>
                  </a:cubicBezTo>
                  <a:cubicBezTo>
                    <a:pt x="996" y="314"/>
                    <a:pt x="1000" y="313"/>
                    <a:pt x="1003" y="310"/>
                  </a:cubicBezTo>
                  <a:cubicBezTo>
                    <a:pt x="1020" y="293"/>
                    <a:pt x="987" y="226"/>
                    <a:pt x="903" y="159"/>
                  </a:cubicBezTo>
                  <a:cubicBezTo>
                    <a:pt x="782" y="57"/>
                    <a:pt x="629" y="1"/>
                    <a:pt x="47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59"/>
            <p:cNvSpPr/>
            <p:nvPr/>
          </p:nvSpPr>
          <p:spPr>
            <a:xfrm>
              <a:off x="5116919" y="2148317"/>
              <a:ext cx="25736" cy="76599"/>
            </a:xfrm>
            <a:custGeom>
              <a:rect b="b" l="l" r="r" t="t"/>
              <a:pathLst>
                <a:path extrusionOk="0" h="2390" w="803">
                  <a:moveTo>
                    <a:pt x="35" y="0"/>
                  </a:moveTo>
                  <a:cubicBezTo>
                    <a:pt x="35" y="0"/>
                    <a:pt x="34" y="0"/>
                    <a:pt x="34" y="1"/>
                  </a:cubicBezTo>
                  <a:cubicBezTo>
                    <a:pt x="1" y="1"/>
                    <a:pt x="168" y="652"/>
                    <a:pt x="418" y="1454"/>
                  </a:cubicBezTo>
                  <a:cubicBezTo>
                    <a:pt x="485" y="1655"/>
                    <a:pt x="552" y="1838"/>
                    <a:pt x="619" y="2006"/>
                  </a:cubicBezTo>
                  <a:cubicBezTo>
                    <a:pt x="635" y="2072"/>
                    <a:pt x="652" y="2139"/>
                    <a:pt x="652" y="2223"/>
                  </a:cubicBezTo>
                  <a:cubicBezTo>
                    <a:pt x="652" y="2256"/>
                    <a:pt x="585" y="2273"/>
                    <a:pt x="519" y="2273"/>
                  </a:cubicBezTo>
                  <a:cubicBezTo>
                    <a:pt x="368" y="2273"/>
                    <a:pt x="218" y="2290"/>
                    <a:pt x="84" y="2340"/>
                  </a:cubicBezTo>
                  <a:cubicBezTo>
                    <a:pt x="218" y="2390"/>
                    <a:pt x="368" y="2390"/>
                    <a:pt x="519" y="2390"/>
                  </a:cubicBezTo>
                  <a:cubicBezTo>
                    <a:pt x="569" y="2390"/>
                    <a:pt x="602" y="2373"/>
                    <a:pt x="635" y="2373"/>
                  </a:cubicBezTo>
                  <a:cubicBezTo>
                    <a:pt x="702" y="2356"/>
                    <a:pt x="752" y="2323"/>
                    <a:pt x="769" y="2273"/>
                  </a:cubicBezTo>
                  <a:cubicBezTo>
                    <a:pt x="803" y="2173"/>
                    <a:pt x="786" y="2056"/>
                    <a:pt x="752" y="1972"/>
                  </a:cubicBezTo>
                  <a:cubicBezTo>
                    <a:pt x="686" y="1788"/>
                    <a:pt x="635" y="1605"/>
                    <a:pt x="569" y="1404"/>
                  </a:cubicBezTo>
                  <a:cubicBezTo>
                    <a:pt x="321" y="629"/>
                    <a:pt x="74" y="0"/>
                    <a:pt x="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59"/>
            <p:cNvSpPr/>
            <p:nvPr/>
          </p:nvSpPr>
          <p:spPr>
            <a:xfrm>
              <a:off x="5085317" y="2231326"/>
              <a:ext cx="47178" cy="24807"/>
            </a:xfrm>
            <a:custGeom>
              <a:rect b="b" l="l" r="r" t="t"/>
              <a:pathLst>
                <a:path extrusionOk="0" h="774" w="1472">
                  <a:moveTo>
                    <a:pt x="168" y="0"/>
                  </a:moveTo>
                  <a:cubicBezTo>
                    <a:pt x="168" y="0"/>
                    <a:pt x="1" y="468"/>
                    <a:pt x="586" y="719"/>
                  </a:cubicBezTo>
                  <a:cubicBezTo>
                    <a:pt x="674" y="756"/>
                    <a:pt x="767" y="774"/>
                    <a:pt x="859" y="774"/>
                  </a:cubicBezTo>
                  <a:cubicBezTo>
                    <a:pt x="1096" y="774"/>
                    <a:pt x="1327" y="656"/>
                    <a:pt x="1471" y="451"/>
                  </a:cubicBezTo>
                  <a:lnTo>
                    <a:pt x="16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59"/>
            <p:cNvSpPr/>
            <p:nvPr/>
          </p:nvSpPr>
          <p:spPr>
            <a:xfrm>
              <a:off x="5038749" y="2302541"/>
              <a:ext cx="80349" cy="43524"/>
            </a:xfrm>
            <a:custGeom>
              <a:rect b="b" l="l" r="r" t="t"/>
              <a:pathLst>
                <a:path extrusionOk="0" h="1358" w="2507">
                  <a:moveTo>
                    <a:pt x="0" y="1"/>
                  </a:moveTo>
                  <a:cubicBezTo>
                    <a:pt x="0" y="1"/>
                    <a:pt x="505" y="1357"/>
                    <a:pt x="2327" y="1357"/>
                  </a:cubicBezTo>
                  <a:cubicBezTo>
                    <a:pt x="2380" y="1357"/>
                    <a:pt x="2434" y="1356"/>
                    <a:pt x="2490" y="1354"/>
                  </a:cubicBezTo>
                  <a:lnTo>
                    <a:pt x="2506" y="853"/>
                  </a:lnTo>
                  <a:cubicBezTo>
                    <a:pt x="1604" y="819"/>
                    <a:pt x="735" y="519"/>
                    <a:pt x="0" y="1"/>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59"/>
            <p:cNvSpPr/>
            <p:nvPr/>
          </p:nvSpPr>
          <p:spPr>
            <a:xfrm>
              <a:off x="4955194" y="2021335"/>
              <a:ext cx="231914" cy="175217"/>
            </a:xfrm>
            <a:custGeom>
              <a:rect b="b" l="l" r="r" t="t"/>
              <a:pathLst>
                <a:path extrusionOk="0" h="5467" w="7236">
                  <a:moveTo>
                    <a:pt x="3835" y="1"/>
                  </a:moveTo>
                  <a:cubicBezTo>
                    <a:pt x="3145" y="1"/>
                    <a:pt x="2453" y="80"/>
                    <a:pt x="1772" y="237"/>
                  </a:cubicBezTo>
                  <a:cubicBezTo>
                    <a:pt x="1772" y="237"/>
                    <a:pt x="101" y="855"/>
                    <a:pt x="34" y="1740"/>
                  </a:cubicBezTo>
                  <a:cubicBezTo>
                    <a:pt x="1" y="2475"/>
                    <a:pt x="17" y="3227"/>
                    <a:pt x="84" y="3946"/>
                  </a:cubicBezTo>
                  <a:lnTo>
                    <a:pt x="218" y="5466"/>
                  </a:lnTo>
                  <a:lnTo>
                    <a:pt x="836" y="5466"/>
                  </a:lnTo>
                  <a:lnTo>
                    <a:pt x="886" y="3428"/>
                  </a:lnTo>
                  <a:cubicBezTo>
                    <a:pt x="886" y="3428"/>
                    <a:pt x="2022" y="2609"/>
                    <a:pt x="2039" y="1373"/>
                  </a:cubicBezTo>
                  <a:cubicBezTo>
                    <a:pt x="2345" y="1326"/>
                    <a:pt x="3328" y="1198"/>
                    <a:pt x="4465" y="1198"/>
                  </a:cubicBezTo>
                  <a:cubicBezTo>
                    <a:pt x="5380" y="1198"/>
                    <a:pt x="6394" y="1281"/>
                    <a:pt x="7235" y="1556"/>
                  </a:cubicBezTo>
                  <a:lnTo>
                    <a:pt x="7219" y="1122"/>
                  </a:lnTo>
                  <a:cubicBezTo>
                    <a:pt x="7219" y="838"/>
                    <a:pt x="7052" y="587"/>
                    <a:pt x="6784" y="504"/>
                  </a:cubicBezTo>
                  <a:cubicBezTo>
                    <a:pt x="5834" y="167"/>
                    <a:pt x="4837" y="1"/>
                    <a:pt x="38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59"/>
            <p:cNvSpPr/>
            <p:nvPr/>
          </p:nvSpPr>
          <p:spPr>
            <a:xfrm>
              <a:off x="4922247" y="2143509"/>
              <a:ext cx="43684" cy="72433"/>
            </a:xfrm>
            <a:custGeom>
              <a:rect b="b" l="l" r="r" t="t"/>
              <a:pathLst>
                <a:path extrusionOk="0" h="2260" w="1363">
                  <a:moveTo>
                    <a:pt x="1045" y="0"/>
                  </a:moveTo>
                  <a:cubicBezTo>
                    <a:pt x="678" y="0"/>
                    <a:pt x="93" y="151"/>
                    <a:pt x="43" y="1153"/>
                  </a:cubicBezTo>
                  <a:cubicBezTo>
                    <a:pt x="0" y="2079"/>
                    <a:pt x="548" y="2259"/>
                    <a:pt x="951" y="2259"/>
                  </a:cubicBezTo>
                  <a:cubicBezTo>
                    <a:pt x="1180" y="2259"/>
                    <a:pt x="1363" y="2201"/>
                    <a:pt x="1363" y="2189"/>
                  </a:cubicBezTo>
                  <a:cubicBezTo>
                    <a:pt x="1363" y="2156"/>
                    <a:pt x="1346" y="852"/>
                    <a:pt x="1329" y="301"/>
                  </a:cubicBezTo>
                  <a:cubicBezTo>
                    <a:pt x="1329" y="134"/>
                    <a:pt x="1212" y="17"/>
                    <a:pt x="1045"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59"/>
            <p:cNvSpPr/>
            <p:nvPr/>
          </p:nvSpPr>
          <p:spPr>
            <a:xfrm>
              <a:off x="4934843" y="2158477"/>
              <a:ext cx="20929" cy="40543"/>
            </a:xfrm>
            <a:custGeom>
              <a:rect b="b" l="l" r="r" t="t"/>
              <a:pathLst>
                <a:path extrusionOk="0" h="1265" w="653">
                  <a:moveTo>
                    <a:pt x="402" y="1"/>
                  </a:moveTo>
                  <a:cubicBezTo>
                    <a:pt x="285" y="18"/>
                    <a:pt x="184" y="101"/>
                    <a:pt x="134" y="218"/>
                  </a:cubicBezTo>
                  <a:cubicBezTo>
                    <a:pt x="67" y="335"/>
                    <a:pt x="34" y="469"/>
                    <a:pt x="34" y="619"/>
                  </a:cubicBezTo>
                  <a:cubicBezTo>
                    <a:pt x="1" y="870"/>
                    <a:pt x="134" y="1120"/>
                    <a:pt x="368" y="1254"/>
                  </a:cubicBezTo>
                  <a:cubicBezTo>
                    <a:pt x="399" y="1260"/>
                    <a:pt x="429" y="1264"/>
                    <a:pt x="459" y="1264"/>
                  </a:cubicBezTo>
                  <a:cubicBezTo>
                    <a:pt x="511" y="1264"/>
                    <a:pt x="560" y="1252"/>
                    <a:pt x="602" y="1221"/>
                  </a:cubicBezTo>
                  <a:cubicBezTo>
                    <a:pt x="636" y="1187"/>
                    <a:pt x="652" y="1154"/>
                    <a:pt x="652" y="1154"/>
                  </a:cubicBezTo>
                  <a:cubicBezTo>
                    <a:pt x="636" y="1154"/>
                    <a:pt x="619" y="1171"/>
                    <a:pt x="585" y="1187"/>
                  </a:cubicBezTo>
                  <a:cubicBezTo>
                    <a:pt x="552" y="1196"/>
                    <a:pt x="519" y="1200"/>
                    <a:pt x="485" y="1200"/>
                  </a:cubicBezTo>
                  <a:cubicBezTo>
                    <a:pt x="452" y="1200"/>
                    <a:pt x="418" y="1196"/>
                    <a:pt x="385" y="1187"/>
                  </a:cubicBezTo>
                  <a:cubicBezTo>
                    <a:pt x="201" y="1054"/>
                    <a:pt x="101" y="836"/>
                    <a:pt x="134" y="619"/>
                  </a:cubicBezTo>
                  <a:cubicBezTo>
                    <a:pt x="134" y="486"/>
                    <a:pt x="151" y="369"/>
                    <a:pt x="218" y="268"/>
                  </a:cubicBezTo>
                  <a:cubicBezTo>
                    <a:pt x="251" y="168"/>
                    <a:pt x="318" y="101"/>
                    <a:pt x="402" y="68"/>
                  </a:cubicBezTo>
                  <a:cubicBezTo>
                    <a:pt x="468" y="68"/>
                    <a:pt x="535" y="101"/>
                    <a:pt x="552" y="151"/>
                  </a:cubicBezTo>
                  <a:cubicBezTo>
                    <a:pt x="569" y="185"/>
                    <a:pt x="569" y="218"/>
                    <a:pt x="569" y="218"/>
                  </a:cubicBezTo>
                  <a:cubicBezTo>
                    <a:pt x="569" y="221"/>
                    <a:pt x="570" y="222"/>
                    <a:pt x="571" y="222"/>
                  </a:cubicBezTo>
                  <a:cubicBezTo>
                    <a:pt x="579" y="222"/>
                    <a:pt x="599" y="190"/>
                    <a:pt x="585" y="135"/>
                  </a:cubicBezTo>
                  <a:cubicBezTo>
                    <a:pt x="585" y="101"/>
                    <a:pt x="569" y="68"/>
                    <a:pt x="535" y="51"/>
                  </a:cubicBezTo>
                  <a:cubicBezTo>
                    <a:pt x="502" y="18"/>
                    <a:pt x="452" y="1"/>
                    <a:pt x="402" y="1"/>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59"/>
            <p:cNvSpPr/>
            <p:nvPr/>
          </p:nvSpPr>
          <p:spPr>
            <a:xfrm>
              <a:off x="5269541" y="2143638"/>
              <a:ext cx="617475" cy="617411"/>
            </a:xfrm>
            <a:custGeom>
              <a:rect b="b" l="l" r="r" t="t"/>
              <a:pathLst>
                <a:path extrusionOk="0" h="19264" w="19266">
                  <a:moveTo>
                    <a:pt x="17611" y="1"/>
                  </a:moveTo>
                  <a:cubicBezTo>
                    <a:pt x="17375" y="1"/>
                    <a:pt x="17277" y="464"/>
                    <a:pt x="17277" y="464"/>
                  </a:cubicBezTo>
                  <a:cubicBezTo>
                    <a:pt x="17277" y="464"/>
                    <a:pt x="16380" y="2756"/>
                    <a:pt x="16107" y="2756"/>
                  </a:cubicBezTo>
                  <a:cubicBezTo>
                    <a:pt x="16101" y="2756"/>
                    <a:pt x="16096" y="2755"/>
                    <a:pt x="16091" y="2753"/>
                  </a:cubicBezTo>
                  <a:cubicBezTo>
                    <a:pt x="15840" y="2669"/>
                    <a:pt x="16341" y="1249"/>
                    <a:pt x="16542" y="781"/>
                  </a:cubicBezTo>
                  <a:cubicBezTo>
                    <a:pt x="16719" y="383"/>
                    <a:pt x="16636" y="115"/>
                    <a:pt x="16418" y="115"/>
                  </a:cubicBezTo>
                  <a:cubicBezTo>
                    <a:pt x="16389" y="115"/>
                    <a:pt x="16358" y="120"/>
                    <a:pt x="16325" y="130"/>
                  </a:cubicBezTo>
                  <a:cubicBezTo>
                    <a:pt x="16141" y="180"/>
                    <a:pt x="15489" y="1600"/>
                    <a:pt x="15289" y="2051"/>
                  </a:cubicBezTo>
                  <a:cubicBezTo>
                    <a:pt x="15148" y="2409"/>
                    <a:pt x="14822" y="3246"/>
                    <a:pt x="14557" y="3246"/>
                  </a:cubicBezTo>
                  <a:cubicBezTo>
                    <a:pt x="14475" y="3246"/>
                    <a:pt x="14399" y="3167"/>
                    <a:pt x="14336" y="2970"/>
                  </a:cubicBezTo>
                  <a:cubicBezTo>
                    <a:pt x="14052" y="2135"/>
                    <a:pt x="13534" y="1600"/>
                    <a:pt x="13301" y="1550"/>
                  </a:cubicBezTo>
                  <a:cubicBezTo>
                    <a:pt x="13294" y="1550"/>
                    <a:pt x="13287" y="1549"/>
                    <a:pt x="13280" y="1549"/>
                  </a:cubicBezTo>
                  <a:cubicBezTo>
                    <a:pt x="13027" y="1549"/>
                    <a:pt x="12904" y="1855"/>
                    <a:pt x="13083" y="2035"/>
                  </a:cubicBezTo>
                  <a:cubicBezTo>
                    <a:pt x="13267" y="2268"/>
                    <a:pt x="13401" y="2519"/>
                    <a:pt x="13501" y="2803"/>
                  </a:cubicBezTo>
                  <a:cubicBezTo>
                    <a:pt x="13601" y="3020"/>
                    <a:pt x="13651" y="3254"/>
                    <a:pt x="13668" y="3488"/>
                  </a:cubicBezTo>
                  <a:cubicBezTo>
                    <a:pt x="13718" y="3973"/>
                    <a:pt x="13702" y="4457"/>
                    <a:pt x="13651" y="4925"/>
                  </a:cubicBezTo>
                  <a:lnTo>
                    <a:pt x="8806" y="13614"/>
                  </a:lnTo>
                  <a:lnTo>
                    <a:pt x="1070" y="10690"/>
                  </a:lnTo>
                  <a:lnTo>
                    <a:pt x="1" y="15117"/>
                  </a:lnTo>
                  <a:cubicBezTo>
                    <a:pt x="1" y="15117"/>
                    <a:pt x="9423" y="19264"/>
                    <a:pt x="10700" y="19264"/>
                  </a:cubicBezTo>
                  <a:cubicBezTo>
                    <a:pt x="10750" y="19264"/>
                    <a:pt x="10787" y="19258"/>
                    <a:pt x="10811" y="19244"/>
                  </a:cubicBezTo>
                  <a:cubicBezTo>
                    <a:pt x="12248" y="18459"/>
                    <a:pt x="16759" y="5827"/>
                    <a:pt x="16759" y="5827"/>
                  </a:cubicBezTo>
                  <a:cubicBezTo>
                    <a:pt x="17428" y="4975"/>
                    <a:pt x="18062" y="4073"/>
                    <a:pt x="18631" y="3154"/>
                  </a:cubicBezTo>
                  <a:cubicBezTo>
                    <a:pt x="19265" y="2018"/>
                    <a:pt x="19165" y="1951"/>
                    <a:pt x="19015" y="1901"/>
                  </a:cubicBezTo>
                  <a:cubicBezTo>
                    <a:pt x="19003" y="1897"/>
                    <a:pt x="18991" y="1895"/>
                    <a:pt x="18978" y="1895"/>
                  </a:cubicBezTo>
                  <a:cubicBezTo>
                    <a:pt x="18629" y="1895"/>
                    <a:pt x="18002" y="3413"/>
                    <a:pt x="17790" y="3413"/>
                  </a:cubicBezTo>
                  <a:cubicBezTo>
                    <a:pt x="17761" y="3413"/>
                    <a:pt x="17740" y="3385"/>
                    <a:pt x="17728" y="3321"/>
                  </a:cubicBezTo>
                  <a:cubicBezTo>
                    <a:pt x="17645" y="2770"/>
                    <a:pt x="19015" y="848"/>
                    <a:pt x="18597" y="731"/>
                  </a:cubicBezTo>
                  <a:cubicBezTo>
                    <a:pt x="18578" y="725"/>
                    <a:pt x="18558" y="722"/>
                    <a:pt x="18538" y="722"/>
                  </a:cubicBezTo>
                  <a:cubicBezTo>
                    <a:pt x="18005" y="722"/>
                    <a:pt x="17257" y="2793"/>
                    <a:pt x="17177" y="2970"/>
                  </a:cubicBezTo>
                  <a:cubicBezTo>
                    <a:pt x="17147" y="3031"/>
                    <a:pt x="17093" y="3056"/>
                    <a:pt x="17040" y="3056"/>
                  </a:cubicBezTo>
                  <a:cubicBezTo>
                    <a:pt x="16946" y="3056"/>
                    <a:pt x="16856" y="2977"/>
                    <a:pt x="16910" y="2870"/>
                  </a:cubicBezTo>
                  <a:cubicBezTo>
                    <a:pt x="17027" y="2636"/>
                    <a:pt x="18213" y="180"/>
                    <a:pt x="17678" y="13"/>
                  </a:cubicBezTo>
                  <a:cubicBezTo>
                    <a:pt x="17655" y="4"/>
                    <a:pt x="17632" y="1"/>
                    <a:pt x="17611"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59"/>
            <p:cNvSpPr/>
            <p:nvPr/>
          </p:nvSpPr>
          <p:spPr>
            <a:xfrm>
              <a:off x="4655847" y="2397313"/>
              <a:ext cx="801699" cy="763687"/>
            </a:xfrm>
            <a:custGeom>
              <a:rect b="b" l="l" r="r" t="t"/>
              <a:pathLst>
                <a:path extrusionOk="0" h="23828" w="25014">
                  <a:moveTo>
                    <a:pt x="14687" y="1"/>
                  </a:moveTo>
                  <a:cubicBezTo>
                    <a:pt x="13986" y="218"/>
                    <a:pt x="12916" y="653"/>
                    <a:pt x="12515" y="736"/>
                  </a:cubicBezTo>
                  <a:cubicBezTo>
                    <a:pt x="12481" y="743"/>
                    <a:pt x="12442" y="746"/>
                    <a:pt x="12397" y="746"/>
                  </a:cubicBezTo>
                  <a:cubicBezTo>
                    <a:pt x="11861" y="746"/>
                    <a:pt x="10570" y="313"/>
                    <a:pt x="9691" y="51"/>
                  </a:cubicBezTo>
                  <a:cubicBezTo>
                    <a:pt x="7486" y="168"/>
                    <a:pt x="6133" y="1137"/>
                    <a:pt x="4111" y="2658"/>
                  </a:cubicBezTo>
                  <a:lnTo>
                    <a:pt x="0" y="5916"/>
                  </a:lnTo>
                  <a:lnTo>
                    <a:pt x="4863" y="10878"/>
                  </a:lnTo>
                  <a:lnTo>
                    <a:pt x="6366" y="9742"/>
                  </a:lnTo>
                  <a:cubicBezTo>
                    <a:pt x="6450" y="11998"/>
                    <a:pt x="6534" y="12014"/>
                    <a:pt x="6650" y="14320"/>
                  </a:cubicBezTo>
                  <a:lnTo>
                    <a:pt x="6751" y="23209"/>
                  </a:lnTo>
                  <a:lnTo>
                    <a:pt x="20485" y="23827"/>
                  </a:lnTo>
                  <a:lnTo>
                    <a:pt x="19616" y="14938"/>
                  </a:lnTo>
                  <a:lnTo>
                    <a:pt x="19199" y="7954"/>
                  </a:lnTo>
                  <a:lnTo>
                    <a:pt x="23142" y="9859"/>
                  </a:lnTo>
                  <a:lnTo>
                    <a:pt x="25013" y="4295"/>
                  </a:lnTo>
                  <a:cubicBezTo>
                    <a:pt x="22858" y="3226"/>
                    <a:pt x="21337" y="2591"/>
                    <a:pt x="20168" y="1856"/>
                  </a:cubicBezTo>
                  <a:cubicBezTo>
                    <a:pt x="17419" y="144"/>
                    <a:pt x="16203" y="11"/>
                    <a:pt x="15400" y="11"/>
                  </a:cubicBezTo>
                  <a:cubicBezTo>
                    <a:pt x="15253" y="11"/>
                    <a:pt x="15120" y="16"/>
                    <a:pt x="14994" y="16"/>
                  </a:cubicBezTo>
                  <a:cubicBezTo>
                    <a:pt x="14888" y="16"/>
                    <a:pt x="14787" y="12"/>
                    <a:pt x="1468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59"/>
            <p:cNvSpPr/>
            <p:nvPr/>
          </p:nvSpPr>
          <p:spPr>
            <a:xfrm>
              <a:off x="4959489" y="2361994"/>
              <a:ext cx="95349" cy="61600"/>
            </a:xfrm>
            <a:custGeom>
              <a:rect b="b" l="l" r="r" t="t"/>
              <a:pathLst>
                <a:path extrusionOk="0" h="1922" w="2975">
                  <a:moveTo>
                    <a:pt x="0" y="0"/>
                  </a:moveTo>
                  <a:lnTo>
                    <a:pt x="34" y="1420"/>
                  </a:lnTo>
                  <a:lnTo>
                    <a:pt x="2974" y="1922"/>
                  </a:lnTo>
                  <a:cubicBezTo>
                    <a:pt x="2456" y="217"/>
                    <a:pt x="0" y="0"/>
                    <a:pt x="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59"/>
            <p:cNvSpPr/>
            <p:nvPr/>
          </p:nvSpPr>
          <p:spPr>
            <a:xfrm>
              <a:off x="5054806" y="2359847"/>
              <a:ext cx="72850" cy="63747"/>
            </a:xfrm>
            <a:custGeom>
              <a:rect b="b" l="l" r="r" t="t"/>
              <a:pathLst>
                <a:path extrusionOk="0" h="1989" w="2273">
                  <a:moveTo>
                    <a:pt x="2056" y="0"/>
                  </a:moveTo>
                  <a:cubicBezTo>
                    <a:pt x="2056" y="0"/>
                    <a:pt x="418" y="134"/>
                    <a:pt x="0" y="1989"/>
                  </a:cubicBezTo>
                  <a:lnTo>
                    <a:pt x="2273" y="1387"/>
                  </a:lnTo>
                  <a:lnTo>
                    <a:pt x="205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59"/>
            <p:cNvSpPr/>
            <p:nvPr/>
          </p:nvSpPr>
          <p:spPr>
            <a:xfrm>
              <a:off x="5134065" y="2563332"/>
              <a:ext cx="62145" cy="82497"/>
            </a:xfrm>
            <a:custGeom>
              <a:rect b="b" l="l" r="r" t="t"/>
              <a:pathLst>
                <a:path extrusionOk="0" h="2574" w="1939">
                  <a:moveTo>
                    <a:pt x="34" y="84"/>
                  </a:moveTo>
                  <a:lnTo>
                    <a:pt x="34" y="84"/>
                  </a:lnTo>
                  <a:cubicBezTo>
                    <a:pt x="201" y="101"/>
                    <a:pt x="385" y="118"/>
                    <a:pt x="552" y="118"/>
                  </a:cubicBezTo>
                  <a:cubicBezTo>
                    <a:pt x="855" y="118"/>
                    <a:pt x="1281" y="133"/>
                    <a:pt x="1771" y="134"/>
                  </a:cubicBezTo>
                  <a:lnTo>
                    <a:pt x="1771" y="134"/>
                  </a:lnTo>
                  <a:cubicBezTo>
                    <a:pt x="1773" y="642"/>
                    <a:pt x="1787" y="1236"/>
                    <a:pt x="1788" y="1860"/>
                  </a:cubicBezTo>
                  <a:lnTo>
                    <a:pt x="1788" y="1860"/>
                  </a:lnTo>
                  <a:cubicBezTo>
                    <a:pt x="1754" y="1881"/>
                    <a:pt x="1726" y="1897"/>
                    <a:pt x="1688" y="1922"/>
                  </a:cubicBezTo>
                  <a:lnTo>
                    <a:pt x="1025" y="2396"/>
                  </a:lnTo>
                  <a:lnTo>
                    <a:pt x="1025" y="2396"/>
                  </a:lnTo>
                  <a:lnTo>
                    <a:pt x="117" y="1832"/>
                  </a:lnTo>
                  <a:lnTo>
                    <a:pt x="117" y="1832"/>
                  </a:lnTo>
                  <a:cubicBezTo>
                    <a:pt x="115" y="1323"/>
                    <a:pt x="83" y="908"/>
                    <a:pt x="67" y="602"/>
                  </a:cubicBezTo>
                  <a:cubicBezTo>
                    <a:pt x="67" y="435"/>
                    <a:pt x="67" y="251"/>
                    <a:pt x="34" y="84"/>
                  </a:cubicBezTo>
                  <a:close/>
                  <a:moveTo>
                    <a:pt x="1838" y="1"/>
                  </a:moveTo>
                  <a:cubicBezTo>
                    <a:pt x="1287" y="1"/>
                    <a:pt x="819" y="34"/>
                    <a:pt x="501" y="51"/>
                  </a:cubicBezTo>
                  <a:cubicBezTo>
                    <a:pt x="351" y="51"/>
                    <a:pt x="201" y="51"/>
                    <a:pt x="34" y="84"/>
                  </a:cubicBezTo>
                  <a:cubicBezTo>
                    <a:pt x="17" y="235"/>
                    <a:pt x="0" y="402"/>
                    <a:pt x="17" y="552"/>
                  </a:cubicBezTo>
                  <a:cubicBezTo>
                    <a:pt x="0" y="869"/>
                    <a:pt x="0" y="1321"/>
                    <a:pt x="0" y="1889"/>
                  </a:cubicBezTo>
                  <a:lnTo>
                    <a:pt x="0" y="1922"/>
                  </a:lnTo>
                  <a:lnTo>
                    <a:pt x="17" y="1939"/>
                  </a:lnTo>
                  <a:lnTo>
                    <a:pt x="986" y="2557"/>
                  </a:lnTo>
                  <a:lnTo>
                    <a:pt x="1036" y="2574"/>
                  </a:lnTo>
                  <a:lnTo>
                    <a:pt x="1070" y="2540"/>
                  </a:lnTo>
                  <a:cubicBezTo>
                    <a:pt x="1304" y="2390"/>
                    <a:pt x="1537" y="2223"/>
                    <a:pt x="1771" y="2056"/>
                  </a:cubicBezTo>
                  <a:lnTo>
                    <a:pt x="1905" y="1956"/>
                  </a:lnTo>
                  <a:lnTo>
                    <a:pt x="1938" y="1939"/>
                  </a:lnTo>
                  <a:lnTo>
                    <a:pt x="1938" y="1889"/>
                  </a:lnTo>
                  <a:cubicBezTo>
                    <a:pt x="1922" y="1220"/>
                    <a:pt x="1922" y="602"/>
                    <a:pt x="1905" y="67"/>
                  </a:cubicBezTo>
                  <a:lnTo>
                    <a:pt x="190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59"/>
            <p:cNvSpPr/>
            <p:nvPr/>
          </p:nvSpPr>
          <p:spPr>
            <a:xfrm>
              <a:off x="5134065" y="2577274"/>
              <a:ext cx="57850" cy="4840"/>
            </a:xfrm>
            <a:custGeom>
              <a:rect b="b" l="l" r="r" t="t"/>
              <a:pathLst>
                <a:path extrusionOk="0" h="151" w="1805">
                  <a:moveTo>
                    <a:pt x="903" y="0"/>
                  </a:moveTo>
                  <a:cubicBezTo>
                    <a:pt x="401" y="0"/>
                    <a:pt x="0" y="33"/>
                    <a:pt x="0" y="67"/>
                  </a:cubicBezTo>
                  <a:cubicBezTo>
                    <a:pt x="0" y="117"/>
                    <a:pt x="401" y="150"/>
                    <a:pt x="903" y="150"/>
                  </a:cubicBezTo>
                  <a:cubicBezTo>
                    <a:pt x="1404" y="150"/>
                    <a:pt x="1805" y="117"/>
                    <a:pt x="1805" y="84"/>
                  </a:cubicBezTo>
                  <a:cubicBezTo>
                    <a:pt x="1805" y="33"/>
                    <a:pt x="1404" y="0"/>
                    <a:pt x="9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59"/>
            <p:cNvSpPr/>
            <p:nvPr/>
          </p:nvSpPr>
          <p:spPr>
            <a:xfrm>
              <a:off x="5053203" y="2423562"/>
              <a:ext cx="5929" cy="85189"/>
            </a:xfrm>
            <a:custGeom>
              <a:rect b="b" l="l" r="r" t="t"/>
              <a:pathLst>
                <a:path extrusionOk="0" h="2658" w="185">
                  <a:moveTo>
                    <a:pt x="84" y="1"/>
                  </a:moveTo>
                  <a:cubicBezTo>
                    <a:pt x="34" y="1"/>
                    <a:pt x="0" y="602"/>
                    <a:pt x="17" y="1337"/>
                  </a:cubicBezTo>
                  <a:cubicBezTo>
                    <a:pt x="17" y="2073"/>
                    <a:pt x="67" y="2657"/>
                    <a:pt x="117" y="2657"/>
                  </a:cubicBezTo>
                  <a:cubicBezTo>
                    <a:pt x="151" y="2657"/>
                    <a:pt x="184" y="2073"/>
                    <a:pt x="167" y="1337"/>
                  </a:cubicBezTo>
                  <a:cubicBezTo>
                    <a:pt x="167" y="585"/>
                    <a:pt x="117" y="1"/>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59"/>
            <p:cNvSpPr/>
            <p:nvPr/>
          </p:nvSpPr>
          <p:spPr>
            <a:xfrm>
              <a:off x="5066055" y="2434075"/>
              <a:ext cx="13397" cy="11826"/>
            </a:xfrm>
            <a:custGeom>
              <a:rect b="b" l="l" r="r" t="t"/>
              <a:pathLst>
                <a:path extrusionOk="0" h="369" w="418">
                  <a:moveTo>
                    <a:pt x="244" y="0"/>
                  </a:moveTo>
                  <a:cubicBezTo>
                    <a:pt x="212" y="0"/>
                    <a:pt x="192" y="14"/>
                    <a:pt x="201" y="24"/>
                  </a:cubicBezTo>
                  <a:cubicBezTo>
                    <a:pt x="201" y="40"/>
                    <a:pt x="234" y="57"/>
                    <a:pt x="251" y="107"/>
                  </a:cubicBezTo>
                  <a:cubicBezTo>
                    <a:pt x="268" y="157"/>
                    <a:pt x="268" y="207"/>
                    <a:pt x="217" y="207"/>
                  </a:cubicBezTo>
                  <a:cubicBezTo>
                    <a:pt x="206" y="210"/>
                    <a:pt x="196" y="212"/>
                    <a:pt x="187" y="212"/>
                  </a:cubicBezTo>
                  <a:cubicBezTo>
                    <a:pt x="145" y="212"/>
                    <a:pt x="134" y="179"/>
                    <a:pt x="134" y="124"/>
                  </a:cubicBezTo>
                  <a:cubicBezTo>
                    <a:pt x="134" y="90"/>
                    <a:pt x="167" y="57"/>
                    <a:pt x="167" y="40"/>
                  </a:cubicBezTo>
                  <a:cubicBezTo>
                    <a:pt x="167" y="27"/>
                    <a:pt x="155" y="19"/>
                    <a:pt x="137" y="19"/>
                  </a:cubicBezTo>
                  <a:cubicBezTo>
                    <a:pt x="108" y="19"/>
                    <a:pt x="64" y="39"/>
                    <a:pt x="34" y="90"/>
                  </a:cubicBezTo>
                  <a:cubicBezTo>
                    <a:pt x="0" y="157"/>
                    <a:pt x="0" y="207"/>
                    <a:pt x="34" y="274"/>
                  </a:cubicBezTo>
                  <a:cubicBezTo>
                    <a:pt x="76" y="338"/>
                    <a:pt x="143" y="369"/>
                    <a:pt x="209" y="369"/>
                  </a:cubicBezTo>
                  <a:cubicBezTo>
                    <a:pt x="297" y="369"/>
                    <a:pt x="382" y="313"/>
                    <a:pt x="401" y="207"/>
                  </a:cubicBezTo>
                  <a:cubicBezTo>
                    <a:pt x="418" y="141"/>
                    <a:pt x="385" y="74"/>
                    <a:pt x="334" y="40"/>
                  </a:cubicBezTo>
                  <a:cubicBezTo>
                    <a:pt x="304" y="10"/>
                    <a:pt x="270" y="0"/>
                    <a:pt x="24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59"/>
            <p:cNvSpPr/>
            <p:nvPr/>
          </p:nvSpPr>
          <p:spPr>
            <a:xfrm>
              <a:off x="5069260" y="2468272"/>
              <a:ext cx="13942" cy="12115"/>
            </a:xfrm>
            <a:custGeom>
              <a:rect b="b" l="l" r="r" t="t"/>
              <a:pathLst>
                <a:path extrusionOk="0" h="378" w="435">
                  <a:moveTo>
                    <a:pt x="151" y="0"/>
                  </a:moveTo>
                  <a:cubicBezTo>
                    <a:pt x="128" y="0"/>
                    <a:pt x="85" y="18"/>
                    <a:pt x="51" y="76"/>
                  </a:cubicBezTo>
                  <a:cubicBezTo>
                    <a:pt x="17" y="126"/>
                    <a:pt x="1" y="193"/>
                    <a:pt x="34" y="243"/>
                  </a:cubicBezTo>
                  <a:cubicBezTo>
                    <a:pt x="69" y="331"/>
                    <a:pt x="146" y="377"/>
                    <a:pt x="225" y="377"/>
                  </a:cubicBezTo>
                  <a:cubicBezTo>
                    <a:pt x="297" y="377"/>
                    <a:pt x="371" y="339"/>
                    <a:pt x="418" y="260"/>
                  </a:cubicBezTo>
                  <a:cubicBezTo>
                    <a:pt x="435" y="210"/>
                    <a:pt x="435" y="143"/>
                    <a:pt x="418" y="93"/>
                  </a:cubicBezTo>
                  <a:cubicBezTo>
                    <a:pt x="387" y="30"/>
                    <a:pt x="343" y="13"/>
                    <a:pt x="314" y="13"/>
                  </a:cubicBezTo>
                  <a:cubicBezTo>
                    <a:pt x="296" y="13"/>
                    <a:pt x="285" y="20"/>
                    <a:pt x="285" y="26"/>
                  </a:cubicBezTo>
                  <a:cubicBezTo>
                    <a:pt x="268" y="43"/>
                    <a:pt x="301" y="76"/>
                    <a:pt x="301" y="126"/>
                  </a:cubicBezTo>
                  <a:cubicBezTo>
                    <a:pt x="301" y="176"/>
                    <a:pt x="285" y="226"/>
                    <a:pt x="218" y="226"/>
                  </a:cubicBezTo>
                  <a:cubicBezTo>
                    <a:pt x="168" y="210"/>
                    <a:pt x="134" y="176"/>
                    <a:pt x="151" y="109"/>
                  </a:cubicBezTo>
                  <a:cubicBezTo>
                    <a:pt x="151" y="59"/>
                    <a:pt x="184" y="43"/>
                    <a:pt x="168" y="9"/>
                  </a:cubicBezTo>
                  <a:cubicBezTo>
                    <a:pt x="168" y="4"/>
                    <a:pt x="161" y="0"/>
                    <a:pt x="1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59"/>
            <p:cNvSpPr/>
            <p:nvPr/>
          </p:nvSpPr>
          <p:spPr>
            <a:xfrm>
              <a:off x="4961636" y="2397858"/>
              <a:ext cx="74997" cy="54132"/>
            </a:xfrm>
            <a:custGeom>
              <a:rect b="b" l="l" r="r" t="t"/>
              <a:pathLst>
                <a:path extrusionOk="0" h="1689" w="2340">
                  <a:moveTo>
                    <a:pt x="2189" y="1"/>
                  </a:moveTo>
                  <a:cubicBezTo>
                    <a:pt x="2055" y="34"/>
                    <a:pt x="1938" y="134"/>
                    <a:pt x="1888" y="268"/>
                  </a:cubicBezTo>
                  <a:cubicBezTo>
                    <a:pt x="1838" y="452"/>
                    <a:pt x="1788" y="652"/>
                    <a:pt x="1754" y="836"/>
                  </a:cubicBezTo>
                  <a:cubicBezTo>
                    <a:pt x="1727" y="1014"/>
                    <a:pt x="1688" y="1215"/>
                    <a:pt x="1648" y="1410"/>
                  </a:cubicBezTo>
                  <a:lnTo>
                    <a:pt x="1648" y="1410"/>
                  </a:lnTo>
                  <a:lnTo>
                    <a:pt x="1571" y="1354"/>
                  </a:lnTo>
                  <a:cubicBezTo>
                    <a:pt x="691" y="735"/>
                    <a:pt x="65" y="100"/>
                    <a:pt x="4" y="100"/>
                  </a:cubicBezTo>
                  <a:cubicBezTo>
                    <a:pt x="2" y="100"/>
                    <a:pt x="1" y="100"/>
                    <a:pt x="0" y="101"/>
                  </a:cubicBezTo>
                  <a:cubicBezTo>
                    <a:pt x="100" y="285"/>
                    <a:pt x="234" y="435"/>
                    <a:pt x="384" y="569"/>
                  </a:cubicBezTo>
                  <a:cubicBezTo>
                    <a:pt x="719" y="903"/>
                    <a:pt x="1086" y="1204"/>
                    <a:pt x="1470" y="1488"/>
                  </a:cubicBezTo>
                  <a:cubicBezTo>
                    <a:pt x="1537" y="1521"/>
                    <a:pt x="1604" y="1571"/>
                    <a:pt x="1654" y="1605"/>
                  </a:cubicBezTo>
                  <a:lnTo>
                    <a:pt x="1754" y="1688"/>
                  </a:lnTo>
                  <a:lnTo>
                    <a:pt x="1788" y="1555"/>
                  </a:lnTo>
                  <a:cubicBezTo>
                    <a:pt x="1821" y="1321"/>
                    <a:pt x="1855" y="1087"/>
                    <a:pt x="1888" y="870"/>
                  </a:cubicBezTo>
                  <a:cubicBezTo>
                    <a:pt x="1922" y="669"/>
                    <a:pt x="1938" y="485"/>
                    <a:pt x="1988" y="301"/>
                  </a:cubicBezTo>
                  <a:cubicBezTo>
                    <a:pt x="2022" y="201"/>
                    <a:pt x="2089" y="101"/>
                    <a:pt x="2206" y="51"/>
                  </a:cubicBezTo>
                  <a:cubicBezTo>
                    <a:pt x="2239" y="42"/>
                    <a:pt x="2268" y="42"/>
                    <a:pt x="2291" y="42"/>
                  </a:cubicBezTo>
                  <a:cubicBezTo>
                    <a:pt x="2309" y="42"/>
                    <a:pt x="2323" y="42"/>
                    <a:pt x="2333" y="38"/>
                  </a:cubicBezTo>
                  <a:lnTo>
                    <a:pt x="2333" y="38"/>
                  </a:lnTo>
                  <a:cubicBezTo>
                    <a:pt x="2337" y="43"/>
                    <a:pt x="2339" y="47"/>
                    <a:pt x="2339" y="51"/>
                  </a:cubicBezTo>
                  <a:lnTo>
                    <a:pt x="2339" y="34"/>
                  </a:lnTo>
                  <a:cubicBezTo>
                    <a:pt x="2337" y="36"/>
                    <a:pt x="2335" y="37"/>
                    <a:pt x="2333" y="38"/>
                  </a:cubicBezTo>
                  <a:lnTo>
                    <a:pt x="2333" y="38"/>
                  </a:lnTo>
                  <a:cubicBezTo>
                    <a:pt x="2316" y="21"/>
                    <a:pt x="2268" y="1"/>
                    <a:pt x="218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59"/>
            <p:cNvSpPr/>
            <p:nvPr/>
          </p:nvSpPr>
          <p:spPr>
            <a:xfrm>
              <a:off x="5068203" y="2394653"/>
              <a:ext cx="63203" cy="59998"/>
            </a:xfrm>
            <a:custGeom>
              <a:rect b="b" l="l" r="r" t="t"/>
              <a:pathLst>
                <a:path extrusionOk="0" h="1872" w="1972">
                  <a:moveTo>
                    <a:pt x="50" y="0"/>
                  </a:moveTo>
                  <a:cubicBezTo>
                    <a:pt x="0" y="17"/>
                    <a:pt x="551" y="685"/>
                    <a:pt x="685" y="1705"/>
                  </a:cubicBezTo>
                  <a:lnTo>
                    <a:pt x="702" y="1872"/>
                  </a:lnTo>
                  <a:lnTo>
                    <a:pt x="819" y="1755"/>
                  </a:lnTo>
                  <a:cubicBezTo>
                    <a:pt x="819" y="1738"/>
                    <a:pt x="836" y="1738"/>
                    <a:pt x="852" y="1721"/>
                  </a:cubicBezTo>
                  <a:cubicBezTo>
                    <a:pt x="1638" y="970"/>
                    <a:pt x="1972" y="134"/>
                    <a:pt x="1938" y="134"/>
                  </a:cubicBezTo>
                  <a:lnTo>
                    <a:pt x="1922" y="134"/>
                  </a:lnTo>
                  <a:cubicBezTo>
                    <a:pt x="1921" y="133"/>
                    <a:pt x="1920" y="133"/>
                    <a:pt x="1919" y="133"/>
                  </a:cubicBezTo>
                  <a:cubicBezTo>
                    <a:pt x="1874" y="133"/>
                    <a:pt x="1513" y="851"/>
                    <a:pt x="809" y="1534"/>
                  </a:cubicBezTo>
                  <a:lnTo>
                    <a:pt x="809" y="1534"/>
                  </a:lnTo>
                  <a:cubicBezTo>
                    <a:pt x="733" y="1141"/>
                    <a:pt x="593" y="773"/>
                    <a:pt x="401" y="418"/>
                  </a:cubicBezTo>
                  <a:cubicBezTo>
                    <a:pt x="318" y="251"/>
                    <a:pt x="201" y="117"/>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59"/>
            <p:cNvSpPr/>
            <p:nvPr/>
          </p:nvSpPr>
          <p:spPr>
            <a:xfrm>
              <a:off x="4846481" y="2484041"/>
              <a:ext cx="30031" cy="39710"/>
            </a:xfrm>
            <a:custGeom>
              <a:rect b="b" l="l" r="r" t="t"/>
              <a:pathLst>
                <a:path extrusionOk="0" h="1239" w="937">
                  <a:moveTo>
                    <a:pt x="38" y="1"/>
                  </a:moveTo>
                  <a:cubicBezTo>
                    <a:pt x="36" y="1"/>
                    <a:pt x="35" y="1"/>
                    <a:pt x="34" y="2"/>
                  </a:cubicBezTo>
                  <a:cubicBezTo>
                    <a:pt x="1" y="35"/>
                    <a:pt x="168" y="319"/>
                    <a:pt x="402" y="670"/>
                  </a:cubicBezTo>
                  <a:cubicBezTo>
                    <a:pt x="644" y="994"/>
                    <a:pt x="856" y="1239"/>
                    <a:pt x="899" y="1239"/>
                  </a:cubicBezTo>
                  <a:cubicBezTo>
                    <a:pt x="901" y="1239"/>
                    <a:pt x="902" y="1239"/>
                    <a:pt x="903" y="1238"/>
                  </a:cubicBezTo>
                  <a:cubicBezTo>
                    <a:pt x="936" y="1221"/>
                    <a:pt x="769" y="921"/>
                    <a:pt x="535" y="570"/>
                  </a:cubicBezTo>
                  <a:cubicBezTo>
                    <a:pt x="309" y="246"/>
                    <a:pt x="82" y="1"/>
                    <a:pt x="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59"/>
            <p:cNvSpPr/>
            <p:nvPr/>
          </p:nvSpPr>
          <p:spPr>
            <a:xfrm>
              <a:off x="4783823" y="2573492"/>
              <a:ext cx="26826" cy="55767"/>
            </a:xfrm>
            <a:custGeom>
              <a:rect b="b" l="l" r="r" t="t"/>
              <a:pathLst>
                <a:path extrusionOk="0" h="1740" w="837">
                  <a:moveTo>
                    <a:pt x="801" y="1"/>
                  </a:moveTo>
                  <a:cubicBezTo>
                    <a:pt x="760" y="1"/>
                    <a:pt x="548" y="378"/>
                    <a:pt x="352" y="836"/>
                  </a:cubicBezTo>
                  <a:cubicBezTo>
                    <a:pt x="135" y="1321"/>
                    <a:pt x="1" y="1722"/>
                    <a:pt x="34" y="1739"/>
                  </a:cubicBezTo>
                  <a:cubicBezTo>
                    <a:pt x="35" y="1739"/>
                    <a:pt x="36" y="1739"/>
                    <a:pt x="37" y="1739"/>
                  </a:cubicBezTo>
                  <a:cubicBezTo>
                    <a:pt x="76" y="1739"/>
                    <a:pt x="273" y="1377"/>
                    <a:pt x="485" y="903"/>
                  </a:cubicBezTo>
                  <a:cubicBezTo>
                    <a:pt x="703" y="435"/>
                    <a:pt x="836" y="18"/>
                    <a:pt x="803" y="1"/>
                  </a:cubicBezTo>
                  <a:cubicBezTo>
                    <a:pt x="802" y="1"/>
                    <a:pt x="801" y="1"/>
                    <a:pt x="8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59"/>
            <p:cNvSpPr/>
            <p:nvPr/>
          </p:nvSpPr>
          <p:spPr>
            <a:xfrm>
              <a:off x="4862538" y="2625349"/>
              <a:ext cx="39133" cy="42466"/>
            </a:xfrm>
            <a:custGeom>
              <a:rect b="b" l="l" r="r" t="t"/>
              <a:pathLst>
                <a:path extrusionOk="0" h="1325" w="1221">
                  <a:moveTo>
                    <a:pt x="42" y="1"/>
                  </a:moveTo>
                  <a:cubicBezTo>
                    <a:pt x="39" y="1"/>
                    <a:pt x="36" y="2"/>
                    <a:pt x="34" y="4"/>
                  </a:cubicBezTo>
                  <a:cubicBezTo>
                    <a:pt x="1" y="21"/>
                    <a:pt x="235" y="338"/>
                    <a:pt x="552" y="706"/>
                  </a:cubicBezTo>
                  <a:cubicBezTo>
                    <a:pt x="860" y="1062"/>
                    <a:pt x="1137" y="1325"/>
                    <a:pt x="1184" y="1325"/>
                  </a:cubicBezTo>
                  <a:cubicBezTo>
                    <a:pt x="1185" y="1325"/>
                    <a:pt x="1186" y="1324"/>
                    <a:pt x="1187" y="1324"/>
                  </a:cubicBezTo>
                  <a:cubicBezTo>
                    <a:pt x="1221" y="1290"/>
                    <a:pt x="987" y="973"/>
                    <a:pt x="669" y="605"/>
                  </a:cubicBezTo>
                  <a:cubicBezTo>
                    <a:pt x="370" y="259"/>
                    <a:pt x="100" y="1"/>
                    <a:pt x="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59"/>
            <p:cNvSpPr/>
            <p:nvPr/>
          </p:nvSpPr>
          <p:spPr>
            <a:xfrm>
              <a:off x="4925740" y="2557339"/>
              <a:ext cx="37531" cy="30800"/>
            </a:xfrm>
            <a:custGeom>
              <a:rect b="b" l="l" r="r" t="t"/>
              <a:pathLst>
                <a:path extrusionOk="0" h="961" w="1171">
                  <a:moveTo>
                    <a:pt x="1142" y="0"/>
                  </a:moveTo>
                  <a:cubicBezTo>
                    <a:pt x="1080" y="0"/>
                    <a:pt x="829" y="189"/>
                    <a:pt x="535" y="422"/>
                  </a:cubicBezTo>
                  <a:cubicBezTo>
                    <a:pt x="235" y="689"/>
                    <a:pt x="1" y="923"/>
                    <a:pt x="34" y="956"/>
                  </a:cubicBezTo>
                  <a:cubicBezTo>
                    <a:pt x="37" y="959"/>
                    <a:pt x="41" y="960"/>
                    <a:pt x="46" y="960"/>
                  </a:cubicBezTo>
                  <a:cubicBezTo>
                    <a:pt x="110" y="960"/>
                    <a:pt x="358" y="785"/>
                    <a:pt x="636" y="538"/>
                  </a:cubicBezTo>
                  <a:cubicBezTo>
                    <a:pt x="953" y="288"/>
                    <a:pt x="1170" y="37"/>
                    <a:pt x="1153" y="4"/>
                  </a:cubicBezTo>
                  <a:cubicBezTo>
                    <a:pt x="1151" y="1"/>
                    <a:pt x="1147" y="0"/>
                    <a:pt x="1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59"/>
            <p:cNvSpPr/>
            <p:nvPr/>
          </p:nvSpPr>
          <p:spPr>
            <a:xfrm>
              <a:off x="4956797" y="2474938"/>
              <a:ext cx="26826" cy="33941"/>
            </a:xfrm>
            <a:custGeom>
              <a:rect b="b" l="l" r="r" t="t"/>
              <a:pathLst>
                <a:path extrusionOk="0" h="1059" w="837">
                  <a:moveTo>
                    <a:pt x="55" y="1"/>
                  </a:moveTo>
                  <a:cubicBezTo>
                    <a:pt x="53" y="1"/>
                    <a:pt x="52" y="1"/>
                    <a:pt x="51" y="2"/>
                  </a:cubicBezTo>
                  <a:cubicBezTo>
                    <a:pt x="1" y="18"/>
                    <a:pt x="118" y="302"/>
                    <a:pt x="335" y="603"/>
                  </a:cubicBezTo>
                  <a:cubicBezTo>
                    <a:pt x="535" y="880"/>
                    <a:pt x="735" y="1058"/>
                    <a:pt x="792" y="1058"/>
                  </a:cubicBezTo>
                  <a:cubicBezTo>
                    <a:pt x="796" y="1058"/>
                    <a:pt x="800" y="1057"/>
                    <a:pt x="803" y="1054"/>
                  </a:cubicBezTo>
                  <a:cubicBezTo>
                    <a:pt x="836" y="1038"/>
                    <a:pt x="669" y="804"/>
                    <a:pt x="452" y="503"/>
                  </a:cubicBezTo>
                  <a:cubicBezTo>
                    <a:pt x="258" y="229"/>
                    <a:pt x="96" y="1"/>
                    <a:pt x="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59"/>
            <p:cNvSpPr/>
            <p:nvPr/>
          </p:nvSpPr>
          <p:spPr>
            <a:xfrm>
              <a:off x="4949842" y="2725473"/>
              <a:ext cx="50383" cy="34518"/>
            </a:xfrm>
            <a:custGeom>
              <a:rect b="b" l="l" r="r" t="t"/>
              <a:pathLst>
                <a:path extrusionOk="0" h="1077" w="1572">
                  <a:moveTo>
                    <a:pt x="1542" y="0"/>
                  </a:moveTo>
                  <a:cubicBezTo>
                    <a:pt x="1472" y="0"/>
                    <a:pt x="1117" y="163"/>
                    <a:pt x="719" y="439"/>
                  </a:cubicBezTo>
                  <a:cubicBezTo>
                    <a:pt x="301" y="739"/>
                    <a:pt x="0" y="1040"/>
                    <a:pt x="34" y="1074"/>
                  </a:cubicBezTo>
                  <a:cubicBezTo>
                    <a:pt x="36" y="1076"/>
                    <a:pt x="39" y="1077"/>
                    <a:pt x="43" y="1077"/>
                  </a:cubicBezTo>
                  <a:cubicBezTo>
                    <a:pt x="108" y="1077"/>
                    <a:pt x="427" y="839"/>
                    <a:pt x="819" y="572"/>
                  </a:cubicBezTo>
                  <a:cubicBezTo>
                    <a:pt x="1237" y="272"/>
                    <a:pt x="1571" y="38"/>
                    <a:pt x="1554" y="4"/>
                  </a:cubicBezTo>
                  <a:cubicBezTo>
                    <a:pt x="1553" y="1"/>
                    <a:pt x="1549" y="0"/>
                    <a:pt x="15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59"/>
            <p:cNvSpPr/>
            <p:nvPr/>
          </p:nvSpPr>
          <p:spPr>
            <a:xfrm>
              <a:off x="4985193" y="2631759"/>
              <a:ext cx="36441" cy="31890"/>
            </a:xfrm>
            <a:custGeom>
              <a:rect b="b" l="l" r="r" t="t"/>
              <a:pathLst>
                <a:path extrusionOk="0" h="995" w="1137">
                  <a:moveTo>
                    <a:pt x="45" y="1"/>
                  </a:moveTo>
                  <a:cubicBezTo>
                    <a:pt x="40" y="1"/>
                    <a:pt x="36" y="2"/>
                    <a:pt x="34" y="4"/>
                  </a:cubicBezTo>
                  <a:cubicBezTo>
                    <a:pt x="0" y="38"/>
                    <a:pt x="217" y="288"/>
                    <a:pt x="518" y="556"/>
                  </a:cubicBezTo>
                  <a:cubicBezTo>
                    <a:pt x="795" y="817"/>
                    <a:pt x="1030" y="994"/>
                    <a:pt x="1091" y="994"/>
                  </a:cubicBezTo>
                  <a:cubicBezTo>
                    <a:pt x="1096" y="994"/>
                    <a:pt x="1100" y="993"/>
                    <a:pt x="1103" y="990"/>
                  </a:cubicBezTo>
                  <a:cubicBezTo>
                    <a:pt x="1136" y="973"/>
                    <a:pt x="919" y="723"/>
                    <a:pt x="618" y="439"/>
                  </a:cubicBezTo>
                  <a:cubicBezTo>
                    <a:pt x="355" y="191"/>
                    <a:pt x="106" y="1"/>
                    <a:pt x="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59"/>
            <p:cNvSpPr/>
            <p:nvPr/>
          </p:nvSpPr>
          <p:spPr>
            <a:xfrm>
              <a:off x="5070863" y="2549871"/>
              <a:ext cx="20384" cy="44005"/>
            </a:xfrm>
            <a:custGeom>
              <a:rect b="b" l="l" r="r" t="t"/>
              <a:pathLst>
                <a:path extrusionOk="0" h="1373" w="636">
                  <a:moveTo>
                    <a:pt x="595" y="0"/>
                  </a:moveTo>
                  <a:cubicBezTo>
                    <a:pt x="547" y="0"/>
                    <a:pt x="360" y="274"/>
                    <a:pt x="218" y="638"/>
                  </a:cubicBezTo>
                  <a:cubicBezTo>
                    <a:pt x="67" y="1022"/>
                    <a:pt x="1" y="1356"/>
                    <a:pt x="51" y="1373"/>
                  </a:cubicBezTo>
                  <a:cubicBezTo>
                    <a:pt x="84" y="1373"/>
                    <a:pt x="218" y="1072"/>
                    <a:pt x="368" y="688"/>
                  </a:cubicBezTo>
                  <a:cubicBezTo>
                    <a:pt x="519" y="320"/>
                    <a:pt x="636" y="20"/>
                    <a:pt x="602" y="3"/>
                  </a:cubicBezTo>
                  <a:cubicBezTo>
                    <a:pt x="600" y="1"/>
                    <a:pt x="598" y="0"/>
                    <a:pt x="5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59"/>
            <p:cNvSpPr/>
            <p:nvPr/>
          </p:nvSpPr>
          <p:spPr>
            <a:xfrm>
              <a:off x="5063363" y="2737364"/>
              <a:ext cx="33236" cy="36569"/>
            </a:xfrm>
            <a:custGeom>
              <a:rect b="b" l="l" r="r" t="t"/>
              <a:pathLst>
                <a:path extrusionOk="0" h="1141" w="1037">
                  <a:moveTo>
                    <a:pt x="38" y="0"/>
                  </a:moveTo>
                  <a:cubicBezTo>
                    <a:pt x="36" y="0"/>
                    <a:pt x="35" y="0"/>
                    <a:pt x="34" y="1"/>
                  </a:cubicBezTo>
                  <a:cubicBezTo>
                    <a:pt x="1" y="18"/>
                    <a:pt x="134" y="335"/>
                    <a:pt x="418" y="653"/>
                  </a:cubicBezTo>
                  <a:cubicBezTo>
                    <a:pt x="666" y="947"/>
                    <a:pt x="943" y="1141"/>
                    <a:pt x="995" y="1141"/>
                  </a:cubicBezTo>
                  <a:cubicBezTo>
                    <a:pt x="999" y="1141"/>
                    <a:pt x="1002" y="1139"/>
                    <a:pt x="1003" y="1137"/>
                  </a:cubicBezTo>
                  <a:cubicBezTo>
                    <a:pt x="1037" y="1104"/>
                    <a:pt x="803" y="853"/>
                    <a:pt x="535" y="552"/>
                  </a:cubicBezTo>
                  <a:cubicBezTo>
                    <a:pt x="276" y="260"/>
                    <a:pt x="80" y="0"/>
                    <a:pt x="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59"/>
            <p:cNvSpPr/>
            <p:nvPr/>
          </p:nvSpPr>
          <p:spPr>
            <a:xfrm>
              <a:off x="5093362" y="2651598"/>
              <a:ext cx="39133" cy="36120"/>
            </a:xfrm>
            <a:custGeom>
              <a:rect b="b" l="l" r="r" t="t"/>
              <a:pathLst>
                <a:path extrusionOk="0" h="1127" w="1221">
                  <a:moveTo>
                    <a:pt x="43" y="0"/>
                  </a:moveTo>
                  <a:cubicBezTo>
                    <a:pt x="39" y="0"/>
                    <a:pt x="36" y="1"/>
                    <a:pt x="34" y="4"/>
                  </a:cubicBezTo>
                  <a:cubicBezTo>
                    <a:pt x="0" y="37"/>
                    <a:pt x="234" y="321"/>
                    <a:pt x="552" y="622"/>
                  </a:cubicBezTo>
                  <a:cubicBezTo>
                    <a:pt x="848" y="918"/>
                    <a:pt x="1114" y="1126"/>
                    <a:pt x="1176" y="1126"/>
                  </a:cubicBezTo>
                  <a:cubicBezTo>
                    <a:pt x="1181" y="1126"/>
                    <a:pt x="1184" y="1125"/>
                    <a:pt x="1187" y="1123"/>
                  </a:cubicBezTo>
                  <a:cubicBezTo>
                    <a:pt x="1220" y="1090"/>
                    <a:pt x="986" y="822"/>
                    <a:pt x="669" y="505"/>
                  </a:cubicBezTo>
                  <a:cubicBezTo>
                    <a:pt x="372" y="223"/>
                    <a:pt x="104" y="0"/>
                    <a:pt x="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59"/>
            <p:cNvSpPr/>
            <p:nvPr/>
          </p:nvSpPr>
          <p:spPr>
            <a:xfrm>
              <a:off x="5179032" y="2753293"/>
              <a:ext cx="45543" cy="35608"/>
            </a:xfrm>
            <a:custGeom>
              <a:rect b="b" l="l" r="r" t="t"/>
              <a:pathLst>
                <a:path extrusionOk="0" h="1111" w="1421">
                  <a:moveTo>
                    <a:pt x="1393" y="1"/>
                  </a:moveTo>
                  <a:cubicBezTo>
                    <a:pt x="1325" y="1"/>
                    <a:pt x="988" y="164"/>
                    <a:pt x="636" y="440"/>
                  </a:cubicBezTo>
                  <a:cubicBezTo>
                    <a:pt x="251" y="757"/>
                    <a:pt x="1" y="1074"/>
                    <a:pt x="34" y="1108"/>
                  </a:cubicBezTo>
                  <a:cubicBezTo>
                    <a:pt x="36" y="1110"/>
                    <a:pt x="39" y="1111"/>
                    <a:pt x="42" y="1111"/>
                  </a:cubicBezTo>
                  <a:cubicBezTo>
                    <a:pt x="102" y="1111"/>
                    <a:pt x="389" y="857"/>
                    <a:pt x="736" y="573"/>
                  </a:cubicBezTo>
                  <a:cubicBezTo>
                    <a:pt x="1104" y="272"/>
                    <a:pt x="1421" y="39"/>
                    <a:pt x="1404" y="5"/>
                  </a:cubicBezTo>
                  <a:cubicBezTo>
                    <a:pt x="1403" y="2"/>
                    <a:pt x="1399" y="1"/>
                    <a:pt x="13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59"/>
            <p:cNvSpPr/>
            <p:nvPr/>
          </p:nvSpPr>
          <p:spPr>
            <a:xfrm>
              <a:off x="5175827" y="2677815"/>
              <a:ext cx="46633" cy="35063"/>
            </a:xfrm>
            <a:custGeom>
              <a:rect b="b" l="l" r="r" t="t"/>
              <a:pathLst>
                <a:path extrusionOk="0" h="1094" w="1455">
                  <a:moveTo>
                    <a:pt x="1413" y="1"/>
                  </a:moveTo>
                  <a:cubicBezTo>
                    <a:pt x="1358" y="1"/>
                    <a:pt x="1044" y="209"/>
                    <a:pt x="686" y="489"/>
                  </a:cubicBezTo>
                  <a:cubicBezTo>
                    <a:pt x="285" y="773"/>
                    <a:pt x="1" y="1057"/>
                    <a:pt x="34" y="1090"/>
                  </a:cubicBezTo>
                  <a:cubicBezTo>
                    <a:pt x="35" y="1093"/>
                    <a:pt x="38" y="1094"/>
                    <a:pt x="42" y="1094"/>
                  </a:cubicBezTo>
                  <a:cubicBezTo>
                    <a:pt x="96" y="1094"/>
                    <a:pt x="411" y="886"/>
                    <a:pt x="769" y="606"/>
                  </a:cubicBezTo>
                  <a:cubicBezTo>
                    <a:pt x="1153" y="305"/>
                    <a:pt x="1454" y="38"/>
                    <a:pt x="1421" y="4"/>
                  </a:cubicBezTo>
                  <a:cubicBezTo>
                    <a:pt x="1420" y="2"/>
                    <a:pt x="1417" y="1"/>
                    <a:pt x="14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59"/>
            <p:cNvSpPr/>
            <p:nvPr/>
          </p:nvSpPr>
          <p:spPr>
            <a:xfrm>
              <a:off x="5231529" y="2564422"/>
              <a:ext cx="8589" cy="51440"/>
            </a:xfrm>
            <a:custGeom>
              <a:rect b="b" l="l" r="r" t="t"/>
              <a:pathLst>
                <a:path extrusionOk="0" h="1605" w="268">
                  <a:moveTo>
                    <a:pt x="100" y="0"/>
                  </a:moveTo>
                  <a:cubicBezTo>
                    <a:pt x="50" y="0"/>
                    <a:pt x="0" y="368"/>
                    <a:pt x="34" y="819"/>
                  </a:cubicBezTo>
                  <a:cubicBezTo>
                    <a:pt x="66" y="1260"/>
                    <a:pt x="179" y="1605"/>
                    <a:pt x="215" y="1605"/>
                  </a:cubicBezTo>
                  <a:cubicBezTo>
                    <a:pt x="216" y="1605"/>
                    <a:pt x="217" y="1604"/>
                    <a:pt x="217" y="1604"/>
                  </a:cubicBezTo>
                  <a:cubicBezTo>
                    <a:pt x="268" y="1604"/>
                    <a:pt x="234" y="1236"/>
                    <a:pt x="184" y="802"/>
                  </a:cubicBezTo>
                  <a:cubicBezTo>
                    <a:pt x="151" y="368"/>
                    <a:pt x="134" y="0"/>
                    <a:pt x="1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59"/>
            <p:cNvSpPr/>
            <p:nvPr/>
          </p:nvSpPr>
          <p:spPr>
            <a:xfrm>
              <a:off x="5157077" y="2594902"/>
              <a:ext cx="19326" cy="31697"/>
            </a:xfrm>
            <a:custGeom>
              <a:rect b="b" l="l" r="r" t="t"/>
              <a:pathLst>
                <a:path extrusionOk="0" h="989" w="603">
                  <a:moveTo>
                    <a:pt x="564" y="0"/>
                  </a:moveTo>
                  <a:cubicBezTo>
                    <a:pt x="524" y="0"/>
                    <a:pt x="379" y="196"/>
                    <a:pt x="235" y="453"/>
                  </a:cubicBezTo>
                  <a:cubicBezTo>
                    <a:pt x="84" y="737"/>
                    <a:pt x="1" y="971"/>
                    <a:pt x="34" y="987"/>
                  </a:cubicBezTo>
                  <a:cubicBezTo>
                    <a:pt x="35" y="988"/>
                    <a:pt x="37" y="988"/>
                    <a:pt x="39" y="988"/>
                  </a:cubicBezTo>
                  <a:cubicBezTo>
                    <a:pt x="79" y="988"/>
                    <a:pt x="224" y="793"/>
                    <a:pt x="368" y="536"/>
                  </a:cubicBezTo>
                  <a:cubicBezTo>
                    <a:pt x="519" y="252"/>
                    <a:pt x="602" y="18"/>
                    <a:pt x="569" y="1"/>
                  </a:cubicBezTo>
                  <a:cubicBezTo>
                    <a:pt x="567" y="1"/>
                    <a:pt x="566" y="0"/>
                    <a:pt x="56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59"/>
            <p:cNvSpPr/>
            <p:nvPr/>
          </p:nvSpPr>
          <p:spPr>
            <a:xfrm>
              <a:off x="5131373" y="2466285"/>
              <a:ext cx="48780" cy="31986"/>
            </a:xfrm>
            <a:custGeom>
              <a:rect b="b" l="l" r="r" t="t"/>
              <a:pathLst>
                <a:path extrusionOk="0" h="998" w="1522">
                  <a:moveTo>
                    <a:pt x="31" y="0"/>
                  </a:moveTo>
                  <a:cubicBezTo>
                    <a:pt x="25" y="0"/>
                    <a:pt x="20" y="2"/>
                    <a:pt x="17" y="4"/>
                  </a:cubicBezTo>
                  <a:cubicBezTo>
                    <a:pt x="1" y="38"/>
                    <a:pt x="301" y="288"/>
                    <a:pt x="719" y="572"/>
                  </a:cubicBezTo>
                  <a:cubicBezTo>
                    <a:pt x="1078" y="812"/>
                    <a:pt x="1398" y="998"/>
                    <a:pt x="1484" y="998"/>
                  </a:cubicBezTo>
                  <a:cubicBezTo>
                    <a:pt x="1494" y="998"/>
                    <a:pt x="1501" y="995"/>
                    <a:pt x="1504" y="990"/>
                  </a:cubicBezTo>
                  <a:cubicBezTo>
                    <a:pt x="1521" y="957"/>
                    <a:pt x="1204" y="706"/>
                    <a:pt x="803" y="439"/>
                  </a:cubicBezTo>
                  <a:cubicBezTo>
                    <a:pt x="418" y="177"/>
                    <a:pt x="104" y="0"/>
                    <a:pt x="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59"/>
            <p:cNvSpPr/>
            <p:nvPr/>
          </p:nvSpPr>
          <p:spPr>
            <a:xfrm>
              <a:off x="5192973" y="2436318"/>
              <a:ext cx="49838" cy="27146"/>
            </a:xfrm>
            <a:custGeom>
              <a:rect b="b" l="l" r="r" t="t"/>
              <a:pathLst>
                <a:path extrusionOk="0" h="847" w="1555">
                  <a:moveTo>
                    <a:pt x="28" y="0"/>
                  </a:moveTo>
                  <a:cubicBezTo>
                    <a:pt x="23" y="0"/>
                    <a:pt x="19" y="1"/>
                    <a:pt x="17" y="4"/>
                  </a:cubicBezTo>
                  <a:cubicBezTo>
                    <a:pt x="0" y="37"/>
                    <a:pt x="284" y="321"/>
                    <a:pt x="719" y="555"/>
                  </a:cubicBezTo>
                  <a:cubicBezTo>
                    <a:pt x="1078" y="756"/>
                    <a:pt x="1425" y="846"/>
                    <a:pt x="1525" y="846"/>
                  </a:cubicBezTo>
                  <a:cubicBezTo>
                    <a:pt x="1542" y="846"/>
                    <a:pt x="1552" y="844"/>
                    <a:pt x="1554" y="839"/>
                  </a:cubicBezTo>
                  <a:lnTo>
                    <a:pt x="1537" y="839"/>
                  </a:lnTo>
                  <a:cubicBezTo>
                    <a:pt x="1554" y="789"/>
                    <a:pt x="1203" y="639"/>
                    <a:pt x="785" y="421"/>
                  </a:cubicBezTo>
                  <a:cubicBezTo>
                    <a:pt x="397" y="204"/>
                    <a:pt x="95" y="0"/>
                    <a:pt x="2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59"/>
            <p:cNvSpPr/>
            <p:nvPr/>
          </p:nvSpPr>
          <p:spPr>
            <a:xfrm>
              <a:off x="5249734" y="2500514"/>
              <a:ext cx="43396" cy="18012"/>
            </a:xfrm>
            <a:custGeom>
              <a:rect b="b" l="l" r="r" t="t"/>
              <a:pathLst>
                <a:path extrusionOk="0" h="562" w="1354">
                  <a:moveTo>
                    <a:pt x="1263" y="1"/>
                  </a:moveTo>
                  <a:cubicBezTo>
                    <a:pt x="1143" y="1"/>
                    <a:pt x="894" y="48"/>
                    <a:pt x="619" y="156"/>
                  </a:cubicBezTo>
                  <a:cubicBezTo>
                    <a:pt x="251" y="306"/>
                    <a:pt x="0" y="524"/>
                    <a:pt x="17" y="557"/>
                  </a:cubicBezTo>
                  <a:cubicBezTo>
                    <a:pt x="20" y="560"/>
                    <a:pt x="26" y="562"/>
                    <a:pt x="33" y="562"/>
                  </a:cubicBezTo>
                  <a:cubicBezTo>
                    <a:pt x="105" y="562"/>
                    <a:pt x="368" y="426"/>
                    <a:pt x="685" y="290"/>
                  </a:cubicBezTo>
                  <a:cubicBezTo>
                    <a:pt x="1036" y="156"/>
                    <a:pt x="1354" y="73"/>
                    <a:pt x="1337" y="22"/>
                  </a:cubicBezTo>
                  <a:cubicBezTo>
                    <a:pt x="1337" y="8"/>
                    <a:pt x="1310"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59"/>
            <p:cNvSpPr/>
            <p:nvPr/>
          </p:nvSpPr>
          <p:spPr>
            <a:xfrm>
              <a:off x="5324410" y="2543493"/>
              <a:ext cx="26569" cy="59517"/>
            </a:xfrm>
            <a:custGeom>
              <a:rect b="b" l="l" r="r" t="t"/>
              <a:pathLst>
                <a:path extrusionOk="0" h="1857" w="829">
                  <a:moveTo>
                    <a:pt x="776" y="1"/>
                  </a:moveTo>
                  <a:cubicBezTo>
                    <a:pt x="734" y="1"/>
                    <a:pt x="490" y="364"/>
                    <a:pt x="294" y="870"/>
                  </a:cubicBezTo>
                  <a:cubicBezTo>
                    <a:pt x="86" y="1365"/>
                    <a:pt x="1" y="1798"/>
                    <a:pt x="37" y="1851"/>
                  </a:cubicBezTo>
                  <a:lnTo>
                    <a:pt x="37" y="1851"/>
                  </a:lnTo>
                  <a:cubicBezTo>
                    <a:pt x="96" y="1803"/>
                    <a:pt x="239" y="1407"/>
                    <a:pt x="427" y="937"/>
                  </a:cubicBezTo>
                  <a:cubicBezTo>
                    <a:pt x="628" y="419"/>
                    <a:pt x="828" y="18"/>
                    <a:pt x="778" y="1"/>
                  </a:cubicBezTo>
                  <a:cubicBezTo>
                    <a:pt x="777" y="1"/>
                    <a:pt x="777" y="1"/>
                    <a:pt x="776" y="1"/>
                  </a:cubicBezTo>
                  <a:close/>
                  <a:moveTo>
                    <a:pt x="37" y="1851"/>
                  </a:moveTo>
                  <a:cubicBezTo>
                    <a:pt x="33" y="1854"/>
                    <a:pt x="29" y="1856"/>
                    <a:pt x="26" y="1856"/>
                  </a:cubicBezTo>
                  <a:lnTo>
                    <a:pt x="43" y="1856"/>
                  </a:lnTo>
                  <a:cubicBezTo>
                    <a:pt x="41" y="1855"/>
                    <a:pt x="39" y="1854"/>
                    <a:pt x="37" y="185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59"/>
            <p:cNvSpPr/>
            <p:nvPr/>
          </p:nvSpPr>
          <p:spPr>
            <a:xfrm>
              <a:off x="5386267" y="2590639"/>
              <a:ext cx="8621" cy="53043"/>
            </a:xfrm>
            <a:custGeom>
              <a:rect b="b" l="l" r="r" t="t"/>
              <a:pathLst>
                <a:path extrusionOk="0" h="1655" w="269">
                  <a:moveTo>
                    <a:pt x="34" y="1"/>
                  </a:moveTo>
                  <a:lnTo>
                    <a:pt x="34" y="1"/>
                  </a:lnTo>
                  <a:cubicBezTo>
                    <a:pt x="1" y="17"/>
                    <a:pt x="1" y="385"/>
                    <a:pt x="51" y="836"/>
                  </a:cubicBezTo>
                  <a:cubicBezTo>
                    <a:pt x="101" y="1287"/>
                    <a:pt x="185" y="1655"/>
                    <a:pt x="218" y="1655"/>
                  </a:cubicBezTo>
                  <a:cubicBezTo>
                    <a:pt x="268" y="1655"/>
                    <a:pt x="252" y="1271"/>
                    <a:pt x="201" y="819"/>
                  </a:cubicBezTo>
                  <a:cubicBezTo>
                    <a:pt x="151" y="368"/>
                    <a:pt x="85" y="1"/>
                    <a:pt x="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59"/>
            <p:cNvSpPr/>
            <p:nvPr/>
          </p:nvSpPr>
          <p:spPr>
            <a:xfrm>
              <a:off x="4710461" y="2557435"/>
              <a:ext cx="12884" cy="44517"/>
            </a:xfrm>
            <a:custGeom>
              <a:rect b="b" l="l" r="r" t="t"/>
              <a:pathLst>
                <a:path extrusionOk="0" h="1389" w="402">
                  <a:moveTo>
                    <a:pt x="352" y="1"/>
                  </a:moveTo>
                  <a:lnTo>
                    <a:pt x="352" y="1"/>
                  </a:lnTo>
                  <a:cubicBezTo>
                    <a:pt x="318" y="1"/>
                    <a:pt x="218" y="302"/>
                    <a:pt x="118" y="686"/>
                  </a:cubicBezTo>
                  <a:cubicBezTo>
                    <a:pt x="34" y="1053"/>
                    <a:pt x="1" y="1371"/>
                    <a:pt x="51" y="1388"/>
                  </a:cubicBezTo>
                  <a:cubicBezTo>
                    <a:pt x="52" y="1388"/>
                    <a:pt x="53" y="1388"/>
                    <a:pt x="54" y="1388"/>
                  </a:cubicBezTo>
                  <a:cubicBezTo>
                    <a:pt x="90" y="1388"/>
                    <a:pt x="187" y="1093"/>
                    <a:pt x="285" y="719"/>
                  </a:cubicBezTo>
                  <a:cubicBezTo>
                    <a:pt x="368" y="335"/>
                    <a:pt x="402" y="18"/>
                    <a:pt x="3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59"/>
            <p:cNvSpPr/>
            <p:nvPr/>
          </p:nvSpPr>
          <p:spPr>
            <a:xfrm>
              <a:off x="4775266" y="2687366"/>
              <a:ext cx="47690" cy="14647"/>
            </a:xfrm>
            <a:custGeom>
              <a:rect b="b" l="l" r="r" t="t"/>
              <a:pathLst>
                <a:path extrusionOk="0" h="457" w="1488">
                  <a:moveTo>
                    <a:pt x="40" y="0"/>
                  </a:moveTo>
                  <a:cubicBezTo>
                    <a:pt x="27" y="0"/>
                    <a:pt x="19" y="3"/>
                    <a:pt x="17" y="7"/>
                  </a:cubicBezTo>
                  <a:cubicBezTo>
                    <a:pt x="0" y="40"/>
                    <a:pt x="301" y="224"/>
                    <a:pt x="719" y="341"/>
                  </a:cubicBezTo>
                  <a:cubicBezTo>
                    <a:pt x="1003" y="424"/>
                    <a:pt x="1262" y="457"/>
                    <a:pt x="1395" y="457"/>
                  </a:cubicBezTo>
                  <a:cubicBezTo>
                    <a:pt x="1450" y="457"/>
                    <a:pt x="1483" y="451"/>
                    <a:pt x="1488" y="441"/>
                  </a:cubicBezTo>
                  <a:cubicBezTo>
                    <a:pt x="1488" y="391"/>
                    <a:pt x="1153" y="308"/>
                    <a:pt x="769" y="191"/>
                  </a:cubicBezTo>
                  <a:cubicBezTo>
                    <a:pt x="421" y="89"/>
                    <a:pt x="124" y="0"/>
                    <a:pt x="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59"/>
            <p:cNvSpPr/>
            <p:nvPr/>
          </p:nvSpPr>
          <p:spPr>
            <a:xfrm>
              <a:off x="4904331" y="2430004"/>
              <a:ext cx="34838" cy="19999"/>
            </a:xfrm>
            <a:custGeom>
              <a:rect b="b" l="l" r="r" t="t"/>
              <a:pathLst>
                <a:path extrusionOk="0" h="624" w="1087">
                  <a:moveTo>
                    <a:pt x="1025" y="1"/>
                  </a:moveTo>
                  <a:cubicBezTo>
                    <a:pt x="935" y="1"/>
                    <a:pt x="720" y="70"/>
                    <a:pt x="485" y="201"/>
                  </a:cubicBezTo>
                  <a:cubicBezTo>
                    <a:pt x="184" y="368"/>
                    <a:pt x="0" y="585"/>
                    <a:pt x="34" y="618"/>
                  </a:cubicBezTo>
                  <a:cubicBezTo>
                    <a:pt x="37" y="622"/>
                    <a:pt x="42" y="623"/>
                    <a:pt x="48" y="623"/>
                  </a:cubicBezTo>
                  <a:cubicBezTo>
                    <a:pt x="109" y="623"/>
                    <a:pt x="311" y="486"/>
                    <a:pt x="568" y="334"/>
                  </a:cubicBezTo>
                  <a:cubicBezTo>
                    <a:pt x="836" y="167"/>
                    <a:pt x="1086" y="50"/>
                    <a:pt x="1070" y="17"/>
                  </a:cubicBezTo>
                  <a:cubicBezTo>
                    <a:pt x="1066" y="6"/>
                    <a:pt x="1050" y="1"/>
                    <a:pt x="10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59"/>
            <p:cNvSpPr/>
            <p:nvPr/>
          </p:nvSpPr>
          <p:spPr>
            <a:xfrm>
              <a:off x="4776868" y="2516539"/>
              <a:ext cx="41280" cy="10641"/>
            </a:xfrm>
            <a:custGeom>
              <a:rect b="b" l="l" r="r" t="t"/>
              <a:pathLst>
                <a:path extrusionOk="0" h="332" w="1288">
                  <a:moveTo>
                    <a:pt x="97" y="0"/>
                  </a:moveTo>
                  <a:cubicBezTo>
                    <a:pt x="41" y="0"/>
                    <a:pt x="6" y="8"/>
                    <a:pt x="1" y="24"/>
                  </a:cubicBezTo>
                  <a:cubicBezTo>
                    <a:pt x="1" y="57"/>
                    <a:pt x="285" y="157"/>
                    <a:pt x="636" y="241"/>
                  </a:cubicBezTo>
                  <a:cubicBezTo>
                    <a:pt x="874" y="298"/>
                    <a:pt x="1082" y="331"/>
                    <a:pt x="1195" y="331"/>
                  </a:cubicBezTo>
                  <a:cubicBezTo>
                    <a:pt x="1249" y="331"/>
                    <a:pt x="1282" y="324"/>
                    <a:pt x="1287" y="308"/>
                  </a:cubicBezTo>
                  <a:cubicBezTo>
                    <a:pt x="1287" y="274"/>
                    <a:pt x="1020" y="174"/>
                    <a:pt x="669" y="91"/>
                  </a:cubicBezTo>
                  <a:cubicBezTo>
                    <a:pt x="431" y="34"/>
                    <a:pt x="215" y="0"/>
                    <a:pt x="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59"/>
            <p:cNvSpPr/>
            <p:nvPr/>
          </p:nvSpPr>
          <p:spPr>
            <a:xfrm>
              <a:off x="4973399" y="2390326"/>
              <a:ext cx="26281" cy="20416"/>
            </a:xfrm>
            <a:custGeom>
              <a:rect b="b" l="l" r="r" t="t"/>
              <a:pathLst>
                <a:path extrusionOk="0" h="637" w="820">
                  <a:moveTo>
                    <a:pt x="57" y="0"/>
                  </a:moveTo>
                  <a:cubicBezTo>
                    <a:pt x="55" y="0"/>
                    <a:pt x="53" y="1"/>
                    <a:pt x="51" y="2"/>
                  </a:cubicBezTo>
                  <a:cubicBezTo>
                    <a:pt x="1" y="35"/>
                    <a:pt x="118" y="236"/>
                    <a:pt x="335" y="419"/>
                  </a:cubicBezTo>
                  <a:cubicBezTo>
                    <a:pt x="519" y="564"/>
                    <a:pt x="692" y="636"/>
                    <a:pt x="766" y="636"/>
                  </a:cubicBezTo>
                  <a:cubicBezTo>
                    <a:pt x="786" y="636"/>
                    <a:pt x="799" y="631"/>
                    <a:pt x="803" y="620"/>
                  </a:cubicBezTo>
                  <a:cubicBezTo>
                    <a:pt x="819" y="587"/>
                    <a:pt x="652" y="470"/>
                    <a:pt x="435" y="303"/>
                  </a:cubicBezTo>
                  <a:cubicBezTo>
                    <a:pt x="245" y="144"/>
                    <a:pt x="100" y="0"/>
                    <a:pt x="5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59"/>
            <p:cNvSpPr/>
            <p:nvPr/>
          </p:nvSpPr>
          <p:spPr>
            <a:xfrm>
              <a:off x="5094420" y="2383756"/>
              <a:ext cx="21986" cy="20095"/>
            </a:xfrm>
            <a:custGeom>
              <a:rect b="b" l="l" r="r" t="t"/>
              <a:pathLst>
                <a:path extrusionOk="0" h="627" w="686">
                  <a:moveTo>
                    <a:pt x="636" y="1"/>
                  </a:moveTo>
                  <a:cubicBezTo>
                    <a:pt x="580" y="1"/>
                    <a:pt x="433" y="109"/>
                    <a:pt x="285" y="257"/>
                  </a:cubicBezTo>
                  <a:cubicBezTo>
                    <a:pt x="118" y="424"/>
                    <a:pt x="1" y="591"/>
                    <a:pt x="34" y="624"/>
                  </a:cubicBezTo>
                  <a:cubicBezTo>
                    <a:pt x="37" y="626"/>
                    <a:pt x="40" y="626"/>
                    <a:pt x="43" y="626"/>
                  </a:cubicBezTo>
                  <a:cubicBezTo>
                    <a:pt x="90" y="626"/>
                    <a:pt x="231" y="528"/>
                    <a:pt x="402" y="357"/>
                  </a:cubicBezTo>
                  <a:cubicBezTo>
                    <a:pt x="569" y="190"/>
                    <a:pt x="686" y="23"/>
                    <a:pt x="652" y="6"/>
                  </a:cubicBezTo>
                  <a:cubicBezTo>
                    <a:pt x="649" y="2"/>
                    <a:pt x="643" y="1"/>
                    <a:pt x="6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59"/>
            <p:cNvSpPr/>
            <p:nvPr/>
          </p:nvSpPr>
          <p:spPr>
            <a:xfrm>
              <a:off x="4313137" y="4261437"/>
              <a:ext cx="186371" cy="311622"/>
            </a:xfrm>
            <a:custGeom>
              <a:rect b="b" l="l" r="r" t="t"/>
              <a:pathLst>
                <a:path extrusionOk="0" h="9723" w="5815">
                  <a:moveTo>
                    <a:pt x="3241" y="0"/>
                  </a:moveTo>
                  <a:lnTo>
                    <a:pt x="0" y="1755"/>
                  </a:lnTo>
                  <a:lnTo>
                    <a:pt x="150" y="2055"/>
                  </a:lnTo>
                  <a:cubicBezTo>
                    <a:pt x="835" y="3409"/>
                    <a:pt x="3693" y="8906"/>
                    <a:pt x="4461" y="9624"/>
                  </a:cubicBezTo>
                  <a:cubicBezTo>
                    <a:pt x="4531" y="9692"/>
                    <a:pt x="4586" y="9722"/>
                    <a:pt x="4627" y="9722"/>
                  </a:cubicBezTo>
                  <a:cubicBezTo>
                    <a:pt x="5092" y="9722"/>
                    <a:pt x="3910" y="5865"/>
                    <a:pt x="3910" y="5865"/>
                  </a:cubicBezTo>
                  <a:lnTo>
                    <a:pt x="5815" y="4779"/>
                  </a:lnTo>
                  <a:lnTo>
                    <a:pt x="324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59"/>
            <p:cNvSpPr/>
            <p:nvPr/>
          </p:nvSpPr>
          <p:spPr>
            <a:xfrm>
              <a:off x="4313137" y="4316051"/>
              <a:ext cx="157750" cy="258163"/>
            </a:xfrm>
            <a:custGeom>
              <a:rect b="b" l="l" r="r" t="t"/>
              <a:pathLst>
                <a:path extrusionOk="0" h="8055" w="4922">
                  <a:moveTo>
                    <a:pt x="117" y="1"/>
                  </a:moveTo>
                  <a:lnTo>
                    <a:pt x="0" y="51"/>
                  </a:lnTo>
                  <a:cubicBezTo>
                    <a:pt x="1170" y="2574"/>
                    <a:pt x="4261" y="8004"/>
                    <a:pt x="4595" y="8054"/>
                  </a:cubicBezTo>
                  <a:cubicBezTo>
                    <a:pt x="4598" y="8054"/>
                    <a:pt x="4601" y="8055"/>
                    <a:pt x="4605" y="8055"/>
                  </a:cubicBezTo>
                  <a:cubicBezTo>
                    <a:pt x="4921" y="8055"/>
                    <a:pt x="4528" y="6433"/>
                    <a:pt x="4528" y="6433"/>
                  </a:cubicBezTo>
                  <a:cubicBezTo>
                    <a:pt x="4461" y="6326"/>
                    <a:pt x="4311" y="6294"/>
                    <a:pt x="4156" y="6294"/>
                  </a:cubicBezTo>
                  <a:cubicBezTo>
                    <a:pt x="3923" y="6294"/>
                    <a:pt x="3676" y="6367"/>
                    <a:pt x="3676" y="6367"/>
                  </a:cubicBezTo>
                  <a:lnTo>
                    <a:pt x="117"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59"/>
            <p:cNvSpPr/>
            <p:nvPr/>
          </p:nvSpPr>
          <p:spPr>
            <a:xfrm>
              <a:off x="4315252" y="4313391"/>
              <a:ext cx="146244" cy="256528"/>
            </a:xfrm>
            <a:custGeom>
              <a:rect b="b" l="l" r="r" t="t"/>
              <a:pathLst>
                <a:path extrusionOk="0" h="8004" w="4563">
                  <a:moveTo>
                    <a:pt x="1" y="0"/>
                  </a:moveTo>
                  <a:cubicBezTo>
                    <a:pt x="18" y="33"/>
                    <a:pt x="34" y="67"/>
                    <a:pt x="51" y="84"/>
                  </a:cubicBezTo>
                  <a:cubicBezTo>
                    <a:pt x="51" y="50"/>
                    <a:pt x="34" y="33"/>
                    <a:pt x="1" y="0"/>
                  </a:cubicBezTo>
                  <a:close/>
                  <a:moveTo>
                    <a:pt x="51" y="84"/>
                  </a:moveTo>
                  <a:lnTo>
                    <a:pt x="51" y="84"/>
                  </a:lnTo>
                  <a:cubicBezTo>
                    <a:pt x="84" y="167"/>
                    <a:pt x="118" y="251"/>
                    <a:pt x="168" y="334"/>
                  </a:cubicBezTo>
                  <a:cubicBezTo>
                    <a:pt x="285" y="568"/>
                    <a:pt x="435" y="869"/>
                    <a:pt x="619" y="1220"/>
                  </a:cubicBezTo>
                  <a:cubicBezTo>
                    <a:pt x="1020" y="1972"/>
                    <a:pt x="1571" y="2991"/>
                    <a:pt x="2206" y="4110"/>
                  </a:cubicBezTo>
                  <a:cubicBezTo>
                    <a:pt x="2841" y="5213"/>
                    <a:pt x="3443" y="6216"/>
                    <a:pt x="3877" y="6934"/>
                  </a:cubicBezTo>
                  <a:lnTo>
                    <a:pt x="4412" y="7786"/>
                  </a:lnTo>
                  <a:cubicBezTo>
                    <a:pt x="4462" y="7870"/>
                    <a:pt x="4512" y="7937"/>
                    <a:pt x="4562" y="8003"/>
                  </a:cubicBezTo>
                  <a:cubicBezTo>
                    <a:pt x="4529" y="7937"/>
                    <a:pt x="4479" y="7853"/>
                    <a:pt x="4429" y="7770"/>
                  </a:cubicBezTo>
                  <a:cubicBezTo>
                    <a:pt x="4295" y="7536"/>
                    <a:pt x="4128" y="7252"/>
                    <a:pt x="3911" y="6917"/>
                  </a:cubicBezTo>
                  <a:cubicBezTo>
                    <a:pt x="3493" y="6182"/>
                    <a:pt x="2891" y="5196"/>
                    <a:pt x="2256" y="4077"/>
                  </a:cubicBezTo>
                  <a:cubicBezTo>
                    <a:pt x="1622" y="2957"/>
                    <a:pt x="1070" y="1938"/>
                    <a:pt x="669" y="1203"/>
                  </a:cubicBezTo>
                  <a:lnTo>
                    <a:pt x="185" y="318"/>
                  </a:lnTo>
                  <a:lnTo>
                    <a:pt x="51" y="84"/>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59"/>
            <p:cNvSpPr/>
            <p:nvPr/>
          </p:nvSpPr>
          <p:spPr>
            <a:xfrm>
              <a:off x="4428805" y="4516940"/>
              <a:ext cx="32146" cy="5320"/>
            </a:xfrm>
            <a:custGeom>
              <a:rect b="b" l="l" r="r" t="t"/>
              <a:pathLst>
                <a:path extrusionOk="0" h="166" w="1003">
                  <a:moveTo>
                    <a:pt x="491" y="0"/>
                  </a:moveTo>
                  <a:cubicBezTo>
                    <a:pt x="319" y="0"/>
                    <a:pt x="147" y="50"/>
                    <a:pt x="0" y="149"/>
                  </a:cubicBezTo>
                  <a:cubicBezTo>
                    <a:pt x="148" y="94"/>
                    <a:pt x="306" y="69"/>
                    <a:pt x="465" y="69"/>
                  </a:cubicBezTo>
                  <a:cubicBezTo>
                    <a:pt x="648" y="69"/>
                    <a:pt x="833" y="103"/>
                    <a:pt x="1003" y="165"/>
                  </a:cubicBezTo>
                  <a:cubicBezTo>
                    <a:pt x="849" y="55"/>
                    <a:pt x="670" y="0"/>
                    <a:pt x="4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59"/>
            <p:cNvSpPr/>
            <p:nvPr/>
          </p:nvSpPr>
          <p:spPr>
            <a:xfrm>
              <a:off x="4425568" y="4462423"/>
              <a:ext cx="17724" cy="2756"/>
            </a:xfrm>
            <a:custGeom>
              <a:rect b="b" l="l" r="r" t="t"/>
              <a:pathLst>
                <a:path extrusionOk="0" h="86" w="553">
                  <a:moveTo>
                    <a:pt x="166" y="1"/>
                  </a:moveTo>
                  <a:cubicBezTo>
                    <a:pt x="113" y="1"/>
                    <a:pt x="60" y="9"/>
                    <a:pt x="1" y="28"/>
                  </a:cubicBezTo>
                  <a:cubicBezTo>
                    <a:pt x="84" y="62"/>
                    <a:pt x="185" y="79"/>
                    <a:pt x="268" y="79"/>
                  </a:cubicBezTo>
                  <a:cubicBezTo>
                    <a:pt x="298" y="83"/>
                    <a:pt x="325" y="85"/>
                    <a:pt x="353" y="85"/>
                  </a:cubicBezTo>
                  <a:cubicBezTo>
                    <a:pt x="419" y="85"/>
                    <a:pt x="481" y="74"/>
                    <a:pt x="552" y="62"/>
                  </a:cubicBezTo>
                  <a:cubicBezTo>
                    <a:pt x="490" y="24"/>
                    <a:pt x="417" y="5"/>
                    <a:pt x="350" y="5"/>
                  </a:cubicBezTo>
                  <a:cubicBezTo>
                    <a:pt x="328" y="5"/>
                    <a:pt x="306" y="8"/>
                    <a:pt x="285" y="12"/>
                  </a:cubicBezTo>
                  <a:cubicBezTo>
                    <a:pt x="243" y="5"/>
                    <a:pt x="205" y="1"/>
                    <a:pt x="16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59"/>
            <p:cNvSpPr/>
            <p:nvPr/>
          </p:nvSpPr>
          <p:spPr>
            <a:xfrm>
              <a:off x="4425055" y="4447039"/>
              <a:ext cx="14487" cy="5256"/>
            </a:xfrm>
            <a:custGeom>
              <a:rect b="b" l="l" r="r" t="t"/>
              <a:pathLst>
                <a:path extrusionOk="0" h="164" w="452">
                  <a:moveTo>
                    <a:pt x="30" y="1"/>
                  </a:moveTo>
                  <a:cubicBezTo>
                    <a:pt x="15" y="1"/>
                    <a:pt x="5" y="3"/>
                    <a:pt x="0" y="7"/>
                  </a:cubicBezTo>
                  <a:cubicBezTo>
                    <a:pt x="0" y="24"/>
                    <a:pt x="100" y="74"/>
                    <a:pt x="217" y="107"/>
                  </a:cubicBezTo>
                  <a:cubicBezTo>
                    <a:pt x="305" y="145"/>
                    <a:pt x="383" y="164"/>
                    <a:pt x="424" y="164"/>
                  </a:cubicBezTo>
                  <a:cubicBezTo>
                    <a:pt x="438" y="164"/>
                    <a:pt x="447" y="162"/>
                    <a:pt x="451" y="158"/>
                  </a:cubicBezTo>
                  <a:cubicBezTo>
                    <a:pt x="451" y="141"/>
                    <a:pt x="351" y="91"/>
                    <a:pt x="234" y="41"/>
                  </a:cubicBezTo>
                  <a:cubicBezTo>
                    <a:pt x="148" y="16"/>
                    <a:pt x="72" y="1"/>
                    <a:pt x="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6" name="Google Shape;3366;p59"/>
            <p:cNvSpPr/>
            <p:nvPr/>
          </p:nvSpPr>
          <p:spPr>
            <a:xfrm>
              <a:off x="4435215" y="4431174"/>
              <a:ext cx="9134" cy="16153"/>
            </a:xfrm>
            <a:custGeom>
              <a:rect b="b" l="l" r="r" t="t"/>
              <a:pathLst>
                <a:path extrusionOk="0" h="504" w="285">
                  <a:moveTo>
                    <a:pt x="1" y="1"/>
                  </a:moveTo>
                  <a:cubicBezTo>
                    <a:pt x="17" y="101"/>
                    <a:pt x="51" y="185"/>
                    <a:pt x="118" y="268"/>
                  </a:cubicBezTo>
                  <a:cubicBezTo>
                    <a:pt x="180" y="393"/>
                    <a:pt x="257" y="504"/>
                    <a:pt x="281" y="504"/>
                  </a:cubicBezTo>
                  <a:cubicBezTo>
                    <a:pt x="282" y="504"/>
                    <a:pt x="284" y="503"/>
                    <a:pt x="285" y="502"/>
                  </a:cubicBezTo>
                  <a:cubicBezTo>
                    <a:pt x="268" y="402"/>
                    <a:pt x="218" y="318"/>
                    <a:pt x="168" y="235"/>
                  </a:cubicBezTo>
                  <a:cubicBezTo>
                    <a:pt x="84" y="101"/>
                    <a:pt x="17"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7" name="Google Shape;3367;p59"/>
            <p:cNvSpPr/>
            <p:nvPr/>
          </p:nvSpPr>
          <p:spPr>
            <a:xfrm>
              <a:off x="4443773" y="4422617"/>
              <a:ext cx="9134" cy="18845"/>
            </a:xfrm>
            <a:custGeom>
              <a:rect b="b" l="l" r="r" t="t"/>
              <a:pathLst>
                <a:path extrusionOk="0" h="588" w="285">
                  <a:moveTo>
                    <a:pt x="1" y="1"/>
                  </a:moveTo>
                  <a:cubicBezTo>
                    <a:pt x="1" y="118"/>
                    <a:pt x="18" y="235"/>
                    <a:pt x="84" y="335"/>
                  </a:cubicBezTo>
                  <a:cubicBezTo>
                    <a:pt x="146" y="490"/>
                    <a:pt x="252" y="587"/>
                    <a:pt x="280" y="587"/>
                  </a:cubicBezTo>
                  <a:cubicBezTo>
                    <a:pt x="282" y="587"/>
                    <a:pt x="284" y="587"/>
                    <a:pt x="285" y="585"/>
                  </a:cubicBezTo>
                  <a:cubicBezTo>
                    <a:pt x="235" y="485"/>
                    <a:pt x="201" y="402"/>
                    <a:pt x="135" y="301"/>
                  </a:cubicBezTo>
                  <a:cubicBezTo>
                    <a:pt x="101" y="201"/>
                    <a:pt x="51" y="10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59"/>
            <p:cNvSpPr/>
            <p:nvPr/>
          </p:nvSpPr>
          <p:spPr>
            <a:xfrm>
              <a:off x="4440023" y="4461141"/>
              <a:ext cx="29486" cy="24166"/>
            </a:xfrm>
            <a:custGeom>
              <a:rect b="b" l="l" r="r" t="t"/>
              <a:pathLst>
                <a:path extrusionOk="0" h="754" w="920">
                  <a:moveTo>
                    <a:pt x="176" y="73"/>
                  </a:moveTo>
                  <a:cubicBezTo>
                    <a:pt x="235" y="73"/>
                    <a:pt x="293" y="77"/>
                    <a:pt x="352" y="85"/>
                  </a:cubicBezTo>
                  <a:cubicBezTo>
                    <a:pt x="469" y="102"/>
                    <a:pt x="569" y="152"/>
                    <a:pt x="669" y="236"/>
                  </a:cubicBezTo>
                  <a:cubicBezTo>
                    <a:pt x="770" y="336"/>
                    <a:pt x="836" y="469"/>
                    <a:pt x="853" y="620"/>
                  </a:cubicBezTo>
                  <a:cubicBezTo>
                    <a:pt x="842" y="664"/>
                    <a:pt x="809" y="687"/>
                    <a:pt x="768" y="687"/>
                  </a:cubicBezTo>
                  <a:cubicBezTo>
                    <a:pt x="747" y="687"/>
                    <a:pt x="725" y="681"/>
                    <a:pt x="703" y="670"/>
                  </a:cubicBezTo>
                  <a:cubicBezTo>
                    <a:pt x="653" y="637"/>
                    <a:pt x="586" y="586"/>
                    <a:pt x="536" y="536"/>
                  </a:cubicBezTo>
                  <a:cubicBezTo>
                    <a:pt x="452" y="453"/>
                    <a:pt x="352" y="369"/>
                    <a:pt x="268" y="269"/>
                  </a:cubicBezTo>
                  <a:cubicBezTo>
                    <a:pt x="205" y="190"/>
                    <a:pt x="156" y="122"/>
                    <a:pt x="123" y="74"/>
                  </a:cubicBezTo>
                  <a:lnTo>
                    <a:pt x="123" y="74"/>
                  </a:lnTo>
                  <a:cubicBezTo>
                    <a:pt x="141" y="73"/>
                    <a:pt x="159" y="73"/>
                    <a:pt x="176" y="73"/>
                  </a:cubicBezTo>
                  <a:close/>
                  <a:moveTo>
                    <a:pt x="69" y="0"/>
                  </a:moveTo>
                  <a:cubicBezTo>
                    <a:pt x="68" y="0"/>
                    <a:pt x="68" y="1"/>
                    <a:pt x="68" y="2"/>
                  </a:cubicBezTo>
                  <a:cubicBezTo>
                    <a:pt x="74" y="19"/>
                    <a:pt x="81" y="37"/>
                    <a:pt x="89" y="55"/>
                  </a:cubicBezTo>
                  <a:lnTo>
                    <a:pt x="89" y="55"/>
                  </a:lnTo>
                  <a:cubicBezTo>
                    <a:pt x="30" y="71"/>
                    <a:pt x="1" y="85"/>
                    <a:pt x="1" y="85"/>
                  </a:cubicBezTo>
                  <a:cubicBezTo>
                    <a:pt x="33" y="81"/>
                    <a:pt x="65" y="77"/>
                    <a:pt x="98" y="75"/>
                  </a:cubicBezTo>
                  <a:lnTo>
                    <a:pt x="98" y="75"/>
                  </a:lnTo>
                  <a:cubicBezTo>
                    <a:pt x="134" y="151"/>
                    <a:pt x="184" y="227"/>
                    <a:pt x="235" y="302"/>
                  </a:cubicBezTo>
                  <a:cubicBezTo>
                    <a:pt x="318" y="403"/>
                    <a:pt x="402" y="503"/>
                    <a:pt x="502" y="586"/>
                  </a:cubicBezTo>
                  <a:cubicBezTo>
                    <a:pt x="552" y="637"/>
                    <a:pt x="619" y="687"/>
                    <a:pt x="686" y="720"/>
                  </a:cubicBezTo>
                  <a:cubicBezTo>
                    <a:pt x="719" y="753"/>
                    <a:pt x="770" y="753"/>
                    <a:pt x="820" y="753"/>
                  </a:cubicBezTo>
                  <a:cubicBezTo>
                    <a:pt x="870" y="737"/>
                    <a:pt x="903" y="687"/>
                    <a:pt x="920" y="637"/>
                  </a:cubicBezTo>
                  <a:cubicBezTo>
                    <a:pt x="903" y="319"/>
                    <a:pt x="653" y="68"/>
                    <a:pt x="352" y="35"/>
                  </a:cubicBezTo>
                  <a:cubicBezTo>
                    <a:pt x="317" y="28"/>
                    <a:pt x="283" y="24"/>
                    <a:pt x="248" y="24"/>
                  </a:cubicBezTo>
                  <a:cubicBezTo>
                    <a:pt x="201" y="24"/>
                    <a:pt x="154" y="32"/>
                    <a:pt x="106" y="50"/>
                  </a:cubicBezTo>
                  <a:lnTo>
                    <a:pt x="106" y="50"/>
                  </a:lnTo>
                  <a:cubicBezTo>
                    <a:pt x="84" y="18"/>
                    <a:pt x="72" y="0"/>
                    <a:pt x="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59"/>
            <p:cNvSpPr/>
            <p:nvPr/>
          </p:nvSpPr>
          <p:spPr>
            <a:xfrm>
              <a:off x="4442170" y="4441815"/>
              <a:ext cx="16121" cy="22082"/>
            </a:xfrm>
            <a:custGeom>
              <a:rect b="b" l="l" r="r" t="t"/>
              <a:pathLst>
                <a:path extrusionOk="0" h="689" w="503">
                  <a:moveTo>
                    <a:pt x="344" y="1"/>
                  </a:moveTo>
                  <a:cubicBezTo>
                    <a:pt x="309" y="1"/>
                    <a:pt x="275" y="13"/>
                    <a:pt x="251" y="37"/>
                  </a:cubicBezTo>
                  <a:cubicBezTo>
                    <a:pt x="201" y="70"/>
                    <a:pt x="168" y="103"/>
                    <a:pt x="151" y="153"/>
                  </a:cubicBezTo>
                  <a:cubicBezTo>
                    <a:pt x="101" y="237"/>
                    <a:pt x="68" y="321"/>
                    <a:pt x="34" y="404"/>
                  </a:cubicBezTo>
                  <a:cubicBezTo>
                    <a:pt x="17" y="488"/>
                    <a:pt x="1" y="571"/>
                    <a:pt x="17" y="655"/>
                  </a:cubicBezTo>
                  <a:cubicBezTo>
                    <a:pt x="34" y="655"/>
                    <a:pt x="34" y="571"/>
                    <a:pt x="84" y="421"/>
                  </a:cubicBezTo>
                  <a:cubicBezTo>
                    <a:pt x="118" y="337"/>
                    <a:pt x="151" y="270"/>
                    <a:pt x="201" y="187"/>
                  </a:cubicBezTo>
                  <a:cubicBezTo>
                    <a:pt x="227" y="136"/>
                    <a:pt x="292" y="65"/>
                    <a:pt x="351" y="65"/>
                  </a:cubicBezTo>
                  <a:cubicBezTo>
                    <a:pt x="369" y="65"/>
                    <a:pt x="386" y="71"/>
                    <a:pt x="402" y="87"/>
                  </a:cubicBezTo>
                  <a:cubicBezTo>
                    <a:pt x="435" y="170"/>
                    <a:pt x="418" y="287"/>
                    <a:pt x="385" y="371"/>
                  </a:cubicBezTo>
                  <a:cubicBezTo>
                    <a:pt x="352" y="438"/>
                    <a:pt x="285" y="504"/>
                    <a:pt x="235" y="571"/>
                  </a:cubicBezTo>
                  <a:cubicBezTo>
                    <a:pt x="168" y="604"/>
                    <a:pt x="101" y="654"/>
                    <a:pt x="35" y="688"/>
                  </a:cubicBezTo>
                  <a:lnTo>
                    <a:pt x="35" y="688"/>
                  </a:lnTo>
                  <a:cubicBezTo>
                    <a:pt x="127" y="684"/>
                    <a:pt x="204" y="652"/>
                    <a:pt x="251" y="605"/>
                  </a:cubicBezTo>
                  <a:cubicBezTo>
                    <a:pt x="335" y="538"/>
                    <a:pt x="385" y="471"/>
                    <a:pt x="435" y="387"/>
                  </a:cubicBezTo>
                  <a:cubicBezTo>
                    <a:pt x="502" y="287"/>
                    <a:pt x="502" y="153"/>
                    <a:pt x="452" y="53"/>
                  </a:cubicBezTo>
                  <a:cubicBezTo>
                    <a:pt x="425" y="17"/>
                    <a:pt x="384" y="1"/>
                    <a:pt x="344" y="1"/>
                  </a:cubicBezTo>
                  <a:close/>
                  <a:moveTo>
                    <a:pt x="35" y="688"/>
                  </a:moveTo>
                  <a:lnTo>
                    <a:pt x="35" y="688"/>
                  </a:lnTo>
                  <a:cubicBezTo>
                    <a:pt x="29" y="688"/>
                    <a:pt x="23" y="688"/>
                    <a:pt x="17" y="688"/>
                  </a:cubicBezTo>
                  <a:lnTo>
                    <a:pt x="34" y="688"/>
                  </a:lnTo>
                  <a:cubicBezTo>
                    <a:pt x="34" y="688"/>
                    <a:pt x="35" y="688"/>
                    <a:pt x="35" y="688"/>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59"/>
            <p:cNvSpPr/>
            <p:nvPr/>
          </p:nvSpPr>
          <p:spPr>
            <a:xfrm>
              <a:off x="4346308" y="4292494"/>
              <a:ext cx="29486" cy="79292"/>
            </a:xfrm>
            <a:custGeom>
              <a:rect b="b" l="l" r="r" t="t"/>
              <a:pathLst>
                <a:path extrusionOk="0" h="2474" w="920">
                  <a:moveTo>
                    <a:pt x="402" y="0"/>
                  </a:moveTo>
                  <a:cubicBezTo>
                    <a:pt x="385" y="17"/>
                    <a:pt x="485" y="134"/>
                    <a:pt x="586" y="368"/>
                  </a:cubicBezTo>
                  <a:cubicBezTo>
                    <a:pt x="853" y="970"/>
                    <a:pt x="736" y="1688"/>
                    <a:pt x="302" y="2189"/>
                  </a:cubicBezTo>
                  <a:cubicBezTo>
                    <a:pt x="135" y="2373"/>
                    <a:pt x="1" y="2457"/>
                    <a:pt x="18" y="2473"/>
                  </a:cubicBezTo>
                  <a:cubicBezTo>
                    <a:pt x="51" y="2457"/>
                    <a:pt x="84" y="2440"/>
                    <a:pt x="118" y="2406"/>
                  </a:cubicBezTo>
                  <a:cubicBezTo>
                    <a:pt x="185" y="2356"/>
                    <a:pt x="268" y="2289"/>
                    <a:pt x="335" y="2206"/>
                  </a:cubicBezTo>
                  <a:cubicBezTo>
                    <a:pt x="820" y="1705"/>
                    <a:pt x="920" y="970"/>
                    <a:pt x="636" y="351"/>
                  </a:cubicBezTo>
                  <a:cubicBezTo>
                    <a:pt x="586" y="251"/>
                    <a:pt x="536" y="168"/>
                    <a:pt x="469" y="84"/>
                  </a:cubicBezTo>
                  <a:cubicBezTo>
                    <a:pt x="435" y="34"/>
                    <a:pt x="402" y="0"/>
                    <a:pt x="4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59"/>
            <p:cNvSpPr/>
            <p:nvPr/>
          </p:nvSpPr>
          <p:spPr>
            <a:xfrm>
              <a:off x="4372013" y="4382971"/>
              <a:ext cx="25223" cy="45030"/>
            </a:xfrm>
            <a:custGeom>
              <a:rect b="b" l="l" r="r" t="t"/>
              <a:pathLst>
                <a:path extrusionOk="0" h="1405" w="787">
                  <a:moveTo>
                    <a:pt x="2" y="1"/>
                  </a:moveTo>
                  <a:cubicBezTo>
                    <a:pt x="2" y="1"/>
                    <a:pt x="1" y="1"/>
                    <a:pt x="1" y="1"/>
                  </a:cubicBezTo>
                  <a:cubicBezTo>
                    <a:pt x="168" y="502"/>
                    <a:pt x="435" y="987"/>
                    <a:pt x="770" y="1405"/>
                  </a:cubicBezTo>
                  <a:cubicBezTo>
                    <a:pt x="786" y="1388"/>
                    <a:pt x="602" y="1087"/>
                    <a:pt x="385" y="703"/>
                  </a:cubicBezTo>
                  <a:cubicBezTo>
                    <a:pt x="173" y="328"/>
                    <a:pt x="25" y="1"/>
                    <a:pt x="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59"/>
            <p:cNvSpPr/>
            <p:nvPr/>
          </p:nvSpPr>
          <p:spPr>
            <a:xfrm>
              <a:off x="4347943" y="4353004"/>
              <a:ext cx="7500" cy="9230"/>
            </a:xfrm>
            <a:custGeom>
              <a:rect b="b" l="l" r="r" t="t"/>
              <a:pathLst>
                <a:path extrusionOk="0" h="288" w="234">
                  <a:moveTo>
                    <a:pt x="217" y="0"/>
                  </a:moveTo>
                  <a:cubicBezTo>
                    <a:pt x="201" y="0"/>
                    <a:pt x="167" y="67"/>
                    <a:pt x="117" y="134"/>
                  </a:cubicBezTo>
                  <a:cubicBezTo>
                    <a:pt x="50" y="201"/>
                    <a:pt x="0" y="268"/>
                    <a:pt x="17" y="285"/>
                  </a:cubicBezTo>
                  <a:cubicBezTo>
                    <a:pt x="19" y="287"/>
                    <a:pt x="22" y="288"/>
                    <a:pt x="26" y="288"/>
                  </a:cubicBezTo>
                  <a:cubicBezTo>
                    <a:pt x="51" y="288"/>
                    <a:pt x="109" y="240"/>
                    <a:pt x="167" y="168"/>
                  </a:cubicBezTo>
                  <a:cubicBezTo>
                    <a:pt x="234" y="84"/>
                    <a:pt x="234" y="0"/>
                    <a:pt x="2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59"/>
            <p:cNvSpPr/>
            <p:nvPr/>
          </p:nvSpPr>
          <p:spPr>
            <a:xfrm>
              <a:off x="4316625" y="4291949"/>
              <a:ext cx="54677" cy="80349"/>
            </a:xfrm>
            <a:custGeom>
              <a:rect b="b" l="l" r="r" t="t"/>
              <a:pathLst>
                <a:path extrusionOk="0" h="2507" w="1706">
                  <a:moveTo>
                    <a:pt x="1338" y="1"/>
                  </a:moveTo>
                  <a:lnTo>
                    <a:pt x="1" y="769"/>
                  </a:lnTo>
                  <a:lnTo>
                    <a:pt x="953" y="2507"/>
                  </a:lnTo>
                  <a:cubicBezTo>
                    <a:pt x="1321" y="2206"/>
                    <a:pt x="1555" y="1789"/>
                    <a:pt x="1622" y="1321"/>
                  </a:cubicBezTo>
                  <a:cubicBezTo>
                    <a:pt x="1705" y="853"/>
                    <a:pt x="1605" y="385"/>
                    <a:pt x="1338"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59"/>
            <p:cNvSpPr/>
            <p:nvPr/>
          </p:nvSpPr>
          <p:spPr>
            <a:xfrm>
              <a:off x="4360534" y="4333710"/>
              <a:ext cx="3782" cy="9166"/>
            </a:xfrm>
            <a:custGeom>
              <a:rect b="b" l="l" r="r" t="t"/>
              <a:pathLst>
                <a:path extrusionOk="0" h="286" w="118">
                  <a:moveTo>
                    <a:pt x="101" y="1"/>
                  </a:moveTo>
                  <a:cubicBezTo>
                    <a:pt x="84" y="1"/>
                    <a:pt x="51" y="51"/>
                    <a:pt x="34" y="135"/>
                  </a:cubicBezTo>
                  <a:cubicBezTo>
                    <a:pt x="1" y="218"/>
                    <a:pt x="1" y="285"/>
                    <a:pt x="18" y="285"/>
                  </a:cubicBezTo>
                  <a:cubicBezTo>
                    <a:pt x="34" y="285"/>
                    <a:pt x="68" y="235"/>
                    <a:pt x="101" y="151"/>
                  </a:cubicBezTo>
                  <a:cubicBezTo>
                    <a:pt x="118" y="68"/>
                    <a:pt x="118" y="1"/>
                    <a:pt x="1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59"/>
            <p:cNvSpPr/>
            <p:nvPr/>
          </p:nvSpPr>
          <p:spPr>
            <a:xfrm>
              <a:off x="4360534" y="4313839"/>
              <a:ext cx="4295" cy="10352"/>
            </a:xfrm>
            <a:custGeom>
              <a:rect b="b" l="l" r="r" t="t"/>
              <a:pathLst>
                <a:path extrusionOk="0" h="323" w="134">
                  <a:moveTo>
                    <a:pt x="24" y="0"/>
                  </a:moveTo>
                  <a:cubicBezTo>
                    <a:pt x="22" y="0"/>
                    <a:pt x="19" y="1"/>
                    <a:pt x="18" y="3"/>
                  </a:cubicBezTo>
                  <a:cubicBezTo>
                    <a:pt x="1" y="19"/>
                    <a:pt x="34" y="86"/>
                    <a:pt x="51" y="170"/>
                  </a:cubicBezTo>
                  <a:cubicBezTo>
                    <a:pt x="68" y="253"/>
                    <a:pt x="68" y="320"/>
                    <a:pt x="84" y="320"/>
                  </a:cubicBezTo>
                  <a:cubicBezTo>
                    <a:pt x="86" y="322"/>
                    <a:pt x="87" y="322"/>
                    <a:pt x="89" y="322"/>
                  </a:cubicBezTo>
                  <a:cubicBezTo>
                    <a:pt x="107" y="322"/>
                    <a:pt x="133" y="245"/>
                    <a:pt x="118" y="153"/>
                  </a:cubicBezTo>
                  <a:cubicBezTo>
                    <a:pt x="103" y="63"/>
                    <a:pt x="48" y="0"/>
                    <a:pt x="2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59"/>
            <p:cNvSpPr/>
            <p:nvPr/>
          </p:nvSpPr>
          <p:spPr>
            <a:xfrm>
              <a:off x="4356784" y="4300538"/>
              <a:ext cx="2179" cy="5897"/>
            </a:xfrm>
            <a:custGeom>
              <a:rect b="b" l="l" r="r" t="t"/>
              <a:pathLst>
                <a:path extrusionOk="0" h="184" w="68">
                  <a:moveTo>
                    <a:pt x="18" y="0"/>
                  </a:moveTo>
                  <a:cubicBezTo>
                    <a:pt x="1" y="17"/>
                    <a:pt x="1" y="50"/>
                    <a:pt x="1" y="100"/>
                  </a:cubicBezTo>
                  <a:cubicBezTo>
                    <a:pt x="18" y="150"/>
                    <a:pt x="34" y="184"/>
                    <a:pt x="51" y="184"/>
                  </a:cubicBezTo>
                  <a:cubicBezTo>
                    <a:pt x="68" y="184"/>
                    <a:pt x="68" y="134"/>
                    <a:pt x="68" y="84"/>
                  </a:cubicBezTo>
                  <a:cubicBezTo>
                    <a:pt x="68" y="33"/>
                    <a:pt x="34"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59"/>
            <p:cNvSpPr/>
            <p:nvPr/>
          </p:nvSpPr>
          <p:spPr>
            <a:xfrm>
              <a:off x="5317744" y="4539375"/>
              <a:ext cx="326141" cy="132206"/>
            </a:xfrm>
            <a:custGeom>
              <a:rect b="b" l="l" r="r" t="t"/>
              <a:pathLst>
                <a:path extrusionOk="0" h="4125" w="10176">
                  <a:moveTo>
                    <a:pt x="217" y="0"/>
                  </a:moveTo>
                  <a:lnTo>
                    <a:pt x="0" y="3676"/>
                  </a:lnTo>
                  <a:lnTo>
                    <a:pt x="334" y="3709"/>
                  </a:lnTo>
                  <a:cubicBezTo>
                    <a:pt x="1514" y="3814"/>
                    <a:pt x="5572" y="4125"/>
                    <a:pt x="7759" y="4125"/>
                  </a:cubicBezTo>
                  <a:cubicBezTo>
                    <a:pt x="8360" y="4125"/>
                    <a:pt x="8820" y="4101"/>
                    <a:pt x="9040" y="4044"/>
                  </a:cubicBezTo>
                  <a:cubicBezTo>
                    <a:pt x="10176" y="3743"/>
                    <a:pt x="5564" y="2523"/>
                    <a:pt x="5564" y="2523"/>
                  </a:cubicBezTo>
                  <a:lnTo>
                    <a:pt x="5631" y="334"/>
                  </a:lnTo>
                  <a:lnTo>
                    <a:pt x="21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59"/>
            <p:cNvSpPr/>
            <p:nvPr/>
          </p:nvSpPr>
          <p:spPr>
            <a:xfrm>
              <a:off x="5317744" y="4605238"/>
              <a:ext cx="63747" cy="53043"/>
            </a:xfrm>
            <a:custGeom>
              <a:rect b="b" l="l" r="r" t="t"/>
              <a:pathLst>
                <a:path extrusionOk="0" h="1655" w="1989">
                  <a:moveTo>
                    <a:pt x="67" y="0"/>
                  </a:moveTo>
                  <a:lnTo>
                    <a:pt x="0" y="1537"/>
                  </a:lnTo>
                  <a:lnTo>
                    <a:pt x="1989" y="1654"/>
                  </a:lnTo>
                  <a:cubicBezTo>
                    <a:pt x="1922" y="1186"/>
                    <a:pt x="1688" y="752"/>
                    <a:pt x="1320" y="451"/>
                  </a:cubicBezTo>
                  <a:cubicBezTo>
                    <a:pt x="969" y="151"/>
                    <a:pt x="518" y="0"/>
                    <a:pt x="67"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59"/>
            <p:cNvSpPr/>
            <p:nvPr/>
          </p:nvSpPr>
          <p:spPr>
            <a:xfrm>
              <a:off x="5317744" y="4642191"/>
              <a:ext cx="302039" cy="28909"/>
            </a:xfrm>
            <a:custGeom>
              <a:rect b="b" l="l" r="r" t="t"/>
              <a:pathLst>
                <a:path extrusionOk="0" h="902" w="9424">
                  <a:moveTo>
                    <a:pt x="7820" y="0"/>
                  </a:moveTo>
                  <a:cubicBezTo>
                    <a:pt x="7486" y="0"/>
                    <a:pt x="7302" y="685"/>
                    <a:pt x="7302" y="685"/>
                  </a:cubicBezTo>
                  <a:lnTo>
                    <a:pt x="0" y="334"/>
                  </a:lnTo>
                  <a:lnTo>
                    <a:pt x="0" y="468"/>
                  </a:lnTo>
                  <a:cubicBezTo>
                    <a:pt x="1914" y="713"/>
                    <a:pt x="5548" y="901"/>
                    <a:pt x="7634" y="901"/>
                  </a:cubicBezTo>
                  <a:cubicBezTo>
                    <a:pt x="8534" y="901"/>
                    <a:pt x="9146" y="866"/>
                    <a:pt x="9207" y="785"/>
                  </a:cubicBezTo>
                  <a:cubicBezTo>
                    <a:pt x="9424" y="535"/>
                    <a:pt x="7820" y="0"/>
                    <a:pt x="7820"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59"/>
            <p:cNvSpPr/>
            <p:nvPr/>
          </p:nvSpPr>
          <p:spPr>
            <a:xfrm>
              <a:off x="5315052" y="4652896"/>
              <a:ext cx="298321" cy="13205"/>
            </a:xfrm>
            <a:custGeom>
              <a:rect b="b" l="l" r="r" t="t"/>
              <a:pathLst>
                <a:path extrusionOk="0" h="412" w="9308">
                  <a:moveTo>
                    <a:pt x="1" y="0"/>
                  </a:moveTo>
                  <a:cubicBezTo>
                    <a:pt x="34" y="0"/>
                    <a:pt x="68" y="17"/>
                    <a:pt x="101" y="17"/>
                  </a:cubicBezTo>
                  <a:cubicBezTo>
                    <a:pt x="185" y="17"/>
                    <a:pt x="268" y="34"/>
                    <a:pt x="368" y="34"/>
                  </a:cubicBezTo>
                  <a:lnTo>
                    <a:pt x="1371" y="117"/>
                  </a:lnTo>
                  <a:cubicBezTo>
                    <a:pt x="2206" y="184"/>
                    <a:pt x="3359" y="251"/>
                    <a:pt x="4646" y="301"/>
                  </a:cubicBezTo>
                  <a:cubicBezTo>
                    <a:pt x="5932" y="351"/>
                    <a:pt x="7102" y="368"/>
                    <a:pt x="7937" y="385"/>
                  </a:cubicBezTo>
                  <a:lnTo>
                    <a:pt x="8940" y="385"/>
                  </a:lnTo>
                  <a:cubicBezTo>
                    <a:pt x="9040" y="368"/>
                    <a:pt x="9124" y="368"/>
                    <a:pt x="9207" y="368"/>
                  </a:cubicBezTo>
                  <a:cubicBezTo>
                    <a:pt x="9215" y="399"/>
                    <a:pt x="9237" y="412"/>
                    <a:pt x="9259" y="412"/>
                  </a:cubicBezTo>
                  <a:cubicBezTo>
                    <a:pt x="9283" y="412"/>
                    <a:pt x="9307" y="395"/>
                    <a:pt x="9307" y="368"/>
                  </a:cubicBezTo>
                  <a:cubicBezTo>
                    <a:pt x="9307" y="332"/>
                    <a:pt x="9283" y="315"/>
                    <a:pt x="9259" y="315"/>
                  </a:cubicBezTo>
                  <a:cubicBezTo>
                    <a:pt x="9237" y="315"/>
                    <a:pt x="9215" y="328"/>
                    <a:pt x="9207" y="351"/>
                  </a:cubicBezTo>
                  <a:lnTo>
                    <a:pt x="8940" y="351"/>
                  </a:lnTo>
                  <a:lnTo>
                    <a:pt x="7937" y="334"/>
                  </a:lnTo>
                  <a:cubicBezTo>
                    <a:pt x="7102" y="318"/>
                    <a:pt x="5932" y="284"/>
                    <a:pt x="4646" y="234"/>
                  </a:cubicBezTo>
                  <a:cubicBezTo>
                    <a:pt x="3376" y="184"/>
                    <a:pt x="2206" y="134"/>
                    <a:pt x="1371" y="67"/>
                  </a:cubicBezTo>
                  <a:lnTo>
                    <a:pt x="368" y="17"/>
                  </a:lnTo>
                  <a:lnTo>
                    <a:pt x="10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59"/>
            <p:cNvSpPr/>
            <p:nvPr/>
          </p:nvSpPr>
          <p:spPr>
            <a:xfrm>
              <a:off x="5551228" y="4640044"/>
              <a:ext cx="18236" cy="26794"/>
            </a:xfrm>
            <a:custGeom>
              <a:rect b="b" l="l" r="r" t="t"/>
              <a:pathLst>
                <a:path extrusionOk="0" h="836" w="569">
                  <a:moveTo>
                    <a:pt x="568" y="0"/>
                  </a:moveTo>
                  <a:lnTo>
                    <a:pt x="568" y="0"/>
                  </a:lnTo>
                  <a:cubicBezTo>
                    <a:pt x="234" y="134"/>
                    <a:pt x="0" y="468"/>
                    <a:pt x="17" y="836"/>
                  </a:cubicBezTo>
                  <a:cubicBezTo>
                    <a:pt x="84" y="502"/>
                    <a:pt x="284" y="201"/>
                    <a:pt x="5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59"/>
            <p:cNvSpPr/>
            <p:nvPr/>
          </p:nvSpPr>
          <p:spPr>
            <a:xfrm>
              <a:off x="5500333" y="4624436"/>
              <a:ext cx="10769" cy="14070"/>
            </a:xfrm>
            <a:custGeom>
              <a:rect b="b" l="l" r="r" t="t"/>
              <a:pathLst>
                <a:path extrusionOk="0" h="439" w="336">
                  <a:moveTo>
                    <a:pt x="313" y="1"/>
                  </a:moveTo>
                  <a:cubicBezTo>
                    <a:pt x="287" y="1"/>
                    <a:pt x="211" y="81"/>
                    <a:pt x="135" y="203"/>
                  </a:cubicBezTo>
                  <a:cubicBezTo>
                    <a:pt x="51" y="320"/>
                    <a:pt x="1" y="437"/>
                    <a:pt x="18" y="437"/>
                  </a:cubicBezTo>
                  <a:cubicBezTo>
                    <a:pt x="19" y="438"/>
                    <a:pt x="20" y="439"/>
                    <a:pt x="22" y="439"/>
                  </a:cubicBezTo>
                  <a:cubicBezTo>
                    <a:pt x="47" y="439"/>
                    <a:pt x="124" y="345"/>
                    <a:pt x="201" y="237"/>
                  </a:cubicBezTo>
                  <a:cubicBezTo>
                    <a:pt x="285" y="120"/>
                    <a:pt x="335" y="3"/>
                    <a:pt x="318" y="3"/>
                  </a:cubicBezTo>
                  <a:cubicBezTo>
                    <a:pt x="317" y="1"/>
                    <a:pt x="315" y="1"/>
                    <a:pt x="3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59"/>
            <p:cNvSpPr/>
            <p:nvPr/>
          </p:nvSpPr>
          <p:spPr>
            <a:xfrm>
              <a:off x="5486423" y="4621199"/>
              <a:ext cx="12339" cy="9327"/>
            </a:xfrm>
            <a:custGeom>
              <a:rect b="b" l="l" r="r" t="t"/>
              <a:pathLst>
                <a:path extrusionOk="0" h="291" w="385">
                  <a:moveTo>
                    <a:pt x="358" y="0"/>
                  </a:moveTo>
                  <a:cubicBezTo>
                    <a:pt x="330" y="0"/>
                    <a:pt x="255" y="48"/>
                    <a:pt x="168" y="120"/>
                  </a:cubicBezTo>
                  <a:cubicBezTo>
                    <a:pt x="67" y="204"/>
                    <a:pt x="0" y="271"/>
                    <a:pt x="17" y="287"/>
                  </a:cubicBezTo>
                  <a:cubicBezTo>
                    <a:pt x="19" y="290"/>
                    <a:pt x="23" y="291"/>
                    <a:pt x="27" y="291"/>
                  </a:cubicBezTo>
                  <a:cubicBezTo>
                    <a:pt x="56" y="291"/>
                    <a:pt x="130" y="243"/>
                    <a:pt x="218" y="171"/>
                  </a:cubicBezTo>
                  <a:cubicBezTo>
                    <a:pt x="318" y="87"/>
                    <a:pt x="385" y="3"/>
                    <a:pt x="368" y="3"/>
                  </a:cubicBezTo>
                  <a:cubicBezTo>
                    <a:pt x="366" y="1"/>
                    <a:pt x="363" y="0"/>
                    <a:pt x="3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59"/>
            <p:cNvSpPr/>
            <p:nvPr/>
          </p:nvSpPr>
          <p:spPr>
            <a:xfrm>
              <a:off x="5475718" y="4601488"/>
              <a:ext cx="20897" cy="3814"/>
            </a:xfrm>
            <a:custGeom>
              <a:rect b="b" l="l" r="r" t="t"/>
              <a:pathLst>
                <a:path extrusionOk="0" h="119" w="652">
                  <a:moveTo>
                    <a:pt x="0" y="0"/>
                  </a:moveTo>
                  <a:lnTo>
                    <a:pt x="0" y="17"/>
                  </a:lnTo>
                  <a:cubicBezTo>
                    <a:pt x="130" y="82"/>
                    <a:pt x="273" y="119"/>
                    <a:pt x="417" y="119"/>
                  </a:cubicBezTo>
                  <a:cubicBezTo>
                    <a:pt x="496" y="119"/>
                    <a:pt x="575" y="107"/>
                    <a:pt x="652" y="84"/>
                  </a:cubicBezTo>
                  <a:cubicBezTo>
                    <a:pt x="552" y="67"/>
                    <a:pt x="435" y="50"/>
                    <a:pt x="334" y="50"/>
                  </a:cubicBezTo>
                  <a:cubicBezTo>
                    <a:pt x="218" y="17"/>
                    <a:pt x="117" y="1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59"/>
            <p:cNvSpPr/>
            <p:nvPr/>
          </p:nvSpPr>
          <p:spPr>
            <a:xfrm>
              <a:off x="5507320" y="4608539"/>
              <a:ext cx="33749" cy="18140"/>
            </a:xfrm>
            <a:custGeom>
              <a:rect b="b" l="l" r="r" t="t"/>
              <a:pathLst>
                <a:path extrusionOk="0" h="566" w="1053">
                  <a:moveTo>
                    <a:pt x="673" y="64"/>
                  </a:moveTo>
                  <a:cubicBezTo>
                    <a:pt x="767" y="64"/>
                    <a:pt x="863" y="87"/>
                    <a:pt x="953" y="131"/>
                  </a:cubicBezTo>
                  <a:cubicBezTo>
                    <a:pt x="1003" y="181"/>
                    <a:pt x="986" y="231"/>
                    <a:pt x="919" y="265"/>
                  </a:cubicBezTo>
                  <a:cubicBezTo>
                    <a:pt x="852" y="298"/>
                    <a:pt x="785" y="332"/>
                    <a:pt x="719" y="348"/>
                  </a:cubicBezTo>
                  <a:cubicBezTo>
                    <a:pt x="602" y="382"/>
                    <a:pt x="468" y="415"/>
                    <a:pt x="351" y="432"/>
                  </a:cubicBezTo>
                  <a:cubicBezTo>
                    <a:pt x="242" y="449"/>
                    <a:pt x="154" y="453"/>
                    <a:pt x="93" y="455"/>
                  </a:cubicBezTo>
                  <a:lnTo>
                    <a:pt x="93" y="455"/>
                  </a:lnTo>
                  <a:cubicBezTo>
                    <a:pt x="128" y="384"/>
                    <a:pt x="173" y="321"/>
                    <a:pt x="217" y="265"/>
                  </a:cubicBezTo>
                  <a:cubicBezTo>
                    <a:pt x="301" y="181"/>
                    <a:pt x="418" y="114"/>
                    <a:pt x="535" y="81"/>
                  </a:cubicBezTo>
                  <a:cubicBezTo>
                    <a:pt x="579" y="70"/>
                    <a:pt x="626" y="64"/>
                    <a:pt x="673" y="64"/>
                  </a:cubicBezTo>
                  <a:close/>
                  <a:moveTo>
                    <a:pt x="680" y="1"/>
                  </a:moveTo>
                  <a:cubicBezTo>
                    <a:pt x="495" y="1"/>
                    <a:pt x="312" y="82"/>
                    <a:pt x="184" y="231"/>
                  </a:cubicBezTo>
                  <a:cubicBezTo>
                    <a:pt x="136" y="296"/>
                    <a:pt x="88" y="375"/>
                    <a:pt x="69" y="456"/>
                  </a:cubicBezTo>
                  <a:lnTo>
                    <a:pt x="69" y="456"/>
                  </a:lnTo>
                  <a:cubicBezTo>
                    <a:pt x="24" y="457"/>
                    <a:pt x="0" y="458"/>
                    <a:pt x="0" y="465"/>
                  </a:cubicBezTo>
                  <a:cubicBezTo>
                    <a:pt x="22" y="468"/>
                    <a:pt x="43" y="471"/>
                    <a:pt x="65" y="474"/>
                  </a:cubicBezTo>
                  <a:lnTo>
                    <a:pt x="65" y="474"/>
                  </a:lnTo>
                  <a:cubicBezTo>
                    <a:pt x="50" y="535"/>
                    <a:pt x="50" y="566"/>
                    <a:pt x="50" y="566"/>
                  </a:cubicBezTo>
                  <a:cubicBezTo>
                    <a:pt x="59" y="535"/>
                    <a:pt x="70" y="505"/>
                    <a:pt x="83" y="477"/>
                  </a:cubicBezTo>
                  <a:lnTo>
                    <a:pt x="83" y="477"/>
                  </a:lnTo>
                  <a:cubicBezTo>
                    <a:pt x="138" y="484"/>
                    <a:pt x="193" y="489"/>
                    <a:pt x="248" y="489"/>
                  </a:cubicBezTo>
                  <a:cubicBezTo>
                    <a:pt x="282" y="489"/>
                    <a:pt x="317" y="487"/>
                    <a:pt x="351" y="482"/>
                  </a:cubicBezTo>
                  <a:cubicBezTo>
                    <a:pt x="485" y="465"/>
                    <a:pt x="602" y="449"/>
                    <a:pt x="735" y="415"/>
                  </a:cubicBezTo>
                  <a:cubicBezTo>
                    <a:pt x="802" y="382"/>
                    <a:pt x="886" y="365"/>
                    <a:pt x="953" y="332"/>
                  </a:cubicBezTo>
                  <a:cubicBezTo>
                    <a:pt x="986" y="298"/>
                    <a:pt x="1019" y="265"/>
                    <a:pt x="1036" y="215"/>
                  </a:cubicBezTo>
                  <a:cubicBezTo>
                    <a:pt x="1053" y="165"/>
                    <a:pt x="1036" y="114"/>
                    <a:pt x="986" y="81"/>
                  </a:cubicBezTo>
                  <a:cubicBezTo>
                    <a:pt x="889" y="27"/>
                    <a:pt x="784" y="1"/>
                    <a:pt x="68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59"/>
            <p:cNvSpPr/>
            <p:nvPr/>
          </p:nvSpPr>
          <p:spPr>
            <a:xfrm>
              <a:off x="5496070" y="4602001"/>
              <a:ext cx="16089" cy="21986"/>
            </a:xfrm>
            <a:custGeom>
              <a:rect b="b" l="l" r="r" t="t"/>
              <a:pathLst>
                <a:path extrusionOk="0" h="686" w="502">
                  <a:moveTo>
                    <a:pt x="117" y="1"/>
                  </a:moveTo>
                  <a:cubicBezTo>
                    <a:pt x="50" y="1"/>
                    <a:pt x="0" y="84"/>
                    <a:pt x="0" y="151"/>
                  </a:cubicBezTo>
                  <a:cubicBezTo>
                    <a:pt x="17" y="218"/>
                    <a:pt x="34" y="268"/>
                    <a:pt x="67" y="318"/>
                  </a:cubicBezTo>
                  <a:cubicBezTo>
                    <a:pt x="100" y="385"/>
                    <a:pt x="151" y="469"/>
                    <a:pt x="217" y="536"/>
                  </a:cubicBezTo>
                  <a:cubicBezTo>
                    <a:pt x="268" y="602"/>
                    <a:pt x="334" y="653"/>
                    <a:pt x="418" y="686"/>
                  </a:cubicBezTo>
                  <a:cubicBezTo>
                    <a:pt x="418" y="669"/>
                    <a:pt x="351" y="619"/>
                    <a:pt x="251" y="502"/>
                  </a:cubicBezTo>
                  <a:cubicBezTo>
                    <a:pt x="201" y="435"/>
                    <a:pt x="151" y="369"/>
                    <a:pt x="117" y="285"/>
                  </a:cubicBezTo>
                  <a:cubicBezTo>
                    <a:pt x="67" y="201"/>
                    <a:pt x="34" y="68"/>
                    <a:pt x="134" y="68"/>
                  </a:cubicBezTo>
                  <a:cubicBezTo>
                    <a:pt x="140" y="67"/>
                    <a:pt x="146" y="66"/>
                    <a:pt x="153" y="66"/>
                  </a:cubicBezTo>
                  <a:cubicBezTo>
                    <a:pt x="230" y="66"/>
                    <a:pt x="305" y="156"/>
                    <a:pt x="351" y="218"/>
                  </a:cubicBezTo>
                  <a:cubicBezTo>
                    <a:pt x="401" y="285"/>
                    <a:pt x="435" y="369"/>
                    <a:pt x="451" y="452"/>
                  </a:cubicBezTo>
                  <a:cubicBezTo>
                    <a:pt x="451" y="536"/>
                    <a:pt x="451" y="619"/>
                    <a:pt x="451" y="686"/>
                  </a:cubicBezTo>
                  <a:cubicBezTo>
                    <a:pt x="485" y="619"/>
                    <a:pt x="501" y="536"/>
                    <a:pt x="501" y="452"/>
                  </a:cubicBezTo>
                  <a:cubicBezTo>
                    <a:pt x="485" y="352"/>
                    <a:pt x="451" y="268"/>
                    <a:pt x="401" y="185"/>
                  </a:cubicBezTo>
                  <a:cubicBezTo>
                    <a:pt x="351" y="84"/>
                    <a:pt x="251" y="1"/>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59"/>
            <p:cNvSpPr/>
            <p:nvPr/>
          </p:nvSpPr>
          <p:spPr>
            <a:xfrm>
              <a:off x="5320404" y="4604148"/>
              <a:ext cx="61087" cy="53043"/>
            </a:xfrm>
            <a:custGeom>
              <a:rect b="b" l="l" r="r" t="t"/>
              <a:pathLst>
                <a:path extrusionOk="0" h="1655" w="1906">
                  <a:moveTo>
                    <a:pt x="118" y="1"/>
                  </a:moveTo>
                  <a:cubicBezTo>
                    <a:pt x="84" y="1"/>
                    <a:pt x="51" y="17"/>
                    <a:pt x="1" y="34"/>
                  </a:cubicBezTo>
                  <a:lnTo>
                    <a:pt x="18" y="34"/>
                  </a:lnTo>
                  <a:cubicBezTo>
                    <a:pt x="18" y="34"/>
                    <a:pt x="55" y="30"/>
                    <a:pt x="124" y="30"/>
                  </a:cubicBezTo>
                  <a:cubicBezTo>
                    <a:pt x="193" y="30"/>
                    <a:pt x="293" y="34"/>
                    <a:pt x="419" y="51"/>
                  </a:cubicBezTo>
                  <a:cubicBezTo>
                    <a:pt x="1070" y="151"/>
                    <a:pt x="1605" y="619"/>
                    <a:pt x="1805" y="1254"/>
                  </a:cubicBezTo>
                  <a:cubicBezTo>
                    <a:pt x="1872" y="1488"/>
                    <a:pt x="1872" y="1655"/>
                    <a:pt x="1889" y="1655"/>
                  </a:cubicBezTo>
                  <a:cubicBezTo>
                    <a:pt x="1906" y="1622"/>
                    <a:pt x="1906" y="1571"/>
                    <a:pt x="1906" y="1538"/>
                  </a:cubicBezTo>
                  <a:cubicBezTo>
                    <a:pt x="1889" y="1438"/>
                    <a:pt x="1872" y="1337"/>
                    <a:pt x="1855" y="1237"/>
                  </a:cubicBezTo>
                  <a:cubicBezTo>
                    <a:pt x="1672" y="569"/>
                    <a:pt x="1104" y="84"/>
                    <a:pt x="419" y="17"/>
                  </a:cubicBezTo>
                  <a:cubicBezTo>
                    <a:pt x="318" y="1"/>
                    <a:pt x="218" y="1"/>
                    <a:pt x="1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59"/>
            <p:cNvSpPr/>
            <p:nvPr/>
          </p:nvSpPr>
          <p:spPr>
            <a:xfrm>
              <a:off x="5403958" y="4641550"/>
              <a:ext cx="51440" cy="3878"/>
            </a:xfrm>
            <a:custGeom>
              <a:rect b="b" l="l" r="r" t="t"/>
              <a:pathLst>
                <a:path extrusionOk="0" h="121" w="1605">
                  <a:moveTo>
                    <a:pt x="21" y="0"/>
                  </a:moveTo>
                  <a:cubicBezTo>
                    <a:pt x="8" y="0"/>
                    <a:pt x="0" y="1"/>
                    <a:pt x="0" y="3"/>
                  </a:cubicBezTo>
                  <a:cubicBezTo>
                    <a:pt x="352" y="80"/>
                    <a:pt x="703" y="121"/>
                    <a:pt x="1054" y="121"/>
                  </a:cubicBezTo>
                  <a:cubicBezTo>
                    <a:pt x="1237" y="121"/>
                    <a:pt x="1421" y="110"/>
                    <a:pt x="1604" y="87"/>
                  </a:cubicBezTo>
                  <a:cubicBezTo>
                    <a:pt x="1604" y="70"/>
                    <a:pt x="1237" y="70"/>
                    <a:pt x="802" y="53"/>
                  </a:cubicBezTo>
                  <a:cubicBezTo>
                    <a:pt x="429" y="39"/>
                    <a:pt x="104"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59"/>
            <p:cNvSpPr/>
            <p:nvPr/>
          </p:nvSpPr>
          <p:spPr>
            <a:xfrm>
              <a:off x="5369152" y="4640461"/>
              <a:ext cx="5929" cy="10320"/>
            </a:xfrm>
            <a:custGeom>
              <a:rect b="b" l="l" r="r" t="t"/>
              <a:pathLst>
                <a:path extrusionOk="0" h="322" w="185">
                  <a:moveTo>
                    <a:pt x="26" y="1"/>
                  </a:moveTo>
                  <a:cubicBezTo>
                    <a:pt x="22" y="1"/>
                    <a:pt x="19" y="2"/>
                    <a:pt x="17" y="4"/>
                  </a:cubicBezTo>
                  <a:cubicBezTo>
                    <a:pt x="0" y="4"/>
                    <a:pt x="34" y="71"/>
                    <a:pt x="67" y="154"/>
                  </a:cubicBezTo>
                  <a:cubicBezTo>
                    <a:pt x="101" y="238"/>
                    <a:pt x="117" y="321"/>
                    <a:pt x="151" y="321"/>
                  </a:cubicBezTo>
                  <a:cubicBezTo>
                    <a:pt x="167" y="321"/>
                    <a:pt x="184" y="238"/>
                    <a:pt x="134" y="138"/>
                  </a:cubicBezTo>
                  <a:cubicBezTo>
                    <a:pt x="105" y="50"/>
                    <a:pt x="50" y="1"/>
                    <a:pt x="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0" name="Google Shape;3390;p59"/>
            <p:cNvSpPr/>
            <p:nvPr/>
          </p:nvSpPr>
          <p:spPr>
            <a:xfrm>
              <a:off x="5356845" y="4623827"/>
              <a:ext cx="6987" cy="7147"/>
            </a:xfrm>
            <a:custGeom>
              <a:rect b="b" l="l" r="r" t="t"/>
              <a:pathLst>
                <a:path extrusionOk="0" h="223" w="218">
                  <a:moveTo>
                    <a:pt x="28" y="1"/>
                  </a:moveTo>
                  <a:cubicBezTo>
                    <a:pt x="23" y="1"/>
                    <a:pt x="20" y="2"/>
                    <a:pt x="17" y="5"/>
                  </a:cubicBezTo>
                  <a:cubicBezTo>
                    <a:pt x="0" y="5"/>
                    <a:pt x="33" y="72"/>
                    <a:pt x="84" y="122"/>
                  </a:cubicBezTo>
                  <a:cubicBezTo>
                    <a:pt x="150" y="189"/>
                    <a:pt x="201" y="222"/>
                    <a:pt x="217" y="222"/>
                  </a:cubicBezTo>
                  <a:cubicBezTo>
                    <a:pt x="217" y="205"/>
                    <a:pt x="184" y="139"/>
                    <a:pt x="134" y="89"/>
                  </a:cubicBezTo>
                  <a:cubicBezTo>
                    <a:pt x="92" y="33"/>
                    <a:pt x="51" y="1"/>
                    <a:pt x="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1" name="Google Shape;3391;p59"/>
            <p:cNvSpPr/>
            <p:nvPr/>
          </p:nvSpPr>
          <p:spPr>
            <a:xfrm>
              <a:off x="5338833" y="4614789"/>
              <a:ext cx="10544" cy="4551"/>
            </a:xfrm>
            <a:custGeom>
              <a:rect b="b" l="l" r="r" t="t"/>
              <a:pathLst>
                <a:path extrusionOk="0" h="142" w="329">
                  <a:moveTo>
                    <a:pt x="73" y="0"/>
                  </a:moveTo>
                  <a:cubicBezTo>
                    <a:pt x="30" y="0"/>
                    <a:pt x="1" y="10"/>
                    <a:pt x="11" y="20"/>
                  </a:cubicBezTo>
                  <a:lnTo>
                    <a:pt x="11" y="36"/>
                  </a:lnTo>
                  <a:cubicBezTo>
                    <a:pt x="11" y="53"/>
                    <a:pt x="77" y="53"/>
                    <a:pt x="161" y="86"/>
                  </a:cubicBezTo>
                  <a:cubicBezTo>
                    <a:pt x="229" y="114"/>
                    <a:pt x="275" y="141"/>
                    <a:pt x="299" y="141"/>
                  </a:cubicBezTo>
                  <a:cubicBezTo>
                    <a:pt x="304" y="141"/>
                    <a:pt x="308" y="140"/>
                    <a:pt x="311" y="137"/>
                  </a:cubicBezTo>
                  <a:cubicBezTo>
                    <a:pt x="328" y="137"/>
                    <a:pt x="278" y="53"/>
                    <a:pt x="178" y="20"/>
                  </a:cubicBezTo>
                  <a:cubicBezTo>
                    <a:pt x="142" y="6"/>
                    <a:pt x="104" y="0"/>
                    <a:pt x="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2" name="Google Shape;3392;p59"/>
            <p:cNvSpPr/>
            <p:nvPr/>
          </p:nvSpPr>
          <p:spPr>
            <a:xfrm>
              <a:off x="5325756" y="4611263"/>
              <a:ext cx="5384" cy="2981"/>
            </a:xfrm>
            <a:custGeom>
              <a:rect b="b" l="l" r="r" t="t"/>
              <a:pathLst>
                <a:path extrusionOk="0" h="93" w="168">
                  <a:moveTo>
                    <a:pt x="39" y="0"/>
                  </a:moveTo>
                  <a:cubicBezTo>
                    <a:pt x="22" y="0"/>
                    <a:pt x="9" y="4"/>
                    <a:pt x="1" y="13"/>
                  </a:cubicBezTo>
                  <a:cubicBezTo>
                    <a:pt x="1" y="29"/>
                    <a:pt x="34" y="63"/>
                    <a:pt x="68" y="80"/>
                  </a:cubicBezTo>
                  <a:cubicBezTo>
                    <a:pt x="93" y="88"/>
                    <a:pt x="118" y="92"/>
                    <a:pt x="137" y="92"/>
                  </a:cubicBezTo>
                  <a:cubicBezTo>
                    <a:pt x="155" y="92"/>
                    <a:pt x="168" y="88"/>
                    <a:pt x="168" y="80"/>
                  </a:cubicBezTo>
                  <a:cubicBezTo>
                    <a:pt x="168" y="63"/>
                    <a:pt x="151" y="29"/>
                    <a:pt x="101" y="13"/>
                  </a:cubicBezTo>
                  <a:cubicBezTo>
                    <a:pt x="76" y="4"/>
                    <a:pt x="55" y="0"/>
                    <a:pt x="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3" name="Google Shape;3393;p59"/>
            <p:cNvSpPr/>
            <p:nvPr/>
          </p:nvSpPr>
          <p:spPr>
            <a:xfrm>
              <a:off x="4361308" y="3309841"/>
              <a:ext cx="879356" cy="1123513"/>
            </a:xfrm>
            <a:custGeom>
              <a:rect b="b" l="l" r="r" t="t"/>
              <a:pathLst>
                <a:path extrusionOk="0" h="35055" w="27437">
                  <a:moveTo>
                    <a:pt x="19316" y="0"/>
                  </a:moveTo>
                  <a:cubicBezTo>
                    <a:pt x="19316" y="0"/>
                    <a:pt x="18915" y="10460"/>
                    <a:pt x="17311" y="15890"/>
                  </a:cubicBezTo>
                  <a:cubicBezTo>
                    <a:pt x="15707" y="21320"/>
                    <a:pt x="11396" y="22657"/>
                    <a:pt x="8606" y="24395"/>
                  </a:cubicBezTo>
                  <a:cubicBezTo>
                    <a:pt x="5949" y="26066"/>
                    <a:pt x="1" y="29223"/>
                    <a:pt x="1" y="29223"/>
                  </a:cubicBezTo>
                  <a:lnTo>
                    <a:pt x="3359" y="35055"/>
                  </a:lnTo>
                  <a:cubicBezTo>
                    <a:pt x="3359" y="35055"/>
                    <a:pt x="19784" y="28104"/>
                    <a:pt x="22724" y="21872"/>
                  </a:cubicBezTo>
                  <a:cubicBezTo>
                    <a:pt x="24963" y="17093"/>
                    <a:pt x="27436" y="8288"/>
                    <a:pt x="27436" y="8288"/>
                  </a:cubicBezTo>
                  <a:lnTo>
                    <a:pt x="1931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4" name="Google Shape;3394;p59"/>
            <p:cNvSpPr/>
            <p:nvPr/>
          </p:nvSpPr>
          <p:spPr>
            <a:xfrm>
              <a:off x="4868980" y="3141162"/>
              <a:ext cx="697793" cy="1436257"/>
            </a:xfrm>
            <a:custGeom>
              <a:rect b="b" l="l" r="r" t="t"/>
              <a:pathLst>
                <a:path extrusionOk="0" h="44813" w="21772">
                  <a:moveTo>
                    <a:pt x="0" y="0"/>
                  </a:moveTo>
                  <a:cubicBezTo>
                    <a:pt x="0" y="535"/>
                    <a:pt x="67" y="1069"/>
                    <a:pt x="201" y="1587"/>
                  </a:cubicBezTo>
                  <a:cubicBezTo>
                    <a:pt x="585" y="3175"/>
                    <a:pt x="1304" y="4662"/>
                    <a:pt x="2340" y="5915"/>
                  </a:cubicBezTo>
                  <a:lnTo>
                    <a:pt x="14253" y="20869"/>
                  </a:lnTo>
                  <a:lnTo>
                    <a:pt x="13501" y="44461"/>
                  </a:lnTo>
                  <a:lnTo>
                    <a:pt x="20535" y="44812"/>
                  </a:lnTo>
                  <a:lnTo>
                    <a:pt x="21755" y="20351"/>
                  </a:lnTo>
                  <a:cubicBezTo>
                    <a:pt x="21772" y="19900"/>
                    <a:pt x="21688" y="19432"/>
                    <a:pt x="21488" y="19031"/>
                  </a:cubicBezTo>
                  <a:cubicBezTo>
                    <a:pt x="19633" y="15088"/>
                    <a:pt x="12699" y="568"/>
                    <a:pt x="12699" y="568"/>
                  </a:cubicBezTo>
                  <a:lnTo>
                    <a:pt x="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5" name="Google Shape;3395;p59"/>
            <p:cNvSpPr/>
            <p:nvPr/>
          </p:nvSpPr>
          <p:spPr>
            <a:xfrm>
              <a:off x="4089812" y="2745953"/>
              <a:ext cx="2121197" cy="1624230"/>
            </a:xfrm>
            <a:custGeom>
              <a:rect b="b" l="l" r="r" t="t"/>
              <a:pathLst>
                <a:path extrusionOk="0" h="50678" w="66184">
                  <a:moveTo>
                    <a:pt x="62641" y="0"/>
                  </a:moveTo>
                  <a:lnTo>
                    <a:pt x="1" y="4395"/>
                  </a:lnTo>
                  <a:lnTo>
                    <a:pt x="3075" y="50677"/>
                  </a:lnTo>
                  <a:lnTo>
                    <a:pt x="66183" y="46066"/>
                  </a:lnTo>
                  <a:lnTo>
                    <a:pt x="626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6" name="Google Shape;3396;p59"/>
            <p:cNvSpPr/>
            <p:nvPr/>
          </p:nvSpPr>
          <p:spPr>
            <a:xfrm>
              <a:off x="4087120" y="2743806"/>
              <a:ext cx="2123889" cy="1629037"/>
            </a:xfrm>
            <a:custGeom>
              <a:rect b="b" l="l" r="r" t="t"/>
              <a:pathLst>
                <a:path extrusionOk="0" h="50828" w="66268">
                  <a:moveTo>
                    <a:pt x="66197" y="45245"/>
                  </a:moveTo>
                  <a:lnTo>
                    <a:pt x="66197" y="45245"/>
                  </a:lnTo>
                  <a:cubicBezTo>
                    <a:pt x="66198" y="45263"/>
                    <a:pt x="66199" y="45280"/>
                    <a:pt x="66200" y="45297"/>
                  </a:cubicBezTo>
                  <a:cubicBezTo>
                    <a:pt x="66201" y="45308"/>
                    <a:pt x="66202" y="45319"/>
                    <a:pt x="66203" y="45329"/>
                  </a:cubicBezTo>
                  <a:lnTo>
                    <a:pt x="66203" y="45329"/>
                  </a:lnTo>
                  <a:cubicBezTo>
                    <a:pt x="66202" y="45313"/>
                    <a:pt x="66201" y="45297"/>
                    <a:pt x="66200" y="45280"/>
                  </a:cubicBezTo>
                  <a:cubicBezTo>
                    <a:pt x="66199" y="45269"/>
                    <a:pt x="66198" y="45257"/>
                    <a:pt x="66197" y="45245"/>
                  </a:cubicBezTo>
                  <a:close/>
                  <a:moveTo>
                    <a:pt x="66203" y="45329"/>
                  </a:moveTo>
                  <a:cubicBezTo>
                    <a:pt x="66236" y="45865"/>
                    <a:pt x="66267" y="46133"/>
                    <a:pt x="66267" y="46133"/>
                  </a:cubicBezTo>
                  <a:cubicBezTo>
                    <a:pt x="66267" y="46133"/>
                    <a:pt x="66251" y="45860"/>
                    <a:pt x="66203" y="45329"/>
                  </a:cubicBezTo>
                  <a:close/>
                  <a:moveTo>
                    <a:pt x="65966" y="46149"/>
                  </a:moveTo>
                  <a:lnTo>
                    <a:pt x="65857" y="46158"/>
                  </a:lnTo>
                  <a:lnTo>
                    <a:pt x="65857" y="46158"/>
                  </a:lnTo>
                  <a:cubicBezTo>
                    <a:pt x="65896" y="46155"/>
                    <a:pt x="65933" y="46152"/>
                    <a:pt x="65966" y="46149"/>
                  </a:cubicBezTo>
                  <a:close/>
                  <a:moveTo>
                    <a:pt x="62708" y="0"/>
                  </a:moveTo>
                  <a:lnTo>
                    <a:pt x="85" y="4378"/>
                  </a:lnTo>
                  <a:lnTo>
                    <a:pt x="1" y="4378"/>
                  </a:lnTo>
                  <a:lnTo>
                    <a:pt x="1" y="4462"/>
                  </a:lnTo>
                  <a:cubicBezTo>
                    <a:pt x="18" y="4562"/>
                    <a:pt x="18" y="4679"/>
                    <a:pt x="34" y="4796"/>
                  </a:cubicBezTo>
                  <a:cubicBezTo>
                    <a:pt x="1120" y="21287"/>
                    <a:pt x="2156" y="36909"/>
                    <a:pt x="3092" y="50744"/>
                  </a:cubicBezTo>
                  <a:lnTo>
                    <a:pt x="3092" y="50828"/>
                  </a:lnTo>
                  <a:lnTo>
                    <a:pt x="3159" y="50811"/>
                  </a:lnTo>
                  <a:cubicBezTo>
                    <a:pt x="21839" y="49441"/>
                    <a:pt x="37629" y="48271"/>
                    <a:pt x="48740" y="47453"/>
                  </a:cubicBezTo>
                  <a:lnTo>
                    <a:pt x="61672" y="46483"/>
                  </a:lnTo>
                  <a:lnTo>
                    <a:pt x="65098" y="46216"/>
                  </a:lnTo>
                  <a:lnTo>
                    <a:pt x="65857" y="46158"/>
                  </a:lnTo>
                  <a:lnTo>
                    <a:pt x="65857" y="46158"/>
                  </a:lnTo>
                  <a:cubicBezTo>
                    <a:pt x="65662" y="46172"/>
                    <a:pt x="65401" y="46186"/>
                    <a:pt x="65081" y="46199"/>
                  </a:cubicBezTo>
                  <a:lnTo>
                    <a:pt x="61639" y="46450"/>
                  </a:lnTo>
                  <a:lnTo>
                    <a:pt x="48690" y="47386"/>
                  </a:lnTo>
                  <a:lnTo>
                    <a:pt x="3221" y="50673"/>
                  </a:lnTo>
                  <a:lnTo>
                    <a:pt x="3221" y="50673"/>
                  </a:lnTo>
                  <a:cubicBezTo>
                    <a:pt x="2303" y="36839"/>
                    <a:pt x="1269" y="21242"/>
                    <a:pt x="185" y="4796"/>
                  </a:cubicBezTo>
                  <a:cubicBezTo>
                    <a:pt x="185" y="4705"/>
                    <a:pt x="175" y="4613"/>
                    <a:pt x="170" y="4522"/>
                  </a:cubicBezTo>
                  <a:lnTo>
                    <a:pt x="170" y="4522"/>
                  </a:lnTo>
                  <a:lnTo>
                    <a:pt x="62662" y="138"/>
                  </a:lnTo>
                  <a:lnTo>
                    <a:pt x="62662" y="138"/>
                  </a:lnTo>
                  <a:cubicBezTo>
                    <a:pt x="63747" y="14049"/>
                    <a:pt x="64647" y="25541"/>
                    <a:pt x="65265" y="33551"/>
                  </a:cubicBezTo>
                  <a:cubicBezTo>
                    <a:pt x="65582" y="37561"/>
                    <a:pt x="65833" y="40702"/>
                    <a:pt x="66000" y="42841"/>
                  </a:cubicBezTo>
                  <a:cubicBezTo>
                    <a:pt x="66082" y="43888"/>
                    <a:pt x="66147" y="44694"/>
                    <a:pt x="66197" y="45245"/>
                  </a:cubicBezTo>
                  <a:lnTo>
                    <a:pt x="66197" y="45245"/>
                  </a:lnTo>
                  <a:cubicBezTo>
                    <a:pt x="66163" y="44695"/>
                    <a:pt x="66098" y="43894"/>
                    <a:pt x="66033" y="42874"/>
                  </a:cubicBezTo>
                  <a:cubicBezTo>
                    <a:pt x="65866" y="40736"/>
                    <a:pt x="65632" y="37595"/>
                    <a:pt x="65332" y="33585"/>
                  </a:cubicBezTo>
                  <a:cubicBezTo>
                    <a:pt x="64713" y="25564"/>
                    <a:pt x="63844" y="14036"/>
                    <a:pt x="62775" y="67"/>
                  </a:cubicBezTo>
                  <a:lnTo>
                    <a:pt x="6277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7" name="Google Shape;3397;p59"/>
            <p:cNvSpPr/>
            <p:nvPr/>
          </p:nvSpPr>
          <p:spPr>
            <a:xfrm>
              <a:off x="5719363" y="2970848"/>
              <a:ext cx="72337" cy="1140147"/>
            </a:xfrm>
            <a:custGeom>
              <a:rect b="b" l="l" r="r" t="t"/>
              <a:pathLst>
                <a:path extrusionOk="0" h="35574" w="2257">
                  <a:moveTo>
                    <a:pt x="135" y="1"/>
                  </a:moveTo>
                  <a:cubicBezTo>
                    <a:pt x="135" y="1"/>
                    <a:pt x="135" y="1"/>
                    <a:pt x="134" y="1"/>
                  </a:cubicBezTo>
                  <a:cubicBezTo>
                    <a:pt x="1" y="1"/>
                    <a:pt x="352" y="7971"/>
                    <a:pt x="903" y="17795"/>
                  </a:cubicBezTo>
                  <a:cubicBezTo>
                    <a:pt x="1454" y="27620"/>
                    <a:pt x="2006" y="35573"/>
                    <a:pt x="2139" y="35573"/>
                  </a:cubicBezTo>
                  <a:cubicBezTo>
                    <a:pt x="2256" y="35557"/>
                    <a:pt x="1922" y="27587"/>
                    <a:pt x="1371" y="17762"/>
                  </a:cubicBezTo>
                  <a:cubicBezTo>
                    <a:pt x="820" y="7948"/>
                    <a:pt x="269" y="1"/>
                    <a:pt x="1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8" name="Google Shape;3398;p59"/>
            <p:cNvSpPr/>
            <p:nvPr/>
          </p:nvSpPr>
          <p:spPr>
            <a:xfrm>
              <a:off x="5539979" y="2967643"/>
              <a:ext cx="72305" cy="1140115"/>
            </a:xfrm>
            <a:custGeom>
              <a:rect b="b" l="l" r="r" t="t"/>
              <a:pathLst>
                <a:path extrusionOk="0" h="35573" w="2256">
                  <a:moveTo>
                    <a:pt x="134" y="1"/>
                  </a:moveTo>
                  <a:cubicBezTo>
                    <a:pt x="134" y="1"/>
                    <a:pt x="134" y="1"/>
                    <a:pt x="134" y="1"/>
                  </a:cubicBezTo>
                  <a:cubicBezTo>
                    <a:pt x="0" y="1"/>
                    <a:pt x="351" y="7971"/>
                    <a:pt x="903" y="17795"/>
                  </a:cubicBezTo>
                  <a:cubicBezTo>
                    <a:pt x="1437" y="27620"/>
                    <a:pt x="2005" y="35573"/>
                    <a:pt x="2122" y="35573"/>
                  </a:cubicBezTo>
                  <a:cubicBezTo>
                    <a:pt x="2256" y="35573"/>
                    <a:pt x="1922" y="27603"/>
                    <a:pt x="1370" y="17778"/>
                  </a:cubicBezTo>
                  <a:cubicBezTo>
                    <a:pt x="820" y="7964"/>
                    <a:pt x="269"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9" name="Google Shape;3399;p59"/>
            <p:cNvSpPr/>
            <p:nvPr/>
          </p:nvSpPr>
          <p:spPr>
            <a:xfrm>
              <a:off x="4990001" y="2975688"/>
              <a:ext cx="72337" cy="1140115"/>
            </a:xfrm>
            <a:custGeom>
              <a:rect b="b" l="l" r="r" t="t"/>
              <a:pathLst>
                <a:path extrusionOk="0" h="35573" w="2257">
                  <a:moveTo>
                    <a:pt x="135" y="0"/>
                  </a:moveTo>
                  <a:cubicBezTo>
                    <a:pt x="135" y="0"/>
                    <a:pt x="134" y="0"/>
                    <a:pt x="134" y="0"/>
                  </a:cubicBezTo>
                  <a:cubicBezTo>
                    <a:pt x="1" y="0"/>
                    <a:pt x="352" y="7970"/>
                    <a:pt x="903" y="17795"/>
                  </a:cubicBezTo>
                  <a:cubicBezTo>
                    <a:pt x="1454" y="27609"/>
                    <a:pt x="2005" y="35573"/>
                    <a:pt x="2122" y="35573"/>
                  </a:cubicBezTo>
                  <a:cubicBezTo>
                    <a:pt x="2122" y="35573"/>
                    <a:pt x="2123" y="35573"/>
                    <a:pt x="2123" y="35573"/>
                  </a:cubicBezTo>
                  <a:cubicBezTo>
                    <a:pt x="2256" y="35573"/>
                    <a:pt x="1922" y="27603"/>
                    <a:pt x="1371" y="17778"/>
                  </a:cubicBezTo>
                  <a:cubicBezTo>
                    <a:pt x="820" y="7964"/>
                    <a:pt x="269" y="0"/>
                    <a:pt x="1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0" name="Google Shape;3400;p59"/>
            <p:cNvSpPr/>
            <p:nvPr/>
          </p:nvSpPr>
          <p:spPr>
            <a:xfrm>
              <a:off x="5164032" y="2968188"/>
              <a:ext cx="72337" cy="1140115"/>
            </a:xfrm>
            <a:custGeom>
              <a:rect b="b" l="l" r="r" t="t"/>
              <a:pathLst>
                <a:path extrusionOk="0" h="35573" w="2257">
                  <a:moveTo>
                    <a:pt x="118" y="0"/>
                  </a:moveTo>
                  <a:cubicBezTo>
                    <a:pt x="1" y="0"/>
                    <a:pt x="335" y="7987"/>
                    <a:pt x="886" y="17795"/>
                  </a:cubicBezTo>
                  <a:cubicBezTo>
                    <a:pt x="1437" y="27626"/>
                    <a:pt x="1988" y="35573"/>
                    <a:pt x="2122" y="35573"/>
                  </a:cubicBezTo>
                  <a:cubicBezTo>
                    <a:pt x="2123" y="35573"/>
                    <a:pt x="2123" y="35573"/>
                    <a:pt x="2123" y="35573"/>
                  </a:cubicBezTo>
                  <a:cubicBezTo>
                    <a:pt x="2257" y="35573"/>
                    <a:pt x="1906" y="27603"/>
                    <a:pt x="1354" y="17778"/>
                  </a:cubicBezTo>
                  <a:cubicBezTo>
                    <a:pt x="803" y="7954"/>
                    <a:pt x="252"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1" name="Google Shape;3401;p59"/>
            <p:cNvSpPr/>
            <p:nvPr/>
          </p:nvSpPr>
          <p:spPr>
            <a:xfrm>
              <a:off x="5337551" y="2960688"/>
              <a:ext cx="72337" cy="1140660"/>
            </a:xfrm>
            <a:custGeom>
              <a:rect b="b" l="l" r="r" t="t"/>
              <a:pathLst>
                <a:path extrusionOk="0" h="35590" w="2257">
                  <a:moveTo>
                    <a:pt x="134" y="0"/>
                  </a:moveTo>
                  <a:lnTo>
                    <a:pt x="134" y="0"/>
                  </a:lnTo>
                  <a:cubicBezTo>
                    <a:pt x="1" y="17"/>
                    <a:pt x="335" y="7987"/>
                    <a:pt x="886" y="17812"/>
                  </a:cubicBezTo>
                  <a:cubicBezTo>
                    <a:pt x="1437" y="27636"/>
                    <a:pt x="1989" y="35589"/>
                    <a:pt x="2122" y="35589"/>
                  </a:cubicBezTo>
                  <a:cubicBezTo>
                    <a:pt x="2256" y="35573"/>
                    <a:pt x="1905" y="27603"/>
                    <a:pt x="1371" y="17778"/>
                  </a:cubicBezTo>
                  <a:cubicBezTo>
                    <a:pt x="819" y="7954"/>
                    <a:pt x="268" y="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2" name="Google Shape;3402;p59"/>
            <p:cNvSpPr/>
            <p:nvPr/>
          </p:nvSpPr>
          <p:spPr>
            <a:xfrm>
              <a:off x="4796675" y="3000847"/>
              <a:ext cx="72337" cy="1140659"/>
            </a:xfrm>
            <a:custGeom>
              <a:rect b="b" l="l" r="r" t="t"/>
              <a:pathLst>
                <a:path extrusionOk="0" h="35590" w="2257">
                  <a:moveTo>
                    <a:pt x="135" y="0"/>
                  </a:moveTo>
                  <a:cubicBezTo>
                    <a:pt x="1" y="17"/>
                    <a:pt x="352" y="7987"/>
                    <a:pt x="903" y="17812"/>
                  </a:cubicBezTo>
                  <a:cubicBezTo>
                    <a:pt x="1454" y="27636"/>
                    <a:pt x="2006" y="35590"/>
                    <a:pt x="2140" y="35590"/>
                  </a:cubicBezTo>
                  <a:cubicBezTo>
                    <a:pt x="2256" y="35573"/>
                    <a:pt x="1922" y="27603"/>
                    <a:pt x="1371" y="17778"/>
                  </a:cubicBezTo>
                  <a:cubicBezTo>
                    <a:pt x="820" y="7954"/>
                    <a:pt x="268" y="0"/>
                    <a:pt x="1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3" name="Google Shape;3403;p59"/>
            <p:cNvSpPr/>
            <p:nvPr/>
          </p:nvSpPr>
          <p:spPr>
            <a:xfrm>
              <a:off x="4606587" y="3012641"/>
              <a:ext cx="72305" cy="1140115"/>
            </a:xfrm>
            <a:custGeom>
              <a:rect b="b" l="l" r="r" t="t"/>
              <a:pathLst>
                <a:path extrusionOk="0" h="35573" w="2256">
                  <a:moveTo>
                    <a:pt x="134" y="0"/>
                  </a:moveTo>
                  <a:cubicBezTo>
                    <a:pt x="134" y="0"/>
                    <a:pt x="134" y="0"/>
                    <a:pt x="134" y="0"/>
                  </a:cubicBezTo>
                  <a:cubicBezTo>
                    <a:pt x="0" y="0"/>
                    <a:pt x="334" y="7970"/>
                    <a:pt x="886" y="17795"/>
                  </a:cubicBezTo>
                  <a:cubicBezTo>
                    <a:pt x="1437" y="27619"/>
                    <a:pt x="1989" y="35572"/>
                    <a:pt x="2122" y="35572"/>
                  </a:cubicBezTo>
                  <a:cubicBezTo>
                    <a:pt x="2256" y="35572"/>
                    <a:pt x="1905" y="27603"/>
                    <a:pt x="1354" y="17778"/>
                  </a:cubicBezTo>
                  <a:cubicBezTo>
                    <a:pt x="803" y="7964"/>
                    <a:pt x="252" y="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4" name="Google Shape;3404;p59"/>
            <p:cNvSpPr/>
            <p:nvPr/>
          </p:nvSpPr>
          <p:spPr>
            <a:xfrm>
              <a:off x="4415953" y="3023859"/>
              <a:ext cx="72305" cy="1140147"/>
            </a:xfrm>
            <a:custGeom>
              <a:rect b="b" l="l" r="r" t="t"/>
              <a:pathLst>
                <a:path extrusionOk="0" h="35574" w="2256">
                  <a:moveTo>
                    <a:pt x="134" y="1"/>
                  </a:moveTo>
                  <a:cubicBezTo>
                    <a:pt x="0" y="1"/>
                    <a:pt x="351" y="7988"/>
                    <a:pt x="902" y="17796"/>
                  </a:cubicBezTo>
                  <a:cubicBezTo>
                    <a:pt x="1453" y="27627"/>
                    <a:pt x="2004" y="35573"/>
                    <a:pt x="2122" y="35573"/>
                  </a:cubicBezTo>
                  <a:cubicBezTo>
                    <a:pt x="2122" y="35573"/>
                    <a:pt x="2122" y="35573"/>
                    <a:pt x="2122" y="35573"/>
                  </a:cubicBezTo>
                  <a:cubicBezTo>
                    <a:pt x="2256" y="35573"/>
                    <a:pt x="1922" y="27603"/>
                    <a:pt x="1370" y="17779"/>
                  </a:cubicBezTo>
                  <a:cubicBezTo>
                    <a:pt x="819" y="7954"/>
                    <a:pt x="267"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5" name="Google Shape;3405;p59"/>
            <p:cNvSpPr/>
            <p:nvPr/>
          </p:nvSpPr>
          <p:spPr>
            <a:xfrm>
              <a:off x="4444862" y="2600831"/>
              <a:ext cx="626578" cy="660486"/>
            </a:xfrm>
            <a:custGeom>
              <a:rect b="b" l="l" r="r" t="t"/>
              <a:pathLst>
                <a:path extrusionOk="0" h="20608" w="19550">
                  <a:moveTo>
                    <a:pt x="7018" y="0"/>
                  </a:moveTo>
                  <a:cubicBezTo>
                    <a:pt x="7018" y="0"/>
                    <a:pt x="0" y="5146"/>
                    <a:pt x="1337" y="9240"/>
                  </a:cubicBezTo>
                  <a:cubicBezTo>
                    <a:pt x="2924" y="14169"/>
                    <a:pt x="14119" y="18129"/>
                    <a:pt x="14119" y="18129"/>
                  </a:cubicBezTo>
                  <a:cubicBezTo>
                    <a:pt x="15005" y="18847"/>
                    <a:pt x="15974" y="19633"/>
                    <a:pt x="16525" y="20000"/>
                  </a:cubicBezTo>
                  <a:cubicBezTo>
                    <a:pt x="17257" y="20468"/>
                    <a:pt x="17563" y="20608"/>
                    <a:pt x="17697" y="20608"/>
                  </a:cubicBezTo>
                  <a:cubicBezTo>
                    <a:pt x="17783" y="20608"/>
                    <a:pt x="17799" y="20550"/>
                    <a:pt x="17812" y="20485"/>
                  </a:cubicBezTo>
                  <a:cubicBezTo>
                    <a:pt x="17895" y="20017"/>
                    <a:pt x="15723" y="19031"/>
                    <a:pt x="16258" y="18931"/>
                  </a:cubicBezTo>
                  <a:cubicBezTo>
                    <a:pt x="16271" y="18929"/>
                    <a:pt x="16285" y="18928"/>
                    <a:pt x="16300" y="18928"/>
                  </a:cubicBezTo>
                  <a:cubicBezTo>
                    <a:pt x="16814" y="18928"/>
                    <a:pt x="18346" y="20106"/>
                    <a:pt x="18782" y="20106"/>
                  </a:cubicBezTo>
                  <a:cubicBezTo>
                    <a:pt x="18848" y="20106"/>
                    <a:pt x="18889" y="20079"/>
                    <a:pt x="18898" y="20017"/>
                  </a:cubicBezTo>
                  <a:cubicBezTo>
                    <a:pt x="18998" y="19382"/>
                    <a:pt x="16726" y="18396"/>
                    <a:pt x="16525" y="18296"/>
                  </a:cubicBezTo>
                  <a:cubicBezTo>
                    <a:pt x="16366" y="18209"/>
                    <a:pt x="16395" y="17959"/>
                    <a:pt x="16514" y="17959"/>
                  </a:cubicBezTo>
                  <a:cubicBezTo>
                    <a:pt x="16532" y="17959"/>
                    <a:pt x="16553" y="17965"/>
                    <a:pt x="16575" y="17979"/>
                  </a:cubicBezTo>
                  <a:cubicBezTo>
                    <a:pt x="16782" y="18103"/>
                    <a:pt x="18575" y="19117"/>
                    <a:pt x="19239" y="19117"/>
                  </a:cubicBezTo>
                  <a:cubicBezTo>
                    <a:pt x="19378" y="19117"/>
                    <a:pt x="19468" y="19072"/>
                    <a:pt x="19483" y="18964"/>
                  </a:cubicBezTo>
                  <a:cubicBezTo>
                    <a:pt x="19549" y="18613"/>
                    <a:pt x="18998" y="18463"/>
                    <a:pt x="18998" y="18463"/>
                  </a:cubicBezTo>
                  <a:cubicBezTo>
                    <a:pt x="18998" y="18463"/>
                    <a:pt x="16542" y="17310"/>
                    <a:pt x="16592" y="17026"/>
                  </a:cubicBezTo>
                  <a:cubicBezTo>
                    <a:pt x="16601" y="16971"/>
                    <a:pt x="16658" y="16947"/>
                    <a:pt x="16749" y="16947"/>
                  </a:cubicBezTo>
                  <a:cubicBezTo>
                    <a:pt x="17146" y="16947"/>
                    <a:pt x="18185" y="17407"/>
                    <a:pt x="18580" y="17611"/>
                  </a:cubicBezTo>
                  <a:cubicBezTo>
                    <a:pt x="18743" y="17695"/>
                    <a:pt x="18880" y="17732"/>
                    <a:pt x="18985" y="17732"/>
                  </a:cubicBezTo>
                  <a:cubicBezTo>
                    <a:pt x="19194" y="17732"/>
                    <a:pt x="19282" y="17588"/>
                    <a:pt x="19215" y="17377"/>
                  </a:cubicBezTo>
                  <a:cubicBezTo>
                    <a:pt x="19132" y="17143"/>
                    <a:pt x="17661" y="16341"/>
                    <a:pt x="17177" y="16107"/>
                  </a:cubicBezTo>
                  <a:cubicBezTo>
                    <a:pt x="16692" y="15873"/>
                    <a:pt x="15372" y="15255"/>
                    <a:pt x="16157" y="14954"/>
                  </a:cubicBezTo>
                  <a:cubicBezTo>
                    <a:pt x="16943" y="14670"/>
                    <a:pt x="17394" y="14069"/>
                    <a:pt x="17411" y="13785"/>
                  </a:cubicBezTo>
                  <a:cubicBezTo>
                    <a:pt x="17422" y="13584"/>
                    <a:pt x="17260" y="13426"/>
                    <a:pt x="17104" y="13426"/>
                  </a:cubicBezTo>
                  <a:cubicBezTo>
                    <a:pt x="17039" y="13426"/>
                    <a:pt x="16975" y="13453"/>
                    <a:pt x="16926" y="13517"/>
                  </a:cubicBezTo>
                  <a:cubicBezTo>
                    <a:pt x="16726" y="13718"/>
                    <a:pt x="16475" y="13885"/>
                    <a:pt x="16224" y="14002"/>
                  </a:cubicBezTo>
                  <a:cubicBezTo>
                    <a:pt x="16041" y="14085"/>
                    <a:pt x="15840" y="14152"/>
                    <a:pt x="15656" y="14169"/>
                  </a:cubicBezTo>
                  <a:cubicBezTo>
                    <a:pt x="14604" y="13517"/>
                    <a:pt x="7152" y="8906"/>
                    <a:pt x="7118" y="8087"/>
                  </a:cubicBezTo>
                  <a:cubicBezTo>
                    <a:pt x="7085" y="7202"/>
                    <a:pt x="10878" y="3943"/>
                    <a:pt x="10878" y="3943"/>
                  </a:cubicBezTo>
                  <a:lnTo>
                    <a:pt x="7018"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6" name="Google Shape;3406;p59"/>
            <p:cNvSpPr/>
            <p:nvPr/>
          </p:nvSpPr>
          <p:spPr>
            <a:xfrm>
              <a:off x="5056953" y="2120177"/>
              <a:ext cx="28300" cy="7115"/>
            </a:xfrm>
            <a:custGeom>
              <a:rect b="b" l="l" r="r" t="t"/>
              <a:pathLst>
                <a:path extrusionOk="0" h="222" w="883">
                  <a:moveTo>
                    <a:pt x="569" y="1"/>
                  </a:moveTo>
                  <a:cubicBezTo>
                    <a:pt x="527" y="1"/>
                    <a:pt x="482" y="3"/>
                    <a:pt x="435" y="10"/>
                  </a:cubicBezTo>
                  <a:cubicBezTo>
                    <a:pt x="167" y="43"/>
                    <a:pt x="0" y="177"/>
                    <a:pt x="34" y="210"/>
                  </a:cubicBezTo>
                  <a:cubicBezTo>
                    <a:pt x="38" y="218"/>
                    <a:pt x="50" y="221"/>
                    <a:pt x="71" y="221"/>
                  </a:cubicBezTo>
                  <a:cubicBezTo>
                    <a:pt x="138" y="221"/>
                    <a:pt x="285" y="186"/>
                    <a:pt x="451" y="160"/>
                  </a:cubicBezTo>
                  <a:cubicBezTo>
                    <a:pt x="669" y="127"/>
                    <a:pt x="852" y="127"/>
                    <a:pt x="869" y="93"/>
                  </a:cubicBezTo>
                  <a:cubicBezTo>
                    <a:pt x="883" y="52"/>
                    <a:pt x="753" y="1"/>
                    <a:pt x="5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7" name="Google Shape;3407;p59"/>
            <p:cNvSpPr/>
            <p:nvPr/>
          </p:nvSpPr>
          <p:spPr>
            <a:xfrm>
              <a:off x="5149161" y="2110915"/>
              <a:ext cx="24550" cy="7948"/>
            </a:xfrm>
            <a:custGeom>
              <a:rect b="b" l="l" r="r" t="t"/>
              <a:pathLst>
                <a:path extrusionOk="0" h="248" w="766">
                  <a:moveTo>
                    <a:pt x="272" y="1"/>
                  </a:moveTo>
                  <a:cubicBezTo>
                    <a:pt x="107" y="1"/>
                    <a:pt x="0" y="74"/>
                    <a:pt x="14" y="115"/>
                  </a:cubicBezTo>
                  <a:cubicBezTo>
                    <a:pt x="30" y="148"/>
                    <a:pt x="198" y="132"/>
                    <a:pt x="381" y="165"/>
                  </a:cubicBezTo>
                  <a:cubicBezTo>
                    <a:pt x="525" y="191"/>
                    <a:pt x="637" y="247"/>
                    <a:pt x="696" y="247"/>
                  </a:cubicBezTo>
                  <a:cubicBezTo>
                    <a:pt x="713" y="247"/>
                    <a:pt x="725" y="243"/>
                    <a:pt x="732" y="232"/>
                  </a:cubicBezTo>
                  <a:cubicBezTo>
                    <a:pt x="766" y="215"/>
                    <a:pt x="632" y="65"/>
                    <a:pt x="398" y="15"/>
                  </a:cubicBezTo>
                  <a:cubicBezTo>
                    <a:pt x="353" y="5"/>
                    <a:pt x="311" y="1"/>
                    <a:pt x="27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408" name="Google Shape;3408;p59"/>
          <p:cNvGrpSpPr/>
          <p:nvPr/>
        </p:nvGrpSpPr>
        <p:grpSpPr>
          <a:xfrm>
            <a:off x="5897114" y="2028923"/>
            <a:ext cx="2294716" cy="2635055"/>
            <a:chOff x="5882689" y="2014348"/>
            <a:chExt cx="2294716" cy="2635055"/>
          </a:xfrm>
        </p:grpSpPr>
        <p:sp>
          <p:nvSpPr>
            <p:cNvPr id="3409" name="Google Shape;3409;p59"/>
            <p:cNvSpPr/>
            <p:nvPr/>
          </p:nvSpPr>
          <p:spPr>
            <a:xfrm>
              <a:off x="5882689" y="2014348"/>
              <a:ext cx="2294716" cy="2635055"/>
            </a:xfrm>
            <a:custGeom>
              <a:rect b="b" l="l" r="r" t="t"/>
              <a:pathLst>
                <a:path extrusionOk="0" h="82217" w="71598">
                  <a:moveTo>
                    <a:pt x="16257" y="1"/>
                  </a:moveTo>
                  <a:cubicBezTo>
                    <a:pt x="14893" y="1"/>
                    <a:pt x="13664" y="957"/>
                    <a:pt x="13384" y="2343"/>
                  </a:cubicBezTo>
                  <a:cubicBezTo>
                    <a:pt x="11045" y="13922"/>
                    <a:pt x="2574" y="57447"/>
                    <a:pt x="302" y="69060"/>
                  </a:cubicBezTo>
                  <a:cubicBezTo>
                    <a:pt x="1" y="70647"/>
                    <a:pt x="1020" y="72184"/>
                    <a:pt x="2607" y="72502"/>
                  </a:cubicBezTo>
                  <a:lnTo>
                    <a:pt x="50260" y="82159"/>
                  </a:lnTo>
                  <a:cubicBezTo>
                    <a:pt x="50455" y="82198"/>
                    <a:pt x="50649" y="82216"/>
                    <a:pt x="50841" y="82216"/>
                  </a:cubicBezTo>
                  <a:cubicBezTo>
                    <a:pt x="52224" y="82216"/>
                    <a:pt x="53457" y="81246"/>
                    <a:pt x="53736" y="79837"/>
                  </a:cubicBezTo>
                  <a:lnTo>
                    <a:pt x="60252" y="46186"/>
                  </a:lnTo>
                  <a:lnTo>
                    <a:pt x="64312" y="46804"/>
                  </a:lnTo>
                  <a:cubicBezTo>
                    <a:pt x="64414" y="46821"/>
                    <a:pt x="64515" y="46829"/>
                    <a:pt x="64614" y="46829"/>
                  </a:cubicBezTo>
                  <a:cubicBezTo>
                    <a:pt x="65497" y="46829"/>
                    <a:pt x="66269" y="46186"/>
                    <a:pt x="66434" y="45300"/>
                  </a:cubicBezTo>
                  <a:lnTo>
                    <a:pt x="71413" y="18132"/>
                  </a:lnTo>
                  <a:cubicBezTo>
                    <a:pt x="71597" y="17113"/>
                    <a:pt x="70929" y="16144"/>
                    <a:pt x="69909" y="15960"/>
                  </a:cubicBezTo>
                  <a:lnTo>
                    <a:pt x="66250" y="15275"/>
                  </a:lnTo>
                  <a:lnTo>
                    <a:pt x="66735" y="12652"/>
                  </a:lnTo>
                  <a:cubicBezTo>
                    <a:pt x="67019" y="11064"/>
                    <a:pt x="65983" y="9561"/>
                    <a:pt x="64412" y="9260"/>
                  </a:cubicBezTo>
                  <a:lnTo>
                    <a:pt x="16810" y="53"/>
                  </a:lnTo>
                  <a:cubicBezTo>
                    <a:pt x="16624" y="18"/>
                    <a:pt x="16440" y="1"/>
                    <a:pt x="162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59"/>
            <p:cNvSpPr/>
            <p:nvPr/>
          </p:nvSpPr>
          <p:spPr>
            <a:xfrm>
              <a:off x="5921245" y="2125305"/>
              <a:ext cx="2060687" cy="2492817"/>
            </a:xfrm>
            <a:custGeom>
              <a:rect b="b" l="l" r="r" t="t"/>
              <a:pathLst>
                <a:path extrusionOk="0" h="77779" w="64296">
                  <a:moveTo>
                    <a:pt x="15740" y="0"/>
                  </a:moveTo>
                  <a:lnTo>
                    <a:pt x="1" y="66583"/>
                  </a:lnTo>
                  <a:lnTo>
                    <a:pt x="48890" y="77778"/>
                  </a:lnTo>
                  <a:lnTo>
                    <a:pt x="64295" y="11679"/>
                  </a:lnTo>
                  <a:lnTo>
                    <a:pt x="1574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59"/>
            <p:cNvSpPr/>
            <p:nvPr/>
          </p:nvSpPr>
          <p:spPr>
            <a:xfrm>
              <a:off x="5884292" y="2046045"/>
              <a:ext cx="1936974" cy="2415705"/>
            </a:xfrm>
            <a:custGeom>
              <a:rect b="b" l="l" r="r" t="t"/>
              <a:pathLst>
                <a:path extrusionOk="0" h="75373" w="60436">
                  <a:moveTo>
                    <a:pt x="11212" y="0"/>
                  </a:moveTo>
                  <a:lnTo>
                    <a:pt x="1" y="67486"/>
                  </a:lnTo>
                  <a:lnTo>
                    <a:pt x="49542" y="75372"/>
                  </a:lnTo>
                  <a:lnTo>
                    <a:pt x="60436" y="8371"/>
                  </a:lnTo>
                  <a:lnTo>
                    <a:pt x="1121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59"/>
            <p:cNvSpPr/>
            <p:nvPr/>
          </p:nvSpPr>
          <p:spPr>
            <a:xfrm>
              <a:off x="5943745" y="2159566"/>
              <a:ext cx="1666536" cy="2229334"/>
            </a:xfrm>
            <a:custGeom>
              <a:rect b="b" l="l" r="r" t="t"/>
              <a:pathLst>
                <a:path extrusionOk="0" h="69558" w="51998">
                  <a:moveTo>
                    <a:pt x="2089" y="0"/>
                  </a:moveTo>
                  <a:lnTo>
                    <a:pt x="1" y="68372"/>
                  </a:lnTo>
                  <a:lnTo>
                    <a:pt x="50126" y="69558"/>
                  </a:lnTo>
                  <a:lnTo>
                    <a:pt x="51998" y="1705"/>
                  </a:lnTo>
                  <a:lnTo>
                    <a:pt x="208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59"/>
            <p:cNvSpPr/>
            <p:nvPr/>
          </p:nvSpPr>
          <p:spPr>
            <a:xfrm>
              <a:off x="5941084" y="2159566"/>
              <a:ext cx="1671343" cy="2232026"/>
            </a:xfrm>
            <a:custGeom>
              <a:rect b="b" l="l" r="r" t="t"/>
              <a:pathLst>
                <a:path extrusionOk="0" h="69642" w="52148">
                  <a:moveTo>
                    <a:pt x="2172" y="0"/>
                  </a:moveTo>
                  <a:lnTo>
                    <a:pt x="52012" y="1769"/>
                  </a:lnTo>
                  <a:lnTo>
                    <a:pt x="52012" y="1769"/>
                  </a:lnTo>
                  <a:cubicBezTo>
                    <a:pt x="51478" y="20804"/>
                    <a:pt x="50845" y="44213"/>
                    <a:pt x="50144" y="69487"/>
                  </a:cubicBezTo>
                  <a:lnTo>
                    <a:pt x="50144" y="69487"/>
                  </a:lnTo>
                  <a:lnTo>
                    <a:pt x="49858" y="69474"/>
                  </a:lnTo>
                  <a:cubicBezTo>
                    <a:pt x="32024" y="69057"/>
                    <a:pt x="15123" y="68657"/>
                    <a:pt x="152" y="68306"/>
                  </a:cubicBezTo>
                  <a:lnTo>
                    <a:pt x="152" y="68306"/>
                  </a:lnTo>
                  <a:cubicBezTo>
                    <a:pt x="1354" y="27904"/>
                    <a:pt x="2155" y="635"/>
                    <a:pt x="2172" y="1"/>
                  </a:cubicBezTo>
                  <a:lnTo>
                    <a:pt x="2172" y="1"/>
                  </a:lnTo>
                  <a:cubicBezTo>
                    <a:pt x="2155" y="636"/>
                    <a:pt x="1286" y="27933"/>
                    <a:pt x="17" y="68372"/>
                  </a:cubicBezTo>
                  <a:lnTo>
                    <a:pt x="0" y="68438"/>
                  </a:lnTo>
                  <a:lnTo>
                    <a:pt x="84" y="68438"/>
                  </a:lnTo>
                  <a:cubicBezTo>
                    <a:pt x="15071" y="68806"/>
                    <a:pt x="31997" y="69207"/>
                    <a:pt x="49842" y="69641"/>
                  </a:cubicBezTo>
                  <a:lnTo>
                    <a:pt x="50293" y="69641"/>
                  </a:lnTo>
                  <a:lnTo>
                    <a:pt x="50293" y="69558"/>
                  </a:lnTo>
                  <a:cubicBezTo>
                    <a:pt x="50978" y="44228"/>
                    <a:pt x="51630" y="20786"/>
                    <a:pt x="52148" y="1721"/>
                  </a:cubicBezTo>
                  <a:lnTo>
                    <a:pt x="52148" y="1655"/>
                  </a:lnTo>
                  <a:lnTo>
                    <a:pt x="52081" y="1655"/>
                  </a:lnTo>
                  <a:lnTo>
                    <a:pt x="217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59"/>
            <p:cNvSpPr/>
            <p:nvPr/>
          </p:nvSpPr>
          <p:spPr>
            <a:xfrm>
              <a:off x="6150467" y="2608587"/>
              <a:ext cx="1234374" cy="22467"/>
            </a:xfrm>
            <a:custGeom>
              <a:rect b="b" l="l" r="r" t="t"/>
              <a:pathLst>
                <a:path extrusionOk="0" h="701" w="38514">
                  <a:moveTo>
                    <a:pt x="5006" y="0"/>
                  </a:moveTo>
                  <a:cubicBezTo>
                    <a:pt x="1895" y="0"/>
                    <a:pt x="0" y="30"/>
                    <a:pt x="0" y="92"/>
                  </a:cubicBezTo>
                  <a:cubicBezTo>
                    <a:pt x="0" y="209"/>
                    <a:pt x="8622" y="443"/>
                    <a:pt x="19248" y="577"/>
                  </a:cubicBezTo>
                  <a:cubicBezTo>
                    <a:pt x="25038" y="659"/>
                    <a:pt x="30230" y="701"/>
                    <a:pt x="33761" y="701"/>
                  </a:cubicBezTo>
                  <a:cubicBezTo>
                    <a:pt x="36721" y="701"/>
                    <a:pt x="38513" y="671"/>
                    <a:pt x="38513" y="610"/>
                  </a:cubicBezTo>
                  <a:cubicBezTo>
                    <a:pt x="38513" y="477"/>
                    <a:pt x="29892" y="259"/>
                    <a:pt x="19265" y="109"/>
                  </a:cubicBezTo>
                  <a:cubicBezTo>
                    <a:pt x="13612" y="38"/>
                    <a:pt x="8529" y="0"/>
                    <a:pt x="50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59"/>
            <p:cNvSpPr/>
            <p:nvPr/>
          </p:nvSpPr>
          <p:spPr>
            <a:xfrm>
              <a:off x="6161685" y="2802425"/>
              <a:ext cx="1234919" cy="22499"/>
            </a:xfrm>
            <a:custGeom>
              <a:rect b="b" l="l" r="r" t="t"/>
              <a:pathLst>
                <a:path extrusionOk="0" h="702" w="38531">
                  <a:moveTo>
                    <a:pt x="5022" y="1"/>
                  </a:moveTo>
                  <a:cubicBezTo>
                    <a:pt x="1913" y="1"/>
                    <a:pt x="18" y="30"/>
                    <a:pt x="18" y="93"/>
                  </a:cubicBezTo>
                  <a:cubicBezTo>
                    <a:pt x="1" y="210"/>
                    <a:pt x="8623" y="444"/>
                    <a:pt x="19266" y="577"/>
                  </a:cubicBezTo>
                  <a:cubicBezTo>
                    <a:pt x="25056" y="659"/>
                    <a:pt x="30248" y="701"/>
                    <a:pt x="33779" y="701"/>
                  </a:cubicBezTo>
                  <a:cubicBezTo>
                    <a:pt x="36738" y="701"/>
                    <a:pt x="38531" y="672"/>
                    <a:pt x="38531" y="611"/>
                  </a:cubicBezTo>
                  <a:cubicBezTo>
                    <a:pt x="38531" y="477"/>
                    <a:pt x="29909" y="260"/>
                    <a:pt x="19266" y="110"/>
                  </a:cubicBezTo>
                  <a:cubicBezTo>
                    <a:pt x="13622" y="39"/>
                    <a:pt x="8543" y="1"/>
                    <a:pt x="50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59"/>
            <p:cNvSpPr/>
            <p:nvPr/>
          </p:nvSpPr>
          <p:spPr>
            <a:xfrm>
              <a:off x="6178286" y="3396568"/>
              <a:ext cx="1234919" cy="22756"/>
            </a:xfrm>
            <a:custGeom>
              <a:rect b="b" l="l" r="r" t="t"/>
              <a:pathLst>
                <a:path extrusionOk="0" h="710" w="38531">
                  <a:moveTo>
                    <a:pt x="5008" y="1"/>
                  </a:moveTo>
                  <a:cubicBezTo>
                    <a:pt x="1898" y="1"/>
                    <a:pt x="1" y="30"/>
                    <a:pt x="1" y="85"/>
                  </a:cubicBezTo>
                  <a:cubicBezTo>
                    <a:pt x="1" y="218"/>
                    <a:pt x="8623" y="452"/>
                    <a:pt x="19266" y="586"/>
                  </a:cubicBezTo>
                  <a:cubicBezTo>
                    <a:pt x="25047" y="668"/>
                    <a:pt x="30239" y="710"/>
                    <a:pt x="33773" y="710"/>
                  </a:cubicBezTo>
                  <a:cubicBezTo>
                    <a:pt x="36735" y="710"/>
                    <a:pt x="38531" y="680"/>
                    <a:pt x="38531" y="619"/>
                  </a:cubicBezTo>
                  <a:cubicBezTo>
                    <a:pt x="38531" y="486"/>
                    <a:pt x="29909" y="268"/>
                    <a:pt x="19266" y="118"/>
                  </a:cubicBezTo>
                  <a:cubicBezTo>
                    <a:pt x="13619" y="38"/>
                    <a:pt x="8534" y="1"/>
                    <a:pt x="50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59"/>
            <p:cNvSpPr/>
            <p:nvPr/>
          </p:nvSpPr>
          <p:spPr>
            <a:xfrm>
              <a:off x="6178286" y="3208595"/>
              <a:ext cx="1234919" cy="22788"/>
            </a:xfrm>
            <a:custGeom>
              <a:rect b="b" l="l" r="r" t="t"/>
              <a:pathLst>
                <a:path extrusionOk="0" h="711" w="38531">
                  <a:moveTo>
                    <a:pt x="5008" y="1"/>
                  </a:moveTo>
                  <a:cubicBezTo>
                    <a:pt x="1898" y="1"/>
                    <a:pt x="1" y="30"/>
                    <a:pt x="1" y="85"/>
                  </a:cubicBezTo>
                  <a:cubicBezTo>
                    <a:pt x="1" y="219"/>
                    <a:pt x="8623" y="436"/>
                    <a:pt x="19266" y="586"/>
                  </a:cubicBezTo>
                  <a:cubicBezTo>
                    <a:pt x="25047" y="668"/>
                    <a:pt x="30239" y="710"/>
                    <a:pt x="33773" y="710"/>
                  </a:cubicBezTo>
                  <a:cubicBezTo>
                    <a:pt x="36735" y="710"/>
                    <a:pt x="38531" y="681"/>
                    <a:pt x="38531" y="620"/>
                  </a:cubicBezTo>
                  <a:cubicBezTo>
                    <a:pt x="38531" y="486"/>
                    <a:pt x="29909" y="269"/>
                    <a:pt x="19266" y="118"/>
                  </a:cubicBezTo>
                  <a:cubicBezTo>
                    <a:pt x="13619" y="38"/>
                    <a:pt x="8534" y="1"/>
                    <a:pt x="50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59"/>
            <p:cNvSpPr/>
            <p:nvPr/>
          </p:nvSpPr>
          <p:spPr>
            <a:xfrm>
              <a:off x="6178286" y="3020654"/>
              <a:ext cx="1234919" cy="22756"/>
            </a:xfrm>
            <a:custGeom>
              <a:rect b="b" l="l" r="r" t="t"/>
              <a:pathLst>
                <a:path extrusionOk="0" h="710" w="38531">
                  <a:moveTo>
                    <a:pt x="5008" y="0"/>
                  </a:moveTo>
                  <a:cubicBezTo>
                    <a:pt x="1898" y="0"/>
                    <a:pt x="1" y="29"/>
                    <a:pt x="1" y="84"/>
                  </a:cubicBezTo>
                  <a:cubicBezTo>
                    <a:pt x="1" y="218"/>
                    <a:pt x="8623" y="435"/>
                    <a:pt x="19266" y="585"/>
                  </a:cubicBezTo>
                  <a:cubicBezTo>
                    <a:pt x="25047" y="667"/>
                    <a:pt x="30239" y="710"/>
                    <a:pt x="33773" y="710"/>
                  </a:cubicBezTo>
                  <a:cubicBezTo>
                    <a:pt x="36735" y="710"/>
                    <a:pt x="38531" y="680"/>
                    <a:pt x="38531" y="619"/>
                  </a:cubicBezTo>
                  <a:cubicBezTo>
                    <a:pt x="38531" y="485"/>
                    <a:pt x="29909" y="268"/>
                    <a:pt x="19266" y="118"/>
                  </a:cubicBezTo>
                  <a:cubicBezTo>
                    <a:pt x="13619" y="38"/>
                    <a:pt x="8534" y="0"/>
                    <a:pt x="50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59"/>
            <p:cNvSpPr/>
            <p:nvPr/>
          </p:nvSpPr>
          <p:spPr>
            <a:xfrm>
              <a:off x="6159569" y="3606496"/>
              <a:ext cx="1234919" cy="22531"/>
            </a:xfrm>
            <a:custGeom>
              <a:rect b="b" l="l" r="r" t="t"/>
              <a:pathLst>
                <a:path extrusionOk="0" h="703" w="38531">
                  <a:moveTo>
                    <a:pt x="5014" y="0"/>
                  </a:moveTo>
                  <a:cubicBezTo>
                    <a:pt x="1906" y="0"/>
                    <a:pt x="8" y="30"/>
                    <a:pt x="0" y="84"/>
                  </a:cubicBezTo>
                  <a:cubicBezTo>
                    <a:pt x="0" y="218"/>
                    <a:pt x="8622" y="435"/>
                    <a:pt x="19265" y="586"/>
                  </a:cubicBezTo>
                  <a:cubicBezTo>
                    <a:pt x="24921" y="666"/>
                    <a:pt x="30005" y="703"/>
                    <a:pt x="33529" y="703"/>
                  </a:cubicBezTo>
                  <a:cubicBezTo>
                    <a:pt x="36637" y="703"/>
                    <a:pt x="38530" y="674"/>
                    <a:pt x="38530" y="619"/>
                  </a:cubicBezTo>
                  <a:cubicBezTo>
                    <a:pt x="38530" y="485"/>
                    <a:pt x="29909" y="268"/>
                    <a:pt x="19265" y="118"/>
                  </a:cubicBezTo>
                  <a:cubicBezTo>
                    <a:pt x="13618" y="38"/>
                    <a:pt x="8538" y="0"/>
                    <a:pt x="50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59"/>
            <p:cNvSpPr/>
            <p:nvPr/>
          </p:nvSpPr>
          <p:spPr>
            <a:xfrm>
              <a:off x="6156332" y="3812673"/>
              <a:ext cx="1234406" cy="22756"/>
            </a:xfrm>
            <a:custGeom>
              <a:rect b="b" l="l" r="r" t="t"/>
              <a:pathLst>
                <a:path extrusionOk="0" h="710" w="38515">
                  <a:moveTo>
                    <a:pt x="5002" y="0"/>
                  </a:moveTo>
                  <a:cubicBezTo>
                    <a:pt x="1894" y="0"/>
                    <a:pt x="1" y="29"/>
                    <a:pt x="1" y="84"/>
                  </a:cubicBezTo>
                  <a:cubicBezTo>
                    <a:pt x="1" y="218"/>
                    <a:pt x="8623" y="435"/>
                    <a:pt x="19249" y="585"/>
                  </a:cubicBezTo>
                  <a:cubicBezTo>
                    <a:pt x="25039" y="667"/>
                    <a:pt x="30231" y="709"/>
                    <a:pt x="33762" y="709"/>
                  </a:cubicBezTo>
                  <a:cubicBezTo>
                    <a:pt x="36721" y="709"/>
                    <a:pt x="38514" y="680"/>
                    <a:pt x="38514" y="619"/>
                  </a:cubicBezTo>
                  <a:cubicBezTo>
                    <a:pt x="38514" y="485"/>
                    <a:pt x="29893" y="268"/>
                    <a:pt x="19266" y="118"/>
                  </a:cubicBezTo>
                  <a:cubicBezTo>
                    <a:pt x="13610" y="38"/>
                    <a:pt x="8526" y="0"/>
                    <a:pt x="50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59"/>
            <p:cNvSpPr/>
            <p:nvPr/>
          </p:nvSpPr>
          <p:spPr>
            <a:xfrm>
              <a:off x="6152582" y="4018819"/>
              <a:ext cx="1234919" cy="22788"/>
            </a:xfrm>
            <a:custGeom>
              <a:rect b="b" l="l" r="r" t="t"/>
              <a:pathLst>
                <a:path extrusionOk="0" h="711" w="38531">
                  <a:moveTo>
                    <a:pt x="5002" y="1"/>
                  </a:moveTo>
                  <a:cubicBezTo>
                    <a:pt x="1894" y="1"/>
                    <a:pt x="1" y="30"/>
                    <a:pt x="1" y="85"/>
                  </a:cubicBezTo>
                  <a:cubicBezTo>
                    <a:pt x="1" y="219"/>
                    <a:pt x="8623" y="452"/>
                    <a:pt x="19266" y="586"/>
                  </a:cubicBezTo>
                  <a:cubicBezTo>
                    <a:pt x="25047" y="668"/>
                    <a:pt x="30234" y="710"/>
                    <a:pt x="33763" y="710"/>
                  </a:cubicBezTo>
                  <a:cubicBezTo>
                    <a:pt x="36721" y="710"/>
                    <a:pt x="38514" y="681"/>
                    <a:pt x="38514" y="620"/>
                  </a:cubicBezTo>
                  <a:lnTo>
                    <a:pt x="38531" y="620"/>
                  </a:lnTo>
                  <a:cubicBezTo>
                    <a:pt x="38531" y="486"/>
                    <a:pt x="29909" y="269"/>
                    <a:pt x="19266" y="118"/>
                  </a:cubicBezTo>
                  <a:cubicBezTo>
                    <a:pt x="13610" y="38"/>
                    <a:pt x="8526" y="1"/>
                    <a:pt x="50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422" name="Google Shape;3422;p59"/>
          <p:cNvSpPr txBox="1"/>
          <p:nvPr>
            <p:ph idx="1" type="subTitle"/>
          </p:nvPr>
        </p:nvSpPr>
        <p:spPr>
          <a:xfrm>
            <a:off x="720000" y="1767600"/>
            <a:ext cx="3006000" cy="90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Do you have any questions?</a:t>
            </a:r>
            <a:endParaRPr/>
          </a:p>
          <a:p>
            <a:pPr indent="0" lvl="0" marL="0" rtl="0" algn="l">
              <a:spcBef>
                <a:spcPts val="0"/>
              </a:spcBef>
              <a:spcAft>
                <a:spcPts val="0"/>
              </a:spcAft>
              <a:buNone/>
            </a:pPr>
            <a:r>
              <a:t/>
            </a:r>
            <a:endParaRPr/>
          </a:p>
          <a:p>
            <a:pPr indent="0" lvl="0" marL="0" rtl="0" algn="l">
              <a:spcBef>
                <a:spcPts val="0"/>
              </a:spcBef>
              <a:spcAft>
                <a:spcPts val="0"/>
              </a:spcAft>
              <a:buNone/>
            </a:pPr>
            <a:r>
              <a:rPr lang="en"/>
              <a:t>youremail@freepik.com </a:t>
            </a:r>
            <a:endParaRPr/>
          </a:p>
          <a:p>
            <a:pPr indent="0" lvl="0" marL="0" rtl="0" algn="l">
              <a:spcBef>
                <a:spcPts val="0"/>
              </a:spcBef>
              <a:spcAft>
                <a:spcPts val="0"/>
              </a:spcAft>
              <a:buNone/>
            </a:pPr>
            <a:r>
              <a:rPr lang="en"/>
              <a:t>+91  620 421 838 </a:t>
            </a:r>
            <a:endParaRPr/>
          </a:p>
          <a:p>
            <a:pPr indent="0" lvl="0" marL="0" rtl="0" algn="l">
              <a:spcBef>
                <a:spcPts val="0"/>
              </a:spcBef>
              <a:spcAft>
                <a:spcPts val="0"/>
              </a:spcAft>
              <a:buNone/>
            </a:pPr>
            <a:r>
              <a:rPr lang="en"/>
              <a:t>yourcompany.com</a:t>
            </a:r>
            <a:endParaRPr/>
          </a:p>
        </p:txBody>
      </p:sp>
      <p:sp>
        <p:nvSpPr>
          <p:cNvPr id="3423" name="Google Shape;3423;p59"/>
          <p:cNvSpPr/>
          <p:nvPr/>
        </p:nvSpPr>
        <p:spPr>
          <a:xfrm>
            <a:off x="1563016" y="3060992"/>
            <a:ext cx="213662" cy="204048"/>
          </a:xfrm>
          <a:custGeom>
            <a:rect b="b" l="l" r="r" t="t"/>
            <a:pathLst>
              <a:path extrusionOk="0" h="37269" w="39025">
                <a:moveTo>
                  <a:pt x="4748" y="1"/>
                </a:moveTo>
                <a:cubicBezTo>
                  <a:pt x="1887" y="1"/>
                  <a:pt x="1" y="1919"/>
                  <a:pt x="1" y="4358"/>
                </a:cubicBezTo>
                <a:cubicBezTo>
                  <a:pt x="1" y="6797"/>
                  <a:pt x="1757" y="8683"/>
                  <a:pt x="4618" y="8683"/>
                </a:cubicBezTo>
                <a:lnTo>
                  <a:pt x="4748" y="8683"/>
                </a:lnTo>
                <a:cubicBezTo>
                  <a:pt x="7578" y="8683"/>
                  <a:pt x="9366" y="6797"/>
                  <a:pt x="9366" y="4358"/>
                </a:cubicBezTo>
                <a:cubicBezTo>
                  <a:pt x="9366" y="1919"/>
                  <a:pt x="7578" y="1"/>
                  <a:pt x="4748" y="1"/>
                </a:cubicBezTo>
                <a:close/>
                <a:moveTo>
                  <a:pt x="553" y="12196"/>
                </a:moveTo>
                <a:lnTo>
                  <a:pt x="553" y="37268"/>
                </a:lnTo>
                <a:lnTo>
                  <a:pt x="8813" y="37268"/>
                </a:lnTo>
                <a:lnTo>
                  <a:pt x="8813" y="12196"/>
                </a:lnTo>
                <a:close/>
                <a:moveTo>
                  <a:pt x="29398" y="11545"/>
                </a:moveTo>
                <a:cubicBezTo>
                  <a:pt x="24943" y="11545"/>
                  <a:pt x="22894" y="13984"/>
                  <a:pt x="21821" y="15740"/>
                </a:cubicBezTo>
                <a:lnTo>
                  <a:pt x="21821" y="12196"/>
                </a:lnTo>
                <a:lnTo>
                  <a:pt x="13561" y="12196"/>
                </a:lnTo>
                <a:lnTo>
                  <a:pt x="13561" y="37268"/>
                </a:lnTo>
                <a:lnTo>
                  <a:pt x="21821" y="37268"/>
                </a:lnTo>
                <a:lnTo>
                  <a:pt x="21821" y="23187"/>
                </a:lnTo>
                <a:cubicBezTo>
                  <a:pt x="21821" y="22504"/>
                  <a:pt x="21951" y="21691"/>
                  <a:pt x="22081" y="21138"/>
                </a:cubicBezTo>
                <a:cubicBezTo>
                  <a:pt x="22764" y="19675"/>
                  <a:pt x="24130" y="18179"/>
                  <a:pt x="26439" y="18179"/>
                </a:cubicBezTo>
                <a:cubicBezTo>
                  <a:pt x="29398" y="18179"/>
                  <a:pt x="30634" y="20488"/>
                  <a:pt x="30634" y="23870"/>
                </a:cubicBezTo>
                <a:lnTo>
                  <a:pt x="30634" y="37268"/>
                </a:lnTo>
                <a:lnTo>
                  <a:pt x="39024" y="37268"/>
                </a:lnTo>
                <a:lnTo>
                  <a:pt x="39024" y="22927"/>
                </a:lnTo>
                <a:cubicBezTo>
                  <a:pt x="39024" y="15187"/>
                  <a:pt x="34959" y="11545"/>
                  <a:pt x="29398" y="11545"/>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4" name="Google Shape;3424;p59"/>
          <p:cNvSpPr/>
          <p:nvPr/>
        </p:nvSpPr>
        <p:spPr>
          <a:xfrm>
            <a:off x="1128600" y="3101222"/>
            <a:ext cx="237467" cy="163888"/>
          </a:xfrm>
          <a:custGeom>
            <a:rect b="b" l="l" r="r" t="t"/>
            <a:pathLst>
              <a:path extrusionOk="0" h="26922" w="39025">
                <a:moveTo>
                  <a:pt x="27350" y="0"/>
                </a:moveTo>
                <a:lnTo>
                  <a:pt x="27350" y="0"/>
                </a:lnTo>
                <a:cubicBezTo>
                  <a:pt x="26197" y="125"/>
                  <a:pt x="25134" y="638"/>
                  <a:pt x="24332" y="1395"/>
                </a:cubicBezTo>
                <a:lnTo>
                  <a:pt x="24332" y="1395"/>
                </a:lnTo>
                <a:cubicBezTo>
                  <a:pt x="24579" y="1133"/>
                  <a:pt x="24781" y="747"/>
                  <a:pt x="24781" y="261"/>
                </a:cubicBezTo>
                <a:lnTo>
                  <a:pt x="24781" y="261"/>
                </a:lnTo>
                <a:cubicBezTo>
                  <a:pt x="21951" y="2179"/>
                  <a:pt x="20163" y="6114"/>
                  <a:pt x="18700" y="9756"/>
                </a:cubicBezTo>
                <a:cubicBezTo>
                  <a:pt x="17594" y="8683"/>
                  <a:pt x="16651" y="7870"/>
                  <a:pt x="15838" y="7447"/>
                </a:cubicBezTo>
                <a:cubicBezTo>
                  <a:pt x="13269" y="6114"/>
                  <a:pt x="10407" y="4748"/>
                  <a:pt x="5822" y="2992"/>
                </a:cubicBezTo>
                <a:lnTo>
                  <a:pt x="5822" y="2992"/>
                </a:lnTo>
                <a:cubicBezTo>
                  <a:pt x="5692" y="4488"/>
                  <a:pt x="6505" y="6504"/>
                  <a:pt x="9074" y="7870"/>
                </a:cubicBezTo>
                <a:cubicBezTo>
                  <a:pt x="8521" y="7870"/>
                  <a:pt x="7578" y="8000"/>
                  <a:pt x="6765" y="8130"/>
                </a:cubicBezTo>
                <a:cubicBezTo>
                  <a:pt x="7025" y="9886"/>
                  <a:pt x="8131" y="11382"/>
                  <a:pt x="11090" y="12065"/>
                </a:cubicBezTo>
                <a:cubicBezTo>
                  <a:pt x="9757" y="12195"/>
                  <a:pt x="9074" y="12455"/>
                  <a:pt x="8391" y="13138"/>
                </a:cubicBezTo>
                <a:cubicBezTo>
                  <a:pt x="9015" y="14268"/>
                  <a:pt x="10320" y="15480"/>
                  <a:pt x="12602" y="15480"/>
                </a:cubicBezTo>
                <a:cubicBezTo>
                  <a:pt x="12816" y="15480"/>
                  <a:pt x="13038" y="15469"/>
                  <a:pt x="13269" y="15447"/>
                </a:cubicBezTo>
                <a:lnTo>
                  <a:pt x="13269" y="15447"/>
                </a:lnTo>
                <a:cubicBezTo>
                  <a:pt x="10330" y="16733"/>
                  <a:pt x="11829" y="18855"/>
                  <a:pt x="14050" y="18855"/>
                </a:cubicBezTo>
                <a:cubicBezTo>
                  <a:pt x="14188" y="18855"/>
                  <a:pt x="14329" y="18846"/>
                  <a:pt x="14472" y="18829"/>
                </a:cubicBezTo>
                <a:lnTo>
                  <a:pt x="14472" y="18829"/>
                </a:lnTo>
                <a:cubicBezTo>
                  <a:pt x="12352" y="20949"/>
                  <a:pt x="9610" y="21931"/>
                  <a:pt x="6946" y="21931"/>
                </a:cubicBezTo>
                <a:cubicBezTo>
                  <a:pt x="4337" y="21931"/>
                  <a:pt x="1803" y="20990"/>
                  <a:pt x="1" y="19252"/>
                </a:cubicBezTo>
                <a:lnTo>
                  <a:pt x="1" y="19252"/>
                </a:lnTo>
                <a:cubicBezTo>
                  <a:pt x="3943" y="24613"/>
                  <a:pt x="9785" y="26921"/>
                  <a:pt x="15554" y="26921"/>
                </a:cubicBezTo>
                <a:cubicBezTo>
                  <a:pt x="24064" y="26921"/>
                  <a:pt x="32416" y="21899"/>
                  <a:pt x="34276" y="14244"/>
                </a:cubicBezTo>
                <a:cubicBezTo>
                  <a:pt x="36715" y="14244"/>
                  <a:pt x="38049" y="13431"/>
                  <a:pt x="39024" y="12455"/>
                </a:cubicBezTo>
                <a:lnTo>
                  <a:pt x="39024" y="12455"/>
                </a:lnTo>
                <a:cubicBezTo>
                  <a:pt x="38637" y="12538"/>
                  <a:pt x="38195" y="12574"/>
                  <a:pt x="37736" y="12574"/>
                </a:cubicBezTo>
                <a:cubicBezTo>
                  <a:pt x="36575" y="12574"/>
                  <a:pt x="35306" y="12345"/>
                  <a:pt x="34537" y="12065"/>
                </a:cubicBezTo>
                <a:cubicBezTo>
                  <a:pt x="36715" y="11805"/>
                  <a:pt x="38211" y="10829"/>
                  <a:pt x="38732" y="9496"/>
                </a:cubicBezTo>
                <a:lnTo>
                  <a:pt x="38732" y="9496"/>
                </a:lnTo>
                <a:cubicBezTo>
                  <a:pt x="38222" y="9787"/>
                  <a:pt x="36737" y="10168"/>
                  <a:pt x="35462" y="10168"/>
                </a:cubicBezTo>
                <a:cubicBezTo>
                  <a:pt x="35026" y="10168"/>
                  <a:pt x="34616" y="10124"/>
                  <a:pt x="34276" y="10016"/>
                </a:cubicBezTo>
                <a:cubicBezTo>
                  <a:pt x="34146" y="9626"/>
                  <a:pt x="33984" y="9366"/>
                  <a:pt x="33984" y="9073"/>
                </a:cubicBezTo>
                <a:cubicBezTo>
                  <a:pt x="32954" y="5454"/>
                  <a:pt x="29680" y="2554"/>
                  <a:pt x="26171" y="2554"/>
                </a:cubicBezTo>
                <a:cubicBezTo>
                  <a:pt x="26022" y="2554"/>
                  <a:pt x="25873" y="2559"/>
                  <a:pt x="25724" y="2569"/>
                </a:cubicBezTo>
                <a:cubicBezTo>
                  <a:pt x="26016" y="2439"/>
                  <a:pt x="26277" y="2439"/>
                  <a:pt x="26667" y="2309"/>
                </a:cubicBezTo>
                <a:cubicBezTo>
                  <a:pt x="27090" y="2179"/>
                  <a:pt x="29398" y="1757"/>
                  <a:pt x="28976" y="944"/>
                </a:cubicBezTo>
                <a:cubicBezTo>
                  <a:pt x="28917" y="759"/>
                  <a:pt x="28724" y="687"/>
                  <a:pt x="28453" y="687"/>
                </a:cubicBezTo>
                <a:cubicBezTo>
                  <a:pt x="27531" y="687"/>
                  <a:pt x="25706" y="1526"/>
                  <a:pt x="25203" y="1626"/>
                </a:cubicBezTo>
                <a:cubicBezTo>
                  <a:pt x="26016" y="1366"/>
                  <a:pt x="27220" y="944"/>
                  <a:pt x="27350" y="0"/>
                </a:cubicBez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5" name="Google Shape;3425;p59"/>
          <p:cNvSpPr/>
          <p:nvPr/>
        </p:nvSpPr>
        <p:spPr>
          <a:xfrm>
            <a:off x="821226" y="3027589"/>
            <a:ext cx="110424" cy="237565"/>
          </a:xfrm>
          <a:custGeom>
            <a:rect b="b" l="l" r="r" t="t"/>
            <a:pathLst>
              <a:path extrusionOk="0" h="39025" w="18147">
                <a:moveTo>
                  <a:pt x="12195" y="1"/>
                </a:moveTo>
                <a:cubicBezTo>
                  <a:pt x="3805" y="1"/>
                  <a:pt x="3935" y="6635"/>
                  <a:pt x="3935" y="7578"/>
                </a:cubicBezTo>
                <a:lnTo>
                  <a:pt x="3935" y="12878"/>
                </a:lnTo>
                <a:lnTo>
                  <a:pt x="0" y="12878"/>
                </a:lnTo>
                <a:lnTo>
                  <a:pt x="0" y="19512"/>
                </a:lnTo>
                <a:lnTo>
                  <a:pt x="3935" y="19512"/>
                </a:lnTo>
                <a:lnTo>
                  <a:pt x="3935" y="39024"/>
                </a:lnTo>
                <a:lnTo>
                  <a:pt x="12065" y="39024"/>
                </a:lnTo>
                <a:lnTo>
                  <a:pt x="12065" y="19512"/>
                </a:lnTo>
                <a:lnTo>
                  <a:pt x="17496" y="19512"/>
                </a:lnTo>
                <a:cubicBezTo>
                  <a:pt x="17496" y="19512"/>
                  <a:pt x="18016" y="16390"/>
                  <a:pt x="18146" y="12878"/>
                </a:cubicBezTo>
                <a:lnTo>
                  <a:pt x="12065" y="12878"/>
                </a:lnTo>
                <a:lnTo>
                  <a:pt x="12065" y="8391"/>
                </a:lnTo>
                <a:cubicBezTo>
                  <a:pt x="12065" y="7740"/>
                  <a:pt x="12878" y="6765"/>
                  <a:pt x="13821" y="6765"/>
                </a:cubicBezTo>
                <a:lnTo>
                  <a:pt x="18146" y="6765"/>
                </a:lnTo>
                <a:lnTo>
                  <a:pt x="18146" y="1"/>
                </a:lnTo>
                <a:close/>
              </a:path>
            </a:pathLst>
          </a:custGeom>
          <a:solidFill>
            <a:schemeClr val="dk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p>
        </p:txBody>
      </p:sp>
      <p:sp>
        <p:nvSpPr>
          <p:cNvPr id="3426" name="Google Shape;3426;p59"/>
          <p:cNvSpPr txBox="1"/>
          <p:nvPr>
            <p:ph idx="1" type="subTitle"/>
          </p:nvPr>
        </p:nvSpPr>
        <p:spPr>
          <a:xfrm>
            <a:off x="720000" y="4326050"/>
            <a:ext cx="3006000" cy="2748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sz="800"/>
              <a:t>Please keep this slide for attribution.</a:t>
            </a:r>
            <a:endParaRPr sz="800"/>
          </a:p>
        </p:txBody>
      </p:sp>
    </p:spTree>
  </p:cSld>
  <p:clrMapOvr>
    <a:masterClrMapping/>
  </p:clrMapOvr>
</p:sld>
</file>

<file path=ppt/slides/slide2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3430" name="Shape 3430"/>
        <p:cNvGrpSpPr/>
        <p:nvPr/>
      </p:nvGrpSpPr>
      <p:grpSpPr>
        <a:xfrm>
          <a:off x="0" y="0"/>
          <a:ext cx="0" cy="0"/>
          <a:chOff x="0" y="0"/>
          <a:chExt cx="0" cy="0"/>
        </a:xfrm>
      </p:grpSpPr>
      <p:sp>
        <p:nvSpPr>
          <p:cNvPr id="3431" name="Google Shape;3431;p60"/>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ALTERNATIVE RESOURCES</a:t>
            </a:r>
            <a:endParaRPr/>
          </a:p>
        </p:txBody>
      </p:sp>
      <p:sp>
        <p:nvSpPr>
          <p:cNvPr id="3432" name="Google Shape;3432;p60"/>
          <p:cNvSpPr txBox="1"/>
          <p:nvPr>
            <p:ph idx="4294967295" type="subTitle"/>
          </p:nvPr>
        </p:nvSpPr>
        <p:spPr>
          <a:xfrm>
            <a:off x="762950" y="4787450"/>
            <a:ext cx="7403700" cy="274800"/>
          </a:xfrm>
          <a:prstGeom prst="rect">
            <a:avLst/>
          </a:prstGeom>
        </p:spPr>
        <p:txBody>
          <a:bodyPr anchorCtr="0" anchor="ctr" bIns="91425" lIns="91425" spcFirstLastPara="1" rIns="91425" wrap="square" tIns="91425">
            <a:noAutofit/>
          </a:bodyPr>
          <a:lstStyle/>
          <a:p>
            <a:pPr indent="0" lvl="0" marL="0" rtl="0" algn="ctr">
              <a:spcBef>
                <a:spcPts val="0"/>
              </a:spcBef>
              <a:spcAft>
                <a:spcPts val="1600"/>
              </a:spcAft>
              <a:buNone/>
            </a:pPr>
            <a:r>
              <a:rPr lang="en" sz="800"/>
              <a:t>Find more illustrations like these on</a:t>
            </a:r>
            <a:r>
              <a:rPr b="1" lang="en" sz="800"/>
              <a:t> </a:t>
            </a:r>
            <a:r>
              <a:rPr b="1" lang="en" sz="800">
                <a:uFill>
                  <a:noFill/>
                </a:uFill>
                <a:hlinkClick r:id="rId3"/>
              </a:rPr>
              <a:t>Stories by Freepik</a:t>
            </a:r>
            <a:endParaRPr b="1" sz="800"/>
          </a:p>
        </p:txBody>
      </p:sp>
      <p:grpSp>
        <p:nvGrpSpPr>
          <p:cNvPr id="3433" name="Google Shape;3433;p60"/>
          <p:cNvGrpSpPr/>
          <p:nvPr/>
        </p:nvGrpSpPr>
        <p:grpSpPr>
          <a:xfrm>
            <a:off x="3768212" y="1168958"/>
            <a:ext cx="2485862" cy="1459813"/>
            <a:chOff x="3768212" y="1168958"/>
            <a:chExt cx="2485862" cy="1459813"/>
          </a:xfrm>
        </p:grpSpPr>
        <p:sp>
          <p:nvSpPr>
            <p:cNvPr id="3434" name="Google Shape;3434;p60"/>
            <p:cNvSpPr/>
            <p:nvPr/>
          </p:nvSpPr>
          <p:spPr>
            <a:xfrm>
              <a:off x="4395270" y="1173894"/>
              <a:ext cx="107688" cy="112367"/>
            </a:xfrm>
            <a:custGeom>
              <a:rect b="b" l="l" r="r" t="t"/>
              <a:pathLst>
                <a:path extrusionOk="0" h="3506" w="3360">
                  <a:moveTo>
                    <a:pt x="1686" y="1"/>
                  </a:moveTo>
                  <a:cubicBezTo>
                    <a:pt x="1227" y="1"/>
                    <a:pt x="770" y="310"/>
                    <a:pt x="803" y="932"/>
                  </a:cubicBezTo>
                  <a:cubicBezTo>
                    <a:pt x="786" y="1317"/>
                    <a:pt x="1020" y="1668"/>
                    <a:pt x="1371" y="1818"/>
                  </a:cubicBezTo>
                  <a:cubicBezTo>
                    <a:pt x="1" y="2019"/>
                    <a:pt x="68" y="3489"/>
                    <a:pt x="68" y="3489"/>
                  </a:cubicBezTo>
                  <a:lnTo>
                    <a:pt x="3276" y="3506"/>
                  </a:lnTo>
                  <a:cubicBezTo>
                    <a:pt x="3276" y="3506"/>
                    <a:pt x="3359" y="2019"/>
                    <a:pt x="2006" y="1818"/>
                  </a:cubicBezTo>
                  <a:cubicBezTo>
                    <a:pt x="2357" y="1668"/>
                    <a:pt x="2574" y="1317"/>
                    <a:pt x="2574" y="949"/>
                  </a:cubicBezTo>
                  <a:cubicBezTo>
                    <a:pt x="2616" y="318"/>
                    <a:pt x="2150" y="1"/>
                    <a:pt x="168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5" name="Google Shape;3435;p60"/>
            <p:cNvSpPr/>
            <p:nvPr/>
          </p:nvSpPr>
          <p:spPr>
            <a:xfrm>
              <a:off x="6082670" y="1382635"/>
              <a:ext cx="132847" cy="98554"/>
            </a:xfrm>
            <a:custGeom>
              <a:rect b="b" l="l" r="r" t="t"/>
              <a:pathLst>
                <a:path extrusionOk="0" h="3075" w="4145">
                  <a:moveTo>
                    <a:pt x="3677" y="0"/>
                  </a:moveTo>
                  <a:lnTo>
                    <a:pt x="1521" y="2122"/>
                  </a:lnTo>
                  <a:lnTo>
                    <a:pt x="485" y="1019"/>
                  </a:lnTo>
                  <a:lnTo>
                    <a:pt x="1" y="1470"/>
                  </a:lnTo>
                  <a:lnTo>
                    <a:pt x="1504" y="3074"/>
                  </a:lnTo>
                  <a:lnTo>
                    <a:pt x="4144" y="468"/>
                  </a:lnTo>
                  <a:lnTo>
                    <a:pt x="367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6" name="Google Shape;3436;p60"/>
            <p:cNvSpPr/>
            <p:nvPr/>
          </p:nvSpPr>
          <p:spPr>
            <a:xfrm>
              <a:off x="5334559" y="1715891"/>
              <a:ext cx="103938" cy="163711"/>
            </a:xfrm>
            <a:custGeom>
              <a:rect b="b" l="l" r="r" t="t"/>
              <a:pathLst>
                <a:path extrusionOk="0" h="5108" w="3243">
                  <a:moveTo>
                    <a:pt x="1685" y="764"/>
                  </a:moveTo>
                  <a:cubicBezTo>
                    <a:pt x="2290" y="764"/>
                    <a:pt x="2739" y="1446"/>
                    <a:pt x="2390" y="2117"/>
                  </a:cubicBezTo>
                  <a:cubicBezTo>
                    <a:pt x="2323" y="2234"/>
                    <a:pt x="2240" y="2317"/>
                    <a:pt x="2140" y="2384"/>
                  </a:cubicBezTo>
                  <a:cubicBezTo>
                    <a:pt x="1984" y="2472"/>
                    <a:pt x="1829" y="2511"/>
                    <a:pt x="1683" y="2511"/>
                  </a:cubicBezTo>
                  <a:cubicBezTo>
                    <a:pt x="1078" y="2511"/>
                    <a:pt x="633" y="1838"/>
                    <a:pt x="970" y="1164"/>
                  </a:cubicBezTo>
                  <a:cubicBezTo>
                    <a:pt x="1037" y="1047"/>
                    <a:pt x="1120" y="947"/>
                    <a:pt x="1221" y="897"/>
                  </a:cubicBezTo>
                  <a:cubicBezTo>
                    <a:pt x="1378" y="805"/>
                    <a:pt x="1536" y="764"/>
                    <a:pt x="1685" y="764"/>
                  </a:cubicBezTo>
                  <a:close/>
                  <a:moveTo>
                    <a:pt x="1751" y="1"/>
                  </a:moveTo>
                  <a:cubicBezTo>
                    <a:pt x="1486" y="1"/>
                    <a:pt x="1203" y="62"/>
                    <a:pt x="920" y="195"/>
                  </a:cubicBezTo>
                  <a:cubicBezTo>
                    <a:pt x="652" y="312"/>
                    <a:pt x="435" y="529"/>
                    <a:pt x="302" y="780"/>
                  </a:cubicBezTo>
                  <a:cubicBezTo>
                    <a:pt x="1" y="1348"/>
                    <a:pt x="134" y="2000"/>
                    <a:pt x="402" y="2551"/>
                  </a:cubicBezTo>
                  <a:lnTo>
                    <a:pt x="1304" y="4857"/>
                  </a:lnTo>
                  <a:cubicBezTo>
                    <a:pt x="1371" y="5024"/>
                    <a:pt x="1525" y="5108"/>
                    <a:pt x="1678" y="5108"/>
                  </a:cubicBezTo>
                  <a:cubicBezTo>
                    <a:pt x="1830" y="5108"/>
                    <a:pt x="1981" y="5024"/>
                    <a:pt x="2039" y="4857"/>
                  </a:cubicBezTo>
                  <a:lnTo>
                    <a:pt x="2942" y="2535"/>
                  </a:lnTo>
                  <a:cubicBezTo>
                    <a:pt x="3109" y="2184"/>
                    <a:pt x="3209" y="1816"/>
                    <a:pt x="3242" y="1432"/>
                  </a:cubicBezTo>
                  <a:cubicBezTo>
                    <a:pt x="3242" y="596"/>
                    <a:pt x="2581" y="1"/>
                    <a:pt x="175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7" name="Google Shape;3437;p60"/>
            <p:cNvSpPr/>
            <p:nvPr/>
          </p:nvSpPr>
          <p:spPr>
            <a:xfrm>
              <a:off x="4142684" y="2091645"/>
              <a:ext cx="34678" cy="117880"/>
            </a:xfrm>
            <a:custGeom>
              <a:rect b="b" l="l" r="r" t="t"/>
              <a:pathLst>
                <a:path extrusionOk="0" h="3678" w="1082">
                  <a:moveTo>
                    <a:pt x="1082" y="0"/>
                  </a:moveTo>
                  <a:cubicBezTo>
                    <a:pt x="1048" y="50"/>
                    <a:pt x="1031" y="100"/>
                    <a:pt x="1031" y="151"/>
                  </a:cubicBezTo>
                  <a:cubicBezTo>
                    <a:pt x="998" y="251"/>
                    <a:pt x="948" y="384"/>
                    <a:pt x="914" y="535"/>
                  </a:cubicBezTo>
                  <a:cubicBezTo>
                    <a:pt x="814" y="869"/>
                    <a:pt x="681" y="1320"/>
                    <a:pt x="547" y="1821"/>
                  </a:cubicBezTo>
                  <a:cubicBezTo>
                    <a:pt x="413" y="2339"/>
                    <a:pt x="280" y="2791"/>
                    <a:pt x="196" y="3125"/>
                  </a:cubicBezTo>
                  <a:lnTo>
                    <a:pt x="96" y="3526"/>
                  </a:lnTo>
                  <a:cubicBezTo>
                    <a:pt x="91" y="3525"/>
                    <a:pt x="86" y="3524"/>
                    <a:pt x="82" y="3524"/>
                  </a:cubicBezTo>
                  <a:cubicBezTo>
                    <a:pt x="11" y="3524"/>
                    <a:pt x="0" y="3645"/>
                    <a:pt x="79" y="3676"/>
                  </a:cubicBezTo>
                  <a:cubicBezTo>
                    <a:pt x="85" y="3677"/>
                    <a:pt x="90" y="3678"/>
                    <a:pt x="95" y="3678"/>
                  </a:cubicBezTo>
                  <a:cubicBezTo>
                    <a:pt x="169" y="3678"/>
                    <a:pt x="207" y="3573"/>
                    <a:pt x="129" y="3526"/>
                  </a:cubicBezTo>
                  <a:lnTo>
                    <a:pt x="246" y="3141"/>
                  </a:lnTo>
                  <a:cubicBezTo>
                    <a:pt x="346" y="2807"/>
                    <a:pt x="463" y="2356"/>
                    <a:pt x="614" y="1838"/>
                  </a:cubicBezTo>
                  <a:cubicBezTo>
                    <a:pt x="747" y="1337"/>
                    <a:pt x="864" y="886"/>
                    <a:pt x="948" y="552"/>
                  </a:cubicBezTo>
                  <a:cubicBezTo>
                    <a:pt x="998" y="384"/>
                    <a:pt x="1015" y="251"/>
                    <a:pt x="1048" y="151"/>
                  </a:cubicBezTo>
                  <a:cubicBezTo>
                    <a:pt x="1065" y="100"/>
                    <a:pt x="1065" y="50"/>
                    <a:pt x="108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8" name="Google Shape;3438;p60"/>
            <p:cNvSpPr/>
            <p:nvPr/>
          </p:nvSpPr>
          <p:spPr>
            <a:xfrm>
              <a:off x="3768212" y="1730153"/>
              <a:ext cx="189608" cy="135219"/>
            </a:xfrm>
            <a:custGeom>
              <a:rect b="b" l="l" r="r" t="t"/>
              <a:pathLst>
                <a:path extrusionOk="0" h="4219" w="5916">
                  <a:moveTo>
                    <a:pt x="5698" y="4128"/>
                  </a:moveTo>
                  <a:lnTo>
                    <a:pt x="5698" y="4128"/>
                  </a:lnTo>
                  <a:cubicBezTo>
                    <a:pt x="5631" y="4161"/>
                    <a:pt x="5581" y="4178"/>
                    <a:pt x="5514" y="4178"/>
                  </a:cubicBezTo>
                  <a:lnTo>
                    <a:pt x="5564" y="4178"/>
                  </a:lnTo>
                  <a:cubicBezTo>
                    <a:pt x="5614" y="4178"/>
                    <a:pt x="5664" y="4161"/>
                    <a:pt x="5698" y="4128"/>
                  </a:cubicBezTo>
                  <a:close/>
                  <a:moveTo>
                    <a:pt x="418" y="1"/>
                  </a:moveTo>
                  <a:cubicBezTo>
                    <a:pt x="234" y="18"/>
                    <a:pt x="67" y="151"/>
                    <a:pt x="67" y="352"/>
                  </a:cubicBezTo>
                  <a:cubicBezTo>
                    <a:pt x="50" y="519"/>
                    <a:pt x="50" y="669"/>
                    <a:pt x="50" y="836"/>
                  </a:cubicBezTo>
                  <a:cubicBezTo>
                    <a:pt x="50" y="1171"/>
                    <a:pt x="50" y="1488"/>
                    <a:pt x="34" y="1805"/>
                  </a:cubicBezTo>
                  <a:cubicBezTo>
                    <a:pt x="34" y="2424"/>
                    <a:pt x="17" y="3042"/>
                    <a:pt x="17" y="3610"/>
                  </a:cubicBezTo>
                  <a:cubicBezTo>
                    <a:pt x="17" y="3694"/>
                    <a:pt x="17" y="3760"/>
                    <a:pt x="17" y="3827"/>
                  </a:cubicBezTo>
                  <a:cubicBezTo>
                    <a:pt x="0" y="3911"/>
                    <a:pt x="34" y="3978"/>
                    <a:pt x="67" y="4044"/>
                  </a:cubicBezTo>
                  <a:cubicBezTo>
                    <a:pt x="100" y="4111"/>
                    <a:pt x="167" y="4161"/>
                    <a:pt x="234" y="4195"/>
                  </a:cubicBezTo>
                  <a:cubicBezTo>
                    <a:pt x="293" y="4207"/>
                    <a:pt x="344" y="4218"/>
                    <a:pt x="392" y="4218"/>
                  </a:cubicBezTo>
                  <a:cubicBezTo>
                    <a:pt x="412" y="4218"/>
                    <a:pt x="432" y="4216"/>
                    <a:pt x="451" y="4211"/>
                  </a:cubicBezTo>
                  <a:lnTo>
                    <a:pt x="2674" y="4211"/>
                  </a:lnTo>
                  <a:lnTo>
                    <a:pt x="4745" y="4195"/>
                  </a:lnTo>
                  <a:lnTo>
                    <a:pt x="5464" y="4195"/>
                  </a:lnTo>
                  <a:cubicBezTo>
                    <a:pt x="5481" y="4195"/>
                    <a:pt x="5497" y="4195"/>
                    <a:pt x="5514" y="4178"/>
                  </a:cubicBezTo>
                  <a:lnTo>
                    <a:pt x="4745" y="4178"/>
                  </a:lnTo>
                  <a:lnTo>
                    <a:pt x="2674" y="4161"/>
                  </a:lnTo>
                  <a:lnTo>
                    <a:pt x="451" y="4161"/>
                  </a:lnTo>
                  <a:cubicBezTo>
                    <a:pt x="385" y="4161"/>
                    <a:pt x="318" y="4161"/>
                    <a:pt x="268" y="4128"/>
                  </a:cubicBezTo>
                  <a:cubicBezTo>
                    <a:pt x="201" y="4111"/>
                    <a:pt x="151" y="4078"/>
                    <a:pt x="117" y="4011"/>
                  </a:cubicBezTo>
                  <a:cubicBezTo>
                    <a:pt x="84" y="3961"/>
                    <a:pt x="67" y="3894"/>
                    <a:pt x="67" y="3827"/>
                  </a:cubicBezTo>
                  <a:cubicBezTo>
                    <a:pt x="67" y="3760"/>
                    <a:pt x="67" y="3694"/>
                    <a:pt x="84" y="3610"/>
                  </a:cubicBezTo>
                  <a:cubicBezTo>
                    <a:pt x="84" y="3042"/>
                    <a:pt x="100" y="2424"/>
                    <a:pt x="100" y="1805"/>
                  </a:cubicBezTo>
                  <a:cubicBezTo>
                    <a:pt x="100" y="1488"/>
                    <a:pt x="117" y="1171"/>
                    <a:pt x="117" y="836"/>
                  </a:cubicBezTo>
                  <a:cubicBezTo>
                    <a:pt x="117" y="686"/>
                    <a:pt x="117" y="519"/>
                    <a:pt x="134" y="352"/>
                  </a:cubicBezTo>
                  <a:cubicBezTo>
                    <a:pt x="134" y="201"/>
                    <a:pt x="268" y="68"/>
                    <a:pt x="418" y="68"/>
                  </a:cubicBezTo>
                  <a:lnTo>
                    <a:pt x="5631" y="68"/>
                  </a:lnTo>
                  <a:cubicBezTo>
                    <a:pt x="5681" y="84"/>
                    <a:pt x="5731" y="118"/>
                    <a:pt x="5781" y="151"/>
                  </a:cubicBezTo>
                  <a:cubicBezTo>
                    <a:pt x="5815" y="201"/>
                    <a:pt x="5848" y="252"/>
                    <a:pt x="5865" y="302"/>
                  </a:cubicBezTo>
                  <a:cubicBezTo>
                    <a:pt x="5865" y="369"/>
                    <a:pt x="5865" y="435"/>
                    <a:pt x="5865" y="485"/>
                  </a:cubicBezTo>
                  <a:cubicBezTo>
                    <a:pt x="5865" y="619"/>
                    <a:pt x="5865" y="736"/>
                    <a:pt x="5865" y="853"/>
                  </a:cubicBezTo>
                  <a:cubicBezTo>
                    <a:pt x="5848" y="1087"/>
                    <a:pt x="5848" y="1321"/>
                    <a:pt x="5848" y="1538"/>
                  </a:cubicBezTo>
                  <a:cubicBezTo>
                    <a:pt x="5848" y="2407"/>
                    <a:pt x="5832" y="3125"/>
                    <a:pt x="5832" y="3610"/>
                  </a:cubicBezTo>
                  <a:lnTo>
                    <a:pt x="5832" y="3777"/>
                  </a:lnTo>
                  <a:cubicBezTo>
                    <a:pt x="5832" y="3827"/>
                    <a:pt x="5832" y="3877"/>
                    <a:pt x="5815" y="3927"/>
                  </a:cubicBezTo>
                  <a:cubicBezTo>
                    <a:pt x="5798" y="4011"/>
                    <a:pt x="5748" y="4078"/>
                    <a:pt x="5698" y="4128"/>
                  </a:cubicBezTo>
                  <a:cubicBezTo>
                    <a:pt x="5765" y="4078"/>
                    <a:pt x="5815" y="4011"/>
                    <a:pt x="5832" y="3944"/>
                  </a:cubicBezTo>
                  <a:cubicBezTo>
                    <a:pt x="5848" y="3894"/>
                    <a:pt x="5848" y="3844"/>
                    <a:pt x="5848" y="3777"/>
                  </a:cubicBezTo>
                  <a:cubicBezTo>
                    <a:pt x="5848" y="3727"/>
                    <a:pt x="5848" y="3677"/>
                    <a:pt x="5865" y="3610"/>
                  </a:cubicBezTo>
                  <a:cubicBezTo>
                    <a:pt x="5865" y="3125"/>
                    <a:pt x="5882" y="2407"/>
                    <a:pt x="5898" y="1538"/>
                  </a:cubicBezTo>
                  <a:cubicBezTo>
                    <a:pt x="5898" y="1321"/>
                    <a:pt x="5898" y="1087"/>
                    <a:pt x="5915" y="853"/>
                  </a:cubicBezTo>
                  <a:cubicBezTo>
                    <a:pt x="5915" y="736"/>
                    <a:pt x="5915" y="619"/>
                    <a:pt x="5915" y="485"/>
                  </a:cubicBezTo>
                  <a:cubicBezTo>
                    <a:pt x="5915" y="419"/>
                    <a:pt x="5915" y="369"/>
                    <a:pt x="5915" y="302"/>
                  </a:cubicBezTo>
                  <a:cubicBezTo>
                    <a:pt x="5898" y="235"/>
                    <a:pt x="5865" y="168"/>
                    <a:pt x="5815" y="118"/>
                  </a:cubicBezTo>
                  <a:cubicBezTo>
                    <a:pt x="5765" y="68"/>
                    <a:pt x="5698" y="34"/>
                    <a:pt x="5631" y="18"/>
                  </a:cubicBezTo>
                  <a:cubicBezTo>
                    <a:pt x="5586" y="18"/>
                    <a:pt x="5542" y="10"/>
                    <a:pt x="5497" y="10"/>
                  </a:cubicBezTo>
                  <a:cubicBezTo>
                    <a:pt x="5475" y="10"/>
                    <a:pt x="5453" y="12"/>
                    <a:pt x="5431" y="18"/>
                  </a:cubicBezTo>
                  <a:lnTo>
                    <a:pt x="5030" y="18"/>
                  </a:lnTo>
                  <a:lnTo>
                    <a:pt x="4177"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9" name="Google Shape;3439;p60"/>
            <p:cNvSpPr/>
            <p:nvPr/>
          </p:nvSpPr>
          <p:spPr>
            <a:xfrm>
              <a:off x="3846927" y="1773004"/>
              <a:ext cx="45543" cy="54132"/>
            </a:xfrm>
            <a:custGeom>
              <a:rect b="b" l="l" r="r" t="t"/>
              <a:pathLst>
                <a:path extrusionOk="0" h="1689" w="1421">
                  <a:moveTo>
                    <a:pt x="34" y="1"/>
                  </a:moveTo>
                  <a:lnTo>
                    <a:pt x="17" y="836"/>
                  </a:lnTo>
                  <a:lnTo>
                    <a:pt x="0" y="1688"/>
                  </a:lnTo>
                  <a:lnTo>
                    <a:pt x="719" y="1270"/>
                  </a:lnTo>
                  <a:lnTo>
                    <a:pt x="1421" y="853"/>
                  </a:lnTo>
                  <a:lnTo>
                    <a:pt x="736" y="418"/>
                  </a:lnTo>
                  <a:lnTo>
                    <a:pt x="34"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0" name="Google Shape;3440;p60"/>
            <p:cNvSpPr/>
            <p:nvPr/>
          </p:nvSpPr>
          <p:spPr>
            <a:xfrm>
              <a:off x="5851334" y="1316196"/>
              <a:ext cx="146757" cy="153744"/>
            </a:xfrm>
            <a:custGeom>
              <a:rect b="b" l="l" r="r" t="t"/>
              <a:pathLst>
                <a:path extrusionOk="0" h="4797" w="4579">
                  <a:moveTo>
                    <a:pt x="2278" y="1"/>
                  </a:moveTo>
                  <a:cubicBezTo>
                    <a:pt x="1590" y="1"/>
                    <a:pt x="1054" y="595"/>
                    <a:pt x="1103" y="1271"/>
                  </a:cubicBezTo>
                  <a:cubicBezTo>
                    <a:pt x="1087" y="1789"/>
                    <a:pt x="1387" y="2274"/>
                    <a:pt x="1872" y="2474"/>
                  </a:cubicBezTo>
                  <a:cubicBezTo>
                    <a:pt x="1" y="2758"/>
                    <a:pt x="84" y="4780"/>
                    <a:pt x="84" y="4780"/>
                  </a:cubicBezTo>
                  <a:lnTo>
                    <a:pt x="4478" y="4797"/>
                  </a:lnTo>
                  <a:cubicBezTo>
                    <a:pt x="4478" y="4797"/>
                    <a:pt x="4579" y="2758"/>
                    <a:pt x="2741" y="2474"/>
                  </a:cubicBezTo>
                  <a:cubicBezTo>
                    <a:pt x="3209" y="2274"/>
                    <a:pt x="3509" y="1806"/>
                    <a:pt x="3509" y="1288"/>
                  </a:cubicBezTo>
                  <a:cubicBezTo>
                    <a:pt x="3560" y="586"/>
                    <a:pt x="3008" y="1"/>
                    <a:pt x="2306" y="1"/>
                  </a:cubicBezTo>
                  <a:cubicBezTo>
                    <a:pt x="2297" y="1"/>
                    <a:pt x="2287" y="1"/>
                    <a:pt x="227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1" name="Google Shape;3441;p60"/>
            <p:cNvSpPr/>
            <p:nvPr/>
          </p:nvSpPr>
          <p:spPr>
            <a:xfrm>
              <a:off x="4876180" y="1249820"/>
              <a:ext cx="243131" cy="175666"/>
            </a:xfrm>
            <a:custGeom>
              <a:rect b="b" l="l" r="r" t="t"/>
              <a:pathLst>
                <a:path extrusionOk="0" h="5481" w="7586">
                  <a:moveTo>
                    <a:pt x="7135" y="0"/>
                  </a:moveTo>
                  <a:lnTo>
                    <a:pt x="0" y="669"/>
                  </a:lnTo>
                  <a:lnTo>
                    <a:pt x="451" y="5481"/>
                  </a:lnTo>
                  <a:lnTo>
                    <a:pt x="7586" y="4796"/>
                  </a:lnTo>
                  <a:lnTo>
                    <a:pt x="713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2" name="Google Shape;3442;p60"/>
            <p:cNvSpPr/>
            <p:nvPr/>
          </p:nvSpPr>
          <p:spPr>
            <a:xfrm>
              <a:off x="4874674" y="1248730"/>
              <a:ext cx="244638" cy="177845"/>
            </a:xfrm>
            <a:custGeom>
              <a:rect b="b" l="l" r="r" t="t"/>
              <a:pathLst>
                <a:path extrusionOk="0" h="5549" w="7633">
                  <a:moveTo>
                    <a:pt x="90" y="695"/>
                  </a:moveTo>
                  <a:cubicBezTo>
                    <a:pt x="91" y="695"/>
                    <a:pt x="87" y="701"/>
                    <a:pt x="81" y="708"/>
                  </a:cubicBezTo>
                  <a:lnTo>
                    <a:pt x="81" y="708"/>
                  </a:lnTo>
                  <a:lnTo>
                    <a:pt x="81" y="703"/>
                  </a:lnTo>
                  <a:cubicBezTo>
                    <a:pt x="86" y="697"/>
                    <a:pt x="89" y="695"/>
                    <a:pt x="90" y="695"/>
                  </a:cubicBezTo>
                  <a:close/>
                  <a:moveTo>
                    <a:pt x="54" y="735"/>
                  </a:moveTo>
                  <a:lnTo>
                    <a:pt x="54" y="735"/>
                  </a:lnTo>
                  <a:cubicBezTo>
                    <a:pt x="52" y="737"/>
                    <a:pt x="50" y="738"/>
                    <a:pt x="49" y="738"/>
                  </a:cubicBezTo>
                  <a:cubicBezTo>
                    <a:pt x="48" y="738"/>
                    <a:pt x="47" y="738"/>
                    <a:pt x="47" y="736"/>
                  </a:cubicBezTo>
                  <a:lnTo>
                    <a:pt x="54" y="735"/>
                  </a:lnTo>
                  <a:close/>
                  <a:moveTo>
                    <a:pt x="7600" y="4496"/>
                  </a:moveTo>
                  <a:cubicBezTo>
                    <a:pt x="7600" y="4596"/>
                    <a:pt x="7616" y="4696"/>
                    <a:pt x="7616" y="4746"/>
                  </a:cubicBezTo>
                  <a:cubicBezTo>
                    <a:pt x="7626" y="4786"/>
                    <a:pt x="7630" y="4814"/>
                    <a:pt x="7632" y="4830"/>
                  </a:cubicBezTo>
                  <a:lnTo>
                    <a:pt x="7632" y="4830"/>
                  </a:lnTo>
                  <a:cubicBezTo>
                    <a:pt x="7616" y="4830"/>
                    <a:pt x="7600" y="4846"/>
                    <a:pt x="7600" y="4846"/>
                  </a:cubicBezTo>
                  <a:cubicBezTo>
                    <a:pt x="7600" y="4846"/>
                    <a:pt x="7616" y="4846"/>
                    <a:pt x="7632" y="4831"/>
                  </a:cubicBezTo>
                  <a:lnTo>
                    <a:pt x="7632" y="4831"/>
                  </a:lnTo>
                  <a:cubicBezTo>
                    <a:pt x="7633" y="4841"/>
                    <a:pt x="7633" y="4846"/>
                    <a:pt x="7633" y="4846"/>
                  </a:cubicBezTo>
                  <a:lnTo>
                    <a:pt x="7633" y="4830"/>
                  </a:lnTo>
                  <a:cubicBezTo>
                    <a:pt x="7633" y="4830"/>
                    <a:pt x="7633" y="4813"/>
                    <a:pt x="7633" y="4746"/>
                  </a:cubicBezTo>
                  <a:cubicBezTo>
                    <a:pt x="7616" y="4696"/>
                    <a:pt x="7616" y="4613"/>
                    <a:pt x="7600" y="4496"/>
                  </a:cubicBezTo>
                  <a:close/>
                  <a:moveTo>
                    <a:pt x="7165" y="1"/>
                  </a:moveTo>
                  <a:lnTo>
                    <a:pt x="47" y="669"/>
                  </a:lnTo>
                  <a:cubicBezTo>
                    <a:pt x="47" y="669"/>
                    <a:pt x="1" y="727"/>
                    <a:pt x="5" y="727"/>
                  </a:cubicBezTo>
                  <a:cubicBezTo>
                    <a:pt x="5" y="727"/>
                    <a:pt x="8" y="725"/>
                    <a:pt x="14" y="719"/>
                  </a:cubicBezTo>
                  <a:lnTo>
                    <a:pt x="14" y="736"/>
                  </a:lnTo>
                  <a:lnTo>
                    <a:pt x="14" y="753"/>
                  </a:lnTo>
                  <a:lnTo>
                    <a:pt x="14" y="786"/>
                  </a:lnTo>
                  <a:lnTo>
                    <a:pt x="31" y="870"/>
                  </a:lnTo>
                  <a:lnTo>
                    <a:pt x="47" y="1037"/>
                  </a:lnTo>
                  <a:cubicBezTo>
                    <a:pt x="47" y="1137"/>
                    <a:pt x="64" y="1237"/>
                    <a:pt x="81" y="1354"/>
                  </a:cubicBezTo>
                  <a:cubicBezTo>
                    <a:pt x="97" y="1555"/>
                    <a:pt x="114" y="1772"/>
                    <a:pt x="131" y="1973"/>
                  </a:cubicBezTo>
                  <a:lnTo>
                    <a:pt x="248" y="3209"/>
                  </a:lnTo>
                  <a:lnTo>
                    <a:pt x="465" y="5515"/>
                  </a:lnTo>
                  <a:lnTo>
                    <a:pt x="482" y="5548"/>
                  </a:lnTo>
                  <a:lnTo>
                    <a:pt x="498" y="5548"/>
                  </a:lnTo>
                  <a:lnTo>
                    <a:pt x="5645" y="5047"/>
                  </a:lnTo>
                  <a:lnTo>
                    <a:pt x="7115" y="4897"/>
                  </a:lnTo>
                  <a:lnTo>
                    <a:pt x="7499" y="4846"/>
                  </a:lnTo>
                  <a:lnTo>
                    <a:pt x="7483" y="4846"/>
                  </a:lnTo>
                  <a:lnTo>
                    <a:pt x="7098" y="4880"/>
                  </a:lnTo>
                  <a:lnTo>
                    <a:pt x="5628" y="5014"/>
                  </a:lnTo>
                  <a:lnTo>
                    <a:pt x="528" y="5479"/>
                  </a:lnTo>
                  <a:lnTo>
                    <a:pt x="528" y="5479"/>
                  </a:lnTo>
                  <a:lnTo>
                    <a:pt x="315" y="3209"/>
                  </a:lnTo>
                  <a:cubicBezTo>
                    <a:pt x="281" y="2808"/>
                    <a:pt x="231" y="2390"/>
                    <a:pt x="198" y="1973"/>
                  </a:cubicBezTo>
                  <a:cubicBezTo>
                    <a:pt x="181" y="1772"/>
                    <a:pt x="164" y="1555"/>
                    <a:pt x="148" y="1338"/>
                  </a:cubicBezTo>
                  <a:cubicBezTo>
                    <a:pt x="131" y="1237"/>
                    <a:pt x="114" y="1137"/>
                    <a:pt x="114" y="1020"/>
                  </a:cubicBezTo>
                  <a:lnTo>
                    <a:pt x="97" y="870"/>
                  </a:lnTo>
                  <a:lnTo>
                    <a:pt x="81" y="786"/>
                  </a:lnTo>
                  <a:lnTo>
                    <a:pt x="81" y="753"/>
                  </a:lnTo>
                  <a:lnTo>
                    <a:pt x="81" y="733"/>
                  </a:lnTo>
                  <a:lnTo>
                    <a:pt x="81" y="733"/>
                  </a:lnTo>
                  <a:lnTo>
                    <a:pt x="7152" y="71"/>
                  </a:lnTo>
                  <a:lnTo>
                    <a:pt x="7152" y="71"/>
                  </a:lnTo>
                  <a:cubicBezTo>
                    <a:pt x="7301" y="1508"/>
                    <a:pt x="7416" y="2698"/>
                    <a:pt x="7499" y="3526"/>
                  </a:cubicBezTo>
                  <a:cubicBezTo>
                    <a:pt x="7533" y="3944"/>
                    <a:pt x="7566" y="4262"/>
                    <a:pt x="7600" y="4496"/>
                  </a:cubicBezTo>
                  <a:cubicBezTo>
                    <a:pt x="7583" y="4278"/>
                    <a:pt x="7549" y="3961"/>
                    <a:pt x="7516" y="3543"/>
                  </a:cubicBezTo>
                  <a:cubicBezTo>
                    <a:pt x="7449" y="2708"/>
                    <a:pt x="7332" y="1505"/>
                    <a:pt x="7199" y="34"/>
                  </a:cubicBezTo>
                  <a:lnTo>
                    <a:pt x="719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3" name="Google Shape;3443;p60"/>
            <p:cNvSpPr/>
            <p:nvPr/>
          </p:nvSpPr>
          <p:spPr>
            <a:xfrm>
              <a:off x="4876180" y="1249820"/>
              <a:ext cx="228677" cy="107656"/>
            </a:xfrm>
            <a:custGeom>
              <a:rect b="b" l="l" r="r" t="t"/>
              <a:pathLst>
                <a:path extrusionOk="0" h="3359" w="7135">
                  <a:moveTo>
                    <a:pt x="7135" y="0"/>
                  </a:moveTo>
                  <a:lnTo>
                    <a:pt x="7135" y="0"/>
                  </a:lnTo>
                  <a:cubicBezTo>
                    <a:pt x="7101" y="17"/>
                    <a:pt x="7085" y="34"/>
                    <a:pt x="7068" y="67"/>
                  </a:cubicBezTo>
                  <a:cubicBezTo>
                    <a:pt x="7101" y="51"/>
                    <a:pt x="7118" y="34"/>
                    <a:pt x="7135" y="0"/>
                  </a:cubicBezTo>
                  <a:close/>
                  <a:moveTo>
                    <a:pt x="7068" y="67"/>
                  </a:moveTo>
                  <a:lnTo>
                    <a:pt x="6884" y="251"/>
                  </a:lnTo>
                  <a:lnTo>
                    <a:pt x="6249" y="953"/>
                  </a:lnTo>
                  <a:lnTo>
                    <a:pt x="4140" y="3278"/>
                  </a:lnTo>
                  <a:lnTo>
                    <a:pt x="4140" y="3278"/>
                  </a:lnTo>
                  <a:lnTo>
                    <a:pt x="3977" y="3175"/>
                  </a:lnTo>
                  <a:lnTo>
                    <a:pt x="1170" y="1387"/>
                  </a:lnTo>
                  <a:lnTo>
                    <a:pt x="318" y="869"/>
                  </a:lnTo>
                  <a:lnTo>
                    <a:pt x="84" y="719"/>
                  </a:lnTo>
                  <a:cubicBezTo>
                    <a:pt x="67" y="702"/>
                    <a:pt x="34" y="685"/>
                    <a:pt x="0" y="669"/>
                  </a:cubicBezTo>
                  <a:lnTo>
                    <a:pt x="0" y="669"/>
                  </a:lnTo>
                  <a:cubicBezTo>
                    <a:pt x="34" y="702"/>
                    <a:pt x="50" y="719"/>
                    <a:pt x="84" y="736"/>
                  </a:cubicBezTo>
                  <a:lnTo>
                    <a:pt x="301" y="886"/>
                  </a:lnTo>
                  <a:lnTo>
                    <a:pt x="1153" y="1437"/>
                  </a:lnTo>
                  <a:lnTo>
                    <a:pt x="3943" y="3225"/>
                  </a:lnTo>
                  <a:lnTo>
                    <a:pt x="4127" y="3342"/>
                  </a:lnTo>
                  <a:lnTo>
                    <a:pt x="4144" y="3359"/>
                  </a:lnTo>
                  <a:lnTo>
                    <a:pt x="4161" y="3342"/>
                  </a:lnTo>
                  <a:lnTo>
                    <a:pt x="6283" y="986"/>
                  </a:lnTo>
                  <a:lnTo>
                    <a:pt x="6901" y="268"/>
                  </a:lnTo>
                  <a:lnTo>
                    <a:pt x="7068" y="67"/>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4" name="Google Shape;3444;p60"/>
            <p:cNvSpPr/>
            <p:nvPr/>
          </p:nvSpPr>
          <p:spPr>
            <a:xfrm>
              <a:off x="4469722" y="1371610"/>
              <a:ext cx="127495" cy="123681"/>
            </a:xfrm>
            <a:custGeom>
              <a:rect b="b" l="l" r="r" t="t"/>
              <a:pathLst>
                <a:path extrusionOk="0" h="3859" w="3978">
                  <a:moveTo>
                    <a:pt x="2073" y="0"/>
                  </a:moveTo>
                  <a:cubicBezTo>
                    <a:pt x="1849" y="0"/>
                    <a:pt x="1623" y="34"/>
                    <a:pt x="1404" y="110"/>
                  </a:cubicBezTo>
                  <a:cubicBezTo>
                    <a:pt x="1053" y="244"/>
                    <a:pt x="736" y="478"/>
                    <a:pt x="502" y="779"/>
                  </a:cubicBezTo>
                  <a:cubicBezTo>
                    <a:pt x="0" y="1464"/>
                    <a:pt x="0" y="2399"/>
                    <a:pt x="502" y="3068"/>
                  </a:cubicBezTo>
                  <a:cubicBezTo>
                    <a:pt x="736" y="3385"/>
                    <a:pt x="1053" y="3619"/>
                    <a:pt x="1404" y="3753"/>
                  </a:cubicBezTo>
                  <a:cubicBezTo>
                    <a:pt x="1609" y="3825"/>
                    <a:pt x="1821" y="3859"/>
                    <a:pt x="2032" y="3859"/>
                  </a:cubicBezTo>
                  <a:cubicBezTo>
                    <a:pt x="2163" y="3859"/>
                    <a:pt x="2294" y="3845"/>
                    <a:pt x="2423" y="3819"/>
                  </a:cubicBezTo>
                  <a:cubicBezTo>
                    <a:pt x="2958" y="3719"/>
                    <a:pt x="3442" y="3385"/>
                    <a:pt x="3710" y="2917"/>
                  </a:cubicBezTo>
                  <a:cubicBezTo>
                    <a:pt x="3810" y="2750"/>
                    <a:pt x="3877" y="2583"/>
                    <a:pt x="3927" y="2399"/>
                  </a:cubicBezTo>
                  <a:cubicBezTo>
                    <a:pt x="3944" y="2332"/>
                    <a:pt x="3944" y="2266"/>
                    <a:pt x="3960" y="2199"/>
                  </a:cubicBezTo>
                  <a:cubicBezTo>
                    <a:pt x="3960" y="2149"/>
                    <a:pt x="3960" y="2099"/>
                    <a:pt x="3960" y="2048"/>
                  </a:cubicBezTo>
                  <a:cubicBezTo>
                    <a:pt x="3960" y="2015"/>
                    <a:pt x="3960" y="1982"/>
                    <a:pt x="3960" y="1965"/>
                  </a:cubicBezTo>
                  <a:cubicBezTo>
                    <a:pt x="3977" y="1948"/>
                    <a:pt x="3960" y="1948"/>
                    <a:pt x="3960" y="1931"/>
                  </a:cubicBezTo>
                  <a:cubicBezTo>
                    <a:pt x="3960" y="2082"/>
                    <a:pt x="3927" y="2232"/>
                    <a:pt x="3894" y="2399"/>
                  </a:cubicBezTo>
                  <a:cubicBezTo>
                    <a:pt x="3843" y="2566"/>
                    <a:pt x="3777" y="2733"/>
                    <a:pt x="3676" y="2901"/>
                  </a:cubicBezTo>
                  <a:cubicBezTo>
                    <a:pt x="3328" y="3474"/>
                    <a:pt x="2719" y="3805"/>
                    <a:pt x="2078" y="3805"/>
                  </a:cubicBezTo>
                  <a:cubicBezTo>
                    <a:pt x="1860" y="3805"/>
                    <a:pt x="1637" y="3767"/>
                    <a:pt x="1421" y="3686"/>
                  </a:cubicBezTo>
                  <a:cubicBezTo>
                    <a:pt x="1087" y="3569"/>
                    <a:pt x="769" y="3335"/>
                    <a:pt x="552" y="3034"/>
                  </a:cubicBezTo>
                  <a:cubicBezTo>
                    <a:pt x="67" y="2383"/>
                    <a:pt x="67" y="1480"/>
                    <a:pt x="552" y="829"/>
                  </a:cubicBezTo>
                  <a:cubicBezTo>
                    <a:pt x="769" y="528"/>
                    <a:pt x="1087" y="294"/>
                    <a:pt x="1421" y="177"/>
                  </a:cubicBezTo>
                  <a:cubicBezTo>
                    <a:pt x="1637" y="96"/>
                    <a:pt x="1861" y="58"/>
                    <a:pt x="2081" y="58"/>
                  </a:cubicBezTo>
                  <a:cubicBezTo>
                    <a:pt x="2725" y="58"/>
                    <a:pt x="3340" y="389"/>
                    <a:pt x="3676" y="962"/>
                  </a:cubicBezTo>
                  <a:cubicBezTo>
                    <a:pt x="3777" y="1129"/>
                    <a:pt x="3843" y="1296"/>
                    <a:pt x="3894" y="1464"/>
                  </a:cubicBezTo>
                  <a:cubicBezTo>
                    <a:pt x="3927" y="1631"/>
                    <a:pt x="3960" y="1781"/>
                    <a:pt x="3960" y="1931"/>
                  </a:cubicBezTo>
                  <a:cubicBezTo>
                    <a:pt x="3960" y="1915"/>
                    <a:pt x="3977" y="1915"/>
                    <a:pt x="3960" y="1898"/>
                  </a:cubicBezTo>
                  <a:cubicBezTo>
                    <a:pt x="3960" y="1881"/>
                    <a:pt x="3960" y="1848"/>
                    <a:pt x="3960" y="1814"/>
                  </a:cubicBezTo>
                  <a:cubicBezTo>
                    <a:pt x="3960" y="1764"/>
                    <a:pt x="3960" y="1714"/>
                    <a:pt x="3960" y="1664"/>
                  </a:cubicBezTo>
                  <a:cubicBezTo>
                    <a:pt x="3944" y="1597"/>
                    <a:pt x="3944" y="1530"/>
                    <a:pt x="3927" y="1464"/>
                  </a:cubicBezTo>
                  <a:cubicBezTo>
                    <a:pt x="3877" y="1280"/>
                    <a:pt x="3810" y="1113"/>
                    <a:pt x="3710" y="946"/>
                  </a:cubicBezTo>
                  <a:cubicBezTo>
                    <a:pt x="3442" y="478"/>
                    <a:pt x="2958" y="144"/>
                    <a:pt x="2423" y="27"/>
                  </a:cubicBezTo>
                  <a:cubicBezTo>
                    <a:pt x="2308" y="9"/>
                    <a:pt x="2190" y="0"/>
                    <a:pt x="20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60"/>
            <p:cNvSpPr/>
            <p:nvPr/>
          </p:nvSpPr>
          <p:spPr>
            <a:xfrm>
              <a:off x="4583243" y="1471510"/>
              <a:ext cx="95894" cy="63780"/>
            </a:xfrm>
            <a:custGeom>
              <a:rect b="b" l="l" r="r" t="t"/>
              <a:pathLst>
                <a:path extrusionOk="0" h="1990" w="2992">
                  <a:moveTo>
                    <a:pt x="18" y="0"/>
                  </a:moveTo>
                  <a:cubicBezTo>
                    <a:pt x="18" y="0"/>
                    <a:pt x="17" y="0"/>
                    <a:pt x="17" y="1"/>
                  </a:cubicBezTo>
                  <a:cubicBezTo>
                    <a:pt x="1" y="17"/>
                    <a:pt x="652" y="469"/>
                    <a:pt x="1471" y="1020"/>
                  </a:cubicBezTo>
                  <a:cubicBezTo>
                    <a:pt x="2274" y="1561"/>
                    <a:pt x="2949" y="1990"/>
                    <a:pt x="2974" y="1990"/>
                  </a:cubicBezTo>
                  <a:cubicBezTo>
                    <a:pt x="2975" y="1990"/>
                    <a:pt x="2975" y="1989"/>
                    <a:pt x="2975" y="1989"/>
                  </a:cubicBezTo>
                  <a:cubicBezTo>
                    <a:pt x="2992" y="1972"/>
                    <a:pt x="2340" y="1521"/>
                    <a:pt x="1521" y="970"/>
                  </a:cubicBezTo>
                  <a:cubicBezTo>
                    <a:pt x="701" y="429"/>
                    <a:pt x="42"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6" name="Google Shape;3446;p60"/>
            <p:cNvSpPr/>
            <p:nvPr/>
          </p:nvSpPr>
          <p:spPr>
            <a:xfrm>
              <a:off x="4811920" y="1549167"/>
              <a:ext cx="132302" cy="98554"/>
            </a:xfrm>
            <a:custGeom>
              <a:rect b="b" l="l" r="r" t="t"/>
              <a:pathLst>
                <a:path extrusionOk="0" h="3075" w="4128">
                  <a:moveTo>
                    <a:pt x="3676" y="0"/>
                  </a:moveTo>
                  <a:lnTo>
                    <a:pt x="1504" y="2139"/>
                  </a:lnTo>
                  <a:lnTo>
                    <a:pt x="485" y="1020"/>
                  </a:lnTo>
                  <a:lnTo>
                    <a:pt x="0" y="1471"/>
                  </a:lnTo>
                  <a:lnTo>
                    <a:pt x="1487" y="3075"/>
                  </a:lnTo>
                  <a:lnTo>
                    <a:pt x="4127" y="468"/>
                  </a:lnTo>
                  <a:lnTo>
                    <a:pt x="367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60"/>
            <p:cNvSpPr/>
            <p:nvPr/>
          </p:nvSpPr>
          <p:spPr>
            <a:xfrm>
              <a:off x="5905947" y="1597370"/>
              <a:ext cx="348127" cy="254926"/>
            </a:xfrm>
            <a:custGeom>
              <a:rect b="b" l="l" r="r" t="t"/>
              <a:pathLst>
                <a:path extrusionOk="0" h="7954" w="10862">
                  <a:moveTo>
                    <a:pt x="2089" y="0"/>
                  </a:moveTo>
                  <a:cubicBezTo>
                    <a:pt x="1872" y="0"/>
                    <a:pt x="1655" y="0"/>
                    <a:pt x="1438" y="34"/>
                  </a:cubicBezTo>
                  <a:cubicBezTo>
                    <a:pt x="719" y="134"/>
                    <a:pt x="151" y="702"/>
                    <a:pt x="34" y="1420"/>
                  </a:cubicBezTo>
                  <a:cubicBezTo>
                    <a:pt x="18" y="1671"/>
                    <a:pt x="1" y="1922"/>
                    <a:pt x="18" y="2156"/>
                  </a:cubicBezTo>
                  <a:lnTo>
                    <a:pt x="18" y="2908"/>
                  </a:lnTo>
                  <a:lnTo>
                    <a:pt x="18" y="4461"/>
                  </a:lnTo>
                  <a:lnTo>
                    <a:pt x="18" y="4862"/>
                  </a:lnTo>
                  <a:cubicBezTo>
                    <a:pt x="18" y="4996"/>
                    <a:pt x="18" y="5130"/>
                    <a:pt x="51" y="5263"/>
                  </a:cubicBezTo>
                  <a:cubicBezTo>
                    <a:pt x="151" y="5815"/>
                    <a:pt x="536" y="6283"/>
                    <a:pt x="1070" y="6500"/>
                  </a:cubicBezTo>
                  <a:cubicBezTo>
                    <a:pt x="1204" y="6550"/>
                    <a:pt x="1338" y="6583"/>
                    <a:pt x="1471" y="6600"/>
                  </a:cubicBezTo>
                  <a:cubicBezTo>
                    <a:pt x="1610" y="6616"/>
                    <a:pt x="1735" y="6617"/>
                    <a:pt x="1872" y="6617"/>
                  </a:cubicBezTo>
                  <a:lnTo>
                    <a:pt x="1872" y="6617"/>
                  </a:lnTo>
                  <a:lnTo>
                    <a:pt x="1872" y="7953"/>
                  </a:lnTo>
                  <a:lnTo>
                    <a:pt x="1922" y="7887"/>
                  </a:lnTo>
                  <a:lnTo>
                    <a:pt x="3192" y="6617"/>
                  </a:lnTo>
                  <a:lnTo>
                    <a:pt x="8890" y="6617"/>
                  </a:lnTo>
                  <a:cubicBezTo>
                    <a:pt x="9107" y="6617"/>
                    <a:pt x="9308" y="6617"/>
                    <a:pt x="9525" y="6567"/>
                  </a:cubicBezTo>
                  <a:cubicBezTo>
                    <a:pt x="10143" y="6433"/>
                    <a:pt x="10628" y="5965"/>
                    <a:pt x="10795" y="5364"/>
                  </a:cubicBezTo>
                  <a:cubicBezTo>
                    <a:pt x="10828" y="5180"/>
                    <a:pt x="10861" y="4979"/>
                    <a:pt x="10845" y="4796"/>
                  </a:cubicBezTo>
                  <a:lnTo>
                    <a:pt x="10845" y="4261"/>
                  </a:lnTo>
                  <a:cubicBezTo>
                    <a:pt x="10845" y="3893"/>
                    <a:pt x="10845" y="3559"/>
                    <a:pt x="10845" y="3242"/>
                  </a:cubicBezTo>
                  <a:cubicBezTo>
                    <a:pt x="10845" y="2908"/>
                    <a:pt x="10845" y="2607"/>
                    <a:pt x="10845" y="2323"/>
                  </a:cubicBezTo>
                  <a:cubicBezTo>
                    <a:pt x="10845" y="2172"/>
                    <a:pt x="10845" y="2039"/>
                    <a:pt x="10845" y="1905"/>
                  </a:cubicBezTo>
                  <a:cubicBezTo>
                    <a:pt x="10845" y="1771"/>
                    <a:pt x="10845" y="1638"/>
                    <a:pt x="10828" y="1504"/>
                  </a:cubicBezTo>
                  <a:cubicBezTo>
                    <a:pt x="10778" y="1053"/>
                    <a:pt x="10544" y="652"/>
                    <a:pt x="10193" y="385"/>
                  </a:cubicBezTo>
                  <a:cubicBezTo>
                    <a:pt x="9976" y="217"/>
                    <a:pt x="9725" y="100"/>
                    <a:pt x="9458" y="50"/>
                  </a:cubicBezTo>
                  <a:cubicBezTo>
                    <a:pt x="9408" y="50"/>
                    <a:pt x="9374" y="50"/>
                    <a:pt x="9324" y="34"/>
                  </a:cubicBezTo>
                  <a:lnTo>
                    <a:pt x="9157" y="34"/>
                  </a:lnTo>
                  <a:cubicBezTo>
                    <a:pt x="9157" y="34"/>
                    <a:pt x="9191" y="34"/>
                    <a:pt x="9241" y="50"/>
                  </a:cubicBezTo>
                  <a:lnTo>
                    <a:pt x="9324" y="50"/>
                  </a:lnTo>
                  <a:cubicBezTo>
                    <a:pt x="9358" y="50"/>
                    <a:pt x="9408" y="67"/>
                    <a:pt x="9441" y="67"/>
                  </a:cubicBezTo>
                  <a:cubicBezTo>
                    <a:pt x="10160" y="201"/>
                    <a:pt x="10711" y="786"/>
                    <a:pt x="10795" y="1504"/>
                  </a:cubicBezTo>
                  <a:cubicBezTo>
                    <a:pt x="10795" y="1638"/>
                    <a:pt x="10795" y="1771"/>
                    <a:pt x="10795" y="1905"/>
                  </a:cubicBezTo>
                  <a:cubicBezTo>
                    <a:pt x="10795" y="2039"/>
                    <a:pt x="10795" y="2172"/>
                    <a:pt x="10795" y="2323"/>
                  </a:cubicBezTo>
                  <a:cubicBezTo>
                    <a:pt x="10795" y="2607"/>
                    <a:pt x="10795" y="2924"/>
                    <a:pt x="10795" y="3242"/>
                  </a:cubicBezTo>
                  <a:cubicBezTo>
                    <a:pt x="10795" y="3559"/>
                    <a:pt x="10795" y="3893"/>
                    <a:pt x="10795" y="4261"/>
                  </a:cubicBezTo>
                  <a:lnTo>
                    <a:pt x="10795" y="4796"/>
                  </a:lnTo>
                  <a:cubicBezTo>
                    <a:pt x="10795" y="4979"/>
                    <a:pt x="10778" y="5163"/>
                    <a:pt x="10728" y="5347"/>
                  </a:cubicBezTo>
                  <a:cubicBezTo>
                    <a:pt x="10577" y="5932"/>
                    <a:pt x="10110" y="6383"/>
                    <a:pt x="9508" y="6517"/>
                  </a:cubicBezTo>
                  <a:cubicBezTo>
                    <a:pt x="9361" y="6541"/>
                    <a:pt x="9206" y="6557"/>
                    <a:pt x="9054" y="6557"/>
                  </a:cubicBezTo>
                  <a:cubicBezTo>
                    <a:pt x="8998" y="6557"/>
                    <a:pt x="8944" y="6554"/>
                    <a:pt x="8890" y="6550"/>
                  </a:cubicBezTo>
                  <a:lnTo>
                    <a:pt x="3175" y="6550"/>
                  </a:lnTo>
                  <a:lnTo>
                    <a:pt x="3159" y="6567"/>
                  </a:lnTo>
                  <a:lnTo>
                    <a:pt x="1939" y="7786"/>
                  </a:lnTo>
                  <a:lnTo>
                    <a:pt x="1939" y="6550"/>
                  </a:lnTo>
                  <a:lnTo>
                    <a:pt x="1906" y="6550"/>
                  </a:lnTo>
                  <a:cubicBezTo>
                    <a:pt x="1755" y="6550"/>
                    <a:pt x="1622" y="6550"/>
                    <a:pt x="1488" y="6533"/>
                  </a:cubicBezTo>
                  <a:cubicBezTo>
                    <a:pt x="1354" y="6517"/>
                    <a:pt x="1221" y="6483"/>
                    <a:pt x="1087" y="6433"/>
                  </a:cubicBezTo>
                  <a:cubicBezTo>
                    <a:pt x="586" y="6233"/>
                    <a:pt x="218" y="5781"/>
                    <a:pt x="101" y="5247"/>
                  </a:cubicBezTo>
                  <a:cubicBezTo>
                    <a:pt x="68" y="4996"/>
                    <a:pt x="68" y="4729"/>
                    <a:pt x="68" y="4461"/>
                  </a:cubicBezTo>
                  <a:lnTo>
                    <a:pt x="68" y="2908"/>
                  </a:lnTo>
                  <a:lnTo>
                    <a:pt x="68" y="2156"/>
                  </a:lnTo>
                  <a:cubicBezTo>
                    <a:pt x="68" y="1922"/>
                    <a:pt x="68" y="1671"/>
                    <a:pt x="101" y="1437"/>
                  </a:cubicBezTo>
                  <a:cubicBezTo>
                    <a:pt x="201" y="735"/>
                    <a:pt x="753" y="184"/>
                    <a:pt x="1454" y="84"/>
                  </a:cubicBezTo>
                  <a:cubicBezTo>
                    <a:pt x="1608" y="72"/>
                    <a:pt x="1762" y="60"/>
                    <a:pt x="1909" y="60"/>
                  </a:cubicBezTo>
                  <a:cubicBezTo>
                    <a:pt x="1971" y="60"/>
                    <a:pt x="2031" y="62"/>
                    <a:pt x="2089" y="67"/>
                  </a:cubicBezTo>
                  <a:lnTo>
                    <a:pt x="4479" y="50"/>
                  </a:lnTo>
                  <a:lnTo>
                    <a:pt x="7904" y="50"/>
                  </a:lnTo>
                  <a:lnTo>
                    <a:pt x="8840" y="34"/>
                  </a:lnTo>
                  <a:lnTo>
                    <a:pt x="7904" y="17"/>
                  </a:lnTo>
                  <a:lnTo>
                    <a:pt x="4479" y="17"/>
                  </a:lnTo>
                  <a:lnTo>
                    <a:pt x="208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60"/>
            <p:cNvSpPr/>
            <p:nvPr/>
          </p:nvSpPr>
          <p:spPr>
            <a:xfrm>
              <a:off x="6010398" y="1697815"/>
              <a:ext cx="27339" cy="25416"/>
            </a:xfrm>
            <a:custGeom>
              <a:rect b="b" l="l" r="r" t="t"/>
              <a:pathLst>
                <a:path extrusionOk="0" h="793" w="853">
                  <a:moveTo>
                    <a:pt x="471" y="1"/>
                  </a:moveTo>
                  <a:cubicBezTo>
                    <a:pt x="429" y="1"/>
                    <a:pt x="388" y="8"/>
                    <a:pt x="351" y="24"/>
                  </a:cubicBezTo>
                  <a:cubicBezTo>
                    <a:pt x="0" y="141"/>
                    <a:pt x="0" y="642"/>
                    <a:pt x="351" y="776"/>
                  </a:cubicBezTo>
                  <a:cubicBezTo>
                    <a:pt x="388" y="787"/>
                    <a:pt x="428" y="792"/>
                    <a:pt x="469" y="792"/>
                  </a:cubicBezTo>
                  <a:cubicBezTo>
                    <a:pt x="558" y="792"/>
                    <a:pt x="650" y="766"/>
                    <a:pt x="718" y="709"/>
                  </a:cubicBezTo>
                  <a:cubicBezTo>
                    <a:pt x="785" y="659"/>
                    <a:pt x="835" y="576"/>
                    <a:pt x="852" y="492"/>
                  </a:cubicBezTo>
                  <a:cubicBezTo>
                    <a:pt x="852" y="459"/>
                    <a:pt x="852" y="425"/>
                    <a:pt x="852" y="392"/>
                  </a:cubicBezTo>
                  <a:cubicBezTo>
                    <a:pt x="835" y="392"/>
                    <a:pt x="835" y="425"/>
                    <a:pt x="819" y="475"/>
                  </a:cubicBezTo>
                  <a:cubicBezTo>
                    <a:pt x="802" y="559"/>
                    <a:pt x="752" y="626"/>
                    <a:pt x="685" y="676"/>
                  </a:cubicBezTo>
                  <a:cubicBezTo>
                    <a:pt x="634" y="716"/>
                    <a:pt x="566" y="738"/>
                    <a:pt x="497" y="738"/>
                  </a:cubicBezTo>
                  <a:cubicBezTo>
                    <a:pt x="452" y="738"/>
                    <a:pt x="407" y="729"/>
                    <a:pt x="368" y="709"/>
                  </a:cubicBezTo>
                  <a:cubicBezTo>
                    <a:pt x="84" y="609"/>
                    <a:pt x="84" y="191"/>
                    <a:pt x="368" y="74"/>
                  </a:cubicBezTo>
                  <a:cubicBezTo>
                    <a:pt x="401" y="63"/>
                    <a:pt x="438" y="58"/>
                    <a:pt x="476" y="58"/>
                  </a:cubicBezTo>
                  <a:cubicBezTo>
                    <a:pt x="551" y="58"/>
                    <a:pt x="629" y="80"/>
                    <a:pt x="685" y="124"/>
                  </a:cubicBezTo>
                  <a:cubicBezTo>
                    <a:pt x="752" y="175"/>
                    <a:pt x="802" y="241"/>
                    <a:pt x="819" y="308"/>
                  </a:cubicBezTo>
                  <a:cubicBezTo>
                    <a:pt x="835" y="358"/>
                    <a:pt x="835" y="392"/>
                    <a:pt x="852" y="392"/>
                  </a:cubicBezTo>
                  <a:cubicBezTo>
                    <a:pt x="852" y="358"/>
                    <a:pt x="852" y="342"/>
                    <a:pt x="852" y="308"/>
                  </a:cubicBezTo>
                  <a:cubicBezTo>
                    <a:pt x="835" y="225"/>
                    <a:pt x="785" y="141"/>
                    <a:pt x="718" y="91"/>
                  </a:cubicBezTo>
                  <a:cubicBezTo>
                    <a:pt x="650" y="34"/>
                    <a:pt x="559" y="1"/>
                    <a:pt x="47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60"/>
            <p:cNvSpPr/>
            <p:nvPr/>
          </p:nvSpPr>
          <p:spPr>
            <a:xfrm>
              <a:off x="6064466" y="1697270"/>
              <a:ext cx="27883" cy="25416"/>
            </a:xfrm>
            <a:custGeom>
              <a:rect b="b" l="l" r="r" t="t"/>
              <a:pathLst>
                <a:path extrusionOk="0" h="793" w="870">
                  <a:moveTo>
                    <a:pt x="479" y="1"/>
                  </a:moveTo>
                  <a:cubicBezTo>
                    <a:pt x="437" y="1"/>
                    <a:pt x="394" y="8"/>
                    <a:pt x="351" y="24"/>
                  </a:cubicBezTo>
                  <a:cubicBezTo>
                    <a:pt x="1" y="141"/>
                    <a:pt x="1" y="643"/>
                    <a:pt x="351" y="776"/>
                  </a:cubicBezTo>
                  <a:cubicBezTo>
                    <a:pt x="394" y="787"/>
                    <a:pt x="436" y="792"/>
                    <a:pt x="477" y="792"/>
                  </a:cubicBezTo>
                  <a:cubicBezTo>
                    <a:pt x="566" y="792"/>
                    <a:pt x="651" y="767"/>
                    <a:pt x="719" y="709"/>
                  </a:cubicBezTo>
                  <a:cubicBezTo>
                    <a:pt x="786" y="659"/>
                    <a:pt x="836" y="576"/>
                    <a:pt x="853" y="492"/>
                  </a:cubicBezTo>
                  <a:cubicBezTo>
                    <a:pt x="869" y="459"/>
                    <a:pt x="869" y="425"/>
                    <a:pt x="853" y="392"/>
                  </a:cubicBezTo>
                  <a:cubicBezTo>
                    <a:pt x="853" y="392"/>
                    <a:pt x="853" y="425"/>
                    <a:pt x="836" y="476"/>
                  </a:cubicBezTo>
                  <a:cubicBezTo>
                    <a:pt x="803" y="559"/>
                    <a:pt x="752" y="626"/>
                    <a:pt x="702" y="676"/>
                  </a:cubicBezTo>
                  <a:cubicBezTo>
                    <a:pt x="642" y="717"/>
                    <a:pt x="575" y="739"/>
                    <a:pt x="506" y="739"/>
                  </a:cubicBezTo>
                  <a:cubicBezTo>
                    <a:pt x="460" y="739"/>
                    <a:pt x="414" y="729"/>
                    <a:pt x="368" y="709"/>
                  </a:cubicBezTo>
                  <a:cubicBezTo>
                    <a:pt x="84" y="609"/>
                    <a:pt x="84" y="192"/>
                    <a:pt x="368" y="75"/>
                  </a:cubicBezTo>
                  <a:cubicBezTo>
                    <a:pt x="407" y="63"/>
                    <a:pt x="446" y="58"/>
                    <a:pt x="485" y="58"/>
                  </a:cubicBezTo>
                  <a:cubicBezTo>
                    <a:pt x="561" y="58"/>
                    <a:pt x="636" y="80"/>
                    <a:pt x="702" y="125"/>
                  </a:cubicBezTo>
                  <a:cubicBezTo>
                    <a:pt x="752" y="175"/>
                    <a:pt x="803" y="242"/>
                    <a:pt x="836" y="308"/>
                  </a:cubicBezTo>
                  <a:cubicBezTo>
                    <a:pt x="853" y="359"/>
                    <a:pt x="853" y="392"/>
                    <a:pt x="853" y="392"/>
                  </a:cubicBezTo>
                  <a:cubicBezTo>
                    <a:pt x="869" y="359"/>
                    <a:pt x="869" y="342"/>
                    <a:pt x="853" y="308"/>
                  </a:cubicBezTo>
                  <a:cubicBezTo>
                    <a:pt x="836" y="225"/>
                    <a:pt x="786" y="141"/>
                    <a:pt x="719" y="91"/>
                  </a:cubicBezTo>
                  <a:cubicBezTo>
                    <a:pt x="651" y="34"/>
                    <a:pt x="567" y="1"/>
                    <a:pt x="4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60"/>
            <p:cNvSpPr/>
            <p:nvPr/>
          </p:nvSpPr>
          <p:spPr>
            <a:xfrm>
              <a:off x="6118566" y="1697270"/>
              <a:ext cx="27851" cy="25416"/>
            </a:xfrm>
            <a:custGeom>
              <a:rect b="b" l="l" r="r" t="t"/>
              <a:pathLst>
                <a:path extrusionOk="0" h="793" w="869">
                  <a:moveTo>
                    <a:pt x="479" y="1"/>
                  </a:moveTo>
                  <a:cubicBezTo>
                    <a:pt x="437" y="1"/>
                    <a:pt x="394" y="8"/>
                    <a:pt x="351" y="24"/>
                  </a:cubicBezTo>
                  <a:cubicBezTo>
                    <a:pt x="0" y="141"/>
                    <a:pt x="0" y="643"/>
                    <a:pt x="351" y="776"/>
                  </a:cubicBezTo>
                  <a:cubicBezTo>
                    <a:pt x="393" y="787"/>
                    <a:pt x="436" y="792"/>
                    <a:pt x="477" y="792"/>
                  </a:cubicBezTo>
                  <a:cubicBezTo>
                    <a:pt x="568" y="792"/>
                    <a:pt x="655" y="767"/>
                    <a:pt x="735" y="709"/>
                  </a:cubicBezTo>
                  <a:cubicBezTo>
                    <a:pt x="802" y="659"/>
                    <a:pt x="836" y="576"/>
                    <a:pt x="852" y="492"/>
                  </a:cubicBezTo>
                  <a:cubicBezTo>
                    <a:pt x="869" y="459"/>
                    <a:pt x="869" y="425"/>
                    <a:pt x="852" y="392"/>
                  </a:cubicBezTo>
                  <a:cubicBezTo>
                    <a:pt x="852" y="392"/>
                    <a:pt x="852" y="425"/>
                    <a:pt x="836" y="476"/>
                  </a:cubicBezTo>
                  <a:cubicBezTo>
                    <a:pt x="802" y="559"/>
                    <a:pt x="769" y="626"/>
                    <a:pt x="702" y="676"/>
                  </a:cubicBezTo>
                  <a:cubicBezTo>
                    <a:pt x="641" y="717"/>
                    <a:pt x="574" y="739"/>
                    <a:pt x="509" y="739"/>
                  </a:cubicBezTo>
                  <a:cubicBezTo>
                    <a:pt x="466" y="739"/>
                    <a:pt x="424" y="729"/>
                    <a:pt x="384" y="709"/>
                  </a:cubicBezTo>
                  <a:cubicBezTo>
                    <a:pt x="84" y="609"/>
                    <a:pt x="84" y="192"/>
                    <a:pt x="384" y="75"/>
                  </a:cubicBezTo>
                  <a:cubicBezTo>
                    <a:pt x="418" y="63"/>
                    <a:pt x="453" y="58"/>
                    <a:pt x="489" y="58"/>
                  </a:cubicBezTo>
                  <a:cubicBezTo>
                    <a:pt x="561" y="58"/>
                    <a:pt x="635" y="80"/>
                    <a:pt x="702" y="125"/>
                  </a:cubicBezTo>
                  <a:cubicBezTo>
                    <a:pt x="769" y="175"/>
                    <a:pt x="802" y="242"/>
                    <a:pt x="836" y="308"/>
                  </a:cubicBezTo>
                  <a:cubicBezTo>
                    <a:pt x="852" y="359"/>
                    <a:pt x="852" y="392"/>
                    <a:pt x="852" y="392"/>
                  </a:cubicBezTo>
                  <a:cubicBezTo>
                    <a:pt x="869" y="359"/>
                    <a:pt x="869" y="342"/>
                    <a:pt x="852" y="308"/>
                  </a:cubicBezTo>
                  <a:cubicBezTo>
                    <a:pt x="836" y="225"/>
                    <a:pt x="802" y="141"/>
                    <a:pt x="735" y="91"/>
                  </a:cubicBezTo>
                  <a:cubicBezTo>
                    <a:pt x="656" y="34"/>
                    <a:pt x="569" y="1"/>
                    <a:pt x="4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1" name="Google Shape;3451;p60"/>
            <p:cNvSpPr/>
            <p:nvPr/>
          </p:nvSpPr>
          <p:spPr>
            <a:xfrm>
              <a:off x="4044002" y="1383340"/>
              <a:ext cx="103361" cy="163711"/>
            </a:xfrm>
            <a:custGeom>
              <a:rect b="b" l="l" r="r" t="t"/>
              <a:pathLst>
                <a:path extrusionOk="0" h="5108" w="3225">
                  <a:moveTo>
                    <a:pt x="1676" y="764"/>
                  </a:moveTo>
                  <a:cubicBezTo>
                    <a:pt x="2273" y="764"/>
                    <a:pt x="2722" y="1446"/>
                    <a:pt x="2373" y="2117"/>
                  </a:cubicBezTo>
                  <a:cubicBezTo>
                    <a:pt x="2323" y="2234"/>
                    <a:pt x="2239" y="2317"/>
                    <a:pt x="2122" y="2384"/>
                  </a:cubicBezTo>
                  <a:cubicBezTo>
                    <a:pt x="1970" y="2472"/>
                    <a:pt x="1817" y="2511"/>
                    <a:pt x="1672" y="2511"/>
                  </a:cubicBezTo>
                  <a:cubicBezTo>
                    <a:pt x="1072" y="2511"/>
                    <a:pt x="619" y="1838"/>
                    <a:pt x="969" y="1164"/>
                  </a:cubicBezTo>
                  <a:cubicBezTo>
                    <a:pt x="1036" y="1047"/>
                    <a:pt x="1120" y="947"/>
                    <a:pt x="1220" y="897"/>
                  </a:cubicBezTo>
                  <a:cubicBezTo>
                    <a:pt x="1374" y="805"/>
                    <a:pt x="1530" y="764"/>
                    <a:pt x="1676" y="764"/>
                  </a:cubicBezTo>
                  <a:close/>
                  <a:moveTo>
                    <a:pt x="1734" y="1"/>
                  </a:moveTo>
                  <a:cubicBezTo>
                    <a:pt x="1469" y="1"/>
                    <a:pt x="1186" y="62"/>
                    <a:pt x="902" y="195"/>
                  </a:cubicBezTo>
                  <a:cubicBezTo>
                    <a:pt x="635" y="312"/>
                    <a:pt x="418" y="513"/>
                    <a:pt x="284" y="780"/>
                  </a:cubicBezTo>
                  <a:cubicBezTo>
                    <a:pt x="0" y="1348"/>
                    <a:pt x="117" y="2000"/>
                    <a:pt x="384" y="2551"/>
                  </a:cubicBezTo>
                  <a:lnTo>
                    <a:pt x="1303" y="4857"/>
                  </a:lnTo>
                  <a:cubicBezTo>
                    <a:pt x="1370" y="5024"/>
                    <a:pt x="1521" y="5108"/>
                    <a:pt x="1671" y="5108"/>
                  </a:cubicBezTo>
                  <a:cubicBezTo>
                    <a:pt x="1821" y="5108"/>
                    <a:pt x="1972" y="5024"/>
                    <a:pt x="2039" y="4857"/>
                  </a:cubicBezTo>
                  <a:lnTo>
                    <a:pt x="2941" y="2535"/>
                  </a:lnTo>
                  <a:cubicBezTo>
                    <a:pt x="3108" y="2184"/>
                    <a:pt x="3208" y="1816"/>
                    <a:pt x="3225" y="1432"/>
                  </a:cubicBezTo>
                  <a:cubicBezTo>
                    <a:pt x="3225" y="596"/>
                    <a:pt x="2563" y="1"/>
                    <a:pt x="1734"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2" name="Google Shape;3452;p60"/>
            <p:cNvSpPr/>
            <p:nvPr/>
          </p:nvSpPr>
          <p:spPr>
            <a:xfrm>
              <a:off x="3846606" y="1244275"/>
              <a:ext cx="458219" cy="413092"/>
            </a:xfrm>
            <a:custGeom>
              <a:rect b="b" l="l" r="r" t="t"/>
              <a:pathLst>
                <a:path extrusionOk="0" h="12889" w="14297">
                  <a:moveTo>
                    <a:pt x="13645" y="9163"/>
                  </a:moveTo>
                  <a:cubicBezTo>
                    <a:pt x="13578" y="9296"/>
                    <a:pt x="13528" y="9380"/>
                    <a:pt x="13494" y="9447"/>
                  </a:cubicBezTo>
                  <a:cubicBezTo>
                    <a:pt x="13544" y="9396"/>
                    <a:pt x="13594" y="9296"/>
                    <a:pt x="13645" y="9163"/>
                  </a:cubicBezTo>
                  <a:close/>
                  <a:moveTo>
                    <a:pt x="13494" y="9447"/>
                  </a:moveTo>
                  <a:lnTo>
                    <a:pt x="13444" y="9547"/>
                  </a:lnTo>
                  <a:cubicBezTo>
                    <a:pt x="13461" y="9530"/>
                    <a:pt x="13477" y="9513"/>
                    <a:pt x="13494" y="9447"/>
                  </a:cubicBezTo>
                  <a:close/>
                  <a:moveTo>
                    <a:pt x="13444" y="9547"/>
                  </a:moveTo>
                  <a:cubicBezTo>
                    <a:pt x="13444" y="9547"/>
                    <a:pt x="13444" y="9564"/>
                    <a:pt x="13461" y="9597"/>
                  </a:cubicBezTo>
                  <a:cubicBezTo>
                    <a:pt x="13461" y="9564"/>
                    <a:pt x="13444" y="9547"/>
                    <a:pt x="13444" y="9547"/>
                  </a:cubicBezTo>
                  <a:close/>
                  <a:moveTo>
                    <a:pt x="7799" y="0"/>
                  </a:moveTo>
                  <a:cubicBezTo>
                    <a:pt x="3156" y="0"/>
                    <a:pt x="0" y="4837"/>
                    <a:pt x="1982" y="9112"/>
                  </a:cubicBezTo>
                  <a:cubicBezTo>
                    <a:pt x="2283" y="9798"/>
                    <a:pt x="2717" y="10416"/>
                    <a:pt x="3235" y="10950"/>
                  </a:cubicBezTo>
                  <a:cubicBezTo>
                    <a:pt x="3736" y="11468"/>
                    <a:pt x="4321" y="11886"/>
                    <a:pt x="4956" y="12204"/>
                  </a:cubicBezTo>
                  <a:lnTo>
                    <a:pt x="5190" y="12320"/>
                  </a:lnTo>
                  <a:cubicBezTo>
                    <a:pt x="5257" y="12354"/>
                    <a:pt x="5340" y="12387"/>
                    <a:pt x="5424" y="12421"/>
                  </a:cubicBezTo>
                  <a:lnTo>
                    <a:pt x="5892" y="12588"/>
                  </a:lnTo>
                  <a:cubicBezTo>
                    <a:pt x="6209" y="12688"/>
                    <a:pt x="6527" y="12755"/>
                    <a:pt x="6861" y="12805"/>
                  </a:cubicBezTo>
                  <a:cubicBezTo>
                    <a:pt x="7178" y="12855"/>
                    <a:pt x="7496" y="12872"/>
                    <a:pt x="7813" y="12889"/>
                  </a:cubicBezTo>
                  <a:cubicBezTo>
                    <a:pt x="8114" y="12889"/>
                    <a:pt x="8415" y="12872"/>
                    <a:pt x="8716" y="12822"/>
                  </a:cubicBezTo>
                  <a:cubicBezTo>
                    <a:pt x="9800" y="12672"/>
                    <a:pt x="10818" y="12255"/>
                    <a:pt x="11686" y="11604"/>
                  </a:cubicBezTo>
                  <a:lnTo>
                    <a:pt x="11686" y="11604"/>
                  </a:lnTo>
                  <a:lnTo>
                    <a:pt x="14246" y="12070"/>
                  </a:lnTo>
                  <a:lnTo>
                    <a:pt x="14280" y="12070"/>
                  </a:lnTo>
                  <a:lnTo>
                    <a:pt x="14263" y="12053"/>
                  </a:lnTo>
                  <a:lnTo>
                    <a:pt x="13661" y="10199"/>
                  </a:lnTo>
                  <a:cubicBezTo>
                    <a:pt x="13594" y="9981"/>
                    <a:pt x="13544" y="9831"/>
                    <a:pt x="13511" y="9714"/>
                  </a:cubicBezTo>
                  <a:lnTo>
                    <a:pt x="13461" y="9597"/>
                  </a:lnTo>
                  <a:lnTo>
                    <a:pt x="13494" y="9714"/>
                  </a:lnTo>
                  <a:cubicBezTo>
                    <a:pt x="13528" y="9831"/>
                    <a:pt x="13578" y="9998"/>
                    <a:pt x="13645" y="10199"/>
                  </a:cubicBezTo>
                  <a:lnTo>
                    <a:pt x="14223" y="12032"/>
                  </a:lnTo>
                  <a:lnTo>
                    <a:pt x="14223" y="12032"/>
                  </a:lnTo>
                  <a:lnTo>
                    <a:pt x="11706" y="11555"/>
                  </a:lnTo>
                  <a:lnTo>
                    <a:pt x="11706" y="11555"/>
                  </a:lnTo>
                  <a:lnTo>
                    <a:pt x="11706" y="11535"/>
                  </a:lnTo>
                  <a:lnTo>
                    <a:pt x="11673" y="11552"/>
                  </a:lnTo>
                  <a:cubicBezTo>
                    <a:pt x="10574" y="12372"/>
                    <a:pt x="9248" y="12822"/>
                    <a:pt x="7888" y="12822"/>
                  </a:cubicBezTo>
                  <a:cubicBezTo>
                    <a:pt x="7863" y="12822"/>
                    <a:pt x="7838" y="12822"/>
                    <a:pt x="7813" y="12822"/>
                  </a:cubicBezTo>
                  <a:cubicBezTo>
                    <a:pt x="7496" y="12822"/>
                    <a:pt x="7178" y="12788"/>
                    <a:pt x="6861" y="12755"/>
                  </a:cubicBezTo>
                  <a:cubicBezTo>
                    <a:pt x="6543" y="12705"/>
                    <a:pt x="6226" y="12621"/>
                    <a:pt x="5909" y="12538"/>
                  </a:cubicBezTo>
                  <a:lnTo>
                    <a:pt x="5441" y="12354"/>
                  </a:lnTo>
                  <a:cubicBezTo>
                    <a:pt x="5357" y="12337"/>
                    <a:pt x="5290" y="12304"/>
                    <a:pt x="5207" y="12254"/>
                  </a:cubicBezTo>
                  <a:lnTo>
                    <a:pt x="4973" y="12153"/>
                  </a:lnTo>
                  <a:cubicBezTo>
                    <a:pt x="4355" y="11836"/>
                    <a:pt x="3770" y="11418"/>
                    <a:pt x="3285" y="10917"/>
                  </a:cubicBezTo>
                  <a:cubicBezTo>
                    <a:pt x="2767" y="10382"/>
                    <a:pt x="2333" y="9764"/>
                    <a:pt x="2032" y="9096"/>
                  </a:cubicBezTo>
                  <a:cubicBezTo>
                    <a:pt x="729" y="6239"/>
                    <a:pt x="1681" y="2880"/>
                    <a:pt x="4288" y="1142"/>
                  </a:cubicBezTo>
                  <a:cubicBezTo>
                    <a:pt x="5406" y="394"/>
                    <a:pt x="6629" y="53"/>
                    <a:pt x="7822" y="53"/>
                  </a:cubicBezTo>
                  <a:cubicBezTo>
                    <a:pt x="10999" y="53"/>
                    <a:pt x="13970" y="2467"/>
                    <a:pt x="14213" y="6038"/>
                  </a:cubicBezTo>
                  <a:cubicBezTo>
                    <a:pt x="14263" y="6690"/>
                    <a:pt x="14213" y="7341"/>
                    <a:pt x="14046" y="7993"/>
                  </a:cubicBezTo>
                  <a:cubicBezTo>
                    <a:pt x="13945" y="8394"/>
                    <a:pt x="13812" y="8778"/>
                    <a:pt x="13645" y="9163"/>
                  </a:cubicBezTo>
                  <a:cubicBezTo>
                    <a:pt x="13828" y="8795"/>
                    <a:pt x="13979" y="8394"/>
                    <a:pt x="14079" y="7993"/>
                  </a:cubicBezTo>
                  <a:cubicBezTo>
                    <a:pt x="14246" y="7358"/>
                    <a:pt x="14296" y="6690"/>
                    <a:pt x="14246" y="6021"/>
                  </a:cubicBezTo>
                  <a:cubicBezTo>
                    <a:pt x="14046" y="2730"/>
                    <a:pt x="11372" y="123"/>
                    <a:pt x="8081" y="6"/>
                  </a:cubicBezTo>
                  <a:cubicBezTo>
                    <a:pt x="7986" y="2"/>
                    <a:pt x="7892" y="0"/>
                    <a:pt x="779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3" name="Google Shape;3453;p60"/>
            <p:cNvSpPr/>
            <p:nvPr/>
          </p:nvSpPr>
          <p:spPr>
            <a:xfrm>
              <a:off x="5282094" y="1168958"/>
              <a:ext cx="462546" cy="412996"/>
            </a:xfrm>
            <a:custGeom>
              <a:rect b="b" l="l" r="r" t="t"/>
              <a:pathLst>
                <a:path extrusionOk="0" h="12886" w="14432">
                  <a:moveTo>
                    <a:pt x="6526" y="1"/>
                  </a:moveTo>
                  <a:cubicBezTo>
                    <a:pt x="5811" y="1"/>
                    <a:pt x="5077" y="123"/>
                    <a:pt x="4345" y="385"/>
                  </a:cubicBezTo>
                  <a:cubicBezTo>
                    <a:pt x="3643" y="635"/>
                    <a:pt x="2991" y="1003"/>
                    <a:pt x="2406" y="1471"/>
                  </a:cubicBezTo>
                  <a:cubicBezTo>
                    <a:pt x="1855" y="1922"/>
                    <a:pt x="1387" y="2473"/>
                    <a:pt x="1020" y="3075"/>
                  </a:cubicBezTo>
                  <a:lnTo>
                    <a:pt x="886" y="3292"/>
                  </a:lnTo>
                  <a:cubicBezTo>
                    <a:pt x="836" y="3376"/>
                    <a:pt x="802" y="3442"/>
                    <a:pt x="769" y="3526"/>
                  </a:cubicBezTo>
                  <a:cubicBezTo>
                    <a:pt x="685" y="3676"/>
                    <a:pt x="619" y="3827"/>
                    <a:pt x="552" y="3977"/>
                  </a:cubicBezTo>
                  <a:cubicBezTo>
                    <a:pt x="418" y="4278"/>
                    <a:pt x="318" y="4595"/>
                    <a:pt x="251" y="4913"/>
                  </a:cubicBezTo>
                  <a:cubicBezTo>
                    <a:pt x="167" y="5230"/>
                    <a:pt x="117" y="5548"/>
                    <a:pt x="84" y="5848"/>
                  </a:cubicBezTo>
                  <a:cubicBezTo>
                    <a:pt x="50" y="6166"/>
                    <a:pt x="50" y="6467"/>
                    <a:pt x="67" y="6767"/>
                  </a:cubicBezTo>
                  <a:cubicBezTo>
                    <a:pt x="117" y="7851"/>
                    <a:pt x="450" y="8919"/>
                    <a:pt x="1016" y="9837"/>
                  </a:cubicBezTo>
                  <a:lnTo>
                    <a:pt x="1016" y="9837"/>
                  </a:lnTo>
                  <a:lnTo>
                    <a:pt x="318" y="12348"/>
                  </a:lnTo>
                  <a:lnTo>
                    <a:pt x="318" y="12365"/>
                  </a:lnTo>
                  <a:lnTo>
                    <a:pt x="335" y="12365"/>
                  </a:lnTo>
                  <a:lnTo>
                    <a:pt x="2239" y="11930"/>
                  </a:lnTo>
                  <a:lnTo>
                    <a:pt x="2724" y="11813"/>
                  </a:lnTo>
                  <a:lnTo>
                    <a:pt x="2858" y="11780"/>
                  </a:lnTo>
                  <a:lnTo>
                    <a:pt x="2724" y="11797"/>
                  </a:lnTo>
                  <a:lnTo>
                    <a:pt x="2239" y="11914"/>
                  </a:lnTo>
                  <a:lnTo>
                    <a:pt x="358" y="12326"/>
                  </a:lnTo>
                  <a:lnTo>
                    <a:pt x="358" y="12326"/>
                  </a:lnTo>
                  <a:cubicBezTo>
                    <a:pt x="556" y="11649"/>
                    <a:pt x="786" y="10810"/>
                    <a:pt x="1048" y="9858"/>
                  </a:cubicBezTo>
                  <a:lnTo>
                    <a:pt x="1086" y="9858"/>
                  </a:lnTo>
                  <a:lnTo>
                    <a:pt x="1053" y="9825"/>
                  </a:lnTo>
                  <a:cubicBezTo>
                    <a:pt x="335" y="8639"/>
                    <a:pt x="0" y="7252"/>
                    <a:pt x="134" y="5865"/>
                  </a:cubicBezTo>
                  <a:cubicBezTo>
                    <a:pt x="167" y="5548"/>
                    <a:pt x="234" y="5230"/>
                    <a:pt x="301" y="4929"/>
                  </a:cubicBezTo>
                  <a:cubicBezTo>
                    <a:pt x="385" y="4612"/>
                    <a:pt x="485" y="4311"/>
                    <a:pt x="602" y="3994"/>
                  </a:cubicBezTo>
                  <a:cubicBezTo>
                    <a:pt x="669" y="3843"/>
                    <a:pt x="736" y="3693"/>
                    <a:pt x="819" y="3543"/>
                  </a:cubicBezTo>
                  <a:cubicBezTo>
                    <a:pt x="853" y="3476"/>
                    <a:pt x="886" y="3392"/>
                    <a:pt x="936" y="3325"/>
                  </a:cubicBezTo>
                  <a:lnTo>
                    <a:pt x="1070" y="3108"/>
                  </a:lnTo>
                  <a:cubicBezTo>
                    <a:pt x="1437" y="2507"/>
                    <a:pt x="1905" y="1972"/>
                    <a:pt x="2457" y="1521"/>
                  </a:cubicBezTo>
                  <a:cubicBezTo>
                    <a:pt x="3025" y="1053"/>
                    <a:pt x="3676" y="685"/>
                    <a:pt x="4378" y="435"/>
                  </a:cubicBezTo>
                  <a:cubicBezTo>
                    <a:pt x="5072" y="190"/>
                    <a:pt x="5785" y="73"/>
                    <a:pt x="6489" y="73"/>
                  </a:cubicBezTo>
                  <a:cubicBezTo>
                    <a:pt x="8766" y="73"/>
                    <a:pt x="10949" y="1299"/>
                    <a:pt x="12097" y="3392"/>
                  </a:cubicBezTo>
                  <a:cubicBezTo>
                    <a:pt x="14431" y="7662"/>
                    <a:pt x="11305" y="12851"/>
                    <a:pt x="6471" y="12851"/>
                  </a:cubicBezTo>
                  <a:cubicBezTo>
                    <a:pt x="6425" y="12851"/>
                    <a:pt x="6379" y="12850"/>
                    <a:pt x="6333" y="12849"/>
                  </a:cubicBezTo>
                  <a:cubicBezTo>
                    <a:pt x="5681" y="12833"/>
                    <a:pt x="5030" y="12716"/>
                    <a:pt x="4411" y="12515"/>
                  </a:cubicBezTo>
                  <a:cubicBezTo>
                    <a:pt x="4010" y="12381"/>
                    <a:pt x="3626" y="12198"/>
                    <a:pt x="3275" y="11997"/>
                  </a:cubicBezTo>
                  <a:cubicBezTo>
                    <a:pt x="3142" y="11930"/>
                    <a:pt x="3058" y="11863"/>
                    <a:pt x="2991" y="11830"/>
                  </a:cubicBezTo>
                  <a:lnTo>
                    <a:pt x="2991" y="11830"/>
                  </a:lnTo>
                  <a:cubicBezTo>
                    <a:pt x="3058" y="11880"/>
                    <a:pt x="3142" y="11930"/>
                    <a:pt x="3259" y="12014"/>
                  </a:cubicBezTo>
                  <a:cubicBezTo>
                    <a:pt x="3626" y="12214"/>
                    <a:pt x="4010" y="12398"/>
                    <a:pt x="4395" y="12532"/>
                  </a:cubicBezTo>
                  <a:cubicBezTo>
                    <a:pt x="5030" y="12749"/>
                    <a:pt x="5681" y="12866"/>
                    <a:pt x="6333" y="12883"/>
                  </a:cubicBezTo>
                  <a:cubicBezTo>
                    <a:pt x="6399" y="12885"/>
                    <a:pt x="6464" y="12886"/>
                    <a:pt x="6530" y="12886"/>
                  </a:cubicBezTo>
                  <a:cubicBezTo>
                    <a:pt x="9753" y="12886"/>
                    <a:pt x="12490" y="10478"/>
                    <a:pt x="12883" y="7269"/>
                  </a:cubicBezTo>
                  <a:cubicBezTo>
                    <a:pt x="13401" y="3277"/>
                    <a:pt x="10232" y="1"/>
                    <a:pt x="65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4" name="Google Shape;3454;p60"/>
            <p:cNvSpPr/>
            <p:nvPr/>
          </p:nvSpPr>
          <p:spPr>
            <a:xfrm>
              <a:off x="5477022" y="1639772"/>
              <a:ext cx="124258" cy="247618"/>
            </a:xfrm>
            <a:custGeom>
              <a:rect b="b" l="l" r="r" t="t"/>
              <a:pathLst>
                <a:path extrusionOk="0" h="7726" w="3877">
                  <a:moveTo>
                    <a:pt x="2623" y="1"/>
                  </a:moveTo>
                  <a:cubicBezTo>
                    <a:pt x="2419" y="1"/>
                    <a:pt x="2217" y="93"/>
                    <a:pt x="2150" y="265"/>
                  </a:cubicBezTo>
                  <a:lnTo>
                    <a:pt x="2150" y="265"/>
                  </a:lnTo>
                  <a:lnTo>
                    <a:pt x="2189" y="148"/>
                  </a:lnTo>
                  <a:lnTo>
                    <a:pt x="2189" y="148"/>
                  </a:lnTo>
                  <a:cubicBezTo>
                    <a:pt x="1571" y="298"/>
                    <a:pt x="1170" y="933"/>
                    <a:pt x="1036" y="1551"/>
                  </a:cubicBezTo>
                  <a:cubicBezTo>
                    <a:pt x="903" y="2186"/>
                    <a:pt x="969" y="2821"/>
                    <a:pt x="919" y="3473"/>
                  </a:cubicBezTo>
                  <a:cubicBezTo>
                    <a:pt x="852" y="4107"/>
                    <a:pt x="635" y="4776"/>
                    <a:pt x="84" y="5127"/>
                  </a:cubicBezTo>
                  <a:lnTo>
                    <a:pt x="619" y="5294"/>
                  </a:lnTo>
                  <a:cubicBezTo>
                    <a:pt x="518" y="5628"/>
                    <a:pt x="301" y="5912"/>
                    <a:pt x="0" y="6096"/>
                  </a:cubicBezTo>
                  <a:cubicBezTo>
                    <a:pt x="201" y="6246"/>
                    <a:pt x="468" y="6346"/>
                    <a:pt x="735" y="6346"/>
                  </a:cubicBezTo>
                  <a:cubicBezTo>
                    <a:pt x="418" y="6430"/>
                    <a:pt x="334" y="6864"/>
                    <a:pt x="502" y="7148"/>
                  </a:cubicBezTo>
                  <a:cubicBezTo>
                    <a:pt x="702" y="7399"/>
                    <a:pt x="1003" y="7583"/>
                    <a:pt x="1320" y="7633"/>
                  </a:cubicBezTo>
                  <a:cubicBezTo>
                    <a:pt x="1519" y="7696"/>
                    <a:pt x="1724" y="7725"/>
                    <a:pt x="1930" y="7725"/>
                  </a:cubicBezTo>
                  <a:cubicBezTo>
                    <a:pt x="2104" y="7725"/>
                    <a:pt x="2280" y="7705"/>
                    <a:pt x="2456" y="7666"/>
                  </a:cubicBezTo>
                  <a:cubicBezTo>
                    <a:pt x="2974" y="7483"/>
                    <a:pt x="3375" y="7065"/>
                    <a:pt x="3559" y="6564"/>
                  </a:cubicBezTo>
                  <a:cubicBezTo>
                    <a:pt x="3726" y="6046"/>
                    <a:pt x="3810" y="5511"/>
                    <a:pt x="3810" y="4960"/>
                  </a:cubicBezTo>
                  <a:cubicBezTo>
                    <a:pt x="3877" y="3606"/>
                    <a:pt x="3743" y="2253"/>
                    <a:pt x="3426" y="933"/>
                  </a:cubicBezTo>
                  <a:cubicBezTo>
                    <a:pt x="3375" y="615"/>
                    <a:pt x="3208" y="315"/>
                    <a:pt x="2958" y="97"/>
                  </a:cubicBezTo>
                  <a:cubicBezTo>
                    <a:pt x="2863" y="32"/>
                    <a:pt x="2742" y="1"/>
                    <a:pt x="2623"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5" name="Google Shape;3455;p60"/>
            <p:cNvSpPr/>
            <p:nvPr/>
          </p:nvSpPr>
          <p:spPr>
            <a:xfrm>
              <a:off x="5342059" y="1961490"/>
              <a:ext cx="672697" cy="506646"/>
            </a:xfrm>
            <a:custGeom>
              <a:rect b="b" l="l" r="r" t="t"/>
              <a:pathLst>
                <a:path extrusionOk="0" h="15808" w="20989">
                  <a:moveTo>
                    <a:pt x="10329" y="1"/>
                  </a:moveTo>
                  <a:cubicBezTo>
                    <a:pt x="8474" y="1"/>
                    <a:pt x="6639" y="331"/>
                    <a:pt x="4746" y="987"/>
                  </a:cubicBezTo>
                  <a:cubicBezTo>
                    <a:pt x="4629" y="1020"/>
                    <a:pt x="4512" y="1054"/>
                    <a:pt x="4395" y="1104"/>
                  </a:cubicBezTo>
                  <a:lnTo>
                    <a:pt x="4378" y="1104"/>
                  </a:lnTo>
                  <a:cubicBezTo>
                    <a:pt x="1555" y="2223"/>
                    <a:pt x="1254" y="5214"/>
                    <a:pt x="1254" y="5214"/>
                  </a:cubicBezTo>
                  <a:lnTo>
                    <a:pt x="68" y="12466"/>
                  </a:lnTo>
                  <a:cubicBezTo>
                    <a:pt x="51" y="12516"/>
                    <a:pt x="51" y="12583"/>
                    <a:pt x="51" y="12633"/>
                  </a:cubicBezTo>
                  <a:lnTo>
                    <a:pt x="34" y="12699"/>
                  </a:lnTo>
                  <a:cubicBezTo>
                    <a:pt x="1" y="13401"/>
                    <a:pt x="385" y="14036"/>
                    <a:pt x="1003" y="14337"/>
                  </a:cubicBezTo>
                  <a:cubicBezTo>
                    <a:pt x="1787" y="14698"/>
                    <a:pt x="2553" y="14848"/>
                    <a:pt x="3284" y="14848"/>
                  </a:cubicBezTo>
                  <a:cubicBezTo>
                    <a:pt x="4112" y="14848"/>
                    <a:pt x="4896" y="14655"/>
                    <a:pt x="5615" y="14354"/>
                  </a:cubicBezTo>
                  <a:lnTo>
                    <a:pt x="5615" y="14354"/>
                  </a:lnTo>
                  <a:lnTo>
                    <a:pt x="4629" y="15807"/>
                  </a:lnTo>
                  <a:lnTo>
                    <a:pt x="16425" y="15807"/>
                  </a:lnTo>
                  <a:lnTo>
                    <a:pt x="15623" y="13903"/>
                  </a:lnTo>
                  <a:lnTo>
                    <a:pt x="15891" y="12750"/>
                  </a:lnTo>
                  <a:lnTo>
                    <a:pt x="17712" y="14955"/>
                  </a:lnTo>
                  <a:cubicBezTo>
                    <a:pt x="17929" y="15206"/>
                    <a:pt x="18230" y="15406"/>
                    <a:pt x="18564" y="15490"/>
                  </a:cubicBezTo>
                  <a:cubicBezTo>
                    <a:pt x="18644" y="15499"/>
                    <a:pt x="18721" y="15504"/>
                    <a:pt x="18796" y="15504"/>
                  </a:cubicBezTo>
                  <a:cubicBezTo>
                    <a:pt x="20694" y="15504"/>
                    <a:pt x="20988" y="12530"/>
                    <a:pt x="20602" y="10778"/>
                  </a:cubicBezTo>
                  <a:lnTo>
                    <a:pt x="20519" y="9625"/>
                  </a:lnTo>
                  <a:cubicBezTo>
                    <a:pt x="20368" y="9057"/>
                    <a:pt x="19500" y="5882"/>
                    <a:pt x="18731" y="3794"/>
                  </a:cubicBezTo>
                  <a:cubicBezTo>
                    <a:pt x="17879" y="1505"/>
                    <a:pt x="16108" y="1020"/>
                    <a:pt x="16108" y="1020"/>
                  </a:cubicBezTo>
                  <a:cubicBezTo>
                    <a:pt x="14107" y="339"/>
                    <a:pt x="12208" y="1"/>
                    <a:pt x="1032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6" name="Google Shape;3456;p60"/>
            <p:cNvSpPr/>
            <p:nvPr/>
          </p:nvSpPr>
          <p:spPr>
            <a:xfrm>
              <a:off x="5555192" y="1957516"/>
              <a:ext cx="205152" cy="315692"/>
            </a:xfrm>
            <a:custGeom>
              <a:rect b="b" l="l" r="r" t="t"/>
              <a:pathLst>
                <a:path extrusionOk="0" h="9850" w="6401">
                  <a:moveTo>
                    <a:pt x="4027" y="1"/>
                  </a:moveTo>
                  <a:cubicBezTo>
                    <a:pt x="2011" y="1"/>
                    <a:pt x="1" y="543"/>
                    <a:pt x="1" y="543"/>
                  </a:cubicBezTo>
                  <a:cubicBezTo>
                    <a:pt x="1" y="543"/>
                    <a:pt x="3142" y="9783"/>
                    <a:pt x="3827" y="9849"/>
                  </a:cubicBezTo>
                  <a:cubicBezTo>
                    <a:pt x="3829" y="9850"/>
                    <a:pt x="3832" y="9850"/>
                    <a:pt x="3834" y="9850"/>
                  </a:cubicBezTo>
                  <a:cubicBezTo>
                    <a:pt x="4509" y="9850"/>
                    <a:pt x="6400" y="359"/>
                    <a:pt x="6400" y="359"/>
                  </a:cubicBezTo>
                  <a:cubicBezTo>
                    <a:pt x="5704" y="94"/>
                    <a:pt x="4865" y="1"/>
                    <a:pt x="4027"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7" name="Google Shape;3457;p60"/>
            <p:cNvSpPr/>
            <p:nvPr/>
          </p:nvSpPr>
          <p:spPr>
            <a:xfrm>
              <a:off x="5520930" y="1652496"/>
              <a:ext cx="198710" cy="401138"/>
            </a:xfrm>
            <a:custGeom>
              <a:rect b="b" l="l" r="r" t="t"/>
              <a:pathLst>
                <a:path extrusionOk="0" h="12516" w="6200">
                  <a:moveTo>
                    <a:pt x="2291" y="1"/>
                  </a:moveTo>
                  <a:cubicBezTo>
                    <a:pt x="1612" y="1"/>
                    <a:pt x="926" y="132"/>
                    <a:pt x="268" y="402"/>
                  </a:cubicBezTo>
                  <a:cubicBezTo>
                    <a:pt x="268" y="402"/>
                    <a:pt x="0" y="4479"/>
                    <a:pt x="301" y="6233"/>
                  </a:cubicBezTo>
                  <a:cubicBezTo>
                    <a:pt x="602" y="8088"/>
                    <a:pt x="2022" y="8322"/>
                    <a:pt x="2022" y="8322"/>
                  </a:cubicBezTo>
                  <a:cubicBezTo>
                    <a:pt x="2022" y="8322"/>
                    <a:pt x="2056" y="9475"/>
                    <a:pt x="2072" y="10578"/>
                  </a:cubicBezTo>
                  <a:cubicBezTo>
                    <a:pt x="2072" y="11630"/>
                    <a:pt x="2991" y="12499"/>
                    <a:pt x="4111" y="12516"/>
                  </a:cubicBezTo>
                  <a:cubicBezTo>
                    <a:pt x="5230" y="12516"/>
                    <a:pt x="6132" y="11697"/>
                    <a:pt x="6132" y="10661"/>
                  </a:cubicBezTo>
                  <a:lnTo>
                    <a:pt x="6199" y="1722"/>
                  </a:lnTo>
                  <a:cubicBezTo>
                    <a:pt x="5173" y="605"/>
                    <a:pt x="3750" y="1"/>
                    <a:pt x="229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8" name="Google Shape;3458;p60"/>
            <p:cNvSpPr/>
            <p:nvPr/>
          </p:nvSpPr>
          <p:spPr>
            <a:xfrm>
              <a:off x="5545032" y="1757428"/>
              <a:ext cx="15031" cy="14551"/>
            </a:xfrm>
            <a:custGeom>
              <a:rect b="b" l="l" r="r" t="t"/>
              <a:pathLst>
                <a:path extrusionOk="0" h="454" w="469">
                  <a:moveTo>
                    <a:pt x="208" y="0"/>
                  </a:moveTo>
                  <a:cubicBezTo>
                    <a:pt x="101" y="0"/>
                    <a:pt x="0" y="94"/>
                    <a:pt x="0" y="203"/>
                  </a:cubicBezTo>
                  <a:cubicBezTo>
                    <a:pt x="0" y="336"/>
                    <a:pt x="101" y="436"/>
                    <a:pt x="217" y="453"/>
                  </a:cubicBezTo>
                  <a:cubicBezTo>
                    <a:pt x="351" y="453"/>
                    <a:pt x="468" y="353"/>
                    <a:pt x="468" y="236"/>
                  </a:cubicBezTo>
                  <a:cubicBezTo>
                    <a:pt x="468" y="102"/>
                    <a:pt x="368" y="2"/>
                    <a:pt x="234" y="2"/>
                  </a:cubicBezTo>
                  <a:cubicBezTo>
                    <a:pt x="226" y="1"/>
                    <a:pt x="217" y="0"/>
                    <a:pt x="2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9" name="Google Shape;3459;p60"/>
            <p:cNvSpPr/>
            <p:nvPr/>
          </p:nvSpPr>
          <p:spPr>
            <a:xfrm>
              <a:off x="5534327" y="1750505"/>
              <a:ext cx="31089" cy="8237"/>
            </a:xfrm>
            <a:custGeom>
              <a:rect b="b" l="l" r="r" t="t"/>
              <a:pathLst>
                <a:path extrusionOk="0" h="257" w="970">
                  <a:moveTo>
                    <a:pt x="468" y="1"/>
                  </a:moveTo>
                  <a:cubicBezTo>
                    <a:pt x="334" y="1"/>
                    <a:pt x="217" y="51"/>
                    <a:pt x="100" y="135"/>
                  </a:cubicBezTo>
                  <a:cubicBezTo>
                    <a:pt x="34" y="185"/>
                    <a:pt x="0" y="251"/>
                    <a:pt x="17" y="251"/>
                  </a:cubicBezTo>
                  <a:cubicBezTo>
                    <a:pt x="21" y="255"/>
                    <a:pt x="26" y="257"/>
                    <a:pt x="33" y="257"/>
                  </a:cubicBezTo>
                  <a:cubicBezTo>
                    <a:pt x="89" y="257"/>
                    <a:pt x="247" y="151"/>
                    <a:pt x="485" y="151"/>
                  </a:cubicBezTo>
                  <a:cubicBezTo>
                    <a:pt x="707" y="151"/>
                    <a:pt x="877" y="257"/>
                    <a:pt x="936" y="257"/>
                  </a:cubicBezTo>
                  <a:cubicBezTo>
                    <a:pt x="943" y="257"/>
                    <a:pt x="949" y="255"/>
                    <a:pt x="952" y="251"/>
                  </a:cubicBezTo>
                  <a:cubicBezTo>
                    <a:pt x="969" y="235"/>
                    <a:pt x="936" y="185"/>
                    <a:pt x="852" y="118"/>
                  </a:cubicBezTo>
                  <a:cubicBezTo>
                    <a:pt x="735" y="51"/>
                    <a:pt x="602" y="1"/>
                    <a:pt x="4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0" name="Google Shape;3460;p60"/>
            <p:cNvSpPr/>
            <p:nvPr/>
          </p:nvSpPr>
          <p:spPr>
            <a:xfrm>
              <a:off x="5627496" y="1761178"/>
              <a:ext cx="15544" cy="14583"/>
            </a:xfrm>
            <a:custGeom>
              <a:rect b="b" l="l" r="r" t="t"/>
              <a:pathLst>
                <a:path extrusionOk="0" h="455" w="485">
                  <a:moveTo>
                    <a:pt x="222" y="0"/>
                  </a:moveTo>
                  <a:cubicBezTo>
                    <a:pt x="103" y="0"/>
                    <a:pt x="16" y="95"/>
                    <a:pt x="0" y="219"/>
                  </a:cubicBezTo>
                  <a:cubicBezTo>
                    <a:pt x="0" y="353"/>
                    <a:pt x="101" y="453"/>
                    <a:pt x="234" y="453"/>
                  </a:cubicBezTo>
                  <a:cubicBezTo>
                    <a:pt x="244" y="454"/>
                    <a:pt x="254" y="455"/>
                    <a:pt x="263" y="455"/>
                  </a:cubicBezTo>
                  <a:cubicBezTo>
                    <a:pt x="382" y="455"/>
                    <a:pt x="469" y="360"/>
                    <a:pt x="485" y="236"/>
                  </a:cubicBezTo>
                  <a:cubicBezTo>
                    <a:pt x="485" y="119"/>
                    <a:pt x="385" y="2"/>
                    <a:pt x="251" y="2"/>
                  </a:cubicBezTo>
                  <a:cubicBezTo>
                    <a:pt x="241" y="1"/>
                    <a:pt x="232" y="0"/>
                    <a:pt x="2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1" name="Google Shape;3461;p60"/>
            <p:cNvSpPr/>
            <p:nvPr/>
          </p:nvSpPr>
          <p:spPr>
            <a:xfrm>
              <a:off x="5619997" y="1753197"/>
              <a:ext cx="30544" cy="8237"/>
            </a:xfrm>
            <a:custGeom>
              <a:rect b="b" l="l" r="r" t="t"/>
              <a:pathLst>
                <a:path extrusionOk="0" h="257" w="953">
                  <a:moveTo>
                    <a:pt x="468" y="0"/>
                  </a:moveTo>
                  <a:cubicBezTo>
                    <a:pt x="335" y="0"/>
                    <a:pt x="201" y="34"/>
                    <a:pt x="101" y="117"/>
                  </a:cubicBezTo>
                  <a:cubicBezTo>
                    <a:pt x="17" y="184"/>
                    <a:pt x="0" y="234"/>
                    <a:pt x="0" y="251"/>
                  </a:cubicBezTo>
                  <a:lnTo>
                    <a:pt x="17" y="251"/>
                  </a:lnTo>
                  <a:cubicBezTo>
                    <a:pt x="19" y="255"/>
                    <a:pt x="23" y="256"/>
                    <a:pt x="29" y="256"/>
                  </a:cubicBezTo>
                  <a:cubicBezTo>
                    <a:pt x="76" y="256"/>
                    <a:pt x="246" y="151"/>
                    <a:pt x="468" y="151"/>
                  </a:cubicBezTo>
                  <a:cubicBezTo>
                    <a:pt x="484" y="150"/>
                    <a:pt x="500" y="149"/>
                    <a:pt x="515" y="149"/>
                  </a:cubicBezTo>
                  <a:cubicBezTo>
                    <a:pt x="728" y="149"/>
                    <a:pt x="880" y="240"/>
                    <a:pt x="924" y="240"/>
                  </a:cubicBezTo>
                  <a:cubicBezTo>
                    <a:pt x="930" y="240"/>
                    <a:pt x="934" y="238"/>
                    <a:pt x="936" y="234"/>
                  </a:cubicBezTo>
                  <a:cubicBezTo>
                    <a:pt x="953" y="234"/>
                    <a:pt x="936" y="167"/>
                    <a:pt x="853" y="117"/>
                  </a:cubicBezTo>
                  <a:cubicBezTo>
                    <a:pt x="736" y="34"/>
                    <a:pt x="602" y="0"/>
                    <a:pt x="4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2" name="Google Shape;3462;p60"/>
            <p:cNvSpPr/>
            <p:nvPr/>
          </p:nvSpPr>
          <p:spPr>
            <a:xfrm>
              <a:off x="5569646" y="1753742"/>
              <a:ext cx="24679" cy="68972"/>
            </a:xfrm>
            <a:custGeom>
              <a:rect b="b" l="l" r="r" t="t"/>
              <a:pathLst>
                <a:path extrusionOk="0" h="2152" w="770">
                  <a:moveTo>
                    <a:pt x="769" y="0"/>
                  </a:moveTo>
                  <a:lnTo>
                    <a:pt x="769" y="0"/>
                  </a:lnTo>
                  <a:cubicBezTo>
                    <a:pt x="552" y="418"/>
                    <a:pt x="385" y="836"/>
                    <a:pt x="235" y="1270"/>
                  </a:cubicBezTo>
                  <a:cubicBezTo>
                    <a:pt x="168" y="1454"/>
                    <a:pt x="118" y="1621"/>
                    <a:pt x="51" y="1771"/>
                  </a:cubicBezTo>
                  <a:cubicBezTo>
                    <a:pt x="18" y="1855"/>
                    <a:pt x="1" y="1938"/>
                    <a:pt x="18" y="2022"/>
                  </a:cubicBezTo>
                  <a:cubicBezTo>
                    <a:pt x="51" y="2072"/>
                    <a:pt x="84" y="2105"/>
                    <a:pt x="135" y="2122"/>
                  </a:cubicBezTo>
                  <a:cubicBezTo>
                    <a:pt x="168" y="2139"/>
                    <a:pt x="201" y="2139"/>
                    <a:pt x="235" y="2139"/>
                  </a:cubicBezTo>
                  <a:cubicBezTo>
                    <a:pt x="310" y="2147"/>
                    <a:pt x="381" y="2151"/>
                    <a:pt x="452" y="2151"/>
                  </a:cubicBezTo>
                  <a:cubicBezTo>
                    <a:pt x="523" y="2151"/>
                    <a:pt x="594" y="2147"/>
                    <a:pt x="669" y="2139"/>
                  </a:cubicBezTo>
                  <a:cubicBezTo>
                    <a:pt x="536" y="2089"/>
                    <a:pt x="385" y="2072"/>
                    <a:pt x="251" y="2055"/>
                  </a:cubicBezTo>
                  <a:cubicBezTo>
                    <a:pt x="185" y="2055"/>
                    <a:pt x="118" y="2039"/>
                    <a:pt x="118" y="2005"/>
                  </a:cubicBezTo>
                  <a:cubicBezTo>
                    <a:pt x="101" y="1938"/>
                    <a:pt x="118" y="1871"/>
                    <a:pt x="151" y="1805"/>
                  </a:cubicBezTo>
                  <a:lnTo>
                    <a:pt x="335" y="1303"/>
                  </a:lnTo>
                  <a:cubicBezTo>
                    <a:pt x="519" y="886"/>
                    <a:pt x="653" y="451"/>
                    <a:pt x="7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3" name="Google Shape;3463;p60"/>
            <p:cNvSpPr/>
            <p:nvPr/>
          </p:nvSpPr>
          <p:spPr>
            <a:xfrm>
              <a:off x="5585735" y="1897230"/>
              <a:ext cx="79260" cy="36409"/>
            </a:xfrm>
            <a:custGeom>
              <a:rect b="b" l="l" r="r" t="t"/>
              <a:pathLst>
                <a:path extrusionOk="0" h="1136" w="2473">
                  <a:moveTo>
                    <a:pt x="2473" y="1"/>
                  </a:moveTo>
                  <a:lnTo>
                    <a:pt x="2473" y="1"/>
                  </a:lnTo>
                  <a:cubicBezTo>
                    <a:pt x="1738" y="452"/>
                    <a:pt x="869" y="686"/>
                    <a:pt x="0" y="686"/>
                  </a:cubicBezTo>
                  <a:lnTo>
                    <a:pt x="34" y="1120"/>
                  </a:lnTo>
                  <a:cubicBezTo>
                    <a:pt x="147" y="1131"/>
                    <a:pt x="255" y="1135"/>
                    <a:pt x="359" y="1135"/>
                  </a:cubicBezTo>
                  <a:cubicBezTo>
                    <a:pt x="1957" y="1135"/>
                    <a:pt x="2473" y="1"/>
                    <a:pt x="247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4" name="Google Shape;3464;p60"/>
            <p:cNvSpPr/>
            <p:nvPr/>
          </p:nvSpPr>
          <p:spPr>
            <a:xfrm>
              <a:off x="5593748" y="1836111"/>
              <a:ext cx="25736" cy="18204"/>
            </a:xfrm>
            <a:custGeom>
              <a:rect b="b" l="l" r="r" t="t"/>
              <a:pathLst>
                <a:path extrusionOk="0" h="568" w="803">
                  <a:moveTo>
                    <a:pt x="389" y="1"/>
                  </a:moveTo>
                  <a:cubicBezTo>
                    <a:pt x="252" y="1"/>
                    <a:pt x="108" y="67"/>
                    <a:pt x="17" y="187"/>
                  </a:cubicBezTo>
                  <a:cubicBezTo>
                    <a:pt x="1" y="220"/>
                    <a:pt x="1" y="254"/>
                    <a:pt x="17" y="287"/>
                  </a:cubicBezTo>
                  <a:cubicBezTo>
                    <a:pt x="34" y="304"/>
                    <a:pt x="51" y="337"/>
                    <a:pt x="84" y="354"/>
                  </a:cubicBezTo>
                  <a:cubicBezTo>
                    <a:pt x="185" y="438"/>
                    <a:pt x="302" y="504"/>
                    <a:pt x="418" y="555"/>
                  </a:cubicBezTo>
                  <a:cubicBezTo>
                    <a:pt x="449" y="563"/>
                    <a:pt x="480" y="567"/>
                    <a:pt x="511" y="567"/>
                  </a:cubicBezTo>
                  <a:cubicBezTo>
                    <a:pt x="601" y="567"/>
                    <a:pt x="691" y="533"/>
                    <a:pt x="753" y="471"/>
                  </a:cubicBezTo>
                  <a:cubicBezTo>
                    <a:pt x="803" y="371"/>
                    <a:pt x="803" y="254"/>
                    <a:pt x="719" y="154"/>
                  </a:cubicBezTo>
                  <a:cubicBezTo>
                    <a:pt x="652" y="70"/>
                    <a:pt x="552" y="20"/>
                    <a:pt x="435" y="3"/>
                  </a:cubicBezTo>
                  <a:cubicBezTo>
                    <a:pt x="420" y="2"/>
                    <a:pt x="405" y="1"/>
                    <a:pt x="389"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5" name="Google Shape;3465;p60"/>
            <p:cNvSpPr/>
            <p:nvPr/>
          </p:nvSpPr>
          <p:spPr>
            <a:xfrm>
              <a:off x="5588940" y="1827617"/>
              <a:ext cx="27883" cy="23621"/>
            </a:xfrm>
            <a:custGeom>
              <a:rect b="b" l="l" r="r" t="t"/>
              <a:pathLst>
                <a:path extrusionOk="0" h="737" w="870">
                  <a:moveTo>
                    <a:pt x="819" y="1"/>
                  </a:moveTo>
                  <a:cubicBezTo>
                    <a:pt x="769" y="1"/>
                    <a:pt x="769" y="268"/>
                    <a:pt x="535" y="469"/>
                  </a:cubicBezTo>
                  <a:cubicBezTo>
                    <a:pt x="301" y="669"/>
                    <a:pt x="0" y="636"/>
                    <a:pt x="0" y="686"/>
                  </a:cubicBezTo>
                  <a:cubicBezTo>
                    <a:pt x="0" y="703"/>
                    <a:pt x="67" y="736"/>
                    <a:pt x="201" y="736"/>
                  </a:cubicBezTo>
                  <a:cubicBezTo>
                    <a:pt x="351" y="736"/>
                    <a:pt x="518" y="686"/>
                    <a:pt x="635" y="586"/>
                  </a:cubicBezTo>
                  <a:cubicBezTo>
                    <a:pt x="769" y="485"/>
                    <a:pt x="836" y="335"/>
                    <a:pt x="853" y="185"/>
                  </a:cubicBezTo>
                  <a:cubicBezTo>
                    <a:pt x="869" y="68"/>
                    <a:pt x="836" y="1"/>
                    <a:pt x="8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6" name="Google Shape;3466;p60"/>
            <p:cNvSpPr/>
            <p:nvPr/>
          </p:nvSpPr>
          <p:spPr>
            <a:xfrm>
              <a:off x="5518783" y="1617978"/>
              <a:ext cx="169256" cy="120476"/>
            </a:xfrm>
            <a:custGeom>
              <a:rect b="b" l="l" r="r" t="t"/>
              <a:pathLst>
                <a:path extrusionOk="0" h="3759" w="5281">
                  <a:moveTo>
                    <a:pt x="2867" y="1"/>
                  </a:moveTo>
                  <a:cubicBezTo>
                    <a:pt x="2775" y="1"/>
                    <a:pt x="2682" y="3"/>
                    <a:pt x="2590" y="9"/>
                  </a:cubicBezTo>
                  <a:cubicBezTo>
                    <a:pt x="1922" y="42"/>
                    <a:pt x="1220" y="143"/>
                    <a:pt x="719" y="544"/>
                  </a:cubicBezTo>
                  <a:cubicBezTo>
                    <a:pt x="368" y="844"/>
                    <a:pt x="134" y="1279"/>
                    <a:pt x="84" y="1747"/>
                  </a:cubicBezTo>
                  <a:cubicBezTo>
                    <a:pt x="1" y="2298"/>
                    <a:pt x="1" y="2866"/>
                    <a:pt x="51" y="3434"/>
                  </a:cubicBezTo>
                  <a:cubicBezTo>
                    <a:pt x="51" y="3534"/>
                    <a:pt x="101" y="3651"/>
                    <a:pt x="201" y="3718"/>
                  </a:cubicBezTo>
                  <a:cubicBezTo>
                    <a:pt x="262" y="3743"/>
                    <a:pt x="323" y="3758"/>
                    <a:pt x="385" y="3758"/>
                  </a:cubicBezTo>
                  <a:cubicBezTo>
                    <a:pt x="407" y="3758"/>
                    <a:pt x="429" y="3756"/>
                    <a:pt x="452" y="3752"/>
                  </a:cubicBezTo>
                  <a:cubicBezTo>
                    <a:pt x="1237" y="3701"/>
                    <a:pt x="2056" y="3100"/>
                    <a:pt x="2624" y="2666"/>
                  </a:cubicBezTo>
                  <a:lnTo>
                    <a:pt x="2624" y="2666"/>
                  </a:lnTo>
                  <a:cubicBezTo>
                    <a:pt x="2490" y="2866"/>
                    <a:pt x="1705" y="3351"/>
                    <a:pt x="1554" y="3551"/>
                  </a:cubicBezTo>
                  <a:cubicBezTo>
                    <a:pt x="2841" y="3300"/>
                    <a:pt x="4612" y="2281"/>
                    <a:pt x="5264" y="1295"/>
                  </a:cubicBezTo>
                  <a:lnTo>
                    <a:pt x="5280" y="1262"/>
                  </a:lnTo>
                  <a:cubicBezTo>
                    <a:pt x="5197" y="794"/>
                    <a:pt x="4746" y="393"/>
                    <a:pt x="4245" y="209"/>
                  </a:cubicBezTo>
                  <a:cubicBezTo>
                    <a:pt x="3799" y="70"/>
                    <a:pt x="3330" y="1"/>
                    <a:pt x="286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7" name="Google Shape;3467;p60"/>
            <p:cNvSpPr/>
            <p:nvPr/>
          </p:nvSpPr>
          <p:spPr>
            <a:xfrm>
              <a:off x="5654258" y="1632433"/>
              <a:ext cx="118617" cy="274476"/>
            </a:xfrm>
            <a:custGeom>
              <a:rect b="b" l="l" r="r" t="t"/>
              <a:pathLst>
                <a:path extrusionOk="0" h="8564" w="3701">
                  <a:moveTo>
                    <a:pt x="885" y="1"/>
                  </a:moveTo>
                  <a:cubicBezTo>
                    <a:pt x="743" y="1"/>
                    <a:pt x="593" y="9"/>
                    <a:pt x="435" y="26"/>
                  </a:cubicBezTo>
                  <a:lnTo>
                    <a:pt x="619" y="945"/>
                  </a:lnTo>
                  <a:cubicBezTo>
                    <a:pt x="619" y="945"/>
                    <a:pt x="1" y="3100"/>
                    <a:pt x="1421" y="4554"/>
                  </a:cubicBezTo>
                  <a:cubicBezTo>
                    <a:pt x="1421" y="4554"/>
                    <a:pt x="1020" y="7578"/>
                    <a:pt x="1989" y="8564"/>
                  </a:cubicBezTo>
                  <a:cubicBezTo>
                    <a:pt x="1989" y="8564"/>
                    <a:pt x="3058" y="6358"/>
                    <a:pt x="3226" y="5322"/>
                  </a:cubicBezTo>
                  <a:lnTo>
                    <a:pt x="3242" y="5322"/>
                  </a:lnTo>
                  <a:cubicBezTo>
                    <a:pt x="3309" y="4921"/>
                    <a:pt x="3359" y="4504"/>
                    <a:pt x="3393" y="4086"/>
                  </a:cubicBezTo>
                  <a:cubicBezTo>
                    <a:pt x="3440" y="3179"/>
                    <a:pt x="3700" y="1"/>
                    <a:pt x="88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8" name="Google Shape;3468;p60"/>
            <p:cNvSpPr/>
            <p:nvPr/>
          </p:nvSpPr>
          <p:spPr>
            <a:xfrm>
              <a:off x="5696564" y="1772299"/>
              <a:ext cx="37531" cy="58267"/>
            </a:xfrm>
            <a:custGeom>
              <a:rect b="b" l="l" r="r" t="t"/>
              <a:pathLst>
                <a:path extrusionOk="0" h="1818" w="1171">
                  <a:moveTo>
                    <a:pt x="300" y="1"/>
                  </a:moveTo>
                  <a:cubicBezTo>
                    <a:pt x="217" y="1"/>
                    <a:pt x="134" y="9"/>
                    <a:pt x="51" y="23"/>
                  </a:cubicBezTo>
                  <a:lnTo>
                    <a:pt x="1" y="1727"/>
                  </a:lnTo>
                  <a:cubicBezTo>
                    <a:pt x="80" y="1784"/>
                    <a:pt x="175" y="1817"/>
                    <a:pt x="270" y="1817"/>
                  </a:cubicBezTo>
                  <a:cubicBezTo>
                    <a:pt x="314" y="1817"/>
                    <a:pt x="359" y="1810"/>
                    <a:pt x="402" y="1794"/>
                  </a:cubicBezTo>
                  <a:cubicBezTo>
                    <a:pt x="535" y="1744"/>
                    <a:pt x="669" y="1660"/>
                    <a:pt x="769" y="1543"/>
                  </a:cubicBezTo>
                  <a:cubicBezTo>
                    <a:pt x="920" y="1409"/>
                    <a:pt x="1020" y="1242"/>
                    <a:pt x="1104" y="1042"/>
                  </a:cubicBezTo>
                  <a:cubicBezTo>
                    <a:pt x="1170" y="858"/>
                    <a:pt x="1170" y="641"/>
                    <a:pt x="1087" y="457"/>
                  </a:cubicBezTo>
                  <a:cubicBezTo>
                    <a:pt x="1003" y="273"/>
                    <a:pt x="836" y="123"/>
                    <a:pt x="652" y="56"/>
                  </a:cubicBezTo>
                  <a:cubicBezTo>
                    <a:pt x="535" y="17"/>
                    <a:pt x="418" y="1"/>
                    <a:pt x="30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9" name="Google Shape;3469;p60"/>
            <p:cNvSpPr/>
            <p:nvPr/>
          </p:nvSpPr>
          <p:spPr>
            <a:xfrm>
              <a:off x="5701404" y="1781049"/>
              <a:ext cx="19294" cy="33588"/>
            </a:xfrm>
            <a:custGeom>
              <a:rect b="b" l="l" r="r" t="t"/>
              <a:pathLst>
                <a:path extrusionOk="0" h="1048" w="602">
                  <a:moveTo>
                    <a:pt x="234" y="0"/>
                  </a:moveTo>
                  <a:cubicBezTo>
                    <a:pt x="50" y="0"/>
                    <a:pt x="0" y="134"/>
                    <a:pt x="17" y="134"/>
                  </a:cubicBezTo>
                  <a:cubicBezTo>
                    <a:pt x="19" y="136"/>
                    <a:pt x="21" y="137"/>
                    <a:pt x="25" y="137"/>
                  </a:cubicBezTo>
                  <a:cubicBezTo>
                    <a:pt x="44" y="137"/>
                    <a:pt x="86" y="108"/>
                    <a:pt x="152" y="108"/>
                  </a:cubicBezTo>
                  <a:cubicBezTo>
                    <a:pt x="171" y="108"/>
                    <a:pt x="193" y="110"/>
                    <a:pt x="217" y="117"/>
                  </a:cubicBezTo>
                  <a:cubicBezTo>
                    <a:pt x="384" y="167"/>
                    <a:pt x="468" y="334"/>
                    <a:pt x="435" y="485"/>
                  </a:cubicBezTo>
                  <a:cubicBezTo>
                    <a:pt x="418" y="702"/>
                    <a:pt x="334" y="886"/>
                    <a:pt x="234" y="936"/>
                  </a:cubicBezTo>
                  <a:cubicBezTo>
                    <a:pt x="193" y="954"/>
                    <a:pt x="155" y="959"/>
                    <a:pt x="124" y="959"/>
                  </a:cubicBezTo>
                  <a:cubicBezTo>
                    <a:pt x="80" y="959"/>
                    <a:pt x="47" y="949"/>
                    <a:pt x="29" y="949"/>
                  </a:cubicBezTo>
                  <a:cubicBezTo>
                    <a:pt x="24" y="949"/>
                    <a:pt x="19" y="950"/>
                    <a:pt x="17" y="953"/>
                  </a:cubicBezTo>
                  <a:cubicBezTo>
                    <a:pt x="3" y="953"/>
                    <a:pt x="60" y="1047"/>
                    <a:pt x="188" y="1047"/>
                  </a:cubicBezTo>
                  <a:cubicBezTo>
                    <a:pt x="212" y="1047"/>
                    <a:pt x="238" y="1044"/>
                    <a:pt x="268" y="1036"/>
                  </a:cubicBezTo>
                  <a:cubicBezTo>
                    <a:pt x="368" y="1003"/>
                    <a:pt x="435" y="919"/>
                    <a:pt x="485" y="836"/>
                  </a:cubicBezTo>
                  <a:cubicBezTo>
                    <a:pt x="535" y="735"/>
                    <a:pt x="568" y="618"/>
                    <a:pt x="585" y="502"/>
                  </a:cubicBezTo>
                  <a:cubicBezTo>
                    <a:pt x="602" y="385"/>
                    <a:pt x="568" y="251"/>
                    <a:pt x="501" y="151"/>
                  </a:cubicBezTo>
                  <a:cubicBezTo>
                    <a:pt x="435" y="67"/>
                    <a:pt x="351" y="17"/>
                    <a:pt x="23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0" name="Google Shape;3470;p60"/>
            <p:cNvSpPr/>
            <p:nvPr/>
          </p:nvSpPr>
          <p:spPr>
            <a:xfrm>
              <a:off x="5489329" y="2169815"/>
              <a:ext cx="2179" cy="107688"/>
            </a:xfrm>
            <a:custGeom>
              <a:rect b="b" l="l" r="r" t="t"/>
              <a:pathLst>
                <a:path extrusionOk="0" h="3360" w="68">
                  <a:moveTo>
                    <a:pt x="34" y="1"/>
                  </a:moveTo>
                  <a:cubicBezTo>
                    <a:pt x="17" y="1"/>
                    <a:pt x="1" y="753"/>
                    <a:pt x="1" y="1671"/>
                  </a:cubicBezTo>
                  <a:cubicBezTo>
                    <a:pt x="1" y="2607"/>
                    <a:pt x="17" y="3359"/>
                    <a:pt x="34" y="3359"/>
                  </a:cubicBezTo>
                  <a:cubicBezTo>
                    <a:pt x="51" y="3359"/>
                    <a:pt x="67" y="2607"/>
                    <a:pt x="67" y="1671"/>
                  </a:cubicBezTo>
                  <a:cubicBezTo>
                    <a:pt x="67" y="753"/>
                    <a:pt x="51"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1" name="Google Shape;3471;p60"/>
            <p:cNvSpPr/>
            <p:nvPr/>
          </p:nvSpPr>
          <p:spPr>
            <a:xfrm>
              <a:off x="5581985" y="2166546"/>
              <a:ext cx="103618" cy="155923"/>
            </a:xfrm>
            <a:custGeom>
              <a:rect b="b" l="l" r="r" t="t"/>
              <a:pathLst>
                <a:path extrusionOk="0" h="4865" w="3233">
                  <a:moveTo>
                    <a:pt x="2317" y="1"/>
                  </a:moveTo>
                  <a:cubicBezTo>
                    <a:pt x="2105" y="1"/>
                    <a:pt x="1938" y="19"/>
                    <a:pt x="1938" y="19"/>
                  </a:cubicBezTo>
                  <a:cubicBezTo>
                    <a:pt x="1938" y="19"/>
                    <a:pt x="284" y="36"/>
                    <a:pt x="167" y="403"/>
                  </a:cubicBezTo>
                  <a:cubicBezTo>
                    <a:pt x="0" y="1022"/>
                    <a:pt x="318" y="4347"/>
                    <a:pt x="318" y="4347"/>
                  </a:cubicBezTo>
                  <a:lnTo>
                    <a:pt x="1838" y="4865"/>
                  </a:lnTo>
                  <a:cubicBezTo>
                    <a:pt x="1838" y="4865"/>
                    <a:pt x="2573" y="4697"/>
                    <a:pt x="2239" y="3277"/>
                  </a:cubicBezTo>
                  <a:cubicBezTo>
                    <a:pt x="2005" y="2392"/>
                    <a:pt x="1671" y="1523"/>
                    <a:pt x="1220" y="738"/>
                  </a:cubicBezTo>
                  <a:lnTo>
                    <a:pt x="1220" y="738"/>
                  </a:lnTo>
                  <a:cubicBezTo>
                    <a:pt x="1220" y="738"/>
                    <a:pt x="1287" y="739"/>
                    <a:pt x="1396" y="739"/>
                  </a:cubicBezTo>
                  <a:cubicBezTo>
                    <a:pt x="1887" y="739"/>
                    <a:pt x="3233" y="706"/>
                    <a:pt x="3192" y="337"/>
                  </a:cubicBezTo>
                  <a:cubicBezTo>
                    <a:pt x="3160" y="53"/>
                    <a:pt x="2674" y="1"/>
                    <a:pt x="2317"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2" name="Google Shape;3472;p60"/>
            <p:cNvSpPr/>
            <p:nvPr/>
          </p:nvSpPr>
          <p:spPr>
            <a:xfrm>
              <a:off x="5622689" y="2196930"/>
              <a:ext cx="65831" cy="19518"/>
            </a:xfrm>
            <a:custGeom>
              <a:rect b="b" l="l" r="r" t="t"/>
              <a:pathLst>
                <a:path extrusionOk="0" h="609" w="2054">
                  <a:moveTo>
                    <a:pt x="1117" y="0"/>
                  </a:moveTo>
                  <a:cubicBezTo>
                    <a:pt x="606" y="0"/>
                    <a:pt x="51" y="48"/>
                    <a:pt x="0" y="57"/>
                  </a:cubicBezTo>
                  <a:lnTo>
                    <a:pt x="0" y="608"/>
                  </a:lnTo>
                  <a:cubicBezTo>
                    <a:pt x="0" y="608"/>
                    <a:pt x="1871" y="525"/>
                    <a:pt x="1988" y="207"/>
                  </a:cubicBezTo>
                  <a:cubicBezTo>
                    <a:pt x="2054" y="44"/>
                    <a:pt x="1605" y="0"/>
                    <a:pt x="111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3" name="Google Shape;3473;p60"/>
            <p:cNvSpPr/>
            <p:nvPr/>
          </p:nvSpPr>
          <p:spPr>
            <a:xfrm>
              <a:off x="5604452" y="2041840"/>
              <a:ext cx="227106" cy="284380"/>
            </a:xfrm>
            <a:custGeom>
              <a:rect b="b" l="l" r="r" t="t"/>
              <a:pathLst>
                <a:path extrusionOk="0" h="8873" w="7086">
                  <a:moveTo>
                    <a:pt x="7085" y="0"/>
                  </a:moveTo>
                  <a:lnTo>
                    <a:pt x="1" y="1036"/>
                  </a:lnTo>
                  <a:lnTo>
                    <a:pt x="235" y="8873"/>
                  </a:lnTo>
                  <a:lnTo>
                    <a:pt x="5899" y="8756"/>
                  </a:lnTo>
                  <a:lnTo>
                    <a:pt x="6835" y="6316"/>
                  </a:lnTo>
                  <a:lnTo>
                    <a:pt x="708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4" name="Google Shape;3474;p60"/>
            <p:cNvSpPr/>
            <p:nvPr/>
          </p:nvSpPr>
          <p:spPr>
            <a:xfrm>
              <a:off x="5365103" y="2238915"/>
              <a:ext cx="218517" cy="107111"/>
            </a:xfrm>
            <a:custGeom>
              <a:rect b="b" l="l" r="r" t="t"/>
              <a:pathLst>
                <a:path extrusionOk="0" h="3342" w="6818">
                  <a:moveTo>
                    <a:pt x="6801" y="0"/>
                  </a:moveTo>
                  <a:cubicBezTo>
                    <a:pt x="6784" y="0"/>
                    <a:pt x="6750" y="17"/>
                    <a:pt x="6734" y="17"/>
                  </a:cubicBezTo>
                  <a:lnTo>
                    <a:pt x="6517" y="100"/>
                  </a:lnTo>
                  <a:lnTo>
                    <a:pt x="5765" y="401"/>
                  </a:lnTo>
                  <a:lnTo>
                    <a:pt x="3242" y="1437"/>
                  </a:lnTo>
                  <a:lnTo>
                    <a:pt x="1872" y="2005"/>
                  </a:lnTo>
                  <a:cubicBezTo>
                    <a:pt x="1487" y="2155"/>
                    <a:pt x="1120" y="2323"/>
                    <a:pt x="769" y="2523"/>
                  </a:cubicBezTo>
                  <a:cubicBezTo>
                    <a:pt x="518" y="2673"/>
                    <a:pt x="318" y="2857"/>
                    <a:pt x="151" y="3074"/>
                  </a:cubicBezTo>
                  <a:cubicBezTo>
                    <a:pt x="100" y="3141"/>
                    <a:pt x="67" y="3208"/>
                    <a:pt x="34" y="3275"/>
                  </a:cubicBezTo>
                  <a:cubicBezTo>
                    <a:pt x="17" y="3292"/>
                    <a:pt x="17" y="3325"/>
                    <a:pt x="0" y="3342"/>
                  </a:cubicBezTo>
                  <a:cubicBezTo>
                    <a:pt x="17" y="3342"/>
                    <a:pt x="50" y="3241"/>
                    <a:pt x="167" y="3091"/>
                  </a:cubicBezTo>
                  <a:cubicBezTo>
                    <a:pt x="351" y="2874"/>
                    <a:pt x="552" y="2707"/>
                    <a:pt x="785" y="2573"/>
                  </a:cubicBezTo>
                  <a:cubicBezTo>
                    <a:pt x="1136" y="2373"/>
                    <a:pt x="1521" y="2206"/>
                    <a:pt x="1888" y="2055"/>
                  </a:cubicBezTo>
                  <a:lnTo>
                    <a:pt x="3275" y="1487"/>
                  </a:lnTo>
                  <a:lnTo>
                    <a:pt x="5781" y="451"/>
                  </a:lnTo>
                  <a:lnTo>
                    <a:pt x="6533" y="117"/>
                  </a:lnTo>
                  <a:lnTo>
                    <a:pt x="6734" y="33"/>
                  </a:lnTo>
                  <a:cubicBezTo>
                    <a:pt x="6767" y="17"/>
                    <a:pt x="6784" y="17"/>
                    <a:pt x="68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5" name="Google Shape;3475;p60"/>
            <p:cNvSpPr/>
            <p:nvPr/>
          </p:nvSpPr>
          <p:spPr>
            <a:xfrm>
              <a:off x="5521988" y="2318143"/>
              <a:ext cx="121598" cy="103393"/>
            </a:xfrm>
            <a:custGeom>
              <a:rect b="b" l="l" r="r" t="t"/>
              <a:pathLst>
                <a:path extrusionOk="0" h="3226" w="3794">
                  <a:moveTo>
                    <a:pt x="3794" y="1"/>
                  </a:moveTo>
                  <a:lnTo>
                    <a:pt x="3794" y="1"/>
                  </a:lnTo>
                  <a:cubicBezTo>
                    <a:pt x="3744" y="51"/>
                    <a:pt x="3693" y="84"/>
                    <a:pt x="3643" y="135"/>
                  </a:cubicBezTo>
                  <a:cubicBezTo>
                    <a:pt x="3560" y="218"/>
                    <a:pt x="3426" y="352"/>
                    <a:pt x="3259" y="502"/>
                  </a:cubicBezTo>
                  <a:cubicBezTo>
                    <a:pt x="2942" y="820"/>
                    <a:pt x="2474" y="1237"/>
                    <a:pt x="1956" y="1672"/>
                  </a:cubicBezTo>
                  <a:cubicBezTo>
                    <a:pt x="1421" y="2123"/>
                    <a:pt x="936" y="2507"/>
                    <a:pt x="569" y="2775"/>
                  </a:cubicBezTo>
                  <a:lnTo>
                    <a:pt x="151" y="3109"/>
                  </a:lnTo>
                  <a:cubicBezTo>
                    <a:pt x="101" y="3142"/>
                    <a:pt x="51" y="3192"/>
                    <a:pt x="1" y="3226"/>
                  </a:cubicBezTo>
                  <a:cubicBezTo>
                    <a:pt x="68" y="3209"/>
                    <a:pt x="118" y="3159"/>
                    <a:pt x="168" y="3125"/>
                  </a:cubicBezTo>
                  <a:cubicBezTo>
                    <a:pt x="268" y="3059"/>
                    <a:pt x="419" y="2958"/>
                    <a:pt x="602" y="2825"/>
                  </a:cubicBezTo>
                  <a:cubicBezTo>
                    <a:pt x="970" y="2557"/>
                    <a:pt x="1471" y="2173"/>
                    <a:pt x="1989" y="1739"/>
                  </a:cubicBezTo>
                  <a:cubicBezTo>
                    <a:pt x="2524" y="1287"/>
                    <a:pt x="2975" y="870"/>
                    <a:pt x="3292" y="552"/>
                  </a:cubicBezTo>
                  <a:cubicBezTo>
                    <a:pt x="3459" y="385"/>
                    <a:pt x="3576" y="252"/>
                    <a:pt x="3660" y="151"/>
                  </a:cubicBezTo>
                  <a:cubicBezTo>
                    <a:pt x="3710" y="101"/>
                    <a:pt x="3760" y="51"/>
                    <a:pt x="37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6" name="Google Shape;3476;p60"/>
            <p:cNvSpPr/>
            <p:nvPr/>
          </p:nvSpPr>
          <p:spPr>
            <a:xfrm>
              <a:off x="5799381" y="2310130"/>
              <a:ext cx="118393" cy="138200"/>
            </a:xfrm>
            <a:custGeom>
              <a:rect b="b" l="l" r="r" t="t"/>
              <a:pathLst>
                <a:path extrusionOk="0" h="4312" w="3694">
                  <a:moveTo>
                    <a:pt x="18" y="0"/>
                  </a:moveTo>
                  <a:cubicBezTo>
                    <a:pt x="18" y="0"/>
                    <a:pt x="18" y="0"/>
                    <a:pt x="18" y="0"/>
                  </a:cubicBezTo>
                  <a:cubicBezTo>
                    <a:pt x="1" y="17"/>
                    <a:pt x="820" y="986"/>
                    <a:pt x="1822" y="2172"/>
                  </a:cubicBezTo>
                  <a:cubicBezTo>
                    <a:pt x="2841" y="3359"/>
                    <a:pt x="3677" y="4311"/>
                    <a:pt x="3693" y="4311"/>
                  </a:cubicBezTo>
                  <a:cubicBezTo>
                    <a:pt x="3693" y="4294"/>
                    <a:pt x="2891" y="3325"/>
                    <a:pt x="1872" y="2122"/>
                  </a:cubicBezTo>
                  <a:cubicBezTo>
                    <a:pt x="878" y="946"/>
                    <a:pt x="49"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7" name="Google Shape;3477;p60"/>
            <p:cNvSpPr/>
            <p:nvPr/>
          </p:nvSpPr>
          <p:spPr>
            <a:xfrm>
              <a:off x="5831527" y="2221223"/>
              <a:ext cx="137655" cy="79292"/>
            </a:xfrm>
            <a:custGeom>
              <a:rect b="b" l="l" r="r" t="t"/>
              <a:pathLst>
                <a:path extrusionOk="0" h="2474" w="4295">
                  <a:moveTo>
                    <a:pt x="0" y="1"/>
                  </a:moveTo>
                  <a:lnTo>
                    <a:pt x="0" y="1"/>
                  </a:lnTo>
                  <a:cubicBezTo>
                    <a:pt x="34" y="51"/>
                    <a:pt x="84" y="84"/>
                    <a:pt x="134" y="118"/>
                  </a:cubicBezTo>
                  <a:cubicBezTo>
                    <a:pt x="234" y="201"/>
                    <a:pt x="385" y="318"/>
                    <a:pt x="568" y="452"/>
                  </a:cubicBezTo>
                  <a:cubicBezTo>
                    <a:pt x="936" y="702"/>
                    <a:pt x="1454" y="1053"/>
                    <a:pt x="2039" y="1404"/>
                  </a:cubicBezTo>
                  <a:cubicBezTo>
                    <a:pt x="2640" y="1738"/>
                    <a:pt x="3208" y="2022"/>
                    <a:pt x="3609" y="2206"/>
                  </a:cubicBezTo>
                  <a:cubicBezTo>
                    <a:pt x="3810" y="2290"/>
                    <a:pt x="3994" y="2373"/>
                    <a:pt x="4111" y="2407"/>
                  </a:cubicBezTo>
                  <a:cubicBezTo>
                    <a:pt x="4161" y="2440"/>
                    <a:pt x="4228" y="2457"/>
                    <a:pt x="4294" y="2474"/>
                  </a:cubicBezTo>
                  <a:cubicBezTo>
                    <a:pt x="4228" y="2440"/>
                    <a:pt x="4178" y="2423"/>
                    <a:pt x="4111" y="2390"/>
                  </a:cubicBezTo>
                  <a:lnTo>
                    <a:pt x="3626" y="2156"/>
                  </a:lnTo>
                  <a:cubicBezTo>
                    <a:pt x="3225" y="1972"/>
                    <a:pt x="2674" y="1688"/>
                    <a:pt x="2072" y="1337"/>
                  </a:cubicBezTo>
                  <a:cubicBezTo>
                    <a:pt x="1487" y="1003"/>
                    <a:pt x="969" y="669"/>
                    <a:pt x="602" y="402"/>
                  </a:cubicBezTo>
                  <a:lnTo>
                    <a:pt x="151" y="101"/>
                  </a:lnTo>
                  <a:cubicBezTo>
                    <a:pt x="101" y="67"/>
                    <a:pt x="50" y="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8" name="Google Shape;3478;p60"/>
            <p:cNvSpPr/>
            <p:nvPr/>
          </p:nvSpPr>
          <p:spPr>
            <a:xfrm>
              <a:off x="5862038" y="2159111"/>
              <a:ext cx="13429" cy="96951"/>
            </a:xfrm>
            <a:custGeom>
              <a:rect b="b" l="l" r="r" t="t"/>
              <a:pathLst>
                <a:path extrusionOk="0" h="3025" w="419">
                  <a:moveTo>
                    <a:pt x="17" y="0"/>
                  </a:moveTo>
                  <a:lnTo>
                    <a:pt x="17" y="0"/>
                  </a:lnTo>
                  <a:cubicBezTo>
                    <a:pt x="1" y="0"/>
                    <a:pt x="68" y="686"/>
                    <a:pt x="168" y="1521"/>
                  </a:cubicBezTo>
                  <a:cubicBezTo>
                    <a:pt x="285" y="2356"/>
                    <a:pt x="385" y="3025"/>
                    <a:pt x="402" y="3025"/>
                  </a:cubicBezTo>
                  <a:cubicBezTo>
                    <a:pt x="418" y="3025"/>
                    <a:pt x="352" y="2356"/>
                    <a:pt x="235" y="1521"/>
                  </a:cubicBezTo>
                  <a:cubicBezTo>
                    <a:pt x="134" y="686"/>
                    <a:pt x="34"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9" name="Google Shape;3479;p60"/>
            <p:cNvSpPr/>
            <p:nvPr/>
          </p:nvSpPr>
          <p:spPr>
            <a:xfrm>
              <a:off x="5692814" y="1811016"/>
              <a:ext cx="62690" cy="61632"/>
            </a:xfrm>
            <a:custGeom>
              <a:rect b="b" l="l" r="r" t="t"/>
              <a:pathLst>
                <a:path extrusionOk="0" h="1923" w="1956">
                  <a:moveTo>
                    <a:pt x="870" y="1"/>
                  </a:moveTo>
                  <a:lnTo>
                    <a:pt x="870" y="1"/>
                  </a:lnTo>
                  <a:cubicBezTo>
                    <a:pt x="853" y="18"/>
                    <a:pt x="820" y="51"/>
                    <a:pt x="803" y="68"/>
                  </a:cubicBezTo>
                  <a:lnTo>
                    <a:pt x="636" y="285"/>
                  </a:lnTo>
                  <a:lnTo>
                    <a:pt x="34" y="1020"/>
                  </a:lnTo>
                  <a:lnTo>
                    <a:pt x="1" y="1054"/>
                  </a:lnTo>
                  <a:lnTo>
                    <a:pt x="34" y="1070"/>
                  </a:lnTo>
                  <a:lnTo>
                    <a:pt x="987" y="1822"/>
                  </a:lnTo>
                  <a:lnTo>
                    <a:pt x="1070" y="1889"/>
                  </a:lnTo>
                  <a:lnTo>
                    <a:pt x="1104" y="1922"/>
                  </a:lnTo>
                  <a:lnTo>
                    <a:pt x="1120" y="1889"/>
                  </a:lnTo>
                  <a:lnTo>
                    <a:pt x="1939" y="853"/>
                  </a:lnTo>
                  <a:lnTo>
                    <a:pt x="1956" y="820"/>
                  </a:lnTo>
                  <a:lnTo>
                    <a:pt x="1939" y="803"/>
                  </a:lnTo>
                  <a:lnTo>
                    <a:pt x="1304" y="318"/>
                  </a:lnTo>
                  <a:lnTo>
                    <a:pt x="1120" y="185"/>
                  </a:lnTo>
                  <a:cubicBezTo>
                    <a:pt x="1104" y="168"/>
                    <a:pt x="1070" y="151"/>
                    <a:pt x="1053" y="135"/>
                  </a:cubicBezTo>
                  <a:lnTo>
                    <a:pt x="1053" y="135"/>
                  </a:lnTo>
                  <a:cubicBezTo>
                    <a:pt x="1053" y="151"/>
                    <a:pt x="1070" y="168"/>
                    <a:pt x="1104" y="201"/>
                  </a:cubicBezTo>
                  <a:lnTo>
                    <a:pt x="1271" y="335"/>
                  </a:lnTo>
                  <a:lnTo>
                    <a:pt x="1879" y="832"/>
                  </a:lnTo>
                  <a:lnTo>
                    <a:pt x="1879" y="832"/>
                  </a:lnTo>
                  <a:lnTo>
                    <a:pt x="1096" y="1823"/>
                  </a:lnTo>
                  <a:lnTo>
                    <a:pt x="1020" y="1772"/>
                  </a:lnTo>
                  <a:lnTo>
                    <a:pt x="92" y="1039"/>
                  </a:lnTo>
                  <a:lnTo>
                    <a:pt x="92" y="1039"/>
                  </a:lnTo>
                  <a:lnTo>
                    <a:pt x="669" y="302"/>
                  </a:lnTo>
                  <a:lnTo>
                    <a:pt x="820" y="84"/>
                  </a:lnTo>
                  <a:cubicBezTo>
                    <a:pt x="836" y="68"/>
                    <a:pt x="870" y="34"/>
                    <a:pt x="8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0" name="Google Shape;3480;p60"/>
            <p:cNvSpPr/>
            <p:nvPr/>
          </p:nvSpPr>
          <p:spPr>
            <a:xfrm>
              <a:off x="5654258" y="2153630"/>
              <a:ext cx="177301" cy="153327"/>
            </a:xfrm>
            <a:custGeom>
              <a:rect b="b" l="l" r="r" t="t"/>
              <a:pathLst>
                <a:path extrusionOk="0" h="4784" w="5532">
                  <a:moveTo>
                    <a:pt x="3508" y="0"/>
                  </a:moveTo>
                  <a:cubicBezTo>
                    <a:pt x="3418" y="0"/>
                    <a:pt x="3326" y="46"/>
                    <a:pt x="3276" y="138"/>
                  </a:cubicBezTo>
                  <a:cubicBezTo>
                    <a:pt x="3209" y="339"/>
                    <a:pt x="3343" y="940"/>
                    <a:pt x="3777" y="1525"/>
                  </a:cubicBezTo>
                  <a:cubicBezTo>
                    <a:pt x="3777" y="1542"/>
                    <a:pt x="3777" y="1542"/>
                    <a:pt x="3794" y="1558"/>
                  </a:cubicBezTo>
                  <a:cubicBezTo>
                    <a:pt x="3981" y="1835"/>
                    <a:pt x="3863" y="1921"/>
                    <a:pt x="3640" y="1921"/>
                  </a:cubicBezTo>
                  <a:cubicBezTo>
                    <a:pt x="3365" y="1921"/>
                    <a:pt x="2929" y="1790"/>
                    <a:pt x="2708" y="1725"/>
                  </a:cubicBezTo>
                  <a:cubicBezTo>
                    <a:pt x="2348" y="1625"/>
                    <a:pt x="1369" y="1388"/>
                    <a:pt x="1019" y="1388"/>
                  </a:cubicBezTo>
                  <a:cubicBezTo>
                    <a:pt x="962" y="1388"/>
                    <a:pt x="922" y="1394"/>
                    <a:pt x="903" y="1408"/>
                  </a:cubicBezTo>
                  <a:cubicBezTo>
                    <a:pt x="703" y="1542"/>
                    <a:pt x="836" y="1775"/>
                    <a:pt x="1237" y="1892"/>
                  </a:cubicBezTo>
                  <a:cubicBezTo>
                    <a:pt x="1638" y="1993"/>
                    <a:pt x="2841" y="2394"/>
                    <a:pt x="2774" y="2611"/>
                  </a:cubicBezTo>
                  <a:cubicBezTo>
                    <a:pt x="2765" y="2640"/>
                    <a:pt x="2715" y="2652"/>
                    <a:pt x="2636" y="2652"/>
                  </a:cubicBezTo>
                  <a:cubicBezTo>
                    <a:pt x="2162" y="2652"/>
                    <a:pt x="652" y="2210"/>
                    <a:pt x="652" y="2210"/>
                  </a:cubicBezTo>
                  <a:cubicBezTo>
                    <a:pt x="652" y="2210"/>
                    <a:pt x="484" y="2123"/>
                    <a:pt x="340" y="2123"/>
                  </a:cubicBezTo>
                  <a:cubicBezTo>
                    <a:pt x="257" y="2123"/>
                    <a:pt x="182" y="2152"/>
                    <a:pt x="151" y="2243"/>
                  </a:cubicBezTo>
                  <a:cubicBezTo>
                    <a:pt x="1" y="2678"/>
                    <a:pt x="2223" y="3162"/>
                    <a:pt x="2440" y="3212"/>
                  </a:cubicBezTo>
                  <a:cubicBezTo>
                    <a:pt x="2576" y="3243"/>
                    <a:pt x="2535" y="3437"/>
                    <a:pt x="2414" y="3437"/>
                  </a:cubicBezTo>
                  <a:cubicBezTo>
                    <a:pt x="2402" y="3437"/>
                    <a:pt x="2388" y="3434"/>
                    <a:pt x="2373" y="3430"/>
                  </a:cubicBezTo>
                  <a:cubicBezTo>
                    <a:pt x="2249" y="3405"/>
                    <a:pt x="1188" y="3058"/>
                    <a:pt x="586" y="3058"/>
                  </a:cubicBezTo>
                  <a:cubicBezTo>
                    <a:pt x="377" y="3058"/>
                    <a:pt x="223" y="3100"/>
                    <a:pt x="185" y="3212"/>
                  </a:cubicBezTo>
                  <a:cubicBezTo>
                    <a:pt x="51" y="3563"/>
                    <a:pt x="2006" y="3630"/>
                    <a:pt x="2323" y="3981"/>
                  </a:cubicBezTo>
                  <a:cubicBezTo>
                    <a:pt x="2404" y="4071"/>
                    <a:pt x="2348" y="4100"/>
                    <a:pt x="2217" y="4100"/>
                  </a:cubicBezTo>
                  <a:cubicBezTo>
                    <a:pt x="1963" y="4100"/>
                    <a:pt x="1427" y="3988"/>
                    <a:pt x="1078" y="3988"/>
                  </a:cubicBezTo>
                  <a:cubicBezTo>
                    <a:pt x="905" y="3988"/>
                    <a:pt x="777" y="4016"/>
                    <a:pt x="753" y="4098"/>
                  </a:cubicBezTo>
                  <a:cubicBezTo>
                    <a:pt x="703" y="4215"/>
                    <a:pt x="703" y="4315"/>
                    <a:pt x="1772" y="4499"/>
                  </a:cubicBezTo>
                  <a:cubicBezTo>
                    <a:pt x="2674" y="4649"/>
                    <a:pt x="3593" y="4750"/>
                    <a:pt x="4512" y="4783"/>
                  </a:cubicBezTo>
                  <a:lnTo>
                    <a:pt x="5531" y="2243"/>
                  </a:lnTo>
                  <a:cubicBezTo>
                    <a:pt x="5364" y="2143"/>
                    <a:pt x="4830" y="1575"/>
                    <a:pt x="4629" y="1425"/>
                  </a:cubicBezTo>
                  <a:cubicBezTo>
                    <a:pt x="4445" y="1291"/>
                    <a:pt x="4295" y="1124"/>
                    <a:pt x="4161" y="940"/>
                  </a:cubicBezTo>
                  <a:cubicBezTo>
                    <a:pt x="4011" y="740"/>
                    <a:pt x="3894" y="522"/>
                    <a:pt x="3794" y="288"/>
                  </a:cubicBezTo>
                  <a:cubicBezTo>
                    <a:pt x="3794" y="272"/>
                    <a:pt x="3777" y="255"/>
                    <a:pt x="3777" y="238"/>
                  </a:cubicBezTo>
                  <a:cubicBezTo>
                    <a:pt x="3777" y="205"/>
                    <a:pt x="3760" y="171"/>
                    <a:pt x="3727" y="138"/>
                  </a:cubicBezTo>
                  <a:cubicBezTo>
                    <a:pt x="3685" y="46"/>
                    <a:pt x="3597" y="0"/>
                    <a:pt x="3508"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1" name="Google Shape;3481;p60"/>
            <p:cNvSpPr/>
            <p:nvPr/>
          </p:nvSpPr>
          <p:spPr>
            <a:xfrm>
              <a:off x="4442416" y="1656887"/>
              <a:ext cx="214767" cy="409086"/>
            </a:xfrm>
            <a:custGeom>
              <a:rect b="b" l="l" r="r" t="t"/>
              <a:pathLst>
                <a:path extrusionOk="0" h="12764" w="6701">
                  <a:moveTo>
                    <a:pt x="2898" y="0"/>
                  </a:moveTo>
                  <a:cubicBezTo>
                    <a:pt x="1925" y="0"/>
                    <a:pt x="949" y="226"/>
                    <a:pt x="50" y="683"/>
                  </a:cubicBezTo>
                  <a:cubicBezTo>
                    <a:pt x="50" y="683"/>
                    <a:pt x="0" y="4843"/>
                    <a:pt x="134" y="6665"/>
                  </a:cubicBezTo>
                  <a:cubicBezTo>
                    <a:pt x="268" y="8469"/>
                    <a:pt x="2089" y="8636"/>
                    <a:pt x="2089" y="8636"/>
                  </a:cubicBezTo>
                  <a:cubicBezTo>
                    <a:pt x="2089" y="8636"/>
                    <a:pt x="2122" y="9589"/>
                    <a:pt x="2139" y="10591"/>
                  </a:cubicBezTo>
                  <a:cubicBezTo>
                    <a:pt x="2189" y="11777"/>
                    <a:pt x="3158" y="12730"/>
                    <a:pt x="4345" y="12763"/>
                  </a:cubicBezTo>
                  <a:cubicBezTo>
                    <a:pt x="4355" y="12763"/>
                    <a:pt x="4365" y="12763"/>
                    <a:pt x="4375" y="12763"/>
                  </a:cubicBezTo>
                  <a:cubicBezTo>
                    <a:pt x="5614" y="12763"/>
                    <a:pt x="6617" y="11767"/>
                    <a:pt x="6634" y="10541"/>
                  </a:cubicBezTo>
                  <a:lnTo>
                    <a:pt x="6700" y="1268"/>
                  </a:lnTo>
                  <a:lnTo>
                    <a:pt x="6416" y="1084"/>
                  </a:lnTo>
                  <a:cubicBezTo>
                    <a:pt x="5360" y="364"/>
                    <a:pt x="4132" y="0"/>
                    <a:pt x="2898"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2" name="Google Shape;3482;p60"/>
            <p:cNvSpPr/>
            <p:nvPr/>
          </p:nvSpPr>
          <p:spPr>
            <a:xfrm>
              <a:off x="4486869" y="1764960"/>
              <a:ext cx="23044" cy="70959"/>
            </a:xfrm>
            <a:custGeom>
              <a:rect b="b" l="l" r="r" t="t"/>
              <a:pathLst>
                <a:path extrusionOk="0" h="2214" w="719">
                  <a:moveTo>
                    <a:pt x="667" y="1"/>
                  </a:moveTo>
                  <a:cubicBezTo>
                    <a:pt x="629" y="1"/>
                    <a:pt x="415" y="580"/>
                    <a:pt x="201" y="1321"/>
                  </a:cubicBezTo>
                  <a:lnTo>
                    <a:pt x="34" y="1839"/>
                  </a:lnTo>
                  <a:cubicBezTo>
                    <a:pt x="0" y="1922"/>
                    <a:pt x="0" y="2023"/>
                    <a:pt x="17" y="2106"/>
                  </a:cubicBezTo>
                  <a:cubicBezTo>
                    <a:pt x="34" y="2156"/>
                    <a:pt x="84" y="2190"/>
                    <a:pt x="134" y="2207"/>
                  </a:cubicBezTo>
                  <a:cubicBezTo>
                    <a:pt x="156" y="2207"/>
                    <a:pt x="186" y="2214"/>
                    <a:pt x="213" y="2214"/>
                  </a:cubicBezTo>
                  <a:cubicBezTo>
                    <a:pt x="227" y="2214"/>
                    <a:pt x="240" y="2212"/>
                    <a:pt x="251" y="2207"/>
                  </a:cubicBezTo>
                  <a:cubicBezTo>
                    <a:pt x="287" y="2211"/>
                    <a:pt x="324" y="2213"/>
                    <a:pt x="361" y="2213"/>
                  </a:cubicBezTo>
                  <a:cubicBezTo>
                    <a:pt x="464" y="2213"/>
                    <a:pt x="571" y="2198"/>
                    <a:pt x="668" y="2173"/>
                  </a:cubicBezTo>
                  <a:cubicBezTo>
                    <a:pt x="535" y="2123"/>
                    <a:pt x="384" y="2106"/>
                    <a:pt x="251" y="2106"/>
                  </a:cubicBezTo>
                  <a:cubicBezTo>
                    <a:pt x="184" y="2106"/>
                    <a:pt x="134" y="2106"/>
                    <a:pt x="134" y="2056"/>
                  </a:cubicBezTo>
                  <a:cubicBezTo>
                    <a:pt x="117" y="2006"/>
                    <a:pt x="134" y="1939"/>
                    <a:pt x="167" y="1872"/>
                  </a:cubicBezTo>
                  <a:lnTo>
                    <a:pt x="334" y="1354"/>
                  </a:lnTo>
                  <a:cubicBezTo>
                    <a:pt x="552" y="619"/>
                    <a:pt x="719" y="18"/>
                    <a:pt x="668" y="1"/>
                  </a:cubicBezTo>
                  <a:cubicBezTo>
                    <a:pt x="668" y="1"/>
                    <a:pt x="668" y="1"/>
                    <a:pt x="6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3" name="Google Shape;3483;p60"/>
            <p:cNvSpPr/>
            <p:nvPr/>
          </p:nvSpPr>
          <p:spPr>
            <a:xfrm>
              <a:off x="4495971" y="1841559"/>
              <a:ext cx="43941" cy="23108"/>
            </a:xfrm>
            <a:custGeom>
              <a:rect b="b" l="l" r="r" t="t"/>
              <a:pathLst>
                <a:path extrusionOk="0" h="721" w="1371">
                  <a:moveTo>
                    <a:pt x="1203" y="0"/>
                  </a:moveTo>
                  <a:lnTo>
                    <a:pt x="1203" y="17"/>
                  </a:lnTo>
                  <a:cubicBezTo>
                    <a:pt x="819" y="201"/>
                    <a:pt x="418" y="334"/>
                    <a:pt x="0" y="435"/>
                  </a:cubicBezTo>
                  <a:cubicBezTo>
                    <a:pt x="141" y="623"/>
                    <a:pt x="349" y="720"/>
                    <a:pt x="565" y="720"/>
                  </a:cubicBezTo>
                  <a:cubicBezTo>
                    <a:pt x="655" y="720"/>
                    <a:pt x="747" y="703"/>
                    <a:pt x="836" y="669"/>
                  </a:cubicBezTo>
                  <a:cubicBezTo>
                    <a:pt x="1370" y="435"/>
                    <a:pt x="1203" y="0"/>
                    <a:pt x="12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4" name="Google Shape;3484;p60"/>
            <p:cNvSpPr/>
            <p:nvPr/>
          </p:nvSpPr>
          <p:spPr>
            <a:xfrm>
              <a:off x="4509336" y="1906877"/>
              <a:ext cx="74484" cy="41312"/>
            </a:xfrm>
            <a:custGeom>
              <a:rect b="b" l="l" r="r" t="t"/>
              <a:pathLst>
                <a:path extrusionOk="0" h="1289" w="2324">
                  <a:moveTo>
                    <a:pt x="2323" y="1"/>
                  </a:moveTo>
                  <a:lnTo>
                    <a:pt x="2323" y="1"/>
                  </a:lnTo>
                  <a:cubicBezTo>
                    <a:pt x="1638" y="485"/>
                    <a:pt x="836" y="769"/>
                    <a:pt x="1" y="803"/>
                  </a:cubicBezTo>
                  <a:lnTo>
                    <a:pt x="34" y="1287"/>
                  </a:lnTo>
                  <a:cubicBezTo>
                    <a:pt x="68" y="1288"/>
                    <a:pt x="100" y="1289"/>
                    <a:pt x="133" y="1289"/>
                  </a:cubicBezTo>
                  <a:cubicBezTo>
                    <a:pt x="1856" y="1289"/>
                    <a:pt x="2323" y="1"/>
                    <a:pt x="2323" y="1"/>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5" name="Google Shape;3485;p60"/>
            <p:cNvSpPr/>
            <p:nvPr/>
          </p:nvSpPr>
          <p:spPr>
            <a:xfrm>
              <a:off x="4653401" y="1760665"/>
              <a:ext cx="40832" cy="66664"/>
            </a:xfrm>
            <a:custGeom>
              <a:rect b="b" l="l" r="r" t="t"/>
              <a:pathLst>
                <a:path extrusionOk="0" h="2080" w="1274">
                  <a:moveTo>
                    <a:pt x="336" y="0"/>
                  </a:moveTo>
                  <a:cubicBezTo>
                    <a:pt x="319" y="0"/>
                    <a:pt x="301" y="0"/>
                    <a:pt x="285" y="1"/>
                  </a:cubicBezTo>
                  <a:cubicBezTo>
                    <a:pt x="134" y="1"/>
                    <a:pt x="17" y="118"/>
                    <a:pt x="17" y="269"/>
                  </a:cubicBezTo>
                  <a:cubicBezTo>
                    <a:pt x="17" y="787"/>
                    <a:pt x="0" y="1990"/>
                    <a:pt x="17" y="2006"/>
                  </a:cubicBezTo>
                  <a:cubicBezTo>
                    <a:pt x="17" y="2024"/>
                    <a:pt x="185" y="2080"/>
                    <a:pt x="396" y="2080"/>
                  </a:cubicBezTo>
                  <a:cubicBezTo>
                    <a:pt x="768" y="2080"/>
                    <a:pt x="1274" y="1907"/>
                    <a:pt x="1220" y="1054"/>
                  </a:cubicBezTo>
                  <a:cubicBezTo>
                    <a:pt x="1173" y="165"/>
                    <a:pt x="673" y="0"/>
                    <a:pt x="336"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6" name="Google Shape;3486;p60"/>
            <p:cNvSpPr/>
            <p:nvPr/>
          </p:nvSpPr>
          <p:spPr>
            <a:xfrm>
              <a:off x="4663048" y="1774094"/>
              <a:ext cx="19294" cy="37563"/>
            </a:xfrm>
            <a:custGeom>
              <a:rect b="b" l="l" r="r" t="t"/>
              <a:pathLst>
                <a:path extrusionOk="0" h="1172" w="602">
                  <a:moveTo>
                    <a:pt x="217" y="0"/>
                  </a:moveTo>
                  <a:cubicBezTo>
                    <a:pt x="167" y="0"/>
                    <a:pt x="117" y="17"/>
                    <a:pt x="84" y="50"/>
                  </a:cubicBezTo>
                  <a:cubicBezTo>
                    <a:pt x="67" y="67"/>
                    <a:pt x="50" y="100"/>
                    <a:pt x="50" y="134"/>
                  </a:cubicBezTo>
                  <a:cubicBezTo>
                    <a:pt x="37" y="175"/>
                    <a:pt x="57" y="205"/>
                    <a:pt x="64" y="205"/>
                  </a:cubicBezTo>
                  <a:cubicBezTo>
                    <a:pt x="66" y="205"/>
                    <a:pt x="67" y="203"/>
                    <a:pt x="67" y="201"/>
                  </a:cubicBezTo>
                  <a:cubicBezTo>
                    <a:pt x="67" y="201"/>
                    <a:pt x="67" y="184"/>
                    <a:pt x="84" y="134"/>
                  </a:cubicBezTo>
                  <a:cubicBezTo>
                    <a:pt x="101" y="84"/>
                    <a:pt x="151" y="67"/>
                    <a:pt x="217" y="67"/>
                  </a:cubicBezTo>
                  <a:cubicBezTo>
                    <a:pt x="301" y="100"/>
                    <a:pt x="368" y="150"/>
                    <a:pt x="401" y="234"/>
                  </a:cubicBezTo>
                  <a:cubicBezTo>
                    <a:pt x="451" y="334"/>
                    <a:pt x="468" y="451"/>
                    <a:pt x="485" y="568"/>
                  </a:cubicBezTo>
                  <a:cubicBezTo>
                    <a:pt x="502" y="769"/>
                    <a:pt x="418" y="969"/>
                    <a:pt x="234" y="1103"/>
                  </a:cubicBezTo>
                  <a:cubicBezTo>
                    <a:pt x="209" y="1111"/>
                    <a:pt x="180" y="1115"/>
                    <a:pt x="151" y="1115"/>
                  </a:cubicBezTo>
                  <a:cubicBezTo>
                    <a:pt x="121" y="1115"/>
                    <a:pt x="92" y="1111"/>
                    <a:pt x="67" y="1103"/>
                  </a:cubicBezTo>
                  <a:cubicBezTo>
                    <a:pt x="34" y="1086"/>
                    <a:pt x="17" y="1069"/>
                    <a:pt x="0" y="1069"/>
                  </a:cubicBezTo>
                  <a:cubicBezTo>
                    <a:pt x="0" y="1069"/>
                    <a:pt x="0" y="1103"/>
                    <a:pt x="50" y="1136"/>
                  </a:cubicBezTo>
                  <a:cubicBezTo>
                    <a:pt x="92" y="1157"/>
                    <a:pt x="139" y="1171"/>
                    <a:pt x="186" y="1171"/>
                  </a:cubicBezTo>
                  <a:cubicBezTo>
                    <a:pt x="214" y="1171"/>
                    <a:pt x="242" y="1166"/>
                    <a:pt x="268" y="1153"/>
                  </a:cubicBezTo>
                  <a:cubicBezTo>
                    <a:pt x="468" y="1036"/>
                    <a:pt x="602" y="802"/>
                    <a:pt x="568" y="568"/>
                  </a:cubicBezTo>
                  <a:cubicBezTo>
                    <a:pt x="568" y="434"/>
                    <a:pt x="535" y="301"/>
                    <a:pt x="468" y="201"/>
                  </a:cubicBezTo>
                  <a:cubicBezTo>
                    <a:pt x="418" y="100"/>
                    <a:pt x="334" y="17"/>
                    <a:pt x="217" y="0"/>
                  </a:cubicBezTo>
                  <a:close/>
                </a:path>
              </a:pathLst>
            </a:custGeom>
            <a:solidFill>
              <a:srgbClr val="A36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7" name="Google Shape;3487;p60"/>
            <p:cNvSpPr/>
            <p:nvPr/>
          </p:nvSpPr>
          <p:spPr>
            <a:xfrm>
              <a:off x="4462222" y="1769254"/>
              <a:ext cx="16089" cy="15031"/>
            </a:xfrm>
            <a:custGeom>
              <a:rect b="b" l="l" r="r" t="t"/>
              <a:pathLst>
                <a:path extrusionOk="0" h="469" w="502">
                  <a:moveTo>
                    <a:pt x="251" y="1"/>
                  </a:moveTo>
                  <a:cubicBezTo>
                    <a:pt x="117" y="1"/>
                    <a:pt x="1" y="101"/>
                    <a:pt x="1" y="235"/>
                  </a:cubicBezTo>
                  <a:cubicBezTo>
                    <a:pt x="17" y="368"/>
                    <a:pt x="134" y="468"/>
                    <a:pt x="268" y="468"/>
                  </a:cubicBezTo>
                  <a:cubicBezTo>
                    <a:pt x="385" y="468"/>
                    <a:pt x="502" y="368"/>
                    <a:pt x="502" y="235"/>
                  </a:cubicBezTo>
                  <a:cubicBezTo>
                    <a:pt x="485" y="101"/>
                    <a:pt x="368"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8" name="Google Shape;3488;p60"/>
            <p:cNvSpPr/>
            <p:nvPr/>
          </p:nvSpPr>
          <p:spPr>
            <a:xfrm>
              <a:off x="4448313" y="1759479"/>
              <a:ext cx="32146" cy="9807"/>
            </a:xfrm>
            <a:custGeom>
              <a:rect b="b" l="l" r="r" t="t"/>
              <a:pathLst>
                <a:path extrusionOk="0" h="306" w="1003">
                  <a:moveTo>
                    <a:pt x="551" y="1"/>
                  </a:moveTo>
                  <a:cubicBezTo>
                    <a:pt x="529" y="1"/>
                    <a:pt x="507" y="2"/>
                    <a:pt x="485" y="5"/>
                  </a:cubicBezTo>
                  <a:cubicBezTo>
                    <a:pt x="351" y="22"/>
                    <a:pt x="217" y="72"/>
                    <a:pt x="100" y="155"/>
                  </a:cubicBezTo>
                  <a:cubicBezTo>
                    <a:pt x="34" y="222"/>
                    <a:pt x="0" y="289"/>
                    <a:pt x="17" y="306"/>
                  </a:cubicBezTo>
                  <a:lnTo>
                    <a:pt x="17" y="289"/>
                  </a:lnTo>
                  <a:cubicBezTo>
                    <a:pt x="20" y="292"/>
                    <a:pt x="25" y="294"/>
                    <a:pt x="31" y="294"/>
                  </a:cubicBezTo>
                  <a:cubicBezTo>
                    <a:pt x="88" y="294"/>
                    <a:pt x="261" y="170"/>
                    <a:pt x="501" y="155"/>
                  </a:cubicBezTo>
                  <a:cubicBezTo>
                    <a:pt x="518" y="154"/>
                    <a:pt x="535" y="154"/>
                    <a:pt x="551" y="154"/>
                  </a:cubicBezTo>
                  <a:cubicBezTo>
                    <a:pt x="749" y="154"/>
                    <a:pt x="918" y="228"/>
                    <a:pt x="970" y="228"/>
                  </a:cubicBezTo>
                  <a:cubicBezTo>
                    <a:pt x="979" y="228"/>
                    <a:pt x="984" y="226"/>
                    <a:pt x="986" y="222"/>
                  </a:cubicBezTo>
                  <a:cubicBezTo>
                    <a:pt x="1003" y="205"/>
                    <a:pt x="969" y="155"/>
                    <a:pt x="869" y="105"/>
                  </a:cubicBezTo>
                  <a:cubicBezTo>
                    <a:pt x="771" y="36"/>
                    <a:pt x="662" y="1"/>
                    <a:pt x="5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9" name="Google Shape;3489;p60"/>
            <p:cNvSpPr/>
            <p:nvPr/>
          </p:nvSpPr>
          <p:spPr>
            <a:xfrm>
              <a:off x="4546290" y="1767652"/>
              <a:ext cx="16121" cy="15031"/>
            </a:xfrm>
            <a:custGeom>
              <a:rect b="b" l="l" r="r" t="t"/>
              <a:pathLst>
                <a:path extrusionOk="0" h="469" w="503">
                  <a:moveTo>
                    <a:pt x="235" y="1"/>
                  </a:moveTo>
                  <a:cubicBezTo>
                    <a:pt x="101" y="1"/>
                    <a:pt x="1" y="117"/>
                    <a:pt x="1" y="234"/>
                  </a:cubicBezTo>
                  <a:cubicBezTo>
                    <a:pt x="17" y="368"/>
                    <a:pt x="118" y="468"/>
                    <a:pt x="251" y="468"/>
                  </a:cubicBezTo>
                  <a:cubicBezTo>
                    <a:pt x="385" y="468"/>
                    <a:pt x="502" y="368"/>
                    <a:pt x="485" y="234"/>
                  </a:cubicBezTo>
                  <a:cubicBezTo>
                    <a:pt x="485" y="101"/>
                    <a:pt x="368" y="1"/>
                    <a:pt x="2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0" name="Google Shape;3490;p60"/>
            <p:cNvSpPr/>
            <p:nvPr/>
          </p:nvSpPr>
          <p:spPr>
            <a:xfrm>
              <a:off x="4534527" y="1759479"/>
              <a:ext cx="31601" cy="9807"/>
            </a:xfrm>
            <a:custGeom>
              <a:rect b="b" l="l" r="r" t="t"/>
              <a:pathLst>
                <a:path extrusionOk="0" h="306" w="986">
                  <a:moveTo>
                    <a:pt x="535" y="1"/>
                  </a:moveTo>
                  <a:cubicBezTo>
                    <a:pt x="513" y="1"/>
                    <a:pt x="490" y="2"/>
                    <a:pt x="468" y="5"/>
                  </a:cubicBezTo>
                  <a:cubicBezTo>
                    <a:pt x="334" y="22"/>
                    <a:pt x="201" y="72"/>
                    <a:pt x="100" y="155"/>
                  </a:cubicBezTo>
                  <a:cubicBezTo>
                    <a:pt x="17" y="222"/>
                    <a:pt x="0" y="289"/>
                    <a:pt x="17" y="306"/>
                  </a:cubicBezTo>
                  <a:lnTo>
                    <a:pt x="17" y="289"/>
                  </a:lnTo>
                  <a:cubicBezTo>
                    <a:pt x="19" y="292"/>
                    <a:pt x="22" y="294"/>
                    <a:pt x="27" y="294"/>
                  </a:cubicBezTo>
                  <a:cubicBezTo>
                    <a:pt x="71" y="294"/>
                    <a:pt x="244" y="170"/>
                    <a:pt x="485" y="155"/>
                  </a:cubicBezTo>
                  <a:cubicBezTo>
                    <a:pt x="503" y="154"/>
                    <a:pt x="520" y="154"/>
                    <a:pt x="538" y="154"/>
                  </a:cubicBezTo>
                  <a:cubicBezTo>
                    <a:pt x="746" y="154"/>
                    <a:pt x="905" y="228"/>
                    <a:pt x="954" y="228"/>
                  </a:cubicBezTo>
                  <a:cubicBezTo>
                    <a:pt x="962" y="228"/>
                    <a:pt x="967" y="226"/>
                    <a:pt x="969" y="222"/>
                  </a:cubicBezTo>
                  <a:cubicBezTo>
                    <a:pt x="986" y="205"/>
                    <a:pt x="953" y="155"/>
                    <a:pt x="869" y="105"/>
                  </a:cubicBezTo>
                  <a:cubicBezTo>
                    <a:pt x="758" y="36"/>
                    <a:pt x="646" y="1"/>
                    <a:pt x="5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60"/>
            <p:cNvSpPr/>
            <p:nvPr/>
          </p:nvSpPr>
          <p:spPr>
            <a:xfrm>
              <a:off x="4582698" y="1643330"/>
              <a:ext cx="92144" cy="161660"/>
            </a:xfrm>
            <a:custGeom>
              <a:rect b="b" l="l" r="r" t="t"/>
              <a:pathLst>
                <a:path extrusionOk="0" h="5044" w="2875">
                  <a:moveTo>
                    <a:pt x="962" y="0"/>
                  </a:moveTo>
                  <a:cubicBezTo>
                    <a:pt x="795" y="0"/>
                    <a:pt x="623" y="23"/>
                    <a:pt x="452" y="70"/>
                  </a:cubicBezTo>
                  <a:lnTo>
                    <a:pt x="252" y="471"/>
                  </a:lnTo>
                  <a:cubicBezTo>
                    <a:pt x="1" y="1056"/>
                    <a:pt x="118" y="1724"/>
                    <a:pt x="552" y="2175"/>
                  </a:cubicBezTo>
                  <a:cubicBezTo>
                    <a:pt x="753" y="2342"/>
                    <a:pt x="937" y="2509"/>
                    <a:pt x="1104" y="2710"/>
                  </a:cubicBezTo>
                  <a:cubicBezTo>
                    <a:pt x="1421" y="3128"/>
                    <a:pt x="1371" y="3712"/>
                    <a:pt x="1421" y="4247"/>
                  </a:cubicBezTo>
                  <a:cubicBezTo>
                    <a:pt x="1421" y="4498"/>
                    <a:pt x="1521" y="4732"/>
                    <a:pt x="1689" y="4915"/>
                  </a:cubicBezTo>
                  <a:cubicBezTo>
                    <a:pt x="1774" y="5001"/>
                    <a:pt x="1886" y="5043"/>
                    <a:pt x="1996" y="5043"/>
                  </a:cubicBezTo>
                  <a:cubicBezTo>
                    <a:pt x="2121" y="5043"/>
                    <a:pt x="2243" y="4989"/>
                    <a:pt x="2323" y="4882"/>
                  </a:cubicBezTo>
                  <a:cubicBezTo>
                    <a:pt x="2357" y="4815"/>
                    <a:pt x="2390" y="4748"/>
                    <a:pt x="2390" y="4665"/>
                  </a:cubicBezTo>
                  <a:cubicBezTo>
                    <a:pt x="2507" y="4080"/>
                    <a:pt x="2624" y="3495"/>
                    <a:pt x="2724" y="2910"/>
                  </a:cubicBezTo>
                  <a:cubicBezTo>
                    <a:pt x="2841" y="2459"/>
                    <a:pt x="2875" y="2008"/>
                    <a:pt x="2825" y="1557"/>
                  </a:cubicBezTo>
                  <a:cubicBezTo>
                    <a:pt x="2656" y="642"/>
                    <a:pt x="1859" y="0"/>
                    <a:pt x="9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60"/>
            <p:cNvSpPr/>
            <p:nvPr/>
          </p:nvSpPr>
          <p:spPr>
            <a:xfrm>
              <a:off x="4392674" y="1622529"/>
              <a:ext cx="222203" cy="99708"/>
            </a:xfrm>
            <a:custGeom>
              <a:rect b="b" l="l" r="r" t="t"/>
              <a:pathLst>
                <a:path extrusionOk="0" h="3111" w="6933">
                  <a:moveTo>
                    <a:pt x="1389" y="1"/>
                  </a:moveTo>
                  <a:cubicBezTo>
                    <a:pt x="1124" y="1"/>
                    <a:pt x="857" y="65"/>
                    <a:pt x="617" y="201"/>
                  </a:cubicBezTo>
                  <a:cubicBezTo>
                    <a:pt x="299" y="351"/>
                    <a:pt x="65" y="652"/>
                    <a:pt x="15" y="1003"/>
                  </a:cubicBezTo>
                  <a:cubicBezTo>
                    <a:pt x="0" y="1329"/>
                    <a:pt x="248" y="1655"/>
                    <a:pt x="526" y="1655"/>
                  </a:cubicBezTo>
                  <a:cubicBezTo>
                    <a:pt x="561" y="1655"/>
                    <a:pt x="597" y="1649"/>
                    <a:pt x="633" y="1638"/>
                  </a:cubicBezTo>
                  <a:lnTo>
                    <a:pt x="633" y="1638"/>
                  </a:lnTo>
                  <a:cubicBezTo>
                    <a:pt x="299" y="1755"/>
                    <a:pt x="166" y="2239"/>
                    <a:pt x="333" y="2574"/>
                  </a:cubicBezTo>
                  <a:cubicBezTo>
                    <a:pt x="489" y="2845"/>
                    <a:pt x="768" y="3006"/>
                    <a:pt x="1075" y="3006"/>
                  </a:cubicBezTo>
                  <a:cubicBezTo>
                    <a:pt x="1127" y="3006"/>
                    <a:pt x="1181" y="3001"/>
                    <a:pt x="1235" y="2991"/>
                  </a:cubicBezTo>
                  <a:cubicBezTo>
                    <a:pt x="1586" y="2925"/>
                    <a:pt x="1903" y="2724"/>
                    <a:pt x="2137" y="2440"/>
                  </a:cubicBezTo>
                  <a:cubicBezTo>
                    <a:pt x="2169" y="2821"/>
                    <a:pt x="2487" y="3111"/>
                    <a:pt x="2847" y="3111"/>
                  </a:cubicBezTo>
                  <a:cubicBezTo>
                    <a:pt x="2867" y="3111"/>
                    <a:pt x="2886" y="3110"/>
                    <a:pt x="2906" y="3108"/>
                  </a:cubicBezTo>
                  <a:cubicBezTo>
                    <a:pt x="3290" y="3058"/>
                    <a:pt x="3641" y="2908"/>
                    <a:pt x="3925" y="2657"/>
                  </a:cubicBezTo>
                  <a:cubicBezTo>
                    <a:pt x="4209" y="2407"/>
                    <a:pt x="4543" y="2206"/>
                    <a:pt x="4894" y="2089"/>
                  </a:cubicBezTo>
                  <a:cubicBezTo>
                    <a:pt x="5145" y="2056"/>
                    <a:pt x="5412" y="2039"/>
                    <a:pt x="5663" y="2039"/>
                  </a:cubicBezTo>
                  <a:cubicBezTo>
                    <a:pt x="5930" y="2022"/>
                    <a:pt x="6181" y="1872"/>
                    <a:pt x="6314" y="1655"/>
                  </a:cubicBezTo>
                  <a:cubicBezTo>
                    <a:pt x="6448" y="1404"/>
                    <a:pt x="6932" y="1120"/>
                    <a:pt x="6682" y="1120"/>
                  </a:cubicBezTo>
                  <a:lnTo>
                    <a:pt x="6465" y="752"/>
                  </a:lnTo>
                  <a:cubicBezTo>
                    <a:pt x="5963" y="652"/>
                    <a:pt x="5496" y="485"/>
                    <a:pt x="5061" y="251"/>
                  </a:cubicBezTo>
                  <a:cubicBezTo>
                    <a:pt x="4780" y="105"/>
                    <a:pt x="4461" y="35"/>
                    <a:pt x="4140" y="35"/>
                  </a:cubicBezTo>
                  <a:cubicBezTo>
                    <a:pt x="3984" y="35"/>
                    <a:pt x="3827" y="51"/>
                    <a:pt x="3674" y="84"/>
                  </a:cubicBezTo>
                  <a:cubicBezTo>
                    <a:pt x="3385" y="164"/>
                    <a:pt x="3097" y="352"/>
                    <a:pt x="2793" y="352"/>
                  </a:cubicBezTo>
                  <a:cubicBezTo>
                    <a:pt x="2781" y="352"/>
                    <a:pt x="2768" y="352"/>
                    <a:pt x="2755" y="351"/>
                  </a:cubicBezTo>
                  <a:cubicBezTo>
                    <a:pt x="2438" y="351"/>
                    <a:pt x="2171" y="168"/>
                    <a:pt x="1853" y="67"/>
                  </a:cubicBezTo>
                  <a:cubicBezTo>
                    <a:pt x="1703" y="24"/>
                    <a:pt x="1547" y="1"/>
                    <a:pt x="138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60"/>
            <p:cNvSpPr/>
            <p:nvPr/>
          </p:nvSpPr>
          <p:spPr>
            <a:xfrm>
              <a:off x="4483119" y="1667528"/>
              <a:ext cx="105509" cy="46505"/>
            </a:xfrm>
            <a:custGeom>
              <a:rect b="b" l="l" r="r" t="t"/>
              <a:pathLst>
                <a:path extrusionOk="0" h="1451" w="3292">
                  <a:moveTo>
                    <a:pt x="3258" y="0"/>
                  </a:moveTo>
                  <a:cubicBezTo>
                    <a:pt x="3258" y="0"/>
                    <a:pt x="3275" y="50"/>
                    <a:pt x="3258" y="150"/>
                  </a:cubicBezTo>
                  <a:cubicBezTo>
                    <a:pt x="3242" y="284"/>
                    <a:pt x="3192" y="418"/>
                    <a:pt x="3108" y="535"/>
                  </a:cubicBezTo>
                  <a:cubicBezTo>
                    <a:pt x="2974" y="702"/>
                    <a:pt x="2791" y="802"/>
                    <a:pt x="2590" y="819"/>
                  </a:cubicBezTo>
                  <a:cubicBezTo>
                    <a:pt x="2564" y="821"/>
                    <a:pt x="2538" y="821"/>
                    <a:pt x="2511" y="821"/>
                  </a:cubicBezTo>
                  <a:cubicBezTo>
                    <a:pt x="2296" y="821"/>
                    <a:pt x="2057" y="769"/>
                    <a:pt x="1805" y="769"/>
                  </a:cubicBezTo>
                  <a:cubicBezTo>
                    <a:pt x="1671" y="769"/>
                    <a:pt x="1537" y="802"/>
                    <a:pt x="1404" y="869"/>
                  </a:cubicBezTo>
                  <a:cubicBezTo>
                    <a:pt x="1287" y="919"/>
                    <a:pt x="1186" y="1003"/>
                    <a:pt x="1086" y="1069"/>
                  </a:cubicBezTo>
                  <a:cubicBezTo>
                    <a:pt x="986" y="1136"/>
                    <a:pt x="902" y="1203"/>
                    <a:pt x="802" y="1270"/>
                  </a:cubicBezTo>
                  <a:cubicBezTo>
                    <a:pt x="735" y="1320"/>
                    <a:pt x="635" y="1353"/>
                    <a:pt x="552" y="1387"/>
                  </a:cubicBezTo>
                  <a:cubicBezTo>
                    <a:pt x="485" y="1404"/>
                    <a:pt x="414" y="1412"/>
                    <a:pt x="343" y="1412"/>
                  </a:cubicBezTo>
                  <a:cubicBezTo>
                    <a:pt x="272" y="1412"/>
                    <a:pt x="201" y="1404"/>
                    <a:pt x="134" y="1387"/>
                  </a:cubicBezTo>
                  <a:cubicBezTo>
                    <a:pt x="84" y="1353"/>
                    <a:pt x="50" y="1337"/>
                    <a:pt x="0" y="1303"/>
                  </a:cubicBezTo>
                  <a:lnTo>
                    <a:pt x="0" y="1303"/>
                  </a:lnTo>
                  <a:cubicBezTo>
                    <a:pt x="0" y="1303"/>
                    <a:pt x="0" y="1320"/>
                    <a:pt x="34" y="1337"/>
                  </a:cubicBezTo>
                  <a:cubicBezTo>
                    <a:pt x="50" y="1370"/>
                    <a:pt x="84" y="1387"/>
                    <a:pt x="134" y="1404"/>
                  </a:cubicBezTo>
                  <a:cubicBezTo>
                    <a:pt x="212" y="1433"/>
                    <a:pt x="295" y="1451"/>
                    <a:pt x="377" y="1451"/>
                  </a:cubicBezTo>
                  <a:cubicBezTo>
                    <a:pt x="437" y="1451"/>
                    <a:pt x="496" y="1441"/>
                    <a:pt x="552" y="1420"/>
                  </a:cubicBezTo>
                  <a:cubicBezTo>
                    <a:pt x="652" y="1404"/>
                    <a:pt x="752" y="1370"/>
                    <a:pt x="836" y="1320"/>
                  </a:cubicBezTo>
                  <a:cubicBezTo>
                    <a:pt x="936" y="1253"/>
                    <a:pt x="1019" y="1186"/>
                    <a:pt x="1120" y="1120"/>
                  </a:cubicBezTo>
                  <a:cubicBezTo>
                    <a:pt x="1320" y="952"/>
                    <a:pt x="1554" y="852"/>
                    <a:pt x="1805" y="835"/>
                  </a:cubicBezTo>
                  <a:cubicBezTo>
                    <a:pt x="2042" y="835"/>
                    <a:pt x="2280" y="888"/>
                    <a:pt x="2506" y="888"/>
                  </a:cubicBezTo>
                  <a:cubicBezTo>
                    <a:pt x="2534" y="888"/>
                    <a:pt x="2562" y="887"/>
                    <a:pt x="2590" y="886"/>
                  </a:cubicBezTo>
                  <a:cubicBezTo>
                    <a:pt x="2707" y="869"/>
                    <a:pt x="2824" y="835"/>
                    <a:pt x="2924" y="769"/>
                  </a:cubicBezTo>
                  <a:cubicBezTo>
                    <a:pt x="3008" y="719"/>
                    <a:pt x="3075" y="652"/>
                    <a:pt x="3141" y="568"/>
                  </a:cubicBezTo>
                  <a:cubicBezTo>
                    <a:pt x="3225" y="451"/>
                    <a:pt x="3275" y="301"/>
                    <a:pt x="3292" y="150"/>
                  </a:cubicBezTo>
                  <a:cubicBezTo>
                    <a:pt x="3292" y="117"/>
                    <a:pt x="3275" y="67"/>
                    <a:pt x="3275" y="33"/>
                  </a:cubicBezTo>
                  <a:cubicBezTo>
                    <a:pt x="3275" y="17"/>
                    <a:pt x="3275" y="0"/>
                    <a:pt x="32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60"/>
            <p:cNvSpPr/>
            <p:nvPr/>
          </p:nvSpPr>
          <p:spPr>
            <a:xfrm>
              <a:off x="4590198" y="1626279"/>
              <a:ext cx="10224" cy="26281"/>
            </a:xfrm>
            <a:custGeom>
              <a:rect b="b" l="l" r="r" t="t"/>
              <a:pathLst>
                <a:path extrusionOk="0" h="820" w="319">
                  <a:moveTo>
                    <a:pt x="101" y="0"/>
                  </a:moveTo>
                  <a:lnTo>
                    <a:pt x="101" y="0"/>
                  </a:lnTo>
                  <a:cubicBezTo>
                    <a:pt x="1" y="301"/>
                    <a:pt x="84" y="619"/>
                    <a:pt x="318" y="819"/>
                  </a:cubicBezTo>
                  <a:cubicBezTo>
                    <a:pt x="151" y="585"/>
                    <a:pt x="84" y="285"/>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60"/>
            <p:cNvSpPr/>
            <p:nvPr/>
          </p:nvSpPr>
          <p:spPr>
            <a:xfrm>
              <a:off x="4600935" y="1625734"/>
              <a:ext cx="14999" cy="27884"/>
            </a:xfrm>
            <a:custGeom>
              <a:rect b="b" l="l" r="r" t="t"/>
              <a:pathLst>
                <a:path extrusionOk="0" h="870" w="468">
                  <a:moveTo>
                    <a:pt x="451" y="1"/>
                  </a:moveTo>
                  <a:lnTo>
                    <a:pt x="451" y="1"/>
                  </a:lnTo>
                  <a:cubicBezTo>
                    <a:pt x="167" y="201"/>
                    <a:pt x="0" y="519"/>
                    <a:pt x="0" y="870"/>
                  </a:cubicBezTo>
                  <a:cubicBezTo>
                    <a:pt x="17" y="870"/>
                    <a:pt x="50" y="652"/>
                    <a:pt x="184" y="402"/>
                  </a:cubicBezTo>
                  <a:cubicBezTo>
                    <a:pt x="301" y="168"/>
                    <a:pt x="468" y="17"/>
                    <a:pt x="4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60"/>
            <p:cNvSpPr/>
            <p:nvPr/>
          </p:nvSpPr>
          <p:spPr>
            <a:xfrm>
              <a:off x="4778171" y="2231928"/>
              <a:ext cx="199768" cy="229254"/>
            </a:xfrm>
            <a:custGeom>
              <a:rect b="b" l="l" r="r" t="t"/>
              <a:pathLst>
                <a:path extrusionOk="0" h="7153" w="6233">
                  <a:moveTo>
                    <a:pt x="3459" y="1"/>
                  </a:moveTo>
                  <a:lnTo>
                    <a:pt x="1" y="2056"/>
                  </a:lnTo>
                  <a:lnTo>
                    <a:pt x="1989" y="7152"/>
                  </a:lnTo>
                  <a:lnTo>
                    <a:pt x="6233" y="7152"/>
                  </a:lnTo>
                  <a:lnTo>
                    <a:pt x="3459"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60"/>
            <p:cNvSpPr/>
            <p:nvPr/>
          </p:nvSpPr>
          <p:spPr>
            <a:xfrm>
              <a:off x="4092173" y="1735954"/>
              <a:ext cx="390978" cy="592540"/>
            </a:xfrm>
            <a:custGeom>
              <a:rect b="b" l="l" r="r" t="t"/>
              <a:pathLst>
                <a:path extrusionOk="0" h="18488" w="12199">
                  <a:moveTo>
                    <a:pt x="2227" y="1"/>
                  </a:moveTo>
                  <a:cubicBezTo>
                    <a:pt x="1732" y="1"/>
                    <a:pt x="1572" y="2498"/>
                    <a:pt x="1572" y="2744"/>
                  </a:cubicBezTo>
                  <a:cubicBezTo>
                    <a:pt x="1564" y="2828"/>
                    <a:pt x="1504" y="2866"/>
                    <a:pt x="1443" y="2866"/>
                  </a:cubicBezTo>
                  <a:cubicBezTo>
                    <a:pt x="1370" y="2866"/>
                    <a:pt x="1295" y="2811"/>
                    <a:pt x="1304" y="2711"/>
                  </a:cubicBezTo>
                  <a:cubicBezTo>
                    <a:pt x="1321" y="2510"/>
                    <a:pt x="1688" y="288"/>
                    <a:pt x="1154" y="188"/>
                  </a:cubicBezTo>
                  <a:cubicBezTo>
                    <a:pt x="1148" y="187"/>
                    <a:pt x="1142" y="186"/>
                    <a:pt x="1136" y="186"/>
                  </a:cubicBezTo>
                  <a:cubicBezTo>
                    <a:pt x="760" y="186"/>
                    <a:pt x="998" y="2333"/>
                    <a:pt x="669" y="2761"/>
                  </a:cubicBezTo>
                  <a:cubicBezTo>
                    <a:pt x="639" y="2798"/>
                    <a:pt x="615" y="2815"/>
                    <a:pt x="594" y="2815"/>
                  </a:cubicBezTo>
                  <a:cubicBezTo>
                    <a:pt x="386" y="2815"/>
                    <a:pt x="618" y="1050"/>
                    <a:pt x="268" y="990"/>
                  </a:cubicBezTo>
                  <a:cubicBezTo>
                    <a:pt x="253" y="988"/>
                    <a:pt x="237" y="986"/>
                    <a:pt x="223" y="986"/>
                  </a:cubicBezTo>
                  <a:cubicBezTo>
                    <a:pt x="95" y="986"/>
                    <a:pt x="1" y="1103"/>
                    <a:pt x="1" y="2226"/>
                  </a:cubicBezTo>
                  <a:cubicBezTo>
                    <a:pt x="1" y="2894"/>
                    <a:pt x="252" y="3897"/>
                    <a:pt x="168" y="5183"/>
                  </a:cubicBezTo>
                  <a:cubicBezTo>
                    <a:pt x="326" y="8765"/>
                    <a:pt x="156" y="18487"/>
                    <a:pt x="3697" y="18487"/>
                  </a:cubicBezTo>
                  <a:cubicBezTo>
                    <a:pt x="3906" y="18487"/>
                    <a:pt x="4127" y="18454"/>
                    <a:pt x="4362" y="18383"/>
                  </a:cubicBezTo>
                  <a:cubicBezTo>
                    <a:pt x="7269" y="17481"/>
                    <a:pt x="9926" y="15977"/>
                    <a:pt x="12198" y="13955"/>
                  </a:cubicBezTo>
                  <a:lnTo>
                    <a:pt x="9809" y="9678"/>
                  </a:lnTo>
                  <a:cubicBezTo>
                    <a:pt x="9809" y="9678"/>
                    <a:pt x="6133" y="13454"/>
                    <a:pt x="4562" y="13454"/>
                  </a:cubicBezTo>
                  <a:cubicBezTo>
                    <a:pt x="4044" y="13454"/>
                    <a:pt x="3627" y="7172"/>
                    <a:pt x="3627" y="5350"/>
                  </a:cubicBezTo>
                  <a:cubicBezTo>
                    <a:pt x="3710" y="5117"/>
                    <a:pt x="3827" y="4899"/>
                    <a:pt x="3978" y="4699"/>
                  </a:cubicBezTo>
                  <a:cubicBezTo>
                    <a:pt x="4111" y="4515"/>
                    <a:pt x="4262" y="4348"/>
                    <a:pt x="4445" y="4198"/>
                  </a:cubicBezTo>
                  <a:cubicBezTo>
                    <a:pt x="4663" y="4014"/>
                    <a:pt x="4897" y="3847"/>
                    <a:pt x="5164" y="3730"/>
                  </a:cubicBezTo>
                  <a:cubicBezTo>
                    <a:pt x="5414" y="3646"/>
                    <a:pt x="5431" y="3312"/>
                    <a:pt x="5197" y="3245"/>
                  </a:cubicBezTo>
                  <a:cubicBezTo>
                    <a:pt x="5172" y="3237"/>
                    <a:pt x="5141" y="3234"/>
                    <a:pt x="5104" y="3234"/>
                  </a:cubicBezTo>
                  <a:cubicBezTo>
                    <a:pt x="4822" y="3234"/>
                    <a:pt x="4224" y="3463"/>
                    <a:pt x="3677" y="3980"/>
                  </a:cubicBezTo>
                  <a:cubicBezTo>
                    <a:pt x="3567" y="4084"/>
                    <a:pt x="3483" y="4128"/>
                    <a:pt x="3418" y="4128"/>
                  </a:cubicBezTo>
                  <a:cubicBezTo>
                    <a:pt x="3120" y="4128"/>
                    <a:pt x="3251" y="3176"/>
                    <a:pt x="3293" y="2777"/>
                  </a:cubicBezTo>
                  <a:cubicBezTo>
                    <a:pt x="3359" y="2310"/>
                    <a:pt x="3476" y="822"/>
                    <a:pt x="3343" y="689"/>
                  </a:cubicBezTo>
                  <a:cubicBezTo>
                    <a:pt x="3289" y="640"/>
                    <a:pt x="3233" y="616"/>
                    <a:pt x="3177" y="616"/>
                  </a:cubicBezTo>
                  <a:cubicBezTo>
                    <a:pt x="3023" y="616"/>
                    <a:pt x="2878" y="801"/>
                    <a:pt x="2841" y="1157"/>
                  </a:cubicBezTo>
                  <a:cubicBezTo>
                    <a:pt x="2809" y="1633"/>
                    <a:pt x="2566" y="3013"/>
                    <a:pt x="2320" y="3013"/>
                  </a:cubicBezTo>
                  <a:cubicBezTo>
                    <a:pt x="2315" y="3013"/>
                    <a:pt x="2311" y="3012"/>
                    <a:pt x="2307" y="3011"/>
                  </a:cubicBezTo>
                  <a:cubicBezTo>
                    <a:pt x="2056" y="2978"/>
                    <a:pt x="2390" y="555"/>
                    <a:pt x="2390" y="555"/>
                  </a:cubicBezTo>
                  <a:cubicBezTo>
                    <a:pt x="2390" y="555"/>
                    <a:pt x="2541" y="54"/>
                    <a:pt x="2257" y="4"/>
                  </a:cubicBezTo>
                  <a:cubicBezTo>
                    <a:pt x="2247" y="2"/>
                    <a:pt x="2237" y="1"/>
                    <a:pt x="2227"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60"/>
            <p:cNvSpPr/>
            <p:nvPr/>
          </p:nvSpPr>
          <p:spPr>
            <a:xfrm>
              <a:off x="4735321" y="2154303"/>
              <a:ext cx="13974" cy="125860"/>
            </a:xfrm>
            <a:custGeom>
              <a:rect b="b" l="l" r="r" t="t"/>
              <a:pathLst>
                <a:path extrusionOk="0" h="3927" w="436">
                  <a:moveTo>
                    <a:pt x="1" y="0"/>
                  </a:moveTo>
                  <a:cubicBezTo>
                    <a:pt x="1" y="50"/>
                    <a:pt x="1" y="100"/>
                    <a:pt x="18" y="150"/>
                  </a:cubicBezTo>
                  <a:cubicBezTo>
                    <a:pt x="34" y="267"/>
                    <a:pt x="51" y="418"/>
                    <a:pt x="68" y="568"/>
                  </a:cubicBezTo>
                  <a:cubicBezTo>
                    <a:pt x="135" y="936"/>
                    <a:pt x="201" y="1420"/>
                    <a:pt x="252" y="1955"/>
                  </a:cubicBezTo>
                  <a:cubicBezTo>
                    <a:pt x="318" y="2506"/>
                    <a:pt x="352" y="2991"/>
                    <a:pt x="385" y="3342"/>
                  </a:cubicBezTo>
                  <a:cubicBezTo>
                    <a:pt x="385" y="3509"/>
                    <a:pt x="402" y="3659"/>
                    <a:pt x="402" y="3776"/>
                  </a:cubicBezTo>
                  <a:cubicBezTo>
                    <a:pt x="402" y="3826"/>
                    <a:pt x="419" y="3876"/>
                    <a:pt x="435" y="3927"/>
                  </a:cubicBezTo>
                  <a:cubicBezTo>
                    <a:pt x="435" y="3876"/>
                    <a:pt x="435" y="3826"/>
                    <a:pt x="435" y="3776"/>
                  </a:cubicBezTo>
                  <a:cubicBezTo>
                    <a:pt x="435" y="3676"/>
                    <a:pt x="435" y="3526"/>
                    <a:pt x="435" y="3342"/>
                  </a:cubicBezTo>
                  <a:cubicBezTo>
                    <a:pt x="419" y="2991"/>
                    <a:pt x="385" y="2490"/>
                    <a:pt x="318" y="1955"/>
                  </a:cubicBezTo>
                  <a:cubicBezTo>
                    <a:pt x="268" y="1404"/>
                    <a:pt x="185" y="919"/>
                    <a:pt x="118" y="568"/>
                  </a:cubicBezTo>
                  <a:cubicBezTo>
                    <a:pt x="84" y="384"/>
                    <a:pt x="51" y="251"/>
                    <a:pt x="34" y="150"/>
                  </a:cubicBezTo>
                  <a:cubicBezTo>
                    <a:pt x="34" y="100"/>
                    <a:pt x="18" y="5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60"/>
            <p:cNvSpPr/>
            <p:nvPr/>
          </p:nvSpPr>
          <p:spPr>
            <a:xfrm>
              <a:off x="4257135" y="1985432"/>
              <a:ext cx="665134" cy="477865"/>
            </a:xfrm>
            <a:custGeom>
              <a:rect b="b" l="l" r="r" t="t"/>
              <a:pathLst>
                <a:path extrusionOk="0" h="14910" w="20753">
                  <a:moveTo>
                    <a:pt x="12572" y="0"/>
                  </a:moveTo>
                  <a:cubicBezTo>
                    <a:pt x="12408" y="0"/>
                    <a:pt x="12314" y="6"/>
                    <a:pt x="12314" y="6"/>
                  </a:cubicBezTo>
                  <a:lnTo>
                    <a:pt x="10059" y="1543"/>
                  </a:lnTo>
                  <a:lnTo>
                    <a:pt x="7970" y="89"/>
                  </a:lnTo>
                  <a:cubicBezTo>
                    <a:pt x="6867" y="206"/>
                    <a:pt x="5781" y="524"/>
                    <a:pt x="4762" y="1025"/>
                  </a:cubicBezTo>
                  <a:lnTo>
                    <a:pt x="4662" y="1042"/>
                  </a:lnTo>
                  <a:lnTo>
                    <a:pt x="4662" y="1075"/>
                  </a:lnTo>
                  <a:cubicBezTo>
                    <a:pt x="3425" y="1710"/>
                    <a:pt x="1671" y="3281"/>
                    <a:pt x="0" y="4785"/>
                  </a:cubicBezTo>
                  <a:lnTo>
                    <a:pt x="1938" y="6673"/>
                  </a:lnTo>
                  <a:lnTo>
                    <a:pt x="4060" y="8661"/>
                  </a:lnTo>
                  <a:cubicBezTo>
                    <a:pt x="4155" y="8649"/>
                    <a:pt x="4241" y="8637"/>
                    <a:pt x="4325" y="8637"/>
                  </a:cubicBezTo>
                  <a:cubicBezTo>
                    <a:pt x="4359" y="8637"/>
                    <a:pt x="4394" y="8639"/>
                    <a:pt x="4428" y="8644"/>
                  </a:cubicBezTo>
                  <a:cubicBezTo>
                    <a:pt x="4461" y="8845"/>
                    <a:pt x="4027" y="14843"/>
                    <a:pt x="4027" y="14843"/>
                  </a:cubicBezTo>
                  <a:lnTo>
                    <a:pt x="15740" y="14910"/>
                  </a:lnTo>
                  <a:lnTo>
                    <a:pt x="15339" y="12437"/>
                  </a:lnTo>
                  <a:cubicBezTo>
                    <a:pt x="15456" y="11251"/>
                    <a:pt x="15439" y="10081"/>
                    <a:pt x="15322" y="8912"/>
                  </a:cubicBezTo>
                  <a:lnTo>
                    <a:pt x="15322" y="8912"/>
                  </a:lnTo>
                  <a:lnTo>
                    <a:pt x="15923" y="10516"/>
                  </a:lnTo>
                  <a:lnTo>
                    <a:pt x="20752" y="8093"/>
                  </a:lnTo>
                  <a:cubicBezTo>
                    <a:pt x="20752" y="8093"/>
                    <a:pt x="18998" y="3414"/>
                    <a:pt x="17527" y="1810"/>
                  </a:cubicBezTo>
                  <a:cubicBezTo>
                    <a:pt x="15982" y="140"/>
                    <a:pt x="13392" y="0"/>
                    <a:pt x="1257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60"/>
            <p:cNvSpPr/>
            <p:nvPr/>
          </p:nvSpPr>
          <p:spPr>
            <a:xfrm>
              <a:off x="4508823" y="1960977"/>
              <a:ext cx="154257" cy="130155"/>
            </a:xfrm>
            <a:custGeom>
              <a:rect b="b" l="l" r="r" t="t"/>
              <a:pathLst>
                <a:path extrusionOk="0" h="4061" w="4813">
                  <a:moveTo>
                    <a:pt x="4562" y="0"/>
                  </a:moveTo>
                  <a:cubicBezTo>
                    <a:pt x="2791" y="201"/>
                    <a:pt x="2189" y="2223"/>
                    <a:pt x="2189" y="2223"/>
                  </a:cubicBezTo>
                  <a:cubicBezTo>
                    <a:pt x="1862" y="305"/>
                    <a:pt x="384" y="199"/>
                    <a:pt x="62" y="199"/>
                  </a:cubicBezTo>
                  <a:cubicBezTo>
                    <a:pt x="22" y="199"/>
                    <a:pt x="0" y="201"/>
                    <a:pt x="0" y="201"/>
                  </a:cubicBezTo>
                  <a:lnTo>
                    <a:pt x="0" y="819"/>
                  </a:lnTo>
                  <a:lnTo>
                    <a:pt x="318" y="2741"/>
                  </a:lnTo>
                  <a:lnTo>
                    <a:pt x="1303" y="3860"/>
                  </a:lnTo>
                  <a:lnTo>
                    <a:pt x="2189" y="4060"/>
                  </a:lnTo>
                  <a:cubicBezTo>
                    <a:pt x="2189" y="4060"/>
                    <a:pt x="3726" y="3609"/>
                    <a:pt x="3860" y="3593"/>
                  </a:cubicBezTo>
                  <a:cubicBezTo>
                    <a:pt x="3977" y="3576"/>
                    <a:pt x="4812" y="953"/>
                    <a:pt x="4812" y="953"/>
                  </a:cubicBezTo>
                  <a:lnTo>
                    <a:pt x="4562"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60"/>
            <p:cNvSpPr/>
            <p:nvPr/>
          </p:nvSpPr>
          <p:spPr>
            <a:xfrm>
              <a:off x="4591833" y="1988829"/>
              <a:ext cx="72850" cy="56248"/>
            </a:xfrm>
            <a:custGeom>
              <a:rect b="b" l="l" r="r" t="t"/>
              <a:pathLst>
                <a:path extrusionOk="0" h="1755" w="2273">
                  <a:moveTo>
                    <a:pt x="2272" y="0"/>
                  </a:moveTo>
                  <a:cubicBezTo>
                    <a:pt x="2222" y="34"/>
                    <a:pt x="2189" y="50"/>
                    <a:pt x="2155" y="84"/>
                  </a:cubicBezTo>
                  <a:cubicBezTo>
                    <a:pt x="2072" y="151"/>
                    <a:pt x="1972" y="251"/>
                    <a:pt x="1855" y="368"/>
                  </a:cubicBezTo>
                  <a:cubicBezTo>
                    <a:pt x="1537" y="685"/>
                    <a:pt x="1270" y="1019"/>
                    <a:pt x="1036" y="1404"/>
                  </a:cubicBezTo>
                  <a:cubicBezTo>
                    <a:pt x="994" y="1487"/>
                    <a:pt x="953" y="1558"/>
                    <a:pt x="911" y="1628"/>
                  </a:cubicBezTo>
                  <a:lnTo>
                    <a:pt x="911" y="1628"/>
                  </a:lnTo>
                  <a:cubicBezTo>
                    <a:pt x="705" y="1262"/>
                    <a:pt x="530" y="944"/>
                    <a:pt x="401" y="719"/>
                  </a:cubicBezTo>
                  <a:cubicBezTo>
                    <a:pt x="368" y="652"/>
                    <a:pt x="317" y="602"/>
                    <a:pt x="267" y="568"/>
                  </a:cubicBezTo>
                  <a:cubicBezTo>
                    <a:pt x="217" y="552"/>
                    <a:pt x="167" y="535"/>
                    <a:pt x="117" y="535"/>
                  </a:cubicBezTo>
                  <a:cubicBezTo>
                    <a:pt x="33" y="535"/>
                    <a:pt x="0" y="585"/>
                    <a:pt x="17" y="585"/>
                  </a:cubicBezTo>
                  <a:cubicBezTo>
                    <a:pt x="50" y="568"/>
                    <a:pt x="84" y="552"/>
                    <a:pt x="117" y="552"/>
                  </a:cubicBezTo>
                  <a:cubicBezTo>
                    <a:pt x="167" y="568"/>
                    <a:pt x="201" y="585"/>
                    <a:pt x="251" y="602"/>
                  </a:cubicBezTo>
                  <a:cubicBezTo>
                    <a:pt x="284" y="635"/>
                    <a:pt x="334" y="685"/>
                    <a:pt x="368" y="735"/>
                  </a:cubicBezTo>
                  <a:lnTo>
                    <a:pt x="886" y="1704"/>
                  </a:lnTo>
                  <a:lnTo>
                    <a:pt x="902" y="1755"/>
                  </a:lnTo>
                  <a:lnTo>
                    <a:pt x="936" y="1704"/>
                  </a:lnTo>
                  <a:cubicBezTo>
                    <a:pt x="986" y="1621"/>
                    <a:pt x="1036" y="1521"/>
                    <a:pt x="1103" y="1437"/>
                  </a:cubicBezTo>
                  <a:cubicBezTo>
                    <a:pt x="1320" y="1069"/>
                    <a:pt x="1587" y="719"/>
                    <a:pt x="1888" y="401"/>
                  </a:cubicBezTo>
                  <a:cubicBezTo>
                    <a:pt x="2005" y="267"/>
                    <a:pt x="2105" y="184"/>
                    <a:pt x="2172" y="117"/>
                  </a:cubicBezTo>
                  <a:cubicBezTo>
                    <a:pt x="2206" y="84"/>
                    <a:pt x="2239" y="50"/>
                    <a:pt x="227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60"/>
            <p:cNvSpPr/>
            <p:nvPr/>
          </p:nvSpPr>
          <p:spPr>
            <a:xfrm>
              <a:off x="4505073" y="1992579"/>
              <a:ext cx="58395" cy="44453"/>
            </a:xfrm>
            <a:custGeom>
              <a:rect b="b" l="l" r="r" t="t"/>
              <a:pathLst>
                <a:path extrusionOk="0" h="1387" w="1822">
                  <a:moveTo>
                    <a:pt x="0" y="0"/>
                  </a:moveTo>
                  <a:lnTo>
                    <a:pt x="0" y="0"/>
                  </a:lnTo>
                  <a:cubicBezTo>
                    <a:pt x="17" y="34"/>
                    <a:pt x="34" y="67"/>
                    <a:pt x="67" y="100"/>
                  </a:cubicBezTo>
                  <a:cubicBezTo>
                    <a:pt x="100" y="167"/>
                    <a:pt x="167" y="267"/>
                    <a:pt x="268" y="384"/>
                  </a:cubicBezTo>
                  <a:cubicBezTo>
                    <a:pt x="435" y="618"/>
                    <a:pt x="669" y="936"/>
                    <a:pt x="953" y="1287"/>
                  </a:cubicBezTo>
                  <a:lnTo>
                    <a:pt x="986" y="1337"/>
                  </a:lnTo>
                  <a:lnTo>
                    <a:pt x="1019" y="1387"/>
                  </a:lnTo>
                  <a:lnTo>
                    <a:pt x="1053" y="1337"/>
                  </a:lnTo>
                  <a:cubicBezTo>
                    <a:pt x="1120" y="1153"/>
                    <a:pt x="1170" y="952"/>
                    <a:pt x="1203" y="752"/>
                  </a:cubicBezTo>
                  <a:cubicBezTo>
                    <a:pt x="1220" y="602"/>
                    <a:pt x="1303" y="451"/>
                    <a:pt x="1420" y="351"/>
                  </a:cubicBezTo>
                  <a:cubicBezTo>
                    <a:pt x="1476" y="306"/>
                    <a:pt x="1539" y="284"/>
                    <a:pt x="1605" y="284"/>
                  </a:cubicBezTo>
                  <a:cubicBezTo>
                    <a:pt x="1638" y="284"/>
                    <a:pt x="1671" y="290"/>
                    <a:pt x="1704" y="301"/>
                  </a:cubicBezTo>
                  <a:cubicBezTo>
                    <a:pt x="1755" y="301"/>
                    <a:pt x="1788" y="318"/>
                    <a:pt x="1821" y="351"/>
                  </a:cubicBezTo>
                  <a:cubicBezTo>
                    <a:pt x="1821" y="351"/>
                    <a:pt x="1805" y="334"/>
                    <a:pt x="1805" y="318"/>
                  </a:cubicBezTo>
                  <a:cubicBezTo>
                    <a:pt x="1771" y="301"/>
                    <a:pt x="1755" y="284"/>
                    <a:pt x="1721" y="267"/>
                  </a:cubicBezTo>
                  <a:cubicBezTo>
                    <a:pt x="1682" y="256"/>
                    <a:pt x="1643" y="251"/>
                    <a:pt x="1605" y="251"/>
                  </a:cubicBezTo>
                  <a:cubicBezTo>
                    <a:pt x="1528" y="251"/>
                    <a:pt x="1454" y="273"/>
                    <a:pt x="1387" y="318"/>
                  </a:cubicBezTo>
                  <a:cubicBezTo>
                    <a:pt x="1253" y="418"/>
                    <a:pt x="1170" y="568"/>
                    <a:pt x="1136" y="735"/>
                  </a:cubicBezTo>
                  <a:cubicBezTo>
                    <a:pt x="1121" y="919"/>
                    <a:pt x="1078" y="1089"/>
                    <a:pt x="1006" y="1258"/>
                  </a:cubicBezTo>
                  <a:lnTo>
                    <a:pt x="1006" y="1258"/>
                  </a:lnTo>
                  <a:lnTo>
                    <a:pt x="1003" y="1253"/>
                  </a:lnTo>
                  <a:cubicBezTo>
                    <a:pt x="735" y="902"/>
                    <a:pt x="485" y="585"/>
                    <a:pt x="301" y="351"/>
                  </a:cubicBezTo>
                  <a:cubicBezTo>
                    <a:pt x="201" y="234"/>
                    <a:pt x="134" y="150"/>
                    <a:pt x="84" y="84"/>
                  </a:cubicBezTo>
                  <a:cubicBezTo>
                    <a:pt x="34" y="34"/>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60"/>
            <p:cNvSpPr/>
            <p:nvPr/>
          </p:nvSpPr>
          <p:spPr>
            <a:xfrm>
              <a:off x="4546290" y="2033795"/>
              <a:ext cx="30576" cy="427387"/>
            </a:xfrm>
            <a:custGeom>
              <a:rect b="b" l="l" r="r" t="t"/>
              <a:pathLst>
                <a:path extrusionOk="0" h="13335" w="954">
                  <a:moveTo>
                    <a:pt x="953" y="1"/>
                  </a:moveTo>
                  <a:cubicBezTo>
                    <a:pt x="936" y="17"/>
                    <a:pt x="936" y="51"/>
                    <a:pt x="936" y="101"/>
                  </a:cubicBezTo>
                  <a:cubicBezTo>
                    <a:pt x="936" y="184"/>
                    <a:pt x="920" y="318"/>
                    <a:pt x="903" y="485"/>
                  </a:cubicBezTo>
                  <a:cubicBezTo>
                    <a:pt x="870" y="836"/>
                    <a:pt x="836" y="1321"/>
                    <a:pt x="786" y="1922"/>
                  </a:cubicBezTo>
                  <a:cubicBezTo>
                    <a:pt x="703" y="3125"/>
                    <a:pt x="586" y="4796"/>
                    <a:pt x="452" y="6651"/>
                  </a:cubicBezTo>
                  <a:cubicBezTo>
                    <a:pt x="318" y="8489"/>
                    <a:pt x="201" y="10159"/>
                    <a:pt x="118" y="11379"/>
                  </a:cubicBezTo>
                  <a:cubicBezTo>
                    <a:pt x="84" y="11981"/>
                    <a:pt x="51" y="12465"/>
                    <a:pt x="34" y="12816"/>
                  </a:cubicBezTo>
                  <a:cubicBezTo>
                    <a:pt x="17" y="12966"/>
                    <a:pt x="17" y="13100"/>
                    <a:pt x="17" y="13200"/>
                  </a:cubicBezTo>
                  <a:cubicBezTo>
                    <a:pt x="34" y="13100"/>
                    <a:pt x="51" y="12966"/>
                    <a:pt x="51" y="12816"/>
                  </a:cubicBezTo>
                  <a:cubicBezTo>
                    <a:pt x="84" y="12465"/>
                    <a:pt x="118" y="11981"/>
                    <a:pt x="168" y="11379"/>
                  </a:cubicBezTo>
                  <a:cubicBezTo>
                    <a:pt x="251" y="10159"/>
                    <a:pt x="385" y="8489"/>
                    <a:pt x="519" y="6651"/>
                  </a:cubicBezTo>
                  <a:cubicBezTo>
                    <a:pt x="636" y="4813"/>
                    <a:pt x="753" y="3142"/>
                    <a:pt x="836" y="1922"/>
                  </a:cubicBezTo>
                  <a:cubicBezTo>
                    <a:pt x="870" y="1321"/>
                    <a:pt x="903" y="836"/>
                    <a:pt x="936" y="485"/>
                  </a:cubicBezTo>
                  <a:cubicBezTo>
                    <a:pt x="936" y="318"/>
                    <a:pt x="936" y="184"/>
                    <a:pt x="953" y="101"/>
                  </a:cubicBezTo>
                  <a:cubicBezTo>
                    <a:pt x="953" y="51"/>
                    <a:pt x="953" y="17"/>
                    <a:pt x="953" y="1"/>
                  </a:cubicBezTo>
                  <a:close/>
                  <a:moveTo>
                    <a:pt x="17" y="13200"/>
                  </a:moveTo>
                  <a:cubicBezTo>
                    <a:pt x="17" y="13234"/>
                    <a:pt x="1" y="13267"/>
                    <a:pt x="1" y="13301"/>
                  </a:cubicBezTo>
                  <a:cubicBezTo>
                    <a:pt x="1" y="13317"/>
                    <a:pt x="1" y="13317"/>
                    <a:pt x="1" y="13334"/>
                  </a:cubicBezTo>
                  <a:cubicBezTo>
                    <a:pt x="17" y="13317"/>
                    <a:pt x="17" y="13317"/>
                    <a:pt x="17" y="13301"/>
                  </a:cubicBezTo>
                  <a:cubicBezTo>
                    <a:pt x="17" y="13267"/>
                    <a:pt x="17" y="13234"/>
                    <a:pt x="17" y="1320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60"/>
            <p:cNvSpPr/>
            <p:nvPr/>
          </p:nvSpPr>
          <p:spPr>
            <a:xfrm>
              <a:off x="4399020" y="2096998"/>
              <a:ext cx="12884" cy="165506"/>
            </a:xfrm>
            <a:custGeom>
              <a:rect b="b" l="l" r="r" t="t"/>
              <a:pathLst>
                <a:path extrusionOk="0" h="5164" w="402">
                  <a:moveTo>
                    <a:pt x="402" y="0"/>
                  </a:moveTo>
                  <a:cubicBezTo>
                    <a:pt x="402" y="6"/>
                    <a:pt x="402" y="11"/>
                    <a:pt x="402" y="17"/>
                  </a:cubicBezTo>
                  <a:lnTo>
                    <a:pt x="402" y="17"/>
                  </a:lnTo>
                  <a:cubicBezTo>
                    <a:pt x="402" y="17"/>
                    <a:pt x="402" y="17"/>
                    <a:pt x="402" y="17"/>
                  </a:cubicBezTo>
                  <a:lnTo>
                    <a:pt x="402" y="0"/>
                  </a:lnTo>
                  <a:close/>
                  <a:moveTo>
                    <a:pt x="402" y="17"/>
                  </a:moveTo>
                  <a:cubicBezTo>
                    <a:pt x="385" y="67"/>
                    <a:pt x="369" y="134"/>
                    <a:pt x="369" y="201"/>
                  </a:cubicBezTo>
                  <a:cubicBezTo>
                    <a:pt x="352" y="334"/>
                    <a:pt x="318" y="518"/>
                    <a:pt x="302" y="752"/>
                  </a:cubicBezTo>
                  <a:cubicBezTo>
                    <a:pt x="252" y="1220"/>
                    <a:pt x="201" y="1872"/>
                    <a:pt x="168" y="2573"/>
                  </a:cubicBezTo>
                  <a:cubicBezTo>
                    <a:pt x="135" y="3292"/>
                    <a:pt x="101" y="3943"/>
                    <a:pt x="51" y="4395"/>
                  </a:cubicBezTo>
                  <a:cubicBezTo>
                    <a:pt x="34" y="4629"/>
                    <a:pt x="34" y="4812"/>
                    <a:pt x="18" y="4946"/>
                  </a:cubicBezTo>
                  <a:cubicBezTo>
                    <a:pt x="1" y="5013"/>
                    <a:pt x="1" y="5080"/>
                    <a:pt x="1" y="5163"/>
                  </a:cubicBezTo>
                  <a:cubicBezTo>
                    <a:pt x="18" y="5096"/>
                    <a:pt x="34" y="5030"/>
                    <a:pt x="34" y="4963"/>
                  </a:cubicBezTo>
                  <a:cubicBezTo>
                    <a:pt x="68" y="4829"/>
                    <a:pt x="84" y="4645"/>
                    <a:pt x="101" y="4411"/>
                  </a:cubicBezTo>
                  <a:cubicBezTo>
                    <a:pt x="151" y="3943"/>
                    <a:pt x="201" y="3292"/>
                    <a:pt x="235" y="2590"/>
                  </a:cubicBezTo>
                  <a:cubicBezTo>
                    <a:pt x="268" y="1872"/>
                    <a:pt x="318" y="1220"/>
                    <a:pt x="352" y="769"/>
                  </a:cubicBezTo>
                  <a:cubicBezTo>
                    <a:pt x="369" y="535"/>
                    <a:pt x="385" y="351"/>
                    <a:pt x="385" y="217"/>
                  </a:cubicBezTo>
                  <a:cubicBezTo>
                    <a:pt x="401" y="155"/>
                    <a:pt x="402" y="93"/>
                    <a:pt x="402" y="17"/>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60"/>
            <p:cNvSpPr/>
            <p:nvPr/>
          </p:nvSpPr>
          <p:spPr>
            <a:xfrm>
              <a:off x="4554879" y="2022546"/>
              <a:ext cx="43941" cy="53043"/>
            </a:xfrm>
            <a:custGeom>
              <a:rect b="b" l="l" r="r" t="t"/>
              <a:pathLst>
                <a:path extrusionOk="0" h="1655" w="1371">
                  <a:moveTo>
                    <a:pt x="618" y="1"/>
                  </a:moveTo>
                  <a:cubicBezTo>
                    <a:pt x="618" y="1"/>
                    <a:pt x="0" y="820"/>
                    <a:pt x="84" y="936"/>
                  </a:cubicBezTo>
                  <a:cubicBezTo>
                    <a:pt x="184" y="1053"/>
                    <a:pt x="618" y="1655"/>
                    <a:pt x="618" y="1655"/>
                  </a:cubicBezTo>
                  <a:lnTo>
                    <a:pt x="1003" y="1655"/>
                  </a:lnTo>
                  <a:cubicBezTo>
                    <a:pt x="1003" y="1655"/>
                    <a:pt x="1370" y="652"/>
                    <a:pt x="1270" y="519"/>
                  </a:cubicBezTo>
                  <a:cubicBezTo>
                    <a:pt x="1069" y="335"/>
                    <a:pt x="852" y="151"/>
                    <a:pt x="61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60"/>
            <p:cNvSpPr/>
            <p:nvPr/>
          </p:nvSpPr>
          <p:spPr>
            <a:xfrm>
              <a:off x="4583788" y="2015046"/>
              <a:ext cx="31089" cy="33781"/>
            </a:xfrm>
            <a:custGeom>
              <a:rect b="b" l="l" r="r" t="t"/>
              <a:pathLst>
                <a:path extrusionOk="0" h="1054" w="970">
                  <a:moveTo>
                    <a:pt x="685" y="1"/>
                  </a:moveTo>
                  <a:lnTo>
                    <a:pt x="0" y="552"/>
                  </a:lnTo>
                  <a:lnTo>
                    <a:pt x="268" y="1054"/>
                  </a:lnTo>
                  <a:lnTo>
                    <a:pt x="969" y="536"/>
                  </a:lnTo>
                  <a:lnTo>
                    <a:pt x="68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60"/>
            <p:cNvSpPr/>
            <p:nvPr/>
          </p:nvSpPr>
          <p:spPr>
            <a:xfrm>
              <a:off x="4540392" y="2006488"/>
              <a:ext cx="31633" cy="36441"/>
            </a:xfrm>
            <a:custGeom>
              <a:rect b="b" l="l" r="r" t="t"/>
              <a:pathLst>
                <a:path extrusionOk="0" h="1137" w="987">
                  <a:moveTo>
                    <a:pt x="185" y="1"/>
                  </a:moveTo>
                  <a:lnTo>
                    <a:pt x="1" y="619"/>
                  </a:lnTo>
                  <a:lnTo>
                    <a:pt x="636" y="1137"/>
                  </a:lnTo>
                  <a:lnTo>
                    <a:pt x="987" y="619"/>
                  </a:lnTo>
                  <a:lnTo>
                    <a:pt x="18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60"/>
            <p:cNvSpPr/>
            <p:nvPr/>
          </p:nvSpPr>
          <p:spPr>
            <a:xfrm>
              <a:off x="4544142" y="2072351"/>
              <a:ext cx="70734" cy="375979"/>
            </a:xfrm>
            <a:custGeom>
              <a:rect b="b" l="l" r="r" t="t"/>
              <a:pathLst>
                <a:path extrusionOk="0" h="11731" w="2207">
                  <a:moveTo>
                    <a:pt x="1371" y="1"/>
                  </a:moveTo>
                  <a:lnTo>
                    <a:pt x="953" y="101"/>
                  </a:lnTo>
                  <a:lnTo>
                    <a:pt x="1" y="8723"/>
                  </a:lnTo>
                  <a:lnTo>
                    <a:pt x="953" y="11730"/>
                  </a:lnTo>
                  <a:lnTo>
                    <a:pt x="2206" y="8756"/>
                  </a:lnTo>
                  <a:lnTo>
                    <a:pt x="137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60"/>
            <p:cNvSpPr/>
            <p:nvPr/>
          </p:nvSpPr>
          <p:spPr>
            <a:xfrm>
              <a:off x="4729968" y="2018283"/>
              <a:ext cx="61087" cy="93201"/>
            </a:xfrm>
            <a:custGeom>
              <a:rect b="b" l="l" r="r" t="t"/>
              <a:pathLst>
                <a:path extrusionOk="0" h="2908" w="1906">
                  <a:moveTo>
                    <a:pt x="1509" y="0"/>
                  </a:moveTo>
                  <a:cubicBezTo>
                    <a:pt x="1462" y="0"/>
                    <a:pt x="1415" y="6"/>
                    <a:pt x="1371" y="17"/>
                  </a:cubicBezTo>
                  <a:cubicBezTo>
                    <a:pt x="1170" y="100"/>
                    <a:pt x="987" y="217"/>
                    <a:pt x="853" y="368"/>
                  </a:cubicBezTo>
                  <a:cubicBezTo>
                    <a:pt x="669" y="552"/>
                    <a:pt x="502" y="769"/>
                    <a:pt x="385" y="986"/>
                  </a:cubicBezTo>
                  <a:cubicBezTo>
                    <a:pt x="151" y="1404"/>
                    <a:pt x="18" y="1855"/>
                    <a:pt x="1" y="2323"/>
                  </a:cubicBezTo>
                  <a:cubicBezTo>
                    <a:pt x="1" y="2473"/>
                    <a:pt x="18" y="2607"/>
                    <a:pt x="34" y="2757"/>
                  </a:cubicBezTo>
                  <a:cubicBezTo>
                    <a:pt x="34" y="2807"/>
                    <a:pt x="51" y="2857"/>
                    <a:pt x="68" y="2907"/>
                  </a:cubicBezTo>
                  <a:cubicBezTo>
                    <a:pt x="84" y="2907"/>
                    <a:pt x="34" y="2690"/>
                    <a:pt x="51" y="2323"/>
                  </a:cubicBezTo>
                  <a:cubicBezTo>
                    <a:pt x="84" y="1871"/>
                    <a:pt x="218" y="1420"/>
                    <a:pt x="435" y="1019"/>
                  </a:cubicBezTo>
                  <a:cubicBezTo>
                    <a:pt x="569" y="802"/>
                    <a:pt x="719" y="602"/>
                    <a:pt x="886" y="418"/>
                  </a:cubicBezTo>
                  <a:cubicBezTo>
                    <a:pt x="1020" y="267"/>
                    <a:pt x="1187" y="150"/>
                    <a:pt x="1388" y="67"/>
                  </a:cubicBezTo>
                  <a:cubicBezTo>
                    <a:pt x="1436" y="53"/>
                    <a:pt x="1490" y="45"/>
                    <a:pt x="1545" y="45"/>
                  </a:cubicBezTo>
                  <a:cubicBezTo>
                    <a:pt x="1623" y="45"/>
                    <a:pt x="1703" y="61"/>
                    <a:pt x="1772" y="100"/>
                  </a:cubicBezTo>
                  <a:cubicBezTo>
                    <a:pt x="1822" y="117"/>
                    <a:pt x="1872" y="150"/>
                    <a:pt x="1906" y="184"/>
                  </a:cubicBezTo>
                  <a:cubicBezTo>
                    <a:pt x="1906" y="184"/>
                    <a:pt x="1906" y="167"/>
                    <a:pt x="1889" y="150"/>
                  </a:cubicBezTo>
                  <a:cubicBezTo>
                    <a:pt x="1855" y="117"/>
                    <a:pt x="1822" y="84"/>
                    <a:pt x="1789" y="67"/>
                  </a:cubicBezTo>
                  <a:cubicBezTo>
                    <a:pt x="1700" y="22"/>
                    <a:pt x="1603" y="0"/>
                    <a:pt x="150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60"/>
            <p:cNvSpPr/>
            <p:nvPr/>
          </p:nvSpPr>
          <p:spPr>
            <a:xfrm>
              <a:off x="4998804" y="1681437"/>
              <a:ext cx="301526" cy="425368"/>
            </a:xfrm>
            <a:custGeom>
              <a:rect b="b" l="l" r="r" t="t"/>
              <a:pathLst>
                <a:path extrusionOk="0" h="13272" w="9408">
                  <a:moveTo>
                    <a:pt x="2640" y="0"/>
                  </a:moveTo>
                  <a:cubicBezTo>
                    <a:pt x="1838" y="535"/>
                    <a:pt x="1220" y="1320"/>
                    <a:pt x="919" y="2239"/>
                  </a:cubicBezTo>
                  <a:cubicBezTo>
                    <a:pt x="602" y="3158"/>
                    <a:pt x="418" y="4094"/>
                    <a:pt x="351" y="5046"/>
                  </a:cubicBezTo>
                  <a:cubicBezTo>
                    <a:pt x="84" y="7569"/>
                    <a:pt x="1" y="10109"/>
                    <a:pt x="84" y="12632"/>
                  </a:cubicBezTo>
                  <a:cubicBezTo>
                    <a:pt x="2592" y="12957"/>
                    <a:pt x="5121" y="13272"/>
                    <a:pt x="7646" y="13272"/>
                  </a:cubicBezTo>
                  <a:cubicBezTo>
                    <a:pt x="8234" y="13272"/>
                    <a:pt x="8821" y="13255"/>
                    <a:pt x="9407" y="13217"/>
                  </a:cubicBezTo>
                  <a:cubicBezTo>
                    <a:pt x="8873" y="9658"/>
                    <a:pt x="8522" y="6116"/>
                    <a:pt x="8956" y="2540"/>
                  </a:cubicBezTo>
                  <a:lnTo>
                    <a:pt x="264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60"/>
            <p:cNvSpPr/>
            <p:nvPr/>
          </p:nvSpPr>
          <p:spPr>
            <a:xfrm>
              <a:off x="4764774" y="2011649"/>
              <a:ext cx="667826" cy="617123"/>
            </a:xfrm>
            <a:custGeom>
              <a:rect b="b" l="l" r="r" t="t"/>
              <a:pathLst>
                <a:path extrusionOk="0" h="19255" w="20837">
                  <a:moveTo>
                    <a:pt x="10486" y="0"/>
                  </a:moveTo>
                  <a:cubicBezTo>
                    <a:pt x="8537" y="0"/>
                    <a:pt x="6569" y="351"/>
                    <a:pt x="4495" y="1059"/>
                  </a:cubicBezTo>
                  <a:cubicBezTo>
                    <a:pt x="4495" y="1059"/>
                    <a:pt x="2674" y="1544"/>
                    <a:pt x="1789" y="3933"/>
                  </a:cubicBezTo>
                  <a:cubicBezTo>
                    <a:pt x="903" y="6322"/>
                    <a:pt x="1" y="9815"/>
                    <a:pt x="1" y="9815"/>
                  </a:cubicBezTo>
                  <a:lnTo>
                    <a:pt x="4094" y="11268"/>
                  </a:lnTo>
                  <a:lnTo>
                    <a:pt x="4128" y="10583"/>
                  </a:lnTo>
                  <a:lnTo>
                    <a:pt x="5030" y="14042"/>
                  </a:lnTo>
                  <a:lnTo>
                    <a:pt x="3042" y="19088"/>
                  </a:lnTo>
                  <a:lnTo>
                    <a:pt x="9976" y="19255"/>
                  </a:lnTo>
                  <a:lnTo>
                    <a:pt x="16893" y="19221"/>
                  </a:lnTo>
                  <a:lnTo>
                    <a:pt x="14638" y="14660"/>
                  </a:lnTo>
                  <a:lnTo>
                    <a:pt x="15490" y="11335"/>
                  </a:lnTo>
                  <a:cubicBezTo>
                    <a:pt x="15590" y="12037"/>
                    <a:pt x="15690" y="12655"/>
                    <a:pt x="15690" y="12655"/>
                  </a:cubicBezTo>
                  <a:lnTo>
                    <a:pt x="20519" y="12404"/>
                  </a:lnTo>
                  <a:cubicBezTo>
                    <a:pt x="20703" y="12388"/>
                    <a:pt x="20836" y="12221"/>
                    <a:pt x="20803" y="12053"/>
                  </a:cubicBezTo>
                  <a:lnTo>
                    <a:pt x="19867" y="5387"/>
                  </a:lnTo>
                  <a:cubicBezTo>
                    <a:pt x="19867" y="5387"/>
                    <a:pt x="19550" y="2296"/>
                    <a:pt x="16626" y="1143"/>
                  </a:cubicBezTo>
                  <a:cubicBezTo>
                    <a:pt x="16509" y="1093"/>
                    <a:pt x="16375" y="1059"/>
                    <a:pt x="16258" y="1009"/>
                  </a:cubicBezTo>
                  <a:cubicBezTo>
                    <a:pt x="14296" y="339"/>
                    <a:pt x="12400" y="0"/>
                    <a:pt x="1048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60"/>
            <p:cNvSpPr/>
            <p:nvPr/>
          </p:nvSpPr>
          <p:spPr>
            <a:xfrm>
              <a:off x="4738558" y="2325130"/>
              <a:ext cx="570330" cy="232170"/>
            </a:xfrm>
            <a:custGeom>
              <a:rect b="b" l="l" r="r" t="t"/>
              <a:pathLst>
                <a:path extrusionOk="0" h="7244" w="17795">
                  <a:moveTo>
                    <a:pt x="836" y="0"/>
                  </a:moveTo>
                  <a:lnTo>
                    <a:pt x="368" y="2172"/>
                  </a:lnTo>
                  <a:cubicBezTo>
                    <a:pt x="0" y="4094"/>
                    <a:pt x="1320" y="5915"/>
                    <a:pt x="3258" y="6182"/>
                  </a:cubicBezTo>
                  <a:lnTo>
                    <a:pt x="13350" y="7218"/>
                  </a:lnTo>
                  <a:cubicBezTo>
                    <a:pt x="13502" y="7235"/>
                    <a:pt x="13653" y="7244"/>
                    <a:pt x="13803" y="7244"/>
                  </a:cubicBezTo>
                  <a:cubicBezTo>
                    <a:pt x="15853" y="7244"/>
                    <a:pt x="17608" y="5678"/>
                    <a:pt x="17795" y="3576"/>
                  </a:cubicBezTo>
                  <a:lnTo>
                    <a:pt x="5063" y="2356"/>
                  </a:lnTo>
                  <a:lnTo>
                    <a:pt x="5146" y="1136"/>
                  </a:lnTo>
                  <a:lnTo>
                    <a:pt x="83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60"/>
            <p:cNvSpPr/>
            <p:nvPr/>
          </p:nvSpPr>
          <p:spPr>
            <a:xfrm>
              <a:off x="5167483" y="2324969"/>
              <a:ext cx="185858" cy="116374"/>
            </a:xfrm>
            <a:custGeom>
              <a:rect b="b" l="l" r="r" t="t"/>
              <a:pathLst>
                <a:path extrusionOk="0" h="3631" w="5799">
                  <a:moveTo>
                    <a:pt x="4170" y="1"/>
                  </a:moveTo>
                  <a:cubicBezTo>
                    <a:pt x="3668" y="1"/>
                    <a:pt x="3200" y="5"/>
                    <a:pt x="3058" y="22"/>
                  </a:cubicBezTo>
                  <a:cubicBezTo>
                    <a:pt x="2708" y="39"/>
                    <a:pt x="853" y="2077"/>
                    <a:pt x="853" y="2077"/>
                  </a:cubicBezTo>
                  <a:lnTo>
                    <a:pt x="68" y="2227"/>
                  </a:lnTo>
                  <a:lnTo>
                    <a:pt x="1" y="3631"/>
                  </a:lnTo>
                  <a:lnTo>
                    <a:pt x="2006" y="3631"/>
                  </a:lnTo>
                  <a:lnTo>
                    <a:pt x="3493" y="2445"/>
                  </a:lnTo>
                  <a:lnTo>
                    <a:pt x="5030" y="2578"/>
                  </a:lnTo>
                  <a:cubicBezTo>
                    <a:pt x="5041" y="2580"/>
                    <a:pt x="5051" y="2580"/>
                    <a:pt x="5061" y="2580"/>
                  </a:cubicBezTo>
                  <a:cubicBezTo>
                    <a:pt x="5284" y="2580"/>
                    <a:pt x="5320" y="2241"/>
                    <a:pt x="5080" y="2177"/>
                  </a:cubicBezTo>
                  <a:lnTo>
                    <a:pt x="3660" y="1876"/>
                  </a:lnTo>
                  <a:lnTo>
                    <a:pt x="3610" y="1743"/>
                  </a:lnTo>
                  <a:lnTo>
                    <a:pt x="3610" y="1743"/>
                  </a:lnTo>
                  <a:cubicBezTo>
                    <a:pt x="3610" y="1743"/>
                    <a:pt x="4616" y="1780"/>
                    <a:pt x="5009" y="1780"/>
                  </a:cubicBezTo>
                  <a:cubicBezTo>
                    <a:pt x="5075" y="1780"/>
                    <a:pt x="5123" y="1779"/>
                    <a:pt x="5147" y="1776"/>
                  </a:cubicBezTo>
                  <a:cubicBezTo>
                    <a:pt x="5598" y="1726"/>
                    <a:pt x="5498" y="1526"/>
                    <a:pt x="5498" y="1526"/>
                  </a:cubicBezTo>
                  <a:cubicBezTo>
                    <a:pt x="5498" y="1442"/>
                    <a:pt x="5281" y="1392"/>
                    <a:pt x="5197" y="1392"/>
                  </a:cubicBezTo>
                  <a:lnTo>
                    <a:pt x="3610" y="1175"/>
                  </a:lnTo>
                  <a:lnTo>
                    <a:pt x="3610" y="1074"/>
                  </a:lnTo>
                  <a:lnTo>
                    <a:pt x="5180" y="1008"/>
                  </a:lnTo>
                  <a:cubicBezTo>
                    <a:pt x="5799" y="957"/>
                    <a:pt x="5665" y="657"/>
                    <a:pt x="5481" y="640"/>
                  </a:cubicBezTo>
                  <a:lnTo>
                    <a:pt x="3610" y="623"/>
                  </a:lnTo>
                  <a:lnTo>
                    <a:pt x="3610" y="473"/>
                  </a:lnTo>
                  <a:lnTo>
                    <a:pt x="5481" y="389"/>
                  </a:lnTo>
                  <a:cubicBezTo>
                    <a:pt x="5732" y="389"/>
                    <a:pt x="5732" y="5"/>
                    <a:pt x="5481" y="5"/>
                  </a:cubicBezTo>
                  <a:cubicBezTo>
                    <a:pt x="5205" y="5"/>
                    <a:pt x="4671" y="1"/>
                    <a:pt x="417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60"/>
            <p:cNvSpPr/>
            <p:nvPr/>
          </p:nvSpPr>
          <p:spPr>
            <a:xfrm>
              <a:off x="5010598" y="2003508"/>
              <a:ext cx="211530" cy="330756"/>
            </a:xfrm>
            <a:custGeom>
              <a:rect b="b" l="l" r="r" t="t"/>
              <a:pathLst>
                <a:path extrusionOk="0" h="10320" w="6600">
                  <a:moveTo>
                    <a:pt x="2237" y="0"/>
                  </a:moveTo>
                  <a:cubicBezTo>
                    <a:pt x="1445" y="0"/>
                    <a:pt x="661" y="92"/>
                    <a:pt x="0" y="344"/>
                  </a:cubicBezTo>
                  <a:cubicBezTo>
                    <a:pt x="0" y="344"/>
                    <a:pt x="1959" y="10319"/>
                    <a:pt x="2650" y="10319"/>
                  </a:cubicBezTo>
                  <a:cubicBezTo>
                    <a:pt x="2652" y="10319"/>
                    <a:pt x="2655" y="10319"/>
                    <a:pt x="2657" y="10319"/>
                  </a:cubicBezTo>
                  <a:cubicBezTo>
                    <a:pt x="3359" y="10252"/>
                    <a:pt x="6600" y="678"/>
                    <a:pt x="6600" y="678"/>
                  </a:cubicBezTo>
                  <a:cubicBezTo>
                    <a:pt x="6600" y="678"/>
                    <a:pt x="4387" y="0"/>
                    <a:pt x="22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60"/>
            <p:cNvSpPr/>
            <p:nvPr/>
          </p:nvSpPr>
          <p:spPr>
            <a:xfrm>
              <a:off x="5288504" y="2227121"/>
              <a:ext cx="2179" cy="99099"/>
            </a:xfrm>
            <a:custGeom>
              <a:rect b="b" l="l" r="r" t="t"/>
              <a:pathLst>
                <a:path extrusionOk="0" h="3092" w="68">
                  <a:moveTo>
                    <a:pt x="34" y="0"/>
                  </a:moveTo>
                  <a:cubicBezTo>
                    <a:pt x="18" y="0"/>
                    <a:pt x="1" y="685"/>
                    <a:pt x="1" y="1538"/>
                  </a:cubicBezTo>
                  <a:cubicBezTo>
                    <a:pt x="1" y="2406"/>
                    <a:pt x="18" y="3092"/>
                    <a:pt x="34" y="3092"/>
                  </a:cubicBezTo>
                  <a:cubicBezTo>
                    <a:pt x="51" y="3092"/>
                    <a:pt x="68" y="2406"/>
                    <a:pt x="68" y="1538"/>
                  </a:cubicBezTo>
                  <a:cubicBezTo>
                    <a:pt x="68" y="685"/>
                    <a:pt x="51"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60"/>
            <p:cNvSpPr/>
            <p:nvPr/>
          </p:nvSpPr>
          <p:spPr>
            <a:xfrm>
              <a:off x="4902397" y="2231415"/>
              <a:ext cx="14519" cy="96951"/>
            </a:xfrm>
            <a:custGeom>
              <a:rect b="b" l="l" r="r" t="t"/>
              <a:pathLst>
                <a:path extrusionOk="0" h="3025" w="453">
                  <a:moveTo>
                    <a:pt x="452" y="0"/>
                  </a:moveTo>
                  <a:lnTo>
                    <a:pt x="452" y="0"/>
                  </a:lnTo>
                  <a:cubicBezTo>
                    <a:pt x="402" y="150"/>
                    <a:pt x="385" y="284"/>
                    <a:pt x="369" y="435"/>
                  </a:cubicBezTo>
                  <a:cubicBezTo>
                    <a:pt x="318" y="719"/>
                    <a:pt x="252" y="1086"/>
                    <a:pt x="201" y="1504"/>
                  </a:cubicBezTo>
                  <a:cubicBezTo>
                    <a:pt x="135" y="1922"/>
                    <a:pt x="85" y="2306"/>
                    <a:pt x="51" y="2573"/>
                  </a:cubicBezTo>
                  <a:cubicBezTo>
                    <a:pt x="18" y="2724"/>
                    <a:pt x="18" y="2874"/>
                    <a:pt x="1" y="3024"/>
                  </a:cubicBezTo>
                  <a:cubicBezTo>
                    <a:pt x="51" y="2874"/>
                    <a:pt x="85" y="2740"/>
                    <a:pt x="101" y="2590"/>
                  </a:cubicBezTo>
                  <a:cubicBezTo>
                    <a:pt x="135" y="2306"/>
                    <a:pt x="201" y="1938"/>
                    <a:pt x="268" y="1521"/>
                  </a:cubicBezTo>
                  <a:cubicBezTo>
                    <a:pt x="318" y="1103"/>
                    <a:pt x="369" y="719"/>
                    <a:pt x="402" y="451"/>
                  </a:cubicBezTo>
                  <a:cubicBezTo>
                    <a:pt x="435" y="301"/>
                    <a:pt x="452" y="150"/>
                    <a:pt x="4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60"/>
            <p:cNvSpPr/>
            <p:nvPr/>
          </p:nvSpPr>
          <p:spPr>
            <a:xfrm>
              <a:off x="5084473" y="2335289"/>
              <a:ext cx="10224" cy="293482"/>
            </a:xfrm>
            <a:custGeom>
              <a:rect b="b" l="l" r="r" t="t"/>
              <a:pathLst>
                <a:path extrusionOk="0" h="9157" w="319">
                  <a:moveTo>
                    <a:pt x="302" y="1"/>
                  </a:moveTo>
                  <a:cubicBezTo>
                    <a:pt x="302" y="34"/>
                    <a:pt x="302" y="67"/>
                    <a:pt x="302" y="101"/>
                  </a:cubicBezTo>
                  <a:cubicBezTo>
                    <a:pt x="302" y="168"/>
                    <a:pt x="302" y="251"/>
                    <a:pt x="285" y="368"/>
                  </a:cubicBezTo>
                  <a:cubicBezTo>
                    <a:pt x="285" y="602"/>
                    <a:pt x="268" y="936"/>
                    <a:pt x="268" y="1337"/>
                  </a:cubicBezTo>
                  <a:cubicBezTo>
                    <a:pt x="235" y="2173"/>
                    <a:pt x="185" y="3326"/>
                    <a:pt x="118" y="4579"/>
                  </a:cubicBezTo>
                  <a:cubicBezTo>
                    <a:pt x="68" y="5849"/>
                    <a:pt x="18" y="6985"/>
                    <a:pt x="1" y="7820"/>
                  </a:cubicBezTo>
                  <a:cubicBezTo>
                    <a:pt x="1" y="8238"/>
                    <a:pt x="1" y="8572"/>
                    <a:pt x="1" y="8806"/>
                  </a:cubicBezTo>
                  <a:cubicBezTo>
                    <a:pt x="1" y="8906"/>
                    <a:pt x="1" y="9006"/>
                    <a:pt x="1" y="9073"/>
                  </a:cubicBezTo>
                  <a:cubicBezTo>
                    <a:pt x="1" y="9107"/>
                    <a:pt x="1" y="9140"/>
                    <a:pt x="1" y="9157"/>
                  </a:cubicBezTo>
                  <a:cubicBezTo>
                    <a:pt x="18" y="9140"/>
                    <a:pt x="18" y="9107"/>
                    <a:pt x="18" y="9073"/>
                  </a:cubicBezTo>
                  <a:cubicBezTo>
                    <a:pt x="18" y="9006"/>
                    <a:pt x="18" y="8906"/>
                    <a:pt x="18" y="8806"/>
                  </a:cubicBezTo>
                  <a:cubicBezTo>
                    <a:pt x="34" y="8572"/>
                    <a:pt x="34" y="8238"/>
                    <a:pt x="51" y="7820"/>
                  </a:cubicBezTo>
                  <a:cubicBezTo>
                    <a:pt x="84" y="6985"/>
                    <a:pt x="135" y="5849"/>
                    <a:pt x="185" y="4579"/>
                  </a:cubicBezTo>
                  <a:cubicBezTo>
                    <a:pt x="252" y="3326"/>
                    <a:pt x="285" y="2173"/>
                    <a:pt x="302" y="1354"/>
                  </a:cubicBezTo>
                  <a:cubicBezTo>
                    <a:pt x="318" y="936"/>
                    <a:pt x="318" y="602"/>
                    <a:pt x="318" y="368"/>
                  </a:cubicBezTo>
                  <a:cubicBezTo>
                    <a:pt x="318" y="251"/>
                    <a:pt x="318" y="168"/>
                    <a:pt x="318" y="101"/>
                  </a:cubicBezTo>
                  <a:cubicBezTo>
                    <a:pt x="318" y="67"/>
                    <a:pt x="318" y="34"/>
                    <a:pt x="3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60"/>
            <p:cNvSpPr/>
            <p:nvPr/>
          </p:nvSpPr>
          <p:spPr>
            <a:xfrm>
              <a:off x="5093063" y="2024693"/>
              <a:ext cx="158519" cy="318673"/>
            </a:xfrm>
            <a:custGeom>
              <a:rect b="b" l="l" r="r" t="t"/>
              <a:pathLst>
                <a:path extrusionOk="0" h="9943" w="4946">
                  <a:moveTo>
                    <a:pt x="4010" y="1"/>
                  </a:moveTo>
                  <a:cubicBezTo>
                    <a:pt x="4010" y="17"/>
                    <a:pt x="4010" y="17"/>
                    <a:pt x="4010" y="34"/>
                  </a:cubicBezTo>
                  <a:cubicBezTo>
                    <a:pt x="4010" y="67"/>
                    <a:pt x="4027" y="101"/>
                    <a:pt x="4027" y="134"/>
                  </a:cubicBezTo>
                  <a:cubicBezTo>
                    <a:pt x="4044" y="251"/>
                    <a:pt x="4077" y="368"/>
                    <a:pt x="4111" y="485"/>
                  </a:cubicBezTo>
                  <a:cubicBezTo>
                    <a:pt x="4177" y="669"/>
                    <a:pt x="4261" y="836"/>
                    <a:pt x="4361" y="1003"/>
                  </a:cubicBezTo>
                  <a:cubicBezTo>
                    <a:pt x="4495" y="1220"/>
                    <a:pt x="4612" y="1454"/>
                    <a:pt x="4712" y="1688"/>
                  </a:cubicBezTo>
                  <a:cubicBezTo>
                    <a:pt x="4846" y="1956"/>
                    <a:pt x="4896" y="2256"/>
                    <a:pt x="4862" y="2574"/>
                  </a:cubicBezTo>
                  <a:cubicBezTo>
                    <a:pt x="4762" y="2908"/>
                    <a:pt x="4578" y="3209"/>
                    <a:pt x="4294" y="3426"/>
                  </a:cubicBezTo>
                  <a:cubicBezTo>
                    <a:pt x="4010" y="3693"/>
                    <a:pt x="3760" y="3994"/>
                    <a:pt x="3526" y="4311"/>
                  </a:cubicBezTo>
                  <a:cubicBezTo>
                    <a:pt x="3275" y="4662"/>
                    <a:pt x="3125" y="5080"/>
                    <a:pt x="3125" y="5514"/>
                  </a:cubicBezTo>
                  <a:cubicBezTo>
                    <a:pt x="3125" y="5732"/>
                    <a:pt x="3158" y="5949"/>
                    <a:pt x="3258" y="6133"/>
                  </a:cubicBezTo>
                  <a:cubicBezTo>
                    <a:pt x="3359" y="6316"/>
                    <a:pt x="3425" y="6517"/>
                    <a:pt x="3509" y="6701"/>
                  </a:cubicBezTo>
                  <a:cubicBezTo>
                    <a:pt x="3542" y="6801"/>
                    <a:pt x="3542" y="6885"/>
                    <a:pt x="3542" y="6985"/>
                  </a:cubicBezTo>
                  <a:cubicBezTo>
                    <a:pt x="3542" y="7085"/>
                    <a:pt x="3509" y="7169"/>
                    <a:pt x="3459" y="7252"/>
                  </a:cubicBezTo>
                  <a:cubicBezTo>
                    <a:pt x="3342" y="7402"/>
                    <a:pt x="3208" y="7536"/>
                    <a:pt x="3041" y="7636"/>
                  </a:cubicBezTo>
                  <a:lnTo>
                    <a:pt x="1454" y="8823"/>
                  </a:lnTo>
                  <a:lnTo>
                    <a:pt x="385" y="9641"/>
                  </a:lnTo>
                  <a:lnTo>
                    <a:pt x="100" y="9859"/>
                  </a:lnTo>
                  <a:lnTo>
                    <a:pt x="34" y="9909"/>
                  </a:lnTo>
                  <a:cubicBezTo>
                    <a:pt x="17" y="9925"/>
                    <a:pt x="0" y="9942"/>
                    <a:pt x="0" y="9942"/>
                  </a:cubicBezTo>
                  <a:lnTo>
                    <a:pt x="0" y="9942"/>
                  </a:lnTo>
                  <a:cubicBezTo>
                    <a:pt x="17" y="9925"/>
                    <a:pt x="17" y="9925"/>
                    <a:pt x="34" y="9925"/>
                  </a:cubicBezTo>
                  <a:lnTo>
                    <a:pt x="117" y="9859"/>
                  </a:lnTo>
                  <a:lnTo>
                    <a:pt x="401" y="9658"/>
                  </a:lnTo>
                  <a:lnTo>
                    <a:pt x="1487" y="8873"/>
                  </a:lnTo>
                  <a:lnTo>
                    <a:pt x="3091" y="7687"/>
                  </a:lnTo>
                  <a:cubicBezTo>
                    <a:pt x="3242" y="7586"/>
                    <a:pt x="3392" y="7453"/>
                    <a:pt x="3509" y="7286"/>
                  </a:cubicBezTo>
                  <a:cubicBezTo>
                    <a:pt x="3559" y="7202"/>
                    <a:pt x="3593" y="7102"/>
                    <a:pt x="3609" y="7001"/>
                  </a:cubicBezTo>
                  <a:cubicBezTo>
                    <a:pt x="3609" y="6885"/>
                    <a:pt x="3593" y="6784"/>
                    <a:pt x="3559" y="6684"/>
                  </a:cubicBezTo>
                  <a:cubicBezTo>
                    <a:pt x="3492" y="6484"/>
                    <a:pt x="3409" y="6300"/>
                    <a:pt x="3325" y="6116"/>
                  </a:cubicBezTo>
                  <a:cubicBezTo>
                    <a:pt x="3225" y="5915"/>
                    <a:pt x="3175" y="5715"/>
                    <a:pt x="3175" y="5514"/>
                  </a:cubicBezTo>
                  <a:cubicBezTo>
                    <a:pt x="3192" y="5097"/>
                    <a:pt x="3325" y="4696"/>
                    <a:pt x="3576" y="4345"/>
                  </a:cubicBezTo>
                  <a:cubicBezTo>
                    <a:pt x="3810" y="4027"/>
                    <a:pt x="4060" y="3743"/>
                    <a:pt x="4344" y="3476"/>
                  </a:cubicBezTo>
                  <a:cubicBezTo>
                    <a:pt x="4478" y="3342"/>
                    <a:pt x="4595" y="3209"/>
                    <a:pt x="4695" y="3058"/>
                  </a:cubicBezTo>
                  <a:cubicBezTo>
                    <a:pt x="4812" y="2908"/>
                    <a:pt x="4879" y="2758"/>
                    <a:pt x="4913" y="2574"/>
                  </a:cubicBezTo>
                  <a:cubicBezTo>
                    <a:pt x="4946" y="2256"/>
                    <a:pt x="4896" y="1939"/>
                    <a:pt x="4762" y="1655"/>
                  </a:cubicBezTo>
                  <a:cubicBezTo>
                    <a:pt x="4645" y="1438"/>
                    <a:pt x="4528" y="1204"/>
                    <a:pt x="4395" y="986"/>
                  </a:cubicBezTo>
                  <a:cubicBezTo>
                    <a:pt x="4294" y="819"/>
                    <a:pt x="4211" y="652"/>
                    <a:pt x="4144" y="468"/>
                  </a:cubicBezTo>
                  <a:cubicBezTo>
                    <a:pt x="4094" y="368"/>
                    <a:pt x="4060" y="251"/>
                    <a:pt x="4044" y="134"/>
                  </a:cubicBezTo>
                  <a:cubicBezTo>
                    <a:pt x="4027" y="51"/>
                    <a:pt x="4027" y="1"/>
                    <a:pt x="40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60"/>
            <p:cNvSpPr/>
            <p:nvPr/>
          </p:nvSpPr>
          <p:spPr>
            <a:xfrm>
              <a:off x="4969894" y="2014533"/>
              <a:ext cx="125860" cy="316494"/>
            </a:xfrm>
            <a:custGeom>
              <a:rect b="b" l="l" r="r" t="t"/>
              <a:pathLst>
                <a:path extrusionOk="0" h="9875" w="3927">
                  <a:moveTo>
                    <a:pt x="1220" y="0"/>
                  </a:moveTo>
                  <a:cubicBezTo>
                    <a:pt x="1220" y="0"/>
                    <a:pt x="1203" y="17"/>
                    <a:pt x="1203" y="17"/>
                  </a:cubicBezTo>
                  <a:cubicBezTo>
                    <a:pt x="1220" y="17"/>
                    <a:pt x="1220" y="0"/>
                    <a:pt x="1220" y="0"/>
                  </a:cubicBezTo>
                  <a:close/>
                  <a:moveTo>
                    <a:pt x="1203" y="17"/>
                  </a:moveTo>
                  <a:lnTo>
                    <a:pt x="1153" y="100"/>
                  </a:lnTo>
                  <a:cubicBezTo>
                    <a:pt x="1103" y="167"/>
                    <a:pt x="1053" y="267"/>
                    <a:pt x="969" y="401"/>
                  </a:cubicBezTo>
                  <a:cubicBezTo>
                    <a:pt x="769" y="785"/>
                    <a:pt x="585" y="1170"/>
                    <a:pt x="435" y="1587"/>
                  </a:cubicBezTo>
                  <a:cubicBezTo>
                    <a:pt x="217" y="2189"/>
                    <a:pt x="84" y="2824"/>
                    <a:pt x="17" y="3459"/>
                  </a:cubicBezTo>
                  <a:cubicBezTo>
                    <a:pt x="0" y="3643"/>
                    <a:pt x="17" y="3826"/>
                    <a:pt x="50" y="4010"/>
                  </a:cubicBezTo>
                  <a:cubicBezTo>
                    <a:pt x="84" y="4211"/>
                    <a:pt x="167" y="4395"/>
                    <a:pt x="318" y="4545"/>
                  </a:cubicBezTo>
                  <a:cubicBezTo>
                    <a:pt x="385" y="4612"/>
                    <a:pt x="468" y="4679"/>
                    <a:pt x="568" y="4712"/>
                  </a:cubicBezTo>
                  <a:cubicBezTo>
                    <a:pt x="669" y="4745"/>
                    <a:pt x="769" y="4779"/>
                    <a:pt x="852" y="4812"/>
                  </a:cubicBezTo>
                  <a:cubicBezTo>
                    <a:pt x="953" y="4846"/>
                    <a:pt x="1036" y="4879"/>
                    <a:pt x="1120" y="4946"/>
                  </a:cubicBezTo>
                  <a:cubicBezTo>
                    <a:pt x="1203" y="4996"/>
                    <a:pt x="1253" y="5096"/>
                    <a:pt x="1270" y="5180"/>
                  </a:cubicBezTo>
                  <a:cubicBezTo>
                    <a:pt x="1320" y="5380"/>
                    <a:pt x="1304" y="5581"/>
                    <a:pt x="1253" y="5781"/>
                  </a:cubicBezTo>
                  <a:cubicBezTo>
                    <a:pt x="1220" y="5982"/>
                    <a:pt x="1187" y="6182"/>
                    <a:pt x="1187" y="6383"/>
                  </a:cubicBezTo>
                  <a:cubicBezTo>
                    <a:pt x="1153" y="6767"/>
                    <a:pt x="1203" y="7135"/>
                    <a:pt x="1320" y="7502"/>
                  </a:cubicBezTo>
                  <a:cubicBezTo>
                    <a:pt x="1404" y="7836"/>
                    <a:pt x="1554" y="8154"/>
                    <a:pt x="1738" y="8438"/>
                  </a:cubicBezTo>
                  <a:cubicBezTo>
                    <a:pt x="1905" y="8689"/>
                    <a:pt x="2106" y="8923"/>
                    <a:pt x="2339" y="9123"/>
                  </a:cubicBezTo>
                  <a:cubicBezTo>
                    <a:pt x="2674" y="9407"/>
                    <a:pt x="3058" y="9624"/>
                    <a:pt x="3459" y="9758"/>
                  </a:cubicBezTo>
                  <a:cubicBezTo>
                    <a:pt x="3576" y="9791"/>
                    <a:pt x="3693" y="9825"/>
                    <a:pt x="3810" y="9858"/>
                  </a:cubicBezTo>
                  <a:lnTo>
                    <a:pt x="3893" y="9875"/>
                  </a:lnTo>
                  <a:lnTo>
                    <a:pt x="3927" y="9875"/>
                  </a:lnTo>
                  <a:cubicBezTo>
                    <a:pt x="3910" y="9875"/>
                    <a:pt x="3910" y="9858"/>
                    <a:pt x="3893" y="9858"/>
                  </a:cubicBezTo>
                  <a:lnTo>
                    <a:pt x="3810" y="9841"/>
                  </a:lnTo>
                  <a:cubicBezTo>
                    <a:pt x="3726" y="9825"/>
                    <a:pt x="3609" y="9791"/>
                    <a:pt x="3476" y="9741"/>
                  </a:cubicBezTo>
                  <a:cubicBezTo>
                    <a:pt x="3075" y="9591"/>
                    <a:pt x="2690" y="9357"/>
                    <a:pt x="2373" y="9073"/>
                  </a:cubicBezTo>
                  <a:cubicBezTo>
                    <a:pt x="1888" y="8655"/>
                    <a:pt x="1537" y="8104"/>
                    <a:pt x="1370" y="7486"/>
                  </a:cubicBezTo>
                  <a:cubicBezTo>
                    <a:pt x="1270" y="7135"/>
                    <a:pt x="1220" y="6750"/>
                    <a:pt x="1237" y="6383"/>
                  </a:cubicBezTo>
                  <a:cubicBezTo>
                    <a:pt x="1253" y="6182"/>
                    <a:pt x="1287" y="5982"/>
                    <a:pt x="1320" y="5798"/>
                  </a:cubicBezTo>
                  <a:cubicBezTo>
                    <a:pt x="1370" y="5581"/>
                    <a:pt x="1387" y="5380"/>
                    <a:pt x="1337" y="5163"/>
                  </a:cubicBezTo>
                  <a:cubicBezTo>
                    <a:pt x="1304" y="5063"/>
                    <a:pt x="1253" y="4963"/>
                    <a:pt x="1170" y="4896"/>
                  </a:cubicBezTo>
                  <a:cubicBezTo>
                    <a:pt x="1086" y="4829"/>
                    <a:pt x="986" y="4779"/>
                    <a:pt x="886" y="4745"/>
                  </a:cubicBezTo>
                  <a:cubicBezTo>
                    <a:pt x="786" y="4712"/>
                    <a:pt x="685" y="4695"/>
                    <a:pt x="602" y="4645"/>
                  </a:cubicBezTo>
                  <a:cubicBezTo>
                    <a:pt x="502" y="4612"/>
                    <a:pt x="435" y="4562"/>
                    <a:pt x="351" y="4495"/>
                  </a:cubicBezTo>
                  <a:cubicBezTo>
                    <a:pt x="234" y="4361"/>
                    <a:pt x="151" y="4194"/>
                    <a:pt x="117" y="4010"/>
                  </a:cubicBezTo>
                  <a:cubicBezTo>
                    <a:pt x="84" y="3826"/>
                    <a:pt x="67" y="3643"/>
                    <a:pt x="84" y="3459"/>
                  </a:cubicBezTo>
                  <a:cubicBezTo>
                    <a:pt x="134" y="2824"/>
                    <a:pt x="268" y="2206"/>
                    <a:pt x="485" y="1604"/>
                  </a:cubicBezTo>
                  <a:cubicBezTo>
                    <a:pt x="618" y="1186"/>
                    <a:pt x="802" y="785"/>
                    <a:pt x="1003" y="418"/>
                  </a:cubicBezTo>
                  <a:cubicBezTo>
                    <a:pt x="1070" y="284"/>
                    <a:pt x="1120" y="167"/>
                    <a:pt x="1170" y="100"/>
                  </a:cubicBezTo>
                  <a:lnTo>
                    <a:pt x="1203" y="17"/>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60"/>
            <p:cNvSpPr/>
            <p:nvPr/>
          </p:nvSpPr>
          <p:spPr>
            <a:xfrm>
              <a:off x="4995054" y="2387755"/>
              <a:ext cx="447194" cy="149449"/>
            </a:xfrm>
            <a:custGeom>
              <a:rect b="b" l="l" r="r" t="t"/>
              <a:pathLst>
                <a:path extrusionOk="0" h="4663" w="13953">
                  <a:moveTo>
                    <a:pt x="1" y="1"/>
                  </a:moveTo>
                  <a:lnTo>
                    <a:pt x="1" y="2808"/>
                  </a:lnTo>
                  <a:lnTo>
                    <a:pt x="5615" y="4044"/>
                  </a:lnTo>
                  <a:lnTo>
                    <a:pt x="9541" y="4663"/>
                  </a:lnTo>
                  <a:cubicBezTo>
                    <a:pt x="11997" y="4663"/>
                    <a:pt x="13952" y="2424"/>
                    <a:pt x="13568" y="1"/>
                  </a:cubicBezTo>
                  <a:lnTo>
                    <a:pt x="13568" y="1"/>
                  </a:lnTo>
                  <a:lnTo>
                    <a:pt x="8455" y="285"/>
                  </a:lnTo>
                  <a:lnTo>
                    <a:pt x="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60"/>
            <p:cNvSpPr/>
            <p:nvPr/>
          </p:nvSpPr>
          <p:spPr>
            <a:xfrm>
              <a:off x="4995054" y="2387755"/>
              <a:ext cx="345435" cy="9166"/>
            </a:xfrm>
            <a:custGeom>
              <a:rect b="b" l="l" r="r" t="t"/>
              <a:pathLst>
                <a:path extrusionOk="0" h="286" w="10778">
                  <a:moveTo>
                    <a:pt x="1" y="1"/>
                  </a:moveTo>
                  <a:cubicBezTo>
                    <a:pt x="34" y="18"/>
                    <a:pt x="67" y="18"/>
                    <a:pt x="101" y="18"/>
                  </a:cubicBezTo>
                  <a:lnTo>
                    <a:pt x="418" y="51"/>
                  </a:lnTo>
                  <a:cubicBezTo>
                    <a:pt x="686" y="85"/>
                    <a:pt x="1087" y="118"/>
                    <a:pt x="1571" y="135"/>
                  </a:cubicBezTo>
                  <a:cubicBezTo>
                    <a:pt x="2540" y="202"/>
                    <a:pt x="3894" y="268"/>
                    <a:pt x="5381" y="285"/>
                  </a:cubicBezTo>
                  <a:cubicBezTo>
                    <a:pt x="6868" y="285"/>
                    <a:pt x="8221" y="268"/>
                    <a:pt x="9207" y="268"/>
                  </a:cubicBezTo>
                  <a:lnTo>
                    <a:pt x="10360" y="235"/>
                  </a:lnTo>
                  <a:lnTo>
                    <a:pt x="10677" y="235"/>
                  </a:lnTo>
                  <a:cubicBezTo>
                    <a:pt x="10711" y="235"/>
                    <a:pt x="10744" y="235"/>
                    <a:pt x="10778" y="218"/>
                  </a:cubicBezTo>
                  <a:lnTo>
                    <a:pt x="5381" y="218"/>
                  </a:lnTo>
                  <a:cubicBezTo>
                    <a:pt x="3894" y="202"/>
                    <a:pt x="2540" y="151"/>
                    <a:pt x="1571" y="101"/>
                  </a:cubicBezTo>
                  <a:cubicBezTo>
                    <a:pt x="1087" y="68"/>
                    <a:pt x="686" y="51"/>
                    <a:pt x="418" y="18"/>
                  </a:cubicBezTo>
                  <a:lnTo>
                    <a:pt x="10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60"/>
            <p:cNvSpPr/>
            <p:nvPr/>
          </p:nvSpPr>
          <p:spPr>
            <a:xfrm>
              <a:off x="4809228" y="2324969"/>
              <a:ext cx="185313" cy="116374"/>
            </a:xfrm>
            <a:custGeom>
              <a:rect b="b" l="l" r="r" t="t"/>
              <a:pathLst>
                <a:path extrusionOk="0" h="3631" w="5782">
                  <a:moveTo>
                    <a:pt x="1621" y="1"/>
                  </a:moveTo>
                  <a:cubicBezTo>
                    <a:pt x="1124" y="1"/>
                    <a:pt x="594" y="5"/>
                    <a:pt x="318" y="5"/>
                  </a:cubicBezTo>
                  <a:cubicBezTo>
                    <a:pt x="51" y="5"/>
                    <a:pt x="51" y="389"/>
                    <a:pt x="301" y="389"/>
                  </a:cubicBezTo>
                  <a:lnTo>
                    <a:pt x="2173" y="473"/>
                  </a:lnTo>
                  <a:lnTo>
                    <a:pt x="2190" y="623"/>
                  </a:lnTo>
                  <a:lnTo>
                    <a:pt x="318" y="640"/>
                  </a:lnTo>
                  <a:cubicBezTo>
                    <a:pt x="118" y="657"/>
                    <a:pt x="1" y="957"/>
                    <a:pt x="602" y="1008"/>
                  </a:cubicBezTo>
                  <a:lnTo>
                    <a:pt x="2173" y="1074"/>
                  </a:lnTo>
                  <a:lnTo>
                    <a:pt x="2173" y="1175"/>
                  </a:lnTo>
                  <a:lnTo>
                    <a:pt x="585" y="1392"/>
                  </a:lnTo>
                  <a:cubicBezTo>
                    <a:pt x="502" y="1392"/>
                    <a:pt x="301" y="1442"/>
                    <a:pt x="301" y="1526"/>
                  </a:cubicBezTo>
                  <a:cubicBezTo>
                    <a:pt x="301" y="1526"/>
                    <a:pt x="201" y="1726"/>
                    <a:pt x="652" y="1776"/>
                  </a:cubicBezTo>
                  <a:cubicBezTo>
                    <a:pt x="674" y="1779"/>
                    <a:pt x="721" y="1780"/>
                    <a:pt x="785" y="1780"/>
                  </a:cubicBezTo>
                  <a:cubicBezTo>
                    <a:pt x="1171" y="1780"/>
                    <a:pt x="2189" y="1743"/>
                    <a:pt x="2190" y="1743"/>
                  </a:cubicBezTo>
                  <a:lnTo>
                    <a:pt x="2190" y="1743"/>
                  </a:lnTo>
                  <a:lnTo>
                    <a:pt x="2123" y="1876"/>
                  </a:lnTo>
                  <a:lnTo>
                    <a:pt x="702" y="2177"/>
                  </a:lnTo>
                  <a:cubicBezTo>
                    <a:pt x="462" y="2225"/>
                    <a:pt x="498" y="2580"/>
                    <a:pt x="737" y="2580"/>
                  </a:cubicBezTo>
                  <a:cubicBezTo>
                    <a:pt x="747" y="2580"/>
                    <a:pt x="758" y="2580"/>
                    <a:pt x="769" y="2578"/>
                  </a:cubicBezTo>
                  <a:lnTo>
                    <a:pt x="2290" y="2445"/>
                  </a:lnTo>
                  <a:lnTo>
                    <a:pt x="3777" y="3631"/>
                  </a:lnTo>
                  <a:lnTo>
                    <a:pt x="5782" y="3631"/>
                  </a:lnTo>
                  <a:lnTo>
                    <a:pt x="5715" y="2227"/>
                  </a:lnTo>
                  <a:lnTo>
                    <a:pt x="4930" y="2077"/>
                  </a:lnTo>
                  <a:cubicBezTo>
                    <a:pt x="4930" y="2077"/>
                    <a:pt x="3075" y="39"/>
                    <a:pt x="2724" y="22"/>
                  </a:cubicBezTo>
                  <a:cubicBezTo>
                    <a:pt x="2582" y="5"/>
                    <a:pt x="2119" y="1"/>
                    <a:pt x="162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60"/>
            <p:cNvSpPr/>
            <p:nvPr/>
          </p:nvSpPr>
          <p:spPr>
            <a:xfrm>
              <a:off x="4999348" y="2477752"/>
              <a:ext cx="296687" cy="58395"/>
            </a:xfrm>
            <a:custGeom>
              <a:rect b="b" l="l" r="r" t="t"/>
              <a:pathLst>
                <a:path extrusionOk="0" h="1822" w="9257">
                  <a:moveTo>
                    <a:pt x="0" y="0"/>
                  </a:moveTo>
                  <a:cubicBezTo>
                    <a:pt x="34" y="17"/>
                    <a:pt x="67" y="33"/>
                    <a:pt x="100" y="33"/>
                  </a:cubicBezTo>
                  <a:lnTo>
                    <a:pt x="351" y="117"/>
                  </a:lnTo>
                  <a:cubicBezTo>
                    <a:pt x="585" y="167"/>
                    <a:pt x="919" y="267"/>
                    <a:pt x="1337" y="368"/>
                  </a:cubicBezTo>
                  <a:cubicBezTo>
                    <a:pt x="2172" y="585"/>
                    <a:pt x="3309" y="852"/>
                    <a:pt x="4595" y="1103"/>
                  </a:cubicBezTo>
                  <a:cubicBezTo>
                    <a:pt x="5882" y="1353"/>
                    <a:pt x="7035" y="1537"/>
                    <a:pt x="7887" y="1654"/>
                  </a:cubicBezTo>
                  <a:cubicBezTo>
                    <a:pt x="8304" y="1704"/>
                    <a:pt x="8655" y="1754"/>
                    <a:pt x="8889" y="1788"/>
                  </a:cubicBezTo>
                  <a:lnTo>
                    <a:pt x="9173" y="1805"/>
                  </a:lnTo>
                  <a:lnTo>
                    <a:pt x="8889" y="1754"/>
                  </a:lnTo>
                  <a:lnTo>
                    <a:pt x="7903" y="1604"/>
                  </a:lnTo>
                  <a:cubicBezTo>
                    <a:pt x="7051" y="1487"/>
                    <a:pt x="5882" y="1287"/>
                    <a:pt x="4612" y="1036"/>
                  </a:cubicBezTo>
                  <a:cubicBezTo>
                    <a:pt x="3325" y="785"/>
                    <a:pt x="2172" y="518"/>
                    <a:pt x="1354" y="317"/>
                  </a:cubicBezTo>
                  <a:lnTo>
                    <a:pt x="368" y="84"/>
                  </a:lnTo>
                  <a:lnTo>
                    <a:pt x="100" y="17"/>
                  </a:lnTo>
                  <a:cubicBezTo>
                    <a:pt x="67" y="17"/>
                    <a:pt x="34" y="0"/>
                    <a:pt x="0" y="0"/>
                  </a:cubicBezTo>
                  <a:close/>
                  <a:moveTo>
                    <a:pt x="9173" y="1805"/>
                  </a:moveTo>
                  <a:cubicBezTo>
                    <a:pt x="9190" y="1821"/>
                    <a:pt x="9223" y="1821"/>
                    <a:pt x="9257" y="1821"/>
                  </a:cubicBezTo>
                  <a:cubicBezTo>
                    <a:pt x="9240" y="1805"/>
                    <a:pt x="9207" y="1805"/>
                    <a:pt x="9173" y="1805"/>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60"/>
            <p:cNvSpPr/>
            <p:nvPr/>
          </p:nvSpPr>
          <p:spPr>
            <a:xfrm>
              <a:off x="4991849" y="2389903"/>
              <a:ext cx="5929" cy="88394"/>
            </a:xfrm>
            <a:custGeom>
              <a:rect b="b" l="l" r="r" t="t"/>
              <a:pathLst>
                <a:path extrusionOk="0" h="2758" w="185">
                  <a:moveTo>
                    <a:pt x="34" y="1"/>
                  </a:moveTo>
                  <a:cubicBezTo>
                    <a:pt x="17" y="135"/>
                    <a:pt x="0" y="268"/>
                    <a:pt x="17" y="402"/>
                  </a:cubicBezTo>
                  <a:cubicBezTo>
                    <a:pt x="0" y="652"/>
                    <a:pt x="0" y="1003"/>
                    <a:pt x="17" y="1388"/>
                  </a:cubicBezTo>
                  <a:cubicBezTo>
                    <a:pt x="34" y="1755"/>
                    <a:pt x="84" y="2106"/>
                    <a:pt x="117" y="2357"/>
                  </a:cubicBezTo>
                  <a:cubicBezTo>
                    <a:pt x="117" y="2490"/>
                    <a:pt x="151" y="2624"/>
                    <a:pt x="184" y="2758"/>
                  </a:cubicBezTo>
                  <a:cubicBezTo>
                    <a:pt x="184" y="2624"/>
                    <a:pt x="167" y="2490"/>
                    <a:pt x="151" y="2357"/>
                  </a:cubicBezTo>
                  <a:cubicBezTo>
                    <a:pt x="134" y="2106"/>
                    <a:pt x="101" y="1755"/>
                    <a:pt x="84" y="1371"/>
                  </a:cubicBezTo>
                  <a:cubicBezTo>
                    <a:pt x="67" y="987"/>
                    <a:pt x="67" y="652"/>
                    <a:pt x="50" y="402"/>
                  </a:cubicBezTo>
                  <a:cubicBezTo>
                    <a:pt x="67" y="268"/>
                    <a:pt x="50" y="135"/>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60"/>
            <p:cNvSpPr/>
            <p:nvPr/>
          </p:nvSpPr>
          <p:spPr>
            <a:xfrm>
              <a:off x="5018098" y="2390992"/>
              <a:ext cx="9134" cy="90509"/>
            </a:xfrm>
            <a:custGeom>
              <a:rect b="b" l="l" r="r" t="t"/>
              <a:pathLst>
                <a:path extrusionOk="0" h="2824" w="285">
                  <a:moveTo>
                    <a:pt x="117" y="0"/>
                  </a:moveTo>
                  <a:lnTo>
                    <a:pt x="117" y="0"/>
                  </a:lnTo>
                  <a:cubicBezTo>
                    <a:pt x="100" y="34"/>
                    <a:pt x="100" y="67"/>
                    <a:pt x="100" y="101"/>
                  </a:cubicBezTo>
                  <a:cubicBezTo>
                    <a:pt x="84" y="184"/>
                    <a:pt x="67" y="284"/>
                    <a:pt x="67" y="418"/>
                  </a:cubicBezTo>
                  <a:cubicBezTo>
                    <a:pt x="0" y="1086"/>
                    <a:pt x="50" y="1771"/>
                    <a:pt x="184" y="2423"/>
                  </a:cubicBezTo>
                  <a:cubicBezTo>
                    <a:pt x="201" y="2557"/>
                    <a:pt x="234" y="2657"/>
                    <a:pt x="251" y="2724"/>
                  </a:cubicBezTo>
                  <a:cubicBezTo>
                    <a:pt x="267" y="2757"/>
                    <a:pt x="267" y="2791"/>
                    <a:pt x="284" y="2824"/>
                  </a:cubicBezTo>
                  <a:cubicBezTo>
                    <a:pt x="284" y="2690"/>
                    <a:pt x="251" y="2557"/>
                    <a:pt x="234" y="2423"/>
                  </a:cubicBezTo>
                  <a:cubicBezTo>
                    <a:pt x="184" y="2172"/>
                    <a:pt x="134" y="1805"/>
                    <a:pt x="117" y="1420"/>
                  </a:cubicBezTo>
                  <a:cubicBezTo>
                    <a:pt x="100" y="1036"/>
                    <a:pt x="100" y="669"/>
                    <a:pt x="100" y="418"/>
                  </a:cubicBezTo>
                  <a:cubicBezTo>
                    <a:pt x="117" y="284"/>
                    <a:pt x="117" y="134"/>
                    <a:pt x="1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60"/>
            <p:cNvSpPr/>
            <p:nvPr/>
          </p:nvSpPr>
          <p:spPr>
            <a:xfrm>
              <a:off x="4999348" y="2402594"/>
              <a:ext cx="12564" cy="11891"/>
            </a:xfrm>
            <a:custGeom>
              <a:rect b="b" l="l" r="r" t="t"/>
              <a:pathLst>
                <a:path extrusionOk="0" h="371" w="392">
                  <a:moveTo>
                    <a:pt x="184" y="1"/>
                  </a:moveTo>
                  <a:cubicBezTo>
                    <a:pt x="133" y="1"/>
                    <a:pt x="106" y="28"/>
                    <a:pt x="117" y="39"/>
                  </a:cubicBezTo>
                  <a:cubicBezTo>
                    <a:pt x="117" y="39"/>
                    <a:pt x="130" y="35"/>
                    <a:pt x="151" y="35"/>
                  </a:cubicBezTo>
                  <a:cubicBezTo>
                    <a:pt x="171" y="35"/>
                    <a:pt x="201" y="39"/>
                    <a:pt x="234" y="56"/>
                  </a:cubicBezTo>
                  <a:cubicBezTo>
                    <a:pt x="284" y="89"/>
                    <a:pt x="301" y="123"/>
                    <a:pt x="318" y="156"/>
                  </a:cubicBezTo>
                  <a:cubicBezTo>
                    <a:pt x="318" y="246"/>
                    <a:pt x="248" y="307"/>
                    <a:pt x="170" y="307"/>
                  </a:cubicBezTo>
                  <a:cubicBezTo>
                    <a:pt x="147" y="307"/>
                    <a:pt x="123" y="301"/>
                    <a:pt x="100" y="290"/>
                  </a:cubicBezTo>
                  <a:cubicBezTo>
                    <a:pt x="67" y="256"/>
                    <a:pt x="50" y="206"/>
                    <a:pt x="50" y="173"/>
                  </a:cubicBezTo>
                  <a:cubicBezTo>
                    <a:pt x="50" y="89"/>
                    <a:pt x="100" y="56"/>
                    <a:pt x="100" y="39"/>
                  </a:cubicBezTo>
                  <a:lnTo>
                    <a:pt x="100" y="39"/>
                  </a:lnTo>
                  <a:cubicBezTo>
                    <a:pt x="100" y="39"/>
                    <a:pt x="17" y="56"/>
                    <a:pt x="0" y="173"/>
                  </a:cubicBezTo>
                  <a:cubicBezTo>
                    <a:pt x="0" y="223"/>
                    <a:pt x="17" y="290"/>
                    <a:pt x="67" y="323"/>
                  </a:cubicBezTo>
                  <a:cubicBezTo>
                    <a:pt x="105" y="356"/>
                    <a:pt x="147" y="371"/>
                    <a:pt x="189" y="371"/>
                  </a:cubicBezTo>
                  <a:cubicBezTo>
                    <a:pt x="295" y="371"/>
                    <a:pt x="392" y="276"/>
                    <a:pt x="368" y="156"/>
                  </a:cubicBezTo>
                  <a:cubicBezTo>
                    <a:pt x="368" y="89"/>
                    <a:pt x="318" y="39"/>
                    <a:pt x="268" y="23"/>
                  </a:cubicBezTo>
                  <a:cubicBezTo>
                    <a:pt x="236" y="7"/>
                    <a:pt x="207" y="1"/>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60"/>
            <p:cNvSpPr/>
            <p:nvPr/>
          </p:nvSpPr>
          <p:spPr>
            <a:xfrm>
              <a:off x="4788363" y="2494322"/>
              <a:ext cx="263483" cy="32178"/>
            </a:xfrm>
            <a:custGeom>
              <a:rect b="b" l="l" r="r" t="t"/>
              <a:pathLst>
                <a:path extrusionOk="0" h="1004" w="8221">
                  <a:moveTo>
                    <a:pt x="7870" y="1"/>
                  </a:moveTo>
                  <a:cubicBezTo>
                    <a:pt x="7569" y="1"/>
                    <a:pt x="7268" y="18"/>
                    <a:pt x="6968" y="68"/>
                  </a:cubicBezTo>
                  <a:cubicBezTo>
                    <a:pt x="6516" y="135"/>
                    <a:pt x="6065" y="218"/>
                    <a:pt x="5631" y="335"/>
                  </a:cubicBezTo>
                  <a:cubicBezTo>
                    <a:pt x="5146" y="469"/>
                    <a:pt x="4595" y="619"/>
                    <a:pt x="4027" y="753"/>
                  </a:cubicBezTo>
                  <a:cubicBezTo>
                    <a:pt x="3492" y="870"/>
                    <a:pt x="2941" y="937"/>
                    <a:pt x="2389" y="937"/>
                  </a:cubicBezTo>
                  <a:cubicBezTo>
                    <a:pt x="1938" y="920"/>
                    <a:pt x="1487" y="853"/>
                    <a:pt x="1069" y="703"/>
                  </a:cubicBezTo>
                  <a:cubicBezTo>
                    <a:pt x="785" y="586"/>
                    <a:pt x="501" y="452"/>
                    <a:pt x="267" y="268"/>
                  </a:cubicBezTo>
                  <a:cubicBezTo>
                    <a:pt x="115" y="146"/>
                    <a:pt x="32" y="66"/>
                    <a:pt x="6" y="66"/>
                  </a:cubicBezTo>
                  <a:cubicBezTo>
                    <a:pt x="3" y="66"/>
                    <a:pt x="1" y="66"/>
                    <a:pt x="0" y="68"/>
                  </a:cubicBezTo>
                  <a:cubicBezTo>
                    <a:pt x="17" y="85"/>
                    <a:pt x="33" y="101"/>
                    <a:pt x="67" y="118"/>
                  </a:cubicBezTo>
                  <a:cubicBezTo>
                    <a:pt x="117" y="185"/>
                    <a:pt x="184" y="235"/>
                    <a:pt x="251" y="285"/>
                  </a:cubicBezTo>
                  <a:cubicBezTo>
                    <a:pt x="485" y="486"/>
                    <a:pt x="752" y="636"/>
                    <a:pt x="1053" y="736"/>
                  </a:cubicBezTo>
                  <a:cubicBezTo>
                    <a:pt x="1470" y="903"/>
                    <a:pt x="1922" y="987"/>
                    <a:pt x="2389" y="1004"/>
                  </a:cubicBezTo>
                  <a:cubicBezTo>
                    <a:pt x="2941" y="1004"/>
                    <a:pt x="3492" y="937"/>
                    <a:pt x="4044" y="820"/>
                  </a:cubicBezTo>
                  <a:cubicBezTo>
                    <a:pt x="4612" y="686"/>
                    <a:pt x="5163" y="536"/>
                    <a:pt x="5648" y="402"/>
                  </a:cubicBezTo>
                  <a:cubicBezTo>
                    <a:pt x="6082" y="285"/>
                    <a:pt x="6533" y="185"/>
                    <a:pt x="6968" y="118"/>
                  </a:cubicBezTo>
                  <a:cubicBezTo>
                    <a:pt x="7268" y="68"/>
                    <a:pt x="7569" y="34"/>
                    <a:pt x="7887" y="18"/>
                  </a:cubicBezTo>
                  <a:lnTo>
                    <a:pt x="8120" y="18"/>
                  </a:lnTo>
                  <a:cubicBezTo>
                    <a:pt x="8137" y="26"/>
                    <a:pt x="8154" y="30"/>
                    <a:pt x="8171" y="30"/>
                  </a:cubicBezTo>
                  <a:cubicBezTo>
                    <a:pt x="8187" y="30"/>
                    <a:pt x="8204" y="26"/>
                    <a:pt x="8221" y="18"/>
                  </a:cubicBezTo>
                  <a:cubicBezTo>
                    <a:pt x="8187" y="18"/>
                    <a:pt x="8154" y="18"/>
                    <a:pt x="81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60"/>
            <p:cNvSpPr/>
            <p:nvPr/>
          </p:nvSpPr>
          <p:spPr>
            <a:xfrm>
              <a:off x="5032007" y="1702943"/>
              <a:ext cx="253868" cy="401939"/>
            </a:xfrm>
            <a:custGeom>
              <a:rect b="b" l="l" r="r" t="t"/>
              <a:pathLst>
                <a:path extrusionOk="0" h="12541" w="7921">
                  <a:moveTo>
                    <a:pt x="5020" y="1"/>
                  </a:moveTo>
                  <a:cubicBezTo>
                    <a:pt x="3829" y="1"/>
                    <a:pt x="2643" y="389"/>
                    <a:pt x="1655" y="1151"/>
                  </a:cubicBezTo>
                  <a:lnTo>
                    <a:pt x="168" y="10290"/>
                  </a:lnTo>
                  <a:cubicBezTo>
                    <a:pt x="0" y="11343"/>
                    <a:pt x="769" y="12329"/>
                    <a:pt x="1905" y="12512"/>
                  </a:cubicBezTo>
                  <a:cubicBezTo>
                    <a:pt x="2024" y="12531"/>
                    <a:pt x="2143" y="12541"/>
                    <a:pt x="2260" y="12541"/>
                  </a:cubicBezTo>
                  <a:cubicBezTo>
                    <a:pt x="3273" y="12541"/>
                    <a:pt x="4163" y="11851"/>
                    <a:pt x="4328" y="10892"/>
                  </a:cubicBezTo>
                  <a:cubicBezTo>
                    <a:pt x="4528" y="9772"/>
                    <a:pt x="4762" y="8603"/>
                    <a:pt x="4762" y="8603"/>
                  </a:cubicBezTo>
                  <a:cubicBezTo>
                    <a:pt x="4762" y="8603"/>
                    <a:pt x="4763" y="8603"/>
                    <a:pt x="4764" y="8603"/>
                  </a:cubicBezTo>
                  <a:cubicBezTo>
                    <a:pt x="4815" y="8603"/>
                    <a:pt x="6261" y="8587"/>
                    <a:pt x="6884" y="6781"/>
                  </a:cubicBezTo>
                  <a:cubicBezTo>
                    <a:pt x="7486" y="5027"/>
                    <a:pt x="7920" y="833"/>
                    <a:pt x="7920" y="833"/>
                  </a:cubicBezTo>
                  <a:cubicBezTo>
                    <a:pt x="7027" y="276"/>
                    <a:pt x="6022" y="1"/>
                    <a:pt x="502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60"/>
            <p:cNvSpPr/>
            <p:nvPr/>
          </p:nvSpPr>
          <p:spPr>
            <a:xfrm>
              <a:off x="5234435" y="1822073"/>
              <a:ext cx="16634" cy="14775"/>
            </a:xfrm>
            <a:custGeom>
              <a:rect b="b" l="l" r="r" t="t"/>
              <a:pathLst>
                <a:path extrusionOk="0" h="461" w="519">
                  <a:moveTo>
                    <a:pt x="233" y="0"/>
                  </a:moveTo>
                  <a:cubicBezTo>
                    <a:pt x="122" y="0"/>
                    <a:pt x="32" y="91"/>
                    <a:pt x="17" y="207"/>
                  </a:cubicBezTo>
                  <a:cubicBezTo>
                    <a:pt x="0" y="341"/>
                    <a:pt x="84" y="458"/>
                    <a:pt x="218" y="458"/>
                  </a:cubicBezTo>
                  <a:cubicBezTo>
                    <a:pt x="229" y="459"/>
                    <a:pt x="240" y="460"/>
                    <a:pt x="252" y="460"/>
                  </a:cubicBezTo>
                  <a:cubicBezTo>
                    <a:pt x="373" y="460"/>
                    <a:pt x="486" y="380"/>
                    <a:pt x="502" y="257"/>
                  </a:cubicBezTo>
                  <a:cubicBezTo>
                    <a:pt x="518" y="124"/>
                    <a:pt x="418" y="7"/>
                    <a:pt x="284" y="7"/>
                  </a:cubicBezTo>
                  <a:cubicBezTo>
                    <a:pt x="267" y="2"/>
                    <a:pt x="249" y="0"/>
                    <a:pt x="2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60"/>
            <p:cNvSpPr/>
            <p:nvPr/>
          </p:nvSpPr>
          <p:spPr>
            <a:xfrm>
              <a:off x="5233890" y="1812746"/>
              <a:ext cx="31089" cy="11314"/>
            </a:xfrm>
            <a:custGeom>
              <a:rect b="b" l="l" r="r" t="t"/>
              <a:pathLst>
                <a:path extrusionOk="0" h="353" w="970">
                  <a:moveTo>
                    <a:pt x="420" y="0"/>
                  </a:moveTo>
                  <a:cubicBezTo>
                    <a:pt x="320" y="0"/>
                    <a:pt x="219" y="28"/>
                    <a:pt x="134" y="64"/>
                  </a:cubicBezTo>
                  <a:cubicBezTo>
                    <a:pt x="34" y="114"/>
                    <a:pt x="1" y="164"/>
                    <a:pt x="1" y="181"/>
                  </a:cubicBezTo>
                  <a:cubicBezTo>
                    <a:pt x="6" y="186"/>
                    <a:pt x="14" y="188"/>
                    <a:pt x="26" y="188"/>
                  </a:cubicBezTo>
                  <a:cubicBezTo>
                    <a:pt x="78" y="188"/>
                    <a:pt x="194" y="150"/>
                    <a:pt x="345" y="150"/>
                  </a:cubicBezTo>
                  <a:cubicBezTo>
                    <a:pt x="394" y="150"/>
                    <a:pt x="446" y="154"/>
                    <a:pt x="502" y="164"/>
                  </a:cubicBezTo>
                  <a:cubicBezTo>
                    <a:pt x="745" y="210"/>
                    <a:pt x="892" y="352"/>
                    <a:pt x="941" y="352"/>
                  </a:cubicBezTo>
                  <a:cubicBezTo>
                    <a:pt x="946" y="352"/>
                    <a:pt x="950" y="351"/>
                    <a:pt x="953" y="348"/>
                  </a:cubicBezTo>
                  <a:cubicBezTo>
                    <a:pt x="970" y="331"/>
                    <a:pt x="953" y="281"/>
                    <a:pt x="886" y="198"/>
                  </a:cubicBezTo>
                  <a:cubicBezTo>
                    <a:pt x="786" y="97"/>
                    <a:pt x="669" y="30"/>
                    <a:pt x="535" y="14"/>
                  </a:cubicBezTo>
                  <a:cubicBezTo>
                    <a:pt x="498" y="4"/>
                    <a:pt x="459" y="0"/>
                    <a:pt x="4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60"/>
            <p:cNvSpPr/>
            <p:nvPr/>
          </p:nvSpPr>
          <p:spPr>
            <a:xfrm>
              <a:off x="5148733" y="1808291"/>
              <a:ext cx="16634" cy="15160"/>
            </a:xfrm>
            <a:custGeom>
              <a:rect b="b" l="l" r="r" t="t"/>
              <a:pathLst>
                <a:path extrusionOk="0" h="473" w="519">
                  <a:moveTo>
                    <a:pt x="251" y="0"/>
                  </a:moveTo>
                  <a:cubicBezTo>
                    <a:pt x="132" y="0"/>
                    <a:pt x="33" y="81"/>
                    <a:pt x="18" y="203"/>
                  </a:cubicBezTo>
                  <a:cubicBezTo>
                    <a:pt x="1" y="337"/>
                    <a:pt x="101" y="454"/>
                    <a:pt x="218" y="470"/>
                  </a:cubicBezTo>
                  <a:cubicBezTo>
                    <a:pt x="230" y="472"/>
                    <a:pt x="241" y="472"/>
                    <a:pt x="252" y="472"/>
                  </a:cubicBezTo>
                  <a:cubicBezTo>
                    <a:pt x="374" y="472"/>
                    <a:pt x="487" y="392"/>
                    <a:pt x="502" y="270"/>
                  </a:cubicBezTo>
                  <a:cubicBezTo>
                    <a:pt x="519" y="136"/>
                    <a:pt x="419" y="19"/>
                    <a:pt x="285" y="2"/>
                  </a:cubicBezTo>
                  <a:cubicBezTo>
                    <a:pt x="274" y="1"/>
                    <a:pt x="262" y="0"/>
                    <a:pt x="2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60"/>
            <p:cNvSpPr/>
            <p:nvPr/>
          </p:nvSpPr>
          <p:spPr>
            <a:xfrm>
              <a:off x="5146073" y="1800439"/>
              <a:ext cx="31633" cy="11314"/>
            </a:xfrm>
            <a:custGeom>
              <a:rect b="b" l="l" r="r" t="t"/>
              <a:pathLst>
                <a:path extrusionOk="0" h="353" w="987">
                  <a:moveTo>
                    <a:pt x="423" y="0"/>
                  </a:moveTo>
                  <a:cubicBezTo>
                    <a:pt x="327" y="0"/>
                    <a:pt x="230" y="27"/>
                    <a:pt x="134" y="64"/>
                  </a:cubicBezTo>
                  <a:cubicBezTo>
                    <a:pt x="34" y="114"/>
                    <a:pt x="0" y="164"/>
                    <a:pt x="17" y="181"/>
                  </a:cubicBezTo>
                  <a:cubicBezTo>
                    <a:pt x="20" y="186"/>
                    <a:pt x="26" y="188"/>
                    <a:pt x="37" y="188"/>
                  </a:cubicBezTo>
                  <a:cubicBezTo>
                    <a:pt x="84" y="188"/>
                    <a:pt x="204" y="150"/>
                    <a:pt x="352" y="150"/>
                  </a:cubicBezTo>
                  <a:cubicBezTo>
                    <a:pt x="399" y="150"/>
                    <a:pt x="450" y="153"/>
                    <a:pt x="502" y="164"/>
                  </a:cubicBezTo>
                  <a:cubicBezTo>
                    <a:pt x="745" y="209"/>
                    <a:pt x="905" y="352"/>
                    <a:pt x="957" y="352"/>
                  </a:cubicBezTo>
                  <a:cubicBezTo>
                    <a:pt x="962" y="352"/>
                    <a:pt x="966" y="351"/>
                    <a:pt x="969" y="348"/>
                  </a:cubicBezTo>
                  <a:cubicBezTo>
                    <a:pt x="986" y="331"/>
                    <a:pt x="969" y="281"/>
                    <a:pt x="886" y="197"/>
                  </a:cubicBezTo>
                  <a:cubicBezTo>
                    <a:pt x="802" y="97"/>
                    <a:pt x="669" y="30"/>
                    <a:pt x="535" y="13"/>
                  </a:cubicBezTo>
                  <a:cubicBezTo>
                    <a:pt x="498" y="4"/>
                    <a:pt x="460" y="0"/>
                    <a:pt x="4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60"/>
            <p:cNvSpPr/>
            <p:nvPr/>
          </p:nvSpPr>
          <p:spPr>
            <a:xfrm>
              <a:off x="5196392" y="1808900"/>
              <a:ext cx="22531" cy="72721"/>
            </a:xfrm>
            <a:custGeom>
              <a:rect b="b" l="l" r="r" t="t"/>
              <a:pathLst>
                <a:path extrusionOk="0" h="2269" w="703">
                  <a:moveTo>
                    <a:pt x="268" y="0"/>
                  </a:moveTo>
                  <a:lnTo>
                    <a:pt x="268" y="0"/>
                  </a:lnTo>
                  <a:cubicBezTo>
                    <a:pt x="285" y="468"/>
                    <a:pt x="369" y="936"/>
                    <a:pt x="469" y="1387"/>
                  </a:cubicBezTo>
                  <a:cubicBezTo>
                    <a:pt x="502" y="1587"/>
                    <a:pt x="536" y="1771"/>
                    <a:pt x="569" y="1938"/>
                  </a:cubicBezTo>
                  <a:cubicBezTo>
                    <a:pt x="603" y="2005"/>
                    <a:pt x="603" y="2072"/>
                    <a:pt x="586" y="2139"/>
                  </a:cubicBezTo>
                  <a:cubicBezTo>
                    <a:pt x="569" y="2189"/>
                    <a:pt x="502" y="2189"/>
                    <a:pt x="435" y="2189"/>
                  </a:cubicBezTo>
                  <a:cubicBezTo>
                    <a:pt x="372" y="2175"/>
                    <a:pt x="311" y="2170"/>
                    <a:pt x="251" y="2170"/>
                  </a:cubicBezTo>
                  <a:cubicBezTo>
                    <a:pt x="169" y="2170"/>
                    <a:pt x="88" y="2179"/>
                    <a:pt x="1" y="2189"/>
                  </a:cubicBezTo>
                  <a:cubicBezTo>
                    <a:pt x="135" y="2222"/>
                    <a:pt x="285" y="2256"/>
                    <a:pt x="435" y="2256"/>
                  </a:cubicBezTo>
                  <a:cubicBezTo>
                    <a:pt x="452" y="2264"/>
                    <a:pt x="469" y="2268"/>
                    <a:pt x="486" y="2268"/>
                  </a:cubicBezTo>
                  <a:cubicBezTo>
                    <a:pt x="502" y="2268"/>
                    <a:pt x="519" y="2264"/>
                    <a:pt x="536" y="2256"/>
                  </a:cubicBezTo>
                  <a:cubicBezTo>
                    <a:pt x="603" y="2256"/>
                    <a:pt x="636" y="2222"/>
                    <a:pt x="669" y="2189"/>
                  </a:cubicBezTo>
                  <a:cubicBezTo>
                    <a:pt x="703" y="2105"/>
                    <a:pt x="703" y="2005"/>
                    <a:pt x="686" y="1922"/>
                  </a:cubicBezTo>
                  <a:cubicBezTo>
                    <a:pt x="653" y="1738"/>
                    <a:pt x="619" y="1571"/>
                    <a:pt x="586" y="1370"/>
                  </a:cubicBezTo>
                  <a:cubicBezTo>
                    <a:pt x="519" y="902"/>
                    <a:pt x="402" y="451"/>
                    <a:pt x="2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60"/>
            <p:cNvSpPr/>
            <p:nvPr/>
          </p:nvSpPr>
          <p:spPr>
            <a:xfrm>
              <a:off x="5107517" y="1942773"/>
              <a:ext cx="77144" cy="49838"/>
            </a:xfrm>
            <a:custGeom>
              <a:rect b="b" l="l" r="r" t="t"/>
              <a:pathLst>
                <a:path extrusionOk="0" h="1555" w="2407">
                  <a:moveTo>
                    <a:pt x="0" y="0"/>
                  </a:moveTo>
                  <a:cubicBezTo>
                    <a:pt x="0" y="0"/>
                    <a:pt x="385" y="1404"/>
                    <a:pt x="2306" y="1554"/>
                  </a:cubicBezTo>
                  <a:lnTo>
                    <a:pt x="2406" y="1120"/>
                  </a:lnTo>
                  <a:cubicBezTo>
                    <a:pt x="1521" y="969"/>
                    <a:pt x="685" y="585"/>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60"/>
            <p:cNvSpPr/>
            <p:nvPr/>
          </p:nvSpPr>
          <p:spPr>
            <a:xfrm>
              <a:off x="5162675" y="1890275"/>
              <a:ext cx="27339" cy="18365"/>
            </a:xfrm>
            <a:custGeom>
              <a:rect b="b" l="l" r="r" t="t"/>
              <a:pathLst>
                <a:path extrusionOk="0" h="573" w="853">
                  <a:moveTo>
                    <a:pt x="435" y="1"/>
                  </a:moveTo>
                  <a:cubicBezTo>
                    <a:pt x="318" y="1"/>
                    <a:pt x="201" y="34"/>
                    <a:pt x="117" y="118"/>
                  </a:cubicBezTo>
                  <a:cubicBezTo>
                    <a:pt x="34" y="185"/>
                    <a:pt x="0" y="302"/>
                    <a:pt x="34" y="418"/>
                  </a:cubicBezTo>
                  <a:cubicBezTo>
                    <a:pt x="107" y="521"/>
                    <a:pt x="206" y="572"/>
                    <a:pt x="319" y="572"/>
                  </a:cubicBezTo>
                  <a:cubicBezTo>
                    <a:pt x="335" y="572"/>
                    <a:pt x="351" y="571"/>
                    <a:pt x="368" y="569"/>
                  </a:cubicBezTo>
                  <a:cubicBezTo>
                    <a:pt x="502" y="535"/>
                    <a:pt x="619" y="502"/>
                    <a:pt x="736" y="418"/>
                  </a:cubicBezTo>
                  <a:cubicBezTo>
                    <a:pt x="769" y="402"/>
                    <a:pt x="802" y="385"/>
                    <a:pt x="819" y="352"/>
                  </a:cubicBezTo>
                  <a:cubicBezTo>
                    <a:pt x="852" y="335"/>
                    <a:pt x="852" y="302"/>
                    <a:pt x="836" y="268"/>
                  </a:cubicBezTo>
                  <a:lnTo>
                    <a:pt x="836" y="251"/>
                  </a:lnTo>
                  <a:cubicBezTo>
                    <a:pt x="752" y="101"/>
                    <a:pt x="602" y="17"/>
                    <a:pt x="435"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60"/>
            <p:cNvSpPr/>
            <p:nvPr/>
          </p:nvSpPr>
          <p:spPr>
            <a:xfrm>
              <a:off x="5168028" y="1880115"/>
              <a:ext cx="25736" cy="28012"/>
            </a:xfrm>
            <a:custGeom>
              <a:rect b="b" l="l" r="r" t="t"/>
              <a:pathLst>
                <a:path extrusionOk="0" h="874" w="803">
                  <a:moveTo>
                    <a:pt x="84" y="0"/>
                  </a:moveTo>
                  <a:cubicBezTo>
                    <a:pt x="67" y="0"/>
                    <a:pt x="17" y="67"/>
                    <a:pt x="17" y="184"/>
                  </a:cubicBezTo>
                  <a:cubicBezTo>
                    <a:pt x="0" y="351"/>
                    <a:pt x="51" y="502"/>
                    <a:pt x="168" y="635"/>
                  </a:cubicBezTo>
                  <a:cubicBezTo>
                    <a:pt x="268" y="752"/>
                    <a:pt x="418" y="836"/>
                    <a:pt x="585" y="869"/>
                  </a:cubicBezTo>
                  <a:cubicBezTo>
                    <a:pt x="611" y="872"/>
                    <a:pt x="634" y="874"/>
                    <a:pt x="655" y="874"/>
                  </a:cubicBezTo>
                  <a:cubicBezTo>
                    <a:pt x="742" y="874"/>
                    <a:pt x="786" y="849"/>
                    <a:pt x="786" y="836"/>
                  </a:cubicBezTo>
                  <a:cubicBezTo>
                    <a:pt x="802" y="802"/>
                    <a:pt x="485" y="786"/>
                    <a:pt x="284" y="535"/>
                  </a:cubicBezTo>
                  <a:cubicBezTo>
                    <a:pt x="84" y="301"/>
                    <a:pt x="134" y="17"/>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60"/>
            <p:cNvSpPr/>
            <p:nvPr/>
          </p:nvSpPr>
          <p:spPr>
            <a:xfrm>
              <a:off x="5125722" y="1664996"/>
              <a:ext cx="168166" cy="139193"/>
            </a:xfrm>
            <a:custGeom>
              <a:rect b="b" l="l" r="r" t="t"/>
              <a:pathLst>
                <a:path extrusionOk="0" h="4343" w="5247">
                  <a:moveTo>
                    <a:pt x="1883" y="0"/>
                  </a:moveTo>
                  <a:cubicBezTo>
                    <a:pt x="1673" y="0"/>
                    <a:pt x="1462" y="15"/>
                    <a:pt x="1254" y="46"/>
                  </a:cubicBezTo>
                  <a:cubicBezTo>
                    <a:pt x="686" y="163"/>
                    <a:pt x="168" y="480"/>
                    <a:pt x="0" y="948"/>
                  </a:cubicBezTo>
                  <a:lnTo>
                    <a:pt x="0" y="981"/>
                  </a:lnTo>
                  <a:cubicBezTo>
                    <a:pt x="502" y="2101"/>
                    <a:pt x="2139" y="3454"/>
                    <a:pt x="3392" y="3922"/>
                  </a:cubicBezTo>
                  <a:cubicBezTo>
                    <a:pt x="3292" y="3705"/>
                    <a:pt x="2574" y="3053"/>
                    <a:pt x="2457" y="2819"/>
                  </a:cubicBezTo>
                  <a:lnTo>
                    <a:pt x="2457" y="2819"/>
                  </a:lnTo>
                  <a:cubicBezTo>
                    <a:pt x="2975" y="3371"/>
                    <a:pt x="3710" y="4123"/>
                    <a:pt x="4478" y="4323"/>
                  </a:cubicBezTo>
                  <a:cubicBezTo>
                    <a:pt x="4536" y="4333"/>
                    <a:pt x="4589" y="4342"/>
                    <a:pt x="4642" y="4342"/>
                  </a:cubicBezTo>
                  <a:cubicBezTo>
                    <a:pt x="4681" y="4342"/>
                    <a:pt x="4720" y="4337"/>
                    <a:pt x="4762" y="4323"/>
                  </a:cubicBezTo>
                  <a:cubicBezTo>
                    <a:pt x="4863" y="4273"/>
                    <a:pt x="4929" y="4173"/>
                    <a:pt x="4946" y="4056"/>
                  </a:cubicBezTo>
                  <a:cubicBezTo>
                    <a:pt x="5097" y="3488"/>
                    <a:pt x="5197" y="2919"/>
                    <a:pt x="5214" y="2335"/>
                  </a:cubicBezTo>
                  <a:cubicBezTo>
                    <a:pt x="5247" y="1850"/>
                    <a:pt x="5080" y="1366"/>
                    <a:pt x="4762" y="998"/>
                  </a:cubicBezTo>
                  <a:cubicBezTo>
                    <a:pt x="4345" y="513"/>
                    <a:pt x="3643" y="280"/>
                    <a:pt x="2958" y="129"/>
                  </a:cubicBezTo>
                  <a:cubicBezTo>
                    <a:pt x="2609" y="45"/>
                    <a:pt x="2246" y="0"/>
                    <a:pt x="188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60"/>
            <p:cNvSpPr/>
            <p:nvPr/>
          </p:nvSpPr>
          <p:spPr>
            <a:xfrm>
              <a:off x="5029315" y="1668073"/>
              <a:ext cx="121085" cy="247426"/>
            </a:xfrm>
            <a:custGeom>
              <a:rect b="b" l="l" r="r" t="t"/>
              <a:pathLst>
                <a:path extrusionOk="0" h="7720" w="3778">
                  <a:moveTo>
                    <a:pt x="2778" y="1"/>
                  </a:moveTo>
                  <a:cubicBezTo>
                    <a:pt x="420" y="1"/>
                    <a:pt x="170" y="2915"/>
                    <a:pt x="51" y="3776"/>
                  </a:cubicBezTo>
                  <a:cubicBezTo>
                    <a:pt x="1" y="4210"/>
                    <a:pt x="1" y="4645"/>
                    <a:pt x="1" y="5079"/>
                  </a:cubicBezTo>
                  <a:cubicBezTo>
                    <a:pt x="1" y="6165"/>
                    <a:pt x="820" y="7719"/>
                    <a:pt x="820" y="7719"/>
                  </a:cubicBezTo>
                  <a:cubicBezTo>
                    <a:pt x="1989" y="6884"/>
                    <a:pt x="1989" y="4595"/>
                    <a:pt x="1989" y="4595"/>
                  </a:cubicBezTo>
                  <a:cubicBezTo>
                    <a:pt x="3677" y="3358"/>
                    <a:pt x="3426" y="1069"/>
                    <a:pt x="3426" y="1069"/>
                  </a:cubicBezTo>
                  <a:lnTo>
                    <a:pt x="3777" y="150"/>
                  </a:lnTo>
                  <a:cubicBezTo>
                    <a:pt x="3408" y="47"/>
                    <a:pt x="3076" y="1"/>
                    <a:pt x="27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60"/>
            <p:cNvSpPr/>
            <p:nvPr/>
          </p:nvSpPr>
          <p:spPr>
            <a:xfrm>
              <a:off x="5054506" y="1807843"/>
              <a:ext cx="40736" cy="59933"/>
            </a:xfrm>
            <a:custGeom>
              <a:rect b="b" l="l" r="r" t="t"/>
              <a:pathLst>
                <a:path extrusionOk="0" h="1870" w="1271">
                  <a:moveTo>
                    <a:pt x="862" y="0"/>
                  </a:moveTo>
                  <a:cubicBezTo>
                    <a:pt x="797" y="0"/>
                    <a:pt x="732" y="6"/>
                    <a:pt x="669" y="16"/>
                  </a:cubicBezTo>
                  <a:cubicBezTo>
                    <a:pt x="451" y="50"/>
                    <a:pt x="268" y="167"/>
                    <a:pt x="151" y="334"/>
                  </a:cubicBezTo>
                  <a:cubicBezTo>
                    <a:pt x="34" y="518"/>
                    <a:pt x="0" y="735"/>
                    <a:pt x="34" y="935"/>
                  </a:cubicBezTo>
                  <a:cubicBezTo>
                    <a:pt x="67" y="1136"/>
                    <a:pt x="167" y="1336"/>
                    <a:pt x="284" y="1503"/>
                  </a:cubicBezTo>
                  <a:cubicBezTo>
                    <a:pt x="368" y="1637"/>
                    <a:pt x="485" y="1737"/>
                    <a:pt x="618" y="1804"/>
                  </a:cubicBezTo>
                  <a:cubicBezTo>
                    <a:pt x="689" y="1848"/>
                    <a:pt x="764" y="1869"/>
                    <a:pt x="839" y="1869"/>
                  </a:cubicBezTo>
                  <a:cubicBezTo>
                    <a:pt x="906" y="1869"/>
                    <a:pt x="973" y="1852"/>
                    <a:pt x="1036" y="1821"/>
                  </a:cubicBezTo>
                  <a:lnTo>
                    <a:pt x="1270" y="83"/>
                  </a:lnTo>
                  <a:cubicBezTo>
                    <a:pt x="1144" y="26"/>
                    <a:pt x="1003" y="0"/>
                    <a:pt x="86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60"/>
            <p:cNvSpPr/>
            <p:nvPr/>
          </p:nvSpPr>
          <p:spPr>
            <a:xfrm>
              <a:off x="5068416" y="1816400"/>
              <a:ext cx="21986" cy="34710"/>
            </a:xfrm>
            <a:custGeom>
              <a:rect b="b" l="l" r="r" t="t"/>
              <a:pathLst>
                <a:path extrusionOk="0" h="1083" w="686">
                  <a:moveTo>
                    <a:pt x="452" y="0"/>
                  </a:moveTo>
                  <a:cubicBezTo>
                    <a:pt x="352" y="0"/>
                    <a:pt x="235" y="33"/>
                    <a:pt x="168" y="117"/>
                  </a:cubicBezTo>
                  <a:cubicBezTo>
                    <a:pt x="67" y="217"/>
                    <a:pt x="17" y="334"/>
                    <a:pt x="17" y="451"/>
                  </a:cubicBezTo>
                  <a:cubicBezTo>
                    <a:pt x="1" y="585"/>
                    <a:pt x="17" y="702"/>
                    <a:pt x="51" y="802"/>
                  </a:cubicBezTo>
                  <a:cubicBezTo>
                    <a:pt x="84" y="919"/>
                    <a:pt x="151" y="1003"/>
                    <a:pt x="251" y="1053"/>
                  </a:cubicBezTo>
                  <a:cubicBezTo>
                    <a:pt x="295" y="1075"/>
                    <a:pt x="336" y="1083"/>
                    <a:pt x="371" y="1083"/>
                  </a:cubicBezTo>
                  <a:cubicBezTo>
                    <a:pt x="471" y="1083"/>
                    <a:pt x="531" y="1019"/>
                    <a:pt x="519" y="1019"/>
                  </a:cubicBezTo>
                  <a:cubicBezTo>
                    <a:pt x="502" y="1003"/>
                    <a:pt x="418" y="1036"/>
                    <a:pt x="301" y="952"/>
                  </a:cubicBezTo>
                  <a:cubicBezTo>
                    <a:pt x="184" y="819"/>
                    <a:pt x="134" y="652"/>
                    <a:pt x="168" y="468"/>
                  </a:cubicBezTo>
                  <a:cubicBezTo>
                    <a:pt x="168" y="301"/>
                    <a:pt x="285" y="150"/>
                    <a:pt x="452" y="117"/>
                  </a:cubicBezTo>
                  <a:cubicBezTo>
                    <a:pt x="585" y="117"/>
                    <a:pt x="636" y="184"/>
                    <a:pt x="652" y="184"/>
                  </a:cubicBezTo>
                  <a:cubicBezTo>
                    <a:pt x="686" y="184"/>
                    <a:pt x="652" y="33"/>
                    <a:pt x="452"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60"/>
            <p:cNvSpPr/>
            <p:nvPr/>
          </p:nvSpPr>
          <p:spPr>
            <a:xfrm>
              <a:off x="4982747" y="1866174"/>
              <a:ext cx="102848" cy="345435"/>
            </a:xfrm>
            <a:custGeom>
              <a:rect b="b" l="l" r="r" t="t"/>
              <a:pathLst>
                <a:path extrusionOk="0" h="10778" w="3209">
                  <a:moveTo>
                    <a:pt x="3175" y="1"/>
                  </a:moveTo>
                  <a:lnTo>
                    <a:pt x="652" y="4262"/>
                  </a:lnTo>
                  <a:cubicBezTo>
                    <a:pt x="418" y="6434"/>
                    <a:pt x="201" y="8606"/>
                    <a:pt x="0" y="10778"/>
                  </a:cubicBezTo>
                  <a:lnTo>
                    <a:pt x="451" y="9742"/>
                  </a:lnTo>
                  <a:cubicBezTo>
                    <a:pt x="502" y="10043"/>
                    <a:pt x="535" y="10343"/>
                    <a:pt x="585" y="10644"/>
                  </a:cubicBezTo>
                  <a:cubicBezTo>
                    <a:pt x="1036" y="10711"/>
                    <a:pt x="1487" y="10744"/>
                    <a:pt x="1938" y="10744"/>
                  </a:cubicBezTo>
                  <a:cubicBezTo>
                    <a:pt x="2373" y="10728"/>
                    <a:pt x="2857" y="10527"/>
                    <a:pt x="3058" y="10126"/>
                  </a:cubicBezTo>
                  <a:cubicBezTo>
                    <a:pt x="3175" y="9859"/>
                    <a:pt x="3208" y="9558"/>
                    <a:pt x="3175" y="9257"/>
                  </a:cubicBezTo>
                  <a:cubicBezTo>
                    <a:pt x="3091" y="6166"/>
                    <a:pt x="2674" y="3042"/>
                    <a:pt x="317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542" name="Google Shape;3542;p60"/>
          <p:cNvGrpSpPr/>
          <p:nvPr/>
        </p:nvGrpSpPr>
        <p:grpSpPr>
          <a:xfrm>
            <a:off x="6822224" y="990087"/>
            <a:ext cx="1472665" cy="1619967"/>
            <a:chOff x="6822224" y="990087"/>
            <a:chExt cx="1472665" cy="1619967"/>
          </a:xfrm>
        </p:grpSpPr>
        <p:sp>
          <p:nvSpPr>
            <p:cNvPr id="3543" name="Google Shape;3543;p60"/>
            <p:cNvSpPr/>
            <p:nvPr/>
          </p:nvSpPr>
          <p:spPr>
            <a:xfrm>
              <a:off x="7824684" y="2209461"/>
              <a:ext cx="26281" cy="388799"/>
            </a:xfrm>
            <a:custGeom>
              <a:rect b="b" l="l" r="r" t="t"/>
              <a:pathLst>
                <a:path extrusionOk="0" h="12131" w="820">
                  <a:moveTo>
                    <a:pt x="819" y="0"/>
                  </a:moveTo>
                  <a:lnTo>
                    <a:pt x="34" y="33"/>
                  </a:lnTo>
                  <a:lnTo>
                    <a:pt x="1" y="12130"/>
                  </a:lnTo>
                  <a:lnTo>
                    <a:pt x="535" y="12130"/>
                  </a:lnTo>
                  <a:lnTo>
                    <a:pt x="81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60"/>
            <p:cNvSpPr/>
            <p:nvPr/>
          </p:nvSpPr>
          <p:spPr>
            <a:xfrm>
              <a:off x="7913046" y="2205166"/>
              <a:ext cx="102304" cy="393093"/>
            </a:xfrm>
            <a:custGeom>
              <a:rect b="b" l="l" r="r" t="t"/>
              <a:pathLst>
                <a:path extrusionOk="0" h="12265" w="3192">
                  <a:moveTo>
                    <a:pt x="1" y="0"/>
                  </a:moveTo>
                  <a:lnTo>
                    <a:pt x="2607" y="12264"/>
                  </a:lnTo>
                  <a:lnTo>
                    <a:pt x="3192" y="12264"/>
                  </a:lnTo>
                  <a:lnTo>
                    <a:pt x="103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60"/>
            <p:cNvSpPr/>
            <p:nvPr/>
          </p:nvSpPr>
          <p:spPr>
            <a:xfrm>
              <a:off x="7645300" y="2207827"/>
              <a:ext cx="111406" cy="390433"/>
            </a:xfrm>
            <a:custGeom>
              <a:rect b="b" l="l" r="r" t="t"/>
              <a:pathLst>
                <a:path extrusionOk="0" h="12182" w="3476">
                  <a:moveTo>
                    <a:pt x="2607" y="1"/>
                  </a:moveTo>
                  <a:lnTo>
                    <a:pt x="0" y="12181"/>
                  </a:lnTo>
                  <a:lnTo>
                    <a:pt x="602" y="12181"/>
                  </a:lnTo>
                  <a:lnTo>
                    <a:pt x="3476" y="51"/>
                  </a:lnTo>
                  <a:lnTo>
                    <a:pt x="260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60"/>
            <p:cNvSpPr/>
            <p:nvPr/>
          </p:nvSpPr>
          <p:spPr>
            <a:xfrm>
              <a:off x="7564598" y="1811977"/>
              <a:ext cx="532863" cy="414214"/>
            </a:xfrm>
            <a:custGeom>
              <a:rect b="b" l="l" r="r" t="t"/>
              <a:pathLst>
                <a:path extrusionOk="0" h="12924" w="16626">
                  <a:moveTo>
                    <a:pt x="13347" y="0"/>
                  </a:moveTo>
                  <a:cubicBezTo>
                    <a:pt x="9009" y="0"/>
                    <a:pt x="9253" y="5961"/>
                    <a:pt x="8199" y="8726"/>
                  </a:cubicBezTo>
                  <a:cubicBezTo>
                    <a:pt x="7319" y="11038"/>
                    <a:pt x="4931" y="11242"/>
                    <a:pt x="3817" y="11242"/>
                  </a:cubicBezTo>
                  <a:cubicBezTo>
                    <a:pt x="3578" y="11242"/>
                    <a:pt x="3398" y="11232"/>
                    <a:pt x="3304" y="11232"/>
                  </a:cubicBezTo>
                  <a:cubicBezTo>
                    <a:pt x="3256" y="11232"/>
                    <a:pt x="3189" y="11232"/>
                    <a:pt x="3109" y="11232"/>
                  </a:cubicBezTo>
                  <a:cubicBezTo>
                    <a:pt x="2288" y="11232"/>
                    <a:pt x="0" y="11274"/>
                    <a:pt x="898" y="12202"/>
                  </a:cubicBezTo>
                  <a:cubicBezTo>
                    <a:pt x="1350" y="12677"/>
                    <a:pt x="4136" y="12924"/>
                    <a:pt x="7096" y="12924"/>
                  </a:cubicBezTo>
                  <a:cubicBezTo>
                    <a:pt x="10477" y="12924"/>
                    <a:pt x="14084" y="12602"/>
                    <a:pt x="14699" y="11934"/>
                  </a:cubicBezTo>
                  <a:cubicBezTo>
                    <a:pt x="15852" y="10698"/>
                    <a:pt x="16036" y="7039"/>
                    <a:pt x="16353" y="3430"/>
                  </a:cubicBezTo>
                  <a:cubicBezTo>
                    <a:pt x="16626" y="154"/>
                    <a:pt x="14091" y="3"/>
                    <a:pt x="13620" y="3"/>
                  </a:cubicBezTo>
                  <a:cubicBezTo>
                    <a:pt x="13573" y="3"/>
                    <a:pt x="13546" y="4"/>
                    <a:pt x="13546" y="4"/>
                  </a:cubicBezTo>
                  <a:cubicBezTo>
                    <a:pt x="13479" y="2"/>
                    <a:pt x="13413" y="0"/>
                    <a:pt x="13347"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60"/>
            <p:cNvSpPr/>
            <p:nvPr/>
          </p:nvSpPr>
          <p:spPr>
            <a:xfrm>
              <a:off x="7583187" y="1812105"/>
              <a:ext cx="508217" cy="414535"/>
            </a:xfrm>
            <a:custGeom>
              <a:rect b="b" l="l" r="r" t="t"/>
              <a:pathLst>
                <a:path extrusionOk="0" h="12934" w="15857">
                  <a:moveTo>
                    <a:pt x="13166" y="0"/>
                  </a:moveTo>
                  <a:cubicBezTo>
                    <a:pt x="13167" y="0"/>
                    <a:pt x="15539" y="485"/>
                    <a:pt x="15322" y="2974"/>
                  </a:cubicBezTo>
                  <a:cubicBezTo>
                    <a:pt x="15105" y="5481"/>
                    <a:pt x="14470" y="9842"/>
                    <a:pt x="13317" y="10961"/>
                  </a:cubicBezTo>
                  <a:cubicBezTo>
                    <a:pt x="12375" y="11862"/>
                    <a:pt x="9166" y="12195"/>
                    <a:pt x="6685" y="12195"/>
                  </a:cubicBezTo>
                  <a:cubicBezTo>
                    <a:pt x="6130" y="12195"/>
                    <a:pt x="5612" y="12178"/>
                    <a:pt x="5163" y="12147"/>
                  </a:cubicBezTo>
                  <a:cubicBezTo>
                    <a:pt x="3592" y="12081"/>
                    <a:pt x="2039" y="11830"/>
                    <a:pt x="518" y="11429"/>
                  </a:cubicBezTo>
                  <a:cubicBezTo>
                    <a:pt x="518" y="11429"/>
                    <a:pt x="0" y="11763"/>
                    <a:pt x="150" y="11980"/>
                  </a:cubicBezTo>
                  <a:cubicBezTo>
                    <a:pt x="304" y="12180"/>
                    <a:pt x="1493" y="12933"/>
                    <a:pt x="6942" y="12933"/>
                  </a:cubicBezTo>
                  <a:cubicBezTo>
                    <a:pt x="7409" y="12933"/>
                    <a:pt x="7907" y="12928"/>
                    <a:pt x="8438" y="12916"/>
                  </a:cubicBezTo>
                  <a:cubicBezTo>
                    <a:pt x="15171" y="12782"/>
                    <a:pt x="14704" y="11780"/>
                    <a:pt x="14988" y="10694"/>
                  </a:cubicBezTo>
                  <a:cubicBezTo>
                    <a:pt x="15272" y="9608"/>
                    <a:pt x="15857" y="3827"/>
                    <a:pt x="15773" y="2557"/>
                  </a:cubicBezTo>
                  <a:cubicBezTo>
                    <a:pt x="15689" y="1270"/>
                    <a:pt x="15055" y="218"/>
                    <a:pt x="1316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60"/>
            <p:cNvSpPr/>
            <p:nvPr/>
          </p:nvSpPr>
          <p:spPr>
            <a:xfrm>
              <a:off x="7941955" y="1957228"/>
              <a:ext cx="19871" cy="16826"/>
            </a:xfrm>
            <a:custGeom>
              <a:rect b="b" l="l" r="r" t="t"/>
              <a:pathLst>
                <a:path extrusionOk="0" h="525" w="620">
                  <a:moveTo>
                    <a:pt x="268" y="0"/>
                  </a:moveTo>
                  <a:cubicBezTo>
                    <a:pt x="118" y="17"/>
                    <a:pt x="1" y="167"/>
                    <a:pt x="18" y="318"/>
                  </a:cubicBezTo>
                  <a:cubicBezTo>
                    <a:pt x="48" y="448"/>
                    <a:pt x="163" y="525"/>
                    <a:pt x="278" y="525"/>
                  </a:cubicBezTo>
                  <a:cubicBezTo>
                    <a:pt x="355" y="525"/>
                    <a:pt x="432" y="491"/>
                    <a:pt x="485" y="418"/>
                  </a:cubicBezTo>
                  <a:cubicBezTo>
                    <a:pt x="619" y="251"/>
                    <a:pt x="485" y="0"/>
                    <a:pt x="26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60"/>
            <p:cNvSpPr/>
            <p:nvPr/>
          </p:nvSpPr>
          <p:spPr>
            <a:xfrm>
              <a:off x="7943045" y="1920819"/>
              <a:ext cx="24646" cy="98554"/>
            </a:xfrm>
            <a:custGeom>
              <a:rect b="b" l="l" r="r" t="t"/>
              <a:pathLst>
                <a:path extrusionOk="0" h="3075" w="769">
                  <a:moveTo>
                    <a:pt x="151" y="0"/>
                  </a:moveTo>
                  <a:cubicBezTo>
                    <a:pt x="151" y="0"/>
                    <a:pt x="117" y="34"/>
                    <a:pt x="84" y="117"/>
                  </a:cubicBezTo>
                  <a:cubicBezTo>
                    <a:pt x="34" y="234"/>
                    <a:pt x="17" y="351"/>
                    <a:pt x="0" y="485"/>
                  </a:cubicBezTo>
                  <a:cubicBezTo>
                    <a:pt x="0" y="669"/>
                    <a:pt x="34" y="852"/>
                    <a:pt x="101" y="1019"/>
                  </a:cubicBezTo>
                  <a:cubicBezTo>
                    <a:pt x="151" y="1120"/>
                    <a:pt x="217" y="1220"/>
                    <a:pt x="284" y="1303"/>
                  </a:cubicBezTo>
                  <a:cubicBezTo>
                    <a:pt x="368" y="1387"/>
                    <a:pt x="451" y="1454"/>
                    <a:pt x="435" y="1554"/>
                  </a:cubicBezTo>
                  <a:cubicBezTo>
                    <a:pt x="385" y="1654"/>
                    <a:pt x="351" y="1755"/>
                    <a:pt x="301" y="1855"/>
                  </a:cubicBezTo>
                  <a:cubicBezTo>
                    <a:pt x="268" y="1972"/>
                    <a:pt x="251" y="2089"/>
                    <a:pt x="268" y="2189"/>
                  </a:cubicBezTo>
                  <a:cubicBezTo>
                    <a:pt x="268" y="2373"/>
                    <a:pt x="318" y="2557"/>
                    <a:pt x="418" y="2724"/>
                  </a:cubicBezTo>
                  <a:cubicBezTo>
                    <a:pt x="485" y="2824"/>
                    <a:pt x="568" y="2924"/>
                    <a:pt x="652" y="3008"/>
                  </a:cubicBezTo>
                  <a:cubicBezTo>
                    <a:pt x="735" y="3058"/>
                    <a:pt x="769" y="3075"/>
                    <a:pt x="769" y="3075"/>
                  </a:cubicBezTo>
                  <a:cubicBezTo>
                    <a:pt x="652" y="2958"/>
                    <a:pt x="552" y="2841"/>
                    <a:pt x="468" y="2690"/>
                  </a:cubicBezTo>
                  <a:cubicBezTo>
                    <a:pt x="385" y="2540"/>
                    <a:pt x="351" y="2373"/>
                    <a:pt x="351" y="2189"/>
                  </a:cubicBezTo>
                  <a:cubicBezTo>
                    <a:pt x="334" y="2089"/>
                    <a:pt x="351" y="1988"/>
                    <a:pt x="385" y="1888"/>
                  </a:cubicBezTo>
                  <a:cubicBezTo>
                    <a:pt x="435" y="1788"/>
                    <a:pt x="485" y="1671"/>
                    <a:pt x="518" y="1571"/>
                  </a:cubicBezTo>
                  <a:cubicBezTo>
                    <a:pt x="535" y="1504"/>
                    <a:pt x="518" y="1420"/>
                    <a:pt x="468" y="1370"/>
                  </a:cubicBezTo>
                  <a:cubicBezTo>
                    <a:pt x="435" y="1320"/>
                    <a:pt x="401" y="1287"/>
                    <a:pt x="351" y="1237"/>
                  </a:cubicBezTo>
                  <a:cubicBezTo>
                    <a:pt x="284" y="1170"/>
                    <a:pt x="234" y="1086"/>
                    <a:pt x="184" y="986"/>
                  </a:cubicBezTo>
                  <a:cubicBezTo>
                    <a:pt x="101" y="836"/>
                    <a:pt x="67" y="652"/>
                    <a:pt x="67" y="485"/>
                  </a:cubicBezTo>
                  <a:cubicBezTo>
                    <a:pt x="84" y="318"/>
                    <a:pt x="101" y="151"/>
                    <a:pt x="15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60"/>
            <p:cNvSpPr/>
            <p:nvPr/>
          </p:nvSpPr>
          <p:spPr>
            <a:xfrm>
              <a:off x="7923751" y="1954023"/>
              <a:ext cx="31088" cy="24102"/>
            </a:xfrm>
            <a:custGeom>
              <a:rect b="b" l="l" r="r" t="t"/>
              <a:pathLst>
                <a:path extrusionOk="0" h="752" w="970">
                  <a:moveTo>
                    <a:pt x="51" y="0"/>
                  </a:moveTo>
                  <a:cubicBezTo>
                    <a:pt x="34" y="0"/>
                    <a:pt x="1" y="67"/>
                    <a:pt x="17" y="201"/>
                  </a:cubicBezTo>
                  <a:cubicBezTo>
                    <a:pt x="51" y="368"/>
                    <a:pt x="151" y="518"/>
                    <a:pt x="302" y="618"/>
                  </a:cubicBezTo>
                  <a:cubicBezTo>
                    <a:pt x="435" y="702"/>
                    <a:pt x="602" y="752"/>
                    <a:pt x="769" y="752"/>
                  </a:cubicBezTo>
                  <a:cubicBezTo>
                    <a:pt x="886" y="752"/>
                    <a:pt x="970" y="735"/>
                    <a:pt x="970" y="719"/>
                  </a:cubicBezTo>
                  <a:cubicBezTo>
                    <a:pt x="970" y="702"/>
                    <a:pt x="886" y="702"/>
                    <a:pt x="769" y="685"/>
                  </a:cubicBezTo>
                  <a:cubicBezTo>
                    <a:pt x="619" y="668"/>
                    <a:pt x="469" y="618"/>
                    <a:pt x="352" y="535"/>
                  </a:cubicBezTo>
                  <a:cubicBezTo>
                    <a:pt x="218" y="451"/>
                    <a:pt x="134" y="334"/>
                    <a:pt x="84" y="184"/>
                  </a:cubicBezTo>
                  <a:cubicBezTo>
                    <a:pt x="51" y="84"/>
                    <a:pt x="68" y="0"/>
                    <a:pt x="51"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60"/>
            <p:cNvSpPr/>
            <p:nvPr/>
          </p:nvSpPr>
          <p:spPr>
            <a:xfrm>
              <a:off x="8148133" y="2031648"/>
              <a:ext cx="38043" cy="569817"/>
            </a:xfrm>
            <a:custGeom>
              <a:rect b="b" l="l" r="r" t="t"/>
              <a:pathLst>
                <a:path extrusionOk="0" h="17779" w="1187">
                  <a:moveTo>
                    <a:pt x="452" y="1"/>
                  </a:moveTo>
                  <a:lnTo>
                    <a:pt x="1" y="18"/>
                  </a:lnTo>
                  <a:lnTo>
                    <a:pt x="719" y="17779"/>
                  </a:lnTo>
                  <a:lnTo>
                    <a:pt x="1187" y="17779"/>
                  </a:lnTo>
                  <a:lnTo>
                    <a:pt x="45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60"/>
            <p:cNvSpPr/>
            <p:nvPr/>
          </p:nvSpPr>
          <p:spPr>
            <a:xfrm>
              <a:off x="7344351" y="2032193"/>
              <a:ext cx="42851" cy="570875"/>
            </a:xfrm>
            <a:custGeom>
              <a:rect b="b" l="l" r="r" t="t"/>
              <a:pathLst>
                <a:path extrusionOk="0" h="17812" w="1337">
                  <a:moveTo>
                    <a:pt x="869" y="1"/>
                  </a:moveTo>
                  <a:lnTo>
                    <a:pt x="0" y="17795"/>
                  </a:lnTo>
                  <a:lnTo>
                    <a:pt x="451" y="17812"/>
                  </a:lnTo>
                  <a:lnTo>
                    <a:pt x="1337" y="34"/>
                  </a:lnTo>
                  <a:lnTo>
                    <a:pt x="86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60"/>
            <p:cNvSpPr/>
            <p:nvPr/>
          </p:nvSpPr>
          <p:spPr>
            <a:xfrm>
              <a:off x="7482486" y="2039692"/>
              <a:ext cx="42338" cy="567125"/>
            </a:xfrm>
            <a:custGeom>
              <a:rect b="b" l="l" r="r" t="t"/>
              <a:pathLst>
                <a:path extrusionOk="0" h="17695" w="1321">
                  <a:moveTo>
                    <a:pt x="853" y="0"/>
                  </a:moveTo>
                  <a:lnTo>
                    <a:pt x="1" y="17661"/>
                  </a:lnTo>
                  <a:lnTo>
                    <a:pt x="469" y="17695"/>
                  </a:lnTo>
                  <a:lnTo>
                    <a:pt x="1321" y="34"/>
                  </a:lnTo>
                  <a:lnTo>
                    <a:pt x="85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60"/>
            <p:cNvSpPr/>
            <p:nvPr/>
          </p:nvSpPr>
          <p:spPr>
            <a:xfrm>
              <a:off x="8240789" y="2032193"/>
              <a:ext cx="38588" cy="569272"/>
            </a:xfrm>
            <a:custGeom>
              <a:rect b="b" l="l" r="r" t="t"/>
              <a:pathLst>
                <a:path extrusionOk="0" h="17762" w="1204">
                  <a:moveTo>
                    <a:pt x="468" y="1"/>
                  </a:moveTo>
                  <a:lnTo>
                    <a:pt x="0" y="17"/>
                  </a:lnTo>
                  <a:lnTo>
                    <a:pt x="735" y="17762"/>
                  </a:lnTo>
                  <a:lnTo>
                    <a:pt x="1203" y="17762"/>
                  </a:lnTo>
                  <a:lnTo>
                    <a:pt x="46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60"/>
            <p:cNvSpPr/>
            <p:nvPr/>
          </p:nvSpPr>
          <p:spPr>
            <a:xfrm>
              <a:off x="7318647" y="2025238"/>
              <a:ext cx="976243" cy="29486"/>
            </a:xfrm>
            <a:custGeom>
              <a:rect b="b" l="l" r="r" t="t"/>
              <a:pathLst>
                <a:path extrusionOk="0" h="920" w="30460">
                  <a:moveTo>
                    <a:pt x="0" y="0"/>
                  </a:moveTo>
                  <a:lnTo>
                    <a:pt x="0" y="919"/>
                  </a:lnTo>
                  <a:lnTo>
                    <a:pt x="30460" y="919"/>
                  </a:lnTo>
                  <a:lnTo>
                    <a:pt x="3046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60"/>
            <p:cNvSpPr/>
            <p:nvPr/>
          </p:nvSpPr>
          <p:spPr>
            <a:xfrm>
              <a:off x="7394124" y="1837809"/>
              <a:ext cx="385626" cy="184255"/>
            </a:xfrm>
            <a:custGeom>
              <a:rect b="b" l="l" r="r" t="t"/>
              <a:pathLst>
                <a:path extrusionOk="0" h="5749" w="12032">
                  <a:moveTo>
                    <a:pt x="1" y="0"/>
                  </a:moveTo>
                  <a:lnTo>
                    <a:pt x="2173" y="5748"/>
                  </a:lnTo>
                  <a:lnTo>
                    <a:pt x="12031" y="5748"/>
                  </a:lnTo>
                  <a:lnTo>
                    <a:pt x="11948" y="5447"/>
                  </a:lnTo>
                  <a:lnTo>
                    <a:pt x="7971" y="5347"/>
                  </a:lnTo>
                  <a:lnTo>
                    <a:pt x="613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60"/>
            <p:cNvSpPr/>
            <p:nvPr/>
          </p:nvSpPr>
          <p:spPr>
            <a:xfrm>
              <a:off x="7507678" y="1919024"/>
              <a:ext cx="28941" cy="27659"/>
            </a:xfrm>
            <a:custGeom>
              <a:rect b="b" l="l" r="r" t="t"/>
              <a:pathLst>
                <a:path extrusionOk="0" h="863" w="903">
                  <a:moveTo>
                    <a:pt x="401" y="1"/>
                  </a:moveTo>
                  <a:cubicBezTo>
                    <a:pt x="379" y="1"/>
                    <a:pt x="357" y="3"/>
                    <a:pt x="334" y="6"/>
                  </a:cubicBezTo>
                  <a:cubicBezTo>
                    <a:pt x="117" y="73"/>
                    <a:pt x="0" y="307"/>
                    <a:pt x="84" y="507"/>
                  </a:cubicBezTo>
                  <a:cubicBezTo>
                    <a:pt x="129" y="719"/>
                    <a:pt x="312" y="863"/>
                    <a:pt x="508" y="863"/>
                  </a:cubicBezTo>
                  <a:cubicBezTo>
                    <a:pt x="528" y="863"/>
                    <a:pt x="548" y="861"/>
                    <a:pt x="568" y="858"/>
                  </a:cubicBezTo>
                  <a:cubicBezTo>
                    <a:pt x="785" y="775"/>
                    <a:pt x="902" y="541"/>
                    <a:pt x="819" y="340"/>
                  </a:cubicBezTo>
                  <a:cubicBezTo>
                    <a:pt x="774" y="130"/>
                    <a:pt x="594" y="1"/>
                    <a:pt x="4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60"/>
            <p:cNvSpPr/>
            <p:nvPr/>
          </p:nvSpPr>
          <p:spPr>
            <a:xfrm>
              <a:off x="7838081" y="1141106"/>
              <a:ext cx="111406" cy="153199"/>
            </a:xfrm>
            <a:custGeom>
              <a:rect b="b" l="l" r="r" t="t"/>
              <a:pathLst>
                <a:path extrusionOk="0" h="4780" w="3476">
                  <a:moveTo>
                    <a:pt x="0" y="1"/>
                  </a:moveTo>
                  <a:lnTo>
                    <a:pt x="0" y="4779"/>
                  </a:lnTo>
                  <a:lnTo>
                    <a:pt x="3476" y="4779"/>
                  </a:lnTo>
                  <a:lnTo>
                    <a:pt x="347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60"/>
            <p:cNvSpPr/>
            <p:nvPr/>
          </p:nvSpPr>
          <p:spPr>
            <a:xfrm>
              <a:off x="7896444" y="1178060"/>
              <a:ext cx="35928" cy="1090"/>
            </a:xfrm>
            <a:custGeom>
              <a:rect b="b" l="l" r="r" t="t"/>
              <a:pathLst>
                <a:path extrusionOk="0" h="34" w="1121">
                  <a:moveTo>
                    <a:pt x="552" y="0"/>
                  </a:moveTo>
                  <a:cubicBezTo>
                    <a:pt x="251" y="0"/>
                    <a:pt x="1" y="17"/>
                    <a:pt x="1" y="17"/>
                  </a:cubicBezTo>
                  <a:cubicBezTo>
                    <a:pt x="1" y="17"/>
                    <a:pt x="251" y="34"/>
                    <a:pt x="552" y="34"/>
                  </a:cubicBezTo>
                  <a:cubicBezTo>
                    <a:pt x="869" y="34"/>
                    <a:pt x="1120" y="17"/>
                    <a:pt x="1120" y="17"/>
                  </a:cubicBezTo>
                  <a:cubicBezTo>
                    <a:pt x="1120" y="17"/>
                    <a:pt x="869" y="0"/>
                    <a:pt x="5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60"/>
            <p:cNvSpPr/>
            <p:nvPr/>
          </p:nvSpPr>
          <p:spPr>
            <a:xfrm>
              <a:off x="7896444" y="1198540"/>
              <a:ext cx="17692" cy="833"/>
            </a:xfrm>
            <a:custGeom>
              <a:rect b="b" l="l" r="r" t="t"/>
              <a:pathLst>
                <a:path extrusionOk="0" h="26" w="552">
                  <a:moveTo>
                    <a:pt x="276" y="1"/>
                  </a:moveTo>
                  <a:cubicBezTo>
                    <a:pt x="184" y="1"/>
                    <a:pt x="93" y="5"/>
                    <a:pt x="1" y="13"/>
                  </a:cubicBezTo>
                  <a:cubicBezTo>
                    <a:pt x="93" y="21"/>
                    <a:pt x="184" y="26"/>
                    <a:pt x="276" y="26"/>
                  </a:cubicBezTo>
                  <a:cubicBezTo>
                    <a:pt x="368" y="26"/>
                    <a:pt x="460" y="21"/>
                    <a:pt x="552" y="13"/>
                  </a:cubicBezTo>
                  <a:cubicBezTo>
                    <a:pt x="460" y="5"/>
                    <a:pt x="368" y="1"/>
                    <a:pt x="2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60"/>
            <p:cNvSpPr/>
            <p:nvPr/>
          </p:nvSpPr>
          <p:spPr>
            <a:xfrm>
              <a:off x="7853593" y="1203892"/>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60"/>
            <p:cNvSpPr/>
            <p:nvPr/>
          </p:nvSpPr>
          <p:spPr>
            <a:xfrm>
              <a:off x="7853593" y="1212450"/>
              <a:ext cx="27371" cy="865"/>
            </a:xfrm>
            <a:custGeom>
              <a:rect b="b" l="l" r="r" t="t"/>
              <a:pathLst>
                <a:path extrusionOk="0" h="27" w="854">
                  <a:moveTo>
                    <a:pt x="427" y="1"/>
                  </a:moveTo>
                  <a:cubicBezTo>
                    <a:pt x="285" y="1"/>
                    <a:pt x="143" y="5"/>
                    <a:pt x="1" y="14"/>
                  </a:cubicBezTo>
                  <a:cubicBezTo>
                    <a:pt x="143" y="22"/>
                    <a:pt x="285" y="26"/>
                    <a:pt x="427" y="26"/>
                  </a:cubicBezTo>
                  <a:cubicBezTo>
                    <a:pt x="569" y="26"/>
                    <a:pt x="711" y="22"/>
                    <a:pt x="853" y="14"/>
                  </a:cubicBezTo>
                  <a:cubicBezTo>
                    <a:pt x="711" y="5"/>
                    <a:pt x="569" y="1"/>
                    <a:pt x="4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60"/>
            <p:cNvSpPr/>
            <p:nvPr/>
          </p:nvSpPr>
          <p:spPr>
            <a:xfrm>
              <a:off x="7853593" y="1227449"/>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60"/>
            <p:cNvSpPr/>
            <p:nvPr/>
          </p:nvSpPr>
          <p:spPr>
            <a:xfrm>
              <a:off x="7853593" y="1236039"/>
              <a:ext cx="27371" cy="833"/>
            </a:xfrm>
            <a:custGeom>
              <a:rect b="b" l="l" r="r" t="t"/>
              <a:pathLst>
                <a:path extrusionOk="0" h="26" w="854">
                  <a:moveTo>
                    <a:pt x="427" y="0"/>
                  </a:moveTo>
                  <a:cubicBezTo>
                    <a:pt x="285" y="0"/>
                    <a:pt x="143" y="4"/>
                    <a:pt x="1" y="13"/>
                  </a:cubicBezTo>
                  <a:cubicBezTo>
                    <a:pt x="143" y="21"/>
                    <a:pt x="285" y="25"/>
                    <a:pt x="427" y="25"/>
                  </a:cubicBezTo>
                  <a:cubicBezTo>
                    <a:pt x="569" y="25"/>
                    <a:pt x="711" y="21"/>
                    <a:pt x="853" y="13"/>
                  </a:cubicBezTo>
                  <a:cubicBezTo>
                    <a:pt x="711" y="4"/>
                    <a:pt x="569" y="0"/>
                    <a:pt x="4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60"/>
            <p:cNvSpPr/>
            <p:nvPr/>
          </p:nvSpPr>
          <p:spPr>
            <a:xfrm>
              <a:off x="7853593" y="1249403"/>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60"/>
            <p:cNvSpPr/>
            <p:nvPr/>
          </p:nvSpPr>
          <p:spPr>
            <a:xfrm>
              <a:off x="7853593" y="1257993"/>
              <a:ext cx="27371" cy="833"/>
            </a:xfrm>
            <a:custGeom>
              <a:rect b="b" l="l" r="r" t="t"/>
              <a:pathLst>
                <a:path extrusionOk="0" h="26" w="854">
                  <a:moveTo>
                    <a:pt x="427" y="0"/>
                  </a:moveTo>
                  <a:cubicBezTo>
                    <a:pt x="285" y="0"/>
                    <a:pt x="143" y="4"/>
                    <a:pt x="1" y="13"/>
                  </a:cubicBezTo>
                  <a:cubicBezTo>
                    <a:pt x="143" y="21"/>
                    <a:pt x="285" y="25"/>
                    <a:pt x="427" y="25"/>
                  </a:cubicBezTo>
                  <a:cubicBezTo>
                    <a:pt x="569" y="25"/>
                    <a:pt x="711" y="21"/>
                    <a:pt x="853" y="13"/>
                  </a:cubicBezTo>
                  <a:cubicBezTo>
                    <a:pt x="711" y="4"/>
                    <a:pt x="569" y="0"/>
                    <a:pt x="4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60"/>
            <p:cNvSpPr/>
            <p:nvPr/>
          </p:nvSpPr>
          <p:spPr>
            <a:xfrm>
              <a:off x="7896444" y="1213411"/>
              <a:ext cx="40736" cy="545"/>
            </a:xfrm>
            <a:custGeom>
              <a:rect b="b" l="l" r="r" t="t"/>
              <a:pathLst>
                <a:path extrusionOk="0" h="17" w="1271">
                  <a:moveTo>
                    <a:pt x="1" y="0"/>
                  </a:moveTo>
                  <a:cubicBezTo>
                    <a:pt x="1" y="17"/>
                    <a:pt x="285" y="17"/>
                    <a:pt x="636" y="17"/>
                  </a:cubicBezTo>
                  <a:cubicBezTo>
                    <a:pt x="986" y="17"/>
                    <a:pt x="1270" y="17"/>
                    <a:pt x="12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60"/>
            <p:cNvSpPr/>
            <p:nvPr/>
          </p:nvSpPr>
          <p:spPr>
            <a:xfrm>
              <a:off x="7896444" y="1227994"/>
              <a:ext cx="16089" cy="833"/>
            </a:xfrm>
            <a:custGeom>
              <a:rect b="b" l="l" r="r" t="t"/>
              <a:pathLst>
                <a:path extrusionOk="0" h="26" w="502">
                  <a:moveTo>
                    <a:pt x="251" y="1"/>
                  </a:moveTo>
                  <a:cubicBezTo>
                    <a:pt x="168" y="1"/>
                    <a:pt x="84" y="5"/>
                    <a:pt x="1" y="13"/>
                  </a:cubicBezTo>
                  <a:cubicBezTo>
                    <a:pt x="84" y="21"/>
                    <a:pt x="168" y="26"/>
                    <a:pt x="251" y="26"/>
                  </a:cubicBezTo>
                  <a:cubicBezTo>
                    <a:pt x="335" y="26"/>
                    <a:pt x="418" y="21"/>
                    <a:pt x="502" y="13"/>
                  </a:cubicBezTo>
                  <a:cubicBezTo>
                    <a:pt x="418" y="5"/>
                    <a:pt x="335"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60"/>
            <p:cNvSpPr/>
            <p:nvPr/>
          </p:nvSpPr>
          <p:spPr>
            <a:xfrm>
              <a:off x="7896444" y="1242865"/>
              <a:ext cx="40736" cy="1090"/>
            </a:xfrm>
            <a:custGeom>
              <a:rect b="b" l="l" r="r" t="t"/>
              <a:pathLst>
                <a:path extrusionOk="0" h="34" w="1271">
                  <a:moveTo>
                    <a:pt x="636" y="0"/>
                  </a:moveTo>
                  <a:cubicBezTo>
                    <a:pt x="285" y="0"/>
                    <a:pt x="1" y="17"/>
                    <a:pt x="1" y="17"/>
                  </a:cubicBezTo>
                  <a:cubicBezTo>
                    <a:pt x="1" y="17"/>
                    <a:pt x="285" y="34"/>
                    <a:pt x="636" y="34"/>
                  </a:cubicBezTo>
                  <a:cubicBezTo>
                    <a:pt x="986" y="34"/>
                    <a:pt x="1270" y="17"/>
                    <a:pt x="1270" y="17"/>
                  </a:cubicBezTo>
                  <a:cubicBezTo>
                    <a:pt x="1270" y="17"/>
                    <a:pt x="986" y="0"/>
                    <a:pt x="6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60"/>
            <p:cNvSpPr/>
            <p:nvPr/>
          </p:nvSpPr>
          <p:spPr>
            <a:xfrm>
              <a:off x="7896444" y="1257865"/>
              <a:ext cx="40736" cy="1090"/>
            </a:xfrm>
            <a:custGeom>
              <a:rect b="b" l="l" r="r" t="t"/>
              <a:pathLst>
                <a:path extrusionOk="0" h="34" w="1271">
                  <a:moveTo>
                    <a:pt x="636" y="0"/>
                  </a:moveTo>
                  <a:cubicBezTo>
                    <a:pt x="285" y="0"/>
                    <a:pt x="1" y="0"/>
                    <a:pt x="1" y="17"/>
                  </a:cubicBezTo>
                  <a:cubicBezTo>
                    <a:pt x="1" y="17"/>
                    <a:pt x="285" y="33"/>
                    <a:pt x="636" y="33"/>
                  </a:cubicBezTo>
                  <a:cubicBezTo>
                    <a:pt x="986" y="33"/>
                    <a:pt x="1270" y="17"/>
                    <a:pt x="1270" y="17"/>
                  </a:cubicBezTo>
                  <a:cubicBezTo>
                    <a:pt x="1270" y="0"/>
                    <a:pt x="986" y="0"/>
                    <a:pt x="6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60"/>
            <p:cNvSpPr/>
            <p:nvPr/>
          </p:nvSpPr>
          <p:spPr>
            <a:xfrm>
              <a:off x="7894297" y="1273377"/>
              <a:ext cx="40736" cy="1090"/>
            </a:xfrm>
            <a:custGeom>
              <a:rect b="b" l="l" r="r" t="t"/>
              <a:pathLst>
                <a:path extrusionOk="0" h="34" w="1271">
                  <a:moveTo>
                    <a:pt x="636" y="1"/>
                  </a:moveTo>
                  <a:cubicBezTo>
                    <a:pt x="285" y="1"/>
                    <a:pt x="1" y="17"/>
                    <a:pt x="1" y="17"/>
                  </a:cubicBezTo>
                  <a:cubicBezTo>
                    <a:pt x="1" y="17"/>
                    <a:pt x="285" y="34"/>
                    <a:pt x="636" y="34"/>
                  </a:cubicBezTo>
                  <a:cubicBezTo>
                    <a:pt x="987" y="34"/>
                    <a:pt x="1271" y="17"/>
                    <a:pt x="1271" y="17"/>
                  </a:cubicBezTo>
                  <a:cubicBezTo>
                    <a:pt x="1271" y="17"/>
                    <a:pt x="987" y="1"/>
                    <a:pt x="6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60"/>
            <p:cNvSpPr/>
            <p:nvPr/>
          </p:nvSpPr>
          <p:spPr>
            <a:xfrm>
              <a:off x="7854138" y="1164150"/>
              <a:ext cx="29486" cy="29999"/>
            </a:xfrm>
            <a:custGeom>
              <a:rect b="b" l="l" r="r" t="t"/>
              <a:pathLst>
                <a:path extrusionOk="0" h="936" w="920">
                  <a:moveTo>
                    <a:pt x="17" y="0"/>
                  </a:moveTo>
                  <a:lnTo>
                    <a:pt x="1" y="17"/>
                  </a:lnTo>
                  <a:lnTo>
                    <a:pt x="1" y="251"/>
                  </a:lnTo>
                  <a:lnTo>
                    <a:pt x="1" y="485"/>
                  </a:lnTo>
                  <a:cubicBezTo>
                    <a:pt x="1" y="635"/>
                    <a:pt x="1" y="785"/>
                    <a:pt x="1" y="919"/>
                  </a:cubicBezTo>
                  <a:lnTo>
                    <a:pt x="1" y="936"/>
                  </a:lnTo>
                  <a:lnTo>
                    <a:pt x="17" y="936"/>
                  </a:lnTo>
                  <a:lnTo>
                    <a:pt x="669" y="919"/>
                  </a:lnTo>
                  <a:lnTo>
                    <a:pt x="17" y="902"/>
                  </a:lnTo>
                  <a:cubicBezTo>
                    <a:pt x="17" y="773"/>
                    <a:pt x="17" y="629"/>
                    <a:pt x="17" y="485"/>
                  </a:cubicBezTo>
                  <a:lnTo>
                    <a:pt x="17" y="251"/>
                  </a:lnTo>
                  <a:lnTo>
                    <a:pt x="17" y="33"/>
                  </a:lnTo>
                  <a:lnTo>
                    <a:pt x="903" y="17"/>
                  </a:lnTo>
                  <a:lnTo>
                    <a:pt x="903" y="17"/>
                  </a:lnTo>
                  <a:cubicBezTo>
                    <a:pt x="903" y="268"/>
                    <a:pt x="903" y="501"/>
                    <a:pt x="903" y="668"/>
                  </a:cubicBezTo>
                  <a:cubicBezTo>
                    <a:pt x="920" y="735"/>
                    <a:pt x="920" y="802"/>
                    <a:pt x="920" y="852"/>
                  </a:cubicBezTo>
                  <a:cubicBezTo>
                    <a:pt x="920" y="802"/>
                    <a:pt x="920" y="752"/>
                    <a:pt x="920" y="668"/>
                  </a:cubicBezTo>
                  <a:cubicBezTo>
                    <a:pt x="920" y="501"/>
                    <a:pt x="920" y="267"/>
                    <a:pt x="920" y="17"/>
                  </a:cubicBezTo>
                  <a:lnTo>
                    <a:pt x="92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60"/>
            <p:cNvSpPr/>
            <p:nvPr/>
          </p:nvSpPr>
          <p:spPr>
            <a:xfrm>
              <a:off x="7854683" y="1173253"/>
              <a:ext cx="28941" cy="13397"/>
            </a:xfrm>
            <a:custGeom>
              <a:rect b="b" l="l" r="r" t="t"/>
              <a:pathLst>
                <a:path extrusionOk="0" h="418" w="903">
                  <a:moveTo>
                    <a:pt x="853" y="100"/>
                  </a:moveTo>
                  <a:cubicBezTo>
                    <a:pt x="869" y="117"/>
                    <a:pt x="886" y="134"/>
                    <a:pt x="903" y="134"/>
                  </a:cubicBezTo>
                  <a:cubicBezTo>
                    <a:pt x="886" y="117"/>
                    <a:pt x="869" y="117"/>
                    <a:pt x="853" y="100"/>
                  </a:cubicBezTo>
                  <a:close/>
                  <a:moveTo>
                    <a:pt x="736" y="0"/>
                  </a:moveTo>
                  <a:lnTo>
                    <a:pt x="719" y="17"/>
                  </a:lnTo>
                  <a:lnTo>
                    <a:pt x="451" y="284"/>
                  </a:lnTo>
                  <a:lnTo>
                    <a:pt x="284" y="167"/>
                  </a:lnTo>
                  <a:lnTo>
                    <a:pt x="268" y="150"/>
                  </a:lnTo>
                  <a:lnTo>
                    <a:pt x="268" y="167"/>
                  </a:lnTo>
                  <a:lnTo>
                    <a:pt x="67" y="334"/>
                  </a:lnTo>
                  <a:cubicBezTo>
                    <a:pt x="34" y="368"/>
                    <a:pt x="17" y="384"/>
                    <a:pt x="0" y="418"/>
                  </a:cubicBezTo>
                  <a:cubicBezTo>
                    <a:pt x="17" y="401"/>
                    <a:pt x="50" y="368"/>
                    <a:pt x="84" y="351"/>
                  </a:cubicBezTo>
                  <a:lnTo>
                    <a:pt x="277" y="190"/>
                  </a:lnTo>
                  <a:lnTo>
                    <a:pt x="277" y="190"/>
                  </a:lnTo>
                  <a:lnTo>
                    <a:pt x="435" y="301"/>
                  </a:lnTo>
                  <a:lnTo>
                    <a:pt x="468" y="301"/>
                  </a:lnTo>
                  <a:lnTo>
                    <a:pt x="736" y="17"/>
                  </a:lnTo>
                  <a:lnTo>
                    <a:pt x="73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60"/>
            <p:cNvSpPr/>
            <p:nvPr/>
          </p:nvSpPr>
          <p:spPr>
            <a:xfrm>
              <a:off x="7863785" y="1167548"/>
              <a:ext cx="9134" cy="7692"/>
            </a:xfrm>
            <a:custGeom>
              <a:rect b="b" l="l" r="r" t="t"/>
              <a:pathLst>
                <a:path extrusionOk="0" h="240" w="285">
                  <a:moveTo>
                    <a:pt x="164" y="0"/>
                  </a:moveTo>
                  <a:cubicBezTo>
                    <a:pt x="148" y="0"/>
                    <a:pt x="131" y="4"/>
                    <a:pt x="117" y="11"/>
                  </a:cubicBezTo>
                  <a:cubicBezTo>
                    <a:pt x="0" y="44"/>
                    <a:pt x="0" y="195"/>
                    <a:pt x="117" y="228"/>
                  </a:cubicBezTo>
                  <a:cubicBezTo>
                    <a:pt x="131" y="235"/>
                    <a:pt x="145" y="239"/>
                    <a:pt x="159" y="239"/>
                  </a:cubicBezTo>
                  <a:cubicBezTo>
                    <a:pt x="178" y="239"/>
                    <a:pt x="198" y="231"/>
                    <a:pt x="218" y="211"/>
                  </a:cubicBezTo>
                  <a:cubicBezTo>
                    <a:pt x="284" y="161"/>
                    <a:pt x="268" y="111"/>
                    <a:pt x="268" y="111"/>
                  </a:cubicBezTo>
                  <a:lnTo>
                    <a:pt x="268" y="111"/>
                  </a:lnTo>
                  <a:cubicBezTo>
                    <a:pt x="251" y="145"/>
                    <a:pt x="234" y="178"/>
                    <a:pt x="218" y="195"/>
                  </a:cubicBezTo>
                  <a:cubicBezTo>
                    <a:pt x="194" y="207"/>
                    <a:pt x="170" y="218"/>
                    <a:pt x="147" y="218"/>
                  </a:cubicBezTo>
                  <a:cubicBezTo>
                    <a:pt x="137" y="218"/>
                    <a:pt x="127" y="216"/>
                    <a:pt x="117" y="211"/>
                  </a:cubicBezTo>
                  <a:cubicBezTo>
                    <a:pt x="34" y="178"/>
                    <a:pt x="34" y="61"/>
                    <a:pt x="117" y="28"/>
                  </a:cubicBezTo>
                  <a:cubicBezTo>
                    <a:pt x="131" y="21"/>
                    <a:pt x="145" y="17"/>
                    <a:pt x="159" y="17"/>
                  </a:cubicBezTo>
                  <a:cubicBezTo>
                    <a:pt x="178" y="17"/>
                    <a:pt x="198" y="25"/>
                    <a:pt x="218" y="44"/>
                  </a:cubicBezTo>
                  <a:cubicBezTo>
                    <a:pt x="234" y="61"/>
                    <a:pt x="251" y="95"/>
                    <a:pt x="268" y="111"/>
                  </a:cubicBezTo>
                  <a:cubicBezTo>
                    <a:pt x="268" y="78"/>
                    <a:pt x="251" y="44"/>
                    <a:pt x="218" y="28"/>
                  </a:cubicBezTo>
                  <a:cubicBezTo>
                    <a:pt x="208" y="8"/>
                    <a:pt x="187" y="0"/>
                    <a:pt x="16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60"/>
            <p:cNvSpPr/>
            <p:nvPr/>
          </p:nvSpPr>
          <p:spPr>
            <a:xfrm>
              <a:off x="6994653" y="1147548"/>
              <a:ext cx="111406" cy="153712"/>
            </a:xfrm>
            <a:custGeom>
              <a:rect b="b" l="l" r="r" t="t"/>
              <a:pathLst>
                <a:path extrusionOk="0" h="4796" w="3476">
                  <a:moveTo>
                    <a:pt x="0" y="0"/>
                  </a:moveTo>
                  <a:lnTo>
                    <a:pt x="0" y="4795"/>
                  </a:lnTo>
                  <a:lnTo>
                    <a:pt x="3476" y="4795"/>
                  </a:lnTo>
                  <a:lnTo>
                    <a:pt x="347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60"/>
            <p:cNvSpPr/>
            <p:nvPr/>
          </p:nvSpPr>
          <p:spPr>
            <a:xfrm>
              <a:off x="7053016" y="1178060"/>
              <a:ext cx="35383" cy="1090"/>
            </a:xfrm>
            <a:custGeom>
              <a:rect b="b" l="l" r="r" t="t"/>
              <a:pathLst>
                <a:path extrusionOk="0" h="34" w="1104">
                  <a:moveTo>
                    <a:pt x="552" y="0"/>
                  </a:moveTo>
                  <a:cubicBezTo>
                    <a:pt x="235" y="0"/>
                    <a:pt x="1" y="17"/>
                    <a:pt x="1" y="17"/>
                  </a:cubicBezTo>
                  <a:cubicBezTo>
                    <a:pt x="1" y="17"/>
                    <a:pt x="235" y="34"/>
                    <a:pt x="552" y="34"/>
                  </a:cubicBezTo>
                  <a:cubicBezTo>
                    <a:pt x="853" y="34"/>
                    <a:pt x="1103" y="17"/>
                    <a:pt x="1103" y="17"/>
                  </a:cubicBezTo>
                  <a:cubicBezTo>
                    <a:pt x="1103" y="17"/>
                    <a:pt x="853" y="0"/>
                    <a:pt x="5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60"/>
            <p:cNvSpPr/>
            <p:nvPr/>
          </p:nvSpPr>
          <p:spPr>
            <a:xfrm>
              <a:off x="7053016" y="1198540"/>
              <a:ext cx="17692" cy="833"/>
            </a:xfrm>
            <a:custGeom>
              <a:rect b="b" l="l" r="r" t="t"/>
              <a:pathLst>
                <a:path extrusionOk="0" h="26" w="552">
                  <a:moveTo>
                    <a:pt x="276" y="1"/>
                  </a:moveTo>
                  <a:cubicBezTo>
                    <a:pt x="184" y="1"/>
                    <a:pt x="93" y="5"/>
                    <a:pt x="1" y="13"/>
                  </a:cubicBezTo>
                  <a:cubicBezTo>
                    <a:pt x="93" y="21"/>
                    <a:pt x="184" y="26"/>
                    <a:pt x="276" y="26"/>
                  </a:cubicBezTo>
                  <a:cubicBezTo>
                    <a:pt x="368" y="26"/>
                    <a:pt x="460" y="21"/>
                    <a:pt x="552" y="13"/>
                  </a:cubicBezTo>
                  <a:cubicBezTo>
                    <a:pt x="460" y="5"/>
                    <a:pt x="368" y="1"/>
                    <a:pt x="2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60"/>
            <p:cNvSpPr/>
            <p:nvPr/>
          </p:nvSpPr>
          <p:spPr>
            <a:xfrm>
              <a:off x="7010165" y="1203892"/>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60"/>
            <p:cNvSpPr/>
            <p:nvPr/>
          </p:nvSpPr>
          <p:spPr>
            <a:xfrm>
              <a:off x="7010165" y="1212450"/>
              <a:ext cx="26826" cy="865"/>
            </a:xfrm>
            <a:custGeom>
              <a:rect b="b" l="l" r="r" t="t"/>
              <a:pathLst>
                <a:path extrusionOk="0" h="27" w="837">
                  <a:moveTo>
                    <a:pt x="412" y="1"/>
                  </a:moveTo>
                  <a:cubicBezTo>
                    <a:pt x="272" y="1"/>
                    <a:pt x="135" y="5"/>
                    <a:pt x="1" y="14"/>
                  </a:cubicBezTo>
                  <a:cubicBezTo>
                    <a:pt x="135" y="22"/>
                    <a:pt x="272" y="26"/>
                    <a:pt x="412" y="26"/>
                  </a:cubicBezTo>
                  <a:cubicBezTo>
                    <a:pt x="552" y="26"/>
                    <a:pt x="694" y="22"/>
                    <a:pt x="836" y="14"/>
                  </a:cubicBezTo>
                  <a:cubicBezTo>
                    <a:pt x="694" y="5"/>
                    <a:pt x="552" y="1"/>
                    <a:pt x="4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60"/>
            <p:cNvSpPr/>
            <p:nvPr/>
          </p:nvSpPr>
          <p:spPr>
            <a:xfrm>
              <a:off x="7010165" y="1227449"/>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60"/>
            <p:cNvSpPr/>
            <p:nvPr/>
          </p:nvSpPr>
          <p:spPr>
            <a:xfrm>
              <a:off x="7010165" y="1236039"/>
              <a:ext cx="26826" cy="833"/>
            </a:xfrm>
            <a:custGeom>
              <a:rect b="b" l="l" r="r" t="t"/>
              <a:pathLst>
                <a:path extrusionOk="0" h="26" w="837">
                  <a:moveTo>
                    <a:pt x="412" y="0"/>
                  </a:moveTo>
                  <a:cubicBezTo>
                    <a:pt x="272" y="0"/>
                    <a:pt x="135" y="4"/>
                    <a:pt x="1" y="13"/>
                  </a:cubicBezTo>
                  <a:cubicBezTo>
                    <a:pt x="135" y="21"/>
                    <a:pt x="272" y="25"/>
                    <a:pt x="412" y="25"/>
                  </a:cubicBezTo>
                  <a:cubicBezTo>
                    <a:pt x="552" y="25"/>
                    <a:pt x="694" y="21"/>
                    <a:pt x="836" y="13"/>
                  </a:cubicBezTo>
                  <a:cubicBezTo>
                    <a:pt x="694" y="4"/>
                    <a:pt x="552" y="0"/>
                    <a:pt x="4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60"/>
            <p:cNvSpPr/>
            <p:nvPr/>
          </p:nvSpPr>
          <p:spPr>
            <a:xfrm>
              <a:off x="7010165" y="1249403"/>
              <a:ext cx="17724" cy="833"/>
            </a:xfrm>
            <a:custGeom>
              <a:rect b="b" l="l" r="r" t="t"/>
              <a:pathLst>
                <a:path extrusionOk="0" h="26" w="553">
                  <a:moveTo>
                    <a:pt x="277" y="1"/>
                  </a:moveTo>
                  <a:cubicBezTo>
                    <a:pt x="185" y="1"/>
                    <a:pt x="93" y="5"/>
                    <a:pt x="1" y="13"/>
                  </a:cubicBezTo>
                  <a:cubicBezTo>
                    <a:pt x="93" y="22"/>
                    <a:pt x="185" y="26"/>
                    <a:pt x="277" y="26"/>
                  </a:cubicBezTo>
                  <a:cubicBezTo>
                    <a:pt x="369" y="26"/>
                    <a:pt x="460" y="22"/>
                    <a:pt x="552" y="13"/>
                  </a:cubicBezTo>
                  <a:cubicBezTo>
                    <a:pt x="460" y="5"/>
                    <a:pt x="369" y="1"/>
                    <a:pt x="2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60"/>
            <p:cNvSpPr/>
            <p:nvPr/>
          </p:nvSpPr>
          <p:spPr>
            <a:xfrm>
              <a:off x="7010165" y="1257993"/>
              <a:ext cx="26826" cy="833"/>
            </a:xfrm>
            <a:custGeom>
              <a:rect b="b" l="l" r="r" t="t"/>
              <a:pathLst>
                <a:path extrusionOk="0" h="26" w="837">
                  <a:moveTo>
                    <a:pt x="412" y="0"/>
                  </a:moveTo>
                  <a:cubicBezTo>
                    <a:pt x="272" y="0"/>
                    <a:pt x="135" y="4"/>
                    <a:pt x="1" y="13"/>
                  </a:cubicBezTo>
                  <a:cubicBezTo>
                    <a:pt x="135" y="21"/>
                    <a:pt x="272" y="25"/>
                    <a:pt x="412" y="25"/>
                  </a:cubicBezTo>
                  <a:cubicBezTo>
                    <a:pt x="552" y="25"/>
                    <a:pt x="694" y="21"/>
                    <a:pt x="836" y="13"/>
                  </a:cubicBezTo>
                  <a:cubicBezTo>
                    <a:pt x="694" y="4"/>
                    <a:pt x="552" y="0"/>
                    <a:pt x="4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60"/>
            <p:cNvSpPr/>
            <p:nvPr/>
          </p:nvSpPr>
          <p:spPr>
            <a:xfrm>
              <a:off x="7053016" y="1213411"/>
              <a:ext cx="40191" cy="545"/>
            </a:xfrm>
            <a:custGeom>
              <a:rect b="b" l="l" r="r" t="t"/>
              <a:pathLst>
                <a:path extrusionOk="0" h="17" w="1254">
                  <a:moveTo>
                    <a:pt x="1" y="0"/>
                  </a:moveTo>
                  <a:cubicBezTo>
                    <a:pt x="1" y="17"/>
                    <a:pt x="285" y="17"/>
                    <a:pt x="619" y="17"/>
                  </a:cubicBezTo>
                  <a:cubicBezTo>
                    <a:pt x="970" y="17"/>
                    <a:pt x="1254" y="17"/>
                    <a:pt x="125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60"/>
            <p:cNvSpPr/>
            <p:nvPr/>
          </p:nvSpPr>
          <p:spPr>
            <a:xfrm>
              <a:off x="7053016" y="1227994"/>
              <a:ext cx="16089" cy="833"/>
            </a:xfrm>
            <a:custGeom>
              <a:rect b="b" l="l" r="r" t="t"/>
              <a:pathLst>
                <a:path extrusionOk="0" h="26" w="502">
                  <a:moveTo>
                    <a:pt x="251" y="1"/>
                  </a:moveTo>
                  <a:cubicBezTo>
                    <a:pt x="168" y="1"/>
                    <a:pt x="84" y="5"/>
                    <a:pt x="1" y="13"/>
                  </a:cubicBezTo>
                  <a:cubicBezTo>
                    <a:pt x="84" y="21"/>
                    <a:pt x="168" y="26"/>
                    <a:pt x="251" y="26"/>
                  </a:cubicBezTo>
                  <a:cubicBezTo>
                    <a:pt x="335" y="26"/>
                    <a:pt x="418" y="21"/>
                    <a:pt x="502" y="13"/>
                  </a:cubicBezTo>
                  <a:cubicBezTo>
                    <a:pt x="418" y="5"/>
                    <a:pt x="335"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60"/>
            <p:cNvSpPr/>
            <p:nvPr/>
          </p:nvSpPr>
          <p:spPr>
            <a:xfrm>
              <a:off x="7053016" y="1242865"/>
              <a:ext cx="40191" cy="1090"/>
            </a:xfrm>
            <a:custGeom>
              <a:rect b="b" l="l" r="r" t="t"/>
              <a:pathLst>
                <a:path extrusionOk="0" h="34" w="1254">
                  <a:moveTo>
                    <a:pt x="619" y="0"/>
                  </a:moveTo>
                  <a:cubicBezTo>
                    <a:pt x="268" y="0"/>
                    <a:pt x="1" y="17"/>
                    <a:pt x="1" y="17"/>
                  </a:cubicBezTo>
                  <a:cubicBezTo>
                    <a:pt x="1" y="17"/>
                    <a:pt x="285" y="34"/>
                    <a:pt x="619" y="34"/>
                  </a:cubicBezTo>
                  <a:cubicBezTo>
                    <a:pt x="970" y="34"/>
                    <a:pt x="1254" y="17"/>
                    <a:pt x="1254" y="17"/>
                  </a:cubicBezTo>
                  <a:cubicBezTo>
                    <a:pt x="1254" y="17"/>
                    <a:pt x="970" y="0"/>
                    <a:pt x="6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60"/>
            <p:cNvSpPr/>
            <p:nvPr/>
          </p:nvSpPr>
          <p:spPr>
            <a:xfrm>
              <a:off x="7053016" y="1257865"/>
              <a:ext cx="40191" cy="1090"/>
            </a:xfrm>
            <a:custGeom>
              <a:rect b="b" l="l" r="r" t="t"/>
              <a:pathLst>
                <a:path extrusionOk="0" h="34" w="1254">
                  <a:moveTo>
                    <a:pt x="619" y="0"/>
                  </a:moveTo>
                  <a:cubicBezTo>
                    <a:pt x="285" y="0"/>
                    <a:pt x="1" y="0"/>
                    <a:pt x="1" y="17"/>
                  </a:cubicBezTo>
                  <a:cubicBezTo>
                    <a:pt x="1" y="17"/>
                    <a:pt x="285" y="33"/>
                    <a:pt x="619" y="33"/>
                  </a:cubicBezTo>
                  <a:cubicBezTo>
                    <a:pt x="970" y="33"/>
                    <a:pt x="1254" y="17"/>
                    <a:pt x="1254" y="17"/>
                  </a:cubicBezTo>
                  <a:cubicBezTo>
                    <a:pt x="1254" y="0"/>
                    <a:pt x="970" y="0"/>
                    <a:pt x="6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60"/>
            <p:cNvSpPr/>
            <p:nvPr/>
          </p:nvSpPr>
          <p:spPr>
            <a:xfrm>
              <a:off x="7050869" y="1273377"/>
              <a:ext cx="40191" cy="1090"/>
            </a:xfrm>
            <a:custGeom>
              <a:rect b="b" l="l" r="r" t="t"/>
              <a:pathLst>
                <a:path extrusionOk="0" h="34" w="1254">
                  <a:moveTo>
                    <a:pt x="619" y="1"/>
                  </a:moveTo>
                  <a:cubicBezTo>
                    <a:pt x="285" y="1"/>
                    <a:pt x="1" y="17"/>
                    <a:pt x="1" y="17"/>
                  </a:cubicBezTo>
                  <a:cubicBezTo>
                    <a:pt x="1" y="17"/>
                    <a:pt x="285" y="34"/>
                    <a:pt x="619" y="34"/>
                  </a:cubicBezTo>
                  <a:cubicBezTo>
                    <a:pt x="970" y="34"/>
                    <a:pt x="1254" y="17"/>
                    <a:pt x="1254" y="17"/>
                  </a:cubicBezTo>
                  <a:cubicBezTo>
                    <a:pt x="1254" y="17"/>
                    <a:pt x="970" y="1"/>
                    <a:pt x="6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60"/>
            <p:cNvSpPr/>
            <p:nvPr/>
          </p:nvSpPr>
          <p:spPr>
            <a:xfrm>
              <a:off x="7010165" y="1164150"/>
              <a:ext cx="30031" cy="29999"/>
            </a:xfrm>
            <a:custGeom>
              <a:rect b="b" l="l" r="r" t="t"/>
              <a:pathLst>
                <a:path extrusionOk="0" h="936" w="937">
                  <a:moveTo>
                    <a:pt x="18" y="0"/>
                  </a:moveTo>
                  <a:lnTo>
                    <a:pt x="1" y="17"/>
                  </a:lnTo>
                  <a:lnTo>
                    <a:pt x="1" y="134"/>
                  </a:lnTo>
                  <a:lnTo>
                    <a:pt x="1" y="251"/>
                  </a:lnTo>
                  <a:lnTo>
                    <a:pt x="1" y="485"/>
                  </a:lnTo>
                  <a:cubicBezTo>
                    <a:pt x="1" y="635"/>
                    <a:pt x="1" y="785"/>
                    <a:pt x="1" y="919"/>
                  </a:cubicBezTo>
                  <a:lnTo>
                    <a:pt x="1" y="936"/>
                  </a:lnTo>
                  <a:lnTo>
                    <a:pt x="18" y="936"/>
                  </a:lnTo>
                  <a:lnTo>
                    <a:pt x="686" y="919"/>
                  </a:lnTo>
                  <a:lnTo>
                    <a:pt x="669" y="919"/>
                  </a:lnTo>
                  <a:lnTo>
                    <a:pt x="34" y="903"/>
                  </a:lnTo>
                  <a:lnTo>
                    <a:pt x="34" y="903"/>
                  </a:lnTo>
                  <a:cubicBezTo>
                    <a:pt x="34" y="773"/>
                    <a:pt x="34" y="629"/>
                    <a:pt x="34" y="485"/>
                  </a:cubicBezTo>
                  <a:lnTo>
                    <a:pt x="34" y="251"/>
                  </a:lnTo>
                  <a:lnTo>
                    <a:pt x="34" y="134"/>
                  </a:lnTo>
                  <a:lnTo>
                    <a:pt x="34" y="33"/>
                  </a:lnTo>
                  <a:lnTo>
                    <a:pt x="34" y="33"/>
                  </a:lnTo>
                  <a:lnTo>
                    <a:pt x="920" y="17"/>
                  </a:lnTo>
                  <a:cubicBezTo>
                    <a:pt x="920" y="267"/>
                    <a:pt x="920" y="501"/>
                    <a:pt x="920" y="668"/>
                  </a:cubicBezTo>
                  <a:cubicBezTo>
                    <a:pt x="920" y="735"/>
                    <a:pt x="920" y="802"/>
                    <a:pt x="920" y="852"/>
                  </a:cubicBezTo>
                  <a:cubicBezTo>
                    <a:pt x="920" y="802"/>
                    <a:pt x="937" y="752"/>
                    <a:pt x="937" y="668"/>
                  </a:cubicBezTo>
                  <a:cubicBezTo>
                    <a:pt x="937" y="501"/>
                    <a:pt x="937" y="267"/>
                    <a:pt x="937" y="17"/>
                  </a:cubicBezTo>
                  <a:lnTo>
                    <a:pt x="93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60"/>
            <p:cNvSpPr/>
            <p:nvPr/>
          </p:nvSpPr>
          <p:spPr>
            <a:xfrm>
              <a:off x="7010710" y="1173253"/>
              <a:ext cx="28941" cy="13397"/>
            </a:xfrm>
            <a:custGeom>
              <a:rect b="b" l="l" r="r" t="t"/>
              <a:pathLst>
                <a:path extrusionOk="0" h="418" w="903">
                  <a:moveTo>
                    <a:pt x="736" y="0"/>
                  </a:moveTo>
                  <a:lnTo>
                    <a:pt x="736" y="17"/>
                  </a:lnTo>
                  <a:lnTo>
                    <a:pt x="459" y="278"/>
                  </a:lnTo>
                  <a:lnTo>
                    <a:pt x="285" y="167"/>
                  </a:lnTo>
                  <a:lnTo>
                    <a:pt x="285" y="150"/>
                  </a:lnTo>
                  <a:lnTo>
                    <a:pt x="268" y="167"/>
                  </a:lnTo>
                  <a:lnTo>
                    <a:pt x="67" y="334"/>
                  </a:lnTo>
                  <a:cubicBezTo>
                    <a:pt x="51" y="368"/>
                    <a:pt x="17" y="384"/>
                    <a:pt x="1" y="418"/>
                  </a:cubicBezTo>
                  <a:cubicBezTo>
                    <a:pt x="34" y="401"/>
                    <a:pt x="51" y="368"/>
                    <a:pt x="84" y="351"/>
                  </a:cubicBezTo>
                  <a:lnTo>
                    <a:pt x="277" y="190"/>
                  </a:lnTo>
                  <a:lnTo>
                    <a:pt x="277" y="190"/>
                  </a:lnTo>
                  <a:lnTo>
                    <a:pt x="452" y="301"/>
                  </a:lnTo>
                  <a:lnTo>
                    <a:pt x="468" y="301"/>
                  </a:lnTo>
                  <a:lnTo>
                    <a:pt x="746" y="24"/>
                  </a:lnTo>
                  <a:lnTo>
                    <a:pt x="853" y="100"/>
                  </a:lnTo>
                  <a:cubicBezTo>
                    <a:pt x="869" y="117"/>
                    <a:pt x="886" y="134"/>
                    <a:pt x="903" y="134"/>
                  </a:cubicBezTo>
                  <a:cubicBezTo>
                    <a:pt x="903" y="117"/>
                    <a:pt x="886" y="117"/>
                    <a:pt x="869" y="100"/>
                  </a:cubicBezTo>
                  <a:lnTo>
                    <a:pt x="753" y="17"/>
                  </a:lnTo>
                  <a:lnTo>
                    <a:pt x="73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60"/>
            <p:cNvSpPr/>
            <p:nvPr/>
          </p:nvSpPr>
          <p:spPr>
            <a:xfrm>
              <a:off x="7019812" y="1167548"/>
              <a:ext cx="8910" cy="7692"/>
            </a:xfrm>
            <a:custGeom>
              <a:rect b="b" l="l" r="r" t="t"/>
              <a:pathLst>
                <a:path extrusionOk="0" h="240" w="278">
                  <a:moveTo>
                    <a:pt x="168" y="17"/>
                  </a:moveTo>
                  <a:cubicBezTo>
                    <a:pt x="187" y="17"/>
                    <a:pt x="208" y="25"/>
                    <a:pt x="218" y="44"/>
                  </a:cubicBezTo>
                  <a:cubicBezTo>
                    <a:pt x="251" y="61"/>
                    <a:pt x="268" y="95"/>
                    <a:pt x="268" y="111"/>
                  </a:cubicBezTo>
                  <a:cubicBezTo>
                    <a:pt x="268" y="111"/>
                    <a:pt x="268" y="111"/>
                    <a:pt x="268" y="111"/>
                  </a:cubicBezTo>
                  <a:lnTo>
                    <a:pt x="268" y="111"/>
                  </a:lnTo>
                  <a:cubicBezTo>
                    <a:pt x="268" y="145"/>
                    <a:pt x="251" y="178"/>
                    <a:pt x="218" y="195"/>
                  </a:cubicBezTo>
                  <a:cubicBezTo>
                    <a:pt x="206" y="207"/>
                    <a:pt x="178" y="218"/>
                    <a:pt x="156" y="218"/>
                  </a:cubicBezTo>
                  <a:cubicBezTo>
                    <a:pt x="147" y="218"/>
                    <a:pt x="139" y="216"/>
                    <a:pt x="134" y="211"/>
                  </a:cubicBezTo>
                  <a:cubicBezTo>
                    <a:pt x="34" y="178"/>
                    <a:pt x="34" y="61"/>
                    <a:pt x="134" y="28"/>
                  </a:cubicBezTo>
                  <a:cubicBezTo>
                    <a:pt x="141" y="21"/>
                    <a:pt x="154" y="17"/>
                    <a:pt x="168" y="17"/>
                  </a:cubicBezTo>
                  <a:close/>
                  <a:moveTo>
                    <a:pt x="165" y="0"/>
                  </a:moveTo>
                  <a:cubicBezTo>
                    <a:pt x="148" y="0"/>
                    <a:pt x="131" y="4"/>
                    <a:pt x="118" y="11"/>
                  </a:cubicBezTo>
                  <a:cubicBezTo>
                    <a:pt x="1" y="44"/>
                    <a:pt x="1" y="195"/>
                    <a:pt x="118" y="228"/>
                  </a:cubicBezTo>
                  <a:cubicBezTo>
                    <a:pt x="131" y="235"/>
                    <a:pt x="148" y="239"/>
                    <a:pt x="165" y="239"/>
                  </a:cubicBezTo>
                  <a:cubicBezTo>
                    <a:pt x="190" y="239"/>
                    <a:pt x="215" y="231"/>
                    <a:pt x="235" y="211"/>
                  </a:cubicBezTo>
                  <a:cubicBezTo>
                    <a:pt x="277" y="169"/>
                    <a:pt x="272" y="126"/>
                    <a:pt x="269" y="114"/>
                  </a:cubicBezTo>
                  <a:lnTo>
                    <a:pt x="269" y="114"/>
                  </a:lnTo>
                  <a:cubicBezTo>
                    <a:pt x="272" y="113"/>
                    <a:pt x="277" y="70"/>
                    <a:pt x="235" y="28"/>
                  </a:cubicBezTo>
                  <a:cubicBezTo>
                    <a:pt x="215" y="8"/>
                    <a:pt x="190" y="0"/>
                    <a:pt x="1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60"/>
            <p:cNvSpPr/>
            <p:nvPr/>
          </p:nvSpPr>
          <p:spPr>
            <a:xfrm>
              <a:off x="7364670" y="990087"/>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60"/>
            <p:cNvSpPr/>
            <p:nvPr/>
          </p:nvSpPr>
          <p:spPr>
            <a:xfrm>
              <a:off x="7364670" y="1155561"/>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60"/>
            <p:cNvSpPr/>
            <p:nvPr/>
          </p:nvSpPr>
          <p:spPr>
            <a:xfrm>
              <a:off x="7594405" y="1155561"/>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60"/>
            <p:cNvSpPr/>
            <p:nvPr/>
          </p:nvSpPr>
          <p:spPr>
            <a:xfrm>
              <a:off x="7364670" y="1318375"/>
              <a:ext cx="11282" cy="11250"/>
            </a:xfrm>
            <a:custGeom>
              <a:rect b="b" l="l" r="r" t="t"/>
              <a:pathLst>
                <a:path extrusionOk="0" h="351" w="352">
                  <a:moveTo>
                    <a:pt x="1" y="0"/>
                  </a:moveTo>
                  <a:lnTo>
                    <a:pt x="1" y="351"/>
                  </a:lnTo>
                  <a:lnTo>
                    <a:pt x="352" y="351"/>
                  </a:lnTo>
                  <a:lnTo>
                    <a:pt x="352"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60"/>
            <p:cNvSpPr/>
            <p:nvPr/>
          </p:nvSpPr>
          <p:spPr>
            <a:xfrm>
              <a:off x="7477134" y="990087"/>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60"/>
            <p:cNvSpPr/>
            <p:nvPr/>
          </p:nvSpPr>
          <p:spPr>
            <a:xfrm>
              <a:off x="7477134" y="1321035"/>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60"/>
            <p:cNvSpPr/>
            <p:nvPr/>
          </p:nvSpPr>
          <p:spPr>
            <a:xfrm>
              <a:off x="7594405" y="990087"/>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60"/>
            <p:cNvSpPr/>
            <p:nvPr/>
          </p:nvSpPr>
          <p:spPr>
            <a:xfrm>
              <a:off x="7594405" y="1321035"/>
              <a:ext cx="11282" cy="11282"/>
            </a:xfrm>
            <a:custGeom>
              <a:rect b="b" l="l" r="r" t="t"/>
              <a:pathLst>
                <a:path extrusionOk="0" h="352" w="352">
                  <a:moveTo>
                    <a:pt x="1" y="1"/>
                  </a:moveTo>
                  <a:lnTo>
                    <a:pt x="1" y="352"/>
                  </a:lnTo>
                  <a:lnTo>
                    <a:pt x="352" y="352"/>
                  </a:lnTo>
                  <a:lnTo>
                    <a:pt x="35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60"/>
            <p:cNvSpPr/>
            <p:nvPr/>
          </p:nvSpPr>
          <p:spPr>
            <a:xfrm>
              <a:off x="7370055" y="992779"/>
              <a:ext cx="231882" cy="332583"/>
            </a:xfrm>
            <a:custGeom>
              <a:rect b="b" l="l" r="r" t="t"/>
              <a:pathLst>
                <a:path extrusionOk="0" h="10377" w="7235">
                  <a:moveTo>
                    <a:pt x="0" y="0"/>
                  </a:moveTo>
                  <a:lnTo>
                    <a:pt x="0" y="34"/>
                  </a:lnTo>
                  <a:cubicBezTo>
                    <a:pt x="0" y="3910"/>
                    <a:pt x="0" y="7486"/>
                    <a:pt x="17" y="10360"/>
                  </a:cubicBezTo>
                  <a:lnTo>
                    <a:pt x="17" y="10376"/>
                  </a:lnTo>
                  <a:lnTo>
                    <a:pt x="34" y="10376"/>
                  </a:lnTo>
                  <a:lnTo>
                    <a:pt x="5263" y="10360"/>
                  </a:lnTo>
                  <a:lnTo>
                    <a:pt x="7201" y="10360"/>
                  </a:lnTo>
                  <a:cubicBezTo>
                    <a:pt x="7201" y="10360"/>
                    <a:pt x="7168" y="10343"/>
                    <a:pt x="7085" y="10343"/>
                  </a:cubicBezTo>
                  <a:lnTo>
                    <a:pt x="5247" y="10343"/>
                  </a:lnTo>
                  <a:lnTo>
                    <a:pt x="67" y="10326"/>
                  </a:lnTo>
                  <a:lnTo>
                    <a:pt x="67" y="10326"/>
                  </a:lnTo>
                  <a:cubicBezTo>
                    <a:pt x="67" y="7466"/>
                    <a:pt x="67" y="3916"/>
                    <a:pt x="67" y="67"/>
                  </a:cubicBezTo>
                  <a:lnTo>
                    <a:pt x="7185" y="67"/>
                  </a:lnTo>
                  <a:cubicBezTo>
                    <a:pt x="7185" y="3094"/>
                    <a:pt x="7185" y="5654"/>
                    <a:pt x="7185" y="7469"/>
                  </a:cubicBezTo>
                  <a:cubicBezTo>
                    <a:pt x="7201" y="8371"/>
                    <a:pt x="7201" y="9090"/>
                    <a:pt x="7201" y="9591"/>
                  </a:cubicBezTo>
                  <a:cubicBezTo>
                    <a:pt x="7201" y="9842"/>
                    <a:pt x="7201" y="10025"/>
                    <a:pt x="7201" y="10159"/>
                  </a:cubicBezTo>
                  <a:cubicBezTo>
                    <a:pt x="7201" y="10226"/>
                    <a:pt x="7201" y="10276"/>
                    <a:pt x="7201" y="10309"/>
                  </a:cubicBezTo>
                  <a:cubicBezTo>
                    <a:pt x="7201" y="10326"/>
                    <a:pt x="7201" y="10360"/>
                    <a:pt x="7201" y="10360"/>
                  </a:cubicBezTo>
                  <a:cubicBezTo>
                    <a:pt x="7201" y="10360"/>
                    <a:pt x="7201" y="10343"/>
                    <a:pt x="7218" y="10309"/>
                  </a:cubicBezTo>
                  <a:cubicBezTo>
                    <a:pt x="7218" y="10276"/>
                    <a:pt x="7218" y="10226"/>
                    <a:pt x="7218" y="10159"/>
                  </a:cubicBezTo>
                  <a:cubicBezTo>
                    <a:pt x="7218" y="10025"/>
                    <a:pt x="7218" y="9842"/>
                    <a:pt x="7218" y="9608"/>
                  </a:cubicBezTo>
                  <a:cubicBezTo>
                    <a:pt x="7218" y="9106"/>
                    <a:pt x="7218" y="8388"/>
                    <a:pt x="7218" y="7486"/>
                  </a:cubicBezTo>
                  <a:cubicBezTo>
                    <a:pt x="7218" y="5664"/>
                    <a:pt x="7235" y="3075"/>
                    <a:pt x="7235" y="34"/>
                  </a:cubicBezTo>
                  <a:lnTo>
                    <a:pt x="723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60"/>
            <p:cNvSpPr/>
            <p:nvPr/>
          </p:nvSpPr>
          <p:spPr>
            <a:xfrm>
              <a:off x="7380215" y="1008836"/>
              <a:ext cx="211562" cy="304187"/>
            </a:xfrm>
            <a:custGeom>
              <a:rect b="b" l="l" r="r" t="t"/>
              <a:pathLst>
                <a:path extrusionOk="0" h="9491" w="6601">
                  <a:moveTo>
                    <a:pt x="1" y="1"/>
                  </a:moveTo>
                  <a:lnTo>
                    <a:pt x="1" y="9491"/>
                  </a:lnTo>
                  <a:lnTo>
                    <a:pt x="6600" y="9491"/>
                  </a:lnTo>
                  <a:lnTo>
                    <a:pt x="660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60"/>
            <p:cNvSpPr/>
            <p:nvPr/>
          </p:nvSpPr>
          <p:spPr>
            <a:xfrm>
              <a:off x="7473929" y="1100275"/>
              <a:ext cx="36441" cy="2436"/>
            </a:xfrm>
            <a:custGeom>
              <a:rect b="b" l="l" r="r" t="t"/>
              <a:pathLst>
                <a:path extrusionOk="0" h="76" w="1137">
                  <a:moveTo>
                    <a:pt x="575" y="1"/>
                  </a:moveTo>
                  <a:cubicBezTo>
                    <a:pt x="385" y="1"/>
                    <a:pt x="193" y="13"/>
                    <a:pt x="1" y="38"/>
                  </a:cubicBezTo>
                  <a:cubicBezTo>
                    <a:pt x="193" y="63"/>
                    <a:pt x="385" y="76"/>
                    <a:pt x="575" y="76"/>
                  </a:cubicBezTo>
                  <a:cubicBezTo>
                    <a:pt x="765" y="76"/>
                    <a:pt x="953" y="63"/>
                    <a:pt x="1137" y="38"/>
                  </a:cubicBezTo>
                  <a:cubicBezTo>
                    <a:pt x="953" y="13"/>
                    <a:pt x="765" y="1"/>
                    <a:pt x="57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60"/>
            <p:cNvSpPr/>
            <p:nvPr/>
          </p:nvSpPr>
          <p:spPr>
            <a:xfrm>
              <a:off x="7402714" y="1104954"/>
              <a:ext cx="51440" cy="2051"/>
            </a:xfrm>
            <a:custGeom>
              <a:rect b="b" l="l" r="r" t="t"/>
              <a:pathLst>
                <a:path extrusionOk="0" h="64" w="1605">
                  <a:moveTo>
                    <a:pt x="802" y="1"/>
                  </a:moveTo>
                  <a:cubicBezTo>
                    <a:pt x="535" y="1"/>
                    <a:pt x="268" y="9"/>
                    <a:pt x="0" y="26"/>
                  </a:cubicBezTo>
                  <a:cubicBezTo>
                    <a:pt x="268" y="51"/>
                    <a:pt x="535" y="63"/>
                    <a:pt x="802" y="63"/>
                  </a:cubicBezTo>
                  <a:cubicBezTo>
                    <a:pt x="1070" y="63"/>
                    <a:pt x="1337" y="51"/>
                    <a:pt x="1604" y="26"/>
                  </a:cubicBezTo>
                  <a:cubicBezTo>
                    <a:pt x="1337" y="9"/>
                    <a:pt x="1070" y="1"/>
                    <a:pt x="8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60"/>
            <p:cNvSpPr/>
            <p:nvPr/>
          </p:nvSpPr>
          <p:spPr>
            <a:xfrm>
              <a:off x="7402714" y="1118351"/>
              <a:ext cx="51440" cy="2051"/>
            </a:xfrm>
            <a:custGeom>
              <a:rect b="b" l="l" r="r" t="t"/>
              <a:pathLst>
                <a:path extrusionOk="0" h="64" w="1605">
                  <a:moveTo>
                    <a:pt x="802" y="0"/>
                  </a:moveTo>
                  <a:cubicBezTo>
                    <a:pt x="535" y="0"/>
                    <a:pt x="268" y="9"/>
                    <a:pt x="0" y="26"/>
                  </a:cubicBezTo>
                  <a:cubicBezTo>
                    <a:pt x="268" y="51"/>
                    <a:pt x="535" y="63"/>
                    <a:pt x="802" y="63"/>
                  </a:cubicBezTo>
                  <a:cubicBezTo>
                    <a:pt x="1070" y="63"/>
                    <a:pt x="1337" y="51"/>
                    <a:pt x="1604" y="26"/>
                  </a:cubicBezTo>
                  <a:cubicBezTo>
                    <a:pt x="1337" y="9"/>
                    <a:pt x="1070" y="0"/>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60"/>
            <p:cNvSpPr/>
            <p:nvPr/>
          </p:nvSpPr>
          <p:spPr>
            <a:xfrm>
              <a:off x="7402714" y="1131876"/>
              <a:ext cx="51440" cy="2019"/>
            </a:xfrm>
            <a:custGeom>
              <a:rect b="b" l="l" r="r" t="t"/>
              <a:pathLst>
                <a:path extrusionOk="0" h="63" w="1605">
                  <a:moveTo>
                    <a:pt x="802" y="0"/>
                  </a:moveTo>
                  <a:cubicBezTo>
                    <a:pt x="535" y="0"/>
                    <a:pt x="268" y="13"/>
                    <a:pt x="0" y="38"/>
                  </a:cubicBezTo>
                  <a:cubicBezTo>
                    <a:pt x="268" y="55"/>
                    <a:pt x="535" y="63"/>
                    <a:pt x="802" y="63"/>
                  </a:cubicBezTo>
                  <a:cubicBezTo>
                    <a:pt x="1070" y="63"/>
                    <a:pt x="1337" y="55"/>
                    <a:pt x="1604" y="38"/>
                  </a:cubicBezTo>
                  <a:cubicBezTo>
                    <a:pt x="1337" y="13"/>
                    <a:pt x="1070" y="0"/>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60"/>
            <p:cNvSpPr/>
            <p:nvPr/>
          </p:nvSpPr>
          <p:spPr>
            <a:xfrm>
              <a:off x="7402714" y="1145273"/>
              <a:ext cx="51440" cy="2019"/>
            </a:xfrm>
            <a:custGeom>
              <a:rect b="b" l="l" r="r" t="t"/>
              <a:pathLst>
                <a:path extrusionOk="0" h="63" w="1605">
                  <a:moveTo>
                    <a:pt x="802" y="0"/>
                  </a:moveTo>
                  <a:cubicBezTo>
                    <a:pt x="535" y="0"/>
                    <a:pt x="268" y="13"/>
                    <a:pt x="0" y="38"/>
                  </a:cubicBezTo>
                  <a:cubicBezTo>
                    <a:pt x="268" y="54"/>
                    <a:pt x="535" y="63"/>
                    <a:pt x="802" y="63"/>
                  </a:cubicBezTo>
                  <a:cubicBezTo>
                    <a:pt x="1070" y="63"/>
                    <a:pt x="1337" y="54"/>
                    <a:pt x="1604" y="38"/>
                  </a:cubicBezTo>
                  <a:cubicBezTo>
                    <a:pt x="1337" y="13"/>
                    <a:pt x="1070" y="0"/>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60"/>
            <p:cNvSpPr/>
            <p:nvPr/>
          </p:nvSpPr>
          <p:spPr>
            <a:xfrm>
              <a:off x="7402714" y="1158638"/>
              <a:ext cx="51440" cy="2051"/>
            </a:xfrm>
            <a:custGeom>
              <a:rect b="b" l="l" r="r" t="t"/>
              <a:pathLst>
                <a:path extrusionOk="0" h="64" w="1605">
                  <a:moveTo>
                    <a:pt x="802" y="1"/>
                  </a:moveTo>
                  <a:cubicBezTo>
                    <a:pt x="535" y="1"/>
                    <a:pt x="268" y="13"/>
                    <a:pt x="0" y="38"/>
                  </a:cubicBezTo>
                  <a:cubicBezTo>
                    <a:pt x="268" y="55"/>
                    <a:pt x="535" y="63"/>
                    <a:pt x="802" y="63"/>
                  </a:cubicBezTo>
                  <a:cubicBezTo>
                    <a:pt x="1070" y="63"/>
                    <a:pt x="1337" y="55"/>
                    <a:pt x="1604" y="38"/>
                  </a:cubicBezTo>
                  <a:cubicBezTo>
                    <a:pt x="1337" y="13"/>
                    <a:pt x="1070" y="1"/>
                    <a:pt x="8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60"/>
            <p:cNvSpPr/>
            <p:nvPr/>
          </p:nvSpPr>
          <p:spPr>
            <a:xfrm>
              <a:off x="7402714" y="1182739"/>
              <a:ext cx="51440" cy="2051"/>
            </a:xfrm>
            <a:custGeom>
              <a:rect b="b" l="l" r="r" t="t"/>
              <a:pathLst>
                <a:path extrusionOk="0" h="64" w="1605">
                  <a:moveTo>
                    <a:pt x="802" y="1"/>
                  </a:moveTo>
                  <a:cubicBezTo>
                    <a:pt x="535" y="1"/>
                    <a:pt x="268" y="13"/>
                    <a:pt x="0" y="38"/>
                  </a:cubicBezTo>
                  <a:cubicBezTo>
                    <a:pt x="268" y="55"/>
                    <a:pt x="535" y="63"/>
                    <a:pt x="802" y="63"/>
                  </a:cubicBezTo>
                  <a:cubicBezTo>
                    <a:pt x="1070" y="63"/>
                    <a:pt x="1337" y="55"/>
                    <a:pt x="1604" y="38"/>
                  </a:cubicBezTo>
                  <a:cubicBezTo>
                    <a:pt x="1337" y="13"/>
                    <a:pt x="1070" y="1"/>
                    <a:pt x="8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60"/>
            <p:cNvSpPr/>
            <p:nvPr/>
          </p:nvSpPr>
          <p:spPr>
            <a:xfrm>
              <a:off x="7402714" y="1196136"/>
              <a:ext cx="51440" cy="2436"/>
            </a:xfrm>
            <a:custGeom>
              <a:rect b="b" l="l" r="r" t="t"/>
              <a:pathLst>
                <a:path extrusionOk="0" h="76" w="1605">
                  <a:moveTo>
                    <a:pt x="802" y="0"/>
                  </a:moveTo>
                  <a:cubicBezTo>
                    <a:pt x="535" y="0"/>
                    <a:pt x="268" y="13"/>
                    <a:pt x="0" y="38"/>
                  </a:cubicBezTo>
                  <a:cubicBezTo>
                    <a:pt x="268" y="63"/>
                    <a:pt x="535" y="76"/>
                    <a:pt x="802" y="76"/>
                  </a:cubicBezTo>
                  <a:cubicBezTo>
                    <a:pt x="1070" y="76"/>
                    <a:pt x="1337" y="63"/>
                    <a:pt x="1604" y="38"/>
                  </a:cubicBezTo>
                  <a:cubicBezTo>
                    <a:pt x="1337" y="13"/>
                    <a:pt x="1070" y="0"/>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60"/>
            <p:cNvSpPr/>
            <p:nvPr/>
          </p:nvSpPr>
          <p:spPr>
            <a:xfrm>
              <a:off x="7402714" y="1209533"/>
              <a:ext cx="51440" cy="2436"/>
            </a:xfrm>
            <a:custGeom>
              <a:rect b="b" l="l" r="r" t="t"/>
              <a:pathLst>
                <a:path extrusionOk="0" h="76" w="1605">
                  <a:moveTo>
                    <a:pt x="802" y="0"/>
                  </a:moveTo>
                  <a:cubicBezTo>
                    <a:pt x="535" y="0"/>
                    <a:pt x="268" y="13"/>
                    <a:pt x="0" y="38"/>
                  </a:cubicBezTo>
                  <a:cubicBezTo>
                    <a:pt x="268" y="63"/>
                    <a:pt x="535" y="75"/>
                    <a:pt x="802" y="75"/>
                  </a:cubicBezTo>
                  <a:cubicBezTo>
                    <a:pt x="1070" y="75"/>
                    <a:pt x="1337" y="63"/>
                    <a:pt x="1604" y="38"/>
                  </a:cubicBezTo>
                  <a:cubicBezTo>
                    <a:pt x="1337" y="13"/>
                    <a:pt x="1070" y="0"/>
                    <a:pt x="8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60"/>
            <p:cNvSpPr/>
            <p:nvPr/>
          </p:nvSpPr>
          <p:spPr>
            <a:xfrm>
              <a:off x="7402714" y="1223315"/>
              <a:ext cx="28396" cy="2019"/>
            </a:xfrm>
            <a:custGeom>
              <a:rect b="b" l="l" r="r" t="t"/>
              <a:pathLst>
                <a:path extrusionOk="0" h="63" w="886">
                  <a:moveTo>
                    <a:pt x="449" y="0"/>
                  </a:moveTo>
                  <a:cubicBezTo>
                    <a:pt x="301" y="0"/>
                    <a:pt x="151" y="9"/>
                    <a:pt x="0" y="25"/>
                  </a:cubicBezTo>
                  <a:cubicBezTo>
                    <a:pt x="151" y="50"/>
                    <a:pt x="301" y="63"/>
                    <a:pt x="449" y="63"/>
                  </a:cubicBezTo>
                  <a:cubicBezTo>
                    <a:pt x="598" y="63"/>
                    <a:pt x="744" y="50"/>
                    <a:pt x="886" y="25"/>
                  </a:cubicBezTo>
                  <a:cubicBezTo>
                    <a:pt x="744" y="9"/>
                    <a:pt x="598" y="0"/>
                    <a:pt x="4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60"/>
            <p:cNvSpPr/>
            <p:nvPr/>
          </p:nvSpPr>
          <p:spPr>
            <a:xfrm>
              <a:off x="7473929" y="1122229"/>
              <a:ext cx="82497" cy="2051"/>
            </a:xfrm>
            <a:custGeom>
              <a:rect b="b" l="l" r="r" t="t"/>
              <a:pathLst>
                <a:path extrusionOk="0" h="64" w="2574">
                  <a:moveTo>
                    <a:pt x="1293" y="1"/>
                  </a:moveTo>
                  <a:cubicBezTo>
                    <a:pt x="865" y="1"/>
                    <a:pt x="435" y="13"/>
                    <a:pt x="1" y="38"/>
                  </a:cubicBezTo>
                  <a:cubicBezTo>
                    <a:pt x="435" y="55"/>
                    <a:pt x="865" y="63"/>
                    <a:pt x="1293" y="63"/>
                  </a:cubicBezTo>
                  <a:cubicBezTo>
                    <a:pt x="1722" y="63"/>
                    <a:pt x="2148" y="55"/>
                    <a:pt x="2574" y="38"/>
                  </a:cubicBezTo>
                  <a:cubicBezTo>
                    <a:pt x="2148" y="13"/>
                    <a:pt x="1722" y="1"/>
                    <a:pt x="129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60"/>
            <p:cNvSpPr/>
            <p:nvPr/>
          </p:nvSpPr>
          <p:spPr>
            <a:xfrm>
              <a:off x="7474987" y="1135498"/>
              <a:ext cx="82529" cy="2019"/>
            </a:xfrm>
            <a:custGeom>
              <a:rect b="b" l="l" r="r" t="t"/>
              <a:pathLst>
                <a:path extrusionOk="0" h="63" w="2575">
                  <a:moveTo>
                    <a:pt x="1294" y="0"/>
                  </a:moveTo>
                  <a:cubicBezTo>
                    <a:pt x="866" y="0"/>
                    <a:pt x="435" y="8"/>
                    <a:pt x="1" y="25"/>
                  </a:cubicBezTo>
                  <a:cubicBezTo>
                    <a:pt x="435" y="50"/>
                    <a:pt x="866" y="63"/>
                    <a:pt x="1294" y="63"/>
                  </a:cubicBezTo>
                  <a:cubicBezTo>
                    <a:pt x="1722" y="63"/>
                    <a:pt x="2148" y="50"/>
                    <a:pt x="2574" y="25"/>
                  </a:cubicBezTo>
                  <a:cubicBezTo>
                    <a:pt x="2148" y="8"/>
                    <a:pt x="1722" y="0"/>
                    <a:pt x="129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60"/>
            <p:cNvSpPr/>
            <p:nvPr/>
          </p:nvSpPr>
          <p:spPr>
            <a:xfrm>
              <a:off x="7473929" y="1165080"/>
              <a:ext cx="36441" cy="2436"/>
            </a:xfrm>
            <a:custGeom>
              <a:rect b="b" l="l" r="r" t="t"/>
              <a:pathLst>
                <a:path extrusionOk="0" h="76" w="1137">
                  <a:moveTo>
                    <a:pt x="575" y="0"/>
                  </a:moveTo>
                  <a:cubicBezTo>
                    <a:pt x="385" y="0"/>
                    <a:pt x="193" y="13"/>
                    <a:pt x="1" y="38"/>
                  </a:cubicBezTo>
                  <a:cubicBezTo>
                    <a:pt x="193" y="63"/>
                    <a:pt x="385" y="75"/>
                    <a:pt x="575" y="75"/>
                  </a:cubicBezTo>
                  <a:cubicBezTo>
                    <a:pt x="765" y="75"/>
                    <a:pt x="953" y="63"/>
                    <a:pt x="1137" y="38"/>
                  </a:cubicBezTo>
                  <a:cubicBezTo>
                    <a:pt x="953" y="13"/>
                    <a:pt x="765" y="0"/>
                    <a:pt x="5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60"/>
            <p:cNvSpPr/>
            <p:nvPr/>
          </p:nvSpPr>
          <p:spPr>
            <a:xfrm>
              <a:off x="7473929" y="1187034"/>
              <a:ext cx="82497" cy="2019"/>
            </a:xfrm>
            <a:custGeom>
              <a:rect b="b" l="l" r="r" t="t"/>
              <a:pathLst>
                <a:path extrusionOk="0" h="63" w="2574">
                  <a:moveTo>
                    <a:pt x="1293" y="0"/>
                  </a:moveTo>
                  <a:cubicBezTo>
                    <a:pt x="865" y="0"/>
                    <a:pt x="435" y="13"/>
                    <a:pt x="1" y="38"/>
                  </a:cubicBezTo>
                  <a:cubicBezTo>
                    <a:pt x="435" y="55"/>
                    <a:pt x="865" y="63"/>
                    <a:pt x="1293" y="63"/>
                  </a:cubicBezTo>
                  <a:cubicBezTo>
                    <a:pt x="1722" y="63"/>
                    <a:pt x="2148" y="55"/>
                    <a:pt x="2574" y="38"/>
                  </a:cubicBezTo>
                  <a:cubicBezTo>
                    <a:pt x="2148" y="13"/>
                    <a:pt x="1722" y="0"/>
                    <a:pt x="12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60"/>
            <p:cNvSpPr/>
            <p:nvPr/>
          </p:nvSpPr>
          <p:spPr>
            <a:xfrm>
              <a:off x="7474987" y="1200271"/>
              <a:ext cx="82529" cy="2051"/>
            </a:xfrm>
            <a:custGeom>
              <a:rect b="b" l="l" r="r" t="t"/>
              <a:pathLst>
                <a:path extrusionOk="0" h="64" w="2575">
                  <a:moveTo>
                    <a:pt x="1294" y="1"/>
                  </a:moveTo>
                  <a:cubicBezTo>
                    <a:pt x="866" y="1"/>
                    <a:pt x="435" y="9"/>
                    <a:pt x="1" y="26"/>
                  </a:cubicBezTo>
                  <a:cubicBezTo>
                    <a:pt x="435" y="51"/>
                    <a:pt x="866" y="64"/>
                    <a:pt x="1294" y="64"/>
                  </a:cubicBezTo>
                  <a:cubicBezTo>
                    <a:pt x="1722" y="64"/>
                    <a:pt x="2148" y="51"/>
                    <a:pt x="2574" y="26"/>
                  </a:cubicBezTo>
                  <a:cubicBezTo>
                    <a:pt x="2148" y="9"/>
                    <a:pt x="1722" y="1"/>
                    <a:pt x="12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60"/>
            <p:cNvSpPr/>
            <p:nvPr/>
          </p:nvSpPr>
          <p:spPr>
            <a:xfrm>
              <a:off x="7473929" y="1232545"/>
              <a:ext cx="36441" cy="2051"/>
            </a:xfrm>
            <a:custGeom>
              <a:rect b="b" l="l" r="r" t="t"/>
              <a:pathLst>
                <a:path extrusionOk="0" h="64" w="1137">
                  <a:moveTo>
                    <a:pt x="575" y="1"/>
                  </a:moveTo>
                  <a:cubicBezTo>
                    <a:pt x="385" y="1"/>
                    <a:pt x="193" y="13"/>
                    <a:pt x="1" y="38"/>
                  </a:cubicBezTo>
                  <a:cubicBezTo>
                    <a:pt x="193" y="55"/>
                    <a:pt x="385" y="63"/>
                    <a:pt x="575" y="63"/>
                  </a:cubicBezTo>
                  <a:cubicBezTo>
                    <a:pt x="765" y="63"/>
                    <a:pt x="953" y="55"/>
                    <a:pt x="1137" y="38"/>
                  </a:cubicBezTo>
                  <a:cubicBezTo>
                    <a:pt x="953" y="13"/>
                    <a:pt x="765" y="1"/>
                    <a:pt x="57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60"/>
            <p:cNvSpPr/>
            <p:nvPr/>
          </p:nvSpPr>
          <p:spPr>
            <a:xfrm>
              <a:off x="7473929" y="1254371"/>
              <a:ext cx="82497" cy="2051"/>
            </a:xfrm>
            <a:custGeom>
              <a:rect b="b" l="l" r="r" t="t"/>
              <a:pathLst>
                <a:path extrusionOk="0" h="64" w="2574">
                  <a:moveTo>
                    <a:pt x="1293" y="0"/>
                  </a:moveTo>
                  <a:cubicBezTo>
                    <a:pt x="865" y="0"/>
                    <a:pt x="435" y="9"/>
                    <a:pt x="1" y="25"/>
                  </a:cubicBezTo>
                  <a:cubicBezTo>
                    <a:pt x="435" y="51"/>
                    <a:pt x="865" y="63"/>
                    <a:pt x="1293" y="63"/>
                  </a:cubicBezTo>
                  <a:cubicBezTo>
                    <a:pt x="1722" y="63"/>
                    <a:pt x="2148" y="51"/>
                    <a:pt x="2574" y="25"/>
                  </a:cubicBezTo>
                  <a:cubicBezTo>
                    <a:pt x="2148" y="9"/>
                    <a:pt x="1722" y="0"/>
                    <a:pt x="12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60"/>
            <p:cNvSpPr/>
            <p:nvPr/>
          </p:nvSpPr>
          <p:spPr>
            <a:xfrm>
              <a:off x="7474987" y="1267351"/>
              <a:ext cx="82529" cy="2051"/>
            </a:xfrm>
            <a:custGeom>
              <a:rect b="b" l="l" r="r" t="t"/>
              <a:pathLst>
                <a:path extrusionOk="0" h="64" w="2575">
                  <a:moveTo>
                    <a:pt x="1294" y="1"/>
                  </a:moveTo>
                  <a:cubicBezTo>
                    <a:pt x="866" y="1"/>
                    <a:pt x="435" y="13"/>
                    <a:pt x="1" y="38"/>
                  </a:cubicBezTo>
                  <a:cubicBezTo>
                    <a:pt x="435" y="55"/>
                    <a:pt x="866" y="63"/>
                    <a:pt x="1294" y="63"/>
                  </a:cubicBezTo>
                  <a:cubicBezTo>
                    <a:pt x="1722" y="63"/>
                    <a:pt x="2148" y="55"/>
                    <a:pt x="2574" y="38"/>
                  </a:cubicBezTo>
                  <a:cubicBezTo>
                    <a:pt x="2148" y="13"/>
                    <a:pt x="1722" y="1"/>
                    <a:pt x="12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60"/>
            <p:cNvSpPr/>
            <p:nvPr/>
          </p:nvSpPr>
          <p:spPr>
            <a:xfrm>
              <a:off x="7400054" y="1030694"/>
              <a:ext cx="56761" cy="56344"/>
            </a:xfrm>
            <a:custGeom>
              <a:rect b="b" l="l" r="r" t="t"/>
              <a:pathLst>
                <a:path extrusionOk="0" h="1758" w="1771">
                  <a:moveTo>
                    <a:pt x="36" y="1"/>
                  </a:moveTo>
                  <a:cubicBezTo>
                    <a:pt x="36" y="1"/>
                    <a:pt x="35" y="2"/>
                    <a:pt x="33" y="4"/>
                  </a:cubicBezTo>
                  <a:lnTo>
                    <a:pt x="33" y="4"/>
                  </a:lnTo>
                  <a:cubicBezTo>
                    <a:pt x="35" y="2"/>
                    <a:pt x="36" y="1"/>
                    <a:pt x="36" y="1"/>
                  </a:cubicBezTo>
                  <a:close/>
                  <a:moveTo>
                    <a:pt x="33" y="4"/>
                  </a:moveTo>
                  <a:cubicBezTo>
                    <a:pt x="25" y="12"/>
                    <a:pt x="0" y="40"/>
                    <a:pt x="9" y="40"/>
                  </a:cubicBezTo>
                  <a:cubicBezTo>
                    <a:pt x="10" y="40"/>
                    <a:pt x="13" y="39"/>
                    <a:pt x="16" y="37"/>
                  </a:cubicBezTo>
                  <a:lnTo>
                    <a:pt x="16" y="254"/>
                  </a:lnTo>
                  <a:lnTo>
                    <a:pt x="16" y="488"/>
                  </a:lnTo>
                  <a:lnTo>
                    <a:pt x="16" y="923"/>
                  </a:lnTo>
                  <a:cubicBezTo>
                    <a:pt x="16" y="1207"/>
                    <a:pt x="16" y="1474"/>
                    <a:pt x="16" y="1725"/>
                  </a:cubicBezTo>
                  <a:lnTo>
                    <a:pt x="16" y="1758"/>
                  </a:lnTo>
                  <a:lnTo>
                    <a:pt x="33" y="1758"/>
                  </a:lnTo>
                  <a:lnTo>
                    <a:pt x="1270" y="1741"/>
                  </a:lnTo>
                  <a:lnTo>
                    <a:pt x="1620" y="1741"/>
                  </a:lnTo>
                  <a:cubicBezTo>
                    <a:pt x="1654" y="1741"/>
                    <a:pt x="1704" y="1725"/>
                    <a:pt x="1737" y="1725"/>
                  </a:cubicBezTo>
                  <a:lnTo>
                    <a:pt x="1604" y="1725"/>
                  </a:lnTo>
                  <a:lnTo>
                    <a:pt x="1253" y="1708"/>
                  </a:lnTo>
                  <a:lnTo>
                    <a:pt x="67" y="1692"/>
                  </a:lnTo>
                  <a:lnTo>
                    <a:pt x="67" y="1692"/>
                  </a:lnTo>
                  <a:cubicBezTo>
                    <a:pt x="67" y="1451"/>
                    <a:pt x="67" y="1194"/>
                    <a:pt x="67" y="923"/>
                  </a:cubicBezTo>
                  <a:lnTo>
                    <a:pt x="67" y="488"/>
                  </a:lnTo>
                  <a:lnTo>
                    <a:pt x="67" y="254"/>
                  </a:lnTo>
                  <a:lnTo>
                    <a:pt x="67" y="70"/>
                  </a:lnTo>
                  <a:lnTo>
                    <a:pt x="67" y="70"/>
                  </a:lnTo>
                  <a:lnTo>
                    <a:pt x="1704" y="54"/>
                  </a:lnTo>
                  <a:lnTo>
                    <a:pt x="1704" y="54"/>
                  </a:lnTo>
                  <a:cubicBezTo>
                    <a:pt x="1704" y="548"/>
                    <a:pt x="1721" y="959"/>
                    <a:pt x="1721" y="1257"/>
                  </a:cubicBezTo>
                  <a:cubicBezTo>
                    <a:pt x="1721" y="1390"/>
                    <a:pt x="1721" y="1507"/>
                    <a:pt x="1721" y="1608"/>
                  </a:cubicBezTo>
                  <a:cubicBezTo>
                    <a:pt x="1721" y="1641"/>
                    <a:pt x="1737" y="1691"/>
                    <a:pt x="1737" y="1725"/>
                  </a:cubicBezTo>
                  <a:cubicBezTo>
                    <a:pt x="1737" y="1691"/>
                    <a:pt x="1737" y="1658"/>
                    <a:pt x="1737" y="1608"/>
                  </a:cubicBezTo>
                  <a:cubicBezTo>
                    <a:pt x="1737" y="1524"/>
                    <a:pt x="1754" y="1407"/>
                    <a:pt x="1754" y="1273"/>
                  </a:cubicBezTo>
                  <a:cubicBezTo>
                    <a:pt x="1754" y="956"/>
                    <a:pt x="1754" y="538"/>
                    <a:pt x="1771" y="37"/>
                  </a:cubicBezTo>
                  <a:lnTo>
                    <a:pt x="1771" y="4"/>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60"/>
            <p:cNvSpPr/>
            <p:nvPr/>
          </p:nvSpPr>
          <p:spPr>
            <a:xfrm>
              <a:off x="7480884" y="1053834"/>
              <a:ext cx="86791" cy="2147"/>
            </a:xfrm>
            <a:custGeom>
              <a:rect b="b" l="l" r="r" t="t"/>
              <a:pathLst>
                <a:path extrusionOk="0" h="67" w="2708">
                  <a:moveTo>
                    <a:pt x="1354" y="0"/>
                  </a:moveTo>
                  <a:cubicBezTo>
                    <a:pt x="602" y="0"/>
                    <a:pt x="1" y="17"/>
                    <a:pt x="1" y="33"/>
                  </a:cubicBezTo>
                  <a:cubicBezTo>
                    <a:pt x="1" y="50"/>
                    <a:pt x="602" y="67"/>
                    <a:pt x="1354" y="67"/>
                  </a:cubicBezTo>
                  <a:cubicBezTo>
                    <a:pt x="2106" y="67"/>
                    <a:pt x="2708" y="50"/>
                    <a:pt x="2708" y="33"/>
                  </a:cubicBezTo>
                  <a:cubicBezTo>
                    <a:pt x="2708" y="17"/>
                    <a:pt x="2106" y="0"/>
                    <a:pt x="135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60"/>
            <p:cNvSpPr/>
            <p:nvPr/>
          </p:nvSpPr>
          <p:spPr>
            <a:xfrm>
              <a:off x="7481429" y="1066398"/>
              <a:ext cx="43941" cy="2051"/>
            </a:xfrm>
            <a:custGeom>
              <a:rect b="b" l="l" r="r" t="t"/>
              <a:pathLst>
                <a:path extrusionOk="0" h="64" w="1371">
                  <a:moveTo>
                    <a:pt x="686" y="1"/>
                  </a:moveTo>
                  <a:cubicBezTo>
                    <a:pt x="456" y="1"/>
                    <a:pt x="226" y="9"/>
                    <a:pt x="0" y="26"/>
                  </a:cubicBezTo>
                  <a:cubicBezTo>
                    <a:pt x="226" y="51"/>
                    <a:pt x="456" y="63"/>
                    <a:pt x="686" y="63"/>
                  </a:cubicBezTo>
                  <a:cubicBezTo>
                    <a:pt x="915" y="63"/>
                    <a:pt x="1145" y="51"/>
                    <a:pt x="1371" y="26"/>
                  </a:cubicBezTo>
                  <a:cubicBezTo>
                    <a:pt x="1145" y="9"/>
                    <a:pt x="915" y="1"/>
                    <a:pt x="6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60"/>
            <p:cNvSpPr/>
            <p:nvPr/>
          </p:nvSpPr>
          <p:spPr>
            <a:xfrm>
              <a:off x="7406976" y="1071494"/>
              <a:ext cx="47178" cy="14487"/>
            </a:xfrm>
            <a:custGeom>
              <a:rect b="b" l="l" r="r" t="t"/>
              <a:pathLst>
                <a:path extrusionOk="0" h="452" w="1472">
                  <a:moveTo>
                    <a:pt x="736" y="0"/>
                  </a:moveTo>
                  <a:cubicBezTo>
                    <a:pt x="519" y="0"/>
                    <a:pt x="302" y="84"/>
                    <a:pt x="151" y="234"/>
                  </a:cubicBezTo>
                  <a:cubicBezTo>
                    <a:pt x="101" y="285"/>
                    <a:pt x="68" y="335"/>
                    <a:pt x="34" y="385"/>
                  </a:cubicBezTo>
                  <a:cubicBezTo>
                    <a:pt x="18" y="401"/>
                    <a:pt x="1" y="435"/>
                    <a:pt x="1" y="452"/>
                  </a:cubicBezTo>
                  <a:cubicBezTo>
                    <a:pt x="51" y="385"/>
                    <a:pt x="101" y="318"/>
                    <a:pt x="168" y="251"/>
                  </a:cubicBezTo>
                  <a:cubicBezTo>
                    <a:pt x="306" y="129"/>
                    <a:pt x="485" y="48"/>
                    <a:pt x="681" y="48"/>
                  </a:cubicBezTo>
                  <a:cubicBezTo>
                    <a:pt x="699" y="48"/>
                    <a:pt x="718" y="49"/>
                    <a:pt x="736" y="51"/>
                  </a:cubicBezTo>
                  <a:cubicBezTo>
                    <a:pt x="937" y="51"/>
                    <a:pt x="1137" y="134"/>
                    <a:pt x="1288" y="268"/>
                  </a:cubicBezTo>
                  <a:cubicBezTo>
                    <a:pt x="1350" y="315"/>
                    <a:pt x="1412" y="376"/>
                    <a:pt x="1461" y="438"/>
                  </a:cubicBezTo>
                  <a:lnTo>
                    <a:pt x="1461" y="438"/>
                  </a:lnTo>
                  <a:cubicBezTo>
                    <a:pt x="1453" y="425"/>
                    <a:pt x="1450" y="409"/>
                    <a:pt x="1438" y="385"/>
                  </a:cubicBezTo>
                  <a:cubicBezTo>
                    <a:pt x="1404" y="335"/>
                    <a:pt x="1354" y="285"/>
                    <a:pt x="1304" y="251"/>
                  </a:cubicBezTo>
                  <a:cubicBezTo>
                    <a:pt x="1154" y="101"/>
                    <a:pt x="953" y="17"/>
                    <a:pt x="736" y="0"/>
                  </a:cubicBezTo>
                  <a:close/>
                  <a:moveTo>
                    <a:pt x="1461" y="438"/>
                  </a:moveTo>
                  <a:cubicBezTo>
                    <a:pt x="1464" y="443"/>
                    <a:pt x="1467" y="447"/>
                    <a:pt x="1471" y="452"/>
                  </a:cubicBezTo>
                  <a:cubicBezTo>
                    <a:pt x="1468" y="447"/>
                    <a:pt x="1465" y="443"/>
                    <a:pt x="1461" y="438"/>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60"/>
            <p:cNvSpPr/>
            <p:nvPr/>
          </p:nvSpPr>
          <p:spPr>
            <a:xfrm>
              <a:off x="7415566" y="1040309"/>
              <a:ext cx="26281" cy="29422"/>
            </a:xfrm>
            <a:custGeom>
              <a:rect b="b" l="l" r="r" t="t"/>
              <a:pathLst>
                <a:path extrusionOk="0" h="918" w="820">
                  <a:moveTo>
                    <a:pt x="412" y="17"/>
                  </a:moveTo>
                  <a:cubicBezTo>
                    <a:pt x="485" y="17"/>
                    <a:pt x="563" y="49"/>
                    <a:pt x="619" y="105"/>
                  </a:cubicBezTo>
                  <a:cubicBezTo>
                    <a:pt x="735" y="188"/>
                    <a:pt x="786" y="322"/>
                    <a:pt x="786" y="472"/>
                  </a:cubicBezTo>
                  <a:cubicBezTo>
                    <a:pt x="786" y="556"/>
                    <a:pt x="769" y="639"/>
                    <a:pt x="735" y="706"/>
                  </a:cubicBezTo>
                  <a:cubicBezTo>
                    <a:pt x="685" y="790"/>
                    <a:pt x="619" y="840"/>
                    <a:pt x="535" y="873"/>
                  </a:cubicBezTo>
                  <a:cubicBezTo>
                    <a:pt x="507" y="879"/>
                    <a:pt x="478" y="882"/>
                    <a:pt x="449" y="882"/>
                  </a:cubicBezTo>
                  <a:cubicBezTo>
                    <a:pt x="309" y="882"/>
                    <a:pt x="170" y="814"/>
                    <a:pt x="101" y="689"/>
                  </a:cubicBezTo>
                  <a:cubicBezTo>
                    <a:pt x="34" y="556"/>
                    <a:pt x="17" y="422"/>
                    <a:pt x="67" y="288"/>
                  </a:cubicBezTo>
                  <a:cubicBezTo>
                    <a:pt x="84" y="188"/>
                    <a:pt x="134" y="105"/>
                    <a:pt x="218" y="54"/>
                  </a:cubicBezTo>
                  <a:cubicBezTo>
                    <a:pt x="243" y="42"/>
                    <a:pt x="264" y="34"/>
                    <a:pt x="280" y="28"/>
                  </a:cubicBezTo>
                  <a:lnTo>
                    <a:pt x="280" y="28"/>
                  </a:lnTo>
                  <a:cubicBezTo>
                    <a:pt x="310" y="21"/>
                    <a:pt x="343" y="21"/>
                    <a:pt x="368" y="21"/>
                  </a:cubicBezTo>
                  <a:cubicBezTo>
                    <a:pt x="382" y="18"/>
                    <a:pt x="397" y="17"/>
                    <a:pt x="412" y="17"/>
                  </a:cubicBezTo>
                  <a:close/>
                  <a:moveTo>
                    <a:pt x="412" y="0"/>
                  </a:moveTo>
                  <a:cubicBezTo>
                    <a:pt x="392" y="0"/>
                    <a:pt x="372" y="1"/>
                    <a:pt x="351" y="4"/>
                  </a:cubicBezTo>
                  <a:cubicBezTo>
                    <a:pt x="340" y="4"/>
                    <a:pt x="328" y="6"/>
                    <a:pt x="316" y="10"/>
                  </a:cubicBezTo>
                  <a:lnTo>
                    <a:pt x="316" y="10"/>
                  </a:lnTo>
                  <a:cubicBezTo>
                    <a:pt x="317" y="8"/>
                    <a:pt x="318" y="6"/>
                    <a:pt x="318" y="4"/>
                  </a:cubicBezTo>
                  <a:lnTo>
                    <a:pt x="318" y="4"/>
                  </a:lnTo>
                  <a:cubicBezTo>
                    <a:pt x="284" y="21"/>
                    <a:pt x="251" y="21"/>
                    <a:pt x="218" y="38"/>
                  </a:cubicBezTo>
                  <a:cubicBezTo>
                    <a:pt x="134" y="88"/>
                    <a:pt x="67" y="171"/>
                    <a:pt x="34" y="272"/>
                  </a:cubicBezTo>
                  <a:cubicBezTo>
                    <a:pt x="17" y="339"/>
                    <a:pt x="0" y="405"/>
                    <a:pt x="0" y="472"/>
                  </a:cubicBezTo>
                  <a:cubicBezTo>
                    <a:pt x="0" y="556"/>
                    <a:pt x="17" y="639"/>
                    <a:pt x="67" y="706"/>
                  </a:cubicBezTo>
                  <a:cubicBezTo>
                    <a:pt x="117" y="790"/>
                    <a:pt x="184" y="840"/>
                    <a:pt x="268" y="890"/>
                  </a:cubicBezTo>
                  <a:cubicBezTo>
                    <a:pt x="317" y="909"/>
                    <a:pt x="371" y="918"/>
                    <a:pt x="428" y="918"/>
                  </a:cubicBezTo>
                  <a:cubicBezTo>
                    <a:pt x="469" y="918"/>
                    <a:pt x="510" y="914"/>
                    <a:pt x="552" y="907"/>
                  </a:cubicBezTo>
                  <a:cubicBezTo>
                    <a:pt x="635" y="873"/>
                    <a:pt x="719" y="823"/>
                    <a:pt x="769" y="723"/>
                  </a:cubicBezTo>
                  <a:cubicBezTo>
                    <a:pt x="802" y="656"/>
                    <a:pt x="819" y="556"/>
                    <a:pt x="819" y="472"/>
                  </a:cubicBezTo>
                  <a:cubicBezTo>
                    <a:pt x="819" y="322"/>
                    <a:pt x="752" y="171"/>
                    <a:pt x="635" y="71"/>
                  </a:cubicBezTo>
                  <a:cubicBezTo>
                    <a:pt x="580" y="30"/>
                    <a:pt x="503" y="0"/>
                    <a:pt x="4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60"/>
            <p:cNvSpPr/>
            <p:nvPr/>
          </p:nvSpPr>
          <p:spPr>
            <a:xfrm>
              <a:off x="7434315" y="1051687"/>
              <a:ext cx="1763" cy="929"/>
            </a:xfrm>
            <a:custGeom>
              <a:rect b="b" l="l" r="r" t="t"/>
              <a:pathLst>
                <a:path extrusionOk="0" h="29" w="55">
                  <a:moveTo>
                    <a:pt x="17" y="0"/>
                  </a:moveTo>
                  <a:cubicBezTo>
                    <a:pt x="17" y="0"/>
                    <a:pt x="0" y="17"/>
                    <a:pt x="0" y="17"/>
                  </a:cubicBezTo>
                  <a:cubicBezTo>
                    <a:pt x="0" y="25"/>
                    <a:pt x="4" y="28"/>
                    <a:pt x="10" y="28"/>
                  </a:cubicBezTo>
                  <a:cubicBezTo>
                    <a:pt x="26" y="28"/>
                    <a:pt x="54"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60"/>
            <p:cNvSpPr/>
            <p:nvPr/>
          </p:nvSpPr>
          <p:spPr>
            <a:xfrm>
              <a:off x="7421976" y="1053289"/>
              <a:ext cx="1891" cy="1154"/>
            </a:xfrm>
            <a:custGeom>
              <a:rect b="b" l="l" r="r" t="t"/>
              <a:pathLst>
                <a:path extrusionOk="0" h="36" w="59">
                  <a:moveTo>
                    <a:pt x="34" y="0"/>
                  </a:moveTo>
                  <a:cubicBezTo>
                    <a:pt x="18" y="0"/>
                    <a:pt x="1" y="17"/>
                    <a:pt x="1" y="17"/>
                  </a:cubicBezTo>
                  <a:cubicBezTo>
                    <a:pt x="1" y="31"/>
                    <a:pt x="6" y="36"/>
                    <a:pt x="12" y="36"/>
                  </a:cubicBezTo>
                  <a:cubicBezTo>
                    <a:pt x="30" y="36"/>
                    <a:pt x="59"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60"/>
            <p:cNvSpPr/>
            <p:nvPr/>
          </p:nvSpPr>
          <p:spPr>
            <a:xfrm>
              <a:off x="7416624" y="1042585"/>
              <a:ext cx="18781" cy="8045"/>
            </a:xfrm>
            <a:custGeom>
              <a:rect b="b" l="l" r="r" t="t"/>
              <a:pathLst>
                <a:path extrusionOk="0" h="251" w="586">
                  <a:moveTo>
                    <a:pt x="569" y="0"/>
                  </a:moveTo>
                  <a:cubicBezTo>
                    <a:pt x="569" y="0"/>
                    <a:pt x="552" y="34"/>
                    <a:pt x="519" y="84"/>
                  </a:cubicBezTo>
                  <a:cubicBezTo>
                    <a:pt x="469" y="134"/>
                    <a:pt x="402" y="184"/>
                    <a:pt x="335" y="201"/>
                  </a:cubicBezTo>
                  <a:cubicBezTo>
                    <a:pt x="251" y="217"/>
                    <a:pt x="168" y="217"/>
                    <a:pt x="101" y="217"/>
                  </a:cubicBezTo>
                  <a:cubicBezTo>
                    <a:pt x="68" y="217"/>
                    <a:pt x="34" y="217"/>
                    <a:pt x="1" y="234"/>
                  </a:cubicBezTo>
                  <a:cubicBezTo>
                    <a:pt x="34" y="234"/>
                    <a:pt x="68" y="251"/>
                    <a:pt x="101" y="251"/>
                  </a:cubicBezTo>
                  <a:cubicBezTo>
                    <a:pt x="185" y="251"/>
                    <a:pt x="251" y="251"/>
                    <a:pt x="335" y="234"/>
                  </a:cubicBezTo>
                  <a:cubicBezTo>
                    <a:pt x="418" y="217"/>
                    <a:pt x="502" y="167"/>
                    <a:pt x="552" y="100"/>
                  </a:cubicBezTo>
                  <a:cubicBezTo>
                    <a:pt x="586" y="34"/>
                    <a:pt x="586" y="0"/>
                    <a:pt x="5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60"/>
            <p:cNvSpPr/>
            <p:nvPr/>
          </p:nvSpPr>
          <p:spPr>
            <a:xfrm>
              <a:off x="7412874" y="1055437"/>
              <a:ext cx="3782" cy="4551"/>
            </a:xfrm>
            <a:custGeom>
              <a:rect b="b" l="l" r="r" t="t"/>
              <a:pathLst>
                <a:path extrusionOk="0" h="142" w="118">
                  <a:moveTo>
                    <a:pt x="68" y="0"/>
                  </a:moveTo>
                  <a:cubicBezTo>
                    <a:pt x="51" y="0"/>
                    <a:pt x="34" y="0"/>
                    <a:pt x="17" y="17"/>
                  </a:cubicBezTo>
                  <a:cubicBezTo>
                    <a:pt x="1" y="34"/>
                    <a:pt x="1" y="50"/>
                    <a:pt x="1" y="67"/>
                  </a:cubicBezTo>
                  <a:cubicBezTo>
                    <a:pt x="17" y="117"/>
                    <a:pt x="34" y="134"/>
                    <a:pt x="68" y="134"/>
                  </a:cubicBezTo>
                  <a:cubicBezTo>
                    <a:pt x="79" y="139"/>
                    <a:pt x="88" y="141"/>
                    <a:pt x="95" y="141"/>
                  </a:cubicBezTo>
                  <a:cubicBezTo>
                    <a:pt x="110" y="141"/>
                    <a:pt x="118" y="134"/>
                    <a:pt x="118" y="134"/>
                  </a:cubicBezTo>
                  <a:cubicBezTo>
                    <a:pt x="118" y="117"/>
                    <a:pt x="51" y="117"/>
                    <a:pt x="51" y="67"/>
                  </a:cubicBezTo>
                  <a:cubicBezTo>
                    <a:pt x="34" y="50"/>
                    <a:pt x="51" y="34"/>
                    <a:pt x="68" y="34"/>
                  </a:cubicBezTo>
                  <a:cubicBezTo>
                    <a:pt x="84" y="17"/>
                    <a:pt x="101" y="17"/>
                    <a:pt x="101" y="17"/>
                  </a:cubicBezTo>
                  <a:cubicBezTo>
                    <a:pt x="101" y="17"/>
                    <a:pt x="101" y="0"/>
                    <a:pt x="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60"/>
            <p:cNvSpPr/>
            <p:nvPr/>
          </p:nvSpPr>
          <p:spPr>
            <a:xfrm>
              <a:off x="7440725" y="1054347"/>
              <a:ext cx="3782" cy="4199"/>
            </a:xfrm>
            <a:custGeom>
              <a:rect b="b" l="l" r="r" t="t"/>
              <a:pathLst>
                <a:path extrusionOk="0" h="131" w="118">
                  <a:moveTo>
                    <a:pt x="34" y="1"/>
                  </a:moveTo>
                  <a:cubicBezTo>
                    <a:pt x="17" y="1"/>
                    <a:pt x="1" y="1"/>
                    <a:pt x="1" y="17"/>
                  </a:cubicBezTo>
                  <a:cubicBezTo>
                    <a:pt x="1" y="17"/>
                    <a:pt x="51" y="17"/>
                    <a:pt x="51" y="68"/>
                  </a:cubicBezTo>
                  <a:cubicBezTo>
                    <a:pt x="67" y="101"/>
                    <a:pt x="34" y="118"/>
                    <a:pt x="34" y="118"/>
                  </a:cubicBezTo>
                  <a:cubicBezTo>
                    <a:pt x="34" y="126"/>
                    <a:pt x="38" y="130"/>
                    <a:pt x="44" y="130"/>
                  </a:cubicBezTo>
                  <a:cubicBezTo>
                    <a:pt x="51" y="130"/>
                    <a:pt x="59" y="126"/>
                    <a:pt x="67" y="118"/>
                  </a:cubicBezTo>
                  <a:cubicBezTo>
                    <a:pt x="118" y="84"/>
                    <a:pt x="101"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60"/>
            <p:cNvSpPr/>
            <p:nvPr/>
          </p:nvSpPr>
          <p:spPr>
            <a:xfrm>
              <a:off x="7425726" y="1059699"/>
              <a:ext cx="8621" cy="3333"/>
            </a:xfrm>
            <a:custGeom>
              <a:rect b="b" l="l" r="r" t="t"/>
              <a:pathLst>
                <a:path extrusionOk="0" h="104" w="269">
                  <a:moveTo>
                    <a:pt x="268" y="1"/>
                  </a:moveTo>
                  <a:cubicBezTo>
                    <a:pt x="251" y="1"/>
                    <a:pt x="218" y="68"/>
                    <a:pt x="134" y="68"/>
                  </a:cubicBezTo>
                  <a:cubicBezTo>
                    <a:pt x="63" y="68"/>
                    <a:pt x="16" y="31"/>
                    <a:pt x="4" y="31"/>
                  </a:cubicBezTo>
                  <a:cubicBezTo>
                    <a:pt x="2" y="31"/>
                    <a:pt x="1" y="32"/>
                    <a:pt x="1" y="34"/>
                  </a:cubicBezTo>
                  <a:cubicBezTo>
                    <a:pt x="1" y="34"/>
                    <a:pt x="1" y="51"/>
                    <a:pt x="17" y="68"/>
                  </a:cubicBezTo>
                  <a:cubicBezTo>
                    <a:pt x="49" y="91"/>
                    <a:pt x="87" y="103"/>
                    <a:pt x="124" y="103"/>
                  </a:cubicBezTo>
                  <a:cubicBezTo>
                    <a:pt x="167" y="103"/>
                    <a:pt x="208" y="87"/>
                    <a:pt x="235" y="51"/>
                  </a:cubicBezTo>
                  <a:cubicBezTo>
                    <a:pt x="268" y="34"/>
                    <a:pt x="268" y="18"/>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60"/>
            <p:cNvSpPr/>
            <p:nvPr/>
          </p:nvSpPr>
          <p:spPr>
            <a:xfrm>
              <a:off x="7428963" y="1051142"/>
              <a:ext cx="4295" cy="8077"/>
            </a:xfrm>
            <a:custGeom>
              <a:rect b="b" l="l" r="r" t="t"/>
              <a:pathLst>
                <a:path extrusionOk="0" h="252" w="134">
                  <a:moveTo>
                    <a:pt x="17" y="1"/>
                  </a:moveTo>
                  <a:cubicBezTo>
                    <a:pt x="17" y="1"/>
                    <a:pt x="17" y="17"/>
                    <a:pt x="0" y="51"/>
                  </a:cubicBezTo>
                  <a:cubicBezTo>
                    <a:pt x="0" y="101"/>
                    <a:pt x="17" y="151"/>
                    <a:pt x="33" y="168"/>
                  </a:cubicBezTo>
                  <a:cubicBezTo>
                    <a:pt x="43" y="177"/>
                    <a:pt x="58" y="187"/>
                    <a:pt x="72" y="193"/>
                  </a:cubicBezTo>
                  <a:lnTo>
                    <a:pt x="72" y="193"/>
                  </a:lnTo>
                  <a:cubicBezTo>
                    <a:pt x="55" y="224"/>
                    <a:pt x="33" y="238"/>
                    <a:pt x="33" y="251"/>
                  </a:cubicBezTo>
                  <a:cubicBezTo>
                    <a:pt x="33" y="251"/>
                    <a:pt x="100" y="251"/>
                    <a:pt x="117" y="184"/>
                  </a:cubicBezTo>
                  <a:lnTo>
                    <a:pt x="134" y="151"/>
                  </a:lnTo>
                  <a:lnTo>
                    <a:pt x="67" y="151"/>
                  </a:lnTo>
                  <a:cubicBezTo>
                    <a:pt x="50" y="117"/>
                    <a:pt x="33" y="84"/>
                    <a:pt x="33" y="51"/>
                  </a:cubicBezTo>
                  <a:cubicBezTo>
                    <a:pt x="33" y="34"/>
                    <a:pt x="33" y="17"/>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60"/>
            <p:cNvSpPr/>
            <p:nvPr/>
          </p:nvSpPr>
          <p:spPr>
            <a:xfrm>
              <a:off x="7426271" y="1068802"/>
              <a:ext cx="1635" cy="3782"/>
            </a:xfrm>
            <a:custGeom>
              <a:rect b="b" l="l" r="r" t="t"/>
              <a:pathLst>
                <a:path extrusionOk="0" h="118" w="51">
                  <a:moveTo>
                    <a:pt x="17" y="1"/>
                  </a:moveTo>
                  <a:cubicBezTo>
                    <a:pt x="0" y="1"/>
                    <a:pt x="0" y="34"/>
                    <a:pt x="0" y="68"/>
                  </a:cubicBezTo>
                  <a:cubicBezTo>
                    <a:pt x="0" y="84"/>
                    <a:pt x="17" y="118"/>
                    <a:pt x="17" y="118"/>
                  </a:cubicBezTo>
                  <a:cubicBezTo>
                    <a:pt x="34" y="118"/>
                    <a:pt x="51" y="84"/>
                    <a:pt x="34" y="51"/>
                  </a:cubicBezTo>
                  <a:cubicBezTo>
                    <a:pt x="34" y="34"/>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60"/>
            <p:cNvSpPr/>
            <p:nvPr/>
          </p:nvSpPr>
          <p:spPr>
            <a:xfrm>
              <a:off x="7432168" y="1068289"/>
              <a:ext cx="1635" cy="3782"/>
            </a:xfrm>
            <a:custGeom>
              <a:rect b="b" l="l" r="r" t="t"/>
              <a:pathLst>
                <a:path extrusionOk="0" h="118" w="51">
                  <a:moveTo>
                    <a:pt x="34" y="0"/>
                  </a:moveTo>
                  <a:cubicBezTo>
                    <a:pt x="17" y="17"/>
                    <a:pt x="0" y="34"/>
                    <a:pt x="17" y="67"/>
                  </a:cubicBezTo>
                  <a:cubicBezTo>
                    <a:pt x="17" y="100"/>
                    <a:pt x="17" y="117"/>
                    <a:pt x="34" y="117"/>
                  </a:cubicBezTo>
                  <a:cubicBezTo>
                    <a:pt x="50" y="117"/>
                    <a:pt x="50" y="84"/>
                    <a:pt x="50" y="67"/>
                  </a:cubicBezTo>
                  <a:cubicBezTo>
                    <a:pt x="50" y="34"/>
                    <a:pt x="34"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60"/>
            <p:cNvSpPr/>
            <p:nvPr/>
          </p:nvSpPr>
          <p:spPr>
            <a:xfrm>
              <a:off x="7654402" y="1105242"/>
              <a:ext cx="134963" cy="194928"/>
            </a:xfrm>
            <a:custGeom>
              <a:rect b="b" l="l" r="r" t="t"/>
              <a:pathLst>
                <a:path extrusionOk="0" h="6082" w="4211">
                  <a:moveTo>
                    <a:pt x="0" y="0"/>
                  </a:moveTo>
                  <a:lnTo>
                    <a:pt x="0" y="6082"/>
                  </a:lnTo>
                  <a:lnTo>
                    <a:pt x="4211" y="6082"/>
                  </a:lnTo>
                  <a:lnTo>
                    <a:pt x="421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60"/>
            <p:cNvSpPr/>
            <p:nvPr/>
          </p:nvSpPr>
          <p:spPr>
            <a:xfrm>
              <a:off x="7713823" y="1164407"/>
              <a:ext cx="23621" cy="1218"/>
            </a:xfrm>
            <a:custGeom>
              <a:rect b="b" l="l" r="r" t="t"/>
              <a:pathLst>
                <a:path extrusionOk="0" h="38" w="737">
                  <a:moveTo>
                    <a:pt x="369" y="0"/>
                  </a:moveTo>
                  <a:cubicBezTo>
                    <a:pt x="247" y="0"/>
                    <a:pt x="126" y="9"/>
                    <a:pt x="1" y="25"/>
                  </a:cubicBezTo>
                  <a:cubicBezTo>
                    <a:pt x="126" y="34"/>
                    <a:pt x="247" y="38"/>
                    <a:pt x="369" y="38"/>
                  </a:cubicBezTo>
                  <a:cubicBezTo>
                    <a:pt x="490" y="38"/>
                    <a:pt x="611" y="34"/>
                    <a:pt x="736" y="25"/>
                  </a:cubicBezTo>
                  <a:cubicBezTo>
                    <a:pt x="611" y="9"/>
                    <a:pt x="490" y="0"/>
                    <a:pt x="3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60"/>
            <p:cNvSpPr/>
            <p:nvPr/>
          </p:nvSpPr>
          <p:spPr>
            <a:xfrm>
              <a:off x="7667255" y="1169214"/>
              <a:ext cx="33236" cy="1635"/>
            </a:xfrm>
            <a:custGeom>
              <a:rect b="b" l="l" r="r" t="t"/>
              <a:pathLst>
                <a:path extrusionOk="0" h="51" w="1037">
                  <a:moveTo>
                    <a:pt x="518" y="1"/>
                  </a:moveTo>
                  <a:cubicBezTo>
                    <a:pt x="347" y="1"/>
                    <a:pt x="176" y="9"/>
                    <a:pt x="0" y="26"/>
                  </a:cubicBezTo>
                  <a:cubicBezTo>
                    <a:pt x="176" y="43"/>
                    <a:pt x="347" y="51"/>
                    <a:pt x="518" y="51"/>
                  </a:cubicBezTo>
                  <a:cubicBezTo>
                    <a:pt x="690" y="51"/>
                    <a:pt x="861" y="43"/>
                    <a:pt x="1036" y="26"/>
                  </a:cubicBezTo>
                  <a:cubicBezTo>
                    <a:pt x="861" y="9"/>
                    <a:pt x="690" y="1"/>
                    <a:pt x="5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60"/>
            <p:cNvSpPr/>
            <p:nvPr/>
          </p:nvSpPr>
          <p:spPr>
            <a:xfrm>
              <a:off x="7667255" y="1177804"/>
              <a:ext cx="33236" cy="1635"/>
            </a:xfrm>
            <a:custGeom>
              <a:rect b="b" l="l" r="r" t="t"/>
              <a:pathLst>
                <a:path extrusionOk="0" h="51" w="1037">
                  <a:moveTo>
                    <a:pt x="518" y="0"/>
                  </a:moveTo>
                  <a:cubicBezTo>
                    <a:pt x="347" y="0"/>
                    <a:pt x="176" y="8"/>
                    <a:pt x="0" y="25"/>
                  </a:cubicBezTo>
                  <a:cubicBezTo>
                    <a:pt x="176" y="42"/>
                    <a:pt x="347" y="50"/>
                    <a:pt x="518" y="50"/>
                  </a:cubicBezTo>
                  <a:cubicBezTo>
                    <a:pt x="690" y="50"/>
                    <a:pt x="861" y="42"/>
                    <a:pt x="1036" y="25"/>
                  </a:cubicBezTo>
                  <a:cubicBezTo>
                    <a:pt x="861" y="8"/>
                    <a:pt x="690" y="0"/>
                    <a:pt x="5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60"/>
            <p:cNvSpPr/>
            <p:nvPr/>
          </p:nvSpPr>
          <p:spPr>
            <a:xfrm>
              <a:off x="7667255" y="1186746"/>
              <a:ext cx="33236" cy="1250"/>
            </a:xfrm>
            <a:custGeom>
              <a:rect b="b" l="l" r="r" t="t"/>
              <a:pathLst>
                <a:path extrusionOk="0" h="39" w="1037">
                  <a:moveTo>
                    <a:pt x="518" y="1"/>
                  </a:moveTo>
                  <a:cubicBezTo>
                    <a:pt x="347" y="1"/>
                    <a:pt x="176" y="5"/>
                    <a:pt x="0" y="13"/>
                  </a:cubicBezTo>
                  <a:cubicBezTo>
                    <a:pt x="176" y="30"/>
                    <a:pt x="347" y="39"/>
                    <a:pt x="518" y="39"/>
                  </a:cubicBezTo>
                  <a:cubicBezTo>
                    <a:pt x="690" y="39"/>
                    <a:pt x="861" y="30"/>
                    <a:pt x="1036" y="13"/>
                  </a:cubicBezTo>
                  <a:cubicBezTo>
                    <a:pt x="861" y="5"/>
                    <a:pt x="690" y="1"/>
                    <a:pt x="5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60"/>
            <p:cNvSpPr/>
            <p:nvPr/>
          </p:nvSpPr>
          <p:spPr>
            <a:xfrm>
              <a:off x="7667255" y="1195335"/>
              <a:ext cx="18781" cy="1218"/>
            </a:xfrm>
            <a:custGeom>
              <a:rect b="b" l="l" r="r" t="t"/>
              <a:pathLst>
                <a:path extrusionOk="0" h="38" w="586">
                  <a:moveTo>
                    <a:pt x="293" y="0"/>
                  </a:moveTo>
                  <a:cubicBezTo>
                    <a:pt x="197" y="0"/>
                    <a:pt x="101" y="4"/>
                    <a:pt x="0" y="13"/>
                  </a:cubicBezTo>
                  <a:cubicBezTo>
                    <a:pt x="101" y="30"/>
                    <a:pt x="197" y="38"/>
                    <a:pt x="293" y="38"/>
                  </a:cubicBezTo>
                  <a:cubicBezTo>
                    <a:pt x="389" y="38"/>
                    <a:pt x="485" y="30"/>
                    <a:pt x="585" y="13"/>
                  </a:cubicBezTo>
                  <a:cubicBezTo>
                    <a:pt x="485" y="4"/>
                    <a:pt x="389" y="0"/>
                    <a:pt x="2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60"/>
            <p:cNvSpPr/>
            <p:nvPr/>
          </p:nvSpPr>
          <p:spPr>
            <a:xfrm>
              <a:off x="7713823" y="1178605"/>
              <a:ext cx="53075" cy="1090"/>
            </a:xfrm>
            <a:custGeom>
              <a:rect b="b" l="l" r="r" t="t"/>
              <a:pathLst>
                <a:path extrusionOk="0" h="34" w="1656">
                  <a:moveTo>
                    <a:pt x="820" y="0"/>
                  </a:moveTo>
                  <a:cubicBezTo>
                    <a:pt x="369" y="0"/>
                    <a:pt x="1" y="0"/>
                    <a:pt x="1" y="17"/>
                  </a:cubicBezTo>
                  <a:cubicBezTo>
                    <a:pt x="1" y="34"/>
                    <a:pt x="369" y="34"/>
                    <a:pt x="820" y="34"/>
                  </a:cubicBezTo>
                  <a:cubicBezTo>
                    <a:pt x="1288" y="34"/>
                    <a:pt x="1655" y="34"/>
                    <a:pt x="1655" y="17"/>
                  </a:cubicBezTo>
                  <a:cubicBezTo>
                    <a:pt x="1655" y="0"/>
                    <a:pt x="1288" y="0"/>
                    <a:pt x="8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60"/>
            <p:cNvSpPr/>
            <p:nvPr/>
          </p:nvSpPr>
          <p:spPr>
            <a:xfrm>
              <a:off x="7714913" y="1186617"/>
              <a:ext cx="52498" cy="1635"/>
            </a:xfrm>
            <a:custGeom>
              <a:rect b="b" l="l" r="r" t="t"/>
              <a:pathLst>
                <a:path extrusionOk="0" h="51" w="1638">
                  <a:moveTo>
                    <a:pt x="819" y="1"/>
                  </a:moveTo>
                  <a:cubicBezTo>
                    <a:pt x="368" y="1"/>
                    <a:pt x="0" y="17"/>
                    <a:pt x="0" y="34"/>
                  </a:cubicBezTo>
                  <a:cubicBezTo>
                    <a:pt x="0" y="34"/>
                    <a:pt x="368" y="51"/>
                    <a:pt x="819" y="51"/>
                  </a:cubicBezTo>
                  <a:cubicBezTo>
                    <a:pt x="1270" y="51"/>
                    <a:pt x="1638" y="34"/>
                    <a:pt x="1638" y="34"/>
                  </a:cubicBezTo>
                  <a:cubicBezTo>
                    <a:pt x="1638" y="17"/>
                    <a:pt x="1270" y="1"/>
                    <a:pt x="8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60"/>
            <p:cNvSpPr/>
            <p:nvPr/>
          </p:nvSpPr>
          <p:spPr>
            <a:xfrm>
              <a:off x="7713823" y="1206040"/>
              <a:ext cx="23621" cy="1250"/>
            </a:xfrm>
            <a:custGeom>
              <a:rect b="b" l="l" r="r" t="t"/>
              <a:pathLst>
                <a:path extrusionOk="0" h="39" w="737">
                  <a:moveTo>
                    <a:pt x="369" y="0"/>
                  </a:moveTo>
                  <a:cubicBezTo>
                    <a:pt x="247" y="0"/>
                    <a:pt x="126" y="5"/>
                    <a:pt x="1" y="13"/>
                  </a:cubicBezTo>
                  <a:cubicBezTo>
                    <a:pt x="126" y="30"/>
                    <a:pt x="247" y="38"/>
                    <a:pt x="369" y="38"/>
                  </a:cubicBezTo>
                  <a:cubicBezTo>
                    <a:pt x="490" y="38"/>
                    <a:pt x="611" y="30"/>
                    <a:pt x="736" y="13"/>
                  </a:cubicBezTo>
                  <a:cubicBezTo>
                    <a:pt x="611" y="5"/>
                    <a:pt x="490" y="0"/>
                    <a:pt x="3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60"/>
            <p:cNvSpPr/>
            <p:nvPr/>
          </p:nvSpPr>
          <p:spPr>
            <a:xfrm>
              <a:off x="7713823" y="1219821"/>
              <a:ext cx="53075" cy="1635"/>
            </a:xfrm>
            <a:custGeom>
              <a:rect b="b" l="l" r="r" t="t"/>
              <a:pathLst>
                <a:path extrusionOk="0" h="51" w="1656">
                  <a:moveTo>
                    <a:pt x="820" y="1"/>
                  </a:moveTo>
                  <a:cubicBezTo>
                    <a:pt x="369" y="1"/>
                    <a:pt x="1" y="17"/>
                    <a:pt x="1" y="17"/>
                  </a:cubicBezTo>
                  <a:cubicBezTo>
                    <a:pt x="1" y="34"/>
                    <a:pt x="369" y="51"/>
                    <a:pt x="820" y="51"/>
                  </a:cubicBezTo>
                  <a:cubicBezTo>
                    <a:pt x="1288" y="51"/>
                    <a:pt x="1655" y="34"/>
                    <a:pt x="1655" y="17"/>
                  </a:cubicBezTo>
                  <a:cubicBezTo>
                    <a:pt x="1655" y="17"/>
                    <a:pt x="1288" y="1"/>
                    <a:pt x="8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60"/>
            <p:cNvSpPr/>
            <p:nvPr/>
          </p:nvSpPr>
          <p:spPr>
            <a:xfrm>
              <a:off x="7714913" y="1228411"/>
              <a:ext cx="52498" cy="1090"/>
            </a:xfrm>
            <a:custGeom>
              <a:rect b="b" l="l" r="r" t="t"/>
              <a:pathLst>
                <a:path extrusionOk="0" h="34" w="1638">
                  <a:moveTo>
                    <a:pt x="819" y="0"/>
                  </a:moveTo>
                  <a:cubicBezTo>
                    <a:pt x="368" y="0"/>
                    <a:pt x="0" y="0"/>
                    <a:pt x="0" y="17"/>
                  </a:cubicBezTo>
                  <a:cubicBezTo>
                    <a:pt x="0" y="33"/>
                    <a:pt x="368" y="33"/>
                    <a:pt x="819" y="33"/>
                  </a:cubicBezTo>
                  <a:cubicBezTo>
                    <a:pt x="1270" y="33"/>
                    <a:pt x="1638" y="33"/>
                    <a:pt x="1638" y="17"/>
                  </a:cubicBezTo>
                  <a:cubicBezTo>
                    <a:pt x="1638" y="0"/>
                    <a:pt x="1270" y="0"/>
                    <a:pt x="8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60"/>
            <p:cNvSpPr/>
            <p:nvPr/>
          </p:nvSpPr>
          <p:spPr>
            <a:xfrm>
              <a:off x="7713823" y="1249019"/>
              <a:ext cx="23621" cy="1218"/>
            </a:xfrm>
            <a:custGeom>
              <a:rect b="b" l="l" r="r" t="t"/>
              <a:pathLst>
                <a:path extrusionOk="0" h="38" w="737">
                  <a:moveTo>
                    <a:pt x="369" y="0"/>
                  </a:moveTo>
                  <a:cubicBezTo>
                    <a:pt x="247" y="0"/>
                    <a:pt x="126" y="9"/>
                    <a:pt x="1" y="25"/>
                  </a:cubicBezTo>
                  <a:cubicBezTo>
                    <a:pt x="126" y="34"/>
                    <a:pt x="247" y="38"/>
                    <a:pt x="369" y="38"/>
                  </a:cubicBezTo>
                  <a:cubicBezTo>
                    <a:pt x="490" y="38"/>
                    <a:pt x="611" y="34"/>
                    <a:pt x="736" y="25"/>
                  </a:cubicBezTo>
                  <a:cubicBezTo>
                    <a:pt x="611" y="9"/>
                    <a:pt x="490" y="0"/>
                    <a:pt x="3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60"/>
            <p:cNvSpPr/>
            <p:nvPr/>
          </p:nvSpPr>
          <p:spPr>
            <a:xfrm>
              <a:off x="7713823" y="1263217"/>
              <a:ext cx="53075" cy="1090"/>
            </a:xfrm>
            <a:custGeom>
              <a:rect b="b" l="l" r="r" t="t"/>
              <a:pathLst>
                <a:path extrusionOk="0" h="34" w="1656">
                  <a:moveTo>
                    <a:pt x="820" y="0"/>
                  </a:moveTo>
                  <a:cubicBezTo>
                    <a:pt x="369" y="0"/>
                    <a:pt x="1" y="0"/>
                    <a:pt x="1" y="17"/>
                  </a:cubicBezTo>
                  <a:cubicBezTo>
                    <a:pt x="1" y="34"/>
                    <a:pt x="369" y="34"/>
                    <a:pt x="820" y="34"/>
                  </a:cubicBezTo>
                  <a:cubicBezTo>
                    <a:pt x="1288" y="34"/>
                    <a:pt x="1655" y="34"/>
                    <a:pt x="1655" y="17"/>
                  </a:cubicBezTo>
                  <a:cubicBezTo>
                    <a:pt x="1655" y="0"/>
                    <a:pt x="1288" y="0"/>
                    <a:pt x="8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60"/>
            <p:cNvSpPr/>
            <p:nvPr/>
          </p:nvSpPr>
          <p:spPr>
            <a:xfrm>
              <a:off x="7714913" y="1271229"/>
              <a:ext cx="52498" cy="1635"/>
            </a:xfrm>
            <a:custGeom>
              <a:rect b="b" l="l" r="r" t="t"/>
              <a:pathLst>
                <a:path extrusionOk="0" h="51" w="1638">
                  <a:moveTo>
                    <a:pt x="819" y="1"/>
                  </a:moveTo>
                  <a:cubicBezTo>
                    <a:pt x="368" y="1"/>
                    <a:pt x="0" y="17"/>
                    <a:pt x="0" y="34"/>
                  </a:cubicBezTo>
                  <a:cubicBezTo>
                    <a:pt x="0" y="34"/>
                    <a:pt x="368" y="51"/>
                    <a:pt x="819" y="51"/>
                  </a:cubicBezTo>
                  <a:cubicBezTo>
                    <a:pt x="1270" y="51"/>
                    <a:pt x="1638" y="34"/>
                    <a:pt x="1638" y="34"/>
                  </a:cubicBezTo>
                  <a:cubicBezTo>
                    <a:pt x="1638" y="17"/>
                    <a:pt x="1270" y="1"/>
                    <a:pt x="8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60"/>
            <p:cNvSpPr/>
            <p:nvPr/>
          </p:nvSpPr>
          <p:spPr>
            <a:xfrm>
              <a:off x="7718118" y="1142709"/>
              <a:ext cx="55735" cy="1122"/>
            </a:xfrm>
            <a:custGeom>
              <a:rect b="b" l="l" r="r" t="t"/>
              <a:pathLst>
                <a:path extrusionOk="0" h="35" w="1739">
                  <a:moveTo>
                    <a:pt x="870" y="1"/>
                  </a:moveTo>
                  <a:cubicBezTo>
                    <a:pt x="385" y="1"/>
                    <a:pt x="1" y="1"/>
                    <a:pt x="1" y="17"/>
                  </a:cubicBezTo>
                  <a:cubicBezTo>
                    <a:pt x="1" y="34"/>
                    <a:pt x="385" y="34"/>
                    <a:pt x="870" y="34"/>
                  </a:cubicBezTo>
                  <a:cubicBezTo>
                    <a:pt x="1354" y="34"/>
                    <a:pt x="1738" y="34"/>
                    <a:pt x="1738" y="17"/>
                  </a:cubicBezTo>
                  <a:cubicBezTo>
                    <a:pt x="1738" y="1"/>
                    <a:pt x="1354" y="1"/>
                    <a:pt x="8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60"/>
            <p:cNvSpPr/>
            <p:nvPr/>
          </p:nvSpPr>
          <p:spPr>
            <a:xfrm>
              <a:off x="7718663" y="1150465"/>
              <a:ext cx="27884" cy="1667"/>
            </a:xfrm>
            <a:custGeom>
              <a:rect b="b" l="l" r="r" t="t"/>
              <a:pathLst>
                <a:path extrusionOk="0" h="52" w="870">
                  <a:moveTo>
                    <a:pt x="441" y="1"/>
                  </a:moveTo>
                  <a:cubicBezTo>
                    <a:pt x="297" y="1"/>
                    <a:pt x="151" y="9"/>
                    <a:pt x="0" y="26"/>
                  </a:cubicBezTo>
                  <a:cubicBezTo>
                    <a:pt x="151" y="43"/>
                    <a:pt x="297" y="51"/>
                    <a:pt x="441" y="51"/>
                  </a:cubicBezTo>
                  <a:cubicBezTo>
                    <a:pt x="585" y="51"/>
                    <a:pt x="727" y="43"/>
                    <a:pt x="869" y="26"/>
                  </a:cubicBezTo>
                  <a:cubicBezTo>
                    <a:pt x="727" y="9"/>
                    <a:pt x="585" y="1"/>
                    <a:pt x="44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60"/>
            <p:cNvSpPr/>
            <p:nvPr/>
          </p:nvSpPr>
          <p:spPr>
            <a:xfrm>
              <a:off x="7667799" y="1119697"/>
              <a:ext cx="35896" cy="35896"/>
            </a:xfrm>
            <a:custGeom>
              <a:rect b="b" l="l" r="r" t="t"/>
              <a:pathLst>
                <a:path extrusionOk="0" h="1120" w="1120">
                  <a:moveTo>
                    <a:pt x="38" y="14"/>
                  </a:moveTo>
                  <a:cubicBezTo>
                    <a:pt x="39" y="14"/>
                    <a:pt x="37" y="18"/>
                    <a:pt x="33" y="24"/>
                  </a:cubicBezTo>
                  <a:lnTo>
                    <a:pt x="33" y="24"/>
                  </a:lnTo>
                  <a:lnTo>
                    <a:pt x="33" y="17"/>
                  </a:lnTo>
                  <a:cubicBezTo>
                    <a:pt x="36" y="15"/>
                    <a:pt x="37" y="14"/>
                    <a:pt x="38" y="14"/>
                  </a:cubicBezTo>
                  <a:close/>
                  <a:moveTo>
                    <a:pt x="17" y="0"/>
                  </a:moveTo>
                  <a:cubicBezTo>
                    <a:pt x="17" y="0"/>
                    <a:pt x="6" y="11"/>
                    <a:pt x="0" y="17"/>
                  </a:cubicBezTo>
                  <a:lnTo>
                    <a:pt x="0" y="17"/>
                  </a:lnTo>
                  <a:lnTo>
                    <a:pt x="0" y="167"/>
                  </a:lnTo>
                  <a:lnTo>
                    <a:pt x="0" y="318"/>
                  </a:lnTo>
                  <a:lnTo>
                    <a:pt x="0" y="602"/>
                  </a:lnTo>
                  <a:cubicBezTo>
                    <a:pt x="0" y="786"/>
                    <a:pt x="0" y="953"/>
                    <a:pt x="0" y="1103"/>
                  </a:cubicBezTo>
                  <a:lnTo>
                    <a:pt x="0" y="1120"/>
                  </a:lnTo>
                  <a:lnTo>
                    <a:pt x="1036" y="1120"/>
                  </a:lnTo>
                  <a:cubicBezTo>
                    <a:pt x="1053" y="1120"/>
                    <a:pt x="1086" y="1120"/>
                    <a:pt x="1103" y="1103"/>
                  </a:cubicBezTo>
                  <a:lnTo>
                    <a:pt x="802" y="1103"/>
                  </a:lnTo>
                  <a:lnTo>
                    <a:pt x="33" y="1087"/>
                  </a:lnTo>
                  <a:lnTo>
                    <a:pt x="33" y="1087"/>
                  </a:lnTo>
                  <a:cubicBezTo>
                    <a:pt x="33" y="941"/>
                    <a:pt x="33" y="779"/>
                    <a:pt x="33" y="602"/>
                  </a:cubicBezTo>
                  <a:lnTo>
                    <a:pt x="33" y="318"/>
                  </a:lnTo>
                  <a:lnTo>
                    <a:pt x="33" y="167"/>
                  </a:lnTo>
                  <a:lnTo>
                    <a:pt x="33" y="50"/>
                  </a:lnTo>
                  <a:lnTo>
                    <a:pt x="33" y="50"/>
                  </a:lnTo>
                  <a:lnTo>
                    <a:pt x="1086" y="34"/>
                  </a:lnTo>
                  <a:lnTo>
                    <a:pt x="1086" y="34"/>
                  </a:lnTo>
                  <a:cubicBezTo>
                    <a:pt x="1086" y="344"/>
                    <a:pt x="1086" y="605"/>
                    <a:pt x="1103" y="802"/>
                  </a:cubicBezTo>
                  <a:cubicBezTo>
                    <a:pt x="1103" y="886"/>
                    <a:pt x="1103" y="969"/>
                    <a:pt x="1103" y="1036"/>
                  </a:cubicBezTo>
                  <a:cubicBezTo>
                    <a:pt x="1103" y="969"/>
                    <a:pt x="1103" y="902"/>
                    <a:pt x="1120" y="819"/>
                  </a:cubicBezTo>
                  <a:cubicBezTo>
                    <a:pt x="1120" y="618"/>
                    <a:pt x="1120" y="334"/>
                    <a:pt x="1120" y="17"/>
                  </a:cubicBezTo>
                  <a:lnTo>
                    <a:pt x="112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60"/>
            <p:cNvSpPr/>
            <p:nvPr/>
          </p:nvSpPr>
          <p:spPr>
            <a:xfrm>
              <a:off x="7676902" y="1127197"/>
              <a:ext cx="17147" cy="19102"/>
            </a:xfrm>
            <a:custGeom>
              <a:rect b="b" l="l" r="r" t="t"/>
              <a:pathLst>
                <a:path extrusionOk="0" h="596" w="535">
                  <a:moveTo>
                    <a:pt x="234" y="17"/>
                  </a:moveTo>
                  <a:cubicBezTo>
                    <a:pt x="301" y="17"/>
                    <a:pt x="351" y="34"/>
                    <a:pt x="401" y="67"/>
                  </a:cubicBezTo>
                  <a:cubicBezTo>
                    <a:pt x="468" y="134"/>
                    <a:pt x="501" y="217"/>
                    <a:pt x="501" y="318"/>
                  </a:cubicBezTo>
                  <a:cubicBezTo>
                    <a:pt x="518" y="418"/>
                    <a:pt x="451" y="535"/>
                    <a:pt x="351" y="568"/>
                  </a:cubicBezTo>
                  <a:cubicBezTo>
                    <a:pt x="332" y="571"/>
                    <a:pt x="313" y="572"/>
                    <a:pt x="294" y="572"/>
                  </a:cubicBezTo>
                  <a:cubicBezTo>
                    <a:pt x="198" y="572"/>
                    <a:pt x="109" y="535"/>
                    <a:pt x="67" y="451"/>
                  </a:cubicBezTo>
                  <a:cubicBezTo>
                    <a:pt x="17" y="368"/>
                    <a:pt x="17" y="267"/>
                    <a:pt x="50" y="184"/>
                  </a:cubicBezTo>
                  <a:cubicBezTo>
                    <a:pt x="67" y="134"/>
                    <a:pt x="100" y="84"/>
                    <a:pt x="150" y="50"/>
                  </a:cubicBezTo>
                  <a:cubicBezTo>
                    <a:pt x="158" y="43"/>
                    <a:pt x="165" y="38"/>
                    <a:pt x="171" y="33"/>
                  </a:cubicBezTo>
                  <a:lnTo>
                    <a:pt x="171" y="33"/>
                  </a:lnTo>
                  <a:cubicBezTo>
                    <a:pt x="189" y="31"/>
                    <a:pt x="219" y="17"/>
                    <a:pt x="234" y="17"/>
                  </a:cubicBezTo>
                  <a:close/>
                  <a:moveTo>
                    <a:pt x="234" y="0"/>
                  </a:moveTo>
                  <a:cubicBezTo>
                    <a:pt x="222" y="12"/>
                    <a:pt x="202" y="15"/>
                    <a:pt x="185" y="22"/>
                  </a:cubicBezTo>
                  <a:lnTo>
                    <a:pt x="185" y="22"/>
                  </a:lnTo>
                  <a:cubicBezTo>
                    <a:pt x="171" y="27"/>
                    <a:pt x="161" y="34"/>
                    <a:pt x="150" y="34"/>
                  </a:cubicBezTo>
                  <a:cubicBezTo>
                    <a:pt x="84" y="67"/>
                    <a:pt x="50" y="117"/>
                    <a:pt x="34" y="184"/>
                  </a:cubicBezTo>
                  <a:cubicBezTo>
                    <a:pt x="17" y="217"/>
                    <a:pt x="17" y="267"/>
                    <a:pt x="17" y="318"/>
                  </a:cubicBezTo>
                  <a:cubicBezTo>
                    <a:pt x="0" y="368"/>
                    <a:pt x="17" y="418"/>
                    <a:pt x="50" y="468"/>
                  </a:cubicBezTo>
                  <a:cubicBezTo>
                    <a:pt x="103" y="547"/>
                    <a:pt x="187" y="595"/>
                    <a:pt x="278" y="595"/>
                  </a:cubicBezTo>
                  <a:cubicBezTo>
                    <a:pt x="302" y="595"/>
                    <a:pt x="327" y="592"/>
                    <a:pt x="351" y="585"/>
                  </a:cubicBezTo>
                  <a:cubicBezTo>
                    <a:pt x="418" y="568"/>
                    <a:pt x="468" y="535"/>
                    <a:pt x="501" y="468"/>
                  </a:cubicBezTo>
                  <a:cubicBezTo>
                    <a:pt x="518" y="418"/>
                    <a:pt x="535" y="368"/>
                    <a:pt x="535" y="318"/>
                  </a:cubicBezTo>
                  <a:cubicBezTo>
                    <a:pt x="535" y="217"/>
                    <a:pt x="485" y="117"/>
                    <a:pt x="418" y="50"/>
                  </a:cubicBezTo>
                  <a:cubicBezTo>
                    <a:pt x="368" y="17"/>
                    <a:pt x="301" y="0"/>
                    <a:pt x="2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60"/>
            <p:cNvSpPr/>
            <p:nvPr/>
          </p:nvSpPr>
          <p:spPr>
            <a:xfrm>
              <a:off x="7692959" y="1135754"/>
              <a:ext cx="3237" cy="3654"/>
            </a:xfrm>
            <a:custGeom>
              <a:rect b="b" l="l" r="r" t="t"/>
              <a:pathLst>
                <a:path extrusionOk="0" h="114" w="101">
                  <a:moveTo>
                    <a:pt x="0" y="0"/>
                  </a:moveTo>
                  <a:cubicBezTo>
                    <a:pt x="0" y="0"/>
                    <a:pt x="50" y="17"/>
                    <a:pt x="50" y="51"/>
                  </a:cubicBezTo>
                  <a:cubicBezTo>
                    <a:pt x="50" y="84"/>
                    <a:pt x="17" y="101"/>
                    <a:pt x="17" y="101"/>
                  </a:cubicBezTo>
                  <a:cubicBezTo>
                    <a:pt x="17" y="109"/>
                    <a:pt x="17" y="113"/>
                    <a:pt x="19" y="113"/>
                  </a:cubicBezTo>
                  <a:cubicBezTo>
                    <a:pt x="21" y="113"/>
                    <a:pt x="25" y="109"/>
                    <a:pt x="34" y="101"/>
                  </a:cubicBezTo>
                  <a:cubicBezTo>
                    <a:pt x="101" y="84"/>
                    <a:pt x="84" y="17"/>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60"/>
            <p:cNvSpPr/>
            <p:nvPr/>
          </p:nvSpPr>
          <p:spPr>
            <a:xfrm>
              <a:off x="7675267" y="1137132"/>
              <a:ext cx="3269" cy="3461"/>
            </a:xfrm>
            <a:custGeom>
              <a:rect b="b" l="l" r="r" t="t"/>
              <a:pathLst>
                <a:path extrusionOk="0" h="108" w="102">
                  <a:moveTo>
                    <a:pt x="55" y="0"/>
                  </a:moveTo>
                  <a:cubicBezTo>
                    <a:pt x="53" y="0"/>
                    <a:pt x="51" y="2"/>
                    <a:pt x="51" y="8"/>
                  </a:cubicBezTo>
                  <a:cubicBezTo>
                    <a:pt x="1" y="41"/>
                    <a:pt x="18" y="108"/>
                    <a:pt x="85" y="108"/>
                  </a:cubicBezTo>
                  <a:lnTo>
                    <a:pt x="101" y="108"/>
                  </a:lnTo>
                  <a:cubicBezTo>
                    <a:pt x="101" y="91"/>
                    <a:pt x="51" y="108"/>
                    <a:pt x="51" y="58"/>
                  </a:cubicBezTo>
                  <a:cubicBezTo>
                    <a:pt x="34" y="24"/>
                    <a:pt x="68" y="8"/>
                    <a:pt x="68" y="8"/>
                  </a:cubicBezTo>
                  <a:cubicBezTo>
                    <a:pt x="68" y="8"/>
                    <a:pt x="60" y="0"/>
                    <a:pt x="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60"/>
            <p:cNvSpPr/>
            <p:nvPr/>
          </p:nvSpPr>
          <p:spPr>
            <a:xfrm>
              <a:off x="7682767" y="1139504"/>
              <a:ext cx="7019" cy="2788"/>
            </a:xfrm>
            <a:custGeom>
              <a:rect b="b" l="l" r="r" t="t"/>
              <a:pathLst>
                <a:path extrusionOk="0" h="87" w="219">
                  <a:moveTo>
                    <a:pt x="218" y="0"/>
                  </a:moveTo>
                  <a:lnTo>
                    <a:pt x="218" y="0"/>
                  </a:lnTo>
                  <a:cubicBezTo>
                    <a:pt x="201" y="0"/>
                    <a:pt x="168" y="51"/>
                    <a:pt x="118" y="51"/>
                  </a:cubicBezTo>
                  <a:cubicBezTo>
                    <a:pt x="68" y="51"/>
                    <a:pt x="34" y="51"/>
                    <a:pt x="1" y="34"/>
                  </a:cubicBezTo>
                  <a:lnTo>
                    <a:pt x="1" y="34"/>
                  </a:lnTo>
                  <a:cubicBezTo>
                    <a:pt x="1" y="34"/>
                    <a:pt x="27" y="87"/>
                    <a:pt x="92" y="87"/>
                  </a:cubicBezTo>
                  <a:cubicBezTo>
                    <a:pt x="100" y="87"/>
                    <a:pt x="109" y="86"/>
                    <a:pt x="118" y="84"/>
                  </a:cubicBezTo>
                  <a:cubicBezTo>
                    <a:pt x="201" y="67"/>
                    <a:pt x="218" y="0"/>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60"/>
            <p:cNvSpPr/>
            <p:nvPr/>
          </p:nvSpPr>
          <p:spPr>
            <a:xfrm>
              <a:off x="7678504" y="1129312"/>
              <a:ext cx="12884" cy="3782"/>
            </a:xfrm>
            <a:custGeom>
              <a:rect b="b" l="l" r="r" t="t"/>
              <a:pathLst>
                <a:path extrusionOk="0" h="118" w="402">
                  <a:moveTo>
                    <a:pt x="217" y="1"/>
                  </a:moveTo>
                  <a:lnTo>
                    <a:pt x="201" y="18"/>
                  </a:lnTo>
                  <a:lnTo>
                    <a:pt x="201" y="34"/>
                  </a:lnTo>
                  <a:cubicBezTo>
                    <a:pt x="134" y="68"/>
                    <a:pt x="67" y="101"/>
                    <a:pt x="0" y="101"/>
                  </a:cubicBezTo>
                  <a:cubicBezTo>
                    <a:pt x="0" y="101"/>
                    <a:pt x="34" y="118"/>
                    <a:pt x="67" y="118"/>
                  </a:cubicBezTo>
                  <a:cubicBezTo>
                    <a:pt x="113" y="102"/>
                    <a:pt x="160" y="87"/>
                    <a:pt x="206" y="58"/>
                  </a:cubicBezTo>
                  <a:lnTo>
                    <a:pt x="206" y="58"/>
                  </a:lnTo>
                  <a:cubicBezTo>
                    <a:pt x="217" y="82"/>
                    <a:pt x="242" y="101"/>
                    <a:pt x="268" y="101"/>
                  </a:cubicBezTo>
                  <a:lnTo>
                    <a:pt x="334" y="101"/>
                  </a:lnTo>
                  <a:cubicBezTo>
                    <a:pt x="368" y="85"/>
                    <a:pt x="401" y="68"/>
                    <a:pt x="401" y="68"/>
                  </a:cubicBezTo>
                  <a:cubicBezTo>
                    <a:pt x="385" y="68"/>
                    <a:pt x="368" y="68"/>
                    <a:pt x="334" y="85"/>
                  </a:cubicBezTo>
                  <a:lnTo>
                    <a:pt x="268" y="85"/>
                  </a:lnTo>
                  <a:cubicBezTo>
                    <a:pt x="251" y="68"/>
                    <a:pt x="234" y="51"/>
                    <a:pt x="217" y="34"/>
                  </a:cubicBezTo>
                  <a:lnTo>
                    <a:pt x="2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60"/>
            <p:cNvSpPr/>
            <p:nvPr/>
          </p:nvSpPr>
          <p:spPr>
            <a:xfrm>
              <a:off x="7673152" y="1148061"/>
              <a:ext cx="25736" cy="7532"/>
            </a:xfrm>
            <a:custGeom>
              <a:rect b="b" l="l" r="r" t="t"/>
              <a:pathLst>
                <a:path extrusionOk="0" h="235" w="803">
                  <a:moveTo>
                    <a:pt x="384" y="1"/>
                  </a:moveTo>
                  <a:cubicBezTo>
                    <a:pt x="284" y="1"/>
                    <a:pt x="167" y="51"/>
                    <a:pt x="84" y="118"/>
                  </a:cubicBezTo>
                  <a:cubicBezTo>
                    <a:pt x="50" y="151"/>
                    <a:pt x="34" y="168"/>
                    <a:pt x="17" y="201"/>
                  </a:cubicBezTo>
                  <a:cubicBezTo>
                    <a:pt x="0" y="218"/>
                    <a:pt x="0" y="235"/>
                    <a:pt x="0" y="235"/>
                  </a:cubicBezTo>
                  <a:cubicBezTo>
                    <a:pt x="34" y="201"/>
                    <a:pt x="50" y="168"/>
                    <a:pt x="84" y="134"/>
                  </a:cubicBezTo>
                  <a:cubicBezTo>
                    <a:pt x="184" y="68"/>
                    <a:pt x="284" y="34"/>
                    <a:pt x="401" y="34"/>
                  </a:cubicBezTo>
                  <a:cubicBezTo>
                    <a:pt x="418" y="31"/>
                    <a:pt x="436" y="30"/>
                    <a:pt x="454" y="30"/>
                  </a:cubicBezTo>
                  <a:cubicBezTo>
                    <a:pt x="541" y="30"/>
                    <a:pt x="633" y="62"/>
                    <a:pt x="702" y="118"/>
                  </a:cubicBezTo>
                  <a:cubicBezTo>
                    <a:pt x="735" y="151"/>
                    <a:pt x="769" y="185"/>
                    <a:pt x="785" y="218"/>
                  </a:cubicBezTo>
                  <a:cubicBezTo>
                    <a:pt x="802" y="218"/>
                    <a:pt x="785" y="218"/>
                    <a:pt x="769" y="185"/>
                  </a:cubicBezTo>
                  <a:cubicBezTo>
                    <a:pt x="752" y="168"/>
                    <a:pt x="735" y="134"/>
                    <a:pt x="719" y="118"/>
                  </a:cubicBezTo>
                  <a:cubicBezTo>
                    <a:pt x="618" y="34"/>
                    <a:pt x="501" y="1"/>
                    <a:pt x="3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60"/>
            <p:cNvSpPr/>
            <p:nvPr/>
          </p:nvSpPr>
          <p:spPr>
            <a:xfrm>
              <a:off x="7684914" y="1134696"/>
              <a:ext cx="2179" cy="4519"/>
            </a:xfrm>
            <a:custGeom>
              <a:rect b="b" l="l" r="r" t="t"/>
              <a:pathLst>
                <a:path extrusionOk="0" h="141" w="68">
                  <a:moveTo>
                    <a:pt x="17" y="0"/>
                  </a:moveTo>
                  <a:lnTo>
                    <a:pt x="17" y="0"/>
                  </a:lnTo>
                  <a:cubicBezTo>
                    <a:pt x="1" y="0"/>
                    <a:pt x="1" y="50"/>
                    <a:pt x="34" y="84"/>
                  </a:cubicBezTo>
                  <a:cubicBezTo>
                    <a:pt x="34" y="100"/>
                    <a:pt x="34" y="116"/>
                    <a:pt x="49" y="117"/>
                  </a:cubicBezTo>
                  <a:lnTo>
                    <a:pt x="49" y="117"/>
                  </a:lnTo>
                  <a:cubicBezTo>
                    <a:pt x="45" y="134"/>
                    <a:pt x="34" y="134"/>
                    <a:pt x="34" y="134"/>
                  </a:cubicBezTo>
                  <a:cubicBezTo>
                    <a:pt x="34" y="139"/>
                    <a:pt x="36" y="141"/>
                    <a:pt x="38" y="141"/>
                  </a:cubicBezTo>
                  <a:cubicBezTo>
                    <a:pt x="44" y="141"/>
                    <a:pt x="56" y="129"/>
                    <a:pt x="68" y="117"/>
                  </a:cubicBezTo>
                  <a:lnTo>
                    <a:pt x="68" y="100"/>
                  </a:lnTo>
                  <a:cubicBezTo>
                    <a:pt x="68" y="100"/>
                    <a:pt x="51" y="84"/>
                    <a:pt x="51" y="67"/>
                  </a:cubicBezTo>
                  <a:cubicBezTo>
                    <a:pt x="34" y="33"/>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60"/>
            <p:cNvSpPr/>
            <p:nvPr/>
          </p:nvSpPr>
          <p:spPr>
            <a:xfrm>
              <a:off x="7688119" y="1135209"/>
              <a:ext cx="2724" cy="1122"/>
            </a:xfrm>
            <a:custGeom>
              <a:rect b="b" l="l" r="r" t="t"/>
              <a:pathLst>
                <a:path extrusionOk="0" h="35" w="85">
                  <a:moveTo>
                    <a:pt x="34" y="1"/>
                  </a:moveTo>
                  <a:cubicBezTo>
                    <a:pt x="1" y="1"/>
                    <a:pt x="1" y="34"/>
                    <a:pt x="18" y="34"/>
                  </a:cubicBezTo>
                  <a:cubicBezTo>
                    <a:pt x="18" y="34"/>
                    <a:pt x="34" y="34"/>
                    <a:pt x="51" y="17"/>
                  </a:cubicBezTo>
                  <a:cubicBezTo>
                    <a:pt x="51" y="17"/>
                    <a:pt x="68" y="34"/>
                    <a:pt x="85" y="34"/>
                  </a:cubicBezTo>
                  <a:cubicBezTo>
                    <a:pt x="85" y="17"/>
                    <a:pt x="68"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60"/>
            <p:cNvSpPr/>
            <p:nvPr/>
          </p:nvSpPr>
          <p:spPr>
            <a:xfrm>
              <a:off x="7680107" y="1136299"/>
              <a:ext cx="2692" cy="545"/>
            </a:xfrm>
            <a:custGeom>
              <a:rect b="b" l="l" r="r" t="t"/>
              <a:pathLst>
                <a:path extrusionOk="0" h="17" w="84">
                  <a:moveTo>
                    <a:pt x="34" y="0"/>
                  </a:moveTo>
                  <a:cubicBezTo>
                    <a:pt x="17" y="0"/>
                    <a:pt x="0" y="17"/>
                    <a:pt x="0" y="17"/>
                  </a:cubicBezTo>
                  <a:lnTo>
                    <a:pt x="67" y="17"/>
                  </a:lnTo>
                  <a:cubicBezTo>
                    <a:pt x="84" y="17"/>
                    <a:pt x="67"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60"/>
            <p:cNvSpPr/>
            <p:nvPr/>
          </p:nvSpPr>
          <p:spPr>
            <a:xfrm>
              <a:off x="7672607" y="1126844"/>
              <a:ext cx="12339" cy="24166"/>
            </a:xfrm>
            <a:custGeom>
              <a:rect b="b" l="l" r="r" t="t"/>
              <a:pathLst>
                <a:path extrusionOk="0" h="754" w="385">
                  <a:moveTo>
                    <a:pt x="286" y="0"/>
                  </a:moveTo>
                  <a:cubicBezTo>
                    <a:pt x="262" y="0"/>
                    <a:pt x="238" y="4"/>
                    <a:pt x="218" y="11"/>
                  </a:cubicBezTo>
                  <a:cubicBezTo>
                    <a:pt x="168" y="45"/>
                    <a:pt x="117" y="95"/>
                    <a:pt x="101" y="145"/>
                  </a:cubicBezTo>
                  <a:cubicBezTo>
                    <a:pt x="84" y="178"/>
                    <a:pt x="67" y="212"/>
                    <a:pt x="67" y="262"/>
                  </a:cubicBezTo>
                  <a:cubicBezTo>
                    <a:pt x="67" y="295"/>
                    <a:pt x="84" y="329"/>
                    <a:pt x="67" y="362"/>
                  </a:cubicBezTo>
                  <a:cubicBezTo>
                    <a:pt x="67" y="395"/>
                    <a:pt x="34" y="429"/>
                    <a:pt x="17" y="462"/>
                  </a:cubicBezTo>
                  <a:cubicBezTo>
                    <a:pt x="0" y="496"/>
                    <a:pt x="0" y="546"/>
                    <a:pt x="34" y="579"/>
                  </a:cubicBezTo>
                  <a:cubicBezTo>
                    <a:pt x="34" y="579"/>
                    <a:pt x="34" y="596"/>
                    <a:pt x="34" y="613"/>
                  </a:cubicBezTo>
                  <a:cubicBezTo>
                    <a:pt x="17" y="629"/>
                    <a:pt x="17" y="646"/>
                    <a:pt x="17" y="663"/>
                  </a:cubicBezTo>
                  <a:cubicBezTo>
                    <a:pt x="34" y="696"/>
                    <a:pt x="51" y="713"/>
                    <a:pt x="84" y="730"/>
                  </a:cubicBezTo>
                  <a:cubicBezTo>
                    <a:pt x="67" y="713"/>
                    <a:pt x="51" y="679"/>
                    <a:pt x="51" y="663"/>
                  </a:cubicBezTo>
                  <a:cubicBezTo>
                    <a:pt x="51" y="646"/>
                    <a:pt x="51" y="629"/>
                    <a:pt x="51" y="613"/>
                  </a:cubicBezTo>
                  <a:cubicBezTo>
                    <a:pt x="67" y="596"/>
                    <a:pt x="67" y="579"/>
                    <a:pt x="51" y="563"/>
                  </a:cubicBezTo>
                  <a:cubicBezTo>
                    <a:pt x="34" y="529"/>
                    <a:pt x="17" y="496"/>
                    <a:pt x="34" y="479"/>
                  </a:cubicBezTo>
                  <a:cubicBezTo>
                    <a:pt x="51" y="446"/>
                    <a:pt x="84" y="429"/>
                    <a:pt x="101" y="379"/>
                  </a:cubicBezTo>
                  <a:cubicBezTo>
                    <a:pt x="101" y="329"/>
                    <a:pt x="101" y="295"/>
                    <a:pt x="101" y="262"/>
                  </a:cubicBezTo>
                  <a:cubicBezTo>
                    <a:pt x="101" y="228"/>
                    <a:pt x="101" y="195"/>
                    <a:pt x="117" y="162"/>
                  </a:cubicBezTo>
                  <a:cubicBezTo>
                    <a:pt x="134" y="95"/>
                    <a:pt x="168" y="61"/>
                    <a:pt x="234" y="28"/>
                  </a:cubicBezTo>
                  <a:cubicBezTo>
                    <a:pt x="259" y="19"/>
                    <a:pt x="284" y="15"/>
                    <a:pt x="310" y="15"/>
                  </a:cubicBezTo>
                  <a:cubicBezTo>
                    <a:pt x="335" y="15"/>
                    <a:pt x="360" y="19"/>
                    <a:pt x="385" y="28"/>
                  </a:cubicBezTo>
                  <a:cubicBezTo>
                    <a:pt x="355" y="8"/>
                    <a:pt x="320" y="0"/>
                    <a:pt x="286" y="0"/>
                  </a:cubicBezTo>
                  <a:close/>
                  <a:moveTo>
                    <a:pt x="234" y="713"/>
                  </a:moveTo>
                  <a:cubicBezTo>
                    <a:pt x="218" y="713"/>
                    <a:pt x="201" y="713"/>
                    <a:pt x="201" y="730"/>
                  </a:cubicBezTo>
                  <a:cubicBezTo>
                    <a:pt x="218" y="730"/>
                    <a:pt x="218" y="713"/>
                    <a:pt x="234" y="713"/>
                  </a:cubicBezTo>
                  <a:close/>
                  <a:moveTo>
                    <a:pt x="84" y="730"/>
                  </a:moveTo>
                  <a:lnTo>
                    <a:pt x="84" y="730"/>
                  </a:lnTo>
                  <a:cubicBezTo>
                    <a:pt x="96" y="741"/>
                    <a:pt x="108" y="753"/>
                    <a:pt x="125" y="753"/>
                  </a:cubicBezTo>
                  <a:cubicBezTo>
                    <a:pt x="133" y="753"/>
                    <a:pt x="141" y="751"/>
                    <a:pt x="151" y="746"/>
                  </a:cubicBezTo>
                  <a:cubicBezTo>
                    <a:pt x="168" y="746"/>
                    <a:pt x="184" y="746"/>
                    <a:pt x="201" y="730"/>
                  </a:cubicBezTo>
                  <a:lnTo>
                    <a:pt x="201" y="730"/>
                  </a:lnTo>
                  <a:cubicBezTo>
                    <a:pt x="184" y="738"/>
                    <a:pt x="163" y="742"/>
                    <a:pt x="142" y="742"/>
                  </a:cubicBezTo>
                  <a:cubicBezTo>
                    <a:pt x="122" y="742"/>
                    <a:pt x="101" y="738"/>
                    <a:pt x="84" y="73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60"/>
            <p:cNvSpPr/>
            <p:nvPr/>
          </p:nvSpPr>
          <p:spPr>
            <a:xfrm>
              <a:off x="7684401" y="1126780"/>
              <a:ext cx="14487" cy="24230"/>
            </a:xfrm>
            <a:custGeom>
              <a:rect b="b" l="l" r="r" t="t"/>
              <a:pathLst>
                <a:path extrusionOk="0" h="756" w="452">
                  <a:moveTo>
                    <a:pt x="77" y="1"/>
                  </a:moveTo>
                  <a:cubicBezTo>
                    <a:pt x="50" y="1"/>
                    <a:pt x="25" y="5"/>
                    <a:pt x="0" y="13"/>
                  </a:cubicBezTo>
                  <a:cubicBezTo>
                    <a:pt x="50" y="13"/>
                    <a:pt x="100" y="13"/>
                    <a:pt x="150" y="30"/>
                  </a:cubicBezTo>
                  <a:cubicBezTo>
                    <a:pt x="217" y="30"/>
                    <a:pt x="251" y="80"/>
                    <a:pt x="284" y="130"/>
                  </a:cubicBezTo>
                  <a:cubicBezTo>
                    <a:pt x="301" y="197"/>
                    <a:pt x="317" y="264"/>
                    <a:pt x="351" y="331"/>
                  </a:cubicBezTo>
                  <a:cubicBezTo>
                    <a:pt x="368" y="364"/>
                    <a:pt x="401" y="397"/>
                    <a:pt x="418" y="414"/>
                  </a:cubicBezTo>
                  <a:cubicBezTo>
                    <a:pt x="434" y="448"/>
                    <a:pt x="434" y="481"/>
                    <a:pt x="418" y="514"/>
                  </a:cubicBezTo>
                  <a:cubicBezTo>
                    <a:pt x="418" y="531"/>
                    <a:pt x="418" y="548"/>
                    <a:pt x="401" y="548"/>
                  </a:cubicBezTo>
                  <a:cubicBezTo>
                    <a:pt x="401" y="565"/>
                    <a:pt x="401" y="581"/>
                    <a:pt x="401" y="598"/>
                  </a:cubicBezTo>
                  <a:cubicBezTo>
                    <a:pt x="401" y="631"/>
                    <a:pt x="401" y="648"/>
                    <a:pt x="401" y="681"/>
                  </a:cubicBezTo>
                  <a:cubicBezTo>
                    <a:pt x="401" y="715"/>
                    <a:pt x="368" y="748"/>
                    <a:pt x="334" y="748"/>
                  </a:cubicBezTo>
                  <a:cubicBezTo>
                    <a:pt x="317" y="748"/>
                    <a:pt x="301" y="732"/>
                    <a:pt x="284" y="732"/>
                  </a:cubicBezTo>
                  <a:cubicBezTo>
                    <a:pt x="301" y="748"/>
                    <a:pt x="301" y="748"/>
                    <a:pt x="317" y="748"/>
                  </a:cubicBezTo>
                  <a:cubicBezTo>
                    <a:pt x="323" y="754"/>
                    <a:pt x="330" y="756"/>
                    <a:pt x="339" y="756"/>
                  </a:cubicBezTo>
                  <a:cubicBezTo>
                    <a:pt x="355" y="756"/>
                    <a:pt x="373" y="748"/>
                    <a:pt x="384" y="748"/>
                  </a:cubicBezTo>
                  <a:cubicBezTo>
                    <a:pt x="401" y="732"/>
                    <a:pt x="418" y="715"/>
                    <a:pt x="418" y="681"/>
                  </a:cubicBezTo>
                  <a:cubicBezTo>
                    <a:pt x="434" y="665"/>
                    <a:pt x="434" y="631"/>
                    <a:pt x="418" y="598"/>
                  </a:cubicBezTo>
                  <a:cubicBezTo>
                    <a:pt x="418" y="581"/>
                    <a:pt x="434" y="548"/>
                    <a:pt x="451" y="514"/>
                  </a:cubicBezTo>
                  <a:cubicBezTo>
                    <a:pt x="451" y="481"/>
                    <a:pt x="451" y="448"/>
                    <a:pt x="434" y="414"/>
                  </a:cubicBezTo>
                  <a:cubicBezTo>
                    <a:pt x="418" y="381"/>
                    <a:pt x="384" y="347"/>
                    <a:pt x="368" y="314"/>
                  </a:cubicBezTo>
                  <a:cubicBezTo>
                    <a:pt x="334" y="264"/>
                    <a:pt x="334" y="180"/>
                    <a:pt x="301" y="113"/>
                  </a:cubicBezTo>
                  <a:cubicBezTo>
                    <a:pt x="284" y="63"/>
                    <a:pt x="217" y="13"/>
                    <a:pt x="167" y="13"/>
                  </a:cubicBezTo>
                  <a:cubicBezTo>
                    <a:pt x="134" y="5"/>
                    <a:pt x="104" y="1"/>
                    <a:pt x="7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60"/>
            <p:cNvSpPr/>
            <p:nvPr/>
          </p:nvSpPr>
          <p:spPr>
            <a:xfrm>
              <a:off x="7682254" y="1145401"/>
              <a:ext cx="1090" cy="3782"/>
            </a:xfrm>
            <a:custGeom>
              <a:rect b="b" l="l" r="r" t="t"/>
              <a:pathLst>
                <a:path extrusionOk="0" h="118" w="34">
                  <a:moveTo>
                    <a:pt x="17" y="0"/>
                  </a:moveTo>
                  <a:cubicBezTo>
                    <a:pt x="17" y="0"/>
                    <a:pt x="0" y="17"/>
                    <a:pt x="17" y="50"/>
                  </a:cubicBezTo>
                  <a:cubicBezTo>
                    <a:pt x="17" y="84"/>
                    <a:pt x="17" y="117"/>
                    <a:pt x="34" y="117"/>
                  </a:cubicBezTo>
                  <a:cubicBezTo>
                    <a:pt x="34" y="117"/>
                    <a:pt x="34" y="84"/>
                    <a:pt x="34" y="50"/>
                  </a:cubicBezTo>
                  <a:cubicBezTo>
                    <a:pt x="34" y="17"/>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60"/>
            <p:cNvSpPr/>
            <p:nvPr/>
          </p:nvSpPr>
          <p:spPr>
            <a:xfrm>
              <a:off x="7688664" y="1144856"/>
              <a:ext cx="1635" cy="3782"/>
            </a:xfrm>
            <a:custGeom>
              <a:rect b="b" l="l" r="r" t="t"/>
              <a:pathLst>
                <a:path extrusionOk="0" h="118" w="51">
                  <a:moveTo>
                    <a:pt x="34" y="1"/>
                  </a:moveTo>
                  <a:cubicBezTo>
                    <a:pt x="34" y="1"/>
                    <a:pt x="17" y="34"/>
                    <a:pt x="17" y="67"/>
                  </a:cubicBezTo>
                  <a:cubicBezTo>
                    <a:pt x="1" y="101"/>
                    <a:pt x="17" y="117"/>
                    <a:pt x="17" y="117"/>
                  </a:cubicBezTo>
                  <a:cubicBezTo>
                    <a:pt x="17" y="117"/>
                    <a:pt x="34" y="101"/>
                    <a:pt x="34" y="67"/>
                  </a:cubicBezTo>
                  <a:cubicBezTo>
                    <a:pt x="51" y="34"/>
                    <a:pt x="34"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60"/>
            <p:cNvSpPr/>
            <p:nvPr/>
          </p:nvSpPr>
          <p:spPr>
            <a:xfrm>
              <a:off x="7162788" y="1105242"/>
              <a:ext cx="135539" cy="194928"/>
            </a:xfrm>
            <a:custGeom>
              <a:rect b="b" l="l" r="r" t="t"/>
              <a:pathLst>
                <a:path extrusionOk="0" h="6082" w="4229">
                  <a:moveTo>
                    <a:pt x="1" y="0"/>
                  </a:moveTo>
                  <a:lnTo>
                    <a:pt x="1" y="6082"/>
                  </a:lnTo>
                  <a:lnTo>
                    <a:pt x="4228" y="6082"/>
                  </a:lnTo>
                  <a:lnTo>
                    <a:pt x="422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60"/>
            <p:cNvSpPr/>
            <p:nvPr/>
          </p:nvSpPr>
          <p:spPr>
            <a:xfrm>
              <a:off x="7222785" y="1164407"/>
              <a:ext cx="23044" cy="1218"/>
            </a:xfrm>
            <a:custGeom>
              <a:rect b="b" l="l" r="r" t="t"/>
              <a:pathLst>
                <a:path extrusionOk="0" h="38" w="719">
                  <a:moveTo>
                    <a:pt x="359" y="0"/>
                  </a:moveTo>
                  <a:cubicBezTo>
                    <a:pt x="238" y="0"/>
                    <a:pt x="117" y="9"/>
                    <a:pt x="0" y="25"/>
                  </a:cubicBezTo>
                  <a:cubicBezTo>
                    <a:pt x="117" y="34"/>
                    <a:pt x="238" y="38"/>
                    <a:pt x="359" y="38"/>
                  </a:cubicBezTo>
                  <a:cubicBezTo>
                    <a:pt x="481" y="38"/>
                    <a:pt x="602" y="34"/>
                    <a:pt x="719" y="25"/>
                  </a:cubicBezTo>
                  <a:cubicBezTo>
                    <a:pt x="602" y="9"/>
                    <a:pt x="481" y="0"/>
                    <a:pt x="3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60"/>
            <p:cNvSpPr/>
            <p:nvPr/>
          </p:nvSpPr>
          <p:spPr>
            <a:xfrm>
              <a:off x="7176184" y="1169214"/>
              <a:ext cx="32691" cy="1635"/>
            </a:xfrm>
            <a:custGeom>
              <a:rect b="b" l="l" r="r" t="t"/>
              <a:pathLst>
                <a:path extrusionOk="0" h="51" w="1020">
                  <a:moveTo>
                    <a:pt x="510" y="1"/>
                  </a:moveTo>
                  <a:cubicBezTo>
                    <a:pt x="339" y="1"/>
                    <a:pt x="168" y="9"/>
                    <a:pt x="1" y="26"/>
                  </a:cubicBezTo>
                  <a:cubicBezTo>
                    <a:pt x="168" y="43"/>
                    <a:pt x="339" y="51"/>
                    <a:pt x="510" y="51"/>
                  </a:cubicBezTo>
                  <a:cubicBezTo>
                    <a:pt x="681" y="51"/>
                    <a:pt x="853" y="43"/>
                    <a:pt x="1020" y="26"/>
                  </a:cubicBezTo>
                  <a:cubicBezTo>
                    <a:pt x="853" y="9"/>
                    <a:pt x="681" y="1"/>
                    <a:pt x="5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60"/>
            <p:cNvSpPr/>
            <p:nvPr/>
          </p:nvSpPr>
          <p:spPr>
            <a:xfrm>
              <a:off x="7176184" y="1177804"/>
              <a:ext cx="32691" cy="1635"/>
            </a:xfrm>
            <a:custGeom>
              <a:rect b="b" l="l" r="r" t="t"/>
              <a:pathLst>
                <a:path extrusionOk="0" h="51" w="1020">
                  <a:moveTo>
                    <a:pt x="510" y="0"/>
                  </a:moveTo>
                  <a:cubicBezTo>
                    <a:pt x="339" y="0"/>
                    <a:pt x="168" y="8"/>
                    <a:pt x="1" y="25"/>
                  </a:cubicBezTo>
                  <a:cubicBezTo>
                    <a:pt x="168" y="42"/>
                    <a:pt x="339" y="50"/>
                    <a:pt x="510" y="50"/>
                  </a:cubicBezTo>
                  <a:cubicBezTo>
                    <a:pt x="681" y="50"/>
                    <a:pt x="853" y="42"/>
                    <a:pt x="1020" y="25"/>
                  </a:cubicBezTo>
                  <a:cubicBezTo>
                    <a:pt x="853" y="8"/>
                    <a:pt x="681" y="0"/>
                    <a:pt x="51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60"/>
            <p:cNvSpPr/>
            <p:nvPr/>
          </p:nvSpPr>
          <p:spPr>
            <a:xfrm>
              <a:off x="7176184" y="1186746"/>
              <a:ext cx="32691" cy="1250"/>
            </a:xfrm>
            <a:custGeom>
              <a:rect b="b" l="l" r="r" t="t"/>
              <a:pathLst>
                <a:path extrusionOk="0" h="39" w="1020">
                  <a:moveTo>
                    <a:pt x="510" y="1"/>
                  </a:moveTo>
                  <a:cubicBezTo>
                    <a:pt x="339" y="1"/>
                    <a:pt x="168" y="5"/>
                    <a:pt x="1" y="13"/>
                  </a:cubicBezTo>
                  <a:cubicBezTo>
                    <a:pt x="168" y="30"/>
                    <a:pt x="339" y="39"/>
                    <a:pt x="510" y="39"/>
                  </a:cubicBezTo>
                  <a:cubicBezTo>
                    <a:pt x="681" y="39"/>
                    <a:pt x="853" y="30"/>
                    <a:pt x="1020" y="13"/>
                  </a:cubicBezTo>
                  <a:cubicBezTo>
                    <a:pt x="853" y="5"/>
                    <a:pt x="681" y="1"/>
                    <a:pt x="5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60"/>
            <p:cNvSpPr/>
            <p:nvPr/>
          </p:nvSpPr>
          <p:spPr>
            <a:xfrm>
              <a:off x="7176184" y="1195335"/>
              <a:ext cx="18236" cy="1218"/>
            </a:xfrm>
            <a:custGeom>
              <a:rect b="b" l="l" r="r" t="t"/>
              <a:pathLst>
                <a:path extrusionOk="0" h="38" w="569">
                  <a:moveTo>
                    <a:pt x="278" y="0"/>
                  </a:moveTo>
                  <a:cubicBezTo>
                    <a:pt x="184" y="0"/>
                    <a:pt x="92" y="4"/>
                    <a:pt x="1" y="13"/>
                  </a:cubicBezTo>
                  <a:cubicBezTo>
                    <a:pt x="92" y="30"/>
                    <a:pt x="184" y="38"/>
                    <a:pt x="278" y="38"/>
                  </a:cubicBezTo>
                  <a:cubicBezTo>
                    <a:pt x="372" y="38"/>
                    <a:pt x="468" y="30"/>
                    <a:pt x="569" y="13"/>
                  </a:cubicBezTo>
                  <a:cubicBezTo>
                    <a:pt x="468" y="4"/>
                    <a:pt x="372" y="0"/>
                    <a:pt x="2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60"/>
            <p:cNvSpPr/>
            <p:nvPr/>
          </p:nvSpPr>
          <p:spPr>
            <a:xfrm>
              <a:off x="7222785" y="1178605"/>
              <a:ext cx="52498" cy="1090"/>
            </a:xfrm>
            <a:custGeom>
              <a:rect b="b" l="l" r="r" t="t"/>
              <a:pathLst>
                <a:path extrusionOk="0" h="34" w="1638">
                  <a:moveTo>
                    <a:pt x="819" y="0"/>
                  </a:moveTo>
                  <a:cubicBezTo>
                    <a:pt x="368" y="0"/>
                    <a:pt x="0" y="0"/>
                    <a:pt x="0" y="17"/>
                  </a:cubicBezTo>
                  <a:cubicBezTo>
                    <a:pt x="0" y="34"/>
                    <a:pt x="368" y="34"/>
                    <a:pt x="819" y="34"/>
                  </a:cubicBezTo>
                  <a:cubicBezTo>
                    <a:pt x="1270" y="34"/>
                    <a:pt x="1638" y="34"/>
                    <a:pt x="1638" y="17"/>
                  </a:cubicBezTo>
                  <a:cubicBezTo>
                    <a:pt x="1638" y="0"/>
                    <a:pt x="1270" y="0"/>
                    <a:pt x="8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60"/>
            <p:cNvSpPr/>
            <p:nvPr/>
          </p:nvSpPr>
          <p:spPr>
            <a:xfrm>
              <a:off x="7223298" y="1186617"/>
              <a:ext cx="53075" cy="1635"/>
            </a:xfrm>
            <a:custGeom>
              <a:rect b="b" l="l" r="r" t="t"/>
              <a:pathLst>
                <a:path extrusionOk="0" h="51" w="1656">
                  <a:moveTo>
                    <a:pt x="820" y="1"/>
                  </a:moveTo>
                  <a:cubicBezTo>
                    <a:pt x="369" y="1"/>
                    <a:pt x="1" y="17"/>
                    <a:pt x="1" y="34"/>
                  </a:cubicBezTo>
                  <a:cubicBezTo>
                    <a:pt x="1" y="34"/>
                    <a:pt x="369" y="51"/>
                    <a:pt x="820" y="51"/>
                  </a:cubicBezTo>
                  <a:cubicBezTo>
                    <a:pt x="1271" y="51"/>
                    <a:pt x="1655" y="34"/>
                    <a:pt x="1655" y="34"/>
                  </a:cubicBezTo>
                  <a:cubicBezTo>
                    <a:pt x="1655" y="17"/>
                    <a:pt x="1271" y="1"/>
                    <a:pt x="8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60"/>
            <p:cNvSpPr/>
            <p:nvPr/>
          </p:nvSpPr>
          <p:spPr>
            <a:xfrm>
              <a:off x="7222785" y="1206040"/>
              <a:ext cx="23044" cy="1250"/>
            </a:xfrm>
            <a:custGeom>
              <a:rect b="b" l="l" r="r" t="t"/>
              <a:pathLst>
                <a:path extrusionOk="0" h="39" w="719">
                  <a:moveTo>
                    <a:pt x="359" y="0"/>
                  </a:moveTo>
                  <a:cubicBezTo>
                    <a:pt x="238" y="0"/>
                    <a:pt x="117" y="5"/>
                    <a:pt x="0" y="13"/>
                  </a:cubicBezTo>
                  <a:cubicBezTo>
                    <a:pt x="117" y="30"/>
                    <a:pt x="238" y="38"/>
                    <a:pt x="359" y="38"/>
                  </a:cubicBezTo>
                  <a:cubicBezTo>
                    <a:pt x="481" y="38"/>
                    <a:pt x="602" y="30"/>
                    <a:pt x="719" y="13"/>
                  </a:cubicBezTo>
                  <a:cubicBezTo>
                    <a:pt x="602" y="5"/>
                    <a:pt x="481" y="0"/>
                    <a:pt x="3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60"/>
            <p:cNvSpPr/>
            <p:nvPr/>
          </p:nvSpPr>
          <p:spPr>
            <a:xfrm>
              <a:off x="7222785" y="1219821"/>
              <a:ext cx="52498" cy="1635"/>
            </a:xfrm>
            <a:custGeom>
              <a:rect b="b" l="l" r="r" t="t"/>
              <a:pathLst>
                <a:path extrusionOk="0" h="51" w="1638">
                  <a:moveTo>
                    <a:pt x="819" y="1"/>
                  </a:moveTo>
                  <a:cubicBezTo>
                    <a:pt x="368" y="1"/>
                    <a:pt x="0" y="17"/>
                    <a:pt x="0" y="17"/>
                  </a:cubicBezTo>
                  <a:cubicBezTo>
                    <a:pt x="0" y="34"/>
                    <a:pt x="368" y="51"/>
                    <a:pt x="819" y="51"/>
                  </a:cubicBezTo>
                  <a:cubicBezTo>
                    <a:pt x="1270" y="51"/>
                    <a:pt x="1638" y="34"/>
                    <a:pt x="1638" y="17"/>
                  </a:cubicBezTo>
                  <a:cubicBezTo>
                    <a:pt x="1638" y="17"/>
                    <a:pt x="1270" y="1"/>
                    <a:pt x="8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60"/>
            <p:cNvSpPr/>
            <p:nvPr/>
          </p:nvSpPr>
          <p:spPr>
            <a:xfrm>
              <a:off x="7223298" y="1228411"/>
              <a:ext cx="53075" cy="1090"/>
            </a:xfrm>
            <a:custGeom>
              <a:rect b="b" l="l" r="r" t="t"/>
              <a:pathLst>
                <a:path extrusionOk="0" h="34" w="1656">
                  <a:moveTo>
                    <a:pt x="820" y="0"/>
                  </a:moveTo>
                  <a:cubicBezTo>
                    <a:pt x="369" y="0"/>
                    <a:pt x="1" y="0"/>
                    <a:pt x="1" y="17"/>
                  </a:cubicBezTo>
                  <a:cubicBezTo>
                    <a:pt x="1" y="33"/>
                    <a:pt x="369" y="33"/>
                    <a:pt x="820" y="33"/>
                  </a:cubicBezTo>
                  <a:cubicBezTo>
                    <a:pt x="1271" y="33"/>
                    <a:pt x="1655" y="33"/>
                    <a:pt x="1655" y="17"/>
                  </a:cubicBezTo>
                  <a:cubicBezTo>
                    <a:pt x="1655" y="0"/>
                    <a:pt x="1271" y="0"/>
                    <a:pt x="8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60"/>
            <p:cNvSpPr/>
            <p:nvPr/>
          </p:nvSpPr>
          <p:spPr>
            <a:xfrm>
              <a:off x="7222785" y="1249019"/>
              <a:ext cx="23044" cy="1218"/>
            </a:xfrm>
            <a:custGeom>
              <a:rect b="b" l="l" r="r" t="t"/>
              <a:pathLst>
                <a:path extrusionOk="0" h="38" w="719">
                  <a:moveTo>
                    <a:pt x="359" y="0"/>
                  </a:moveTo>
                  <a:cubicBezTo>
                    <a:pt x="238" y="0"/>
                    <a:pt x="117" y="9"/>
                    <a:pt x="0" y="25"/>
                  </a:cubicBezTo>
                  <a:cubicBezTo>
                    <a:pt x="117" y="34"/>
                    <a:pt x="238" y="38"/>
                    <a:pt x="359" y="38"/>
                  </a:cubicBezTo>
                  <a:cubicBezTo>
                    <a:pt x="481" y="38"/>
                    <a:pt x="602" y="34"/>
                    <a:pt x="719" y="25"/>
                  </a:cubicBezTo>
                  <a:cubicBezTo>
                    <a:pt x="602" y="9"/>
                    <a:pt x="481" y="0"/>
                    <a:pt x="3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60"/>
            <p:cNvSpPr/>
            <p:nvPr/>
          </p:nvSpPr>
          <p:spPr>
            <a:xfrm>
              <a:off x="7222785" y="1263217"/>
              <a:ext cx="52498" cy="1090"/>
            </a:xfrm>
            <a:custGeom>
              <a:rect b="b" l="l" r="r" t="t"/>
              <a:pathLst>
                <a:path extrusionOk="0" h="34" w="1638">
                  <a:moveTo>
                    <a:pt x="819" y="0"/>
                  </a:moveTo>
                  <a:cubicBezTo>
                    <a:pt x="368" y="0"/>
                    <a:pt x="0" y="0"/>
                    <a:pt x="0" y="17"/>
                  </a:cubicBezTo>
                  <a:cubicBezTo>
                    <a:pt x="0" y="34"/>
                    <a:pt x="368" y="34"/>
                    <a:pt x="819" y="34"/>
                  </a:cubicBezTo>
                  <a:cubicBezTo>
                    <a:pt x="1270" y="34"/>
                    <a:pt x="1638" y="34"/>
                    <a:pt x="1638" y="17"/>
                  </a:cubicBezTo>
                  <a:cubicBezTo>
                    <a:pt x="1638" y="0"/>
                    <a:pt x="1270" y="0"/>
                    <a:pt x="8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60"/>
            <p:cNvSpPr/>
            <p:nvPr/>
          </p:nvSpPr>
          <p:spPr>
            <a:xfrm>
              <a:off x="7223298" y="1271229"/>
              <a:ext cx="53075" cy="1635"/>
            </a:xfrm>
            <a:custGeom>
              <a:rect b="b" l="l" r="r" t="t"/>
              <a:pathLst>
                <a:path extrusionOk="0" h="51" w="1656">
                  <a:moveTo>
                    <a:pt x="820" y="1"/>
                  </a:moveTo>
                  <a:cubicBezTo>
                    <a:pt x="369" y="1"/>
                    <a:pt x="1" y="17"/>
                    <a:pt x="1" y="34"/>
                  </a:cubicBezTo>
                  <a:cubicBezTo>
                    <a:pt x="1" y="34"/>
                    <a:pt x="369" y="51"/>
                    <a:pt x="820" y="51"/>
                  </a:cubicBezTo>
                  <a:cubicBezTo>
                    <a:pt x="1271" y="51"/>
                    <a:pt x="1655" y="34"/>
                    <a:pt x="1655" y="34"/>
                  </a:cubicBezTo>
                  <a:cubicBezTo>
                    <a:pt x="1655" y="17"/>
                    <a:pt x="1271" y="1"/>
                    <a:pt x="8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60"/>
            <p:cNvSpPr/>
            <p:nvPr/>
          </p:nvSpPr>
          <p:spPr>
            <a:xfrm>
              <a:off x="7227048" y="1142709"/>
              <a:ext cx="55735" cy="1122"/>
            </a:xfrm>
            <a:custGeom>
              <a:rect b="b" l="l" r="r" t="t"/>
              <a:pathLst>
                <a:path extrusionOk="0" h="35" w="1739">
                  <a:moveTo>
                    <a:pt x="870" y="1"/>
                  </a:moveTo>
                  <a:cubicBezTo>
                    <a:pt x="385" y="1"/>
                    <a:pt x="1" y="1"/>
                    <a:pt x="1" y="17"/>
                  </a:cubicBezTo>
                  <a:cubicBezTo>
                    <a:pt x="1" y="34"/>
                    <a:pt x="385" y="34"/>
                    <a:pt x="870" y="34"/>
                  </a:cubicBezTo>
                  <a:cubicBezTo>
                    <a:pt x="1338" y="34"/>
                    <a:pt x="1739" y="34"/>
                    <a:pt x="1739" y="17"/>
                  </a:cubicBezTo>
                  <a:cubicBezTo>
                    <a:pt x="1739" y="1"/>
                    <a:pt x="1338" y="1"/>
                    <a:pt x="87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60"/>
            <p:cNvSpPr/>
            <p:nvPr/>
          </p:nvSpPr>
          <p:spPr>
            <a:xfrm>
              <a:off x="7227593" y="1150465"/>
              <a:ext cx="27884" cy="1667"/>
            </a:xfrm>
            <a:custGeom>
              <a:rect b="b" l="l" r="r" t="t"/>
              <a:pathLst>
                <a:path extrusionOk="0" h="52" w="870">
                  <a:moveTo>
                    <a:pt x="429" y="1"/>
                  </a:moveTo>
                  <a:cubicBezTo>
                    <a:pt x="285" y="1"/>
                    <a:pt x="143" y="9"/>
                    <a:pt x="1" y="26"/>
                  </a:cubicBezTo>
                  <a:cubicBezTo>
                    <a:pt x="143" y="43"/>
                    <a:pt x="285" y="51"/>
                    <a:pt x="429" y="51"/>
                  </a:cubicBezTo>
                  <a:cubicBezTo>
                    <a:pt x="573" y="51"/>
                    <a:pt x="719" y="43"/>
                    <a:pt x="869" y="26"/>
                  </a:cubicBezTo>
                  <a:cubicBezTo>
                    <a:pt x="719" y="9"/>
                    <a:pt x="573" y="1"/>
                    <a:pt x="4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60"/>
            <p:cNvSpPr/>
            <p:nvPr/>
          </p:nvSpPr>
          <p:spPr>
            <a:xfrm>
              <a:off x="7175511" y="1119697"/>
              <a:ext cx="36056" cy="35896"/>
            </a:xfrm>
            <a:custGeom>
              <a:rect b="b" l="l" r="r" t="t"/>
              <a:pathLst>
                <a:path extrusionOk="0" h="1120" w="1125">
                  <a:moveTo>
                    <a:pt x="22" y="0"/>
                  </a:moveTo>
                  <a:cubicBezTo>
                    <a:pt x="33" y="0"/>
                    <a:pt x="13" y="16"/>
                    <a:pt x="5" y="20"/>
                  </a:cubicBezTo>
                  <a:lnTo>
                    <a:pt x="5" y="20"/>
                  </a:lnTo>
                  <a:lnTo>
                    <a:pt x="5" y="17"/>
                  </a:lnTo>
                  <a:cubicBezTo>
                    <a:pt x="2" y="20"/>
                    <a:pt x="1" y="22"/>
                    <a:pt x="2" y="22"/>
                  </a:cubicBezTo>
                  <a:cubicBezTo>
                    <a:pt x="2" y="22"/>
                    <a:pt x="3" y="21"/>
                    <a:pt x="5" y="20"/>
                  </a:cubicBezTo>
                  <a:lnTo>
                    <a:pt x="5" y="20"/>
                  </a:lnTo>
                  <a:lnTo>
                    <a:pt x="5" y="167"/>
                  </a:lnTo>
                  <a:lnTo>
                    <a:pt x="5" y="318"/>
                  </a:lnTo>
                  <a:lnTo>
                    <a:pt x="5" y="585"/>
                  </a:lnTo>
                  <a:cubicBezTo>
                    <a:pt x="5" y="769"/>
                    <a:pt x="5" y="953"/>
                    <a:pt x="5" y="1103"/>
                  </a:cubicBezTo>
                  <a:lnTo>
                    <a:pt x="5" y="1120"/>
                  </a:lnTo>
                  <a:lnTo>
                    <a:pt x="824" y="1120"/>
                  </a:lnTo>
                  <a:lnTo>
                    <a:pt x="1041" y="1103"/>
                  </a:lnTo>
                  <a:lnTo>
                    <a:pt x="807" y="1103"/>
                  </a:lnTo>
                  <a:lnTo>
                    <a:pt x="38" y="1087"/>
                  </a:lnTo>
                  <a:lnTo>
                    <a:pt x="38" y="1087"/>
                  </a:lnTo>
                  <a:cubicBezTo>
                    <a:pt x="38" y="939"/>
                    <a:pt x="38" y="762"/>
                    <a:pt x="38" y="585"/>
                  </a:cubicBezTo>
                  <a:lnTo>
                    <a:pt x="38" y="318"/>
                  </a:lnTo>
                  <a:lnTo>
                    <a:pt x="38" y="167"/>
                  </a:lnTo>
                  <a:lnTo>
                    <a:pt x="38" y="34"/>
                  </a:lnTo>
                  <a:lnTo>
                    <a:pt x="1091" y="34"/>
                  </a:lnTo>
                  <a:cubicBezTo>
                    <a:pt x="1092" y="344"/>
                    <a:pt x="1108" y="605"/>
                    <a:pt x="1108" y="802"/>
                  </a:cubicBezTo>
                  <a:cubicBezTo>
                    <a:pt x="1108" y="886"/>
                    <a:pt x="1108" y="953"/>
                    <a:pt x="1108" y="1019"/>
                  </a:cubicBezTo>
                  <a:cubicBezTo>
                    <a:pt x="1108" y="1053"/>
                    <a:pt x="1108" y="1070"/>
                    <a:pt x="1108" y="1103"/>
                  </a:cubicBezTo>
                  <a:cubicBezTo>
                    <a:pt x="1108" y="1086"/>
                    <a:pt x="1124" y="1053"/>
                    <a:pt x="1124" y="1036"/>
                  </a:cubicBezTo>
                  <a:cubicBezTo>
                    <a:pt x="1124" y="969"/>
                    <a:pt x="1124" y="902"/>
                    <a:pt x="1124" y="802"/>
                  </a:cubicBezTo>
                  <a:cubicBezTo>
                    <a:pt x="1124" y="602"/>
                    <a:pt x="1124" y="334"/>
                    <a:pt x="1124" y="17"/>
                  </a:cubicBezTo>
                  <a:lnTo>
                    <a:pt x="112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60"/>
            <p:cNvSpPr/>
            <p:nvPr/>
          </p:nvSpPr>
          <p:spPr>
            <a:xfrm>
              <a:off x="7185287" y="1127036"/>
              <a:ext cx="16634" cy="19262"/>
            </a:xfrm>
            <a:custGeom>
              <a:rect b="b" l="l" r="r" t="t"/>
              <a:pathLst>
                <a:path extrusionOk="0" h="601" w="519">
                  <a:moveTo>
                    <a:pt x="255" y="1"/>
                  </a:moveTo>
                  <a:cubicBezTo>
                    <a:pt x="242" y="1"/>
                    <a:pt x="230" y="2"/>
                    <a:pt x="218" y="5"/>
                  </a:cubicBezTo>
                  <a:cubicBezTo>
                    <a:pt x="207" y="5"/>
                    <a:pt x="196" y="12"/>
                    <a:pt x="185" y="22"/>
                  </a:cubicBezTo>
                  <a:lnTo>
                    <a:pt x="185" y="22"/>
                  </a:lnTo>
                  <a:cubicBezTo>
                    <a:pt x="162" y="22"/>
                    <a:pt x="148" y="25"/>
                    <a:pt x="134" y="39"/>
                  </a:cubicBezTo>
                  <a:cubicBezTo>
                    <a:pt x="152" y="30"/>
                    <a:pt x="171" y="25"/>
                    <a:pt x="183" y="23"/>
                  </a:cubicBezTo>
                  <a:lnTo>
                    <a:pt x="183" y="23"/>
                  </a:lnTo>
                  <a:cubicBezTo>
                    <a:pt x="178" y="28"/>
                    <a:pt x="173" y="33"/>
                    <a:pt x="168" y="39"/>
                  </a:cubicBezTo>
                  <a:cubicBezTo>
                    <a:pt x="184" y="22"/>
                    <a:pt x="201" y="22"/>
                    <a:pt x="218" y="22"/>
                  </a:cubicBezTo>
                  <a:cubicBezTo>
                    <a:pt x="230" y="19"/>
                    <a:pt x="242" y="17"/>
                    <a:pt x="255" y="17"/>
                  </a:cubicBezTo>
                  <a:cubicBezTo>
                    <a:pt x="309" y="17"/>
                    <a:pt x="361" y="45"/>
                    <a:pt x="402" y="72"/>
                  </a:cubicBezTo>
                  <a:cubicBezTo>
                    <a:pt x="468" y="139"/>
                    <a:pt x="502" y="222"/>
                    <a:pt x="502" y="306"/>
                  </a:cubicBezTo>
                  <a:cubicBezTo>
                    <a:pt x="502" y="423"/>
                    <a:pt x="435" y="523"/>
                    <a:pt x="335" y="557"/>
                  </a:cubicBezTo>
                  <a:cubicBezTo>
                    <a:pt x="313" y="564"/>
                    <a:pt x="291" y="567"/>
                    <a:pt x="269" y="567"/>
                  </a:cubicBezTo>
                  <a:cubicBezTo>
                    <a:pt x="187" y="567"/>
                    <a:pt x="103" y="522"/>
                    <a:pt x="51" y="456"/>
                  </a:cubicBezTo>
                  <a:cubicBezTo>
                    <a:pt x="17" y="373"/>
                    <a:pt x="1" y="272"/>
                    <a:pt x="34" y="189"/>
                  </a:cubicBezTo>
                  <a:cubicBezTo>
                    <a:pt x="51" y="122"/>
                    <a:pt x="84" y="72"/>
                    <a:pt x="134" y="39"/>
                  </a:cubicBezTo>
                  <a:lnTo>
                    <a:pt x="134" y="39"/>
                  </a:lnTo>
                  <a:cubicBezTo>
                    <a:pt x="84" y="72"/>
                    <a:pt x="34" y="122"/>
                    <a:pt x="17" y="189"/>
                  </a:cubicBezTo>
                  <a:cubicBezTo>
                    <a:pt x="1" y="222"/>
                    <a:pt x="1" y="272"/>
                    <a:pt x="1" y="306"/>
                  </a:cubicBezTo>
                  <a:cubicBezTo>
                    <a:pt x="1" y="356"/>
                    <a:pt x="17" y="423"/>
                    <a:pt x="34" y="456"/>
                  </a:cubicBezTo>
                  <a:cubicBezTo>
                    <a:pt x="87" y="549"/>
                    <a:pt x="172" y="600"/>
                    <a:pt x="272" y="600"/>
                  </a:cubicBezTo>
                  <a:cubicBezTo>
                    <a:pt x="298" y="600"/>
                    <a:pt x="324" y="597"/>
                    <a:pt x="352" y="590"/>
                  </a:cubicBezTo>
                  <a:cubicBezTo>
                    <a:pt x="402" y="573"/>
                    <a:pt x="452" y="523"/>
                    <a:pt x="485" y="473"/>
                  </a:cubicBezTo>
                  <a:cubicBezTo>
                    <a:pt x="502" y="423"/>
                    <a:pt x="519" y="373"/>
                    <a:pt x="519" y="306"/>
                  </a:cubicBezTo>
                  <a:cubicBezTo>
                    <a:pt x="519" y="206"/>
                    <a:pt x="485" y="122"/>
                    <a:pt x="402" y="55"/>
                  </a:cubicBezTo>
                  <a:cubicBezTo>
                    <a:pt x="361" y="28"/>
                    <a:pt x="309" y="1"/>
                    <a:pt x="2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60"/>
            <p:cNvSpPr/>
            <p:nvPr/>
          </p:nvSpPr>
          <p:spPr>
            <a:xfrm>
              <a:off x="7200831" y="1135209"/>
              <a:ext cx="3237" cy="3782"/>
            </a:xfrm>
            <a:custGeom>
              <a:rect b="b" l="l" r="r" t="t"/>
              <a:pathLst>
                <a:path extrusionOk="0" h="118" w="101">
                  <a:moveTo>
                    <a:pt x="34" y="1"/>
                  </a:moveTo>
                  <a:cubicBezTo>
                    <a:pt x="17" y="1"/>
                    <a:pt x="0" y="1"/>
                    <a:pt x="0" y="17"/>
                  </a:cubicBezTo>
                  <a:cubicBezTo>
                    <a:pt x="0" y="17"/>
                    <a:pt x="50" y="17"/>
                    <a:pt x="50" y="68"/>
                  </a:cubicBezTo>
                  <a:cubicBezTo>
                    <a:pt x="50" y="101"/>
                    <a:pt x="17" y="118"/>
                    <a:pt x="17" y="118"/>
                  </a:cubicBezTo>
                  <a:lnTo>
                    <a:pt x="50" y="118"/>
                  </a:lnTo>
                  <a:cubicBezTo>
                    <a:pt x="100" y="101"/>
                    <a:pt x="84" y="17"/>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60"/>
            <p:cNvSpPr/>
            <p:nvPr/>
          </p:nvSpPr>
          <p:spPr>
            <a:xfrm>
              <a:off x="7183139" y="1136812"/>
              <a:ext cx="3269" cy="3782"/>
            </a:xfrm>
            <a:custGeom>
              <a:rect b="b" l="l" r="r" t="t"/>
              <a:pathLst>
                <a:path extrusionOk="0" h="118" w="102">
                  <a:moveTo>
                    <a:pt x="84" y="1"/>
                  </a:moveTo>
                  <a:cubicBezTo>
                    <a:pt x="68" y="1"/>
                    <a:pt x="68" y="1"/>
                    <a:pt x="51" y="18"/>
                  </a:cubicBezTo>
                  <a:cubicBezTo>
                    <a:pt x="1" y="51"/>
                    <a:pt x="34" y="118"/>
                    <a:pt x="84" y="118"/>
                  </a:cubicBezTo>
                  <a:cubicBezTo>
                    <a:pt x="101" y="118"/>
                    <a:pt x="101" y="118"/>
                    <a:pt x="101" y="101"/>
                  </a:cubicBezTo>
                  <a:cubicBezTo>
                    <a:pt x="101" y="101"/>
                    <a:pt x="68" y="101"/>
                    <a:pt x="51" y="68"/>
                  </a:cubicBezTo>
                  <a:cubicBezTo>
                    <a:pt x="51" y="34"/>
                    <a:pt x="84" y="18"/>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60"/>
            <p:cNvSpPr/>
            <p:nvPr/>
          </p:nvSpPr>
          <p:spPr>
            <a:xfrm>
              <a:off x="7190639" y="1139504"/>
              <a:ext cx="6987" cy="2692"/>
            </a:xfrm>
            <a:custGeom>
              <a:rect b="b" l="l" r="r" t="t"/>
              <a:pathLst>
                <a:path extrusionOk="0" h="84" w="218">
                  <a:moveTo>
                    <a:pt x="218" y="0"/>
                  </a:moveTo>
                  <a:lnTo>
                    <a:pt x="218" y="0"/>
                  </a:lnTo>
                  <a:cubicBezTo>
                    <a:pt x="218" y="1"/>
                    <a:pt x="184" y="51"/>
                    <a:pt x="118" y="51"/>
                  </a:cubicBezTo>
                  <a:cubicBezTo>
                    <a:pt x="84" y="51"/>
                    <a:pt x="34" y="34"/>
                    <a:pt x="1" y="17"/>
                  </a:cubicBezTo>
                  <a:lnTo>
                    <a:pt x="1" y="17"/>
                  </a:lnTo>
                  <a:cubicBezTo>
                    <a:pt x="1" y="17"/>
                    <a:pt x="34" y="84"/>
                    <a:pt x="118" y="84"/>
                  </a:cubicBezTo>
                  <a:cubicBezTo>
                    <a:pt x="201" y="67"/>
                    <a:pt x="218" y="1"/>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60"/>
            <p:cNvSpPr/>
            <p:nvPr/>
          </p:nvSpPr>
          <p:spPr>
            <a:xfrm>
              <a:off x="7186376" y="1129312"/>
              <a:ext cx="12884" cy="3493"/>
            </a:xfrm>
            <a:custGeom>
              <a:rect b="b" l="l" r="r" t="t"/>
              <a:pathLst>
                <a:path extrusionOk="0" h="109" w="402">
                  <a:moveTo>
                    <a:pt x="217" y="1"/>
                  </a:moveTo>
                  <a:lnTo>
                    <a:pt x="201" y="18"/>
                  </a:lnTo>
                  <a:cubicBezTo>
                    <a:pt x="150" y="68"/>
                    <a:pt x="84" y="101"/>
                    <a:pt x="0" y="101"/>
                  </a:cubicBezTo>
                  <a:cubicBezTo>
                    <a:pt x="0" y="101"/>
                    <a:pt x="15" y="109"/>
                    <a:pt x="35" y="109"/>
                  </a:cubicBezTo>
                  <a:cubicBezTo>
                    <a:pt x="45" y="109"/>
                    <a:pt x="56" y="107"/>
                    <a:pt x="67" y="101"/>
                  </a:cubicBezTo>
                  <a:cubicBezTo>
                    <a:pt x="125" y="101"/>
                    <a:pt x="171" y="88"/>
                    <a:pt x="204" y="52"/>
                  </a:cubicBezTo>
                  <a:lnTo>
                    <a:pt x="204" y="52"/>
                  </a:lnTo>
                  <a:cubicBezTo>
                    <a:pt x="213" y="74"/>
                    <a:pt x="240" y="88"/>
                    <a:pt x="267" y="101"/>
                  </a:cubicBezTo>
                  <a:cubicBezTo>
                    <a:pt x="301" y="101"/>
                    <a:pt x="318" y="101"/>
                    <a:pt x="334" y="85"/>
                  </a:cubicBezTo>
                  <a:cubicBezTo>
                    <a:pt x="384" y="68"/>
                    <a:pt x="401" y="68"/>
                    <a:pt x="401" y="51"/>
                  </a:cubicBezTo>
                  <a:lnTo>
                    <a:pt x="401" y="51"/>
                  </a:lnTo>
                  <a:cubicBezTo>
                    <a:pt x="401" y="51"/>
                    <a:pt x="368" y="68"/>
                    <a:pt x="334" y="68"/>
                  </a:cubicBezTo>
                  <a:cubicBezTo>
                    <a:pt x="326" y="76"/>
                    <a:pt x="318" y="80"/>
                    <a:pt x="307" y="80"/>
                  </a:cubicBezTo>
                  <a:cubicBezTo>
                    <a:pt x="297" y="80"/>
                    <a:pt x="284" y="76"/>
                    <a:pt x="267" y="68"/>
                  </a:cubicBezTo>
                  <a:cubicBezTo>
                    <a:pt x="251" y="68"/>
                    <a:pt x="234" y="51"/>
                    <a:pt x="234" y="18"/>
                  </a:cubicBezTo>
                  <a:lnTo>
                    <a:pt x="2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60"/>
            <p:cNvSpPr/>
            <p:nvPr/>
          </p:nvSpPr>
          <p:spPr>
            <a:xfrm>
              <a:off x="7180992" y="1147965"/>
              <a:ext cx="25736" cy="7628"/>
            </a:xfrm>
            <a:custGeom>
              <a:rect b="b" l="l" r="r" t="t"/>
              <a:pathLst>
                <a:path extrusionOk="0" h="238" w="803">
                  <a:moveTo>
                    <a:pt x="448" y="1"/>
                  </a:moveTo>
                  <a:cubicBezTo>
                    <a:pt x="433" y="1"/>
                    <a:pt x="417" y="2"/>
                    <a:pt x="402" y="4"/>
                  </a:cubicBezTo>
                  <a:cubicBezTo>
                    <a:pt x="285" y="4"/>
                    <a:pt x="168" y="37"/>
                    <a:pt x="85" y="121"/>
                  </a:cubicBezTo>
                  <a:cubicBezTo>
                    <a:pt x="51" y="137"/>
                    <a:pt x="34" y="171"/>
                    <a:pt x="18" y="204"/>
                  </a:cubicBezTo>
                  <a:cubicBezTo>
                    <a:pt x="18" y="204"/>
                    <a:pt x="1" y="221"/>
                    <a:pt x="1" y="238"/>
                  </a:cubicBezTo>
                  <a:cubicBezTo>
                    <a:pt x="34" y="204"/>
                    <a:pt x="68" y="171"/>
                    <a:pt x="101" y="137"/>
                  </a:cubicBezTo>
                  <a:cubicBezTo>
                    <a:pt x="185" y="71"/>
                    <a:pt x="285" y="20"/>
                    <a:pt x="402" y="20"/>
                  </a:cubicBezTo>
                  <a:cubicBezTo>
                    <a:pt x="502" y="20"/>
                    <a:pt x="619" y="54"/>
                    <a:pt x="703" y="121"/>
                  </a:cubicBezTo>
                  <a:cubicBezTo>
                    <a:pt x="736" y="154"/>
                    <a:pt x="770" y="188"/>
                    <a:pt x="803" y="221"/>
                  </a:cubicBezTo>
                  <a:cubicBezTo>
                    <a:pt x="803" y="204"/>
                    <a:pt x="786" y="204"/>
                    <a:pt x="786" y="188"/>
                  </a:cubicBezTo>
                  <a:cubicBezTo>
                    <a:pt x="770" y="154"/>
                    <a:pt x="736" y="137"/>
                    <a:pt x="719" y="104"/>
                  </a:cubicBezTo>
                  <a:cubicBezTo>
                    <a:pt x="647" y="46"/>
                    <a:pt x="549" y="1"/>
                    <a:pt x="44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60"/>
            <p:cNvSpPr/>
            <p:nvPr/>
          </p:nvSpPr>
          <p:spPr>
            <a:xfrm>
              <a:off x="7192786" y="1134696"/>
              <a:ext cx="2724" cy="4295"/>
            </a:xfrm>
            <a:custGeom>
              <a:rect b="b" l="l" r="r" t="t"/>
              <a:pathLst>
                <a:path extrusionOk="0" h="134" w="85">
                  <a:moveTo>
                    <a:pt x="17" y="0"/>
                  </a:moveTo>
                  <a:cubicBezTo>
                    <a:pt x="17" y="0"/>
                    <a:pt x="1" y="33"/>
                    <a:pt x="34" y="84"/>
                  </a:cubicBezTo>
                  <a:cubicBezTo>
                    <a:pt x="34" y="97"/>
                    <a:pt x="45" y="100"/>
                    <a:pt x="49" y="109"/>
                  </a:cubicBezTo>
                  <a:lnTo>
                    <a:pt x="49" y="109"/>
                  </a:lnTo>
                  <a:cubicBezTo>
                    <a:pt x="45" y="123"/>
                    <a:pt x="34" y="134"/>
                    <a:pt x="34" y="134"/>
                  </a:cubicBezTo>
                  <a:cubicBezTo>
                    <a:pt x="34" y="134"/>
                    <a:pt x="51" y="134"/>
                    <a:pt x="84" y="117"/>
                  </a:cubicBezTo>
                  <a:lnTo>
                    <a:pt x="84" y="100"/>
                  </a:lnTo>
                  <a:lnTo>
                    <a:pt x="67" y="100"/>
                  </a:lnTo>
                  <a:cubicBezTo>
                    <a:pt x="67" y="84"/>
                    <a:pt x="67" y="84"/>
                    <a:pt x="51" y="67"/>
                  </a:cubicBezTo>
                  <a:cubicBezTo>
                    <a:pt x="34" y="33"/>
                    <a:pt x="34"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60"/>
            <p:cNvSpPr/>
            <p:nvPr/>
          </p:nvSpPr>
          <p:spPr>
            <a:xfrm>
              <a:off x="7195991" y="1135081"/>
              <a:ext cx="2724" cy="1250"/>
            </a:xfrm>
            <a:custGeom>
              <a:rect b="b" l="l" r="r" t="t"/>
              <a:pathLst>
                <a:path extrusionOk="0" h="39" w="85">
                  <a:moveTo>
                    <a:pt x="67" y="0"/>
                  </a:moveTo>
                  <a:cubicBezTo>
                    <a:pt x="63" y="0"/>
                    <a:pt x="58" y="1"/>
                    <a:pt x="51" y="5"/>
                  </a:cubicBezTo>
                  <a:cubicBezTo>
                    <a:pt x="18" y="5"/>
                    <a:pt x="1" y="38"/>
                    <a:pt x="18" y="38"/>
                  </a:cubicBezTo>
                  <a:cubicBezTo>
                    <a:pt x="18" y="38"/>
                    <a:pt x="34" y="21"/>
                    <a:pt x="51" y="21"/>
                  </a:cubicBezTo>
                  <a:lnTo>
                    <a:pt x="84" y="21"/>
                  </a:lnTo>
                  <a:cubicBezTo>
                    <a:pt x="84" y="21"/>
                    <a:pt x="84" y="0"/>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60"/>
            <p:cNvSpPr/>
            <p:nvPr/>
          </p:nvSpPr>
          <p:spPr>
            <a:xfrm>
              <a:off x="7187979" y="1135754"/>
              <a:ext cx="2692" cy="1090"/>
            </a:xfrm>
            <a:custGeom>
              <a:rect b="b" l="l" r="r" t="t"/>
              <a:pathLst>
                <a:path extrusionOk="0" h="34" w="84">
                  <a:moveTo>
                    <a:pt x="50" y="0"/>
                  </a:moveTo>
                  <a:cubicBezTo>
                    <a:pt x="17" y="0"/>
                    <a:pt x="0" y="17"/>
                    <a:pt x="0" y="34"/>
                  </a:cubicBezTo>
                  <a:lnTo>
                    <a:pt x="84" y="34"/>
                  </a:lnTo>
                  <a:cubicBezTo>
                    <a:pt x="84" y="17"/>
                    <a:pt x="67"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60"/>
            <p:cNvSpPr/>
            <p:nvPr/>
          </p:nvSpPr>
          <p:spPr>
            <a:xfrm>
              <a:off x="7190639" y="1144856"/>
              <a:ext cx="1122" cy="4327"/>
            </a:xfrm>
            <a:custGeom>
              <a:rect b="b" l="l" r="r" t="t"/>
              <a:pathLst>
                <a:path extrusionOk="0" h="135" w="35">
                  <a:moveTo>
                    <a:pt x="1" y="1"/>
                  </a:moveTo>
                  <a:cubicBezTo>
                    <a:pt x="1" y="1"/>
                    <a:pt x="1" y="34"/>
                    <a:pt x="1" y="67"/>
                  </a:cubicBezTo>
                  <a:cubicBezTo>
                    <a:pt x="1" y="101"/>
                    <a:pt x="17" y="134"/>
                    <a:pt x="17" y="134"/>
                  </a:cubicBezTo>
                  <a:cubicBezTo>
                    <a:pt x="17" y="117"/>
                    <a:pt x="34" y="101"/>
                    <a:pt x="17" y="67"/>
                  </a:cubicBezTo>
                  <a:cubicBezTo>
                    <a:pt x="17" y="34"/>
                    <a:pt x="17"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60"/>
            <p:cNvSpPr/>
            <p:nvPr/>
          </p:nvSpPr>
          <p:spPr>
            <a:xfrm>
              <a:off x="7197081" y="1144856"/>
              <a:ext cx="1090" cy="3782"/>
            </a:xfrm>
            <a:custGeom>
              <a:rect b="b" l="l" r="r" t="t"/>
              <a:pathLst>
                <a:path extrusionOk="0" h="118" w="34">
                  <a:moveTo>
                    <a:pt x="17" y="1"/>
                  </a:moveTo>
                  <a:cubicBezTo>
                    <a:pt x="17" y="1"/>
                    <a:pt x="0" y="17"/>
                    <a:pt x="0" y="51"/>
                  </a:cubicBezTo>
                  <a:cubicBezTo>
                    <a:pt x="0" y="84"/>
                    <a:pt x="0" y="117"/>
                    <a:pt x="0" y="117"/>
                  </a:cubicBezTo>
                  <a:cubicBezTo>
                    <a:pt x="17" y="117"/>
                    <a:pt x="17" y="84"/>
                    <a:pt x="17" y="67"/>
                  </a:cubicBezTo>
                  <a:cubicBezTo>
                    <a:pt x="34" y="34"/>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60"/>
            <p:cNvSpPr/>
            <p:nvPr/>
          </p:nvSpPr>
          <p:spPr>
            <a:xfrm>
              <a:off x="7184742" y="1140562"/>
              <a:ext cx="2179" cy="10769"/>
            </a:xfrm>
            <a:custGeom>
              <a:rect b="b" l="l" r="r" t="t"/>
              <a:pathLst>
                <a:path extrusionOk="0" h="336" w="68">
                  <a:moveTo>
                    <a:pt x="18" y="1"/>
                  </a:moveTo>
                  <a:cubicBezTo>
                    <a:pt x="18" y="1"/>
                    <a:pt x="18" y="68"/>
                    <a:pt x="18" y="168"/>
                  </a:cubicBezTo>
                  <a:cubicBezTo>
                    <a:pt x="18" y="251"/>
                    <a:pt x="1" y="335"/>
                    <a:pt x="1" y="335"/>
                  </a:cubicBezTo>
                  <a:cubicBezTo>
                    <a:pt x="51" y="235"/>
                    <a:pt x="68" y="101"/>
                    <a:pt x="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60"/>
            <p:cNvSpPr/>
            <p:nvPr/>
          </p:nvSpPr>
          <p:spPr>
            <a:xfrm>
              <a:off x="7201344" y="1138446"/>
              <a:ext cx="2179" cy="12339"/>
            </a:xfrm>
            <a:custGeom>
              <a:rect b="b" l="l" r="r" t="t"/>
              <a:pathLst>
                <a:path extrusionOk="0" h="385" w="68">
                  <a:moveTo>
                    <a:pt x="1" y="0"/>
                  </a:moveTo>
                  <a:cubicBezTo>
                    <a:pt x="1" y="134"/>
                    <a:pt x="18" y="251"/>
                    <a:pt x="68" y="384"/>
                  </a:cubicBezTo>
                  <a:cubicBezTo>
                    <a:pt x="51" y="251"/>
                    <a:pt x="34" y="13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60"/>
            <p:cNvSpPr/>
            <p:nvPr/>
          </p:nvSpPr>
          <p:spPr>
            <a:xfrm>
              <a:off x="7351818" y="1408339"/>
              <a:ext cx="265662" cy="151020"/>
            </a:xfrm>
            <a:custGeom>
              <a:rect b="b" l="l" r="r" t="t"/>
              <a:pathLst>
                <a:path extrusionOk="0" h="4712" w="8289">
                  <a:moveTo>
                    <a:pt x="285" y="0"/>
                  </a:moveTo>
                  <a:cubicBezTo>
                    <a:pt x="135" y="0"/>
                    <a:pt x="1" y="150"/>
                    <a:pt x="1" y="301"/>
                  </a:cubicBezTo>
                  <a:lnTo>
                    <a:pt x="268" y="4445"/>
                  </a:lnTo>
                  <a:cubicBezTo>
                    <a:pt x="268" y="4595"/>
                    <a:pt x="402" y="4712"/>
                    <a:pt x="536" y="4712"/>
                  </a:cubicBezTo>
                  <a:lnTo>
                    <a:pt x="8004" y="4712"/>
                  </a:lnTo>
                  <a:cubicBezTo>
                    <a:pt x="8155" y="4712"/>
                    <a:pt x="8288" y="4595"/>
                    <a:pt x="8288" y="4428"/>
                  </a:cubicBezTo>
                  <a:lnTo>
                    <a:pt x="8288" y="1203"/>
                  </a:lnTo>
                  <a:cubicBezTo>
                    <a:pt x="8288" y="1053"/>
                    <a:pt x="8155" y="919"/>
                    <a:pt x="8004" y="919"/>
                  </a:cubicBezTo>
                  <a:lnTo>
                    <a:pt x="3410" y="953"/>
                  </a:lnTo>
                  <a:cubicBezTo>
                    <a:pt x="3343" y="953"/>
                    <a:pt x="3276" y="919"/>
                    <a:pt x="3209" y="869"/>
                  </a:cubicBezTo>
                  <a:lnTo>
                    <a:pt x="2424" y="84"/>
                  </a:lnTo>
                  <a:cubicBezTo>
                    <a:pt x="2374" y="34"/>
                    <a:pt x="2290" y="0"/>
                    <a:pt x="222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60"/>
            <p:cNvSpPr/>
            <p:nvPr/>
          </p:nvSpPr>
          <p:spPr>
            <a:xfrm>
              <a:off x="7351818" y="1408339"/>
              <a:ext cx="265662" cy="151020"/>
            </a:xfrm>
            <a:custGeom>
              <a:rect b="b" l="l" r="r" t="t"/>
              <a:pathLst>
                <a:path extrusionOk="0" h="4712" w="8289">
                  <a:moveTo>
                    <a:pt x="285" y="0"/>
                  </a:moveTo>
                  <a:cubicBezTo>
                    <a:pt x="135" y="0"/>
                    <a:pt x="1" y="150"/>
                    <a:pt x="1" y="301"/>
                  </a:cubicBezTo>
                  <a:lnTo>
                    <a:pt x="268" y="4445"/>
                  </a:lnTo>
                  <a:cubicBezTo>
                    <a:pt x="268" y="4595"/>
                    <a:pt x="402" y="4712"/>
                    <a:pt x="536" y="4712"/>
                  </a:cubicBezTo>
                  <a:lnTo>
                    <a:pt x="8004" y="4712"/>
                  </a:lnTo>
                  <a:cubicBezTo>
                    <a:pt x="8155" y="4712"/>
                    <a:pt x="8288" y="4595"/>
                    <a:pt x="8288" y="4428"/>
                  </a:cubicBezTo>
                  <a:lnTo>
                    <a:pt x="8288" y="1203"/>
                  </a:lnTo>
                  <a:cubicBezTo>
                    <a:pt x="8288" y="1053"/>
                    <a:pt x="8155" y="919"/>
                    <a:pt x="8004" y="919"/>
                  </a:cubicBezTo>
                  <a:lnTo>
                    <a:pt x="3410" y="953"/>
                  </a:lnTo>
                  <a:cubicBezTo>
                    <a:pt x="3343" y="953"/>
                    <a:pt x="3276" y="919"/>
                    <a:pt x="3209" y="869"/>
                  </a:cubicBezTo>
                  <a:lnTo>
                    <a:pt x="2424" y="84"/>
                  </a:lnTo>
                  <a:cubicBezTo>
                    <a:pt x="2374" y="34"/>
                    <a:pt x="2290" y="0"/>
                    <a:pt x="2223"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60"/>
            <p:cNvSpPr/>
            <p:nvPr/>
          </p:nvSpPr>
          <p:spPr>
            <a:xfrm>
              <a:off x="7336306" y="1467247"/>
              <a:ext cx="299924" cy="174608"/>
            </a:xfrm>
            <a:custGeom>
              <a:rect b="b" l="l" r="r" t="t"/>
              <a:pathLst>
                <a:path extrusionOk="0" h="5448" w="9358">
                  <a:moveTo>
                    <a:pt x="201" y="0"/>
                  </a:moveTo>
                  <a:cubicBezTo>
                    <a:pt x="84" y="0"/>
                    <a:pt x="0" y="100"/>
                    <a:pt x="17" y="201"/>
                  </a:cubicBezTo>
                  <a:lnTo>
                    <a:pt x="652" y="5280"/>
                  </a:lnTo>
                  <a:cubicBezTo>
                    <a:pt x="652" y="5363"/>
                    <a:pt x="736" y="5447"/>
                    <a:pt x="819" y="5447"/>
                  </a:cubicBezTo>
                  <a:lnTo>
                    <a:pt x="8772" y="5447"/>
                  </a:lnTo>
                  <a:cubicBezTo>
                    <a:pt x="8856" y="5447"/>
                    <a:pt x="8940" y="5363"/>
                    <a:pt x="8956" y="5280"/>
                  </a:cubicBezTo>
                  <a:lnTo>
                    <a:pt x="9357" y="184"/>
                  </a:lnTo>
                  <a:cubicBezTo>
                    <a:pt x="9357" y="84"/>
                    <a:pt x="9274" y="0"/>
                    <a:pt x="917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60"/>
            <p:cNvSpPr/>
            <p:nvPr/>
          </p:nvSpPr>
          <p:spPr>
            <a:xfrm>
              <a:off x="7021960" y="1482215"/>
              <a:ext cx="228164" cy="129097"/>
            </a:xfrm>
            <a:custGeom>
              <a:rect b="b" l="l" r="r" t="t"/>
              <a:pathLst>
                <a:path extrusionOk="0" h="4028" w="7119">
                  <a:moveTo>
                    <a:pt x="1905" y="1"/>
                  </a:moveTo>
                  <a:lnTo>
                    <a:pt x="251" y="18"/>
                  </a:lnTo>
                  <a:cubicBezTo>
                    <a:pt x="117" y="18"/>
                    <a:pt x="1" y="135"/>
                    <a:pt x="17" y="268"/>
                  </a:cubicBezTo>
                  <a:lnTo>
                    <a:pt x="285" y="3794"/>
                  </a:lnTo>
                  <a:cubicBezTo>
                    <a:pt x="301" y="3927"/>
                    <a:pt x="402" y="4028"/>
                    <a:pt x="518" y="4028"/>
                  </a:cubicBezTo>
                  <a:lnTo>
                    <a:pt x="6884" y="3927"/>
                  </a:lnTo>
                  <a:cubicBezTo>
                    <a:pt x="7018" y="3927"/>
                    <a:pt x="7118" y="3827"/>
                    <a:pt x="7118" y="3693"/>
                  </a:cubicBezTo>
                  <a:lnTo>
                    <a:pt x="7085" y="937"/>
                  </a:lnTo>
                  <a:cubicBezTo>
                    <a:pt x="7068" y="803"/>
                    <a:pt x="6968" y="703"/>
                    <a:pt x="6834" y="703"/>
                  </a:cubicBezTo>
                  <a:lnTo>
                    <a:pt x="2925" y="786"/>
                  </a:lnTo>
                  <a:cubicBezTo>
                    <a:pt x="2858" y="786"/>
                    <a:pt x="2808" y="769"/>
                    <a:pt x="2757" y="719"/>
                  </a:cubicBezTo>
                  <a:lnTo>
                    <a:pt x="2072" y="68"/>
                  </a:lnTo>
                  <a:cubicBezTo>
                    <a:pt x="2022" y="18"/>
                    <a:pt x="1955" y="1"/>
                    <a:pt x="190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60"/>
            <p:cNvSpPr/>
            <p:nvPr/>
          </p:nvSpPr>
          <p:spPr>
            <a:xfrm>
              <a:off x="7025710" y="1491317"/>
              <a:ext cx="224414" cy="136052"/>
            </a:xfrm>
            <a:custGeom>
              <a:rect b="b" l="l" r="r" t="t"/>
              <a:pathLst>
                <a:path extrusionOk="0" h="4245" w="7002">
                  <a:moveTo>
                    <a:pt x="6951" y="1"/>
                  </a:moveTo>
                  <a:lnTo>
                    <a:pt x="0" y="101"/>
                  </a:lnTo>
                  <a:lnTo>
                    <a:pt x="67" y="4245"/>
                  </a:lnTo>
                  <a:lnTo>
                    <a:pt x="7001" y="4145"/>
                  </a:lnTo>
                  <a:lnTo>
                    <a:pt x="695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60"/>
            <p:cNvSpPr/>
            <p:nvPr/>
          </p:nvSpPr>
          <p:spPr>
            <a:xfrm>
              <a:off x="7008050" y="1497759"/>
              <a:ext cx="254926" cy="151564"/>
            </a:xfrm>
            <a:custGeom>
              <a:rect b="b" l="l" r="r" t="t"/>
              <a:pathLst>
                <a:path extrusionOk="0" h="4729" w="7954">
                  <a:moveTo>
                    <a:pt x="7803" y="0"/>
                  </a:moveTo>
                  <a:lnTo>
                    <a:pt x="167" y="101"/>
                  </a:lnTo>
                  <a:cubicBezTo>
                    <a:pt x="67" y="101"/>
                    <a:pt x="0" y="184"/>
                    <a:pt x="17" y="284"/>
                  </a:cubicBezTo>
                  <a:lnTo>
                    <a:pt x="602" y="4595"/>
                  </a:lnTo>
                  <a:cubicBezTo>
                    <a:pt x="618" y="4679"/>
                    <a:pt x="685" y="4729"/>
                    <a:pt x="752" y="4729"/>
                  </a:cubicBezTo>
                  <a:lnTo>
                    <a:pt x="7519" y="4629"/>
                  </a:lnTo>
                  <a:cubicBezTo>
                    <a:pt x="7602" y="4629"/>
                    <a:pt x="7669" y="4579"/>
                    <a:pt x="7669" y="4495"/>
                  </a:cubicBezTo>
                  <a:lnTo>
                    <a:pt x="7953" y="168"/>
                  </a:lnTo>
                  <a:cubicBezTo>
                    <a:pt x="7953" y="67"/>
                    <a:pt x="7887" y="0"/>
                    <a:pt x="780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60"/>
            <p:cNvSpPr/>
            <p:nvPr/>
          </p:nvSpPr>
          <p:spPr>
            <a:xfrm>
              <a:off x="7744367" y="1472600"/>
              <a:ext cx="222812" cy="126405"/>
            </a:xfrm>
            <a:custGeom>
              <a:rect b="b" l="l" r="r" t="t"/>
              <a:pathLst>
                <a:path extrusionOk="0" h="3944" w="6952">
                  <a:moveTo>
                    <a:pt x="1855" y="0"/>
                  </a:moveTo>
                  <a:lnTo>
                    <a:pt x="251" y="17"/>
                  </a:lnTo>
                  <a:cubicBezTo>
                    <a:pt x="117" y="34"/>
                    <a:pt x="0" y="134"/>
                    <a:pt x="17" y="267"/>
                  </a:cubicBezTo>
                  <a:lnTo>
                    <a:pt x="284" y="3726"/>
                  </a:lnTo>
                  <a:cubicBezTo>
                    <a:pt x="284" y="3843"/>
                    <a:pt x="385" y="3943"/>
                    <a:pt x="518" y="3943"/>
                  </a:cubicBezTo>
                  <a:lnTo>
                    <a:pt x="6717" y="3843"/>
                  </a:lnTo>
                  <a:cubicBezTo>
                    <a:pt x="6851" y="3843"/>
                    <a:pt x="6951" y="3743"/>
                    <a:pt x="6951" y="3609"/>
                  </a:cubicBezTo>
                  <a:lnTo>
                    <a:pt x="6918" y="919"/>
                  </a:lnTo>
                  <a:cubicBezTo>
                    <a:pt x="6918" y="802"/>
                    <a:pt x="6801" y="702"/>
                    <a:pt x="6667" y="702"/>
                  </a:cubicBezTo>
                  <a:lnTo>
                    <a:pt x="2858" y="769"/>
                  </a:lnTo>
                  <a:cubicBezTo>
                    <a:pt x="2791" y="769"/>
                    <a:pt x="2741" y="752"/>
                    <a:pt x="2690" y="719"/>
                  </a:cubicBezTo>
                  <a:lnTo>
                    <a:pt x="2022" y="67"/>
                  </a:lnTo>
                  <a:cubicBezTo>
                    <a:pt x="1972" y="17"/>
                    <a:pt x="1922" y="0"/>
                    <a:pt x="185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60"/>
            <p:cNvSpPr/>
            <p:nvPr/>
          </p:nvSpPr>
          <p:spPr>
            <a:xfrm>
              <a:off x="7744367" y="1472600"/>
              <a:ext cx="222812" cy="126405"/>
            </a:xfrm>
            <a:custGeom>
              <a:rect b="b" l="l" r="r" t="t"/>
              <a:pathLst>
                <a:path extrusionOk="0" h="3944" w="6952">
                  <a:moveTo>
                    <a:pt x="1855" y="0"/>
                  </a:moveTo>
                  <a:lnTo>
                    <a:pt x="251" y="17"/>
                  </a:lnTo>
                  <a:cubicBezTo>
                    <a:pt x="117" y="34"/>
                    <a:pt x="0" y="134"/>
                    <a:pt x="17" y="267"/>
                  </a:cubicBezTo>
                  <a:lnTo>
                    <a:pt x="284" y="3726"/>
                  </a:lnTo>
                  <a:cubicBezTo>
                    <a:pt x="284" y="3843"/>
                    <a:pt x="385" y="3943"/>
                    <a:pt x="518" y="3943"/>
                  </a:cubicBezTo>
                  <a:lnTo>
                    <a:pt x="6717" y="3843"/>
                  </a:lnTo>
                  <a:cubicBezTo>
                    <a:pt x="6851" y="3843"/>
                    <a:pt x="6951" y="3743"/>
                    <a:pt x="6951" y="3609"/>
                  </a:cubicBezTo>
                  <a:lnTo>
                    <a:pt x="6918" y="919"/>
                  </a:lnTo>
                  <a:cubicBezTo>
                    <a:pt x="6918" y="802"/>
                    <a:pt x="6801" y="702"/>
                    <a:pt x="6667" y="702"/>
                  </a:cubicBezTo>
                  <a:lnTo>
                    <a:pt x="2858" y="769"/>
                  </a:lnTo>
                  <a:cubicBezTo>
                    <a:pt x="2791" y="769"/>
                    <a:pt x="2741" y="752"/>
                    <a:pt x="2690" y="719"/>
                  </a:cubicBezTo>
                  <a:lnTo>
                    <a:pt x="2022" y="67"/>
                  </a:lnTo>
                  <a:cubicBezTo>
                    <a:pt x="1972" y="17"/>
                    <a:pt x="1922" y="0"/>
                    <a:pt x="1855"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60"/>
            <p:cNvSpPr/>
            <p:nvPr/>
          </p:nvSpPr>
          <p:spPr>
            <a:xfrm>
              <a:off x="7748117" y="1481702"/>
              <a:ext cx="219575" cy="132815"/>
            </a:xfrm>
            <a:custGeom>
              <a:rect b="b" l="l" r="r" t="t"/>
              <a:pathLst>
                <a:path extrusionOk="0" h="4144" w="6851">
                  <a:moveTo>
                    <a:pt x="6784" y="0"/>
                  </a:moveTo>
                  <a:lnTo>
                    <a:pt x="0" y="100"/>
                  </a:lnTo>
                  <a:lnTo>
                    <a:pt x="67" y="4144"/>
                  </a:lnTo>
                  <a:lnTo>
                    <a:pt x="6851" y="4060"/>
                  </a:lnTo>
                  <a:lnTo>
                    <a:pt x="678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60"/>
            <p:cNvSpPr/>
            <p:nvPr/>
          </p:nvSpPr>
          <p:spPr>
            <a:xfrm>
              <a:off x="7730425" y="1487567"/>
              <a:ext cx="249605" cy="148392"/>
            </a:xfrm>
            <a:custGeom>
              <a:rect b="b" l="l" r="r" t="t"/>
              <a:pathLst>
                <a:path extrusionOk="0" h="4630" w="7788">
                  <a:moveTo>
                    <a:pt x="7637" y="1"/>
                  </a:moveTo>
                  <a:lnTo>
                    <a:pt x="168" y="118"/>
                  </a:lnTo>
                  <a:cubicBezTo>
                    <a:pt x="84" y="118"/>
                    <a:pt x="1" y="201"/>
                    <a:pt x="18" y="285"/>
                  </a:cubicBezTo>
                  <a:lnTo>
                    <a:pt x="602" y="4512"/>
                  </a:lnTo>
                  <a:cubicBezTo>
                    <a:pt x="602" y="4579"/>
                    <a:pt x="669" y="4629"/>
                    <a:pt x="753" y="4629"/>
                  </a:cubicBezTo>
                  <a:lnTo>
                    <a:pt x="7353" y="4546"/>
                  </a:lnTo>
                  <a:cubicBezTo>
                    <a:pt x="7436" y="4546"/>
                    <a:pt x="7503" y="4479"/>
                    <a:pt x="7503" y="4395"/>
                  </a:cubicBezTo>
                  <a:lnTo>
                    <a:pt x="7787" y="168"/>
                  </a:lnTo>
                  <a:cubicBezTo>
                    <a:pt x="7787" y="85"/>
                    <a:pt x="7720" y="1"/>
                    <a:pt x="7637"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60"/>
            <p:cNvSpPr/>
            <p:nvPr/>
          </p:nvSpPr>
          <p:spPr>
            <a:xfrm>
              <a:off x="7381272" y="1531059"/>
              <a:ext cx="76632" cy="91503"/>
            </a:xfrm>
            <a:custGeom>
              <a:rect b="b" l="l" r="r" t="t"/>
              <a:pathLst>
                <a:path extrusionOk="0" h="2855" w="2391">
                  <a:moveTo>
                    <a:pt x="657" y="0"/>
                  </a:moveTo>
                  <a:cubicBezTo>
                    <a:pt x="579" y="0"/>
                    <a:pt x="511" y="81"/>
                    <a:pt x="536" y="181"/>
                  </a:cubicBezTo>
                  <a:cubicBezTo>
                    <a:pt x="569" y="315"/>
                    <a:pt x="569" y="465"/>
                    <a:pt x="552" y="599"/>
                  </a:cubicBezTo>
                  <a:cubicBezTo>
                    <a:pt x="552" y="716"/>
                    <a:pt x="519" y="816"/>
                    <a:pt x="469" y="916"/>
                  </a:cubicBezTo>
                  <a:cubicBezTo>
                    <a:pt x="435" y="1017"/>
                    <a:pt x="402" y="1083"/>
                    <a:pt x="369" y="1150"/>
                  </a:cubicBezTo>
                  <a:lnTo>
                    <a:pt x="1" y="1902"/>
                  </a:lnTo>
                  <a:lnTo>
                    <a:pt x="619" y="2855"/>
                  </a:lnTo>
                  <a:lnTo>
                    <a:pt x="1288" y="2537"/>
                  </a:lnTo>
                  <a:cubicBezTo>
                    <a:pt x="1538" y="2403"/>
                    <a:pt x="1789" y="2253"/>
                    <a:pt x="2023" y="2086"/>
                  </a:cubicBezTo>
                  <a:cubicBezTo>
                    <a:pt x="2140" y="2002"/>
                    <a:pt x="2090" y="1718"/>
                    <a:pt x="2056" y="1518"/>
                  </a:cubicBezTo>
                  <a:cubicBezTo>
                    <a:pt x="2006" y="1317"/>
                    <a:pt x="1822" y="1150"/>
                    <a:pt x="1622" y="1134"/>
                  </a:cubicBezTo>
                  <a:lnTo>
                    <a:pt x="1605" y="1134"/>
                  </a:lnTo>
                  <a:cubicBezTo>
                    <a:pt x="1521" y="1033"/>
                    <a:pt x="2039" y="549"/>
                    <a:pt x="2223" y="398"/>
                  </a:cubicBezTo>
                  <a:cubicBezTo>
                    <a:pt x="2390" y="248"/>
                    <a:pt x="2390" y="98"/>
                    <a:pt x="2273" y="81"/>
                  </a:cubicBezTo>
                  <a:cubicBezTo>
                    <a:pt x="2272" y="81"/>
                    <a:pt x="2270" y="80"/>
                    <a:pt x="2267" y="80"/>
                  </a:cubicBezTo>
                  <a:cubicBezTo>
                    <a:pt x="2153" y="80"/>
                    <a:pt x="1602" y="518"/>
                    <a:pt x="1438" y="666"/>
                  </a:cubicBezTo>
                  <a:cubicBezTo>
                    <a:pt x="1309" y="771"/>
                    <a:pt x="1042" y="1015"/>
                    <a:pt x="915" y="1015"/>
                  </a:cubicBezTo>
                  <a:cubicBezTo>
                    <a:pt x="861" y="1015"/>
                    <a:pt x="833" y="970"/>
                    <a:pt x="853" y="850"/>
                  </a:cubicBezTo>
                  <a:cubicBezTo>
                    <a:pt x="920" y="432"/>
                    <a:pt x="820" y="98"/>
                    <a:pt x="736" y="31"/>
                  </a:cubicBezTo>
                  <a:cubicBezTo>
                    <a:pt x="711" y="10"/>
                    <a:pt x="683" y="0"/>
                    <a:pt x="657"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60"/>
            <p:cNvSpPr/>
            <p:nvPr/>
          </p:nvSpPr>
          <p:spPr>
            <a:xfrm>
              <a:off x="7004300" y="1318375"/>
              <a:ext cx="108201" cy="187460"/>
            </a:xfrm>
            <a:custGeom>
              <a:rect b="b" l="l" r="r" t="t"/>
              <a:pathLst>
                <a:path extrusionOk="0" h="5849" w="3376">
                  <a:moveTo>
                    <a:pt x="3342" y="0"/>
                  </a:moveTo>
                  <a:lnTo>
                    <a:pt x="17" y="618"/>
                  </a:lnTo>
                  <a:lnTo>
                    <a:pt x="0" y="5748"/>
                  </a:lnTo>
                  <a:lnTo>
                    <a:pt x="2189" y="5848"/>
                  </a:lnTo>
                  <a:lnTo>
                    <a:pt x="2256" y="4612"/>
                  </a:lnTo>
                  <a:cubicBezTo>
                    <a:pt x="2256" y="4612"/>
                    <a:pt x="2322" y="4624"/>
                    <a:pt x="2421" y="4624"/>
                  </a:cubicBezTo>
                  <a:cubicBezTo>
                    <a:pt x="2662" y="4624"/>
                    <a:pt x="3099" y="4549"/>
                    <a:pt x="3242" y="4027"/>
                  </a:cubicBezTo>
                  <a:cubicBezTo>
                    <a:pt x="3375" y="3576"/>
                    <a:pt x="3342" y="0"/>
                    <a:pt x="3342"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60"/>
            <p:cNvSpPr/>
            <p:nvPr/>
          </p:nvSpPr>
          <p:spPr>
            <a:xfrm>
              <a:off x="6972699" y="1292447"/>
              <a:ext cx="165474" cy="173743"/>
            </a:xfrm>
            <a:custGeom>
              <a:rect b="b" l="l" r="r" t="t"/>
              <a:pathLst>
                <a:path extrusionOk="0" h="5421" w="5163">
                  <a:moveTo>
                    <a:pt x="3659" y="1"/>
                  </a:moveTo>
                  <a:cubicBezTo>
                    <a:pt x="3337" y="1"/>
                    <a:pt x="3018" y="113"/>
                    <a:pt x="2791" y="375"/>
                  </a:cubicBezTo>
                  <a:cubicBezTo>
                    <a:pt x="2323" y="926"/>
                    <a:pt x="385" y="291"/>
                    <a:pt x="201" y="2447"/>
                  </a:cubicBezTo>
                  <a:cubicBezTo>
                    <a:pt x="0" y="4602"/>
                    <a:pt x="986" y="5421"/>
                    <a:pt x="986" y="5421"/>
                  </a:cubicBezTo>
                  <a:lnTo>
                    <a:pt x="1454" y="5421"/>
                  </a:lnTo>
                  <a:cubicBezTo>
                    <a:pt x="1888" y="5421"/>
                    <a:pt x="2122" y="5371"/>
                    <a:pt x="2523" y="4919"/>
                  </a:cubicBezTo>
                  <a:cubicBezTo>
                    <a:pt x="2824" y="4552"/>
                    <a:pt x="3091" y="4151"/>
                    <a:pt x="3309" y="3733"/>
                  </a:cubicBezTo>
                  <a:cubicBezTo>
                    <a:pt x="3309" y="3733"/>
                    <a:pt x="2874" y="3666"/>
                    <a:pt x="2924" y="3315"/>
                  </a:cubicBezTo>
                  <a:cubicBezTo>
                    <a:pt x="2975" y="3019"/>
                    <a:pt x="3133" y="2898"/>
                    <a:pt x="3308" y="2898"/>
                  </a:cubicBezTo>
                  <a:cubicBezTo>
                    <a:pt x="3420" y="2898"/>
                    <a:pt x="3539" y="2947"/>
                    <a:pt x="3643" y="3031"/>
                  </a:cubicBezTo>
                  <a:lnTo>
                    <a:pt x="3960" y="2179"/>
                  </a:lnTo>
                  <a:cubicBezTo>
                    <a:pt x="3960" y="2179"/>
                    <a:pt x="4662" y="1611"/>
                    <a:pt x="4812" y="1310"/>
                  </a:cubicBezTo>
                  <a:cubicBezTo>
                    <a:pt x="5162" y="599"/>
                    <a:pt x="4404" y="1"/>
                    <a:pt x="36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60"/>
            <p:cNvSpPr/>
            <p:nvPr/>
          </p:nvSpPr>
          <p:spPr>
            <a:xfrm>
              <a:off x="6982346" y="1318888"/>
              <a:ext cx="144065" cy="109835"/>
            </a:xfrm>
            <a:custGeom>
              <a:rect b="b" l="l" r="r" t="t"/>
              <a:pathLst>
                <a:path extrusionOk="0" h="3427" w="4495">
                  <a:moveTo>
                    <a:pt x="4495" y="1"/>
                  </a:moveTo>
                  <a:cubicBezTo>
                    <a:pt x="4495" y="84"/>
                    <a:pt x="4495" y="151"/>
                    <a:pt x="4478" y="235"/>
                  </a:cubicBezTo>
                  <a:cubicBezTo>
                    <a:pt x="4495" y="185"/>
                    <a:pt x="4495" y="118"/>
                    <a:pt x="4495" y="68"/>
                  </a:cubicBezTo>
                  <a:cubicBezTo>
                    <a:pt x="4495" y="18"/>
                    <a:pt x="4495" y="1"/>
                    <a:pt x="4495" y="1"/>
                  </a:cubicBezTo>
                  <a:close/>
                  <a:moveTo>
                    <a:pt x="4478" y="235"/>
                  </a:moveTo>
                  <a:cubicBezTo>
                    <a:pt x="4411" y="435"/>
                    <a:pt x="4277" y="619"/>
                    <a:pt x="4110" y="753"/>
                  </a:cubicBezTo>
                  <a:cubicBezTo>
                    <a:pt x="3843" y="920"/>
                    <a:pt x="3542" y="1037"/>
                    <a:pt x="3225" y="1087"/>
                  </a:cubicBezTo>
                  <a:cubicBezTo>
                    <a:pt x="3041" y="1120"/>
                    <a:pt x="2857" y="1154"/>
                    <a:pt x="2673" y="1204"/>
                  </a:cubicBezTo>
                  <a:cubicBezTo>
                    <a:pt x="2473" y="1237"/>
                    <a:pt x="2272" y="1321"/>
                    <a:pt x="2105" y="1438"/>
                  </a:cubicBezTo>
                  <a:cubicBezTo>
                    <a:pt x="1805" y="1688"/>
                    <a:pt x="1554" y="1989"/>
                    <a:pt x="1370" y="2340"/>
                  </a:cubicBezTo>
                  <a:cubicBezTo>
                    <a:pt x="1220" y="2624"/>
                    <a:pt x="1019" y="2875"/>
                    <a:pt x="802" y="3109"/>
                  </a:cubicBezTo>
                  <a:cubicBezTo>
                    <a:pt x="635" y="3259"/>
                    <a:pt x="451" y="3359"/>
                    <a:pt x="234" y="3409"/>
                  </a:cubicBezTo>
                  <a:cubicBezTo>
                    <a:pt x="451" y="3359"/>
                    <a:pt x="652" y="3259"/>
                    <a:pt x="819" y="3125"/>
                  </a:cubicBezTo>
                  <a:cubicBezTo>
                    <a:pt x="1036" y="2891"/>
                    <a:pt x="1237" y="2641"/>
                    <a:pt x="1387" y="2357"/>
                  </a:cubicBezTo>
                  <a:cubicBezTo>
                    <a:pt x="1571" y="2006"/>
                    <a:pt x="1821" y="1705"/>
                    <a:pt x="2122" y="1454"/>
                  </a:cubicBezTo>
                  <a:cubicBezTo>
                    <a:pt x="2473" y="1271"/>
                    <a:pt x="2841" y="1154"/>
                    <a:pt x="3225" y="1104"/>
                  </a:cubicBezTo>
                  <a:cubicBezTo>
                    <a:pt x="3542" y="1070"/>
                    <a:pt x="3860" y="953"/>
                    <a:pt x="4127" y="769"/>
                  </a:cubicBezTo>
                  <a:cubicBezTo>
                    <a:pt x="4294" y="636"/>
                    <a:pt x="4428" y="452"/>
                    <a:pt x="4478" y="235"/>
                  </a:cubicBezTo>
                  <a:close/>
                  <a:moveTo>
                    <a:pt x="234" y="3409"/>
                  </a:moveTo>
                  <a:cubicBezTo>
                    <a:pt x="190" y="3409"/>
                    <a:pt x="133" y="3422"/>
                    <a:pt x="86" y="3425"/>
                  </a:cubicBezTo>
                  <a:lnTo>
                    <a:pt x="86" y="3425"/>
                  </a:lnTo>
                  <a:cubicBezTo>
                    <a:pt x="139" y="3424"/>
                    <a:pt x="190" y="3420"/>
                    <a:pt x="234" y="3409"/>
                  </a:cubicBezTo>
                  <a:close/>
                  <a:moveTo>
                    <a:pt x="86" y="3425"/>
                  </a:moveTo>
                  <a:lnTo>
                    <a:pt x="86" y="3425"/>
                  </a:lnTo>
                  <a:cubicBezTo>
                    <a:pt x="58" y="3426"/>
                    <a:pt x="29" y="3426"/>
                    <a:pt x="0" y="3426"/>
                  </a:cubicBezTo>
                  <a:lnTo>
                    <a:pt x="67" y="3426"/>
                  </a:lnTo>
                  <a:cubicBezTo>
                    <a:pt x="73" y="3426"/>
                    <a:pt x="79" y="3426"/>
                    <a:pt x="86" y="3425"/>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60"/>
            <p:cNvSpPr/>
            <p:nvPr/>
          </p:nvSpPr>
          <p:spPr>
            <a:xfrm>
              <a:off x="7044972" y="2143054"/>
              <a:ext cx="96983" cy="437547"/>
            </a:xfrm>
            <a:custGeom>
              <a:rect b="b" l="l" r="r" t="t"/>
              <a:pathLst>
                <a:path extrusionOk="0" h="13652" w="3026">
                  <a:moveTo>
                    <a:pt x="1" y="0"/>
                  </a:moveTo>
                  <a:lnTo>
                    <a:pt x="903" y="13651"/>
                  </a:lnTo>
                  <a:lnTo>
                    <a:pt x="2975" y="13434"/>
                  </a:lnTo>
                  <a:cubicBezTo>
                    <a:pt x="2975" y="13434"/>
                    <a:pt x="3025" y="117"/>
                    <a:pt x="2925" y="117"/>
                  </a:cubicBezTo>
                  <a:cubicBezTo>
                    <a:pt x="2825" y="117"/>
                    <a:pt x="1" y="0"/>
                    <a:pt x="1"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60"/>
            <p:cNvSpPr/>
            <p:nvPr/>
          </p:nvSpPr>
          <p:spPr>
            <a:xfrm>
              <a:off x="6831326" y="2140361"/>
              <a:ext cx="162269" cy="442899"/>
            </a:xfrm>
            <a:custGeom>
              <a:rect b="b" l="l" r="r" t="t"/>
              <a:pathLst>
                <a:path extrusionOk="0" h="13819" w="5063">
                  <a:moveTo>
                    <a:pt x="2323" y="1"/>
                  </a:moveTo>
                  <a:lnTo>
                    <a:pt x="0" y="13551"/>
                  </a:lnTo>
                  <a:lnTo>
                    <a:pt x="1838" y="13819"/>
                  </a:lnTo>
                  <a:lnTo>
                    <a:pt x="5063" y="636"/>
                  </a:lnTo>
                  <a:lnTo>
                    <a:pt x="2323"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60"/>
            <p:cNvSpPr/>
            <p:nvPr/>
          </p:nvSpPr>
          <p:spPr>
            <a:xfrm>
              <a:off x="6825974" y="1849572"/>
              <a:ext cx="337390" cy="628725"/>
            </a:xfrm>
            <a:custGeom>
              <a:rect b="b" l="l" r="r" t="t"/>
              <a:pathLst>
                <a:path extrusionOk="0" h="19617" w="10527">
                  <a:moveTo>
                    <a:pt x="9925" y="1"/>
                  </a:moveTo>
                  <a:lnTo>
                    <a:pt x="3175" y="569"/>
                  </a:lnTo>
                  <a:lnTo>
                    <a:pt x="0" y="18815"/>
                  </a:lnTo>
                  <a:lnTo>
                    <a:pt x="3693" y="19617"/>
                  </a:lnTo>
                  <a:lnTo>
                    <a:pt x="6483" y="4395"/>
                  </a:lnTo>
                  <a:lnTo>
                    <a:pt x="7118" y="19216"/>
                  </a:lnTo>
                  <a:lnTo>
                    <a:pt x="10527" y="19216"/>
                  </a:lnTo>
                  <a:lnTo>
                    <a:pt x="992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60"/>
            <p:cNvSpPr/>
            <p:nvPr/>
          </p:nvSpPr>
          <p:spPr>
            <a:xfrm>
              <a:off x="6823827" y="1847456"/>
              <a:ext cx="341685" cy="633532"/>
            </a:xfrm>
            <a:custGeom>
              <a:rect b="b" l="l" r="r" t="t"/>
              <a:pathLst>
                <a:path extrusionOk="0" h="19767" w="10661">
                  <a:moveTo>
                    <a:pt x="9925" y="134"/>
                  </a:moveTo>
                  <a:lnTo>
                    <a:pt x="10543" y="19215"/>
                  </a:lnTo>
                  <a:lnTo>
                    <a:pt x="7235" y="19215"/>
                  </a:lnTo>
                  <a:lnTo>
                    <a:pt x="6584" y="3910"/>
                  </a:lnTo>
                  <a:lnTo>
                    <a:pt x="3710" y="19616"/>
                  </a:lnTo>
                  <a:lnTo>
                    <a:pt x="134" y="18831"/>
                  </a:lnTo>
                  <a:lnTo>
                    <a:pt x="3292" y="685"/>
                  </a:lnTo>
                  <a:lnTo>
                    <a:pt x="9925" y="134"/>
                  </a:lnTo>
                  <a:close/>
                  <a:moveTo>
                    <a:pt x="10042" y="0"/>
                  </a:moveTo>
                  <a:lnTo>
                    <a:pt x="3242" y="568"/>
                  </a:lnTo>
                  <a:lnTo>
                    <a:pt x="3192" y="568"/>
                  </a:lnTo>
                  <a:lnTo>
                    <a:pt x="0" y="18881"/>
                  </a:lnTo>
                  <a:lnTo>
                    <a:pt x="0" y="18931"/>
                  </a:lnTo>
                  <a:lnTo>
                    <a:pt x="3810" y="19766"/>
                  </a:lnTo>
                  <a:lnTo>
                    <a:pt x="6517" y="5013"/>
                  </a:lnTo>
                  <a:lnTo>
                    <a:pt x="7118" y="19282"/>
                  </a:lnTo>
                  <a:lnTo>
                    <a:pt x="7118" y="19332"/>
                  </a:lnTo>
                  <a:lnTo>
                    <a:pt x="10660" y="19332"/>
                  </a:lnTo>
                  <a:lnTo>
                    <a:pt x="10042" y="67"/>
                  </a:lnTo>
                  <a:lnTo>
                    <a:pt x="1004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60"/>
            <p:cNvSpPr/>
            <p:nvPr/>
          </p:nvSpPr>
          <p:spPr>
            <a:xfrm>
              <a:off x="6963052" y="1989887"/>
              <a:ext cx="101791" cy="10224"/>
            </a:xfrm>
            <a:custGeom>
              <a:rect b="b" l="l" r="r" t="t"/>
              <a:pathLst>
                <a:path extrusionOk="0" h="319" w="3176">
                  <a:moveTo>
                    <a:pt x="2707" y="1"/>
                  </a:moveTo>
                  <a:cubicBezTo>
                    <a:pt x="2423" y="17"/>
                    <a:pt x="2022" y="17"/>
                    <a:pt x="1571" y="67"/>
                  </a:cubicBezTo>
                  <a:cubicBezTo>
                    <a:pt x="1137" y="118"/>
                    <a:pt x="736" y="168"/>
                    <a:pt x="452" y="218"/>
                  </a:cubicBezTo>
                  <a:cubicBezTo>
                    <a:pt x="318" y="251"/>
                    <a:pt x="201" y="268"/>
                    <a:pt x="118" y="285"/>
                  </a:cubicBezTo>
                  <a:cubicBezTo>
                    <a:pt x="84" y="285"/>
                    <a:pt x="34" y="301"/>
                    <a:pt x="1" y="318"/>
                  </a:cubicBezTo>
                  <a:lnTo>
                    <a:pt x="118" y="318"/>
                  </a:lnTo>
                  <a:lnTo>
                    <a:pt x="468" y="268"/>
                  </a:lnTo>
                  <a:cubicBezTo>
                    <a:pt x="752" y="234"/>
                    <a:pt x="1153" y="168"/>
                    <a:pt x="1588" y="134"/>
                  </a:cubicBezTo>
                  <a:cubicBezTo>
                    <a:pt x="2022" y="84"/>
                    <a:pt x="2423" y="67"/>
                    <a:pt x="2707" y="51"/>
                  </a:cubicBezTo>
                  <a:lnTo>
                    <a:pt x="3058" y="17"/>
                  </a:lnTo>
                  <a:cubicBezTo>
                    <a:pt x="3092" y="17"/>
                    <a:pt x="3142" y="17"/>
                    <a:pt x="317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60"/>
            <p:cNvSpPr/>
            <p:nvPr/>
          </p:nvSpPr>
          <p:spPr>
            <a:xfrm>
              <a:off x="7094265" y="1907422"/>
              <a:ext cx="51953" cy="38588"/>
            </a:xfrm>
            <a:custGeom>
              <a:rect b="b" l="l" r="r" t="t"/>
              <a:pathLst>
                <a:path extrusionOk="0" h="1204" w="1621">
                  <a:moveTo>
                    <a:pt x="0" y="0"/>
                  </a:moveTo>
                  <a:cubicBezTo>
                    <a:pt x="0" y="34"/>
                    <a:pt x="0" y="67"/>
                    <a:pt x="0" y="101"/>
                  </a:cubicBezTo>
                  <a:cubicBezTo>
                    <a:pt x="17" y="168"/>
                    <a:pt x="34" y="251"/>
                    <a:pt x="67" y="318"/>
                  </a:cubicBezTo>
                  <a:cubicBezTo>
                    <a:pt x="268" y="836"/>
                    <a:pt x="752" y="1187"/>
                    <a:pt x="1287" y="1203"/>
                  </a:cubicBezTo>
                  <a:cubicBezTo>
                    <a:pt x="1370" y="1203"/>
                    <a:pt x="1454" y="1203"/>
                    <a:pt x="1537" y="1187"/>
                  </a:cubicBezTo>
                  <a:cubicBezTo>
                    <a:pt x="1571" y="1187"/>
                    <a:pt x="1587" y="1187"/>
                    <a:pt x="1621" y="1170"/>
                  </a:cubicBezTo>
                  <a:cubicBezTo>
                    <a:pt x="1621" y="1166"/>
                    <a:pt x="1614" y="1165"/>
                    <a:pt x="1601" y="1165"/>
                  </a:cubicBezTo>
                  <a:cubicBezTo>
                    <a:pt x="1579" y="1165"/>
                    <a:pt x="1537" y="1169"/>
                    <a:pt x="1482" y="1169"/>
                  </a:cubicBezTo>
                  <a:cubicBezTo>
                    <a:pt x="1432" y="1169"/>
                    <a:pt x="1371" y="1166"/>
                    <a:pt x="1303" y="1153"/>
                  </a:cubicBezTo>
                  <a:cubicBezTo>
                    <a:pt x="785" y="1120"/>
                    <a:pt x="318" y="786"/>
                    <a:pt x="117" y="301"/>
                  </a:cubicBezTo>
                  <a:cubicBezTo>
                    <a:pt x="34" y="134"/>
                    <a:pt x="17" y="0"/>
                    <a:pt x="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60"/>
            <p:cNvSpPr/>
            <p:nvPr/>
          </p:nvSpPr>
          <p:spPr>
            <a:xfrm>
              <a:off x="7054619" y="2434741"/>
              <a:ext cx="110348" cy="6218"/>
            </a:xfrm>
            <a:custGeom>
              <a:rect b="b" l="l" r="r" t="t"/>
              <a:pathLst>
                <a:path extrusionOk="0" h="194" w="3443">
                  <a:moveTo>
                    <a:pt x="75" y="1"/>
                  </a:moveTo>
                  <a:cubicBezTo>
                    <a:pt x="27" y="1"/>
                    <a:pt x="1" y="2"/>
                    <a:pt x="1" y="5"/>
                  </a:cubicBezTo>
                  <a:cubicBezTo>
                    <a:pt x="1" y="22"/>
                    <a:pt x="769" y="72"/>
                    <a:pt x="1722" y="122"/>
                  </a:cubicBezTo>
                  <a:cubicBezTo>
                    <a:pt x="2505" y="164"/>
                    <a:pt x="3165" y="193"/>
                    <a:pt x="3374" y="193"/>
                  </a:cubicBezTo>
                  <a:cubicBezTo>
                    <a:pt x="3419" y="193"/>
                    <a:pt x="3443" y="192"/>
                    <a:pt x="3443" y="189"/>
                  </a:cubicBezTo>
                  <a:cubicBezTo>
                    <a:pt x="3443" y="172"/>
                    <a:pt x="2674" y="106"/>
                    <a:pt x="1722" y="55"/>
                  </a:cubicBezTo>
                  <a:cubicBezTo>
                    <a:pt x="944" y="28"/>
                    <a:pt x="289" y="1"/>
                    <a:pt x="7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60"/>
            <p:cNvSpPr/>
            <p:nvPr/>
          </p:nvSpPr>
          <p:spPr>
            <a:xfrm>
              <a:off x="6832929" y="2413491"/>
              <a:ext cx="118361" cy="29999"/>
            </a:xfrm>
            <a:custGeom>
              <a:rect b="b" l="l" r="r" t="t"/>
              <a:pathLst>
                <a:path extrusionOk="0" h="936" w="3693">
                  <a:moveTo>
                    <a:pt x="0" y="0"/>
                  </a:moveTo>
                  <a:cubicBezTo>
                    <a:pt x="51" y="17"/>
                    <a:pt x="101" y="33"/>
                    <a:pt x="151" y="50"/>
                  </a:cubicBezTo>
                  <a:lnTo>
                    <a:pt x="552" y="134"/>
                  </a:lnTo>
                  <a:cubicBezTo>
                    <a:pt x="886" y="201"/>
                    <a:pt x="1354" y="301"/>
                    <a:pt x="1855" y="418"/>
                  </a:cubicBezTo>
                  <a:cubicBezTo>
                    <a:pt x="2373" y="551"/>
                    <a:pt x="2824" y="685"/>
                    <a:pt x="3158" y="785"/>
                  </a:cubicBezTo>
                  <a:lnTo>
                    <a:pt x="3559" y="902"/>
                  </a:lnTo>
                  <a:cubicBezTo>
                    <a:pt x="3593" y="919"/>
                    <a:pt x="3643" y="936"/>
                    <a:pt x="3693" y="936"/>
                  </a:cubicBezTo>
                  <a:cubicBezTo>
                    <a:pt x="3660" y="919"/>
                    <a:pt x="3609" y="886"/>
                    <a:pt x="3559" y="886"/>
                  </a:cubicBezTo>
                  <a:cubicBezTo>
                    <a:pt x="3476" y="852"/>
                    <a:pt x="3342" y="802"/>
                    <a:pt x="3175" y="735"/>
                  </a:cubicBezTo>
                  <a:cubicBezTo>
                    <a:pt x="2841" y="635"/>
                    <a:pt x="2390" y="485"/>
                    <a:pt x="1872" y="368"/>
                  </a:cubicBezTo>
                  <a:cubicBezTo>
                    <a:pt x="1370" y="234"/>
                    <a:pt x="886" y="134"/>
                    <a:pt x="552" y="84"/>
                  </a:cubicBezTo>
                  <a:cubicBezTo>
                    <a:pt x="385" y="50"/>
                    <a:pt x="251" y="33"/>
                    <a:pt x="151" y="17"/>
                  </a:cubicBezTo>
                  <a:cubicBezTo>
                    <a:pt x="101" y="17"/>
                    <a:pt x="51" y="0"/>
                    <a:pt x="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60"/>
            <p:cNvSpPr/>
            <p:nvPr/>
          </p:nvSpPr>
          <p:spPr>
            <a:xfrm>
              <a:off x="6917541" y="1493336"/>
              <a:ext cx="487865" cy="413573"/>
            </a:xfrm>
            <a:custGeom>
              <a:rect b="b" l="l" r="r" t="t"/>
              <a:pathLst>
                <a:path extrusionOk="0" h="12904" w="15222">
                  <a:moveTo>
                    <a:pt x="4503" y="1"/>
                  </a:moveTo>
                  <a:cubicBezTo>
                    <a:pt x="3821" y="1"/>
                    <a:pt x="3142" y="35"/>
                    <a:pt x="2473" y="105"/>
                  </a:cubicBezTo>
                  <a:cubicBezTo>
                    <a:pt x="1253" y="239"/>
                    <a:pt x="284" y="1208"/>
                    <a:pt x="184" y="2444"/>
                  </a:cubicBezTo>
                  <a:cubicBezTo>
                    <a:pt x="117" y="3380"/>
                    <a:pt x="167" y="4466"/>
                    <a:pt x="167" y="6304"/>
                  </a:cubicBezTo>
                  <a:lnTo>
                    <a:pt x="0" y="12904"/>
                  </a:lnTo>
                  <a:lnTo>
                    <a:pt x="7202" y="12904"/>
                  </a:lnTo>
                  <a:lnTo>
                    <a:pt x="6934" y="7072"/>
                  </a:lnTo>
                  <a:cubicBezTo>
                    <a:pt x="6884" y="5920"/>
                    <a:pt x="6884" y="5786"/>
                    <a:pt x="6868" y="4733"/>
                  </a:cubicBezTo>
                  <a:lnTo>
                    <a:pt x="6868" y="4733"/>
                  </a:lnTo>
                  <a:cubicBezTo>
                    <a:pt x="6868" y="4734"/>
                    <a:pt x="7937" y="6037"/>
                    <a:pt x="8789" y="6939"/>
                  </a:cubicBezTo>
                  <a:cubicBezTo>
                    <a:pt x="9116" y="7299"/>
                    <a:pt x="9578" y="7495"/>
                    <a:pt x="10051" y="7495"/>
                  </a:cubicBezTo>
                  <a:cubicBezTo>
                    <a:pt x="10302" y="7495"/>
                    <a:pt x="10556" y="7439"/>
                    <a:pt x="10794" y="7323"/>
                  </a:cubicBezTo>
                  <a:lnTo>
                    <a:pt x="15222" y="4232"/>
                  </a:lnTo>
                  <a:lnTo>
                    <a:pt x="14386" y="2110"/>
                  </a:lnTo>
                  <a:lnTo>
                    <a:pt x="10360" y="4583"/>
                  </a:lnTo>
                  <a:cubicBezTo>
                    <a:pt x="10176" y="4466"/>
                    <a:pt x="8605" y="2227"/>
                    <a:pt x="7519" y="1141"/>
                  </a:cubicBezTo>
                  <a:cubicBezTo>
                    <a:pt x="6834" y="439"/>
                    <a:pt x="5898" y="38"/>
                    <a:pt x="4913" y="5"/>
                  </a:cubicBezTo>
                  <a:cubicBezTo>
                    <a:pt x="4776" y="2"/>
                    <a:pt x="4640" y="1"/>
                    <a:pt x="4503"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60"/>
            <p:cNvSpPr/>
            <p:nvPr/>
          </p:nvSpPr>
          <p:spPr>
            <a:xfrm>
              <a:off x="6831134" y="1513816"/>
              <a:ext cx="123393" cy="252490"/>
            </a:xfrm>
            <a:custGeom>
              <a:rect b="b" l="l" r="r" t="t"/>
              <a:pathLst>
                <a:path extrusionOk="0" h="7878" w="3850">
                  <a:moveTo>
                    <a:pt x="3849" y="1"/>
                  </a:moveTo>
                  <a:lnTo>
                    <a:pt x="3849" y="1"/>
                  </a:lnTo>
                  <a:cubicBezTo>
                    <a:pt x="3164" y="301"/>
                    <a:pt x="324" y="3944"/>
                    <a:pt x="123" y="6300"/>
                  </a:cubicBezTo>
                  <a:cubicBezTo>
                    <a:pt x="1" y="7744"/>
                    <a:pt x="2266" y="7877"/>
                    <a:pt x="3107" y="7877"/>
                  </a:cubicBezTo>
                  <a:cubicBezTo>
                    <a:pt x="3297" y="7877"/>
                    <a:pt x="3415" y="7870"/>
                    <a:pt x="3415" y="7870"/>
                  </a:cubicBezTo>
                  <a:cubicBezTo>
                    <a:pt x="3415" y="7870"/>
                    <a:pt x="3646" y="752"/>
                    <a:pt x="3534" y="752"/>
                  </a:cubicBezTo>
                  <a:lnTo>
                    <a:pt x="3534" y="752"/>
                  </a:lnTo>
                  <a:cubicBezTo>
                    <a:pt x="3533" y="752"/>
                    <a:pt x="3533" y="752"/>
                    <a:pt x="3532" y="753"/>
                  </a:cubicBezTo>
                  <a:lnTo>
                    <a:pt x="3849"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60"/>
            <p:cNvSpPr/>
            <p:nvPr/>
          </p:nvSpPr>
          <p:spPr>
            <a:xfrm>
              <a:off x="6921291" y="1536315"/>
              <a:ext cx="10737" cy="233516"/>
            </a:xfrm>
            <a:custGeom>
              <a:rect b="b" l="l" r="r" t="t"/>
              <a:pathLst>
                <a:path extrusionOk="0" h="7286" w="335">
                  <a:moveTo>
                    <a:pt x="334" y="1"/>
                  </a:moveTo>
                  <a:cubicBezTo>
                    <a:pt x="334" y="51"/>
                    <a:pt x="318" y="117"/>
                    <a:pt x="318" y="201"/>
                  </a:cubicBezTo>
                  <a:cubicBezTo>
                    <a:pt x="334" y="117"/>
                    <a:pt x="334" y="51"/>
                    <a:pt x="334" y="1"/>
                  </a:cubicBezTo>
                  <a:close/>
                  <a:moveTo>
                    <a:pt x="318" y="201"/>
                  </a:moveTo>
                  <a:cubicBezTo>
                    <a:pt x="284" y="401"/>
                    <a:pt x="268" y="669"/>
                    <a:pt x="251" y="1003"/>
                  </a:cubicBezTo>
                  <a:cubicBezTo>
                    <a:pt x="201" y="1671"/>
                    <a:pt x="167" y="2607"/>
                    <a:pt x="134" y="3643"/>
                  </a:cubicBezTo>
                  <a:cubicBezTo>
                    <a:pt x="101" y="4662"/>
                    <a:pt x="84" y="5598"/>
                    <a:pt x="50" y="6266"/>
                  </a:cubicBezTo>
                  <a:cubicBezTo>
                    <a:pt x="34" y="6600"/>
                    <a:pt x="17" y="6868"/>
                    <a:pt x="17" y="7068"/>
                  </a:cubicBezTo>
                  <a:cubicBezTo>
                    <a:pt x="34" y="6884"/>
                    <a:pt x="50" y="6600"/>
                    <a:pt x="67" y="6266"/>
                  </a:cubicBezTo>
                  <a:cubicBezTo>
                    <a:pt x="101" y="5598"/>
                    <a:pt x="134" y="4662"/>
                    <a:pt x="167" y="3643"/>
                  </a:cubicBezTo>
                  <a:cubicBezTo>
                    <a:pt x="201" y="2607"/>
                    <a:pt x="234" y="1671"/>
                    <a:pt x="268" y="1003"/>
                  </a:cubicBezTo>
                  <a:cubicBezTo>
                    <a:pt x="284" y="669"/>
                    <a:pt x="301" y="401"/>
                    <a:pt x="318" y="201"/>
                  </a:cubicBezTo>
                  <a:close/>
                  <a:moveTo>
                    <a:pt x="17" y="7068"/>
                  </a:moveTo>
                  <a:lnTo>
                    <a:pt x="17" y="7068"/>
                  </a:lnTo>
                  <a:cubicBezTo>
                    <a:pt x="0" y="7152"/>
                    <a:pt x="0" y="7219"/>
                    <a:pt x="0" y="7285"/>
                  </a:cubicBezTo>
                  <a:cubicBezTo>
                    <a:pt x="17" y="7219"/>
                    <a:pt x="17" y="7152"/>
                    <a:pt x="17" y="7068"/>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60"/>
            <p:cNvSpPr/>
            <p:nvPr/>
          </p:nvSpPr>
          <p:spPr>
            <a:xfrm>
              <a:off x="6898792" y="1682495"/>
              <a:ext cx="24679" cy="26826"/>
            </a:xfrm>
            <a:custGeom>
              <a:rect b="b" l="l" r="r" t="t"/>
              <a:pathLst>
                <a:path extrusionOk="0" h="837" w="770">
                  <a:moveTo>
                    <a:pt x="769" y="1"/>
                  </a:moveTo>
                  <a:lnTo>
                    <a:pt x="769" y="1"/>
                  </a:lnTo>
                  <a:cubicBezTo>
                    <a:pt x="719" y="34"/>
                    <a:pt x="686" y="68"/>
                    <a:pt x="652" y="118"/>
                  </a:cubicBezTo>
                  <a:cubicBezTo>
                    <a:pt x="585" y="201"/>
                    <a:pt x="502" y="302"/>
                    <a:pt x="385" y="419"/>
                  </a:cubicBezTo>
                  <a:cubicBezTo>
                    <a:pt x="285" y="536"/>
                    <a:pt x="184" y="636"/>
                    <a:pt x="118" y="719"/>
                  </a:cubicBezTo>
                  <a:cubicBezTo>
                    <a:pt x="67" y="753"/>
                    <a:pt x="34" y="786"/>
                    <a:pt x="1" y="836"/>
                  </a:cubicBezTo>
                  <a:cubicBezTo>
                    <a:pt x="51" y="803"/>
                    <a:pt x="84" y="769"/>
                    <a:pt x="134" y="719"/>
                  </a:cubicBezTo>
                  <a:cubicBezTo>
                    <a:pt x="201" y="653"/>
                    <a:pt x="301" y="552"/>
                    <a:pt x="402" y="435"/>
                  </a:cubicBezTo>
                  <a:cubicBezTo>
                    <a:pt x="519" y="318"/>
                    <a:pt x="602" y="218"/>
                    <a:pt x="669" y="135"/>
                  </a:cubicBezTo>
                  <a:cubicBezTo>
                    <a:pt x="702" y="84"/>
                    <a:pt x="736" y="34"/>
                    <a:pt x="7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60"/>
            <p:cNvSpPr/>
            <p:nvPr/>
          </p:nvSpPr>
          <p:spPr>
            <a:xfrm>
              <a:off x="7244195" y="1640734"/>
              <a:ext cx="5384" cy="22531"/>
            </a:xfrm>
            <a:custGeom>
              <a:rect b="b" l="l" r="r" t="t"/>
              <a:pathLst>
                <a:path extrusionOk="0" h="703" w="168">
                  <a:moveTo>
                    <a:pt x="168" y="1"/>
                  </a:moveTo>
                  <a:lnTo>
                    <a:pt x="168" y="1"/>
                  </a:lnTo>
                  <a:cubicBezTo>
                    <a:pt x="151" y="34"/>
                    <a:pt x="134" y="67"/>
                    <a:pt x="134" y="101"/>
                  </a:cubicBezTo>
                  <a:cubicBezTo>
                    <a:pt x="118" y="168"/>
                    <a:pt x="101" y="251"/>
                    <a:pt x="67" y="351"/>
                  </a:cubicBezTo>
                  <a:cubicBezTo>
                    <a:pt x="51" y="435"/>
                    <a:pt x="34" y="535"/>
                    <a:pt x="17" y="602"/>
                  </a:cubicBezTo>
                  <a:cubicBezTo>
                    <a:pt x="17" y="636"/>
                    <a:pt x="1" y="669"/>
                    <a:pt x="1" y="702"/>
                  </a:cubicBezTo>
                  <a:cubicBezTo>
                    <a:pt x="17" y="669"/>
                    <a:pt x="34" y="636"/>
                    <a:pt x="34" y="602"/>
                  </a:cubicBezTo>
                  <a:cubicBezTo>
                    <a:pt x="51" y="535"/>
                    <a:pt x="84" y="452"/>
                    <a:pt x="101" y="351"/>
                  </a:cubicBezTo>
                  <a:cubicBezTo>
                    <a:pt x="118" y="251"/>
                    <a:pt x="134" y="168"/>
                    <a:pt x="151" y="101"/>
                  </a:cubicBezTo>
                  <a:cubicBezTo>
                    <a:pt x="168" y="67"/>
                    <a:pt x="168" y="34"/>
                    <a:pt x="1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60"/>
            <p:cNvSpPr/>
            <p:nvPr/>
          </p:nvSpPr>
          <p:spPr>
            <a:xfrm>
              <a:off x="7251149" y="1639676"/>
              <a:ext cx="5929" cy="25736"/>
            </a:xfrm>
            <a:custGeom>
              <a:rect b="b" l="l" r="r" t="t"/>
              <a:pathLst>
                <a:path extrusionOk="0" h="803" w="185">
                  <a:moveTo>
                    <a:pt x="1" y="0"/>
                  </a:moveTo>
                  <a:lnTo>
                    <a:pt x="1" y="0"/>
                  </a:lnTo>
                  <a:cubicBezTo>
                    <a:pt x="51" y="268"/>
                    <a:pt x="118" y="535"/>
                    <a:pt x="185" y="802"/>
                  </a:cubicBezTo>
                  <a:cubicBezTo>
                    <a:pt x="151" y="518"/>
                    <a:pt x="84" y="251"/>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60"/>
            <p:cNvSpPr/>
            <p:nvPr/>
          </p:nvSpPr>
          <p:spPr>
            <a:xfrm>
              <a:off x="7084618" y="1500964"/>
              <a:ext cx="57337" cy="148904"/>
            </a:xfrm>
            <a:custGeom>
              <a:rect b="b" l="l" r="r" t="t"/>
              <a:pathLst>
                <a:path extrusionOk="0" h="4646" w="1789">
                  <a:moveTo>
                    <a:pt x="752" y="1"/>
                  </a:moveTo>
                  <a:cubicBezTo>
                    <a:pt x="752" y="1"/>
                    <a:pt x="736" y="1"/>
                    <a:pt x="702" y="17"/>
                  </a:cubicBezTo>
                  <a:cubicBezTo>
                    <a:pt x="669" y="51"/>
                    <a:pt x="619" y="84"/>
                    <a:pt x="569" y="118"/>
                  </a:cubicBezTo>
                  <a:cubicBezTo>
                    <a:pt x="418" y="235"/>
                    <a:pt x="284" y="385"/>
                    <a:pt x="201" y="569"/>
                  </a:cubicBezTo>
                  <a:cubicBezTo>
                    <a:pt x="84" y="836"/>
                    <a:pt x="17" y="1137"/>
                    <a:pt x="17" y="1421"/>
                  </a:cubicBezTo>
                  <a:cubicBezTo>
                    <a:pt x="0" y="1789"/>
                    <a:pt x="51" y="2156"/>
                    <a:pt x="184" y="2490"/>
                  </a:cubicBezTo>
                  <a:cubicBezTo>
                    <a:pt x="301" y="2824"/>
                    <a:pt x="485" y="3142"/>
                    <a:pt x="702" y="3443"/>
                  </a:cubicBezTo>
                  <a:cubicBezTo>
                    <a:pt x="869" y="3677"/>
                    <a:pt x="1053" y="3894"/>
                    <a:pt x="1254" y="4111"/>
                  </a:cubicBezTo>
                  <a:cubicBezTo>
                    <a:pt x="1437" y="4295"/>
                    <a:pt x="1571" y="4428"/>
                    <a:pt x="1671" y="4529"/>
                  </a:cubicBezTo>
                  <a:lnTo>
                    <a:pt x="1788" y="4646"/>
                  </a:lnTo>
                  <a:lnTo>
                    <a:pt x="1688" y="4529"/>
                  </a:lnTo>
                  <a:cubicBezTo>
                    <a:pt x="1588" y="4428"/>
                    <a:pt x="1437" y="4278"/>
                    <a:pt x="1270" y="4094"/>
                  </a:cubicBezTo>
                  <a:cubicBezTo>
                    <a:pt x="819" y="3626"/>
                    <a:pt x="452" y="3092"/>
                    <a:pt x="201" y="2474"/>
                  </a:cubicBezTo>
                  <a:cubicBezTo>
                    <a:pt x="84" y="2139"/>
                    <a:pt x="17" y="1789"/>
                    <a:pt x="34" y="1421"/>
                  </a:cubicBezTo>
                  <a:cubicBezTo>
                    <a:pt x="34" y="1137"/>
                    <a:pt x="101" y="853"/>
                    <a:pt x="218" y="585"/>
                  </a:cubicBezTo>
                  <a:cubicBezTo>
                    <a:pt x="301" y="402"/>
                    <a:pt x="418" y="235"/>
                    <a:pt x="585" y="118"/>
                  </a:cubicBezTo>
                  <a:cubicBezTo>
                    <a:pt x="685" y="34"/>
                    <a:pt x="769" y="1"/>
                    <a:pt x="7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60"/>
            <p:cNvSpPr/>
            <p:nvPr/>
          </p:nvSpPr>
          <p:spPr>
            <a:xfrm>
              <a:off x="6936803" y="1531507"/>
              <a:ext cx="223356" cy="1635"/>
            </a:xfrm>
            <a:custGeom>
              <a:rect b="b" l="l" r="r" t="t"/>
              <a:pathLst>
                <a:path extrusionOk="0" h="51" w="6969">
                  <a:moveTo>
                    <a:pt x="3476" y="0"/>
                  </a:moveTo>
                  <a:cubicBezTo>
                    <a:pt x="1555" y="0"/>
                    <a:pt x="1" y="0"/>
                    <a:pt x="1" y="33"/>
                  </a:cubicBezTo>
                  <a:cubicBezTo>
                    <a:pt x="1" y="50"/>
                    <a:pt x="1555" y="50"/>
                    <a:pt x="3476" y="50"/>
                  </a:cubicBezTo>
                  <a:cubicBezTo>
                    <a:pt x="5398" y="50"/>
                    <a:pt x="6968" y="50"/>
                    <a:pt x="6968" y="33"/>
                  </a:cubicBezTo>
                  <a:cubicBezTo>
                    <a:pt x="6968" y="0"/>
                    <a:pt x="5398" y="0"/>
                    <a:pt x="347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60"/>
            <p:cNvSpPr/>
            <p:nvPr/>
          </p:nvSpPr>
          <p:spPr>
            <a:xfrm>
              <a:off x="6910041" y="1563622"/>
              <a:ext cx="277425" cy="2179"/>
            </a:xfrm>
            <a:custGeom>
              <a:rect b="b" l="l" r="r" t="t"/>
              <a:pathLst>
                <a:path extrusionOk="0" h="68" w="8656">
                  <a:moveTo>
                    <a:pt x="4328" y="1"/>
                  </a:moveTo>
                  <a:cubicBezTo>
                    <a:pt x="1939" y="1"/>
                    <a:pt x="0" y="17"/>
                    <a:pt x="0" y="34"/>
                  </a:cubicBezTo>
                  <a:cubicBezTo>
                    <a:pt x="0" y="51"/>
                    <a:pt x="1939" y="67"/>
                    <a:pt x="4328" y="67"/>
                  </a:cubicBezTo>
                  <a:cubicBezTo>
                    <a:pt x="6717" y="67"/>
                    <a:pt x="8655" y="51"/>
                    <a:pt x="8655" y="34"/>
                  </a:cubicBezTo>
                  <a:cubicBezTo>
                    <a:pt x="8655" y="17"/>
                    <a:pt x="6717" y="1"/>
                    <a:pt x="43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60"/>
            <p:cNvSpPr/>
            <p:nvPr/>
          </p:nvSpPr>
          <p:spPr>
            <a:xfrm>
              <a:off x="6887542" y="1597370"/>
              <a:ext cx="333673" cy="1635"/>
            </a:xfrm>
            <a:custGeom>
              <a:rect b="b" l="l" r="r" t="t"/>
              <a:pathLst>
                <a:path extrusionOk="0" h="51" w="10411">
                  <a:moveTo>
                    <a:pt x="5214" y="0"/>
                  </a:moveTo>
                  <a:cubicBezTo>
                    <a:pt x="2340" y="0"/>
                    <a:pt x="1" y="0"/>
                    <a:pt x="1" y="17"/>
                  </a:cubicBezTo>
                  <a:cubicBezTo>
                    <a:pt x="1" y="50"/>
                    <a:pt x="2340" y="50"/>
                    <a:pt x="5214" y="50"/>
                  </a:cubicBezTo>
                  <a:cubicBezTo>
                    <a:pt x="8088" y="50"/>
                    <a:pt x="10410" y="50"/>
                    <a:pt x="10410" y="17"/>
                  </a:cubicBezTo>
                  <a:cubicBezTo>
                    <a:pt x="10410" y="0"/>
                    <a:pt x="8088" y="0"/>
                    <a:pt x="52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60"/>
            <p:cNvSpPr/>
            <p:nvPr/>
          </p:nvSpPr>
          <p:spPr>
            <a:xfrm>
              <a:off x="6862928" y="1632689"/>
              <a:ext cx="381844" cy="2179"/>
            </a:xfrm>
            <a:custGeom>
              <a:rect b="b" l="l" r="r" t="t"/>
              <a:pathLst>
                <a:path extrusionOk="0" h="68" w="11914">
                  <a:moveTo>
                    <a:pt x="5965" y="1"/>
                  </a:moveTo>
                  <a:cubicBezTo>
                    <a:pt x="2673" y="1"/>
                    <a:pt x="0" y="18"/>
                    <a:pt x="0" y="34"/>
                  </a:cubicBezTo>
                  <a:cubicBezTo>
                    <a:pt x="0" y="51"/>
                    <a:pt x="2673" y="68"/>
                    <a:pt x="5965" y="68"/>
                  </a:cubicBezTo>
                  <a:cubicBezTo>
                    <a:pt x="9257" y="68"/>
                    <a:pt x="11913" y="51"/>
                    <a:pt x="11913" y="34"/>
                  </a:cubicBezTo>
                  <a:cubicBezTo>
                    <a:pt x="11913" y="18"/>
                    <a:pt x="9257" y="1"/>
                    <a:pt x="596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60"/>
            <p:cNvSpPr/>
            <p:nvPr/>
          </p:nvSpPr>
          <p:spPr>
            <a:xfrm>
              <a:off x="6844178" y="1673938"/>
              <a:ext cx="294027" cy="2179"/>
            </a:xfrm>
            <a:custGeom>
              <a:rect b="b" l="l" r="r" t="t"/>
              <a:pathLst>
                <a:path extrusionOk="0" h="68" w="9174">
                  <a:moveTo>
                    <a:pt x="4578" y="1"/>
                  </a:moveTo>
                  <a:lnTo>
                    <a:pt x="1337" y="17"/>
                  </a:lnTo>
                  <a:lnTo>
                    <a:pt x="351" y="34"/>
                  </a:lnTo>
                  <a:lnTo>
                    <a:pt x="0" y="34"/>
                  </a:lnTo>
                  <a:cubicBezTo>
                    <a:pt x="34" y="51"/>
                    <a:pt x="67" y="51"/>
                    <a:pt x="101" y="51"/>
                  </a:cubicBezTo>
                  <a:lnTo>
                    <a:pt x="351" y="51"/>
                  </a:lnTo>
                  <a:lnTo>
                    <a:pt x="1337" y="67"/>
                  </a:lnTo>
                  <a:lnTo>
                    <a:pt x="7837" y="67"/>
                  </a:lnTo>
                  <a:lnTo>
                    <a:pt x="8806" y="51"/>
                  </a:lnTo>
                  <a:lnTo>
                    <a:pt x="9073" y="51"/>
                  </a:lnTo>
                  <a:cubicBezTo>
                    <a:pt x="9106" y="51"/>
                    <a:pt x="9140" y="51"/>
                    <a:pt x="9173" y="34"/>
                  </a:cubicBezTo>
                  <a:lnTo>
                    <a:pt x="8806" y="34"/>
                  </a:lnTo>
                  <a:lnTo>
                    <a:pt x="7837" y="17"/>
                  </a:lnTo>
                  <a:lnTo>
                    <a:pt x="457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60"/>
            <p:cNvSpPr/>
            <p:nvPr/>
          </p:nvSpPr>
          <p:spPr>
            <a:xfrm>
              <a:off x="7163332" y="1676630"/>
              <a:ext cx="176211" cy="1635"/>
            </a:xfrm>
            <a:custGeom>
              <a:rect b="b" l="l" r="r" t="t"/>
              <a:pathLst>
                <a:path extrusionOk="0" h="51" w="5498">
                  <a:moveTo>
                    <a:pt x="2757" y="0"/>
                  </a:moveTo>
                  <a:cubicBezTo>
                    <a:pt x="1237" y="0"/>
                    <a:pt x="1" y="0"/>
                    <a:pt x="1" y="17"/>
                  </a:cubicBezTo>
                  <a:cubicBezTo>
                    <a:pt x="1" y="50"/>
                    <a:pt x="1237" y="50"/>
                    <a:pt x="2757" y="50"/>
                  </a:cubicBezTo>
                  <a:cubicBezTo>
                    <a:pt x="4278" y="50"/>
                    <a:pt x="5498" y="50"/>
                    <a:pt x="5498" y="17"/>
                  </a:cubicBezTo>
                  <a:cubicBezTo>
                    <a:pt x="5498" y="0"/>
                    <a:pt x="4278" y="0"/>
                    <a:pt x="27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60"/>
            <p:cNvSpPr/>
            <p:nvPr/>
          </p:nvSpPr>
          <p:spPr>
            <a:xfrm>
              <a:off x="7198139" y="1713039"/>
              <a:ext cx="85189" cy="2179"/>
            </a:xfrm>
            <a:custGeom>
              <a:rect b="b" l="l" r="r" t="t"/>
              <a:pathLst>
                <a:path extrusionOk="0" h="68" w="2658">
                  <a:moveTo>
                    <a:pt x="1321" y="0"/>
                  </a:moveTo>
                  <a:cubicBezTo>
                    <a:pt x="585" y="0"/>
                    <a:pt x="1" y="17"/>
                    <a:pt x="1" y="34"/>
                  </a:cubicBezTo>
                  <a:cubicBezTo>
                    <a:pt x="1" y="50"/>
                    <a:pt x="585" y="67"/>
                    <a:pt x="1321" y="67"/>
                  </a:cubicBezTo>
                  <a:cubicBezTo>
                    <a:pt x="2072" y="67"/>
                    <a:pt x="2657" y="50"/>
                    <a:pt x="2657" y="34"/>
                  </a:cubicBezTo>
                  <a:cubicBezTo>
                    <a:pt x="2657" y="17"/>
                    <a:pt x="2072" y="0"/>
                    <a:pt x="13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60"/>
            <p:cNvSpPr/>
            <p:nvPr/>
          </p:nvSpPr>
          <p:spPr>
            <a:xfrm>
              <a:off x="7262944" y="1635926"/>
              <a:ext cx="130155" cy="2179"/>
            </a:xfrm>
            <a:custGeom>
              <a:rect b="b" l="l" r="r" t="t"/>
              <a:pathLst>
                <a:path extrusionOk="0" h="68" w="4061">
                  <a:moveTo>
                    <a:pt x="2039" y="0"/>
                  </a:moveTo>
                  <a:cubicBezTo>
                    <a:pt x="903" y="0"/>
                    <a:pt x="0" y="17"/>
                    <a:pt x="0" y="34"/>
                  </a:cubicBezTo>
                  <a:cubicBezTo>
                    <a:pt x="0" y="50"/>
                    <a:pt x="903" y="67"/>
                    <a:pt x="2039" y="67"/>
                  </a:cubicBezTo>
                  <a:cubicBezTo>
                    <a:pt x="3158" y="67"/>
                    <a:pt x="4061" y="50"/>
                    <a:pt x="4061" y="34"/>
                  </a:cubicBezTo>
                  <a:cubicBezTo>
                    <a:pt x="4061" y="17"/>
                    <a:pt x="3158" y="0"/>
                    <a:pt x="20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60"/>
            <p:cNvSpPr/>
            <p:nvPr/>
          </p:nvSpPr>
          <p:spPr>
            <a:xfrm>
              <a:off x="6833474" y="1717301"/>
              <a:ext cx="307392" cy="2179"/>
            </a:xfrm>
            <a:custGeom>
              <a:rect b="b" l="l" r="r" t="t"/>
              <a:pathLst>
                <a:path extrusionOk="0" h="68" w="9591">
                  <a:moveTo>
                    <a:pt x="4795" y="1"/>
                  </a:moveTo>
                  <a:cubicBezTo>
                    <a:pt x="2156" y="1"/>
                    <a:pt x="0" y="18"/>
                    <a:pt x="0" y="34"/>
                  </a:cubicBezTo>
                  <a:cubicBezTo>
                    <a:pt x="0" y="51"/>
                    <a:pt x="2156" y="68"/>
                    <a:pt x="4795" y="68"/>
                  </a:cubicBezTo>
                  <a:cubicBezTo>
                    <a:pt x="7452" y="68"/>
                    <a:pt x="9591" y="51"/>
                    <a:pt x="9591" y="34"/>
                  </a:cubicBezTo>
                  <a:cubicBezTo>
                    <a:pt x="9591" y="18"/>
                    <a:pt x="7452" y="1"/>
                    <a:pt x="479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60"/>
            <p:cNvSpPr/>
            <p:nvPr/>
          </p:nvSpPr>
          <p:spPr>
            <a:xfrm>
              <a:off x="6919143" y="1765505"/>
              <a:ext cx="224414" cy="2179"/>
            </a:xfrm>
            <a:custGeom>
              <a:rect b="b" l="l" r="r" t="t"/>
              <a:pathLst>
                <a:path extrusionOk="0" h="68" w="7002">
                  <a:moveTo>
                    <a:pt x="3509" y="1"/>
                  </a:moveTo>
                  <a:cubicBezTo>
                    <a:pt x="1571" y="1"/>
                    <a:pt x="0" y="17"/>
                    <a:pt x="0" y="34"/>
                  </a:cubicBezTo>
                  <a:cubicBezTo>
                    <a:pt x="0" y="51"/>
                    <a:pt x="1571" y="68"/>
                    <a:pt x="3509" y="68"/>
                  </a:cubicBezTo>
                  <a:cubicBezTo>
                    <a:pt x="5431" y="68"/>
                    <a:pt x="7001" y="51"/>
                    <a:pt x="7001" y="34"/>
                  </a:cubicBezTo>
                  <a:cubicBezTo>
                    <a:pt x="7001" y="17"/>
                    <a:pt x="5431" y="1"/>
                    <a:pt x="35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60"/>
            <p:cNvSpPr/>
            <p:nvPr/>
          </p:nvSpPr>
          <p:spPr>
            <a:xfrm>
              <a:off x="6919143" y="1804061"/>
              <a:ext cx="224414" cy="2179"/>
            </a:xfrm>
            <a:custGeom>
              <a:rect b="b" l="l" r="r" t="t"/>
              <a:pathLst>
                <a:path extrusionOk="0" h="68" w="7002">
                  <a:moveTo>
                    <a:pt x="3509" y="1"/>
                  </a:moveTo>
                  <a:cubicBezTo>
                    <a:pt x="1571" y="1"/>
                    <a:pt x="0" y="17"/>
                    <a:pt x="0" y="34"/>
                  </a:cubicBezTo>
                  <a:cubicBezTo>
                    <a:pt x="0" y="51"/>
                    <a:pt x="1571" y="68"/>
                    <a:pt x="3509" y="68"/>
                  </a:cubicBezTo>
                  <a:cubicBezTo>
                    <a:pt x="5431" y="68"/>
                    <a:pt x="7001" y="51"/>
                    <a:pt x="7001" y="34"/>
                  </a:cubicBezTo>
                  <a:cubicBezTo>
                    <a:pt x="7001" y="17"/>
                    <a:pt x="5431" y="1"/>
                    <a:pt x="35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60"/>
            <p:cNvSpPr/>
            <p:nvPr/>
          </p:nvSpPr>
          <p:spPr>
            <a:xfrm>
              <a:off x="6919143" y="1848514"/>
              <a:ext cx="224414" cy="2179"/>
            </a:xfrm>
            <a:custGeom>
              <a:rect b="b" l="l" r="r" t="t"/>
              <a:pathLst>
                <a:path extrusionOk="0" h="68" w="7002">
                  <a:moveTo>
                    <a:pt x="3509" y="1"/>
                  </a:moveTo>
                  <a:cubicBezTo>
                    <a:pt x="1571" y="1"/>
                    <a:pt x="0" y="17"/>
                    <a:pt x="0" y="34"/>
                  </a:cubicBezTo>
                  <a:cubicBezTo>
                    <a:pt x="0" y="51"/>
                    <a:pt x="1571" y="67"/>
                    <a:pt x="3509" y="67"/>
                  </a:cubicBezTo>
                  <a:cubicBezTo>
                    <a:pt x="5431" y="67"/>
                    <a:pt x="7001" y="51"/>
                    <a:pt x="7001" y="34"/>
                  </a:cubicBezTo>
                  <a:cubicBezTo>
                    <a:pt x="7001" y="17"/>
                    <a:pt x="5431" y="1"/>
                    <a:pt x="35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60"/>
            <p:cNvSpPr/>
            <p:nvPr/>
          </p:nvSpPr>
          <p:spPr>
            <a:xfrm>
              <a:off x="7302558" y="1608620"/>
              <a:ext cx="91086" cy="1635"/>
            </a:xfrm>
            <a:custGeom>
              <a:rect b="b" l="l" r="r" t="t"/>
              <a:pathLst>
                <a:path extrusionOk="0" h="51" w="2842">
                  <a:moveTo>
                    <a:pt x="1421" y="0"/>
                  </a:moveTo>
                  <a:cubicBezTo>
                    <a:pt x="636" y="0"/>
                    <a:pt x="1" y="0"/>
                    <a:pt x="1" y="34"/>
                  </a:cubicBezTo>
                  <a:cubicBezTo>
                    <a:pt x="1" y="50"/>
                    <a:pt x="636" y="50"/>
                    <a:pt x="1421" y="50"/>
                  </a:cubicBezTo>
                  <a:cubicBezTo>
                    <a:pt x="2206" y="50"/>
                    <a:pt x="2841" y="50"/>
                    <a:pt x="2841" y="34"/>
                  </a:cubicBezTo>
                  <a:cubicBezTo>
                    <a:pt x="2841" y="0"/>
                    <a:pt x="2206" y="0"/>
                    <a:pt x="14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60"/>
            <p:cNvSpPr/>
            <p:nvPr/>
          </p:nvSpPr>
          <p:spPr>
            <a:xfrm>
              <a:off x="6822224" y="2561819"/>
              <a:ext cx="71792" cy="48235"/>
            </a:xfrm>
            <a:custGeom>
              <a:rect b="b" l="l" r="r" t="t"/>
              <a:pathLst>
                <a:path extrusionOk="0" h="1505" w="2240">
                  <a:moveTo>
                    <a:pt x="318" y="0"/>
                  </a:moveTo>
                  <a:lnTo>
                    <a:pt x="0" y="1253"/>
                  </a:lnTo>
                  <a:lnTo>
                    <a:pt x="2156" y="1504"/>
                  </a:lnTo>
                  <a:lnTo>
                    <a:pt x="2239" y="251"/>
                  </a:lnTo>
                  <a:lnTo>
                    <a:pt x="318"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60"/>
            <p:cNvSpPr/>
            <p:nvPr/>
          </p:nvSpPr>
          <p:spPr>
            <a:xfrm>
              <a:off x="6857031" y="2563421"/>
              <a:ext cx="6442" cy="36986"/>
            </a:xfrm>
            <a:custGeom>
              <a:rect b="b" l="l" r="r" t="t"/>
              <a:pathLst>
                <a:path extrusionOk="0" h="1154" w="201">
                  <a:moveTo>
                    <a:pt x="201" y="0"/>
                  </a:moveTo>
                  <a:lnTo>
                    <a:pt x="201" y="0"/>
                  </a:lnTo>
                  <a:cubicBezTo>
                    <a:pt x="84" y="385"/>
                    <a:pt x="17" y="769"/>
                    <a:pt x="0" y="1153"/>
                  </a:cubicBezTo>
                  <a:cubicBezTo>
                    <a:pt x="67" y="969"/>
                    <a:pt x="101" y="786"/>
                    <a:pt x="134" y="585"/>
                  </a:cubicBezTo>
                  <a:cubicBezTo>
                    <a:pt x="167" y="401"/>
                    <a:pt x="201" y="201"/>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60"/>
            <p:cNvSpPr/>
            <p:nvPr/>
          </p:nvSpPr>
          <p:spPr>
            <a:xfrm>
              <a:off x="6823827" y="2594478"/>
              <a:ext cx="67497" cy="11282"/>
            </a:xfrm>
            <a:custGeom>
              <a:rect b="b" l="l" r="r" t="t"/>
              <a:pathLst>
                <a:path extrusionOk="0" h="352" w="2106">
                  <a:moveTo>
                    <a:pt x="0" y="0"/>
                  </a:moveTo>
                  <a:cubicBezTo>
                    <a:pt x="101" y="34"/>
                    <a:pt x="201" y="51"/>
                    <a:pt x="301" y="67"/>
                  </a:cubicBezTo>
                  <a:cubicBezTo>
                    <a:pt x="502" y="117"/>
                    <a:pt x="752" y="151"/>
                    <a:pt x="1053" y="201"/>
                  </a:cubicBezTo>
                  <a:lnTo>
                    <a:pt x="1805" y="318"/>
                  </a:lnTo>
                  <a:cubicBezTo>
                    <a:pt x="1905" y="335"/>
                    <a:pt x="2005" y="335"/>
                    <a:pt x="2106" y="351"/>
                  </a:cubicBezTo>
                  <a:cubicBezTo>
                    <a:pt x="2022" y="301"/>
                    <a:pt x="1922" y="285"/>
                    <a:pt x="1805" y="268"/>
                  </a:cubicBezTo>
                  <a:cubicBezTo>
                    <a:pt x="1621" y="234"/>
                    <a:pt x="1354" y="184"/>
                    <a:pt x="1070" y="134"/>
                  </a:cubicBezTo>
                  <a:lnTo>
                    <a:pt x="318" y="34"/>
                  </a:lnTo>
                  <a:cubicBezTo>
                    <a:pt x="218" y="17"/>
                    <a:pt x="101"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60"/>
            <p:cNvSpPr/>
            <p:nvPr/>
          </p:nvSpPr>
          <p:spPr>
            <a:xfrm>
              <a:off x="7072823" y="2571466"/>
              <a:ext cx="139289" cy="29133"/>
            </a:xfrm>
            <a:custGeom>
              <a:rect b="b" l="l" r="r" t="t"/>
              <a:pathLst>
                <a:path extrusionOk="0" h="909" w="4346">
                  <a:moveTo>
                    <a:pt x="2340" y="0"/>
                  </a:moveTo>
                  <a:lnTo>
                    <a:pt x="1" y="67"/>
                  </a:lnTo>
                  <a:lnTo>
                    <a:pt x="18" y="886"/>
                  </a:lnTo>
                  <a:lnTo>
                    <a:pt x="151" y="886"/>
                  </a:lnTo>
                  <a:cubicBezTo>
                    <a:pt x="458" y="893"/>
                    <a:pt x="1206" y="909"/>
                    <a:pt x="1957" y="909"/>
                  </a:cubicBezTo>
                  <a:cubicBezTo>
                    <a:pt x="2800" y="909"/>
                    <a:pt x="3647" y="889"/>
                    <a:pt x="3877" y="819"/>
                  </a:cubicBezTo>
                  <a:cubicBezTo>
                    <a:pt x="4345" y="652"/>
                    <a:pt x="2357" y="251"/>
                    <a:pt x="2357" y="251"/>
                  </a:cubicBezTo>
                  <a:lnTo>
                    <a:pt x="2340"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60"/>
            <p:cNvSpPr/>
            <p:nvPr/>
          </p:nvSpPr>
          <p:spPr>
            <a:xfrm>
              <a:off x="7072823" y="2577780"/>
              <a:ext cx="27339" cy="21025"/>
            </a:xfrm>
            <a:custGeom>
              <a:rect b="b" l="l" r="r" t="t"/>
              <a:pathLst>
                <a:path extrusionOk="0" h="656" w="853">
                  <a:moveTo>
                    <a:pt x="75" y="0"/>
                  </a:moveTo>
                  <a:cubicBezTo>
                    <a:pt x="51" y="0"/>
                    <a:pt x="26" y="1"/>
                    <a:pt x="1" y="4"/>
                  </a:cubicBezTo>
                  <a:lnTo>
                    <a:pt x="18" y="655"/>
                  </a:lnTo>
                  <a:lnTo>
                    <a:pt x="853" y="655"/>
                  </a:lnTo>
                  <a:cubicBezTo>
                    <a:pt x="820" y="455"/>
                    <a:pt x="703" y="271"/>
                    <a:pt x="552" y="154"/>
                  </a:cubicBezTo>
                  <a:cubicBezTo>
                    <a:pt x="406" y="52"/>
                    <a:pt x="247" y="0"/>
                    <a:pt x="75"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60"/>
            <p:cNvSpPr/>
            <p:nvPr/>
          </p:nvSpPr>
          <p:spPr>
            <a:xfrm>
              <a:off x="7073368" y="2586978"/>
              <a:ext cx="128553" cy="14070"/>
            </a:xfrm>
            <a:custGeom>
              <a:rect b="b" l="l" r="r" t="t"/>
              <a:pathLst>
                <a:path extrusionOk="0" h="439" w="4011">
                  <a:moveTo>
                    <a:pt x="3309" y="1"/>
                  </a:moveTo>
                  <a:cubicBezTo>
                    <a:pt x="3175" y="1"/>
                    <a:pt x="3108" y="301"/>
                    <a:pt x="3108" y="301"/>
                  </a:cubicBezTo>
                  <a:lnTo>
                    <a:pt x="1" y="351"/>
                  </a:lnTo>
                  <a:lnTo>
                    <a:pt x="1" y="402"/>
                  </a:lnTo>
                  <a:cubicBezTo>
                    <a:pt x="363" y="427"/>
                    <a:pt x="869" y="439"/>
                    <a:pt x="1399" y="439"/>
                  </a:cubicBezTo>
                  <a:cubicBezTo>
                    <a:pt x="2578" y="439"/>
                    <a:pt x="3869" y="382"/>
                    <a:pt x="3927" y="301"/>
                  </a:cubicBezTo>
                  <a:cubicBezTo>
                    <a:pt x="4011" y="184"/>
                    <a:pt x="3309" y="1"/>
                    <a:pt x="3309"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60"/>
            <p:cNvSpPr/>
            <p:nvPr/>
          </p:nvSpPr>
          <p:spPr>
            <a:xfrm>
              <a:off x="7077118" y="2595535"/>
              <a:ext cx="121053" cy="3269"/>
            </a:xfrm>
            <a:custGeom>
              <a:rect b="b" l="l" r="r" t="t"/>
              <a:pathLst>
                <a:path extrusionOk="0" h="102" w="3777">
                  <a:moveTo>
                    <a:pt x="3660" y="1"/>
                  </a:moveTo>
                  <a:lnTo>
                    <a:pt x="3225" y="18"/>
                  </a:lnTo>
                  <a:cubicBezTo>
                    <a:pt x="2874" y="34"/>
                    <a:pt x="2373" y="51"/>
                    <a:pt x="1822" y="68"/>
                  </a:cubicBezTo>
                  <a:cubicBezTo>
                    <a:pt x="1287" y="68"/>
                    <a:pt x="786" y="84"/>
                    <a:pt x="418" y="84"/>
                  </a:cubicBezTo>
                  <a:lnTo>
                    <a:pt x="0" y="84"/>
                  </a:lnTo>
                  <a:lnTo>
                    <a:pt x="418" y="101"/>
                  </a:lnTo>
                  <a:cubicBezTo>
                    <a:pt x="786" y="101"/>
                    <a:pt x="1287" y="101"/>
                    <a:pt x="1822" y="84"/>
                  </a:cubicBezTo>
                  <a:cubicBezTo>
                    <a:pt x="2373" y="84"/>
                    <a:pt x="2874" y="51"/>
                    <a:pt x="3225" y="34"/>
                  </a:cubicBezTo>
                  <a:lnTo>
                    <a:pt x="3660" y="18"/>
                  </a:lnTo>
                  <a:lnTo>
                    <a:pt x="377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60"/>
            <p:cNvSpPr/>
            <p:nvPr/>
          </p:nvSpPr>
          <p:spPr>
            <a:xfrm>
              <a:off x="7172979" y="2585920"/>
              <a:ext cx="6987" cy="11794"/>
            </a:xfrm>
            <a:custGeom>
              <a:rect b="b" l="l" r="r" t="t"/>
              <a:pathLst>
                <a:path extrusionOk="0" h="368" w="218">
                  <a:moveTo>
                    <a:pt x="218" y="0"/>
                  </a:moveTo>
                  <a:lnTo>
                    <a:pt x="218" y="0"/>
                  </a:lnTo>
                  <a:cubicBezTo>
                    <a:pt x="84" y="67"/>
                    <a:pt x="0" y="217"/>
                    <a:pt x="0" y="368"/>
                  </a:cubicBezTo>
                  <a:cubicBezTo>
                    <a:pt x="34" y="234"/>
                    <a:pt x="101" y="100"/>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60"/>
            <p:cNvSpPr/>
            <p:nvPr/>
          </p:nvSpPr>
          <p:spPr>
            <a:xfrm>
              <a:off x="7150480" y="2580985"/>
              <a:ext cx="4327" cy="6122"/>
            </a:xfrm>
            <a:custGeom>
              <a:rect b="b" l="l" r="r" t="t"/>
              <a:pathLst>
                <a:path extrusionOk="0" h="191" w="135">
                  <a:moveTo>
                    <a:pt x="127" y="0"/>
                  </a:moveTo>
                  <a:cubicBezTo>
                    <a:pt x="109" y="0"/>
                    <a:pt x="80" y="44"/>
                    <a:pt x="51" y="87"/>
                  </a:cubicBezTo>
                  <a:cubicBezTo>
                    <a:pt x="17" y="137"/>
                    <a:pt x="1" y="188"/>
                    <a:pt x="1" y="188"/>
                  </a:cubicBezTo>
                  <a:cubicBezTo>
                    <a:pt x="3" y="190"/>
                    <a:pt x="5" y="191"/>
                    <a:pt x="8" y="191"/>
                  </a:cubicBezTo>
                  <a:cubicBezTo>
                    <a:pt x="26" y="191"/>
                    <a:pt x="55" y="147"/>
                    <a:pt x="84" y="104"/>
                  </a:cubicBezTo>
                  <a:cubicBezTo>
                    <a:pt x="118" y="54"/>
                    <a:pt x="134" y="4"/>
                    <a:pt x="134" y="4"/>
                  </a:cubicBezTo>
                  <a:cubicBezTo>
                    <a:pt x="132" y="2"/>
                    <a:pt x="129" y="0"/>
                    <a:pt x="1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60"/>
            <p:cNvSpPr/>
            <p:nvPr/>
          </p:nvSpPr>
          <p:spPr>
            <a:xfrm>
              <a:off x="7144583" y="2579863"/>
              <a:ext cx="4872" cy="4487"/>
            </a:xfrm>
            <a:custGeom>
              <a:rect b="b" l="l" r="r" t="t"/>
              <a:pathLst>
                <a:path extrusionOk="0" h="140" w="152">
                  <a:moveTo>
                    <a:pt x="140" y="1"/>
                  </a:moveTo>
                  <a:cubicBezTo>
                    <a:pt x="122" y="1"/>
                    <a:pt x="95" y="28"/>
                    <a:pt x="68" y="55"/>
                  </a:cubicBezTo>
                  <a:cubicBezTo>
                    <a:pt x="17" y="89"/>
                    <a:pt x="1" y="122"/>
                    <a:pt x="1" y="139"/>
                  </a:cubicBezTo>
                  <a:cubicBezTo>
                    <a:pt x="1" y="139"/>
                    <a:pt x="34" y="106"/>
                    <a:pt x="84" y="72"/>
                  </a:cubicBezTo>
                  <a:cubicBezTo>
                    <a:pt x="118" y="39"/>
                    <a:pt x="151" y="5"/>
                    <a:pt x="151" y="5"/>
                  </a:cubicBezTo>
                  <a:cubicBezTo>
                    <a:pt x="148" y="2"/>
                    <a:pt x="144" y="1"/>
                    <a:pt x="1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60"/>
            <p:cNvSpPr/>
            <p:nvPr/>
          </p:nvSpPr>
          <p:spPr>
            <a:xfrm>
              <a:off x="7140833" y="2576562"/>
              <a:ext cx="7532" cy="1058"/>
            </a:xfrm>
            <a:custGeom>
              <a:rect b="b" l="l" r="r" t="t"/>
              <a:pathLst>
                <a:path extrusionOk="0" h="33" w="235">
                  <a:moveTo>
                    <a:pt x="156" y="1"/>
                  </a:moveTo>
                  <a:cubicBezTo>
                    <a:pt x="142" y="1"/>
                    <a:pt x="129" y="3"/>
                    <a:pt x="118" y="8"/>
                  </a:cubicBezTo>
                  <a:cubicBezTo>
                    <a:pt x="103" y="3"/>
                    <a:pt x="90" y="1"/>
                    <a:pt x="78" y="1"/>
                  </a:cubicBezTo>
                  <a:cubicBezTo>
                    <a:pt x="48" y="1"/>
                    <a:pt x="24" y="13"/>
                    <a:pt x="1" y="25"/>
                  </a:cubicBezTo>
                  <a:cubicBezTo>
                    <a:pt x="23" y="25"/>
                    <a:pt x="45" y="32"/>
                    <a:pt x="73" y="32"/>
                  </a:cubicBezTo>
                  <a:cubicBezTo>
                    <a:pt x="86" y="32"/>
                    <a:pt x="101" y="30"/>
                    <a:pt x="118" y="25"/>
                  </a:cubicBezTo>
                  <a:cubicBezTo>
                    <a:pt x="128" y="30"/>
                    <a:pt x="139" y="32"/>
                    <a:pt x="151" y="32"/>
                  </a:cubicBezTo>
                  <a:cubicBezTo>
                    <a:pt x="179" y="32"/>
                    <a:pt x="211" y="20"/>
                    <a:pt x="235" y="8"/>
                  </a:cubicBezTo>
                  <a:cubicBezTo>
                    <a:pt x="212" y="8"/>
                    <a:pt x="183" y="1"/>
                    <a:pt x="15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60"/>
            <p:cNvSpPr/>
            <p:nvPr/>
          </p:nvSpPr>
          <p:spPr>
            <a:xfrm>
              <a:off x="7139231" y="2571979"/>
              <a:ext cx="8621" cy="1314"/>
            </a:xfrm>
            <a:custGeom>
              <a:rect b="b" l="l" r="r" t="t"/>
              <a:pathLst>
                <a:path extrusionOk="0" h="41" w="269">
                  <a:moveTo>
                    <a:pt x="1" y="1"/>
                  </a:moveTo>
                  <a:cubicBezTo>
                    <a:pt x="47" y="28"/>
                    <a:pt x="98" y="41"/>
                    <a:pt x="148" y="41"/>
                  </a:cubicBezTo>
                  <a:cubicBezTo>
                    <a:pt x="190" y="41"/>
                    <a:pt x="230" y="32"/>
                    <a:pt x="268" y="17"/>
                  </a:cubicBezTo>
                  <a:lnTo>
                    <a:pt x="134" y="17"/>
                  </a:lnTo>
                  <a:cubicBezTo>
                    <a:pt x="84" y="1"/>
                    <a:pt x="5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60"/>
            <p:cNvSpPr/>
            <p:nvPr/>
          </p:nvSpPr>
          <p:spPr>
            <a:xfrm>
              <a:off x="7153173" y="2573677"/>
              <a:ext cx="13942" cy="7980"/>
            </a:xfrm>
            <a:custGeom>
              <a:rect b="b" l="l" r="r" t="t"/>
              <a:pathLst>
                <a:path extrusionOk="0" h="249" w="435">
                  <a:moveTo>
                    <a:pt x="287" y="20"/>
                  </a:moveTo>
                  <a:cubicBezTo>
                    <a:pt x="323" y="20"/>
                    <a:pt x="362" y="28"/>
                    <a:pt x="401" y="48"/>
                  </a:cubicBezTo>
                  <a:cubicBezTo>
                    <a:pt x="418" y="65"/>
                    <a:pt x="418" y="98"/>
                    <a:pt x="384" y="115"/>
                  </a:cubicBezTo>
                  <a:cubicBezTo>
                    <a:pt x="351" y="132"/>
                    <a:pt x="334" y="132"/>
                    <a:pt x="301" y="148"/>
                  </a:cubicBezTo>
                  <a:cubicBezTo>
                    <a:pt x="251" y="165"/>
                    <a:pt x="201" y="182"/>
                    <a:pt x="150" y="198"/>
                  </a:cubicBezTo>
                  <a:cubicBezTo>
                    <a:pt x="100" y="207"/>
                    <a:pt x="62" y="211"/>
                    <a:pt x="36" y="213"/>
                  </a:cubicBezTo>
                  <a:lnTo>
                    <a:pt x="36" y="213"/>
                  </a:lnTo>
                  <a:cubicBezTo>
                    <a:pt x="53" y="185"/>
                    <a:pt x="72" y="154"/>
                    <a:pt x="84" y="132"/>
                  </a:cubicBezTo>
                  <a:cubicBezTo>
                    <a:pt x="117" y="81"/>
                    <a:pt x="167" y="48"/>
                    <a:pt x="217" y="31"/>
                  </a:cubicBezTo>
                  <a:cubicBezTo>
                    <a:pt x="238" y="24"/>
                    <a:pt x="262" y="20"/>
                    <a:pt x="287" y="20"/>
                  </a:cubicBezTo>
                  <a:close/>
                  <a:moveTo>
                    <a:pt x="294" y="1"/>
                  </a:moveTo>
                  <a:cubicBezTo>
                    <a:pt x="205" y="1"/>
                    <a:pt x="124" y="46"/>
                    <a:pt x="67" y="115"/>
                  </a:cubicBezTo>
                  <a:cubicBezTo>
                    <a:pt x="51" y="148"/>
                    <a:pt x="34" y="180"/>
                    <a:pt x="34" y="213"/>
                  </a:cubicBezTo>
                  <a:lnTo>
                    <a:pt x="34" y="213"/>
                  </a:lnTo>
                  <a:cubicBezTo>
                    <a:pt x="11" y="215"/>
                    <a:pt x="0" y="215"/>
                    <a:pt x="0" y="215"/>
                  </a:cubicBezTo>
                  <a:lnTo>
                    <a:pt x="34" y="215"/>
                  </a:lnTo>
                  <a:cubicBezTo>
                    <a:pt x="17" y="232"/>
                    <a:pt x="17" y="248"/>
                    <a:pt x="17" y="248"/>
                  </a:cubicBezTo>
                  <a:cubicBezTo>
                    <a:pt x="22" y="239"/>
                    <a:pt x="28" y="227"/>
                    <a:pt x="35" y="215"/>
                  </a:cubicBezTo>
                  <a:lnTo>
                    <a:pt x="150" y="215"/>
                  </a:lnTo>
                  <a:cubicBezTo>
                    <a:pt x="201" y="198"/>
                    <a:pt x="251" y="182"/>
                    <a:pt x="301" y="165"/>
                  </a:cubicBezTo>
                  <a:cubicBezTo>
                    <a:pt x="334" y="165"/>
                    <a:pt x="368" y="148"/>
                    <a:pt x="401" y="132"/>
                  </a:cubicBezTo>
                  <a:cubicBezTo>
                    <a:pt x="418" y="115"/>
                    <a:pt x="435" y="98"/>
                    <a:pt x="435" y="81"/>
                  </a:cubicBezTo>
                  <a:cubicBezTo>
                    <a:pt x="435" y="65"/>
                    <a:pt x="435" y="31"/>
                    <a:pt x="418" y="31"/>
                  </a:cubicBezTo>
                  <a:cubicBezTo>
                    <a:pt x="376" y="10"/>
                    <a:pt x="334" y="1"/>
                    <a:pt x="29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60"/>
            <p:cNvSpPr/>
            <p:nvPr/>
          </p:nvSpPr>
          <p:spPr>
            <a:xfrm>
              <a:off x="7147820" y="2571466"/>
              <a:ext cx="7500" cy="9134"/>
            </a:xfrm>
            <a:custGeom>
              <a:rect b="b" l="l" r="r" t="t"/>
              <a:pathLst>
                <a:path extrusionOk="0" h="285" w="234">
                  <a:moveTo>
                    <a:pt x="50" y="0"/>
                  </a:moveTo>
                  <a:cubicBezTo>
                    <a:pt x="17" y="17"/>
                    <a:pt x="0" y="50"/>
                    <a:pt x="0" y="67"/>
                  </a:cubicBezTo>
                  <a:cubicBezTo>
                    <a:pt x="17" y="100"/>
                    <a:pt x="17" y="117"/>
                    <a:pt x="33" y="134"/>
                  </a:cubicBezTo>
                  <a:cubicBezTo>
                    <a:pt x="50" y="167"/>
                    <a:pt x="84" y="201"/>
                    <a:pt x="100" y="234"/>
                  </a:cubicBezTo>
                  <a:cubicBezTo>
                    <a:pt x="134" y="251"/>
                    <a:pt x="167" y="284"/>
                    <a:pt x="201" y="284"/>
                  </a:cubicBezTo>
                  <a:cubicBezTo>
                    <a:pt x="201" y="284"/>
                    <a:pt x="167" y="267"/>
                    <a:pt x="117" y="217"/>
                  </a:cubicBezTo>
                  <a:cubicBezTo>
                    <a:pt x="100" y="184"/>
                    <a:pt x="67" y="167"/>
                    <a:pt x="50" y="134"/>
                  </a:cubicBezTo>
                  <a:cubicBezTo>
                    <a:pt x="33" y="100"/>
                    <a:pt x="17" y="33"/>
                    <a:pt x="50" y="33"/>
                  </a:cubicBezTo>
                  <a:cubicBezTo>
                    <a:pt x="100" y="33"/>
                    <a:pt x="134" y="67"/>
                    <a:pt x="150" y="100"/>
                  </a:cubicBezTo>
                  <a:cubicBezTo>
                    <a:pt x="184" y="117"/>
                    <a:pt x="184" y="150"/>
                    <a:pt x="201" y="184"/>
                  </a:cubicBezTo>
                  <a:cubicBezTo>
                    <a:pt x="201" y="213"/>
                    <a:pt x="201" y="243"/>
                    <a:pt x="201" y="284"/>
                  </a:cubicBezTo>
                  <a:cubicBezTo>
                    <a:pt x="217" y="267"/>
                    <a:pt x="234" y="217"/>
                    <a:pt x="217" y="184"/>
                  </a:cubicBezTo>
                  <a:cubicBezTo>
                    <a:pt x="217" y="150"/>
                    <a:pt x="201" y="117"/>
                    <a:pt x="184" y="84"/>
                  </a:cubicBezTo>
                  <a:cubicBezTo>
                    <a:pt x="150" y="33"/>
                    <a:pt x="100"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60"/>
            <p:cNvSpPr/>
            <p:nvPr/>
          </p:nvSpPr>
          <p:spPr>
            <a:xfrm>
              <a:off x="7073368" y="2576818"/>
              <a:ext cx="26794" cy="21441"/>
            </a:xfrm>
            <a:custGeom>
              <a:rect b="b" l="l" r="r" t="t"/>
              <a:pathLst>
                <a:path extrusionOk="0" h="669" w="836">
                  <a:moveTo>
                    <a:pt x="168" y="0"/>
                  </a:moveTo>
                  <a:cubicBezTo>
                    <a:pt x="117" y="0"/>
                    <a:pt x="84" y="0"/>
                    <a:pt x="34" y="17"/>
                  </a:cubicBezTo>
                  <a:lnTo>
                    <a:pt x="1" y="17"/>
                  </a:lnTo>
                  <a:cubicBezTo>
                    <a:pt x="1" y="22"/>
                    <a:pt x="8" y="24"/>
                    <a:pt x="22" y="24"/>
                  </a:cubicBezTo>
                  <a:cubicBezTo>
                    <a:pt x="49" y="24"/>
                    <a:pt x="101" y="17"/>
                    <a:pt x="168" y="17"/>
                  </a:cubicBezTo>
                  <a:cubicBezTo>
                    <a:pt x="452" y="50"/>
                    <a:pt x="686" y="234"/>
                    <a:pt x="786" y="501"/>
                  </a:cubicBezTo>
                  <a:cubicBezTo>
                    <a:pt x="819" y="602"/>
                    <a:pt x="836" y="668"/>
                    <a:pt x="836" y="668"/>
                  </a:cubicBezTo>
                  <a:cubicBezTo>
                    <a:pt x="836" y="652"/>
                    <a:pt x="836" y="635"/>
                    <a:pt x="836" y="618"/>
                  </a:cubicBezTo>
                  <a:cubicBezTo>
                    <a:pt x="836" y="568"/>
                    <a:pt x="819" y="535"/>
                    <a:pt x="803" y="501"/>
                  </a:cubicBezTo>
                  <a:cubicBezTo>
                    <a:pt x="719" y="217"/>
                    <a:pt x="468" y="17"/>
                    <a:pt x="1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60"/>
            <p:cNvSpPr/>
            <p:nvPr/>
          </p:nvSpPr>
          <p:spPr>
            <a:xfrm>
              <a:off x="7109777" y="2590728"/>
              <a:ext cx="21986" cy="1314"/>
            </a:xfrm>
            <a:custGeom>
              <a:rect b="b" l="l" r="r" t="t"/>
              <a:pathLst>
                <a:path extrusionOk="0" h="41" w="686">
                  <a:moveTo>
                    <a:pt x="335" y="1"/>
                  </a:moveTo>
                  <a:cubicBezTo>
                    <a:pt x="243" y="9"/>
                    <a:pt x="159" y="9"/>
                    <a:pt x="99" y="9"/>
                  </a:cubicBezTo>
                  <a:cubicBezTo>
                    <a:pt x="38" y="9"/>
                    <a:pt x="1" y="9"/>
                    <a:pt x="1" y="17"/>
                  </a:cubicBezTo>
                  <a:cubicBezTo>
                    <a:pt x="98" y="32"/>
                    <a:pt x="199" y="41"/>
                    <a:pt x="302" y="41"/>
                  </a:cubicBezTo>
                  <a:cubicBezTo>
                    <a:pt x="428" y="41"/>
                    <a:pt x="557" y="28"/>
                    <a:pt x="6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60"/>
            <p:cNvSpPr/>
            <p:nvPr/>
          </p:nvSpPr>
          <p:spPr>
            <a:xfrm>
              <a:off x="7094777" y="2591273"/>
              <a:ext cx="2724" cy="4295"/>
            </a:xfrm>
            <a:custGeom>
              <a:rect b="b" l="l" r="r" t="t"/>
              <a:pathLst>
                <a:path extrusionOk="0" h="134" w="85">
                  <a:moveTo>
                    <a:pt x="1" y="0"/>
                  </a:moveTo>
                  <a:cubicBezTo>
                    <a:pt x="1" y="17"/>
                    <a:pt x="18" y="34"/>
                    <a:pt x="34" y="67"/>
                  </a:cubicBezTo>
                  <a:cubicBezTo>
                    <a:pt x="51" y="100"/>
                    <a:pt x="51" y="134"/>
                    <a:pt x="68" y="134"/>
                  </a:cubicBezTo>
                  <a:cubicBezTo>
                    <a:pt x="68" y="134"/>
                    <a:pt x="84" y="100"/>
                    <a:pt x="51" y="50"/>
                  </a:cubicBezTo>
                  <a:cubicBezTo>
                    <a:pt x="34" y="17"/>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60"/>
            <p:cNvSpPr/>
            <p:nvPr/>
          </p:nvSpPr>
          <p:spPr>
            <a:xfrm>
              <a:off x="7088912" y="2584318"/>
              <a:ext cx="3237" cy="3237"/>
            </a:xfrm>
            <a:custGeom>
              <a:rect b="b" l="l" r="r" t="t"/>
              <a:pathLst>
                <a:path extrusionOk="0" h="101" w="101">
                  <a:moveTo>
                    <a:pt x="17" y="0"/>
                  </a:moveTo>
                  <a:lnTo>
                    <a:pt x="17" y="17"/>
                  </a:lnTo>
                  <a:cubicBezTo>
                    <a:pt x="0" y="17"/>
                    <a:pt x="17" y="33"/>
                    <a:pt x="50" y="67"/>
                  </a:cubicBezTo>
                  <a:cubicBezTo>
                    <a:pt x="67" y="84"/>
                    <a:pt x="100" y="100"/>
                    <a:pt x="100" y="100"/>
                  </a:cubicBezTo>
                  <a:cubicBezTo>
                    <a:pt x="100" y="84"/>
                    <a:pt x="84" y="67"/>
                    <a:pt x="67" y="33"/>
                  </a:cubicBezTo>
                  <a:cubicBezTo>
                    <a:pt x="34" y="17"/>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60"/>
            <p:cNvSpPr/>
            <p:nvPr/>
          </p:nvSpPr>
          <p:spPr>
            <a:xfrm>
              <a:off x="7080868" y="2581081"/>
              <a:ext cx="4840" cy="1859"/>
            </a:xfrm>
            <a:custGeom>
              <a:rect b="b" l="l" r="r" t="t"/>
              <a:pathLst>
                <a:path extrusionOk="0" h="58" w="151">
                  <a:moveTo>
                    <a:pt x="84" y="1"/>
                  </a:moveTo>
                  <a:cubicBezTo>
                    <a:pt x="51" y="1"/>
                    <a:pt x="0" y="17"/>
                    <a:pt x="17" y="17"/>
                  </a:cubicBezTo>
                  <a:cubicBezTo>
                    <a:pt x="17" y="17"/>
                    <a:pt x="51" y="17"/>
                    <a:pt x="84" y="34"/>
                  </a:cubicBezTo>
                  <a:cubicBezTo>
                    <a:pt x="108" y="46"/>
                    <a:pt x="123" y="58"/>
                    <a:pt x="136" y="58"/>
                  </a:cubicBezTo>
                  <a:cubicBezTo>
                    <a:pt x="141" y="58"/>
                    <a:pt x="146" y="56"/>
                    <a:pt x="151" y="51"/>
                  </a:cubicBezTo>
                  <a:cubicBezTo>
                    <a:pt x="151" y="51"/>
                    <a:pt x="134" y="17"/>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60"/>
            <p:cNvSpPr/>
            <p:nvPr/>
          </p:nvSpPr>
          <p:spPr>
            <a:xfrm>
              <a:off x="7075515" y="2580023"/>
              <a:ext cx="2179" cy="1090"/>
            </a:xfrm>
            <a:custGeom>
              <a:rect b="b" l="l" r="r" t="t"/>
              <a:pathLst>
                <a:path extrusionOk="0" h="34" w="68">
                  <a:moveTo>
                    <a:pt x="0" y="0"/>
                  </a:moveTo>
                  <a:cubicBezTo>
                    <a:pt x="0" y="17"/>
                    <a:pt x="17" y="34"/>
                    <a:pt x="34" y="34"/>
                  </a:cubicBezTo>
                  <a:lnTo>
                    <a:pt x="67" y="34"/>
                  </a:lnTo>
                  <a:cubicBezTo>
                    <a:pt x="67" y="34"/>
                    <a:pt x="67" y="17"/>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756" name="Google Shape;3756;p60"/>
          <p:cNvGrpSpPr/>
          <p:nvPr/>
        </p:nvGrpSpPr>
        <p:grpSpPr>
          <a:xfrm>
            <a:off x="727564" y="1244980"/>
            <a:ext cx="2723128" cy="1399944"/>
            <a:chOff x="727564" y="1244980"/>
            <a:chExt cx="2723128" cy="1399944"/>
          </a:xfrm>
        </p:grpSpPr>
        <p:sp>
          <p:nvSpPr>
            <p:cNvPr id="3757" name="Google Shape;3757;p60"/>
            <p:cNvSpPr/>
            <p:nvPr/>
          </p:nvSpPr>
          <p:spPr>
            <a:xfrm>
              <a:off x="727564" y="1638587"/>
              <a:ext cx="389888" cy="983230"/>
            </a:xfrm>
            <a:custGeom>
              <a:rect b="b" l="l" r="r" t="t"/>
              <a:pathLst>
                <a:path extrusionOk="0" h="30678" w="12165">
                  <a:moveTo>
                    <a:pt x="11897" y="1"/>
                  </a:moveTo>
                  <a:lnTo>
                    <a:pt x="1" y="418"/>
                  </a:lnTo>
                  <a:lnTo>
                    <a:pt x="1" y="30678"/>
                  </a:lnTo>
                  <a:lnTo>
                    <a:pt x="12165" y="30678"/>
                  </a:lnTo>
                  <a:lnTo>
                    <a:pt x="1189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60"/>
            <p:cNvSpPr/>
            <p:nvPr/>
          </p:nvSpPr>
          <p:spPr>
            <a:xfrm>
              <a:off x="727564" y="1646086"/>
              <a:ext cx="174608" cy="975730"/>
            </a:xfrm>
            <a:custGeom>
              <a:rect b="b" l="l" r="r" t="t"/>
              <a:pathLst>
                <a:path extrusionOk="0" h="30444" w="5448">
                  <a:moveTo>
                    <a:pt x="5348" y="1"/>
                  </a:moveTo>
                  <a:lnTo>
                    <a:pt x="1" y="184"/>
                  </a:lnTo>
                  <a:lnTo>
                    <a:pt x="1" y="30444"/>
                  </a:lnTo>
                  <a:lnTo>
                    <a:pt x="5448" y="30444"/>
                  </a:lnTo>
                  <a:lnTo>
                    <a:pt x="534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60"/>
            <p:cNvSpPr/>
            <p:nvPr/>
          </p:nvSpPr>
          <p:spPr>
            <a:xfrm>
              <a:off x="911788" y="1650926"/>
              <a:ext cx="184800" cy="137655"/>
            </a:xfrm>
            <a:custGeom>
              <a:rect b="b" l="l" r="r" t="t"/>
              <a:pathLst>
                <a:path extrusionOk="0" h="4295" w="5766">
                  <a:moveTo>
                    <a:pt x="5765" y="0"/>
                  </a:moveTo>
                  <a:lnTo>
                    <a:pt x="1" y="201"/>
                  </a:lnTo>
                  <a:lnTo>
                    <a:pt x="1" y="4294"/>
                  </a:lnTo>
                  <a:lnTo>
                    <a:pt x="5765" y="4294"/>
                  </a:lnTo>
                  <a:lnTo>
                    <a:pt x="57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60"/>
            <p:cNvSpPr/>
            <p:nvPr/>
          </p:nvSpPr>
          <p:spPr>
            <a:xfrm>
              <a:off x="976048" y="1686790"/>
              <a:ext cx="56793" cy="22531"/>
            </a:xfrm>
            <a:custGeom>
              <a:rect b="b" l="l" r="r" t="t"/>
              <a:pathLst>
                <a:path extrusionOk="0" h="703" w="1772">
                  <a:moveTo>
                    <a:pt x="1" y="1"/>
                  </a:moveTo>
                  <a:lnTo>
                    <a:pt x="1" y="702"/>
                  </a:lnTo>
                  <a:lnTo>
                    <a:pt x="1772" y="702"/>
                  </a:lnTo>
                  <a:lnTo>
                    <a:pt x="1772" y="67"/>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60"/>
            <p:cNvSpPr/>
            <p:nvPr/>
          </p:nvSpPr>
          <p:spPr>
            <a:xfrm>
              <a:off x="974445" y="1726404"/>
              <a:ext cx="58395" cy="8077"/>
            </a:xfrm>
            <a:custGeom>
              <a:rect b="b" l="l" r="r" t="t"/>
              <a:pathLst>
                <a:path extrusionOk="0" h="252" w="1822">
                  <a:moveTo>
                    <a:pt x="1" y="1"/>
                  </a:moveTo>
                  <a:lnTo>
                    <a:pt x="1" y="252"/>
                  </a:lnTo>
                  <a:lnTo>
                    <a:pt x="1822" y="252"/>
                  </a:lnTo>
                  <a:lnTo>
                    <a:pt x="182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60"/>
            <p:cNvSpPr/>
            <p:nvPr/>
          </p:nvSpPr>
          <p:spPr>
            <a:xfrm>
              <a:off x="911788" y="2133951"/>
              <a:ext cx="184800" cy="137655"/>
            </a:xfrm>
            <a:custGeom>
              <a:rect b="b" l="l" r="r" t="t"/>
              <a:pathLst>
                <a:path extrusionOk="0" h="4295" w="5766">
                  <a:moveTo>
                    <a:pt x="5765" y="0"/>
                  </a:moveTo>
                  <a:lnTo>
                    <a:pt x="1" y="201"/>
                  </a:lnTo>
                  <a:lnTo>
                    <a:pt x="1" y="4294"/>
                  </a:lnTo>
                  <a:lnTo>
                    <a:pt x="5765" y="4294"/>
                  </a:lnTo>
                  <a:lnTo>
                    <a:pt x="57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60"/>
            <p:cNvSpPr/>
            <p:nvPr/>
          </p:nvSpPr>
          <p:spPr>
            <a:xfrm>
              <a:off x="976048" y="2169815"/>
              <a:ext cx="56793" cy="22531"/>
            </a:xfrm>
            <a:custGeom>
              <a:rect b="b" l="l" r="r" t="t"/>
              <a:pathLst>
                <a:path extrusionOk="0" h="703" w="1772">
                  <a:moveTo>
                    <a:pt x="1" y="1"/>
                  </a:moveTo>
                  <a:lnTo>
                    <a:pt x="1" y="702"/>
                  </a:lnTo>
                  <a:lnTo>
                    <a:pt x="1772" y="702"/>
                  </a:lnTo>
                  <a:lnTo>
                    <a:pt x="1772" y="67"/>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60"/>
            <p:cNvSpPr/>
            <p:nvPr/>
          </p:nvSpPr>
          <p:spPr>
            <a:xfrm>
              <a:off x="974445" y="2209461"/>
              <a:ext cx="58395" cy="8045"/>
            </a:xfrm>
            <a:custGeom>
              <a:rect b="b" l="l" r="r" t="t"/>
              <a:pathLst>
                <a:path extrusionOk="0" h="251" w="1822">
                  <a:moveTo>
                    <a:pt x="1" y="0"/>
                  </a:moveTo>
                  <a:lnTo>
                    <a:pt x="1" y="251"/>
                  </a:lnTo>
                  <a:lnTo>
                    <a:pt x="1822" y="251"/>
                  </a:lnTo>
                  <a:lnTo>
                    <a:pt x="18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60"/>
            <p:cNvSpPr/>
            <p:nvPr/>
          </p:nvSpPr>
          <p:spPr>
            <a:xfrm>
              <a:off x="911788" y="1806208"/>
              <a:ext cx="184800" cy="137655"/>
            </a:xfrm>
            <a:custGeom>
              <a:rect b="b" l="l" r="r" t="t"/>
              <a:pathLst>
                <a:path extrusionOk="0" h="4295" w="5766">
                  <a:moveTo>
                    <a:pt x="5765" y="1"/>
                  </a:moveTo>
                  <a:lnTo>
                    <a:pt x="1" y="201"/>
                  </a:lnTo>
                  <a:lnTo>
                    <a:pt x="1" y="4295"/>
                  </a:lnTo>
                  <a:lnTo>
                    <a:pt x="5765" y="4295"/>
                  </a:lnTo>
                  <a:lnTo>
                    <a:pt x="576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60"/>
            <p:cNvSpPr/>
            <p:nvPr/>
          </p:nvSpPr>
          <p:spPr>
            <a:xfrm>
              <a:off x="976048" y="1842104"/>
              <a:ext cx="56793" cy="22499"/>
            </a:xfrm>
            <a:custGeom>
              <a:rect b="b" l="l" r="r" t="t"/>
              <a:pathLst>
                <a:path extrusionOk="0" h="702" w="1772">
                  <a:moveTo>
                    <a:pt x="1" y="0"/>
                  </a:moveTo>
                  <a:lnTo>
                    <a:pt x="1" y="702"/>
                  </a:lnTo>
                  <a:lnTo>
                    <a:pt x="1772" y="702"/>
                  </a:lnTo>
                  <a:lnTo>
                    <a:pt x="1772" y="67"/>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60"/>
            <p:cNvSpPr/>
            <p:nvPr/>
          </p:nvSpPr>
          <p:spPr>
            <a:xfrm>
              <a:off x="974445" y="1881718"/>
              <a:ext cx="58395" cy="8077"/>
            </a:xfrm>
            <a:custGeom>
              <a:rect b="b" l="l" r="r" t="t"/>
              <a:pathLst>
                <a:path extrusionOk="0" h="252" w="1822">
                  <a:moveTo>
                    <a:pt x="1" y="0"/>
                  </a:moveTo>
                  <a:lnTo>
                    <a:pt x="1" y="251"/>
                  </a:lnTo>
                  <a:lnTo>
                    <a:pt x="1822" y="251"/>
                  </a:lnTo>
                  <a:lnTo>
                    <a:pt x="18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60"/>
            <p:cNvSpPr/>
            <p:nvPr/>
          </p:nvSpPr>
          <p:spPr>
            <a:xfrm>
              <a:off x="911788" y="2289234"/>
              <a:ext cx="184800" cy="137655"/>
            </a:xfrm>
            <a:custGeom>
              <a:rect b="b" l="l" r="r" t="t"/>
              <a:pathLst>
                <a:path extrusionOk="0" h="4295" w="5766">
                  <a:moveTo>
                    <a:pt x="5765" y="1"/>
                  </a:moveTo>
                  <a:lnTo>
                    <a:pt x="1" y="201"/>
                  </a:lnTo>
                  <a:lnTo>
                    <a:pt x="1" y="4295"/>
                  </a:lnTo>
                  <a:lnTo>
                    <a:pt x="5765" y="4295"/>
                  </a:lnTo>
                  <a:lnTo>
                    <a:pt x="576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60"/>
            <p:cNvSpPr/>
            <p:nvPr/>
          </p:nvSpPr>
          <p:spPr>
            <a:xfrm>
              <a:off x="976048" y="2325130"/>
              <a:ext cx="56793" cy="22499"/>
            </a:xfrm>
            <a:custGeom>
              <a:rect b="b" l="l" r="r" t="t"/>
              <a:pathLst>
                <a:path extrusionOk="0" h="702" w="1772">
                  <a:moveTo>
                    <a:pt x="1" y="0"/>
                  </a:moveTo>
                  <a:lnTo>
                    <a:pt x="1" y="702"/>
                  </a:lnTo>
                  <a:lnTo>
                    <a:pt x="1772" y="702"/>
                  </a:lnTo>
                  <a:lnTo>
                    <a:pt x="1772" y="67"/>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60"/>
            <p:cNvSpPr/>
            <p:nvPr/>
          </p:nvSpPr>
          <p:spPr>
            <a:xfrm>
              <a:off x="974445" y="2364743"/>
              <a:ext cx="58395" cy="8077"/>
            </a:xfrm>
            <a:custGeom>
              <a:rect b="b" l="l" r="r" t="t"/>
              <a:pathLst>
                <a:path extrusionOk="0" h="252" w="1822">
                  <a:moveTo>
                    <a:pt x="1" y="1"/>
                  </a:moveTo>
                  <a:lnTo>
                    <a:pt x="1" y="251"/>
                  </a:lnTo>
                  <a:lnTo>
                    <a:pt x="1822" y="251"/>
                  </a:lnTo>
                  <a:lnTo>
                    <a:pt x="182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60"/>
            <p:cNvSpPr/>
            <p:nvPr/>
          </p:nvSpPr>
          <p:spPr>
            <a:xfrm>
              <a:off x="913935" y="2444548"/>
              <a:ext cx="184255" cy="137655"/>
            </a:xfrm>
            <a:custGeom>
              <a:rect b="b" l="l" r="r" t="t"/>
              <a:pathLst>
                <a:path extrusionOk="0" h="4295" w="5749">
                  <a:moveTo>
                    <a:pt x="5748" y="0"/>
                  </a:moveTo>
                  <a:lnTo>
                    <a:pt x="1" y="201"/>
                  </a:lnTo>
                  <a:lnTo>
                    <a:pt x="1" y="4294"/>
                  </a:lnTo>
                  <a:lnTo>
                    <a:pt x="5748" y="4294"/>
                  </a:lnTo>
                  <a:lnTo>
                    <a:pt x="5748"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60"/>
            <p:cNvSpPr/>
            <p:nvPr/>
          </p:nvSpPr>
          <p:spPr>
            <a:xfrm>
              <a:off x="978195" y="2480412"/>
              <a:ext cx="56793" cy="22531"/>
            </a:xfrm>
            <a:custGeom>
              <a:rect b="b" l="l" r="r" t="t"/>
              <a:pathLst>
                <a:path extrusionOk="0" h="703" w="1772">
                  <a:moveTo>
                    <a:pt x="1" y="1"/>
                  </a:moveTo>
                  <a:lnTo>
                    <a:pt x="1" y="702"/>
                  </a:lnTo>
                  <a:lnTo>
                    <a:pt x="1772" y="702"/>
                  </a:lnTo>
                  <a:lnTo>
                    <a:pt x="1772" y="67"/>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60"/>
            <p:cNvSpPr/>
            <p:nvPr/>
          </p:nvSpPr>
          <p:spPr>
            <a:xfrm>
              <a:off x="976593" y="2520058"/>
              <a:ext cx="58395" cy="8045"/>
            </a:xfrm>
            <a:custGeom>
              <a:rect b="b" l="l" r="r" t="t"/>
              <a:pathLst>
                <a:path extrusionOk="0" h="251" w="1822">
                  <a:moveTo>
                    <a:pt x="0" y="0"/>
                  </a:moveTo>
                  <a:lnTo>
                    <a:pt x="0" y="251"/>
                  </a:lnTo>
                  <a:lnTo>
                    <a:pt x="1822" y="251"/>
                  </a:lnTo>
                  <a:lnTo>
                    <a:pt x="18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60"/>
            <p:cNvSpPr/>
            <p:nvPr/>
          </p:nvSpPr>
          <p:spPr>
            <a:xfrm>
              <a:off x="914480" y="1971137"/>
              <a:ext cx="184223" cy="138200"/>
            </a:xfrm>
            <a:custGeom>
              <a:rect b="b" l="l" r="r" t="t"/>
              <a:pathLst>
                <a:path extrusionOk="0" h="4312" w="5748">
                  <a:moveTo>
                    <a:pt x="0" y="1"/>
                  </a:moveTo>
                  <a:lnTo>
                    <a:pt x="0" y="4312"/>
                  </a:lnTo>
                  <a:lnTo>
                    <a:pt x="5748" y="4312"/>
                  </a:lnTo>
                  <a:lnTo>
                    <a:pt x="574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60"/>
            <p:cNvSpPr/>
            <p:nvPr/>
          </p:nvSpPr>
          <p:spPr>
            <a:xfrm>
              <a:off x="980887" y="2031648"/>
              <a:ext cx="53043" cy="20929"/>
            </a:xfrm>
            <a:custGeom>
              <a:rect b="b" l="l" r="r" t="t"/>
              <a:pathLst>
                <a:path extrusionOk="0" h="653" w="1655">
                  <a:moveTo>
                    <a:pt x="0" y="1"/>
                  </a:moveTo>
                  <a:lnTo>
                    <a:pt x="0" y="652"/>
                  </a:lnTo>
                  <a:lnTo>
                    <a:pt x="1654" y="652"/>
                  </a:lnTo>
                  <a:lnTo>
                    <a:pt x="1654" y="51"/>
                  </a:lnTo>
                  <a:lnTo>
                    <a:pt x="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60"/>
            <p:cNvSpPr/>
            <p:nvPr/>
          </p:nvSpPr>
          <p:spPr>
            <a:xfrm>
              <a:off x="979253" y="2068601"/>
              <a:ext cx="54677" cy="8077"/>
            </a:xfrm>
            <a:custGeom>
              <a:rect b="b" l="l" r="r" t="t"/>
              <a:pathLst>
                <a:path extrusionOk="0" h="252" w="1706">
                  <a:moveTo>
                    <a:pt x="1" y="1"/>
                  </a:moveTo>
                  <a:lnTo>
                    <a:pt x="1" y="251"/>
                  </a:lnTo>
                  <a:lnTo>
                    <a:pt x="1705" y="251"/>
                  </a:lnTo>
                  <a:lnTo>
                    <a:pt x="170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60"/>
            <p:cNvSpPr/>
            <p:nvPr/>
          </p:nvSpPr>
          <p:spPr>
            <a:xfrm>
              <a:off x="2245741" y="2501821"/>
              <a:ext cx="369537" cy="120540"/>
            </a:xfrm>
            <a:custGeom>
              <a:rect b="b" l="l" r="r" t="t"/>
              <a:pathLst>
                <a:path extrusionOk="0" h="3761" w="11530">
                  <a:moveTo>
                    <a:pt x="1" y="1"/>
                  </a:moveTo>
                  <a:lnTo>
                    <a:pt x="1" y="3760"/>
                  </a:lnTo>
                  <a:lnTo>
                    <a:pt x="11530" y="3760"/>
                  </a:lnTo>
                  <a:lnTo>
                    <a:pt x="1153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60"/>
            <p:cNvSpPr/>
            <p:nvPr/>
          </p:nvSpPr>
          <p:spPr>
            <a:xfrm>
              <a:off x="2230228" y="2468617"/>
              <a:ext cx="397901" cy="33236"/>
            </a:xfrm>
            <a:custGeom>
              <a:rect b="b" l="l" r="r" t="t"/>
              <a:pathLst>
                <a:path extrusionOk="0" h="1037" w="12415">
                  <a:moveTo>
                    <a:pt x="0" y="1"/>
                  </a:moveTo>
                  <a:lnTo>
                    <a:pt x="0" y="1037"/>
                  </a:lnTo>
                  <a:lnTo>
                    <a:pt x="12415" y="1037"/>
                  </a:lnTo>
                  <a:lnTo>
                    <a:pt x="1241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60"/>
            <p:cNvSpPr/>
            <p:nvPr/>
          </p:nvSpPr>
          <p:spPr>
            <a:xfrm>
              <a:off x="2421407" y="2468617"/>
              <a:ext cx="206722" cy="153744"/>
            </a:xfrm>
            <a:custGeom>
              <a:rect b="b" l="l" r="r" t="t"/>
              <a:pathLst>
                <a:path extrusionOk="0" h="4797" w="6450">
                  <a:moveTo>
                    <a:pt x="0" y="1"/>
                  </a:moveTo>
                  <a:lnTo>
                    <a:pt x="0" y="953"/>
                  </a:lnTo>
                  <a:lnTo>
                    <a:pt x="251" y="4796"/>
                  </a:lnTo>
                  <a:lnTo>
                    <a:pt x="6049" y="4796"/>
                  </a:lnTo>
                  <a:lnTo>
                    <a:pt x="6049" y="1037"/>
                  </a:lnTo>
                  <a:lnTo>
                    <a:pt x="6450" y="1037"/>
                  </a:lnTo>
                  <a:lnTo>
                    <a:pt x="645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60"/>
            <p:cNvSpPr/>
            <p:nvPr/>
          </p:nvSpPr>
          <p:spPr>
            <a:xfrm>
              <a:off x="2297694" y="2521660"/>
              <a:ext cx="74452" cy="17692"/>
            </a:xfrm>
            <a:custGeom>
              <a:rect b="b" l="l" r="r" t="t"/>
              <a:pathLst>
                <a:path extrusionOk="0" h="552" w="2323">
                  <a:moveTo>
                    <a:pt x="0" y="0"/>
                  </a:moveTo>
                  <a:lnTo>
                    <a:pt x="0" y="552"/>
                  </a:lnTo>
                  <a:lnTo>
                    <a:pt x="2323" y="552"/>
                  </a:lnTo>
                  <a:lnTo>
                    <a:pt x="23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60"/>
            <p:cNvSpPr/>
            <p:nvPr/>
          </p:nvSpPr>
          <p:spPr>
            <a:xfrm>
              <a:off x="2288047" y="2562332"/>
              <a:ext cx="95894" cy="38075"/>
            </a:xfrm>
            <a:custGeom>
              <a:rect b="b" l="l" r="r" t="t"/>
              <a:pathLst>
                <a:path extrusionOk="0" h="1188" w="2992">
                  <a:moveTo>
                    <a:pt x="1" y="1"/>
                  </a:moveTo>
                  <a:lnTo>
                    <a:pt x="1" y="1187"/>
                  </a:lnTo>
                  <a:lnTo>
                    <a:pt x="2992" y="1187"/>
                  </a:lnTo>
                  <a:lnTo>
                    <a:pt x="299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60"/>
            <p:cNvSpPr/>
            <p:nvPr/>
          </p:nvSpPr>
          <p:spPr>
            <a:xfrm>
              <a:off x="2722901" y="2348141"/>
              <a:ext cx="369504" cy="120508"/>
            </a:xfrm>
            <a:custGeom>
              <a:rect b="b" l="l" r="r" t="t"/>
              <a:pathLst>
                <a:path extrusionOk="0" h="3760" w="11529">
                  <a:moveTo>
                    <a:pt x="0" y="1"/>
                  </a:moveTo>
                  <a:lnTo>
                    <a:pt x="0" y="3760"/>
                  </a:lnTo>
                  <a:lnTo>
                    <a:pt x="11529" y="3760"/>
                  </a:lnTo>
                  <a:lnTo>
                    <a:pt x="11529"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60"/>
            <p:cNvSpPr/>
            <p:nvPr/>
          </p:nvSpPr>
          <p:spPr>
            <a:xfrm>
              <a:off x="2707902" y="2314938"/>
              <a:ext cx="397901" cy="33236"/>
            </a:xfrm>
            <a:custGeom>
              <a:rect b="b" l="l" r="r" t="t"/>
              <a:pathLst>
                <a:path extrusionOk="0" h="1037" w="12415">
                  <a:moveTo>
                    <a:pt x="0" y="1"/>
                  </a:moveTo>
                  <a:lnTo>
                    <a:pt x="0" y="1037"/>
                  </a:lnTo>
                  <a:lnTo>
                    <a:pt x="12415" y="1037"/>
                  </a:lnTo>
                  <a:lnTo>
                    <a:pt x="1241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60"/>
            <p:cNvSpPr/>
            <p:nvPr/>
          </p:nvSpPr>
          <p:spPr>
            <a:xfrm>
              <a:off x="2899080" y="2314938"/>
              <a:ext cx="206722" cy="153712"/>
            </a:xfrm>
            <a:custGeom>
              <a:rect b="b" l="l" r="r" t="t"/>
              <a:pathLst>
                <a:path extrusionOk="0" h="4796" w="6450">
                  <a:moveTo>
                    <a:pt x="0" y="1"/>
                  </a:moveTo>
                  <a:lnTo>
                    <a:pt x="0" y="953"/>
                  </a:lnTo>
                  <a:lnTo>
                    <a:pt x="234" y="4796"/>
                  </a:lnTo>
                  <a:lnTo>
                    <a:pt x="6032" y="4796"/>
                  </a:lnTo>
                  <a:lnTo>
                    <a:pt x="6032" y="1037"/>
                  </a:lnTo>
                  <a:lnTo>
                    <a:pt x="6450" y="1037"/>
                  </a:lnTo>
                  <a:lnTo>
                    <a:pt x="645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60"/>
            <p:cNvSpPr/>
            <p:nvPr/>
          </p:nvSpPr>
          <p:spPr>
            <a:xfrm>
              <a:off x="2774822" y="2367436"/>
              <a:ext cx="75029" cy="18236"/>
            </a:xfrm>
            <a:custGeom>
              <a:rect b="b" l="l" r="r" t="t"/>
              <a:pathLst>
                <a:path extrusionOk="0" h="569" w="2341">
                  <a:moveTo>
                    <a:pt x="1" y="0"/>
                  </a:moveTo>
                  <a:lnTo>
                    <a:pt x="1" y="568"/>
                  </a:lnTo>
                  <a:lnTo>
                    <a:pt x="2340" y="568"/>
                  </a:lnTo>
                  <a:lnTo>
                    <a:pt x="234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60"/>
            <p:cNvSpPr/>
            <p:nvPr/>
          </p:nvSpPr>
          <p:spPr>
            <a:xfrm>
              <a:off x="2765207" y="2408107"/>
              <a:ext cx="96406" cy="38588"/>
            </a:xfrm>
            <a:custGeom>
              <a:rect b="b" l="l" r="r" t="t"/>
              <a:pathLst>
                <a:path extrusionOk="0" h="1204" w="3008">
                  <a:moveTo>
                    <a:pt x="0" y="1"/>
                  </a:moveTo>
                  <a:lnTo>
                    <a:pt x="0" y="1204"/>
                  </a:lnTo>
                  <a:lnTo>
                    <a:pt x="3008" y="1204"/>
                  </a:lnTo>
                  <a:lnTo>
                    <a:pt x="30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60"/>
            <p:cNvSpPr/>
            <p:nvPr/>
          </p:nvSpPr>
          <p:spPr>
            <a:xfrm>
              <a:off x="2705209" y="2501821"/>
              <a:ext cx="369537" cy="120540"/>
            </a:xfrm>
            <a:custGeom>
              <a:rect b="b" l="l" r="r" t="t"/>
              <a:pathLst>
                <a:path extrusionOk="0" h="3761" w="11530">
                  <a:moveTo>
                    <a:pt x="1" y="1"/>
                  </a:moveTo>
                  <a:lnTo>
                    <a:pt x="1" y="3760"/>
                  </a:lnTo>
                  <a:lnTo>
                    <a:pt x="11530" y="3760"/>
                  </a:lnTo>
                  <a:lnTo>
                    <a:pt x="1153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60"/>
            <p:cNvSpPr/>
            <p:nvPr/>
          </p:nvSpPr>
          <p:spPr>
            <a:xfrm>
              <a:off x="2689697" y="2468617"/>
              <a:ext cx="398446" cy="33236"/>
            </a:xfrm>
            <a:custGeom>
              <a:rect b="b" l="l" r="r" t="t"/>
              <a:pathLst>
                <a:path extrusionOk="0" h="1037" w="12432">
                  <a:moveTo>
                    <a:pt x="0" y="1"/>
                  </a:moveTo>
                  <a:lnTo>
                    <a:pt x="0" y="1037"/>
                  </a:lnTo>
                  <a:lnTo>
                    <a:pt x="12431" y="1037"/>
                  </a:lnTo>
                  <a:lnTo>
                    <a:pt x="1243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60"/>
            <p:cNvSpPr/>
            <p:nvPr/>
          </p:nvSpPr>
          <p:spPr>
            <a:xfrm>
              <a:off x="2881388" y="2468617"/>
              <a:ext cx="206210" cy="153744"/>
            </a:xfrm>
            <a:custGeom>
              <a:rect b="b" l="l" r="r" t="t"/>
              <a:pathLst>
                <a:path extrusionOk="0" h="4797" w="6434">
                  <a:moveTo>
                    <a:pt x="1" y="1"/>
                  </a:moveTo>
                  <a:lnTo>
                    <a:pt x="1" y="953"/>
                  </a:lnTo>
                  <a:lnTo>
                    <a:pt x="235" y="4796"/>
                  </a:lnTo>
                  <a:lnTo>
                    <a:pt x="6033" y="4796"/>
                  </a:lnTo>
                  <a:lnTo>
                    <a:pt x="6033" y="1037"/>
                  </a:lnTo>
                  <a:lnTo>
                    <a:pt x="6434" y="1037"/>
                  </a:lnTo>
                  <a:lnTo>
                    <a:pt x="643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60"/>
            <p:cNvSpPr/>
            <p:nvPr/>
          </p:nvSpPr>
          <p:spPr>
            <a:xfrm>
              <a:off x="2757162" y="2521660"/>
              <a:ext cx="74997" cy="17692"/>
            </a:xfrm>
            <a:custGeom>
              <a:rect b="b" l="l" r="r" t="t"/>
              <a:pathLst>
                <a:path extrusionOk="0" h="552" w="2340">
                  <a:moveTo>
                    <a:pt x="0" y="0"/>
                  </a:moveTo>
                  <a:lnTo>
                    <a:pt x="0" y="552"/>
                  </a:lnTo>
                  <a:lnTo>
                    <a:pt x="2340" y="552"/>
                  </a:lnTo>
                  <a:lnTo>
                    <a:pt x="234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60"/>
            <p:cNvSpPr/>
            <p:nvPr/>
          </p:nvSpPr>
          <p:spPr>
            <a:xfrm>
              <a:off x="2747515" y="2562332"/>
              <a:ext cx="96438" cy="38075"/>
            </a:xfrm>
            <a:custGeom>
              <a:rect b="b" l="l" r="r" t="t"/>
              <a:pathLst>
                <a:path extrusionOk="0" h="1188" w="3009">
                  <a:moveTo>
                    <a:pt x="1" y="1"/>
                  </a:moveTo>
                  <a:lnTo>
                    <a:pt x="1" y="1187"/>
                  </a:lnTo>
                  <a:lnTo>
                    <a:pt x="3008" y="1187"/>
                  </a:lnTo>
                  <a:lnTo>
                    <a:pt x="300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60"/>
            <p:cNvSpPr/>
            <p:nvPr/>
          </p:nvSpPr>
          <p:spPr>
            <a:xfrm>
              <a:off x="3060804" y="1638074"/>
              <a:ext cx="389888" cy="983198"/>
            </a:xfrm>
            <a:custGeom>
              <a:rect b="b" l="l" r="r" t="t"/>
              <a:pathLst>
                <a:path extrusionOk="0" h="30677" w="12165">
                  <a:moveTo>
                    <a:pt x="284" y="0"/>
                  </a:moveTo>
                  <a:lnTo>
                    <a:pt x="0" y="30677"/>
                  </a:lnTo>
                  <a:lnTo>
                    <a:pt x="12164" y="30677"/>
                  </a:lnTo>
                  <a:lnTo>
                    <a:pt x="12164" y="418"/>
                  </a:lnTo>
                  <a:lnTo>
                    <a:pt x="28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60"/>
            <p:cNvSpPr/>
            <p:nvPr/>
          </p:nvSpPr>
          <p:spPr>
            <a:xfrm>
              <a:off x="3276084" y="1645541"/>
              <a:ext cx="174608" cy="975730"/>
            </a:xfrm>
            <a:custGeom>
              <a:rect b="b" l="l" r="r" t="t"/>
              <a:pathLst>
                <a:path extrusionOk="0" h="30444" w="5448">
                  <a:moveTo>
                    <a:pt x="100" y="1"/>
                  </a:moveTo>
                  <a:lnTo>
                    <a:pt x="0" y="30444"/>
                  </a:lnTo>
                  <a:lnTo>
                    <a:pt x="5447" y="30444"/>
                  </a:lnTo>
                  <a:lnTo>
                    <a:pt x="5447" y="185"/>
                  </a:lnTo>
                  <a:lnTo>
                    <a:pt x="10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60"/>
            <p:cNvSpPr/>
            <p:nvPr/>
          </p:nvSpPr>
          <p:spPr>
            <a:xfrm>
              <a:off x="3082214" y="1650381"/>
              <a:ext cx="184255" cy="137655"/>
            </a:xfrm>
            <a:custGeom>
              <a:rect b="b" l="l" r="r" t="t"/>
              <a:pathLst>
                <a:path extrusionOk="0" h="4295" w="5749">
                  <a:moveTo>
                    <a:pt x="1" y="0"/>
                  </a:moveTo>
                  <a:lnTo>
                    <a:pt x="1" y="4294"/>
                  </a:lnTo>
                  <a:lnTo>
                    <a:pt x="5748" y="4294"/>
                  </a:lnTo>
                  <a:lnTo>
                    <a:pt x="5748" y="201"/>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60"/>
            <p:cNvSpPr/>
            <p:nvPr/>
          </p:nvSpPr>
          <p:spPr>
            <a:xfrm>
              <a:off x="3145416" y="1686245"/>
              <a:ext cx="56793" cy="22531"/>
            </a:xfrm>
            <a:custGeom>
              <a:rect b="b" l="l" r="r" t="t"/>
              <a:pathLst>
                <a:path extrusionOk="0" h="703" w="1772">
                  <a:moveTo>
                    <a:pt x="1771" y="1"/>
                  </a:moveTo>
                  <a:lnTo>
                    <a:pt x="0" y="68"/>
                  </a:lnTo>
                  <a:lnTo>
                    <a:pt x="0" y="703"/>
                  </a:lnTo>
                  <a:lnTo>
                    <a:pt x="1771" y="703"/>
                  </a:lnTo>
                  <a:lnTo>
                    <a:pt x="177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60"/>
            <p:cNvSpPr/>
            <p:nvPr/>
          </p:nvSpPr>
          <p:spPr>
            <a:xfrm>
              <a:off x="3145416" y="1725891"/>
              <a:ext cx="58395" cy="8045"/>
            </a:xfrm>
            <a:custGeom>
              <a:rect b="b" l="l" r="r" t="t"/>
              <a:pathLst>
                <a:path extrusionOk="0" h="251" w="1822">
                  <a:moveTo>
                    <a:pt x="0" y="0"/>
                  </a:moveTo>
                  <a:lnTo>
                    <a:pt x="0" y="251"/>
                  </a:lnTo>
                  <a:lnTo>
                    <a:pt x="1821" y="251"/>
                  </a:lnTo>
                  <a:lnTo>
                    <a:pt x="182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60"/>
            <p:cNvSpPr/>
            <p:nvPr/>
          </p:nvSpPr>
          <p:spPr>
            <a:xfrm>
              <a:off x="3082214" y="2133406"/>
              <a:ext cx="184255" cy="137655"/>
            </a:xfrm>
            <a:custGeom>
              <a:rect b="b" l="l" r="r" t="t"/>
              <a:pathLst>
                <a:path extrusionOk="0" h="4295" w="5749">
                  <a:moveTo>
                    <a:pt x="1" y="0"/>
                  </a:moveTo>
                  <a:lnTo>
                    <a:pt x="1" y="4295"/>
                  </a:lnTo>
                  <a:lnTo>
                    <a:pt x="5748" y="4295"/>
                  </a:lnTo>
                  <a:lnTo>
                    <a:pt x="5748" y="201"/>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60"/>
            <p:cNvSpPr/>
            <p:nvPr/>
          </p:nvSpPr>
          <p:spPr>
            <a:xfrm>
              <a:off x="3145416" y="2169270"/>
              <a:ext cx="56793" cy="22531"/>
            </a:xfrm>
            <a:custGeom>
              <a:rect b="b" l="l" r="r" t="t"/>
              <a:pathLst>
                <a:path extrusionOk="0" h="703" w="1772">
                  <a:moveTo>
                    <a:pt x="1771" y="1"/>
                  </a:moveTo>
                  <a:lnTo>
                    <a:pt x="0" y="68"/>
                  </a:lnTo>
                  <a:lnTo>
                    <a:pt x="0" y="703"/>
                  </a:lnTo>
                  <a:lnTo>
                    <a:pt x="1771" y="703"/>
                  </a:lnTo>
                  <a:lnTo>
                    <a:pt x="177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60"/>
            <p:cNvSpPr/>
            <p:nvPr/>
          </p:nvSpPr>
          <p:spPr>
            <a:xfrm>
              <a:off x="3145416" y="2208916"/>
              <a:ext cx="58395" cy="8045"/>
            </a:xfrm>
            <a:custGeom>
              <a:rect b="b" l="l" r="r" t="t"/>
              <a:pathLst>
                <a:path extrusionOk="0" h="251" w="1822">
                  <a:moveTo>
                    <a:pt x="0" y="0"/>
                  </a:moveTo>
                  <a:lnTo>
                    <a:pt x="0" y="251"/>
                  </a:lnTo>
                  <a:lnTo>
                    <a:pt x="1821" y="251"/>
                  </a:lnTo>
                  <a:lnTo>
                    <a:pt x="182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60"/>
            <p:cNvSpPr/>
            <p:nvPr/>
          </p:nvSpPr>
          <p:spPr>
            <a:xfrm>
              <a:off x="3082214" y="1805663"/>
              <a:ext cx="184255" cy="137655"/>
            </a:xfrm>
            <a:custGeom>
              <a:rect b="b" l="l" r="r" t="t"/>
              <a:pathLst>
                <a:path extrusionOk="0" h="4295" w="5749">
                  <a:moveTo>
                    <a:pt x="1" y="1"/>
                  </a:moveTo>
                  <a:lnTo>
                    <a:pt x="1" y="4295"/>
                  </a:lnTo>
                  <a:lnTo>
                    <a:pt x="5748" y="4295"/>
                  </a:lnTo>
                  <a:lnTo>
                    <a:pt x="5748" y="201"/>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60"/>
            <p:cNvSpPr/>
            <p:nvPr/>
          </p:nvSpPr>
          <p:spPr>
            <a:xfrm>
              <a:off x="3145416" y="1841559"/>
              <a:ext cx="56793" cy="22531"/>
            </a:xfrm>
            <a:custGeom>
              <a:rect b="b" l="l" r="r" t="t"/>
              <a:pathLst>
                <a:path extrusionOk="0" h="703" w="1772">
                  <a:moveTo>
                    <a:pt x="1771" y="0"/>
                  </a:moveTo>
                  <a:lnTo>
                    <a:pt x="0" y="67"/>
                  </a:lnTo>
                  <a:lnTo>
                    <a:pt x="0" y="702"/>
                  </a:lnTo>
                  <a:lnTo>
                    <a:pt x="1771" y="702"/>
                  </a:lnTo>
                  <a:lnTo>
                    <a:pt x="177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60"/>
            <p:cNvSpPr/>
            <p:nvPr/>
          </p:nvSpPr>
          <p:spPr>
            <a:xfrm>
              <a:off x="3145416" y="1881173"/>
              <a:ext cx="58395" cy="8077"/>
            </a:xfrm>
            <a:custGeom>
              <a:rect b="b" l="l" r="r" t="t"/>
              <a:pathLst>
                <a:path extrusionOk="0" h="252" w="1822">
                  <a:moveTo>
                    <a:pt x="0" y="1"/>
                  </a:moveTo>
                  <a:lnTo>
                    <a:pt x="0" y="251"/>
                  </a:lnTo>
                  <a:lnTo>
                    <a:pt x="1821" y="251"/>
                  </a:lnTo>
                  <a:lnTo>
                    <a:pt x="182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60"/>
            <p:cNvSpPr/>
            <p:nvPr/>
          </p:nvSpPr>
          <p:spPr>
            <a:xfrm>
              <a:off x="3082214" y="2288689"/>
              <a:ext cx="184255" cy="137687"/>
            </a:xfrm>
            <a:custGeom>
              <a:rect b="b" l="l" r="r" t="t"/>
              <a:pathLst>
                <a:path extrusionOk="0" h="4296" w="5749">
                  <a:moveTo>
                    <a:pt x="1" y="1"/>
                  </a:moveTo>
                  <a:lnTo>
                    <a:pt x="1" y="4295"/>
                  </a:lnTo>
                  <a:lnTo>
                    <a:pt x="5748" y="4295"/>
                  </a:lnTo>
                  <a:lnTo>
                    <a:pt x="5748" y="201"/>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60"/>
            <p:cNvSpPr/>
            <p:nvPr/>
          </p:nvSpPr>
          <p:spPr>
            <a:xfrm>
              <a:off x="3145416" y="2324585"/>
              <a:ext cx="56793" cy="22531"/>
            </a:xfrm>
            <a:custGeom>
              <a:rect b="b" l="l" r="r" t="t"/>
              <a:pathLst>
                <a:path extrusionOk="0" h="703" w="1772">
                  <a:moveTo>
                    <a:pt x="1771" y="0"/>
                  </a:moveTo>
                  <a:lnTo>
                    <a:pt x="0" y="67"/>
                  </a:lnTo>
                  <a:lnTo>
                    <a:pt x="0" y="702"/>
                  </a:lnTo>
                  <a:lnTo>
                    <a:pt x="1771" y="702"/>
                  </a:lnTo>
                  <a:lnTo>
                    <a:pt x="177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60"/>
            <p:cNvSpPr/>
            <p:nvPr/>
          </p:nvSpPr>
          <p:spPr>
            <a:xfrm>
              <a:off x="3145416" y="2364199"/>
              <a:ext cx="58395" cy="8077"/>
            </a:xfrm>
            <a:custGeom>
              <a:rect b="b" l="l" r="r" t="t"/>
              <a:pathLst>
                <a:path extrusionOk="0" h="252" w="1822">
                  <a:moveTo>
                    <a:pt x="0" y="1"/>
                  </a:moveTo>
                  <a:lnTo>
                    <a:pt x="0" y="251"/>
                  </a:lnTo>
                  <a:lnTo>
                    <a:pt x="1821" y="251"/>
                  </a:lnTo>
                  <a:lnTo>
                    <a:pt x="182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60"/>
            <p:cNvSpPr/>
            <p:nvPr/>
          </p:nvSpPr>
          <p:spPr>
            <a:xfrm>
              <a:off x="3080066" y="2444003"/>
              <a:ext cx="184255" cy="137655"/>
            </a:xfrm>
            <a:custGeom>
              <a:rect b="b" l="l" r="r" t="t"/>
              <a:pathLst>
                <a:path extrusionOk="0" h="4295" w="5749">
                  <a:moveTo>
                    <a:pt x="1" y="0"/>
                  </a:moveTo>
                  <a:lnTo>
                    <a:pt x="1" y="4294"/>
                  </a:lnTo>
                  <a:lnTo>
                    <a:pt x="5748" y="4294"/>
                  </a:lnTo>
                  <a:lnTo>
                    <a:pt x="5748" y="201"/>
                  </a:lnTo>
                  <a:lnTo>
                    <a:pt x="1"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60"/>
            <p:cNvSpPr/>
            <p:nvPr/>
          </p:nvSpPr>
          <p:spPr>
            <a:xfrm>
              <a:off x="3143814" y="2479867"/>
              <a:ext cx="56248" cy="22531"/>
            </a:xfrm>
            <a:custGeom>
              <a:rect b="b" l="l" r="r" t="t"/>
              <a:pathLst>
                <a:path extrusionOk="0" h="703" w="1755">
                  <a:moveTo>
                    <a:pt x="1754" y="1"/>
                  </a:moveTo>
                  <a:lnTo>
                    <a:pt x="0" y="68"/>
                  </a:lnTo>
                  <a:lnTo>
                    <a:pt x="0" y="703"/>
                  </a:lnTo>
                  <a:lnTo>
                    <a:pt x="1754" y="703"/>
                  </a:lnTo>
                  <a:lnTo>
                    <a:pt x="175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60"/>
            <p:cNvSpPr/>
            <p:nvPr/>
          </p:nvSpPr>
          <p:spPr>
            <a:xfrm>
              <a:off x="3143814" y="2519513"/>
              <a:ext cx="57850" cy="8045"/>
            </a:xfrm>
            <a:custGeom>
              <a:rect b="b" l="l" r="r" t="t"/>
              <a:pathLst>
                <a:path extrusionOk="0" h="251" w="1805">
                  <a:moveTo>
                    <a:pt x="0" y="0"/>
                  </a:moveTo>
                  <a:lnTo>
                    <a:pt x="0" y="251"/>
                  </a:lnTo>
                  <a:lnTo>
                    <a:pt x="1805" y="251"/>
                  </a:lnTo>
                  <a:lnTo>
                    <a:pt x="180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60"/>
            <p:cNvSpPr/>
            <p:nvPr/>
          </p:nvSpPr>
          <p:spPr>
            <a:xfrm>
              <a:off x="3079553" y="1970625"/>
              <a:ext cx="184768" cy="138168"/>
            </a:xfrm>
            <a:custGeom>
              <a:rect b="b" l="l" r="r" t="t"/>
              <a:pathLst>
                <a:path extrusionOk="0" h="4311" w="5765">
                  <a:moveTo>
                    <a:pt x="0" y="0"/>
                  </a:moveTo>
                  <a:lnTo>
                    <a:pt x="0" y="4311"/>
                  </a:lnTo>
                  <a:lnTo>
                    <a:pt x="5764" y="4311"/>
                  </a:lnTo>
                  <a:lnTo>
                    <a:pt x="576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60"/>
            <p:cNvSpPr/>
            <p:nvPr/>
          </p:nvSpPr>
          <p:spPr>
            <a:xfrm>
              <a:off x="3144326" y="2031135"/>
              <a:ext cx="53043" cy="20897"/>
            </a:xfrm>
            <a:custGeom>
              <a:rect b="b" l="l" r="r" t="t"/>
              <a:pathLst>
                <a:path extrusionOk="0" h="652" w="1655">
                  <a:moveTo>
                    <a:pt x="1655" y="0"/>
                  </a:moveTo>
                  <a:lnTo>
                    <a:pt x="1" y="50"/>
                  </a:lnTo>
                  <a:lnTo>
                    <a:pt x="1" y="652"/>
                  </a:lnTo>
                  <a:lnTo>
                    <a:pt x="1655" y="652"/>
                  </a:lnTo>
                  <a:lnTo>
                    <a:pt x="165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60"/>
            <p:cNvSpPr/>
            <p:nvPr/>
          </p:nvSpPr>
          <p:spPr>
            <a:xfrm>
              <a:off x="3144326" y="2068089"/>
              <a:ext cx="54677" cy="8045"/>
            </a:xfrm>
            <a:custGeom>
              <a:rect b="b" l="l" r="r" t="t"/>
              <a:pathLst>
                <a:path extrusionOk="0" h="251" w="1706">
                  <a:moveTo>
                    <a:pt x="1" y="0"/>
                  </a:moveTo>
                  <a:lnTo>
                    <a:pt x="1" y="251"/>
                  </a:lnTo>
                  <a:lnTo>
                    <a:pt x="1705" y="251"/>
                  </a:lnTo>
                  <a:lnTo>
                    <a:pt x="170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60"/>
            <p:cNvSpPr/>
            <p:nvPr/>
          </p:nvSpPr>
          <p:spPr>
            <a:xfrm>
              <a:off x="1497117" y="1455998"/>
              <a:ext cx="1011049" cy="577285"/>
            </a:xfrm>
            <a:custGeom>
              <a:rect b="b" l="l" r="r" t="t"/>
              <a:pathLst>
                <a:path extrusionOk="0" h="18012" w="31546">
                  <a:moveTo>
                    <a:pt x="1103" y="0"/>
                  </a:moveTo>
                  <a:cubicBezTo>
                    <a:pt x="485" y="0"/>
                    <a:pt x="0" y="518"/>
                    <a:pt x="34" y="1136"/>
                  </a:cubicBezTo>
                  <a:lnTo>
                    <a:pt x="969" y="16909"/>
                  </a:lnTo>
                  <a:cubicBezTo>
                    <a:pt x="1003" y="17477"/>
                    <a:pt x="1454" y="17912"/>
                    <a:pt x="2022" y="17912"/>
                  </a:cubicBezTo>
                  <a:lnTo>
                    <a:pt x="30443" y="18012"/>
                  </a:lnTo>
                  <a:cubicBezTo>
                    <a:pt x="31028" y="18012"/>
                    <a:pt x="31513" y="17527"/>
                    <a:pt x="31513" y="16943"/>
                  </a:cubicBezTo>
                  <a:lnTo>
                    <a:pt x="31546" y="4645"/>
                  </a:lnTo>
                  <a:cubicBezTo>
                    <a:pt x="31546" y="4060"/>
                    <a:pt x="31061" y="3576"/>
                    <a:pt x="30477" y="3576"/>
                  </a:cubicBezTo>
                  <a:lnTo>
                    <a:pt x="12999" y="3643"/>
                  </a:lnTo>
                  <a:cubicBezTo>
                    <a:pt x="12715" y="3643"/>
                    <a:pt x="12448" y="3526"/>
                    <a:pt x="12248" y="3325"/>
                  </a:cubicBezTo>
                  <a:lnTo>
                    <a:pt x="9223" y="334"/>
                  </a:lnTo>
                  <a:cubicBezTo>
                    <a:pt x="9023" y="134"/>
                    <a:pt x="8755" y="17"/>
                    <a:pt x="8471" y="17"/>
                  </a:cubicBezTo>
                  <a:lnTo>
                    <a:pt x="1103"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60"/>
            <p:cNvSpPr/>
            <p:nvPr/>
          </p:nvSpPr>
          <p:spPr>
            <a:xfrm>
              <a:off x="1497117" y="1455998"/>
              <a:ext cx="1011049" cy="577285"/>
            </a:xfrm>
            <a:custGeom>
              <a:rect b="b" l="l" r="r" t="t"/>
              <a:pathLst>
                <a:path extrusionOk="0" h="18012" w="31546">
                  <a:moveTo>
                    <a:pt x="1103" y="0"/>
                  </a:moveTo>
                  <a:cubicBezTo>
                    <a:pt x="485" y="0"/>
                    <a:pt x="0" y="518"/>
                    <a:pt x="34" y="1136"/>
                  </a:cubicBezTo>
                  <a:lnTo>
                    <a:pt x="969" y="16909"/>
                  </a:lnTo>
                  <a:cubicBezTo>
                    <a:pt x="1003" y="17477"/>
                    <a:pt x="1454" y="17912"/>
                    <a:pt x="2022" y="17912"/>
                  </a:cubicBezTo>
                  <a:lnTo>
                    <a:pt x="30443" y="18012"/>
                  </a:lnTo>
                  <a:cubicBezTo>
                    <a:pt x="31028" y="18012"/>
                    <a:pt x="31513" y="17527"/>
                    <a:pt x="31513" y="16943"/>
                  </a:cubicBezTo>
                  <a:lnTo>
                    <a:pt x="31546" y="4645"/>
                  </a:lnTo>
                  <a:cubicBezTo>
                    <a:pt x="31546" y="4060"/>
                    <a:pt x="31061" y="3576"/>
                    <a:pt x="30477" y="3576"/>
                  </a:cubicBezTo>
                  <a:lnTo>
                    <a:pt x="12999" y="3643"/>
                  </a:lnTo>
                  <a:cubicBezTo>
                    <a:pt x="12715" y="3643"/>
                    <a:pt x="12448" y="3526"/>
                    <a:pt x="12248" y="3325"/>
                  </a:cubicBezTo>
                  <a:lnTo>
                    <a:pt x="9223" y="334"/>
                  </a:lnTo>
                  <a:cubicBezTo>
                    <a:pt x="9023" y="134"/>
                    <a:pt x="8755" y="17"/>
                    <a:pt x="8471" y="17"/>
                  </a:cubicBezTo>
                  <a:lnTo>
                    <a:pt x="1103"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60"/>
            <p:cNvSpPr/>
            <p:nvPr/>
          </p:nvSpPr>
          <p:spPr>
            <a:xfrm>
              <a:off x="1508879" y="1265877"/>
              <a:ext cx="613725" cy="632475"/>
            </a:xfrm>
            <a:custGeom>
              <a:rect b="b" l="l" r="r" t="t"/>
              <a:pathLst>
                <a:path extrusionOk="0" h="19734" w="19149">
                  <a:moveTo>
                    <a:pt x="9341" y="1"/>
                  </a:moveTo>
                  <a:lnTo>
                    <a:pt x="1" y="12265"/>
                  </a:lnTo>
                  <a:lnTo>
                    <a:pt x="9792" y="19733"/>
                  </a:lnTo>
                  <a:lnTo>
                    <a:pt x="19149" y="7469"/>
                  </a:lnTo>
                  <a:lnTo>
                    <a:pt x="93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60"/>
            <p:cNvSpPr/>
            <p:nvPr/>
          </p:nvSpPr>
          <p:spPr>
            <a:xfrm>
              <a:off x="1507277" y="1265877"/>
              <a:ext cx="616418" cy="634077"/>
            </a:xfrm>
            <a:custGeom>
              <a:rect b="b" l="l" r="r" t="t"/>
              <a:pathLst>
                <a:path extrusionOk="0" h="19784" w="19233">
                  <a:moveTo>
                    <a:pt x="9391" y="1"/>
                  </a:moveTo>
                  <a:lnTo>
                    <a:pt x="9391" y="1"/>
                  </a:lnTo>
                  <a:cubicBezTo>
                    <a:pt x="9391" y="1"/>
                    <a:pt x="9422" y="32"/>
                    <a:pt x="9500" y="85"/>
                  </a:cubicBezTo>
                  <a:lnTo>
                    <a:pt x="9500" y="85"/>
                  </a:lnTo>
                  <a:cubicBezTo>
                    <a:pt x="9424" y="23"/>
                    <a:pt x="9391" y="1"/>
                    <a:pt x="9391" y="1"/>
                  </a:cubicBezTo>
                  <a:close/>
                  <a:moveTo>
                    <a:pt x="9500" y="85"/>
                  </a:moveTo>
                  <a:lnTo>
                    <a:pt x="9500" y="85"/>
                  </a:lnTo>
                  <a:cubicBezTo>
                    <a:pt x="9517" y="99"/>
                    <a:pt x="9536" y="116"/>
                    <a:pt x="9558" y="134"/>
                  </a:cubicBezTo>
                  <a:lnTo>
                    <a:pt x="9791" y="302"/>
                  </a:lnTo>
                  <a:lnTo>
                    <a:pt x="9791" y="302"/>
                  </a:lnTo>
                  <a:lnTo>
                    <a:pt x="9575" y="134"/>
                  </a:lnTo>
                  <a:cubicBezTo>
                    <a:pt x="9546" y="116"/>
                    <a:pt x="9521" y="100"/>
                    <a:pt x="9500" y="85"/>
                  </a:cubicBezTo>
                  <a:close/>
                  <a:moveTo>
                    <a:pt x="9341" y="51"/>
                  </a:moveTo>
                  <a:lnTo>
                    <a:pt x="9207" y="218"/>
                  </a:lnTo>
                  <a:lnTo>
                    <a:pt x="8706" y="886"/>
                  </a:lnTo>
                  <a:lnTo>
                    <a:pt x="6784" y="3376"/>
                  </a:lnTo>
                  <a:lnTo>
                    <a:pt x="17" y="12248"/>
                  </a:lnTo>
                  <a:lnTo>
                    <a:pt x="1" y="12265"/>
                  </a:lnTo>
                  <a:lnTo>
                    <a:pt x="17" y="12281"/>
                  </a:lnTo>
                  <a:lnTo>
                    <a:pt x="9825" y="19767"/>
                  </a:lnTo>
                  <a:lnTo>
                    <a:pt x="9859" y="19784"/>
                  </a:lnTo>
                  <a:lnTo>
                    <a:pt x="9875" y="19750"/>
                  </a:lnTo>
                  <a:lnTo>
                    <a:pt x="19215" y="7486"/>
                  </a:lnTo>
                  <a:lnTo>
                    <a:pt x="19232" y="7469"/>
                  </a:lnTo>
                  <a:lnTo>
                    <a:pt x="19215" y="7453"/>
                  </a:lnTo>
                  <a:lnTo>
                    <a:pt x="12081" y="2022"/>
                  </a:lnTo>
                  <a:lnTo>
                    <a:pt x="10093" y="519"/>
                  </a:lnTo>
                  <a:lnTo>
                    <a:pt x="9791" y="302"/>
                  </a:lnTo>
                  <a:lnTo>
                    <a:pt x="9791" y="302"/>
                  </a:lnTo>
                  <a:lnTo>
                    <a:pt x="10093" y="535"/>
                  </a:lnTo>
                  <a:lnTo>
                    <a:pt x="12064" y="2056"/>
                  </a:lnTo>
                  <a:lnTo>
                    <a:pt x="19155" y="7466"/>
                  </a:lnTo>
                  <a:lnTo>
                    <a:pt x="19155" y="7466"/>
                  </a:lnTo>
                  <a:lnTo>
                    <a:pt x="9852" y="19682"/>
                  </a:lnTo>
                  <a:lnTo>
                    <a:pt x="9852" y="19682"/>
                  </a:lnTo>
                  <a:lnTo>
                    <a:pt x="84" y="12260"/>
                  </a:lnTo>
                  <a:lnTo>
                    <a:pt x="84" y="12260"/>
                  </a:lnTo>
                  <a:lnTo>
                    <a:pt x="6801" y="3409"/>
                  </a:lnTo>
                  <a:lnTo>
                    <a:pt x="8706" y="903"/>
                  </a:lnTo>
                  <a:lnTo>
                    <a:pt x="9207" y="235"/>
                  </a:lnTo>
                  <a:lnTo>
                    <a:pt x="9341" y="5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60"/>
            <p:cNvSpPr/>
            <p:nvPr/>
          </p:nvSpPr>
          <p:spPr>
            <a:xfrm>
              <a:off x="1538878" y="1294786"/>
              <a:ext cx="553215" cy="575169"/>
            </a:xfrm>
            <a:custGeom>
              <a:rect b="b" l="l" r="r" t="t"/>
              <a:pathLst>
                <a:path extrusionOk="0" h="17946" w="17261">
                  <a:moveTo>
                    <a:pt x="8689" y="1"/>
                  </a:moveTo>
                  <a:lnTo>
                    <a:pt x="0" y="11413"/>
                  </a:lnTo>
                  <a:lnTo>
                    <a:pt x="8572" y="17946"/>
                  </a:lnTo>
                  <a:lnTo>
                    <a:pt x="17260" y="6534"/>
                  </a:lnTo>
                  <a:lnTo>
                    <a:pt x="868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60"/>
            <p:cNvSpPr/>
            <p:nvPr/>
          </p:nvSpPr>
          <p:spPr>
            <a:xfrm>
              <a:off x="1739703" y="1508464"/>
              <a:ext cx="352390" cy="365787"/>
            </a:xfrm>
            <a:custGeom>
              <a:rect b="b" l="l" r="r" t="t"/>
              <a:pathLst>
                <a:path extrusionOk="0" h="11413" w="10995">
                  <a:moveTo>
                    <a:pt x="10994" y="1"/>
                  </a:moveTo>
                  <a:lnTo>
                    <a:pt x="4712" y="402"/>
                  </a:lnTo>
                  <a:lnTo>
                    <a:pt x="5213" y="3443"/>
                  </a:lnTo>
                  <a:lnTo>
                    <a:pt x="5213" y="3443"/>
                  </a:lnTo>
                  <a:lnTo>
                    <a:pt x="0" y="3359"/>
                  </a:lnTo>
                  <a:lnTo>
                    <a:pt x="0" y="3359"/>
                  </a:lnTo>
                  <a:lnTo>
                    <a:pt x="2306" y="11413"/>
                  </a:lnTo>
                  <a:lnTo>
                    <a:pt x="10994"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60"/>
            <p:cNvSpPr/>
            <p:nvPr/>
          </p:nvSpPr>
          <p:spPr>
            <a:xfrm>
              <a:off x="1735921" y="1475805"/>
              <a:ext cx="94291" cy="72657"/>
            </a:xfrm>
            <a:custGeom>
              <a:rect b="b" l="l" r="r" t="t"/>
              <a:pathLst>
                <a:path extrusionOk="0" h="2267" w="2942">
                  <a:moveTo>
                    <a:pt x="1473" y="0"/>
                  </a:moveTo>
                  <a:cubicBezTo>
                    <a:pt x="1132" y="0"/>
                    <a:pt x="796" y="156"/>
                    <a:pt x="569" y="452"/>
                  </a:cubicBezTo>
                  <a:cubicBezTo>
                    <a:pt x="1" y="1210"/>
                    <a:pt x="552" y="2267"/>
                    <a:pt x="1461" y="2267"/>
                  </a:cubicBezTo>
                  <a:cubicBezTo>
                    <a:pt x="1514" y="2267"/>
                    <a:pt x="1567" y="2263"/>
                    <a:pt x="1622" y="2256"/>
                  </a:cubicBezTo>
                  <a:cubicBezTo>
                    <a:pt x="2608" y="2122"/>
                    <a:pt x="2942" y="853"/>
                    <a:pt x="2157" y="234"/>
                  </a:cubicBezTo>
                  <a:cubicBezTo>
                    <a:pt x="1951" y="76"/>
                    <a:pt x="1711" y="0"/>
                    <a:pt x="147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60"/>
            <p:cNvSpPr/>
            <p:nvPr/>
          </p:nvSpPr>
          <p:spPr>
            <a:xfrm>
              <a:off x="1852135" y="1261582"/>
              <a:ext cx="709587" cy="577861"/>
            </a:xfrm>
            <a:custGeom>
              <a:rect b="b" l="l" r="r" t="t"/>
              <a:pathLst>
                <a:path extrusionOk="0" h="18030" w="22140">
                  <a:moveTo>
                    <a:pt x="703" y="1"/>
                  </a:moveTo>
                  <a:lnTo>
                    <a:pt x="1" y="17144"/>
                  </a:lnTo>
                  <a:lnTo>
                    <a:pt x="21438" y="18029"/>
                  </a:lnTo>
                  <a:lnTo>
                    <a:pt x="22140" y="887"/>
                  </a:lnTo>
                  <a:lnTo>
                    <a:pt x="703"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60"/>
            <p:cNvSpPr/>
            <p:nvPr/>
          </p:nvSpPr>
          <p:spPr>
            <a:xfrm>
              <a:off x="1850532" y="1260525"/>
              <a:ext cx="711190" cy="579464"/>
            </a:xfrm>
            <a:custGeom>
              <a:rect b="b" l="l" r="r" t="t"/>
              <a:pathLst>
                <a:path extrusionOk="0" h="18080" w="22190">
                  <a:moveTo>
                    <a:pt x="22090" y="903"/>
                  </a:moveTo>
                  <a:cubicBezTo>
                    <a:pt x="22156" y="920"/>
                    <a:pt x="22190" y="920"/>
                    <a:pt x="22190" y="920"/>
                  </a:cubicBezTo>
                  <a:cubicBezTo>
                    <a:pt x="22190" y="920"/>
                    <a:pt x="22156" y="903"/>
                    <a:pt x="22090" y="903"/>
                  </a:cubicBezTo>
                  <a:close/>
                  <a:moveTo>
                    <a:pt x="719" y="1"/>
                  </a:moveTo>
                  <a:lnTo>
                    <a:pt x="719" y="34"/>
                  </a:lnTo>
                  <a:cubicBezTo>
                    <a:pt x="502" y="5130"/>
                    <a:pt x="268" y="10978"/>
                    <a:pt x="18" y="17177"/>
                  </a:cubicBezTo>
                  <a:lnTo>
                    <a:pt x="1" y="17210"/>
                  </a:lnTo>
                  <a:lnTo>
                    <a:pt x="34" y="17210"/>
                  </a:lnTo>
                  <a:lnTo>
                    <a:pt x="21488" y="18079"/>
                  </a:lnTo>
                  <a:lnTo>
                    <a:pt x="21521" y="18079"/>
                  </a:lnTo>
                  <a:lnTo>
                    <a:pt x="21521" y="18062"/>
                  </a:lnTo>
                  <a:cubicBezTo>
                    <a:pt x="21722" y="12883"/>
                    <a:pt x="21889" y="8589"/>
                    <a:pt x="22006" y="5598"/>
                  </a:cubicBezTo>
                  <a:cubicBezTo>
                    <a:pt x="22073" y="4094"/>
                    <a:pt x="22123" y="2925"/>
                    <a:pt x="22156" y="2123"/>
                  </a:cubicBezTo>
                  <a:cubicBezTo>
                    <a:pt x="22156" y="1738"/>
                    <a:pt x="22173" y="1421"/>
                    <a:pt x="22190" y="1220"/>
                  </a:cubicBezTo>
                  <a:cubicBezTo>
                    <a:pt x="22190" y="1020"/>
                    <a:pt x="22190" y="920"/>
                    <a:pt x="22190" y="920"/>
                  </a:cubicBezTo>
                  <a:cubicBezTo>
                    <a:pt x="22190" y="920"/>
                    <a:pt x="22190" y="1020"/>
                    <a:pt x="22173" y="1220"/>
                  </a:cubicBezTo>
                  <a:cubicBezTo>
                    <a:pt x="22173" y="1437"/>
                    <a:pt x="22156" y="1738"/>
                    <a:pt x="22140" y="2139"/>
                  </a:cubicBezTo>
                  <a:cubicBezTo>
                    <a:pt x="22106" y="2941"/>
                    <a:pt x="22056" y="4111"/>
                    <a:pt x="21989" y="5615"/>
                  </a:cubicBezTo>
                  <a:cubicBezTo>
                    <a:pt x="21856" y="8599"/>
                    <a:pt x="21673" y="12864"/>
                    <a:pt x="21456" y="18028"/>
                  </a:cubicBezTo>
                  <a:lnTo>
                    <a:pt x="21456" y="18028"/>
                  </a:lnTo>
                  <a:lnTo>
                    <a:pt x="86" y="17145"/>
                  </a:lnTo>
                  <a:lnTo>
                    <a:pt x="86" y="17145"/>
                  </a:lnTo>
                  <a:cubicBezTo>
                    <a:pt x="335" y="10972"/>
                    <a:pt x="568" y="5148"/>
                    <a:pt x="785" y="69"/>
                  </a:cubicBezTo>
                  <a:lnTo>
                    <a:pt x="785" y="69"/>
                  </a:lnTo>
                  <a:lnTo>
                    <a:pt x="16242" y="686"/>
                  </a:lnTo>
                  <a:lnTo>
                    <a:pt x="20619" y="853"/>
                  </a:lnTo>
                  <a:lnTo>
                    <a:pt x="21789" y="903"/>
                  </a:lnTo>
                  <a:lnTo>
                    <a:pt x="22090" y="903"/>
                  </a:lnTo>
                  <a:lnTo>
                    <a:pt x="21806" y="886"/>
                  </a:lnTo>
                  <a:lnTo>
                    <a:pt x="20636" y="836"/>
                  </a:lnTo>
                  <a:lnTo>
                    <a:pt x="16258" y="652"/>
                  </a:lnTo>
                  <a:lnTo>
                    <a:pt x="75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60"/>
            <p:cNvSpPr/>
            <p:nvPr/>
          </p:nvSpPr>
          <p:spPr>
            <a:xfrm>
              <a:off x="1876781" y="1296934"/>
              <a:ext cx="659236" cy="506614"/>
            </a:xfrm>
            <a:custGeom>
              <a:rect b="b" l="l" r="r" t="t"/>
              <a:pathLst>
                <a:path extrusionOk="0" h="15807" w="20569">
                  <a:moveTo>
                    <a:pt x="619" y="1"/>
                  </a:moveTo>
                  <a:lnTo>
                    <a:pt x="1" y="14988"/>
                  </a:lnTo>
                  <a:lnTo>
                    <a:pt x="19951" y="15807"/>
                  </a:lnTo>
                  <a:lnTo>
                    <a:pt x="20569" y="819"/>
                  </a:lnTo>
                  <a:lnTo>
                    <a:pt x="619"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60"/>
            <p:cNvSpPr/>
            <p:nvPr/>
          </p:nvSpPr>
          <p:spPr>
            <a:xfrm>
              <a:off x="1876781" y="1488112"/>
              <a:ext cx="639430" cy="315436"/>
            </a:xfrm>
            <a:custGeom>
              <a:rect b="b" l="l" r="r" t="t"/>
              <a:pathLst>
                <a:path extrusionOk="0" h="9842" w="19951">
                  <a:moveTo>
                    <a:pt x="7352" y="1"/>
                  </a:moveTo>
                  <a:lnTo>
                    <a:pt x="1" y="9023"/>
                  </a:lnTo>
                  <a:lnTo>
                    <a:pt x="19951" y="9842"/>
                  </a:lnTo>
                  <a:lnTo>
                    <a:pt x="14487" y="3008"/>
                  </a:lnTo>
                  <a:lnTo>
                    <a:pt x="11429" y="5999"/>
                  </a:lnTo>
                  <a:lnTo>
                    <a:pt x="735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60"/>
            <p:cNvSpPr/>
            <p:nvPr/>
          </p:nvSpPr>
          <p:spPr>
            <a:xfrm>
              <a:off x="2193852" y="1407186"/>
              <a:ext cx="118329" cy="100637"/>
            </a:xfrm>
            <a:custGeom>
              <a:rect b="b" l="l" r="r" t="t"/>
              <a:pathLst>
                <a:path extrusionOk="0" h="3140" w="3692">
                  <a:moveTo>
                    <a:pt x="2073" y="1"/>
                  </a:moveTo>
                  <a:cubicBezTo>
                    <a:pt x="722" y="1"/>
                    <a:pt x="1" y="1627"/>
                    <a:pt x="935" y="2626"/>
                  </a:cubicBezTo>
                  <a:cubicBezTo>
                    <a:pt x="1255" y="2980"/>
                    <a:pt x="1667" y="3139"/>
                    <a:pt x="2073" y="3139"/>
                  </a:cubicBezTo>
                  <a:cubicBezTo>
                    <a:pt x="2855" y="3139"/>
                    <a:pt x="3614" y="2552"/>
                    <a:pt x="3658" y="1640"/>
                  </a:cubicBezTo>
                  <a:cubicBezTo>
                    <a:pt x="3692" y="771"/>
                    <a:pt x="3023" y="36"/>
                    <a:pt x="2154" y="3"/>
                  </a:cubicBezTo>
                  <a:cubicBezTo>
                    <a:pt x="2127" y="1"/>
                    <a:pt x="2100" y="1"/>
                    <a:pt x="20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60"/>
            <p:cNvSpPr/>
            <p:nvPr/>
          </p:nvSpPr>
          <p:spPr>
            <a:xfrm>
              <a:off x="1664193" y="1526123"/>
              <a:ext cx="1021786" cy="809743"/>
            </a:xfrm>
            <a:custGeom>
              <a:rect b="b" l="l" r="r" t="t"/>
              <a:pathLst>
                <a:path extrusionOk="0" h="25265" w="31881">
                  <a:moveTo>
                    <a:pt x="29040" y="1"/>
                  </a:moveTo>
                  <a:lnTo>
                    <a:pt x="0" y="3994"/>
                  </a:lnTo>
                  <a:lnTo>
                    <a:pt x="3075" y="25264"/>
                  </a:lnTo>
                  <a:lnTo>
                    <a:pt x="31880" y="21204"/>
                  </a:lnTo>
                  <a:lnTo>
                    <a:pt x="2904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60"/>
            <p:cNvSpPr/>
            <p:nvPr/>
          </p:nvSpPr>
          <p:spPr>
            <a:xfrm>
              <a:off x="1678648" y="1440998"/>
              <a:ext cx="1056592" cy="864324"/>
            </a:xfrm>
            <a:custGeom>
              <a:rect b="b" l="l" r="r" t="t"/>
              <a:pathLst>
                <a:path extrusionOk="0" h="26968" w="32967">
                  <a:moveTo>
                    <a:pt x="28706" y="0"/>
                  </a:moveTo>
                  <a:lnTo>
                    <a:pt x="0" y="5949"/>
                  </a:lnTo>
                  <a:lnTo>
                    <a:pt x="4495" y="26968"/>
                  </a:lnTo>
                  <a:lnTo>
                    <a:pt x="32966" y="20970"/>
                  </a:lnTo>
                  <a:lnTo>
                    <a:pt x="2870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60"/>
            <p:cNvSpPr/>
            <p:nvPr/>
          </p:nvSpPr>
          <p:spPr>
            <a:xfrm>
              <a:off x="1630990" y="1365488"/>
              <a:ext cx="1111750" cy="960186"/>
            </a:xfrm>
            <a:custGeom>
              <a:rect b="b" l="l" r="r" t="t"/>
              <a:pathLst>
                <a:path extrusionOk="0" h="29959" w="34688">
                  <a:moveTo>
                    <a:pt x="27653" y="0"/>
                  </a:moveTo>
                  <a:lnTo>
                    <a:pt x="0" y="9725"/>
                  </a:lnTo>
                  <a:lnTo>
                    <a:pt x="7269" y="29959"/>
                  </a:lnTo>
                  <a:lnTo>
                    <a:pt x="34687" y="20218"/>
                  </a:lnTo>
                  <a:lnTo>
                    <a:pt x="276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60"/>
            <p:cNvSpPr/>
            <p:nvPr/>
          </p:nvSpPr>
          <p:spPr>
            <a:xfrm>
              <a:off x="1629387" y="1365488"/>
              <a:ext cx="1114411" cy="961276"/>
            </a:xfrm>
            <a:custGeom>
              <a:rect b="b" l="l" r="r" t="t"/>
              <a:pathLst>
                <a:path extrusionOk="0" h="29993" w="34771">
                  <a:moveTo>
                    <a:pt x="27703" y="0"/>
                  </a:moveTo>
                  <a:lnTo>
                    <a:pt x="27703" y="0"/>
                  </a:lnTo>
                  <a:lnTo>
                    <a:pt x="27703" y="0"/>
                  </a:lnTo>
                  <a:close/>
                  <a:moveTo>
                    <a:pt x="27703" y="0"/>
                  </a:moveTo>
                  <a:lnTo>
                    <a:pt x="34" y="9691"/>
                  </a:lnTo>
                  <a:lnTo>
                    <a:pt x="0" y="9708"/>
                  </a:lnTo>
                  <a:lnTo>
                    <a:pt x="17" y="9742"/>
                  </a:lnTo>
                  <a:lnTo>
                    <a:pt x="7235" y="29825"/>
                  </a:lnTo>
                  <a:cubicBezTo>
                    <a:pt x="7252" y="29875"/>
                    <a:pt x="7268" y="29925"/>
                    <a:pt x="7285" y="29959"/>
                  </a:cubicBezTo>
                  <a:lnTo>
                    <a:pt x="7302" y="29992"/>
                  </a:lnTo>
                  <a:lnTo>
                    <a:pt x="7335" y="29992"/>
                  </a:lnTo>
                  <a:lnTo>
                    <a:pt x="34737" y="20234"/>
                  </a:lnTo>
                  <a:lnTo>
                    <a:pt x="34771" y="20234"/>
                  </a:lnTo>
                  <a:lnTo>
                    <a:pt x="34754" y="20201"/>
                  </a:lnTo>
                  <a:lnTo>
                    <a:pt x="27703" y="0"/>
                  </a:lnTo>
                  <a:lnTo>
                    <a:pt x="34695" y="20193"/>
                  </a:lnTo>
                  <a:lnTo>
                    <a:pt x="34695" y="20193"/>
                  </a:lnTo>
                  <a:lnTo>
                    <a:pt x="7342" y="29911"/>
                  </a:lnTo>
                  <a:lnTo>
                    <a:pt x="7342" y="29911"/>
                  </a:lnTo>
                  <a:cubicBezTo>
                    <a:pt x="7328" y="29871"/>
                    <a:pt x="7315" y="29832"/>
                    <a:pt x="7302" y="29792"/>
                  </a:cubicBezTo>
                  <a:lnTo>
                    <a:pt x="96" y="9742"/>
                  </a:lnTo>
                  <a:lnTo>
                    <a:pt x="96" y="9742"/>
                  </a:lnTo>
                  <a:lnTo>
                    <a:pt x="2770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60"/>
            <p:cNvSpPr/>
            <p:nvPr/>
          </p:nvSpPr>
          <p:spPr>
            <a:xfrm>
              <a:off x="2356602" y="1490804"/>
              <a:ext cx="187460" cy="496455"/>
            </a:xfrm>
            <a:custGeom>
              <a:rect b="b" l="l" r="r" t="t"/>
              <a:pathLst>
                <a:path extrusionOk="0" h="15490" w="5849">
                  <a:moveTo>
                    <a:pt x="51" y="0"/>
                  </a:moveTo>
                  <a:cubicBezTo>
                    <a:pt x="51" y="0"/>
                    <a:pt x="51" y="0"/>
                    <a:pt x="51" y="0"/>
                  </a:cubicBezTo>
                  <a:cubicBezTo>
                    <a:pt x="0" y="17"/>
                    <a:pt x="1237" y="3509"/>
                    <a:pt x="2824" y="7786"/>
                  </a:cubicBezTo>
                  <a:cubicBezTo>
                    <a:pt x="4408" y="12053"/>
                    <a:pt x="5742" y="15489"/>
                    <a:pt x="5798" y="15489"/>
                  </a:cubicBezTo>
                  <a:cubicBezTo>
                    <a:pt x="5798" y="15489"/>
                    <a:pt x="5798" y="15489"/>
                    <a:pt x="5798" y="15489"/>
                  </a:cubicBezTo>
                  <a:cubicBezTo>
                    <a:pt x="5848" y="15472"/>
                    <a:pt x="4612" y="11980"/>
                    <a:pt x="3025" y="7703"/>
                  </a:cubicBezTo>
                  <a:cubicBezTo>
                    <a:pt x="1441" y="3452"/>
                    <a:pt x="107"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60"/>
            <p:cNvSpPr/>
            <p:nvPr/>
          </p:nvSpPr>
          <p:spPr>
            <a:xfrm>
              <a:off x="2281092" y="1525610"/>
              <a:ext cx="187460" cy="495910"/>
            </a:xfrm>
            <a:custGeom>
              <a:rect b="b" l="l" r="r" t="t"/>
              <a:pathLst>
                <a:path extrusionOk="0" h="15473" w="5849">
                  <a:moveTo>
                    <a:pt x="51" y="0"/>
                  </a:moveTo>
                  <a:cubicBezTo>
                    <a:pt x="51" y="0"/>
                    <a:pt x="51" y="0"/>
                    <a:pt x="51" y="0"/>
                  </a:cubicBezTo>
                  <a:cubicBezTo>
                    <a:pt x="1" y="17"/>
                    <a:pt x="1237" y="3509"/>
                    <a:pt x="2824" y="7770"/>
                  </a:cubicBezTo>
                  <a:cubicBezTo>
                    <a:pt x="4404" y="12027"/>
                    <a:pt x="5719" y="15473"/>
                    <a:pt x="5781" y="15473"/>
                  </a:cubicBezTo>
                  <a:cubicBezTo>
                    <a:pt x="5781" y="15473"/>
                    <a:pt x="5781" y="15473"/>
                    <a:pt x="5782" y="15472"/>
                  </a:cubicBezTo>
                  <a:cubicBezTo>
                    <a:pt x="5849" y="15456"/>
                    <a:pt x="4595" y="11980"/>
                    <a:pt x="3008" y="7703"/>
                  </a:cubicBezTo>
                  <a:cubicBezTo>
                    <a:pt x="1425" y="3436"/>
                    <a:pt x="107"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60"/>
            <p:cNvSpPr/>
            <p:nvPr/>
          </p:nvSpPr>
          <p:spPr>
            <a:xfrm>
              <a:off x="2046005" y="1624132"/>
              <a:ext cx="185858" cy="495910"/>
            </a:xfrm>
            <a:custGeom>
              <a:rect b="b" l="l" r="r" t="t"/>
              <a:pathLst>
                <a:path extrusionOk="0" h="15473" w="5799">
                  <a:moveTo>
                    <a:pt x="51" y="0"/>
                  </a:moveTo>
                  <a:cubicBezTo>
                    <a:pt x="51" y="0"/>
                    <a:pt x="51" y="0"/>
                    <a:pt x="51" y="1"/>
                  </a:cubicBezTo>
                  <a:cubicBezTo>
                    <a:pt x="0" y="17"/>
                    <a:pt x="1237" y="3493"/>
                    <a:pt x="2824" y="7770"/>
                  </a:cubicBezTo>
                  <a:cubicBezTo>
                    <a:pt x="4346" y="11871"/>
                    <a:pt x="5622" y="15204"/>
                    <a:pt x="5784" y="15457"/>
                  </a:cubicBezTo>
                  <a:lnTo>
                    <a:pt x="5784" y="15457"/>
                  </a:lnTo>
                  <a:cubicBezTo>
                    <a:pt x="5757" y="15202"/>
                    <a:pt x="4538" y="11825"/>
                    <a:pt x="3008" y="7703"/>
                  </a:cubicBezTo>
                  <a:cubicBezTo>
                    <a:pt x="1428" y="3446"/>
                    <a:pt x="113" y="0"/>
                    <a:pt x="51" y="0"/>
                  </a:cubicBezTo>
                  <a:close/>
                  <a:moveTo>
                    <a:pt x="5784" y="15457"/>
                  </a:moveTo>
                  <a:cubicBezTo>
                    <a:pt x="5785" y="15467"/>
                    <a:pt x="5784" y="15472"/>
                    <a:pt x="5782" y="15473"/>
                  </a:cubicBezTo>
                  <a:lnTo>
                    <a:pt x="5797" y="15473"/>
                  </a:lnTo>
                  <a:cubicBezTo>
                    <a:pt x="5794" y="15472"/>
                    <a:pt x="5790" y="15467"/>
                    <a:pt x="5784" y="15457"/>
                  </a:cubicBezTo>
                  <a:close/>
                  <a:moveTo>
                    <a:pt x="5797" y="15473"/>
                  </a:moveTo>
                  <a:cubicBezTo>
                    <a:pt x="5797" y="15473"/>
                    <a:pt x="5798" y="15473"/>
                    <a:pt x="5798" y="15473"/>
                  </a:cubicBezTo>
                  <a:cubicBezTo>
                    <a:pt x="5798" y="15473"/>
                    <a:pt x="5798" y="15473"/>
                    <a:pt x="5798" y="15473"/>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60"/>
            <p:cNvSpPr/>
            <p:nvPr/>
          </p:nvSpPr>
          <p:spPr>
            <a:xfrm>
              <a:off x="2120425" y="1594133"/>
              <a:ext cx="188005" cy="495942"/>
            </a:xfrm>
            <a:custGeom>
              <a:rect b="b" l="l" r="r" t="t"/>
              <a:pathLst>
                <a:path extrusionOk="0" h="15474" w="5866">
                  <a:moveTo>
                    <a:pt x="69" y="1"/>
                  </a:moveTo>
                  <a:cubicBezTo>
                    <a:pt x="68" y="1"/>
                    <a:pt x="68" y="1"/>
                    <a:pt x="68" y="1"/>
                  </a:cubicBezTo>
                  <a:cubicBezTo>
                    <a:pt x="1" y="18"/>
                    <a:pt x="1254" y="3493"/>
                    <a:pt x="2841" y="7770"/>
                  </a:cubicBezTo>
                  <a:cubicBezTo>
                    <a:pt x="4425" y="12037"/>
                    <a:pt x="5742" y="15473"/>
                    <a:pt x="5798" y="15473"/>
                  </a:cubicBezTo>
                  <a:cubicBezTo>
                    <a:pt x="5799" y="15473"/>
                    <a:pt x="5799" y="15473"/>
                    <a:pt x="5799" y="15473"/>
                  </a:cubicBezTo>
                  <a:cubicBezTo>
                    <a:pt x="5866" y="15456"/>
                    <a:pt x="4613" y="11981"/>
                    <a:pt x="3025" y="7704"/>
                  </a:cubicBezTo>
                  <a:cubicBezTo>
                    <a:pt x="1445" y="3447"/>
                    <a:pt x="131" y="1"/>
                    <a:pt x="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60"/>
            <p:cNvSpPr/>
            <p:nvPr/>
          </p:nvSpPr>
          <p:spPr>
            <a:xfrm>
              <a:off x="2195422" y="1563622"/>
              <a:ext cx="187460" cy="496454"/>
            </a:xfrm>
            <a:custGeom>
              <a:rect b="b" l="l" r="r" t="t"/>
              <a:pathLst>
                <a:path extrusionOk="0" h="15490" w="5849">
                  <a:moveTo>
                    <a:pt x="67" y="1"/>
                  </a:moveTo>
                  <a:cubicBezTo>
                    <a:pt x="67" y="1"/>
                    <a:pt x="67" y="1"/>
                    <a:pt x="67" y="1"/>
                  </a:cubicBezTo>
                  <a:cubicBezTo>
                    <a:pt x="0" y="17"/>
                    <a:pt x="1253" y="3509"/>
                    <a:pt x="2841" y="7787"/>
                  </a:cubicBezTo>
                  <a:cubicBezTo>
                    <a:pt x="4424" y="12037"/>
                    <a:pt x="5742" y="15489"/>
                    <a:pt x="5798" y="15489"/>
                  </a:cubicBezTo>
                  <a:cubicBezTo>
                    <a:pt x="5798" y="15489"/>
                    <a:pt x="5798" y="15489"/>
                    <a:pt x="5798" y="15489"/>
                  </a:cubicBezTo>
                  <a:cubicBezTo>
                    <a:pt x="5848" y="15456"/>
                    <a:pt x="4612" y="11981"/>
                    <a:pt x="3024" y="7703"/>
                  </a:cubicBezTo>
                  <a:cubicBezTo>
                    <a:pt x="1441" y="3436"/>
                    <a:pt x="123" y="1"/>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60"/>
            <p:cNvSpPr/>
            <p:nvPr/>
          </p:nvSpPr>
          <p:spPr>
            <a:xfrm>
              <a:off x="1959246" y="1648778"/>
              <a:ext cx="187460" cy="496454"/>
            </a:xfrm>
            <a:custGeom>
              <a:rect b="b" l="l" r="r" t="t"/>
              <a:pathLst>
                <a:path extrusionOk="0" h="15490" w="5849">
                  <a:moveTo>
                    <a:pt x="51" y="0"/>
                  </a:moveTo>
                  <a:cubicBezTo>
                    <a:pt x="51" y="0"/>
                    <a:pt x="51" y="0"/>
                    <a:pt x="51" y="0"/>
                  </a:cubicBezTo>
                  <a:cubicBezTo>
                    <a:pt x="1" y="34"/>
                    <a:pt x="1237" y="3509"/>
                    <a:pt x="2824" y="7786"/>
                  </a:cubicBezTo>
                  <a:cubicBezTo>
                    <a:pt x="4408" y="12053"/>
                    <a:pt x="5725" y="15489"/>
                    <a:pt x="5781" y="15489"/>
                  </a:cubicBezTo>
                  <a:cubicBezTo>
                    <a:pt x="5782" y="15489"/>
                    <a:pt x="5782" y="15489"/>
                    <a:pt x="5782" y="15489"/>
                  </a:cubicBezTo>
                  <a:cubicBezTo>
                    <a:pt x="5849" y="15472"/>
                    <a:pt x="4596" y="11980"/>
                    <a:pt x="3008" y="7720"/>
                  </a:cubicBezTo>
                  <a:cubicBezTo>
                    <a:pt x="1425" y="3452"/>
                    <a:pt x="107"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60"/>
            <p:cNvSpPr/>
            <p:nvPr/>
          </p:nvSpPr>
          <p:spPr>
            <a:xfrm>
              <a:off x="1876236" y="1679290"/>
              <a:ext cx="187460" cy="496455"/>
            </a:xfrm>
            <a:custGeom>
              <a:rect b="b" l="l" r="r" t="t"/>
              <a:pathLst>
                <a:path extrusionOk="0" h="15490" w="5849">
                  <a:moveTo>
                    <a:pt x="51" y="1"/>
                  </a:moveTo>
                  <a:cubicBezTo>
                    <a:pt x="51" y="1"/>
                    <a:pt x="51" y="1"/>
                    <a:pt x="51" y="1"/>
                  </a:cubicBezTo>
                  <a:cubicBezTo>
                    <a:pt x="1" y="17"/>
                    <a:pt x="1237" y="3509"/>
                    <a:pt x="2825" y="7787"/>
                  </a:cubicBezTo>
                  <a:cubicBezTo>
                    <a:pt x="4408" y="12037"/>
                    <a:pt x="5726" y="15489"/>
                    <a:pt x="5782" y="15489"/>
                  </a:cubicBezTo>
                  <a:cubicBezTo>
                    <a:pt x="5782" y="15489"/>
                    <a:pt x="5782" y="15489"/>
                    <a:pt x="5782" y="15489"/>
                  </a:cubicBezTo>
                  <a:cubicBezTo>
                    <a:pt x="5849" y="15473"/>
                    <a:pt x="4596" y="11981"/>
                    <a:pt x="3008" y="7703"/>
                  </a:cubicBezTo>
                  <a:cubicBezTo>
                    <a:pt x="1425" y="3436"/>
                    <a:pt x="107" y="1"/>
                    <a:pt x="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60"/>
            <p:cNvSpPr/>
            <p:nvPr/>
          </p:nvSpPr>
          <p:spPr>
            <a:xfrm>
              <a:off x="1793259" y="1709802"/>
              <a:ext cx="185826" cy="496455"/>
            </a:xfrm>
            <a:custGeom>
              <a:rect b="b" l="l" r="r" t="t"/>
              <a:pathLst>
                <a:path extrusionOk="0" h="15490" w="5798">
                  <a:moveTo>
                    <a:pt x="51" y="1"/>
                  </a:moveTo>
                  <a:cubicBezTo>
                    <a:pt x="50" y="1"/>
                    <a:pt x="50" y="1"/>
                    <a:pt x="50" y="1"/>
                  </a:cubicBezTo>
                  <a:cubicBezTo>
                    <a:pt x="0" y="18"/>
                    <a:pt x="1236" y="3510"/>
                    <a:pt x="2824" y="7770"/>
                  </a:cubicBezTo>
                  <a:cubicBezTo>
                    <a:pt x="4346" y="11873"/>
                    <a:pt x="5623" y="15222"/>
                    <a:pt x="5783" y="15475"/>
                  </a:cubicBezTo>
                  <a:lnTo>
                    <a:pt x="5783" y="15475"/>
                  </a:lnTo>
                  <a:cubicBezTo>
                    <a:pt x="5762" y="15219"/>
                    <a:pt x="4541" y="11836"/>
                    <a:pt x="3008" y="7704"/>
                  </a:cubicBezTo>
                  <a:cubicBezTo>
                    <a:pt x="1424" y="3437"/>
                    <a:pt x="107" y="1"/>
                    <a:pt x="51" y="1"/>
                  </a:cubicBezTo>
                  <a:close/>
                  <a:moveTo>
                    <a:pt x="5783" y="15475"/>
                  </a:moveTo>
                  <a:cubicBezTo>
                    <a:pt x="5784" y="15484"/>
                    <a:pt x="5783" y="15489"/>
                    <a:pt x="5781" y="15490"/>
                  </a:cubicBezTo>
                  <a:lnTo>
                    <a:pt x="5797" y="15490"/>
                  </a:lnTo>
                  <a:cubicBezTo>
                    <a:pt x="5794" y="15489"/>
                    <a:pt x="5790" y="15484"/>
                    <a:pt x="5783" y="15475"/>
                  </a:cubicBezTo>
                  <a:close/>
                  <a:moveTo>
                    <a:pt x="5797" y="15490"/>
                  </a:moveTo>
                  <a:lnTo>
                    <a:pt x="5797" y="15490"/>
                  </a:lnTo>
                  <a:cubicBezTo>
                    <a:pt x="5797" y="15490"/>
                    <a:pt x="5797" y="15490"/>
                    <a:pt x="5797" y="15490"/>
                  </a:cubicBezTo>
                  <a:cubicBezTo>
                    <a:pt x="5798" y="15490"/>
                    <a:pt x="5798" y="15490"/>
                    <a:pt x="5798" y="1549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60"/>
            <p:cNvSpPr/>
            <p:nvPr/>
          </p:nvSpPr>
          <p:spPr>
            <a:xfrm>
              <a:off x="1478367" y="1744640"/>
              <a:ext cx="1140660" cy="667249"/>
            </a:xfrm>
            <a:custGeom>
              <a:rect b="b" l="l" r="r" t="t"/>
              <a:pathLst>
                <a:path extrusionOk="0" h="20819" w="35590">
                  <a:moveTo>
                    <a:pt x="719" y="0"/>
                  </a:moveTo>
                  <a:cubicBezTo>
                    <a:pt x="318" y="0"/>
                    <a:pt x="0" y="351"/>
                    <a:pt x="34" y="769"/>
                  </a:cubicBezTo>
                  <a:lnTo>
                    <a:pt x="2356" y="20117"/>
                  </a:lnTo>
                  <a:cubicBezTo>
                    <a:pt x="2390" y="20468"/>
                    <a:pt x="2690" y="20719"/>
                    <a:pt x="3025" y="20719"/>
                  </a:cubicBezTo>
                  <a:lnTo>
                    <a:pt x="33284" y="20819"/>
                  </a:lnTo>
                  <a:cubicBezTo>
                    <a:pt x="33651" y="20819"/>
                    <a:pt x="33952" y="20535"/>
                    <a:pt x="33969" y="20184"/>
                  </a:cubicBezTo>
                  <a:lnTo>
                    <a:pt x="35556" y="835"/>
                  </a:lnTo>
                  <a:cubicBezTo>
                    <a:pt x="35590" y="451"/>
                    <a:pt x="35272" y="100"/>
                    <a:pt x="34871" y="100"/>
                  </a:cubicBezTo>
                  <a:lnTo>
                    <a:pt x="71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60"/>
            <p:cNvSpPr/>
            <p:nvPr/>
          </p:nvSpPr>
          <p:spPr>
            <a:xfrm>
              <a:off x="2633449" y="1596281"/>
              <a:ext cx="62145" cy="116790"/>
            </a:xfrm>
            <a:custGeom>
              <a:rect b="b" l="l" r="r" t="t"/>
              <a:pathLst>
                <a:path extrusionOk="0" h="3644" w="1939">
                  <a:moveTo>
                    <a:pt x="1020" y="1"/>
                  </a:moveTo>
                  <a:lnTo>
                    <a:pt x="1" y="719"/>
                  </a:lnTo>
                  <a:lnTo>
                    <a:pt x="602" y="3643"/>
                  </a:lnTo>
                  <a:lnTo>
                    <a:pt x="1939" y="2457"/>
                  </a:lnTo>
                  <a:lnTo>
                    <a:pt x="1020" y="1"/>
                  </a:ln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60"/>
            <p:cNvSpPr/>
            <p:nvPr/>
          </p:nvSpPr>
          <p:spPr>
            <a:xfrm>
              <a:off x="2673608" y="2235165"/>
              <a:ext cx="333673" cy="107111"/>
            </a:xfrm>
            <a:custGeom>
              <a:rect b="b" l="l" r="r" t="t"/>
              <a:pathLst>
                <a:path extrusionOk="0" h="3342" w="10411">
                  <a:moveTo>
                    <a:pt x="4245" y="0"/>
                  </a:moveTo>
                  <a:lnTo>
                    <a:pt x="1" y="2055"/>
                  </a:lnTo>
                  <a:cubicBezTo>
                    <a:pt x="222" y="2407"/>
                    <a:pt x="768" y="2535"/>
                    <a:pt x="1244" y="2535"/>
                  </a:cubicBezTo>
                  <a:cubicBezTo>
                    <a:pt x="1378" y="2535"/>
                    <a:pt x="1507" y="2525"/>
                    <a:pt x="1622" y="2506"/>
                  </a:cubicBezTo>
                  <a:cubicBezTo>
                    <a:pt x="2156" y="2440"/>
                    <a:pt x="2641" y="2206"/>
                    <a:pt x="3176" y="2139"/>
                  </a:cubicBezTo>
                  <a:cubicBezTo>
                    <a:pt x="3296" y="2124"/>
                    <a:pt x="3417" y="2116"/>
                    <a:pt x="3538" y="2116"/>
                  </a:cubicBezTo>
                  <a:cubicBezTo>
                    <a:pt x="4083" y="2116"/>
                    <a:pt x="4618" y="2269"/>
                    <a:pt x="5097" y="2556"/>
                  </a:cubicBezTo>
                  <a:cubicBezTo>
                    <a:pt x="5398" y="2740"/>
                    <a:pt x="5682" y="2957"/>
                    <a:pt x="5999" y="3125"/>
                  </a:cubicBezTo>
                  <a:cubicBezTo>
                    <a:pt x="6249" y="3269"/>
                    <a:pt x="6529" y="3341"/>
                    <a:pt x="6808" y="3341"/>
                  </a:cubicBezTo>
                  <a:cubicBezTo>
                    <a:pt x="6884" y="3341"/>
                    <a:pt x="6960" y="3336"/>
                    <a:pt x="7035" y="3325"/>
                  </a:cubicBezTo>
                  <a:cubicBezTo>
                    <a:pt x="7436" y="3225"/>
                    <a:pt x="7737" y="2924"/>
                    <a:pt x="8038" y="2657"/>
                  </a:cubicBezTo>
                  <a:cubicBezTo>
                    <a:pt x="8328" y="2397"/>
                    <a:pt x="8659" y="2166"/>
                    <a:pt x="9020" y="2166"/>
                  </a:cubicBezTo>
                  <a:cubicBezTo>
                    <a:pt x="9055" y="2166"/>
                    <a:pt x="9089" y="2168"/>
                    <a:pt x="9124" y="2172"/>
                  </a:cubicBezTo>
                  <a:cubicBezTo>
                    <a:pt x="9324" y="2206"/>
                    <a:pt x="9525" y="2272"/>
                    <a:pt x="9725" y="2339"/>
                  </a:cubicBezTo>
                  <a:cubicBezTo>
                    <a:pt x="9785" y="2364"/>
                    <a:pt x="9848" y="2376"/>
                    <a:pt x="9910" y="2376"/>
                  </a:cubicBezTo>
                  <a:cubicBezTo>
                    <a:pt x="10058" y="2376"/>
                    <a:pt x="10204" y="2311"/>
                    <a:pt x="10310" y="2206"/>
                  </a:cubicBezTo>
                  <a:cubicBezTo>
                    <a:pt x="10377" y="2072"/>
                    <a:pt x="10410" y="1922"/>
                    <a:pt x="10360" y="1771"/>
                  </a:cubicBezTo>
                  <a:cubicBezTo>
                    <a:pt x="10293" y="1320"/>
                    <a:pt x="10043" y="919"/>
                    <a:pt x="9692" y="652"/>
                  </a:cubicBezTo>
                  <a:lnTo>
                    <a:pt x="4245"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60"/>
            <p:cNvSpPr/>
            <p:nvPr/>
          </p:nvSpPr>
          <p:spPr>
            <a:xfrm>
              <a:off x="2726651" y="1832970"/>
              <a:ext cx="270983" cy="769585"/>
            </a:xfrm>
            <a:custGeom>
              <a:rect b="b" l="l" r="r" t="t"/>
              <a:pathLst>
                <a:path extrusionOk="0" h="24012" w="8455">
                  <a:moveTo>
                    <a:pt x="5648" y="1"/>
                  </a:moveTo>
                  <a:lnTo>
                    <a:pt x="1821" y="34"/>
                  </a:lnTo>
                  <a:cubicBezTo>
                    <a:pt x="1821" y="34"/>
                    <a:pt x="1821" y="51"/>
                    <a:pt x="1805" y="68"/>
                  </a:cubicBezTo>
                  <a:lnTo>
                    <a:pt x="0" y="118"/>
                  </a:lnTo>
                  <a:lnTo>
                    <a:pt x="802" y="23677"/>
                  </a:lnTo>
                  <a:lnTo>
                    <a:pt x="3158" y="23861"/>
                  </a:lnTo>
                  <a:lnTo>
                    <a:pt x="3141" y="16075"/>
                  </a:lnTo>
                  <a:lnTo>
                    <a:pt x="3141" y="16075"/>
                  </a:lnTo>
                  <a:cubicBezTo>
                    <a:pt x="4628" y="19834"/>
                    <a:pt x="6349" y="24011"/>
                    <a:pt x="6349" y="24011"/>
                  </a:cubicBezTo>
                  <a:lnTo>
                    <a:pt x="8455" y="23025"/>
                  </a:lnTo>
                  <a:cubicBezTo>
                    <a:pt x="8455" y="23025"/>
                    <a:pt x="4979" y="11179"/>
                    <a:pt x="4912" y="10795"/>
                  </a:cubicBezTo>
                  <a:cubicBezTo>
                    <a:pt x="4862" y="10461"/>
                    <a:pt x="5397" y="2156"/>
                    <a:pt x="5648" y="1"/>
                  </a:cubicBezTo>
                  <a:close/>
                </a:path>
              </a:pathLst>
            </a:custGeom>
            <a:solidFill>
              <a:srgbClr val="D89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60"/>
            <p:cNvSpPr/>
            <p:nvPr/>
          </p:nvSpPr>
          <p:spPr>
            <a:xfrm>
              <a:off x="2775367" y="2161803"/>
              <a:ext cx="57337" cy="201370"/>
            </a:xfrm>
            <a:custGeom>
              <a:rect b="b" l="l" r="r" t="t"/>
              <a:pathLst>
                <a:path extrusionOk="0" h="6283" w="1789">
                  <a:moveTo>
                    <a:pt x="67" y="0"/>
                  </a:moveTo>
                  <a:cubicBezTo>
                    <a:pt x="67" y="17"/>
                    <a:pt x="67" y="33"/>
                    <a:pt x="51" y="50"/>
                  </a:cubicBezTo>
                  <a:cubicBezTo>
                    <a:pt x="51" y="100"/>
                    <a:pt x="34" y="167"/>
                    <a:pt x="34" y="251"/>
                  </a:cubicBezTo>
                  <a:cubicBezTo>
                    <a:pt x="1" y="485"/>
                    <a:pt x="1" y="718"/>
                    <a:pt x="17" y="952"/>
                  </a:cubicBezTo>
                  <a:cubicBezTo>
                    <a:pt x="34" y="1303"/>
                    <a:pt x="84" y="1654"/>
                    <a:pt x="168" y="1988"/>
                  </a:cubicBezTo>
                  <a:cubicBezTo>
                    <a:pt x="218" y="2189"/>
                    <a:pt x="285" y="2389"/>
                    <a:pt x="351" y="2590"/>
                  </a:cubicBezTo>
                  <a:cubicBezTo>
                    <a:pt x="435" y="2790"/>
                    <a:pt x="502" y="3008"/>
                    <a:pt x="585" y="3208"/>
                  </a:cubicBezTo>
                  <a:cubicBezTo>
                    <a:pt x="903" y="4060"/>
                    <a:pt x="1204" y="4829"/>
                    <a:pt x="1421" y="5380"/>
                  </a:cubicBezTo>
                  <a:lnTo>
                    <a:pt x="1688" y="6048"/>
                  </a:lnTo>
                  <a:cubicBezTo>
                    <a:pt x="1705" y="6132"/>
                    <a:pt x="1738" y="6199"/>
                    <a:pt x="1788" y="6282"/>
                  </a:cubicBezTo>
                  <a:cubicBezTo>
                    <a:pt x="1772" y="6199"/>
                    <a:pt x="1738" y="6115"/>
                    <a:pt x="1705" y="6032"/>
                  </a:cubicBezTo>
                  <a:cubicBezTo>
                    <a:pt x="1655" y="5865"/>
                    <a:pt x="1571" y="5647"/>
                    <a:pt x="1471" y="5363"/>
                  </a:cubicBezTo>
                  <a:cubicBezTo>
                    <a:pt x="1270" y="4812"/>
                    <a:pt x="986" y="4043"/>
                    <a:pt x="652" y="3191"/>
                  </a:cubicBezTo>
                  <a:cubicBezTo>
                    <a:pt x="485" y="2790"/>
                    <a:pt x="351" y="2389"/>
                    <a:pt x="234" y="1972"/>
                  </a:cubicBezTo>
                  <a:cubicBezTo>
                    <a:pt x="151" y="1637"/>
                    <a:pt x="101" y="1303"/>
                    <a:pt x="67" y="952"/>
                  </a:cubicBezTo>
                  <a:cubicBezTo>
                    <a:pt x="51" y="718"/>
                    <a:pt x="51" y="485"/>
                    <a:pt x="51" y="251"/>
                  </a:cubicBezTo>
                  <a:cubicBezTo>
                    <a:pt x="67" y="84"/>
                    <a:pt x="84" y="0"/>
                    <a:pt x="67" y="0"/>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60"/>
            <p:cNvSpPr/>
            <p:nvPr/>
          </p:nvSpPr>
          <p:spPr>
            <a:xfrm>
              <a:off x="2800526" y="2280612"/>
              <a:ext cx="28973" cy="158071"/>
            </a:xfrm>
            <a:custGeom>
              <a:rect b="b" l="l" r="r" t="t"/>
              <a:pathLst>
                <a:path extrusionOk="0" h="4932" w="904">
                  <a:moveTo>
                    <a:pt x="20" y="0"/>
                  </a:moveTo>
                  <a:cubicBezTo>
                    <a:pt x="19" y="0"/>
                    <a:pt x="18" y="1"/>
                    <a:pt x="18" y="2"/>
                  </a:cubicBezTo>
                  <a:cubicBezTo>
                    <a:pt x="1" y="69"/>
                    <a:pt x="853" y="4931"/>
                    <a:pt x="853" y="4931"/>
                  </a:cubicBezTo>
                  <a:cubicBezTo>
                    <a:pt x="853" y="4864"/>
                    <a:pt x="903" y="2308"/>
                    <a:pt x="903" y="2308"/>
                  </a:cubicBezTo>
                  <a:cubicBezTo>
                    <a:pt x="903" y="2308"/>
                    <a:pt x="80" y="0"/>
                    <a:pt x="20" y="0"/>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60"/>
            <p:cNvSpPr/>
            <p:nvPr/>
          </p:nvSpPr>
          <p:spPr>
            <a:xfrm>
              <a:off x="2680595" y="2582683"/>
              <a:ext cx="147815" cy="31185"/>
            </a:xfrm>
            <a:custGeom>
              <a:rect b="b" l="l" r="r" t="t"/>
              <a:pathLst>
                <a:path extrusionOk="0" h="973" w="4612">
                  <a:moveTo>
                    <a:pt x="2122" y="1"/>
                  </a:moveTo>
                  <a:lnTo>
                    <a:pt x="2105" y="268"/>
                  </a:lnTo>
                  <a:cubicBezTo>
                    <a:pt x="2105" y="268"/>
                    <a:pt x="0" y="703"/>
                    <a:pt x="501" y="870"/>
                  </a:cubicBezTo>
                  <a:cubicBezTo>
                    <a:pt x="737" y="948"/>
                    <a:pt x="1619" y="972"/>
                    <a:pt x="2504" y="972"/>
                  </a:cubicBezTo>
                  <a:cubicBezTo>
                    <a:pt x="3310" y="972"/>
                    <a:pt x="4118" y="953"/>
                    <a:pt x="4445" y="937"/>
                  </a:cubicBezTo>
                  <a:lnTo>
                    <a:pt x="4595" y="937"/>
                  </a:lnTo>
                  <a:lnTo>
                    <a:pt x="4612" y="51"/>
                  </a:lnTo>
                  <a:lnTo>
                    <a:pt x="2122"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60"/>
            <p:cNvSpPr/>
            <p:nvPr/>
          </p:nvSpPr>
          <p:spPr>
            <a:xfrm>
              <a:off x="2799468" y="2589029"/>
              <a:ext cx="28941" cy="22082"/>
            </a:xfrm>
            <a:custGeom>
              <a:rect b="b" l="l" r="r" t="t"/>
              <a:pathLst>
                <a:path extrusionOk="0" h="689" w="903">
                  <a:moveTo>
                    <a:pt x="828" y="0"/>
                  </a:moveTo>
                  <a:cubicBezTo>
                    <a:pt x="649" y="0"/>
                    <a:pt x="464" y="53"/>
                    <a:pt x="318" y="170"/>
                  </a:cubicBezTo>
                  <a:cubicBezTo>
                    <a:pt x="151" y="304"/>
                    <a:pt x="34" y="488"/>
                    <a:pt x="0" y="688"/>
                  </a:cubicBezTo>
                  <a:lnTo>
                    <a:pt x="886" y="688"/>
                  </a:lnTo>
                  <a:lnTo>
                    <a:pt x="903" y="3"/>
                  </a:lnTo>
                  <a:cubicBezTo>
                    <a:pt x="878" y="1"/>
                    <a:pt x="853" y="0"/>
                    <a:pt x="828"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60"/>
            <p:cNvSpPr/>
            <p:nvPr/>
          </p:nvSpPr>
          <p:spPr>
            <a:xfrm>
              <a:off x="2691300" y="2599285"/>
              <a:ext cx="136565" cy="14775"/>
            </a:xfrm>
            <a:custGeom>
              <a:rect b="b" l="l" r="r" t="t"/>
              <a:pathLst>
                <a:path extrusionOk="0" h="461" w="4261">
                  <a:moveTo>
                    <a:pt x="735" y="1"/>
                  </a:moveTo>
                  <a:cubicBezTo>
                    <a:pt x="735" y="1"/>
                    <a:pt x="0" y="201"/>
                    <a:pt x="84" y="335"/>
                  </a:cubicBezTo>
                  <a:cubicBezTo>
                    <a:pt x="150" y="412"/>
                    <a:pt x="1396" y="460"/>
                    <a:pt x="2598" y="460"/>
                  </a:cubicBezTo>
                  <a:cubicBezTo>
                    <a:pt x="3221" y="460"/>
                    <a:pt x="3833" y="447"/>
                    <a:pt x="4261" y="419"/>
                  </a:cubicBezTo>
                  <a:lnTo>
                    <a:pt x="4261" y="352"/>
                  </a:lnTo>
                  <a:lnTo>
                    <a:pt x="953" y="318"/>
                  </a:lnTo>
                  <a:cubicBezTo>
                    <a:pt x="953" y="318"/>
                    <a:pt x="886" y="18"/>
                    <a:pt x="735"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60"/>
            <p:cNvSpPr/>
            <p:nvPr/>
          </p:nvSpPr>
          <p:spPr>
            <a:xfrm>
              <a:off x="2695562" y="2608387"/>
              <a:ext cx="132302" cy="3109"/>
            </a:xfrm>
            <a:custGeom>
              <a:rect b="b" l="l" r="r" t="t"/>
              <a:pathLst>
                <a:path extrusionOk="0" h="97" w="4128">
                  <a:moveTo>
                    <a:pt x="1" y="1"/>
                  </a:moveTo>
                  <a:lnTo>
                    <a:pt x="118" y="18"/>
                  </a:lnTo>
                  <a:lnTo>
                    <a:pt x="569" y="34"/>
                  </a:lnTo>
                  <a:cubicBezTo>
                    <a:pt x="953" y="68"/>
                    <a:pt x="1488" y="84"/>
                    <a:pt x="2056" y="84"/>
                  </a:cubicBezTo>
                  <a:cubicBezTo>
                    <a:pt x="2349" y="93"/>
                    <a:pt x="2628" y="97"/>
                    <a:pt x="2883" y="97"/>
                  </a:cubicBezTo>
                  <a:cubicBezTo>
                    <a:pt x="3138" y="97"/>
                    <a:pt x="3368" y="93"/>
                    <a:pt x="3560" y="84"/>
                  </a:cubicBezTo>
                  <a:lnTo>
                    <a:pt x="4011" y="84"/>
                  </a:lnTo>
                  <a:lnTo>
                    <a:pt x="4128" y="68"/>
                  </a:lnTo>
                  <a:lnTo>
                    <a:pt x="2073" y="68"/>
                  </a:lnTo>
                  <a:cubicBezTo>
                    <a:pt x="1488" y="51"/>
                    <a:pt x="953" y="34"/>
                    <a:pt x="569" y="18"/>
                  </a:cubicBezTo>
                  <a:lnTo>
                    <a:pt x="118"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60"/>
            <p:cNvSpPr/>
            <p:nvPr/>
          </p:nvSpPr>
          <p:spPr>
            <a:xfrm>
              <a:off x="2714312" y="2598228"/>
              <a:ext cx="8077" cy="12884"/>
            </a:xfrm>
            <a:custGeom>
              <a:rect b="b" l="l" r="r" t="t"/>
              <a:pathLst>
                <a:path extrusionOk="0" h="402" w="252">
                  <a:moveTo>
                    <a:pt x="1" y="0"/>
                  </a:moveTo>
                  <a:lnTo>
                    <a:pt x="1" y="0"/>
                  </a:lnTo>
                  <a:cubicBezTo>
                    <a:pt x="134" y="101"/>
                    <a:pt x="218" y="251"/>
                    <a:pt x="235" y="401"/>
                  </a:cubicBezTo>
                  <a:cubicBezTo>
                    <a:pt x="251" y="234"/>
                    <a:pt x="151" y="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60"/>
            <p:cNvSpPr/>
            <p:nvPr/>
          </p:nvSpPr>
          <p:spPr>
            <a:xfrm>
              <a:off x="2741105" y="2592875"/>
              <a:ext cx="4840" cy="6570"/>
            </a:xfrm>
            <a:custGeom>
              <a:rect b="b" l="l" r="r" t="t"/>
              <a:pathLst>
                <a:path extrusionOk="0" h="205" w="151">
                  <a:moveTo>
                    <a:pt x="17" y="0"/>
                  </a:moveTo>
                  <a:cubicBezTo>
                    <a:pt x="0" y="0"/>
                    <a:pt x="34" y="50"/>
                    <a:pt x="67" y="117"/>
                  </a:cubicBezTo>
                  <a:cubicBezTo>
                    <a:pt x="96" y="161"/>
                    <a:pt x="125" y="204"/>
                    <a:pt x="143" y="204"/>
                  </a:cubicBezTo>
                  <a:cubicBezTo>
                    <a:pt x="146" y="204"/>
                    <a:pt x="148" y="203"/>
                    <a:pt x="151" y="201"/>
                  </a:cubicBezTo>
                  <a:cubicBezTo>
                    <a:pt x="151" y="201"/>
                    <a:pt x="134" y="151"/>
                    <a:pt x="84" y="101"/>
                  </a:cubicBezTo>
                  <a:cubicBezTo>
                    <a:pt x="50" y="34"/>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60"/>
            <p:cNvSpPr/>
            <p:nvPr/>
          </p:nvSpPr>
          <p:spPr>
            <a:xfrm>
              <a:off x="2746971" y="2591657"/>
              <a:ext cx="5416" cy="4615"/>
            </a:xfrm>
            <a:custGeom>
              <a:rect b="b" l="l" r="r" t="t"/>
              <a:pathLst>
                <a:path extrusionOk="0" h="144" w="169">
                  <a:moveTo>
                    <a:pt x="12" y="1"/>
                  </a:moveTo>
                  <a:cubicBezTo>
                    <a:pt x="8" y="1"/>
                    <a:pt x="4" y="2"/>
                    <a:pt x="1" y="5"/>
                  </a:cubicBezTo>
                  <a:cubicBezTo>
                    <a:pt x="1" y="5"/>
                    <a:pt x="34" y="38"/>
                    <a:pt x="68" y="88"/>
                  </a:cubicBezTo>
                  <a:cubicBezTo>
                    <a:pt x="109" y="116"/>
                    <a:pt x="139" y="143"/>
                    <a:pt x="157" y="143"/>
                  </a:cubicBezTo>
                  <a:cubicBezTo>
                    <a:pt x="161" y="143"/>
                    <a:pt x="165" y="142"/>
                    <a:pt x="168" y="139"/>
                  </a:cubicBezTo>
                  <a:cubicBezTo>
                    <a:pt x="168" y="139"/>
                    <a:pt x="135" y="105"/>
                    <a:pt x="101" y="55"/>
                  </a:cubicBezTo>
                  <a:cubicBezTo>
                    <a:pt x="60" y="28"/>
                    <a:pt x="31" y="1"/>
                    <a:pt x="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60"/>
            <p:cNvSpPr/>
            <p:nvPr/>
          </p:nvSpPr>
          <p:spPr>
            <a:xfrm>
              <a:off x="2748605" y="2583228"/>
              <a:ext cx="9134" cy="1538"/>
            </a:xfrm>
            <a:custGeom>
              <a:rect b="b" l="l" r="r" t="t"/>
              <a:pathLst>
                <a:path extrusionOk="0" h="48" w="285">
                  <a:moveTo>
                    <a:pt x="284" y="1"/>
                  </a:moveTo>
                  <a:cubicBezTo>
                    <a:pt x="234" y="1"/>
                    <a:pt x="184" y="17"/>
                    <a:pt x="134" y="17"/>
                  </a:cubicBezTo>
                  <a:lnTo>
                    <a:pt x="0" y="17"/>
                  </a:lnTo>
                  <a:cubicBezTo>
                    <a:pt x="35" y="38"/>
                    <a:pt x="76" y="48"/>
                    <a:pt x="118" y="48"/>
                  </a:cubicBezTo>
                  <a:cubicBezTo>
                    <a:pt x="176" y="48"/>
                    <a:pt x="236" y="30"/>
                    <a:pt x="2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60"/>
            <p:cNvSpPr/>
            <p:nvPr/>
          </p:nvSpPr>
          <p:spPr>
            <a:xfrm>
              <a:off x="2728253" y="2585183"/>
              <a:ext cx="15031" cy="8782"/>
            </a:xfrm>
            <a:custGeom>
              <a:rect b="b" l="l" r="r" t="t"/>
              <a:pathLst>
                <a:path extrusionOk="0" h="274" w="469">
                  <a:moveTo>
                    <a:pt x="151" y="29"/>
                  </a:moveTo>
                  <a:cubicBezTo>
                    <a:pt x="179" y="29"/>
                    <a:pt x="206" y="33"/>
                    <a:pt x="234" y="40"/>
                  </a:cubicBezTo>
                  <a:cubicBezTo>
                    <a:pt x="284" y="57"/>
                    <a:pt x="334" y="90"/>
                    <a:pt x="368" y="140"/>
                  </a:cubicBezTo>
                  <a:cubicBezTo>
                    <a:pt x="389" y="162"/>
                    <a:pt x="404" y="190"/>
                    <a:pt x="416" y="221"/>
                  </a:cubicBezTo>
                  <a:lnTo>
                    <a:pt x="416" y="221"/>
                  </a:lnTo>
                  <a:cubicBezTo>
                    <a:pt x="387" y="219"/>
                    <a:pt x="348" y="215"/>
                    <a:pt x="301" y="207"/>
                  </a:cubicBezTo>
                  <a:cubicBezTo>
                    <a:pt x="251" y="190"/>
                    <a:pt x="201" y="174"/>
                    <a:pt x="134" y="157"/>
                  </a:cubicBezTo>
                  <a:cubicBezTo>
                    <a:pt x="117" y="140"/>
                    <a:pt x="84" y="140"/>
                    <a:pt x="50" y="123"/>
                  </a:cubicBezTo>
                  <a:cubicBezTo>
                    <a:pt x="17" y="107"/>
                    <a:pt x="17" y="73"/>
                    <a:pt x="34" y="57"/>
                  </a:cubicBezTo>
                  <a:cubicBezTo>
                    <a:pt x="73" y="37"/>
                    <a:pt x="112" y="29"/>
                    <a:pt x="151" y="29"/>
                  </a:cubicBezTo>
                  <a:close/>
                  <a:moveTo>
                    <a:pt x="139" y="1"/>
                  </a:moveTo>
                  <a:cubicBezTo>
                    <a:pt x="99" y="1"/>
                    <a:pt x="57" y="8"/>
                    <a:pt x="17" y="23"/>
                  </a:cubicBezTo>
                  <a:cubicBezTo>
                    <a:pt x="0" y="40"/>
                    <a:pt x="0" y="73"/>
                    <a:pt x="0" y="90"/>
                  </a:cubicBezTo>
                  <a:cubicBezTo>
                    <a:pt x="0" y="107"/>
                    <a:pt x="17" y="123"/>
                    <a:pt x="34" y="140"/>
                  </a:cubicBezTo>
                  <a:cubicBezTo>
                    <a:pt x="67" y="157"/>
                    <a:pt x="100" y="174"/>
                    <a:pt x="134" y="190"/>
                  </a:cubicBezTo>
                  <a:cubicBezTo>
                    <a:pt x="184" y="207"/>
                    <a:pt x="251" y="224"/>
                    <a:pt x="301" y="224"/>
                  </a:cubicBezTo>
                  <a:cubicBezTo>
                    <a:pt x="326" y="232"/>
                    <a:pt x="351" y="236"/>
                    <a:pt x="378" y="236"/>
                  </a:cubicBezTo>
                  <a:cubicBezTo>
                    <a:pt x="392" y="236"/>
                    <a:pt x="406" y="235"/>
                    <a:pt x="421" y="233"/>
                  </a:cubicBezTo>
                  <a:lnTo>
                    <a:pt x="421" y="233"/>
                  </a:lnTo>
                  <a:cubicBezTo>
                    <a:pt x="425" y="246"/>
                    <a:pt x="430" y="260"/>
                    <a:pt x="435" y="274"/>
                  </a:cubicBezTo>
                  <a:cubicBezTo>
                    <a:pt x="435" y="259"/>
                    <a:pt x="435" y="245"/>
                    <a:pt x="435" y="231"/>
                  </a:cubicBezTo>
                  <a:lnTo>
                    <a:pt x="435" y="231"/>
                  </a:lnTo>
                  <a:cubicBezTo>
                    <a:pt x="445" y="229"/>
                    <a:pt x="456" y="227"/>
                    <a:pt x="468" y="224"/>
                  </a:cubicBezTo>
                  <a:cubicBezTo>
                    <a:pt x="468" y="224"/>
                    <a:pt x="456" y="224"/>
                    <a:pt x="434" y="222"/>
                  </a:cubicBezTo>
                  <a:lnTo>
                    <a:pt x="434" y="222"/>
                  </a:lnTo>
                  <a:cubicBezTo>
                    <a:pt x="417" y="189"/>
                    <a:pt x="401" y="156"/>
                    <a:pt x="384" y="123"/>
                  </a:cubicBezTo>
                  <a:cubicBezTo>
                    <a:pt x="326" y="42"/>
                    <a:pt x="235" y="1"/>
                    <a:pt x="1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60"/>
            <p:cNvSpPr/>
            <p:nvPr/>
          </p:nvSpPr>
          <p:spPr>
            <a:xfrm>
              <a:off x="2741105" y="2582683"/>
              <a:ext cx="7532" cy="10224"/>
            </a:xfrm>
            <a:custGeom>
              <a:rect b="b" l="l" r="r" t="t"/>
              <a:pathLst>
                <a:path extrusionOk="0" h="319" w="235">
                  <a:moveTo>
                    <a:pt x="184" y="1"/>
                  </a:moveTo>
                  <a:cubicBezTo>
                    <a:pt x="134" y="1"/>
                    <a:pt x="84" y="34"/>
                    <a:pt x="50" y="84"/>
                  </a:cubicBezTo>
                  <a:cubicBezTo>
                    <a:pt x="17" y="118"/>
                    <a:pt x="17" y="168"/>
                    <a:pt x="0" y="201"/>
                  </a:cubicBezTo>
                  <a:cubicBezTo>
                    <a:pt x="0" y="235"/>
                    <a:pt x="0" y="285"/>
                    <a:pt x="17" y="318"/>
                  </a:cubicBezTo>
                  <a:cubicBezTo>
                    <a:pt x="17" y="285"/>
                    <a:pt x="17" y="235"/>
                    <a:pt x="17" y="201"/>
                  </a:cubicBezTo>
                  <a:cubicBezTo>
                    <a:pt x="34" y="168"/>
                    <a:pt x="50" y="135"/>
                    <a:pt x="67" y="101"/>
                  </a:cubicBezTo>
                  <a:cubicBezTo>
                    <a:pt x="100" y="68"/>
                    <a:pt x="134" y="34"/>
                    <a:pt x="184" y="34"/>
                  </a:cubicBezTo>
                  <a:cubicBezTo>
                    <a:pt x="217" y="51"/>
                    <a:pt x="201" y="101"/>
                    <a:pt x="184" y="135"/>
                  </a:cubicBezTo>
                  <a:cubicBezTo>
                    <a:pt x="167" y="168"/>
                    <a:pt x="134" y="201"/>
                    <a:pt x="117" y="235"/>
                  </a:cubicBezTo>
                  <a:cubicBezTo>
                    <a:pt x="67" y="285"/>
                    <a:pt x="34" y="302"/>
                    <a:pt x="34" y="318"/>
                  </a:cubicBezTo>
                  <a:cubicBezTo>
                    <a:pt x="67" y="302"/>
                    <a:pt x="100" y="268"/>
                    <a:pt x="117" y="252"/>
                  </a:cubicBezTo>
                  <a:cubicBezTo>
                    <a:pt x="151" y="218"/>
                    <a:pt x="184" y="185"/>
                    <a:pt x="201" y="151"/>
                  </a:cubicBezTo>
                  <a:cubicBezTo>
                    <a:pt x="217" y="135"/>
                    <a:pt x="234" y="101"/>
                    <a:pt x="234" y="84"/>
                  </a:cubicBezTo>
                  <a:cubicBezTo>
                    <a:pt x="234" y="51"/>
                    <a:pt x="217" y="18"/>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60"/>
            <p:cNvSpPr/>
            <p:nvPr/>
          </p:nvSpPr>
          <p:spPr>
            <a:xfrm>
              <a:off x="2799468" y="2588036"/>
              <a:ext cx="28396" cy="23076"/>
            </a:xfrm>
            <a:custGeom>
              <a:rect b="b" l="l" r="r" t="t"/>
              <a:pathLst>
                <a:path extrusionOk="0" h="720" w="886">
                  <a:moveTo>
                    <a:pt x="702" y="1"/>
                  </a:moveTo>
                  <a:cubicBezTo>
                    <a:pt x="385" y="18"/>
                    <a:pt x="117" y="235"/>
                    <a:pt x="34" y="536"/>
                  </a:cubicBezTo>
                  <a:cubicBezTo>
                    <a:pt x="17" y="569"/>
                    <a:pt x="0" y="619"/>
                    <a:pt x="0" y="669"/>
                  </a:cubicBezTo>
                  <a:cubicBezTo>
                    <a:pt x="0" y="686"/>
                    <a:pt x="0" y="703"/>
                    <a:pt x="0" y="719"/>
                  </a:cubicBezTo>
                  <a:cubicBezTo>
                    <a:pt x="0" y="719"/>
                    <a:pt x="0" y="636"/>
                    <a:pt x="51" y="536"/>
                  </a:cubicBezTo>
                  <a:cubicBezTo>
                    <a:pt x="151" y="252"/>
                    <a:pt x="401" y="51"/>
                    <a:pt x="702" y="34"/>
                  </a:cubicBezTo>
                  <a:cubicBezTo>
                    <a:pt x="761" y="26"/>
                    <a:pt x="807" y="26"/>
                    <a:pt x="838" y="26"/>
                  </a:cubicBezTo>
                  <a:cubicBezTo>
                    <a:pt x="869" y="26"/>
                    <a:pt x="886" y="26"/>
                    <a:pt x="886" y="18"/>
                  </a:cubicBezTo>
                  <a:lnTo>
                    <a:pt x="836" y="18"/>
                  </a:lnTo>
                  <a:cubicBezTo>
                    <a:pt x="802" y="1"/>
                    <a:pt x="752" y="1"/>
                    <a:pt x="7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60"/>
            <p:cNvSpPr/>
            <p:nvPr/>
          </p:nvSpPr>
          <p:spPr>
            <a:xfrm>
              <a:off x="2766265" y="2603035"/>
              <a:ext cx="23044" cy="1314"/>
            </a:xfrm>
            <a:custGeom>
              <a:rect b="b" l="l" r="r" t="t"/>
              <a:pathLst>
                <a:path extrusionOk="0" h="41" w="719">
                  <a:moveTo>
                    <a:pt x="0" y="1"/>
                  </a:moveTo>
                  <a:cubicBezTo>
                    <a:pt x="129" y="28"/>
                    <a:pt x="263" y="41"/>
                    <a:pt x="396" y="41"/>
                  </a:cubicBezTo>
                  <a:cubicBezTo>
                    <a:pt x="505" y="41"/>
                    <a:pt x="614" y="33"/>
                    <a:pt x="719" y="18"/>
                  </a:cubicBezTo>
                  <a:cubicBezTo>
                    <a:pt x="719" y="12"/>
                    <a:pt x="700" y="10"/>
                    <a:pt x="668" y="10"/>
                  </a:cubicBezTo>
                  <a:cubicBezTo>
                    <a:pt x="604" y="10"/>
                    <a:pt x="485" y="18"/>
                    <a:pt x="351" y="18"/>
                  </a:cubicBezTo>
                  <a:cubicBezTo>
                    <a:pt x="151" y="18"/>
                    <a:pt x="1"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60"/>
            <p:cNvSpPr/>
            <p:nvPr/>
          </p:nvSpPr>
          <p:spPr>
            <a:xfrm>
              <a:off x="2802129" y="2603580"/>
              <a:ext cx="3269" cy="4455"/>
            </a:xfrm>
            <a:custGeom>
              <a:rect b="b" l="l" r="r" t="t"/>
              <a:pathLst>
                <a:path extrusionOk="0" h="139" w="102">
                  <a:moveTo>
                    <a:pt x="85" y="1"/>
                  </a:moveTo>
                  <a:cubicBezTo>
                    <a:pt x="85" y="1"/>
                    <a:pt x="51" y="17"/>
                    <a:pt x="34" y="67"/>
                  </a:cubicBezTo>
                  <a:cubicBezTo>
                    <a:pt x="1" y="101"/>
                    <a:pt x="18" y="134"/>
                    <a:pt x="18" y="134"/>
                  </a:cubicBezTo>
                  <a:cubicBezTo>
                    <a:pt x="21" y="137"/>
                    <a:pt x="23" y="139"/>
                    <a:pt x="25" y="139"/>
                  </a:cubicBezTo>
                  <a:cubicBezTo>
                    <a:pt x="35" y="139"/>
                    <a:pt x="37" y="109"/>
                    <a:pt x="51" y="67"/>
                  </a:cubicBezTo>
                  <a:cubicBezTo>
                    <a:pt x="68" y="34"/>
                    <a:pt x="101" y="1"/>
                    <a:pt x="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60"/>
            <p:cNvSpPr/>
            <p:nvPr/>
          </p:nvSpPr>
          <p:spPr>
            <a:xfrm>
              <a:off x="2807513" y="2596401"/>
              <a:ext cx="3750" cy="3141"/>
            </a:xfrm>
            <a:custGeom>
              <a:rect b="b" l="l" r="r" t="t"/>
              <a:pathLst>
                <a:path extrusionOk="0" h="98" w="117">
                  <a:moveTo>
                    <a:pt x="97" y="1"/>
                  </a:moveTo>
                  <a:cubicBezTo>
                    <a:pt x="90" y="1"/>
                    <a:pt x="75" y="16"/>
                    <a:pt x="50" y="41"/>
                  </a:cubicBezTo>
                  <a:cubicBezTo>
                    <a:pt x="17" y="57"/>
                    <a:pt x="0" y="91"/>
                    <a:pt x="17" y="91"/>
                  </a:cubicBezTo>
                  <a:cubicBezTo>
                    <a:pt x="17" y="95"/>
                    <a:pt x="19" y="97"/>
                    <a:pt x="23" y="97"/>
                  </a:cubicBezTo>
                  <a:cubicBezTo>
                    <a:pt x="33" y="97"/>
                    <a:pt x="55" y="82"/>
                    <a:pt x="67" y="57"/>
                  </a:cubicBezTo>
                  <a:cubicBezTo>
                    <a:pt x="100" y="24"/>
                    <a:pt x="117" y="7"/>
                    <a:pt x="100" y="7"/>
                  </a:cubicBezTo>
                  <a:cubicBezTo>
                    <a:pt x="100" y="3"/>
                    <a:pt x="99" y="1"/>
                    <a:pt x="9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60"/>
            <p:cNvSpPr/>
            <p:nvPr/>
          </p:nvSpPr>
          <p:spPr>
            <a:xfrm>
              <a:off x="2814468" y="2592651"/>
              <a:ext cx="4840" cy="2083"/>
            </a:xfrm>
            <a:custGeom>
              <a:rect b="b" l="l" r="r" t="t"/>
              <a:pathLst>
                <a:path extrusionOk="0" h="65" w="151">
                  <a:moveTo>
                    <a:pt x="106" y="0"/>
                  </a:moveTo>
                  <a:cubicBezTo>
                    <a:pt x="95" y="0"/>
                    <a:pt x="82" y="2"/>
                    <a:pt x="67" y="7"/>
                  </a:cubicBezTo>
                  <a:cubicBezTo>
                    <a:pt x="34" y="24"/>
                    <a:pt x="0" y="57"/>
                    <a:pt x="17" y="57"/>
                  </a:cubicBezTo>
                  <a:cubicBezTo>
                    <a:pt x="17" y="62"/>
                    <a:pt x="20" y="64"/>
                    <a:pt x="25" y="64"/>
                  </a:cubicBezTo>
                  <a:cubicBezTo>
                    <a:pt x="37" y="64"/>
                    <a:pt x="60" y="53"/>
                    <a:pt x="84" y="41"/>
                  </a:cubicBezTo>
                  <a:cubicBezTo>
                    <a:pt x="117" y="24"/>
                    <a:pt x="151" y="24"/>
                    <a:pt x="151" y="24"/>
                  </a:cubicBezTo>
                  <a:cubicBezTo>
                    <a:pt x="151" y="12"/>
                    <a:pt x="134" y="0"/>
                    <a:pt x="1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60"/>
            <p:cNvSpPr/>
            <p:nvPr/>
          </p:nvSpPr>
          <p:spPr>
            <a:xfrm>
              <a:off x="2823025" y="2591401"/>
              <a:ext cx="2724" cy="1506"/>
            </a:xfrm>
            <a:custGeom>
              <a:rect b="b" l="l" r="r" t="t"/>
              <a:pathLst>
                <a:path extrusionOk="0" h="47" w="85">
                  <a:moveTo>
                    <a:pt x="57" y="0"/>
                  </a:moveTo>
                  <a:cubicBezTo>
                    <a:pt x="51" y="0"/>
                    <a:pt x="42" y="5"/>
                    <a:pt x="34" y="13"/>
                  </a:cubicBezTo>
                  <a:cubicBezTo>
                    <a:pt x="17" y="13"/>
                    <a:pt x="1" y="30"/>
                    <a:pt x="1" y="46"/>
                  </a:cubicBezTo>
                  <a:lnTo>
                    <a:pt x="51" y="46"/>
                  </a:lnTo>
                  <a:cubicBezTo>
                    <a:pt x="67" y="30"/>
                    <a:pt x="84" y="13"/>
                    <a:pt x="67" y="13"/>
                  </a:cubicBezTo>
                  <a:cubicBezTo>
                    <a:pt x="67" y="5"/>
                    <a:pt x="63" y="0"/>
                    <a:pt x="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60"/>
            <p:cNvSpPr/>
            <p:nvPr/>
          </p:nvSpPr>
          <p:spPr>
            <a:xfrm>
              <a:off x="2878151" y="2562332"/>
              <a:ext cx="132879" cy="82593"/>
            </a:xfrm>
            <a:custGeom>
              <a:rect b="b" l="l" r="r" t="t"/>
              <a:pathLst>
                <a:path extrusionOk="0" h="2577" w="4146">
                  <a:moveTo>
                    <a:pt x="3761" y="1"/>
                  </a:moveTo>
                  <a:lnTo>
                    <a:pt x="1505" y="1070"/>
                  </a:lnTo>
                  <a:lnTo>
                    <a:pt x="1622" y="1304"/>
                  </a:lnTo>
                  <a:cubicBezTo>
                    <a:pt x="1622" y="1304"/>
                    <a:pt x="0" y="2577"/>
                    <a:pt x="418" y="2577"/>
                  </a:cubicBezTo>
                  <a:cubicBezTo>
                    <a:pt x="428" y="2577"/>
                    <a:pt x="440" y="2576"/>
                    <a:pt x="453" y="2574"/>
                  </a:cubicBezTo>
                  <a:cubicBezTo>
                    <a:pt x="921" y="2491"/>
                    <a:pt x="3410" y="1187"/>
                    <a:pt x="4012" y="870"/>
                  </a:cubicBezTo>
                  <a:lnTo>
                    <a:pt x="4145" y="786"/>
                  </a:lnTo>
                  <a:lnTo>
                    <a:pt x="376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60"/>
            <p:cNvSpPr/>
            <p:nvPr/>
          </p:nvSpPr>
          <p:spPr>
            <a:xfrm>
              <a:off x="2982602" y="2566626"/>
              <a:ext cx="27883" cy="32691"/>
            </a:xfrm>
            <a:custGeom>
              <a:rect b="b" l="l" r="r" t="t"/>
              <a:pathLst>
                <a:path extrusionOk="0" h="1020" w="870">
                  <a:moveTo>
                    <a:pt x="569" y="1"/>
                  </a:moveTo>
                  <a:cubicBezTo>
                    <a:pt x="368" y="67"/>
                    <a:pt x="218" y="218"/>
                    <a:pt x="118" y="418"/>
                  </a:cubicBezTo>
                  <a:cubicBezTo>
                    <a:pt x="34" y="602"/>
                    <a:pt x="1" y="819"/>
                    <a:pt x="68" y="1020"/>
                  </a:cubicBezTo>
                  <a:lnTo>
                    <a:pt x="870" y="619"/>
                  </a:lnTo>
                  <a:lnTo>
                    <a:pt x="569"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60"/>
            <p:cNvSpPr/>
            <p:nvPr/>
          </p:nvSpPr>
          <p:spPr>
            <a:xfrm>
              <a:off x="2885683" y="2585920"/>
              <a:ext cx="125348" cy="59004"/>
            </a:xfrm>
            <a:custGeom>
              <a:rect b="b" l="l" r="r" t="t"/>
              <a:pathLst>
                <a:path extrusionOk="0" h="1841" w="3911">
                  <a:moveTo>
                    <a:pt x="3877" y="0"/>
                  </a:moveTo>
                  <a:lnTo>
                    <a:pt x="903" y="1454"/>
                  </a:lnTo>
                  <a:cubicBezTo>
                    <a:pt x="903" y="1454"/>
                    <a:pt x="737" y="1247"/>
                    <a:pt x="607" y="1247"/>
                  </a:cubicBezTo>
                  <a:cubicBezTo>
                    <a:pt x="593" y="1247"/>
                    <a:pt x="581" y="1249"/>
                    <a:pt x="569" y="1253"/>
                  </a:cubicBezTo>
                  <a:cubicBezTo>
                    <a:pt x="569" y="1253"/>
                    <a:pt x="0" y="1771"/>
                    <a:pt x="134" y="1838"/>
                  </a:cubicBezTo>
                  <a:cubicBezTo>
                    <a:pt x="138" y="1840"/>
                    <a:pt x="143" y="1841"/>
                    <a:pt x="150" y="1841"/>
                  </a:cubicBezTo>
                  <a:cubicBezTo>
                    <a:pt x="402" y="1841"/>
                    <a:pt x="2853" y="668"/>
                    <a:pt x="3910" y="50"/>
                  </a:cubicBezTo>
                  <a:lnTo>
                    <a:pt x="3877"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60"/>
            <p:cNvSpPr/>
            <p:nvPr/>
          </p:nvSpPr>
          <p:spPr>
            <a:xfrm>
              <a:off x="2889433" y="2585376"/>
              <a:ext cx="121598" cy="58395"/>
            </a:xfrm>
            <a:custGeom>
              <a:rect b="b" l="l" r="r" t="t"/>
              <a:pathLst>
                <a:path extrusionOk="0" h="1822" w="3794">
                  <a:moveTo>
                    <a:pt x="3793" y="0"/>
                  </a:moveTo>
                  <a:cubicBezTo>
                    <a:pt x="3793" y="0"/>
                    <a:pt x="3777" y="17"/>
                    <a:pt x="3760" y="17"/>
                  </a:cubicBezTo>
                  <a:lnTo>
                    <a:pt x="3643" y="67"/>
                  </a:lnTo>
                  <a:lnTo>
                    <a:pt x="3242" y="284"/>
                  </a:lnTo>
                  <a:cubicBezTo>
                    <a:pt x="2908" y="452"/>
                    <a:pt x="2440" y="685"/>
                    <a:pt x="1905" y="936"/>
                  </a:cubicBezTo>
                  <a:cubicBezTo>
                    <a:pt x="1387" y="1187"/>
                    <a:pt x="903" y="1404"/>
                    <a:pt x="552" y="1571"/>
                  </a:cubicBezTo>
                  <a:lnTo>
                    <a:pt x="151" y="1755"/>
                  </a:lnTo>
                  <a:lnTo>
                    <a:pt x="569" y="1588"/>
                  </a:lnTo>
                  <a:cubicBezTo>
                    <a:pt x="919" y="1437"/>
                    <a:pt x="1404" y="1220"/>
                    <a:pt x="1922" y="970"/>
                  </a:cubicBezTo>
                  <a:cubicBezTo>
                    <a:pt x="2457" y="719"/>
                    <a:pt x="2924" y="468"/>
                    <a:pt x="3259" y="301"/>
                  </a:cubicBezTo>
                  <a:lnTo>
                    <a:pt x="3660" y="84"/>
                  </a:lnTo>
                  <a:lnTo>
                    <a:pt x="3760" y="34"/>
                  </a:lnTo>
                  <a:cubicBezTo>
                    <a:pt x="3777" y="17"/>
                    <a:pt x="3793" y="17"/>
                    <a:pt x="3793" y="0"/>
                  </a:cubicBezTo>
                  <a:close/>
                  <a:moveTo>
                    <a:pt x="34" y="1805"/>
                  </a:moveTo>
                  <a:cubicBezTo>
                    <a:pt x="17" y="1805"/>
                    <a:pt x="17" y="1822"/>
                    <a:pt x="0" y="1822"/>
                  </a:cubicBezTo>
                  <a:cubicBezTo>
                    <a:pt x="17" y="1822"/>
                    <a:pt x="17" y="1822"/>
                    <a:pt x="34" y="1805"/>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60"/>
            <p:cNvSpPr/>
            <p:nvPr/>
          </p:nvSpPr>
          <p:spPr>
            <a:xfrm>
              <a:off x="2903343" y="2625534"/>
              <a:ext cx="11826" cy="8077"/>
            </a:xfrm>
            <a:custGeom>
              <a:rect b="b" l="l" r="r" t="t"/>
              <a:pathLst>
                <a:path extrusionOk="0" h="252" w="369">
                  <a:moveTo>
                    <a:pt x="1" y="1"/>
                  </a:moveTo>
                  <a:cubicBezTo>
                    <a:pt x="68" y="34"/>
                    <a:pt x="135" y="51"/>
                    <a:pt x="201" y="101"/>
                  </a:cubicBezTo>
                  <a:cubicBezTo>
                    <a:pt x="268" y="134"/>
                    <a:pt x="318" y="201"/>
                    <a:pt x="368" y="251"/>
                  </a:cubicBezTo>
                  <a:cubicBezTo>
                    <a:pt x="318" y="101"/>
                    <a:pt x="15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60"/>
            <p:cNvSpPr/>
            <p:nvPr/>
          </p:nvSpPr>
          <p:spPr>
            <a:xfrm>
              <a:off x="2924784" y="2608387"/>
              <a:ext cx="6987" cy="4487"/>
            </a:xfrm>
            <a:custGeom>
              <a:rect b="b" l="l" r="r" t="t"/>
              <a:pathLst>
                <a:path extrusionOk="0" h="140" w="218">
                  <a:moveTo>
                    <a:pt x="0" y="1"/>
                  </a:moveTo>
                  <a:cubicBezTo>
                    <a:pt x="0" y="18"/>
                    <a:pt x="34" y="51"/>
                    <a:pt x="100" y="84"/>
                  </a:cubicBezTo>
                  <a:cubicBezTo>
                    <a:pt x="141" y="112"/>
                    <a:pt x="182" y="139"/>
                    <a:pt x="196" y="139"/>
                  </a:cubicBezTo>
                  <a:cubicBezTo>
                    <a:pt x="199" y="139"/>
                    <a:pt x="201" y="138"/>
                    <a:pt x="201" y="135"/>
                  </a:cubicBezTo>
                  <a:cubicBezTo>
                    <a:pt x="217" y="135"/>
                    <a:pt x="167" y="101"/>
                    <a:pt x="117" y="68"/>
                  </a:cubicBezTo>
                  <a:cubicBezTo>
                    <a:pt x="50" y="18"/>
                    <a:pt x="0"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60"/>
            <p:cNvSpPr/>
            <p:nvPr/>
          </p:nvSpPr>
          <p:spPr>
            <a:xfrm>
              <a:off x="2929047" y="2604958"/>
              <a:ext cx="7019" cy="2083"/>
            </a:xfrm>
            <a:custGeom>
              <a:rect b="b" l="l" r="r" t="t"/>
              <a:pathLst>
                <a:path extrusionOk="0" h="65" w="219">
                  <a:moveTo>
                    <a:pt x="26" y="1"/>
                  </a:moveTo>
                  <a:cubicBezTo>
                    <a:pt x="20" y="1"/>
                    <a:pt x="18" y="3"/>
                    <a:pt x="18" y="8"/>
                  </a:cubicBezTo>
                  <a:cubicBezTo>
                    <a:pt x="1" y="8"/>
                    <a:pt x="51" y="24"/>
                    <a:pt x="101" y="41"/>
                  </a:cubicBezTo>
                  <a:cubicBezTo>
                    <a:pt x="148" y="53"/>
                    <a:pt x="179" y="65"/>
                    <a:pt x="199" y="65"/>
                  </a:cubicBezTo>
                  <a:cubicBezTo>
                    <a:pt x="207" y="65"/>
                    <a:pt x="213" y="63"/>
                    <a:pt x="218" y="58"/>
                  </a:cubicBezTo>
                  <a:cubicBezTo>
                    <a:pt x="218" y="58"/>
                    <a:pt x="168" y="41"/>
                    <a:pt x="118" y="24"/>
                  </a:cubicBezTo>
                  <a:cubicBezTo>
                    <a:pt x="71" y="13"/>
                    <a:pt x="40" y="1"/>
                    <a:pt x="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60"/>
            <p:cNvSpPr/>
            <p:nvPr/>
          </p:nvSpPr>
          <p:spPr>
            <a:xfrm>
              <a:off x="2928534" y="2598228"/>
              <a:ext cx="8045" cy="3782"/>
            </a:xfrm>
            <a:custGeom>
              <a:rect b="b" l="l" r="r" t="t"/>
              <a:pathLst>
                <a:path extrusionOk="0" h="118" w="251">
                  <a:moveTo>
                    <a:pt x="234" y="0"/>
                  </a:moveTo>
                  <a:lnTo>
                    <a:pt x="234" y="0"/>
                  </a:lnTo>
                  <a:cubicBezTo>
                    <a:pt x="201" y="17"/>
                    <a:pt x="151" y="17"/>
                    <a:pt x="117" y="51"/>
                  </a:cubicBezTo>
                  <a:cubicBezTo>
                    <a:pt x="50" y="84"/>
                    <a:pt x="0" y="117"/>
                    <a:pt x="0" y="117"/>
                  </a:cubicBezTo>
                  <a:cubicBezTo>
                    <a:pt x="50" y="117"/>
                    <a:pt x="100" y="101"/>
                    <a:pt x="134" y="84"/>
                  </a:cubicBezTo>
                  <a:cubicBezTo>
                    <a:pt x="201" y="51"/>
                    <a:pt x="251" y="17"/>
                    <a:pt x="2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60"/>
            <p:cNvSpPr/>
            <p:nvPr/>
          </p:nvSpPr>
          <p:spPr>
            <a:xfrm>
              <a:off x="2926931" y="2592875"/>
              <a:ext cx="8589" cy="4840"/>
            </a:xfrm>
            <a:custGeom>
              <a:rect b="b" l="l" r="r" t="t"/>
              <a:pathLst>
                <a:path extrusionOk="0" h="151" w="268">
                  <a:moveTo>
                    <a:pt x="251" y="0"/>
                  </a:moveTo>
                  <a:cubicBezTo>
                    <a:pt x="167" y="50"/>
                    <a:pt x="84" y="101"/>
                    <a:pt x="0" y="151"/>
                  </a:cubicBezTo>
                  <a:cubicBezTo>
                    <a:pt x="50" y="151"/>
                    <a:pt x="100" y="134"/>
                    <a:pt x="150" y="101"/>
                  </a:cubicBezTo>
                  <a:cubicBezTo>
                    <a:pt x="217" y="67"/>
                    <a:pt x="267" y="17"/>
                    <a:pt x="2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60"/>
            <p:cNvSpPr/>
            <p:nvPr/>
          </p:nvSpPr>
          <p:spPr>
            <a:xfrm>
              <a:off x="2910329" y="2604638"/>
              <a:ext cx="15544" cy="6698"/>
            </a:xfrm>
            <a:custGeom>
              <a:rect b="b" l="l" r="r" t="t"/>
              <a:pathLst>
                <a:path extrusionOk="0" h="209" w="485">
                  <a:moveTo>
                    <a:pt x="248" y="27"/>
                  </a:moveTo>
                  <a:cubicBezTo>
                    <a:pt x="288" y="27"/>
                    <a:pt x="332" y="39"/>
                    <a:pt x="368" y="51"/>
                  </a:cubicBezTo>
                  <a:cubicBezTo>
                    <a:pt x="390" y="62"/>
                    <a:pt x="420" y="81"/>
                    <a:pt x="447" y="107"/>
                  </a:cubicBezTo>
                  <a:lnTo>
                    <a:pt x="447" y="107"/>
                  </a:lnTo>
                  <a:cubicBezTo>
                    <a:pt x="422" y="118"/>
                    <a:pt x="385" y="135"/>
                    <a:pt x="334" y="151"/>
                  </a:cubicBezTo>
                  <a:cubicBezTo>
                    <a:pt x="284" y="151"/>
                    <a:pt x="234" y="168"/>
                    <a:pt x="167" y="168"/>
                  </a:cubicBezTo>
                  <a:cubicBezTo>
                    <a:pt x="134" y="185"/>
                    <a:pt x="100" y="185"/>
                    <a:pt x="67" y="185"/>
                  </a:cubicBezTo>
                  <a:cubicBezTo>
                    <a:pt x="34" y="168"/>
                    <a:pt x="17" y="151"/>
                    <a:pt x="34" y="118"/>
                  </a:cubicBezTo>
                  <a:cubicBezTo>
                    <a:pt x="67" y="68"/>
                    <a:pt x="134" y="34"/>
                    <a:pt x="201" y="34"/>
                  </a:cubicBezTo>
                  <a:cubicBezTo>
                    <a:pt x="215" y="29"/>
                    <a:pt x="231" y="27"/>
                    <a:pt x="248" y="27"/>
                  </a:cubicBezTo>
                  <a:close/>
                  <a:moveTo>
                    <a:pt x="239" y="0"/>
                  </a:moveTo>
                  <a:cubicBezTo>
                    <a:pt x="153" y="0"/>
                    <a:pt x="66" y="41"/>
                    <a:pt x="0" y="118"/>
                  </a:cubicBezTo>
                  <a:cubicBezTo>
                    <a:pt x="0" y="135"/>
                    <a:pt x="0" y="168"/>
                    <a:pt x="17" y="185"/>
                  </a:cubicBezTo>
                  <a:cubicBezTo>
                    <a:pt x="34" y="201"/>
                    <a:pt x="50" y="201"/>
                    <a:pt x="67" y="201"/>
                  </a:cubicBezTo>
                  <a:cubicBezTo>
                    <a:pt x="78" y="207"/>
                    <a:pt x="89" y="209"/>
                    <a:pt x="100" y="209"/>
                  </a:cubicBezTo>
                  <a:cubicBezTo>
                    <a:pt x="123" y="209"/>
                    <a:pt x="145" y="201"/>
                    <a:pt x="167" y="201"/>
                  </a:cubicBezTo>
                  <a:cubicBezTo>
                    <a:pt x="234" y="201"/>
                    <a:pt x="284" y="185"/>
                    <a:pt x="351" y="168"/>
                  </a:cubicBezTo>
                  <a:cubicBezTo>
                    <a:pt x="389" y="156"/>
                    <a:pt x="426" y="134"/>
                    <a:pt x="457" y="116"/>
                  </a:cubicBezTo>
                  <a:lnTo>
                    <a:pt x="457" y="116"/>
                  </a:lnTo>
                  <a:cubicBezTo>
                    <a:pt x="467" y="127"/>
                    <a:pt x="476" y="139"/>
                    <a:pt x="485" y="151"/>
                  </a:cubicBezTo>
                  <a:cubicBezTo>
                    <a:pt x="485" y="151"/>
                    <a:pt x="485" y="137"/>
                    <a:pt x="471" y="108"/>
                  </a:cubicBezTo>
                  <a:lnTo>
                    <a:pt x="471" y="108"/>
                  </a:lnTo>
                  <a:cubicBezTo>
                    <a:pt x="476" y="106"/>
                    <a:pt x="480" y="103"/>
                    <a:pt x="485" y="101"/>
                  </a:cubicBezTo>
                  <a:cubicBezTo>
                    <a:pt x="485" y="98"/>
                    <a:pt x="483" y="97"/>
                    <a:pt x="480" y="97"/>
                  </a:cubicBezTo>
                  <a:cubicBezTo>
                    <a:pt x="476" y="97"/>
                    <a:pt x="472" y="98"/>
                    <a:pt x="466" y="100"/>
                  </a:cubicBezTo>
                  <a:lnTo>
                    <a:pt x="466" y="100"/>
                  </a:lnTo>
                  <a:cubicBezTo>
                    <a:pt x="433" y="83"/>
                    <a:pt x="400" y="51"/>
                    <a:pt x="368" y="34"/>
                  </a:cubicBezTo>
                  <a:cubicBezTo>
                    <a:pt x="328" y="11"/>
                    <a:pt x="283" y="0"/>
                    <a:pt x="2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60"/>
            <p:cNvSpPr/>
            <p:nvPr/>
          </p:nvSpPr>
          <p:spPr>
            <a:xfrm>
              <a:off x="2922092" y="2597170"/>
              <a:ext cx="5929" cy="11250"/>
            </a:xfrm>
            <a:custGeom>
              <a:rect b="b" l="l" r="r" t="t"/>
              <a:pathLst>
                <a:path extrusionOk="0" h="351" w="185">
                  <a:moveTo>
                    <a:pt x="101" y="0"/>
                  </a:moveTo>
                  <a:cubicBezTo>
                    <a:pt x="51" y="33"/>
                    <a:pt x="17" y="84"/>
                    <a:pt x="17" y="134"/>
                  </a:cubicBezTo>
                  <a:cubicBezTo>
                    <a:pt x="1" y="184"/>
                    <a:pt x="17" y="217"/>
                    <a:pt x="17" y="267"/>
                  </a:cubicBezTo>
                  <a:cubicBezTo>
                    <a:pt x="34" y="301"/>
                    <a:pt x="51" y="334"/>
                    <a:pt x="84" y="351"/>
                  </a:cubicBezTo>
                  <a:cubicBezTo>
                    <a:pt x="68" y="317"/>
                    <a:pt x="51" y="284"/>
                    <a:pt x="51" y="251"/>
                  </a:cubicBezTo>
                  <a:cubicBezTo>
                    <a:pt x="34" y="217"/>
                    <a:pt x="34" y="184"/>
                    <a:pt x="34" y="134"/>
                  </a:cubicBezTo>
                  <a:cubicBezTo>
                    <a:pt x="51" y="100"/>
                    <a:pt x="68" y="50"/>
                    <a:pt x="101" y="33"/>
                  </a:cubicBezTo>
                  <a:cubicBezTo>
                    <a:pt x="106" y="32"/>
                    <a:pt x="111" y="31"/>
                    <a:pt x="116" y="31"/>
                  </a:cubicBezTo>
                  <a:cubicBezTo>
                    <a:pt x="151" y="31"/>
                    <a:pt x="151" y="87"/>
                    <a:pt x="151" y="117"/>
                  </a:cubicBezTo>
                  <a:cubicBezTo>
                    <a:pt x="151" y="167"/>
                    <a:pt x="151" y="201"/>
                    <a:pt x="134" y="234"/>
                  </a:cubicBezTo>
                  <a:cubicBezTo>
                    <a:pt x="118" y="301"/>
                    <a:pt x="101" y="351"/>
                    <a:pt x="101" y="351"/>
                  </a:cubicBezTo>
                  <a:cubicBezTo>
                    <a:pt x="118" y="317"/>
                    <a:pt x="151" y="284"/>
                    <a:pt x="151" y="251"/>
                  </a:cubicBezTo>
                  <a:cubicBezTo>
                    <a:pt x="168" y="201"/>
                    <a:pt x="184" y="167"/>
                    <a:pt x="184" y="134"/>
                  </a:cubicBezTo>
                  <a:cubicBezTo>
                    <a:pt x="184" y="100"/>
                    <a:pt x="184" y="84"/>
                    <a:pt x="168" y="50"/>
                  </a:cubicBezTo>
                  <a:cubicBezTo>
                    <a:pt x="168" y="17"/>
                    <a:pt x="134" y="0"/>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60"/>
            <p:cNvSpPr/>
            <p:nvPr/>
          </p:nvSpPr>
          <p:spPr>
            <a:xfrm>
              <a:off x="2981545" y="2566626"/>
              <a:ext cx="18781" cy="32178"/>
            </a:xfrm>
            <a:custGeom>
              <a:rect b="b" l="l" r="r" t="t"/>
              <a:pathLst>
                <a:path extrusionOk="0" h="1004" w="586">
                  <a:moveTo>
                    <a:pt x="535" y="1"/>
                  </a:moveTo>
                  <a:cubicBezTo>
                    <a:pt x="502" y="17"/>
                    <a:pt x="451" y="34"/>
                    <a:pt x="418" y="67"/>
                  </a:cubicBezTo>
                  <a:cubicBezTo>
                    <a:pt x="151" y="218"/>
                    <a:pt x="0" y="519"/>
                    <a:pt x="34" y="836"/>
                  </a:cubicBezTo>
                  <a:cubicBezTo>
                    <a:pt x="50" y="869"/>
                    <a:pt x="67" y="920"/>
                    <a:pt x="67" y="970"/>
                  </a:cubicBezTo>
                  <a:cubicBezTo>
                    <a:pt x="84" y="986"/>
                    <a:pt x="84" y="1003"/>
                    <a:pt x="101" y="1003"/>
                  </a:cubicBezTo>
                  <a:cubicBezTo>
                    <a:pt x="101" y="1003"/>
                    <a:pt x="67" y="936"/>
                    <a:pt x="67" y="836"/>
                  </a:cubicBezTo>
                  <a:cubicBezTo>
                    <a:pt x="34" y="535"/>
                    <a:pt x="167" y="235"/>
                    <a:pt x="418" y="84"/>
                  </a:cubicBezTo>
                  <a:cubicBezTo>
                    <a:pt x="518" y="17"/>
                    <a:pt x="585" y="1"/>
                    <a:pt x="5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60"/>
            <p:cNvSpPr/>
            <p:nvPr/>
          </p:nvSpPr>
          <p:spPr>
            <a:xfrm>
              <a:off x="2951001" y="2596625"/>
              <a:ext cx="21474" cy="10192"/>
            </a:xfrm>
            <a:custGeom>
              <a:rect b="b" l="l" r="r" t="t"/>
              <a:pathLst>
                <a:path extrusionOk="0" h="318" w="670">
                  <a:moveTo>
                    <a:pt x="669" y="0"/>
                  </a:moveTo>
                  <a:cubicBezTo>
                    <a:pt x="653" y="0"/>
                    <a:pt x="519" y="84"/>
                    <a:pt x="335" y="167"/>
                  </a:cubicBezTo>
                  <a:cubicBezTo>
                    <a:pt x="168" y="251"/>
                    <a:pt x="1" y="318"/>
                    <a:pt x="18" y="318"/>
                  </a:cubicBezTo>
                  <a:cubicBezTo>
                    <a:pt x="252" y="251"/>
                    <a:pt x="469" y="151"/>
                    <a:pt x="6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60"/>
            <p:cNvSpPr/>
            <p:nvPr/>
          </p:nvSpPr>
          <p:spPr>
            <a:xfrm>
              <a:off x="2985294" y="2590183"/>
              <a:ext cx="1635" cy="4872"/>
            </a:xfrm>
            <a:custGeom>
              <a:rect b="b" l="l" r="r" t="t"/>
              <a:pathLst>
                <a:path extrusionOk="0" h="152" w="51">
                  <a:moveTo>
                    <a:pt x="34" y="1"/>
                  </a:moveTo>
                  <a:cubicBezTo>
                    <a:pt x="34" y="1"/>
                    <a:pt x="0" y="34"/>
                    <a:pt x="17" y="68"/>
                  </a:cubicBezTo>
                  <a:cubicBezTo>
                    <a:pt x="17" y="118"/>
                    <a:pt x="34" y="151"/>
                    <a:pt x="34" y="151"/>
                  </a:cubicBezTo>
                  <a:cubicBezTo>
                    <a:pt x="50" y="151"/>
                    <a:pt x="34" y="118"/>
                    <a:pt x="34" y="68"/>
                  </a:cubicBezTo>
                  <a:cubicBezTo>
                    <a:pt x="34" y="34"/>
                    <a:pt x="50"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60"/>
            <p:cNvSpPr/>
            <p:nvPr/>
          </p:nvSpPr>
          <p:spPr>
            <a:xfrm>
              <a:off x="2986897" y="2580953"/>
              <a:ext cx="2179" cy="3910"/>
            </a:xfrm>
            <a:custGeom>
              <a:rect b="b" l="l" r="r" t="t"/>
              <a:pathLst>
                <a:path extrusionOk="0" h="122" w="68">
                  <a:moveTo>
                    <a:pt x="49" y="0"/>
                  </a:moveTo>
                  <a:cubicBezTo>
                    <a:pt x="44" y="0"/>
                    <a:pt x="31" y="28"/>
                    <a:pt x="17" y="55"/>
                  </a:cubicBezTo>
                  <a:cubicBezTo>
                    <a:pt x="0" y="88"/>
                    <a:pt x="0" y="122"/>
                    <a:pt x="0" y="122"/>
                  </a:cubicBezTo>
                  <a:cubicBezTo>
                    <a:pt x="17" y="122"/>
                    <a:pt x="34" y="105"/>
                    <a:pt x="51" y="72"/>
                  </a:cubicBezTo>
                  <a:cubicBezTo>
                    <a:pt x="51" y="38"/>
                    <a:pt x="67" y="5"/>
                    <a:pt x="51" y="5"/>
                  </a:cubicBezTo>
                  <a:cubicBezTo>
                    <a:pt x="51" y="2"/>
                    <a:pt x="50" y="0"/>
                    <a:pt x="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60"/>
            <p:cNvSpPr/>
            <p:nvPr/>
          </p:nvSpPr>
          <p:spPr>
            <a:xfrm>
              <a:off x="2991192" y="2574126"/>
              <a:ext cx="3782" cy="3397"/>
            </a:xfrm>
            <a:custGeom>
              <a:rect b="b" l="l" r="r" t="t"/>
              <a:pathLst>
                <a:path extrusionOk="0" h="106" w="118">
                  <a:moveTo>
                    <a:pt x="117" y="1"/>
                  </a:moveTo>
                  <a:cubicBezTo>
                    <a:pt x="100" y="1"/>
                    <a:pt x="67" y="1"/>
                    <a:pt x="34" y="34"/>
                  </a:cubicBezTo>
                  <a:cubicBezTo>
                    <a:pt x="0" y="67"/>
                    <a:pt x="0" y="101"/>
                    <a:pt x="0" y="101"/>
                  </a:cubicBezTo>
                  <a:cubicBezTo>
                    <a:pt x="3" y="104"/>
                    <a:pt x="6" y="105"/>
                    <a:pt x="9" y="105"/>
                  </a:cubicBezTo>
                  <a:cubicBezTo>
                    <a:pt x="23" y="105"/>
                    <a:pt x="37" y="78"/>
                    <a:pt x="50" y="51"/>
                  </a:cubicBezTo>
                  <a:cubicBezTo>
                    <a:pt x="84" y="34"/>
                    <a:pt x="117" y="17"/>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60"/>
            <p:cNvSpPr/>
            <p:nvPr/>
          </p:nvSpPr>
          <p:spPr>
            <a:xfrm>
              <a:off x="2997602" y="2570152"/>
              <a:ext cx="2179" cy="2083"/>
            </a:xfrm>
            <a:custGeom>
              <a:rect b="b" l="l" r="r" t="t"/>
              <a:pathLst>
                <a:path extrusionOk="0" h="65" w="68">
                  <a:moveTo>
                    <a:pt x="47" y="1"/>
                  </a:moveTo>
                  <a:cubicBezTo>
                    <a:pt x="41" y="1"/>
                    <a:pt x="29" y="12"/>
                    <a:pt x="17" y="24"/>
                  </a:cubicBezTo>
                  <a:cubicBezTo>
                    <a:pt x="1" y="41"/>
                    <a:pt x="1" y="58"/>
                    <a:pt x="1" y="58"/>
                  </a:cubicBezTo>
                  <a:cubicBezTo>
                    <a:pt x="1" y="63"/>
                    <a:pt x="2" y="65"/>
                    <a:pt x="4" y="65"/>
                  </a:cubicBezTo>
                  <a:cubicBezTo>
                    <a:pt x="10" y="65"/>
                    <a:pt x="22" y="53"/>
                    <a:pt x="34" y="41"/>
                  </a:cubicBezTo>
                  <a:cubicBezTo>
                    <a:pt x="51" y="24"/>
                    <a:pt x="67" y="8"/>
                    <a:pt x="51" y="8"/>
                  </a:cubicBezTo>
                  <a:cubicBezTo>
                    <a:pt x="51" y="3"/>
                    <a:pt x="49" y="1"/>
                    <a:pt x="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60"/>
            <p:cNvSpPr/>
            <p:nvPr/>
          </p:nvSpPr>
          <p:spPr>
            <a:xfrm>
              <a:off x="2648449" y="1526476"/>
              <a:ext cx="352390" cy="780033"/>
            </a:xfrm>
            <a:custGeom>
              <a:rect b="b" l="l" r="r" t="t"/>
              <a:pathLst>
                <a:path extrusionOk="0" h="24338" w="10995">
                  <a:moveTo>
                    <a:pt x="5977" y="0"/>
                  </a:moveTo>
                  <a:cubicBezTo>
                    <a:pt x="5917" y="0"/>
                    <a:pt x="5858" y="2"/>
                    <a:pt x="5798" y="7"/>
                  </a:cubicBezTo>
                  <a:lnTo>
                    <a:pt x="3676" y="140"/>
                  </a:lnTo>
                  <a:cubicBezTo>
                    <a:pt x="3676" y="140"/>
                    <a:pt x="3624" y="129"/>
                    <a:pt x="3524" y="129"/>
                  </a:cubicBezTo>
                  <a:cubicBezTo>
                    <a:pt x="3179" y="129"/>
                    <a:pt x="2276" y="260"/>
                    <a:pt x="1070" y="1427"/>
                  </a:cubicBezTo>
                  <a:lnTo>
                    <a:pt x="1" y="2413"/>
                  </a:lnTo>
                  <a:lnTo>
                    <a:pt x="1354" y="4986"/>
                  </a:lnTo>
                  <a:lnTo>
                    <a:pt x="1421" y="6139"/>
                  </a:lnTo>
                  <a:lnTo>
                    <a:pt x="2390" y="9313"/>
                  </a:lnTo>
                  <a:lnTo>
                    <a:pt x="2123" y="10717"/>
                  </a:lnTo>
                  <a:cubicBezTo>
                    <a:pt x="2022" y="11786"/>
                    <a:pt x="585" y="24017"/>
                    <a:pt x="786" y="24201"/>
                  </a:cubicBezTo>
                  <a:cubicBezTo>
                    <a:pt x="800" y="24215"/>
                    <a:pt x="826" y="24222"/>
                    <a:pt x="864" y="24222"/>
                  </a:cubicBezTo>
                  <a:cubicBezTo>
                    <a:pt x="1288" y="24222"/>
                    <a:pt x="3120" y="23382"/>
                    <a:pt x="4146" y="23382"/>
                  </a:cubicBezTo>
                  <a:cubicBezTo>
                    <a:pt x="4380" y="23382"/>
                    <a:pt x="4572" y="23426"/>
                    <a:pt x="4696" y="23532"/>
                  </a:cubicBezTo>
                  <a:cubicBezTo>
                    <a:pt x="5255" y="24001"/>
                    <a:pt x="6260" y="24337"/>
                    <a:pt x="7072" y="24337"/>
                  </a:cubicBezTo>
                  <a:cubicBezTo>
                    <a:pt x="7303" y="24337"/>
                    <a:pt x="7518" y="24310"/>
                    <a:pt x="7703" y="24251"/>
                  </a:cubicBezTo>
                  <a:cubicBezTo>
                    <a:pt x="8320" y="24049"/>
                    <a:pt x="9173" y="23071"/>
                    <a:pt x="10085" y="23071"/>
                  </a:cubicBezTo>
                  <a:cubicBezTo>
                    <a:pt x="10384" y="23071"/>
                    <a:pt x="10689" y="23176"/>
                    <a:pt x="10995" y="23449"/>
                  </a:cubicBezTo>
                  <a:cubicBezTo>
                    <a:pt x="10995" y="23449"/>
                    <a:pt x="10594" y="12605"/>
                    <a:pt x="7987" y="8896"/>
                  </a:cubicBezTo>
                  <a:cubicBezTo>
                    <a:pt x="6935" y="7091"/>
                    <a:pt x="6667" y="7292"/>
                    <a:pt x="7018" y="6239"/>
                  </a:cubicBezTo>
                  <a:lnTo>
                    <a:pt x="8054" y="2814"/>
                  </a:lnTo>
                  <a:lnTo>
                    <a:pt x="7620" y="658"/>
                  </a:lnTo>
                  <a:cubicBezTo>
                    <a:pt x="7178" y="232"/>
                    <a:pt x="6584" y="0"/>
                    <a:pt x="59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60"/>
            <p:cNvSpPr/>
            <p:nvPr/>
          </p:nvSpPr>
          <p:spPr>
            <a:xfrm>
              <a:off x="2806968" y="1530963"/>
              <a:ext cx="130700" cy="147302"/>
            </a:xfrm>
            <a:custGeom>
              <a:rect b="b" l="l" r="r" t="t"/>
              <a:pathLst>
                <a:path extrusionOk="0" h="4596" w="4078">
                  <a:moveTo>
                    <a:pt x="1855" y="0"/>
                  </a:moveTo>
                  <a:lnTo>
                    <a:pt x="0" y="3409"/>
                  </a:lnTo>
                  <a:lnTo>
                    <a:pt x="2523" y="4595"/>
                  </a:lnTo>
                  <a:cubicBezTo>
                    <a:pt x="2523" y="4595"/>
                    <a:pt x="3593" y="2974"/>
                    <a:pt x="3760" y="2189"/>
                  </a:cubicBezTo>
                  <a:cubicBezTo>
                    <a:pt x="4077" y="602"/>
                    <a:pt x="1855" y="0"/>
                    <a:pt x="18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60"/>
            <p:cNvSpPr/>
            <p:nvPr/>
          </p:nvSpPr>
          <p:spPr>
            <a:xfrm>
              <a:off x="2703607" y="1827970"/>
              <a:ext cx="119450" cy="199095"/>
            </a:xfrm>
            <a:custGeom>
              <a:rect b="b" l="l" r="r" t="t"/>
              <a:pathLst>
                <a:path extrusionOk="0" h="6212" w="3727">
                  <a:moveTo>
                    <a:pt x="579" y="535"/>
                  </a:moveTo>
                  <a:lnTo>
                    <a:pt x="569" y="541"/>
                  </a:lnTo>
                  <a:cubicBezTo>
                    <a:pt x="569" y="542"/>
                    <a:pt x="569" y="543"/>
                    <a:pt x="569" y="544"/>
                  </a:cubicBezTo>
                  <a:lnTo>
                    <a:pt x="569" y="544"/>
                  </a:lnTo>
                  <a:cubicBezTo>
                    <a:pt x="572" y="541"/>
                    <a:pt x="576" y="538"/>
                    <a:pt x="579" y="535"/>
                  </a:cubicBezTo>
                  <a:close/>
                  <a:moveTo>
                    <a:pt x="569" y="544"/>
                  </a:moveTo>
                  <a:lnTo>
                    <a:pt x="569" y="544"/>
                  </a:lnTo>
                  <a:cubicBezTo>
                    <a:pt x="563" y="549"/>
                    <a:pt x="557" y="553"/>
                    <a:pt x="552" y="558"/>
                  </a:cubicBezTo>
                  <a:cubicBezTo>
                    <a:pt x="552" y="558"/>
                    <a:pt x="567" y="558"/>
                    <a:pt x="569" y="544"/>
                  </a:cubicBezTo>
                  <a:close/>
                  <a:moveTo>
                    <a:pt x="1" y="4969"/>
                  </a:moveTo>
                  <a:cubicBezTo>
                    <a:pt x="1" y="4977"/>
                    <a:pt x="4" y="4981"/>
                    <a:pt x="8" y="4983"/>
                  </a:cubicBezTo>
                  <a:lnTo>
                    <a:pt x="8" y="4983"/>
                  </a:lnTo>
                  <a:cubicBezTo>
                    <a:pt x="3" y="4978"/>
                    <a:pt x="1" y="4974"/>
                    <a:pt x="1" y="4969"/>
                  </a:cubicBezTo>
                  <a:close/>
                  <a:moveTo>
                    <a:pt x="1976" y="0"/>
                  </a:moveTo>
                  <a:cubicBezTo>
                    <a:pt x="1600" y="0"/>
                    <a:pt x="1241" y="101"/>
                    <a:pt x="920" y="291"/>
                  </a:cubicBezTo>
                  <a:cubicBezTo>
                    <a:pt x="796" y="368"/>
                    <a:pt x="687" y="445"/>
                    <a:pt x="579" y="535"/>
                  </a:cubicBezTo>
                  <a:lnTo>
                    <a:pt x="579" y="535"/>
                  </a:lnTo>
                  <a:lnTo>
                    <a:pt x="652" y="491"/>
                  </a:lnTo>
                  <a:cubicBezTo>
                    <a:pt x="736" y="441"/>
                    <a:pt x="836" y="374"/>
                    <a:pt x="936" y="324"/>
                  </a:cubicBezTo>
                  <a:cubicBezTo>
                    <a:pt x="1277" y="138"/>
                    <a:pt x="1662" y="38"/>
                    <a:pt x="2049" y="38"/>
                  </a:cubicBezTo>
                  <a:cubicBezTo>
                    <a:pt x="2079" y="38"/>
                    <a:pt x="2109" y="39"/>
                    <a:pt x="2139" y="40"/>
                  </a:cubicBezTo>
                  <a:cubicBezTo>
                    <a:pt x="2423" y="57"/>
                    <a:pt x="2691" y="140"/>
                    <a:pt x="2941" y="291"/>
                  </a:cubicBezTo>
                  <a:cubicBezTo>
                    <a:pt x="3225" y="458"/>
                    <a:pt x="3443" y="725"/>
                    <a:pt x="3560" y="1026"/>
                  </a:cubicBezTo>
                  <a:cubicBezTo>
                    <a:pt x="3626" y="1193"/>
                    <a:pt x="3660" y="1360"/>
                    <a:pt x="3643" y="1527"/>
                  </a:cubicBezTo>
                  <a:cubicBezTo>
                    <a:pt x="3626" y="1711"/>
                    <a:pt x="3576" y="1895"/>
                    <a:pt x="3493" y="2062"/>
                  </a:cubicBezTo>
                  <a:cubicBezTo>
                    <a:pt x="3309" y="2379"/>
                    <a:pt x="3025" y="2680"/>
                    <a:pt x="2841" y="3031"/>
                  </a:cubicBezTo>
                  <a:cubicBezTo>
                    <a:pt x="2741" y="3215"/>
                    <a:pt x="2674" y="3415"/>
                    <a:pt x="2657" y="3616"/>
                  </a:cubicBezTo>
                  <a:cubicBezTo>
                    <a:pt x="2641" y="3816"/>
                    <a:pt x="2641" y="4000"/>
                    <a:pt x="2657" y="4200"/>
                  </a:cubicBezTo>
                  <a:cubicBezTo>
                    <a:pt x="2707" y="4568"/>
                    <a:pt x="2707" y="4919"/>
                    <a:pt x="2657" y="5286"/>
                  </a:cubicBezTo>
                  <a:cubicBezTo>
                    <a:pt x="2624" y="5454"/>
                    <a:pt x="2557" y="5604"/>
                    <a:pt x="2473" y="5754"/>
                  </a:cubicBezTo>
                  <a:cubicBezTo>
                    <a:pt x="2390" y="5888"/>
                    <a:pt x="2290" y="6005"/>
                    <a:pt x="2139" y="6072"/>
                  </a:cubicBezTo>
                  <a:cubicBezTo>
                    <a:pt x="2042" y="6127"/>
                    <a:pt x="1923" y="6160"/>
                    <a:pt x="1799" y="6160"/>
                  </a:cubicBezTo>
                  <a:cubicBezTo>
                    <a:pt x="1773" y="6160"/>
                    <a:pt x="1747" y="6158"/>
                    <a:pt x="1722" y="6155"/>
                  </a:cubicBezTo>
                  <a:cubicBezTo>
                    <a:pt x="1588" y="6122"/>
                    <a:pt x="1471" y="6088"/>
                    <a:pt x="1354" y="6005"/>
                  </a:cubicBezTo>
                  <a:cubicBezTo>
                    <a:pt x="1153" y="5871"/>
                    <a:pt x="970" y="5721"/>
                    <a:pt x="803" y="5554"/>
                  </a:cubicBezTo>
                  <a:cubicBezTo>
                    <a:pt x="669" y="5437"/>
                    <a:pt x="535" y="5320"/>
                    <a:pt x="402" y="5203"/>
                  </a:cubicBezTo>
                  <a:cubicBezTo>
                    <a:pt x="301" y="5136"/>
                    <a:pt x="201" y="5069"/>
                    <a:pt x="101" y="5019"/>
                  </a:cubicBezTo>
                  <a:cubicBezTo>
                    <a:pt x="84" y="5002"/>
                    <a:pt x="51" y="5002"/>
                    <a:pt x="17" y="4986"/>
                  </a:cubicBezTo>
                  <a:cubicBezTo>
                    <a:pt x="17" y="4986"/>
                    <a:pt x="13" y="4986"/>
                    <a:pt x="8" y="4983"/>
                  </a:cubicBezTo>
                  <a:lnTo>
                    <a:pt x="8" y="4983"/>
                  </a:lnTo>
                  <a:cubicBezTo>
                    <a:pt x="22" y="4996"/>
                    <a:pt x="53" y="5012"/>
                    <a:pt x="101" y="5036"/>
                  </a:cubicBezTo>
                  <a:cubicBezTo>
                    <a:pt x="201" y="5086"/>
                    <a:pt x="285" y="5153"/>
                    <a:pt x="385" y="5220"/>
                  </a:cubicBezTo>
                  <a:cubicBezTo>
                    <a:pt x="519" y="5337"/>
                    <a:pt x="652" y="5454"/>
                    <a:pt x="786" y="5587"/>
                  </a:cubicBezTo>
                  <a:cubicBezTo>
                    <a:pt x="936" y="5754"/>
                    <a:pt x="1120" y="5921"/>
                    <a:pt x="1321" y="6055"/>
                  </a:cubicBezTo>
                  <a:cubicBezTo>
                    <a:pt x="1438" y="6122"/>
                    <a:pt x="1571" y="6172"/>
                    <a:pt x="1722" y="6205"/>
                  </a:cubicBezTo>
                  <a:cubicBezTo>
                    <a:pt x="1755" y="6209"/>
                    <a:pt x="1790" y="6211"/>
                    <a:pt x="1825" y="6211"/>
                  </a:cubicBezTo>
                  <a:cubicBezTo>
                    <a:pt x="1945" y="6211"/>
                    <a:pt x="2069" y="6187"/>
                    <a:pt x="2173" y="6122"/>
                  </a:cubicBezTo>
                  <a:cubicBezTo>
                    <a:pt x="2323" y="6038"/>
                    <a:pt x="2440" y="5921"/>
                    <a:pt x="2524" y="5788"/>
                  </a:cubicBezTo>
                  <a:cubicBezTo>
                    <a:pt x="2624" y="5637"/>
                    <a:pt x="2674" y="5470"/>
                    <a:pt x="2724" y="5303"/>
                  </a:cubicBezTo>
                  <a:cubicBezTo>
                    <a:pt x="2774" y="4936"/>
                    <a:pt x="2774" y="4568"/>
                    <a:pt x="2724" y="4200"/>
                  </a:cubicBezTo>
                  <a:cubicBezTo>
                    <a:pt x="2657" y="3816"/>
                    <a:pt x="2724" y="3415"/>
                    <a:pt x="2891" y="3064"/>
                  </a:cubicBezTo>
                  <a:cubicBezTo>
                    <a:pt x="3092" y="2713"/>
                    <a:pt x="3359" y="2429"/>
                    <a:pt x="3543" y="2078"/>
                  </a:cubicBezTo>
                  <a:cubicBezTo>
                    <a:pt x="3643" y="1911"/>
                    <a:pt x="3693" y="1728"/>
                    <a:pt x="3710" y="1544"/>
                  </a:cubicBezTo>
                  <a:cubicBezTo>
                    <a:pt x="3727" y="1360"/>
                    <a:pt x="3693" y="1176"/>
                    <a:pt x="3626" y="1009"/>
                  </a:cubicBezTo>
                  <a:cubicBezTo>
                    <a:pt x="3493" y="692"/>
                    <a:pt x="3259" y="424"/>
                    <a:pt x="2975" y="241"/>
                  </a:cubicBezTo>
                  <a:cubicBezTo>
                    <a:pt x="2724" y="90"/>
                    <a:pt x="2423" y="7"/>
                    <a:pt x="2139" y="7"/>
                  </a:cubicBezTo>
                  <a:cubicBezTo>
                    <a:pt x="2085" y="2"/>
                    <a:pt x="2030" y="0"/>
                    <a:pt x="19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60"/>
            <p:cNvSpPr/>
            <p:nvPr/>
          </p:nvSpPr>
          <p:spPr>
            <a:xfrm>
              <a:off x="2827833" y="1916524"/>
              <a:ext cx="160154" cy="261368"/>
            </a:xfrm>
            <a:custGeom>
              <a:rect b="b" l="l" r="r" t="t"/>
              <a:pathLst>
                <a:path extrusionOk="0" h="8155" w="4997">
                  <a:moveTo>
                    <a:pt x="3526" y="1"/>
                  </a:moveTo>
                  <a:cubicBezTo>
                    <a:pt x="3393" y="17"/>
                    <a:pt x="3259" y="51"/>
                    <a:pt x="3142" y="84"/>
                  </a:cubicBezTo>
                  <a:cubicBezTo>
                    <a:pt x="2942" y="151"/>
                    <a:pt x="2741" y="251"/>
                    <a:pt x="2574" y="368"/>
                  </a:cubicBezTo>
                  <a:cubicBezTo>
                    <a:pt x="2056" y="752"/>
                    <a:pt x="1755" y="1337"/>
                    <a:pt x="1772" y="1972"/>
                  </a:cubicBezTo>
                  <a:cubicBezTo>
                    <a:pt x="1772" y="2356"/>
                    <a:pt x="1755" y="2741"/>
                    <a:pt x="1705" y="3125"/>
                  </a:cubicBezTo>
                  <a:cubicBezTo>
                    <a:pt x="1655" y="3325"/>
                    <a:pt x="1572" y="3526"/>
                    <a:pt x="1455" y="3676"/>
                  </a:cubicBezTo>
                  <a:cubicBezTo>
                    <a:pt x="1304" y="3843"/>
                    <a:pt x="1154" y="3994"/>
                    <a:pt x="970" y="4128"/>
                  </a:cubicBezTo>
                  <a:cubicBezTo>
                    <a:pt x="803" y="4261"/>
                    <a:pt x="619" y="4412"/>
                    <a:pt x="469" y="4579"/>
                  </a:cubicBezTo>
                  <a:cubicBezTo>
                    <a:pt x="302" y="4762"/>
                    <a:pt x="201" y="4963"/>
                    <a:pt x="135" y="5197"/>
                  </a:cubicBezTo>
                  <a:cubicBezTo>
                    <a:pt x="1" y="5648"/>
                    <a:pt x="51" y="6133"/>
                    <a:pt x="235" y="6567"/>
                  </a:cubicBezTo>
                  <a:cubicBezTo>
                    <a:pt x="419" y="6968"/>
                    <a:pt x="703" y="7302"/>
                    <a:pt x="1070" y="7536"/>
                  </a:cubicBezTo>
                  <a:cubicBezTo>
                    <a:pt x="1404" y="7753"/>
                    <a:pt x="1755" y="7920"/>
                    <a:pt x="2140" y="8021"/>
                  </a:cubicBezTo>
                  <a:cubicBezTo>
                    <a:pt x="2474" y="8104"/>
                    <a:pt x="2808" y="8138"/>
                    <a:pt x="3142" y="8154"/>
                  </a:cubicBezTo>
                  <a:cubicBezTo>
                    <a:pt x="3627" y="8154"/>
                    <a:pt x="4128" y="8121"/>
                    <a:pt x="4613" y="8054"/>
                  </a:cubicBezTo>
                  <a:cubicBezTo>
                    <a:pt x="4780" y="8037"/>
                    <a:pt x="4913" y="8004"/>
                    <a:pt x="4997" y="7987"/>
                  </a:cubicBezTo>
                  <a:lnTo>
                    <a:pt x="4997" y="7987"/>
                  </a:lnTo>
                  <a:lnTo>
                    <a:pt x="4596" y="8021"/>
                  </a:lnTo>
                  <a:cubicBezTo>
                    <a:pt x="4194" y="8076"/>
                    <a:pt x="3793" y="8108"/>
                    <a:pt x="3392" y="8108"/>
                  </a:cubicBezTo>
                  <a:cubicBezTo>
                    <a:pt x="3308" y="8108"/>
                    <a:pt x="3225" y="8107"/>
                    <a:pt x="3142" y="8104"/>
                  </a:cubicBezTo>
                  <a:cubicBezTo>
                    <a:pt x="2808" y="8087"/>
                    <a:pt x="2474" y="8037"/>
                    <a:pt x="2156" y="7954"/>
                  </a:cubicBezTo>
                  <a:cubicBezTo>
                    <a:pt x="1772" y="7870"/>
                    <a:pt x="1421" y="7703"/>
                    <a:pt x="1104" y="7486"/>
                  </a:cubicBezTo>
                  <a:cubicBezTo>
                    <a:pt x="753" y="7252"/>
                    <a:pt x="469" y="6918"/>
                    <a:pt x="302" y="6534"/>
                  </a:cubicBezTo>
                  <a:cubicBezTo>
                    <a:pt x="118" y="6116"/>
                    <a:pt x="85" y="5665"/>
                    <a:pt x="185" y="5214"/>
                  </a:cubicBezTo>
                  <a:cubicBezTo>
                    <a:pt x="252" y="4996"/>
                    <a:pt x="369" y="4796"/>
                    <a:pt x="519" y="4629"/>
                  </a:cubicBezTo>
                  <a:cubicBezTo>
                    <a:pt x="669" y="4462"/>
                    <a:pt x="836" y="4311"/>
                    <a:pt x="1020" y="4178"/>
                  </a:cubicBezTo>
                  <a:cubicBezTo>
                    <a:pt x="1204" y="4044"/>
                    <a:pt x="1354" y="3894"/>
                    <a:pt x="1505" y="3727"/>
                  </a:cubicBezTo>
                  <a:cubicBezTo>
                    <a:pt x="1638" y="3543"/>
                    <a:pt x="1722" y="3359"/>
                    <a:pt x="1772" y="3142"/>
                  </a:cubicBezTo>
                  <a:cubicBezTo>
                    <a:pt x="1822" y="2757"/>
                    <a:pt x="1839" y="2373"/>
                    <a:pt x="1822" y="1972"/>
                  </a:cubicBezTo>
                  <a:cubicBezTo>
                    <a:pt x="1805" y="1354"/>
                    <a:pt x="2106" y="769"/>
                    <a:pt x="2608" y="402"/>
                  </a:cubicBezTo>
                  <a:cubicBezTo>
                    <a:pt x="2758" y="285"/>
                    <a:pt x="2958" y="184"/>
                    <a:pt x="3142" y="117"/>
                  </a:cubicBezTo>
                  <a:cubicBezTo>
                    <a:pt x="3326" y="51"/>
                    <a:pt x="3493" y="17"/>
                    <a:pt x="36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60"/>
            <p:cNvSpPr/>
            <p:nvPr/>
          </p:nvSpPr>
          <p:spPr>
            <a:xfrm>
              <a:off x="2680595" y="2183533"/>
              <a:ext cx="118906" cy="93426"/>
            </a:xfrm>
            <a:custGeom>
              <a:rect b="b" l="l" r="r" t="t"/>
              <a:pathLst>
                <a:path extrusionOk="0" h="2915" w="3710">
                  <a:moveTo>
                    <a:pt x="962" y="0"/>
                  </a:moveTo>
                  <a:cubicBezTo>
                    <a:pt x="869" y="0"/>
                    <a:pt x="776" y="8"/>
                    <a:pt x="685" y="24"/>
                  </a:cubicBezTo>
                  <a:cubicBezTo>
                    <a:pt x="485" y="74"/>
                    <a:pt x="301" y="157"/>
                    <a:pt x="150" y="274"/>
                  </a:cubicBezTo>
                  <a:cubicBezTo>
                    <a:pt x="117" y="308"/>
                    <a:pt x="67" y="358"/>
                    <a:pt x="34" y="391"/>
                  </a:cubicBezTo>
                  <a:cubicBezTo>
                    <a:pt x="17" y="425"/>
                    <a:pt x="0" y="441"/>
                    <a:pt x="0" y="441"/>
                  </a:cubicBezTo>
                  <a:cubicBezTo>
                    <a:pt x="17" y="441"/>
                    <a:pt x="67" y="391"/>
                    <a:pt x="167" y="308"/>
                  </a:cubicBezTo>
                  <a:cubicBezTo>
                    <a:pt x="318" y="191"/>
                    <a:pt x="501" y="107"/>
                    <a:pt x="702" y="74"/>
                  </a:cubicBezTo>
                  <a:cubicBezTo>
                    <a:pt x="783" y="64"/>
                    <a:pt x="867" y="58"/>
                    <a:pt x="952" y="58"/>
                  </a:cubicBezTo>
                  <a:cubicBezTo>
                    <a:pt x="1148" y="58"/>
                    <a:pt x="1351" y="88"/>
                    <a:pt x="1537" y="157"/>
                  </a:cubicBezTo>
                  <a:cubicBezTo>
                    <a:pt x="1871" y="274"/>
                    <a:pt x="2172" y="458"/>
                    <a:pt x="2423" y="709"/>
                  </a:cubicBezTo>
                  <a:cubicBezTo>
                    <a:pt x="2673" y="943"/>
                    <a:pt x="2891" y="1227"/>
                    <a:pt x="3074" y="1528"/>
                  </a:cubicBezTo>
                  <a:cubicBezTo>
                    <a:pt x="3242" y="1795"/>
                    <a:pt x="3392" y="2062"/>
                    <a:pt x="3509" y="2279"/>
                  </a:cubicBezTo>
                  <a:cubicBezTo>
                    <a:pt x="3559" y="2363"/>
                    <a:pt x="3609" y="2463"/>
                    <a:pt x="3643" y="2563"/>
                  </a:cubicBezTo>
                  <a:cubicBezTo>
                    <a:pt x="3676" y="2664"/>
                    <a:pt x="3693" y="2747"/>
                    <a:pt x="3643" y="2797"/>
                  </a:cubicBezTo>
                  <a:cubicBezTo>
                    <a:pt x="3609" y="2831"/>
                    <a:pt x="3576" y="2864"/>
                    <a:pt x="3526" y="2881"/>
                  </a:cubicBezTo>
                  <a:cubicBezTo>
                    <a:pt x="3492" y="2898"/>
                    <a:pt x="3475" y="2914"/>
                    <a:pt x="3475" y="2914"/>
                  </a:cubicBezTo>
                  <a:cubicBezTo>
                    <a:pt x="3492" y="2914"/>
                    <a:pt x="3509" y="2898"/>
                    <a:pt x="3526" y="2898"/>
                  </a:cubicBezTo>
                  <a:cubicBezTo>
                    <a:pt x="3576" y="2881"/>
                    <a:pt x="3626" y="2848"/>
                    <a:pt x="3676" y="2814"/>
                  </a:cubicBezTo>
                  <a:cubicBezTo>
                    <a:pt x="3693" y="2781"/>
                    <a:pt x="3709" y="2731"/>
                    <a:pt x="3709" y="2697"/>
                  </a:cubicBezTo>
                  <a:cubicBezTo>
                    <a:pt x="3709" y="2647"/>
                    <a:pt x="3693" y="2597"/>
                    <a:pt x="3693" y="2563"/>
                  </a:cubicBezTo>
                  <a:cubicBezTo>
                    <a:pt x="3643" y="2446"/>
                    <a:pt x="3609" y="2346"/>
                    <a:pt x="3542" y="2246"/>
                  </a:cubicBezTo>
                  <a:cubicBezTo>
                    <a:pt x="3425" y="2029"/>
                    <a:pt x="3292" y="1778"/>
                    <a:pt x="3125" y="1494"/>
                  </a:cubicBezTo>
                  <a:cubicBezTo>
                    <a:pt x="2941" y="1193"/>
                    <a:pt x="2724" y="909"/>
                    <a:pt x="2456" y="659"/>
                  </a:cubicBezTo>
                  <a:cubicBezTo>
                    <a:pt x="2206" y="408"/>
                    <a:pt x="1888" y="208"/>
                    <a:pt x="1554" y="91"/>
                  </a:cubicBezTo>
                  <a:cubicBezTo>
                    <a:pt x="1361" y="34"/>
                    <a:pt x="1160" y="0"/>
                    <a:pt x="9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60"/>
            <p:cNvSpPr/>
            <p:nvPr/>
          </p:nvSpPr>
          <p:spPr>
            <a:xfrm>
              <a:off x="2843922" y="1741948"/>
              <a:ext cx="40191" cy="46825"/>
            </a:xfrm>
            <a:custGeom>
              <a:rect b="b" l="l" r="r" t="t"/>
              <a:pathLst>
                <a:path extrusionOk="0" h="1461" w="1254">
                  <a:moveTo>
                    <a:pt x="100" y="1"/>
                  </a:moveTo>
                  <a:cubicBezTo>
                    <a:pt x="67" y="101"/>
                    <a:pt x="34" y="218"/>
                    <a:pt x="34" y="335"/>
                  </a:cubicBezTo>
                  <a:cubicBezTo>
                    <a:pt x="0" y="619"/>
                    <a:pt x="67" y="903"/>
                    <a:pt x="217" y="1137"/>
                  </a:cubicBezTo>
                  <a:cubicBezTo>
                    <a:pt x="318" y="1254"/>
                    <a:pt x="435" y="1354"/>
                    <a:pt x="585" y="1421"/>
                  </a:cubicBezTo>
                  <a:cubicBezTo>
                    <a:pt x="671" y="1445"/>
                    <a:pt x="765" y="1461"/>
                    <a:pt x="856" y="1461"/>
                  </a:cubicBezTo>
                  <a:cubicBezTo>
                    <a:pt x="889" y="1461"/>
                    <a:pt x="921" y="1459"/>
                    <a:pt x="953" y="1454"/>
                  </a:cubicBezTo>
                  <a:cubicBezTo>
                    <a:pt x="1036" y="1437"/>
                    <a:pt x="1120" y="1404"/>
                    <a:pt x="1187" y="1337"/>
                  </a:cubicBezTo>
                  <a:cubicBezTo>
                    <a:pt x="1237" y="1304"/>
                    <a:pt x="1253" y="1287"/>
                    <a:pt x="1253" y="1270"/>
                  </a:cubicBezTo>
                  <a:lnTo>
                    <a:pt x="1253" y="1270"/>
                  </a:lnTo>
                  <a:cubicBezTo>
                    <a:pt x="1153" y="1337"/>
                    <a:pt x="1053" y="1371"/>
                    <a:pt x="953" y="1404"/>
                  </a:cubicBezTo>
                  <a:cubicBezTo>
                    <a:pt x="923" y="1408"/>
                    <a:pt x="894" y="1410"/>
                    <a:pt x="865" y="1410"/>
                  </a:cubicBezTo>
                  <a:cubicBezTo>
                    <a:pt x="777" y="1410"/>
                    <a:pt x="689" y="1392"/>
                    <a:pt x="602" y="1354"/>
                  </a:cubicBezTo>
                  <a:cubicBezTo>
                    <a:pt x="468" y="1304"/>
                    <a:pt x="351" y="1204"/>
                    <a:pt x="284" y="1087"/>
                  </a:cubicBezTo>
                  <a:cubicBezTo>
                    <a:pt x="134" y="869"/>
                    <a:pt x="67" y="602"/>
                    <a:pt x="84" y="335"/>
                  </a:cubicBezTo>
                  <a:cubicBezTo>
                    <a:pt x="84" y="134"/>
                    <a:pt x="117" y="1"/>
                    <a:pt x="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60"/>
            <p:cNvSpPr/>
            <p:nvPr/>
          </p:nvSpPr>
          <p:spPr>
            <a:xfrm>
              <a:off x="2855171" y="1544648"/>
              <a:ext cx="36954" cy="118072"/>
            </a:xfrm>
            <a:custGeom>
              <a:rect b="b" l="l" r="r" t="t"/>
              <a:pathLst>
                <a:path extrusionOk="0" h="3684" w="1153">
                  <a:moveTo>
                    <a:pt x="1003" y="0"/>
                  </a:moveTo>
                  <a:cubicBezTo>
                    <a:pt x="986" y="0"/>
                    <a:pt x="969" y="2"/>
                    <a:pt x="952" y="8"/>
                  </a:cubicBezTo>
                  <a:cubicBezTo>
                    <a:pt x="769" y="8"/>
                    <a:pt x="585" y="108"/>
                    <a:pt x="468" y="242"/>
                  </a:cubicBezTo>
                  <a:cubicBezTo>
                    <a:pt x="384" y="342"/>
                    <a:pt x="334" y="476"/>
                    <a:pt x="318" y="609"/>
                  </a:cubicBezTo>
                  <a:cubicBezTo>
                    <a:pt x="301" y="760"/>
                    <a:pt x="334" y="910"/>
                    <a:pt x="418" y="1044"/>
                  </a:cubicBezTo>
                  <a:cubicBezTo>
                    <a:pt x="501" y="1161"/>
                    <a:pt x="568" y="1311"/>
                    <a:pt x="602" y="1461"/>
                  </a:cubicBezTo>
                  <a:cubicBezTo>
                    <a:pt x="618" y="1528"/>
                    <a:pt x="602" y="1612"/>
                    <a:pt x="568" y="1679"/>
                  </a:cubicBezTo>
                  <a:cubicBezTo>
                    <a:pt x="518" y="1762"/>
                    <a:pt x="485" y="1829"/>
                    <a:pt x="418" y="1879"/>
                  </a:cubicBezTo>
                  <a:cubicBezTo>
                    <a:pt x="301" y="2013"/>
                    <a:pt x="184" y="2146"/>
                    <a:pt x="100" y="2297"/>
                  </a:cubicBezTo>
                  <a:cubicBezTo>
                    <a:pt x="34" y="2447"/>
                    <a:pt x="0" y="2614"/>
                    <a:pt x="0" y="2765"/>
                  </a:cubicBezTo>
                  <a:cubicBezTo>
                    <a:pt x="17" y="2915"/>
                    <a:pt x="50" y="3065"/>
                    <a:pt x="117" y="3199"/>
                  </a:cubicBezTo>
                  <a:cubicBezTo>
                    <a:pt x="184" y="3316"/>
                    <a:pt x="267" y="3400"/>
                    <a:pt x="384" y="3483"/>
                  </a:cubicBezTo>
                  <a:cubicBezTo>
                    <a:pt x="518" y="3600"/>
                    <a:pt x="702" y="3667"/>
                    <a:pt x="886" y="3684"/>
                  </a:cubicBezTo>
                  <a:cubicBezTo>
                    <a:pt x="936" y="3684"/>
                    <a:pt x="986" y="3684"/>
                    <a:pt x="1036" y="3667"/>
                  </a:cubicBezTo>
                  <a:lnTo>
                    <a:pt x="1086" y="3667"/>
                  </a:lnTo>
                  <a:cubicBezTo>
                    <a:pt x="1086" y="3659"/>
                    <a:pt x="1069" y="3659"/>
                    <a:pt x="1036" y="3659"/>
                  </a:cubicBezTo>
                  <a:cubicBezTo>
                    <a:pt x="1003" y="3659"/>
                    <a:pt x="952" y="3659"/>
                    <a:pt x="886" y="3650"/>
                  </a:cubicBezTo>
                  <a:cubicBezTo>
                    <a:pt x="719" y="3634"/>
                    <a:pt x="551" y="3550"/>
                    <a:pt x="401" y="3450"/>
                  </a:cubicBezTo>
                  <a:cubicBezTo>
                    <a:pt x="201" y="3283"/>
                    <a:pt x="67" y="3032"/>
                    <a:pt x="67" y="2765"/>
                  </a:cubicBezTo>
                  <a:cubicBezTo>
                    <a:pt x="67" y="2614"/>
                    <a:pt x="100" y="2464"/>
                    <a:pt x="167" y="2330"/>
                  </a:cubicBezTo>
                  <a:cubicBezTo>
                    <a:pt x="251" y="2180"/>
                    <a:pt x="351" y="2046"/>
                    <a:pt x="468" y="1929"/>
                  </a:cubicBezTo>
                  <a:cubicBezTo>
                    <a:pt x="535" y="1862"/>
                    <a:pt x="585" y="1796"/>
                    <a:pt x="618" y="1712"/>
                  </a:cubicBezTo>
                  <a:cubicBezTo>
                    <a:pt x="668" y="1629"/>
                    <a:pt x="685" y="1545"/>
                    <a:pt x="668" y="1445"/>
                  </a:cubicBezTo>
                  <a:cubicBezTo>
                    <a:pt x="618" y="1294"/>
                    <a:pt x="551" y="1144"/>
                    <a:pt x="468" y="1010"/>
                  </a:cubicBezTo>
                  <a:cubicBezTo>
                    <a:pt x="334" y="776"/>
                    <a:pt x="351" y="492"/>
                    <a:pt x="501" y="275"/>
                  </a:cubicBezTo>
                  <a:cubicBezTo>
                    <a:pt x="618" y="141"/>
                    <a:pt x="785" y="41"/>
                    <a:pt x="952" y="24"/>
                  </a:cubicBezTo>
                  <a:lnTo>
                    <a:pt x="1153" y="24"/>
                  </a:lnTo>
                  <a:cubicBezTo>
                    <a:pt x="1136" y="24"/>
                    <a:pt x="1120" y="8"/>
                    <a:pt x="1103" y="8"/>
                  </a:cubicBezTo>
                  <a:cubicBezTo>
                    <a:pt x="1069" y="8"/>
                    <a:pt x="1036" y="0"/>
                    <a:pt x="10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60"/>
            <p:cNvSpPr/>
            <p:nvPr/>
          </p:nvSpPr>
          <p:spPr>
            <a:xfrm>
              <a:off x="2681108" y="1575929"/>
              <a:ext cx="50927" cy="127495"/>
            </a:xfrm>
            <a:custGeom>
              <a:rect b="b" l="l" r="r" t="t"/>
              <a:pathLst>
                <a:path extrusionOk="0" h="3978" w="1589">
                  <a:moveTo>
                    <a:pt x="51" y="1"/>
                  </a:moveTo>
                  <a:cubicBezTo>
                    <a:pt x="34" y="18"/>
                    <a:pt x="18" y="18"/>
                    <a:pt x="1" y="18"/>
                  </a:cubicBezTo>
                  <a:cubicBezTo>
                    <a:pt x="68" y="18"/>
                    <a:pt x="134" y="18"/>
                    <a:pt x="201" y="34"/>
                  </a:cubicBezTo>
                  <a:cubicBezTo>
                    <a:pt x="402" y="68"/>
                    <a:pt x="569" y="151"/>
                    <a:pt x="686" y="302"/>
                  </a:cubicBezTo>
                  <a:cubicBezTo>
                    <a:pt x="769" y="419"/>
                    <a:pt x="820" y="536"/>
                    <a:pt x="836" y="669"/>
                  </a:cubicBezTo>
                  <a:cubicBezTo>
                    <a:pt x="836" y="820"/>
                    <a:pt x="836" y="970"/>
                    <a:pt x="803" y="1120"/>
                  </a:cubicBezTo>
                  <a:cubicBezTo>
                    <a:pt x="769" y="1271"/>
                    <a:pt x="736" y="1438"/>
                    <a:pt x="719" y="1622"/>
                  </a:cubicBezTo>
                  <a:cubicBezTo>
                    <a:pt x="686" y="1805"/>
                    <a:pt x="719" y="2006"/>
                    <a:pt x="803" y="2173"/>
                  </a:cubicBezTo>
                  <a:cubicBezTo>
                    <a:pt x="903" y="2323"/>
                    <a:pt x="1037" y="2457"/>
                    <a:pt x="1187" y="2574"/>
                  </a:cubicBezTo>
                  <a:cubicBezTo>
                    <a:pt x="1321" y="2674"/>
                    <a:pt x="1404" y="2825"/>
                    <a:pt x="1438" y="2975"/>
                  </a:cubicBezTo>
                  <a:cubicBezTo>
                    <a:pt x="1521" y="3259"/>
                    <a:pt x="1438" y="3543"/>
                    <a:pt x="1237" y="3744"/>
                  </a:cubicBezTo>
                  <a:cubicBezTo>
                    <a:pt x="1087" y="3877"/>
                    <a:pt x="903" y="3944"/>
                    <a:pt x="719" y="3961"/>
                  </a:cubicBezTo>
                  <a:cubicBezTo>
                    <a:pt x="636" y="3961"/>
                    <a:pt x="569" y="3961"/>
                    <a:pt x="502" y="3944"/>
                  </a:cubicBezTo>
                  <a:lnTo>
                    <a:pt x="502" y="3944"/>
                  </a:lnTo>
                  <a:cubicBezTo>
                    <a:pt x="519" y="3961"/>
                    <a:pt x="535" y="3961"/>
                    <a:pt x="552" y="3961"/>
                  </a:cubicBezTo>
                  <a:cubicBezTo>
                    <a:pt x="602" y="3978"/>
                    <a:pt x="669" y="3978"/>
                    <a:pt x="719" y="3978"/>
                  </a:cubicBezTo>
                  <a:cubicBezTo>
                    <a:pt x="920" y="3978"/>
                    <a:pt x="1104" y="3911"/>
                    <a:pt x="1254" y="3777"/>
                  </a:cubicBezTo>
                  <a:cubicBezTo>
                    <a:pt x="1488" y="3577"/>
                    <a:pt x="1588" y="3259"/>
                    <a:pt x="1505" y="2958"/>
                  </a:cubicBezTo>
                  <a:cubicBezTo>
                    <a:pt x="1471" y="2791"/>
                    <a:pt x="1371" y="2641"/>
                    <a:pt x="1237" y="2524"/>
                  </a:cubicBezTo>
                  <a:cubicBezTo>
                    <a:pt x="1087" y="2407"/>
                    <a:pt x="970" y="2290"/>
                    <a:pt x="853" y="2140"/>
                  </a:cubicBezTo>
                  <a:cubicBezTo>
                    <a:pt x="786" y="1972"/>
                    <a:pt x="753" y="1805"/>
                    <a:pt x="786" y="1622"/>
                  </a:cubicBezTo>
                  <a:cubicBezTo>
                    <a:pt x="803" y="1455"/>
                    <a:pt x="836" y="1287"/>
                    <a:pt x="870" y="1120"/>
                  </a:cubicBezTo>
                  <a:cubicBezTo>
                    <a:pt x="903" y="970"/>
                    <a:pt x="903" y="820"/>
                    <a:pt x="886" y="653"/>
                  </a:cubicBezTo>
                  <a:cubicBezTo>
                    <a:pt x="870" y="519"/>
                    <a:pt x="820" y="385"/>
                    <a:pt x="719" y="285"/>
                  </a:cubicBezTo>
                  <a:cubicBezTo>
                    <a:pt x="602" y="118"/>
                    <a:pt x="419" y="18"/>
                    <a:pt x="2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60"/>
            <p:cNvSpPr/>
            <p:nvPr/>
          </p:nvSpPr>
          <p:spPr>
            <a:xfrm>
              <a:off x="2659154" y="1319401"/>
              <a:ext cx="237266" cy="196114"/>
            </a:xfrm>
            <a:custGeom>
              <a:rect b="b" l="l" r="r" t="t"/>
              <a:pathLst>
                <a:path extrusionOk="0" h="6119" w="7403">
                  <a:moveTo>
                    <a:pt x="4751" y="1"/>
                  </a:moveTo>
                  <a:cubicBezTo>
                    <a:pt x="4645" y="1"/>
                    <a:pt x="4537" y="12"/>
                    <a:pt x="4429" y="35"/>
                  </a:cubicBezTo>
                  <a:lnTo>
                    <a:pt x="2006" y="453"/>
                  </a:lnTo>
                  <a:cubicBezTo>
                    <a:pt x="1722" y="586"/>
                    <a:pt x="1354" y="1104"/>
                    <a:pt x="1237" y="1388"/>
                  </a:cubicBezTo>
                  <a:cubicBezTo>
                    <a:pt x="1170" y="1606"/>
                    <a:pt x="1070" y="2057"/>
                    <a:pt x="970" y="2257"/>
                  </a:cubicBezTo>
                  <a:cubicBezTo>
                    <a:pt x="853" y="2491"/>
                    <a:pt x="619" y="2658"/>
                    <a:pt x="452" y="2859"/>
                  </a:cubicBezTo>
                  <a:cubicBezTo>
                    <a:pt x="1" y="3443"/>
                    <a:pt x="218" y="4312"/>
                    <a:pt x="886" y="4613"/>
                  </a:cubicBezTo>
                  <a:cubicBezTo>
                    <a:pt x="652" y="4964"/>
                    <a:pt x="686" y="5448"/>
                    <a:pt x="1003" y="5766"/>
                  </a:cubicBezTo>
                  <a:cubicBezTo>
                    <a:pt x="1233" y="5996"/>
                    <a:pt x="1551" y="6119"/>
                    <a:pt x="1875" y="6119"/>
                  </a:cubicBezTo>
                  <a:cubicBezTo>
                    <a:pt x="1975" y="6119"/>
                    <a:pt x="2075" y="6107"/>
                    <a:pt x="2173" y="6083"/>
                  </a:cubicBezTo>
                  <a:cubicBezTo>
                    <a:pt x="2591" y="5983"/>
                    <a:pt x="2958" y="5766"/>
                    <a:pt x="3259" y="5465"/>
                  </a:cubicBezTo>
                  <a:cubicBezTo>
                    <a:pt x="3459" y="5281"/>
                    <a:pt x="3660" y="5064"/>
                    <a:pt x="3927" y="5031"/>
                  </a:cubicBezTo>
                  <a:cubicBezTo>
                    <a:pt x="4004" y="5019"/>
                    <a:pt x="4104" y="5007"/>
                    <a:pt x="4201" y="5007"/>
                  </a:cubicBezTo>
                  <a:cubicBezTo>
                    <a:pt x="4380" y="5007"/>
                    <a:pt x="4551" y="5047"/>
                    <a:pt x="4562" y="5198"/>
                  </a:cubicBezTo>
                  <a:cubicBezTo>
                    <a:pt x="4618" y="5767"/>
                    <a:pt x="5100" y="6013"/>
                    <a:pt x="5635" y="6013"/>
                  </a:cubicBezTo>
                  <a:cubicBezTo>
                    <a:pt x="5744" y="6013"/>
                    <a:pt x="5855" y="6003"/>
                    <a:pt x="5966" y="5983"/>
                  </a:cubicBezTo>
                  <a:cubicBezTo>
                    <a:pt x="6450" y="5900"/>
                    <a:pt x="7319" y="5749"/>
                    <a:pt x="6968" y="4496"/>
                  </a:cubicBezTo>
                  <a:cubicBezTo>
                    <a:pt x="6918" y="4245"/>
                    <a:pt x="6952" y="3995"/>
                    <a:pt x="7052" y="3761"/>
                  </a:cubicBezTo>
                  <a:cubicBezTo>
                    <a:pt x="7102" y="3611"/>
                    <a:pt x="7219" y="3477"/>
                    <a:pt x="7286" y="3310"/>
                  </a:cubicBezTo>
                  <a:cubicBezTo>
                    <a:pt x="7403" y="2992"/>
                    <a:pt x="7269" y="2625"/>
                    <a:pt x="6968" y="2458"/>
                  </a:cubicBezTo>
                  <a:cubicBezTo>
                    <a:pt x="6801" y="2391"/>
                    <a:pt x="6634" y="2324"/>
                    <a:pt x="6484" y="2224"/>
                  </a:cubicBezTo>
                  <a:cubicBezTo>
                    <a:pt x="6317" y="2040"/>
                    <a:pt x="6350" y="1739"/>
                    <a:pt x="6333" y="1489"/>
                  </a:cubicBezTo>
                  <a:cubicBezTo>
                    <a:pt x="6274" y="647"/>
                    <a:pt x="5562" y="1"/>
                    <a:pt x="47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60"/>
            <p:cNvSpPr/>
            <p:nvPr/>
          </p:nvSpPr>
          <p:spPr>
            <a:xfrm>
              <a:off x="2714312" y="1338534"/>
              <a:ext cx="124290" cy="201018"/>
            </a:xfrm>
            <a:custGeom>
              <a:rect b="b" l="l" r="r" t="t"/>
              <a:pathLst>
                <a:path extrusionOk="0" h="6272" w="3878">
                  <a:moveTo>
                    <a:pt x="1714" y="1"/>
                  </a:moveTo>
                  <a:cubicBezTo>
                    <a:pt x="1123" y="1"/>
                    <a:pt x="532" y="147"/>
                    <a:pt x="1" y="440"/>
                  </a:cubicBezTo>
                  <a:cubicBezTo>
                    <a:pt x="1" y="440"/>
                    <a:pt x="51" y="2780"/>
                    <a:pt x="151" y="3799"/>
                  </a:cubicBezTo>
                  <a:cubicBezTo>
                    <a:pt x="251" y="4818"/>
                    <a:pt x="1287" y="4885"/>
                    <a:pt x="1287" y="4885"/>
                  </a:cubicBezTo>
                  <a:cubicBezTo>
                    <a:pt x="1287" y="4885"/>
                    <a:pt x="1371" y="5988"/>
                    <a:pt x="1421" y="6272"/>
                  </a:cubicBezTo>
                  <a:lnTo>
                    <a:pt x="3877" y="6238"/>
                  </a:lnTo>
                  <a:lnTo>
                    <a:pt x="3760" y="641"/>
                  </a:lnTo>
                  <a:lnTo>
                    <a:pt x="3593" y="541"/>
                  </a:lnTo>
                  <a:cubicBezTo>
                    <a:pt x="3022" y="181"/>
                    <a:pt x="2368" y="1"/>
                    <a:pt x="1714" y="1"/>
                  </a:cubicBezTo>
                  <a:close/>
                </a:path>
              </a:pathLst>
            </a:custGeom>
            <a:solidFill>
              <a:srgbClr val="D89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60"/>
            <p:cNvSpPr/>
            <p:nvPr/>
          </p:nvSpPr>
          <p:spPr>
            <a:xfrm>
              <a:off x="2741105" y="1399750"/>
              <a:ext cx="11794" cy="40415"/>
            </a:xfrm>
            <a:custGeom>
              <a:rect b="b" l="l" r="r" t="t"/>
              <a:pathLst>
                <a:path extrusionOk="0" h="1261" w="368">
                  <a:moveTo>
                    <a:pt x="334" y="1"/>
                  </a:moveTo>
                  <a:lnTo>
                    <a:pt x="334" y="1"/>
                  </a:lnTo>
                  <a:cubicBezTo>
                    <a:pt x="234" y="251"/>
                    <a:pt x="151" y="502"/>
                    <a:pt x="100" y="753"/>
                  </a:cubicBezTo>
                  <a:cubicBezTo>
                    <a:pt x="67" y="853"/>
                    <a:pt x="34" y="953"/>
                    <a:pt x="17" y="1053"/>
                  </a:cubicBezTo>
                  <a:cubicBezTo>
                    <a:pt x="0" y="1104"/>
                    <a:pt x="0" y="1154"/>
                    <a:pt x="17" y="1204"/>
                  </a:cubicBezTo>
                  <a:cubicBezTo>
                    <a:pt x="17" y="1237"/>
                    <a:pt x="50" y="1254"/>
                    <a:pt x="84" y="1254"/>
                  </a:cubicBezTo>
                  <a:lnTo>
                    <a:pt x="134" y="1254"/>
                  </a:lnTo>
                  <a:cubicBezTo>
                    <a:pt x="158" y="1259"/>
                    <a:pt x="183" y="1261"/>
                    <a:pt x="207" y="1261"/>
                  </a:cubicBezTo>
                  <a:cubicBezTo>
                    <a:pt x="265" y="1261"/>
                    <a:pt x="321" y="1249"/>
                    <a:pt x="368" y="1237"/>
                  </a:cubicBezTo>
                  <a:cubicBezTo>
                    <a:pt x="301" y="1204"/>
                    <a:pt x="217" y="1204"/>
                    <a:pt x="134" y="1204"/>
                  </a:cubicBezTo>
                  <a:cubicBezTo>
                    <a:pt x="100" y="1204"/>
                    <a:pt x="67" y="1204"/>
                    <a:pt x="67" y="1170"/>
                  </a:cubicBezTo>
                  <a:cubicBezTo>
                    <a:pt x="67" y="1137"/>
                    <a:pt x="67" y="1104"/>
                    <a:pt x="84" y="1070"/>
                  </a:cubicBezTo>
                  <a:lnTo>
                    <a:pt x="167" y="769"/>
                  </a:lnTo>
                  <a:cubicBezTo>
                    <a:pt x="251" y="519"/>
                    <a:pt x="301" y="268"/>
                    <a:pt x="3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60"/>
            <p:cNvSpPr/>
            <p:nvPr/>
          </p:nvSpPr>
          <p:spPr>
            <a:xfrm>
              <a:off x="2755560" y="1478465"/>
              <a:ext cx="41248" cy="24678"/>
            </a:xfrm>
            <a:custGeom>
              <a:rect b="b" l="l" r="r" t="t"/>
              <a:pathLst>
                <a:path extrusionOk="0" h="770" w="1287">
                  <a:moveTo>
                    <a:pt x="1287" y="1"/>
                  </a:moveTo>
                  <a:cubicBezTo>
                    <a:pt x="919" y="285"/>
                    <a:pt x="468" y="469"/>
                    <a:pt x="0" y="502"/>
                  </a:cubicBezTo>
                  <a:lnTo>
                    <a:pt x="17" y="770"/>
                  </a:lnTo>
                  <a:cubicBezTo>
                    <a:pt x="1053" y="753"/>
                    <a:pt x="1287" y="1"/>
                    <a:pt x="1287" y="1"/>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60"/>
            <p:cNvSpPr/>
            <p:nvPr/>
          </p:nvSpPr>
          <p:spPr>
            <a:xfrm>
              <a:off x="2769470" y="1401352"/>
              <a:ext cx="8077" cy="8077"/>
            </a:xfrm>
            <a:custGeom>
              <a:rect b="b" l="l" r="r" t="t"/>
              <a:pathLst>
                <a:path extrusionOk="0" h="252" w="252">
                  <a:moveTo>
                    <a:pt x="118" y="1"/>
                  </a:moveTo>
                  <a:cubicBezTo>
                    <a:pt x="51" y="1"/>
                    <a:pt x="1" y="51"/>
                    <a:pt x="1" y="135"/>
                  </a:cubicBezTo>
                  <a:cubicBezTo>
                    <a:pt x="1" y="201"/>
                    <a:pt x="51" y="252"/>
                    <a:pt x="134" y="252"/>
                  </a:cubicBezTo>
                  <a:cubicBezTo>
                    <a:pt x="201" y="252"/>
                    <a:pt x="251" y="185"/>
                    <a:pt x="251" y="118"/>
                  </a:cubicBezTo>
                  <a:cubicBezTo>
                    <a:pt x="251" y="51"/>
                    <a:pt x="185" y="1"/>
                    <a:pt x="1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60"/>
            <p:cNvSpPr/>
            <p:nvPr/>
          </p:nvSpPr>
          <p:spPr>
            <a:xfrm>
              <a:off x="2767867" y="1396000"/>
              <a:ext cx="16634" cy="4936"/>
            </a:xfrm>
            <a:custGeom>
              <a:rect b="b" l="l" r="r" t="t"/>
              <a:pathLst>
                <a:path extrusionOk="0" h="154" w="519">
                  <a:moveTo>
                    <a:pt x="268" y="1"/>
                  </a:moveTo>
                  <a:cubicBezTo>
                    <a:pt x="201" y="1"/>
                    <a:pt x="118" y="18"/>
                    <a:pt x="67" y="68"/>
                  </a:cubicBezTo>
                  <a:cubicBezTo>
                    <a:pt x="17" y="101"/>
                    <a:pt x="1" y="118"/>
                    <a:pt x="1" y="134"/>
                  </a:cubicBezTo>
                  <a:cubicBezTo>
                    <a:pt x="2" y="136"/>
                    <a:pt x="6" y="137"/>
                    <a:pt x="10" y="137"/>
                  </a:cubicBezTo>
                  <a:cubicBezTo>
                    <a:pt x="44" y="137"/>
                    <a:pt x="149" y="84"/>
                    <a:pt x="268" y="84"/>
                  </a:cubicBezTo>
                  <a:cubicBezTo>
                    <a:pt x="389" y="84"/>
                    <a:pt x="483" y="153"/>
                    <a:pt x="512" y="153"/>
                  </a:cubicBezTo>
                  <a:cubicBezTo>
                    <a:pt x="515" y="153"/>
                    <a:pt x="517" y="153"/>
                    <a:pt x="519" y="151"/>
                  </a:cubicBezTo>
                  <a:cubicBezTo>
                    <a:pt x="519" y="134"/>
                    <a:pt x="502" y="101"/>
                    <a:pt x="468" y="68"/>
                  </a:cubicBezTo>
                  <a:cubicBezTo>
                    <a:pt x="402" y="34"/>
                    <a:pt x="335" y="1"/>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60"/>
            <p:cNvSpPr/>
            <p:nvPr/>
          </p:nvSpPr>
          <p:spPr>
            <a:xfrm>
              <a:off x="2723959" y="1401288"/>
              <a:ext cx="8077" cy="7692"/>
            </a:xfrm>
            <a:custGeom>
              <a:rect b="b" l="l" r="r" t="t"/>
              <a:pathLst>
                <a:path extrusionOk="0" h="240" w="252">
                  <a:moveTo>
                    <a:pt x="139" y="0"/>
                  </a:moveTo>
                  <a:cubicBezTo>
                    <a:pt x="132" y="0"/>
                    <a:pt x="125" y="1"/>
                    <a:pt x="117" y="3"/>
                  </a:cubicBezTo>
                  <a:cubicBezTo>
                    <a:pt x="51" y="3"/>
                    <a:pt x="1" y="53"/>
                    <a:pt x="1" y="120"/>
                  </a:cubicBezTo>
                  <a:cubicBezTo>
                    <a:pt x="1" y="180"/>
                    <a:pt x="41" y="239"/>
                    <a:pt x="109" y="239"/>
                  </a:cubicBezTo>
                  <a:cubicBezTo>
                    <a:pt x="117" y="239"/>
                    <a:pt x="125" y="239"/>
                    <a:pt x="134" y="237"/>
                  </a:cubicBezTo>
                  <a:cubicBezTo>
                    <a:pt x="201" y="237"/>
                    <a:pt x="251" y="187"/>
                    <a:pt x="251" y="120"/>
                  </a:cubicBezTo>
                  <a:cubicBezTo>
                    <a:pt x="251" y="60"/>
                    <a:pt x="198" y="0"/>
                    <a:pt x="1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60"/>
            <p:cNvSpPr/>
            <p:nvPr/>
          </p:nvSpPr>
          <p:spPr>
            <a:xfrm>
              <a:off x="2721266" y="1396545"/>
              <a:ext cx="17179" cy="4936"/>
            </a:xfrm>
            <a:custGeom>
              <a:rect b="b" l="l" r="r" t="t"/>
              <a:pathLst>
                <a:path extrusionOk="0" h="154" w="536">
                  <a:moveTo>
                    <a:pt x="268" y="1"/>
                  </a:moveTo>
                  <a:cubicBezTo>
                    <a:pt x="201" y="1"/>
                    <a:pt x="135" y="34"/>
                    <a:pt x="68" y="67"/>
                  </a:cubicBezTo>
                  <a:cubicBezTo>
                    <a:pt x="18" y="101"/>
                    <a:pt x="1" y="134"/>
                    <a:pt x="18" y="134"/>
                  </a:cubicBezTo>
                  <a:cubicBezTo>
                    <a:pt x="20" y="136"/>
                    <a:pt x="22" y="137"/>
                    <a:pt x="26" y="137"/>
                  </a:cubicBezTo>
                  <a:cubicBezTo>
                    <a:pt x="57" y="137"/>
                    <a:pt x="149" y="84"/>
                    <a:pt x="268" y="84"/>
                  </a:cubicBezTo>
                  <a:cubicBezTo>
                    <a:pt x="390" y="84"/>
                    <a:pt x="484" y="153"/>
                    <a:pt x="512" y="153"/>
                  </a:cubicBezTo>
                  <a:cubicBezTo>
                    <a:pt x="515" y="153"/>
                    <a:pt x="517" y="152"/>
                    <a:pt x="519" y="151"/>
                  </a:cubicBezTo>
                  <a:cubicBezTo>
                    <a:pt x="536" y="134"/>
                    <a:pt x="519" y="117"/>
                    <a:pt x="469" y="84"/>
                  </a:cubicBezTo>
                  <a:cubicBezTo>
                    <a:pt x="419" y="34"/>
                    <a:pt x="352" y="17"/>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60"/>
            <p:cNvSpPr/>
            <p:nvPr/>
          </p:nvSpPr>
          <p:spPr>
            <a:xfrm>
              <a:off x="2759823" y="1439396"/>
              <a:ext cx="15576" cy="13397"/>
            </a:xfrm>
            <a:custGeom>
              <a:rect b="b" l="l" r="r" t="t"/>
              <a:pathLst>
                <a:path extrusionOk="0" h="418" w="486">
                  <a:moveTo>
                    <a:pt x="302" y="0"/>
                  </a:moveTo>
                  <a:cubicBezTo>
                    <a:pt x="252" y="0"/>
                    <a:pt x="201" y="17"/>
                    <a:pt x="168" y="50"/>
                  </a:cubicBezTo>
                  <a:cubicBezTo>
                    <a:pt x="151" y="84"/>
                    <a:pt x="151" y="134"/>
                    <a:pt x="135" y="151"/>
                  </a:cubicBezTo>
                  <a:cubicBezTo>
                    <a:pt x="118" y="159"/>
                    <a:pt x="105" y="159"/>
                    <a:pt x="93" y="159"/>
                  </a:cubicBezTo>
                  <a:cubicBezTo>
                    <a:pt x="80" y="159"/>
                    <a:pt x="68" y="159"/>
                    <a:pt x="51" y="167"/>
                  </a:cubicBezTo>
                  <a:cubicBezTo>
                    <a:pt x="18" y="184"/>
                    <a:pt x="1" y="217"/>
                    <a:pt x="1" y="251"/>
                  </a:cubicBezTo>
                  <a:cubicBezTo>
                    <a:pt x="1" y="284"/>
                    <a:pt x="1" y="318"/>
                    <a:pt x="18" y="351"/>
                  </a:cubicBezTo>
                  <a:lnTo>
                    <a:pt x="18" y="368"/>
                  </a:lnTo>
                  <a:cubicBezTo>
                    <a:pt x="18" y="385"/>
                    <a:pt x="18" y="401"/>
                    <a:pt x="34" y="401"/>
                  </a:cubicBezTo>
                  <a:cubicBezTo>
                    <a:pt x="51" y="401"/>
                    <a:pt x="68" y="418"/>
                    <a:pt x="85" y="418"/>
                  </a:cubicBezTo>
                  <a:cubicBezTo>
                    <a:pt x="151" y="418"/>
                    <a:pt x="201" y="418"/>
                    <a:pt x="268" y="401"/>
                  </a:cubicBezTo>
                  <a:cubicBezTo>
                    <a:pt x="318" y="401"/>
                    <a:pt x="369" y="385"/>
                    <a:pt x="419" y="351"/>
                  </a:cubicBezTo>
                  <a:cubicBezTo>
                    <a:pt x="452" y="318"/>
                    <a:pt x="486" y="268"/>
                    <a:pt x="486" y="217"/>
                  </a:cubicBezTo>
                  <a:cubicBezTo>
                    <a:pt x="486" y="167"/>
                    <a:pt x="452" y="117"/>
                    <a:pt x="419" y="84"/>
                  </a:cubicBezTo>
                  <a:cubicBezTo>
                    <a:pt x="385" y="50"/>
                    <a:pt x="335" y="17"/>
                    <a:pt x="302" y="0"/>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60"/>
            <p:cNvSpPr/>
            <p:nvPr/>
          </p:nvSpPr>
          <p:spPr>
            <a:xfrm>
              <a:off x="2757162" y="1438851"/>
              <a:ext cx="17179" cy="12339"/>
            </a:xfrm>
            <a:custGeom>
              <a:rect b="b" l="l" r="r" t="t"/>
              <a:pathLst>
                <a:path extrusionOk="0" h="385" w="536">
                  <a:moveTo>
                    <a:pt x="535" y="1"/>
                  </a:moveTo>
                  <a:lnTo>
                    <a:pt x="0" y="385"/>
                  </a:lnTo>
                  <a:cubicBezTo>
                    <a:pt x="234" y="368"/>
                    <a:pt x="435" y="218"/>
                    <a:pt x="535" y="1"/>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60"/>
            <p:cNvSpPr/>
            <p:nvPr/>
          </p:nvSpPr>
          <p:spPr>
            <a:xfrm>
              <a:off x="2757162" y="1438819"/>
              <a:ext cx="17179" cy="12403"/>
            </a:xfrm>
            <a:custGeom>
              <a:rect b="b" l="l" r="r" t="t"/>
              <a:pathLst>
                <a:path extrusionOk="0" h="387" w="536">
                  <a:moveTo>
                    <a:pt x="532" y="0"/>
                  </a:moveTo>
                  <a:cubicBezTo>
                    <a:pt x="511" y="0"/>
                    <a:pt x="444" y="140"/>
                    <a:pt x="301" y="235"/>
                  </a:cubicBezTo>
                  <a:cubicBezTo>
                    <a:pt x="201" y="286"/>
                    <a:pt x="101" y="352"/>
                    <a:pt x="0" y="386"/>
                  </a:cubicBezTo>
                  <a:cubicBezTo>
                    <a:pt x="12" y="387"/>
                    <a:pt x="24" y="387"/>
                    <a:pt x="35" y="387"/>
                  </a:cubicBezTo>
                  <a:cubicBezTo>
                    <a:pt x="272" y="387"/>
                    <a:pt x="487" y="225"/>
                    <a:pt x="535" y="2"/>
                  </a:cubicBezTo>
                  <a:cubicBezTo>
                    <a:pt x="534" y="1"/>
                    <a:pt x="533" y="0"/>
                    <a:pt x="5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60"/>
            <p:cNvSpPr/>
            <p:nvPr/>
          </p:nvSpPr>
          <p:spPr>
            <a:xfrm>
              <a:off x="2721811" y="1387411"/>
              <a:ext cx="12339" cy="1667"/>
            </a:xfrm>
            <a:custGeom>
              <a:rect b="b" l="l" r="r" t="t"/>
              <a:pathLst>
                <a:path extrusionOk="0" h="52" w="385">
                  <a:moveTo>
                    <a:pt x="244" y="1"/>
                  </a:moveTo>
                  <a:cubicBezTo>
                    <a:pt x="159" y="1"/>
                    <a:pt x="76" y="19"/>
                    <a:pt x="1" y="52"/>
                  </a:cubicBezTo>
                  <a:lnTo>
                    <a:pt x="385" y="18"/>
                  </a:lnTo>
                  <a:cubicBezTo>
                    <a:pt x="338" y="6"/>
                    <a:pt x="290" y="1"/>
                    <a:pt x="244" y="1"/>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60"/>
            <p:cNvSpPr/>
            <p:nvPr/>
          </p:nvSpPr>
          <p:spPr>
            <a:xfrm>
              <a:off x="2721266" y="1385231"/>
              <a:ext cx="12884" cy="4743"/>
            </a:xfrm>
            <a:custGeom>
              <a:rect b="b" l="l" r="r" t="t"/>
              <a:pathLst>
                <a:path extrusionOk="0" h="148" w="402">
                  <a:moveTo>
                    <a:pt x="238" y="0"/>
                  </a:moveTo>
                  <a:cubicBezTo>
                    <a:pt x="226" y="0"/>
                    <a:pt x="214" y="1"/>
                    <a:pt x="201" y="3"/>
                  </a:cubicBezTo>
                  <a:cubicBezTo>
                    <a:pt x="68" y="19"/>
                    <a:pt x="1" y="86"/>
                    <a:pt x="18" y="120"/>
                  </a:cubicBezTo>
                  <a:cubicBezTo>
                    <a:pt x="27" y="139"/>
                    <a:pt x="60" y="147"/>
                    <a:pt x="106" y="147"/>
                  </a:cubicBezTo>
                  <a:cubicBezTo>
                    <a:pt x="138" y="147"/>
                    <a:pt x="177" y="143"/>
                    <a:pt x="218" y="136"/>
                  </a:cubicBezTo>
                  <a:cubicBezTo>
                    <a:pt x="302" y="136"/>
                    <a:pt x="385" y="120"/>
                    <a:pt x="402" y="86"/>
                  </a:cubicBezTo>
                  <a:cubicBezTo>
                    <a:pt x="402" y="56"/>
                    <a:pt x="336" y="0"/>
                    <a:pt x="2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60"/>
            <p:cNvSpPr/>
            <p:nvPr/>
          </p:nvSpPr>
          <p:spPr>
            <a:xfrm>
              <a:off x="2767867" y="1388276"/>
              <a:ext cx="17179" cy="2404"/>
            </a:xfrm>
            <a:custGeom>
              <a:rect b="b" l="l" r="r" t="t"/>
              <a:pathLst>
                <a:path extrusionOk="0" h="75" w="536">
                  <a:moveTo>
                    <a:pt x="222" y="0"/>
                  </a:moveTo>
                  <a:cubicBezTo>
                    <a:pt x="146" y="0"/>
                    <a:pt x="70" y="13"/>
                    <a:pt x="1" y="41"/>
                  </a:cubicBezTo>
                  <a:lnTo>
                    <a:pt x="535" y="75"/>
                  </a:lnTo>
                  <a:cubicBezTo>
                    <a:pt x="438" y="26"/>
                    <a:pt x="329" y="0"/>
                    <a:pt x="222" y="0"/>
                  </a:cubicBezTo>
                  <a:close/>
                </a:path>
              </a:pathLst>
            </a:custGeom>
            <a:solidFill>
              <a:srgbClr val="BF7A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60"/>
            <p:cNvSpPr/>
            <p:nvPr/>
          </p:nvSpPr>
          <p:spPr>
            <a:xfrm>
              <a:off x="2767386" y="1386289"/>
              <a:ext cx="18172" cy="4872"/>
            </a:xfrm>
            <a:custGeom>
              <a:rect b="b" l="l" r="r" t="t"/>
              <a:pathLst>
                <a:path extrusionOk="0" h="152" w="567">
                  <a:moveTo>
                    <a:pt x="239" y="1"/>
                  </a:moveTo>
                  <a:cubicBezTo>
                    <a:pt x="96" y="1"/>
                    <a:pt x="0" y="73"/>
                    <a:pt x="16" y="103"/>
                  </a:cubicBezTo>
                  <a:cubicBezTo>
                    <a:pt x="16" y="137"/>
                    <a:pt x="133" y="137"/>
                    <a:pt x="283" y="137"/>
                  </a:cubicBezTo>
                  <a:cubicBezTo>
                    <a:pt x="372" y="137"/>
                    <a:pt x="454" y="152"/>
                    <a:pt x="503" y="152"/>
                  </a:cubicBezTo>
                  <a:cubicBezTo>
                    <a:pt x="528" y="152"/>
                    <a:pt x="545" y="148"/>
                    <a:pt x="550" y="137"/>
                  </a:cubicBezTo>
                  <a:cubicBezTo>
                    <a:pt x="567" y="103"/>
                    <a:pt x="450" y="3"/>
                    <a:pt x="283" y="3"/>
                  </a:cubicBezTo>
                  <a:cubicBezTo>
                    <a:pt x="268" y="2"/>
                    <a:pt x="254" y="1"/>
                    <a:pt x="2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60"/>
            <p:cNvSpPr/>
            <p:nvPr/>
          </p:nvSpPr>
          <p:spPr>
            <a:xfrm>
              <a:off x="2700402" y="1310555"/>
              <a:ext cx="134963" cy="74580"/>
            </a:xfrm>
            <a:custGeom>
              <a:rect b="b" l="l" r="r" t="t"/>
              <a:pathLst>
                <a:path extrusionOk="0" h="2327" w="4211">
                  <a:moveTo>
                    <a:pt x="1887" y="1"/>
                  </a:moveTo>
                  <a:cubicBezTo>
                    <a:pt x="1283" y="1"/>
                    <a:pt x="699" y="295"/>
                    <a:pt x="335" y="795"/>
                  </a:cubicBezTo>
                  <a:cubicBezTo>
                    <a:pt x="117" y="1113"/>
                    <a:pt x="0" y="1564"/>
                    <a:pt x="201" y="1898"/>
                  </a:cubicBezTo>
                  <a:cubicBezTo>
                    <a:pt x="340" y="2118"/>
                    <a:pt x="565" y="2222"/>
                    <a:pt x="789" y="2222"/>
                  </a:cubicBezTo>
                  <a:cubicBezTo>
                    <a:pt x="1076" y="2222"/>
                    <a:pt x="1360" y="2050"/>
                    <a:pt x="1454" y="1731"/>
                  </a:cubicBezTo>
                  <a:cubicBezTo>
                    <a:pt x="1454" y="2111"/>
                    <a:pt x="1736" y="2296"/>
                    <a:pt x="2019" y="2296"/>
                  </a:cubicBezTo>
                  <a:cubicBezTo>
                    <a:pt x="2321" y="2296"/>
                    <a:pt x="2625" y="2086"/>
                    <a:pt x="2590" y="1681"/>
                  </a:cubicBezTo>
                  <a:lnTo>
                    <a:pt x="2590" y="1681"/>
                  </a:lnTo>
                  <a:cubicBezTo>
                    <a:pt x="2657" y="1882"/>
                    <a:pt x="2791" y="2065"/>
                    <a:pt x="2958" y="2199"/>
                  </a:cubicBezTo>
                  <a:cubicBezTo>
                    <a:pt x="3028" y="2250"/>
                    <a:pt x="3109" y="2275"/>
                    <a:pt x="3188" y="2275"/>
                  </a:cubicBezTo>
                  <a:cubicBezTo>
                    <a:pt x="3317" y="2275"/>
                    <a:pt x="3443" y="2212"/>
                    <a:pt x="3526" y="2099"/>
                  </a:cubicBezTo>
                  <a:cubicBezTo>
                    <a:pt x="3626" y="2213"/>
                    <a:pt x="3750" y="2327"/>
                    <a:pt x="3898" y="2327"/>
                  </a:cubicBezTo>
                  <a:cubicBezTo>
                    <a:pt x="3924" y="2327"/>
                    <a:pt x="3950" y="2323"/>
                    <a:pt x="3977" y="2316"/>
                  </a:cubicBezTo>
                  <a:cubicBezTo>
                    <a:pt x="4127" y="2266"/>
                    <a:pt x="4211" y="2132"/>
                    <a:pt x="4211" y="1965"/>
                  </a:cubicBezTo>
                  <a:cubicBezTo>
                    <a:pt x="4194" y="1815"/>
                    <a:pt x="4144" y="1681"/>
                    <a:pt x="4061" y="1547"/>
                  </a:cubicBezTo>
                  <a:cubicBezTo>
                    <a:pt x="3739" y="985"/>
                    <a:pt x="3263" y="468"/>
                    <a:pt x="2647" y="266"/>
                  </a:cubicBezTo>
                  <a:lnTo>
                    <a:pt x="2647" y="266"/>
                  </a:lnTo>
                  <a:cubicBezTo>
                    <a:pt x="2498" y="106"/>
                    <a:pt x="2301" y="10"/>
                    <a:pt x="2072" y="10"/>
                  </a:cubicBezTo>
                  <a:cubicBezTo>
                    <a:pt x="2011" y="4"/>
                    <a:pt x="1949" y="1"/>
                    <a:pt x="188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60"/>
            <p:cNvSpPr/>
            <p:nvPr/>
          </p:nvSpPr>
          <p:spPr>
            <a:xfrm>
              <a:off x="2800013" y="1345137"/>
              <a:ext cx="71792" cy="167942"/>
            </a:xfrm>
            <a:custGeom>
              <a:rect b="b" l="l" r="r" t="t"/>
              <a:pathLst>
                <a:path extrusionOk="0" h="5240" w="2240">
                  <a:moveTo>
                    <a:pt x="1103" y="1"/>
                  </a:moveTo>
                  <a:lnTo>
                    <a:pt x="334" y="585"/>
                  </a:lnTo>
                  <a:cubicBezTo>
                    <a:pt x="652" y="1137"/>
                    <a:pt x="652" y="1805"/>
                    <a:pt x="351" y="2373"/>
                  </a:cubicBezTo>
                  <a:cubicBezTo>
                    <a:pt x="234" y="2523"/>
                    <a:pt x="151" y="2707"/>
                    <a:pt x="67" y="2874"/>
                  </a:cubicBezTo>
                  <a:cubicBezTo>
                    <a:pt x="0" y="3058"/>
                    <a:pt x="50" y="3275"/>
                    <a:pt x="184" y="3409"/>
                  </a:cubicBezTo>
                  <a:cubicBezTo>
                    <a:pt x="284" y="3493"/>
                    <a:pt x="435" y="3526"/>
                    <a:pt x="451" y="3643"/>
                  </a:cubicBezTo>
                  <a:cubicBezTo>
                    <a:pt x="451" y="3693"/>
                    <a:pt x="451" y="3760"/>
                    <a:pt x="418" y="3810"/>
                  </a:cubicBezTo>
                  <a:cubicBezTo>
                    <a:pt x="334" y="4044"/>
                    <a:pt x="318" y="4311"/>
                    <a:pt x="384" y="4545"/>
                  </a:cubicBezTo>
                  <a:cubicBezTo>
                    <a:pt x="418" y="4796"/>
                    <a:pt x="585" y="4996"/>
                    <a:pt x="819" y="5080"/>
                  </a:cubicBezTo>
                  <a:cubicBezTo>
                    <a:pt x="967" y="5142"/>
                    <a:pt x="1060" y="5240"/>
                    <a:pt x="1261" y="5240"/>
                  </a:cubicBezTo>
                  <a:cubicBezTo>
                    <a:pt x="1331" y="5240"/>
                    <a:pt x="1416" y="5227"/>
                    <a:pt x="1521" y="5197"/>
                  </a:cubicBezTo>
                  <a:cubicBezTo>
                    <a:pt x="2239" y="5013"/>
                    <a:pt x="1988" y="3409"/>
                    <a:pt x="1922" y="2674"/>
                  </a:cubicBezTo>
                  <a:cubicBezTo>
                    <a:pt x="1855" y="1939"/>
                    <a:pt x="1504" y="619"/>
                    <a:pt x="110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60"/>
            <p:cNvSpPr/>
            <p:nvPr/>
          </p:nvSpPr>
          <p:spPr>
            <a:xfrm>
              <a:off x="2736298" y="1510066"/>
              <a:ext cx="102304" cy="96470"/>
            </a:xfrm>
            <a:custGeom>
              <a:rect b="b" l="l" r="r" t="t"/>
              <a:pathLst>
                <a:path extrusionOk="0" h="3010" w="3192">
                  <a:moveTo>
                    <a:pt x="2022" y="1"/>
                  </a:moveTo>
                  <a:lnTo>
                    <a:pt x="685" y="485"/>
                  </a:lnTo>
                  <a:cubicBezTo>
                    <a:pt x="685" y="485"/>
                    <a:pt x="1" y="3010"/>
                    <a:pt x="358" y="3010"/>
                  </a:cubicBezTo>
                  <a:cubicBezTo>
                    <a:pt x="376" y="3010"/>
                    <a:pt x="395" y="3004"/>
                    <a:pt x="418" y="2992"/>
                  </a:cubicBezTo>
                  <a:cubicBezTo>
                    <a:pt x="885" y="2708"/>
                    <a:pt x="3191" y="886"/>
                    <a:pt x="3191" y="886"/>
                  </a:cubicBezTo>
                  <a:lnTo>
                    <a:pt x="2022" y="1"/>
                  </a:lnTo>
                  <a:close/>
                </a:path>
              </a:pathLst>
            </a:custGeom>
            <a:solidFill>
              <a:srgbClr val="D89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60"/>
            <p:cNvSpPr/>
            <p:nvPr/>
          </p:nvSpPr>
          <p:spPr>
            <a:xfrm>
              <a:off x="2497974" y="1619741"/>
              <a:ext cx="390946" cy="174576"/>
            </a:xfrm>
            <a:custGeom>
              <a:rect b="b" l="l" r="r" t="t"/>
              <a:pathLst>
                <a:path extrusionOk="0" h="5447" w="12198">
                  <a:moveTo>
                    <a:pt x="2740" y="1"/>
                  </a:moveTo>
                  <a:cubicBezTo>
                    <a:pt x="2706" y="1"/>
                    <a:pt x="2671" y="12"/>
                    <a:pt x="2640" y="37"/>
                  </a:cubicBezTo>
                  <a:cubicBezTo>
                    <a:pt x="2540" y="121"/>
                    <a:pt x="2457" y="472"/>
                    <a:pt x="2540" y="906"/>
                  </a:cubicBezTo>
                  <a:cubicBezTo>
                    <a:pt x="2540" y="923"/>
                    <a:pt x="2540" y="923"/>
                    <a:pt x="2540" y="923"/>
                  </a:cubicBezTo>
                  <a:cubicBezTo>
                    <a:pt x="2560" y="1059"/>
                    <a:pt x="2529" y="1110"/>
                    <a:pt x="2469" y="1110"/>
                  </a:cubicBezTo>
                  <a:cubicBezTo>
                    <a:pt x="2332" y="1110"/>
                    <a:pt x="2045" y="839"/>
                    <a:pt x="1905" y="722"/>
                  </a:cubicBezTo>
                  <a:cubicBezTo>
                    <a:pt x="1724" y="558"/>
                    <a:pt x="1140" y="70"/>
                    <a:pt x="1025" y="70"/>
                  </a:cubicBezTo>
                  <a:cubicBezTo>
                    <a:pt x="1023" y="70"/>
                    <a:pt x="1021" y="71"/>
                    <a:pt x="1020" y="71"/>
                  </a:cubicBezTo>
                  <a:cubicBezTo>
                    <a:pt x="886" y="104"/>
                    <a:pt x="886" y="255"/>
                    <a:pt x="1070" y="422"/>
                  </a:cubicBezTo>
                  <a:cubicBezTo>
                    <a:pt x="1270" y="589"/>
                    <a:pt x="1805" y="1123"/>
                    <a:pt x="1705" y="1224"/>
                  </a:cubicBezTo>
                  <a:cubicBezTo>
                    <a:pt x="1700" y="1229"/>
                    <a:pt x="1693" y="1232"/>
                    <a:pt x="1684" y="1232"/>
                  </a:cubicBezTo>
                  <a:cubicBezTo>
                    <a:pt x="1524" y="1232"/>
                    <a:pt x="686" y="438"/>
                    <a:pt x="686" y="438"/>
                  </a:cubicBezTo>
                  <a:cubicBezTo>
                    <a:pt x="686" y="438"/>
                    <a:pt x="571" y="304"/>
                    <a:pt x="474" y="304"/>
                  </a:cubicBezTo>
                  <a:cubicBezTo>
                    <a:pt x="448" y="304"/>
                    <a:pt x="423" y="313"/>
                    <a:pt x="401" y="338"/>
                  </a:cubicBezTo>
                  <a:cubicBezTo>
                    <a:pt x="201" y="522"/>
                    <a:pt x="1270" y="1391"/>
                    <a:pt x="1371" y="1458"/>
                  </a:cubicBezTo>
                  <a:cubicBezTo>
                    <a:pt x="1422" y="1509"/>
                    <a:pt x="1385" y="1580"/>
                    <a:pt x="1327" y="1580"/>
                  </a:cubicBezTo>
                  <a:cubicBezTo>
                    <a:pt x="1309" y="1580"/>
                    <a:pt x="1290" y="1573"/>
                    <a:pt x="1270" y="1558"/>
                  </a:cubicBezTo>
                  <a:cubicBezTo>
                    <a:pt x="1211" y="1513"/>
                    <a:pt x="524" y="842"/>
                    <a:pt x="236" y="842"/>
                  </a:cubicBezTo>
                  <a:cubicBezTo>
                    <a:pt x="201" y="842"/>
                    <a:pt x="172" y="851"/>
                    <a:pt x="151" y="873"/>
                  </a:cubicBezTo>
                  <a:cubicBezTo>
                    <a:pt x="0" y="1023"/>
                    <a:pt x="1020" y="1575"/>
                    <a:pt x="1103" y="1859"/>
                  </a:cubicBezTo>
                  <a:cubicBezTo>
                    <a:pt x="1116" y="1898"/>
                    <a:pt x="1108" y="1915"/>
                    <a:pt x="1086" y="1915"/>
                  </a:cubicBezTo>
                  <a:cubicBezTo>
                    <a:pt x="973" y="1915"/>
                    <a:pt x="468" y="1472"/>
                    <a:pt x="272" y="1472"/>
                  </a:cubicBezTo>
                  <a:cubicBezTo>
                    <a:pt x="250" y="1472"/>
                    <a:pt x="231" y="1478"/>
                    <a:pt x="218" y="1491"/>
                  </a:cubicBezTo>
                  <a:cubicBezTo>
                    <a:pt x="168" y="1558"/>
                    <a:pt x="134" y="1608"/>
                    <a:pt x="669" y="1976"/>
                  </a:cubicBezTo>
                  <a:cubicBezTo>
                    <a:pt x="1120" y="2260"/>
                    <a:pt x="1571" y="2527"/>
                    <a:pt x="2039" y="2761"/>
                  </a:cubicBezTo>
                  <a:lnTo>
                    <a:pt x="2106" y="2778"/>
                  </a:lnTo>
                  <a:cubicBezTo>
                    <a:pt x="2106" y="2778"/>
                    <a:pt x="5784" y="5447"/>
                    <a:pt x="8386" y="5447"/>
                  </a:cubicBezTo>
                  <a:cubicBezTo>
                    <a:pt x="9167" y="5447"/>
                    <a:pt x="9851" y="5207"/>
                    <a:pt x="10310" y="4582"/>
                  </a:cubicBezTo>
                  <a:cubicBezTo>
                    <a:pt x="11011" y="3646"/>
                    <a:pt x="11646" y="2661"/>
                    <a:pt x="12198" y="1625"/>
                  </a:cubicBezTo>
                  <a:lnTo>
                    <a:pt x="9842" y="505"/>
                  </a:lnTo>
                  <a:cubicBezTo>
                    <a:pt x="9842" y="505"/>
                    <a:pt x="8275" y="2978"/>
                    <a:pt x="7894" y="2978"/>
                  </a:cubicBezTo>
                  <a:cubicBezTo>
                    <a:pt x="7892" y="2978"/>
                    <a:pt x="7889" y="2978"/>
                    <a:pt x="7887" y="2978"/>
                  </a:cubicBezTo>
                  <a:cubicBezTo>
                    <a:pt x="5899" y="2828"/>
                    <a:pt x="3927" y="1809"/>
                    <a:pt x="3225" y="1424"/>
                  </a:cubicBezTo>
                  <a:cubicBezTo>
                    <a:pt x="3175" y="1341"/>
                    <a:pt x="3108" y="1224"/>
                    <a:pt x="3025" y="1073"/>
                  </a:cubicBezTo>
                  <a:cubicBezTo>
                    <a:pt x="2975" y="956"/>
                    <a:pt x="2924" y="823"/>
                    <a:pt x="2908" y="689"/>
                  </a:cubicBezTo>
                  <a:cubicBezTo>
                    <a:pt x="2874" y="555"/>
                    <a:pt x="2874" y="405"/>
                    <a:pt x="2874" y="255"/>
                  </a:cubicBezTo>
                  <a:cubicBezTo>
                    <a:pt x="2874" y="238"/>
                    <a:pt x="2874" y="221"/>
                    <a:pt x="2891" y="221"/>
                  </a:cubicBezTo>
                  <a:cubicBezTo>
                    <a:pt x="2891" y="188"/>
                    <a:pt x="2891" y="171"/>
                    <a:pt x="2891" y="154"/>
                  </a:cubicBezTo>
                  <a:cubicBezTo>
                    <a:pt x="2891" y="61"/>
                    <a:pt x="2818" y="1"/>
                    <a:pt x="2740" y="1"/>
                  </a:cubicBezTo>
                  <a:close/>
                </a:path>
              </a:pathLst>
            </a:custGeom>
            <a:solidFill>
              <a:srgbClr val="D893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60"/>
            <p:cNvSpPr/>
            <p:nvPr/>
          </p:nvSpPr>
          <p:spPr>
            <a:xfrm>
              <a:off x="1321451" y="2568229"/>
              <a:ext cx="119995" cy="52883"/>
            </a:xfrm>
            <a:custGeom>
              <a:rect b="b" l="l" r="r" t="t"/>
              <a:pathLst>
                <a:path extrusionOk="0" h="1650" w="3744">
                  <a:moveTo>
                    <a:pt x="2006" y="1"/>
                  </a:moveTo>
                  <a:lnTo>
                    <a:pt x="1" y="17"/>
                  </a:lnTo>
                  <a:lnTo>
                    <a:pt x="1" y="1588"/>
                  </a:lnTo>
                  <a:lnTo>
                    <a:pt x="118" y="1605"/>
                  </a:lnTo>
                  <a:cubicBezTo>
                    <a:pt x="451" y="1615"/>
                    <a:pt x="1416" y="1649"/>
                    <a:pt x="2211" y="1649"/>
                  </a:cubicBezTo>
                  <a:cubicBezTo>
                    <a:pt x="2732" y="1649"/>
                    <a:pt x="3180" y="1634"/>
                    <a:pt x="3326" y="1588"/>
                  </a:cubicBezTo>
                  <a:cubicBezTo>
                    <a:pt x="3743" y="1454"/>
                    <a:pt x="2022" y="1087"/>
                    <a:pt x="2022" y="1087"/>
                  </a:cubicBezTo>
                  <a:lnTo>
                    <a:pt x="2006"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60"/>
            <p:cNvSpPr/>
            <p:nvPr/>
          </p:nvSpPr>
          <p:spPr>
            <a:xfrm>
              <a:off x="1320393" y="2616977"/>
              <a:ext cx="109803" cy="2179"/>
            </a:xfrm>
            <a:custGeom>
              <a:rect b="b" l="l" r="r" t="t"/>
              <a:pathLst>
                <a:path extrusionOk="0" h="68" w="3426">
                  <a:moveTo>
                    <a:pt x="3392" y="0"/>
                  </a:moveTo>
                  <a:lnTo>
                    <a:pt x="3292" y="17"/>
                  </a:lnTo>
                  <a:lnTo>
                    <a:pt x="3392" y="17"/>
                  </a:lnTo>
                  <a:cubicBezTo>
                    <a:pt x="3392" y="17"/>
                    <a:pt x="3409" y="17"/>
                    <a:pt x="3426" y="0"/>
                  </a:cubicBezTo>
                  <a:close/>
                  <a:moveTo>
                    <a:pt x="0" y="17"/>
                  </a:moveTo>
                  <a:cubicBezTo>
                    <a:pt x="17" y="17"/>
                    <a:pt x="17" y="17"/>
                    <a:pt x="34" y="34"/>
                  </a:cubicBezTo>
                  <a:lnTo>
                    <a:pt x="134" y="34"/>
                  </a:lnTo>
                  <a:lnTo>
                    <a:pt x="502" y="50"/>
                  </a:lnTo>
                  <a:cubicBezTo>
                    <a:pt x="802" y="50"/>
                    <a:pt x="1237" y="67"/>
                    <a:pt x="1705" y="67"/>
                  </a:cubicBezTo>
                  <a:cubicBezTo>
                    <a:pt x="2189" y="67"/>
                    <a:pt x="2607" y="50"/>
                    <a:pt x="2924" y="34"/>
                  </a:cubicBezTo>
                  <a:lnTo>
                    <a:pt x="3292" y="17"/>
                  </a:lnTo>
                  <a:lnTo>
                    <a:pt x="2924" y="17"/>
                  </a:lnTo>
                  <a:cubicBezTo>
                    <a:pt x="2607" y="34"/>
                    <a:pt x="2189" y="34"/>
                    <a:pt x="1705" y="34"/>
                  </a:cubicBezTo>
                  <a:lnTo>
                    <a:pt x="502" y="34"/>
                  </a:lnTo>
                  <a:lnTo>
                    <a:pt x="134" y="17"/>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60"/>
            <p:cNvSpPr/>
            <p:nvPr/>
          </p:nvSpPr>
          <p:spPr>
            <a:xfrm>
              <a:off x="1407152" y="2608932"/>
              <a:ext cx="6442" cy="10224"/>
            </a:xfrm>
            <a:custGeom>
              <a:rect b="b" l="l" r="r" t="t"/>
              <a:pathLst>
                <a:path extrusionOk="0" h="319" w="201">
                  <a:moveTo>
                    <a:pt x="201" y="1"/>
                  </a:moveTo>
                  <a:cubicBezTo>
                    <a:pt x="84" y="51"/>
                    <a:pt x="0" y="184"/>
                    <a:pt x="0" y="318"/>
                  </a:cubicBezTo>
                  <a:cubicBezTo>
                    <a:pt x="17" y="251"/>
                    <a:pt x="50" y="201"/>
                    <a:pt x="67" y="134"/>
                  </a:cubicBezTo>
                  <a:cubicBezTo>
                    <a:pt x="117" y="84"/>
                    <a:pt x="151" y="34"/>
                    <a:pt x="2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60"/>
            <p:cNvSpPr/>
            <p:nvPr/>
          </p:nvSpPr>
          <p:spPr>
            <a:xfrm>
              <a:off x="1387858" y="2604125"/>
              <a:ext cx="3782" cy="5384"/>
            </a:xfrm>
            <a:custGeom>
              <a:rect b="b" l="l" r="r" t="t"/>
              <a:pathLst>
                <a:path extrusionOk="0" h="168" w="118">
                  <a:moveTo>
                    <a:pt x="118" y="0"/>
                  </a:moveTo>
                  <a:cubicBezTo>
                    <a:pt x="118" y="0"/>
                    <a:pt x="84" y="34"/>
                    <a:pt x="51" y="84"/>
                  </a:cubicBezTo>
                  <a:cubicBezTo>
                    <a:pt x="34" y="117"/>
                    <a:pt x="1" y="167"/>
                    <a:pt x="17" y="167"/>
                  </a:cubicBezTo>
                  <a:cubicBezTo>
                    <a:pt x="17" y="167"/>
                    <a:pt x="51" y="134"/>
                    <a:pt x="84" y="84"/>
                  </a:cubicBezTo>
                  <a:cubicBezTo>
                    <a:pt x="101" y="50"/>
                    <a:pt x="118"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60"/>
            <p:cNvSpPr/>
            <p:nvPr/>
          </p:nvSpPr>
          <p:spPr>
            <a:xfrm>
              <a:off x="1383051" y="2603035"/>
              <a:ext cx="4295" cy="3782"/>
            </a:xfrm>
            <a:custGeom>
              <a:rect b="b" l="l" r="r" t="t"/>
              <a:pathLst>
                <a:path extrusionOk="0" h="118" w="134">
                  <a:moveTo>
                    <a:pt x="117" y="1"/>
                  </a:moveTo>
                  <a:cubicBezTo>
                    <a:pt x="117" y="1"/>
                    <a:pt x="84" y="18"/>
                    <a:pt x="50" y="51"/>
                  </a:cubicBezTo>
                  <a:cubicBezTo>
                    <a:pt x="17" y="84"/>
                    <a:pt x="0" y="118"/>
                    <a:pt x="0" y="118"/>
                  </a:cubicBezTo>
                  <a:cubicBezTo>
                    <a:pt x="0" y="118"/>
                    <a:pt x="34" y="101"/>
                    <a:pt x="67" y="68"/>
                  </a:cubicBezTo>
                  <a:cubicBezTo>
                    <a:pt x="100" y="34"/>
                    <a:pt x="134" y="1"/>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60"/>
            <p:cNvSpPr/>
            <p:nvPr/>
          </p:nvSpPr>
          <p:spPr>
            <a:xfrm>
              <a:off x="1378756" y="2596080"/>
              <a:ext cx="7532" cy="1314"/>
            </a:xfrm>
            <a:custGeom>
              <a:rect b="b" l="l" r="r" t="t"/>
              <a:pathLst>
                <a:path extrusionOk="0" h="41" w="235">
                  <a:moveTo>
                    <a:pt x="1" y="1"/>
                  </a:moveTo>
                  <a:cubicBezTo>
                    <a:pt x="37" y="28"/>
                    <a:pt x="79" y="41"/>
                    <a:pt x="123" y="41"/>
                  </a:cubicBezTo>
                  <a:cubicBezTo>
                    <a:pt x="159" y="41"/>
                    <a:pt x="197" y="32"/>
                    <a:pt x="234" y="17"/>
                  </a:cubicBezTo>
                  <a:cubicBezTo>
                    <a:pt x="151" y="17"/>
                    <a:pt x="67" y="17"/>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60"/>
            <p:cNvSpPr/>
            <p:nvPr/>
          </p:nvSpPr>
          <p:spPr>
            <a:xfrm>
              <a:off x="1390550" y="2598003"/>
              <a:ext cx="12339" cy="7211"/>
            </a:xfrm>
            <a:custGeom>
              <a:rect b="b" l="l" r="r" t="t"/>
              <a:pathLst>
                <a:path extrusionOk="0" h="225" w="385">
                  <a:moveTo>
                    <a:pt x="259" y="28"/>
                  </a:moveTo>
                  <a:cubicBezTo>
                    <a:pt x="284" y="28"/>
                    <a:pt x="309" y="33"/>
                    <a:pt x="334" y="41"/>
                  </a:cubicBezTo>
                  <a:cubicBezTo>
                    <a:pt x="368" y="58"/>
                    <a:pt x="351" y="74"/>
                    <a:pt x="334" y="91"/>
                  </a:cubicBezTo>
                  <a:cubicBezTo>
                    <a:pt x="301" y="108"/>
                    <a:pt x="284" y="124"/>
                    <a:pt x="251" y="124"/>
                  </a:cubicBezTo>
                  <a:cubicBezTo>
                    <a:pt x="217" y="141"/>
                    <a:pt x="167" y="158"/>
                    <a:pt x="117" y="158"/>
                  </a:cubicBezTo>
                  <a:cubicBezTo>
                    <a:pt x="85" y="166"/>
                    <a:pt x="57" y="170"/>
                    <a:pt x="37" y="172"/>
                  </a:cubicBezTo>
                  <a:lnTo>
                    <a:pt x="37" y="172"/>
                  </a:lnTo>
                  <a:cubicBezTo>
                    <a:pt x="47" y="148"/>
                    <a:pt x="57" y="128"/>
                    <a:pt x="67" y="108"/>
                  </a:cubicBezTo>
                  <a:cubicBezTo>
                    <a:pt x="100" y="74"/>
                    <a:pt x="151" y="41"/>
                    <a:pt x="184" y="41"/>
                  </a:cubicBezTo>
                  <a:cubicBezTo>
                    <a:pt x="209" y="33"/>
                    <a:pt x="234" y="28"/>
                    <a:pt x="259" y="28"/>
                  </a:cubicBezTo>
                  <a:close/>
                  <a:moveTo>
                    <a:pt x="252" y="1"/>
                  </a:moveTo>
                  <a:cubicBezTo>
                    <a:pt x="181" y="1"/>
                    <a:pt x="112" y="34"/>
                    <a:pt x="67" y="91"/>
                  </a:cubicBezTo>
                  <a:cubicBezTo>
                    <a:pt x="34" y="124"/>
                    <a:pt x="34" y="157"/>
                    <a:pt x="18" y="174"/>
                  </a:cubicBezTo>
                  <a:lnTo>
                    <a:pt x="18" y="174"/>
                  </a:lnTo>
                  <a:cubicBezTo>
                    <a:pt x="6" y="175"/>
                    <a:pt x="0" y="175"/>
                    <a:pt x="0" y="175"/>
                  </a:cubicBezTo>
                  <a:cubicBezTo>
                    <a:pt x="5" y="177"/>
                    <a:pt x="11" y="179"/>
                    <a:pt x="17" y="181"/>
                  </a:cubicBezTo>
                  <a:lnTo>
                    <a:pt x="17" y="181"/>
                  </a:lnTo>
                  <a:cubicBezTo>
                    <a:pt x="17" y="196"/>
                    <a:pt x="17" y="210"/>
                    <a:pt x="17" y="225"/>
                  </a:cubicBezTo>
                  <a:cubicBezTo>
                    <a:pt x="22" y="210"/>
                    <a:pt x="27" y="197"/>
                    <a:pt x="32" y="185"/>
                  </a:cubicBezTo>
                  <a:lnTo>
                    <a:pt x="32" y="185"/>
                  </a:lnTo>
                  <a:cubicBezTo>
                    <a:pt x="41" y="186"/>
                    <a:pt x="51" y="187"/>
                    <a:pt x="61" y="187"/>
                  </a:cubicBezTo>
                  <a:cubicBezTo>
                    <a:pt x="84" y="187"/>
                    <a:pt x="109" y="183"/>
                    <a:pt x="134" y="175"/>
                  </a:cubicBezTo>
                  <a:cubicBezTo>
                    <a:pt x="167" y="175"/>
                    <a:pt x="217" y="158"/>
                    <a:pt x="268" y="141"/>
                  </a:cubicBezTo>
                  <a:cubicBezTo>
                    <a:pt x="284" y="141"/>
                    <a:pt x="318" y="124"/>
                    <a:pt x="351" y="124"/>
                  </a:cubicBezTo>
                  <a:cubicBezTo>
                    <a:pt x="351" y="108"/>
                    <a:pt x="368" y="91"/>
                    <a:pt x="368" y="74"/>
                  </a:cubicBezTo>
                  <a:cubicBezTo>
                    <a:pt x="384" y="58"/>
                    <a:pt x="368" y="41"/>
                    <a:pt x="351" y="24"/>
                  </a:cubicBezTo>
                  <a:cubicBezTo>
                    <a:pt x="319" y="8"/>
                    <a:pt x="285" y="1"/>
                    <a:pt x="2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60"/>
            <p:cNvSpPr/>
            <p:nvPr/>
          </p:nvSpPr>
          <p:spPr>
            <a:xfrm>
              <a:off x="1385711" y="2596080"/>
              <a:ext cx="6474" cy="8077"/>
            </a:xfrm>
            <a:custGeom>
              <a:rect b="b" l="l" r="r" t="t"/>
              <a:pathLst>
                <a:path extrusionOk="0" h="252" w="202">
                  <a:moveTo>
                    <a:pt x="51" y="1"/>
                  </a:moveTo>
                  <a:cubicBezTo>
                    <a:pt x="17" y="1"/>
                    <a:pt x="1" y="34"/>
                    <a:pt x="17" y="51"/>
                  </a:cubicBezTo>
                  <a:cubicBezTo>
                    <a:pt x="17" y="84"/>
                    <a:pt x="17" y="101"/>
                    <a:pt x="34" y="118"/>
                  </a:cubicBezTo>
                  <a:cubicBezTo>
                    <a:pt x="51" y="151"/>
                    <a:pt x="68" y="168"/>
                    <a:pt x="101" y="201"/>
                  </a:cubicBezTo>
                  <a:cubicBezTo>
                    <a:pt x="118" y="218"/>
                    <a:pt x="134" y="235"/>
                    <a:pt x="168" y="251"/>
                  </a:cubicBezTo>
                  <a:cubicBezTo>
                    <a:pt x="168" y="235"/>
                    <a:pt x="151" y="218"/>
                    <a:pt x="101" y="184"/>
                  </a:cubicBezTo>
                  <a:cubicBezTo>
                    <a:pt x="84" y="151"/>
                    <a:pt x="68" y="134"/>
                    <a:pt x="51" y="101"/>
                  </a:cubicBezTo>
                  <a:cubicBezTo>
                    <a:pt x="34" y="84"/>
                    <a:pt x="17" y="34"/>
                    <a:pt x="51" y="17"/>
                  </a:cubicBezTo>
                  <a:cubicBezTo>
                    <a:pt x="84" y="17"/>
                    <a:pt x="118" y="51"/>
                    <a:pt x="134" y="84"/>
                  </a:cubicBezTo>
                  <a:cubicBezTo>
                    <a:pt x="151" y="101"/>
                    <a:pt x="168" y="134"/>
                    <a:pt x="185" y="168"/>
                  </a:cubicBezTo>
                  <a:cubicBezTo>
                    <a:pt x="185" y="184"/>
                    <a:pt x="185" y="218"/>
                    <a:pt x="185" y="251"/>
                  </a:cubicBezTo>
                  <a:cubicBezTo>
                    <a:pt x="201" y="218"/>
                    <a:pt x="201" y="184"/>
                    <a:pt x="201" y="151"/>
                  </a:cubicBezTo>
                  <a:cubicBezTo>
                    <a:pt x="185" y="118"/>
                    <a:pt x="185" y="84"/>
                    <a:pt x="151" y="67"/>
                  </a:cubicBezTo>
                  <a:cubicBezTo>
                    <a:pt x="134" y="17"/>
                    <a:pt x="101" y="1"/>
                    <a:pt x="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60"/>
            <p:cNvSpPr/>
            <p:nvPr/>
          </p:nvSpPr>
          <p:spPr>
            <a:xfrm>
              <a:off x="1321451" y="2599285"/>
              <a:ext cx="23076" cy="18781"/>
            </a:xfrm>
            <a:custGeom>
              <a:rect b="b" l="l" r="r" t="t"/>
              <a:pathLst>
                <a:path extrusionOk="0" h="586" w="720">
                  <a:moveTo>
                    <a:pt x="151" y="1"/>
                  </a:moveTo>
                  <a:cubicBezTo>
                    <a:pt x="118" y="1"/>
                    <a:pt x="84" y="1"/>
                    <a:pt x="51" y="18"/>
                  </a:cubicBezTo>
                  <a:lnTo>
                    <a:pt x="1" y="18"/>
                  </a:lnTo>
                  <a:cubicBezTo>
                    <a:pt x="1" y="26"/>
                    <a:pt x="17" y="26"/>
                    <a:pt x="45" y="26"/>
                  </a:cubicBezTo>
                  <a:cubicBezTo>
                    <a:pt x="72" y="26"/>
                    <a:pt x="109" y="26"/>
                    <a:pt x="151" y="34"/>
                  </a:cubicBezTo>
                  <a:cubicBezTo>
                    <a:pt x="402" y="51"/>
                    <a:pt x="602" y="218"/>
                    <a:pt x="686" y="452"/>
                  </a:cubicBezTo>
                  <a:cubicBezTo>
                    <a:pt x="719" y="536"/>
                    <a:pt x="719" y="586"/>
                    <a:pt x="719" y="586"/>
                  </a:cubicBezTo>
                  <a:cubicBezTo>
                    <a:pt x="719" y="569"/>
                    <a:pt x="719" y="552"/>
                    <a:pt x="719" y="552"/>
                  </a:cubicBezTo>
                  <a:cubicBezTo>
                    <a:pt x="719" y="502"/>
                    <a:pt x="703" y="469"/>
                    <a:pt x="703" y="435"/>
                  </a:cubicBezTo>
                  <a:cubicBezTo>
                    <a:pt x="619" y="201"/>
                    <a:pt x="402" y="18"/>
                    <a:pt x="1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60"/>
            <p:cNvSpPr/>
            <p:nvPr/>
          </p:nvSpPr>
          <p:spPr>
            <a:xfrm>
              <a:off x="1327348" y="2573068"/>
              <a:ext cx="1090" cy="26794"/>
            </a:xfrm>
            <a:custGeom>
              <a:rect b="b" l="l" r="r" t="t"/>
              <a:pathLst>
                <a:path extrusionOk="0" h="836" w="34">
                  <a:moveTo>
                    <a:pt x="17" y="0"/>
                  </a:moveTo>
                  <a:cubicBezTo>
                    <a:pt x="17" y="134"/>
                    <a:pt x="1" y="284"/>
                    <a:pt x="17" y="418"/>
                  </a:cubicBezTo>
                  <a:cubicBezTo>
                    <a:pt x="1" y="552"/>
                    <a:pt x="1" y="685"/>
                    <a:pt x="17" y="836"/>
                  </a:cubicBezTo>
                  <a:cubicBezTo>
                    <a:pt x="34" y="552"/>
                    <a:pt x="34" y="284"/>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60"/>
            <p:cNvSpPr/>
            <p:nvPr/>
          </p:nvSpPr>
          <p:spPr>
            <a:xfrm>
              <a:off x="1352507" y="2612137"/>
              <a:ext cx="19326" cy="833"/>
            </a:xfrm>
            <a:custGeom>
              <a:rect b="b" l="l" r="r" t="t"/>
              <a:pathLst>
                <a:path extrusionOk="0" h="26" w="603">
                  <a:moveTo>
                    <a:pt x="1" y="1"/>
                  </a:moveTo>
                  <a:cubicBezTo>
                    <a:pt x="101" y="18"/>
                    <a:pt x="201" y="26"/>
                    <a:pt x="302" y="26"/>
                  </a:cubicBezTo>
                  <a:cubicBezTo>
                    <a:pt x="402" y="26"/>
                    <a:pt x="502" y="18"/>
                    <a:pt x="6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60"/>
            <p:cNvSpPr/>
            <p:nvPr/>
          </p:nvSpPr>
          <p:spPr>
            <a:xfrm>
              <a:off x="1340200" y="2612137"/>
              <a:ext cx="2179" cy="3782"/>
            </a:xfrm>
            <a:custGeom>
              <a:rect b="b" l="l" r="r" t="t"/>
              <a:pathLst>
                <a:path extrusionOk="0" h="118" w="68">
                  <a:moveTo>
                    <a:pt x="1" y="1"/>
                  </a:moveTo>
                  <a:cubicBezTo>
                    <a:pt x="1" y="1"/>
                    <a:pt x="1" y="34"/>
                    <a:pt x="17" y="68"/>
                  </a:cubicBezTo>
                  <a:cubicBezTo>
                    <a:pt x="34" y="84"/>
                    <a:pt x="51" y="118"/>
                    <a:pt x="51" y="118"/>
                  </a:cubicBezTo>
                  <a:cubicBezTo>
                    <a:pt x="51" y="118"/>
                    <a:pt x="67" y="84"/>
                    <a:pt x="51" y="51"/>
                  </a:cubicBezTo>
                  <a:cubicBezTo>
                    <a:pt x="34" y="18"/>
                    <a:pt x="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60"/>
            <p:cNvSpPr/>
            <p:nvPr/>
          </p:nvSpPr>
          <p:spPr>
            <a:xfrm>
              <a:off x="1335392" y="2606272"/>
              <a:ext cx="2692" cy="2692"/>
            </a:xfrm>
            <a:custGeom>
              <a:rect b="b" l="l" r="r" t="t"/>
              <a:pathLst>
                <a:path extrusionOk="0" h="84" w="84">
                  <a:moveTo>
                    <a:pt x="0" y="0"/>
                  </a:moveTo>
                  <a:cubicBezTo>
                    <a:pt x="0" y="0"/>
                    <a:pt x="0" y="33"/>
                    <a:pt x="34" y="50"/>
                  </a:cubicBezTo>
                  <a:cubicBezTo>
                    <a:pt x="50" y="67"/>
                    <a:pt x="67" y="84"/>
                    <a:pt x="67" y="84"/>
                  </a:cubicBezTo>
                  <a:cubicBezTo>
                    <a:pt x="84" y="67"/>
                    <a:pt x="67" y="50"/>
                    <a:pt x="50" y="33"/>
                  </a:cubicBezTo>
                  <a:cubicBezTo>
                    <a:pt x="17" y="17"/>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60"/>
            <p:cNvSpPr/>
            <p:nvPr/>
          </p:nvSpPr>
          <p:spPr>
            <a:xfrm>
              <a:off x="1328406" y="2603356"/>
              <a:ext cx="3782" cy="1538"/>
            </a:xfrm>
            <a:custGeom>
              <a:rect b="b" l="l" r="r" t="t"/>
              <a:pathLst>
                <a:path extrusionOk="0" h="48" w="118">
                  <a:moveTo>
                    <a:pt x="36" y="0"/>
                  </a:moveTo>
                  <a:cubicBezTo>
                    <a:pt x="16" y="0"/>
                    <a:pt x="1" y="8"/>
                    <a:pt x="1" y="8"/>
                  </a:cubicBezTo>
                  <a:cubicBezTo>
                    <a:pt x="1" y="8"/>
                    <a:pt x="34" y="8"/>
                    <a:pt x="68" y="24"/>
                  </a:cubicBezTo>
                  <a:cubicBezTo>
                    <a:pt x="80" y="36"/>
                    <a:pt x="100" y="48"/>
                    <a:pt x="111" y="48"/>
                  </a:cubicBezTo>
                  <a:cubicBezTo>
                    <a:pt x="115" y="48"/>
                    <a:pt x="118" y="46"/>
                    <a:pt x="118" y="41"/>
                  </a:cubicBezTo>
                  <a:cubicBezTo>
                    <a:pt x="118" y="41"/>
                    <a:pt x="101" y="8"/>
                    <a:pt x="68" y="8"/>
                  </a:cubicBezTo>
                  <a:cubicBezTo>
                    <a:pt x="57" y="2"/>
                    <a:pt x="46" y="0"/>
                    <a:pt x="3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60"/>
            <p:cNvSpPr/>
            <p:nvPr/>
          </p:nvSpPr>
          <p:spPr>
            <a:xfrm>
              <a:off x="1323598" y="2602106"/>
              <a:ext cx="2179" cy="962"/>
            </a:xfrm>
            <a:custGeom>
              <a:rect b="b" l="l" r="r" t="t"/>
              <a:pathLst>
                <a:path extrusionOk="0" h="30" w="68">
                  <a:moveTo>
                    <a:pt x="11" y="1"/>
                  </a:moveTo>
                  <a:cubicBezTo>
                    <a:pt x="5" y="1"/>
                    <a:pt x="1" y="5"/>
                    <a:pt x="1" y="13"/>
                  </a:cubicBezTo>
                  <a:cubicBezTo>
                    <a:pt x="1" y="13"/>
                    <a:pt x="17" y="30"/>
                    <a:pt x="34" y="30"/>
                  </a:cubicBezTo>
                  <a:lnTo>
                    <a:pt x="67" y="30"/>
                  </a:lnTo>
                  <a:cubicBezTo>
                    <a:pt x="67" y="30"/>
                    <a:pt x="51" y="13"/>
                    <a:pt x="34" y="13"/>
                  </a:cubicBezTo>
                  <a:cubicBezTo>
                    <a:pt x="26" y="5"/>
                    <a:pt x="17" y="1"/>
                    <a:pt x="1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60"/>
            <p:cNvSpPr/>
            <p:nvPr/>
          </p:nvSpPr>
          <p:spPr>
            <a:xfrm>
              <a:off x="946594" y="2489514"/>
              <a:ext cx="99900" cy="99900"/>
            </a:xfrm>
            <a:custGeom>
              <a:rect b="b" l="l" r="r" t="t"/>
              <a:pathLst>
                <a:path extrusionOk="0" h="3117" w="3117">
                  <a:moveTo>
                    <a:pt x="853" y="1"/>
                  </a:moveTo>
                  <a:lnTo>
                    <a:pt x="1" y="1321"/>
                  </a:lnTo>
                  <a:lnTo>
                    <a:pt x="101" y="1387"/>
                  </a:lnTo>
                  <a:cubicBezTo>
                    <a:pt x="552" y="1722"/>
                    <a:pt x="2424" y="3008"/>
                    <a:pt x="2808" y="3108"/>
                  </a:cubicBezTo>
                  <a:cubicBezTo>
                    <a:pt x="2827" y="3114"/>
                    <a:pt x="2842" y="3116"/>
                    <a:pt x="2855" y="3116"/>
                  </a:cubicBezTo>
                  <a:cubicBezTo>
                    <a:pt x="3116" y="3116"/>
                    <a:pt x="1989" y="1989"/>
                    <a:pt x="1989" y="1989"/>
                  </a:cubicBezTo>
                  <a:lnTo>
                    <a:pt x="2557" y="1070"/>
                  </a:lnTo>
                  <a:lnTo>
                    <a:pt x="853"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60"/>
            <p:cNvSpPr/>
            <p:nvPr/>
          </p:nvSpPr>
          <p:spPr>
            <a:xfrm>
              <a:off x="946594" y="2530218"/>
              <a:ext cx="92689" cy="58395"/>
            </a:xfrm>
            <a:custGeom>
              <a:rect b="b" l="l" r="r" t="t"/>
              <a:pathLst>
                <a:path extrusionOk="0" h="1822" w="2892">
                  <a:moveTo>
                    <a:pt x="1" y="0"/>
                  </a:moveTo>
                  <a:cubicBezTo>
                    <a:pt x="17" y="0"/>
                    <a:pt x="17" y="17"/>
                    <a:pt x="34" y="17"/>
                  </a:cubicBezTo>
                  <a:cubicBezTo>
                    <a:pt x="17" y="0"/>
                    <a:pt x="17" y="0"/>
                    <a:pt x="1" y="0"/>
                  </a:cubicBezTo>
                  <a:close/>
                  <a:moveTo>
                    <a:pt x="34" y="17"/>
                  </a:moveTo>
                  <a:lnTo>
                    <a:pt x="101" y="67"/>
                  </a:lnTo>
                  <a:lnTo>
                    <a:pt x="418" y="285"/>
                  </a:lnTo>
                  <a:cubicBezTo>
                    <a:pt x="669" y="452"/>
                    <a:pt x="1020" y="702"/>
                    <a:pt x="1421" y="953"/>
                  </a:cubicBezTo>
                  <a:cubicBezTo>
                    <a:pt x="1822" y="1203"/>
                    <a:pt x="2190" y="1421"/>
                    <a:pt x="2457" y="1588"/>
                  </a:cubicBezTo>
                  <a:lnTo>
                    <a:pt x="2774" y="1772"/>
                  </a:lnTo>
                  <a:lnTo>
                    <a:pt x="2858" y="1805"/>
                  </a:lnTo>
                  <a:lnTo>
                    <a:pt x="2774" y="1755"/>
                  </a:lnTo>
                  <a:lnTo>
                    <a:pt x="2457" y="1571"/>
                  </a:lnTo>
                  <a:cubicBezTo>
                    <a:pt x="2190" y="1404"/>
                    <a:pt x="1839" y="1187"/>
                    <a:pt x="1438" y="936"/>
                  </a:cubicBezTo>
                  <a:cubicBezTo>
                    <a:pt x="1037" y="669"/>
                    <a:pt x="686" y="435"/>
                    <a:pt x="418" y="268"/>
                  </a:cubicBezTo>
                  <a:lnTo>
                    <a:pt x="118" y="67"/>
                  </a:lnTo>
                  <a:lnTo>
                    <a:pt x="34" y="17"/>
                  </a:lnTo>
                  <a:close/>
                  <a:moveTo>
                    <a:pt x="2858" y="1805"/>
                  </a:moveTo>
                  <a:cubicBezTo>
                    <a:pt x="2875" y="1822"/>
                    <a:pt x="2875" y="1822"/>
                    <a:pt x="2891" y="1822"/>
                  </a:cubicBezTo>
                  <a:cubicBezTo>
                    <a:pt x="2875" y="1822"/>
                    <a:pt x="2875" y="1805"/>
                    <a:pt x="2858" y="1805"/>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60"/>
            <p:cNvSpPr/>
            <p:nvPr/>
          </p:nvSpPr>
          <p:spPr>
            <a:xfrm>
              <a:off x="1019444" y="2572972"/>
              <a:ext cx="10192" cy="5481"/>
            </a:xfrm>
            <a:custGeom>
              <a:rect b="b" l="l" r="r" t="t"/>
              <a:pathLst>
                <a:path extrusionOk="0" h="171" w="318">
                  <a:moveTo>
                    <a:pt x="268" y="0"/>
                  </a:moveTo>
                  <a:cubicBezTo>
                    <a:pt x="152" y="0"/>
                    <a:pt x="44" y="53"/>
                    <a:pt x="0" y="170"/>
                  </a:cubicBezTo>
                  <a:cubicBezTo>
                    <a:pt x="84" y="70"/>
                    <a:pt x="201" y="20"/>
                    <a:pt x="318" y="3"/>
                  </a:cubicBezTo>
                  <a:cubicBezTo>
                    <a:pt x="301" y="1"/>
                    <a:pt x="285" y="0"/>
                    <a:pt x="2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60"/>
            <p:cNvSpPr/>
            <p:nvPr/>
          </p:nvSpPr>
          <p:spPr>
            <a:xfrm>
              <a:off x="1008194" y="2556979"/>
              <a:ext cx="5929" cy="2724"/>
            </a:xfrm>
            <a:custGeom>
              <a:rect b="b" l="l" r="r" t="t"/>
              <a:pathLst>
                <a:path extrusionOk="0" h="85" w="185">
                  <a:moveTo>
                    <a:pt x="184" y="1"/>
                  </a:moveTo>
                  <a:cubicBezTo>
                    <a:pt x="184" y="1"/>
                    <a:pt x="134" y="18"/>
                    <a:pt x="84" y="34"/>
                  </a:cubicBezTo>
                  <a:cubicBezTo>
                    <a:pt x="34" y="51"/>
                    <a:pt x="0" y="84"/>
                    <a:pt x="0" y="84"/>
                  </a:cubicBezTo>
                  <a:cubicBezTo>
                    <a:pt x="34" y="84"/>
                    <a:pt x="67" y="68"/>
                    <a:pt x="100" y="51"/>
                  </a:cubicBezTo>
                  <a:cubicBezTo>
                    <a:pt x="151" y="34"/>
                    <a:pt x="184" y="18"/>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60"/>
            <p:cNvSpPr/>
            <p:nvPr/>
          </p:nvSpPr>
          <p:spPr>
            <a:xfrm>
              <a:off x="1005502" y="2553774"/>
              <a:ext cx="5384" cy="1122"/>
            </a:xfrm>
            <a:custGeom>
              <a:rect b="b" l="l" r="r" t="t"/>
              <a:pathLst>
                <a:path extrusionOk="0" h="35" w="168">
                  <a:moveTo>
                    <a:pt x="68" y="1"/>
                  </a:moveTo>
                  <a:cubicBezTo>
                    <a:pt x="34" y="17"/>
                    <a:pt x="1" y="17"/>
                    <a:pt x="1" y="34"/>
                  </a:cubicBezTo>
                  <a:cubicBezTo>
                    <a:pt x="1" y="34"/>
                    <a:pt x="34" y="34"/>
                    <a:pt x="84" y="17"/>
                  </a:cubicBezTo>
                  <a:cubicBezTo>
                    <a:pt x="134" y="17"/>
                    <a:pt x="168" y="1"/>
                    <a:pt x="1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60"/>
            <p:cNvSpPr/>
            <p:nvPr/>
          </p:nvSpPr>
          <p:spPr>
            <a:xfrm>
              <a:off x="1005502" y="2547749"/>
              <a:ext cx="5929" cy="3910"/>
            </a:xfrm>
            <a:custGeom>
              <a:rect b="b" l="l" r="r" t="t"/>
              <a:pathLst>
                <a:path extrusionOk="0" h="122" w="185">
                  <a:moveTo>
                    <a:pt x="21" y="0"/>
                  </a:moveTo>
                  <a:cubicBezTo>
                    <a:pt x="19" y="0"/>
                    <a:pt x="17" y="2"/>
                    <a:pt x="17" y="5"/>
                  </a:cubicBezTo>
                  <a:cubicBezTo>
                    <a:pt x="1" y="5"/>
                    <a:pt x="34" y="38"/>
                    <a:pt x="84" y="72"/>
                  </a:cubicBezTo>
                  <a:cubicBezTo>
                    <a:pt x="134" y="105"/>
                    <a:pt x="184" y="122"/>
                    <a:pt x="184" y="122"/>
                  </a:cubicBezTo>
                  <a:cubicBezTo>
                    <a:pt x="184" y="105"/>
                    <a:pt x="151" y="72"/>
                    <a:pt x="101" y="55"/>
                  </a:cubicBezTo>
                  <a:cubicBezTo>
                    <a:pt x="60" y="28"/>
                    <a:pt x="30"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60"/>
            <p:cNvSpPr/>
            <p:nvPr/>
          </p:nvSpPr>
          <p:spPr>
            <a:xfrm>
              <a:off x="1007104" y="2543614"/>
              <a:ext cx="6474" cy="4295"/>
            </a:xfrm>
            <a:custGeom>
              <a:rect b="b" l="l" r="r" t="t"/>
              <a:pathLst>
                <a:path extrusionOk="0" h="134" w="202">
                  <a:moveTo>
                    <a:pt x="1" y="0"/>
                  </a:moveTo>
                  <a:cubicBezTo>
                    <a:pt x="1" y="0"/>
                    <a:pt x="34" y="50"/>
                    <a:pt x="84" y="84"/>
                  </a:cubicBezTo>
                  <a:cubicBezTo>
                    <a:pt x="118" y="117"/>
                    <a:pt x="151" y="134"/>
                    <a:pt x="185" y="134"/>
                  </a:cubicBezTo>
                  <a:cubicBezTo>
                    <a:pt x="201" y="134"/>
                    <a:pt x="151" y="100"/>
                    <a:pt x="101" y="67"/>
                  </a:cubicBezTo>
                  <a:cubicBezTo>
                    <a:pt x="51" y="34"/>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60"/>
            <p:cNvSpPr/>
            <p:nvPr/>
          </p:nvSpPr>
          <p:spPr>
            <a:xfrm>
              <a:off x="1013001" y="2554447"/>
              <a:ext cx="12884" cy="5801"/>
            </a:xfrm>
            <a:custGeom>
              <a:rect b="b" l="l" r="r" t="t"/>
              <a:pathLst>
                <a:path extrusionOk="0" h="181" w="402">
                  <a:moveTo>
                    <a:pt x="176" y="17"/>
                  </a:moveTo>
                  <a:cubicBezTo>
                    <a:pt x="197" y="17"/>
                    <a:pt x="218" y="21"/>
                    <a:pt x="235" y="30"/>
                  </a:cubicBezTo>
                  <a:cubicBezTo>
                    <a:pt x="301" y="46"/>
                    <a:pt x="335" y="80"/>
                    <a:pt x="368" y="130"/>
                  </a:cubicBezTo>
                  <a:cubicBezTo>
                    <a:pt x="385" y="147"/>
                    <a:pt x="352" y="163"/>
                    <a:pt x="335" y="163"/>
                  </a:cubicBezTo>
                  <a:cubicBezTo>
                    <a:pt x="301" y="163"/>
                    <a:pt x="285" y="163"/>
                    <a:pt x="251" y="147"/>
                  </a:cubicBezTo>
                  <a:cubicBezTo>
                    <a:pt x="201" y="130"/>
                    <a:pt x="168" y="130"/>
                    <a:pt x="118" y="113"/>
                  </a:cubicBezTo>
                  <a:cubicBezTo>
                    <a:pt x="85" y="97"/>
                    <a:pt x="56" y="80"/>
                    <a:pt x="35" y="68"/>
                  </a:cubicBezTo>
                  <a:lnTo>
                    <a:pt x="35" y="68"/>
                  </a:lnTo>
                  <a:cubicBezTo>
                    <a:pt x="58" y="52"/>
                    <a:pt x="84" y="41"/>
                    <a:pt x="118" y="30"/>
                  </a:cubicBezTo>
                  <a:cubicBezTo>
                    <a:pt x="134" y="21"/>
                    <a:pt x="155" y="17"/>
                    <a:pt x="176" y="17"/>
                  </a:cubicBezTo>
                  <a:close/>
                  <a:moveTo>
                    <a:pt x="188" y="1"/>
                  </a:moveTo>
                  <a:cubicBezTo>
                    <a:pt x="159" y="1"/>
                    <a:pt x="130" y="5"/>
                    <a:pt x="101" y="13"/>
                  </a:cubicBezTo>
                  <a:cubicBezTo>
                    <a:pt x="69" y="29"/>
                    <a:pt x="53" y="45"/>
                    <a:pt x="23" y="60"/>
                  </a:cubicBezTo>
                  <a:lnTo>
                    <a:pt x="23" y="60"/>
                  </a:lnTo>
                  <a:cubicBezTo>
                    <a:pt x="9" y="52"/>
                    <a:pt x="1" y="46"/>
                    <a:pt x="1" y="46"/>
                  </a:cubicBezTo>
                  <a:lnTo>
                    <a:pt x="1" y="63"/>
                  </a:lnTo>
                  <a:cubicBezTo>
                    <a:pt x="4" y="65"/>
                    <a:pt x="8" y="67"/>
                    <a:pt x="12" y="69"/>
                  </a:cubicBezTo>
                  <a:lnTo>
                    <a:pt x="12" y="69"/>
                  </a:lnTo>
                  <a:cubicBezTo>
                    <a:pt x="1" y="84"/>
                    <a:pt x="1" y="97"/>
                    <a:pt x="1" y="97"/>
                  </a:cubicBezTo>
                  <a:cubicBezTo>
                    <a:pt x="8" y="89"/>
                    <a:pt x="16" y="82"/>
                    <a:pt x="23" y="77"/>
                  </a:cubicBezTo>
                  <a:lnTo>
                    <a:pt x="23" y="77"/>
                  </a:lnTo>
                  <a:cubicBezTo>
                    <a:pt x="50" y="94"/>
                    <a:pt x="79" y="117"/>
                    <a:pt x="118" y="130"/>
                  </a:cubicBezTo>
                  <a:cubicBezTo>
                    <a:pt x="151" y="147"/>
                    <a:pt x="201" y="163"/>
                    <a:pt x="251" y="163"/>
                  </a:cubicBezTo>
                  <a:cubicBezTo>
                    <a:pt x="268" y="180"/>
                    <a:pt x="301" y="180"/>
                    <a:pt x="335" y="180"/>
                  </a:cubicBezTo>
                  <a:cubicBezTo>
                    <a:pt x="352" y="180"/>
                    <a:pt x="368" y="180"/>
                    <a:pt x="385" y="163"/>
                  </a:cubicBezTo>
                  <a:cubicBezTo>
                    <a:pt x="385" y="147"/>
                    <a:pt x="402" y="130"/>
                    <a:pt x="385" y="113"/>
                  </a:cubicBezTo>
                  <a:cubicBezTo>
                    <a:pt x="347" y="38"/>
                    <a:pt x="272" y="1"/>
                    <a:pt x="18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60"/>
            <p:cNvSpPr/>
            <p:nvPr/>
          </p:nvSpPr>
          <p:spPr>
            <a:xfrm>
              <a:off x="1012457" y="2547877"/>
              <a:ext cx="4327" cy="9134"/>
            </a:xfrm>
            <a:custGeom>
              <a:rect b="b" l="l" r="r" t="t"/>
              <a:pathLst>
                <a:path extrusionOk="0" h="285" w="135">
                  <a:moveTo>
                    <a:pt x="68" y="1"/>
                  </a:moveTo>
                  <a:cubicBezTo>
                    <a:pt x="51" y="1"/>
                    <a:pt x="18" y="1"/>
                    <a:pt x="1" y="34"/>
                  </a:cubicBezTo>
                  <a:cubicBezTo>
                    <a:pt x="1" y="51"/>
                    <a:pt x="1" y="68"/>
                    <a:pt x="1" y="101"/>
                  </a:cubicBezTo>
                  <a:cubicBezTo>
                    <a:pt x="1" y="118"/>
                    <a:pt x="1" y="151"/>
                    <a:pt x="1" y="185"/>
                  </a:cubicBezTo>
                  <a:cubicBezTo>
                    <a:pt x="1" y="218"/>
                    <a:pt x="18" y="251"/>
                    <a:pt x="34" y="268"/>
                  </a:cubicBezTo>
                  <a:cubicBezTo>
                    <a:pt x="34" y="268"/>
                    <a:pt x="34" y="235"/>
                    <a:pt x="18" y="185"/>
                  </a:cubicBezTo>
                  <a:cubicBezTo>
                    <a:pt x="18" y="151"/>
                    <a:pt x="18" y="118"/>
                    <a:pt x="18" y="101"/>
                  </a:cubicBezTo>
                  <a:cubicBezTo>
                    <a:pt x="18" y="68"/>
                    <a:pt x="34" y="18"/>
                    <a:pt x="68" y="18"/>
                  </a:cubicBezTo>
                  <a:cubicBezTo>
                    <a:pt x="101" y="34"/>
                    <a:pt x="101" y="84"/>
                    <a:pt x="101" y="118"/>
                  </a:cubicBezTo>
                  <a:cubicBezTo>
                    <a:pt x="101" y="151"/>
                    <a:pt x="101" y="185"/>
                    <a:pt x="84" y="201"/>
                  </a:cubicBezTo>
                  <a:cubicBezTo>
                    <a:pt x="84" y="235"/>
                    <a:pt x="68" y="251"/>
                    <a:pt x="51" y="285"/>
                  </a:cubicBezTo>
                  <a:cubicBezTo>
                    <a:pt x="51" y="285"/>
                    <a:pt x="84" y="268"/>
                    <a:pt x="101" y="218"/>
                  </a:cubicBezTo>
                  <a:cubicBezTo>
                    <a:pt x="118" y="185"/>
                    <a:pt x="135" y="151"/>
                    <a:pt x="135" y="118"/>
                  </a:cubicBezTo>
                  <a:cubicBezTo>
                    <a:pt x="135" y="68"/>
                    <a:pt x="118" y="34"/>
                    <a:pt x="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60"/>
            <p:cNvSpPr/>
            <p:nvPr/>
          </p:nvSpPr>
          <p:spPr>
            <a:xfrm>
              <a:off x="957299" y="2515763"/>
              <a:ext cx="13429" cy="27883"/>
            </a:xfrm>
            <a:custGeom>
              <a:rect b="b" l="l" r="r" t="t"/>
              <a:pathLst>
                <a:path extrusionOk="0" h="870" w="419">
                  <a:moveTo>
                    <a:pt x="1" y="0"/>
                  </a:moveTo>
                  <a:cubicBezTo>
                    <a:pt x="1" y="0"/>
                    <a:pt x="51" y="34"/>
                    <a:pt x="118" y="84"/>
                  </a:cubicBezTo>
                  <a:cubicBezTo>
                    <a:pt x="318" y="234"/>
                    <a:pt x="402" y="485"/>
                    <a:pt x="335" y="719"/>
                  </a:cubicBezTo>
                  <a:cubicBezTo>
                    <a:pt x="318" y="819"/>
                    <a:pt x="285" y="869"/>
                    <a:pt x="302" y="869"/>
                  </a:cubicBezTo>
                  <a:cubicBezTo>
                    <a:pt x="302" y="852"/>
                    <a:pt x="318" y="852"/>
                    <a:pt x="318" y="836"/>
                  </a:cubicBezTo>
                  <a:cubicBezTo>
                    <a:pt x="335" y="802"/>
                    <a:pt x="352" y="769"/>
                    <a:pt x="352" y="736"/>
                  </a:cubicBezTo>
                  <a:cubicBezTo>
                    <a:pt x="419" y="485"/>
                    <a:pt x="335" y="218"/>
                    <a:pt x="135" y="67"/>
                  </a:cubicBezTo>
                  <a:cubicBezTo>
                    <a:pt x="101" y="50"/>
                    <a:pt x="68" y="34"/>
                    <a:pt x="34" y="17"/>
                  </a:cubicBezTo>
                  <a:cubicBezTo>
                    <a:pt x="18" y="17"/>
                    <a:pt x="18"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60"/>
            <p:cNvSpPr/>
            <p:nvPr/>
          </p:nvSpPr>
          <p:spPr>
            <a:xfrm>
              <a:off x="962683" y="2496469"/>
              <a:ext cx="14487" cy="22531"/>
            </a:xfrm>
            <a:custGeom>
              <a:rect b="b" l="l" r="r" t="t"/>
              <a:pathLst>
                <a:path extrusionOk="0" h="703" w="452">
                  <a:moveTo>
                    <a:pt x="451" y="1"/>
                  </a:moveTo>
                  <a:cubicBezTo>
                    <a:pt x="284" y="235"/>
                    <a:pt x="134" y="469"/>
                    <a:pt x="0" y="703"/>
                  </a:cubicBezTo>
                  <a:cubicBezTo>
                    <a:pt x="84" y="602"/>
                    <a:pt x="167" y="485"/>
                    <a:pt x="234" y="368"/>
                  </a:cubicBezTo>
                  <a:cubicBezTo>
                    <a:pt x="317" y="251"/>
                    <a:pt x="384" y="134"/>
                    <a:pt x="4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60"/>
            <p:cNvSpPr/>
            <p:nvPr/>
          </p:nvSpPr>
          <p:spPr>
            <a:xfrm>
              <a:off x="977138" y="2543005"/>
              <a:ext cx="15544" cy="10256"/>
            </a:xfrm>
            <a:custGeom>
              <a:rect b="b" l="l" r="r" t="t"/>
              <a:pathLst>
                <a:path extrusionOk="0" h="320" w="485">
                  <a:moveTo>
                    <a:pt x="2" y="0"/>
                  </a:moveTo>
                  <a:cubicBezTo>
                    <a:pt x="1" y="0"/>
                    <a:pt x="0" y="1"/>
                    <a:pt x="0" y="2"/>
                  </a:cubicBezTo>
                  <a:cubicBezTo>
                    <a:pt x="67" y="69"/>
                    <a:pt x="134" y="136"/>
                    <a:pt x="217" y="186"/>
                  </a:cubicBezTo>
                  <a:cubicBezTo>
                    <a:pt x="301" y="236"/>
                    <a:pt x="401" y="287"/>
                    <a:pt x="485" y="320"/>
                  </a:cubicBezTo>
                  <a:cubicBezTo>
                    <a:pt x="485" y="320"/>
                    <a:pt x="368" y="253"/>
                    <a:pt x="234" y="153"/>
                  </a:cubicBezTo>
                  <a:cubicBezTo>
                    <a:pt x="112" y="77"/>
                    <a:pt x="18" y="0"/>
                    <a:pt x="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60"/>
            <p:cNvSpPr/>
            <p:nvPr/>
          </p:nvSpPr>
          <p:spPr>
            <a:xfrm>
              <a:off x="965343" y="2536115"/>
              <a:ext cx="1635" cy="4295"/>
            </a:xfrm>
            <a:custGeom>
              <a:rect b="b" l="l" r="r" t="t"/>
              <a:pathLst>
                <a:path extrusionOk="0" h="134" w="51">
                  <a:moveTo>
                    <a:pt x="34" y="0"/>
                  </a:moveTo>
                  <a:cubicBezTo>
                    <a:pt x="17" y="0"/>
                    <a:pt x="17" y="34"/>
                    <a:pt x="17" y="67"/>
                  </a:cubicBezTo>
                  <a:cubicBezTo>
                    <a:pt x="17" y="101"/>
                    <a:pt x="1" y="117"/>
                    <a:pt x="17" y="134"/>
                  </a:cubicBezTo>
                  <a:cubicBezTo>
                    <a:pt x="17" y="134"/>
                    <a:pt x="34" y="101"/>
                    <a:pt x="34" y="67"/>
                  </a:cubicBezTo>
                  <a:cubicBezTo>
                    <a:pt x="51" y="34"/>
                    <a:pt x="34"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60"/>
            <p:cNvSpPr/>
            <p:nvPr/>
          </p:nvSpPr>
          <p:spPr>
            <a:xfrm>
              <a:off x="965343" y="2528615"/>
              <a:ext cx="1090" cy="3237"/>
            </a:xfrm>
            <a:custGeom>
              <a:rect b="b" l="l" r="r" t="t"/>
              <a:pathLst>
                <a:path extrusionOk="0" h="101" w="34">
                  <a:moveTo>
                    <a:pt x="1" y="0"/>
                  </a:moveTo>
                  <a:cubicBezTo>
                    <a:pt x="1" y="0"/>
                    <a:pt x="1" y="34"/>
                    <a:pt x="1" y="50"/>
                  </a:cubicBezTo>
                  <a:cubicBezTo>
                    <a:pt x="1" y="84"/>
                    <a:pt x="17" y="101"/>
                    <a:pt x="17" y="101"/>
                  </a:cubicBezTo>
                  <a:cubicBezTo>
                    <a:pt x="34" y="101"/>
                    <a:pt x="34" y="84"/>
                    <a:pt x="17" y="50"/>
                  </a:cubicBezTo>
                  <a:cubicBezTo>
                    <a:pt x="17" y="17"/>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60"/>
            <p:cNvSpPr/>
            <p:nvPr/>
          </p:nvSpPr>
          <p:spPr>
            <a:xfrm>
              <a:off x="961048" y="2522718"/>
              <a:ext cx="2724" cy="2852"/>
            </a:xfrm>
            <a:custGeom>
              <a:rect b="b" l="l" r="r" t="t"/>
              <a:pathLst>
                <a:path extrusionOk="0" h="89" w="85">
                  <a:moveTo>
                    <a:pt x="1" y="1"/>
                  </a:moveTo>
                  <a:cubicBezTo>
                    <a:pt x="1" y="1"/>
                    <a:pt x="18" y="17"/>
                    <a:pt x="34" y="51"/>
                  </a:cubicBezTo>
                  <a:cubicBezTo>
                    <a:pt x="48" y="64"/>
                    <a:pt x="61" y="89"/>
                    <a:pt x="66" y="89"/>
                  </a:cubicBezTo>
                  <a:cubicBezTo>
                    <a:pt x="67" y="89"/>
                    <a:pt x="68" y="87"/>
                    <a:pt x="68" y="84"/>
                  </a:cubicBezTo>
                  <a:cubicBezTo>
                    <a:pt x="84" y="84"/>
                    <a:pt x="84" y="51"/>
                    <a:pt x="51" y="34"/>
                  </a:cubicBezTo>
                  <a:cubicBezTo>
                    <a:pt x="34" y="1"/>
                    <a:pt x="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60"/>
            <p:cNvSpPr/>
            <p:nvPr/>
          </p:nvSpPr>
          <p:spPr>
            <a:xfrm>
              <a:off x="957299" y="2518968"/>
              <a:ext cx="1667" cy="1635"/>
            </a:xfrm>
            <a:custGeom>
              <a:rect b="b" l="l" r="r" t="t"/>
              <a:pathLst>
                <a:path extrusionOk="0" h="51" w="52">
                  <a:moveTo>
                    <a:pt x="18" y="1"/>
                  </a:moveTo>
                  <a:cubicBezTo>
                    <a:pt x="1" y="1"/>
                    <a:pt x="1" y="17"/>
                    <a:pt x="18" y="34"/>
                  </a:cubicBezTo>
                  <a:cubicBezTo>
                    <a:pt x="34" y="51"/>
                    <a:pt x="51" y="51"/>
                    <a:pt x="51" y="51"/>
                  </a:cubicBezTo>
                  <a:cubicBezTo>
                    <a:pt x="51" y="51"/>
                    <a:pt x="51" y="34"/>
                    <a:pt x="34" y="17"/>
                  </a:cubicBezTo>
                  <a:cubicBezTo>
                    <a:pt x="34" y="1"/>
                    <a:pt x="18" y="1"/>
                    <a:pt x="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60"/>
            <p:cNvSpPr/>
            <p:nvPr/>
          </p:nvSpPr>
          <p:spPr>
            <a:xfrm>
              <a:off x="948741" y="1854956"/>
              <a:ext cx="366332" cy="710100"/>
            </a:xfrm>
            <a:custGeom>
              <a:rect b="b" l="l" r="r" t="t"/>
              <a:pathLst>
                <a:path extrusionOk="0" h="22156" w="11430">
                  <a:moveTo>
                    <a:pt x="4278" y="0"/>
                  </a:moveTo>
                  <a:cubicBezTo>
                    <a:pt x="4278" y="0"/>
                    <a:pt x="6885" y="11011"/>
                    <a:pt x="6935" y="11211"/>
                  </a:cubicBezTo>
                  <a:cubicBezTo>
                    <a:pt x="6985" y="11429"/>
                    <a:pt x="1" y="20201"/>
                    <a:pt x="1" y="20201"/>
                  </a:cubicBezTo>
                  <a:lnTo>
                    <a:pt x="2958" y="22156"/>
                  </a:lnTo>
                  <a:cubicBezTo>
                    <a:pt x="2958" y="22156"/>
                    <a:pt x="10928" y="13367"/>
                    <a:pt x="11179" y="12832"/>
                  </a:cubicBezTo>
                  <a:cubicBezTo>
                    <a:pt x="11429" y="12281"/>
                    <a:pt x="9725" y="919"/>
                    <a:pt x="9725" y="919"/>
                  </a:cubicBezTo>
                  <a:lnTo>
                    <a:pt x="4278"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60"/>
            <p:cNvSpPr/>
            <p:nvPr/>
          </p:nvSpPr>
          <p:spPr>
            <a:xfrm>
              <a:off x="1041911" y="1850117"/>
              <a:ext cx="368479" cy="744522"/>
            </a:xfrm>
            <a:custGeom>
              <a:rect b="b" l="l" r="r" t="t"/>
              <a:pathLst>
                <a:path extrusionOk="0" h="23230" w="11497">
                  <a:moveTo>
                    <a:pt x="402" y="1"/>
                  </a:moveTo>
                  <a:lnTo>
                    <a:pt x="302" y="418"/>
                  </a:lnTo>
                  <a:cubicBezTo>
                    <a:pt x="1" y="1655"/>
                    <a:pt x="185" y="2975"/>
                    <a:pt x="820" y="4078"/>
                  </a:cubicBezTo>
                  <a:lnTo>
                    <a:pt x="5465" y="12114"/>
                  </a:lnTo>
                  <a:cubicBezTo>
                    <a:pt x="5799" y="12682"/>
                    <a:pt x="6033" y="13301"/>
                    <a:pt x="6166" y="13952"/>
                  </a:cubicBezTo>
                  <a:lnTo>
                    <a:pt x="8272" y="23225"/>
                  </a:lnTo>
                  <a:lnTo>
                    <a:pt x="11495" y="23225"/>
                  </a:lnTo>
                  <a:cubicBezTo>
                    <a:pt x="11454" y="23033"/>
                    <a:pt x="10650" y="15524"/>
                    <a:pt x="10243" y="12983"/>
                  </a:cubicBezTo>
                  <a:cubicBezTo>
                    <a:pt x="9926" y="11012"/>
                    <a:pt x="7303" y="4913"/>
                    <a:pt x="6033" y="2039"/>
                  </a:cubicBezTo>
                  <a:lnTo>
                    <a:pt x="6818" y="1070"/>
                  </a:lnTo>
                  <a:lnTo>
                    <a:pt x="5448" y="836"/>
                  </a:lnTo>
                  <a:lnTo>
                    <a:pt x="402" y="1"/>
                  </a:lnTo>
                  <a:close/>
                  <a:moveTo>
                    <a:pt x="11495" y="23225"/>
                  </a:moveTo>
                  <a:cubicBezTo>
                    <a:pt x="11495" y="23228"/>
                    <a:pt x="11496" y="23229"/>
                    <a:pt x="11496" y="23229"/>
                  </a:cubicBezTo>
                  <a:cubicBezTo>
                    <a:pt x="11496" y="23229"/>
                    <a:pt x="11496" y="23228"/>
                    <a:pt x="11496" y="23225"/>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60"/>
            <p:cNvSpPr/>
            <p:nvPr/>
          </p:nvSpPr>
          <p:spPr>
            <a:xfrm>
              <a:off x="1237928" y="1914922"/>
              <a:ext cx="43396" cy="110348"/>
            </a:xfrm>
            <a:custGeom>
              <a:rect b="b" l="l" r="r" t="t"/>
              <a:pathLst>
                <a:path extrusionOk="0" h="3443" w="1354">
                  <a:moveTo>
                    <a:pt x="0" y="0"/>
                  </a:moveTo>
                  <a:cubicBezTo>
                    <a:pt x="17" y="34"/>
                    <a:pt x="34" y="84"/>
                    <a:pt x="50" y="134"/>
                  </a:cubicBezTo>
                  <a:lnTo>
                    <a:pt x="201" y="502"/>
                  </a:lnTo>
                  <a:cubicBezTo>
                    <a:pt x="334" y="802"/>
                    <a:pt x="501" y="1237"/>
                    <a:pt x="685" y="1721"/>
                  </a:cubicBezTo>
                  <a:cubicBezTo>
                    <a:pt x="886" y="2189"/>
                    <a:pt x="1036" y="2624"/>
                    <a:pt x="1153" y="2941"/>
                  </a:cubicBezTo>
                  <a:cubicBezTo>
                    <a:pt x="1203" y="3091"/>
                    <a:pt x="1253" y="3208"/>
                    <a:pt x="1287" y="3309"/>
                  </a:cubicBezTo>
                  <a:cubicBezTo>
                    <a:pt x="1303" y="3359"/>
                    <a:pt x="1320" y="3409"/>
                    <a:pt x="1354" y="3442"/>
                  </a:cubicBezTo>
                  <a:cubicBezTo>
                    <a:pt x="1354" y="3409"/>
                    <a:pt x="1337" y="3359"/>
                    <a:pt x="1320" y="3309"/>
                  </a:cubicBezTo>
                  <a:cubicBezTo>
                    <a:pt x="1287" y="3208"/>
                    <a:pt x="1253" y="3091"/>
                    <a:pt x="1203" y="2924"/>
                  </a:cubicBezTo>
                  <a:cubicBezTo>
                    <a:pt x="1103" y="2607"/>
                    <a:pt x="936" y="2172"/>
                    <a:pt x="752" y="1688"/>
                  </a:cubicBezTo>
                  <a:cubicBezTo>
                    <a:pt x="568" y="1220"/>
                    <a:pt x="385" y="786"/>
                    <a:pt x="251" y="485"/>
                  </a:cubicBezTo>
                  <a:cubicBezTo>
                    <a:pt x="184" y="335"/>
                    <a:pt x="117" y="201"/>
                    <a:pt x="84" y="117"/>
                  </a:cubicBezTo>
                  <a:cubicBezTo>
                    <a:pt x="67" y="67"/>
                    <a:pt x="34" y="34"/>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60"/>
            <p:cNvSpPr/>
            <p:nvPr/>
          </p:nvSpPr>
          <p:spPr>
            <a:xfrm>
              <a:off x="1128125" y="2084658"/>
              <a:ext cx="122143" cy="261913"/>
            </a:xfrm>
            <a:custGeom>
              <a:rect b="b" l="l" r="r" t="t"/>
              <a:pathLst>
                <a:path extrusionOk="0" h="8172" w="3811">
                  <a:moveTo>
                    <a:pt x="1" y="1"/>
                  </a:moveTo>
                  <a:cubicBezTo>
                    <a:pt x="18" y="34"/>
                    <a:pt x="34" y="51"/>
                    <a:pt x="51" y="85"/>
                  </a:cubicBezTo>
                  <a:lnTo>
                    <a:pt x="201" y="302"/>
                  </a:lnTo>
                  <a:lnTo>
                    <a:pt x="736" y="1120"/>
                  </a:lnTo>
                  <a:cubicBezTo>
                    <a:pt x="1321" y="2006"/>
                    <a:pt x="1872" y="2942"/>
                    <a:pt x="2374" y="3894"/>
                  </a:cubicBezTo>
                  <a:cubicBezTo>
                    <a:pt x="2641" y="4445"/>
                    <a:pt x="2892" y="4997"/>
                    <a:pt x="3092" y="5498"/>
                  </a:cubicBezTo>
                  <a:cubicBezTo>
                    <a:pt x="3176" y="5749"/>
                    <a:pt x="3276" y="5999"/>
                    <a:pt x="3343" y="6233"/>
                  </a:cubicBezTo>
                  <a:lnTo>
                    <a:pt x="3460" y="6567"/>
                  </a:lnTo>
                  <a:cubicBezTo>
                    <a:pt x="3476" y="6668"/>
                    <a:pt x="3510" y="6768"/>
                    <a:pt x="3543" y="6868"/>
                  </a:cubicBezTo>
                  <a:cubicBezTo>
                    <a:pt x="3593" y="7069"/>
                    <a:pt x="3627" y="7252"/>
                    <a:pt x="3660" y="7403"/>
                  </a:cubicBezTo>
                  <a:cubicBezTo>
                    <a:pt x="3677" y="7486"/>
                    <a:pt x="3694" y="7570"/>
                    <a:pt x="3710" y="7637"/>
                  </a:cubicBezTo>
                  <a:cubicBezTo>
                    <a:pt x="3727" y="7704"/>
                    <a:pt x="3744" y="7770"/>
                    <a:pt x="3744" y="7821"/>
                  </a:cubicBezTo>
                  <a:lnTo>
                    <a:pt x="3794" y="8088"/>
                  </a:lnTo>
                  <a:cubicBezTo>
                    <a:pt x="3794" y="8105"/>
                    <a:pt x="3811" y="8138"/>
                    <a:pt x="3811" y="8171"/>
                  </a:cubicBezTo>
                  <a:cubicBezTo>
                    <a:pt x="3811" y="8138"/>
                    <a:pt x="3811" y="8105"/>
                    <a:pt x="3811" y="8071"/>
                  </a:cubicBezTo>
                  <a:cubicBezTo>
                    <a:pt x="3794" y="8004"/>
                    <a:pt x="3794" y="7921"/>
                    <a:pt x="3777" y="7821"/>
                  </a:cubicBezTo>
                  <a:cubicBezTo>
                    <a:pt x="3760" y="7754"/>
                    <a:pt x="3760" y="7687"/>
                    <a:pt x="3744" y="7620"/>
                  </a:cubicBezTo>
                  <a:lnTo>
                    <a:pt x="3710" y="7403"/>
                  </a:lnTo>
                  <a:cubicBezTo>
                    <a:pt x="3677" y="7236"/>
                    <a:pt x="3643" y="7052"/>
                    <a:pt x="3577" y="6851"/>
                  </a:cubicBezTo>
                  <a:lnTo>
                    <a:pt x="3510" y="6551"/>
                  </a:lnTo>
                  <a:cubicBezTo>
                    <a:pt x="3476" y="6434"/>
                    <a:pt x="3443" y="6317"/>
                    <a:pt x="3410" y="6217"/>
                  </a:cubicBezTo>
                  <a:cubicBezTo>
                    <a:pt x="3326" y="5983"/>
                    <a:pt x="3242" y="5732"/>
                    <a:pt x="3142" y="5481"/>
                  </a:cubicBezTo>
                  <a:cubicBezTo>
                    <a:pt x="2958" y="4963"/>
                    <a:pt x="2708" y="4412"/>
                    <a:pt x="2424" y="3861"/>
                  </a:cubicBezTo>
                  <a:cubicBezTo>
                    <a:pt x="1939" y="2908"/>
                    <a:pt x="1388" y="1973"/>
                    <a:pt x="770" y="1087"/>
                  </a:cubicBezTo>
                  <a:cubicBezTo>
                    <a:pt x="552" y="753"/>
                    <a:pt x="352" y="469"/>
                    <a:pt x="218" y="285"/>
                  </a:cubicBezTo>
                  <a:lnTo>
                    <a:pt x="68" y="68"/>
                  </a:lnTo>
                  <a:cubicBezTo>
                    <a:pt x="51" y="51"/>
                    <a:pt x="34" y="1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60"/>
            <p:cNvSpPr/>
            <p:nvPr/>
          </p:nvSpPr>
          <p:spPr>
            <a:xfrm>
              <a:off x="959991" y="2487912"/>
              <a:ext cx="97496" cy="62145"/>
            </a:xfrm>
            <a:custGeom>
              <a:rect b="b" l="l" r="r" t="t"/>
              <a:pathLst>
                <a:path extrusionOk="0" h="1939" w="3042">
                  <a:moveTo>
                    <a:pt x="17" y="0"/>
                  </a:moveTo>
                  <a:cubicBezTo>
                    <a:pt x="0" y="17"/>
                    <a:pt x="184" y="117"/>
                    <a:pt x="452" y="285"/>
                  </a:cubicBezTo>
                  <a:cubicBezTo>
                    <a:pt x="719" y="468"/>
                    <a:pt x="1087" y="736"/>
                    <a:pt x="1471" y="1036"/>
                  </a:cubicBezTo>
                  <a:cubicBezTo>
                    <a:pt x="1822" y="1287"/>
                    <a:pt x="2173" y="1521"/>
                    <a:pt x="2540" y="1738"/>
                  </a:cubicBezTo>
                  <a:cubicBezTo>
                    <a:pt x="2657" y="1788"/>
                    <a:pt x="2774" y="1838"/>
                    <a:pt x="2891" y="1889"/>
                  </a:cubicBezTo>
                  <a:cubicBezTo>
                    <a:pt x="2941" y="1905"/>
                    <a:pt x="2991" y="1922"/>
                    <a:pt x="3025" y="1939"/>
                  </a:cubicBezTo>
                  <a:cubicBezTo>
                    <a:pt x="3041" y="1922"/>
                    <a:pt x="2858" y="1855"/>
                    <a:pt x="2574" y="1688"/>
                  </a:cubicBezTo>
                  <a:cubicBezTo>
                    <a:pt x="2206" y="1471"/>
                    <a:pt x="1855" y="1237"/>
                    <a:pt x="1521" y="986"/>
                  </a:cubicBezTo>
                  <a:cubicBezTo>
                    <a:pt x="1120" y="686"/>
                    <a:pt x="752" y="418"/>
                    <a:pt x="485" y="251"/>
                  </a:cubicBezTo>
                  <a:cubicBezTo>
                    <a:pt x="335" y="168"/>
                    <a:pt x="218" y="101"/>
                    <a:pt x="151" y="67"/>
                  </a:cubicBezTo>
                  <a:cubicBezTo>
                    <a:pt x="101" y="34"/>
                    <a:pt x="67" y="17"/>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60"/>
            <p:cNvSpPr/>
            <p:nvPr/>
          </p:nvSpPr>
          <p:spPr>
            <a:xfrm>
              <a:off x="1301099" y="2576818"/>
              <a:ext cx="109291" cy="2692"/>
            </a:xfrm>
            <a:custGeom>
              <a:rect b="b" l="l" r="r" t="t"/>
              <a:pathLst>
                <a:path extrusionOk="0" h="84" w="3410">
                  <a:moveTo>
                    <a:pt x="1705" y="0"/>
                  </a:moveTo>
                  <a:cubicBezTo>
                    <a:pt x="1221" y="0"/>
                    <a:pt x="803" y="17"/>
                    <a:pt x="502" y="34"/>
                  </a:cubicBezTo>
                  <a:cubicBezTo>
                    <a:pt x="335" y="34"/>
                    <a:pt x="218" y="50"/>
                    <a:pt x="135" y="50"/>
                  </a:cubicBezTo>
                  <a:cubicBezTo>
                    <a:pt x="84" y="50"/>
                    <a:pt x="34" y="50"/>
                    <a:pt x="1" y="67"/>
                  </a:cubicBezTo>
                  <a:cubicBezTo>
                    <a:pt x="34" y="84"/>
                    <a:pt x="84" y="84"/>
                    <a:pt x="135" y="84"/>
                  </a:cubicBezTo>
                  <a:lnTo>
                    <a:pt x="502" y="84"/>
                  </a:lnTo>
                  <a:lnTo>
                    <a:pt x="1705" y="67"/>
                  </a:lnTo>
                  <a:lnTo>
                    <a:pt x="2908" y="84"/>
                  </a:lnTo>
                  <a:lnTo>
                    <a:pt x="3276" y="84"/>
                  </a:lnTo>
                  <a:cubicBezTo>
                    <a:pt x="3309" y="84"/>
                    <a:pt x="3359" y="84"/>
                    <a:pt x="3409" y="67"/>
                  </a:cubicBezTo>
                  <a:cubicBezTo>
                    <a:pt x="3359" y="67"/>
                    <a:pt x="3309" y="50"/>
                    <a:pt x="3276" y="50"/>
                  </a:cubicBezTo>
                  <a:cubicBezTo>
                    <a:pt x="3175" y="50"/>
                    <a:pt x="3059" y="34"/>
                    <a:pt x="2908" y="34"/>
                  </a:cubicBezTo>
                  <a:cubicBezTo>
                    <a:pt x="2591" y="17"/>
                    <a:pt x="2173" y="0"/>
                    <a:pt x="170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60"/>
            <p:cNvSpPr/>
            <p:nvPr/>
          </p:nvSpPr>
          <p:spPr>
            <a:xfrm>
              <a:off x="1070852" y="1310202"/>
              <a:ext cx="187973" cy="168647"/>
            </a:xfrm>
            <a:custGeom>
              <a:rect b="b" l="l" r="r" t="t"/>
              <a:pathLst>
                <a:path extrusionOk="0" h="5262" w="5865">
                  <a:moveTo>
                    <a:pt x="4309" y="0"/>
                  </a:moveTo>
                  <a:cubicBezTo>
                    <a:pt x="3907" y="0"/>
                    <a:pt x="3509" y="113"/>
                    <a:pt x="3158" y="339"/>
                  </a:cubicBezTo>
                  <a:cubicBezTo>
                    <a:pt x="3024" y="439"/>
                    <a:pt x="2874" y="522"/>
                    <a:pt x="2724" y="606"/>
                  </a:cubicBezTo>
                  <a:cubicBezTo>
                    <a:pt x="2523" y="639"/>
                    <a:pt x="2306" y="673"/>
                    <a:pt x="2105" y="673"/>
                  </a:cubicBezTo>
                  <a:cubicBezTo>
                    <a:pt x="1738" y="740"/>
                    <a:pt x="1420" y="974"/>
                    <a:pt x="1270" y="1324"/>
                  </a:cubicBezTo>
                  <a:cubicBezTo>
                    <a:pt x="1170" y="1558"/>
                    <a:pt x="1136" y="1826"/>
                    <a:pt x="969" y="2026"/>
                  </a:cubicBezTo>
                  <a:cubicBezTo>
                    <a:pt x="802" y="2160"/>
                    <a:pt x="618" y="2277"/>
                    <a:pt x="435" y="2377"/>
                  </a:cubicBezTo>
                  <a:cubicBezTo>
                    <a:pt x="100" y="2644"/>
                    <a:pt x="0" y="3112"/>
                    <a:pt x="184" y="3497"/>
                  </a:cubicBezTo>
                  <a:cubicBezTo>
                    <a:pt x="284" y="3630"/>
                    <a:pt x="368" y="3781"/>
                    <a:pt x="418" y="3948"/>
                  </a:cubicBezTo>
                  <a:cubicBezTo>
                    <a:pt x="418" y="4115"/>
                    <a:pt x="401" y="4282"/>
                    <a:pt x="368" y="4432"/>
                  </a:cubicBezTo>
                  <a:cubicBezTo>
                    <a:pt x="368" y="4733"/>
                    <a:pt x="535" y="5000"/>
                    <a:pt x="802" y="5117"/>
                  </a:cubicBezTo>
                  <a:cubicBezTo>
                    <a:pt x="1002" y="5210"/>
                    <a:pt x="1233" y="5261"/>
                    <a:pt x="1462" y="5261"/>
                  </a:cubicBezTo>
                  <a:cubicBezTo>
                    <a:pt x="1521" y="5261"/>
                    <a:pt x="1580" y="5258"/>
                    <a:pt x="1638" y="5251"/>
                  </a:cubicBezTo>
                  <a:lnTo>
                    <a:pt x="5096" y="2594"/>
                  </a:lnTo>
                  <a:cubicBezTo>
                    <a:pt x="5414" y="2527"/>
                    <a:pt x="5664" y="2277"/>
                    <a:pt x="5731" y="1976"/>
                  </a:cubicBezTo>
                  <a:cubicBezTo>
                    <a:pt x="5831" y="1659"/>
                    <a:pt x="5865" y="1324"/>
                    <a:pt x="5831" y="990"/>
                  </a:cubicBezTo>
                  <a:cubicBezTo>
                    <a:pt x="5765" y="740"/>
                    <a:pt x="5514" y="539"/>
                    <a:pt x="5330" y="355"/>
                  </a:cubicBezTo>
                  <a:cubicBezTo>
                    <a:pt x="5146" y="188"/>
                    <a:pt x="4929" y="88"/>
                    <a:pt x="4712" y="38"/>
                  </a:cubicBezTo>
                  <a:cubicBezTo>
                    <a:pt x="4578" y="13"/>
                    <a:pt x="4444" y="0"/>
                    <a:pt x="430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60"/>
            <p:cNvSpPr/>
            <p:nvPr/>
          </p:nvSpPr>
          <p:spPr>
            <a:xfrm>
              <a:off x="1121170" y="1352701"/>
              <a:ext cx="124290" cy="201306"/>
            </a:xfrm>
            <a:custGeom>
              <a:rect b="b" l="l" r="r" t="t"/>
              <a:pathLst>
                <a:path extrusionOk="0" h="6281" w="3878">
                  <a:moveTo>
                    <a:pt x="2181" y="1"/>
                  </a:moveTo>
                  <a:cubicBezTo>
                    <a:pt x="1521" y="1"/>
                    <a:pt x="863" y="185"/>
                    <a:pt x="285" y="550"/>
                  </a:cubicBezTo>
                  <a:lnTo>
                    <a:pt x="118" y="650"/>
                  </a:lnTo>
                  <a:lnTo>
                    <a:pt x="1" y="6231"/>
                  </a:lnTo>
                  <a:lnTo>
                    <a:pt x="2457" y="6281"/>
                  </a:lnTo>
                  <a:cubicBezTo>
                    <a:pt x="2507" y="5997"/>
                    <a:pt x="2591" y="4877"/>
                    <a:pt x="2591" y="4877"/>
                  </a:cubicBezTo>
                  <a:cubicBezTo>
                    <a:pt x="2591" y="4877"/>
                    <a:pt x="3610" y="4827"/>
                    <a:pt x="3727" y="3808"/>
                  </a:cubicBezTo>
                  <a:cubicBezTo>
                    <a:pt x="3827" y="2789"/>
                    <a:pt x="3877" y="433"/>
                    <a:pt x="3877" y="433"/>
                  </a:cubicBezTo>
                  <a:cubicBezTo>
                    <a:pt x="3345" y="144"/>
                    <a:pt x="2763" y="1"/>
                    <a:pt x="218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60"/>
            <p:cNvSpPr/>
            <p:nvPr/>
          </p:nvSpPr>
          <p:spPr>
            <a:xfrm>
              <a:off x="1206872" y="1414204"/>
              <a:ext cx="11794" cy="40223"/>
            </a:xfrm>
            <a:custGeom>
              <a:rect b="b" l="l" r="r" t="t"/>
              <a:pathLst>
                <a:path extrusionOk="0" h="1255" w="368">
                  <a:moveTo>
                    <a:pt x="17" y="1"/>
                  </a:moveTo>
                  <a:lnTo>
                    <a:pt x="17" y="1"/>
                  </a:lnTo>
                  <a:cubicBezTo>
                    <a:pt x="50" y="268"/>
                    <a:pt x="117" y="519"/>
                    <a:pt x="201" y="770"/>
                  </a:cubicBezTo>
                  <a:cubicBezTo>
                    <a:pt x="217" y="870"/>
                    <a:pt x="251" y="970"/>
                    <a:pt x="284" y="1070"/>
                  </a:cubicBezTo>
                  <a:cubicBezTo>
                    <a:pt x="301" y="1104"/>
                    <a:pt x="301" y="1137"/>
                    <a:pt x="301" y="1171"/>
                  </a:cubicBezTo>
                  <a:cubicBezTo>
                    <a:pt x="284" y="1187"/>
                    <a:pt x="267" y="1204"/>
                    <a:pt x="217" y="1204"/>
                  </a:cubicBezTo>
                  <a:cubicBezTo>
                    <a:pt x="198" y="1199"/>
                    <a:pt x="177" y="1197"/>
                    <a:pt x="155" y="1197"/>
                  </a:cubicBezTo>
                  <a:cubicBezTo>
                    <a:pt x="103" y="1197"/>
                    <a:pt x="47" y="1209"/>
                    <a:pt x="0" y="1221"/>
                  </a:cubicBezTo>
                  <a:cubicBezTo>
                    <a:pt x="67" y="1254"/>
                    <a:pt x="151" y="1254"/>
                    <a:pt x="217" y="1254"/>
                  </a:cubicBezTo>
                  <a:lnTo>
                    <a:pt x="284" y="1254"/>
                  </a:lnTo>
                  <a:cubicBezTo>
                    <a:pt x="318" y="1254"/>
                    <a:pt x="334" y="1221"/>
                    <a:pt x="351" y="1204"/>
                  </a:cubicBezTo>
                  <a:cubicBezTo>
                    <a:pt x="368" y="1154"/>
                    <a:pt x="368" y="1087"/>
                    <a:pt x="351" y="1037"/>
                  </a:cubicBezTo>
                  <a:cubicBezTo>
                    <a:pt x="318" y="953"/>
                    <a:pt x="301" y="853"/>
                    <a:pt x="267" y="753"/>
                  </a:cubicBezTo>
                  <a:cubicBezTo>
                    <a:pt x="217" y="485"/>
                    <a:pt x="134" y="235"/>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60"/>
            <p:cNvSpPr/>
            <p:nvPr/>
          </p:nvSpPr>
          <p:spPr>
            <a:xfrm>
              <a:off x="1162963" y="1492406"/>
              <a:ext cx="41248" cy="24646"/>
            </a:xfrm>
            <a:custGeom>
              <a:rect b="b" l="l" r="r" t="t"/>
              <a:pathLst>
                <a:path extrusionOk="0" h="769" w="1287">
                  <a:moveTo>
                    <a:pt x="0" y="0"/>
                  </a:moveTo>
                  <a:cubicBezTo>
                    <a:pt x="0" y="0"/>
                    <a:pt x="234" y="769"/>
                    <a:pt x="1253" y="769"/>
                  </a:cubicBezTo>
                  <a:lnTo>
                    <a:pt x="1287" y="502"/>
                  </a:lnTo>
                  <a:cubicBezTo>
                    <a:pt x="819" y="468"/>
                    <a:pt x="368" y="301"/>
                    <a:pt x="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60"/>
            <p:cNvSpPr/>
            <p:nvPr/>
          </p:nvSpPr>
          <p:spPr>
            <a:xfrm>
              <a:off x="1103318" y="1407602"/>
              <a:ext cx="28076" cy="39902"/>
            </a:xfrm>
            <a:custGeom>
              <a:rect b="b" l="l" r="r" t="t"/>
              <a:pathLst>
                <a:path extrusionOk="0" h="1245" w="876">
                  <a:moveTo>
                    <a:pt x="594" y="0"/>
                  </a:moveTo>
                  <a:cubicBezTo>
                    <a:pt x="403" y="0"/>
                    <a:pt x="1" y="71"/>
                    <a:pt x="40" y="691"/>
                  </a:cubicBezTo>
                  <a:cubicBezTo>
                    <a:pt x="59" y="1143"/>
                    <a:pt x="321" y="1245"/>
                    <a:pt x="547" y="1245"/>
                  </a:cubicBezTo>
                  <a:cubicBezTo>
                    <a:pt x="722" y="1245"/>
                    <a:pt x="875" y="1183"/>
                    <a:pt x="875" y="1176"/>
                  </a:cubicBezTo>
                  <a:cubicBezTo>
                    <a:pt x="875" y="1143"/>
                    <a:pt x="691" y="6"/>
                    <a:pt x="691" y="6"/>
                  </a:cubicBezTo>
                  <a:cubicBezTo>
                    <a:pt x="688" y="6"/>
                    <a:pt x="650" y="0"/>
                    <a:pt x="594"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60"/>
            <p:cNvSpPr/>
            <p:nvPr/>
          </p:nvSpPr>
          <p:spPr>
            <a:xfrm>
              <a:off x="1110466" y="1416352"/>
              <a:ext cx="12339" cy="22531"/>
            </a:xfrm>
            <a:custGeom>
              <a:rect b="b" l="l" r="r" t="t"/>
              <a:pathLst>
                <a:path extrusionOk="0" h="703" w="385">
                  <a:moveTo>
                    <a:pt x="201" y="1"/>
                  </a:moveTo>
                  <a:cubicBezTo>
                    <a:pt x="134" y="17"/>
                    <a:pt x="67" y="68"/>
                    <a:pt x="51" y="134"/>
                  </a:cubicBezTo>
                  <a:cubicBezTo>
                    <a:pt x="17" y="201"/>
                    <a:pt x="1" y="285"/>
                    <a:pt x="17" y="352"/>
                  </a:cubicBezTo>
                  <a:cubicBezTo>
                    <a:pt x="17" y="502"/>
                    <a:pt x="101" y="636"/>
                    <a:pt x="235" y="703"/>
                  </a:cubicBezTo>
                  <a:cubicBezTo>
                    <a:pt x="285" y="703"/>
                    <a:pt x="335" y="703"/>
                    <a:pt x="368" y="669"/>
                  </a:cubicBezTo>
                  <a:cubicBezTo>
                    <a:pt x="385" y="652"/>
                    <a:pt x="385" y="636"/>
                    <a:pt x="385" y="619"/>
                  </a:cubicBezTo>
                  <a:lnTo>
                    <a:pt x="385" y="619"/>
                  </a:lnTo>
                  <a:cubicBezTo>
                    <a:pt x="385" y="619"/>
                    <a:pt x="368" y="636"/>
                    <a:pt x="351" y="652"/>
                  </a:cubicBezTo>
                  <a:cubicBezTo>
                    <a:pt x="335" y="661"/>
                    <a:pt x="318" y="665"/>
                    <a:pt x="301" y="665"/>
                  </a:cubicBezTo>
                  <a:cubicBezTo>
                    <a:pt x="285" y="665"/>
                    <a:pt x="268" y="661"/>
                    <a:pt x="251" y="652"/>
                  </a:cubicBezTo>
                  <a:cubicBezTo>
                    <a:pt x="134" y="586"/>
                    <a:pt x="67" y="485"/>
                    <a:pt x="67" y="352"/>
                  </a:cubicBezTo>
                  <a:cubicBezTo>
                    <a:pt x="67" y="285"/>
                    <a:pt x="84" y="218"/>
                    <a:pt x="101" y="151"/>
                  </a:cubicBezTo>
                  <a:cubicBezTo>
                    <a:pt x="118" y="101"/>
                    <a:pt x="151" y="51"/>
                    <a:pt x="201" y="34"/>
                  </a:cubicBezTo>
                  <a:cubicBezTo>
                    <a:pt x="235" y="34"/>
                    <a:pt x="268" y="34"/>
                    <a:pt x="285" y="68"/>
                  </a:cubicBezTo>
                  <a:cubicBezTo>
                    <a:pt x="301" y="84"/>
                    <a:pt x="285" y="118"/>
                    <a:pt x="301" y="118"/>
                  </a:cubicBezTo>
                  <a:cubicBezTo>
                    <a:pt x="301" y="118"/>
                    <a:pt x="318" y="101"/>
                    <a:pt x="301" y="68"/>
                  </a:cubicBezTo>
                  <a:cubicBezTo>
                    <a:pt x="301" y="51"/>
                    <a:pt x="285" y="34"/>
                    <a:pt x="268" y="17"/>
                  </a:cubicBezTo>
                  <a:cubicBezTo>
                    <a:pt x="251" y="1"/>
                    <a:pt x="218" y="1"/>
                    <a:pt x="20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60"/>
            <p:cNvSpPr/>
            <p:nvPr/>
          </p:nvSpPr>
          <p:spPr>
            <a:xfrm>
              <a:off x="1176873" y="1401481"/>
              <a:ext cx="20384" cy="6090"/>
            </a:xfrm>
            <a:custGeom>
              <a:rect b="b" l="l" r="r" t="t"/>
              <a:pathLst>
                <a:path extrusionOk="0" h="190" w="636">
                  <a:moveTo>
                    <a:pt x="335" y="0"/>
                  </a:moveTo>
                  <a:cubicBezTo>
                    <a:pt x="243" y="0"/>
                    <a:pt x="150" y="25"/>
                    <a:pt x="67" y="80"/>
                  </a:cubicBezTo>
                  <a:cubicBezTo>
                    <a:pt x="17" y="131"/>
                    <a:pt x="0" y="164"/>
                    <a:pt x="17" y="181"/>
                  </a:cubicBezTo>
                  <a:cubicBezTo>
                    <a:pt x="20" y="187"/>
                    <a:pt x="28" y="190"/>
                    <a:pt x="40" y="190"/>
                  </a:cubicBezTo>
                  <a:cubicBezTo>
                    <a:pt x="87" y="190"/>
                    <a:pt x="197" y="144"/>
                    <a:pt x="318" y="131"/>
                  </a:cubicBezTo>
                  <a:cubicBezTo>
                    <a:pt x="429" y="131"/>
                    <a:pt x="526" y="145"/>
                    <a:pt x="583" y="145"/>
                  </a:cubicBezTo>
                  <a:cubicBezTo>
                    <a:pt x="611" y="145"/>
                    <a:pt x="630" y="142"/>
                    <a:pt x="635" y="131"/>
                  </a:cubicBezTo>
                  <a:cubicBezTo>
                    <a:pt x="635" y="114"/>
                    <a:pt x="619" y="80"/>
                    <a:pt x="552" y="47"/>
                  </a:cubicBezTo>
                  <a:cubicBezTo>
                    <a:pt x="484" y="17"/>
                    <a:pt x="410" y="0"/>
                    <a:pt x="3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60"/>
            <p:cNvSpPr/>
            <p:nvPr/>
          </p:nvSpPr>
          <p:spPr>
            <a:xfrm>
              <a:off x="1222929" y="1404589"/>
              <a:ext cx="16089" cy="4295"/>
            </a:xfrm>
            <a:custGeom>
              <a:rect b="b" l="l" r="r" t="t"/>
              <a:pathLst>
                <a:path extrusionOk="0" h="134" w="502">
                  <a:moveTo>
                    <a:pt x="251" y="0"/>
                  </a:moveTo>
                  <a:cubicBezTo>
                    <a:pt x="101" y="0"/>
                    <a:pt x="0" y="50"/>
                    <a:pt x="0" y="84"/>
                  </a:cubicBezTo>
                  <a:cubicBezTo>
                    <a:pt x="17" y="134"/>
                    <a:pt x="117" y="134"/>
                    <a:pt x="251" y="134"/>
                  </a:cubicBezTo>
                  <a:cubicBezTo>
                    <a:pt x="385" y="134"/>
                    <a:pt x="485" y="134"/>
                    <a:pt x="502" y="100"/>
                  </a:cubicBezTo>
                  <a:cubicBezTo>
                    <a:pt x="502" y="50"/>
                    <a:pt x="401" y="0"/>
                    <a:pt x="2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60"/>
            <p:cNvSpPr/>
            <p:nvPr/>
          </p:nvSpPr>
          <p:spPr>
            <a:xfrm>
              <a:off x="1116908" y="1330586"/>
              <a:ext cx="137110" cy="88843"/>
            </a:xfrm>
            <a:custGeom>
              <a:rect b="b" l="l" r="r" t="t"/>
              <a:pathLst>
                <a:path extrusionOk="0" h="2772" w="4278">
                  <a:moveTo>
                    <a:pt x="2391" y="0"/>
                  </a:moveTo>
                  <a:cubicBezTo>
                    <a:pt x="2056" y="0"/>
                    <a:pt x="1722" y="48"/>
                    <a:pt x="1387" y="120"/>
                  </a:cubicBezTo>
                  <a:cubicBezTo>
                    <a:pt x="1003" y="204"/>
                    <a:pt x="668" y="404"/>
                    <a:pt x="401" y="688"/>
                  </a:cubicBezTo>
                  <a:cubicBezTo>
                    <a:pt x="134" y="972"/>
                    <a:pt x="0" y="1373"/>
                    <a:pt x="67" y="1758"/>
                  </a:cubicBezTo>
                  <a:lnTo>
                    <a:pt x="17" y="1591"/>
                  </a:lnTo>
                  <a:lnTo>
                    <a:pt x="134" y="2326"/>
                  </a:lnTo>
                  <a:cubicBezTo>
                    <a:pt x="134" y="2443"/>
                    <a:pt x="167" y="2560"/>
                    <a:pt x="251" y="2660"/>
                  </a:cubicBezTo>
                  <a:cubicBezTo>
                    <a:pt x="333" y="2734"/>
                    <a:pt x="436" y="2772"/>
                    <a:pt x="540" y="2772"/>
                  </a:cubicBezTo>
                  <a:cubicBezTo>
                    <a:pt x="625" y="2772"/>
                    <a:pt x="710" y="2746"/>
                    <a:pt x="785" y="2693"/>
                  </a:cubicBezTo>
                  <a:cubicBezTo>
                    <a:pt x="1019" y="2526"/>
                    <a:pt x="1186" y="2292"/>
                    <a:pt x="1270" y="2008"/>
                  </a:cubicBezTo>
                  <a:cubicBezTo>
                    <a:pt x="1337" y="1741"/>
                    <a:pt x="1487" y="1490"/>
                    <a:pt x="1654" y="1257"/>
                  </a:cubicBezTo>
                  <a:cubicBezTo>
                    <a:pt x="1849" y="1462"/>
                    <a:pt x="2108" y="1570"/>
                    <a:pt x="2370" y="1570"/>
                  </a:cubicBezTo>
                  <a:cubicBezTo>
                    <a:pt x="2512" y="1570"/>
                    <a:pt x="2655" y="1538"/>
                    <a:pt x="2790" y="1474"/>
                  </a:cubicBezTo>
                  <a:cubicBezTo>
                    <a:pt x="2958" y="1390"/>
                    <a:pt x="3091" y="1257"/>
                    <a:pt x="3242" y="1173"/>
                  </a:cubicBezTo>
                  <a:cubicBezTo>
                    <a:pt x="3340" y="1096"/>
                    <a:pt x="3461" y="1055"/>
                    <a:pt x="3584" y="1055"/>
                  </a:cubicBezTo>
                  <a:cubicBezTo>
                    <a:pt x="3648" y="1055"/>
                    <a:pt x="3713" y="1067"/>
                    <a:pt x="3776" y="1089"/>
                  </a:cubicBezTo>
                  <a:cubicBezTo>
                    <a:pt x="3852" y="1120"/>
                    <a:pt x="3928" y="1192"/>
                    <a:pt x="4017" y="1192"/>
                  </a:cubicBezTo>
                  <a:cubicBezTo>
                    <a:pt x="4026" y="1192"/>
                    <a:pt x="4035" y="1191"/>
                    <a:pt x="4044" y="1190"/>
                  </a:cubicBezTo>
                  <a:cubicBezTo>
                    <a:pt x="4127" y="1190"/>
                    <a:pt x="4194" y="1140"/>
                    <a:pt x="4227" y="1073"/>
                  </a:cubicBezTo>
                  <a:cubicBezTo>
                    <a:pt x="4261" y="1006"/>
                    <a:pt x="4277" y="922"/>
                    <a:pt x="4261" y="856"/>
                  </a:cubicBezTo>
                  <a:cubicBezTo>
                    <a:pt x="4211" y="555"/>
                    <a:pt x="4010" y="321"/>
                    <a:pt x="3743" y="204"/>
                  </a:cubicBezTo>
                  <a:cubicBezTo>
                    <a:pt x="3397" y="69"/>
                    <a:pt x="3038" y="1"/>
                    <a:pt x="2665" y="1"/>
                  </a:cubicBezTo>
                  <a:cubicBezTo>
                    <a:pt x="2623" y="1"/>
                    <a:pt x="2582" y="2"/>
                    <a:pt x="2540" y="3"/>
                  </a:cubicBezTo>
                  <a:cubicBezTo>
                    <a:pt x="2490" y="1"/>
                    <a:pt x="2441" y="0"/>
                    <a:pt x="23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60"/>
            <p:cNvSpPr/>
            <p:nvPr/>
          </p:nvSpPr>
          <p:spPr>
            <a:xfrm>
              <a:off x="1217577" y="1341932"/>
              <a:ext cx="37499" cy="40191"/>
            </a:xfrm>
            <a:custGeom>
              <a:rect b="b" l="l" r="r" t="t"/>
              <a:pathLst>
                <a:path extrusionOk="0" h="1254" w="1170">
                  <a:moveTo>
                    <a:pt x="418" y="0"/>
                  </a:moveTo>
                  <a:cubicBezTo>
                    <a:pt x="201" y="0"/>
                    <a:pt x="34" y="151"/>
                    <a:pt x="0" y="351"/>
                  </a:cubicBezTo>
                  <a:lnTo>
                    <a:pt x="84" y="418"/>
                  </a:lnTo>
                  <a:cubicBezTo>
                    <a:pt x="134" y="685"/>
                    <a:pt x="268" y="919"/>
                    <a:pt x="468" y="1086"/>
                  </a:cubicBezTo>
                  <a:cubicBezTo>
                    <a:pt x="552" y="1187"/>
                    <a:pt x="669" y="1237"/>
                    <a:pt x="802" y="1253"/>
                  </a:cubicBezTo>
                  <a:cubicBezTo>
                    <a:pt x="1020" y="1220"/>
                    <a:pt x="1170" y="1036"/>
                    <a:pt x="1170" y="819"/>
                  </a:cubicBezTo>
                  <a:cubicBezTo>
                    <a:pt x="1170" y="618"/>
                    <a:pt x="1070" y="418"/>
                    <a:pt x="919" y="268"/>
                  </a:cubicBezTo>
                  <a:cubicBezTo>
                    <a:pt x="802" y="117"/>
                    <a:pt x="619" y="17"/>
                    <a:pt x="4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60"/>
            <p:cNvSpPr/>
            <p:nvPr/>
          </p:nvSpPr>
          <p:spPr>
            <a:xfrm>
              <a:off x="1182225" y="1415711"/>
              <a:ext cx="8077" cy="7724"/>
            </a:xfrm>
            <a:custGeom>
              <a:rect b="b" l="l" r="r" t="t"/>
              <a:pathLst>
                <a:path extrusionOk="0" h="241" w="252">
                  <a:moveTo>
                    <a:pt x="104" y="1"/>
                  </a:moveTo>
                  <a:cubicBezTo>
                    <a:pt x="39" y="1"/>
                    <a:pt x="1" y="48"/>
                    <a:pt x="1" y="121"/>
                  </a:cubicBezTo>
                  <a:cubicBezTo>
                    <a:pt x="1" y="188"/>
                    <a:pt x="51" y="238"/>
                    <a:pt x="117" y="238"/>
                  </a:cubicBezTo>
                  <a:cubicBezTo>
                    <a:pt x="125" y="240"/>
                    <a:pt x="132" y="241"/>
                    <a:pt x="139" y="241"/>
                  </a:cubicBezTo>
                  <a:cubicBezTo>
                    <a:pt x="198" y="241"/>
                    <a:pt x="251" y="181"/>
                    <a:pt x="251" y="121"/>
                  </a:cubicBezTo>
                  <a:cubicBezTo>
                    <a:pt x="251" y="54"/>
                    <a:pt x="201" y="4"/>
                    <a:pt x="134" y="4"/>
                  </a:cubicBezTo>
                  <a:cubicBezTo>
                    <a:pt x="123" y="2"/>
                    <a:pt x="113" y="1"/>
                    <a:pt x="10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60"/>
            <p:cNvSpPr/>
            <p:nvPr/>
          </p:nvSpPr>
          <p:spPr>
            <a:xfrm>
              <a:off x="1174726" y="1410455"/>
              <a:ext cx="17179" cy="4423"/>
            </a:xfrm>
            <a:custGeom>
              <a:rect b="b" l="l" r="r" t="t"/>
              <a:pathLst>
                <a:path extrusionOk="0" h="138" w="536">
                  <a:moveTo>
                    <a:pt x="268" y="1"/>
                  </a:moveTo>
                  <a:cubicBezTo>
                    <a:pt x="184" y="1"/>
                    <a:pt x="118" y="18"/>
                    <a:pt x="67" y="68"/>
                  </a:cubicBezTo>
                  <a:cubicBezTo>
                    <a:pt x="17" y="101"/>
                    <a:pt x="1" y="135"/>
                    <a:pt x="17" y="135"/>
                  </a:cubicBezTo>
                  <a:cubicBezTo>
                    <a:pt x="19" y="136"/>
                    <a:pt x="22" y="137"/>
                    <a:pt x="26" y="137"/>
                  </a:cubicBezTo>
                  <a:cubicBezTo>
                    <a:pt x="57" y="137"/>
                    <a:pt x="149" y="84"/>
                    <a:pt x="268" y="84"/>
                  </a:cubicBezTo>
                  <a:cubicBezTo>
                    <a:pt x="387" y="84"/>
                    <a:pt x="479" y="137"/>
                    <a:pt x="510" y="137"/>
                  </a:cubicBezTo>
                  <a:cubicBezTo>
                    <a:pt x="514" y="137"/>
                    <a:pt x="517" y="136"/>
                    <a:pt x="519" y="135"/>
                  </a:cubicBezTo>
                  <a:cubicBezTo>
                    <a:pt x="535" y="118"/>
                    <a:pt x="519" y="84"/>
                    <a:pt x="468" y="51"/>
                  </a:cubicBezTo>
                  <a:cubicBezTo>
                    <a:pt x="402" y="18"/>
                    <a:pt x="335" y="1"/>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60"/>
            <p:cNvSpPr/>
            <p:nvPr/>
          </p:nvSpPr>
          <p:spPr>
            <a:xfrm>
              <a:off x="1227736" y="1415294"/>
              <a:ext cx="8077" cy="8045"/>
            </a:xfrm>
            <a:custGeom>
              <a:rect b="b" l="l" r="r" t="t"/>
              <a:pathLst>
                <a:path extrusionOk="0" h="251" w="252">
                  <a:moveTo>
                    <a:pt x="118" y="0"/>
                  </a:moveTo>
                  <a:cubicBezTo>
                    <a:pt x="51" y="0"/>
                    <a:pt x="1" y="50"/>
                    <a:pt x="1" y="117"/>
                  </a:cubicBezTo>
                  <a:cubicBezTo>
                    <a:pt x="1" y="201"/>
                    <a:pt x="51" y="251"/>
                    <a:pt x="118" y="251"/>
                  </a:cubicBezTo>
                  <a:cubicBezTo>
                    <a:pt x="185" y="251"/>
                    <a:pt x="251" y="201"/>
                    <a:pt x="251" y="134"/>
                  </a:cubicBezTo>
                  <a:cubicBezTo>
                    <a:pt x="251" y="67"/>
                    <a:pt x="201"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60"/>
            <p:cNvSpPr/>
            <p:nvPr/>
          </p:nvSpPr>
          <p:spPr>
            <a:xfrm>
              <a:off x="1221326" y="1410999"/>
              <a:ext cx="16634" cy="4936"/>
            </a:xfrm>
            <a:custGeom>
              <a:rect b="b" l="l" r="r" t="t"/>
              <a:pathLst>
                <a:path extrusionOk="0" h="154" w="519">
                  <a:moveTo>
                    <a:pt x="251" y="1"/>
                  </a:moveTo>
                  <a:cubicBezTo>
                    <a:pt x="184" y="1"/>
                    <a:pt x="117" y="34"/>
                    <a:pt x="50" y="67"/>
                  </a:cubicBezTo>
                  <a:cubicBezTo>
                    <a:pt x="17" y="101"/>
                    <a:pt x="0" y="134"/>
                    <a:pt x="17" y="151"/>
                  </a:cubicBezTo>
                  <a:cubicBezTo>
                    <a:pt x="18" y="153"/>
                    <a:pt x="21" y="153"/>
                    <a:pt x="23" y="153"/>
                  </a:cubicBezTo>
                  <a:cubicBezTo>
                    <a:pt x="49" y="153"/>
                    <a:pt x="131" y="84"/>
                    <a:pt x="268" y="84"/>
                  </a:cubicBezTo>
                  <a:cubicBezTo>
                    <a:pt x="386" y="84"/>
                    <a:pt x="479" y="137"/>
                    <a:pt x="510" y="137"/>
                  </a:cubicBezTo>
                  <a:cubicBezTo>
                    <a:pt x="513" y="137"/>
                    <a:pt x="516" y="136"/>
                    <a:pt x="518" y="134"/>
                  </a:cubicBezTo>
                  <a:cubicBezTo>
                    <a:pt x="518" y="118"/>
                    <a:pt x="502" y="101"/>
                    <a:pt x="468" y="67"/>
                  </a:cubicBezTo>
                  <a:cubicBezTo>
                    <a:pt x="401" y="17"/>
                    <a:pt x="334"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60"/>
            <p:cNvSpPr/>
            <p:nvPr/>
          </p:nvSpPr>
          <p:spPr>
            <a:xfrm>
              <a:off x="1192385" y="1453850"/>
              <a:ext cx="13429" cy="13429"/>
            </a:xfrm>
            <a:custGeom>
              <a:rect b="b" l="l" r="r" t="t"/>
              <a:pathLst>
                <a:path extrusionOk="0" h="419" w="419">
                  <a:moveTo>
                    <a:pt x="34" y="0"/>
                  </a:moveTo>
                  <a:cubicBezTo>
                    <a:pt x="18" y="0"/>
                    <a:pt x="1" y="34"/>
                    <a:pt x="1" y="101"/>
                  </a:cubicBezTo>
                  <a:cubicBezTo>
                    <a:pt x="18" y="268"/>
                    <a:pt x="151" y="401"/>
                    <a:pt x="318" y="418"/>
                  </a:cubicBezTo>
                  <a:cubicBezTo>
                    <a:pt x="369" y="418"/>
                    <a:pt x="419" y="401"/>
                    <a:pt x="419" y="401"/>
                  </a:cubicBezTo>
                  <a:cubicBezTo>
                    <a:pt x="419" y="385"/>
                    <a:pt x="268" y="385"/>
                    <a:pt x="151" y="268"/>
                  </a:cubicBezTo>
                  <a:cubicBezTo>
                    <a:pt x="34" y="151"/>
                    <a:pt x="51"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60"/>
            <p:cNvSpPr/>
            <p:nvPr/>
          </p:nvSpPr>
          <p:spPr>
            <a:xfrm>
              <a:off x="1213282" y="1612882"/>
              <a:ext cx="404888" cy="191883"/>
            </a:xfrm>
            <a:custGeom>
              <a:rect b="b" l="l" r="r" t="t"/>
              <a:pathLst>
                <a:path extrusionOk="0" h="5987" w="12633">
                  <a:moveTo>
                    <a:pt x="2273" y="1"/>
                  </a:moveTo>
                  <a:lnTo>
                    <a:pt x="218" y="686"/>
                  </a:lnTo>
                  <a:cubicBezTo>
                    <a:pt x="218" y="686"/>
                    <a:pt x="1" y="1371"/>
                    <a:pt x="1337" y="4612"/>
                  </a:cubicBezTo>
                  <a:cubicBezTo>
                    <a:pt x="1767" y="5640"/>
                    <a:pt x="2833" y="5986"/>
                    <a:pt x="4075" y="5986"/>
                  </a:cubicBezTo>
                  <a:cubicBezTo>
                    <a:pt x="6653" y="5986"/>
                    <a:pt x="9992" y="4495"/>
                    <a:pt x="9992" y="4495"/>
                  </a:cubicBezTo>
                  <a:lnTo>
                    <a:pt x="9992" y="4479"/>
                  </a:lnTo>
                  <a:cubicBezTo>
                    <a:pt x="10527" y="4378"/>
                    <a:pt x="11062" y="4245"/>
                    <a:pt x="11580" y="4078"/>
                  </a:cubicBezTo>
                  <a:cubicBezTo>
                    <a:pt x="12298" y="3827"/>
                    <a:pt x="12281" y="3760"/>
                    <a:pt x="12231" y="3677"/>
                  </a:cubicBezTo>
                  <a:cubicBezTo>
                    <a:pt x="12214" y="3647"/>
                    <a:pt x="12174" y="3635"/>
                    <a:pt x="12119" y="3635"/>
                  </a:cubicBezTo>
                  <a:cubicBezTo>
                    <a:pt x="11872" y="3635"/>
                    <a:pt x="11322" y="3880"/>
                    <a:pt x="11158" y="3880"/>
                  </a:cubicBezTo>
                  <a:cubicBezTo>
                    <a:pt x="11112" y="3880"/>
                    <a:pt x="11097" y="3861"/>
                    <a:pt x="11129" y="3810"/>
                  </a:cubicBezTo>
                  <a:cubicBezTo>
                    <a:pt x="11312" y="3526"/>
                    <a:pt x="12632" y="3226"/>
                    <a:pt x="12499" y="3008"/>
                  </a:cubicBezTo>
                  <a:cubicBezTo>
                    <a:pt x="12470" y="2959"/>
                    <a:pt x="12409" y="2938"/>
                    <a:pt x="12328" y="2938"/>
                  </a:cubicBezTo>
                  <a:cubicBezTo>
                    <a:pt x="11946" y="2938"/>
                    <a:pt x="11111" y="3401"/>
                    <a:pt x="11028" y="3443"/>
                  </a:cubicBezTo>
                  <a:cubicBezTo>
                    <a:pt x="11014" y="3450"/>
                    <a:pt x="11000" y="3453"/>
                    <a:pt x="10987" y="3453"/>
                  </a:cubicBezTo>
                  <a:cubicBezTo>
                    <a:pt x="10908" y="3453"/>
                    <a:pt x="10859" y="3338"/>
                    <a:pt x="10945" y="3309"/>
                  </a:cubicBezTo>
                  <a:cubicBezTo>
                    <a:pt x="11078" y="3242"/>
                    <a:pt x="12532" y="2624"/>
                    <a:pt x="12365" y="2340"/>
                  </a:cubicBezTo>
                  <a:cubicBezTo>
                    <a:pt x="12342" y="2299"/>
                    <a:pt x="12306" y="2284"/>
                    <a:pt x="12265" y="2284"/>
                  </a:cubicBezTo>
                  <a:cubicBezTo>
                    <a:pt x="12155" y="2284"/>
                    <a:pt x="12014" y="2390"/>
                    <a:pt x="12014" y="2390"/>
                  </a:cubicBezTo>
                  <a:cubicBezTo>
                    <a:pt x="12014" y="2390"/>
                    <a:pt x="10932" y="2959"/>
                    <a:pt x="10677" y="2959"/>
                  </a:cubicBezTo>
                  <a:cubicBezTo>
                    <a:pt x="10652" y="2959"/>
                    <a:pt x="10635" y="2953"/>
                    <a:pt x="10627" y="2941"/>
                  </a:cubicBezTo>
                  <a:cubicBezTo>
                    <a:pt x="10544" y="2808"/>
                    <a:pt x="11312" y="2373"/>
                    <a:pt x="11580" y="2240"/>
                  </a:cubicBezTo>
                  <a:cubicBezTo>
                    <a:pt x="11847" y="2123"/>
                    <a:pt x="11897" y="1939"/>
                    <a:pt x="11747" y="1872"/>
                  </a:cubicBezTo>
                  <a:cubicBezTo>
                    <a:pt x="11739" y="1869"/>
                    <a:pt x="11729" y="1867"/>
                    <a:pt x="11717" y="1867"/>
                  </a:cubicBezTo>
                  <a:cubicBezTo>
                    <a:pt x="11529" y="1867"/>
                    <a:pt x="10794" y="2198"/>
                    <a:pt x="10544" y="2323"/>
                  </a:cubicBezTo>
                  <a:cubicBezTo>
                    <a:pt x="10385" y="2408"/>
                    <a:pt x="10037" y="2587"/>
                    <a:pt x="9856" y="2587"/>
                  </a:cubicBezTo>
                  <a:cubicBezTo>
                    <a:pt x="9751" y="2587"/>
                    <a:pt x="9702" y="2528"/>
                    <a:pt x="9775" y="2357"/>
                  </a:cubicBezTo>
                  <a:cubicBezTo>
                    <a:pt x="9976" y="1889"/>
                    <a:pt x="9959" y="1454"/>
                    <a:pt x="9859" y="1337"/>
                  </a:cubicBezTo>
                  <a:cubicBezTo>
                    <a:pt x="9828" y="1307"/>
                    <a:pt x="9791" y="1294"/>
                    <a:pt x="9753" y="1294"/>
                  </a:cubicBezTo>
                  <a:cubicBezTo>
                    <a:pt x="9666" y="1294"/>
                    <a:pt x="9580" y="1366"/>
                    <a:pt x="9591" y="1471"/>
                  </a:cubicBezTo>
                  <a:cubicBezTo>
                    <a:pt x="9575" y="1638"/>
                    <a:pt x="9541" y="1805"/>
                    <a:pt x="9491" y="1972"/>
                  </a:cubicBezTo>
                  <a:cubicBezTo>
                    <a:pt x="9441" y="2106"/>
                    <a:pt x="9374" y="2223"/>
                    <a:pt x="9291" y="2340"/>
                  </a:cubicBezTo>
                  <a:cubicBezTo>
                    <a:pt x="9190" y="2457"/>
                    <a:pt x="9107" y="2574"/>
                    <a:pt x="9023" y="2657"/>
                  </a:cubicBezTo>
                  <a:cubicBezTo>
                    <a:pt x="8360" y="2893"/>
                    <a:pt x="6592" y="3441"/>
                    <a:pt x="4786" y="3441"/>
                  </a:cubicBezTo>
                  <a:cubicBezTo>
                    <a:pt x="4544" y="3441"/>
                    <a:pt x="4302" y="3431"/>
                    <a:pt x="4061" y="3409"/>
                  </a:cubicBezTo>
                  <a:cubicBezTo>
                    <a:pt x="3693" y="3376"/>
                    <a:pt x="2273" y="1"/>
                    <a:pt x="227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60"/>
            <p:cNvSpPr/>
            <p:nvPr/>
          </p:nvSpPr>
          <p:spPr>
            <a:xfrm>
              <a:off x="1029603" y="1530418"/>
              <a:ext cx="307968" cy="353992"/>
            </a:xfrm>
            <a:custGeom>
              <a:rect b="b" l="l" r="r" t="t"/>
              <a:pathLst>
                <a:path extrusionOk="0" h="11045" w="9609">
                  <a:moveTo>
                    <a:pt x="2808" y="1"/>
                  </a:moveTo>
                  <a:lnTo>
                    <a:pt x="2741" y="418"/>
                  </a:lnTo>
                  <a:lnTo>
                    <a:pt x="2340" y="402"/>
                  </a:lnTo>
                  <a:cubicBezTo>
                    <a:pt x="2340" y="402"/>
                    <a:pt x="1" y="636"/>
                    <a:pt x="1" y="3342"/>
                  </a:cubicBezTo>
                  <a:cubicBezTo>
                    <a:pt x="1" y="4612"/>
                    <a:pt x="686" y="5849"/>
                    <a:pt x="920" y="6450"/>
                  </a:cubicBezTo>
                  <a:cubicBezTo>
                    <a:pt x="1070" y="7720"/>
                    <a:pt x="535" y="10009"/>
                    <a:pt x="552" y="10577"/>
                  </a:cubicBezTo>
                  <a:lnTo>
                    <a:pt x="7202" y="11045"/>
                  </a:lnTo>
                  <a:lnTo>
                    <a:pt x="7486" y="6885"/>
                  </a:lnTo>
                  <a:lnTo>
                    <a:pt x="7419" y="6500"/>
                  </a:lnTo>
                  <a:lnTo>
                    <a:pt x="9608" y="5815"/>
                  </a:lnTo>
                  <a:lnTo>
                    <a:pt x="8689" y="3693"/>
                  </a:lnTo>
                  <a:cubicBezTo>
                    <a:pt x="7870" y="1772"/>
                    <a:pt x="6784" y="1020"/>
                    <a:pt x="6233" y="736"/>
                  </a:cubicBezTo>
                  <a:cubicBezTo>
                    <a:pt x="6032" y="652"/>
                    <a:pt x="5815" y="585"/>
                    <a:pt x="5598" y="585"/>
                  </a:cubicBezTo>
                  <a:lnTo>
                    <a:pt x="5514" y="251"/>
                  </a:lnTo>
                  <a:lnTo>
                    <a:pt x="2808"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60"/>
            <p:cNvSpPr/>
            <p:nvPr/>
          </p:nvSpPr>
          <p:spPr>
            <a:xfrm>
              <a:off x="1207930" y="1262223"/>
              <a:ext cx="643724" cy="715388"/>
            </a:xfrm>
            <a:custGeom>
              <a:rect b="b" l="l" r="r" t="t"/>
              <a:pathLst>
                <a:path extrusionOk="0" h="22321" w="20085">
                  <a:moveTo>
                    <a:pt x="11829" y="1278"/>
                  </a:moveTo>
                  <a:cubicBezTo>
                    <a:pt x="13730" y="1278"/>
                    <a:pt x="15596" y="2122"/>
                    <a:pt x="16859" y="3690"/>
                  </a:cubicBezTo>
                  <a:cubicBezTo>
                    <a:pt x="17929" y="5010"/>
                    <a:pt x="18430" y="6715"/>
                    <a:pt x="18246" y="8419"/>
                  </a:cubicBezTo>
                  <a:cubicBezTo>
                    <a:pt x="17929" y="11476"/>
                    <a:pt x="15473" y="13882"/>
                    <a:pt x="12415" y="14167"/>
                  </a:cubicBezTo>
                  <a:cubicBezTo>
                    <a:pt x="12224" y="14183"/>
                    <a:pt x="12034" y="14191"/>
                    <a:pt x="11846" y="14191"/>
                  </a:cubicBezTo>
                  <a:cubicBezTo>
                    <a:pt x="8998" y="14191"/>
                    <a:pt x="6463" y="12329"/>
                    <a:pt x="5648" y="9555"/>
                  </a:cubicBezTo>
                  <a:cubicBezTo>
                    <a:pt x="4779" y="6598"/>
                    <a:pt x="6116" y="3440"/>
                    <a:pt x="8839" y="2019"/>
                  </a:cubicBezTo>
                  <a:cubicBezTo>
                    <a:pt x="9788" y="1519"/>
                    <a:pt x="10813" y="1278"/>
                    <a:pt x="11829" y="1278"/>
                  </a:cubicBezTo>
                  <a:close/>
                  <a:moveTo>
                    <a:pt x="11831" y="0"/>
                  </a:moveTo>
                  <a:cubicBezTo>
                    <a:pt x="11107" y="0"/>
                    <a:pt x="10375" y="103"/>
                    <a:pt x="9658" y="315"/>
                  </a:cubicBezTo>
                  <a:cubicBezTo>
                    <a:pt x="6651" y="1201"/>
                    <a:pt x="4478" y="3807"/>
                    <a:pt x="4144" y="6915"/>
                  </a:cubicBezTo>
                  <a:cubicBezTo>
                    <a:pt x="3877" y="9421"/>
                    <a:pt x="4863" y="11894"/>
                    <a:pt x="6751" y="13565"/>
                  </a:cubicBezTo>
                  <a:lnTo>
                    <a:pt x="1" y="21502"/>
                  </a:lnTo>
                  <a:lnTo>
                    <a:pt x="970" y="22320"/>
                  </a:lnTo>
                  <a:lnTo>
                    <a:pt x="7787" y="14317"/>
                  </a:lnTo>
                  <a:cubicBezTo>
                    <a:pt x="8773" y="14918"/>
                    <a:pt x="9875" y="15303"/>
                    <a:pt x="11011" y="15420"/>
                  </a:cubicBezTo>
                  <a:cubicBezTo>
                    <a:pt x="11296" y="15453"/>
                    <a:pt x="11563" y="15470"/>
                    <a:pt x="11847" y="15470"/>
                  </a:cubicBezTo>
                  <a:cubicBezTo>
                    <a:pt x="14821" y="15453"/>
                    <a:pt x="17528" y="13749"/>
                    <a:pt x="18814" y="11059"/>
                  </a:cubicBezTo>
                  <a:cubicBezTo>
                    <a:pt x="20084" y="8385"/>
                    <a:pt x="19717" y="5194"/>
                    <a:pt x="17845" y="2888"/>
                  </a:cubicBezTo>
                  <a:cubicBezTo>
                    <a:pt x="16359" y="1034"/>
                    <a:pt x="14129" y="0"/>
                    <a:pt x="1183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60"/>
            <p:cNvSpPr/>
            <p:nvPr/>
          </p:nvSpPr>
          <p:spPr>
            <a:xfrm>
              <a:off x="1187578" y="1244980"/>
              <a:ext cx="646929" cy="717632"/>
            </a:xfrm>
            <a:custGeom>
              <a:rect b="b" l="l" r="r" t="t"/>
              <a:pathLst>
                <a:path extrusionOk="0" h="22391" w="20185">
                  <a:moveTo>
                    <a:pt x="11913" y="1276"/>
                  </a:moveTo>
                  <a:cubicBezTo>
                    <a:pt x="13821" y="1276"/>
                    <a:pt x="15688" y="2117"/>
                    <a:pt x="16943" y="3677"/>
                  </a:cubicBezTo>
                  <a:cubicBezTo>
                    <a:pt x="18029" y="5014"/>
                    <a:pt x="18530" y="6718"/>
                    <a:pt x="18347" y="8422"/>
                  </a:cubicBezTo>
                  <a:cubicBezTo>
                    <a:pt x="18012" y="11480"/>
                    <a:pt x="15573" y="13886"/>
                    <a:pt x="12499" y="14153"/>
                  </a:cubicBezTo>
                  <a:cubicBezTo>
                    <a:pt x="12300" y="14172"/>
                    <a:pt x="12102" y="14181"/>
                    <a:pt x="11905" y="14181"/>
                  </a:cubicBezTo>
                  <a:cubicBezTo>
                    <a:pt x="9080" y="14181"/>
                    <a:pt x="6544" y="12308"/>
                    <a:pt x="5732" y="9558"/>
                  </a:cubicBezTo>
                  <a:cubicBezTo>
                    <a:pt x="4863" y="6601"/>
                    <a:pt x="6199" y="3443"/>
                    <a:pt x="8923" y="2006"/>
                  </a:cubicBezTo>
                  <a:cubicBezTo>
                    <a:pt x="9874" y="1513"/>
                    <a:pt x="10899" y="1276"/>
                    <a:pt x="11913" y="1276"/>
                  </a:cubicBezTo>
                  <a:close/>
                  <a:moveTo>
                    <a:pt x="11938" y="1"/>
                  </a:moveTo>
                  <a:cubicBezTo>
                    <a:pt x="11207" y="1"/>
                    <a:pt x="10468" y="105"/>
                    <a:pt x="9742" y="318"/>
                  </a:cubicBezTo>
                  <a:cubicBezTo>
                    <a:pt x="6751" y="1204"/>
                    <a:pt x="4579" y="3794"/>
                    <a:pt x="4245" y="6902"/>
                  </a:cubicBezTo>
                  <a:cubicBezTo>
                    <a:pt x="3977" y="9408"/>
                    <a:pt x="4946" y="11897"/>
                    <a:pt x="6851" y="13552"/>
                  </a:cubicBezTo>
                  <a:lnTo>
                    <a:pt x="1" y="21555"/>
                  </a:lnTo>
                  <a:lnTo>
                    <a:pt x="1037" y="22390"/>
                  </a:lnTo>
                  <a:lnTo>
                    <a:pt x="7870" y="14320"/>
                  </a:lnTo>
                  <a:cubicBezTo>
                    <a:pt x="8856" y="14922"/>
                    <a:pt x="9959" y="15289"/>
                    <a:pt x="11112" y="15406"/>
                  </a:cubicBezTo>
                  <a:cubicBezTo>
                    <a:pt x="11379" y="15440"/>
                    <a:pt x="11663" y="15456"/>
                    <a:pt x="11947" y="15456"/>
                  </a:cubicBezTo>
                  <a:cubicBezTo>
                    <a:pt x="14921" y="15456"/>
                    <a:pt x="17628" y="13735"/>
                    <a:pt x="18898" y="11062"/>
                  </a:cubicBezTo>
                  <a:cubicBezTo>
                    <a:pt x="20185" y="8372"/>
                    <a:pt x="19800" y="5197"/>
                    <a:pt x="17946" y="2875"/>
                  </a:cubicBezTo>
                  <a:cubicBezTo>
                    <a:pt x="16450" y="1025"/>
                    <a:pt x="14234" y="1"/>
                    <a:pt x="1193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60"/>
            <p:cNvSpPr/>
            <p:nvPr/>
          </p:nvSpPr>
          <p:spPr>
            <a:xfrm>
              <a:off x="1405005" y="1400840"/>
              <a:ext cx="52498" cy="226017"/>
            </a:xfrm>
            <a:custGeom>
              <a:rect b="b" l="l" r="r" t="t"/>
              <a:pathLst>
                <a:path extrusionOk="0" h="7052" w="1638">
                  <a:moveTo>
                    <a:pt x="1036" y="0"/>
                  </a:moveTo>
                  <a:lnTo>
                    <a:pt x="1036" y="0"/>
                  </a:lnTo>
                  <a:cubicBezTo>
                    <a:pt x="1020" y="17"/>
                    <a:pt x="1003" y="34"/>
                    <a:pt x="1003" y="67"/>
                  </a:cubicBezTo>
                  <a:cubicBezTo>
                    <a:pt x="1020" y="50"/>
                    <a:pt x="1036" y="17"/>
                    <a:pt x="1036" y="0"/>
                  </a:cubicBezTo>
                  <a:close/>
                  <a:moveTo>
                    <a:pt x="1003" y="67"/>
                  </a:moveTo>
                  <a:cubicBezTo>
                    <a:pt x="969" y="100"/>
                    <a:pt x="936" y="167"/>
                    <a:pt x="886" y="251"/>
                  </a:cubicBezTo>
                  <a:cubicBezTo>
                    <a:pt x="769" y="501"/>
                    <a:pt x="669" y="735"/>
                    <a:pt x="585" y="1003"/>
                  </a:cubicBezTo>
                  <a:cubicBezTo>
                    <a:pt x="0" y="2690"/>
                    <a:pt x="151" y="4562"/>
                    <a:pt x="1020" y="6149"/>
                  </a:cubicBezTo>
                  <a:cubicBezTo>
                    <a:pt x="1153" y="6383"/>
                    <a:pt x="1287" y="6600"/>
                    <a:pt x="1454" y="6817"/>
                  </a:cubicBezTo>
                  <a:cubicBezTo>
                    <a:pt x="1504" y="6901"/>
                    <a:pt x="1554" y="6951"/>
                    <a:pt x="1588" y="7001"/>
                  </a:cubicBezTo>
                  <a:cubicBezTo>
                    <a:pt x="1604" y="7018"/>
                    <a:pt x="1621" y="7034"/>
                    <a:pt x="1638" y="7051"/>
                  </a:cubicBezTo>
                  <a:cubicBezTo>
                    <a:pt x="1621" y="7034"/>
                    <a:pt x="1604" y="7001"/>
                    <a:pt x="1588" y="6984"/>
                  </a:cubicBezTo>
                  <a:cubicBezTo>
                    <a:pt x="1571" y="6951"/>
                    <a:pt x="1521" y="6884"/>
                    <a:pt x="1471" y="6801"/>
                  </a:cubicBezTo>
                  <a:cubicBezTo>
                    <a:pt x="1320" y="6583"/>
                    <a:pt x="1187" y="6366"/>
                    <a:pt x="1070" y="6116"/>
                  </a:cubicBezTo>
                  <a:cubicBezTo>
                    <a:pt x="234" y="4545"/>
                    <a:pt x="67" y="2707"/>
                    <a:pt x="635" y="1019"/>
                  </a:cubicBezTo>
                  <a:cubicBezTo>
                    <a:pt x="702" y="752"/>
                    <a:pt x="802" y="501"/>
                    <a:pt x="919" y="268"/>
                  </a:cubicBezTo>
                  <a:cubicBezTo>
                    <a:pt x="953" y="184"/>
                    <a:pt x="986" y="117"/>
                    <a:pt x="1003" y="67"/>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60"/>
            <p:cNvSpPr/>
            <p:nvPr/>
          </p:nvSpPr>
          <p:spPr>
            <a:xfrm>
              <a:off x="1457471" y="1372347"/>
              <a:ext cx="10737" cy="12435"/>
            </a:xfrm>
            <a:custGeom>
              <a:rect b="b" l="l" r="r" t="t"/>
              <a:pathLst>
                <a:path extrusionOk="0" h="388" w="335">
                  <a:moveTo>
                    <a:pt x="313" y="1"/>
                  </a:moveTo>
                  <a:cubicBezTo>
                    <a:pt x="289" y="1"/>
                    <a:pt x="191" y="52"/>
                    <a:pt x="118" y="154"/>
                  </a:cubicBezTo>
                  <a:cubicBezTo>
                    <a:pt x="34" y="271"/>
                    <a:pt x="1" y="388"/>
                    <a:pt x="17" y="388"/>
                  </a:cubicBezTo>
                  <a:cubicBezTo>
                    <a:pt x="51" y="388"/>
                    <a:pt x="101" y="304"/>
                    <a:pt x="168" y="204"/>
                  </a:cubicBezTo>
                  <a:cubicBezTo>
                    <a:pt x="251" y="87"/>
                    <a:pt x="335" y="20"/>
                    <a:pt x="318" y="4"/>
                  </a:cubicBezTo>
                  <a:cubicBezTo>
                    <a:pt x="318" y="2"/>
                    <a:pt x="316" y="1"/>
                    <a:pt x="3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60"/>
            <p:cNvSpPr/>
            <p:nvPr/>
          </p:nvSpPr>
          <p:spPr>
            <a:xfrm>
              <a:off x="1249691" y="1602178"/>
              <a:ext cx="18781" cy="151052"/>
            </a:xfrm>
            <a:custGeom>
              <a:rect b="b" l="l" r="r" t="t"/>
              <a:pathLst>
                <a:path extrusionOk="0" h="4713" w="586">
                  <a:moveTo>
                    <a:pt x="1" y="1"/>
                  </a:moveTo>
                  <a:cubicBezTo>
                    <a:pt x="1" y="67"/>
                    <a:pt x="18" y="118"/>
                    <a:pt x="18" y="184"/>
                  </a:cubicBezTo>
                  <a:cubicBezTo>
                    <a:pt x="51" y="318"/>
                    <a:pt x="68" y="485"/>
                    <a:pt x="101" y="686"/>
                  </a:cubicBezTo>
                  <a:cubicBezTo>
                    <a:pt x="168" y="1120"/>
                    <a:pt x="268" y="1705"/>
                    <a:pt x="335" y="2357"/>
                  </a:cubicBezTo>
                  <a:cubicBezTo>
                    <a:pt x="419" y="3008"/>
                    <a:pt x="485" y="3593"/>
                    <a:pt x="519" y="4027"/>
                  </a:cubicBezTo>
                  <a:lnTo>
                    <a:pt x="569" y="4529"/>
                  </a:lnTo>
                  <a:cubicBezTo>
                    <a:pt x="569" y="4595"/>
                    <a:pt x="569" y="4646"/>
                    <a:pt x="586" y="4712"/>
                  </a:cubicBezTo>
                  <a:cubicBezTo>
                    <a:pt x="586" y="4646"/>
                    <a:pt x="586" y="4595"/>
                    <a:pt x="586" y="4529"/>
                  </a:cubicBezTo>
                  <a:cubicBezTo>
                    <a:pt x="586" y="4412"/>
                    <a:pt x="569" y="4228"/>
                    <a:pt x="569" y="4011"/>
                  </a:cubicBezTo>
                  <a:cubicBezTo>
                    <a:pt x="535" y="3593"/>
                    <a:pt x="485" y="2991"/>
                    <a:pt x="402" y="2340"/>
                  </a:cubicBezTo>
                  <a:cubicBezTo>
                    <a:pt x="335" y="1688"/>
                    <a:pt x="235" y="1103"/>
                    <a:pt x="151" y="686"/>
                  </a:cubicBezTo>
                  <a:cubicBezTo>
                    <a:pt x="118" y="468"/>
                    <a:pt x="84" y="301"/>
                    <a:pt x="51" y="184"/>
                  </a:cubicBezTo>
                  <a:cubicBezTo>
                    <a:pt x="34" y="118"/>
                    <a:pt x="18" y="5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60"/>
            <p:cNvSpPr/>
            <p:nvPr/>
          </p:nvSpPr>
          <p:spPr>
            <a:xfrm>
              <a:off x="1045148" y="1664835"/>
              <a:ext cx="367902" cy="191980"/>
            </a:xfrm>
            <a:custGeom>
              <a:rect b="b" l="l" r="r" t="t"/>
              <a:pathLst>
                <a:path extrusionOk="0" h="5990" w="11479">
                  <a:moveTo>
                    <a:pt x="2273" y="0"/>
                  </a:moveTo>
                  <a:lnTo>
                    <a:pt x="234" y="686"/>
                  </a:lnTo>
                  <a:cubicBezTo>
                    <a:pt x="234" y="686"/>
                    <a:pt x="0" y="1371"/>
                    <a:pt x="1354" y="4612"/>
                  </a:cubicBezTo>
                  <a:cubicBezTo>
                    <a:pt x="1782" y="5641"/>
                    <a:pt x="2842" y="5989"/>
                    <a:pt x="4079" y="5989"/>
                  </a:cubicBezTo>
                  <a:cubicBezTo>
                    <a:pt x="6659" y="5989"/>
                    <a:pt x="10009" y="4478"/>
                    <a:pt x="10009" y="4478"/>
                  </a:cubicBezTo>
                  <a:lnTo>
                    <a:pt x="10460" y="4311"/>
                  </a:lnTo>
                  <a:cubicBezTo>
                    <a:pt x="11028" y="4044"/>
                    <a:pt x="11212" y="3125"/>
                    <a:pt x="11195" y="2991"/>
                  </a:cubicBezTo>
                  <a:cubicBezTo>
                    <a:pt x="11187" y="2937"/>
                    <a:pt x="11063" y="2922"/>
                    <a:pt x="10933" y="2922"/>
                  </a:cubicBezTo>
                  <a:cubicBezTo>
                    <a:pt x="10784" y="2922"/>
                    <a:pt x="10627" y="2941"/>
                    <a:pt x="10627" y="2941"/>
                  </a:cubicBezTo>
                  <a:cubicBezTo>
                    <a:pt x="10777" y="2891"/>
                    <a:pt x="10928" y="2824"/>
                    <a:pt x="11078" y="2757"/>
                  </a:cubicBezTo>
                  <a:cubicBezTo>
                    <a:pt x="11295" y="2657"/>
                    <a:pt x="11446" y="2457"/>
                    <a:pt x="11479" y="2223"/>
                  </a:cubicBezTo>
                  <a:lnTo>
                    <a:pt x="11479" y="2223"/>
                  </a:lnTo>
                  <a:cubicBezTo>
                    <a:pt x="11479" y="2223"/>
                    <a:pt x="10894" y="2440"/>
                    <a:pt x="10577" y="2523"/>
                  </a:cubicBezTo>
                  <a:cubicBezTo>
                    <a:pt x="10427" y="2568"/>
                    <a:pt x="10160" y="2654"/>
                    <a:pt x="9971" y="2654"/>
                  </a:cubicBezTo>
                  <a:cubicBezTo>
                    <a:pt x="9803" y="2654"/>
                    <a:pt x="9697" y="2585"/>
                    <a:pt x="9791" y="2356"/>
                  </a:cubicBezTo>
                  <a:cubicBezTo>
                    <a:pt x="9908" y="2089"/>
                    <a:pt x="10075" y="1855"/>
                    <a:pt x="10293" y="1655"/>
                  </a:cubicBezTo>
                  <a:cubicBezTo>
                    <a:pt x="10346" y="1570"/>
                    <a:pt x="10291" y="1471"/>
                    <a:pt x="10192" y="1471"/>
                  </a:cubicBezTo>
                  <a:cubicBezTo>
                    <a:pt x="10135" y="1471"/>
                    <a:pt x="10065" y="1503"/>
                    <a:pt x="9992" y="1588"/>
                  </a:cubicBezTo>
                  <a:cubicBezTo>
                    <a:pt x="9825" y="1688"/>
                    <a:pt x="9691" y="1822"/>
                    <a:pt x="9557" y="1955"/>
                  </a:cubicBezTo>
                  <a:cubicBezTo>
                    <a:pt x="9474" y="2072"/>
                    <a:pt x="9390" y="2223"/>
                    <a:pt x="9307" y="2340"/>
                  </a:cubicBezTo>
                  <a:cubicBezTo>
                    <a:pt x="9207" y="2473"/>
                    <a:pt x="9106" y="2574"/>
                    <a:pt x="9039" y="2657"/>
                  </a:cubicBezTo>
                  <a:cubicBezTo>
                    <a:pt x="8362" y="2893"/>
                    <a:pt x="6592" y="3441"/>
                    <a:pt x="4786" y="3441"/>
                  </a:cubicBezTo>
                  <a:cubicBezTo>
                    <a:pt x="4544" y="3441"/>
                    <a:pt x="4301" y="3431"/>
                    <a:pt x="4060" y="3409"/>
                  </a:cubicBezTo>
                  <a:cubicBezTo>
                    <a:pt x="3709" y="3376"/>
                    <a:pt x="2273" y="0"/>
                    <a:pt x="2273"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60"/>
            <p:cNvSpPr/>
            <p:nvPr/>
          </p:nvSpPr>
          <p:spPr>
            <a:xfrm>
              <a:off x="1004444" y="1571121"/>
              <a:ext cx="140860" cy="163904"/>
            </a:xfrm>
            <a:custGeom>
              <a:rect b="b" l="l" r="r" t="t"/>
              <a:pathLst>
                <a:path extrusionOk="0" h="5114" w="4395">
                  <a:moveTo>
                    <a:pt x="3075" y="1"/>
                  </a:moveTo>
                  <a:lnTo>
                    <a:pt x="1905" y="251"/>
                  </a:lnTo>
                  <a:cubicBezTo>
                    <a:pt x="0" y="1204"/>
                    <a:pt x="1504" y="5113"/>
                    <a:pt x="1504" y="5113"/>
                  </a:cubicBezTo>
                  <a:lnTo>
                    <a:pt x="4395" y="3977"/>
                  </a:lnTo>
                  <a:lnTo>
                    <a:pt x="307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60"/>
            <p:cNvSpPr/>
            <p:nvPr/>
          </p:nvSpPr>
          <p:spPr>
            <a:xfrm>
              <a:off x="1077807" y="1552308"/>
              <a:ext cx="73394" cy="141469"/>
            </a:xfrm>
            <a:custGeom>
              <a:rect b="b" l="l" r="r" t="t"/>
              <a:pathLst>
                <a:path extrusionOk="0" h="4414" w="2290">
                  <a:moveTo>
                    <a:pt x="251" y="1"/>
                  </a:moveTo>
                  <a:cubicBezTo>
                    <a:pt x="235" y="1"/>
                    <a:pt x="218" y="1"/>
                    <a:pt x="201" y="3"/>
                  </a:cubicBezTo>
                  <a:cubicBezTo>
                    <a:pt x="151" y="3"/>
                    <a:pt x="101" y="19"/>
                    <a:pt x="50" y="36"/>
                  </a:cubicBezTo>
                  <a:cubicBezTo>
                    <a:pt x="17" y="53"/>
                    <a:pt x="0" y="70"/>
                    <a:pt x="0" y="70"/>
                  </a:cubicBezTo>
                  <a:cubicBezTo>
                    <a:pt x="67" y="36"/>
                    <a:pt x="134" y="36"/>
                    <a:pt x="201" y="19"/>
                  </a:cubicBezTo>
                  <a:cubicBezTo>
                    <a:pt x="385" y="19"/>
                    <a:pt x="552" y="120"/>
                    <a:pt x="669" y="253"/>
                  </a:cubicBezTo>
                  <a:cubicBezTo>
                    <a:pt x="819" y="487"/>
                    <a:pt x="936" y="738"/>
                    <a:pt x="1003" y="1005"/>
                  </a:cubicBezTo>
                  <a:lnTo>
                    <a:pt x="1337" y="1974"/>
                  </a:lnTo>
                  <a:cubicBezTo>
                    <a:pt x="1571" y="2659"/>
                    <a:pt x="1788" y="3278"/>
                    <a:pt x="1955" y="3729"/>
                  </a:cubicBezTo>
                  <a:cubicBezTo>
                    <a:pt x="2005" y="3896"/>
                    <a:pt x="2089" y="4080"/>
                    <a:pt x="2156" y="4247"/>
                  </a:cubicBezTo>
                  <a:cubicBezTo>
                    <a:pt x="2189" y="4297"/>
                    <a:pt x="2223" y="4330"/>
                    <a:pt x="2256" y="4380"/>
                  </a:cubicBezTo>
                  <a:cubicBezTo>
                    <a:pt x="2273" y="4397"/>
                    <a:pt x="2289" y="4414"/>
                    <a:pt x="2289" y="4414"/>
                  </a:cubicBezTo>
                  <a:cubicBezTo>
                    <a:pt x="2289" y="4414"/>
                    <a:pt x="2239" y="4347"/>
                    <a:pt x="2189" y="4230"/>
                  </a:cubicBezTo>
                  <a:cubicBezTo>
                    <a:pt x="2122" y="4113"/>
                    <a:pt x="2072" y="3929"/>
                    <a:pt x="2005" y="3712"/>
                  </a:cubicBezTo>
                  <a:cubicBezTo>
                    <a:pt x="1855" y="3261"/>
                    <a:pt x="1638" y="2643"/>
                    <a:pt x="1404" y="1958"/>
                  </a:cubicBezTo>
                  <a:lnTo>
                    <a:pt x="1070" y="989"/>
                  </a:lnTo>
                  <a:cubicBezTo>
                    <a:pt x="986" y="721"/>
                    <a:pt x="869" y="454"/>
                    <a:pt x="702" y="220"/>
                  </a:cubicBezTo>
                  <a:cubicBezTo>
                    <a:pt x="595" y="82"/>
                    <a:pt x="432"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60"/>
            <p:cNvSpPr/>
            <p:nvPr/>
          </p:nvSpPr>
          <p:spPr>
            <a:xfrm>
              <a:off x="1052647" y="1695892"/>
              <a:ext cx="96406" cy="39133"/>
            </a:xfrm>
            <a:custGeom>
              <a:rect b="b" l="l" r="r" t="t"/>
              <a:pathLst>
                <a:path extrusionOk="0" h="1221" w="3008">
                  <a:moveTo>
                    <a:pt x="3008" y="1"/>
                  </a:moveTo>
                  <a:cubicBezTo>
                    <a:pt x="2857" y="51"/>
                    <a:pt x="2724" y="118"/>
                    <a:pt x="2573" y="184"/>
                  </a:cubicBezTo>
                  <a:cubicBezTo>
                    <a:pt x="2306" y="318"/>
                    <a:pt x="1938" y="468"/>
                    <a:pt x="1521" y="636"/>
                  </a:cubicBezTo>
                  <a:cubicBezTo>
                    <a:pt x="1103" y="803"/>
                    <a:pt x="719" y="953"/>
                    <a:pt x="434" y="1053"/>
                  </a:cubicBezTo>
                  <a:cubicBezTo>
                    <a:pt x="284" y="1103"/>
                    <a:pt x="134" y="1153"/>
                    <a:pt x="0" y="1220"/>
                  </a:cubicBezTo>
                  <a:cubicBezTo>
                    <a:pt x="33" y="1220"/>
                    <a:pt x="84" y="1204"/>
                    <a:pt x="117" y="1204"/>
                  </a:cubicBezTo>
                  <a:cubicBezTo>
                    <a:pt x="201" y="1170"/>
                    <a:pt x="318" y="1137"/>
                    <a:pt x="451" y="1103"/>
                  </a:cubicBezTo>
                  <a:cubicBezTo>
                    <a:pt x="735" y="1003"/>
                    <a:pt x="1120" y="869"/>
                    <a:pt x="1537" y="702"/>
                  </a:cubicBezTo>
                  <a:cubicBezTo>
                    <a:pt x="1955" y="535"/>
                    <a:pt x="2323" y="368"/>
                    <a:pt x="2590" y="235"/>
                  </a:cubicBezTo>
                  <a:cubicBezTo>
                    <a:pt x="2724" y="168"/>
                    <a:pt x="2824" y="118"/>
                    <a:pt x="2907" y="67"/>
                  </a:cubicBezTo>
                  <a:cubicBezTo>
                    <a:pt x="2941" y="51"/>
                    <a:pt x="2974" y="34"/>
                    <a:pt x="300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60"/>
            <p:cNvSpPr/>
            <p:nvPr/>
          </p:nvSpPr>
          <p:spPr>
            <a:xfrm>
              <a:off x="1060115" y="1711436"/>
              <a:ext cx="7532" cy="19294"/>
            </a:xfrm>
            <a:custGeom>
              <a:rect b="b" l="l" r="r" t="t"/>
              <a:pathLst>
                <a:path extrusionOk="0" h="602" w="235">
                  <a:moveTo>
                    <a:pt x="1" y="0"/>
                  </a:moveTo>
                  <a:lnTo>
                    <a:pt x="1" y="0"/>
                  </a:lnTo>
                  <a:cubicBezTo>
                    <a:pt x="34" y="217"/>
                    <a:pt x="118" y="418"/>
                    <a:pt x="235" y="602"/>
                  </a:cubicBezTo>
                  <a:cubicBezTo>
                    <a:pt x="201" y="384"/>
                    <a:pt x="118" y="1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60"/>
            <p:cNvSpPr/>
            <p:nvPr/>
          </p:nvSpPr>
          <p:spPr>
            <a:xfrm>
              <a:off x="1080467" y="1704449"/>
              <a:ext cx="7019" cy="18301"/>
            </a:xfrm>
            <a:custGeom>
              <a:rect b="b" l="l" r="r" t="t"/>
              <a:pathLst>
                <a:path extrusionOk="0" h="571" w="219">
                  <a:moveTo>
                    <a:pt x="1" y="1"/>
                  </a:moveTo>
                  <a:cubicBezTo>
                    <a:pt x="1" y="101"/>
                    <a:pt x="18" y="218"/>
                    <a:pt x="51" y="302"/>
                  </a:cubicBezTo>
                  <a:cubicBezTo>
                    <a:pt x="114" y="458"/>
                    <a:pt x="191" y="571"/>
                    <a:pt x="214" y="571"/>
                  </a:cubicBezTo>
                  <a:cubicBezTo>
                    <a:pt x="216" y="571"/>
                    <a:pt x="217" y="570"/>
                    <a:pt x="218" y="569"/>
                  </a:cubicBezTo>
                  <a:cubicBezTo>
                    <a:pt x="168" y="385"/>
                    <a:pt x="101" y="185"/>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60"/>
            <p:cNvSpPr/>
            <p:nvPr/>
          </p:nvSpPr>
          <p:spPr>
            <a:xfrm>
              <a:off x="1100818" y="1695347"/>
              <a:ext cx="7019" cy="18781"/>
            </a:xfrm>
            <a:custGeom>
              <a:rect b="b" l="l" r="r" t="t"/>
              <a:pathLst>
                <a:path extrusionOk="0" h="586" w="219">
                  <a:moveTo>
                    <a:pt x="1" y="1"/>
                  </a:moveTo>
                  <a:cubicBezTo>
                    <a:pt x="1" y="218"/>
                    <a:pt x="68" y="419"/>
                    <a:pt x="218" y="586"/>
                  </a:cubicBezTo>
                  <a:cubicBezTo>
                    <a:pt x="151" y="385"/>
                    <a:pt x="84" y="185"/>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60"/>
            <p:cNvSpPr/>
            <p:nvPr/>
          </p:nvSpPr>
          <p:spPr>
            <a:xfrm>
              <a:off x="1123318" y="1685187"/>
              <a:ext cx="6474" cy="19839"/>
            </a:xfrm>
            <a:custGeom>
              <a:rect b="b" l="l" r="r" t="t"/>
              <a:pathLst>
                <a:path extrusionOk="0" h="619" w="202">
                  <a:moveTo>
                    <a:pt x="1" y="0"/>
                  </a:moveTo>
                  <a:cubicBezTo>
                    <a:pt x="17" y="218"/>
                    <a:pt x="84" y="435"/>
                    <a:pt x="201" y="619"/>
                  </a:cubicBezTo>
                  <a:cubicBezTo>
                    <a:pt x="184" y="401"/>
                    <a:pt x="118" y="1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60"/>
            <p:cNvSpPr/>
            <p:nvPr/>
          </p:nvSpPr>
          <p:spPr>
            <a:xfrm>
              <a:off x="1267382" y="1715699"/>
              <a:ext cx="71792" cy="23076"/>
            </a:xfrm>
            <a:custGeom>
              <a:rect b="b" l="l" r="r" t="t"/>
              <a:pathLst>
                <a:path extrusionOk="0" h="720" w="2240">
                  <a:moveTo>
                    <a:pt x="2239" y="1"/>
                  </a:moveTo>
                  <a:lnTo>
                    <a:pt x="2239" y="1"/>
                  </a:lnTo>
                  <a:cubicBezTo>
                    <a:pt x="1855" y="84"/>
                    <a:pt x="1487" y="185"/>
                    <a:pt x="1103" y="318"/>
                  </a:cubicBezTo>
                  <a:cubicBezTo>
                    <a:pt x="735" y="435"/>
                    <a:pt x="368" y="552"/>
                    <a:pt x="0" y="719"/>
                  </a:cubicBezTo>
                  <a:cubicBezTo>
                    <a:pt x="384" y="619"/>
                    <a:pt x="752" y="519"/>
                    <a:pt x="1136" y="385"/>
                  </a:cubicBezTo>
                  <a:cubicBezTo>
                    <a:pt x="1504" y="285"/>
                    <a:pt x="1872" y="151"/>
                    <a:pt x="223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60"/>
            <p:cNvSpPr/>
            <p:nvPr/>
          </p:nvSpPr>
          <p:spPr>
            <a:xfrm>
              <a:off x="1275940" y="1715699"/>
              <a:ext cx="7532" cy="15031"/>
            </a:xfrm>
            <a:custGeom>
              <a:rect b="b" l="l" r="r" t="t"/>
              <a:pathLst>
                <a:path extrusionOk="0" h="469" w="235">
                  <a:moveTo>
                    <a:pt x="17" y="1"/>
                  </a:moveTo>
                  <a:cubicBezTo>
                    <a:pt x="1" y="18"/>
                    <a:pt x="34" y="118"/>
                    <a:pt x="84" y="251"/>
                  </a:cubicBezTo>
                  <a:cubicBezTo>
                    <a:pt x="134" y="368"/>
                    <a:pt x="201" y="469"/>
                    <a:pt x="218" y="469"/>
                  </a:cubicBezTo>
                  <a:cubicBezTo>
                    <a:pt x="234" y="452"/>
                    <a:pt x="201" y="352"/>
                    <a:pt x="151" y="218"/>
                  </a:cubicBezTo>
                  <a:cubicBezTo>
                    <a:pt x="101" y="84"/>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60"/>
            <p:cNvSpPr/>
            <p:nvPr/>
          </p:nvSpPr>
          <p:spPr>
            <a:xfrm>
              <a:off x="1295747" y="1708744"/>
              <a:ext cx="5384" cy="17692"/>
            </a:xfrm>
            <a:custGeom>
              <a:rect b="b" l="l" r="r" t="t"/>
              <a:pathLst>
                <a:path extrusionOk="0" h="552" w="168">
                  <a:moveTo>
                    <a:pt x="17" y="1"/>
                  </a:moveTo>
                  <a:cubicBezTo>
                    <a:pt x="1" y="101"/>
                    <a:pt x="1" y="201"/>
                    <a:pt x="34" y="285"/>
                  </a:cubicBezTo>
                  <a:cubicBezTo>
                    <a:pt x="84" y="435"/>
                    <a:pt x="151" y="552"/>
                    <a:pt x="168" y="552"/>
                  </a:cubicBezTo>
                  <a:cubicBezTo>
                    <a:pt x="168" y="452"/>
                    <a:pt x="134" y="351"/>
                    <a:pt x="101" y="268"/>
                  </a:cubicBezTo>
                  <a:cubicBezTo>
                    <a:pt x="68" y="118"/>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60"/>
            <p:cNvSpPr/>
            <p:nvPr/>
          </p:nvSpPr>
          <p:spPr>
            <a:xfrm>
              <a:off x="1316643" y="1702334"/>
              <a:ext cx="3782" cy="17692"/>
            </a:xfrm>
            <a:custGeom>
              <a:rect b="b" l="l" r="r" t="t"/>
              <a:pathLst>
                <a:path extrusionOk="0" h="552" w="118">
                  <a:moveTo>
                    <a:pt x="0" y="0"/>
                  </a:moveTo>
                  <a:cubicBezTo>
                    <a:pt x="0" y="184"/>
                    <a:pt x="34" y="384"/>
                    <a:pt x="117" y="551"/>
                  </a:cubicBezTo>
                  <a:cubicBezTo>
                    <a:pt x="117" y="368"/>
                    <a:pt x="84" y="16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60"/>
            <p:cNvSpPr/>
            <p:nvPr/>
          </p:nvSpPr>
          <p:spPr>
            <a:xfrm>
              <a:off x="1127067" y="1532565"/>
              <a:ext cx="2724" cy="10192"/>
            </a:xfrm>
            <a:custGeom>
              <a:rect b="b" l="l" r="r" t="t"/>
              <a:pathLst>
                <a:path extrusionOk="0" h="318" w="85">
                  <a:moveTo>
                    <a:pt x="51" y="0"/>
                  </a:moveTo>
                  <a:cubicBezTo>
                    <a:pt x="34" y="0"/>
                    <a:pt x="17" y="67"/>
                    <a:pt x="17" y="151"/>
                  </a:cubicBezTo>
                  <a:cubicBezTo>
                    <a:pt x="1" y="251"/>
                    <a:pt x="17" y="318"/>
                    <a:pt x="34" y="318"/>
                  </a:cubicBezTo>
                  <a:cubicBezTo>
                    <a:pt x="51" y="318"/>
                    <a:pt x="67" y="251"/>
                    <a:pt x="84" y="168"/>
                  </a:cubicBezTo>
                  <a:cubicBezTo>
                    <a:pt x="84" y="67"/>
                    <a:pt x="84"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60"/>
            <p:cNvSpPr/>
            <p:nvPr/>
          </p:nvSpPr>
          <p:spPr>
            <a:xfrm>
              <a:off x="1145817" y="1533623"/>
              <a:ext cx="2692" cy="10224"/>
            </a:xfrm>
            <a:custGeom>
              <a:rect b="b" l="l" r="r" t="t"/>
              <a:pathLst>
                <a:path extrusionOk="0" h="319" w="84">
                  <a:moveTo>
                    <a:pt x="34" y="1"/>
                  </a:moveTo>
                  <a:cubicBezTo>
                    <a:pt x="17" y="1"/>
                    <a:pt x="0" y="68"/>
                    <a:pt x="0" y="168"/>
                  </a:cubicBezTo>
                  <a:cubicBezTo>
                    <a:pt x="17" y="252"/>
                    <a:pt x="34" y="318"/>
                    <a:pt x="50" y="318"/>
                  </a:cubicBezTo>
                  <a:cubicBezTo>
                    <a:pt x="67" y="318"/>
                    <a:pt x="84" y="252"/>
                    <a:pt x="84" y="168"/>
                  </a:cubicBezTo>
                  <a:cubicBezTo>
                    <a:pt x="67" y="68"/>
                    <a:pt x="50"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60"/>
            <p:cNvSpPr/>
            <p:nvPr/>
          </p:nvSpPr>
          <p:spPr>
            <a:xfrm>
              <a:off x="1161329" y="1535770"/>
              <a:ext cx="2179" cy="10737"/>
            </a:xfrm>
            <a:custGeom>
              <a:rect b="b" l="l" r="r" t="t"/>
              <a:pathLst>
                <a:path extrusionOk="0" h="335" w="68">
                  <a:moveTo>
                    <a:pt x="34" y="1"/>
                  </a:moveTo>
                  <a:cubicBezTo>
                    <a:pt x="18" y="1"/>
                    <a:pt x="1" y="84"/>
                    <a:pt x="1" y="168"/>
                  </a:cubicBezTo>
                  <a:cubicBezTo>
                    <a:pt x="1" y="268"/>
                    <a:pt x="1" y="335"/>
                    <a:pt x="34" y="335"/>
                  </a:cubicBezTo>
                  <a:cubicBezTo>
                    <a:pt x="51" y="335"/>
                    <a:pt x="68" y="268"/>
                    <a:pt x="68" y="168"/>
                  </a:cubicBezTo>
                  <a:cubicBezTo>
                    <a:pt x="68" y="84"/>
                    <a:pt x="51"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60"/>
            <p:cNvSpPr/>
            <p:nvPr/>
          </p:nvSpPr>
          <p:spPr>
            <a:xfrm>
              <a:off x="1180078" y="1536315"/>
              <a:ext cx="2724" cy="12339"/>
            </a:xfrm>
            <a:custGeom>
              <a:rect b="b" l="l" r="r" t="t"/>
              <a:pathLst>
                <a:path extrusionOk="0" h="385" w="85">
                  <a:moveTo>
                    <a:pt x="51" y="0"/>
                  </a:moveTo>
                  <a:cubicBezTo>
                    <a:pt x="34" y="0"/>
                    <a:pt x="1" y="84"/>
                    <a:pt x="1" y="201"/>
                  </a:cubicBezTo>
                  <a:cubicBezTo>
                    <a:pt x="17" y="301"/>
                    <a:pt x="51" y="385"/>
                    <a:pt x="68" y="385"/>
                  </a:cubicBezTo>
                  <a:cubicBezTo>
                    <a:pt x="84" y="385"/>
                    <a:pt x="84" y="301"/>
                    <a:pt x="68" y="184"/>
                  </a:cubicBezTo>
                  <a:cubicBezTo>
                    <a:pt x="68" y="84"/>
                    <a:pt x="68"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60"/>
            <p:cNvSpPr/>
            <p:nvPr/>
          </p:nvSpPr>
          <p:spPr>
            <a:xfrm>
              <a:off x="1196135" y="1536315"/>
              <a:ext cx="3269" cy="12339"/>
            </a:xfrm>
            <a:custGeom>
              <a:rect b="b" l="l" r="r" t="t"/>
              <a:pathLst>
                <a:path extrusionOk="0" h="385" w="102">
                  <a:moveTo>
                    <a:pt x="34" y="0"/>
                  </a:moveTo>
                  <a:cubicBezTo>
                    <a:pt x="18" y="0"/>
                    <a:pt x="1" y="84"/>
                    <a:pt x="18" y="201"/>
                  </a:cubicBezTo>
                  <a:cubicBezTo>
                    <a:pt x="34" y="301"/>
                    <a:pt x="68" y="385"/>
                    <a:pt x="84" y="385"/>
                  </a:cubicBezTo>
                  <a:cubicBezTo>
                    <a:pt x="101" y="385"/>
                    <a:pt x="101" y="301"/>
                    <a:pt x="84" y="184"/>
                  </a:cubicBezTo>
                  <a:cubicBezTo>
                    <a:pt x="84" y="84"/>
                    <a:pt x="51"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978" name="Google Shape;3978;p60"/>
          <p:cNvGrpSpPr/>
          <p:nvPr/>
        </p:nvGrpSpPr>
        <p:grpSpPr>
          <a:xfrm>
            <a:off x="6636943" y="2757805"/>
            <a:ext cx="1807364" cy="1691727"/>
            <a:chOff x="6636943" y="2757805"/>
            <a:chExt cx="1807364" cy="1691727"/>
          </a:xfrm>
        </p:grpSpPr>
        <p:sp>
          <p:nvSpPr>
            <p:cNvPr id="3979" name="Google Shape;3979;p60"/>
            <p:cNvSpPr/>
            <p:nvPr/>
          </p:nvSpPr>
          <p:spPr>
            <a:xfrm>
              <a:off x="6653545" y="4336491"/>
              <a:ext cx="52498" cy="103906"/>
            </a:xfrm>
            <a:custGeom>
              <a:rect b="b" l="l" r="r" t="t"/>
              <a:pathLst>
                <a:path extrusionOk="0" h="3242" w="1638">
                  <a:moveTo>
                    <a:pt x="0" y="0"/>
                  </a:moveTo>
                  <a:lnTo>
                    <a:pt x="0" y="3242"/>
                  </a:lnTo>
                  <a:lnTo>
                    <a:pt x="752" y="3242"/>
                  </a:lnTo>
                  <a:cubicBezTo>
                    <a:pt x="702" y="2908"/>
                    <a:pt x="702" y="2557"/>
                    <a:pt x="752" y="2206"/>
                  </a:cubicBezTo>
                  <a:cubicBezTo>
                    <a:pt x="819" y="1822"/>
                    <a:pt x="1637" y="836"/>
                    <a:pt x="1604"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60"/>
            <p:cNvSpPr/>
            <p:nvPr/>
          </p:nvSpPr>
          <p:spPr>
            <a:xfrm>
              <a:off x="6845781" y="4336491"/>
              <a:ext cx="51985" cy="103906"/>
            </a:xfrm>
            <a:custGeom>
              <a:rect b="b" l="l" r="r" t="t"/>
              <a:pathLst>
                <a:path extrusionOk="0" h="3242" w="1622">
                  <a:moveTo>
                    <a:pt x="0" y="0"/>
                  </a:moveTo>
                  <a:lnTo>
                    <a:pt x="0" y="3242"/>
                  </a:lnTo>
                  <a:lnTo>
                    <a:pt x="736" y="3242"/>
                  </a:lnTo>
                  <a:cubicBezTo>
                    <a:pt x="702" y="2908"/>
                    <a:pt x="702" y="2557"/>
                    <a:pt x="736" y="2206"/>
                  </a:cubicBezTo>
                  <a:cubicBezTo>
                    <a:pt x="819" y="1822"/>
                    <a:pt x="1621" y="836"/>
                    <a:pt x="16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60"/>
            <p:cNvSpPr/>
            <p:nvPr/>
          </p:nvSpPr>
          <p:spPr>
            <a:xfrm>
              <a:off x="6981256" y="4336491"/>
              <a:ext cx="52530" cy="103906"/>
            </a:xfrm>
            <a:custGeom>
              <a:rect b="b" l="l" r="r" t="t"/>
              <a:pathLst>
                <a:path extrusionOk="0" h="3242" w="1639">
                  <a:moveTo>
                    <a:pt x="17" y="0"/>
                  </a:moveTo>
                  <a:cubicBezTo>
                    <a:pt x="1" y="836"/>
                    <a:pt x="819" y="1822"/>
                    <a:pt x="886" y="2206"/>
                  </a:cubicBezTo>
                  <a:cubicBezTo>
                    <a:pt x="920" y="2557"/>
                    <a:pt x="920" y="2908"/>
                    <a:pt x="886" y="3242"/>
                  </a:cubicBezTo>
                  <a:lnTo>
                    <a:pt x="1638" y="3242"/>
                  </a:lnTo>
                  <a:lnTo>
                    <a:pt x="163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60"/>
            <p:cNvSpPr/>
            <p:nvPr/>
          </p:nvSpPr>
          <p:spPr>
            <a:xfrm>
              <a:off x="7147820" y="4336491"/>
              <a:ext cx="52498" cy="103906"/>
            </a:xfrm>
            <a:custGeom>
              <a:rect b="b" l="l" r="r" t="t"/>
              <a:pathLst>
                <a:path extrusionOk="0" h="3242" w="1638">
                  <a:moveTo>
                    <a:pt x="17" y="0"/>
                  </a:moveTo>
                  <a:cubicBezTo>
                    <a:pt x="0" y="836"/>
                    <a:pt x="802" y="1822"/>
                    <a:pt x="886" y="2206"/>
                  </a:cubicBezTo>
                  <a:cubicBezTo>
                    <a:pt x="919" y="2557"/>
                    <a:pt x="919" y="2908"/>
                    <a:pt x="886" y="3242"/>
                  </a:cubicBezTo>
                  <a:lnTo>
                    <a:pt x="1637" y="3242"/>
                  </a:lnTo>
                  <a:lnTo>
                    <a:pt x="163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60"/>
            <p:cNvSpPr/>
            <p:nvPr/>
          </p:nvSpPr>
          <p:spPr>
            <a:xfrm>
              <a:off x="6636943" y="3822922"/>
              <a:ext cx="575682" cy="516806"/>
            </a:xfrm>
            <a:custGeom>
              <a:rect b="b" l="l" r="r" t="t"/>
              <a:pathLst>
                <a:path extrusionOk="0" h="16125" w="17962">
                  <a:moveTo>
                    <a:pt x="0" y="1"/>
                  </a:moveTo>
                  <a:lnTo>
                    <a:pt x="0" y="16125"/>
                  </a:lnTo>
                  <a:lnTo>
                    <a:pt x="17962" y="16125"/>
                  </a:lnTo>
                  <a:lnTo>
                    <a:pt x="1796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60"/>
            <p:cNvSpPr/>
            <p:nvPr/>
          </p:nvSpPr>
          <p:spPr>
            <a:xfrm>
              <a:off x="7057824" y="3822922"/>
              <a:ext cx="154801" cy="516806"/>
            </a:xfrm>
            <a:custGeom>
              <a:rect b="b" l="l" r="r" t="t"/>
              <a:pathLst>
                <a:path extrusionOk="0" h="16125" w="4830">
                  <a:moveTo>
                    <a:pt x="1" y="1"/>
                  </a:moveTo>
                  <a:lnTo>
                    <a:pt x="135" y="16125"/>
                  </a:lnTo>
                  <a:lnTo>
                    <a:pt x="4830" y="16125"/>
                  </a:lnTo>
                  <a:lnTo>
                    <a:pt x="483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60"/>
            <p:cNvSpPr/>
            <p:nvPr/>
          </p:nvSpPr>
          <p:spPr>
            <a:xfrm>
              <a:off x="6663160" y="3860966"/>
              <a:ext cx="369537" cy="131213"/>
            </a:xfrm>
            <a:custGeom>
              <a:rect b="b" l="l" r="r" t="t"/>
              <a:pathLst>
                <a:path extrusionOk="0" h="4094" w="11530">
                  <a:moveTo>
                    <a:pt x="1" y="0"/>
                  </a:moveTo>
                  <a:lnTo>
                    <a:pt x="1" y="4094"/>
                  </a:lnTo>
                  <a:lnTo>
                    <a:pt x="11530" y="4094"/>
                  </a:lnTo>
                  <a:lnTo>
                    <a:pt x="1153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60"/>
            <p:cNvSpPr/>
            <p:nvPr/>
          </p:nvSpPr>
          <p:spPr>
            <a:xfrm>
              <a:off x="6663160" y="4018395"/>
              <a:ext cx="369537" cy="131758"/>
            </a:xfrm>
            <a:custGeom>
              <a:rect b="b" l="l" r="r" t="t"/>
              <a:pathLst>
                <a:path extrusionOk="0" h="4111" w="11530">
                  <a:moveTo>
                    <a:pt x="1" y="0"/>
                  </a:moveTo>
                  <a:lnTo>
                    <a:pt x="1" y="4111"/>
                  </a:lnTo>
                  <a:lnTo>
                    <a:pt x="11530" y="4111"/>
                  </a:lnTo>
                  <a:lnTo>
                    <a:pt x="1153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60"/>
            <p:cNvSpPr/>
            <p:nvPr/>
          </p:nvSpPr>
          <p:spPr>
            <a:xfrm>
              <a:off x="6663160" y="4176370"/>
              <a:ext cx="369537" cy="131758"/>
            </a:xfrm>
            <a:custGeom>
              <a:rect b="b" l="l" r="r" t="t"/>
              <a:pathLst>
                <a:path extrusionOk="0" h="4111" w="11530">
                  <a:moveTo>
                    <a:pt x="1" y="0"/>
                  </a:moveTo>
                  <a:lnTo>
                    <a:pt x="1" y="4111"/>
                  </a:lnTo>
                  <a:lnTo>
                    <a:pt x="11530" y="4111"/>
                  </a:lnTo>
                  <a:lnTo>
                    <a:pt x="1153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60"/>
            <p:cNvSpPr/>
            <p:nvPr/>
          </p:nvSpPr>
          <p:spPr>
            <a:xfrm>
              <a:off x="6788476" y="3674050"/>
              <a:ext cx="221209" cy="148392"/>
            </a:xfrm>
            <a:custGeom>
              <a:rect b="b" l="l" r="r" t="t"/>
              <a:pathLst>
                <a:path extrusionOk="0" h="4630" w="6902">
                  <a:moveTo>
                    <a:pt x="502" y="1"/>
                  </a:moveTo>
                  <a:lnTo>
                    <a:pt x="1" y="4629"/>
                  </a:lnTo>
                  <a:lnTo>
                    <a:pt x="6383" y="4629"/>
                  </a:lnTo>
                  <a:lnTo>
                    <a:pt x="69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60"/>
            <p:cNvSpPr/>
            <p:nvPr/>
          </p:nvSpPr>
          <p:spPr>
            <a:xfrm>
              <a:off x="6797578" y="3684787"/>
              <a:ext cx="199255" cy="129610"/>
            </a:xfrm>
            <a:custGeom>
              <a:rect b="b" l="l" r="r" t="t"/>
              <a:pathLst>
                <a:path extrusionOk="0" h="4044" w="6217">
                  <a:moveTo>
                    <a:pt x="485" y="0"/>
                  </a:moveTo>
                  <a:lnTo>
                    <a:pt x="1" y="4043"/>
                  </a:lnTo>
                  <a:lnTo>
                    <a:pt x="5748" y="4043"/>
                  </a:lnTo>
                  <a:lnTo>
                    <a:pt x="6216"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60"/>
            <p:cNvSpPr/>
            <p:nvPr/>
          </p:nvSpPr>
          <p:spPr>
            <a:xfrm>
              <a:off x="6834531" y="3706741"/>
              <a:ext cx="122143" cy="85702"/>
            </a:xfrm>
            <a:custGeom>
              <a:rect b="b" l="l" r="r" t="t"/>
              <a:pathLst>
                <a:path extrusionOk="0" h="2674" w="3811">
                  <a:moveTo>
                    <a:pt x="301" y="0"/>
                  </a:moveTo>
                  <a:lnTo>
                    <a:pt x="1" y="2673"/>
                  </a:lnTo>
                  <a:lnTo>
                    <a:pt x="3626" y="2673"/>
                  </a:lnTo>
                  <a:lnTo>
                    <a:pt x="381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60"/>
            <p:cNvSpPr/>
            <p:nvPr/>
          </p:nvSpPr>
          <p:spPr>
            <a:xfrm>
              <a:off x="6993051" y="3737797"/>
              <a:ext cx="51953" cy="85157"/>
            </a:xfrm>
            <a:custGeom>
              <a:rect b="b" l="l" r="r" t="t"/>
              <a:pathLst>
                <a:path extrusionOk="0" h="2657" w="1621">
                  <a:moveTo>
                    <a:pt x="301" y="0"/>
                  </a:moveTo>
                  <a:lnTo>
                    <a:pt x="0" y="2640"/>
                  </a:lnTo>
                  <a:lnTo>
                    <a:pt x="1621" y="2657"/>
                  </a:lnTo>
                  <a:lnTo>
                    <a:pt x="30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60"/>
            <p:cNvSpPr/>
            <p:nvPr/>
          </p:nvSpPr>
          <p:spPr>
            <a:xfrm>
              <a:off x="6829724" y="3919873"/>
              <a:ext cx="31601" cy="27082"/>
            </a:xfrm>
            <a:custGeom>
              <a:rect b="b" l="l" r="r" t="t"/>
              <a:pathLst>
                <a:path extrusionOk="0" h="845" w="986">
                  <a:moveTo>
                    <a:pt x="568" y="0"/>
                  </a:moveTo>
                  <a:cubicBezTo>
                    <a:pt x="184" y="0"/>
                    <a:pt x="0" y="451"/>
                    <a:pt x="267" y="719"/>
                  </a:cubicBezTo>
                  <a:cubicBezTo>
                    <a:pt x="355" y="806"/>
                    <a:pt x="461" y="845"/>
                    <a:pt x="565" y="845"/>
                  </a:cubicBezTo>
                  <a:cubicBezTo>
                    <a:pt x="781" y="845"/>
                    <a:pt x="986" y="677"/>
                    <a:pt x="986" y="418"/>
                  </a:cubicBezTo>
                  <a:cubicBezTo>
                    <a:pt x="986" y="184"/>
                    <a:pt x="802" y="0"/>
                    <a:pt x="5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60"/>
            <p:cNvSpPr/>
            <p:nvPr/>
          </p:nvSpPr>
          <p:spPr>
            <a:xfrm>
              <a:off x="6829724" y="4079450"/>
              <a:ext cx="31601" cy="26986"/>
            </a:xfrm>
            <a:custGeom>
              <a:rect b="b" l="l" r="r" t="t"/>
              <a:pathLst>
                <a:path extrusionOk="0" h="842" w="986">
                  <a:moveTo>
                    <a:pt x="568" y="0"/>
                  </a:moveTo>
                  <a:cubicBezTo>
                    <a:pt x="184" y="0"/>
                    <a:pt x="0" y="451"/>
                    <a:pt x="267" y="719"/>
                  </a:cubicBezTo>
                  <a:cubicBezTo>
                    <a:pt x="353" y="804"/>
                    <a:pt x="456" y="841"/>
                    <a:pt x="558" y="841"/>
                  </a:cubicBezTo>
                  <a:cubicBezTo>
                    <a:pt x="776" y="841"/>
                    <a:pt x="986" y="669"/>
                    <a:pt x="986" y="418"/>
                  </a:cubicBezTo>
                  <a:cubicBezTo>
                    <a:pt x="986" y="184"/>
                    <a:pt x="802" y="0"/>
                    <a:pt x="56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60"/>
            <p:cNvSpPr/>
            <p:nvPr/>
          </p:nvSpPr>
          <p:spPr>
            <a:xfrm>
              <a:off x="6829724" y="4238483"/>
              <a:ext cx="31601" cy="27114"/>
            </a:xfrm>
            <a:custGeom>
              <a:rect b="b" l="l" r="r" t="t"/>
              <a:pathLst>
                <a:path extrusionOk="0" h="846" w="986">
                  <a:moveTo>
                    <a:pt x="568" y="1"/>
                  </a:moveTo>
                  <a:cubicBezTo>
                    <a:pt x="184" y="1"/>
                    <a:pt x="0" y="452"/>
                    <a:pt x="267" y="719"/>
                  </a:cubicBezTo>
                  <a:cubicBezTo>
                    <a:pt x="355" y="806"/>
                    <a:pt x="461" y="845"/>
                    <a:pt x="565" y="845"/>
                  </a:cubicBezTo>
                  <a:cubicBezTo>
                    <a:pt x="781" y="845"/>
                    <a:pt x="986" y="677"/>
                    <a:pt x="986" y="418"/>
                  </a:cubicBezTo>
                  <a:cubicBezTo>
                    <a:pt x="986" y="184"/>
                    <a:pt x="802" y="1"/>
                    <a:pt x="56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60"/>
            <p:cNvSpPr/>
            <p:nvPr/>
          </p:nvSpPr>
          <p:spPr>
            <a:xfrm>
              <a:off x="6705466" y="2979494"/>
              <a:ext cx="335820" cy="426297"/>
            </a:xfrm>
            <a:custGeom>
              <a:rect b="b" l="l" r="r" t="t"/>
              <a:pathLst>
                <a:path extrusionOk="0" h="13301" w="10478">
                  <a:moveTo>
                    <a:pt x="1" y="1"/>
                  </a:moveTo>
                  <a:lnTo>
                    <a:pt x="285" y="13267"/>
                  </a:lnTo>
                  <a:lnTo>
                    <a:pt x="10477" y="13301"/>
                  </a:lnTo>
                  <a:lnTo>
                    <a:pt x="10193" y="101"/>
                  </a:lnTo>
                  <a:lnTo>
                    <a:pt x="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60"/>
            <p:cNvSpPr/>
            <p:nvPr/>
          </p:nvSpPr>
          <p:spPr>
            <a:xfrm>
              <a:off x="6725273" y="2993981"/>
              <a:ext cx="294027" cy="389343"/>
            </a:xfrm>
            <a:custGeom>
              <a:rect b="b" l="l" r="r" t="t"/>
              <a:pathLst>
                <a:path extrusionOk="0" h="12148" w="9174">
                  <a:moveTo>
                    <a:pt x="1" y="0"/>
                  </a:moveTo>
                  <a:lnTo>
                    <a:pt x="252" y="12030"/>
                  </a:lnTo>
                  <a:lnTo>
                    <a:pt x="9174" y="12147"/>
                  </a:lnTo>
                  <a:lnTo>
                    <a:pt x="8907" y="234"/>
                  </a:ln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60"/>
            <p:cNvSpPr/>
            <p:nvPr/>
          </p:nvSpPr>
          <p:spPr>
            <a:xfrm>
              <a:off x="6772419" y="3056094"/>
              <a:ext cx="195473" cy="269380"/>
            </a:xfrm>
            <a:custGeom>
              <a:rect b="b" l="l" r="r" t="t"/>
              <a:pathLst>
                <a:path extrusionOk="0" h="8405" w="6099">
                  <a:moveTo>
                    <a:pt x="0" y="0"/>
                  </a:moveTo>
                  <a:lnTo>
                    <a:pt x="184" y="8405"/>
                  </a:lnTo>
                  <a:lnTo>
                    <a:pt x="6099" y="8288"/>
                  </a:lnTo>
                  <a:lnTo>
                    <a:pt x="5915" y="100"/>
                  </a:lnTo>
                  <a:lnTo>
                    <a:pt x="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60"/>
            <p:cNvSpPr/>
            <p:nvPr/>
          </p:nvSpPr>
          <p:spPr>
            <a:xfrm>
              <a:off x="6772419" y="3056094"/>
              <a:ext cx="192268" cy="269380"/>
            </a:xfrm>
            <a:custGeom>
              <a:rect b="b" l="l" r="r" t="t"/>
              <a:pathLst>
                <a:path extrusionOk="0" h="8405" w="5999">
                  <a:moveTo>
                    <a:pt x="0" y="0"/>
                  </a:moveTo>
                  <a:lnTo>
                    <a:pt x="184" y="8405"/>
                  </a:lnTo>
                  <a:lnTo>
                    <a:pt x="5999" y="3960"/>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60"/>
            <p:cNvSpPr/>
            <p:nvPr/>
          </p:nvSpPr>
          <p:spPr>
            <a:xfrm>
              <a:off x="8150280" y="2757805"/>
              <a:ext cx="294027" cy="374344"/>
            </a:xfrm>
            <a:custGeom>
              <a:rect b="b" l="l" r="r" t="t"/>
              <a:pathLst>
                <a:path extrusionOk="0" h="11680" w="9174">
                  <a:moveTo>
                    <a:pt x="0" y="1"/>
                  </a:moveTo>
                  <a:lnTo>
                    <a:pt x="234" y="11646"/>
                  </a:lnTo>
                  <a:lnTo>
                    <a:pt x="9173" y="11680"/>
                  </a:lnTo>
                  <a:lnTo>
                    <a:pt x="9173" y="11680"/>
                  </a:lnTo>
                  <a:lnTo>
                    <a:pt x="8923" y="101"/>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60"/>
            <p:cNvSpPr/>
            <p:nvPr/>
          </p:nvSpPr>
          <p:spPr>
            <a:xfrm>
              <a:off x="8167427" y="2770657"/>
              <a:ext cx="257586" cy="341685"/>
            </a:xfrm>
            <a:custGeom>
              <a:rect b="b" l="l" r="r" t="t"/>
              <a:pathLst>
                <a:path extrusionOk="0" h="10661" w="8037">
                  <a:moveTo>
                    <a:pt x="0" y="1"/>
                  </a:moveTo>
                  <a:lnTo>
                    <a:pt x="217" y="10560"/>
                  </a:lnTo>
                  <a:lnTo>
                    <a:pt x="8037" y="10661"/>
                  </a:lnTo>
                  <a:lnTo>
                    <a:pt x="7820" y="218"/>
                  </a:lnTo>
                  <a:lnTo>
                    <a:pt x="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60"/>
            <p:cNvSpPr/>
            <p:nvPr/>
          </p:nvSpPr>
          <p:spPr>
            <a:xfrm>
              <a:off x="8208643" y="2825270"/>
              <a:ext cx="171403" cy="236753"/>
            </a:xfrm>
            <a:custGeom>
              <a:rect b="b" l="l" r="r" t="t"/>
              <a:pathLst>
                <a:path extrusionOk="0" h="7387" w="5348">
                  <a:moveTo>
                    <a:pt x="1" y="1"/>
                  </a:moveTo>
                  <a:lnTo>
                    <a:pt x="168" y="7386"/>
                  </a:lnTo>
                  <a:lnTo>
                    <a:pt x="5347" y="7269"/>
                  </a:lnTo>
                  <a:lnTo>
                    <a:pt x="5197" y="84"/>
                  </a:lnTo>
                  <a:lnTo>
                    <a:pt x="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60"/>
            <p:cNvSpPr/>
            <p:nvPr/>
          </p:nvSpPr>
          <p:spPr>
            <a:xfrm>
              <a:off x="8208643" y="2825270"/>
              <a:ext cx="168711" cy="236753"/>
            </a:xfrm>
            <a:custGeom>
              <a:rect b="b" l="l" r="r" t="t"/>
              <a:pathLst>
                <a:path extrusionOk="0" h="7387" w="5264">
                  <a:moveTo>
                    <a:pt x="1" y="1"/>
                  </a:moveTo>
                  <a:lnTo>
                    <a:pt x="168" y="7386"/>
                  </a:lnTo>
                  <a:lnTo>
                    <a:pt x="5264" y="3476"/>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60"/>
            <p:cNvSpPr/>
            <p:nvPr/>
          </p:nvSpPr>
          <p:spPr>
            <a:xfrm>
              <a:off x="8114416" y="4163518"/>
              <a:ext cx="72305" cy="166051"/>
            </a:xfrm>
            <a:custGeom>
              <a:rect b="b" l="l" r="r" t="t"/>
              <a:pathLst>
                <a:path extrusionOk="0" h="5181" w="2256">
                  <a:moveTo>
                    <a:pt x="33" y="0"/>
                  </a:moveTo>
                  <a:cubicBezTo>
                    <a:pt x="0" y="117"/>
                    <a:pt x="1337" y="5180"/>
                    <a:pt x="1337" y="5180"/>
                  </a:cubicBezTo>
                  <a:lnTo>
                    <a:pt x="2256" y="4996"/>
                  </a:lnTo>
                  <a:lnTo>
                    <a:pt x="98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60"/>
            <p:cNvSpPr/>
            <p:nvPr/>
          </p:nvSpPr>
          <p:spPr>
            <a:xfrm>
              <a:off x="8284153" y="4140474"/>
              <a:ext cx="89996" cy="189095"/>
            </a:xfrm>
            <a:custGeom>
              <a:rect b="b" l="l" r="r" t="t"/>
              <a:pathLst>
                <a:path extrusionOk="0" h="5900" w="2808">
                  <a:moveTo>
                    <a:pt x="1822" y="1"/>
                  </a:moveTo>
                  <a:lnTo>
                    <a:pt x="1" y="5899"/>
                  </a:lnTo>
                  <a:lnTo>
                    <a:pt x="1070" y="5899"/>
                  </a:lnTo>
                  <a:lnTo>
                    <a:pt x="2808" y="419"/>
                  </a:lnTo>
                  <a:lnTo>
                    <a:pt x="182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60"/>
            <p:cNvSpPr/>
            <p:nvPr/>
          </p:nvSpPr>
          <p:spPr>
            <a:xfrm>
              <a:off x="8329151" y="4111052"/>
              <a:ext cx="99099" cy="218517"/>
            </a:xfrm>
            <a:custGeom>
              <a:rect b="b" l="l" r="r" t="t"/>
              <a:pathLst>
                <a:path extrusionOk="0" h="6818" w="3092">
                  <a:moveTo>
                    <a:pt x="2089" y="0"/>
                  </a:moveTo>
                  <a:lnTo>
                    <a:pt x="0" y="6817"/>
                  </a:lnTo>
                  <a:lnTo>
                    <a:pt x="1069" y="6817"/>
                  </a:lnTo>
                  <a:lnTo>
                    <a:pt x="3091" y="434"/>
                  </a:lnTo>
                  <a:lnTo>
                    <a:pt x="2089"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60"/>
            <p:cNvSpPr/>
            <p:nvPr/>
          </p:nvSpPr>
          <p:spPr>
            <a:xfrm>
              <a:off x="8136370" y="4316140"/>
              <a:ext cx="237779" cy="118361"/>
            </a:xfrm>
            <a:custGeom>
              <a:rect b="b" l="l" r="r" t="t"/>
              <a:pathLst>
                <a:path extrusionOk="0" h="3693" w="7419">
                  <a:moveTo>
                    <a:pt x="0" y="0"/>
                  </a:moveTo>
                  <a:lnTo>
                    <a:pt x="1069" y="3693"/>
                  </a:lnTo>
                  <a:lnTo>
                    <a:pt x="6433" y="3693"/>
                  </a:lnTo>
                  <a:lnTo>
                    <a:pt x="7419"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60"/>
            <p:cNvSpPr/>
            <p:nvPr/>
          </p:nvSpPr>
          <p:spPr>
            <a:xfrm>
              <a:off x="8139575" y="4071951"/>
              <a:ext cx="85702" cy="244221"/>
            </a:xfrm>
            <a:custGeom>
              <a:rect b="b" l="l" r="r" t="t"/>
              <a:pathLst>
                <a:path extrusionOk="0" h="7620" w="2674">
                  <a:moveTo>
                    <a:pt x="0" y="0"/>
                  </a:moveTo>
                  <a:lnTo>
                    <a:pt x="17" y="50"/>
                  </a:lnTo>
                  <a:lnTo>
                    <a:pt x="1253" y="5431"/>
                  </a:lnTo>
                  <a:cubicBezTo>
                    <a:pt x="1404" y="6099"/>
                    <a:pt x="1538" y="6650"/>
                    <a:pt x="1621" y="7035"/>
                  </a:cubicBezTo>
                  <a:cubicBezTo>
                    <a:pt x="1671" y="7218"/>
                    <a:pt x="1705" y="7369"/>
                    <a:pt x="1721" y="7469"/>
                  </a:cubicBezTo>
                  <a:cubicBezTo>
                    <a:pt x="1738" y="7519"/>
                    <a:pt x="1755" y="7553"/>
                    <a:pt x="1755" y="7586"/>
                  </a:cubicBezTo>
                  <a:cubicBezTo>
                    <a:pt x="1755" y="7603"/>
                    <a:pt x="1771" y="7619"/>
                    <a:pt x="1771" y="7619"/>
                  </a:cubicBezTo>
                  <a:cubicBezTo>
                    <a:pt x="1771" y="7603"/>
                    <a:pt x="1771" y="7603"/>
                    <a:pt x="1771" y="7586"/>
                  </a:cubicBezTo>
                  <a:cubicBezTo>
                    <a:pt x="1755" y="7553"/>
                    <a:pt x="1755" y="7519"/>
                    <a:pt x="1738" y="7469"/>
                  </a:cubicBezTo>
                  <a:lnTo>
                    <a:pt x="1654" y="7035"/>
                  </a:lnTo>
                  <a:cubicBezTo>
                    <a:pt x="1554" y="6650"/>
                    <a:pt x="1437" y="6099"/>
                    <a:pt x="1287" y="5414"/>
                  </a:cubicBezTo>
                  <a:cubicBezTo>
                    <a:pt x="988" y="4051"/>
                    <a:pt x="556" y="2159"/>
                    <a:pt x="91" y="67"/>
                  </a:cubicBezTo>
                  <a:lnTo>
                    <a:pt x="956" y="67"/>
                  </a:lnTo>
                  <a:lnTo>
                    <a:pt x="2156" y="5431"/>
                  </a:lnTo>
                  <a:cubicBezTo>
                    <a:pt x="2306" y="6099"/>
                    <a:pt x="2440" y="6650"/>
                    <a:pt x="2523" y="7035"/>
                  </a:cubicBezTo>
                  <a:cubicBezTo>
                    <a:pt x="2573" y="7218"/>
                    <a:pt x="2607" y="7369"/>
                    <a:pt x="2624" y="7469"/>
                  </a:cubicBezTo>
                  <a:cubicBezTo>
                    <a:pt x="2640" y="7519"/>
                    <a:pt x="2657" y="7553"/>
                    <a:pt x="2657" y="7586"/>
                  </a:cubicBezTo>
                  <a:cubicBezTo>
                    <a:pt x="2657" y="7603"/>
                    <a:pt x="2657" y="7619"/>
                    <a:pt x="2674" y="7619"/>
                  </a:cubicBezTo>
                  <a:cubicBezTo>
                    <a:pt x="2674" y="7603"/>
                    <a:pt x="2674" y="7603"/>
                    <a:pt x="2674" y="7586"/>
                  </a:cubicBezTo>
                  <a:cubicBezTo>
                    <a:pt x="2657" y="7553"/>
                    <a:pt x="2657" y="7519"/>
                    <a:pt x="2640" y="7469"/>
                  </a:cubicBezTo>
                  <a:cubicBezTo>
                    <a:pt x="2624" y="7369"/>
                    <a:pt x="2590" y="7218"/>
                    <a:pt x="2557" y="7035"/>
                  </a:cubicBezTo>
                  <a:cubicBezTo>
                    <a:pt x="2473" y="6650"/>
                    <a:pt x="2356" y="6099"/>
                    <a:pt x="2206" y="5414"/>
                  </a:cubicBezTo>
                  <a:cubicBezTo>
                    <a:pt x="1905" y="4044"/>
                    <a:pt x="1487" y="2139"/>
                    <a:pt x="1020" y="34"/>
                  </a:cubicBezTo>
                  <a:lnTo>
                    <a:pt x="102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60"/>
            <p:cNvSpPr/>
            <p:nvPr/>
          </p:nvSpPr>
          <p:spPr>
            <a:xfrm>
              <a:off x="7078176" y="2889530"/>
              <a:ext cx="1006274" cy="1378983"/>
            </a:xfrm>
            <a:custGeom>
              <a:rect b="b" l="l" r="r" t="t"/>
              <a:pathLst>
                <a:path extrusionOk="0" h="43026" w="31397">
                  <a:moveTo>
                    <a:pt x="1" y="1"/>
                  </a:moveTo>
                  <a:lnTo>
                    <a:pt x="1" y="43025"/>
                  </a:lnTo>
                  <a:lnTo>
                    <a:pt x="31396" y="43025"/>
                  </a:lnTo>
                  <a:lnTo>
                    <a:pt x="31396"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60"/>
            <p:cNvSpPr/>
            <p:nvPr/>
          </p:nvSpPr>
          <p:spPr>
            <a:xfrm>
              <a:off x="7162275" y="2945233"/>
              <a:ext cx="882529" cy="1241329"/>
            </a:xfrm>
            <a:custGeom>
              <a:rect b="b" l="l" r="r" t="t"/>
              <a:pathLst>
                <a:path extrusionOk="0" h="38731" w="27536">
                  <a:moveTo>
                    <a:pt x="0" y="1"/>
                  </a:moveTo>
                  <a:lnTo>
                    <a:pt x="0" y="38731"/>
                  </a:lnTo>
                  <a:lnTo>
                    <a:pt x="27536" y="38731"/>
                  </a:lnTo>
                  <a:lnTo>
                    <a:pt x="27536" y="33902"/>
                  </a:lnTo>
                  <a:lnTo>
                    <a:pt x="27536"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60"/>
            <p:cNvSpPr/>
            <p:nvPr/>
          </p:nvSpPr>
          <p:spPr>
            <a:xfrm>
              <a:off x="7155833" y="2928631"/>
              <a:ext cx="875061" cy="1234919"/>
            </a:xfrm>
            <a:custGeom>
              <a:rect b="b" l="l" r="r" t="t"/>
              <a:pathLst>
                <a:path extrusionOk="0" h="38531" w="27303">
                  <a:moveTo>
                    <a:pt x="1" y="1"/>
                  </a:moveTo>
                  <a:lnTo>
                    <a:pt x="1" y="38530"/>
                  </a:lnTo>
                  <a:lnTo>
                    <a:pt x="27302" y="38530"/>
                  </a:lnTo>
                  <a:lnTo>
                    <a:pt x="27302" y="33735"/>
                  </a:lnTo>
                  <a:lnTo>
                    <a:pt x="2730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60"/>
            <p:cNvSpPr/>
            <p:nvPr/>
          </p:nvSpPr>
          <p:spPr>
            <a:xfrm>
              <a:off x="7139776" y="2931836"/>
              <a:ext cx="882561" cy="1217259"/>
            </a:xfrm>
            <a:custGeom>
              <a:rect b="b" l="l" r="r" t="t"/>
              <a:pathLst>
                <a:path extrusionOk="0" h="37980" w="27537">
                  <a:moveTo>
                    <a:pt x="0" y="1"/>
                  </a:moveTo>
                  <a:lnTo>
                    <a:pt x="0" y="37979"/>
                  </a:lnTo>
                  <a:lnTo>
                    <a:pt x="21722" y="37979"/>
                  </a:lnTo>
                  <a:lnTo>
                    <a:pt x="24879" y="35423"/>
                  </a:lnTo>
                  <a:lnTo>
                    <a:pt x="27536" y="33251"/>
                  </a:lnTo>
                  <a:lnTo>
                    <a:pt x="2753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60"/>
            <p:cNvSpPr/>
            <p:nvPr/>
          </p:nvSpPr>
          <p:spPr>
            <a:xfrm>
              <a:off x="7138686" y="2930778"/>
              <a:ext cx="884708" cy="1219374"/>
            </a:xfrm>
            <a:custGeom>
              <a:rect b="b" l="l" r="r" t="t"/>
              <a:pathLst>
                <a:path extrusionOk="0" h="38046" w="27604">
                  <a:moveTo>
                    <a:pt x="25080" y="35322"/>
                  </a:moveTo>
                  <a:lnTo>
                    <a:pt x="25080" y="35322"/>
                  </a:lnTo>
                  <a:cubicBezTo>
                    <a:pt x="24963" y="35406"/>
                    <a:pt x="24897" y="35456"/>
                    <a:pt x="24897" y="35456"/>
                  </a:cubicBezTo>
                  <a:lnTo>
                    <a:pt x="24913" y="35456"/>
                  </a:lnTo>
                  <a:cubicBezTo>
                    <a:pt x="24913" y="35456"/>
                    <a:pt x="24964" y="35406"/>
                    <a:pt x="25080" y="35322"/>
                  </a:cubicBezTo>
                  <a:close/>
                  <a:moveTo>
                    <a:pt x="24897" y="35456"/>
                  </a:moveTo>
                  <a:lnTo>
                    <a:pt x="24897" y="35456"/>
                  </a:lnTo>
                  <a:cubicBezTo>
                    <a:pt x="24897" y="35456"/>
                    <a:pt x="24830" y="35506"/>
                    <a:pt x="24713" y="35623"/>
                  </a:cubicBezTo>
                  <a:cubicBezTo>
                    <a:pt x="24847" y="35506"/>
                    <a:pt x="24897" y="35456"/>
                    <a:pt x="24897" y="35456"/>
                  </a:cubicBezTo>
                  <a:close/>
                  <a:moveTo>
                    <a:pt x="1" y="0"/>
                  </a:moveTo>
                  <a:lnTo>
                    <a:pt x="1" y="34"/>
                  </a:lnTo>
                  <a:cubicBezTo>
                    <a:pt x="1" y="14320"/>
                    <a:pt x="1" y="27486"/>
                    <a:pt x="1" y="38012"/>
                  </a:cubicBezTo>
                  <a:lnTo>
                    <a:pt x="1" y="38046"/>
                  </a:lnTo>
                  <a:lnTo>
                    <a:pt x="34" y="38046"/>
                  </a:lnTo>
                  <a:lnTo>
                    <a:pt x="21756" y="38029"/>
                  </a:lnTo>
                  <a:lnTo>
                    <a:pt x="21772" y="38029"/>
                  </a:lnTo>
                  <a:lnTo>
                    <a:pt x="24128" y="36108"/>
                  </a:lnTo>
                  <a:lnTo>
                    <a:pt x="24713" y="35623"/>
                  </a:lnTo>
                  <a:lnTo>
                    <a:pt x="24713" y="35623"/>
                  </a:lnTo>
                  <a:lnTo>
                    <a:pt x="24111" y="36091"/>
                  </a:lnTo>
                  <a:lnTo>
                    <a:pt x="21756" y="38012"/>
                  </a:lnTo>
                  <a:lnTo>
                    <a:pt x="68" y="37996"/>
                  </a:lnTo>
                  <a:lnTo>
                    <a:pt x="68" y="37996"/>
                  </a:lnTo>
                  <a:cubicBezTo>
                    <a:pt x="68" y="27480"/>
                    <a:pt x="68" y="14333"/>
                    <a:pt x="68" y="67"/>
                  </a:cubicBezTo>
                  <a:lnTo>
                    <a:pt x="27553" y="67"/>
                  </a:lnTo>
                  <a:cubicBezTo>
                    <a:pt x="27553" y="15707"/>
                    <a:pt x="27570" y="27841"/>
                    <a:pt x="27570" y="33284"/>
                  </a:cubicBezTo>
                  <a:lnTo>
                    <a:pt x="25582" y="34905"/>
                  </a:lnTo>
                  <a:lnTo>
                    <a:pt x="25081" y="35322"/>
                  </a:lnTo>
                  <a:lnTo>
                    <a:pt x="25582" y="34921"/>
                  </a:lnTo>
                  <a:lnTo>
                    <a:pt x="27587" y="33301"/>
                  </a:lnTo>
                  <a:cubicBezTo>
                    <a:pt x="27587" y="27837"/>
                    <a:pt x="27604" y="15690"/>
                    <a:pt x="27604" y="34"/>
                  </a:cubicBezTo>
                  <a:lnTo>
                    <a:pt x="2760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60"/>
            <p:cNvSpPr/>
            <p:nvPr/>
          </p:nvSpPr>
          <p:spPr>
            <a:xfrm>
              <a:off x="7400566" y="2846711"/>
              <a:ext cx="361492" cy="123713"/>
            </a:xfrm>
            <a:custGeom>
              <a:rect b="b" l="l" r="r" t="t"/>
              <a:pathLst>
                <a:path extrusionOk="0" h="3860" w="11279">
                  <a:moveTo>
                    <a:pt x="1922" y="0"/>
                  </a:moveTo>
                  <a:cubicBezTo>
                    <a:pt x="869" y="0"/>
                    <a:pt x="0" y="852"/>
                    <a:pt x="0" y="1905"/>
                  </a:cubicBezTo>
                  <a:lnTo>
                    <a:pt x="0" y="3860"/>
                  </a:lnTo>
                  <a:lnTo>
                    <a:pt x="11279" y="3860"/>
                  </a:lnTo>
                  <a:lnTo>
                    <a:pt x="11279" y="1838"/>
                  </a:lnTo>
                  <a:cubicBezTo>
                    <a:pt x="11279" y="819"/>
                    <a:pt x="10460" y="0"/>
                    <a:pt x="9441"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60"/>
            <p:cNvSpPr/>
            <p:nvPr/>
          </p:nvSpPr>
          <p:spPr>
            <a:xfrm>
              <a:off x="7476076" y="2779759"/>
              <a:ext cx="207812" cy="66985"/>
            </a:xfrm>
            <a:custGeom>
              <a:rect b="b" l="l" r="r" t="t"/>
              <a:pathLst>
                <a:path extrusionOk="0" h="2090" w="6484">
                  <a:moveTo>
                    <a:pt x="0" y="1"/>
                  </a:moveTo>
                  <a:lnTo>
                    <a:pt x="418" y="2089"/>
                  </a:lnTo>
                  <a:lnTo>
                    <a:pt x="6132" y="2089"/>
                  </a:lnTo>
                  <a:lnTo>
                    <a:pt x="6483"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60"/>
            <p:cNvSpPr/>
            <p:nvPr/>
          </p:nvSpPr>
          <p:spPr>
            <a:xfrm>
              <a:off x="7231887" y="3125707"/>
              <a:ext cx="148904" cy="148904"/>
            </a:xfrm>
            <a:custGeom>
              <a:rect b="b" l="l" r="r" t="t"/>
              <a:pathLst>
                <a:path extrusionOk="0" h="4646" w="4646">
                  <a:moveTo>
                    <a:pt x="4512" y="134"/>
                  </a:moveTo>
                  <a:lnTo>
                    <a:pt x="4512" y="4512"/>
                  </a:lnTo>
                  <a:lnTo>
                    <a:pt x="134" y="4512"/>
                  </a:lnTo>
                  <a:lnTo>
                    <a:pt x="134" y="134"/>
                  </a:lnTo>
                  <a:close/>
                  <a:moveTo>
                    <a:pt x="0" y="0"/>
                  </a:moveTo>
                  <a:lnTo>
                    <a:pt x="0" y="4645"/>
                  </a:lnTo>
                  <a:lnTo>
                    <a:pt x="4645" y="4645"/>
                  </a:lnTo>
                  <a:lnTo>
                    <a:pt x="464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60"/>
            <p:cNvSpPr/>
            <p:nvPr/>
          </p:nvSpPr>
          <p:spPr>
            <a:xfrm>
              <a:off x="7443930" y="3160513"/>
              <a:ext cx="462193" cy="2179"/>
            </a:xfrm>
            <a:custGeom>
              <a:rect b="b" l="l" r="r" t="t"/>
              <a:pathLst>
                <a:path extrusionOk="0" h="68" w="14421">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60"/>
            <p:cNvSpPr/>
            <p:nvPr/>
          </p:nvSpPr>
          <p:spPr>
            <a:xfrm>
              <a:off x="7443930" y="3191569"/>
              <a:ext cx="462193" cy="2179"/>
            </a:xfrm>
            <a:custGeom>
              <a:rect b="b" l="l" r="r" t="t"/>
              <a:pathLst>
                <a:path extrusionOk="0" h="68" w="14421">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60"/>
            <p:cNvSpPr/>
            <p:nvPr/>
          </p:nvSpPr>
          <p:spPr>
            <a:xfrm>
              <a:off x="7443930" y="3222626"/>
              <a:ext cx="462193" cy="2179"/>
            </a:xfrm>
            <a:custGeom>
              <a:rect b="b" l="l" r="r" t="t"/>
              <a:pathLst>
                <a:path extrusionOk="0" h="68" w="14421">
                  <a:moveTo>
                    <a:pt x="7219" y="1"/>
                  </a:moveTo>
                  <a:cubicBezTo>
                    <a:pt x="3226" y="1"/>
                    <a:pt x="1" y="1"/>
                    <a:pt x="1" y="34"/>
                  </a:cubicBezTo>
                  <a:cubicBezTo>
                    <a:pt x="1" y="51"/>
                    <a:pt x="3226" y="67"/>
                    <a:pt x="7219" y="67"/>
                  </a:cubicBezTo>
                  <a:cubicBezTo>
                    <a:pt x="11196" y="67"/>
                    <a:pt x="14420" y="51"/>
                    <a:pt x="14420" y="34"/>
                  </a:cubicBezTo>
                  <a:cubicBezTo>
                    <a:pt x="14420" y="1"/>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60"/>
            <p:cNvSpPr/>
            <p:nvPr/>
          </p:nvSpPr>
          <p:spPr>
            <a:xfrm>
              <a:off x="7443930" y="3253137"/>
              <a:ext cx="462193" cy="2179"/>
            </a:xfrm>
            <a:custGeom>
              <a:rect b="b" l="l" r="r" t="t"/>
              <a:pathLst>
                <a:path extrusionOk="0" h="68" w="14421">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60"/>
            <p:cNvSpPr/>
            <p:nvPr/>
          </p:nvSpPr>
          <p:spPr>
            <a:xfrm>
              <a:off x="7231887" y="3354896"/>
              <a:ext cx="148904" cy="148904"/>
            </a:xfrm>
            <a:custGeom>
              <a:rect b="b" l="l" r="r" t="t"/>
              <a:pathLst>
                <a:path extrusionOk="0" h="4646" w="4646">
                  <a:moveTo>
                    <a:pt x="4512" y="134"/>
                  </a:moveTo>
                  <a:lnTo>
                    <a:pt x="4512" y="4512"/>
                  </a:lnTo>
                  <a:lnTo>
                    <a:pt x="134" y="4512"/>
                  </a:lnTo>
                  <a:lnTo>
                    <a:pt x="134" y="134"/>
                  </a:lnTo>
                  <a:close/>
                  <a:moveTo>
                    <a:pt x="0" y="1"/>
                  </a:moveTo>
                  <a:lnTo>
                    <a:pt x="0" y="4646"/>
                  </a:lnTo>
                  <a:lnTo>
                    <a:pt x="4645" y="4646"/>
                  </a:lnTo>
                  <a:lnTo>
                    <a:pt x="464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60"/>
            <p:cNvSpPr/>
            <p:nvPr/>
          </p:nvSpPr>
          <p:spPr>
            <a:xfrm>
              <a:off x="7261854" y="3364543"/>
              <a:ext cx="145699" cy="114611"/>
            </a:xfrm>
            <a:custGeom>
              <a:rect b="b" l="l" r="r" t="t"/>
              <a:pathLst>
                <a:path extrusionOk="0" h="3576" w="4546">
                  <a:moveTo>
                    <a:pt x="3994" y="0"/>
                  </a:moveTo>
                  <a:lnTo>
                    <a:pt x="1638" y="2273"/>
                  </a:lnTo>
                  <a:lnTo>
                    <a:pt x="602" y="1454"/>
                  </a:lnTo>
                  <a:lnTo>
                    <a:pt x="1" y="2122"/>
                  </a:lnTo>
                  <a:lnTo>
                    <a:pt x="1588" y="3576"/>
                  </a:lnTo>
                  <a:lnTo>
                    <a:pt x="4546" y="652"/>
                  </a:lnTo>
                  <a:lnTo>
                    <a:pt x="399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60"/>
            <p:cNvSpPr/>
            <p:nvPr/>
          </p:nvSpPr>
          <p:spPr>
            <a:xfrm>
              <a:off x="7443930" y="3389702"/>
              <a:ext cx="462193" cy="2179"/>
            </a:xfrm>
            <a:custGeom>
              <a:rect b="b" l="l" r="r" t="t"/>
              <a:pathLst>
                <a:path extrusionOk="0" h="68" w="14421">
                  <a:moveTo>
                    <a:pt x="7219" y="1"/>
                  </a:moveTo>
                  <a:cubicBezTo>
                    <a:pt x="3226" y="1"/>
                    <a:pt x="1" y="17"/>
                    <a:pt x="1" y="34"/>
                  </a:cubicBezTo>
                  <a:cubicBezTo>
                    <a:pt x="1" y="51"/>
                    <a:pt x="3226" y="67"/>
                    <a:pt x="7219" y="67"/>
                  </a:cubicBezTo>
                  <a:cubicBezTo>
                    <a:pt x="11196" y="67"/>
                    <a:pt x="14420" y="51"/>
                    <a:pt x="14420" y="34"/>
                  </a:cubicBezTo>
                  <a:cubicBezTo>
                    <a:pt x="14420" y="17"/>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60"/>
            <p:cNvSpPr/>
            <p:nvPr/>
          </p:nvSpPr>
          <p:spPr>
            <a:xfrm>
              <a:off x="7443930" y="3420759"/>
              <a:ext cx="462193" cy="2179"/>
            </a:xfrm>
            <a:custGeom>
              <a:rect b="b" l="l" r="r" t="t"/>
              <a:pathLst>
                <a:path extrusionOk="0" h="68" w="14421">
                  <a:moveTo>
                    <a:pt x="7219" y="1"/>
                  </a:moveTo>
                  <a:cubicBezTo>
                    <a:pt x="3226" y="1"/>
                    <a:pt x="1" y="17"/>
                    <a:pt x="1" y="34"/>
                  </a:cubicBezTo>
                  <a:cubicBezTo>
                    <a:pt x="1" y="51"/>
                    <a:pt x="3226" y="68"/>
                    <a:pt x="7219" y="68"/>
                  </a:cubicBezTo>
                  <a:cubicBezTo>
                    <a:pt x="11196" y="68"/>
                    <a:pt x="14420" y="51"/>
                    <a:pt x="14420" y="34"/>
                  </a:cubicBezTo>
                  <a:cubicBezTo>
                    <a:pt x="14420" y="17"/>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60"/>
            <p:cNvSpPr/>
            <p:nvPr/>
          </p:nvSpPr>
          <p:spPr>
            <a:xfrm>
              <a:off x="7443930" y="3451815"/>
              <a:ext cx="462193" cy="2179"/>
            </a:xfrm>
            <a:custGeom>
              <a:rect b="b" l="l" r="r" t="t"/>
              <a:pathLst>
                <a:path extrusionOk="0" h="68" w="14421">
                  <a:moveTo>
                    <a:pt x="7219" y="1"/>
                  </a:moveTo>
                  <a:cubicBezTo>
                    <a:pt x="3226" y="1"/>
                    <a:pt x="1" y="1"/>
                    <a:pt x="1" y="34"/>
                  </a:cubicBezTo>
                  <a:cubicBezTo>
                    <a:pt x="1" y="51"/>
                    <a:pt x="3226" y="68"/>
                    <a:pt x="7219" y="68"/>
                  </a:cubicBezTo>
                  <a:cubicBezTo>
                    <a:pt x="11196" y="68"/>
                    <a:pt x="14420" y="51"/>
                    <a:pt x="14420" y="34"/>
                  </a:cubicBezTo>
                  <a:cubicBezTo>
                    <a:pt x="14420" y="1"/>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60"/>
            <p:cNvSpPr/>
            <p:nvPr/>
          </p:nvSpPr>
          <p:spPr>
            <a:xfrm>
              <a:off x="7443930" y="3482359"/>
              <a:ext cx="462193" cy="2179"/>
            </a:xfrm>
            <a:custGeom>
              <a:rect b="b" l="l" r="r" t="t"/>
              <a:pathLst>
                <a:path extrusionOk="0" h="68" w="14421">
                  <a:moveTo>
                    <a:pt x="7219" y="0"/>
                  </a:moveTo>
                  <a:cubicBezTo>
                    <a:pt x="3226" y="0"/>
                    <a:pt x="1" y="17"/>
                    <a:pt x="1" y="34"/>
                  </a:cubicBezTo>
                  <a:cubicBezTo>
                    <a:pt x="1" y="50"/>
                    <a:pt x="3226" y="67"/>
                    <a:pt x="7219" y="67"/>
                  </a:cubicBezTo>
                  <a:cubicBezTo>
                    <a:pt x="11196" y="67"/>
                    <a:pt x="14420" y="50"/>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60"/>
            <p:cNvSpPr/>
            <p:nvPr/>
          </p:nvSpPr>
          <p:spPr>
            <a:xfrm>
              <a:off x="7231887" y="3576586"/>
              <a:ext cx="148904" cy="148904"/>
            </a:xfrm>
            <a:custGeom>
              <a:rect b="b" l="l" r="r" t="t"/>
              <a:pathLst>
                <a:path extrusionOk="0" h="4646" w="4646">
                  <a:moveTo>
                    <a:pt x="4512" y="135"/>
                  </a:moveTo>
                  <a:lnTo>
                    <a:pt x="4512" y="4512"/>
                  </a:lnTo>
                  <a:lnTo>
                    <a:pt x="134" y="4512"/>
                  </a:lnTo>
                  <a:lnTo>
                    <a:pt x="134" y="135"/>
                  </a:lnTo>
                  <a:close/>
                  <a:moveTo>
                    <a:pt x="0" y="1"/>
                  </a:moveTo>
                  <a:lnTo>
                    <a:pt x="0" y="4646"/>
                  </a:lnTo>
                  <a:lnTo>
                    <a:pt x="4645" y="4646"/>
                  </a:lnTo>
                  <a:lnTo>
                    <a:pt x="464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60"/>
            <p:cNvSpPr/>
            <p:nvPr/>
          </p:nvSpPr>
          <p:spPr>
            <a:xfrm>
              <a:off x="7261854" y="3586233"/>
              <a:ext cx="145699" cy="114643"/>
            </a:xfrm>
            <a:custGeom>
              <a:rect b="b" l="l" r="r" t="t"/>
              <a:pathLst>
                <a:path extrusionOk="0" h="3577" w="4546">
                  <a:moveTo>
                    <a:pt x="3994" y="1"/>
                  </a:moveTo>
                  <a:lnTo>
                    <a:pt x="1638" y="2273"/>
                  </a:lnTo>
                  <a:lnTo>
                    <a:pt x="602" y="1454"/>
                  </a:lnTo>
                  <a:lnTo>
                    <a:pt x="1" y="2123"/>
                  </a:lnTo>
                  <a:lnTo>
                    <a:pt x="1588" y="3576"/>
                  </a:lnTo>
                  <a:lnTo>
                    <a:pt x="4546" y="669"/>
                  </a:lnTo>
                  <a:lnTo>
                    <a:pt x="3994"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60"/>
            <p:cNvSpPr/>
            <p:nvPr/>
          </p:nvSpPr>
          <p:spPr>
            <a:xfrm>
              <a:off x="7443930" y="3611392"/>
              <a:ext cx="462193" cy="2179"/>
            </a:xfrm>
            <a:custGeom>
              <a:rect b="b" l="l" r="r" t="t"/>
              <a:pathLst>
                <a:path extrusionOk="0" h="68" w="14421">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60"/>
            <p:cNvSpPr/>
            <p:nvPr/>
          </p:nvSpPr>
          <p:spPr>
            <a:xfrm>
              <a:off x="7443930" y="3642481"/>
              <a:ext cx="462193" cy="2147"/>
            </a:xfrm>
            <a:custGeom>
              <a:rect b="b" l="l" r="r" t="t"/>
              <a:pathLst>
                <a:path extrusionOk="0" h="67" w="14421">
                  <a:moveTo>
                    <a:pt x="7219" y="0"/>
                  </a:moveTo>
                  <a:cubicBezTo>
                    <a:pt x="3226" y="0"/>
                    <a:pt x="1" y="17"/>
                    <a:pt x="1" y="33"/>
                  </a:cubicBezTo>
                  <a:cubicBezTo>
                    <a:pt x="1" y="50"/>
                    <a:pt x="3226" y="67"/>
                    <a:pt x="7219" y="67"/>
                  </a:cubicBezTo>
                  <a:cubicBezTo>
                    <a:pt x="11196" y="67"/>
                    <a:pt x="14420" y="50"/>
                    <a:pt x="14420" y="33"/>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60"/>
            <p:cNvSpPr/>
            <p:nvPr/>
          </p:nvSpPr>
          <p:spPr>
            <a:xfrm>
              <a:off x="7443930" y="3673537"/>
              <a:ext cx="462193" cy="2147"/>
            </a:xfrm>
            <a:custGeom>
              <a:rect b="b" l="l" r="r" t="t"/>
              <a:pathLst>
                <a:path extrusionOk="0" h="67" w="14421">
                  <a:moveTo>
                    <a:pt x="7219" y="0"/>
                  </a:moveTo>
                  <a:cubicBezTo>
                    <a:pt x="3226" y="0"/>
                    <a:pt x="1" y="17"/>
                    <a:pt x="1" y="34"/>
                  </a:cubicBezTo>
                  <a:cubicBezTo>
                    <a:pt x="1" y="50"/>
                    <a:pt x="3226" y="67"/>
                    <a:pt x="7219" y="67"/>
                  </a:cubicBezTo>
                  <a:cubicBezTo>
                    <a:pt x="11196" y="67"/>
                    <a:pt x="14420" y="50"/>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60"/>
            <p:cNvSpPr/>
            <p:nvPr/>
          </p:nvSpPr>
          <p:spPr>
            <a:xfrm>
              <a:off x="7443930" y="3704049"/>
              <a:ext cx="462193" cy="2179"/>
            </a:xfrm>
            <a:custGeom>
              <a:rect b="b" l="l" r="r" t="t"/>
              <a:pathLst>
                <a:path extrusionOk="0" h="68" w="14421">
                  <a:moveTo>
                    <a:pt x="7219" y="1"/>
                  </a:moveTo>
                  <a:cubicBezTo>
                    <a:pt x="3226" y="1"/>
                    <a:pt x="1" y="17"/>
                    <a:pt x="1" y="34"/>
                  </a:cubicBezTo>
                  <a:cubicBezTo>
                    <a:pt x="1" y="67"/>
                    <a:pt x="3226" y="67"/>
                    <a:pt x="7219" y="67"/>
                  </a:cubicBezTo>
                  <a:cubicBezTo>
                    <a:pt x="11196" y="67"/>
                    <a:pt x="14420" y="67"/>
                    <a:pt x="14420" y="34"/>
                  </a:cubicBezTo>
                  <a:cubicBezTo>
                    <a:pt x="14420" y="17"/>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60"/>
            <p:cNvSpPr/>
            <p:nvPr/>
          </p:nvSpPr>
          <p:spPr>
            <a:xfrm>
              <a:off x="7231887" y="3790808"/>
              <a:ext cx="148904" cy="148904"/>
            </a:xfrm>
            <a:custGeom>
              <a:rect b="b" l="l" r="r" t="t"/>
              <a:pathLst>
                <a:path extrusionOk="0" h="4646" w="4646">
                  <a:moveTo>
                    <a:pt x="4512" y="134"/>
                  </a:moveTo>
                  <a:lnTo>
                    <a:pt x="4512" y="4512"/>
                  </a:lnTo>
                  <a:lnTo>
                    <a:pt x="134" y="4512"/>
                  </a:lnTo>
                  <a:lnTo>
                    <a:pt x="134" y="134"/>
                  </a:lnTo>
                  <a:close/>
                  <a:moveTo>
                    <a:pt x="0" y="0"/>
                  </a:moveTo>
                  <a:lnTo>
                    <a:pt x="0" y="4645"/>
                  </a:lnTo>
                  <a:lnTo>
                    <a:pt x="4645" y="4645"/>
                  </a:lnTo>
                  <a:lnTo>
                    <a:pt x="464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60"/>
            <p:cNvSpPr/>
            <p:nvPr/>
          </p:nvSpPr>
          <p:spPr>
            <a:xfrm>
              <a:off x="7261854" y="3800455"/>
              <a:ext cx="145699" cy="114611"/>
            </a:xfrm>
            <a:custGeom>
              <a:rect b="b" l="l" r="r" t="t"/>
              <a:pathLst>
                <a:path extrusionOk="0" h="3576" w="4546">
                  <a:moveTo>
                    <a:pt x="3994" y="0"/>
                  </a:moveTo>
                  <a:lnTo>
                    <a:pt x="1638" y="2272"/>
                  </a:lnTo>
                  <a:lnTo>
                    <a:pt x="602" y="1454"/>
                  </a:lnTo>
                  <a:lnTo>
                    <a:pt x="1" y="2122"/>
                  </a:lnTo>
                  <a:lnTo>
                    <a:pt x="1588" y="3576"/>
                  </a:lnTo>
                  <a:lnTo>
                    <a:pt x="4546" y="652"/>
                  </a:lnTo>
                  <a:lnTo>
                    <a:pt x="399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60"/>
            <p:cNvSpPr/>
            <p:nvPr/>
          </p:nvSpPr>
          <p:spPr>
            <a:xfrm>
              <a:off x="7443930" y="3825614"/>
              <a:ext cx="462193" cy="2179"/>
            </a:xfrm>
            <a:custGeom>
              <a:rect b="b" l="l" r="r" t="t"/>
              <a:pathLst>
                <a:path extrusionOk="0" h="68" w="14421">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60"/>
            <p:cNvSpPr/>
            <p:nvPr/>
          </p:nvSpPr>
          <p:spPr>
            <a:xfrm>
              <a:off x="7443930" y="3856671"/>
              <a:ext cx="462193" cy="2179"/>
            </a:xfrm>
            <a:custGeom>
              <a:rect b="b" l="l" r="r" t="t"/>
              <a:pathLst>
                <a:path extrusionOk="0" h="68" w="14421">
                  <a:moveTo>
                    <a:pt x="7219" y="0"/>
                  </a:moveTo>
                  <a:cubicBezTo>
                    <a:pt x="3226" y="0"/>
                    <a:pt x="1" y="17"/>
                    <a:pt x="1" y="34"/>
                  </a:cubicBezTo>
                  <a:cubicBezTo>
                    <a:pt x="1" y="51"/>
                    <a:pt x="3226" y="67"/>
                    <a:pt x="7219" y="67"/>
                  </a:cubicBezTo>
                  <a:cubicBezTo>
                    <a:pt x="11196" y="67"/>
                    <a:pt x="14420" y="51"/>
                    <a:pt x="14420" y="34"/>
                  </a:cubicBezTo>
                  <a:cubicBezTo>
                    <a:pt x="14420" y="17"/>
                    <a:pt x="11196" y="0"/>
                    <a:pt x="72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60"/>
            <p:cNvSpPr/>
            <p:nvPr/>
          </p:nvSpPr>
          <p:spPr>
            <a:xfrm>
              <a:off x="7443930" y="3887727"/>
              <a:ext cx="462193" cy="2179"/>
            </a:xfrm>
            <a:custGeom>
              <a:rect b="b" l="l" r="r" t="t"/>
              <a:pathLst>
                <a:path extrusionOk="0" h="68" w="14421">
                  <a:moveTo>
                    <a:pt x="7219" y="1"/>
                  </a:moveTo>
                  <a:cubicBezTo>
                    <a:pt x="3226" y="1"/>
                    <a:pt x="1" y="17"/>
                    <a:pt x="1" y="34"/>
                  </a:cubicBezTo>
                  <a:cubicBezTo>
                    <a:pt x="1" y="51"/>
                    <a:pt x="3226" y="67"/>
                    <a:pt x="7219" y="67"/>
                  </a:cubicBezTo>
                  <a:cubicBezTo>
                    <a:pt x="11196" y="67"/>
                    <a:pt x="14420" y="51"/>
                    <a:pt x="14420" y="34"/>
                  </a:cubicBezTo>
                  <a:cubicBezTo>
                    <a:pt x="14420" y="17"/>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60"/>
            <p:cNvSpPr/>
            <p:nvPr/>
          </p:nvSpPr>
          <p:spPr>
            <a:xfrm>
              <a:off x="7443930" y="3918239"/>
              <a:ext cx="462193" cy="2179"/>
            </a:xfrm>
            <a:custGeom>
              <a:rect b="b" l="l" r="r" t="t"/>
              <a:pathLst>
                <a:path extrusionOk="0" h="68" w="14421">
                  <a:moveTo>
                    <a:pt x="7219" y="1"/>
                  </a:moveTo>
                  <a:cubicBezTo>
                    <a:pt x="3226" y="1"/>
                    <a:pt x="1" y="18"/>
                    <a:pt x="1" y="34"/>
                  </a:cubicBezTo>
                  <a:cubicBezTo>
                    <a:pt x="1" y="51"/>
                    <a:pt x="3226" y="68"/>
                    <a:pt x="7219" y="68"/>
                  </a:cubicBezTo>
                  <a:cubicBezTo>
                    <a:pt x="11196" y="68"/>
                    <a:pt x="14420" y="51"/>
                    <a:pt x="14420" y="34"/>
                  </a:cubicBezTo>
                  <a:cubicBezTo>
                    <a:pt x="14420" y="18"/>
                    <a:pt x="11196" y="1"/>
                    <a:pt x="72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60"/>
            <p:cNvSpPr/>
            <p:nvPr/>
          </p:nvSpPr>
          <p:spPr>
            <a:xfrm>
              <a:off x="7766866" y="3947693"/>
              <a:ext cx="96951" cy="200313"/>
            </a:xfrm>
            <a:custGeom>
              <a:rect b="b" l="l" r="r" t="t"/>
              <a:pathLst>
                <a:path extrusionOk="0" h="6250" w="3025">
                  <a:moveTo>
                    <a:pt x="3024" y="1"/>
                  </a:moveTo>
                  <a:lnTo>
                    <a:pt x="0" y="6250"/>
                  </a:lnTo>
                  <a:lnTo>
                    <a:pt x="2156" y="6250"/>
                  </a:lnTo>
                  <a:lnTo>
                    <a:pt x="302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60"/>
            <p:cNvSpPr/>
            <p:nvPr/>
          </p:nvSpPr>
          <p:spPr>
            <a:xfrm>
              <a:off x="7835934" y="3948783"/>
              <a:ext cx="186403" cy="200313"/>
            </a:xfrm>
            <a:custGeom>
              <a:rect b="b" l="l" r="r" t="t"/>
              <a:pathLst>
                <a:path extrusionOk="0" h="6250" w="5816">
                  <a:moveTo>
                    <a:pt x="869" y="0"/>
                  </a:moveTo>
                  <a:lnTo>
                    <a:pt x="1" y="6249"/>
                  </a:lnTo>
                  <a:lnTo>
                    <a:pt x="1" y="6249"/>
                  </a:lnTo>
                  <a:lnTo>
                    <a:pt x="5815" y="1538"/>
                  </a:lnTo>
                  <a:lnTo>
                    <a:pt x="86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60"/>
            <p:cNvSpPr/>
            <p:nvPr/>
          </p:nvSpPr>
          <p:spPr>
            <a:xfrm>
              <a:off x="7835934" y="3947693"/>
              <a:ext cx="189063" cy="201402"/>
            </a:xfrm>
            <a:custGeom>
              <a:rect b="b" l="l" r="r" t="t"/>
              <a:pathLst>
                <a:path extrusionOk="0" h="6284" w="5899">
                  <a:moveTo>
                    <a:pt x="17" y="6201"/>
                  </a:moveTo>
                  <a:cubicBezTo>
                    <a:pt x="14" y="6220"/>
                    <a:pt x="11" y="6237"/>
                    <a:pt x="8" y="6251"/>
                  </a:cubicBezTo>
                  <a:lnTo>
                    <a:pt x="8" y="6251"/>
                  </a:lnTo>
                  <a:cubicBezTo>
                    <a:pt x="14" y="6235"/>
                    <a:pt x="16" y="6221"/>
                    <a:pt x="17" y="6201"/>
                  </a:cubicBezTo>
                  <a:close/>
                  <a:moveTo>
                    <a:pt x="8" y="6251"/>
                  </a:moveTo>
                  <a:cubicBezTo>
                    <a:pt x="6" y="6256"/>
                    <a:pt x="3" y="6261"/>
                    <a:pt x="1" y="6267"/>
                  </a:cubicBezTo>
                  <a:cubicBezTo>
                    <a:pt x="1" y="6267"/>
                    <a:pt x="1" y="6283"/>
                    <a:pt x="1" y="6283"/>
                  </a:cubicBezTo>
                  <a:cubicBezTo>
                    <a:pt x="3" y="6274"/>
                    <a:pt x="5" y="6263"/>
                    <a:pt x="8" y="6251"/>
                  </a:cubicBezTo>
                  <a:close/>
                  <a:moveTo>
                    <a:pt x="836" y="1"/>
                  </a:moveTo>
                  <a:lnTo>
                    <a:pt x="836" y="34"/>
                  </a:lnTo>
                  <a:cubicBezTo>
                    <a:pt x="585" y="1856"/>
                    <a:pt x="385" y="3426"/>
                    <a:pt x="234" y="4546"/>
                  </a:cubicBezTo>
                  <a:cubicBezTo>
                    <a:pt x="168" y="5097"/>
                    <a:pt x="101" y="5531"/>
                    <a:pt x="67" y="5832"/>
                  </a:cubicBezTo>
                  <a:cubicBezTo>
                    <a:pt x="51" y="5983"/>
                    <a:pt x="34" y="6100"/>
                    <a:pt x="17" y="6166"/>
                  </a:cubicBezTo>
                  <a:cubicBezTo>
                    <a:pt x="17" y="6180"/>
                    <a:pt x="17" y="6192"/>
                    <a:pt x="17" y="6201"/>
                  </a:cubicBezTo>
                  <a:lnTo>
                    <a:pt x="17" y="6201"/>
                  </a:lnTo>
                  <a:cubicBezTo>
                    <a:pt x="55" y="5983"/>
                    <a:pt x="124" y="5445"/>
                    <a:pt x="268" y="4512"/>
                  </a:cubicBezTo>
                  <a:cubicBezTo>
                    <a:pt x="417" y="3419"/>
                    <a:pt x="632" y="1882"/>
                    <a:pt x="896" y="81"/>
                  </a:cubicBezTo>
                  <a:lnTo>
                    <a:pt x="896" y="81"/>
                  </a:lnTo>
                  <a:lnTo>
                    <a:pt x="3894" y="1003"/>
                  </a:lnTo>
                  <a:lnTo>
                    <a:pt x="5758" y="1571"/>
                  </a:lnTo>
                  <a:lnTo>
                    <a:pt x="5758" y="1571"/>
                  </a:lnTo>
                  <a:lnTo>
                    <a:pt x="1671" y="4913"/>
                  </a:lnTo>
                  <a:lnTo>
                    <a:pt x="1" y="6283"/>
                  </a:lnTo>
                  <a:cubicBezTo>
                    <a:pt x="1" y="6283"/>
                    <a:pt x="17" y="6283"/>
                    <a:pt x="34" y="6267"/>
                  </a:cubicBezTo>
                  <a:lnTo>
                    <a:pt x="118" y="6200"/>
                  </a:lnTo>
                  <a:lnTo>
                    <a:pt x="435" y="5949"/>
                  </a:lnTo>
                  <a:lnTo>
                    <a:pt x="1655" y="4963"/>
                  </a:lnTo>
                  <a:lnTo>
                    <a:pt x="5849" y="1588"/>
                  </a:lnTo>
                  <a:lnTo>
                    <a:pt x="5899" y="1555"/>
                  </a:lnTo>
                  <a:lnTo>
                    <a:pt x="5832" y="1538"/>
                  </a:lnTo>
                  <a:lnTo>
                    <a:pt x="3927" y="937"/>
                  </a:lnTo>
                  <a:lnTo>
                    <a:pt x="88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60"/>
            <p:cNvSpPr/>
            <p:nvPr/>
          </p:nvSpPr>
          <p:spPr>
            <a:xfrm>
              <a:off x="7658152" y="2779759"/>
              <a:ext cx="25736" cy="66985"/>
            </a:xfrm>
            <a:custGeom>
              <a:rect b="b" l="l" r="r" t="t"/>
              <a:pathLst>
                <a:path extrusionOk="0" h="2090" w="803">
                  <a:moveTo>
                    <a:pt x="368" y="1"/>
                  </a:moveTo>
                  <a:lnTo>
                    <a:pt x="0" y="2089"/>
                  </a:lnTo>
                  <a:lnTo>
                    <a:pt x="451" y="2089"/>
                  </a:lnTo>
                  <a:lnTo>
                    <a:pt x="80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60"/>
            <p:cNvSpPr/>
            <p:nvPr/>
          </p:nvSpPr>
          <p:spPr>
            <a:xfrm>
              <a:off x="7028915" y="3262304"/>
              <a:ext cx="108201" cy="222331"/>
            </a:xfrm>
            <a:custGeom>
              <a:rect b="b" l="l" r="r" t="t"/>
              <a:pathLst>
                <a:path extrusionOk="0" h="6937" w="3376">
                  <a:moveTo>
                    <a:pt x="1863" y="0"/>
                  </a:moveTo>
                  <a:cubicBezTo>
                    <a:pt x="1213" y="0"/>
                    <a:pt x="565" y="191"/>
                    <a:pt x="1" y="567"/>
                  </a:cubicBezTo>
                  <a:lnTo>
                    <a:pt x="68" y="3926"/>
                  </a:lnTo>
                  <a:lnTo>
                    <a:pt x="68" y="5713"/>
                  </a:lnTo>
                  <a:cubicBezTo>
                    <a:pt x="68" y="6315"/>
                    <a:pt x="385" y="6883"/>
                    <a:pt x="987" y="6933"/>
                  </a:cubicBezTo>
                  <a:cubicBezTo>
                    <a:pt x="1017" y="6935"/>
                    <a:pt x="1047" y="6937"/>
                    <a:pt x="1076" y="6937"/>
                  </a:cubicBezTo>
                  <a:cubicBezTo>
                    <a:pt x="1690" y="6937"/>
                    <a:pt x="2208" y="6451"/>
                    <a:pt x="2240" y="5814"/>
                  </a:cubicBezTo>
                  <a:cubicBezTo>
                    <a:pt x="2256" y="5179"/>
                    <a:pt x="2290" y="4544"/>
                    <a:pt x="2290" y="4544"/>
                  </a:cubicBezTo>
                  <a:cubicBezTo>
                    <a:pt x="2290" y="4544"/>
                    <a:pt x="3242" y="4460"/>
                    <a:pt x="3309" y="3508"/>
                  </a:cubicBezTo>
                  <a:cubicBezTo>
                    <a:pt x="3376" y="2555"/>
                    <a:pt x="3342" y="350"/>
                    <a:pt x="3342" y="350"/>
                  </a:cubicBezTo>
                  <a:cubicBezTo>
                    <a:pt x="2874" y="116"/>
                    <a:pt x="2368" y="0"/>
                    <a:pt x="1863"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60"/>
            <p:cNvSpPr/>
            <p:nvPr/>
          </p:nvSpPr>
          <p:spPr>
            <a:xfrm>
              <a:off x="7012858" y="3237048"/>
              <a:ext cx="149449" cy="180217"/>
            </a:xfrm>
            <a:custGeom>
              <a:rect b="b" l="l" r="r" t="t"/>
              <a:pathLst>
                <a:path extrusionOk="0" h="5623" w="4663">
                  <a:moveTo>
                    <a:pt x="2874" y="3126"/>
                  </a:moveTo>
                  <a:lnTo>
                    <a:pt x="2874" y="3126"/>
                  </a:lnTo>
                  <a:cubicBezTo>
                    <a:pt x="2869" y="3126"/>
                    <a:pt x="2863" y="3126"/>
                    <a:pt x="2858" y="3126"/>
                  </a:cubicBezTo>
                  <a:lnTo>
                    <a:pt x="2874" y="3126"/>
                  </a:lnTo>
                  <a:cubicBezTo>
                    <a:pt x="2874" y="3126"/>
                    <a:pt x="2874" y="3126"/>
                    <a:pt x="2874" y="3126"/>
                  </a:cubicBezTo>
                  <a:close/>
                  <a:moveTo>
                    <a:pt x="2759" y="0"/>
                  </a:moveTo>
                  <a:cubicBezTo>
                    <a:pt x="2548" y="0"/>
                    <a:pt x="2340" y="56"/>
                    <a:pt x="2156" y="169"/>
                  </a:cubicBezTo>
                  <a:cubicBezTo>
                    <a:pt x="1872" y="353"/>
                    <a:pt x="1571" y="520"/>
                    <a:pt x="1254" y="653"/>
                  </a:cubicBezTo>
                  <a:cubicBezTo>
                    <a:pt x="986" y="737"/>
                    <a:pt x="686" y="754"/>
                    <a:pt x="452" y="904"/>
                  </a:cubicBezTo>
                  <a:cubicBezTo>
                    <a:pt x="251" y="1054"/>
                    <a:pt x="117" y="1272"/>
                    <a:pt x="67" y="1522"/>
                  </a:cubicBezTo>
                  <a:cubicBezTo>
                    <a:pt x="17" y="1773"/>
                    <a:pt x="0" y="2023"/>
                    <a:pt x="17" y="2274"/>
                  </a:cubicBezTo>
                  <a:cubicBezTo>
                    <a:pt x="34" y="2976"/>
                    <a:pt x="34" y="3678"/>
                    <a:pt x="51" y="4379"/>
                  </a:cubicBezTo>
                  <a:cubicBezTo>
                    <a:pt x="34" y="4680"/>
                    <a:pt x="101" y="4981"/>
                    <a:pt x="251" y="5231"/>
                  </a:cubicBezTo>
                  <a:cubicBezTo>
                    <a:pt x="454" y="5521"/>
                    <a:pt x="833" y="5623"/>
                    <a:pt x="1191" y="5623"/>
                  </a:cubicBezTo>
                  <a:cubicBezTo>
                    <a:pt x="1246" y="5623"/>
                    <a:pt x="1301" y="5620"/>
                    <a:pt x="1354" y="5616"/>
                  </a:cubicBezTo>
                  <a:cubicBezTo>
                    <a:pt x="1772" y="5566"/>
                    <a:pt x="2156" y="5382"/>
                    <a:pt x="2457" y="5081"/>
                  </a:cubicBezTo>
                  <a:cubicBezTo>
                    <a:pt x="2624" y="4914"/>
                    <a:pt x="2741" y="4680"/>
                    <a:pt x="2791" y="4429"/>
                  </a:cubicBezTo>
                  <a:cubicBezTo>
                    <a:pt x="2808" y="4246"/>
                    <a:pt x="2674" y="4079"/>
                    <a:pt x="2507" y="4028"/>
                  </a:cubicBezTo>
                  <a:cubicBezTo>
                    <a:pt x="2306" y="3978"/>
                    <a:pt x="2139" y="3861"/>
                    <a:pt x="2039" y="3678"/>
                  </a:cubicBezTo>
                  <a:cubicBezTo>
                    <a:pt x="1922" y="3427"/>
                    <a:pt x="1989" y="3143"/>
                    <a:pt x="2223" y="2993"/>
                  </a:cubicBezTo>
                  <a:cubicBezTo>
                    <a:pt x="2300" y="2945"/>
                    <a:pt x="2385" y="2923"/>
                    <a:pt x="2470" y="2923"/>
                  </a:cubicBezTo>
                  <a:cubicBezTo>
                    <a:pt x="2624" y="2923"/>
                    <a:pt x="2777" y="2997"/>
                    <a:pt x="2874" y="3126"/>
                  </a:cubicBezTo>
                  <a:lnTo>
                    <a:pt x="2874" y="3126"/>
                  </a:lnTo>
                  <a:cubicBezTo>
                    <a:pt x="3026" y="3115"/>
                    <a:pt x="3043" y="2956"/>
                    <a:pt x="3075" y="2859"/>
                  </a:cubicBezTo>
                  <a:cubicBezTo>
                    <a:pt x="3142" y="2642"/>
                    <a:pt x="3142" y="2408"/>
                    <a:pt x="3092" y="2191"/>
                  </a:cubicBezTo>
                  <a:lnTo>
                    <a:pt x="3092" y="2191"/>
                  </a:lnTo>
                  <a:cubicBezTo>
                    <a:pt x="3251" y="2268"/>
                    <a:pt x="3419" y="2304"/>
                    <a:pt x="3583" y="2304"/>
                  </a:cubicBezTo>
                  <a:cubicBezTo>
                    <a:pt x="4024" y="2304"/>
                    <a:pt x="4442" y="2044"/>
                    <a:pt x="4612" y="1606"/>
                  </a:cubicBezTo>
                  <a:cubicBezTo>
                    <a:pt x="4662" y="1439"/>
                    <a:pt x="4662" y="1272"/>
                    <a:pt x="4612" y="1121"/>
                  </a:cubicBezTo>
                  <a:cubicBezTo>
                    <a:pt x="4478" y="670"/>
                    <a:pt x="4044" y="703"/>
                    <a:pt x="3743" y="520"/>
                  </a:cubicBezTo>
                  <a:cubicBezTo>
                    <a:pt x="3526" y="403"/>
                    <a:pt x="3376" y="186"/>
                    <a:pt x="3158" y="69"/>
                  </a:cubicBezTo>
                  <a:cubicBezTo>
                    <a:pt x="3028" y="23"/>
                    <a:pt x="2893" y="0"/>
                    <a:pt x="275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60"/>
            <p:cNvSpPr/>
            <p:nvPr/>
          </p:nvSpPr>
          <p:spPr>
            <a:xfrm>
              <a:off x="6966257" y="3207114"/>
              <a:ext cx="65895" cy="70286"/>
            </a:xfrm>
            <a:custGeom>
              <a:rect b="b" l="l" r="r" t="t"/>
              <a:pathLst>
                <a:path extrusionOk="0" h="2193" w="2056">
                  <a:moveTo>
                    <a:pt x="1070" y="0"/>
                  </a:moveTo>
                  <a:cubicBezTo>
                    <a:pt x="636" y="33"/>
                    <a:pt x="251" y="334"/>
                    <a:pt x="118" y="769"/>
                  </a:cubicBezTo>
                  <a:cubicBezTo>
                    <a:pt x="1" y="1203"/>
                    <a:pt x="151" y="1654"/>
                    <a:pt x="502" y="1938"/>
                  </a:cubicBezTo>
                  <a:cubicBezTo>
                    <a:pt x="719" y="2104"/>
                    <a:pt x="981" y="2192"/>
                    <a:pt x="1248" y="2192"/>
                  </a:cubicBezTo>
                  <a:cubicBezTo>
                    <a:pt x="1413" y="2192"/>
                    <a:pt x="1579" y="2159"/>
                    <a:pt x="1739" y="2089"/>
                  </a:cubicBezTo>
                  <a:lnTo>
                    <a:pt x="1739" y="2089"/>
                  </a:lnTo>
                  <a:lnTo>
                    <a:pt x="1688" y="2105"/>
                  </a:lnTo>
                  <a:cubicBezTo>
                    <a:pt x="1839" y="1805"/>
                    <a:pt x="1956" y="1487"/>
                    <a:pt x="2006" y="1153"/>
                  </a:cubicBezTo>
                  <a:cubicBezTo>
                    <a:pt x="2056" y="819"/>
                    <a:pt x="1939" y="468"/>
                    <a:pt x="1705" y="234"/>
                  </a:cubicBezTo>
                  <a:cubicBezTo>
                    <a:pt x="1521" y="84"/>
                    <a:pt x="1304" y="0"/>
                    <a:pt x="10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60"/>
            <p:cNvSpPr/>
            <p:nvPr/>
          </p:nvSpPr>
          <p:spPr>
            <a:xfrm>
              <a:off x="7011800" y="3263329"/>
              <a:ext cx="14999" cy="14487"/>
            </a:xfrm>
            <a:custGeom>
              <a:rect b="b" l="l" r="r" t="t"/>
              <a:pathLst>
                <a:path extrusionOk="0" h="452" w="468">
                  <a:moveTo>
                    <a:pt x="468" y="0"/>
                  </a:moveTo>
                  <a:cubicBezTo>
                    <a:pt x="434" y="0"/>
                    <a:pt x="401" y="134"/>
                    <a:pt x="267" y="268"/>
                  </a:cubicBezTo>
                  <a:cubicBezTo>
                    <a:pt x="150" y="385"/>
                    <a:pt x="0" y="418"/>
                    <a:pt x="17" y="452"/>
                  </a:cubicBezTo>
                  <a:cubicBezTo>
                    <a:pt x="251" y="435"/>
                    <a:pt x="451" y="251"/>
                    <a:pt x="46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60"/>
            <p:cNvSpPr/>
            <p:nvPr/>
          </p:nvSpPr>
          <p:spPr>
            <a:xfrm>
              <a:off x="6981256" y="3242977"/>
              <a:ext cx="35383" cy="37050"/>
            </a:xfrm>
            <a:custGeom>
              <a:rect b="b" l="l" r="r" t="t"/>
              <a:pathLst>
                <a:path extrusionOk="0" h="1156" w="1104">
                  <a:moveTo>
                    <a:pt x="418" y="1"/>
                  </a:moveTo>
                  <a:lnTo>
                    <a:pt x="418" y="1"/>
                  </a:lnTo>
                  <a:cubicBezTo>
                    <a:pt x="335" y="67"/>
                    <a:pt x="251" y="151"/>
                    <a:pt x="201" y="234"/>
                  </a:cubicBezTo>
                  <a:cubicBezTo>
                    <a:pt x="118" y="335"/>
                    <a:pt x="67" y="435"/>
                    <a:pt x="34" y="552"/>
                  </a:cubicBezTo>
                  <a:cubicBezTo>
                    <a:pt x="1" y="702"/>
                    <a:pt x="17" y="853"/>
                    <a:pt x="101" y="986"/>
                  </a:cubicBezTo>
                  <a:cubicBezTo>
                    <a:pt x="191" y="1091"/>
                    <a:pt x="321" y="1156"/>
                    <a:pt x="456" y="1156"/>
                  </a:cubicBezTo>
                  <a:cubicBezTo>
                    <a:pt x="471" y="1156"/>
                    <a:pt x="487" y="1155"/>
                    <a:pt x="502" y="1153"/>
                  </a:cubicBezTo>
                  <a:cubicBezTo>
                    <a:pt x="619" y="1153"/>
                    <a:pt x="736" y="1120"/>
                    <a:pt x="836" y="1053"/>
                  </a:cubicBezTo>
                  <a:cubicBezTo>
                    <a:pt x="936" y="1020"/>
                    <a:pt x="1020" y="953"/>
                    <a:pt x="1103" y="869"/>
                  </a:cubicBezTo>
                  <a:lnTo>
                    <a:pt x="1103" y="869"/>
                  </a:lnTo>
                  <a:cubicBezTo>
                    <a:pt x="1087" y="869"/>
                    <a:pt x="1003" y="936"/>
                    <a:pt x="819" y="1020"/>
                  </a:cubicBezTo>
                  <a:cubicBezTo>
                    <a:pt x="719" y="1070"/>
                    <a:pt x="619" y="1087"/>
                    <a:pt x="502" y="1087"/>
                  </a:cubicBezTo>
                  <a:cubicBezTo>
                    <a:pt x="488" y="1088"/>
                    <a:pt x="475" y="1089"/>
                    <a:pt x="461" y="1089"/>
                  </a:cubicBezTo>
                  <a:cubicBezTo>
                    <a:pt x="344" y="1089"/>
                    <a:pt x="243" y="1026"/>
                    <a:pt x="168" y="936"/>
                  </a:cubicBezTo>
                  <a:cubicBezTo>
                    <a:pt x="84" y="819"/>
                    <a:pt x="67" y="686"/>
                    <a:pt x="101" y="569"/>
                  </a:cubicBezTo>
                  <a:cubicBezTo>
                    <a:pt x="118" y="452"/>
                    <a:pt x="168" y="351"/>
                    <a:pt x="235" y="268"/>
                  </a:cubicBezTo>
                  <a:cubicBezTo>
                    <a:pt x="301" y="184"/>
                    <a:pt x="368" y="101"/>
                    <a:pt x="4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60"/>
            <p:cNvSpPr/>
            <p:nvPr/>
          </p:nvSpPr>
          <p:spPr>
            <a:xfrm>
              <a:off x="6964654" y="3274354"/>
              <a:ext cx="50895" cy="50799"/>
            </a:xfrm>
            <a:custGeom>
              <a:rect b="b" l="l" r="r" t="t"/>
              <a:pathLst>
                <a:path extrusionOk="0" h="1585" w="1588">
                  <a:moveTo>
                    <a:pt x="1511" y="0"/>
                  </a:moveTo>
                  <a:cubicBezTo>
                    <a:pt x="1499" y="0"/>
                    <a:pt x="1486" y="2"/>
                    <a:pt x="1471" y="7"/>
                  </a:cubicBezTo>
                  <a:cubicBezTo>
                    <a:pt x="1371" y="24"/>
                    <a:pt x="1271" y="91"/>
                    <a:pt x="1204" y="158"/>
                  </a:cubicBezTo>
                  <a:cubicBezTo>
                    <a:pt x="1103" y="291"/>
                    <a:pt x="1037" y="442"/>
                    <a:pt x="1020" y="609"/>
                  </a:cubicBezTo>
                  <a:cubicBezTo>
                    <a:pt x="1003" y="793"/>
                    <a:pt x="970" y="976"/>
                    <a:pt x="920" y="1160"/>
                  </a:cubicBezTo>
                  <a:cubicBezTo>
                    <a:pt x="870" y="1327"/>
                    <a:pt x="736" y="1461"/>
                    <a:pt x="569" y="1511"/>
                  </a:cubicBezTo>
                  <a:cubicBezTo>
                    <a:pt x="553" y="1513"/>
                    <a:pt x="538" y="1514"/>
                    <a:pt x="523" y="1514"/>
                  </a:cubicBezTo>
                  <a:cubicBezTo>
                    <a:pt x="388" y="1514"/>
                    <a:pt x="260" y="1449"/>
                    <a:pt x="184" y="1344"/>
                  </a:cubicBezTo>
                  <a:cubicBezTo>
                    <a:pt x="134" y="1260"/>
                    <a:pt x="84" y="1177"/>
                    <a:pt x="51" y="1077"/>
                  </a:cubicBezTo>
                  <a:cubicBezTo>
                    <a:pt x="34" y="1043"/>
                    <a:pt x="17" y="993"/>
                    <a:pt x="1" y="960"/>
                  </a:cubicBezTo>
                  <a:lnTo>
                    <a:pt x="1" y="960"/>
                  </a:lnTo>
                  <a:cubicBezTo>
                    <a:pt x="1" y="1010"/>
                    <a:pt x="17" y="1043"/>
                    <a:pt x="17" y="1077"/>
                  </a:cubicBezTo>
                  <a:cubicBezTo>
                    <a:pt x="51" y="1177"/>
                    <a:pt x="101" y="1277"/>
                    <a:pt x="151" y="1377"/>
                  </a:cubicBezTo>
                  <a:cubicBezTo>
                    <a:pt x="201" y="1428"/>
                    <a:pt x="251" y="1494"/>
                    <a:pt x="318" y="1528"/>
                  </a:cubicBezTo>
                  <a:cubicBezTo>
                    <a:pt x="368" y="1565"/>
                    <a:pt x="437" y="1584"/>
                    <a:pt x="504" y="1584"/>
                  </a:cubicBezTo>
                  <a:cubicBezTo>
                    <a:pt x="526" y="1584"/>
                    <a:pt x="548" y="1582"/>
                    <a:pt x="569" y="1578"/>
                  </a:cubicBezTo>
                  <a:cubicBezTo>
                    <a:pt x="769" y="1528"/>
                    <a:pt x="936" y="1377"/>
                    <a:pt x="987" y="1177"/>
                  </a:cubicBezTo>
                  <a:cubicBezTo>
                    <a:pt x="1037" y="993"/>
                    <a:pt x="1070" y="809"/>
                    <a:pt x="1087" y="609"/>
                  </a:cubicBezTo>
                  <a:cubicBezTo>
                    <a:pt x="1087" y="458"/>
                    <a:pt x="1154" y="325"/>
                    <a:pt x="1237" y="191"/>
                  </a:cubicBezTo>
                  <a:cubicBezTo>
                    <a:pt x="1304" y="124"/>
                    <a:pt x="1388" y="57"/>
                    <a:pt x="1488" y="41"/>
                  </a:cubicBezTo>
                  <a:cubicBezTo>
                    <a:pt x="1555" y="24"/>
                    <a:pt x="1588" y="24"/>
                    <a:pt x="1588" y="24"/>
                  </a:cubicBezTo>
                  <a:cubicBezTo>
                    <a:pt x="1564" y="12"/>
                    <a:pt x="1541" y="0"/>
                    <a:pt x="151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60"/>
            <p:cNvSpPr/>
            <p:nvPr/>
          </p:nvSpPr>
          <p:spPr>
            <a:xfrm>
              <a:off x="6934143" y="3561619"/>
              <a:ext cx="81407" cy="138296"/>
            </a:xfrm>
            <a:custGeom>
              <a:rect b="b" l="l" r="r" t="t"/>
              <a:pathLst>
                <a:path extrusionOk="0" h="4315" w="2540">
                  <a:moveTo>
                    <a:pt x="485" y="0"/>
                  </a:moveTo>
                  <a:cubicBezTo>
                    <a:pt x="485" y="0"/>
                    <a:pt x="0" y="3542"/>
                    <a:pt x="485" y="3993"/>
                  </a:cubicBezTo>
                  <a:cubicBezTo>
                    <a:pt x="685" y="4207"/>
                    <a:pt x="950" y="4314"/>
                    <a:pt x="1228" y="4314"/>
                  </a:cubicBezTo>
                  <a:cubicBezTo>
                    <a:pt x="1297" y="4314"/>
                    <a:pt x="1367" y="4308"/>
                    <a:pt x="1437" y="4294"/>
                  </a:cubicBezTo>
                  <a:lnTo>
                    <a:pt x="2356" y="3526"/>
                  </a:lnTo>
                  <a:lnTo>
                    <a:pt x="2540"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60"/>
            <p:cNvSpPr/>
            <p:nvPr/>
          </p:nvSpPr>
          <p:spPr>
            <a:xfrm>
              <a:off x="7270956" y="3173910"/>
              <a:ext cx="146244" cy="114611"/>
            </a:xfrm>
            <a:custGeom>
              <a:rect b="b" l="l" r="r" t="t"/>
              <a:pathLst>
                <a:path extrusionOk="0" h="3576" w="4563">
                  <a:moveTo>
                    <a:pt x="3994" y="0"/>
                  </a:moveTo>
                  <a:lnTo>
                    <a:pt x="1655" y="2289"/>
                  </a:lnTo>
                  <a:lnTo>
                    <a:pt x="619" y="1454"/>
                  </a:lnTo>
                  <a:lnTo>
                    <a:pt x="1" y="2122"/>
                  </a:lnTo>
                  <a:lnTo>
                    <a:pt x="1605" y="3576"/>
                  </a:lnTo>
                  <a:lnTo>
                    <a:pt x="4562" y="668"/>
                  </a:lnTo>
                  <a:lnTo>
                    <a:pt x="399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60"/>
            <p:cNvSpPr/>
            <p:nvPr/>
          </p:nvSpPr>
          <p:spPr>
            <a:xfrm>
              <a:off x="7195479" y="3247785"/>
              <a:ext cx="175121" cy="251721"/>
            </a:xfrm>
            <a:custGeom>
              <a:rect b="b" l="l" r="r" t="t"/>
              <a:pathLst>
                <a:path extrusionOk="0" h="7854" w="5464">
                  <a:moveTo>
                    <a:pt x="4086" y="0"/>
                  </a:moveTo>
                  <a:cubicBezTo>
                    <a:pt x="4070" y="0"/>
                    <a:pt x="4060" y="16"/>
                    <a:pt x="4060" y="51"/>
                  </a:cubicBezTo>
                  <a:cubicBezTo>
                    <a:pt x="4077" y="218"/>
                    <a:pt x="4077" y="1137"/>
                    <a:pt x="4077" y="1137"/>
                  </a:cubicBezTo>
                  <a:lnTo>
                    <a:pt x="2473" y="4495"/>
                  </a:lnTo>
                  <a:cubicBezTo>
                    <a:pt x="2306" y="4947"/>
                    <a:pt x="1938" y="5281"/>
                    <a:pt x="1487" y="5448"/>
                  </a:cubicBezTo>
                  <a:lnTo>
                    <a:pt x="0" y="5882"/>
                  </a:lnTo>
                  <a:lnTo>
                    <a:pt x="585" y="7854"/>
                  </a:lnTo>
                  <a:lnTo>
                    <a:pt x="2657" y="7169"/>
                  </a:lnTo>
                  <a:cubicBezTo>
                    <a:pt x="3191" y="6985"/>
                    <a:pt x="3609" y="6567"/>
                    <a:pt x="3793" y="6033"/>
                  </a:cubicBezTo>
                  <a:lnTo>
                    <a:pt x="5213" y="1688"/>
                  </a:lnTo>
                  <a:cubicBezTo>
                    <a:pt x="5313" y="1404"/>
                    <a:pt x="5380" y="1120"/>
                    <a:pt x="5447" y="836"/>
                  </a:cubicBezTo>
                  <a:cubicBezTo>
                    <a:pt x="5464" y="536"/>
                    <a:pt x="5397" y="252"/>
                    <a:pt x="5263" y="1"/>
                  </a:cubicBezTo>
                  <a:lnTo>
                    <a:pt x="4361" y="569"/>
                  </a:lnTo>
                  <a:cubicBezTo>
                    <a:pt x="4334" y="285"/>
                    <a:pt x="4153" y="0"/>
                    <a:pt x="4086"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60"/>
            <p:cNvSpPr/>
            <p:nvPr/>
          </p:nvSpPr>
          <p:spPr>
            <a:xfrm>
              <a:off x="7069073" y="4391105"/>
              <a:ext cx="111438" cy="48492"/>
            </a:xfrm>
            <a:custGeom>
              <a:rect b="b" l="l" r="r" t="t"/>
              <a:pathLst>
                <a:path extrusionOk="0" h="1513" w="3477">
                  <a:moveTo>
                    <a:pt x="1856" y="1"/>
                  </a:moveTo>
                  <a:lnTo>
                    <a:pt x="1" y="17"/>
                  </a:lnTo>
                  <a:lnTo>
                    <a:pt x="18" y="1488"/>
                  </a:lnTo>
                  <a:lnTo>
                    <a:pt x="135" y="1488"/>
                  </a:lnTo>
                  <a:cubicBezTo>
                    <a:pt x="394" y="1496"/>
                    <a:pt x="1045" y="1513"/>
                    <a:pt x="1676" y="1513"/>
                  </a:cubicBezTo>
                  <a:cubicBezTo>
                    <a:pt x="2307" y="1513"/>
                    <a:pt x="2917" y="1496"/>
                    <a:pt x="3092" y="1438"/>
                  </a:cubicBezTo>
                  <a:cubicBezTo>
                    <a:pt x="3476" y="1321"/>
                    <a:pt x="1889" y="986"/>
                    <a:pt x="1889" y="986"/>
                  </a:cubicBezTo>
                  <a:lnTo>
                    <a:pt x="185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60"/>
            <p:cNvSpPr/>
            <p:nvPr/>
          </p:nvSpPr>
          <p:spPr>
            <a:xfrm>
              <a:off x="7069073" y="4421007"/>
              <a:ext cx="21986" cy="16730"/>
            </a:xfrm>
            <a:custGeom>
              <a:rect b="b" l="l" r="r" t="t"/>
              <a:pathLst>
                <a:path extrusionOk="0" h="522" w="686">
                  <a:moveTo>
                    <a:pt x="65" y="0"/>
                  </a:moveTo>
                  <a:cubicBezTo>
                    <a:pt x="44" y="0"/>
                    <a:pt x="22" y="1"/>
                    <a:pt x="1" y="3"/>
                  </a:cubicBezTo>
                  <a:lnTo>
                    <a:pt x="18" y="521"/>
                  </a:lnTo>
                  <a:lnTo>
                    <a:pt x="686" y="521"/>
                  </a:lnTo>
                  <a:cubicBezTo>
                    <a:pt x="653" y="371"/>
                    <a:pt x="569" y="220"/>
                    <a:pt x="452" y="120"/>
                  </a:cubicBezTo>
                  <a:cubicBezTo>
                    <a:pt x="336" y="47"/>
                    <a:pt x="207" y="0"/>
                    <a:pt x="65"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60"/>
            <p:cNvSpPr/>
            <p:nvPr/>
          </p:nvSpPr>
          <p:spPr>
            <a:xfrm>
              <a:off x="7069618" y="4429116"/>
              <a:ext cx="102304" cy="10801"/>
            </a:xfrm>
            <a:custGeom>
              <a:rect b="b" l="l" r="r" t="t"/>
              <a:pathLst>
                <a:path extrusionOk="0" h="337" w="3192">
                  <a:moveTo>
                    <a:pt x="2641" y="1"/>
                  </a:moveTo>
                  <a:cubicBezTo>
                    <a:pt x="2540" y="1"/>
                    <a:pt x="2473" y="235"/>
                    <a:pt x="2473" y="235"/>
                  </a:cubicBezTo>
                  <a:lnTo>
                    <a:pt x="1" y="252"/>
                  </a:lnTo>
                  <a:lnTo>
                    <a:pt x="1" y="302"/>
                  </a:lnTo>
                  <a:cubicBezTo>
                    <a:pt x="332" y="325"/>
                    <a:pt x="812" y="336"/>
                    <a:pt x="1297" y="336"/>
                  </a:cubicBezTo>
                  <a:cubicBezTo>
                    <a:pt x="2182" y="336"/>
                    <a:pt x="3082" y="300"/>
                    <a:pt x="3125" y="235"/>
                  </a:cubicBezTo>
                  <a:cubicBezTo>
                    <a:pt x="3192" y="151"/>
                    <a:pt x="2641" y="1"/>
                    <a:pt x="2641"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60"/>
            <p:cNvSpPr/>
            <p:nvPr/>
          </p:nvSpPr>
          <p:spPr>
            <a:xfrm>
              <a:off x="7072823" y="4435558"/>
              <a:ext cx="95894" cy="2404"/>
            </a:xfrm>
            <a:custGeom>
              <a:rect b="b" l="l" r="r" t="t"/>
              <a:pathLst>
                <a:path extrusionOk="0" h="75" w="2992">
                  <a:moveTo>
                    <a:pt x="2908" y="0"/>
                  </a:moveTo>
                  <a:lnTo>
                    <a:pt x="2574" y="17"/>
                  </a:lnTo>
                  <a:cubicBezTo>
                    <a:pt x="2290" y="34"/>
                    <a:pt x="1889" y="34"/>
                    <a:pt x="1454" y="51"/>
                  </a:cubicBezTo>
                  <a:lnTo>
                    <a:pt x="1" y="51"/>
                  </a:lnTo>
                  <a:lnTo>
                    <a:pt x="335" y="67"/>
                  </a:lnTo>
                  <a:cubicBezTo>
                    <a:pt x="524" y="67"/>
                    <a:pt x="766" y="75"/>
                    <a:pt x="1034" y="75"/>
                  </a:cubicBezTo>
                  <a:cubicBezTo>
                    <a:pt x="1169" y="75"/>
                    <a:pt x="1310" y="73"/>
                    <a:pt x="1454" y="67"/>
                  </a:cubicBezTo>
                  <a:cubicBezTo>
                    <a:pt x="1889" y="67"/>
                    <a:pt x="2290" y="51"/>
                    <a:pt x="2574" y="34"/>
                  </a:cubicBezTo>
                  <a:lnTo>
                    <a:pt x="2908" y="17"/>
                  </a:lnTo>
                  <a:lnTo>
                    <a:pt x="299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60"/>
            <p:cNvSpPr/>
            <p:nvPr/>
          </p:nvSpPr>
          <p:spPr>
            <a:xfrm>
              <a:off x="7148878" y="4428058"/>
              <a:ext cx="5929" cy="9679"/>
            </a:xfrm>
            <a:custGeom>
              <a:rect b="b" l="l" r="r" t="t"/>
              <a:pathLst>
                <a:path extrusionOk="0" h="302" w="185">
                  <a:moveTo>
                    <a:pt x="184" y="0"/>
                  </a:moveTo>
                  <a:lnTo>
                    <a:pt x="184" y="0"/>
                  </a:lnTo>
                  <a:cubicBezTo>
                    <a:pt x="67" y="51"/>
                    <a:pt x="0" y="168"/>
                    <a:pt x="0" y="301"/>
                  </a:cubicBezTo>
                  <a:cubicBezTo>
                    <a:pt x="17" y="234"/>
                    <a:pt x="34" y="184"/>
                    <a:pt x="67" y="134"/>
                  </a:cubicBezTo>
                  <a:cubicBezTo>
                    <a:pt x="101" y="84"/>
                    <a:pt x="134" y="51"/>
                    <a:pt x="1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60"/>
            <p:cNvSpPr/>
            <p:nvPr/>
          </p:nvSpPr>
          <p:spPr>
            <a:xfrm>
              <a:off x="7131218" y="4423764"/>
              <a:ext cx="3237" cy="5384"/>
            </a:xfrm>
            <a:custGeom>
              <a:rect b="b" l="l" r="r" t="t"/>
              <a:pathLst>
                <a:path extrusionOk="0" h="168" w="101">
                  <a:moveTo>
                    <a:pt x="100" y="1"/>
                  </a:moveTo>
                  <a:cubicBezTo>
                    <a:pt x="100" y="1"/>
                    <a:pt x="67" y="34"/>
                    <a:pt x="50" y="84"/>
                  </a:cubicBezTo>
                  <a:cubicBezTo>
                    <a:pt x="17" y="118"/>
                    <a:pt x="0" y="151"/>
                    <a:pt x="0" y="168"/>
                  </a:cubicBezTo>
                  <a:cubicBezTo>
                    <a:pt x="17" y="168"/>
                    <a:pt x="33" y="134"/>
                    <a:pt x="67" y="84"/>
                  </a:cubicBezTo>
                  <a:cubicBezTo>
                    <a:pt x="84" y="51"/>
                    <a:pt x="100" y="1"/>
                    <a:pt x="1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60"/>
            <p:cNvSpPr/>
            <p:nvPr/>
          </p:nvSpPr>
          <p:spPr>
            <a:xfrm>
              <a:off x="7126379" y="4423091"/>
              <a:ext cx="3782" cy="3397"/>
            </a:xfrm>
            <a:custGeom>
              <a:rect b="b" l="l" r="r" t="t"/>
              <a:pathLst>
                <a:path extrusionOk="0" h="106" w="118">
                  <a:moveTo>
                    <a:pt x="114" y="1"/>
                  </a:moveTo>
                  <a:cubicBezTo>
                    <a:pt x="105" y="1"/>
                    <a:pt x="78" y="25"/>
                    <a:pt x="51" y="39"/>
                  </a:cubicBezTo>
                  <a:cubicBezTo>
                    <a:pt x="17" y="72"/>
                    <a:pt x="1" y="105"/>
                    <a:pt x="1" y="105"/>
                  </a:cubicBezTo>
                  <a:cubicBezTo>
                    <a:pt x="1" y="105"/>
                    <a:pt x="34" y="89"/>
                    <a:pt x="68" y="55"/>
                  </a:cubicBezTo>
                  <a:cubicBezTo>
                    <a:pt x="101" y="22"/>
                    <a:pt x="118" y="5"/>
                    <a:pt x="118" y="5"/>
                  </a:cubicBezTo>
                  <a:cubicBezTo>
                    <a:pt x="118" y="2"/>
                    <a:pt x="116" y="1"/>
                    <a:pt x="11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60"/>
            <p:cNvSpPr/>
            <p:nvPr/>
          </p:nvSpPr>
          <p:spPr>
            <a:xfrm>
              <a:off x="7123174" y="4420559"/>
              <a:ext cx="6442" cy="577"/>
            </a:xfrm>
            <a:custGeom>
              <a:rect b="b" l="l" r="r" t="t"/>
              <a:pathLst>
                <a:path extrusionOk="0" h="18" w="201">
                  <a:moveTo>
                    <a:pt x="0" y="1"/>
                  </a:moveTo>
                  <a:lnTo>
                    <a:pt x="0" y="17"/>
                  </a:lnTo>
                  <a:lnTo>
                    <a:pt x="101" y="17"/>
                  </a:lnTo>
                  <a:cubicBezTo>
                    <a:pt x="134" y="17"/>
                    <a:pt x="168" y="17"/>
                    <a:pt x="2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60"/>
            <p:cNvSpPr/>
            <p:nvPr/>
          </p:nvSpPr>
          <p:spPr>
            <a:xfrm>
              <a:off x="7122116" y="4416809"/>
              <a:ext cx="6987" cy="1154"/>
            </a:xfrm>
            <a:custGeom>
              <a:rect b="b" l="l" r="r" t="t"/>
              <a:pathLst>
                <a:path extrusionOk="0" h="36" w="218">
                  <a:moveTo>
                    <a:pt x="0" y="1"/>
                  </a:moveTo>
                  <a:cubicBezTo>
                    <a:pt x="41" y="21"/>
                    <a:pt x="89" y="36"/>
                    <a:pt x="135" y="36"/>
                  </a:cubicBezTo>
                  <a:cubicBezTo>
                    <a:pt x="164" y="36"/>
                    <a:pt x="192" y="30"/>
                    <a:pt x="217" y="17"/>
                  </a:cubicBezTo>
                  <a:cubicBezTo>
                    <a:pt x="195" y="17"/>
                    <a:pt x="173" y="10"/>
                    <a:pt x="150" y="10"/>
                  </a:cubicBezTo>
                  <a:cubicBezTo>
                    <a:pt x="139" y="10"/>
                    <a:pt x="128" y="12"/>
                    <a:pt x="117" y="17"/>
                  </a:cubicBezTo>
                  <a:cubicBezTo>
                    <a:pt x="84" y="1"/>
                    <a:pt x="33"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60"/>
            <p:cNvSpPr/>
            <p:nvPr/>
          </p:nvSpPr>
          <p:spPr>
            <a:xfrm>
              <a:off x="7133334" y="4418187"/>
              <a:ext cx="11282" cy="6698"/>
            </a:xfrm>
            <a:custGeom>
              <a:rect b="b" l="l" r="r" t="t"/>
              <a:pathLst>
                <a:path extrusionOk="0" h="209" w="352">
                  <a:moveTo>
                    <a:pt x="212" y="17"/>
                  </a:moveTo>
                  <a:cubicBezTo>
                    <a:pt x="247" y="17"/>
                    <a:pt x="283" y="29"/>
                    <a:pt x="318" y="41"/>
                  </a:cubicBezTo>
                  <a:cubicBezTo>
                    <a:pt x="335" y="58"/>
                    <a:pt x="318" y="75"/>
                    <a:pt x="302" y="91"/>
                  </a:cubicBezTo>
                  <a:cubicBezTo>
                    <a:pt x="285" y="108"/>
                    <a:pt x="268" y="108"/>
                    <a:pt x="235" y="125"/>
                  </a:cubicBezTo>
                  <a:cubicBezTo>
                    <a:pt x="201" y="141"/>
                    <a:pt x="151" y="141"/>
                    <a:pt x="118" y="158"/>
                  </a:cubicBezTo>
                  <a:cubicBezTo>
                    <a:pt x="82" y="167"/>
                    <a:pt x="51" y="171"/>
                    <a:pt x="30" y="173"/>
                  </a:cubicBezTo>
                  <a:lnTo>
                    <a:pt x="30" y="173"/>
                  </a:lnTo>
                  <a:cubicBezTo>
                    <a:pt x="43" y="142"/>
                    <a:pt x="55" y="120"/>
                    <a:pt x="68" y="108"/>
                  </a:cubicBezTo>
                  <a:cubicBezTo>
                    <a:pt x="101" y="75"/>
                    <a:pt x="135" y="41"/>
                    <a:pt x="168" y="24"/>
                  </a:cubicBezTo>
                  <a:cubicBezTo>
                    <a:pt x="183" y="20"/>
                    <a:pt x="197" y="17"/>
                    <a:pt x="212" y="17"/>
                  </a:cubicBezTo>
                  <a:close/>
                  <a:moveTo>
                    <a:pt x="236" y="1"/>
                  </a:moveTo>
                  <a:cubicBezTo>
                    <a:pt x="165" y="1"/>
                    <a:pt x="96" y="34"/>
                    <a:pt x="51" y="91"/>
                  </a:cubicBezTo>
                  <a:cubicBezTo>
                    <a:pt x="34" y="108"/>
                    <a:pt x="34" y="141"/>
                    <a:pt x="18" y="174"/>
                  </a:cubicBezTo>
                  <a:lnTo>
                    <a:pt x="18" y="174"/>
                  </a:lnTo>
                  <a:cubicBezTo>
                    <a:pt x="7" y="175"/>
                    <a:pt x="1" y="175"/>
                    <a:pt x="1" y="175"/>
                  </a:cubicBezTo>
                  <a:lnTo>
                    <a:pt x="18" y="175"/>
                  </a:lnTo>
                  <a:cubicBezTo>
                    <a:pt x="18" y="192"/>
                    <a:pt x="18" y="208"/>
                    <a:pt x="18" y="208"/>
                  </a:cubicBezTo>
                  <a:cubicBezTo>
                    <a:pt x="22" y="196"/>
                    <a:pt x="26" y="185"/>
                    <a:pt x="30" y="175"/>
                  </a:cubicBezTo>
                  <a:lnTo>
                    <a:pt x="118" y="175"/>
                  </a:lnTo>
                  <a:cubicBezTo>
                    <a:pt x="168" y="158"/>
                    <a:pt x="201" y="158"/>
                    <a:pt x="252" y="141"/>
                  </a:cubicBezTo>
                  <a:cubicBezTo>
                    <a:pt x="268" y="125"/>
                    <a:pt x="302" y="125"/>
                    <a:pt x="318" y="108"/>
                  </a:cubicBezTo>
                  <a:cubicBezTo>
                    <a:pt x="335" y="91"/>
                    <a:pt x="335" y="91"/>
                    <a:pt x="352" y="75"/>
                  </a:cubicBezTo>
                  <a:cubicBezTo>
                    <a:pt x="352" y="58"/>
                    <a:pt x="335" y="41"/>
                    <a:pt x="335" y="24"/>
                  </a:cubicBezTo>
                  <a:cubicBezTo>
                    <a:pt x="303" y="8"/>
                    <a:pt x="269" y="1"/>
                    <a:pt x="2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60"/>
            <p:cNvSpPr/>
            <p:nvPr/>
          </p:nvSpPr>
          <p:spPr>
            <a:xfrm>
              <a:off x="7129071" y="4416264"/>
              <a:ext cx="5929" cy="7532"/>
            </a:xfrm>
            <a:custGeom>
              <a:rect b="b" l="l" r="r" t="t"/>
              <a:pathLst>
                <a:path extrusionOk="0" h="235" w="185">
                  <a:moveTo>
                    <a:pt x="34" y="1"/>
                  </a:moveTo>
                  <a:cubicBezTo>
                    <a:pt x="17" y="18"/>
                    <a:pt x="0" y="34"/>
                    <a:pt x="0" y="68"/>
                  </a:cubicBezTo>
                  <a:cubicBezTo>
                    <a:pt x="0" y="84"/>
                    <a:pt x="17" y="101"/>
                    <a:pt x="34" y="118"/>
                  </a:cubicBezTo>
                  <a:cubicBezTo>
                    <a:pt x="50" y="135"/>
                    <a:pt x="67" y="168"/>
                    <a:pt x="84" y="185"/>
                  </a:cubicBezTo>
                  <a:cubicBezTo>
                    <a:pt x="100" y="201"/>
                    <a:pt x="134" y="218"/>
                    <a:pt x="151" y="235"/>
                  </a:cubicBezTo>
                  <a:cubicBezTo>
                    <a:pt x="151" y="235"/>
                    <a:pt x="134" y="218"/>
                    <a:pt x="100" y="168"/>
                  </a:cubicBezTo>
                  <a:cubicBezTo>
                    <a:pt x="84" y="151"/>
                    <a:pt x="50" y="135"/>
                    <a:pt x="50" y="101"/>
                  </a:cubicBezTo>
                  <a:cubicBezTo>
                    <a:pt x="34" y="84"/>
                    <a:pt x="17" y="34"/>
                    <a:pt x="50" y="34"/>
                  </a:cubicBezTo>
                  <a:cubicBezTo>
                    <a:pt x="53" y="31"/>
                    <a:pt x="57" y="30"/>
                    <a:pt x="61" y="30"/>
                  </a:cubicBezTo>
                  <a:cubicBezTo>
                    <a:pt x="79" y="30"/>
                    <a:pt x="104" y="57"/>
                    <a:pt x="117" y="84"/>
                  </a:cubicBezTo>
                  <a:cubicBezTo>
                    <a:pt x="134" y="101"/>
                    <a:pt x="151" y="135"/>
                    <a:pt x="167" y="151"/>
                  </a:cubicBezTo>
                  <a:cubicBezTo>
                    <a:pt x="167" y="118"/>
                    <a:pt x="167" y="84"/>
                    <a:pt x="134" y="68"/>
                  </a:cubicBezTo>
                  <a:cubicBezTo>
                    <a:pt x="117" y="34"/>
                    <a:pt x="84" y="1"/>
                    <a:pt x="34" y="1"/>
                  </a:cubicBezTo>
                  <a:close/>
                  <a:moveTo>
                    <a:pt x="167" y="151"/>
                  </a:moveTo>
                  <a:cubicBezTo>
                    <a:pt x="167" y="185"/>
                    <a:pt x="167" y="201"/>
                    <a:pt x="167" y="235"/>
                  </a:cubicBezTo>
                  <a:cubicBezTo>
                    <a:pt x="184" y="218"/>
                    <a:pt x="184" y="185"/>
                    <a:pt x="167" y="15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60"/>
            <p:cNvSpPr/>
            <p:nvPr/>
          </p:nvSpPr>
          <p:spPr>
            <a:xfrm>
              <a:off x="7069618" y="4420559"/>
              <a:ext cx="21441" cy="16634"/>
            </a:xfrm>
            <a:custGeom>
              <a:rect b="b" l="l" r="r" t="t"/>
              <a:pathLst>
                <a:path extrusionOk="0" h="519" w="669">
                  <a:moveTo>
                    <a:pt x="1" y="1"/>
                  </a:moveTo>
                  <a:cubicBezTo>
                    <a:pt x="1" y="9"/>
                    <a:pt x="13" y="9"/>
                    <a:pt x="36" y="9"/>
                  </a:cubicBezTo>
                  <a:cubicBezTo>
                    <a:pt x="59" y="9"/>
                    <a:pt x="92" y="9"/>
                    <a:pt x="134" y="17"/>
                  </a:cubicBezTo>
                  <a:cubicBezTo>
                    <a:pt x="368" y="34"/>
                    <a:pt x="552" y="184"/>
                    <a:pt x="636" y="385"/>
                  </a:cubicBezTo>
                  <a:cubicBezTo>
                    <a:pt x="669" y="468"/>
                    <a:pt x="669" y="519"/>
                    <a:pt x="669" y="519"/>
                  </a:cubicBezTo>
                  <a:cubicBezTo>
                    <a:pt x="669" y="519"/>
                    <a:pt x="669" y="502"/>
                    <a:pt x="669" y="485"/>
                  </a:cubicBezTo>
                  <a:cubicBezTo>
                    <a:pt x="669" y="452"/>
                    <a:pt x="652" y="418"/>
                    <a:pt x="652" y="385"/>
                  </a:cubicBezTo>
                  <a:cubicBezTo>
                    <a:pt x="569" y="168"/>
                    <a:pt x="368" y="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60"/>
            <p:cNvSpPr/>
            <p:nvPr/>
          </p:nvSpPr>
          <p:spPr>
            <a:xfrm>
              <a:off x="7074971" y="4395912"/>
              <a:ext cx="1122" cy="24679"/>
            </a:xfrm>
            <a:custGeom>
              <a:rect b="b" l="l" r="r" t="t"/>
              <a:pathLst>
                <a:path extrusionOk="0" h="770" w="35">
                  <a:moveTo>
                    <a:pt x="17" y="1"/>
                  </a:moveTo>
                  <a:cubicBezTo>
                    <a:pt x="1" y="252"/>
                    <a:pt x="1" y="502"/>
                    <a:pt x="17" y="770"/>
                  </a:cubicBezTo>
                  <a:cubicBezTo>
                    <a:pt x="34" y="502"/>
                    <a:pt x="34" y="252"/>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60"/>
            <p:cNvSpPr/>
            <p:nvPr/>
          </p:nvSpPr>
          <p:spPr>
            <a:xfrm>
              <a:off x="7098527" y="4431552"/>
              <a:ext cx="17724" cy="1058"/>
            </a:xfrm>
            <a:custGeom>
              <a:rect b="b" l="l" r="r" t="t"/>
              <a:pathLst>
                <a:path extrusionOk="0" h="33" w="553">
                  <a:moveTo>
                    <a:pt x="512" y="1"/>
                  </a:moveTo>
                  <a:cubicBezTo>
                    <a:pt x="461" y="1"/>
                    <a:pt x="368" y="8"/>
                    <a:pt x="268" y="8"/>
                  </a:cubicBezTo>
                  <a:lnTo>
                    <a:pt x="1" y="8"/>
                  </a:lnTo>
                  <a:cubicBezTo>
                    <a:pt x="60" y="20"/>
                    <a:pt x="127" y="32"/>
                    <a:pt x="191" y="32"/>
                  </a:cubicBezTo>
                  <a:cubicBezTo>
                    <a:pt x="218" y="32"/>
                    <a:pt x="244" y="30"/>
                    <a:pt x="268" y="25"/>
                  </a:cubicBezTo>
                  <a:cubicBezTo>
                    <a:pt x="368" y="25"/>
                    <a:pt x="452" y="25"/>
                    <a:pt x="552" y="8"/>
                  </a:cubicBezTo>
                  <a:cubicBezTo>
                    <a:pt x="552" y="3"/>
                    <a:pt x="537" y="1"/>
                    <a:pt x="5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60"/>
            <p:cNvSpPr/>
            <p:nvPr/>
          </p:nvSpPr>
          <p:spPr>
            <a:xfrm>
              <a:off x="7086765" y="4431808"/>
              <a:ext cx="2179" cy="3782"/>
            </a:xfrm>
            <a:custGeom>
              <a:rect b="b" l="l" r="r" t="t"/>
              <a:pathLst>
                <a:path extrusionOk="0" h="118" w="68">
                  <a:moveTo>
                    <a:pt x="0" y="0"/>
                  </a:moveTo>
                  <a:cubicBezTo>
                    <a:pt x="0" y="17"/>
                    <a:pt x="17" y="34"/>
                    <a:pt x="34" y="51"/>
                  </a:cubicBezTo>
                  <a:cubicBezTo>
                    <a:pt x="34" y="84"/>
                    <a:pt x="50" y="117"/>
                    <a:pt x="50" y="117"/>
                  </a:cubicBezTo>
                  <a:cubicBezTo>
                    <a:pt x="67" y="101"/>
                    <a:pt x="67" y="84"/>
                    <a:pt x="50" y="51"/>
                  </a:cubicBezTo>
                  <a:cubicBezTo>
                    <a:pt x="34" y="17"/>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60"/>
            <p:cNvSpPr/>
            <p:nvPr/>
          </p:nvSpPr>
          <p:spPr>
            <a:xfrm>
              <a:off x="7082470" y="4426456"/>
              <a:ext cx="2179" cy="2404"/>
            </a:xfrm>
            <a:custGeom>
              <a:rect b="b" l="l" r="r" t="t"/>
              <a:pathLst>
                <a:path extrusionOk="0" h="75" w="68">
                  <a:moveTo>
                    <a:pt x="1" y="0"/>
                  </a:moveTo>
                  <a:cubicBezTo>
                    <a:pt x="1" y="0"/>
                    <a:pt x="1" y="34"/>
                    <a:pt x="17" y="50"/>
                  </a:cubicBezTo>
                  <a:cubicBezTo>
                    <a:pt x="41" y="62"/>
                    <a:pt x="56" y="74"/>
                    <a:pt x="63" y="74"/>
                  </a:cubicBezTo>
                  <a:cubicBezTo>
                    <a:pt x="66" y="74"/>
                    <a:pt x="67" y="72"/>
                    <a:pt x="67" y="67"/>
                  </a:cubicBezTo>
                  <a:cubicBezTo>
                    <a:pt x="67" y="67"/>
                    <a:pt x="67" y="50"/>
                    <a:pt x="34" y="34"/>
                  </a:cubicBezTo>
                  <a:cubicBezTo>
                    <a:pt x="17" y="17"/>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60"/>
            <p:cNvSpPr/>
            <p:nvPr/>
          </p:nvSpPr>
          <p:spPr>
            <a:xfrm>
              <a:off x="7076060" y="4423764"/>
              <a:ext cx="3782" cy="1635"/>
            </a:xfrm>
            <a:custGeom>
              <a:rect b="b" l="l" r="r" t="t"/>
              <a:pathLst>
                <a:path extrusionOk="0" h="51" w="118">
                  <a:moveTo>
                    <a:pt x="67" y="1"/>
                  </a:moveTo>
                  <a:cubicBezTo>
                    <a:pt x="33" y="1"/>
                    <a:pt x="0" y="1"/>
                    <a:pt x="0" y="18"/>
                  </a:cubicBezTo>
                  <a:cubicBezTo>
                    <a:pt x="0" y="18"/>
                    <a:pt x="33" y="18"/>
                    <a:pt x="50" y="34"/>
                  </a:cubicBezTo>
                  <a:cubicBezTo>
                    <a:pt x="84" y="34"/>
                    <a:pt x="100" y="51"/>
                    <a:pt x="100" y="51"/>
                  </a:cubicBezTo>
                  <a:cubicBezTo>
                    <a:pt x="117" y="34"/>
                    <a:pt x="100" y="18"/>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60"/>
            <p:cNvSpPr/>
            <p:nvPr/>
          </p:nvSpPr>
          <p:spPr>
            <a:xfrm>
              <a:off x="7071221" y="4422834"/>
              <a:ext cx="2179" cy="961"/>
            </a:xfrm>
            <a:custGeom>
              <a:rect b="b" l="l" r="r" t="t"/>
              <a:pathLst>
                <a:path extrusionOk="0" h="30" w="68">
                  <a:moveTo>
                    <a:pt x="26" y="1"/>
                  </a:moveTo>
                  <a:cubicBezTo>
                    <a:pt x="22" y="1"/>
                    <a:pt x="17" y="5"/>
                    <a:pt x="17" y="13"/>
                  </a:cubicBezTo>
                  <a:cubicBezTo>
                    <a:pt x="1" y="13"/>
                    <a:pt x="17" y="13"/>
                    <a:pt x="34" y="30"/>
                  </a:cubicBezTo>
                  <a:lnTo>
                    <a:pt x="68" y="30"/>
                  </a:lnTo>
                  <a:cubicBezTo>
                    <a:pt x="68" y="13"/>
                    <a:pt x="51" y="13"/>
                    <a:pt x="34" y="13"/>
                  </a:cubicBezTo>
                  <a:cubicBezTo>
                    <a:pt x="34" y="5"/>
                    <a:pt x="30" y="1"/>
                    <a:pt x="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60"/>
            <p:cNvSpPr/>
            <p:nvPr/>
          </p:nvSpPr>
          <p:spPr>
            <a:xfrm>
              <a:off x="6862928" y="4349888"/>
              <a:ext cx="83907" cy="99483"/>
            </a:xfrm>
            <a:custGeom>
              <a:rect b="b" l="l" r="r" t="t"/>
              <a:pathLst>
                <a:path extrusionOk="0" h="3104" w="2618">
                  <a:moveTo>
                    <a:pt x="936" y="0"/>
                  </a:moveTo>
                  <a:lnTo>
                    <a:pt x="0" y="1119"/>
                  </a:lnTo>
                  <a:lnTo>
                    <a:pt x="84" y="1186"/>
                  </a:lnTo>
                  <a:cubicBezTo>
                    <a:pt x="468" y="1537"/>
                    <a:pt x="2022" y="2941"/>
                    <a:pt x="2356" y="3091"/>
                  </a:cubicBezTo>
                  <a:cubicBezTo>
                    <a:pt x="2376" y="3099"/>
                    <a:pt x="2392" y="3103"/>
                    <a:pt x="2405" y="3103"/>
                  </a:cubicBezTo>
                  <a:cubicBezTo>
                    <a:pt x="2618" y="3103"/>
                    <a:pt x="1738" y="1955"/>
                    <a:pt x="1738" y="1955"/>
                  </a:cubicBezTo>
                  <a:lnTo>
                    <a:pt x="2373" y="1186"/>
                  </a:lnTo>
                  <a:lnTo>
                    <a:pt x="93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60"/>
            <p:cNvSpPr/>
            <p:nvPr/>
          </p:nvSpPr>
          <p:spPr>
            <a:xfrm>
              <a:off x="6863441" y="4371843"/>
              <a:ext cx="19839" cy="27339"/>
            </a:xfrm>
            <a:custGeom>
              <a:rect b="b" l="l" r="r" t="t"/>
              <a:pathLst>
                <a:path extrusionOk="0" h="853" w="619">
                  <a:moveTo>
                    <a:pt x="335" y="0"/>
                  </a:moveTo>
                  <a:lnTo>
                    <a:pt x="1" y="401"/>
                  </a:lnTo>
                  <a:lnTo>
                    <a:pt x="519" y="852"/>
                  </a:lnTo>
                  <a:cubicBezTo>
                    <a:pt x="602" y="702"/>
                    <a:pt x="619" y="551"/>
                    <a:pt x="586" y="384"/>
                  </a:cubicBezTo>
                  <a:cubicBezTo>
                    <a:pt x="552" y="234"/>
                    <a:pt x="469" y="100"/>
                    <a:pt x="335"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60"/>
            <p:cNvSpPr/>
            <p:nvPr/>
          </p:nvSpPr>
          <p:spPr>
            <a:xfrm>
              <a:off x="6862928" y="4384695"/>
              <a:ext cx="80894" cy="64837"/>
            </a:xfrm>
            <a:custGeom>
              <a:rect b="b" l="l" r="r" t="t"/>
              <a:pathLst>
                <a:path extrusionOk="0" h="2023" w="2524">
                  <a:moveTo>
                    <a:pt x="33" y="0"/>
                  </a:moveTo>
                  <a:lnTo>
                    <a:pt x="0" y="17"/>
                  </a:lnTo>
                  <a:cubicBezTo>
                    <a:pt x="660" y="677"/>
                    <a:pt x="2267" y="2022"/>
                    <a:pt x="2418" y="2022"/>
                  </a:cubicBezTo>
                  <a:cubicBezTo>
                    <a:pt x="2420" y="2022"/>
                    <a:pt x="2421" y="2022"/>
                    <a:pt x="2423" y="2022"/>
                  </a:cubicBezTo>
                  <a:cubicBezTo>
                    <a:pt x="2523" y="2005"/>
                    <a:pt x="2206" y="1521"/>
                    <a:pt x="2206" y="1521"/>
                  </a:cubicBezTo>
                  <a:cubicBezTo>
                    <a:pt x="2190" y="1508"/>
                    <a:pt x="2171" y="1503"/>
                    <a:pt x="2150" y="1503"/>
                  </a:cubicBezTo>
                  <a:cubicBezTo>
                    <a:pt x="2056" y="1503"/>
                    <a:pt x="1922" y="1604"/>
                    <a:pt x="1922" y="1604"/>
                  </a:cubicBezTo>
                  <a:lnTo>
                    <a:pt x="33"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60"/>
            <p:cNvSpPr/>
            <p:nvPr/>
          </p:nvSpPr>
          <p:spPr>
            <a:xfrm>
              <a:off x="6863441" y="4383605"/>
              <a:ext cx="77369" cy="64933"/>
            </a:xfrm>
            <a:custGeom>
              <a:rect b="b" l="l" r="r" t="t"/>
              <a:pathLst>
                <a:path extrusionOk="0" h="2026" w="2414">
                  <a:moveTo>
                    <a:pt x="1" y="1"/>
                  </a:moveTo>
                  <a:lnTo>
                    <a:pt x="1" y="17"/>
                  </a:lnTo>
                  <a:cubicBezTo>
                    <a:pt x="1" y="17"/>
                    <a:pt x="17" y="17"/>
                    <a:pt x="17" y="34"/>
                  </a:cubicBezTo>
                  <a:cubicBezTo>
                    <a:pt x="17" y="17"/>
                    <a:pt x="1" y="17"/>
                    <a:pt x="1" y="1"/>
                  </a:cubicBezTo>
                  <a:close/>
                  <a:moveTo>
                    <a:pt x="17" y="34"/>
                  </a:moveTo>
                  <a:lnTo>
                    <a:pt x="84" y="101"/>
                  </a:lnTo>
                  <a:lnTo>
                    <a:pt x="335" y="318"/>
                  </a:lnTo>
                  <a:cubicBezTo>
                    <a:pt x="552" y="519"/>
                    <a:pt x="853" y="769"/>
                    <a:pt x="1187" y="1053"/>
                  </a:cubicBezTo>
                  <a:cubicBezTo>
                    <a:pt x="1521" y="1337"/>
                    <a:pt x="1822" y="1588"/>
                    <a:pt x="2056" y="1755"/>
                  </a:cubicBezTo>
                  <a:lnTo>
                    <a:pt x="2323" y="1956"/>
                  </a:lnTo>
                  <a:lnTo>
                    <a:pt x="2056" y="1738"/>
                  </a:lnTo>
                  <a:cubicBezTo>
                    <a:pt x="1839" y="1571"/>
                    <a:pt x="1538" y="1321"/>
                    <a:pt x="1204" y="1037"/>
                  </a:cubicBezTo>
                  <a:cubicBezTo>
                    <a:pt x="870" y="753"/>
                    <a:pt x="569" y="502"/>
                    <a:pt x="352" y="318"/>
                  </a:cubicBezTo>
                  <a:lnTo>
                    <a:pt x="101" y="84"/>
                  </a:lnTo>
                  <a:lnTo>
                    <a:pt x="17" y="34"/>
                  </a:lnTo>
                  <a:close/>
                  <a:moveTo>
                    <a:pt x="2323" y="1956"/>
                  </a:moveTo>
                  <a:lnTo>
                    <a:pt x="2390" y="2022"/>
                  </a:lnTo>
                  <a:cubicBezTo>
                    <a:pt x="2390" y="2025"/>
                    <a:pt x="2391" y="2026"/>
                    <a:pt x="2392" y="2026"/>
                  </a:cubicBezTo>
                  <a:cubicBezTo>
                    <a:pt x="2398" y="2026"/>
                    <a:pt x="2414" y="2002"/>
                    <a:pt x="2411" y="2002"/>
                  </a:cubicBezTo>
                  <a:lnTo>
                    <a:pt x="2411" y="2002"/>
                  </a:lnTo>
                  <a:cubicBezTo>
                    <a:pt x="2411" y="2002"/>
                    <a:pt x="2409" y="2003"/>
                    <a:pt x="2407" y="2006"/>
                  </a:cubicBezTo>
                  <a:lnTo>
                    <a:pt x="2323" y="1956"/>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60"/>
            <p:cNvSpPr/>
            <p:nvPr/>
          </p:nvSpPr>
          <p:spPr>
            <a:xfrm>
              <a:off x="6923951" y="4432770"/>
              <a:ext cx="10769" cy="3878"/>
            </a:xfrm>
            <a:custGeom>
              <a:rect b="b" l="l" r="r" t="t"/>
              <a:pathLst>
                <a:path extrusionOk="0" h="121" w="336">
                  <a:moveTo>
                    <a:pt x="231" y="1"/>
                  </a:moveTo>
                  <a:cubicBezTo>
                    <a:pt x="141" y="1"/>
                    <a:pt x="62" y="47"/>
                    <a:pt x="1" y="121"/>
                  </a:cubicBezTo>
                  <a:cubicBezTo>
                    <a:pt x="88" y="63"/>
                    <a:pt x="188" y="17"/>
                    <a:pt x="289" y="17"/>
                  </a:cubicBezTo>
                  <a:cubicBezTo>
                    <a:pt x="304" y="17"/>
                    <a:pt x="320" y="18"/>
                    <a:pt x="335" y="21"/>
                  </a:cubicBezTo>
                  <a:cubicBezTo>
                    <a:pt x="299" y="7"/>
                    <a:pt x="265" y="1"/>
                    <a:pt x="23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60"/>
            <p:cNvSpPr/>
            <p:nvPr/>
          </p:nvSpPr>
          <p:spPr>
            <a:xfrm>
              <a:off x="6915938" y="4416809"/>
              <a:ext cx="5897" cy="1635"/>
            </a:xfrm>
            <a:custGeom>
              <a:rect b="b" l="l" r="r" t="t"/>
              <a:pathLst>
                <a:path extrusionOk="0" h="51" w="184">
                  <a:moveTo>
                    <a:pt x="184" y="1"/>
                  </a:moveTo>
                  <a:cubicBezTo>
                    <a:pt x="151" y="1"/>
                    <a:pt x="117" y="1"/>
                    <a:pt x="100" y="17"/>
                  </a:cubicBezTo>
                  <a:cubicBezTo>
                    <a:pt x="50" y="34"/>
                    <a:pt x="0" y="51"/>
                    <a:pt x="17" y="51"/>
                  </a:cubicBezTo>
                  <a:cubicBezTo>
                    <a:pt x="34" y="51"/>
                    <a:pt x="67" y="51"/>
                    <a:pt x="100" y="34"/>
                  </a:cubicBezTo>
                  <a:cubicBezTo>
                    <a:pt x="151" y="17"/>
                    <a:pt x="184" y="1"/>
                    <a:pt x="1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60"/>
            <p:cNvSpPr/>
            <p:nvPr/>
          </p:nvSpPr>
          <p:spPr>
            <a:xfrm>
              <a:off x="6914336" y="4413059"/>
              <a:ext cx="4840" cy="577"/>
            </a:xfrm>
            <a:custGeom>
              <a:rect b="b" l="l" r="r" t="t"/>
              <a:pathLst>
                <a:path extrusionOk="0" h="18" w="151">
                  <a:moveTo>
                    <a:pt x="67" y="1"/>
                  </a:moveTo>
                  <a:cubicBezTo>
                    <a:pt x="34" y="1"/>
                    <a:pt x="0" y="1"/>
                    <a:pt x="0" y="17"/>
                  </a:cubicBezTo>
                  <a:lnTo>
                    <a:pt x="67" y="17"/>
                  </a:lnTo>
                  <a:cubicBezTo>
                    <a:pt x="117" y="17"/>
                    <a:pt x="150" y="17"/>
                    <a:pt x="15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60"/>
            <p:cNvSpPr/>
            <p:nvPr/>
          </p:nvSpPr>
          <p:spPr>
            <a:xfrm>
              <a:off x="6915394" y="4407162"/>
              <a:ext cx="4840" cy="4327"/>
            </a:xfrm>
            <a:custGeom>
              <a:rect b="b" l="l" r="r" t="t"/>
              <a:pathLst>
                <a:path extrusionOk="0" h="135" w="151">
                  <a:moveTo>
                    <a:pt x="1" y="1"/>
                  </a:moveTo>
                  <a:lnTo>
                    <a:pt x="1" y="1"/>
                  </a:lnTo>
                  <a:cubicBezTo>
                    <a:pt x="1" y="1"/>
                    <a:pt x="34" y="34"/>
                    <a:pt x="67" y="68"/>
                  </a:cubicBezTo>
                  <a:cubicBezTo>
                    <a:pt x="117" y="101"/>
                    <a:pt x="151" y="134"/>
                    <a:pt x="151" y="134"/>
                  </a:cubicBezTo>
                  <a:cubicBezTo>
                    <a:pt x="151" y="118"/>
                    <a:pt x="117" y="84"/>
                    <a:pt x="84" y="51"/>
                  </a:cubicBezTo>
                  <a:cubicBezTo>
                    <a:pt x="51" y="18"/>
                    <a:pt x="1"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60"/>
            <p:cNvSpPr/>
            <p:nvPr/>
          </p:nvSpPr>
          <p:spPr>
            <a:xfrm>
              <a:off x="6916996" y="4403412"/>
              <a:ext cx="5384" cy="4872"/>
            </a:xfrm>
            <a:custGeom>
              <a:rect b="b" l="l" r="r" t="t"/>
              <a:pathLst>
                <a:path extrusionOk="0" h="152" w="168">
                  <a:moveTo>
                    <a:pt x="1" y="1"/>
                  </a:moveTo>
                  <a:cubicBezTo>
                    <a:pt x="34" y="68"/>
                    <a:pt x="101" y="135"/>
                    <a:pt x="168" y="151"/>
                  </a:cubicBezTo>
                  <a:cubicBezTo>
                    <a:pt x="168" y="151"/>
                    <a:pt x="134" y="118"/>
                    <a:pt x="84" y="84"/>
                  </a:cubicBezTo>
                  <a:cubicBezTo>
                    <a:pt x="34" y="34"/>
                    <a:pt x="17"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60"/>
            <p:cNvSpPr/>
            <p:nvPr/>
          </p:nvSpPr>
          <p:spPr>
            <a:xfrm>
              <a:off x="6920746" y="4414886"/>
              <a:ext cx="11826" cy="6250"/>
            </a:xfrm>
            <a:custGeom>
              <a:rect b="b" l="l" r="r" t="t"/>
              <a:pathLst>
                <a:path extrusionOk="0" h="195" w="369">
                  <a:moveTo>
                    <a:pt x="150" y="20"/>
                  </a:moveTo>
                  <a:cubicBezTo>
                    <a:pt x="179" y="20"/>
                    <a:pt x="211" y="32"/>
                    <a:pt x="235" y="44"/>
                  </a:cubicBezTo>
                  <a:cubicBezTo>
                    <a:pt x="285" y="61"/>
                    <a:pt x="318" y="94"/>
                    <a:pt x="335" y="127"/>
                  </a:cubicBezTo>
                  <a:cubicBezTo>
                    <a:pt x="335" y="152"/>
                    <a:pt x="326" y="167"/>
                    <a:pt x="314" y="167"/>
                  </a:cubicBezTo>
                  <a:cubicBezTo>
                    <a:pt x="310" y="167"/>
                    <a:pt x="306" y="165"/>
                    <a:pt x="301" y="161"/>
                  </a:cubicBezTo>
                  <a:cubicBezTo>
                    <a:pt x="268" y="161"/>
                    <a:pt x="251" y="161"/>
                    <a:pt x="235" y="144"/>
                  </a:cubicBezTo>
                  <a:cubicBezTo>
                    <a:pt x="184" y="127"/>
                    <a:pt x="151" y="111"/>
                    <a:pt x="118" y="94"/>
                  </a:cubicBezTo>
                  <a:cubicBezTo>
                    <a:pt x="80" y="75"/>
                    <a:pt x="53" y="57"/>
                    <a:pt x="37" y="44"/>
                  </a:cubicBezTo>
                  <a:lnTo>
                    <a:pt x="37" y="44"/>
                  </a:lnTo>
                  <a:cubicBezTo>
                    <a:pt x="60" y="34"/>
                    <a:pt x="85" y="27"/>
                    <a:pt x="118" y="27"/>
                  </a:cubicBezTo>
                  <a:cubicBezTo>
                    <a:pt x="127" y="22"/>
                    <a:pt x="139" y="20"/>
                    <a:pt x="150" y="20"/>
                  </a:cubicBezTo>
                  <a:close/>
                  <a:moveTo>
                    <a:pt x="171" y="0"/>
                  </a:moveTo>
                  <a:cubicBezTo>
                    <a:pt x="149" y="0"/>
                    <a:pt x="125" y="3"/>
                    <a:pt x="101" y="10"/>
                  </a:cubicBezTo>
                  <a:cubicBezTo>
                    <a:pt x="85" y="10"/>
                    <a:pt x="52" y="26"/>
                    <a:pt x="35" y="43"/>
                  </a:cubicBezTo>
                  <a:lnTo>
                    <a:pt x="35" y="43"/>
                  </a:lnTo>
                  <a:cubicBezTo>
                    <a:pt x="23" y="33"/>
                    <a:pt x="17" y="27"/>
                    <a:pt x="17" y="27"/>
                  </a:cubicBezTo>
                  <a:lnTo>
                    <a:pt x="17" y="27"/>
                  </a:lnTo>
                  <a:cubicBezTo>
                    <a:pt x="21" y="34"/>
                    <a:pt x="25" y="40"/>
                    <a:pt x="29" y="47"/>
                  </a:cubicBezTo>
                  <a:lnTo>
                    <a:pt x="29" y="47"/>
                  </a:lnTo>
                  <a:cubicBezTo>
                    <a:pt x="30" y="46"/>
                    <a:pt x="31" y="46"/>
                    <a:pt x="32" y="45"/>
                  </a:cubicBezTo>
                  <a:lnTo>
                    <a:pt x="32" y="45"/>
                  </a:lnTo>
                  <a:cubicBezTo>
                    <a:pt x="31" y="46"/>
                    <a:pt x="31" y="47"/>
                    <a:pt x="30" y="48"/>
                  </a:cubicBezTo>
                  <a:lnTo>
                    <a:pt x="30" y="48"/>
                  </a:lnTo>
                  <a:cubicBezTo>
                    <a:pt x="29" y="48"/>
                    <a:pt x="29" y="47"/>
                    <a:pt x="29" y="47"/>
                  </a:cubicBezTo>
                  <a:lnTo>
                    <a:pt x="29" y="47"/>
                  </a:lnTo>
                  <a:cubicBezTo>
                    <a:pt x="19" y="51"/>
                    <a:pt x="10" y="56"/>
                    <a:pt x="1" y="61"/>
                  </a:cubicBezTo>
                  <a:cubicBezTo>
                    <a:pt x="1" y="61"/>
                    <a:pt x="15" y="61"/>
                    <a:pt x="30" y="48"/>
                  </a:cubicBezTo>
                  <a:lnTo>
                    <a:pt x="30" y="48"/>
                  </a:lnTo>
                  <a:cubicBezTo>
                    <a:pt x="48" y="74"/>
                    <a:pt x="74" y="97"/>
                    <a:pt x="101" y="111"/>
                  </a:cubicBezTo>
                  <a:cubicBezTo>
                    <a:pt x="134" y="127"/>
                    <a:pt x="184" y="144"/>
                    <a:pt x="218" y="161"/>
                  </a:cubicBezTo>
                  <a:cubicBezTo>
                    <a:pt x="251" y="178"/>
                    <a:pt x="268" y="178"/>
                    <a:pt x="301" y="194"/>
                  </a:cubicBezTo>
                  <a:cubicBezTo>
                    <a:pt x="318" y="194"/>
                    <a:pt x="335" y="194"/>
                    <a:pt x="351" y="178"/>
                  </a:cubicBezTo>
                  <a:cubicBezTo>
                    <a:pt x="351" y="161"/>
                    <a:pt x="368" y="144"/>
                    <a:pt x="351" y="127"/>
                  </a:cubicBezTo>
                  <a:cubicBezTo>
                    <a:pt x="325" y="48"/>
                    <a:pt x="257" y="0"/>
                    <a:pt x="17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60"/>
            <p:cNvSpPr/>
            <p:nvPr/>
          </p:nvSpPr>
          <p:spPr>
            <a:xfrm>
              <a:off x="6920746" y="4408251"/>
              <a:ext cx="4327" cy="8589"/>
            </a:xfrm>
            <a:custGeom>
              <a:rect b="b" l="l" r="r" t="t"/>
              <a:pathLst>
                <a:path extrusionOk="0" h="268" w="135">
                  <a:moveTo>
                    <a:pt x="84" y="0"/>
                  </a:moveTo>
                  <a:cubicBezTo>
                    <a:pt x="67" y="0"/>
                    <a:pt x="34" y="0"/>
                    <a:pt x="34" y="34"/>
                  </a:cubicBezTo>
                  <a:cubicBezTo>
                    <a:pt x="17" y="50"/>
                    <a:pt x="17" y="67"/>
                    <a:pt x="1" y="84"/>
                  </a:cubicBezTo>
                  <a:cubicBezTo>
                    <a:pt x="1" y="117"/>
                    <a:pt x="1" y="134"/>
                    <a:pt x="1" y="167"/>
                  </a:cubicBezTo>
                  <a:cubicBezTo>
                    <a:pt x="1" y="201"/>
                    <a:pt x="17" y="234"/>
                    <a:pt x="34" y="251"/>
                  </a:cubicBezTo>
                  <a:cubicBezTo>
                    <a:pt x="34" y="251"/>
                    <a:pt x="17" y="217"/>
                    <a:pt x="17" y="167"/>
                  </a:cubicBezTo>
                  <a:cubicBezTo>
                    <a:pt x="17" y="134"/>
                    <a:pt x="17" y="117"/>
                    <a:pt x="34" y="84"/>
                  </a:cubicBezTo>
                  <a:cubicBezTo>
                    <a:pt x="34" y="57"/>
                    <a:pt x="45" y="29"/>
                    <a:pt x="67" y="29"/>
                  </a:cubicBezTo>
                  <a:cubicBezTo>
                    <a:pt x="72" y="29"/>
                    <a:pt x="78" y="31"/>
                    <a:pt x="84" y="34"/>
                  </a:cubicBezTo>
                  <a:cubicBezTo>
                    <a:pt x="101" y="50"/>
                    <a:pt x="118" y="84"/>
                    <a:pt x="101" y="117"/>
                  </a:cubicBezTo>
                  <a:cubicBezTo>
                    <a:pt x="101" y="151"/>
                    <a:pt x="101" y="167"/>
                    <a:pt x="84" y="201"/>
                  </a:cubicBezTo>
                  <a:cubicBezTo>
                    <a:pt x="67" y="217"/>
                    <a:pt x="51" y="234"/>
                    <a:pt x="34" y="268"/>
                  </a:cubicBezTo>
                  <a:cubicBezTo>
                    <a:pt x="34" y="268"/>
                    <a:pt x="67" y="251"/>
                    <a:pt x="101" y="201"/>
                  </a:cubicBezTo>
                  <a:cubicBezTo>
                    <a:pt x="118" y="184"/>
                    <a:pt x="118" y="151"/>
                    <a:pt x="134" y="117"/>
                  </a:cubicBezTo>
                  <a:cubicBezTo>
                    <a:pt x="134" y="84"/>
                    <a:pt x="118" y="34"/>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60"/>
            <p:cNvSpPr/>
            <p:nvPr/>
          </p:nvSpPr>
          <p:spPr>
            <a:xfrm>
              <a:off x="6874690" y="4372355"/>
              <a:ext cx="10737" cy="26281"/>
            </a:xfrm>
            <a:custGeom>
              <a:rect b="b" l="l" r="r" t="t"/>
              <a:pathLst>
                <a:path extrusionOk="0" h="820" w="335">
                  <a:moveTo>
                    <a:pt x="1" y="1"/>
                  </a:moveTo>
                  <a:cubicBezTo>
                    <a:pt x="1" y="1"/>
                    <a:pt x="51" y="17"/>
                    <a:pt x="101" y="84"/>
                  </a:cubicBezTo>
                  <a:cubicBezTo>
                    <a:pt x="268" y="251"/>
                    <a:pt x="301" y="485"/>
                    <a:pt x="235" y="703"/>
                  </a:cubicBezTo>
                  <a:cubicBezTo>
                    <a:pt x="201" y="769"/>
                    <a:pt x="168" y="819"/>
                    <a:pt x="168" y="819"/>
                  </a:cubicBezTo>
                  <a:cubicBezTo>
                    <a:pt x="184" y="819"/>
                    <a:pt x="184" y="803"/>
                    <a:pt x="201" y="786"/>
                  </a:cubicBezTo>
                  <a:cubicBezTo>
                    <a:pt x="218" y="769"/>
                    <a:pt x="235" y="736"/>
                    <a:pt x="251" y="703"/>
                  </a:cubicBezTo>
                  <a:cubicBezTo>
                    <a:pt x="335" y="485"/>
                    <a:pt x="285" y="235"/>
                    <a:pt x="118" y="68"/>
                  </a:cubicBezTo>
                  <a:cubicBezTo>
                    <a:pt x="84" y="51"/>
                    <a:pt x="67" y="34"/>
                    <a:pt x="34" y="17"/>
                  </a:cubicBezTo>
                  <a:cubicBezTo>
                    <a:pt x="17" y="1"/>
                    <a:pt x="17"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60"/>
            <p:cNvSpPr/>
            <p:nvPr/>
          </p:nvSpPr>
          <p:spPr>
            <a:xfrm>
              <a:off x="6879530" y="4356843"/>
              <a:ext cx="16089" cy="18781"/>
            </a:xfrm>
            <a:custGeom>
              <a:rect b="b" l="l" r="r" t="t"/>
              <a:pathLst>
                <a:path extrusionOk="0" h="586" w="502">
                  <a:moveTo>
                    <a:pt x="501" y="0"/>
                  </a:moveTo>
                  <a:cubicBezTo>
                    <a:pt x="401" y="100"/>
                    <a:pt x="317" y="184"/>
                    <a:pt x="234" y="284"/>
                  </a:cubicBezTo>
                  <a:cubicBezTo>
                    <a:pt x="150" y="385"/>
                    <a:pt x="67" y="485"/>
                    <a:pt x="0" y="585"/>
                  </a:cubicBezTo>
                  <a:cubicBezTo>
                    <a:pt x="167" y="401"/>
                    <a:pt x="334" y="217"/>
                    <a:pt x="5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60"/>
            <p:cNvSpPr/>
            <p:nvPr/>
          </p:nvSpPr>
          <p:spPr>
            <a:xfrm>
              <a:off x="6889689" y="4399149"/>
              <a:ext cx="13429" cy="11282"/>
            </a:xfrm>
            <a:custGeom>
              <a:rect b="b" l="l" r="r" t="t"/>
              <a:pathLst>
                <a:path extrusionOk="0" h="352" w="419">
                  <a:moveTo>
                    <a:pt x="0" y="0"/>
                  </a:moveTo>
                  <a:lnTo>
                    <a:pt x="0" y="0"/>
                  </a:lnTo>
                  <a:cubicBezTo>
                    <a:pt x="117" y="151"/>
                    <a:pt x="251" y="268"/>
                    <a:pt x="418" y="351"/>
                  </a:cubicBezTo>
                  <a:cubicBezTo>
                    <a:pt x="418" y="351"/>
                    <a:pt x="318" y="284"/>
                    <a:pt x="201" y="184"/>
                  </a:cubicBezTo>
                  <a:cubicBezTo>
                    <a:pt x="84" y="84"/>
                    <a:pt x="1"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60"/>
            <p:cNvSpPr/>
            <p:nvPr/>
          </p:nvSpPr>
          <p:spPr>
            <a:xfrm>
              <a:off x="6879530" y="4391649"/>
              <a:ext cx="1635" cy="3782"/>
            </a:xfrm>
            <a:custGeom>
              <a:rect b="b" l="l" r="r" t="t"/>
              <a:pathLst>
                <a:path extrusionOk="0" h="118" w="51">
                  <a:moveTo>
                    <a:pt x="33" y="0"/>
                  </a:moveTo>
                  <a:cubicBezTo>
                    <a:pt x="33" y="0"/>
                    <a:pt x="17" y="34"/>
                    <a:pt x="17" y="67"/>
                  </a:cubicBezTo>
                  <a:cubicBezTo>
                    <a:pt x="0" y="84"/>
                    <a:pt x="0" y="117"/>
                    <a:pt x="0" y="117"/>
                  </a:cubicBezTo>
                  <a:cubicBezTo>
                    <a:pt x="0" y="117"/>
                    <a:pt x="33" y="101"/>
                    <a:pt x="33" y="67"/>
                  </a:cubicBezTo>
                  <a:cubicBezTo>
                    <a:pt x="50" y="34"/>
                    <a:pt x="33" y="0"/>
                    <a:pt x="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60"/>
            <p:cNvSpPr/>
            <p:nvPr/>
          </p:nvSpPr>
          <p:spPr>
            <a:xfrm>
              <a:off x="6880587" y="4384695"/>
              <a:ext cx="577" cy="3237"/>
            </a:xfrm>
            <a:custGeom>
              <a:rect b="b" l="l" r="r" t="t"/>
              <a:pathLst>
                <a:path extrusionOk="0" h="101" w="18">
                  <a:moveTo>
                    <a:pt x="0" y="0"/>
                  </a:moveTo>
                  <a:cubicBezTo>
                    <a:pt x="0" y="0"/>
                    <a:pt x="0" y="33"/>
                    <a:pt x="0" y="50"/>
                  </a:cubicBezTo>
                  <a:cubicBezTo>
                    <a:pt x="0" y="84"/>
                    <a:pt x="0" y="100"/>
                    <a:pt x="17" y="100"/>
                  </a:cubicBezTo>
                  <a:cubicBezTo>
                    <a:pt x="17" y="100"/>
                    <a:pt x="17" y="84"/>
                    <a:pt x="17" y="50"/>
                  </a:cubicBezTo>
                  <a:cubicBezTo>
                    <a:pt x="17" y="17"/>
                    <a:pt x="17"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60"/>
            <p:cNvSpPr/>
            <p:nvPr/>
          </p:nvSpPr>
          <p:spPr>
            <a:xfrm>
              <a:off x="6877382" y="4378797"/>
              <a:ext cx="2179" cy="3237"/>
            </a:xfrm>
            <a:custGeom>
              <a:rect b="b" l="l" r="r" t="t"/>
              <a:pathLst>
                <a:path extrusionOk="0" h="101" w="68">
                  <a:moveTo>
                    <a:pt x="0" y="0"/>
                  </a:moveTo>
                  <a:cubicBezTo>
                    <a:pt x="0" y="0"/>
                    <a:pt x="17" y="17"/>
                    <a:pt x="34" y="50"/>
                  </a:cubicBezTo>
                  <a:cubicBezTo>
                    <a:pt x="50" y="67"/>
                    <a:pt x="50" y="101"/>
                    <a:pt x="67" y="101"/>
                  </a:cubicBezTo>
                  <a:cubicBezTo>
                    <a:pt x="67" y="101"/>
                    <a:pt x="67" y="67"/>
                    <a:pt x="50" y="34"/>
                  </a:cubicBezTo>
                  <a:cubicBezTo>
                    <a:pt x="34" y="0"/>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60"/>
            <p:cNvSpPr/>
            <p:nvPr/>
          </p:nvSpPr>
          <p:spPr>
            <a:xfrm>
              <a:off x="6874690" y="4375048"/>
              <a:ext cx="1122" cy="1635"/>
            </a:xfrm>
            <a:custGeom>
              <a:rect b="b" l="l" r="r" t="t"/>
              <a:pathLst>
                <a:path extrusionOk="0" h="51" w="35">
                  <a:moveTo>
                    <a:pt x="1" y="0"/>
                  </a:moveTo>
                  <a:cubicBezTo>
                    <a:pt x="1" y="0"/>
                    <a:pt x="1" y="17"/>
                    <a:pt x="1" y="34"/>
                  </a:cubicBezTo>
                  <a:cubicBezTo>
                    <a:pt x="17" y="50"/>
                    <a:pt x="34" y="50"/>
                    <a:pt x="34" y="50"/>
                  </a:cubicBezTo>
                  <a:cubicBezTo>
                    <a:pt x="34" y="50"/>
                    <a:pt x="34" y="34"/>
                    <a:pt x="34" y="17"/>
                  </a:cubicBezTo>
                  <a:cubicBezTo>
                    <a:pt x="17" y="0"/>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60"/>
            <p:cNvSpPr/>
            <p:nvPr/>
          </p:nvSpPr>
          <p:spPr>
            <a:xfrm>
              <a:off x="6868280" y="3742060"/>
              <a:ext cx="330435" cy="671031"/>
            </a:xfrm>
            <a:custGeom>
              <a:rect b="b" l="l" r="r" t="t"/>
              <a:pathLst>
                <a:path extrusionOk="0" h="20937" w="10310">
                  <a:moveTo>
                    <a:pt x="9340" y="1"/>
                  </a:moveTo>
                  <a:lnTo>
                    <a:pt x="5447" y="118"/>
                  </a:lnTo>
                  <a:cubicBezTo>
                    <a:pt x="5447" y="118"/>
                    <a:pt x="4829" y="2741"/>
                    <a:pt x="5013" y="3259"/>
                  </a:cubicBezTo>
                  <a:cubicBezTo>
                    <a:pt x="5180" y="3777"/>
                    <a:pt x="6316" y="4078"/>
                    <a:pt x="6316" y="4078"/>
                  </a:cubicBezTo>
                  <a:lnTo>
                    <a:pt x="6283" y="11262"/>
                  </a:lnTo>
                  <a:lnTo>
                    <a:pt x="0" y="19032"/>
                  </a:lnTo>
                  <a:lnTo>
                    <a:pt x="2323" y="20937"/>
                  </a:lnTo>
                  <a:cubicBezTo>
                    <a:pt x="2323" y="20937"/>
                    <a:pt x="9123" y="13150"/>
                    <a:pt x="9725" y="11747"/>
                  </a:cubicBezTo>
                  <a:cubicBezTo>
                    <a:pt x="10309" y="10327"/>
                    <a:pt x="9340" y="1"/>
                    <a:pt x="934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60"/>
            <p:cNvSpPr/>
            <p:nvPr/>
          </p:nvSpPr>
          <p:spPr>
            <a:xfrm>
              <a:off x="6975904" y="3711548"/>
              <a:ext cx="179961" cy="699940"/>
            </a:xfrm>
            <a:custGeom>
              <a:rect b="b" l="l" r="r" t="t"/>
              <a:pathLst>
                <a:path extrusionOk="0" h="21839" w="5615">
                  <a:moveTo>
                    <a:pt x="5297" y="0"/>
                  </a:moveTo>
                  <a:lnTo>
                    <a:pt x="134" y="518"/>
                  </a:lnTo>
                  <a:lnTo>
                    <a:pt x="67" y="1955"/>
                  </a:lnTo>
                  <a:cubicBezTo>
                    <a:pt x="1" y="3192"/>
                    <a:pt x="468" y="3743"/>
                    <a:pt x="803" y="4061"/>
                  </a:cubicBezTo>
                  <a:lnTo>
                    <a:pt x="2407" y="21838"/>
                  </a:lnTo>
                  <a:lnTo>
                    <a:pt x="5615" y="21822"/>
                  </a:lnTo>
                  <a:lnTo>
                    <a:pt x="529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60"/>
            <p:cNvSpPr/>
            <p:nvPr/>
          </p:nvSpPr>
          <p:spPr>
            <a:xfrm>
              <a:off x="7037504" y="3852921"/>
              <a:ext cx="39646" cy="289219"/>
            </a:xfrm>
            <a:custGeom>
              <a:rect b="b" l="l" r="r" t="t"/>
              <a:pathLst>
                <a:path extrusionOk="0" h="9024" w="1237">
                  <a:moveTo>
                    <a:pt x="618" y="1"/>
                  </a:moveTo>
                  <a:cubicBezTo>
                    <a:pt x="602" y="34"/>
                    <a:pt x="602" y="67"/>
                    <a:pt x="618" y="101"/>
                  </a:cubicBezTo>
                  <a:cubicBezTo>
                    <a:pt x="618" y="67"/>
                    <a:pt x="618" y="34"/>
                    <a:pt x="618" y="1"/>
                  </a:cubicBezTo>
                  <a:close/>
                  <a:moveTo>
                    <a:pt x="618" y="101"/>
                  </a:moveTo>
                  <a:cubicBezTo>
                    <a:pt x="618" y="168"/>
                    <a:pt x="618" y="268"/>
                    <a:pt x="618" y="385"/>
                  </a:cubicBezTo>
                  <a:cubicBezTo>
                    <a:pt x="635" y="619"/>
                    <a:pt x="652" y="953"/>
                    <a:pt x="685" y="1387"/>
                  </a:cubicBezTo>
                  <a:cubicBezTo>
                    <a:pt x="735" y="2239"/>
                    <a:pt x="819" y="3409"/>
                    <a:pt x="936" y="4712"/>
                  </a:cubicBezTo>
                  <a:cubicBezTo>
                    <a:pt x="1035" y="5692"/>
                    <a:pt x="1118" y="6605"/>
                    <a:pt x="1185" y="7371"/>
                  </a:cubicBezTo>
                  <a:lnTo>
                    <a:pt x="1185" y="7371"/>
                  </a:lnTo>
                  <a:lnTo>
                    <a:pt x="334" y="8555"/>
                  </a:lnTo>
                  <a:lnTo>
                    <a:pt x="84" y="8906"/>
                  </a:lnTo>
                  <a:lnTo>
                    <a:pt x="33" y="8990"/>
                  </a:lnTo>
                  <a:lnTo>
                    <a:pt x="33" y="8990"/>
                  </a:lnTo>
                  <a:lnTo>
                    <a:pt x="100" y="8906"/>
                  </a:lnTo>
                  <a:lnTo>
                    <a:pt x="351" y="8589"/>
                  </a:lnTo>
                  <a:cubicBezTo>
                    <a:pt x="568" y="8288"/>
                    <a:pt x="869" y="7887"/>
                    <a:pt x="1236" y="7402"/>
                  </a:cubicBezTo>
                  <a:lnTo>
                    <a:pt x="1236" y="7386"/>
                  </a:lnTo>
                  <a:cubicBezTo>
                    <a:pt x="1186" y="6617"/>
                    <a:pt x="1103" y="5698"/>
                    <a:pt x="1003" y="4712"/>
                  </a:cubicBezTo>
                  <a:cubicBezTo>
                    <a:pt x="902" y="3409"/>
                    <a:pt x="785" y="2239"/>
                    <a:pt x="719" y="1387"/>
                  </a:cubicBezTo>
                  <a:cubicBezTo>
                    <a:pt x="685" y="970"/>
                    <a:pt x="668" y="619"/>
                    <a:pt x="652" y="368"/>
                  </a:cubicBezTo>
                  <a:cubicBezTo>
                    <a:pt x="635" y="268"/>
                    <a:pt x="635" y="168"/>
                    <a:pt x="618" y="101"/>
                  </a:cubicBezTo>
                  <a:close/>
                  <a:moveTo>
                    <a:pt x="33" y="8990"/>
                  </a:moveTo>
                  <a:cubicBezTo>
                    <a:pt x="20" y="8990"/>
                    <a:pt x="18" y="9000"/>
                    <a:pt x="17" y="9012"/>
                  </a:cubicBezTo>
                  <a:lnTo>
                    <a:pt x="17" y="9012"/>
                  </a:lnTo>
                  <a:cubicBezTo>
                    <a:pt x="21" y="9006"/>
                    <a:pt x="25" y="8998"/>
                    <a:pt x="33" y="8990"/>
                  </a:cubicBezTo>
                  <a:close/>
                  <a:moveTo>
                    <a:pt x="17" y="9012"/>
                  </a:moveTo>
                  <a:cubicBezTo>
                    <a:pt x="13" y="9019"/>
                    <a:pt x="9" y="9023"/>
                    <a:pt x="0" y="9023"/>
                  </a:cubicBezTo>
                  <a:lnTo>
                    <a:pt x="17" y="9023"/>
                  </a:lnTo>
                  <a:cubicBezTo>
                    <a:pt x="17" y="9019"/>
                    <a:pt x="17" y="9016"/>
                    <a:pt x="17" y="9012"/>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60"/>
            <p:cNvSpPr/>
            <p:nvPr/>
          </p:nvSpPr>
          <p:spPr>
            <a:xfrm>
              <a:off x="7015550" y="3841671"/>
              <a:ext cx="53556" cy="11282"/>
            </a:xfrm>
            <a:custGeom>
              <a:rect b="b" l="l" r="r" t="t"/>
              <a:pathLst>
                <a:path extrusionOk="0" h="352" w="1671">
                  <a:moveTo>
                    <a:pt x="0" y="1"/>
                  </a:moveTo>
                  <a:cubicBezTo>
                    <a:pt x="551" y="184"/>
                    <a:pt x="1103" y="301"/>
                    <a:pt x="1671" y="352"/>
                  </a:cubicBezTo>
                  <a:cubicBezTo>
                    <a:pt x="1119" y="218"/>
                    <a:pt x="568" y="101"/>
                    <a:pt x="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60"/>
            <p:cNvSpPr/>
            <p:nvPr/>
          </p:nvSpPr>
          <p:spPr>
            <a:xfrm>
              <a:off x="7083528" y="4082207"/>
              <a:ext cx="55735" cy="9583"/>
            </a:xfrm>
            <a:custGeom>
              <a:rect b="b" l="l" r="r" t="t"/>
              <a:pathLst>
                <a:path extrusionOk="0" h="299" w="1739">
                  <a:moveTo>
                    <a:pt x="721" y="1"/>
                  </a:moveTo>
                  <a:cubicBezTo>
                    <a:pt x="559" y="1"/>
                    <a:pt x="396" y="21"/>
                    <a:pt x="235" y="65"/>
                  </a:cubicBezTo>
                  <a:cubicBezTo>
                    <a:pt x="151" y="81"/>
                    <a:pt x="68" y="115"/>
                    <a:pt x="1" y="165"/>
                  </a:cubicBezTo>
                  <a:cubicBezTo>
                    <a:pt x="223" y="100"/>
                    <a:pt x="452" y="67"/>
                    <a:pt x="682" y="67"/>
                  </a:cubicBezTo>
                  <a:cubicBezTo>
                    <a:pt x="1042" y="67"/>
                    <a:pt x="1403" y="146"/>
                    <a:pt x="1739" y="299"/>
                  </a:cubicBezTo>
                  <a:cubicBezTo>
                    <a:pt x="1672" y="248"/>
                    <a:pt x="1605" y="198"/>
                    <a:pt x="1521" y="165"/>
                  </a:cubicBezTo>
                  <a:cubicBezTo>
                    <a:pt x="1269" y="60"/>
                    <a:pt x="997" y="1"/>
                    <a:pt x="72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60"/>
            <p:cNvSpPr/>
            <p:nvPr/>
          </p:nvSpPr>
          <p:spPr>
            <a:xfrm>
              <a:off x="7044459" y="4124417"/>
              <a:ext cx="131758" cy="171403"/>
            </a:xfrm>
            <a:custGeom>
              <a:rect b="b" l="l" r="r" t="t"/>
              <a:pathLst>
                <a:path extrusionOk="0" h="5348" w="4111">
                  <a:moveTo>
                    <a:pt x="4093" y="1"/>
                  </a:moveTo>
                  <a:cubicBezTo>
                    <a:pt x="4064" y="1"/>
                    <a:pt x="3150" y="1181"/>
                    <a:pt x="2022" y="2657"/>
                  </a:cubicBezTo>
                  <a:cubicBezTo>
                    <a:pt x="903" y="4128"/>
                    <a:pt x="0" y="5331"/>
                    <a:pt x="17" y="5347"/>
                  </a:cubicBezTo>
                  <a:cubicBezTo>
                    <a:pt x="34" y="5347"/>
                    <a:pt x="953" y="4161"/>
                    <a:pt x="2089" y="2691"/>
                  </a:cubicBezTo>
                  <a:cubicBezTo>
                    <a:pt x="3208" y="1220"/>
                    <a:pt x="4111" y="1"/>
                    <a:pt x="4094" y="1"/>
                  </a:cubicBezTo>
                  <a:cubicBezTo>
                    <a:pt x="4094" y="1"/>
                    <a:pt x="4094" y="1"/>
                    <a:pt x="409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60"/>
            <p:cNvSpPr/>
            <p:nvPr/>
          </p:nvSpPr>
          <p:spPr>
            <a:xfrm>
              <a:off x="7110322" y="3758149"/>
              <a:ext cx="51440" cy="20127"/>
            </a:xfrm>
            <a:custGeom>
              <a:rect b="b" l="l" r="r" t="t"/>
              <a:pathLst>
                <a:path extrusionOk="0" h="628" w="1605">
                  <a:moveTo>
                    <a:pt x="0" y="0"/>
                  </a:moveTo>
                  <a:lnTo>
                    <a:pt x="0" y="0"/>
                  </a:lnTo>
                  <a:cubicBezTo>
                    <a:pt x="17" y="100"/>
                    <a:pt x="51" y="184"/>
                    <a:pt x="117" y="267"/>
                  </a:cubicBezTo>
                  <a:cubicBezTo>
                    <a:pt x="297" y="503"/>
                    <a:pt x="567" y="627"/>
                    <a:pt x="837" y="627"/>
                  </a:cubicBezTo>
                  <a:cubicBezTo>
                    <a:pt x="1045" y="627"/>
                    <a:pt x="1253" y="554"/>
                    <a:pt x="1421" y="401"/>
                  </a:cubicBezTo>
                  <a:cubicBezTo>
                    <a:pt x="1504" y="351"/>
                    <a:pt x="1571" y="267"/>
                    <a:pt x="1604" y="167"/>
                  </a:cubicBezTo>
                  <a:lnTo>
                    <a:pt x="1604" y="167"/>
                  </a:lnTo>
                  <a:cubicBezTo>
                    <a:pt x="1538" y="234"/>
                    <a:pt x="1471" y="301"/>
                    <a:pt x="1387" y="368"/>
                  </a:cubicBezTo>
                  <a:cubicBezTo>
                    <a:pt x="1231" y="496"/>
                    <a:pt x="1041" y="557"/>
                    <a:pt x="850" y="557"/>
                  </a:cubicBezTo>
                  <a:cubicBezTo>
                    <a:pt x="593" y="557"/>
                    <a:pt x="333" y="445"/>
                    <a:pt x="151" y="234"/>
                  </a:cubicBezTo>
                  <a:cubicBezTo>
                    <a:pt x="101" y="167"/>
                    <a:pt x="51" y="84"/>
                    <a:pt x="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60"/>
            <p:cNvSpPr/>
            <p:nvPr/>
          </p:nvSpPr>
          <p:spPr>
            <a:xfrm>
              <a:off x="6984461" y="3278841"/>
              <a:ext cx="37531" cy="124835"/>
            </a:xfrm>
            <a:custGeom>
              <a:rect b="b" l="l" r="r" t="t"/>
              <a:pathLst>
                <a:path extrusionOk="0" h="3895" w="1171">
                  <a:moveTo>
                    <a:pt x="1003" y="1"/>
                  </a:moveTo>
                  <a:lnTo>
                    <a:pt x="1003" y="1"/>
                  </a:lnTo>
                  <a:cubicBezTo>
                    <a:pt x="1" y="1137"/>
                    <a:pt x="68" y="2858"/>
                    <a:pt x="1171" y="3894"/>
                  </a:cubicBezTo>
                  <a:lnTo>
                    <a:pt x="100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60"/>
            <p:cNvSpPr/>
            <p:nvPr/>
          </p:nvSpPr>
          <p:spPr>
            <a:xfrm>
              <a:off x="6937348" y="3468962"/>
              <a:ext cx="65895" cy="130347"/>
            </a:xfrm>
            <a:custGeom>
              <a:rect b="b" l="l" r="r" t="t"/>
              <a:pathLst>
                <a:path extrusionOk="0" h="4067" w="2056">
                  <a:moveTo>
                    <a:pt x="836" y="1"/>
                  </a:moveTo>
                  <a:cubicBezTo>
                    <a:pt x="836" y="1"/>
                    <a:pt x="134" y="786"/>
                    <a:pt x="1" y="3777"/>
                  </a:cubicBezTo>
                  <a:cubicBezTo>
                    <a:pt x="1" y="3777"/>
                    <a:pt x="1486" y="4066"/>
                    <a:pt x="1900" y="4066"/>
                  </a:cubicBezTo>
                  <a:cubicBezTo>
                    <a:pt x="1963" y="4066"/>
                    <a:pt x="2001" y="4059"/>
                    <a:pt x="2006" y="4044"/>
                  </a:cubicBezTo>
                  <a:cubicBezTo>
                    <a:pt x="2056" y="3944"/>
                    <a:pt x="836" y="1"/>
                    <a:pt x="836"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60"/>
            <p:cNvSpPr/>
            <p:nvPr/>
          </p:nvSpPr>
          <p:spPr>
            <a:xfrm>
              <a:off x="6953405" y="3421849"/>
              <a:ext cx="290277" cy="327231"/>
            </a:xfrm>
            <a:custGeom>
              <a:rect b="b" l="l" r="r" t="t"/>
              <a:pathLst>
                <a:path extrusionOk="0" h="10210" w="9057">
                  <a:moveTo>
                    <a:pt x="8322" y="0"/>
                  </a:moveTo>
                  <a:cubicBezTo>
                    <a:pt x="6968" y="217"/>
                    <a:pt x="4930" y="485"/>
                    <a:pt x="4930" y="485"/>
                  </a:cubicBezTo>
                  <a:lnTo>
                    <a:pt x="4629" y="501"/>
                  </a:lnTo>
                  <a:cubicBezTo>
                    <a:pt x="4629" y="501"/>
                    <a:pt x="2524" y="618"/>
                    <a:pt x="2474" y="618"/>
                  </a:cubicBezTo>
                  <a:cubicBezTo>
                    <a:pt x="1605" y="719"/>
                    <a:pt x="569" y="785"/>
                    <a:pt x="201" y="1738"/>
                  </a:cubicBezTo>
                  <a:cubicBezTo>
                    <a:pt x="1" y="2239"/>
                    <a:pt x="185" y="2991"/>
                    <a:pt x="519" y="3776"/>
                  </a:cubicBezTo>
                  <a:lnTo>
                    <a:pt x="1304" y="6166"/>
                  </a:lnTo>
                  <a:cubicBezTo>
                    <a:pt x="1605" y="7486"/>
                    <a:pt x="1104" y="7419"/>
                    <a:pt x="836" y="8739"/>
                  </a:cubicBezTo>
                  <a:cubicBezTo>
                    <a:pt x="803" y="8939"/>
                    <a:pt x="652" y="10025"/>
                    <a:pt x="652" y="10209"/>
                  </a:cubicBezTo>
                  <a:lnTo>
                    <a:pt x="6734" y="10209"/>
                  </a:lnTo>
                  <a:lnTo>
                    <a:pt x="6634" y="9257"/>
                  </a:lnTo>
                  <a:cubicBezTo>
                    <a:pt x="6634" y="9257"/>
                    <a:pt x="5932" y="5648"/>
                    <a:pt x="5932" y="5598"/>
                  </a:cubicBezTo>
                  <a:lnTo>
                    <a:pt x="6049" y="5380"/>
                  </a:lnTo>
                  <a:cubicBezTo>
                    <a:pt x="6333" y="4779"/>
                    <a:pt x="6350" y="4077"/>
                    <a:pt x="6083" y="3459"/>
                  </a:cubicBezTo>
                  <a:lnTo>
                    <a:pt x="9057" y="2456"/>
                  </a:lnTo>
                  <a:lnTo>
                    <a:pt x="8322"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60"/>
            <p:cNvSpPr/>
            <p:nvPr/>
          </p:nvSpPr>
          <p:spPr>
            <a:xfrm>
              <a:off x="7132212" y="3501621"/>
              <a:ext cx="110412" cy="39966"/>
            </a:xfrm>
            <a:custGeom>
              <a:rect b="b" l="l" r="r" t="t"/>
              <a:pathLst>
                <a:path extrusionOk="0" h="1247" w="3445">
                  <a:moveTo>
                    <a:pt x="3444" y="1"/>
                  </a:moveTo>
                  <a:cubicBezTo>
                    <a:pt x="3394" y="1"/>
                    <a:pt x="3344" y="17"/>
                    <a:pt x="3294" y="34"/>
                  </a:cubicBezTo>
                  <a:cubicBezTo>
                    <a:pt x="3211" y="51"/>
                    <a:pt x="3094" y="84"/>
                    <a:pt x="2926" y="134"/>
                  </a:cubicBezTo>
                  <a:cubicBezTo>
                    <a:pt x="2609" y="235"/>
                    <a:pt x="2175" y="368"/>
                    <a:pt x="1707" y="519"/>
                  </a:cubicBezTo>
                  <a:cubicBezTo>
                    <a:pt x="1289" y="636"/>
                    <a:pt x="888" y="786"/>
                    <a:pt x="504" y="970"/>
                  </a:cubicBezTo>
                  <a:cubicBezTo>
                    <a:pt x="353" y="1037"/>
                    <a:pt x="236" y="1087"/>
                    <a:pt x="153" y="1137"/>
                  </a:cubicBezTo>
                  <a:cubicBezTo>
                    <a:pt x="138" y="1117"/>
                    <a:pt x="118" y="1109"/>
                    <a:pt x="97" y="1109"/>
                  </a:cubicBezTo>
                  <a:cubicBezTo>
                    <a:pt x="49" y="1109"/>
                    <a:pt x="0" y="1156"/>
                    <a:pt x="36" y="1204"/>
                  </a:cubicBezTo>
                  <a:cubicBezTo>
                    <a:pt x="48" y="1234"/>
                    <a:pt x="71" y="1247"/>
                    <a:pt x="95" y="1247"/>
                  </a:cubicBezTo>
                  <a:cubicBezTo>
                    <a:pt x="136" y="1247"/>
                    <a:pt x="180" y="1207"/>
                    <a:pt x="170" y="1154"/>
                  </a:cubicBezTo>
                  <a:cubicBezTo>
                    <a:pt x="253" y="1120"/>
                    <a:pt x="370" y="1070"/>
                    <a:pt x="520" y="1003"/>
                  </a:cubicBezTo>
                  <a:cubicBezTo>
                    <a:pt x="821" y="886"/>
                    <a:pt x="1256" y="736"/>
                    <a:pt x="1723" y="586"/>
                  </a:cubicBezTo>
                  <a:cubicBezTo>
                    <a:pt x="2208" y="418"/>
                    <a:pt x="2626" y="285"/>
                    <a:pt x="2943" y="185"/>
                  </a:cubicBezTo>
                  <a:cubicBezTo>
                    <a:pt x="3094" y="134"/>
                    <a:pt x="3227" y="84"/>
                    <a:pt x="3311" y="51"/>
                  </a:cubicBezTo>
                  <a:cubicBezTo>
                    <a:pt x="3361" y="34"/>
                    <a:pt x="3394" y="17"/>
                    <a:pt x="344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60"/>
            <p:cNvSpPr/>
            <p:nvPr/>
          </p:nvSpPr>
          <p:spPr>
            <a:xfrm>
              <a:off x="6974301" y="3458802"/>
              <a:ext cx="257073" cy="2147"/>
            </a:xfrm>
            <a:custGeom>
              <a:rect b="b" l="l" r="r" t="t"/>
              <a:pathLst>
                <a:path extrusionOk="0" h="67" w="8021">
                  <a:moveTo>
                    <a:pt x="4011" y="0"/>
                  </a:moveTo>
                  <a:cubicBezTo>
                    <a:pt x="1788" y="0"/>
                    <a:pt x="0" y="17"/>
                    <a:pt x="0" y="33"/>
                  </a:cubicBezTo>
                  <a:cubicBezTo>
                    <a:pt x="0" y="50"/>
                    <a:pt x="1788" y="67"/>
                    <a:pt x="4011" y="67"/>
                  </a:cubicBezTo>
                  <a:cubicBezTo>
                    <a:pt x="6216" y="67"/>
                    <a:pt x="8021" y="50"/>
                    <a:pt x="8021" y="33"/>
                  </a:cubicBezTo>
                  <a:cubicBezTo>
                    <a:pt x="8021" y="17"/>
                    <a:pt x="6216" y="0"/>
                    <a:pt x="401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60"/>
            <p:cNvSpPr/>
            <p:nvPr/>
          </p:nvSpPr>
          <p:spPr>
            <a:xfrm>
              <a:off x="6951258" y="3496813"/>
              <a:ext cx="286014" cy="2179"/>
            </a:xfrm>
            <a:custGeom>
              <a:rect b="b" l="l" r="r" t="t"/>
              <a:pathLst>
                <a:path extrusionOk="0" h="68" w="8924">
                  <a:moveTo>
                    <a:pt x="4462" y="0"/>
                  </a:moveTo>
                  <a:cubicBezTo>
                    <a:pt x="1989" y="0"/>
                    <a:pt x="1" y="17"/>
                    <a:pt x="1" y="34"/>
                  </a:cubicBezTo>
                  <a:cubicBezTo>
                    <a:pt x="1" y="50"/>
                    <a:pt x="1989" y="67"/>
                    <a:pt x="4462" y="67"/>
                  </a:cubicBezTo>
                  <a:cubicBezTo>
                    <a:pt x="6918" y="67"/>
                    <a:pt x="8923" y="50"/>
                    <a:pt x="8923" y="34"/>
                  </a:cubicBezTo>
                  <a:cubicBezTo>
                    <a:pt x="8923" y="17"/>
                    <a:pt x="6918" y="0"/>
                    <a:pt x="44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60"/>
            <p:cNvSpPr/>
            <p:nvPr/>
          </p:nvSpPr>
          <p:spPr>
            <a:xfrm>
              <a:off x="6943245" y="3540466"/>
              <a:ext cx="24134" cy="2019"/>
            </a:xfrm>
            <a:custGeom>
              <a:rect b="b" l="l" r="r" t="t"/>
              <a:pathLst>
                <a:path extrusionOk="0" h="63" w="753">
                  <a:moveTo>
                    <a:pt x="376" y="0"/>
                  </a:moveTo>
                  <a:cubicBezTo>
                    <a:pt x="251" y="0"/>
                    <a:pt x="126" y="8"/>
                    <a:pt x="0" y="25"/>
                  </a:cubicBezTo>
                  <a:cubicBezTo>
                    <a:pt x="126" y="50"/>
                    <a:pt x="251" y="63"/>
                    <a:pt x="376" y="63"/>
                  </a:cubicBezTo>
                  <a:cubicBezTo>
                    <a:pt x="502" y="63"/>
                    <a:pt x="627" y="50"/>
                    <a:pt x="752" y="25"/>
                  </a:cubicBezTo>
                  <a:cubicBezTo>
                    <a:pt x="627" y="8"/>
                    <a:pt x="502" y="0"/>
                    <a:pt x="3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60"/>
            <p:cNvSpPr/>
            <p:nvPr/>
          </p:nvSpPr>
          <p:spPr>
            <a:xfrm>
              <a:off x="6967347" y="3541780"/>
              <a:ext cx="186916" cy="2179"/>
            </a:xfrm>
            <a:custGeom>
              <a:rect b="b" l="l" r="r" t="t"/>
              <a:pathLst>
                <a:path extrusionOk="0" h="68" w="5832">
                  <a:moveTo>
                    <a:pt x="2908" y="1"/>
                  </a:moveTo>
                  <a:cubicBezTo>
                    <a:pt x="1304" y="1"/>
                    <a:pt x="0" y="18"/>
                    <a:pt x="0" y="34"/>
                  </a:cubicBezTo>
                  <a:cubicBezTo>
                    <a:pt x="0" y="51"/>
                    <a:pt x="1304" y="68"/>
                    <a:pt x="2908" y="68"/>
                  </a:cubicBezTo>
                  <a:cubicBezTo>
                    <a:pt x="4528" y="68"/>
                    <a:pt x="5832" y="51"/>
                    <a:pt x="5832" y="34"/>
                  </a:cubicBezTo>
                  <a:cubicBezTo>
                    <a:pt x="5832" y="18"/>
                    <a:pt x="4528" y="1"/>
                    <a:pt x="290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60"/>
            <p:cNvSpPr/>
            <p:nvPr/>
          </p:nvSpPr>
          <p:spPr>
            <a:xfrm>
              <a:off x="6982346" y="3586233"/>
              <a:ext cx="167621" cy="2179"/>
            </a:xfrm>
            <a:custGeom>
              <a:rect b="b" l="l" r="r" t="t"/>
              <a:pathLst>
                <a:path extrusionOk="0" h="68" w="5230">
                  <a:moveTo>
                    <a:pt x="2607" y="1"/>
                  </a:moveTo>
                  <a:cubicBezTo>
                    <a:pt x="1170" y="1"/>
                    <a:pt x="0" y="17"/>
                    <a:pt x="0" y="34"/>
                  </a:cubicBezTo>
                  <a:cubicBezTo>
                    <a:pt x="0" y="51"/>
                    <a:pt x="1170" y="68"/>
                    <a:pt x="2607" y="68"/>
                  </a:cubicBezTo>
                  <a:cubicBezTo>
                    <a:pt x="4060" y="68"/>
                    <a:pt x="5230" y="51"/>
                    <a:pt x="5230" y="34"/>
                  </a:cubicBezTo>
                  <a:cubicBezTo>
                    <a:pt x="5230" y="17"/>
                    <a:pt x="4060" y="1"/>
                    <a:pt x="260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60"/>
            <p:cNvSpPr/>
            <p:nvPr/>
          </p:nvSpPr>
          <p:spPr>
            <a:xfrm>
              <a:off x="6996801" y="3627994"/>
              <a:ext cx="152109" cy="2179"/>
            </a:xfrm>
            <a:custGeom>
              <a:rect b="b" l="l" r="r" t="t"/>
              <a:pathLst>
                <a:path extrusionOk="0" h="68" w="4746">
                  <a:moveTo>
                    <a:pt x="2373" y="1"/>
                  </a:moveTo>
                  <a:cubicBezTo>
                    <a:pt x="1053" y="1"/>
                    <a:pt x="0" y="18"/>
                    <a:pt x="0" y="34"/>
                  </a:cubicBezTo>
                  <a:cubicBezTo>
                    <a:pt x="0" y="51"/>
                    <a:pt x="1053" y="68"/>
                    <a:pt x="2373" y="68"/>
                  </a:cubicBezTo>
                  <a:cubicBezTo>
                    <a:pt x="3676" y="68"/>
                    <a:pt x="4745" y="51"/>
                    <a:pt x="4745" y="34"/>
                  </a:cubicBezTo>
                  <a:cubicBezTo>
                    <a:pt x="4745" y="18"/>
                    <a:pt x="3676" y="1"/>
                    <a:pt x="23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60"/>
            <p:cNvSpPr/>
            <p:nvPr/>
          </p:nvSpPr>
          <p:spPr>
            <a:xfrm>
              <a:off x="6992506" y="3661743"/>
              <a:ext cx="162814" cy="2179"/>
            </a:xfrm>
            <a:custGeom>
              <a:rect b="b" l="l" r="r" t="t"/>
              <a:pathLst>
                <a:path extrusionOk="0" h="68" w="5080">
                  <a:moveTo>
                    <a:pt x="2540" y="1"/>
                  </a:moveTo>
                  <a:cubicBezTo>
                    <a:pt x="1137" y="1"/>
                    <a:pt x="1" y="1"/>
                    <a:pt x="1" y="34"/>
                  </a:cubicBezTo>
                  <a:cubicBezTo>
                    <a:pt x="1" y="51"/>
                    <a:pt x="1137" y="67"/>
                    <a:pt x="2540" y="67"/>
                  </a:cubicBezTo>
                  <a:cubicBezTo>
                    <a:pt x="3944" y="67"/>
                    <a:pt x="5080" y="51"/>
                    <a:pt x="5080" y="34"/>
                  </a:cubicBezTo>
                  <a:cubicBezTo>
                    <a:pt x="5080" y="17"/>
                    <a:pt x="3944" y="1"/>
                    <a:pt x="25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60"/>
            <p:cNvSpPr/>
            <p:nvPr/>
          </p:nvSpPr>
          <p:spPr>
            <a:xfrm>
              <a:off x="6980711" y="3704594"/>
              <a:ext cx="185345" cy="2179"/>
            </a:xfrm>
            <a:custGeom>
              <a:rect b="b" l="l" r="r" t="t"/>
              <a:pathLst>
                <a:path extrusionOk="0" h="68" w="5783">
                  <a:moveTo>
                    <a:pt x="2892" y="0"/>
                  </a:moveTo>
                  <a:cubicBezTo>
                    <a:pt x="1304" y="0"/>
                    <a:pt x="1" y="0"/>
                    <a:pt x="1" y="34"/>
                  </a:cubicBezTo>
                  <a:cubicBezTo>
                    <a:pt x="1" y="50"/>
                    <a:pt x="1304" y="67"/>
                    <a:pt x="2892" y="67"/>
                  </a:cubicBezTo>
                  <a:cubicBezTo>
                    <a:pt x="4496" y="67"/>
                    <a:pt x="5782" y="50"/>
                    <a:pt x="5782" y="34"/>
                  </a:cubicBezTo>
                  <a:cubicBezTo>
                    <a:pt x="5782" y="0"/>
                    <a:pt x="4496" y="0"/>
                    <a:pt x="289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60"/>
            <p:cNvSpPr/>
            <p:nvPr/>
          </p:nvSpPr>
          <p:spPr>
            <a:xfrm>
              <a:off x="6959302" y="3515563"/>
              <a:ext cx="34293" cy="100156"/>
            </a:xfrm>
            <a:custGeom>
              <a:rect b="b" l="l" r="r" t="t"/>
              <a:pathLst>
                <a:path extrusionOk="0" h="3125" w="1070">
                  <a:moveTo>
                    <a:pt x="1" y="0"/>
                  </a:moveTo>
                  <a:cubicBezTo>
                    <a:pt x="1" y="34"/>
                    <a:pt x="17" y="84"/>
                    <a:pt x="17" y="134"/>
                  </a:cubicBezTo>
                  <a:cubicBezTo>
                    <a:pt x="34" y="201"/>
                    <a:pt x="67" y="318"/>
                    <a:pt x="118" y="468"/>
                  </a:cubicBezTo>
                  <a:cubicBezTo>
                    <a:pt x="201" y="752"/>
                    <a:pt x="318" y="1153"/>
                    <a:pt x="485" y="1587"/>
                  </a:cubicBezTo>
                  <a:cubicBezTo>
                    <a:pt x="636" y="2022"/>
                    <a:pt x="786" y="2406"/>
                    <a:pt x="886" y="2674"/>
                  </a:cubicBezTo>
                  <a:cubicBezTo>
                    <a:pt x="936" y="2807"/>
                    <a:pt x="986" y="2924"/>
                    <a:pt x="1020" y="3008"/>
                  </a:cubicBezTo>
                  <a:cubicBezTo>
                    <a:pt x="1037" y="3058"/>
                    <a:pt x="1053" y="3091"/>
                    <a:pt x="1070" y="3125"/>
                  </a:cubicBezTo>
                  <a:cubicBezTo>
                    <a:pt x="1070" y="3091"/>
                    <a:pt x="1053" y="3041"/>
                    <a:pt x="1053" y="3008"/>
                  </a:cubicBezTo>
                  <a:cubicBezTo>
                    <a:pt x="1020" y="2924"/>
                    <a:pt x="986" y="2807"/>
                    <a:pt x="936" y="2657"/>
                  </a:cubicBezTo>
                  <a:cubicBezTo>
                    <a:pt x="836" y="2373"/>
                    <a:pt x="702" y="1988"/>
                    <a:pt x="552" y="1554"/>
                  </a:cubicBezTo>
                  <a:cubicBezTo>
                    <a:pt x="385" y="1136"/>
                    <a:pt x="251" y="735"/>
                    <a:pt x="151" y="451"/>
                  </a:cubicBezTo>
                  <a:cubicBezTo>
                    <a:pt x="118" y="301"/>
                    <a:pt x="67" y="151"/>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107" name="Google Shape;4107;p60"/>
          <p:cNvGrpSpPr/>
          <p:nvPr/>
        </p:nvGrpSpPr>
        <p:grpSpPr>
          <a:xfrm>
            <a:off x="762915" y="2810815"/>
            <a:ext cx="2485862" cy="1637114"/>
            <a:chOff x="762915" y="2810815"/>
            <a:chExt cx="2485862" cy="1637114"/>
          </a:xfrm>
        </p:grpSpPr>
        <p:sp>
          <p:nvSpPr>
            <p:cNvPr id="4108" name="Google Shape;4108;p60"/>
            <p:cNvSpPr/>
            <p:nvPr/>
          </p:nvSpPr>
          <p:spPr>
            <a:xfrm>
              <a:off x="2894240" y="3328647"/>
              <a:ext cx="200857" cy="132302"/>
            </a:xfrm>
            <a:custGeom>
              <a:rect b="b" l="l" r="r" t="t"/>
              <a:pathLst>
                <a:path extrusionOk="0" h="4128" w="6267">
                  <a:moveTo>
                    <a:pt x="1" y="1"/>
                  </a:moveTo>
                  <a:lnTo>
                    <a:pt x="1" y="4128"/>
                  </a:lnTo>
                  <a:lnTo>
                    <a:pt x="6267" y="4128"/>
                  </a:lnTo>
                  <a:lnTo>
                    <a:pt x="626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60"/>
            <p:cNvSpPr/>
            <p:nvPr/>
          </p:nvSpPr>
          <p:spPr>
            <a:xfrm>
              <a:off x="2901227" y="3334544"/>
              <a:ext cx="186916" cy="120540"/>
            </a:xfrm>
            <a:custGeom>
              <a:rect b="b" l="l" r="r" t="t"/>
              <a:pathLst>
                <a:path extrusionOk="0" h="3761" w="5832">
                  <a:moveTo>
                    <a:pt x="0" y="1"/>
                  </a:moveTo>
                  <a:lnTo>
                    <a:pt x="0" y="3760"/>
                  </a:lnTo>
                  <a:lnTo>
                    <a:pt x="5831" y="3760"/>
                  </a:lnTo>
                  <a:lnTo>
                    <a:pt x="583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60"/>
            <p:cNvSpPr/>
            <p:nvPr/>
          </p:nvSpPr>
          <p:spPr>
            <a:xfrm>
              <a:off x="2964398" y="3377940"/>
              <a:ext cx="61087" cy="33204"/>
            </a:xfrm>
            <a:custGeom>
              <a:rect b="b" l="l" r="r" t="t"/>
              <a:pathLst>
                <a:path extrusionOk="0" h="1036" w="1906">
                  <a:moveTo>
                    <a:pt x="1" y="0"/>
                  </a:moveTo>
                  <a:lnTo>
                    <a:pt x="1" y="1036"/>
                  </a:lnTo>
                  <a:lnTo>
                    <a:pt x="1905" y="1036"/>
                  </a:lnTo>
                  <a:lnTo>
                    <a:pt x="190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60"/>
            <p:cNvSpPr/>
            <p:nvPr/>
          </p:nvSpPr>
          <p:spPr>
            <a:xfrm>
              <a:off x="2562234" y="3866831"/>
              <a:ext cx="222812" cy="10769"/>
            </a:xfrm>
            <a:custGeom>
              <a:rect b="b" l="l" r="r" t="t"/>
              <a:pathLst>
                <a:path extrusionOk="0" h="336" w="6952">
                  <a:moveTo>
                    <a:pt x="1" y="1"/>
                  </a:moveTo>
                  <a:lnTo>
                    <a:pt x="1" y="335"/>
                  </a:lnTo>
                  <a:lnTo>
                    <a:pt x="6951" y="335"/>
                  </a:lnTo>
                  <a:lnTo>
                    <a:pt x="695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60"/>
            <p:cNvSpPr/>
            <p:nvPr/>
          </p:nvSpPr>
          <p:spPr>
            <a:xfrm>
              <a:off x="2485667" y="3720651"/>
              <a:ext cx="212075" cy="156949"/>
            </a:xfrm>
            <a:custGeom>
              <a:rect b="b" l="l" r="r" t="t"/>
              <a:pathLst>
                <a:path extrusionOk="0" h="4897" w="6617">
                  <a:moveTo>
                    <a:pt x="0" y="1"/>
                  </a:moveTo>
                  <a:lnTo>
                    <a:pt x="1303" y="4896"/>
                  </a:lnTo>
                  <a:lnTo>
                    <a:pt x="6617" y="4896"/>
                  </a:lnTo>
                  <a:lnTo>
                    <a:pt x="5430"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60"/>
            <p:cNvSpPr/>
            <p:nvPr/>
          </p:nvSpPr>
          <p:spPr>
            <a:xfrm>
              <a:off x="2495282" y="3728150"/>
              <a:ext cx="192300" cy="137655"/>
            </a:xfrm>
            <a:custGeom>
              <a:rect b="b" l="l" r="r" t="t"/>
              <a:pathLst>
                <a:path extrusionOk="0" h="4295" w="6000">
                  <a:moveTo>
                    <a:pt x="1" y="0"/>
                  </a:moveTo>
                  <a:lnTo>
                    <a:pt x="1137" y="4295"/>
                  </a:lnTo>
                  <a:lnTo>
                    <a:pt x="5999" y="4295"/>
                  </a:lnTo>
                  <a:lnTo>
                    <a:pt x="488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60"/>
            <p:cNvSpPr/>
            <p:nvPr/>
          </p:nvSpPr>
          <p:spPr>
            <a:xfrm>
              <a:off x="2441214" y="3909682"/>
              <a:ext cx="11282" cy="538216"/>
            </a:xfrm>
            <a:custGeom>
              <a:rect b="b" l="l" r="r" t="t"/>
              <a:pathLst>
                <a:path extrusionOk="0" h="16793" w="352">
                  <a:moveTo>
                    <a:pt x="0" y="1"/>
                  </a:moveTo>
                  <a:lnTo>
                    <a:pt x="0" y="16793"/>
                  </a:lnTo>
                  <a:lnTo>
                    <a:pt x="351" y="16793"/>
                  </a:lnTo>
                  <a:lnTo>
                    <a:pt x="35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60"/>
            <p:cNvSpPr/>
            <p:nvPr/>
          </p:nvSpPr>
          <p:spPr>
            <a:xfrm>
              <a:off x="2452463" y="3911284"/>
              <a:ext cx="11282" cy="536613"/>
            </a:xfrm>
            <a:custGeom>
              <a:rect b="b" l="l" r="r" t="t"/>
              <a:pathLst>
                <a:path extrusionOk="0" h="16743" w="352">
                  <a:moveTo>
                    <a:pt x="0" y="1"/>
                  </a:moveTo>
                  <a:lnTo>
                    <a:pt x="0" y="16743"/>
                  </a:lnTo>
                  <a:lnTo>
                    <a:pt x="351" y="16743"/>
                  </a:lnTo>
                  <a:lnTo>
                    <a:pt x="35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60"/>
            <p:cNvSpPr/>
            <p:nvPr/>
          </p:nvSpPr>
          <p:spPr>
            <a:xfrm>
              <a:off x="3135769" y="3909682"/>
              <a:ext cx="11282" cy="538216"/>
            </a:xfrm>
            <a:custGeom>
              <a:rect b="b" l="l" r="r" t="t"/>
              <a:pathLst>
                <a:path extrusionOk="0" h="16793" w="352">
                  <a:moveTo>
                    <a:pt x="0" y="1"/>
                  </a:moveTo>
                  <a:lnTo>
                    <a:pt x="0" y="16793"/>
                  </a:lnTo>
                  <a:lnTo>
                    <a:pt x="351" y="16793"/>
                  </a:lnTo>
                  <a:lnTo>
                    <a:pt x="35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60"/>
            <p:cNvSpPr/>
            <p:nvPr/>
          </p:nvSpPr>
          <p:spPr>
            <a:xfrm>
              <a:off x="3147019" y="3911284"/>
              <a:ext cx="11282" cy="536613"/>
            </a:xfrm>
            <a:custGeom>
              <a:rect b="b" l="l" r="r" t="t"/>
              <a:pathLst>
                <a:path extrusionOk="0" h="16743" w="352">
                  <a:moveTo>
                    <a:pt x="0" y="1"/>
                  </a:moveTo>
                  <a:lnTo>
                    <a:pt x="0" y="16743"/>
                  </a:lnTo>
                  <a:lnTo>
                    <a:pt x="351" y="16743"/>
                  </a:lnTo>
                  <a:lnTo>
                    <a:pt x="35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60"/>
            <p:cNvSpPr/>
            <p:nvPr/>
          </p:nvSpPr>
          <p:spPr>
            <a:xfrm>
              <a:off x="2393010" y="3878625"/>
              <a:ext cx="855767" cy="43941"/>
            </a:xfrm>
            <a:custGeom>
              <a:rect b="b" l="l" r="r" t="t"/>
              <a:pathLst>
                <a:path extrusionOk="0" h="1371" w="26701">
                  <a:moveTo>
                    <a:pt x="1" y="1"/>
                  </a:moveTo>
                  <a:lnTo>
                    <a:pt x="1" y="1371"/>
                  </a:lnTo>
                  <a:lnTo>
                    <a:pt x="26701" y="1371"/>
                  </a:lnTo>
                  <a:lnTo>
                    <a:pt x="267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60"/>
            <p:cNvSpPr/>
            <p:nvPr/>
          </p:nvSpPr>
          <p:spPr>
            <a:xfrm>
              <a:off x="2764662" y="3922534"/>
              <a:ext cx="377036" cy="73394"/>
            </a:xfrm>
            <a:custGeom>
              <a:rect b="b" l="l" r="r" t="t"/>
              <a:pathLst>
                <a:path extrusionOk="0" h="2290" w="11764">
                  <a:moveTo>
                    <a:pt x="0" y="1"/>
                  </a:moveTo>
                  <a:lnTo>
                    <a:pt x="0" y="2290"/>
                  </a:lnTo>
                  <a:lnTo>
                    <a:pt x="11763" y="2290"/>
                  </a:lnTo>
                  <a:lnTo>
                    <a:pt x="11763"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60"/>
            <p:cNvSpPr/>
            <p:nvPr/>
          </p:nvSpPr>
          <p:spPr>
            <a:xfrm>
              <a:off x="2949943" y="3946090"/>
              <a:ext cx="19839" cy="16474"/>
            </a:xfrm>
            <a:custGeom>
              <a:rect b="b" l="l" r="r" t="t"/>
              <a:pathLst>
                <a:path extrusionOk="0" h="514" w="619">
                  <a:moveTo>
                    <a:pt x="351" y="1"/>
                  </a:moveTo>
                  <a:cubicBezTo>
                    <a:pt x="117" y="1"/>
                    <a:pt x="1" y="268"/>
                    <a:pt x="168" y="435"/>
                  </a:cubicBezTo>
                  <a:cubicBezTo>
                    <a:pt x="222" y="490"/>
                    <a:pt x="289" y="514"/>
                    <a:pt x="354" y="514"/>
                  </a:cubicBezTo>
                  <a:cubicBezTo>
                    <a:pt x="489" y="514"/>
                    <a:pt x="619" y="409"/>
                    <a:pt x="619" y="251"/>
                  </a:cubicBezTo>
                  <a:cubicBezTo>
                    <a:pt x="619" y="118"/>
                    <a:pt x="502" y="1"/>
                    <a:pt x="35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60"/>
            <p:cNvSpPr/>
            <p:nvPr/>
          </p:nvSpPr>
          <p:spPr>
            <a:xfrm>
              <a:off x="2747515" y="4043554"/>
              <a:ext cx="168198" cy="96438"/>
            </a:xfrm>
            <a:custGeom>
              <a:rect b="b" l="l" r="r" t="t"/>
              <a:pathLst>
                <a:path extrusionOk="0" h="3009" w="5248">
                  <a:moveTo>
                    <a:pt x="986" y="1"/>
                  </a:moveTo>
                  <a:cubicBezTo>
                    <a:pt x="452" y="1"/>
                    <a:pt x="1" y="435"/>
                    <a:pt x="1" y="987"/>
                  </a:cubicBezTo>
                  <a:lnTo>
                    <a:pt x="1" y="2407"/>
                  </a:lnTo>
                  <a:cubicBezTo>
                    <a:pt x="1" y="2741"/>
                    <a:pt x="268" y="3008"/>
                    <a:pt x="585" y="3008"/>
                  </a:cubicBezTo>
                  <a:lnTo>
                    <a:pt x="5214" y="3008"/>
                  </a:lnTo>
                  <a:lnTo>
                    <a:pt x="524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60"/>
            <p:cNvSpPr/>
            <p:nvPr/>
          </p:nvSpPr>
          <p:spPr>
            <a:xfrm>
              <a:off x="2749663" y="4139961"/>
              <a:ext cx="329378" cy="28396"/>
            </a:xfrm>
            <a:custGeom>
              <a:rect b="b" l="l" r="r" t="t"/>
              <a:pathLst>
                <a:path extrusionOk="0" h="886" w="10277">
                  <a:moveTo>
                    <a:pt x="602" y="0"/>
                  </a:moveTo>
                  <a:cubicBezTo>
                    <a:pt x="1" y="0"/>
                    <a:pt x="1" y="886"/>
                    <a:pt x="602" y="886"/>
                  </a:cubicBezTo>
                  <a:lnTo>
                    <a:pt x="9675" y="886"/>
                  </a:lnTo>
                  <a:cubicBezTo>
                    <a:pt x="10276" y="886"/>
                    <a:pt x="10276" y="0"/>
                    <a:pt x="9675"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60"/>
            <p:cNvSpPr/>
            <p:nvPr/>
          </p:nvSpPr>
          <p:spPr>
            <a:xfrm>
              <a:off x="2857287" y="3754912"/>
              <a:ext cx="304763" cy="386138"/>
            </a:xfrm>
            <a:custGeom>
              <a:rect b="b" l="l" r="r" t="t"/>
              <a:pathLst>
                <a:path extrusionOk="0" h="12048" w="9509">
                  <a:moveTo>
                    <a:pt x="3176" y="1"/>
                  </a:moveTo>
                  <a:lnTo>
                    <a:pt x="1" y="11981"/>
                  </a:lnTo>
                  <a:lnTo>
                    <a:pt x="6768" y="12048"/>
                  </a:lnTo>
                  <a:lnTo>
                    <a:pt x="9324" y="1538"/>
                  </a:lnTo>
                  <a:cubicBezTo>
                    <a:pt x="9508" y="803"/>
                    <a:pt x="8940" y="84"/>
                    <a:pt x="8171" y="84"/>
                  </a:cubicBezTo>
                  <a:lnTo>
                    <a:pt x="3176"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60"/>
            <p:cNvSpPr/>
            <p:nvPr/>
          </p:nvSpPr>
          <p:spPr>
            <a:xfrm>
              <a:off x="3011543" y="4168325"/>
              <a:ext cx="76055" cy="278514"/>
            </a:xfrm>
            <a:custGeom>
              <a:rect b="b" l="l" r="r" t="t"/>
              <a:pathLst>
                <a:path extrusionOk="0" h="8690" w="2373">
                  <a:moveTo>
                    <a:pt x="0" y="1"/>
                  </a:moveTo>
                  <a:lnTo>
                    <a:pt x="1955" y="8689"/>
                  </a:lnTo>
                  <a:lnTo>
                    <a:pt x="2373" y="8689"/>
                  </a:lnTo>
                  <a:lnTo>
                    <a:pt x="869"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60"/>
            <p:cNvSpPr/>
            <p:nvPr/>
          </p:nvSpPr>
          <p:spPr>
            <a:xfrm>
              <a:off x="2898535" y="4168325"/>
              <a:ext cx="78747" cy="278514"/>
            </a:xfrm>
            <a:custGeom>
              <a:rect b="b" l="l" r="r" t="t"/>
              <a:pathLst>
                <a:path extrusionOk="0" h="8690" w="2457">
                  <a:moveTo>
                    <a:pt x="1" y="1"/>
                  </a:moveTo>
                  <a:lnTo>
                    <a:pt x="2056" y="8689"/>
                  </a:lnTo>
                  <a:lnTo>
                    <a:pt x="2457" y="8689"/>
                  </a:lnTo>
                  <a:lnTo>
                    <a:pt x="86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60"/>
            <p:cNvSpPr/>
            <p:nvPr/>
          </p:nvSpPr>
          <p:spPr>
            <a:xfrm>
              <a:off x="2744855" y="4168325"/>
              <a:ext cx="85157" cy="278514"/>
            </a:xfrm>
            <a:custGeom>
              <a:rect b="b" l="l" r="r" t="t"/>
              <a:pathLst>
                <a:path extrusionOk="0" h="8690" w="2657">
                  <a:moveTo>
                    <a:pt x="1771" y="1"/>
                  </a:moveTo>
                  <a:lnTo>
                    <a:pt x="0" y="8689"/>
                  </a:lnTo>
                  <a:lnTo>
                    <a:pt x="401" y="8689"/>
                  </a:lnTo>
                  <a:lnTo>
                    <a:pt x="265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60"/>
            <p:cNvSpPr/>
            <p:nvPr/>
          </p:nvSpPr>
          <p:spPr>
            <a:xfrm>
              <a:off x="2837480" y="3754912"/>
              <a:ext cx="139802" cy="384536"/>
            </a:xfrm>
            <a:custGeom>
              <a:rect b="b" l="l" r="r" t="t"/>
              <a:pathLst>
                <a:path extrusionOk="0" h="11998" w="4362">
                  <a:moveTo>
                    <a:pt x="3660" y="1"/>
                  </a:moveTo>
                  <a:cubicBezTo>
                    <a:pt x="2841" y="1"/>
                    <a:pt x="2123" y="586"/>
                    <a:pt x="1989" y="1388"/>
                  </a:cubicBezTo>
                  <a:lnTo>
                    <a:pt x="1" y="11998"/>
                  </a:lnTo>
                  <a:lnTo>
                    <a:pt x="1889" y="11998"/>
                  </a:lnTo>
                  <a:lnTo>
                    <a:pt x="4362"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60"/>
            <p:cNvSpPr/>
            <p:nvPr/>
          </p:nvSpPr>
          <p:spPr>
            <a:xfrm>
              <a:off x="2669858" y="2810815"/>
              <a:ext cx="114643" cy="115188"/>
            </a:xfrm>
            <a:custGeom>
              <a:rect b="b" l="l" r="r" t="t"/>
              <a:pathLst>
                <a:path extrusionOk="0" h="3594" w="3577">
                  <a:moveTo>
                    <a:pt x="586" y="903"/>
                  </a:moveTo>
                  <a:cubicBezTo>
                    <a:pt x="669" y="786"/>
                    <a:pt x="753" y="686"/>
                    <a:pt x="870" y="619"/>
                  </a:cubicBezTo>
                  <a:lnTo>
                    <a:pt x="803" y="251"/>
                  </a:lnTo>
                  <a:lnTo>
                    <a:pt x="1354" y="17"/>
                  </a:lnTo>
                  <a:lnTo>
                    <a:pt x="1572" y="301"/>
                  </a:lnTo>
                  <a:cubicBezTo>
                    <a:pt x="1705" y="285"/>
                    <a:pt x="1839" y="285"/>
                    <a:pt x="1973" y="301"/>
                  </a:cubicBezTo>
                  <a:lnTo>
                    <a:pt x="2173" y="1"/>
                  </a:lnTo>
                  <a:lnTo>
                    <a:pt x="2741" y="235"/>
                  </a:lnTo>
                  <a:lnTo>
                    <a:pt x="2691" y="586"/>
                  </a:lnTo>
                  <a:cubicBezTo>
                    <a:pt x="2791" y="669"/>
                    <a:pt x="2892" y="769"/>
                    <a:pt x="2975" y="870"/>
                  </a:cubicBezTo>
                  <a:lnTo>
                    <a:pt x="3326" y="803"/>
                  </a:lnTo>
                  <a:lnTo>
                    <a:pt x="3577" y="1371"/>
                  </a:lnTo>
                  <a:lnTo>
                    <a:pt x="3276" y="1588"/>
                  </a:lnTo>
                  <a:cubicBezTo>
                    <a:pt x="3293" y="1705"/>
                    <a:pt x="3293" y="1839"/>
                    <a:pt x="3276" y="1972"/>
                  </a:cubicBezTo>
                  <a:lnTo>
                    <a:pt x="3577" y="2190"/>
                  </a:lnTo>
                  <a:lnTo>
                    <a:pt x="3359" y="2758"/>
                  </a:lnTo>
                  <a:lnTo>
                    <a:pt x="2992" y="2691"/>
                  </a:lnTo>
                  <a:cubicBezTo>
                    <a:pt x="2908" y="2808"/>
                    <a:pt x="2825" y="2891"/>
                    <a:pt x="2708" y="2975"/>
                  </a:cubicBezTo>
                  <a:lnTo>
                    <a:pt x="2775" y="3342"/>
                  </a:lnTo>
                  <a:lnTo>
                    <a:pt x="2223" y="3576"/>
                  </a:lnTo>
                  <a:lnTo>
                    <a:pt x="2006" y="3276"/>
                  </a:lnTo>
                  <a:cubicBezTo>
                    <a:pt x="1872" y="3309"/>
                    <a:pt x="1739" y="3309"/>
                    <a:pt x="1605" y="3292"/>
                  </a:cubicBezTo>
                  <a:lnTo>
                    <a:pt x="1388" y="3593"/>
                  </a:lnTo>
                  <a:lnTo>
                    <a:pt x="836" y="3359"/>
                  </a:lnTo>
                  <a:lnTo>
                    <a:pt x="886" y="2992"/>
                  </a:lnTo>
                  <a:cubicBezTo>
                    <a:pt x="786" y="2925"/>
                    <a:pt x="686" y="2824"/>
                    <a:pt x="602" y="2724"/>
                  </a:cubicBezTo>
                  <a:lnTo>
                    <a:pt x="235" y="2791"/>
                  </a:lnTo>
                  <a:lnTo>
                    <a:pt x="1" y="2223"/>
                  </a:lnTo>
                  <a:lnTo>
                    <a:pt x="302" y="2006"/>
                  </a:lnTo>
                  <a:cubicBezTo>
                    <a:pt x="285" y="1872"/>
                    <a:pt x="285" y="1738"/>
                    <a:pt x="302" y="1605"/>
                  </a:cubicBezTo>
                  <a:lnTo>
                    <a:pt x="1" y="1404"/>
                  </a:lnTo>
                  <a:lnTo>
                    <a:pt x="218" y="836"/>
                  </a:lnTo>
                  <a:close/>
                  <a:moveTo>
                    <a:pt x="1187" y="1521"/>
                  </a:moveTo>
                  <a:cubicBezTo>
                    <a:pt x="970" y="2073"/>
                    <a:pt x="1521" y="2607"/>
                    <a:pt x="2056" y="2373"/>
                  </a:cubicBezTo>
                  <a:cubicBezTo>
                    <a:pt x="2591" y="2139"/>
                    <a:pt x="2591" y="1388"/>
                    <a:pt x="2039" y="1170"/>
                  </a:cubicBezTo>
                  <a:cubicBezTo>
                    <a:pt x="1705" y="1037"/>
                    <a:pt x="1321" y="1187"/>
                    <a:pt x="1187" y="152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60"/>
            <p:cNvSpPr/>
            <p:nvPr/>
          </p:nvSpPr>
          <p:spPr>
            <a:xfrm>
              <a:off x="2748060" y="2861166"/>
              <a:ext cx="403798" cy="403798"/>
            </a:xfrm>
            <a:custGeom>
              <a:rect b="b" l="l" r="r" t="t"/>
              <a:pathLst>
                <a:path extrusionOk="0" h="12599" w="12599">
                  <a:moveTo>
                    <a:pt x="2089" y="3142"/>
                  </a:moveTo>
                  <a:cubicBezTo>
                    <a:pt x="2356" y="2774"/>
                    <a:pt x="2690" y="2440"/>
                    <a:pt x="3058" y="2156"/>
                  </a:cubicBezTo>
                  <a:lnTo>
                    <a:pt x="2824" y="886"/>
                  </a:lnTo>
                  <a:lnTo>
                    <a:pt x="4796" y="34"/>
                  </a:lnTo>
                  <a:lnTo>
                    <a:pt x="5548" y="1086"/>
                  </a:lnTo>
                  <a:cubicBezTo>
                    <a:pt x="6015" y="1020"/>
                    <a:pt x="6483" y="1020"/>
                    <a:pt x="6951" y="1070"/>
                  </a:cubicBezTo>
                  <a:lnTo>
                    <a:pt x="7686" y="0"/>
                  </a:lnTo>
                  <a:lnTo>
                    <a:pt x="9675" y="802"/>
                  </a:lnTo>
                  <a:lnTo>
                    <a:pt x="9457" y="2089"/>
                  </a:lnTo>
                  <a:cubicBezTo>
                    <a:pt x="9842" y="2356"/>
                    <a:pt x="10176" y="2690"/>
                    <a:pt x="10460" y="3058"/>
                  </a:cubicBezTo>
                  <a:lnTo>
                    <a:pt x="11730" y="2824"/>
                  </a:lnTo>
                  <a:lnTo>
                    <a:pt x="12565" y="4796"/>
                  </a:lnTo>
                  <a:lnTo>
                    <a:pt x="11529" y="5548"/>
                  </a:lnTo>
                  <a:cubicBezTo>
                    <a:pt x="11596" y="6015"/>
                    <a:pt x="11596" y="6483"/>
                    <a:pt x="11546" y="6951"/>
                  </a:cubicBezTo>
                  <a:lnTo>
                    <a:pt x="12599" y="7686"/>
                  </a:lnTo>
                  <a:lnTo>
                    <a:pt x="11813" y="9675"/>
                  </a:lnTo>
                  <a:lnTo>
                    <a:pt x="10527" y="9457"/>
                  </a:lnTo>
                  <a:cubicBezTo>
                    <a:pt x="10243" y="9842"/>
                    <a:pt x="9925" y="10176"/>
                    <a:pt x="9558" y="10460"/>
                  </a:cubicBezTo>
                  <a:lnTo>
                    <a:pt x="9792" y="11730"/>
                  </a:lnTo>
                  <a:lnTo>
                    <a:pt x="7820" y="12565"/>
                  </a:lnTo>
                  <a:lnTo>
                    <a:pt x="7051" y="11529"/>
                  </a:lnTo>
                  <a:cubicBezTo>
                    <a:pt x="6600" y="11596"/>
                    <a:pt x="6132" y="11596"/>
                    <a:pt x="5665" y="11546"/>
                  </a:cubicBezTo>
                  <a:lnTo>
                    <a:pt x="4929" y="12599"/>
                  </a:lnTo>
                  <a:lnTo>
                    <a:pt x="2941" y="11797"/>
                  </a:lnTo>
                  <a:lnTo>
                    <a:pt x="3142" y="10527"/>
                  </a:lnTo>
                  <a:cubicBezTo>
                    <a:pt x="2774" y="10243"/>
                    <a:pt x="2440" y="9925"/>
                    <a:pt x="2156" y="9558"/>
                  </a:cubicBezTo>
                  <a:lnTo>
                    <a:pt x="886" y="9792"/>
                  </a:lnTo>
                  <a:lnTo>
                    <a:pt x="34" y="7820"/>
                  </a:lnTo>
                  <a:lnTo>
                    <a:pt x="1086" y="7051"/>
                  </a:lnTo>
                  <a:cubicBezTo>
                    <a:pt x="1020" y="6600"/>
                    <a:pt x="1020" y="6132"/>
                    <a:pt x="1070" y="5665"/>
                  </a:cubicBezTo>
                  <a:lnTo>
                    <a:pt x="0" y="4929"/>
                  </a:lnTo>
                  <a:lnTo>
                    <a:pt x="802" y="2941"/>
                  </a:lnTo>
                  <a:close/>
                  <a:moveTo>
                    <a:pt x="4211" y="5364"/>
                  </a:moveTo>
                  <a:cubicBezTo>
                    <a:pt x="3442" y="7252"/>
                    <a:pt x="5364" y="9123"/>
                    <a:pt x="7235" y="8321"/>
                  </a:cubicBezTo>
                  <a:cubicBezTo>
                    <a:pt x="9123" y="7519"/>
                    <a:pt x="9090" y="4846"/>
                    <a:pt x="7202" y="4077"/>
                  </a:cubicBezTo>
                  <a:cubicBezTo>
                    <a:pt x="6015" y="3609"/>
                    <a:pt x="4679" y="4177"/>
                    <a:pt x="4211" y="5364"/>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60"/>
            <p:cNvSpPr/>
            <p:nvPr/>
          </p:nvSpPr>
          <p:spPr>
            <a:xfrm>
              <a:off x="2520473" y="3035742"/>
              <a:ext cx="198710" cy="198710"/>
            </a:xfrm>
            <a:custGeom>
              <a:rect b="b" l="l" r="r" t="t"/>
              <a:pathLst>
                <a:path extrusionOk="0" h="6200" w="6200">
                  <a:moveTo>
                    <a:pt x="3109" y="1923"/>
                  </a:moveTo>
                  <a:cubicBezTo>
                    <a:pt x="3249" y="1923"/>
                    <a:pt x="3390" y="1950"/>
                    <a:pt x="3526" y="2005"/>
                  </a:cubicBezTo>
                  <a:cubicBezTo>
                    <a:pt x="4461" y="2373"/>
                    <a:pt x="4478" y="3693"/>
                    <a:pt x="3559" y="4094"/>
                  </a:cubicBezTo>
                  <a:cubicBezTo>
                    <a:pt x="3409" y="4155"/>
                    <a:pt x="3260" y="4184"/>
                    <a:pt x="3115" y="4184"/>
                  </a:cubicBezTo>
                  <a:cubicBezTo>
                    <a:pt x="2357" y="4184"/>
                    <a:pt x="1747" y="3409"/>
                    <a:pt x="2055" y="2624"/>
                  </a:cubicBezTo>
                  <a:cubicBezTo>
                    <a:pt x="2233" y="2191"/>
                    <a:pt x="2663" y="1923"/>
                    <a:pt x="3109" y="1923"/>
                  </a:cubicBezTo>
                  <a:close/>
                  <a:moveTo>
                    <a:pt x="2356" y="0"/>
                  </a:moveTo>
                  <a:lnTo>
                    <a:pt x="1387" y="418"/>
                  </a:lnTo>
                  <a:lnTo>
                    <a:pt x="1487" y="1053"/>
                  </a:lnTo>
                  <a:cubicBezTo>
                    <a:pt x="1320" y="1187"/>
                    <a:pt x="1153" y="1354"/>
                    <a:pt x="1019" y="1537"/>
                  </a:cubicBezTo>
                  <a:lnTo>
                    <a:pt x="385" y="1437"/>
                  </a:lnTo>
                  <a:lnTo>
                    <a:pt x="0" y="2423"/>
                  </a:lnTo>
                  <a:lnTo>
                    <a:pt x="518" y="2774"/>
                  </a:lnTo>
                  <a:cubicBezTo>
                    <a:pt x="485" y="3008"/>
                    <a:pt x="485" y="3242"/>
                    <a:pt x="518" y="3459"/>
                  </a:cubicBezTo>
                  <a:lnTo>
                    <a:pt x="17" y="3843"/>
                  </a:lnTo>
                  <a:lnTo>
                    <a:pt x="418" y="4812"/>
                  </a:lnTo>
                  <a:lnTo>
                    <a:pt x="1053" y="4695"/>
                  </a:lnTo>
                  <a:cubicBezTo>
                    <a:pt x="1187" y="4879"/>
                    <a:pt x="1354" y="5030"/>
                    <a:pt x="1537" y="5180"/>
                  </a:cubicBezTo>
                  <a:lnTo>
                    <a:pt x="1437" y="5798"/>
                  </a:lnTo>
                  <a:lnTo>
                    <a:pt x="2423" y="6199"/>
                  </a:lnTo>
                  <a:lnTo>
                    <a:pt x="2774" y="5664"/>
                  </a:lnTo>
                  <a:cubicBezTo>
                    <a:pt x="2891" y="5681"/>
                    <a:pt x="3008" y="5690"/>
                    <a:pt x="3123" y="5690"/>
                  </a:cubicBezTo>
                  <a:cubicBezTo>
                    <a:pt x="3238" y="5690"/>
                    <a:pt x="3350" y="5681"/>
                    <a:pt x="3459" y="5664"/>
                  </a:cubicBezTo>
                  <a:lnTo>
                    <a:pt x="3843" y="6182"/>
                  </a:lnTo>
                  <a:lnTo>
                    <a:pt x="4812" y="5765"/>
                  </a:lnTo>
                  <a:lnTo>
                    <a:pt x="4695" y="5130"/>
                  </a:lnTo>
                  <a:cubicBezTo>
                    <a:pt x="4879" y="4996"/>
                    <a:pt x="5030" y="4829"/>
                    <a:pt x="5180" y="4645"/>
                  </a:cubicBezTo>
                  <a:lnTo>
                    <a:pt x="5798" y="4746"/>
                  </a:lnTo>
                  <a:lnTo>
                    <a:pt x="6199" y="3776"/>
                  </a:lnTo>
                  <a:lnTo>
                    <a:pt x="5664" y="3409"/>
                  </a:lnTo>
                  <a:cubicBezTo>
                    <a:pt x="5698" y="3175"/>
                    <a:pt x="5698" y="2958"/>
                    <a:pt x="5664" y="2724"/>
                  </a:cubicBezTo>
                  <a:lnTo>
                    <a:pt x="6182" y="2356"/>
                  </a:lnTo>
                  <a:lnTo>
                    <a:pt x="5765" y="1387"/>
                  </a:lnTo>
                  <a:lnTo>
                    <a:pt x="5146" y="1487"/>
                  </a:lnTo>
                  <a:cubicBezTo>
                    <a:pt x="4996" y="1320"/>
                    <a:pt x="4829" y="1153"/>
                    <a:pt x="4645" y="1020"/>
                  </a:cubicBezTo>
                  <a:lnTo>
                    <a:pt x="4745" y="385"/>
                  </a:lnTo>
                  <a:lnTo>
                    <a:pt x="3776" y="0"/>
                  </a:lnTo>
                  <a:lnTo>
                    <a:pt x="3409" y="518"/>
                  </a:lnTo>
                  <a:cubicBezTo>
                    <a:pt x="3292" y="502"/>
                    <a:pt x="3179" y="493"/>
                    <a:pt x="3066" y="493"/>
                  </a:cubicBezTo>
                  <a:cubicBezTo>
                    <a:pt x="2953" y="493"/>
                    <a:pt x="2841" y="502"/>
                    <a:pt x="2724" y="518"/>
                  </a:cubicBezTo>
                  <a:lnTo>
                    <a:pt x="235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60"/>
            <p:cNvSpPr/>
            <p:nvPr/>
          </p:nvSpPr>
          <p:spPr>
            <a:xfrm>
              <a:off x="2582586" y="3096573"/>
              <a:ext cx="77689" cy="74132"/>
            </a:xfrm>
            <a:custGeom>
              <a:rect b="b" l="l" r="r" t="t"/>
              <a:pathLst>
                <a:path extrusionOk="0" h="2313" w="2424">
                  <a:moveTo>
                    <a:pt x="1158" y="0"/>
                  </a:moveTo>
                  <a:cubicBezTo>
                    <a:pt x="1058" y="0"/>
                    <a:pt x="961" y="13"/>
                    <a:pt x="869" y="40"/>
                  </a:cubicBezTo>
                  <a:cubicBezTo>
                    <a:pt x="619" y="107"/>
                    <a:pt x="401" y="258"/>
                    <a:pt x="251" y="475"/>
                  </a:cubicBezTo>
                  <a:cubicBezTo>
                    <a:pt x="201" y="558"/>
                    <a:pt x="151" y="642"/>
                    <a:pt x="117" y="726"/>
                  </a:cubicBezTo>
                  <a:cubicBezTo>
                    <a:pt x="134" y="726"/>
                    <a:pt x="168" y="642"/>
                    <a:pt x="268" y="492"/>
                  </a:cubicBezTo>
                  <a:cubicBezTo>
                    <a:pt x="418" y="291"/>
                    <a:pt x="635" y="157"/>
                    <a:pt x="886" y="91"/>
                  </a:cubicBezTo>
                  <a:cubicBezTo>
                    <a:pt x="983" y="63"/>
                    <a:pt x="1082" y="49"/>
                    <a:pt x="1182" y="49"/>
                  </a:cubicBezTo>
                  <a:cubicBezTo>
                    <a:pt x="1442" y="49"/>
                    <a:pt x="1700" y="143"/>
                    <a:pt x="1905" y="325"/>
                  </a:cubicBezTo>
                  <a:cubicBezTo>
                    <a:pt x="2072" y="475"/>
                    <a:pt x="2189" y="675"/>
                    <a:pt x="2239" y="876"/>
                  </a:cubicBezTo>
                  <a:cubicBezTo>
                    <a:pt x="2356" y="1344"/>
                    <a:pt x="2156" y="1828"/>
                    <a:pt x="1755" y="2079"/>
                  </a:cubicBezTo>
                  <a:cubicBezTo>
                    <a:pt x="1590" y="2184"/>
                    <a:pt x="1398" y="2249"/>
                    <a:pt x="1203" y="2249"/>
                  </a:cubicBezTo>
                  <a:cubicBezTo>
                    <a:pt x="1181" y="2249"/>
                    <a:pt x="1159" y="2248"/>
                    <a:pt x="1137" y="2246"/>
                  </a:cubicBezTo>
                  <a:cubicBezTo>
                    <a:pt x="769" y="2246"/>
                    <a:pt x="418" y="2046"/>
                    <a:pt x="218" y="1711"/>
                  </a:cubicBezTo>
                  <a:cubicBezTo>
                    <a:pt x="101" y="1511"/>
                    <a:pt x="34" y="1244"/>
                    <a:pt x="67" y="993"/>
                  </a:cubicBezTo>
                  <a:cubicBezTo>
                    <a:pt x="84" y="826"/>
                    <a:pt x="134" y="726"/>
                    <a:pt x="134" y="726"/>
                  </a:cubicBezTo>
                  <a:lnTo>
                    <a:pt x="134" y="726"/>
                  </a:lnTo>
                  <a:cubicBezTo>
                    <a:pt x="84" y="809"/>
                    <a:pt x="51" y="909"/>
                    <a:pt x="51" y="993"/>
                  </a:cubicBezTo>
                  <a:cubicBezTo>
                    <a:pt x="0" y="1260"/>
                    <a:pt x="51" y="1511"/>
                    <a:pt x="184" y="1745"/>
                  </a:cubicBezTo>
                  <a:cubicBezTo>
                    <a:pt x="268" y="1895"/>
                    <a:pt x="401" y="2029"/>
                    <a:pt x="552" y="2129"/>
                  </a:cubicBezTo>
                  <a:cubicBezTo>
                    <a:pt x="719" y="2246"/>
                    <a:pt x="919" y="2296"/>
                    <a:pt x="1137" y="2313"/>
                  </a:cubicBezTo>
                  <a:cubicBezTo>
                    <a:pt x="1371" y="2313"/>
                    <a:pt x="1588" y="2263"/>
                    <a:pt x="1788" y="2129"/>
                  </a:cubicBezTo>
                  <a:cubicBezTo>
                    <a:pt x="2223" y="1878"/>
                    <a:pt x="2423" y="1360"/>
                    <a:pt x="2290" y="859"/>
                  </a:cubicBezTo>
                  <a:cubicBezTo>
                    <a:pt x="2239" y="642"/>
                    <a:pt x="2122" y="442"/>
                    <a:pt x="1939" y="291"/>
                  </a:cubicBezTo>
                  <a:cubicBezTo>
                    <a:pt x="1788" y="157"/>
                    <a:pt x="1604" y="57"/>
                    <a:pt x="1404" y="24"/>
                  </a:cubicBezTo>
                  <a:cubicBezTo>
                    <a:pt x="1321" y="9"/>
                    <a:pt x="1239" y="0"/>
                    <a:pt x="115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60"/>
            <p:cNvSpPr/>
            <p:nvPr/>
          </p:nvSpPr>
          <p:spPr>
            <a:xfrm>
              <a:off x="2519384" y="3034652"/>
              <a:ext cx="200857" cy="200857"/>
            </a:xfrm>
            <a:custGeom>
              <a:rect b="b" l="l" r="r" t="t"/>
              <a:pathLst>
                <a:path extrusionOk="0" h="6267" w="6267">
                  <a:moveTo>
                    <a:pt x="1154" y="1438"/>
                  </a:moveTo>
                  <a:cubicBezTo>
                    <a:pt x="1131" y="1460"/>
                    <a:pt x="1109" y="1490"/>
                    <a:pt x="1092" y="1512"/>
                  </a:cubicBezTo>
                  <a:lnTo>
                    <a:pt x="1092" y="1512"/>
                  </a:lnTo>
                  <a:lnTo>
                    <a:pt x="1154" y="1438"/>
                  </a:lnTo>
                  <a:close/>
                  <a:moveTo>
                    <a:pt x="1092" y="1512"/>
                  </a:moveTo>
                  <a:lnTo>
                    <a:pt x="1070" y="1538"/>
                  </a:lnTo>
                  <a:cubicBezTo>
                    <a:pt x="1076" y="1533"/>
                    <a:pt x="1083" y="1523"/>
                    <a:pt x="1092" y="1512"/>
                  </a:cubicBezTo>
                  <a:close/>
                  <a:moveTo>
                    <a:pt x="3794" y="1"/>
                  </a:moveTo>
                  <a:lnTo>
                    <a:pt x="3794" y="18"/>
                  </a:lnTo>
                  <a:lnTo>
                    <a:pt x="3438" y="519"/>
                  </a:lnTo>
                  <a:lnTo>
                    <a:pt x="3438" y="519"/>
                  </a:lnTo>
                  <a:cubicBezTo>
                    <a:pt x="3343" y="512"/>
                    <a:pt x="3250" y="508"/>
                    <a:pt x="3158" y="508"/>
                  </a:cubicBezTo>
                  <a:cubicBezTo>
                    <a:pt x="3027" y="508"/>
                    <a:pt x="2898" y="516"/>
                    <a:pt x="2762" y="535"/>
                  </a:cubicBezTo>
                  <a:lnTo>
                    <a:pt x="2762" y="535"/>
                  </a:lnTo>
                  <a:lnTo>
                    <a:pt x="2407" y="34"/>
                  </a:lnTo>
                  <a:lnTo>
                    <a:pt x="2390" y="18"/>
                  </a:lnTo>
                  <a:lnTo>
                    <a:pt x="2373" y="18"/>
                  </a:lnTo>
                  <a:lnTo>
                    <a:pt x="1404" y="435"/>
                  </a:lnTo>
                  <a:lnTo>
                    <a:pt x="1404" y="452"/>
                  </a:lnTo>
                  <a:cubicBezTo>
                    <a:pt x="1453" y="696"/>
                    <a:pt x="1486" y="908"/>
                    <a:pt x="1518" y="1073"/>
                  </a:cubicBezTo>
                  <a:lnTo>
                    <a:pt x="1518" y="1073"/>
                  </a:lnTo>
                  <a:cubicBezTo>
                    <a:pt x="1386" y="1189"/>
                    <a:pt x="1253" y="1305"/>
                    <a:pt x="1154" y="1438"/>
                  </a:cubicBezTo>
                  <a:cubicBezTo>
                    <a:pt x="1271" y="1321"/>
                    <a:pt x="1404" y="1187"/>
                    <a:pt x="1538" y="1087"/>
                  </a:cubicBezTo>
                  <a:lnTo>
                    <a:pt x="1439" y="461"/>
                  </a:lnTo>
                  <a:lnTo>
                    <a:pt x="2386" y="69"/>
                  </a:lnTo>
                  <a:lnTo>
                    <a:pt x="2741" y="569"/>
                  </a:lnTo>
                  <a:lnTo>
                    <a:pt x="2741" y="586"/>
                  </a:lnTo>
                  <a:lnTo>
                    <a:pt x="2758" y="586"/>
                  </a:lnTo>
                  <a:cubicBezTo>
                    <a:pt x="2895" y="566"/>
                    <a:pt x="3026" y="558"/>
                    <a:pt x="3158" y="558"/>
                  </a:cubicBezTo>
                  <a:cubicBezTo>
                    <a:pt x="3252" y="558"/>
                    <a:pt x="3346" y="562"/>
                    <a:pt x="3443" y="569"/>
                  </a:cubicBezTo>
                  <a:lnTo>
                    <a:pt x="3460" y="569"/>
                  </a:lnTo>
                  <a:cubicBezTo>
                    <a:pt x="3572" y="409"/>
                    <a:pt x="3683" y="234"/>
                    <a:pt x="3810" y="58"/>
                  </a:cubicBezTo>
                  <a:lnTo>
                    <a:pt x="3810" y="58"/>
                  </a:lnTo>
                  <a:lnTo>
                    <a:pt x="4759" y="444"/>
                  </a:lnTo>
                  <a:lnTo>
                    <a:pt x="4759" y="444"/>
                  </a:lnTo>
                  <a:cubicBezTo>
                    <a:pt x="4727" y="637"/>
                    <a:pt x="4695" y="845"/>
                    <a:pt x="4663" y="1037"/>
                  </a:cubicBezTo>
                  <a:lnTo>
                    <a:pt x="4646" y="1054"/>
                  </a:lnTo>
                  <a:lnTo>
                    <a:pt x="4663" y="1070"/>
                  </a:lnTo>
                  <a:cubicBezTo>
                    <a:pt x="4846" y="1204"/>
                    <a:pt x="5013" y="1371"/>
                    <a:pt x="5147" y="1555"/>
                  </a:cubicBezTo>
                  <a:lnTo>
                    <a:pt x="5180" y="1555"/>
                  </a:lnTo>
                  <a:lnTo>
                    <a:pt x="5774" y="1442"/>
                  </a:lnTo>
                  <a:lnTo>
                    <a:pt x="5774" y="1442"/>
                  </a:lnTo>
                  <a:lnTo>
                    <a:pt x="6176" y="2374"/>
                  </a:lnTo>
                  <a:lnTo>
                    <a:pt x="6176" y="2374"/>
                  </a:lnTo>
                  <a:lnTo>
                    <a:pt x="5682" y="2724"/>
                  </a:lnTo>
                  <a:lnTo>
                    <a:pt x="5665" y="2741"/>
                  </a:lnTo>
                  <a:lnTo>
                    <a:pt x="5665" y="2758"/>
                  </a:lnTo>
                  <a:cubicBezTo>
                    <a:pt x="5698" y="2992"/>
                    <a:pt x="5698" y="3209"/>
                    <a:pt x="5665" y="3443"/>
                  </a:cubicBezTo>
                  <a:lnTo>
                    <a:pt x="5665" y="3460"/>
                  </a:lnTo>
                  <a:lnTo>
                    <a:pt x="5682" y="3476"/>
                  </a:lnTo>
                  <a:lnTo>
                    <a:pt x="6192" y="3811"/>
                  </a:lnTo>
                  <a:lnTo>
                    <a:pt x="6192" y="3811"/>
                  </a:lnTo>
                  <a:cubicBezTo>
                    <a:pt x="6066" y="4112"/>
                    <a:pt x="5940" y="4427"/>
                    <a:pt x="5813" y="4743"/>
                  </a:cubicBezTo>
                  <a:lnTo>
                    <a:pt x="5813" y="4743"/>
                  </a:lnTo>
                  <a:lnTo>
                    <a:pt x="5214" y="4646"/>
                  </a:lnTo>
                  <a:lnTo>
                    <a:pt x="5197" y="4646"/>
                  </a:lnTo>
                  <a:lnTo>
                    <a:pt x="5180" y="4663"/>
                  </a:lnTo>
                  <a:cubicBezTo>
                    <a:pt x="5047" y="4846"/>
                    <a:pt x="4880" y="5013"/>
                    <a:pt x="4713" y="5147"/>
                  </a:cubicBezTo>
                  <a:lnTo>
                    <a:pt x="4696" y="5164"/>
                  </a:lnTo>
                  <a:lnTo>
                    <a:pt x="4696" y="5181"/>
                  </a:lnTo>
                  <a:cubicBezTo>
                    <a:pt x="4728" y="5389"/>
                    <a:pt x="4775" y="5582"/>
                    <a:pt x="4809" y="5774"/>
                  </a:cubicBezTo>
                  <a:lnTo>
                    <a:pt x="4809" y="5774"/>
                  </a:lnTo>
                  <a:lnTo>
                    <a:pt x="3877" y="6176"/>
                  </a:lnTo>
                  <a:lnTo>
                    <a:pt x="3877" y="6176"/>
                  </a:lnTo>
                  <a:lnTo>
                    <a:pt x="3526" y="5682"/>
                  </a:lnTo>
                  <a:lnTo>
                    <a:pt x="3510" y="5665"/>
                  </a:lnTo>
                  <a:lnTo>
                    <a:pt x="3493" y="5665"/>
                  </a:lnTo>
                  <a:cubicBezTo>
                    <a:pt x="3384" y="5682"/>
                    <a:pt x="3272" y="5690"/>
                    <a:pt x="3159" y="5690"/>
                  </a:cubicBezTo>
                  <a:cubicBezTo>
                    <a:pt x="3046" y="5690"/>
                    <a:pt x="2933" y="5682"/>
                    <a:pt x="2825" y="5665"/>
                  </a:cubicBezTo>
                  <a:lnTo>
                    <a:pt x="2791" y="5665"/>
                  </a:lnTo>
                  <a:lnTo>
                    <a:pt x="2791" y="5682"/>
                  </a:lnTo>
                  <a:lnTo>
                    <a:pt x="2440" y="6193"/>
                  </a:lnTo>
                  <a:lnTo>
                    <a:pt x="2440" y="6193"/>
                  </a:lnTo>
                  <a:lnTo>
                    <a:pt x="1506" y="5823"/>
                  </a:lnTo>
                  <a:lnTo>
                    <a:pt x="1506" y="5823"/>
                  </a:lnTo>
                  <a:cubicBezTo>
                    <a:pt x="1539" y="5609"/>
                    <a:pt x="1572" y="5395"/>
                    <a:pt x="1605" y="5214"/>
                  </a:cubicBezTo>
                  <a:lnTo>
                    <a:pt x="1605" y="5197"/>
                  </a:lnTo>
                  <a:lnTo>
                    <a:pt x="1588" y="5181"/>
                  </a:lnTo>
                  <a:cubicBezTo>
                    <a:pt x="1404" y="5047"/>
                    <a:pt x="1237" y="4880"/>
                    <a:pt x="1104" y="4713"/>
                  </a:cubicBezTo>
                  <a:lnTo>
                    <a:pt x="1087" y="4696"/>
                  </a:lnTo>
                  <a:lnTo>
                    <a:pt x="476" y="4808"/>
                  </a:lnTo>
                  <a:lnTo>
                    <a:pt x="476" y="4808"/>
                  </a:lnTo>
                  <a:lnTo>
                    <a:pt x="75" y="3876"/>
                  </a:lnTo>
                  <a:lnTo>
                    <a:pt x="75" y="3876"/>
                  </a:lnTo>
                  <a:lnTo>
                    <a:pt x="569" y="3510"/>
                  </a:lnTo>
                  <a:lnTo>
                    <a:pt x="586" y="3510"/>
                  </a:lnTo>
                  <a:lnTo>
                    <a:pt x="586" y="3493"/>
                  </a:lnTo>
                  <a:cubicBezTo>
                    <a:pt x="552" y="3276"/>
                    <a:pt x="536" y="3042"/>
                    <a:pt x="569" y="2808"/>
                  </a:cubicBezTo>
                  <a:lnTo>
                    <a:pt x="569" y="2791"/>
                  </a:lnTo>
                  <a:lnTo>
                    <a:pt x="53" y="2452"/>
                  </a:lnTo>
                  <a:lnTo>
                    <a:pt x="428" y="1489"/>
                  </a:lnTo>
                  <a:lnTo>
                    <a:pt x="428" y="1489"/>
                  </a:lnTo>
                  <a:lnTo>
                    <a:pt x="886" y="1555"/>
                  </a:lnTo>
                  <a:lnTo>
                    <a:pt x="1003" y="1571"/>
                  </a:lnTo>
                  <a:lnTo>
                    <a:pt x="886" y="1538"/>
                  </a:lnTo>
                  <a:lnTo>
                    <a:pt x="419" y="1455"/>
                  </a:lnTo>
                  <a:lnTo>
                    <a:pt x="419" y="1471"/>
                  </a:lnTo>
                  <a:lnTo>
                    <a:pt x="18" y="2440"/>
                  </a:lnTo>
                  <a:lnTo>
                    <a:pt x="1" y="2457"/>
                  </a:lnTo>
                  <a:lnTo>
                    <a:pt x="18" y="2457"/>
                  </a:lnTo>
                  <a:lnTo>
                    <a:pt x="533" y="2823"/>
                  </a:lnTo>
                  <a:lnTo>
                    <a:pt x="533" y="2823"/>
                  </a:lnTo>
                  <a:cubicBezTo>
                    <a:pt x="503" y="3046"/>
                    <a:pt x="503" y="3268"/>
                    <a:pt x="533" y="3491"/>
                  </a:cubicBezTo>
                  <a:lnTo>
                    <a:pt x="533" y="3491"/>
                  </a:lnTo>
                  <a:lnTo>
                    <a:pt x="34" y="3861"/>
                  </a:lnTo>
                  <a:lnTo>
                    <a:pt x="18" y="3861"/>
                  </a:lnTo>
                  <a:lnTo>
                    <a:pt x="18" y="3877"/>
                  </a:lnTo>
                  <a:cubicBezTo>
                    <a:pt x="151" y="4195"/>
                    <a:pt x="285" y="4512"/>
                    <a:pt x="435" y="4846"/>
                  </a:cubicBezTo>
                  <a:lnTo>
                    <a:pt x="435" y="4863"/>
                  </a:lnTo>
                  <a:lnTo>
                    <a:pt x="469" y="4863"/>
                  </a:lnTo>
                  <a:lnTo>
                    <a:pt x="1072" y="4749"/>
                  </a:lnTo>
                  <a:lnTo>
                    <a:pt x="1072" y="4749"/>
                  </a:lnTo>
                  <a:cubicBezTo>
                    <a:pt x="1204" y="4930"/>
                    <a:pt x="1369" y="5095"/>
                    <a:pt x="1550" y="5227"/>
                  </a:cubicBezTo>
                  <a:lnTo>
                    <a:pt x="1550" y="5227"/>
                  </a:lnTo>
                  <a:cubicBezTo>
                    <a:pt x="1518" y="5419"/>
                    <a:pt x="1485" y="5626"/>
                    <a:pt x="1438" y="5832"/>
                  </a:cubicBezTo>
                  <a:lnTo>
                    <a:pt x="1438" y="5849"/>
                  </a:lnTo>
                  <a:lnTo>
                    <a:pt x="1471" y="5866"/>
                  </a:lnTo>
                  <a:lnTo>
                    <a:pt x="2440" y="6250"/>
                  </a:lnTo>
                  <a:lnTo>
                    <a:pt x="2457" y="6267"/>
                  </a:lnTo>
                  <a:lnTo>
                    <a:pt x="2474" y="6250"/>
                  </a:lnTo>
                  <a:cubicBezTo>
                    <a:pt x="2587" y="6089"/>
                    <a:pt x="2699" y="5912"/>
                    <a:pt x="2827" y="5735"/>
                  </a:cubicBezTo>
                  <a:lnTo>
                    <a:pt x="2827" y="5735"/>
                  </a:lnTo>
                  <a:cubicBezTo>
                    <a:pt x="2938" y="5750"/>
                    <a:pt x="3048" y="5757"/>
                    <a:pt x="3159" y="5757"/>
                  </a:cubicBezTo>
                  <a:cubicBezTo>
                    <a:pt x="3269" y="5757"/>
                    <a:pt x="3380" y="5750"/>
                    <a:pt x="3490" y="5735"/>
                  </a:cubicBezTo>
                  <a:lnTo>
                    <a:pt x="3490" y="5735"/>
                  </a:lnTo>
                  <a:lnTo>
                    <a:pt x="3844" y="6233"/>
                  </a:lnTo>
                  <a:lnTo>
                    <a:pt x="3861" y="6250"/>
                  </a:lnTo>
                  <a:lnTo>
                    <a:pt x="3877" y="6233"/>
                  </a:lnTo>
                  <a:lnTo>
                    <a:pt x="4846" y="5832"/>
                  </a:lnTo>
                  <a:lnTo>
                    <a:pt x="4880" y="5815"/>
                  </a:lnTo>
                  <a:lnTo>
                    <a:pt x="4880" y="5799"/>
                  </a:lnTo>
                  <a:cubicBezTo>
                    <a:pt x="4831" y="5604"/>
                    <a:pt x="4798" y="5393"/>
                    <a:pt x="4765" y="5181"/>
                  </a:cubicBezTo>
                  <a:lnTo>
                    <a:pt x="4765" y="5181"/>
                  </a:lnTo>
                  <a:cubicBezTo>
                    <a:pt x="4935" y="5040"/>
                    <a:pt x="5090" y="4885"/>
                    <a:pt x="5216" y="4716"/>
                  </a:cubicBezTo>
                  <a:lnTo>
                    <a:pt x="5216" y="4716"/>
                  </a:lnTo>
                  <a:lnTo>
                    <a:pt x="5832" y="4813"/>
                  </a:lnTo>
                  <a:lnTo>
                    <a:pt x="5866" y="4813"/>
                  </a:lnTo>
                  <a:lnTo>
                    <a:pt x="5866" y="4796"/>
                  </a:lnTo>
                  <a:cubicBezTo>
                    <a:pt x="5999" y="4462"/>
                    <a:pt x="6133" y="4128"/>
                    <a:pt x="6267" y="3810"/>
                  </a:cubicBezTo>
                  <a:lnTo>
                    <a:pt x="6267" y="3794"/>
                  </a:lnTo>
                  <a:lnTo>
                    <a:pt x="6250" y="3777"/>
                  </a:lnTo>
                  <a:lnTo>
                    <a:pt x="5736" y="3412"/>
                  </a:lnTo>
                  <a:lnTo>
                    <a:pt x="5736" y="3412"/>
                  </a:lnTo>
                  <a:cubicBezTo>
                    <a:pt x="5764" y="3195"/>
                    <a:pt x="5764" y="2978"/>
                    <a:pt x="5735" y="2761"/>
                  </a:cubicBezTo>
                  <a:lnTo>
                    <a:pt x="5735" y="2761"/>
                  </a:lnTo>
                  <a:lnTo>
                    <a:pt x="6233" y="2407"/>
                  </a:lnTo>
                  <a:lnTo>
                    <a:pt x="6250" y="2390"/>
                  </a:lnTo>
                  <a:lnTo>
                    <a:pt x="6250" y="2374"/>
                  </a:lnTo>
                  <a:cubicBezTo>
                    <a:pt x="6099" y="2039"/>
                    <a:pt x="5966" y="1722"/>
                    <a:pt x="5832" y="1404"/>
                  </a:cubicBezTo>
                  <a:lnTo>
                    <a:pt x="5815" y="1371"/>
                  </a:lnTo>
                  <a:lnTo>
                    <a:pt x="5799" y="1388"/>
                  </a:lnTo>
                  <a:lnTo>
                    <a:pt x="5193" y="1499"/>
                  </a:lnTo>
                  <a:lnTo>
                    <a:pt x="5193" y="1499"/>
                  </a:lnTo>
                  <a:cubicBezTo>
                    <a:pt x="5065" y="1324"/>
                    <a:pt x="4906" y="1164"/>
                    <a:pt x="4716" y="1033"/>
                  </a:cubicBezTo>
                  <a:lnTo>
                    <a:pt x="4716" y="1033"/>
                  </a:lnTo>
                  <a:cubicBezTo>
                    <a:pt x="4748" y="823"/>
                    <a:pt x="4781" y="613"/>
                    <a:pt x="4813" y="419"/>
                  </a:cubicBezTo>
                  <a:lnTo>
                    <a:pt x="4813" y="402"/>
                  </a:lnTo>
                  <a:lnTo>
                    <a:pt x="4796" y="385"/>
                  </a:lnTo>
                  <a:lnTo>
                    <a:pt x="381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60"/>
            <p:cNvSpPr/>
            <p:nvPr/>
          </p:nvSpPr>
          <p:spPr>
            <a:xfrm>
              <a:off x="762915" y="3071606"/>
              <a:ext cx="126950" cy="251721"/>
            </a:xfrm>
            <a:custGeom>
              <a:rect b="b" l="l" r="r" t="t"/>
              <a:pathLst>
                <a:path extrusionOk="0" h="7854" w="3961">
                  <a:moveTo>
                    <a:pt x="1" y="1"/>
                  </a:moveTo>
                  <a:lnTo>
                    <a:pt x="1" y="7854"/>
                  </a:lnTo>
                  <a:lnTo>
                    <a:pt x="3961" y="7854"/>
                  </a:lnTo>
                  <a:lnTo>
                    <a:pt x="396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60"/>
            <p:cNvSpPr/>
            <p:nvPr/>
          </p:nvSpPr>
          <p:spPr>
            <a:xfrm>
              <a:off x="894673" y="3071606"/>
              <a:ext cx="137110" cy="251721"/>
            </a:xfrm>
            <a:custGeom>
              <a:rect b="b" l="l" r="r" t="t"/>
              <a:pathLst>
                <a:path extrusionOk="0" h="7854" w="4278">
                  <a:moveTo>
                    <a:pt x="0" y="1"/>
                  </a:moveTo>
                  <a:lnTo>
                    <a:pt x="0" y="7854"/>
                  </a:lnTo>
                  <a:lnTo>
                    <a:pt x="4277" y="7854"/>
                  </a:lnTo>
                  <a:lnTo>
                    <a:pt x="427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60"/>
            <p:cNvSpPr/>
            <p:nvPr/>
          </p:nvSpPr>
          <p:spPr>
            <a:xfrm>
              <a:off x="894673" y="3340442"/>
              <a:ext cx="137110" cy="243163"/>
            </a:xfrm>
            <a:custGeom>
              <a:rect b="b" l="l" r="r" t="t"/>
              <a:pathLst>
                <a:path extrusionOk="0" h="7587" w="4278">
                  <a:moveTo>
                    <a:pt x="0" y="0"/>
                  </a:moveTo>
                  <a:lnTo>
                    <a:pt x="0" y="7586"/>
                  </a:lnTo>
                  <a:lnTo>
                    <a:pt x="4277" y="7586"/>
                  </a:lnTo>
                  <a:lnTo>
                    <a:pt x="4277"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60"/>
            <p:cNvSpPr/>
            <p:nvPr/>
          </p:nvSpPr>
          <p:spPr>
            <a:xfrm>
              <a:off x="1049410" y="2839212"/>
              <a:ext cx="266720" cy="228164"/>
            </a:xfrm>
            <a:custGeom>
              <a:rect b="b" l="l" r="r" t="t"/>
              <a:pathLst>
                <a:path extrusionOk="0" h="7119" w="8322">
                  <a:moveTo>
                    <a:pt x="1" y="0"/>
                  </a:moveTo>
                  <a:lnTo>
                    <a:pt x="1" y="7118"/>
                  </a:lnTo>
                  <a:lnTo>
                    <a:pt x="4512" y="7118"/>
                  </a:lnTo>
                  <a:lnTo>
                    <a:pt x="4512" y="151"/>
                  </a:lnTo>
                  <a:lnTo>
                    <a:pt x="4662" y="151"/>
                  </a:lnTo>
                  <a:lnTo>
                    <a:pt x="4662" y="7118"/>
                  </a:lnTo>
                  <a:lnTo>
                    <a:pt x="8322" y="7118"/>
                  </a:lnTo>
                  <a:lnTo>
                    <a:pt x="832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60"/>
            <p:cNvSpPr/>
            <p:nvPr/>
          </p:nvSpPr>
          <p:spPr>
            <a:xfrm>
              <a:off x="1198827" y="3071606"/>
              <a:ext cx="117303" cy="251721"/>
            </a:xfrm>
            <a:custGeom>
              <a:rect b="b" l="l" r="r" t="t"/>
              <a:pathLst>
                <a:path extrusionOk="0" h="7854" w="3660">
                  <a:moveTo>
                    <a:pt x="0" y="1"/>
                  </a:moveTo>
                  <a:lnTo>
                    <a:pt x="0" y="7854"/>
                  </a:lnTo>
                  <a:lnTo>
                    <a:pt x="3660" y="7854"/>
                  </a:lnTo>
                  <a:lnTo>
                    <a:pt x="366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60"/>
            <p:cNvSpPr/>
            <p:nvPr/>
          </p:nvSpPr>
          <p:spPr>
            <a:xfrm>
              <a:off x="1198827" y="3340442"/>
              <a:ext cx="117303" cy="243163"/>
            </a:xfrm>
            <a:custGeom>
              <a:rect b="b" l="l" r="r" t="t"/>
              <a:pathLst>
                <a:path extrusionOk="0" h="7587" w="3660">
                  <a:moveTo>
                    <a:pt x="0" y="0"/>
                  </a:moveTo>
                  <a:lnTo>
                    <a:pt x="0" y="7586"/>
                  </a:lnTo>
                  <a:lnTo>
                    <a:pt x="3660" y="7586"/>
                  </a:lnTo>
                  <a:lnTo>
                    <a:pt x="366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60"/>
            <p:cNvSpPr/>
            <p:nvPr/>
          </p:nvSpPr>
          <p:spPr>
            <a:xfrm>
              <a:off x="762915" y="3340442"/>
              <a:ext cx="126950" cy="243163"/>
            </a:xfrm>
            <a:custGeom>
              <a:rect b="b" l="l" r="r" t="t"/>
              <a:pathLst>
                <a:path extrusionOk="0" h="7587" w="3961">
                  <a:moveTo>
                    <a:pt x="1" y="0"/>
                  </a:moveTo>
                  <a:lnTo>
                    <a:pt x="1" y="7586"/>
                  </a:lnTo>
                  <a:lnTo>
                    <a:pt x="3961" y="7586"/>
                  </a:lnTo>
                  <a:lnTo>
                    <a:pt x="396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60"/>
            <p:cNvSpPr/>
            <p:nvPr/>
          </p:nvSpPr>
          <p:spPr>
            <a:xfrm>
              <a:off x="1049410" y="3340442"/>
              <a:ext cx="144642" cy="243163"/>
            </a:xfrm>
            <a:custGeom>
              <a:rect b="b" l="l" r="r" t="t"/>
              <a:pathLst>
                <a:path extrusionOk="0" h="7587" w="4513">
                  <a:moveTo>
                    <a:pt x="1" y="0"/>
                  </a:moveTo>
                  <a:lnTo>
                    <a:pt x="1" y="7586"/>
                  </a:lnTo>
                  <a:lnTo>
                    <a:pt x="4512" y="7586"/>
                  </a:lnTo>
                  <a:lnTo>
                    <a:pt x="451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60"/>
            <p:cNvSpPr/>
            <p:nvPr/>
          </p:nvSpPr>
          <p:spPr>
            <a:xfrm>
              <a:off x="762915" y="3588380"/>
              <a:ext cx="126950" cy="219062"/>
            </a:xfrm>
            <a:custGeom>
              <a:rect b="b" l="l" r="r" t="t"/>
              <a:pathLst>
                <a:path extrusionOk="0" h="6835" w="3961">
                  <a:moveTo>
                    <a:pt x="1" y="1"/>
                  </a:moveTo>
                  <a:lnTo>
                    <a:pt x="1" y="6834"/>
                  </a:lnTo>
                  <a:lnTo>
                    <a:pt x="3961" y="6834"/>
                  </a:lnTo>
                  <a:lnTo>
                    <a:pt x="396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60"/>
            <p:cNvSpPr/>
            <p:nvPr/>
          </p:nvSpPr>
          <p:spPr>
            <a:xfrm>
              <a:off x="1198827" y="3588380"/>
              <a:ext cx="117303" cy="219062"/>
            </a:xfrm>
            <a:custGeom>
              <a:rect b="b" l="l" r="r" t="t"/>
              <a:pathLst>
                <a:path extrusionOk="0" h="6835" w="3660">
                  <a:moveTo>
                    <a:pt x="0" y="1"/>
                  </a:moveTo>
                  <a:lnTo>
                    <a:pt x="0" y="6834"/>
                  </a:lnTo>
                  <a:lnTo>
                    <a:pt x="3660" y="6834"/>
                  </a:lnTo>
                  <a:lnTo>
                    <a:pt x="3660"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60"/>
            <p:cNvSpPr/>
            <p:nvPr/>
          </p:nvSpPr>
          <p:spPr>
            <a:xfrm>
              <a:off x="762915" y="2839212"/>
              <a:ext cx="268867" cy="228164"/>
            </a:xfrm>
            <a:custGeom>
              <a:rect b="b" l="l" r="r" t="t"/>
              <a:pathLst>
                <a:path extrusionOk="0" h="7119" w="8389">
                  <a:moveTo>
                    <a:pt x="1" y="0"/>
                  </a:moveTo>
                  <a:lnTo>
                    <a:pt x="1" y="7118"/>
                  </a:lnTo>
                  <a:lnTo>
                    <a:pt x="3961" y="7118"/>
                  </a:lnTo>
                  <a:lnTo>
                    <a:pt x="3961" y="151"/>
                  </a:lnTo>
                  <a:lnTo>
                    <a:pt x="4111" y="151"/>
                  </a:lnTo>
                  <a:lnTo>
                    <a:pt x="4111" y="7118"/>
                  </a:lnTo>
                  <a:lnTo>
                    <a:pt x="8388" y="7118"/>
                  </a:lnTo>
                  <a:lnTo>
                    <a:pt x="838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60"/>
            <p:cNvSpPr/>
            <p:nvPr/>
          </p:nvSpPr>
          <p:spPr>
            <a:xfrm>
              <a:off x="1049410" y="3588380"/>
              <a:ext cx="144642" cy="219062"/>
            </a:xfrm>
            <a:custGeom>
              <a:rect b="b" l="l" r="r" t="t"/>
              <a:pathLst>
                <a:path extrusionOk="0" h="6835" w="4513">
                  <a:moveTo>
                    <a:pt x="1" y="1"/>
                  </a:moveTo>
                  <a:lnTo>
                    <a:pt x="1" y="6834"/>
                  </a:lnTo>
                  <a:lnTo>
                    <a:pt x="4512" y="6834"/>
                  </a:lnTo>
                  <a:lnTo>
                    <a:pt x="451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60"/>
            <p:cNvSpPr/>
            <p:nvPr/>
          </p:nvSpPr>
          <p:spPr>
            <a:xfrm>
              <a:off x="894673" y="3588380"/>
              <a:ext cx="137110" cy="219062"/>
            </a:xfrm>
            <a:custGeom>
              <a:rect b="b" l="l" r="r" t="t"/>
              <a:pathLst>
                <a:path extrusionOk="0" h="6835" w="4278">
                  <a:moveTo>
                    <a:pt x="0" y="1"/>
                  </a:moveTo>
                  <a:lnTo>
                    <a:pt x="0" y="6834"/>
                  </a:lnTo>
                  <a:lnTo>
                    <a:pt x="4277" y="6834"/>
                  </a:lnTo>
                  <a:lnTo>
                    <a:pt x="427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60"/>
            <p:cNvSpPr/>
            <p:nvPr/>
          </p:nvSpPr>
          <p:spPr>
            <a:xfrm>
              <a:off x="1049410" y="3071606"/>
              <a:ext cx="144642" cy="251721"/>
            </a:xfrm>
            <a:custGeom>
              <a:rect b="b" l="l" r="r" t="t"/>
              <a:pathLst>
                <a:path extrusionOk="0" h="7854" w="4513">
                  <a:moveTo>
                    <a:pt x="1" y="1"/>
                  </a:moveTo>
                  <a:lnTo>
                    <a:pt x="1" y="7854"/>
                  </a:lnTo>
                  <a:lnTo>
                    <a:pt x="4512" y="7854"/>
                  </a:lnTo>
                  <a:lnTo>
                    <a:pt x="451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60"/>
            <p:cNvSpPr/>
            <p:nvPr/>
          </p:nvSpPr>
          <p:spPr>
            <a:xfrm>
              <a:off x="1310201" y="4003877"/>
              <a:ext cx="148904" cy="286046"/>
            </a:xfrm>
            <a:custGeom>
              <a:rect b="b" l="l" r="r" t="t"/>
              <a:pathLst>
                <a:path extrusionOk="0" h="8925" w="4646">
                  <a:moveTo>
                    <a:pt x="1988" y="0"/>
                  </a:moveTo>
                  <a:cubicBezTo>
                    <a:pt x="1972" y="0"/>
                    <a:pt x="1961" y="2"/>
                    <a:pt x="1957" y="2"/>
                  </a:cubicBezTo>
                  <a:lnTo>
                    <a:pt x="1957" y="2"/>
                  </a:lnTo>
                  <a:cubicBezTo>
                    <a:pt x="1873" y="5"/>
                    <a:pt x="1477" y="72"/>
                    <a:pt x="1521" y="1088"/>
                  </a:cubicBezTo>
                  <a:cubicBezTo>
                    <a:pt x="1538" y="1656"/>
                    <a:pt x="1588" y="2225"/>
                    <a:pt x="1672" y="2793"/>
                  </a:cubicBezTo>
                  <a:cubicBezTo>
                    <a:pt x="1672" y="2793"/>
                    <a:pt x="1672" y="3000"/>
                    <a:pt x="1521" y="3000"/>
                  </a:cubicBezTo>
                  <a:cubicBezTo>
                    <a:pt x="1506" y="3000"/>
                    <a:pt x="1489" y="2998"/>
                    <a:pt x="1471" y="2993"/>
                  </a:cubicBezTo>
                  <a:cubicBezTo>
                    <a:pt x="1338" y="2957"/>
                    <a:pt x="1108" y="2824"/>
                    <a:pt x="921" y="2824"/>
                  </a:cubicBezTo>
                  <a:cubicBezTo>
                    <a:pt x="851" y="2824"/>
                    <a:pt x="786" y="2843"/>
                    <a:pt x="736" y="2893"/>
                  </a:cubicBezTo>
                  <a:cubicBezTo>
                    <a:pt x="552" y="3077"/>
                    <a:pt x="619" y="3361"/>
                    <a:pt x="870" y="3712"/>
                  </a:cubicBezTo>
                  <a:cubicBezTo>
                    <a:pt x="1104" y="4046"/>
                    <a:pt x="1622" y="4798"/>
                    <a:pt x="1672" y="4881"/>
                  </a:cubicBezTo>
                  <a:cubicBezTo>
                    <a:pt x="1719" y="4944"/>
                    <a:pt x="1736" y="5050"/>
                    <a:pt x="1616" y="5050"/>
                  </a:cubicBezTo>
                  <a:cubicBezTo>
                    <a:pt x="1607" y="5050"/>
                    <a:pt x="1598" y="5049"/>
                    <a:pt x="1588" y="5048"/>
                  </a:cubicBezTo>
                  <a:cubicBezTo>
                    <a:pt x="1510" y="5048"/>
                    <a:pt x="1164" y="4940"/>
                    <a:pt x="866" y="4940"/>
                  </a:cubicBezTo>
                  <a:cubicBezTo>
                    <a:pt x="654" y="4940"/>
                    <a:pt x="467" y="4995"/>
                    <a:pt x="419" y="5182"/>
                  </a:cubicBezTo>
                  <a:cubicBezTo>
                    <a:pt x="302" y="5616"/>
                    <a:pt x="1137" y="6452"/>
                    <a:pt x="1221" y="6552"/>
                  </a:cubicBezTo>
                  <a:cubicBezTo>
                    <a:pt x="1321" y="6636"/>
                    <a:pt x="1321" y="6702"/>
                    <a:pt x="1287" y="6753"/>
                  </a:cubicBezTo>
                  <a:cubicBezTo>
                    <a:pt x="1281" y="6765"/>
                    <a:pt x="1265" y="6771"/>
                    <a:pt x="1242" y="6771"/>
                  </a:cubicBezTo>
                  <a:cubicBezTo>
                    <a:pt x="1142" y="6771"/>
                    <a:pt x="903" y="6670"/>
                    <a:pt x="686" y="6602"/>
                  </a:cubicBezTo>
                  <a:cubicBezTo>
                    <a:pt x="573" y="6567"/>
                    <a:pt x="452" y="6541"/>
                    <a:pt x="346" y="6541"/>
                  </a:cubicBezTo>
                  <a:cubicBezTo>
                    <a:pt x="199" y="6541"/>
                    <a:pt x="80" y="6591"/>
                    <a:pt x="51" y="6736"/>
                  </a:cubicBezTo>
                  <a:cubicBezTo>
                    <a:pt x="1" y="7003"/>
                    <a:pt x="368" y="7772"/>
                    <a:pt x="1755" y="8590"/>
                  </a:cubicBezTo>
                  <a:lnTo>
                    <a:pt x="2424" y="8925"/>
                  </a:lnTo>
                  <a:lnTo>
                    <a:pt x="3059" y="8524"/>
                  </a:lnTo>
                  <a:cubicBezTo>
                    <a:pt x="4345" y="7571"/>
                    <a:pt x="4646" y="6769"/>
                    <a:pt x="4562" y="6519"/>
                  </a:cubicBezTo>
                  <a:cubicBezTo>
                    <a:pt x="4529" y="6385"/>
                    <a:pt x="4433" y="6339"/>
                    <a:pt x="4314" y="6339"/>
                  </a:cubicBezTo>
                  <a:cubicBezTo>
                    <a:pt x="4195" y="6339"/>
                    <a:pt x="4053" y="6385"/>
                    <a:pt x="3927" y="6435"/>
                  </a:cubicBezTo>
                  <a:cubicBezTo>
                    <a:pt x="3694" y="6523"/>
                    <a:pt x="3447" y="6661"/>
                    <a:pt x="3367" y="6661"/>
                  </a:cubicBezTo>
                  <a:cubicBezTo>
                    <a:pt x="3355" y="6661"/>
                    <a:pt x="3347" y="6659"/>
                    <a:pt x="3343" y="6652"/>
                  </a:cubicBezTo>
                  <a:cubicBezTo>
                    <a:pt x="3292" y="6602"/>
                    <a:pt x="3292" y="6535"/>
                    <a:pt x="3376" y="6435"/>
                  </a:cubicBezTo>
                  <a:cubicBezTo>
                    <a:pt x="3460" y="6335"/>
                    <a:pt x="4211" y="5433"/>
                    <a:pt x="4044" y="4998"/>
                  </a:cubicBezTo>
                  <a:cubicBezTo>
                    <a:pt x="3986" y="4847"/>
                    <a:pt x="3840" y="4797"/>
                    <a:pt x="3670" y="4797"/>
                  </a:cubicBezTo>
                  <a:cubicBezTo>
                    <a:pt x="3351" y="4797"/>
                    <a:pt x="2945" y="4971"/>
                    <a:pt x="2858" y="4981"/>
                  </a:cubicBezTo>
                  <a:cubicBezTo>
                    <a:pt x="2844" y="4985"/>
                    <a:pt x="2831" y="4987"/>
                    <a:pt x="2819" y="4987"/>
                  </a:cubicBezTo>
                  <a:cubicBezTo>
                    <a:pt x="2725" y="4987"/>
                    <a:pt x="2728" y="4874"/>
                    <a:pt x="2758" y="4814"/>
                  </a:cubicBezTo>
                  <a:cubicBezTo>
                    <a:pt x="2808" y="4748"/>
                    <a:pt x="3242" y="3929"/>
                    <a:pt x="3443" y="3578"/>
                  </a:cubicBezTo>
                  <a:cubicBezTo>
                    <a:pt x="3660" y="3210"/>
                    <a:pt x="3693" y="2910"/>
                    <a:pt x="3493" y="2743"/>
                  </a:cubicBezTo>
                  <a:cubicBezTo>
                    <a:pt x="3450" y="2710"/>
                    <a:pt x="3401" y="2697"/>
                    <a:pt x="3349" y="2697"/>
                  </a:cubicBezTo>
                  <a:cubicBezTo>
                    <a:pt x="3156" y="2697"/>
                    <a:pt x="2919" y="2874"/>
                    <a:pt x="2775" y="2926"/>
                  </a:cubicBezTo>
                  <a:cubicBezTo>
                    <a:pt x="2752" y="2935"/>
                    <a:pt x="2731" y="2938"/>
                    <a:pt x="2712" y="2938"/>
                  </a:cubicBezTo>
                  <a:cubicBezTo>
                    <a:pt x="2579" y="2938"/>
                    <a:pt x="2541" y="2759"/>
                    <a:pt x="2541" y="2759"/>
                  </a:cubicBezTo>
                  <a:cubicBezTo>
                    <a:pt x="2574" y="2174"/>
                    <a:pt x="2574" y="1606"/>
                    <a:pt x="2541" y="1022"/>
                  </a:cubicBezTo>
                  <a:cubicBezTo>
                    <a:pt x="2484" y="72"/>
                    <a:pt x="2103" y="0"/>
                    <a:pt x="1988"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60"/>
            <p:cNvSpPr/>
            <p:nvPr/>
          </p:nvSpPr>
          <p:spPr>
            <a:xfrm>
              <a:off x="1374461" y="4036055"/>
              <a:ext cx="14519" cy="288674"/>
            </a:xfrm>
            <a:custGeom>
              <a:rect b="b" l="l" r="r" t="t"/>
              <a:pathLst>
                <a:path extrusionOk="0" h="9007" w="453">
                  <a:moveTo>
                    <a:pt x="1" y="1"/>
                  </a:moveTo>
                  <a:cubicBezTo>
                    <a:pt x="1" y="1"/>
                    <a:pt x="1" y="1"/>
                    <a:pt x="1" y="18"/>
                  </a:cubicBezTo>
                  <a:cubicBezTo>
                    <a:pt x="1" y="34"/>
                    <a:pt x="1" y="51"/>
                    <a:pt x="18" y="84"/>
                  </a:cubicBezTo>
                  <a:cubicBezTo>
                    <a:pt x="18" y="51"/>
                    <a:pt x="18" y="34"/>
                    <a:pt x="18" y="18"/>
                  </a:cubicBezTo>
                  <a:cubicBezTo>
                    <a:pt x="1" y="1"/>
                    <a:pt x="1" y="1"/>
                    <a:pt x="1" y="1"/>
                  </a:cubicBezTo>
                  <a:close/>
                  <a:moveTo>
                    <a:pt x="18" y="84"/>
                  </a:moveTo>
                  <a:cubicBezTo>
                    <a:pt x="18" y="151"/>
                    <a:pt x="18" y="235"/>
                    <a:pt x="18" y="352"/>
                  </a:cubicBezTo>
                  <a:cubicBezTo>
                    <a:pt x="34" y="586"/>
                    <a:pt x="51" y="920"/>
                    <a:pt x="68" y="1321"/>
                  </a:cubicBezTo>
                  <a:cubicBezTo>
                    <a:pt x="118" y="2156"/>
                    <a:pt x="168" y="3292"/>
                    <a:pt x="218" y="4546"/>
                  </a:cubicBezTo>
                  <a:cubicBezTo>
                    <a:pt x="268" y="5799"/>
                    <a:pt x="335" y="6935"/>
                    <a:pt x="368" y="7770"/>
                  </a:cubicBezTo>
                  <a:cubicBezTo>
                    <a:pt x="402" y="8171"/>
                    <a:pt x="419" y="8505"/>
                    <a:pt x="435" y="8739"/>
                  </a:cubicBezTo>
                  <a:cubicBezTo>
                    <a:pt x="435" y="8505"/>
                    <a:pt x="419" y="8171"/>
                    <a:pt x="385" y="7754"/>
                  </a:cubicBezTo>
                  <a:cubicBezTo>
                    <a:pt x="352" y="6935"/>
                    <a:pt x="302" y="5799"/>
                    <a:pt x="252" y="4546"/>
                  </a:cubicBezTo>
                  <a:cubicBezTo>
                    <a:pt x="185" y="3292"/>
                    <a:pt x="135" y="2156"/>
                    <a:pt x="84" y="1321"/>
                  </a:cubicBezTo>
                  <a:cubicBezTo>
                    <a:pt x="68" y="920"/>
                    <a:pt x="51" y="586"/>
                    <a:pt x="34" y="352"/>
                  </a:cubicBezTo>
                  <a:cubicBezTo>
                    <a:pt x="18" y="235"/>
                    <a:pt x="18" y="151"/>
                    <a:pt x="18" y="84"/>
                  </a:cubicBezTo>
                  <a:close/>
                  <a:moveTo>
                    <a:pt x="435" y="8739"/>
                  </a:moveTo>
                  <a:cubicBezTo>
                    <a:pt x="435" y="8856"/>
                    <a:pt x="452" y="8940"/>
                    <a:pt x="452" y="9007"/>
                  </a:cubicBezTo>
                  <a:cubicBezTo>
                    <a:pt x="452" y="8940"/>
                    <a:pt x="452" y="8856"/>
                    <a:pt x="435" y="8739"/>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60"/>
            <p:cNvSpPr/>
            <p:nvPr/>
          </p:nvSpPr>
          <p:spPr>
            <a:xfrm>
              <a:off x="1349847" y="4107815"/>
              <a:ext cx="29999" cy="32178"/>
            </a:xfrm>
            <a:custGeom>
              <a:rect b="b" l="l" r="r" t="t"/>
              <a:pathLst>
                <a:path extrusionOk="0" h="1004" w="936">
                  <a:moveTo>
                    <a:pt x="0" y="1"/>
                  </a:moveTo>
                  <a:cubicBezTo>
                    <a:pt x="0" y="17"/>
                    <a:pt x="17" y="34"/>
                    <a:pt x="34" y="51"/>
                  </a:cubicBezTo>
                  <a:lnTo>
                    <a:pt x="134" y="151"/>
                  </a:lnTo>
                  <a:lnTo>
                    <a:pt x="451" y="502"/>
                  </a:lnTo>
                  <a:cubicBezTo>
                    <a:pt x="585" y="652"/>
                    <a:pt x="702" y="769"/>
                    <a:pt x="786" y="853"/>
                  </a:cubicBezTo>
                  <a:cubicBezTo>
                    <a:pt x="836" y="903"/>
                    <a:pt x="869" y="936"/>
                    <a:pt x="903" y="970"/>
                  </a:cubicBezTo>
                  <a:cubicBezTo>
                    <a:pt x="903" y="970"/>
                    <a:pt x="919" y="987"/>
                    <a:pt x="936" y="1003"/>
                  </a:cubicBezTo>
                  <a:cubicBezTo>
                    <a:pt x="919" y="987"/>
                    <a:pt x="919" y="970"/>
                    <a:pt x="903" y="953"/>
                  </a:cubicBezTo>
                  <a:lnTo>
                    <a:pt x="802" y="853"/>
                  </a:lnTo>
                  <a:lnTo>
                    <a:pt x="468" y="485"/>
                  </a:lnTo>
                  <a:cubicBezTo>
                    <a:pt x="351" y="352"/>
                    <a:pt x="234" y="235"/>
                    <a:pt x="134" y="134"/>
                  </a:cubicBezTo>
                  <a:cubicBezTo>
                    <a:pt x="101" y="101"/>
                    <a:pt x="67" y="68"/>
                    <a:pt x="34" y="34"/>
                  </a:cubicBezTo>
                  <a:cubicBezTo>
                    <a:pt x="17" y="17"/>
                    <a:pt x="17" y="17"/>
                    <a:pt x="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60"/>
            <p:cNvSpPr/>
            <p:nvPr/>
          </p:nvSpPr>
          <p:spPr>
            <a:xfrm>
              <a:off x="1381961" y="4103007"/>
              <a:ext cx="35928" cy="35928"/>
            </a:xfrm>
            <a:custGeom>
              <a:rect b="b" l="l" r="r" t="t"/>
              <a:pathLst>
                <a:path extrusionOk="0" h="1121" w="1121">
                  <a:moveTo>
                    <a:pt x="1104" y="0"/>
                  </a:moveTo>
                  <a:cubicBezTo>
                    <a:pt x="1104" y="0"/>
                    <a:pt x="853" y="251"/>
                    <a:pt x="552" y="552"/>
                  </a:cubicBezTo>
                  <a:cubicBezTo>
                    <a:pt x="235" y="869"/>
                    <a:pt x="1" y="1120"/>
                    <a:pt x="1" y="1120"/>
                  </a:cubicBezTo>
                  <a:cubicBezTo>
                    <a:pt x="1" y="1120"/>
                    <a:pt x="1" y="1121"/>
                    <a:pt x="2" y="1121"/>
                  </a:cubicBezTo>
                  <a:cubicBezTo>
                    <a:pt x="17" y="1121"/>
                    <a:pt x="261" y="876"/>
                    <a:pt x="569" y="568"/>
                  </a:cubicBezTo>
                  <a:cubicBezTo>
                    <a:pt x="870" y="268"/>
                    <a:pt x="1120" y="0"/>
                    <a:pt x="110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60"/>
            <p:cNvSpPr/>
            <p:nvPr/>
          </p:nvSpPr>
          <p:spPr>
            <a:xfrm>
              <a:off x="1381961" y="4178036"/>
              <a:ext cx="37434" cy="23012"/>
            </a:xfrm>
            <a:custGeom>
              <a:rect b="b" l="l" r="r" t="t"/>
              <a:pathLst>
                <a:path extrusionOk="0" h="718" w="1168">
                  <a:moveTo>
                    <a:pt x="1136" y="1"/>
                  </a:moveTo>
                  <a:cubicBezTo>
                    <a:pt x="1134" y="1"/>
                    <a:pt x="1134" y="5"/>
                    <a:pt x="1137" y="15"/>
                  </a:cubicBezTo>
                  <a:lnTo>
                    <a:pt x="1020" y="99"/>
                  </a:lnTo>
                  <a:cubicBezTo>
                    <a:pt x="920" y="166"/>
                    <a:pt x="769" y="266"/>
                    <a:pt x="602" y="366"/>
                  </a:cubicBezTo>
                  <a:cubicBezTo>
                    <a:pt x="435" y="466"/>
                    <a:pt x="285" y="550"/>
                    <a:pt x="168" y="617"/>
                  </a:cubicBezTo>
                  <a:lnTo>
                    <a:pt x="51" y="684"/>
                  </a:lnTo>
                  <a:cubicBezTo>
                    <a:pt x="34" y="700"/>
                    <a:pt x="18" y="700"/>
                    <a:pt x="1" y="717"/>
                  </a:cubicBezTo>
                  <a:cubicBezTo>
                    <a:pt x="18" y="717"/>
                    <a:pt x="34" y="700"/>
                    <a:pt x="51" y="700"/>
                  </a:cubicBezTo>
                  <a:cubicBezTo>
                    <a:pt x="84" y="684"/>
                    <a:pt x="134" y="667"/>
                    <a:pt x="185" y="634"/>
                  </a:cubicBezTo>
                  <a:cubicBezTo>
                    <a:pt x="302" y="567"/>
                    <a:pt x="452" y="483"/>
                    <a:pt x="619" y="383"/>
                  </a:cubicBezTo>
                  <a:cubicBezTo>
                    <a:pt x="786" y="283"/>
                    <a:pt x="920" y="182"/>
                    <a:pt x="1020" y="116"/>
                  </a:cubicBezTo>
                  <a:cubicBezTo>
                    <a:pt x="1087" y="82"/>
                    <a:pt x="1120" y="49"/>
                    <a:pt x="1154" y="32"/>
                  </a:cubicBezTo>
                  <a:cubicBezTo>
                    <a:pt x="1159" y="37"/>
                    <a:pt x="1161" y="39"/>
                    <a:pt x="1163" y="39"/>
                  </a:cubicBezTo>
                  <a:cubicBezTo>
                    <a:pt x="1168" y="39"/>
                    <a:pt x="1142" y="1"/>
                    <a:pt x="113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60"/>
            <p:cNvSpPr/>
            <p:nvPr/>
          </p:nvSpPr>
          <p:spPr>
            <a:xfrm>
              <a:off x="1346642" y="4179575"/>
              <a:ext cx="35351" cy="20929"/>
            </a:xfrm>
            <a:custGeom>
              <a:rect b="b" l="l" r="r" t="t"/>
              <a:pathLst>
                <a:path extrusionOk="0" h="653" w="1103">
                  <a:moveTo>
                    <a:pt x="0" y="1"/>
                  </a:moveTo>
                  <a:cubicBezTo>
                    <a:pt x="0" y="1"/>
                    <a:pt x="17" y="17"/>
                    <a:pt x="33" y="17"/>
                  </a:cubicBezTo>
                  <a:cubicBezTo>
                    <a:pt x="33" y="1"/>
                    <a:pt x="17" y="1"/>
                    <a:pt x="0" y="1"/>
                  </a:cubicBezTo>
                  <a:close/>
                  <a:moveTo>
                    <a:pt x="33" y="17"/>
                  </a:moveTo>
                  <a:cubicBezTo>
                    <a:pt x="67" y="34"/>
                    <a:pt x="100" y="68"/>
                    <a:pt x="150" y="101"/>
                  </a:cubicBezTo>
                  <a:cubicBezTo>
                    <a:pt x="251" y="151"/>
                    <a:pt x="384" y="251"/>
                    <a:pt x="551" y="335"/>
                  </a:cubicBezTo>
                  <a:cubicBezTo>
                    <a:pt x="702" y="418"/>
                    <a:pt x="835" y="502"/>
                    <a:pt x="936" y="569"/>
                  </a:cubicBezTo>
                  <a:cubicBezTo>
                    <a:pt x="986" y="586"/>
                    <a:pt x="1036" y="619"/>
                    <a:pt x="1053" y="636"/>
                  </a:cubicBezTo>
                  <a:cubicBezTo>
                    <a:pt x="1069" y="636"/>
                    <a:pt x="1086" y="652"/>
                    <a:pt x="1103" y="652"/>
                  </a:cubicBezTo>
                  <a:cubicBezTo>
                    <a:pt x="1086" y="636"/>
                    <a:pt x="1086" y="636"/>
                    <a:pt x="1069" y="619"/>
                  </a:cubicBezTo>
                  <a:cubicBezTo>
                    <a:pt x="1036" y="602"/>
                    <a:pt x="1003" y="586"/>
                    <a:pt x="952" y="552"/>
                  </a:cubicBezTo>
                  <a:cubicBezTo>
                    <a:pt x="852" y="485"/>
                    <a:pt x="702" y="402"/>
                    <a:pt x="551" y="318"/>
                  </a:cubicBezTo>
                  <a:cubicBezTo>
                    <a:pt x="401" y="218"/>
                    <a:pt x="267" y="134"/>
                    <a:pt x="167" y="84"/>
                  </a:cubicBezTo>
                  <a:cubicBezTo>
                    <a:pt x="117" y="51"/>
                    <a:pt x="67" y="34"/>
                    <a:pt x="33" y="17"/>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60"/>
            <p:cNvSpPr/>
            <p:nvPr/>
          </p:nvSpPr>
          <p:spPr>
            <a:xfrm>
              <a:off x="1339655" y="4234188"/>
              <a:ext cx="45575" cy="26281"/>
            </a:xfrm>
            <a:custGeom>
              <a:rect b="b" l="l" r="r" t="t"/>
              <a:pathLst>
                <a:path extrusionOk="0" h="820" w="1422">
                  <a:moveTo>
                    <a:pt x="1" y="1"/>
                  </a:moveTo>
                  <a:cubicBezTo>
                    <a:pt x="18" y="18"/>
                    <a:pt x="34" y="18"/>
                    <a:pt x="51" y="34"/>
                  </a:cubicBezTo>
                  <a:lnTo>
                    <a:pt x="201" y="118"/>
                  </a:lnTo>
                  <a:lnTo>
                    <a:pt x="201" y="118"/>
                  </a:lnTo>
                  <a:lnTo>
                    <a:pt x="51" y="18"/>
                  </a:lnTo>
                  <a:cubicBezTo>
                    <a:pt x="34" y="18"/>
                    <a:pt x="18" y="1"/>
                    <a:pt x="1" y="1"/>
                  </a:cubicBezTo>
                  <a:close/>
                  <a:moveTo>
                    <a:pt x="201" y="118"/>
                  </a:moveTo>
                  <a:cubicBezTo>
                    <a:pt x="318" y="201"/>
                    <a:pt x="502" y="302"/>
                    <a:pt x="703" y="419"/>
                  </a:cubicBezTo>
                  <a:cubicBezTo>
                    <a:pt x="903" y="536"/>
                    <a:pt x="1087" y="636"/>
                    <a:pt x="1204" y="719"/>
                  </a:cubicBezTo>
                  <a:lnTo>
                    <a:pt x="1371" y="803"/>
                  </a:lnTo>
                  <a:cubicBezTo>
                    <a:pt x="1388" y="803"/>
                    <a:pt x="1404" y="820"/>
                    <a:pt x="1421" y="820"/>
                  </a:cubicBezTo>
                  <a:lnTo>
                    <a:pt x="1421" y="820"/>
                  </a:lnTo>
                  <a:cubicBezTo>
                    <a:pt x="1404" y="820"/>
                    <a:pt x="1388" y="803"/>
                    <a:pt x="1371" y="786"/>
                  </a:cubicBezTo>
                  <a:lnTo>
                    <a:pt x="1221" y="703"/>
                  </a:lnTo>
                  <a:cubicBezTo>
                    <a:pt x="1087" y="619"/>
                    <a:pt x="920" y="519"/>
                    <a:pt x="719" y="402"/>
                  </a:cubicBezTo>
                  <a:cubicBezTo>
                    <a:pt x="519" y="285"/>
                    <a:pt x="335" y="185"/>
                    <a:pt x="201" y="118"/>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60"/>
            <p:cNvSpPr/>
            <p:nvPr/>
          </p:nvSpPr>
          <p:spPr>
            <a:xfrm>
              <a:off x="1384108" y="4228835"/>
              <a:ext cx="47690" cy="31089"/>
            </a:xfrm>
            <a:custGeom>
              <a:rect b="b" l="l" r="r" t="t"/>
              <a:pathLst>
                <a:path extrusionOk="0" h="970" w="1488">
                  <a:moveTo>
                    <a:pt x="1488" y="1"/>
                  </a:moveTo>
                  <a:cubicBezTo>
                    <a:pt x="1471" y="1"/>
                    <a:pt x="1454" y="18"/>
                    <a:pt x="1438" y="34"/>
                  </a:cubicBezTo>
                  <a:lnTo>
                    <a:pt x="1271" y="151"/>
                  </a:lnTo>
                  <a:cubicBezTo>
                    <a:pt x="1154" y="235"/>
                    <a:pt x="970" y="368"/>
                    <a:pt x="753" y="502"/>
                  </a:cubicBezTo>
                  <a:cubicBezTo>
                    <a:pt x="552" y="636"/>
                    <a:pt x="368" y="736"/>
                    <a:pt x="235" y="820"/>
                  </a:cubicBezTo>
                  <a:lnTo>
                    <a:pt x="67" y="920"/>
                  </a:lnTo>
                  <a:cubicBezTo>
                    <a:pt x="51" y="937"/>
                    <a:pt x="34" y="953"/>
                    <a:pt x="1" y="970"/>
                  </a:cubicBezTo>
                  <a:cubicBezTo>
                    <a:pt x="34" y="953"/>
                    <a:pt x="51" y="953"/>
                    <a:pt x="67" y="937"/>
                  </a:cubicBezTo>
                  <a:cubicBezTo>
                    <a:pt x="118" y="920"/>
                    <a:pt x="168" y="886"/>
                    <a:pt x="235" y="836"/>
                  </a:cubicBezTo>
                  <a:cubicBezTo>
                    <a:pt x="385" y="769"/>
                    <a:pt x="569" y="653"/>
                    <a:pt x="769" y="519"/>
                  </a:cubicBezTo>
                  <a:cubicBezTo>
                    <a:pt x="986" y="385"/>
                    <a:pt x="1154" y="252"/>
                    <a:pt x="1287" y="151"/>
                  </a:cubicBezTo>
                  <a:cubicBezTo>
                    <a:pt x="1354" y="118"/>
                    <a:pt x="1404" y="68"/>
                    <a:pt x="1438" y="51"/>
                  </a:cubicBezTo>
                  <a:cubicBezTo>
                    <a:pt x="1454" y="34"/>
                    <a:pt x="1471" y="18"/>
                    <a:pt x="148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60"/>
            <p:cNvSpPr/>
            <p:nvPr/>
          </p:nvSpPr>
          <p:spPr>
            <a:xfrm>
              <a:off x="1357347" y="4296846"/>
              <a:ext cx="58940" cy="146244"/>
            </a:xfrm>
            <a:custGeom>
              <a:rect b="b" l="l" r="r" t="t"/>
              <a:pathLst>
                <a:path extrusionOk="0" h="4563" w="1839">
                  <a:moveTo>
                    <a:pt x="0" y="1"/>
                  </a:moveTo>
                  <a:lnTo>
                    <a:pt x="602" y="4562"/>
                  </a:lnTo>
                  <a:lnTo>
                    <a:pt x="1237" y="4562"/>
                  </a:lnTo>
                  <a:lnTo>
                    <a:pt x="183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60"/>
            <p:cNvSpPr/>
            <p:nvPr/>
          </p:nvSpPr>
          <p:spPr>
            <a:xfrm>
              <a:off x="1360552" y="4308512"/>
              <a:ext cx="53043" cy="13557"/>
            </a:xfrm>
            <a:custGeom>
              <a:rect b="b" l="l" r="r" t="t"/>
              <a:pathLst>
                <a:path extrusionOk="0" h="423" w="1655">
                  <a:moveTo>
                    <a:pt x="652" y="0"/>
                  </a:moveTo>
                  <a:cubicBezTo>
                    <a:pt x="589" y="0"/>
                    <a:pt x="527" y="13"/>
                    <a:pt x="468" y="38"/>
                  </a:cubicBezTo>
                  <a:cubicBezTo>
                    <a:pt x="435" y="55"/>
                    <a:pt x="385" y="88"/>
                    <a:pt x="335" y="121"/>
                  </a:cubicBezTo>
                  <a:cubicBezTo>
                    <a:pt x="301" y="138"/>
                    <a:pt x="268" y="172"/>
                    <a:pt x="234" y="205"/>
                  </a:cubicBezTo>
                  <a:cubicBezTo>
                    <a:pt x="205" y="225"/>
                    <a:pt x="170" y="233"/>
                    <a:pt x="132" y="233"/>
                  </a:cubicBezTo>
                  <a:cubicBezTo>
                    <a:pt x="106" y="233"/>
                    <a:pt x="78" y="229"/>
                    <a:pt x="51" y="222"/>
                  </a:cubicBezTo>
                  <a:cubicBezTo>
                    <a:pt x="34" y="222"/>
                    <a:pt x="17" y="205"/>
                    <a:pt x="0" y="188"/>
                  </a:cubicBezTo>
                  <a:cubicBezTo>
                    <a:pt x="0" y="188"/>
                    <a:pt x="0" y="205"/>
                    <a:pt x="0" y="205"/>
                  </a:cubicBezTo>
                  <a:cubicBezTo>
                    <a:pt x="17" y="222"/>
                    <a:pt x="34" y="238"/>
                    <a:pt x="51" y="238"/>
                  </a:cubicBezTo>
                  <a:cubicBezTo>
                    <a:pt x="78" y="245"/>
                    <a:pt x="106" y="249"/>
                    <a:pt x="134" y="249"/>
                  </a:cubicBezTo>
                  <a:cubicBezTo>
                    <a:pt x="173" y="249"/>
                    <a:pt x="212" y="241"/>
                    <a:pt x="251" y="222"/>
                  </a:cubicBezTo>
                  <a:cubicBezTo>
                    <a:pt x="318" y="155"/>
                    <a:pt x="401" y="105"/>
                    <a:pt x="485" y="55"/>
                  </a:cubicBezTo>
                  <a:cubicBezTo>
                    <a:pt x="538" y="40"/>
                    <a:pt x="590" y="31"/>
                    <a:pt x="641" y="31"/>
                  </a:cubicBezTo>
                  <a:cubicBezTo>
                    <a:pt x="704" y="31"/>
                    <a:pt x="764" y="44"/>
                    <a:pt x="819" y="71"/>
                  </a:cubicBezTo>
                  <a:cubicBezTo>
                    <a:pt x="936" y="105"/>
                    <a:pt x="1036" y="155"/>
                    <a:pt x="1137" y="222"/>
                  </a:cubicBezTo>
                  <a:cubicBezTo>
                    <a:pt x="1220" y="272"/>
                    <a:pt x="1304" y="322"/>
                    <a:pt x="1404" y="355"/>
                  </a:cubicBezTo>
                  <a:cubicBezTo>
                    <a:pt x="1454" y="389"/>
                    <a:pt x="1521" y="405"/>
                    <a:pt x="1588" y="405"/>
                  </a:cubicBezTo>
                  <a:cubicBezTo>
                    <a:pt x="1605" y="422"/>
                    <a:pt x="1621" y="422"/>
                    <a:pt x="1638" y="422"/>
                  </a:cubicBezTo>
                  <a:cubicBezTo>
                    <a:pt x="1655" y="422"/>
                    <a:pt x="1655" y="422"/>
                    <a:pt x="1655" y="405"/>
                  </a:cubicBezTo>
                  <a:cubicBezTo>
                    <a:pt x="1571" y="405"/>
                    <a:pt x="1488" y="372"/>
                    <a:pt x="1404" y="339"/>
                  </a:cubicBezTo>
                  <a:cubicBezTo>
                    <a:pt x="1320" y="289"/>
                    <a:pt x="1237" y="255"/>
                    <a:pt x="1153" y="188"/>
                  </a:cubicBezTo>
                  <a:cubicBezTo>
                    <a:pt x="1053" y="121"/>
                    <a:pt x="953" y="71"/>
                    <a:pt x="836" y="38"/>
                  </a:cubicBezTo>
                  <a:cubicBezTo>
                    <a:pt x="777" y="13"/>
                    <a:pt x="715" y="0"/>
                    <a:pt x="652"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60"/>
            <p:cNvSpPr/>
            <p:nvPr/>
          </p:nvSpPr>
          <p:spPr>
            <a:xfrm>
              <a:off x="1362699" y="4330594"/>
              <a:ext cx="49838" cy="10897"/>
            </a:xfrm>
            <a:custGeom>
              <a:rect b="b" l="l" r="r" t="t"/>
              <a:pathLst>
                <a:path extrusionOk="0" h="340" w="1555">
                  <a:moveTo>
                    <a:pt x="1554" y="1"/>
                  </a:moveTo>
                  <a:lnTo>
                    <a:pt x="1554" y="1"/>
                  </a:lnTo>
                  <a:cubicBezTo>
                    <a:pt x="1487" y="51"/>
                    <a:pt x="1421" y="84"/>
                    <a:pt x="1337" y="117"/>
                  </a:cubicBezTo>
                  <a:cubicBezTo>
                    <a:pt x="1270" y="168"/>
                    <a:pt x="1187" y="184"/>
                    <a:pt x="1086" y="184"/>
                  </a:cubicBezTo>
                  <a:cubicBezTo>
                    <a:pt x="1045" y="191"/>
                    <a:pt x="1000" y="195"/>
                    <a:pt x="956" y="195"/>
                  </a:cubicBezTo>
                  <a:cubicBezTo>
                    <a:pt x="892" y="195"/>
                    <a:pt x="828" y="187"/>
                    <a:pt x="769" y="168"/>
                  </a:cubicBezTo>
                  <a:cubicBezTo>
                    <a:pt x="669" y="151"/>
                    <a:pt x="552" y="134"/>
                    <a:pt x="451" y="134"/>
                  </a:cubicBezTo>
                  <a:cubicBezTo>
                    <a:pt x="351" y="134"/>
                    <a:pt x="268" y="151"/>
                    <a:pt x="184" y="184"/>
                  </a:cubicBezTo>
                  <a:cubicBezTo>
                    <a:pt x="117" y="201"/>
                    <a:pt x="67" y="234"/>
                    <a:pt x="34" y="285"/>
                  </a:cubicBezTo>
                  <a:cubicBezTo>
                    <a:pt x="17" y="301"/>
                    <a:pt x="17" y="318"/>
                    <a:pt x="0" y="335"/>
                  </a:cubicBezTo>
                  <a:cubicBezTo>
                    <a:pt x="0" y="338"/>
                    <a:pt x="1" y="339"/>
                    <a:pt x="2" y="339"/>
                  </a:cubicBezTo>
                  <a:cubicBezTo>
                    <a:pt x="7" y="339"/>
                    <a:pt x="20" y="315"/>
                    <a:pt x="34" y="301"/>
                  </a:cubicBezTo>
                  <a:cubicBezTo>
                    <a:pt x="84" y="251"/>
                    <a:pt x="134" y="218"/>
                    <a:pt x="184" y="201"/>
                  </a:cubicBezTo>
                  <a:cubicBezTo>
                    <a:pt x="245" y="177"/>
                    <a:pt x="306" y="161"/>
                    <a:pt x="374" y="161"/>
                  </a:cubicBezTo>
                  <a:cubicBezTo>
                    <a:pt x="399" y="161"/>
                    <a:pt x="425" y="163"/>
                    <a:pt x="451" y="168"/>
                  </a:cubicBezTo>
                  <a:cubicBezTo>
                    <a:pt x="552" y="168"/>
                    <a:pt x="652" y="184"/>
                    <a:pt x="769" y="201"/>
                  </a:cubicBezTo>
                  <a:cubicBezTo>
                    <a:pt x="828" y="221"/>
                    <a:pt x="892" y="229"/>
                    <a:pt x="956" y="229"/>
                  </a:cubicBezTo>
                  <a:cubicBezTo>
                    <a:pt x="1000" y="229"/>
                    <a:pt x="1045" y="225"/>
                    <a:pt x="1086" y="218"/>
                  </a:cubicBezTo>
                  <a:cubicBezTo>
                    <a:pt x="1187" y="201"/>
                    <a:pt x="1270" y="184"/>
                    <a:pt x="1354" y="151"/>
                  </a:cubicBezTo>
                  <a:cubicBezTo>
                    <a:pt x="1404" y="117"/>
                    <a:pt x="1454" y="84"/>
                    <a:pt x="1504" y="51"/>
                  </a:cubicBezTo>
                  <a:cubicBezTo>
                    <a:pt x="1521" y="34"/>
                    <a:pt x="1538" y="17"/>
                    <a:pt x="1554"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60"/>
            <p:cNvSpPr/>
            <p:nvPr/>
          </p:nvSpPr>
          <p:spPr>
            <a:xfrm>
              <a:off x="1365904" y="4352004"/>
              <a:ext cx="43941" cy="6474"/>
            </a:xfrm>
            <a:custGeom>
              <a:rect b="b" l="l" r="r" t="t"/>
              <a:pathLst>
                <a:path extrusionOk="0" h="202" w="1371">
                  <a:moveTo>
                    <a:pt x="1355" y="114"/>
                  </a:moveTo>
                  <a:lnTo>
                    <a:pt x="1355" y="114"/>
                  </a:lnTo>
                  <a:cubicBezTo>
                    <a:pt x="1360" y="116"/>
                    <a:pt x="1365" y="118"/>
                    <a:pt x="1371" y="118"/>
                  </a:cubicBezTo>
                  <a:cubicBezTo>
                    <a:pt x="1365" y="116"/>
                    <a:pt x="1360" y="115"/>
                    <a:pt x="1355" y="114"/>
                  </a:cubicBezTo>
                  <a:close/>
                  <a:moveTo>
                    <a:pt x="1" y="1"/>
                  </a:moveTo>
                  <a:cubicBezTo>
                    <a:pt x="1" y="18"/>
                    <a:pt x="17" y="34"/>
                    <a:pt x="34" y="51"/>
                  </a:cubicBezTo>
                  <a:cubicBezTo>
                    <a:pt x="67" y="84"/>
                    <a:pt x="118" y="118"/>
                    <a:pt x="151" y="135"/>
                  </a:cubicBezTo>
                  <a:cubicBezTo>
                    <a:pt x="234" y="168"/>
                    <a:pt x="301" y="185"/>
                    <a:pt x="385" y="201"/>
                  </a:cubicBezTo>
                  <a:cubicBezTo>
                    <a:pt x="485" y="201"/>
                    <a:pt x="569" y="185"/>
                    <a:pt x="669" y="168"/>
                  </a:cubicBezTo>
                  <a:cubicBezTo>
                    <a:pt x="769" y="151"/>
                    <a:pt x="853" y="118"/>
                    <a:pt x="936" y="101"/>
                  </a:cubicBezTo>
                  <a:cubicBezTo>
                    <a:pt x="1020" y="84"/>
                    <a:pt x="1087" y="84"/>
                    <a:pt x="1170" y="84"/>
                  </a:cubicBezTo>
                  <a:cubicBezTo>
                    <a:pt x="1232" y="84"/>
                    <a:pt x="1293" y="99"/>
                    <a:pt x="1355" y="114"/>
                  </a:cubicBezTo>
                  <a:lnTo>
                    <a:pt x="1355" y="114"/>
                  </a:lnTo>
                  <a:cubicBezTo>
                    <a:pt x="1343" y="109"/>
                    <a:pt x="1332" y="101"/>
                    <a:pt x="1321" y="101"/>
                  </a:cubicBezTo>
                  <a:cubicBezTo>
                    <a:pt x="1270" y="84"/>
                    <a:pt x="1220" y="68"/>
                    <a:pt x="1170" y="68"/>
                  </a:cubicBezTo>
                  <a:cubicBezTo>
                    <a:pt x="1087" y="68"/>
                    <a:pt x="1003" y="68"/>
                    <a:pt x="936" y="84"/>
                  </a:cubicBezTo>
                  <a:cubicBezTo>
                    <a:pt x="853" y="84"/>
                    <a:pt x="752" y="118"/>
                    <a:pt x="652" y="135"/>
                  </a:cubicBezTo>
                  <a:cubicBezTo>
                    <a:pt x="569" y="151"/>
                    <a:pt x="485" y="168"/>
                    <a:pt x="385" y="168"/>
                  </a:cubicBezTo>
                  <a:cubicBezTo>
                    <a:pt x="301" y="168"/>
                    <a:pt x="234" y="151"/>
                    <a:pt x="168" y="118"/>
                  </a:cubicBezTo>
                  <a:cubicBezTo>
                    <a:pt x="101" y="84"/>
                    <a:pt x="51" y="51"/>
                    <a:pt x="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60"/>
            <p:cNvSpPr/>
            <p:nvPr/>
          </p:nvSpPr>
          <p:spPr>
            <a:xfrm>
              <a:off x="1367507" y="4372900"/>
              <a:ext cx="38588" cy="7115"/>
            </a:xfrm>
            <a:custGeom>
              <a:rect b="b" l="l" r="r" t="t"/>
              <a:pathLst>
                <a:path extrusionOk="0" h="222" w="1204">
                  <a:moveTo>
                    <a:pt x="1204" y="0"/>
                  </a:moveTo>
                  <a:lnTo>
                    <a:pt x="1204" y="0"/>
                  </a:lnTo>
                  <a:cubicBezTo>
                    <a:pt x="1154" y="34"/>
                    <a:pt x="1103" y="67"/>
                    <a:pt x="1053" y="101"/>
                  </a:cubicBezTo>
                  <a:cubicBezTo>
                    <a:pt x="920" y="168"/>
                    <a:pt x="769" y="201"/>
                    <a:pt x="619" y="201"/>
                  </a:cubicBezTo>
                  <a:cubicBezTo>
                    <a:pt x="469" y="168"/>
                    <a:pt x="335" y="117"/>
                    <a:pt x="184" y="67"/>
                  </a:cubicBezTo>
                  <a:cubicBezTo>
                    <a:pt x="175" y="62"/>
                    <a:pt x="163" y="60"/>
                    <a:pt x="151" y="60"/>
                  </a:cubicBezTo>
                  <a:cubicBezTo>
                    <a:pt x="122" y="60"/>
                    <a:pt x="86" y="72"/>
                    <a:pt x="51" y="84"/>
                  </a:cubicBezTo>
                  <a:cubicBezTo>
                    <a:pt x="17" y="84"/>
                    <a:pt x="1" y="101"/>
                    <a:pt x="17" y="101"/>
                  </a:cubicBezTo>
                  <a:cubicBezTo>
                    <a:pt x="53" y="89"/>
                    <a:pt x="97" y="77"/>
                    <a:pt x="137" y="77"/>
                  </a:cubicBezTo>
                  <a:cubicBezTo>
                    <a:pt x="154" y="77"/>
                    <a:pt x="170" y="79"/>
                    <a:pt x="184" y="84"/>
                  </a:cubicBezTo>
                  <a:cubicBezTo>
                    <a:pt x="251" y="101"/>
                    <a:pt x="318" y="134"/>
                    <a:pt x="385" y="151"/>
                  </a:cubicBezTo>
                  <a:cubicBezTo>
                    <a:pt x="452" y="201"/>
                    <a:pt x="535" y="218"/>
                    <a:pt x="619" y="218"/>
                  </a:cubicBezTo>
                  <a:cubicBezTo>
                    <a:pt x="644" y="220"/>
                    <a:pt x="670" y="222"/>
                    <a:pt x="695" y="222"/>
                  </a:cubicBezTo>
                  <a:cubicBezTo>
                    <a:pt x="824" y="222"/>
                    <a:pt x="959" y="187"/>
                    <a:pt x="1070" y="117"/>
                  </a:cubicBezTo>
                  <a:cubicBezTo>
                    <a:pt x="1103" y="101"/>
                    <a:pt x="1137" y="67"/>
                    <a:pt x="1170" y="34"/>
                  </a:cubicBezTo>
                  <a:cubicBezTo>
                    <a:pt x="1187" y="17"/>
                    <a:pt x="1204" y="0"/>
                    <a:pt x="1204" y="0"/>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60"/>
            <p:cNvSpPr/>
            <p:nvPr/>
          </p:nvSpPr>
          <p:spPr>
            <a:xfrm>
              <a:off x="1371256" y="4395912"/>
              <a:ext cx="30576" cy="8621"/>
            </a:xfrm>
            <a:custGeom>
              <a:rect b="b" l="l" r="r" t="t"/>
              <a:pathLst>
                <a:path extrusionOk="0" h="269" w="954">
                  <a:moveTo>
                    <a:pt x="686" y="1"/>
                  </a:moveTo>
                  <a:cubicBezTo>
                    <a:pt x="619" y="1"/>
                    <a:pt x="552" y="18"/>
                    <a:pt x="485" y="51"/>
                  </a:cubicBezTo>
                  <a:cubicBezTo>
                    <a:pt x="335" y="101"/>
                    <a:pt x="235" y="185"/>
                    <a:pt x="134" y="218"/>
                  </a:cubicBezTo>
                  <a:cubicBezTo>
                    <a:pt x="51" y="252"/>
                    <a:pt x="1" y="252"/>
                    <a:pt x="1" y="268"/>
                  </a:cubicBezTo>
                  <a:cubicBezTo>
                    <a:pt x="51" y="268"/>
                    <a:pt x="101" y="252"/>
                    <a:pt x="151" y="235"/>
                  </a:cubicBezTo>
                  <a:cubicBezTo>
                    <a:pt x="235" y="201"/>
                    <a:pt x="352" y="135"/>
                    <a:pt x="485" y="84"/>
                  </a:cubicBezTo>
                  <a:cubicBezTo>
                    <a:pt x="552" y="51"/>
                    <a:pt x="619" y="34"/>
                    <a:pt x="686" y="34"/>
                  </a:cubicBezTo>
                  <a:cubicBezTo>
                    <a:pt x="736" y="34"/>
                    <a:pt x="803" y="51"/>
                    <a:pt x="853" y="68"/>
                  </a:cubicBezTo>
                  <a:cubicBezTo>
                    <a:pt x="886" y="101"/>
                    <a:pt x="936" y="135"/>
                    <a:pt x="953" y="168"/>
                  </a:cubicBezTo>
                  <a:cubicBezTo>
                    <a:pt x="953" y="151"/>
                    <a:pt x="953" y="135"/>
                    <a:pt x="936" y="135"/>
                  </a:cubicBezTo>
                  <a:cubicBezTo>
                    <a:pt x="920" y="101"/>
                    <a:pt x="886" y="68"/>
                    <a:pt x="853" y="51"/>
                  </a:cubicBezTo>
                  <a:cubicBezTo>
                    <a:pt x="803" y="18"/>
                    <a:pt x="753" y="1"/>
                    <a:pt x="686"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60"/>
            <p:cNvSpPr/>
            <p:nvPr/>
          </p:nvSpPr>
          <p:spPr>
            <a:xfrm>
              <a:off x="1373949" y="4417225"/>
              <a:ext cx="26794" cy="3365"/>
            </a:xfrm>
            <a:custGeom>
              <a:rect b="b" l="l" r="r" t="t"/>
              <a:pathLst>
                <a:path extrusionOk="0" h="105" w="836">
                  <a:moveTo>
                    <a:pt x="11" y="1"/>
                  </a:moveTo>
                  <a:cubicBezTo>
                    <a:pt x="4" y="1"/>
                    <a:pt x="0" y="2"/>
                    <a:pt x="0" y="4"/>
                  </a:cubicBezTo>
                  <a:cubicBezTo>
                    <a:pt x="34" y="21"/>
                    <a:pt x="84" y="38"/>
                    <a:pt x="117" y="38"/>
                  </a:cubicBezTo>
                  <a:cubicBezTo>
                    <a:pt x="217" y="71"/>
                    <a:pt x="318" y="88"/>
                    <a:pt x="418" y="88"/>
                  </a:cubicBezTo>
                  <a:cubicBezTo>
                    <a:pt x="501" y="105"/>
                    <a:pt x="602" y="105"/>
                    <a:pt x="702" y="105"/>
                  </a:cubicBezTo>
                  <a:cubicBezTo>
                    <a:pt x="752" y="105"/>
                    <a:pt x="786" y="88"/>
                    <a:pt x="836" y="88"/>
                  </a:cubicBezTo>
                  <a:cubicBezTo>
                    <a:pt x="836" y="71"/>
                    <a:pt x="635" y="88"/>
                    <a:pt x="418" y="54"/>
                  </a:cubicBezTo>
                  <a:cubicBezTo>
                    <a:pt x="217" y="40"/>
                    <a:pt x="52" y="1"/>
                    <a:pt x="11"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60"/>
            <p:cNvSpPr/>
            <p:nvPr/>
          </p:nvSpPr>
          <p:spPr>
            <a:xfrm>
              <a:off x="1939984" y="3890932"/>
              <a:ext cx="30544" cy="556965"/>
            </a:xfrm>
            <a:custGeom>
              <a:rect b="b" l="l" r="r" t="t"/>
              <a:pathLst>
                <a:path extrusionOk="0" h="17378" w="953">
                  <a:moveTo>
                    <a:pt x="0" y="1"/>
                  </a:moveTo>
                  <a:lnTo>
                    <a:pt x="0" y="17378"/>
                  </a:lnTo>
                  <a:lnTo>
                    <a:pt x="953" y="17378"/>
                  </a:lnTo>
                  <a:lnTo>
                    <a:pt x="95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60"/>
            <p:cNvSpPr/>
            <p:nvPr/>
          </p:nvSpPr>
          <p:spPr>
            <a:xfrm>
              <a:off x="1735408" y="4243835"/>
              <a:ext cx="227074" cy="204062"/>
            </a:xfrm>
            <a:custGeom>
              <a:rect b="b" l="l" r="r" t="t"/>
              <a:pathLst>
                <a:path extrusionOk="0" h="6367" w="7085">
                  <a:moveTo>
                    <a:pt x="6617" y="1"/>
                  </a:moveTo>
                  <a:lnTo>
                    <a:pt x="0" y="6367"/>
                  </a:lnTo>
                  <a:lnTo>
                    <a:pt x="919" y="6367"/>
                  </a:lnTo>
                  <a:lnTo>
                    <a:pt x="7085" y="435"/>
                  </a:lnTo>
                  <a:lnTo>
                    <a:pt x="66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60"/>
            <p:cNvSpPr/>
            <p:nvPr/>
          </p:nvSpPr>
          <p:spPr>
            <a:xfrm>
              <a:off x="1947483" y="4243835"/>
              <a:ext cx="226529" cy="204062"/>
            </a:xfrm>
            <a:custGeom>
              <a:rect b="b" l="l" r="r" t="t"/>
              <a:pathLst>
                <a:path extrusionOk="0" h="6367" w="7068">
                  <a:moveTo>
                    <a:pt x="468" y="1"/>
                  </a:moveTo>
                  <a:lnTo>
                    <a:pt x="0" y="435"/>
                  </a:lnTo>
                  <a:lnTo>
                    <a:pt x="6166" y="6367"/>
                  </a:lnTo>
                  <a:lnTo>
                    <a:pt x="7068" y="6350"/>
                  </a:lnTo>
                  <a:lnTo>
                    <a:pt x="46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60"/>
            <p:cNvSpPr/>
            <p:nvPr/>
          </p:nvSpPr>
          <p:spPr>
            <a:xfrm>
              <a:off x="1274882" y="2988084"/>
              <a:ext cx="1368791" cy="997684"/>
            </a:xfrm>
            <a:custGeom>
              <a:rect b="b" l="l" r="r" t="t"/>
              <a:pathLst>
                <a:path extrusionOk="0" h="31129" w="42708">
                  <a:moveTo>
                    <a:pt x="0" y="0"/>
                  </a:moveTo>
                  <a:lnTo>
                    <a:pt x="0" y="31128"/>
                  </a:lnTo>
                  <a:lnTo>
                    <a:pt x="42707" y="31128"/>
                  </a:lnTo>
                  <a:lnTo>
                    <a:pt x="4270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60"/>
            <p:cNvSpPr/>
            <p:nvPr/>
          </p:nvSpPr>
          <p:spPr>
            <a:xfrm>
              <a:off x="1273792" y="2986994"/>
              <a:ext cx="1370939" cy="999832"/>
            </a:xfrm>
            <a:custGeom>
              <a:rect b="b" l="l" r="r" t="t"/>
              <a:pathLst>
                <a:path extrusionOk="0" h="31196" w="42775">
                  <a:moveTo>
                    <a:pt x="1" y="1"/>
                  </a:moveTo>
                  <a:lnTo>
                    <a:pt x="1" y="34"/>
                  </a:lnTo>
                  <a:cubicBezTo>
                    <a:pt x="1" y="11196"/>
                    <a:pt x="1" y="21789"/>
                    <a:pt x="1" y="31162"/>
                  </a:cubicBezTo>
                  <a:lnTo>
                    <a:pt x="1" y="31196"/>
                  </a:lnTo>
                  <a:lnTo>
                    <a:pt x="34" y="31196"/>
                  </a:lnTo>
                  <a:lnTo>
                    <a:pt x="42741" y="31162"/>
                  </a:lnTo>
                  <a:lnTo>
                    <a:pt x="68" y="31129"/>
                  </a:lnTo>
                  <a:lnTo>
                    <a:pt x="68" y="31129"/>
                  </a:lnTo>
                  <a:cubicBezTo>
                    <a:pt x="68" y="21773"/>
                    <a:pt x="68" y="11203"/>
                    <a:pt x="68" y="68"/>
                  </a:cubicBezTo>
                  <a:lnTo>
                    <a:pt x="42708" y="68"/>
                  </a:lnTo>
                  <a:cubicBezTo>
                    <a:pt x="42725" y="18929"/>
                    <a:pt x="42741" y="30962"/>
                    <a:pt x="42741" y="31162"/>
                  </a:cubicBezTo>
                  <a:cubicBezTo>
                    <a:pt x="42741" y="30962"/>
                    <a:pt x="42758" y="18915"/>
                    <a:pt x="42775" y="34"/>
                  </a:cubicBezTo>
                  <a:lnTo>
                    <a:pt x="4277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60"/>
            <p:cNvSpPr/>
            <p:nvPr/>
          </p:nvSpPr>
          <p:spPr>
            <a:xfrm>
              <a:off x="1438209" y="3089298"/>
              <a:ext cx="26794" cy="32691"/>
            </a:xfrm>
            <a:custGeom>
              <a:rect b="b" l="l" r="r" t="t"/>
              <a:pathLst>
                <a:path extrusionOk="0" h="1020" w="836">
                  <a:moveTo>
                    <a:pt x="0" y="0"/>
                  </a:moveTo>
                  <a:lnTo>
                    <a:pt x="0" y="84"/>
                  </a:lnTo>
                  <a:lnTo>
                    <a:pt x="368" y="84"/>
                  </a:lnTo>
                  <a:lnTo>
                    <a:pt x="368" y="1019"/>
                  </a:lnTo>
                  <a:lnTo>
                    <a:pt x="468" y="1019"/>
                  </a:lnTo>
                  <a:lnTo>
                    <a:pt x="468" y="84"/>
                  </a:lnTo>
                  <a:lnTo>
                    <a:pt x="836" y="84"/>
                  </a:lnTo>
                  <a:lnTo>
                    <a:pt x="83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60"/>
            <p:cNvSpPr/>
            <p:nvPr/>
          </p:nvSpPr>
          <p:spPr>
            <a:xfrm>
              <a:off x="1465515" y="3087727"/>
              <a:ext cx="41793" cy="34806"/>
            </a:xfrm>
            <a:custGeom>
              <a:rect b="b" l="l" r="r" t="t"/>
              <a:pathLst>
                <a:path extrusionOk="0" h="1086" w="1304">
                  <a:moveTo>
                    <a:pt x="584" y="124"/>
                  </a:moveTo>
                  <a:cubicBezTo>
                    <a:pt x="805" y="124"/>
                    <a:pt x="1020" y="296"/>
                    <a:pt x="1020" y="567"/>
                  </a:cubicBezTo>
                  <a:cubicBezTo>
                    <a:pt x="1020" y="792"/>
                    <a:pt x="834" y="986"/>
                    <a:pt x="612" y="986"/>
                  </a:cubicBezTo>
                  <a:cubicBezTo>
                    <a:pt x="603" y="986"/>
                    <a:pt x="594" y="985"/>
                    <a:pt x="585" y="985"/>
                  </a:cubicBezTo>
                  <a:cubicBezTo>
                    <a:pt x="201" y="985"/>
                    <a:pt x="0" y="517"/>
                    <a:pt x="284" y="250"/>
                  </a:cubicBezTo>
                  <a:cubicBezTo>
                    <a:pt x="371" y="163"/>
                    <a:pt x="478" y="124"/>
                    <a:pt x="584" y="124"/>
                  </a:cubicBezTo>
                  <a:close/>
                  <a:moveTo>
                    <a:pt x="597" y="1"/>
                  </a:moveTo>
                  <a:cubicBezTo>
                    <a:pt x="315" y="1"/>
                    <a:pt x="39" y="232"/>
                    <a:pt x="50" y="567"/>
                  </a:cubicBezTo>
                  <a:cubicBezTo>
                    <a:pt x="50" y="842"/>
                    <a:pt x="270" y="1086"/>
                    <a:pt x="557" y="1086"/>
                  </a:cubicBezTo>
                  <a:cubicBezTo>
                    <a:pt x="566" y="1086"/>
                    <a:pt x="576" y="1086"/>
                    <a:pt x="585" y="1085"/>
                  </a:cubicBezTo>
                  <a:cubicBezTo>
                    <a:pt x="1070" y="1085"/>
                    <a:pt x="1304" y="484"/>
                    <a:pt x="953" y="149"/>
                  </a:cubicBezTo>
                  <a:cubicBezTo>
                    <a:pt x="850" y="46"/>
                    <a:pt x="723" y="1"/>
                    <a:pt x="59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60"/>
            <p:cNvSpPr/>
            <p:nvPr/>
          </p:nvSpPr>
          <p:spPr>
            <a:xfrm>
              <a:off x="1521731" y="3089234"/>
              <a:ext cx="36473" cy="32819"/>
            </a:xfrm>
            <a:custGeom>
              <a:rect b="b" l="l" r="r" t="t"/>
              <a:pathLst>
                <a:path extrusionOk="0" h="1024" w="1138">
                  <a:moveTo>
                    <a:pt x="450" y="85"/>
                  </a:moveTo>
                  <a:cubicBezTo>
                    <a:pt x="1009" y="85"/>
                    <a:pt x="1009" y="939"/>
                    <a:pt x="450" y="939"/>
                  </a:cubicBezTo>
                  <a:cubicBezTo>
                    <a:pt x="440" y="939"/>
                    <a:pt x="429" y="938"/>
                    <a:pt x="418" y="938"/>
                  </a:cubicBezTo>
                  <a:lnTo>
                    <a:pt x="118" y="938"/>
                  </a:lnTo>
                  <a:lnTo>
                    <a:pt x="118" y="86"/>
                  </a:lnTo>
                  <a:lnTo>
                    <a:pt x="418" y="86"/>
                  </a:lnTo>
                  <a:cubicBezTo>
                    <a:pt x="429" y="85"/>
                    <a:pt x="440" y="85"/>
                    <a:pt x="450" y="85"/>
                  </a:cubicBezTo>
                  <a:close/>
                  <a:moveTo>
                    <a:pt x="466" y="1"/>
                  </a:moveTo>
                  <a:cubicBezTo>
                    <a:pt x="450" y="1"/>
                    <a:pt x="435" y="1"/>
                    <a:pt x="418" y="2"/>
                  </a:cubicBezTo>
                  <a:lnTo>
                    <a:pt x="1" y="2"/>
                  </a:lnTo>
                  <a:lnTo>
                    <a:pt x="1" y="1021"/>
                  </a:lnTo>
                  <a:lnTo>
                    <a:pt x="418" y="1021"/>
                  </a:lnTo>
                  <a:cubicBezTo>
                    <a:pt x="435" y="1022"/>
                    <a:pt x="450" y="1023"/>
                    <a:pt x="466" y="1023"/>
                  </a:cubicBezTo>
                  <a:cubicBezTo>
                    <a:pt x="1138" y="1023"/>
                    <a:pt x="1138" y="1"/>
                    <a:pt x="46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60"/>
            <p:cNvSpPr/>
            <p:nvPr/>
          </p:nvSpPr>
          <p:spPr>
            <a:xfrm>
              <a:off x="1556537" y="3087727"/>
              <a:ext cx="41825" cy="34806"/>
            </a:xfrm>
            <a:custGeom>
              <a:rect b="b" l="l" r="r" t="t"/>
              <a:pathLst>
                <a:path extrusionOk="0" h="1086" w="1305">
                  <a:moveTo>
                    <a:pt x="579" y="124"/>
                  </a:moveTo>
                  <a:cubicBezTo>
                    <a:pt x="804" y="124"/>
                    <a:pt x="1015" y="296"/>
                    <a:pt x="1003" y="567"/>
                  </a:cubicBezTo>
                  <a:cubicBezTo>
                    <a:pt x="1019" y="792"/>
                    <a:pt x="835" y="986"/>
                    <a:pt x="613" y="986"/>
                  </a:cubicBezTo>
                  <a:cubicBezTo>
                    <a:pt x="604" y="986"/>
                    <a:pt x="595" y="985"/>
                    <a:pt x="586" y="985"/>
                  </a:cubicBezTo>
                  <a:cubicBezTo>
                    <a:pt x="185" y="985"/>
                    <a:pt x="1" y="517"/>
                    <a:pt x="268" y="250"/>
                  </a:cubicBezTo>
                  <a:cubicBezTo>
                    <a:pt x="360" y="163"/>
                    <a:pt x="471" y="124"/>
                    <a:pt x="579" y="124"/>
                  </a:cubicBezTo>
                  <a:close/>
                  <a:moveTo>
                    <a:pt x="587" y="1"/>
                  </a:moveTo>
                  <a:cubicBezTo>
                    <a:pt x="299" y="1"/>
                    <a:pt x="23" y="232"/>
                    <a:pt x="34" y="567"/>
                  </a:cubicBezTo>
                  <a:cubicBezTo>
                    <a:pt x="34" y="842"/>
                    <a:pt x="269" y="1086"/>
                    <a:pt x="557" y="1086"/>
                  </a:cubicBezTo>
                  <a:cubicBezTo>
                    <a:pt x="567" y="1086"/>
                    <a:pt x="576" y="1086"/>
                    <a:pt x="586" y="1085"/>
                  </a:cubicBezTo>
                  <a:cubicBezTo>
                    <a:pt x="1070" y="1085"/>
                    <a:pt x="1304" y="484"/>
                    <a:pt x="953" y="149"/>
                  </a:cubicBezTo>
                  <a:cubicBezTo>
                    <a:pt x="845" y="46"/>
                    <a:pt x="715" y="1"/>
                    <a:pt x="58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60"/>
            <p:cNvSpPr/>
            <p:nvPr/>
          </p:nvSpPr>
          <p:spPr>
            <a:xfrm>
              <a:off x="1883736" y="3089298"/>
              <a:ext cx="49293" cy="32691"/>
            </a:xfrm>
            <a:custGeom>
              <a:rect b="b" l="l" r="r" t="t"/>
              <a:pathLst>
                <a:path extrusionOk="0" h="1020" w="1538">
                  <a:moveTo>
                    <a:pt x="1" y="0"/>
                  </a:moveTo>
                  <a:lnTo>
                    <a:pt x="352" y="1019"/>
                  </a:lnTo>
                  <a:lnTo>
                    <a:pt x="469" y="1019"/>
                  </a:lnTo>
                  <a:lnTo>
                    <a:pt x="769" y="151"/>
                  </a:lnTo>
                  <a:lnTo>
                    <a:pt x="1070" y="1019"/>
                  </a:lnTo>
                  <a:lnTo>
                    <a:pt x="1187" y="1019"/>
                  </a:lnTo>
                  <a:lnTo>
                    <a:pt x="1538" y="0"/>
                  </a:lnTo>
                  <a:lnTo>
                    <a:pt x="1421" y="0"/>
                  </a:lnTo>
                  <a:lnTo>
                    <a:pt x="1120" y="886"/>
                  </a:lnTo>
                  <a:lnTo>
                    <a:pt x="819" y="0"/>
                  </a:lnTo>
                  <a:lnTo>
                    <a:pt x="719" y="0"/>
                  </a:lnTo>
                  <a:lnTo>
                    <a:pt x="418" y="886"/>
                  </a:lnTo>
                  <a:lnTo>
                    <a:pt x="11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60"/>
            <p:cNvSpPr/>
            <p:nvPr/>
          </p:nvSpPr>
          <p:spPr>
            <a:xfrm>
              <a:off x="1934631" y="3087727"/>
              <a:ext cx="41793" cy="34806"/>
            </a:xfrm>
            <a:custGeom>
              <a:rect b="b" l="l" r="r" t="t"/>
              <a:pathLst>
                <a:path extrusionOk="0" h="1086" w="1304">
                  <a:moveTo>
                    <a:pt x="584" y="124"/>
                  </a:moveTo>
                  <a:cubicBezTo>
                    <a:pt x="805" y="124"/>
                    <a:pt x="1019" y="296"/>
                    <a:pt x="1019" y="567"/>
                  </a:cubicBezTo>
                  <a:cubicBezTo>
                    <a:pt x="1019" y="792"/>
                    <a:pt x="834" y="986"/>
                    <a:pt x="612" y="986"/>
                  </a:cubicBezTo>
                  <a:cubicBezTo>
                    <a:pt x="603" y="986"/>
                    <a:pt x="594" y="985"/>
                    <a:pt x="585" y="985"/>
                  </a:cubicBezTo>
                  <a:cubicBezTo>
                    <a:pt x="201" y="985"/>
                    <a:pt x="0" y="517"/>
                    <a:pt x="284" y="250"/>
                  </a:cubicBezTo>
                  <a:cubicBezTo>
                    <a:pt x="371" y="163"/>
                    <a:pt x="478" y="124"/>
                    <a:pt x="584" y="124"/>
                  </a:cubicBezTo>
                  <a:close/>
                  <a:moveTo>
                    <a:pt x="590" y="1"/>
                  </a:moveTo>
                  <a:cubicBezTo>
                    <a:pt x="307" y="1"/>
                    <a:pt x="39" y="232"/>
                    <a:pt x="50" y="567"/>
                  </a:cubicBezTo>
                  <a:cubicBezTo>
                    <a:pt x="34" y="842"/>
                    <a:pt x="269" y="1086"/>
                    <a:pt x="556" y="1086"/>
                  </a:cubicBezTo>
                  <a:cubicBezTo>
                    <a:pt x="566" y="1086"/>
                    <a:pt x="575" y="1086"/>
                    <a:pt x="585" y="1085"/>
                  </a:cubicBezTo>
                  <a:cubicBezTo>
                    <a:pt x="1069" y="1085"/>
                    <a:pt x="1303" y="484"/>
                    <a:pt x="952" y="149"/>
                  </a:cubicBezTo>
                  <a:cubicBezTo>
                    <a:pt x="844" y="46"/>
                    <a:pt x="716" y="1"/>
                    <a:pt x="5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60"/>
            <p:cNvSpPr/>
            <p:nvPr/>
          </p:nvSpPr>
          <p:spPr>
            <a:xfrm>
              <a:off x="1978540" y="3089298"/>
              <a:ext cx="26249" cy="32691"/>
            </a:xfrm>
            <a:custGeom>
              <a:rect b="b" l="l" r="r" t="t"/>
              <a:pathLst>
                <a:path extrusionOk="0" h="1020" w="819">
                  <a:moveTo>
                    <a:pt x="384" y="84"/>
                  </a:moveTo>
                  <a:cubicBezTo>
                    <a:pt x="585" y="84"/>
                    <a:pt x="685" y="184"/>
                    <a:pt x="685" y="351"/>
                  </a:cubicBezTo>
                  <a:cubicBezTo>
                    <a:pt x="685" y="518"/>
                    <a:pt x="585" y="602"/>
                    <a:pt x="384" y="602"/>
                  </a:cubicBezTo>
                  <a:lnTo>
                    <a:pt x="100" y="602"/>
                  </a:lnTo>
                  <a:lnTo>
                    <a:pt x="100" y="84"/>
                  </a:lnTo>
                  <a:close/>
                  <a:moveTo>
                    <a:pt x="0" y="0"/>
                  </a:moveTo>
                  <a:lnTo>
                    <a:pt x="0" y="1019"/>
                  </a:lnTo>
                  <a:lnTo>
                    <a:pt x="100" y="1019"/>
                  </a:lnTo>
                  <a:lnTo>
                    <a:pt x="100" y="702"/>
                  </a:lnTo>
                  <a:lnTo>
                    <a:pt x="468" y="702"/>
                  </a:lnTo>
                  <a:lnTo>
                    <a:pt x="702" y="1019"/>
                  </a:lnTo>
                  <a:lnTo>
                    <a:pt x="819" y="1019"/>
                  </a:lnTo>
                  <a:lnTo>
                    <a:pt x="568" y="669"/>
                  </a:lnTo>
                  <a:cubicBezTo>
                    <a:pt x="702" y="635"/>
                    <a:pt x="802" y="501"/>
                    <a:pt x="802" y="351"/>
                  </a:cubicBezTo>
                  <a:cubicBezTo>
                    <a:pt x="802" y="134"/>
                    <a:pt x="635" y="0"/>
                    <a:pt x="3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60"/>
            <p:cNvSpPr/>
            <p:nvPr/>
          </p:nvSpPr>
          <p:spPr>
            <a:xfrm>
              <a:off x="2012256" y="3089298"/>
              <a:ext cx="27883" cy="32691"/>
            </a:xfrm>
            <a:custGeom>
              <a:rect b="b" l="l" r="r" t="t"/>
              <a:pathLst>
                <a:path extrusionOk="0" h="1020" w="870">
                  <a:moveTo>
                    <a:pt x="1" y="0"/>
                  </a:moveTo>
                  <a:lnTo>
                    <a:pt x="1" y="1019"/>
                  </a:lnTo>
                  <a:lnTo>
                    <a:pt x="118" y="1019"/>
                  </a:lnTo>
                  <a:lnTo>
                    <a:pt x="118" y="752"/>
                  </a:lnTo>
                  <a:lnTo>
                    <a:pt x="318" y="535"/>
                  </a:lnTo>
                  <a:lnTo>
                    <a:pt x="753" y="1019"/>
                  </a:lnTo>
                  <a:lnTo>
                    <a:pt x="870" y="1019"/>
                  </a:lnTo>
                  <a:lnTo>
                    <a:pt x="402" y="468"/>
                  </a:lnTo>
                  <a:lnTo>
                    <a:pt x="836" y="0"/>
                  </a:lnTo>
                  <a:lnTo>
                    <a:pt x="719" y="0"/>
                  </a:lnTo>
                  <a:lnTo>
                    <a:pt x="118" y="618"/>
                  </a:lnTo>
                  <a:lnTo>
                    <a:pt x="11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60"/>
            <p:cNvSpPr/>
            <p:nvPr/>
          </p:nvSpPr>
          <p:spPr>
            <a:xfrm>
              <a:off x="2299296" y="3089234"/>
              <a:ext cx="36473" cy="32819"/>
            </a:xfrm>
            <a:custGeom>
              <a:rect b="b" l="l" r="r" t="t"/>
              <a:pathLst>
                <a:path extrusionOk="0" h="1024" w="1138">
                  <a:moveTo>
                    <a:pt x="450" y="85"/>
                  </a:moveTo>
                  <a:cubicBezTo>
                    <a:pt x="1009" y="85"/>
                    <a:pt x="1009" y="939"/>
                    <a:pt x="450" y="939"/>
                  </a:cubicBezTo>
                  <a:cubicBezTo>
                    <a:pt x="440" y="939"/>
                    <a:pt x="429" y="938"/>
                    <a:pt x="418" y="938"/>
                  </a:cubicBezTo>
                  <a:lnTo>
                    <a:pt x="118" y="938"/>
                  </a:lnTo>
                  <a:lnTo>
                    <a:pt x="118" y="86"/>
                  </a:lnTo>
                  <a:lnTo>
                    <a:pt x="418" y="86"/>
                  </a:lnTo>
                  <a:cubicBezTo>
                    <a:pt x="429" y="85"/>
                    <a:pt x="440" y="85"/>
                    <a:pt x="450" y="85"/>
                  </a:cubicBezTo>
                  <a:close/>
                  <a:moveTo>
                    <a:pt x="466" y="1"/>
                  </a:moveTo>
                  <a:cubicBezTo>
                    <a:pt x="450" y="1"/>
                    <a:pt x="434" y="1"/>
                    <a:pt x="418" y="2"/>
                  </a:cubicBezTo>
                  <a:lnTo>
                    <a:pt x="1" y="2"/>
                  </a:lnTo>
                  <a:lnTo>
                    <a:pt x="1" y="1021"/>
                  </a:lnTo>
                  <a:lnTo>
                    <a:pt x="418" y="1021"/>
                  </a:lnTo>
                  <a:cubicBezTo>
                    <a:pt x="434" y="1022"/>
                    <a:pt x="450" y="1023"/>
                    <a:pt x="466" y="1023"/>
                  </a:cubicBezTo>
                  <a:cubicBezTo>
                    <a:pt x="1138" y="1023"/>
                    <a:pt x="1138" y="1"/>
                    <a:pt x="46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60"/>
            <p:cNvSpPr/>
            <p:nvPr/>
          </p:nvSpPr>
          <p:spPr>
            <a:xfrm>
              <a:off x="2334102" y="3087727"/>
              <a:ext cx="41793" cy="34806"/>
            </a:xfrm>
            <a:custGeom>
              <a:rect b="b" l="l" r="r" t="t"/>
              <a:pathLst>
                <a:path extrusionOk="0" h="1086" w="1304">
                  <a:moveTo>
                    <a:pt x="579" y="124"/>
                  </a:moveTo>
                  <a:cubicBezTo>
                    <a:pt x="804" y="124"/>
                    <a:pt x="1014" y="296"/>
                    <a:pt x="1003" y="567"/>
                  </a:cubicBezTo>
                  <a:cubicBezTo>
                    <a:pt x="1019" y="792"/>
                    <a:pt x="835" y="986"/>
                    <a:pt x="613" y="986"/>
                  </a:cubicBezTo>
                  <a:cubicBezTo>
                    <a:pt x="604" y="986"/>
                    <a:pt x="595" y="985"/>
                    <a:pt x="585" y="985"/>
                  </a:cubicBezTo>
                  <a:cubicBezTo>
                    <a:pt x="184" y="985"/>
                    <a:pt x="1" y="517"/>
                    <a:pt x="268" y="250"/>
                  </a:cubicBezTo>
                  <a:cubicBezTo>
                    <a:pt x="360" y="163"/>
                    <a:pt x="471" y="124"/>
                    <a:pt x="579" y="124"/>
                  </a:cubicBezTo>
                  <a:close/>
                  <a:moveTo>
                    <a:pt x="587" y="1"/>
                  </a:moveTo>
                  <a:cubicBezTo>
                    <a:pt x="299" y="1"/>
                    <a:pt x="23" y="232"/>
                    <a:pt x="34" y="567"/>
                  </a:cubicBezTo>
                  <a:cubicBezTo>
                    <a:pt x="34" y="842"/>
                    <a:pt x="269" y="1086"/>
                    <a:pt x="557" y="1086"/>
                  </a:cubicBezTo>
                  <a:cubicBezTo>
                    <a:pt x="566" y="1086"/>
                    <a:pt x="576" y="1086"/>
                    <a:pt x="585" y="1085"/>
                  </a:cubicBezTo>
                  <a:cubicBezTo>
                    <a:pt x="1070" y="1085"/>
                    <a:pt x="1304" y="484"/>
                    <a:pt x="953" y="149"/>
                  </a:cubicBezTo>
                  <a:cubicBezTo>
                    <a:pt x="845" y="46"/>
                    <a:pt x="715" y="1"/>
                    <a:pt x="58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60"/>
            <p:cNvSpPr/>
            <p:nvPr/>
          </p:nvSpPr>
          <p:spPr>
            <a:xfrm>
              <a:off x="2377498" y="3089298"/>
              <a:ext cx="27851" cy="32691"/>
            </a:xfrm>
            <a:custGeom>
              <a:rect b="b" l="l" r="r" t="t"/>
              <a:pathLst>
                <a:path extrusionOk="0" h="1020" w="869">
                  <a:moveTo>
                    <a:pt x="0" y="0"/>
                  </a:moveTo>
                  <a:lnTo>
                    <a:pt x="0" y="1019"/>
                  </a:lnTo>
                  <a:lnTo>
                    <a:pt x="117" y="1019"/>
                  </a:lnTo>
                  <a:lnTo>
                    <a:pt x="117" y="184"/>
                  </a:lnTo>
                  <a:lnTo>
                    <a:pt x="785" y="1019"/>
                  </a:lnTo>
                  <a:lnTo>
                    <a:pt x="869" y="1019"/>
                  </a:lnTo>
                  <a:lnTo>
                    <a:pt x="869" y="0"/>
                  </a:lnTo>
                  <a:lnTo>
                    <a:pt x="752" y="0"/>
                  </a:lnTo>
                  <a:lnTo>
                    <a:pt x="752" y="836"/>
                  </a:lnTo>
                  <a:lnTo>
                    <a:pt x="10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60"/>
            <p:cNvSpPr/>
            <p:nvPr/>
          </p:nvSpPr>
          <p:spPr>
            <a:xfrm>
              <a:off x="2416054" y="3089298"/>
              <a:ext cx="23044" cy="32691"/>
            </a:xfrm>
            <a:custGeom>
              <a:rect b="b" l="l" r="r" t="t"/>
              <a:pathLst>
                <a:path extrusionOk="0" h="1020" w="719">
                  <a:moveTo>
                    <a:pt x="0" y="0"/>
                  </a:moveTo>
                  <a:lnTo>
                    <a:pt x="0" y="1019"/>
                  </a:lnTo>
                  <a:lnTo>
                    <a:pt x="719" y="1019"/>
                  </a:lnTo>
                  <a:lnTo>
                    <a:pt x="719" y="936"/>
                  </a:lnTo>
                  <a:lnTo>
                    <a:pt x="100" y="936"/>
                  </a:lnTo>
                  <a:lnTo>
                    <a:pt x="100" y="552"/>
                  </a:lnTo>
                  <a:lnTo>
                    <a:pt x="635" y="552"/>
                  </a:lnTo>
                  <a:lnTo>
                    <a:pt x="635" y="451"/>
                  </a:lnTo>
                  <a:lnTo>
                    <a:pt x="100" y="451"/>
                  </a:lnTo>
                  <a:lnTo>
                    <a:pt x="100" y="84"/>
                  </a:lnTo>
                  <a:lnTo>
                    <a:pt x="702" y="84"/>
                  </a:lnTo>
                  <a:lnTo>
                    <a:pt x="70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60"/>
            <p:cNvSpPr/>
            <p:nvPr/>
          </p:nvSpPr>
          <p:spPr>
            <a:xfrm>
              <a:off x="1354654" y="3213524"/>
              <a:ext cx="1237611" cy="1635"/>
            </a:xfrm>
            <a:custGeom>
              <a:rect b="b" l="l" r="r" t="t"/>
              <a:pathLst>
                <a:path extrusionOk="0" h="51" w="38615">
                  <a:moveTo>
                    <a:pt x="19316" y="1"/>
                  </a:moveTo>
                  <a:cubicBezTo>
                    <a:pt x="8656" y="1"/>
                    <a:pt x="1" y="1"/>
                    <a:pt x="1" y="17"/>
                  </a:cubicBezTo>
                  <a:cubicBezTo>
                    <a:pt x="1" y="34"/>
                    <a:pt x="8656" y="51"/>
                    <a:pt x="19316" y="51"/>
                  </a:cubicBezTo>
                  <a:cubicBezTo>
                    <a:pt x="29976" y="51"/>
                    <a:pt x="38614" y="34"/>
                    <a:pt x="38614" y="17"/>
                  </a:cubicBezTo>
                  <a:cubicBezTo>
                    <a:pt x="38614" y="1"/>
                    <a:pt x="29976" y="1"/>
                    <a:pt x="193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60"/>
            <p:cNvSpPr/>
            <p:nvPr/>
          </p:nvSpPr>
          <p:spPr>
            <a:xfrm>
              <a:off x="1737556" y="3028787"/>
              <a:ext cx="2179" cy="956981"/>
            </a:xfrm>
            <a:custGeom>
              <a:rect b="b" l="l" r="r" t="t"/>
              <a:pathLst>
                <a:path extrusionOk="0" h="29859" w="68">
                  <a:moveTo>
                    <a:pt x="34" y="0"/>
                  </a:moveTo>
                  <a:cubicBezTo>
                    <a:pt x="17" y="0"/>
                    <a:pt x="0" y="6684"/>
                    <a:pt x="0" y="14938"/>
                  </a:cubicBezTo>
                  <a:cubicBezTo>
                    <a:pt x="0" y="23175"/>
                    <a:pt x="17" y="29858"/>
                    <a:pt x="34" y="29858"/>
                  </a:cubicBezTo>
                  <a:cubicBezTo>
                    <a:pt x="50" y="29858"/>
                    <a:pt x="67" y="23175"/>
                    <a:pt x="67" y="14938"/>
                  </a:cubicBezTo>
                  <a:cubicBezTo>
                    <a:pt x="67" y="6684"/>
                    <a:pt x="50"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60"/>
            <p:cNvSpPr/>
            <p:nvPr/>
          </p:nvSpPr>
          <p:spPr>
            <a:xfrm>
              <a:off x="2191672" y="3028787"/>
              <a:ext cx="2179" cy="956981"/>
            </a:xfrm>
            <a:custGeom>
              <a:rect b="b" l="l" r="r" t="t"/>
              <a:pathLst>
                <a:path extrusionOk="0" h="29859" w="68">
                  <a:moveTo>
                    <a:pt x="34" y="0"/>
                  </a:moveTo>
                  <a:cubicBezTo>
                    <a:pt x="17" y="0"/>
                    <a:pt x="0" y="6684"/>
                    <a:pt x="0" y="14938"/>
                  </a:cubicBezTo>
                  <a:cubicBezTo>
                    <a:pt x="0" y="23175"/>
                    <a:pt x="17" y="29858"/>
                    <a:pt x="34" y="29858"/>
                  </a:cubicBezTo>
                  <a:cubicBezTo>
                    <a:pt x="50" y="29858"/>
                    <a:pt x="67" y="23175"/>
                    <a:pt x="67" y="14938"/>
                  </a:cubicBezTo>
                  <a:cubicBezTo>
                    <a:pt x="67" y="6684"/>
                    <a:pt x="50"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60"/>
            <p:cNvSpPr/>
            <p:nvPr/>
          </p:nvSpPr>
          <p:spPr>
            <a:xfrm>
              <a:off x="1504072" y="3252080"/>
              <a:ext cx="128553" cy="134995"/>
            </a:xfrm>
            <a:custGeom>
              <a:rect b="b" l="l" r="r" t="t"/>
              <a:pathLst>
                <a:path extrusionOk="0" h="4212" w="4011">
                  <a:moveTo>
                    <a:pt x="284" y="1"/>
                  </a:moveTo>
                  <a:lnTo>
                    <a:pt x="284" y="1"/>
                  </a:lnTo>
                  <a:cubicBezTo>
                    <a:pt x="284" y="1"/>
                    <a:pt x="0" y="2724"/>
                    <a:pt x="368" y="4211"/>
                  </a:cubicBezTo>
                  <a:lnTo>
                    <a:pt x="4010" y="4044"/>
                  </a:lnTo>
                  <a:cubicBezTo>
                    <a:pt x="4010" y="4044"/>
                    <a:pt x="3242" y="1371"/>
                    <a:pt x="3710" y="168"/>
                  </a:cubicBezTo>
                  <a:lnTo>
                    <a:pt x="28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60"/>
            <p:cNvSpPr/>
            <p:nvPr/>
          </p:nvSpPr>
          <p:spPr>
            <a:xfrm>
              <a:off x="1349847" y="3299738"/>
              <a:ext cx="129097" cy="135507"/>
            </a:xfrm>
            <a:custGeom>
              <a:rect b="b" l="l" r="r" t="t"/>
              <a:pathLst>
                <a:path extrusionOk="0" h="4228" w="4028">
                  <a:moveTo>
                    <a:pt x="301" y="1"/>
                  </a:moveTo>
                  <a:cubicBezTo>
                    <a:pt x="301" y="1"/>
                    <a:pt x="0" y="2724"/>
                    <a:pt x="385" y="4228"/>
                  </a:cubicBezTo>
                  <a:lnTo>
                    <a:pt x="4027" y="4061"/>
                  </a:lnTo>
                  <a:cubicBezTo>
                    <a:pt x="4027" y="4061"/>
                    <a:pt x="3242" y="1371"/>
                    <a:pt x="3726" y="184"/>
                  </a:cubicBezTo>
                  <a:lnTo>
                    <a:pt x="3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60"/>
            <p:cNvSpPr/>
            <p:nvPr/>
          </p:nvSpPr>
          <p:spPr>
            <a:xfrm>
              <a:off x="1513174" y="3252080"/>
              <a:ext cx="123745" cy="122655"/>
            </a:xfrm>
            <a:custGeom>
              <a:rect b="b" l="l" r="r" t="t"/>
              <a:pathLst>
                <a:path extrusionOk="0" h="3827" w="3861">
                  <a:moveTo>
                    <a:pt x="0" y="1"/>
                  </a:moveTo>
                  <a:cubicBezTo>
                    <a:pt x="0" y="1"/>
                    <a:pt x="34" y="2941"/>
                    <a:pt x="184" y="3827"/>
                  </a:cubicBezTo>
                  <a:lnTo>
                    <a:pt x="3860" y="3660"/>
                  </a:lnTo>
                  <a:cubicBezTo>
                    <a:pt x="3860" y="3660"/>
                    <a:pt x="3543" y="769"/>
                    <a:pt x="367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60"/>
            <p:cNvSpPr/>
            <p:nvPr/>
          </p:nvSpPr>
          <p:spPr>
            <a:xfrm>
              <a:off x="1544775" y="3265220"/>
              <a:ext cx="55703" cy="67209"/>
            </a:xfrm>
            <a:custGeom>
              <a:rect b="b" l="l" r="r" t="t"/>
              <a:pathLst>
                <a:path extrusionOk="0" h="2097" w="1738">
                  <a:moveTo>
                    <a:pt x="936" y="1"/>
                  </a:moveTo>
                  <a:cubicBezTo>
                    <a:pt x="919" y="1"/>
                    <a:pt x="902" y="3"/>
                    <a:pt x="886" y="8"/>
                  </a:cubicBezTo>
                  <a:lnTo>
                    <a:pt x="1036" y="8"/>
                  </a:lnTo>
                  <a:cubicBezTo>
                    <a:pt x="1003" y="8"/>
                    <a:pt x="969" y="1"/>
                    <a:pt x="936" y="1"/>
                  </a:cubicBezTo>
                  <a:close/>
                  <a:moveTo>
                    <a:pt x="786" y="8"/>
                  </a:moveTo>
                  <a:cubicBezTo>
                    <a:pt x="735" y="8"/>
                    <a:pt x="685" y="8"/>
                    <a:pt x="635" y="25"/>
                  </a:cubicBezTo>
                  <a:cubicBezTo>
                    <a:pt x="552" y="42"/>
                    <a:pt x="485" y="75"/>
                    <a:pt x="401" y="109"/>
                  </a:cubicBezTo>
                  <a:cubicBezTo>
                    <a:pt x="318" y="159"/>
                    <a:pt x="234" y="242"/>
                    <a:pt x="167" y="326"/>
                  </a:cubicBezTo>
                  <a:cubicBezTo>
                    <a:pt x="100" y="443"/>
                    <a:pt x="50" y="560"/>
                    <a:pt x="17" y="693"/>
                  </a:cubicBezTo>
                  <a:cubicBezTo>
                    <a:pt x="0" y="844"/>
                    <a:pt x="17" y="1011"/>
                    <a:pt x="84" y="1144"/>
                  </a:cubicBezTo>
                  <a:cubicBezTo>
                    <a:pt x="117" y="1211"/>
                    <a:pt x="167" y="1295"/>
                    <a:pt x="217" y="1362"/>
                  </a:cubicBezTo>
                  <a:cubicBezTo>
                    <a:pt x="251" y="1428"/>
                    <a:pt x="301" y="1495"/>
                    <a:pt x="351" y="1579"/>
                  </a:cubicBezTo>
                  <a:cubicBezTo>
                    <a:pt x="451" y="1729"/>
                    <a:pt x="501" y="1896"/>
                    <a:pt x="518" y="2080"/>
                  </a:cubicBezTo>
                  <a:lnTo>
                    <a:pt x="518" y="2097"/>
                  </a:lnTo>
                  <a:lnTo>
                    <a:pt x="535" y="2097"/>
                  </a:lnTo>
                  <a:lnTo>
                    <a:pt x="919" y="2080"/>
                  </a:lnTo>
                  <a:lnTo>
                    <a:pt x="1304" y="2080"/>
                  </a:lnTo>
                  <a:lnTo>
                    <a:pt x="1304" y="2063"/>
                  </a:lnTo>
                  <a:cubicBezTo>
                    <a:pt x="1320" y="1896"/>
                    <a:pt x="1370" y="1713"/>
                    <a:pt x="1454" y="1545"/>
                  </a:cubicBezTo>
                  <a:cubicBezTo>
                    <a:pt x="1487" y="1462"/>
                    <a:pt x="1521" y="1395"/>
                    <a:pt x="1571" y="1312"/>
                  </a:cubicBezTo>
                  <a:cubicBezTo>
                    <a:pt x="1604" y="1245"/>
                    <a:pt x="1638" y="1161"/>
                    <a:pt x="1671" y="1094"/>
                  </a:cubicBezTo>
                  <a:cubicBezTo>
                    <a:pt x="1721" y="944"/>
                    <a:pt x="1738" y="794"/>
                    <a:pt x="1705" y="626"/>
                  </a:cubicBezTo>
                  <a:cubicBezTo>
                    <a:pt x="1671" y="510"/>
                    <a:pt x="1621" y="376"/>
                    <a:pt x="1537" y="276"/>
                  </a:cubicBezTo>
                  <a:cubicBezTo>
                    <a:pt x="1471" y="192"/>
                    <a:pt x="1370" y="125"/>
                    <a:pt x="1270" y="75"/>
                  </a:cubicBezTo>
                  <a:cubicBezTo>
                    <a:pt x="1203" y="42"/>
                    <a:pt x="1120" y="25"/>
                    <a:pt x="1036" y="8"/>
                  </a:cubicBezTo>
                  <a:lnTo>
                    <a:pt x="1036" y="8"/>
                  </a:lnTo>
                  <a:cubicBezTo>
                    <a:pt x="1120" y="25"/>
                    <a:pt x="1203" y="58"/>
                    <a:pt x="1270" y="92"/>
                  </a:cubicBezTo>
                  <a:cubicBezTo>
                    <a:pt x="1370" y="142"/>
                    <a:pt x="1454" y="209"/>
                    <a:pt x="1521" y="292"/>
                  </a:cubicBezTo>
                  <a:cubicBezTo>
                    <a:pt x="1604" y="393"/>
                    <a:pt x="1654" y="510"/>
                    <a:pt x="1688" y="643"/>
                  </a:cubicBezTo>
                  <a:cubicBezTo>
                    <a:pt x="1721" y="794"/>
                    <a:pt x="1705" y="944"/>
                    <a:pt x="1638" y="1078"/>
                  </a:cubicBezTo>
                  <a:cubicBezTo>
                    <a:pt x="1621" y="1161"/>
                    <a:pt x="1588" y="1228"/>
                    <a:pt x="1537" y="1295"/>
                  </a:cubicBezTo>
                  <a:cubicBezTo>
                    <a:pt x="1504" y="1378"/>
                    <a:pt x="1454" y="1462"/>
                    <a:pt x="1420" y="1529"/>
                  </a:cubicBezTo>
                  <a:cubicBezTo>
                    <a:pt x="1356" y="1691"/>
                    <a:pt x="1306" y="1869"/>
                    <a:pt x="1273" y="2047"/>
                  </a:cubicBezTo>
                  <a:lnTo>
                    <a:pt x="1273" y="2047"/>
                  </a:lnTo>
                  <a:lnTo>
                    <a:pt x="919" y="2063"/>
                  </a:lnTo>
                  <a:lnTo>
                    <a:pt x="550" y="2063"/>
                  </a:lnTo>
                  <a:cubicBezTo>
                    <a:pt x="531" y="1885"/>
                    <a:pt x="465" y="1708"/>
                    <a:pt x="368" y="1562"/>
                  </a:cubicBezTo>
                  <a:cubicBezTo>
                    <a:pt x="334" y="1479"/>
                    <a:pt x="284" y="1412"/>
                    <a:pt x="234" y="1345"/>
                  </a:cubicBezTo>
                  <a:cubicBezTo>
                    <a:pt x="184" y="1278"/>
                    <a:pt x="134" y="1211"/>
                    <a:pt x="100" y="1128"/>
                  </a:cubicBezTo>
                  <a:cubicBezTo>
                    <a:pt x="34" y="994"/>
                    <a:pt x="17" y="844"/>
                    <a:pt x="50" y="693"/>
                  </a:cubicBezTo>
                  <a:cubicBezTo>
                    <a:pt x="67" y="576"/>
                    <a:pt x="117" y="443"/>
                    <a:pt x="184" y="342"/>
                  </a:cubicBezTo>
                  <a:cubicBezTo>
                    <a:pt x="234" y="259"/>
                    <a:pt x="318" y="175"/>
                    <a:pt x="418" y="125"/>
                  </a:cubicBezTo>
                  <a:cubicBezTo>
                    <a:pt x="485" y="92"/>
                    <a:pt x="552" y="58"/>
                    <a:pt x="635" y="42"/>
                  </a:cubicBezTo>
                  <a:cubicBezTo>
                    <a:pt x="685" y="25"/>
                    <a:pt x="735" y="8"/>
                    <a:pt x="786" y="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60"/>
            <p:cNvSpPr/>
            <p:nvPr/>
          </p:nvSpPr>
          <p:spPr>
            <a:xfrm>
              <a:off x="1557082" y="3287559"/>
              <a:ext cx="31089" cy="38460"/>
            </a:xfrm>
            <a:custGeom>
              <a:rect b="b" l="l" r="r" t="t"/>
              <a:pathLst>
                <a:path extrusionOk="0" h="1200" w="970">
                  <a:moveTo>
                    <a:pt x="151" y="0"/>
                  </a:moveTo>
                  <a:cubicBezTo>
                    <a:pt x="134" y="0"/>
                    <a:pt x="117" y="5"/>
                    <a:pt x="101" y="13"/>
                  </a:cubicBezTo>
                  <a:cubicBezTo>
                    <a:pt x="67" y="30"/>
                    <a:pt x="34" y="63"/>
                    <a:pt x="17" y="97"/>
                  </a:cubicBezTo>
                  <a:cubicBezTo>
                    <a:pt x="1" y="130"/>
                    <a:pt x="1" y="163"/>
                    <a:pt x="17" y="197"/>
                  </a:cubicBezTo>
                  <a:cubicBezTo>
                    <a:pt x="17" y="163"/>
                    <a:pt x="17" y="130"/>
                    <a:pt x="34" y="97"/>
                  </a:cubicBezTo>
                  <a:cubicBezTo>
                    <a:pt x="51" y="63"/>
                    <a:pt x="67" y="46"/>
                    <a:pt x="101" y="30"/>
                  </a:cubicBezTo>
                  <a:cubicBezTo>
                    <a:pt x="117" y="21"/>
                    <a:pt x="134" y="17"/>
                    <a:pt x="151" y="17"/>
                  </a:cubicBezTo>
                  <a:cubicBezTo>
                    <a:pt x="168" y="17"/>
                    <a:pt x="184" y="21"/>
                    <a:pt x="201" y="30"/>
                  </a:cubicBezTo>
                  <a:cubicBezTo>
                    <a:pt x="234" y="46"/>
                    <a:pt x="251" y="63"/>
                    <a:pt x="268" y="97"/>
                  </a:cubicBezTo>
                  <a:cubicBezTo>
                    <a:pt x="301" y="113"/>
                    <a:pt x="301" y="147"/>
                    <a:pt x="318" y="180"/>
                  </a:cubicBezTo>
                  <a:cubicBezTo>
                    <a:pt x="318" y="147"/>
                    <a:pt x="301" y="113"/>
                    <a:pt x="285" y="80"/>
                  </a:cubicBezTo>
                  <a:cubicBezTo>
                    <a:pt x="268" y="63"/>
                    <a:pt x="234" y="30"/>
                    <a:pt x="201" y="13"/>
                  </a:cubicBezTo>
                  <a:cubicBezTo>
                    <a:pt x="184" y="5"/>
                    <a:pt x="168" y="0"/>
                    <a:pt x="151" y="0"/>
                  </a:cubicBezTo>
                  <a:close/>
                  <a:moveTo>
                    <a:pt x="17" y="197"/>
                  </a:moveTo>
                  <a:cubicBezTo>
                    <a:pt x="17" y="230"/>
                    <a:pt x="34" y="264"/>
                    <a:pt x="67" y="297"/>
                  </a:cubicBezTo>
                  <a:cubicBezTo>
                    <a:pt x="51" y="264"/>
                    <a:pt x="34" y="230"/>
                    <a:pt x="17" y="197"/>
                  </a:cubicBezTo>
                  <a:close/>
                  <a:moveTo>
                    <a:pt x="735" y="30"/>
                  </a:moveTo>
                  <a:lnTo>
                    <a:pt x="735" y="30"/>
                  </a:lnTo>
                  <a:cubicBezTo>
                    <a:pt x="668" y="64"/>
                    <a:pt x="619" y="114"/>
                    <a:pt x="585" y="163"/>
                  </a:cubicBezTo>
                  <a:cubicBezTo>
                    <a:pt x="569" y="230"/>
                    <a:pt x="552" y="297"/>
                    <a:pt x="552" y="347"/>
                  </a:cubicBezTo>
                  <a:lnTo>
                    <a:pt x="552" y="347"/>
                  </a:lnTo>
                  <a:cubicBezTo>
                    <a:pt x="552" y="297"/>
                    <a:pt x="569" y="230"/>
                    <a:pt x="602" y="180"/>
                  </a:cubicBezTo>
                  <a:cubicBezTo>
                    <a:pt x="619" y="114"/>
                    <a:pt x="668" y="64"/>
                    <a:pt x="735" y="30"/>
                  </a:cubicBezTo>
                  <a:close/>
                  <a:moveTo>
                    <a:pt x="318" y="180"/>
                  </a:moveTo>
                  <a:cubicBezTo>
                    <a:pt x="318" y="247"/>
                    <a:pt x="335" y="297"/>
                    <a:pt x="335" y="364"/>
                  </a:cubicBezTo>
                  <a:cubicBezTo>
                    <a:pt x="335" y="297"/>
                    <a:pt x="335" y="247"/>
                    <a:pt x="318" y="180"/>
                  </a:cubicBezTo>
                  <a:close/>
                  <a:moveTo>
                    <a:pt x="807" y="12"/>
                  </a:moveTo>
                  <a:cubicBezTo>
                    <a:pt x="783" y="12"/>
                    <a:pt x="759" y="18"/>
                    <a:pt x="736" y="30"/>
                  </a:cubicBezTo>
                  <a:cubicBezTo>
                    <a:pt x="752" y="26"/>
                    <a:pt x="769" y="23"/>
                    <a:pt x="786" y="23"/>
                  </a:cubicBezTo>
                  <a:cubicBezTo>
                    <a:pt x="835" y="23"/>
                    <a:pt x="882" y="42"/>
                    <a:pt x="920" y="80"/>
                  </a:cubicBezTo>
                  <a:cubicBezTo>
                    <a:pt x="953" y="97"/>
                    <a:pt x="953" y="130"/>
                    <a:pt x="953" y="163"/>
                  </a:cubicBezTo>
                  <a:cubicBezTo>
                    <a:pt x="953" y="197"/>
                    <a:pt x="953" y="230"/>
                    <a:pt x="920" y="264"/>
                  </a:cubicBezTo>
                  <a:cubicBezTo>
                    <a:pt x="903" y="297"/>
                    <a:pt x="869" y="314"/>
                    <a:pt x="836" y="330"/>
                  </a:cubicBezTo>
                  <a:cubicBezTo>
                    <a:pt x="803" y="347"/>
                    <a:pt x="769" y="364"/>
                    <a:pt x="736" y="364"/>
                  </a:cubicBezTo>
                  <a:cubicBezTo>
                    <a:pt x="669" y="377"/>
                    <a:pt x="614" y="390"/>
                    <a:pt x="552" y="395"/>
                  </a:cubicBezTo>
                  <a:lnTo>
                    <a:pt x="552" y="395"/>
                  </a:lnTo>
                  <a:cubicBezTo>
                    <a:pt x="552" y="380"/>
                    <a:pt x="552" y="364"/>
                    <a:pt x="552" y="347"/>
                  </a:cubicBezTo>
                  <a:cubicBezTo>
                    <a:pt x="548" y="364"/>
                    <a:pt x="546" y="380"/>
                    <a:pt x="545" y="396"/>
                  </a:cubicBezTo>
                  <a:lnTo>
                    <a:pt x="545" y="396"/>
                  </a:lnTo>
                  <a:cubicBezTo>
                    <a:pt x="531" y="397"/>
                    <a:pt x="517" y="397"/>
                    <a:pt x="502" y="397"/>
                  </a:cubicBezTo>
                  <a:cubicBezTo>
                    <a:pt x="443" y="397"/>
                    <a:pt x="392" y="397"/>
                    <a:pt x="338" y="391"/>
                  </a:cubicBezTo>
                  <a:lnTo>
                    <a:pt x="338" y="391"/>
                  </a:lnTo>
                  <a:cubicBezTo>
                    <a:pt x="337" y="382"/>
                    <a:pt x="336" y="373"/>
                    <a:pt x="335" y="364"/>
                  </a:cubicBezTo>
                  <a:lnTo>
                    <a:pt x="335" y="364"/>
                  </a:lnTo>
                  <a:cubicBezTo>
                    <a:pt x="335" y="373"/>
                    <a:pt x="335" y="382"/>
                    <a:pt x="335" y="391"/>
                  </a:cubicBezTo>
                  <a:lnTo>
                    <a:pt x="335" y="391"/>
                  </a:lnTo>
                  <a:cubicBezTo>
                    <a:pt x="313" y="389"/>
                    <a:pt x="291" y="385"/>
                    <a:pt x="268" y="381"/>
                  </a:cubicBezTo>
                  <a:cubicBezTo>
                    <a:pt x="201" y="381"/>
                    <a:pt x="134" y="347"/>
                    <a:pt x="67" y="297"/>
                  </a:cubicBezTo>
                  <a:lnTo>
                    <a:pt x="67" y="297"/>
                  </a:lnTo>
                  <a:cubicBezTo>
                    <a:pt x="84" y="330"/>
                    <a:pt x="117" y="347"/>
                    <a:pt x="151" y="364"/>
                  </a:cubicBezTo>
                  <a:cubicBezTo>
                    <a:pt x="201" y="381"/>
                    <a:pt x="234" y="397"/>
                    <a:pt x="268" y="397"/>
                  </a:cubicBezTo>
                  <a:cubicBezTo>
                    <a:pt x="291" y="402"/>
                    <a:pt x="314" y="405"/>
                    <a:pt x="335" y="408"/>
                  </a:cubicBezTo>
                  <a:lnTo>
                    <a:pt x="335" y="408"/>
                  </a:lnTo>
                  <a:cubicBezTo>
                    <a:pt x="339" y="510"/>
                    <a:pt x="351" y="610"/>
                    <a:pt x="351" y="698"/>
                  </a:cubicBezTo>
                  <a:cubicBezTo>
                    <a:pt x="351" y="611"/>
                    <a:pt x="351" y="510"/>
                    <a:pt x="340" y="408"/>
                  </a:cubicBezTo>
                  <a:lnTo>
                    <a:pt x="340" y="408"/>
                  </a:lnTo>
                  <a:cubicBezTo>
                    <a:pt x="394" y="414"/>
                    <a:pt x="444" y="414"/>
                    <a:pt x="502" y="414"/>
                  </a:cubicBezTo>
                  <a:cubicBezTo>
                    <a:pt x="516" y="411"/>
                    <a:pt x="531" y="409"/>
                    <a:pt x="545" y="407"/>
                  </a:cubicBezTo>
                  <a:lnTo>
                    <a:pt x="545" y="407"/>
                  </a:lnTo>
                  <a:cubicBezTo>
                    <a:pt x="544" y="447"/>
                    <a:pt x="552" y="485"/>
                    <a:pt x="552" y="531"/>
                  </a:cubicBezTo>
                  <a:cubicBezTo>
                    <a:pt x="552" y="485"/>
                    <a:pt x="552" y="447"/>
                    <a:pt x="552" y="405"/>
                  </a:cubicBezTo>
                  <a:lnTo>
                    <a:pt x="552" y="405"/>
                  </a:lnTo>
                  <a:cubicBezTo>
                    <a:pt x="614" y="397"/>
                    <a:pt x="669" y="394"/>
                    <a:pt x="736" y="381"/>
                  </a:cubicBezTo>
                  <a:cubicBezTo>
                    <a:pt x="769" y="381"/>
                    <a:pt x="803" y="364"/>
                    <a:pt x="853" y="347"/>
                  </a:cubicBezTo>
                  <a:cubicBezTo>
                    <a:pt x="886" y="330"/>
                    <a:pt x="903" y="297"/>
                    <a:pt x="936" y="280"/>
                  </a:cubicBezTo>
                  <a:cubicBezTo>
                    <a:pt x="953" y="247"/>
                    <a:pt x="970" y="197"/>
                    <a:pt x="970" y="163"/>
                  </a:cubicBezTo>
                  <a:cubicBezTo>
                    <a:pt x="970" y="130"/>
                    <a:pt x="953" y="97"/>
                    <a:pt x="936" y="63"/>
                  </a:cubicBezTo>
                  <a:cubicBezTo>
                    <a:pt x="893" y="31"/>
                    <a:pt x="850" y="12"/>
                    <a:pt x="807" y="12"/>
                  </a:cubicBezTo>
                  <a:close/>
                  <a:moveTo>
                    <a:pt x="552" y="531"/>
                  </a:moveTo>
                  <a:cubicBezTo>
                    <a:pt x="552" y="581"/>
                    <a:pt x="552" y="631"/>
                    <a:pt x="552" y="698"/>
                  </a:cubicBezTo>
                  <a:cubicBezTo>
                    <a:pt x="569" y="899"/>
                    <a:pt x="602" y="1066"/>
                    <a:pt x="619" y="1183"/>
                  </a:cubicBezTo>
                  <a:cubicBezTo>
                    <a:pt x="602" y="1066"/>
                    <a:pt x="585" y="899"/>
                    <a:pt x="569" y="698"/>
                  </a:cubicBezTo>
                  <a:cubicBezTo>
                    <a:pt x="552" y="631"/>
                    <a:pt x="552" y="581"/>
                    <a:pt x="552" y="531"/>
                  </a:cubicBezTo>
                  <a:close/>
                  <a:moveTo>
                    <a:pt x="351" y="698"/>
                  </a:moveTo>
                  <a:lnTo>
                    <a:pt x="351" y="698"/>
                  </a:lnTo>
                  <a:cubicBezTo>
                    <a:pt x="368" y="915"/>
                    <a:pt x="368" y="1082"/>
                    <a:pt x="385" y="1199"/>
                  </a:cubicBezTo>
                  <a:cubicBezTo>
                    <a:pt x="385" y="1082"/>
                    <a:pt x="368" y="915"/>
                    <a:pt x="351" y="698"/>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60"/>
            <p:cNvSpPr/>
            <p:nvPr/>
          </p:nvSpPr>
          <p:spPr>
            <a:xfrm>
              <a:off x="1561890" y="3330250"/>
              <a:ext cx="25223" cy="25223"/>
            </a:xfrm>
            <a:custGeom>
              <a:rect b="b" l="l" r="r" t="t"/>
              <a:pathLst>
                <a:path extrusionOk="0" h="787" w="787">
                  <a:moveTo>
                    <a:pt x="1" y="34"/>
                  </a:moveTo>
                  <a:lnTo>
                    <a:pt x="1" y="34"/>
                  </a:lnTo>
                  <a:cubicBezTo>
                    <a:pt x="18" y="51"/>
                    <a:pt x="51" y="51"/>
                    <a:pt x="68" y="51"/>
                  </a:cubicBezTo>
                  <a:lnTo>
                    <a:pt x="218" y="51"/>
                  </a:lnTo>
                  <a:lnTo>
                    <a:pt x="736" y="35"/>
                  </a:lnTo>
                  <a:lnTo>
                    <a:pt x="736" y="35"/>
                  </a:lnTo>
                  <a:cubicBezTo>
                    <a:pt x="737" y="176"/>
                    <a:pt x="752" y="330"/>
                    <a:pt x="753" y="486"/>
                  </a:cubicBezTo>
                  <a:lnTo>
                    <a:pt x="753" y="486"/>
                  </a:lnTo>
                  <a:lnTo>
                    <a:pt x="686" y="569"/>
                  </a:lnTo>
                  <a:lnTo>
                    <a:pt x="549" y="736"/>
                  </a:lnTo>
                  <a:lnTo>
                    <a:pt x="549" y="736"/>
                  </a:lnTo>
                  <a:lnTo>
                    <a:pt x="284" y="752"/>
                  </a:lnTo>
                  <a:lnTo>
                    <a:pt x="284" y="752"/>
                  </a:lnTo>
                  <a:lnTo>
                    <a:pt x="34" y="469"/>
                  </a:lnTo>
                  <a:lnTo>
                    <a:pt x="34" y="486"/>
                  </a:lnTo>
                  <a:cubicBezTo>
                    <a:pt x="18" y="352"/>
                    <a:pt x="18" y="252"/>
                    <a:pt x="18" y="168"/>
                  </a:cubicBezTo>
                  <a:cubicBezTo>
                    <a:pt x="18" y="85"/>
                    <a:pt x="1" y="34"/>
                    <a:pt x="1" y="34"/>
                  </a:cubicBezTo>
                  <a:close/>
                  <a:moveTo>
                    <a:pt x="753" y="1"/>
                  </a:moveTo>
                  <a:lnTo>
                    <a:pt x="201" y="34"/>
                  </a:lnTo>
                  <a:lnTo>
                    <a:pt x="1" y="34"/>
                  </a:lnTo>
                  <a:cubicBezTo>
                    <a:pt x="1" y="85"/>
                    <a:pt x="1" y="118"/>
                    <a:pt x="1" y="151"/>
                  </a:cubicBezTo>
                  <a:cubicBezTo>
                    <a:pt x="1" y="252"/>
                    <a:pt x="1" y="352"/>
                    <a:pt x="1" y="486"/>
                  </a:cubicBezTo>
                  <a:lnTo>
                    <a:pt x="18" y="486"/>
                  </a:lnTo>
                  <a:lnTo>
                    <a:pt x="252" y="786"/>
                  </a:lnTo>
                  <a:lnTo>
                    <a:pt x="268" y="786"/>
                  </a:lnTo>
                  <a:lnTo>
                    <a:pt x="552" y="770"/>
                  </a:lnTo>
                  <a:lnTo>
                    <a:pt x="569" y="770"/>
                  </a:lnTo>
                  <a:lnTo>
                    <a:pt x="703" y="586"/>
                  </a:lnTo>
                  <a:lnTo>
                    <a:pt x="786" y="502"/>
                  </a:lnTo>
                  <a:cubicBezTo>
                    <a:pt x="786" y="335"/>
                    <a:pt x="770" y="168"/>
                    <a:pt x="770" y="18"/>
                  </a:cubicBezTo>
                  <a:lnTo>
                    <a:pt x="77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60"/>
            <p:cNvSpPr/>
            <p:nvPr/>
          </p:nvSpPr>
          <p:spPr>
            <a:xfrm>
              <a:off x="1563524" y="3341980"/>
              <a:ext cx="22499" cy="3301"/>
            </a:xfrm>
            <a:custGeom>
              <a:rect b="b" l="l" r="r" t="t"/>
              <a:pathLst>
                <a:path extrusionOk="0" h="103" w="702">
                  <a:moveTo>
                    <a:pt x="356" y="0"/>
                  </a:moveTo>
                  <a:cubicBezTo>
                    <a:pt x="259" y="0"/>
                    <a:pt x="164" y="17"/>
                    <a:pt x="84" y="53"/>
                  </a:cubicBezTo>
                  <a:cubicBezTo>
                    <a:pt x="67" y="61"/>
                    <a:pt x="55" y="69"/>
                    <a:pt x="43" y="77"/>
                  </a:cubicBezTo>
                  <a:lnTo>
                    <a:pt x="43" y="77"/>
                  </a:lnTo>
                  <a:cubicBezTo>
                    <a:pt x="56" y="72"/>
                    <a:pt x="70" y="69"/>
                    <a:pt x="84" y="69"/>
                  </a:cubicBezTo>
                  <a:cubicBezTo>
                    <a:pt x="177" y="32"/>
                    <a:pt x="271" y="10"/>
                    <a:pt x="368" y="10"/>
                  </a:cubicBezTo>
                  <a:cubicBezTo>
                    <a:pt x="444" y="10"/>
                    <a:pt x="521" y="23"/>
                    <a:pt x="602" y="53"/>
                  </a:cubicBezTo>
                  <a:cubicBezTo>
                    <a:pt x="635" y="53"/>
                    <a:pt x="652" y="69"/>
                    <a:pt x="668" y="86"/>
                  </a:cubicBezTo>
                  <a:lnTo>
                    <a:pt x="702" y="86"/>
                  </a:lnTo>
                  <a:cubicBezTo>
                    <a:pt x="685" y="86"/>
                    <a:pt x="685" y="86"/>
                    <a:pt x="668" y="69"/>
                  </a:cubicBezTo>
                  <a:cubicBezTo>
                    <a:pt x="652" y="69"/>
                    <a:pt x="618" y="53"/>
                    <a:pt x="602" y="36"/>
                  </a:cubicBezTo>
                  <a:cubicBezTo>
                    <a:pt x="524" y="13"/>
                    <a:pt x="439" y="0"/>
                    <a:pt x="356" y="0"/>
                  </a:cubicBezTo>
                  <a:close/>
                  <a:moveTo>
                    <a:pt x="43" y="77"/>
                  </a:moveTo>
                  <a:cubicBezTo>
                    <a:pt x="25" y="83"/>
                    <a:pt x="10" y="93"/>
                    <a:pt x="0" y="103"/>
                  </a:cubicBezTo>
                  <a:cubicBezTo>
                    <a:pt x="17" y="94"/>
                    <a:pt x="30" y="86"/>
                    <a:pt x="43" y="77"/>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60"/>
            <p:cNvSpPr/>
            <p:nvPr/>
          </p:nvSpPr>
          <p:spPr>
            <a:xfrm>
              <a:off x="1563524" y="3338230"/>
              <a:ext cx="22499" cy="3301"/>
            </a:xfrm>
            <a:custGeom>
              <a:rect b="b" l="l" r="r" t="t"/>
              <a:pathLst>
                <a:path extrusionOk="0" h="103" w="702">
                  <a:moveTo>
                    <a:pt x="356" y="0"/>
                  </a:moveTo>
                  <a:cubicBezTo>
                    <a:pt x="259" y="0"/>
                    <a:pt x="164" y="17"/>
                    <a:pt x="84" y="53"/>
                  </a:cubicBezTo>
                  <a:cubicBezTo>
                    <a:pt x="59" y="65"/>
                    <a:pt x="43" y="78"/>
                    <a:pt x="23" y="90"/>
                  </a:cubicBezTo>
                  <a:lnTo>
                    <a:pt x="23" y="90"/>
                  </a:lnTo>
                  <a:cubicBezTo>
                    <a:pt x="40" y="84"/>
                    <a:pt x="62" y="80"/>
                    <a:pt x="84" y="69"/>
                  </a:cubicBezTo>
                  <a:cubicBezTo>
                    <a:pt x="177" y="32"/>
                    <a:pt x="271" y="10"/>
                    <a:pt x="368" y="10"/>
                  </a:cubicBezTo>
                  <a:cubicBezTo>
                    <a:pt x="444" y="10"/>
                    <a:pt x="521" y="23"/>
                    <a:pt x="602" y="53"/>
                  </a:cubicBezTo>
                  <a:cubicBezTo>
                    <a:pt x="635" y="69"/>
                    <a:pt x="652" y="69"/>
                    <a:pt x="668" y="86"/>
                  </a:cubicBezTo>
                  <a:lnTo>
                    <a:pt x="702" y="86"/>
                  </a:lnTo>
                  <a:cubicBezTo>
                    <a:pt x="685" y="86"/>
                    <a:pt x="685" y="86"/>
                    <a:pt x="668" y="69"/>
                  </a:cubicBezTo>
                  <a:cubicBezTo>
                    <a:pt x="652" y="69"/>
                    <a:pt x="618" y="53"/>
                    <a:pt x="602" y="36"/>
                  </a:cubicBezTo>
                  <a:cubicBezTo>
                    <a:pt x="524" y="13"/>
                    <a:pt x="439" y="0"/>
                    <a:pt x="356" y="0"/>
                  </a:cubicBezTo>
                  <a:close/>
                  <a:moveTo>
                    <a:pt x="23" y="90"/>
                  </a:moveTo>
                  <a:lnTo>
                    <a:pt x="23" y="90"/>
                  </a:lnTo>
                  <a:cubicBezTo>
                    <a:pt x="14" y="93"/>
                    <a:pt x="6" y="97"/>
                    <a:pt x="0" y="103"/>
                  </a:cubicBezTo>
                  <a:cubicBezTo>
                    <a:pt x="9" y="99"/>
                    <a:pt x="16" y="94"/>
                    <a:pt x="23" y="9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60"/>
            <p:cNvSpPr/>
            <p:nvPr/>
          </p:nvSpPr>
          <p:spPr>
            <a:xfrm>
              <a:off x="1562435" y="3334608"/>
              <a:ext cx="23076" cy="3718"/>
            </a:xfrm>
            <a:custGeom>
              <a:rect b="b" l="l" r="r" t="t"/>
              <a:pathLst>
                <a:path extrusionOk="0" h="116" w="720">
                  <a:moveTo>
                    <a:pt x="375" y="1"/>
                  </a:moveTo>
                  <a:cubicBezTo>
                    <a:pt x="282" y="1"/>
                    <a:pt x="189" y="21"/>
                    <a:pt x="101" y="65"/>
                  </a:cubicBezTo>
                  <a:cubicBezTo>
                    <a:pt x="190" y="30"/>
                    <a:pt x="285" y="13"/>
                    <a:pt x="379" y="13"/>
                  </a:cubicBezTo>
                  <a:cubicBezTo>
                    <a:pt x="460" y="13"/>
                    <a:pt x="541" y="26"/>
                    <a:pt x="619" y="49"/>
                  </a:cubicBezTo>
                  <a:cubicBezTo>
                    <a:pt x="540" y="17"/>
                    <a:pt x="457" y="1"/>
                    <a:pt x="375" y="1"/>
                  </a:cubicBezTo>
                  <a:close/>
                  <a:moveTo>
                    <a:pt x="101" y="65"/>
                  </a:moveTo>
                  <a:cubicBezTo>
                    <a:pt x="92" y="70"/>
                    <a:pt x="83" y="75"/>
                    <a:pt x="76" y="79"/>
                  </a:cubicBezTo>
                  <a:lnTo>
                    <a:pt x="76" y="79"/>
                  </a:lnTo>
                  <a:cubicBezTo>
                    <a:pt x="86" y="76"/>
                    <a:pt x="95" y="72"/>
                    <a:pt x="101" y="65"/>
                  </a:cubicBezTo>
                  <a:close/>
                  <a:moveTo>
                    <a:pt x="619" y="49"/>
                  </a:moveTo>
                  <a:cubicBezTo>
                    <a:pt x="652" y="65"/>
                    <a:pt x="686" y="82"/>
                    <a:pt x="702" y="82"/>
                  </a:cubicBezTo>
                  <a:cubicBezTo>
                    <a:pt x="669" y="65"/>
                    <a:pt x="652" y="49"/>
                    <a:pt x="619" y="49"/>
                  </a:cubicBezTo>
                  <a:close/>
                  <a:moveTo>
                    <a:pt x="76" y="79"/>
                  </a:moveTo>
                  <a:lnTo>
                    <a:pt x="76" y="79"/>
                  </a:lnTo>
                  <a:cubicBezTo>
                    <a:pt x="61" y="85"/>
                    <a:pt x="44" y="89"/>
                    <a:pt x="34" y="99"/>
                  </a:cubicBezTo>
                  <a:cubicBezTo>
                    <a:pt x="46" y="99"/>
                    <a:pt x="58" y="90"/>
                    <a:pt x="76" y="79"/>
                  </a:cubicBezTo>
                  <a:close/>
                  <a:moveTo>
                    <a:pt x="702" y="82"/>
                  </a:moveTo>
                  <a:cubicBezTo>
                    <a:pt x="702" y="82"/>
                    <a:pt x="719" y="99"/>
                    <a:pt x="719" y="99"/>
                  </a:cubicBezTo>
                  <a:cubicBezTo>
                    <a:pt x="719" y="82"/>
                    <a:pt x="702" y="82"/>
                    <a:pt x="702" y="82"/>
                  </a:cubicBezTo>
                  <a:close/>
                  <a:moveTo>
                    <a:pt x="34" y="99"/>
                  </a:moveTo>
                  <a:cubicBezTo>
                    <a:pt x="17" y="99"/>
                    <a:pt x="17" y="116"/>
                    <a:pt x="1" y="116"/>
                  </a:cubicBezTo>
                  <a:cubicBezTo>
                    <a:pt x="17" y="116"/>
                    <a:pt x="17" y="116"/>
                    <a:pt x="34" y="99"/>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60"/>
            <p:cNvSpPr/>
            <p:nvPr/>
          </p:nvSpPr>
          <p:spPr>
            <a:xfrm>
              <a:off x="1358404" y="3300283"/>
              <a:ext cx="123745" cy="122655"/>
            </a:xfrm>
            <a:custGeom>
              <a:rect b="b" l="l" r="r" t="t"/>
              <a:pathLst>
                <a:path extrusionOk="0" h="3827" w="3861">
                  <a:moveTo>
                    <a:pt x="1" y="0"/>
                  </a:moveTo>
                  <a:cubicBezTo>
                    <a:pt x="1" y="0"/>
                    <a:pt x="34" y="2941"/>
                    <a:pt x="184" y="3827"/>
                  </a:cubicBezTo>
                  <a:lnTo>
                    <a:pt x="3860" y="3659"/>
                  </a:lnTo>
                  <a:cubicBezTo>
                    <a:pt x="3860" y="3659"/>
                    <a:pt x="3543" y="769"/>
                    <a:pt x="366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60"/>
            <p:cNvSpPr/>
            <p:nvPr/>
          </p:nvSpPr>
          <p:spPr>
            <a:xfrm>
              <a:off x="1378756" y="3339448"/>
              <a:ext cx="79292" cy="4968"/>
            </a:xfrm>
            <a:custGeom>
              <a:rect b="b" l="l" r="r" t="t"/>
              <a:pathLst>
                <a:path extrusionOk="0" h="155" w="2474">
                  <a:moveTo>
                    <a:pt x="2342" y="1"/>
                  </a:moveTo>
                  <a:cubicBezTo>
                    <a:pt x="2139" y="1"/>
                    <a:pt x="1721" y="25"/>
                    <a:pt x="1237" y="48"/>
                  </a:cubicBezTo>
                  <a:cubicBezTo>
                    <a:pt x="552" y="98"/>
                    <a:pt x="1" y="132"/>
                    <a:pt x="1" y="148"/>
                  </a:cubicBezTo>
                  <a:cubicBezTo>
                    <a:pt x="1" y="153"/>
                    <a:pt x="40" y="155"/>
                    <a:pt x="111" y="155"/>
                  </a:cubicBezTo>
                  <a:cubicBezTo>
                    <a:pt x="306" y="155"/>
                    <a:pt x="736" y="139"/>
                    <a:pt x="1237" y="115"/>
                  </a:cubicBezTo>
                  <a:cubicBezTo>
                    <a:pt x="1655" y="98"/>
                    <a:pt x="2072" y="65"/>
                    <a:pt x="2473" y="15"/>
                  </a:cubicBezTo>
                  <a:cubicBezTo>
                    <a:pt x="2473" y="5"/>
                    <a:pt x="2426" y="1"/>
                    <a:pt x="2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60"/>
            <p:cNvSpPr/>
            <p:nvPr/>
          </p:nvSpPr>
          <p:spPr>
            <a:xfrm>
              <a:off x="1378756" y="3359511"/>
              <a:ext cx="79292" cy="5064"/>
            </a:xfrm>
            <a:custGeom>
              <a:rect b="b" l="l" r="r" t="t"/>
              <a:pathLst>
                <a:path extrusionOk="0" h="158" w="2474">
                  <a:moveTo>
                    <a:pt x="2141" y="0"/>
                  </a:moveTo>
                  <a:cubicBezTo>
                    <a:pt x="1840" y="0"/>
                    <a:pt x="1543" y="16"/>
                    <a:pt x="1237" y="40"/>
                  </a:cubicBezTo>
                  <a:cubicBezTo>
                    <a:pt x="819" y="57"/>
                    <a:pt x="418" y="91"/>
                    <a:pt x="1" y="157"/>
                  </a:cubicBezTo>
                  <a:cubicBezTo>
                    <a:pt x="418" y="157"/>
                    <a:pt x="836" y="141"/>
                    <a:pt x="1237" y="107"/>
                  </a:cubicBezTo>
                  <a:cubicBezTo>
                    <a:pt x="1655" y="91"/>
                    <a:pt x="2072" y="57"/>
                    <a:pt x="2473" y="7"/>
                  </a:cubicBezTo>
                  <a:cubicBezTo>
                    <a:pt x="2362" y="2"/>
                    <a:pt x="2251" y="0"/>
                    <a:pt x="21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60"/>
            <p:cNvSpPr/>
            <p:nvPr/>
          </p:nvSpPr>
          <p:spPr>
            <a:xfrm>
              <a:off x="1392666" y="3378998"/>
              <a:ext cx="45575" cy="2852"/>
            </a:xfrm>
            <a:custGeom>
              <a:rect b="b" l="l" r="r" t="t"/>
              <a:pathLst>
                <a:path extrusionOk="0" h="89" w="1422">
                  <a:moveTo>
                    <a:pt x="1421" y="0"/>
                  </a:moveTo>
                  <a:cubicBezTo>
                    <a:pt x="937" y="0"/>
                    <a:pt x="469" y="17"/>
                    <a:pt x="1" y="84"/>
                  </a:cubicBezTo>
                  <a:cubicBezTo>
                    <a:pt x="81" y="87"/>
                    <a:pt x="162" y="88"/>
                    <a:pt x="243" y="88"/>
                  </a:cubicBezTo>
                  <a:cubicBezTo>
                    <a:pt x="635" y="88"/>
                    <a:pt x="1034" y="56"/>
                    <a:pt x="14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60"/>
            <p:cNvSpPr/>
            <p:nvPr/>
          </p:nvSpPr>
          <p:spPr>
            <a:xfrm>
              <a:off x="1568877" y="3402010"/>
              <a:ext cx="128553" cy="134995"/>
            </a:xfrm>
            <a:custGeom>
              <a:rect b="b" l="l" r="r" t="t"/>
              <a:pathLst>
                <a:path extrusionOk="0" h="4212" w="4011">
                  <a:moveTo>
                    <a:pt x="284" y="1"/>
                  </a:moveTo>
                  <a:cubicBezTo>
                    <a:pt x="284" y="1"/>
                    <a:pt x="0" y="2724"/>
                    <a:pt x="384" y="4211"/>
                  </a:cubicBezTo>
                  <a:lnTo>
                    <a:pt x="4010" y="4044"/>
                  </a:lnTo>
                  <a:cubicBezTo>
                    <a:pt x="4010" y="4044"/>
                    <a:pt x="3242" y="1371"/>
                    <a:pt x="3709" y="168"/>
                  </a:cubicBezTo>
                  <a:lnTo>
                    <a:pt x="28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60"/>
            <p:cNvSpPr/>
            <p:nvPr/>
          </p:nvSpPr>
          <p:spPr>
            <a:xfrm>
              <a:off x="1578492" y="3399349"/>
              <a:ext cx="123745" cy="122655"/>
            </a:xfrm>
            <a:custGeom>
              <a:rect b="b" l="l" r="r" t="t"/>
              <a:pathLst>
                <a:path extrusionOk="0" h="3827" w="3861">
                  <a:moveTo>
                    <a:pt x="1" y="0"/>
                  </a:moveTo>
                  <a:cubicBezTo>
                    <a:pt x="1" y="0"/>
                    <a:pt x="34" y="2924"/>
                    <a:pt x="185" y="3827"/>
                  </a:cubicBezTo>
                  <a:lnTo>
                    <a:pt x="3861" y="3660"/>
                  </a:lnTo>
                  <a:cubicBezTo>
                    <a:pt x="3861" y="3660"/>
                    <a:pt x="3543" y="769"/>
                    <a:pt x="366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60"/>
            <p:cNvSpPr/>
            <p:nvPr/>
          </p:nvSpPr>
          <p:spPr>
            <a:xfrm>
              <a:off x="1598843" y="3438450"/>
              <a:ext cx="79292" cy="5064"/>
            </a:xfrm>
            <a:custGeom>
              <a:rect b="b" l="l" r="r" t="t"/>
              <a:pathLst>
                <a:path extrusionOk="0" h="158" w="2474">
                  <a:moveTo>
                    <a:pt x="2474" y="0"/>
                  </a:moveTo>
                  <a:cubicBezTo>
                    <a:pt x="2056" y="0"/>
                    <a:pt x="1655" y="17"/>
                    <a:pt x="1237" y="50"/>
                  </a:cubicBezTo>
                  <a:cubicBezTo>
                    <a:pt x="820" y="67"/>
                    <a:pt x="419" y="100"/>
                    <a:pt x="1" y="150"/>
                  </a:cubicBezTo>
                  <a:cubicBezTo>
                    <a:pt x="113" y="155"/>
                    <a:pt x="225" y="157"/>
                    <a:pt x="336" y="157"/>
                  </a:cubicBezTo>
                  <a:cubicBezTo>
                    <a:pt x="641" y="157"/>
                    <a:pt x="944" y="142"/>
                    <a:pt x="1237" y="117"/>
                  </a:cubicBezTo>
                  <a:cubicBezTo>
                    <a:pt x="1655" y="100"/>
                    <a:pt x="2073" y="67"/>
                    <a:pt x="24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60"/>
            <p:cNvSpPr/>
            <p:nvPr/>
          </p:nvSpPr>
          <p:spPr>
            <a:xfrm>
              <a:off x="1598843" y="3458578"/>
              <a:ext cx="79292" cy="5064"/>
            </a:xfrm>
            <a:custGeom>
              <a:rect b="b" l="l" r="r" t="t"/>
              <a:pathLst>
                <a:path extrusionOk="0" h="158" w="2474">
                  <a:moveTo>
                    <a:pt x="2363" y="0"/>
                  </a:moveTo>
                  <a:cubicBezTo>
                    <a:pt x="2169" y="0"/>
                    <a:pt x="1739" y="16"/>
                    <a:pt x="1237" y="40"/>
                  </a:cubicBezTo>
                  <a:cubicBezTo>
                    <a:pt x="820" y="57"/>
                    <a:pt x="419" y="91"/>
                    <a:pt x="1" y="157"/>
                  </a:cubicBezTo>
                  <a:cubicBezTo>
                    <a:pt x="419" y="157"/>
                    <a:pt x="836" y="141"/>
                    <a:pt x="1237" y="107"/>
                  </a:cubicBezTo>
                  <a:cubicBezTo>
                    <a:pt x="1655" y="91"/>
                    <a:pt x="2073" y="57"/>
                    <a:pt x="2474" y="7"/>
                  </a:cubicBezTo>
                  <a:cubicBezTo>
                    <a:pt x="2474" y="3"/>
                    <a:pt x="2434" y="0"/>
                    <a:pt x="23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60"/>
            <p:cNvSpPr/>
            <p:nvPr/>
          </p:nvSpPr>
          <p:spPr>
            <a:xfrm>
              <a:off x="1612785" y="3477936"/>
              <a:ext cx="45543" cy="2981"/>
            </a:xfrm>
            <a:custGeom>
              <a:rect b="b" l="l" r="r" t="t"/>
              <a:pathLst>
                <a:path extrusionOk="0" h="93" w="1421">
                  <a:moveTo>
                    <a:pt x="1178" y="0"/>
                  </a:moveTo>
                  <a:cubicBezTo>
                    <a:pt x="787" y="0"/>
                    <a:pt x="388" y="33"/>
                    <a:pt x="0" y="88"/>
                  </a:cubicBezTo>
                  <a:cubicBezTo>
                    <a:pt x="83" y="91"/>
                    <a:pt x="166" y="92"/>
                    <a:pt x="248" y="92"/>
                  </a:cubicBezTo>
                  <a:cubicBezTo>
                    <a:pt x="645" y="92"/>
                    <a:pt x="1033" y="60"/>
                    <a:pt x="1420" y="5"/>
                  </a:cubicBezTo>
                  <a:cubicBezTo>
                    <a:pt x="1340" y="2"/>
                    <a:pt x="1259" y="0"/>
                    <a:pt x="117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60"/>
            <p:cNvSpPr/>
            <p:nvPr/>
          </p:nvSpPr>
          <p:spPr>
            <a:xfrm>
              <a:off x="1544230" y="3767764"/>
              <a:ext cx="129097" cy="134995"/>
            </a:xfrm>
            <a:custGeom>
              <a:rect b="b" l="l" r="r" t="t"/>
              <a:pathLst>
                <a:path extrusionOk="0" h="4212" w="4028">
                  <a:moveTo>
                    <a:pt x="301" y="1"/>
                  </a:moveTo>
                  <a:cubicBezTo>
                    <a:pt x="301" y="1"/>
                    <a:pt x="1" y="2708"/>
                    <a:pt x="385" y="4211"/>
                  </a:cubicBezTo>
                  <a:lnTo>
                    <a:pt x="4027" y="4044"/>
                  </a:lnTo>
                  <a:cubicBezTo>
                    <a:pt x="4027" y="4044"/>
                    <a:pt x="3242" y="1354"/>
                    <a:pt x="3727" y="168"/>
                  </a:cubicBezTo>
                  <a:lnTo>
                    <a:pt x="30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60"/>
            <p:cNvSpPr/>
            <p:nvPr/>
          </p:nvSpPr>
          <p:spPr>
            <a:xfrm>
              <a:off x="1554390" y="3764559"/>
              <a:ext cx="123745" cy="123200"/>
            </a:xfrm>
            <a:custGeom>
              <a:rect b="b" l="l" r="r" t="t"/>
              <a:pathLst>
                <a:path extrusionOk="0" h="3844" w="3861">
                  <a:moveTo>
                    <a:pt x="1" y="1"/>
                  </a:moveTo>
                  <a:cubicBezTo>
                    <a:pt x="1" y="1"/>
                    <a:pt x="34" y="2941"/>
                    <a:pt x="185" y="3844"/>
                  </a:cubicBezTo>
                  <a:lnTo>
                    <a:pt x="3861" y="3660"/>
                  </a:lnTo>
                  <a:cubicBezTo>
                    <a:pt x="3861" y="3660"/>
                    <a:pt x="3543" y="769"/>
                    <a:pt x="366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60"/>
            <p:cNvSpPr/>
            <p:nvPr/>
          </p:nvSpPr>
          <p:spPr>
            <a:xfrm>
              <a:off x="1574742" y="3803981"/>
              <a:ext cx="79292" cy="5256"/>
            </a:xfrm>
            <a:custGeom>
              <a:rect b="b" l="l" r="r" t="t"/>
              <a:pathLst>
                <a:path extrusionOk="0" h="164" w="2474">
                  <a:moveTo>
                    <a:pt x="2377" y="1"/>
                  </a:moveTo>
                  <a:cubicBezTo>
                    <a:pt x="2190" y="1"/>
                    <a:pt x="1751" y="20"/>
                    <a:pt x="1237" y="57"/>
                  </a:cubicBezTo>
                  <a:cubicBezTo>
                    <a:pt x="552" y="91"/>
                    <a:pt x="1" y="141"/>
                    <a:pt x="1" y="157"/>
                  </a:cubicBezTo>
                  <a:cubicBezTo>
                    <a:pt x="1" y="162"/>
                    <a:pt x="35" y="164"/>
                    <a:pt x="98" y="164"/>
                  </a:cubicBezTo>
                  <a:cubicBezTo>
                    <a:pt x="285" y="164"/>
                    <a:pt x="724" y="145"/>
                    <a:pt x="1237" y="107"/>
                  </a:cubicBezTo>
                  <a:cubicBezTo>
                    <a:pt x="1922" y="74"/>
                    <a:pt x="2474" y="24"/>
                    <a:pt x="2474" y="7"/>
                  </a:cubicBezTo>
                  <a:cubicBezTo>
                    <a:pt x="2474" y="3"/>
                    <a:pt x="2439" y="1"/>
                    <a:pt x="2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60"/>
            <p:cNvSpPr/>
            <p:nvPr/>
          </p:nvSpPr>
          <p:spPr>
            <a:xfrm>
              <a:off x="1574742" y="3823852"/>
              <a:ext cx="79292" cy="5224"/>
            </a:xfrm>
            <a:custGeom>
              <a:rect b="b" l="l" r="r" t="t"/>
              <a:pathLst>
                <a:path extrusionOk="0" h="163" w="2474">
                  <a:moveTo>
                    <a:pt x="2421" y="1"/>
                  </a:moveTo>
                  <a:cubicBezTo>
                    <a:pt x="2267" y="1"/>
                    <a:pt x="1797" y="28"/>
                    <a:pt x="1237" y="55"/>
                  </a:cubicBezTo>
                  <a:cubicBezTo>
                    <a:pt x="552" y="89"/>
                    <a:pt x="1" y="139"/>
                    <a:pt x="1" y="156"/>
                  </a:cubicBezTo>
                  <a:cubicBezTo>
                    <a:pt x="1" y="160"/>
                    <a:pt x="40" y="162"/>
                    <a:pt x="112" y="162"/>
                  </a:cubicBezTo>
                  <a:cubicBezTo>
                    <a:pt x="306" y="162"/>
                    <a:pt x="736" y="147"/>
                    <a:pt x="1237" y="122"/>
                  </a:cubicBezTo>
                  <a:cubicBezTo>
                    <a:pt x="1655" y="106"/>
                    <a:pt x="2073" y="72"/>
                    <a:pt x="2474" y="5"/>
                  </a:cubicBezTo>
                  <a:cubicBezTo>
                    <a:pt x="2474" y="2"/>
                    <a:pt x="2455" y="1"/>
                    <a:pt x="24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60"/>
            <p:cNvSpPr/>
            <p:nvPr/>
          </p:nvSpPr>
          <p:spPr>
            <a:xfrm>
              <a:off x="1588684" y="3843691"/>
              <a:ext cx="45543" cy="2981"/>
            </a:xfrm>
            <a:custGeom>
              <a:rect b="b" l="l" r="r" t="t"/>
              <a:pathLst>
                <a:path extrusionOk="0" h="93" w="1421">
                  <a:moveTo>
                    <a:pt x="1173" y="0"/>
                  </a:moveTo>
                  <a:cubicBezTo>
                    <a:pt x="775" y="0"/>
                    <a:pt x="388" y="33"/>
                    <a:pt x="0" y="88"/>
                  </a:cubicBezTo>
                  <a:cubicBezTo>
                    <a:pt x="81" y="91"/>
                    <a:pt x="161" y="92"/>
                    <a:pt x="242" y="92"/>
                  </a:cubicBezTo>
                  <a:cubicBezTo>
                    <a:pt x="634" y="92"/>
                    <a:pt x="1033" y="60"/>
                    <a:pt x="1421" y="4"/>
                  </a:cubicBezTo>
                  <a:cubicBezTo>
                    <a:pt x="1337" y="2"/>
                    <a:pt x="1255" y="0"/>
                    <a:pt x="11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60"/>
            <p:cNvSpPr/>
            <p:nvPr/>
          </p:nvSpPr>
          <p:spPr>
            <a:xfrm>
              <a:off x="1380359" y="3697094"/>
              <a:ext cx="129097" cy="134963"/>
            </a:xfrm>
            <a:custGeom>
              <a:rect b="b" l="l" r="r" t="t"/>
              <a:pathLst>
                <a:path extrusionOk="0" h="4211" w="4028">
                  <a:moveTo>
                    <a:pt x="301" y="0"/>
                  </a:moveTo>
                  <a:cubicBezTo>
                    <a:pt x="301" y="0"/>
                    <a:pt x="1" y="2724"/>
                    <a:pt x="385" y="4211"/>
                  </a:cubicBezTo>
                  <a:lnTo>
                    <a:pt x="4027" y="4044"/>
                  </a:lnTo>
                  <a:cubicBezTo>
                    <a:pt x="4027" y="4044"/>
                    <a:pt x="3242" y="1370"/>
                    <a:pt x="3727" y="167"/>
                  </a:cubicBezTo>
                  <a:lnTo>
                    <a:pt x="30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60"/>
            <p:cNvSpPr/>
            <p:nvPr/>
          </p:nvSpPr>
          <p:spPr>
            <a:xfrm>
              <a:off x="1390550" y="3694402"/>
              <a:ext cx="123713" cy="122687"/>
            </a:xfrm>
            <a:custGeom>
              <a:rect b="b" l="l" r="r" t="t"/>
              <a:pathLst>
                <a:path extrusionOk="0" h="3828" w="3860">
                  <a:moveTo>
                    <a:pt x="0" y="1"/>
                  </a:moveTo>
                  <a:cubicBezTo>
                    <a:pt x="0" y="1"/>
                    <a:pt x="34" y="2925"/>
                    <a:pt x="184" y="3827"/>
                  </a:cubicBezTo>
                  <a:lnTo>
                    <a:pt x="3860" y="3660"/>
                  </a:lnTo>
                  <a:cubicBezTo>
                    <a:pt x="3860" y="3660"/>
                    <a:pt x="3542" y="769"/>
                    <a:pt x="3659"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60"/>
            <p:cNvSpPr/>
            <p:nvPr/>
          </p:nvSpPr>
          <p:spPr>
            <a:xfrm>
              <a:off x="1410902" y="3733375"/>
              <a:ext cx="79260" cy="5192"/>
            </a:xfrm>
            <a:custGeom>
              <a:rect b="b" l="l" r="r" t="t"/>
              <a:pathLst>
                <a:path extrusionOk="0" h="162" w="2473">
                  <a:moveTo>
                    <a:pt x="2420" y="0"/>
                  </a:moveTo>
                  <a:cubicBezTo>
                    <a:pt x="2266" y="0"/>
                    <a:pt x="1796" y="27"/>
                    <a:pt x="1237" y="55"/>
                  </a:cubicBezTo>
                  <a:cubicBezTo>
                    <a:pt x="551" y="88"/>
                    <a:pt x="0" y="138"/>
                    <a:pt x="0" y="155"/>
                  </a:cubicBezTo>
                  <a:cubicBezTo>
                    <a:pt x="0" y="159"/>
                    <a:pt x="40" y="161"/>
                    <a:pt x="111" y="161"/>
                  </a:cubicBezTo>
                  <a:cubicBezTo>
                    <a:pt x="305" y="161"/>
                    <a:pt x="735" y="146"/>
                    <a:pt x="1237" y="121"/>
                  </a:cubicBezTo>
                  <a:cubicBezTo>
                    <a:pt x="1922" y="71"/>
                    <a:pt x="2473" y="21"/>
                    <a:pt x="2473" y="5"/>
                  </a:cubicBezTo>
                  <a:cubicBezTo>
                    <a:pt x="2473" y="1"/>
                    <a:pt x="2454" y="0"/>
                    <a:pt x="24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60"/>
            <p:cNvSpPr/>
            <p:nvPr/>
          </p:nvSpPr>
          <p:spPr>
            <a:xfrm>
              <a:off x="1410902" y="3753630"/>
              <a:ext cx="79260" cy="5224"/>
            </a:xfrm>
            <a:custGeom>
              <a:rect b="b" l="l" r="r" t="t"/>
              <a:pathLst>
                <a:path extrusionOk="0" h="163" w="2473">
                  <a:moveTo>
                    <a:pt x="2362" y="1"/>
                  </a:moveTo>
                  <a:cubicBezTo>
                    <a:pt x="2168" y="1"/>
                    <a:pt x="1738" y="16"/>
                    <a:pt x="1237" y="41"/>
                  </a:cubicBezTo>
                  <a:cubicBezTo>
                    <a:pt x="819" y="58"/>
                    <a:pt x="418" y="91"/>
                    <a:pt x="0" y="158"/>
                  </a:cubicBezTo>
                  <a:cubicBezTo>
                    <a:pt x="0" y="161"/>
                    <a:pt x="19" y="162"/>
                    <a:pt x="53" y="162"/>
                  </a:cubicBezTo>
                  <a:cubicBezTo>
                    <a:pt x="207" y="162"/>
                    <a:pt x="677" y="135"/>
                    <a:pt x="1237" y="108"/>
                  </a:cubicBezTo>
                  <a:cubicBezTo>
                    <a:pt x="1922" y="74"/>
                    <a:pt x="2473" y="24"/>
                    <a:pt x="2473" y="7"/>
                  </a:cubicBezTo>
                  <a:cubicBezTo>
                    <a:pt x="2473" y="3"/>
                    <a:pt x="2433" y="1"/>
                    <a:pt x="2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60"/>
            <p:cNvSpPr/>
            <p:nvPr/>
          </p:nvSpPr>
          <p:spPr>
            <a:xfrm>
              <a:off x="1424812" y="3772988"/>
              <a:ext cx="45543" cy="2981"/>
            </a:xfrm>
            <a:custGeom>
              <a:rect b="b" l="l" r="r" t="t"/>
              <a:pathLst>
                <a:path extrusionOk="0" h="93" w="1421">
                  <a:moveTo>
                    <a:pt x="1173" y="1"/>
                  </a:moveTo>
                  <a:cubicBezTo>
                    <a:pt x="776" y="1"/>
                    <a:pt x="388" y="33"/>
                    <a:pt x="1" y="88"/>
                  </a:cubicBezTo>
                  <a:cubicBezTo>
                    <a:pt x="81" y="91"/>
                    <a:pt x="162" y="93"/>
                    <a:pt x="243" y="93"/>
                  </a:cubicBezTo>
                  <a:cubicBezTo>
                    <a:pt x="634" y="93"/>
                    <a:pt x="1033" y="60"/>
                    <a:pt x="1421" y="5"/>
                  </a:cubicBezTo>
                  <a:cubicBezTo>
                    <a:pt x="1338" y="2"/>
                    <a:pt x="1255" y="1"/>
                    <a:pt x="11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60"/>
            <p:cNvSpPr/>
            <p:nvPr/>
          </p:nvSpPr>
          <p:spPr>
            <a:xfrm>
              <a:off x="1988700" y="3709946"/>
              <a:ext cx="128553" cy="134963"/>
            </a:xfrm>
            <a:custGeom>
              <a:rect b="b" l="l" r="r" t="t"/>
              <a:pathLst>
                <a:path extrusionOk="0" h="4211" w="4011">
                  <a:moveTo>
                    <a:pt x="285" y="0"/>
                  </a:moveTo>
                  <a:cubicBezTo>
                    <a:pt x="285" y="0"/>
                    <a:pt x="1" y="2724"/>
                    <a:pt x="368" y="4211"/>
                  </a:cubicBezTo>
                  <a:lnTo>
                    <a:pt x="4011" y="4061"/>
                  </a:lnTo>
                  <a:cubicBezTo>
                    <a:pt x="4011" y="4061"/>
                    <a:pt x="3225" y="1370"/>
                    <a:pt x="3710" y="184"/>
                  </a:cubicBezTo>
                  <a:lnTo>
                    <a:pt x="285"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60"/>
            <p:cNvSpPr/>
            <p:nvPr/>
          </p:nvSpPr>
          <p:spPr>
            <a:xfrm>
              <a:off x="1998347" y="3707254"/>
              <a:ext cx="123745" cy="122687"/>
            </a:xfrm>
            <a:custGeom>
              <a:rect b="b" l="l" r="r" t="t"/>
              <a:pathLst>
                <a:path extrusionOk="0" h="3828" w="3861">
                  <a:moveTo>
                    <a:pt x="0" y="1"/>
                  </a:moveTo>
                  <a:cubicBezTo>
                    <a:pt x="0" y="1"/>
                    <a:pt x="34" y="2941"/>
                    <a:pt x="184" y="3827"/>
                  </a:cubicBezTo>
                  <a:lnTo>
                    <a:pt x="3860" y="3660"/>
                  </a:lnTo>
                  <a:cubicBezTo>
                    <a:pt x="3860" y="3660"/>
                    <a:pt x="3543" y="769"/>
                    <a:pt x="366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60"/>
            <p:cNvSpPr/>
            <p:nvPr/>
          </p:nvSpPr>
          <p:spPr>
            <a:xfrm>
              <a:off x="2018698" y="3746675"/>
              <a:ext cx="79292" cy="5224"/>
            </a:xfrm>
            <a:custGeom>
              <a:rect b="b" l="l" r="r" t="t"/>
              <a:pathLst>
                <a:path extrusionOk="0" h="163" w="2474">
                  <a:moveTo>
                    <a:pt x="2362" y="1"/>
                  </a:moveTo>
                  <a:cubicBezTo>
                    <a:pt x="2168" y="1"/>
                    <a:pt x="1738" y="16"/>
                    <a:pt x="1237" y="41"/>
                  </a:cubicBezTo>
                  <a:cubicBezTo>
                    <a:pt x="552" y="91"/>
                    <a:pt x="0" y="124"/>
                    <a:pt x="0" y="158"/>
                  </a:cubicBezTo>
                  <a:cubicBezTo>
                    <a:pt x="0" y="161"/>
                    <a:pt x="19" y="162"/>
                    <a:pt x="53" y="162"/>
                  </a:cubicBezTo>
                  <a:cubicBezTo>
                    <a:pt x="207" y="162"/>
                    <a:pt x="677" y="135"/>
                    <a:pt x="1237" y="107"/>
                  </a:cubicBezTo>
                  <a:cubicBezTo>
                    <a:pt x="1922" y="74"/>
                    <a:pt x="2473" y="24"/>
                    <a:pt x="2473" y="7"/>
                  </a:cubicBezTo>
                  <a:cubicBezTo>
                    <a:pt x="2473" y="3"/>
                    <a:pt x="2434" y="1"/>
                    <a:pt x="23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60"/>
            <p:cNvSpPr/>
            <p:nvPr/>
          </p:nvSpPr>
          <p:spPr>
            <a:xfrm>
              <a:off x="2018698" y="3766514"/>
              <a:ext cx="79292" cy="5256"/>
            </a:xfrm>
            <a:custGeom>
              <a:rect b="b" l="l" r="r" t="t"/>
              <a:pathLst>
                <a:path extrusionOk="0" h="164" w="2474">
                  <a:moveTo>
                    <a:pt x="2376" y="0"/>
                  </a:moveTo>
                  <a:cubicBezTo>
                    <a:pt x="2189" y="0"/>
                    <a:pt x="1751" y="19"/>
                    <a:pt x="1237" y="57"/>
                  </a:cubicBezTo>
                  <a:cubicBezTo>
                    <a:pt x="819" y="57"/>
                    <a:pt x="418" y="90"/>
                    <a:pt x="0" y="157"/>
                  </a:cubicBezTo>
                  <a:cubicBezTo>
                    <a:pt x="0" y="161"/>
                    <a:pt x="35" y="163"/>
                    <a:pt x="97" y="163"/>
                  </a:cubicBezTo>
                  <a:cubicBezTo>
                    <a:pt x="284" y="163"/>
                    <a:pt x="723" y="144"/>
                    <a:pt x="1237" y="107"/>
                  </a:cubicBezTo>
                  <a:cubicBezTo>
                    <a:pt x="1922" y="73"/>
                    <a:pt x="2473" y="23"/>
                    <a:pt x="2473" y="6"/>
                  </a:cubicBezTo>
                  <a:cubicBezTo>
                    <a:pt x="2473" y="2"/>
                    <a:pt x="2439" y="0"/>
                    <a:pt x="237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60"/>
            <p:cNvSpPr/>
            <p:nvPr/>
          </p:nvSpPr>
          <p:spPr>
            <a:xfrm>
              <a:off x="2032608" y="3786321"/>
              <a:ext cx="45543" cy="2917"/>
            </a:xfrm>
            <a:custGeom>
              <a:rect b="b" l="l" r="r" t="t"/>
              <a:pathLst>
                <a:path extrusionOk="0" h="91" w="1421">
                  <a:moveTo>
                    <a:pt x="1097" y="1"/>
                  </a:moveTo>
                  <a:cubicBezTo>
                    <a:pt x="726" y="1"/>
                    <a:pt x="363" y="25"/>
                    <a:pt x="1" y="90"/>
                  </a:cubicBezTo>
                  <a:cubicBezTo>
                    <a:pt x="469" y="90"/>
                    <a:pt x="953" y="73"/>
                    <a:pt x="1421" y="7"/>
                  </a:cubicBezTo>
                  <a:cubicBezTo>
                    <a:pt x="1312" y="3"/>
                    <a:pt x="1204" y="1"/>
                    <a:pt x="109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60"/>
            <p:cNvSpPr/>
            <p:nvPr/>
          </p:nvSpPr>
          <p:spPr>
            <a:xfrm>
              <a:off x="1409268" y="3473257"/>
              <a:ext cx="147302" cy="151020"/>
            </a:xfrm>
            <a:custGeom>
              <a:rect b="b" l="l" r="r" t="t"/>
              <a:pathLst>
                <a:path extrusionOk="0" h="4712" w="4596">
                  <a:moveTo>
                    <a:pt x="1221" y="0"/>
                  </a:moveTo>
                  <a:lnTo>
                    <a:pt x="1221" y="0"/>
                  </a:lnTo>
                  <a:cubicBezTo>
                    <a:pt x="1404" y="1270"/>
                    <a:pt x="1" y="3676"/>
                    <a:pt x="1" y="3676"/>
                  </a:cubicBezTo>
                  <a:lnTo>
                    <a:pt x="3493" y="4712"/>
                  </a:lnTo>
                  <a:cubicBezTo>
                    <a:pt x="4228" y="3359"/>
                    <a:pt x="4596" y="652"/>
                    <a:pt x="4596" y="652"/>
                  </a:cubicBezTo>
                  <a:lnTo>
                    <a:pt x="1221"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60"/>
            <p:cNvSpPr/>
            <p:nvPr/>
          </p:nvSpPr>
          <p:spPr>
            <a:xfrm>
              <a:off x="1408210" y="3462552"/>
              <a:ext cx="148359" cy="146757"/>
            </a:xfrm>
            <a:custGeom>
              <a:rect b="b" l="l" r="r" t="t"/>
              <a:pathLst>
                <a:path extrusionOk="0" h="4579" w="4629">
                  <a:moveTo>
                    <a:pt x="1087" y="0"/>
                  </a:moveTo>
                  <a:cubicBezTo>
                    <a:pt x="1020" y="785"/>
                    <a:pt x="1" y="3509"/>
                    <a:pt x="1" y="3509"/>
                  </a:cubicBezTo>
                  <a:lnTo>
                    <a:pt x="3526" y="4578"/>
                  </a:lnTo>
                  <a:cubicBezTo>
                    <a:pt x="3894" y="3743"/>
                    <a:pt x="4629" y="886"/>
                    <a:pt x="4629" y="886"/>
                  </a:cubicBezTo>
                  <a:lnTo>
                    <a:pt x="1087"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60"/>
            <p:cNvSpPr/>
            <p:nvPr/>
          </p:nvSpPr>
          <p:spPr>
            <a:xfrm>
              <a:off x="1450516" y="3505371"/>
              <a:ext cx="75542" cy="24166"/>
            </a:xfrm>
            <a:custGeom>
              <a:rect b="b" l="l" r="r" t="t"/>
              <a:pathLst>
                <a:path extrusionOk="0" h="754" w="2357">
                  <a:moveTo>
                    <a:pt x="1" y="1"/>
                  </a:moveTo>
                  <a:cubicBezTo>
                    <a:pt x="1" y="17"/>
                    <a:pt x="518" y="201"/>
                    <a:pt x="1170" y="402"/>
                  </a:cubicBezTo>
                  <a:cubicBezTo>
                    <a:pt x="1792" y="593"/>
                    <a:pt x="2307" y="754"/>
                    <a:pt x="2353" y="754"/>
                  </a:cubicBezTo>
                  <a:cubicBezTo>
                    <a:pt x="2355" y="754"/>
                    <a:pt x="2356" y="753"/>
                    <a:pt x="2356" y="753"/>
                  </a:cubicBezTo>
                  <a:cubicBezTo>
                    <a:pt x="1972" y="585"/>
                    <a:pt x="1588" y="452"/>
                    <a:pt x="1187" y="352"/>
                  </a:cubicBezTo>
                  <a:cubicBezTo>
                    <a:pt x="803" y="218"/>
                    <a:pt x="402" y="10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60"/>
            <p:cNvSpPr/>
            <p:nvPr/>
          </p:nvSpPr>
          <p:spPr>
            <a:xfrm>
              <a:off x="1445709" y="3524601"/>
              <a:ext cx="75542" cy="24230"/>
            </a:xfrm>
            <a:custGeom>
              <a:rect b="b" l="l" r="r" t="t"/>
              <a:pathLst>
                <a:path extrusionOk="0" h="756" w="2357">
                  <a:moveTo>
                    <a:pt x="4" y="1"/>
                  </a:moveTo>
                  <a:cubicBezTo>
                    <a:pt x="2" y="1"/>
                    <a:pt x="0" y="1"/>
                    <a:pt x="0" y="2"/>
                  </a:cubicBezTo>
                  <a:cubicBezTo>
                    <a:pt x="0" y="19"/>
                    <a:pt x="518" y="203"/>
                    <a:pt x="1170" y="403"/>
                  </a:cubicBezTo>
                  <a:cubicBezTo>
                    <a:pt x="1788" y="609"/>
                    <a:pt x="2301" y="755"/>
                    <a:pt x="2352" y="755"/>
                  </a:cubicBezTo>
                  <a:cubicBezTo>
                    <a:pt x="2355" y="755"/>
                    <a:pt x="2356" y="755"/>
                    <a:pt x="2356" y="754"/>
                  </a:cubicBezTo>
                  <a:cubicBezTo>
                    <a:pt x="1972" y="604"/>
                    <a:pt x="1587" y="470"/>
                    <a:pt x="1186" y="353"/>
                  </a:cubicBezTo>
                  <a:cubicBezTo>
                    <a:pt x="568" y="147"/>
                    <a:pt x="55" y="1"/>
                    <a:pt x="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60"/>
            <p:cNvSpPr/>
            <p:nvPr/>
          </p:nvSpPr>
          <p:spPr>
            <a:xfrm>
              <a:off x="1460163" y="3548767"/>
              <a:ext cx="43396" cy="13397"/>
            </a:xfrm>
            <a:custGeom>
              <a:rect b="b" l="l" r="r" t="t"/>
              <a:pathLst>
                <a:path extrusionOk="0" h="418" w="1354">
                  <a:moveTo>
                    <a:pt x="0" y="0"/>
                  </a:moveTo>
                  <a:lnTo>
                    <a:pt x="0" y="0"/>
                  </a:lnTo>
                  <a:cubicBezTo>
                    <a:pt x="435" y="184"/>
                    <a:pt x="886" y="318"/>
                    <a:pt x="1354" y="418"/>
                  </a:cubicBezTo>
                  <a:cubicBezTo>
                    <a:pt x="919" y="234"/>
                    <a:pt x="468" y="10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60"/>
            <p:cNvSpPr/>
            <p:nvPr/>
          </p:nvSpPr>
          <p:spPr>
            <a:xfrm>
              <a:off x="1559230" y="3585688"/>
              <a:ext cx="129097" cy="134995"/>
            </a:xfrm>
            <a:custGeom>
              <a:rect b="b" l="l" r="r" t="t"/>
              <a:pathLst>
                <a:path extrusionOk="0" h="4212" w="4028">
                  <a:moveTo>
                    <a:pt x="3726" y="1"/>
                  </a:moveTo>
                  <a:lnTo>
                    <a:pt x="301" y="185"/>
                  </a:lnTo>
                  <a:cubicBezTo>
                    <a:pt x="786" y="1371"/>
                    <a:pt x="0" y="4044"/>
                    <a:pt x="0" y="4044"/>
                  </a:cubicBezTo>
                  <a:lnTo>
                    <a:pt x="3643" y="4212"/>
                  </a:lnTo>
                  <a:cubicBezTo>
                    <a:pt x="4027" y="2724"/>
                    <a:pt x="3726" y="1"/>
                    <a:pt x="3726"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60"/>
            <p:cNvSpPr/>
            <p:nvPr/>
          </p:nvSpPr>
          <p:spPr>
            <a:xfrm>
              <a:off x="1545288" y="3565368"/>
              <a:ext cx="132302" cy="135507"/>
            </a:xfrm>
            <a:custGeom>
              <a:rect b="b" l="l" r="r" t="t"/>
              <a:pathLst>
                <a:path extrusionOk="0" h="4228" w="4128">
                  <a:moveTo>
                    <a:pt x="435" y="0"/>
                  </a:moveTo>
                  <a:cubicBezTo>
                    <a:pt x="435" y="0"/>
                    <a:pt x="185" y="3258"/>
                    <a:pt x="1" y="3876"/>
                  </a:cubicBezTo>
                  <a:lnTo>
                    <a:pt x="3309" y="4227"/>
                  </a:lnTo>
                  <a:lnTo>
                    <a:pt x="3810" y="3759"/>
                  </a:lnTo>
                  <a:cubicBezTo>
                    <a:pt x="3810" y="3759"/>
                    <a:pt x="4128" y="1370"/>
                    <a:pt x="4078" y="585"/>
                  </a:cubicBezTo>
                  <a:lnTo>
                    <a:pt x="435"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60"/>
            <p:cNvSpPr/>
            <p:nvPr/>
          </p:nvSpPr>
          <p:spPr>
            <a:xfrm>
              <a:off x="1651341" y="3684787"/>
              <a:ext cx="16089" cy="16089"/>
            </a:xfrm>
            <a:custGeom>
              <a:rect b="b" l="l" r="r" t="t"/>
              <a:pathLst>
                <a:path extrusionOk="0" h="502" w="502">
                  <a:moveTo>
                    <a:pt x="67" y="0"/>
                  </a:moveTo>
                  <a:lnTo>
                    <a:pt x="0" y="501"/>
                  </a:lnTo>
                  <a:lnTo>
                    <a:pt x="0" y="501"/>
                  </a:lnTo>
                  <a:lnTo>
                    <a:pt x="501" y="33"/>
                  </a:lnTo>
                  <a:lnTo>
                    <a:pt x="6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60"/>
            <p:cNvSpPr/>
            <p:nvPr/>
          </p:nvSpPr>
          <p:spPr>
            <a:xfrm>
              <a:off x="1573684" y="3609950"/>
              <a:ext cx="81439" cy="11121"/>
            </a:xfrm>
            <a:custGeom>
              <a:rect b="b" l="l" r="r" t="t"/>
              <a:pathLst>
                <a:path extrusionOk="0" h="347" w="2541">
                  <a:moveTo>
                    <a:pt x="193" y="0"/>
                  </a:moveTo>
                  <a:cubicBezTo>
                    <a:pt x="130" y="0"/>
                    <a:pt x="67" y="4"/>
                    <a:pt x="0" y="13"/>
                  </a:cubicBezTo>
                  <a:cubicBezTo>
                    <a:pt x="134" y="29"/>
                    <a:pt x="251" y="46"/>
                    <a:pt x="368" y="63"/>
                  </a:cubicBezTo>
                  <a:lnTo>
                    <a:pt x="1270" y="163"/>
                  </a:lnTo>
                  <a:lnTo>
                    <a:pt x="2156" y="297"/>
                  </a:lnTo>
                  <a:cubicBezTo>
                    <a:pt x="2290" y="313"/>
                    <a:pt x="2407" y="330"/>
                    <a:pt x="2540" y="347"/>
                  </a:cubicBezTo>
                  <a:cubicBezTo>
                    <a:pt x="2407" y="297"/>
                    <a:pt x="2290" y="263"/>
                    <a:pt x="2173" y="246"/>
                  </a:cubicBezTo>
                  <a:cubicBezTo>
                    <a:pt x="1939" y="213"/>
                    <a:pt x="1621" y="163"/>
                    <a:pt x="1270" y="113"/>
                  </a:cubicBezTo>
                  <a:cubicBezTo>
                    <a:pt x="936" y="63"/>
                    <a:pt x="602" y="29"/>
                    <a:pt x="385" y="13"/>
                  </a:cubicBezTo>
                  <a:cubicBezTo>
                    <a:pt x="318" y="4"/>
                    <a:pt x="255" y="0"/>
                    <a:pt x="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60"/>
            <p:cNvSpPr/>
            <p:nvPr/>
          </p:nvSpPr>
          <p:spPr>
            <a:xfrm>
              <a:off x="1572627" y="3632834"/>
              <a:ext cx="77657" cy="9903"/>
            </a:xfrm>
            <a:custGeom>
              <a:rect b="b" l="l" r="r" t="t"/>
              <a:pathLst>
                <a:path extrusionOk="0" h="309" w="2423">
                  <a:moveTo>
                    <a:pt x="0" y="0"/>
                  </a:moveTo>
                  <a:cubicBezTo>
                    <a:pt x="117" y="34"/>
                    <a:pt x="234" y="67"/>
                    <a:pt x="351" y="84"/>
                  </a:cubicBezTo>
                  <a:cubicBezTo>
                    <a:pt x="568" y="117"/>
                    <a:pt x="869" y="167"/>
                    <a:pt x="1203" y="201"/>
                  </a:cubicBezTo>
                  <a:cubicBezTo>
                    <a:pt x="1537" y="251"/>
                    <a:pt x="1838" y="284"/>
                    <a:pt x="2055" y="301"/>
                  </a:cubicBezTo>
                  <a:cubicBezTo>
                    <a:pt x="2144" y="301"/>
                    <a:pt x="2226" y="308"/>
                    <a:pt x="2305" y="308"/>
                  </a:cubicBezTo>
                  <a:cubicBezTo>
                    <a:pt x="2345" y="308"/>
                    <a:pt x="2384" y="307"/>
                    <a:pt x="2423" y="301"/>
                  </a:cubicBezTo>
                  <a:cubicBezTo>
                    <a:pt x="2306" y="284"/>
                    <a:pt x="2189" y="268"/>
                    <a:pt x="2072" y="251"/>
                  </a:cubicBezTo>
                  <a:lnTo>
                    <a:pt x="1203" y="151"/>
                  </a:lnTo>
                  <a:lnTo>
                    <a:pt x="351" y="34"/>
                  </a:lnTo>
                  <a:cubicBezTo>
                    <a:pt x="234" y="17"/>
                    <a:pt x="117"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60"/>
            <p:cNvSpPr/>
            <p:nvPr/>
          </p:nvSpPr>
          <p:spPr>
            <a:xfrm>
              <a:off x="1572627" y="3653185"/>
              <a:ext cx="71247" cy="9647"/>
            </a:xfrm>
            <a:custGeom>
              <a:rect b="b" l="l" r="r" t="t"/>
              <a:pathLst>
                <a:path extrusionOk="0" h="301" w="2223">
                  <a:moveTo>
                    <a:pt x="0" y="0"/>
                  </a:moveTo>
                  <a:cubicBezTo>
                    <a:pt x="368" y="84"/>
                    <a:pt x="735" y="134"/>
                    <a:pt x="1103" y="184"/>
                  </a:cubicBezTo>
                  <a:cubicBezTo>
                    <a:pt x="1470" y="234"/>
                    <a:pt x="1838" y="284"/>
                    <a:pt x="2222" y="301"/>
                  </a:cubicBezTo>
                  <a:cubicBezTo>
                    <a:pt x="1855" y="217"/>
                    <a:pt x="1487" y="151"/>
                    <a:pt x="1103" y="117"/>
                  </a:cubicBezTo>
                  <a:cubicBezTo>
                    <a:pt x="735" y="50"/>
                    <a:pt x="368" y="1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60"/>
            <p:cNvSpPr/>
            <p:nvPr/>
          </p:nvSpPr>
          <p:spPr>
            <a:xfrm>
              <a:off x="2420317" y="3696549"/>
              <a:ext cx="128553" cy="134995"/>
            </a:xfrm>
            <a:custGeom>
              <a:rect b="b" l="l" r="r" t="t"/>
              <a:pathLst>
                <a:path extrusionOk="0" h="4212" w="4011">
                  <a:moveTo>
                    <a:pt x="3710" y="1"/>
                  </a:moveTo>
                  <a:lnTo>
                    <a:pt x="302" y="168"/>
                  </a:lnTo>
                  <a:cubicBezTo>
                    <a:pt x="769" y="1371"/>
                    <a:pt x="1" y="4044"/>
                    <a:pt x="1" y="4044"/>
                  </a:cubicBezTo>
                  <a:lnTo>
                    <a:pt x="3627" y="4211"/>
                  </a:lnTo>
                  <a:cubicBezTo>
                    <a:pt x="4011" y="2724"/>
                    <a:pt x="3710" y="1"/>
                    <a:pt x="3710"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60"/>
            <p:cNvSpPr/>
            <p:nvPr/>
          </p:nvSpPr>
          <p:spPr>
            <a:xfrm>
              <a:off x="2405862" y="3676197"/>
              <a:ext cx="132302" cy="135507"/>
            </a:xfrm>
            <a:custGeom>
              <a:rect b="b" l="l" r="r" t="t"/>
              <a:pathLst>
                <a:path extrusionOk="0" h="4228" w="4128">
                  <a:moveTo>
                    <a:pt x="452" y="1"/>
                  </a:moveTo>
                  <a:cubicBezTo>
                    <a:pt x="452" y="1"/>
                    <a:pt x="201" y="3259"/>
                    <a:pt x="1" y="3877"/>
                  </a:cubicBezTo>
                  <a:lnTo>
                    <a:pt x="3309" y="4228"/>
                  </a:lnTo>
                  <a:lnTo>
                    <a:pt x="3810" y="3760"/>
                  </a:lnTo>
                  <a:cubicBezTo>
                    <a:pt x="3810" y="3760"/>
                    <a:pt x="4128" y="1371"/>
                    <a:pt x="4078" y="585"/>
                  </a:cubicBezTo>
                  <a:lnTo>
                    <a:pt x="452"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60"/>
            <p:cNvSpPr/>
            <p:nvPr/>
          </p:nvSpPr>
          <p:spPr>
            <a:xfrm>
              <a:off x="2511884" y="3795616"/>
              <a:ext cx="16121" cy="16089"/>
            </a:xfrm>
            <a:custGeom>
              <a:rect b="b" l="l" r="r" t="t"/>
              <a:pathLst>
                <a:path extrusionOk="0" h="502" w="503">
                  <a:moveTo>
                    <a:pt x="84" y="1"/>
                  </a:moveTo>
                  <a:lnTo>
                    <a:pt x="1" y="502"/>
                  </a:lnTo>
                  <a:lnTo>
                    <a:pt x="502" y="34"/>
                  </a:ln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60"/>
            <p:cNvSpPr/>
            <p:nvPr/>
          </p:nvSpPr>
          <p:spPr>
            <a:xfrm>
              <a:off x="2434772" y="3720651"/>
              <a:ext cx="80894" cy="10737"/>
            </a:xfrm>
            <a:custGeom>
              <a:rect b="b" l="l" r="r" t="t"/>
              <a:pathLst>
                <a:path extrusionOk="0" h="335" w="2524">
                  <a:moveTo>
                    <a:pt x="1" y="1"/>
                  </a:moveTo>
                  <a:cubicBezTo>
                    <a:pt x="118" y="34"/>
                    <a:pt x="235" y="51"/>
                    <a:pt x="368" y="67"/>
                  </a:cubicBezTo>
                  <a:lnTo>
                    <a:pt x="1254" y="168"/>
                  </a:lnTo>
                  <a:lnTo>
                    <a:pt x="2156" y="301"/>
                  </a:lnTo>
                  <a:cubicBezTo>
                    <a:pt x="2273" y="318"/>
                    <a:pt x="2390" y="335"/>
                    <a:pt x="2524" y="335"/>
                  </a:cubicBezTo>
                  <a:cubicBezTo>
                    <a:pt x="2407" y="301"/>
                    <a:pt x="2273" y="268"/>
                    <a:pt x="2156" y="251"/>
                  </a:cubicBezTo>
                  <a:cubicBezTo>
                    <a:pt x="1922" y="218"/>
                    <a:pt x="1622" y="151"/>
                    <a:pt x="1271" y="117"/>
                  </a:cubicBezTo>
                  <a:cubicBezTo>
                    <a:pt x="920" y="67"/>
                    <a:pt x="602" y="34"/>
                    <a:pt x="368" y="17"/>
                  </a:cubicBezTo>
                  <a:cubicBezTo>
                    <a:pt x="252" y="1"/>
                    <a:pt x="118"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60"/>
            <p:cNvSpPr/>
            <p:nvPr/>
          </p:nvSpPr>
          <p:spPr>
            <a:xfrm>
              <a:off x="2433169" y="3743663"/>
              <a:ext cx="77689" cy="9903"/>
            </a:xfrm>
            <a:custGeom>
              <a:rect b="b" l="l" r="r" t="t"/>
              <a:pathLst>
                <a:path extrusionOk="0" h="309" w="2424">
                  <a:moveTo>
                    <a:pt x="1" y="1"/>
                  </a:moveTo>
                  <a:cubicBezTo>
                    <a:pt x="118" y="34"/>
                    <a:pt x="235" y="68"/>
                    <a:pt x="352" y="68"/>
                  </a:cubicBezTo>
                  <a:cubicBezTo>
                    <a:pt x="569" y="118"/>
                    <a:pt x="870" y="168"/>
                    <a:pt x="1204" y="201"/>
                  </a:cubicBezTo>
                  <a:cubicBezTo>
                    <a:pt x="1538" y="252"/>
                    <a:pt x="1855" y="268"/>
                    <a:pt x="2073" y="285"/>
                  </a:cubicBezTo>
                  <a:cubicBezTo>
                    <a:pt x="2155" y="297"/>
                    <a:pt x="2238" y="309"/>
                    <a:pt x="2321" y="309"/>
                  </a:cubicBezTo>
                  <a:cubicBezTo>
                    <a:pt x="2355" y="309"/>
                    <a:pt x="2389" y="307"/>
                    <a:pt x="2423" y="302"/>
                  </a:cubicBezTo>
                  <a:cubicBezTo>
                    <a:pt x="2307" y="268"/>
                    <a:pt x="2190" y="252"/>
                    <a:pt x="2073" y="252"/>
                  </a:cubicBezTo>
                  <a:lnTo>
                    <a:pt x="1220" y="135"/>
                  </a:lnTo>
                  <a:lnTo>
                    <a:pt x="368" y="34"/>
                  </a:lnTo>
                  <a:cubicBezTo>
                    <a:pt x="235" y="18"/>
                    <a:pt x="118"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60"/>
            <p:cNvSpPr/>
            <p:nvPr/>
          </p:nvSpPr>
          <p:spPr>
            <a:xfrm>
              <a:off x="2433169" y="3764014"/>
              <a:ext cx="71247" cy="9134"/>
            </a:xfrm>
            <a:custGeom>
              <a:rect b="b" l="l" r="r" t="t"/>
              <a:pathLst>
                <a:path extrusionOk="0" h="285" w="2223">
                  <a:moveTo>
                    <a:pt x="1" y="1"/>
                  </a:moveTo>
                  <a:lnTo>
                    <a:pt x="1" y="1"/>
                  </a:lnTo>
                  <a:cubicBezTo>
                    <a:pt x="736" y="135"/>
                    <a:pt x="1471" y="235"/>
                    <a:pt x="2223" y="285"/>
                  </a:cubicBezTo>
                  <a:cubicBezTo>
                    <a:pt x="1488" y="151"/>
                    <a:pt x="753" y="5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60"/>
            <p:cNvSpPr/>
            <p:nvPr/>
          </p:nvSpPr>
          <p:spPr>
            <a:xfrm>
              <a:off x="2280547" y="3251535"/>
              <a:ext cx="129097" cy="135539"/>
            </a:xfrm>
            <a:custGeom>
              <a:rect b="b" l="l" r="r" t="t"/>
              <a:pathLst>
                <a:path extrusionOk="0" h="4229" w="4028">
                  <a:moveTo>
                    <a:pt x="3727" y="1"/>
                  </a:moveTo>
                  <a:lnTo>
                    <a:pt x="302" y="185"/>
                  </a:lnTo>
                  <a:cubicBezTo>
                    <a:pt x="786" y="1371"/>
                    <a:pt x="1" y="4061"/>
                    <a:pt x="1" y="4061"/>
                  </a:cubicBezTo>
                  <a:lnTo>
                    <a:pt x="3643" y="4228"/>
                  </a:lnTo>
                  <a:cubicBezTo>
                    <a:pt x="4028" y="2724"/>
                    <a:pt x="3727" y="1"/>
                    <a:pt x="3727"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60"/>
            <p:cNvSpPr/>
            <p:nvPr/>
          </p:nvSpPr>
          <p:spPr>
            <a:xfrm>
              <a:off x="2266092" y="3231183"/>
              <a:ext cx="132847" cy="136052"/>
            </a:xfrm>
            <a:custGeom>
              <a:rect b="b" l="l" r="r" t="t"/>
              <a:pathLst>
                <a:path extrusionOk="0" h="4245" w="4145">
                  <a:moveTo>
                    <a:pt x="452" y="1"/>
                  </a:moveTo>
                  <a:cubicBezTo>
                    <a:pt x="452" y="1"/>
                    <a:pt x="201" y="3259"/>
                    <a:pt x="1" y="3894"/>
                  </a:cubicBezTo>
                  <a:lnTo>
                    <a:pt x="3326" y="4245"/>
                  </a:lnTo>
                  <a:lnTo>
                    <a:pt x="3827" y="3760"/>
                  </a:lnTo>
                  <a:cubicBezTo>
                    <a:pt x="3827" y="3760"/>
                    <a:pt x="4144" y="1371"/>
                    <a:pt x="4094" y="602"/>
                  </a:cubicBezTo>
                  <a:lnTo>
                    <a:pt x="452"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60"/>
            <p:cNvSpPr/>
            <p:nvPr/>
          </p:nvSpPr>
          <p:spPr>
            <a:xfrm>
              <a:off x="2372659" y="3351146"/>
              <a:ext cx="16089" cy="16089"/>
            </a:xfrm>
            <a:custGeom>
              <a:rect b="b" l="l" r="r" t="t"/>
              <a:pathLst>
                <a:path extrusionOk="0" h="502" w="502">
                  <a:moveTo>
                    <a:pt x="68" y="1"/>
                  </a:moveTo>
                  <a:lnTo>
                    <a:pt x="1" y="502"/>
                  </a:lnTo>
                  <a:lnTo>
                    <a:pt x="502" y="17"/>
                  </a:lnTo>
                  <a:lnTo>
                    <a:pt x="6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60"/>
            <p:cNvSpPr/>
            <p:nvPr/>
          </p:nvSpPr>
          <p:spPr>
            <a:xfrm>
              <a:off x="2295001" y="3276181"/>
              <a:ext cx="80894" cy="10737"/>
            </a:xfrm>
            <a:custGeom>
              <a:rect b="b" l="l" r="r" t="t"/>
              <a:pathLst>
                <a:path extrusionOk="0" h="335" w="2524">
                  <a:moveTo>
                    <a:pt x="1" y="0"/>
                  </a:moveTo>
                  <a:cubicBezTo>
                    <a:pt x="118" y="34"/>
                    <a:pt x="252" y="51"/>
                    <a:pt x="369" y="51"/>
                  </a:cubicBezTo>
                  <a:lnTo>
                    <a:pt x="1271" y="168"/>
                  </a:lnTo>
                  <a:lnTo>
                    <a:pt x="2156" y="284"/>
                  </a:lnTo>
                  <a:cubicBezTo>
                    <a:pt x="2290" y="318"/>
                    <a:pt x="2407" y="335"/>
                    <a:pt x="2524" y="335"/>
                  </a:cubicBezTo>
                  <a:cubicBezTo>
                    <a:pt x="2407" y="301"/>
                    <a:pt x="2290" y="268"/>
                    <a:pt x="2173" y="251"/>
                  </a:cubicBezTo>
                  <a:cubicBezTo>
                    <a:pt x="1939" y="201"/>
                    <a:pt x="1622" y="151"/>
                    <a:pt x="1271" y="101"/>
                  </a:cubicBezTo>
                  <a:cubicBezTo>
                    <a:pt x="920" y="67"/>
                    <a:pt x="602" y="34"/>
                    <a:pt x="385" y="17"/>
                  </a:cubicBezTo>
                  <a:cubicBezTo>
                    <a:pt x="252" y="0"/>
                    <a:pt x="135"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60"/>
            <p:cNvSpPr/>
            <p:nvPr/>
          </p:nvSpPr>
          <p:spPr>
            <a:xfrm>
              <a:off x="2293944" y="3298680"/>
              <a:ext cx="77689" cy="10192"/>
            </a:xfrm>
            <a:custGeom>
              <a:rect b="b" l="l" r="r" t="t"/>
              <a:pathLst>
                <a:path extrusionOk="0" h="318" w="2424">
                  <a:moveTo>
                    <a:pt x="1" y="0"/>
                  </a:moveTo>
                  <a:lnTo>
                    <a:pt x="1" y="0"/>
                  </a:lnTo>
                  <a:cubicBezTo>
                    <a:pt x="117" y="50"/>
                    <a:pt x="234" y="67"/>
                    <a:pt x="351" y="84"/>
                  </a:cubicBezTo>
                  <a:cubicBezTo>
                    <a:pt x="569" y="134"/>
                    <a:pt x="869" y="167"/>
                    <a:pt x="1204" y="217"/>
                  </a:cubicBezTo>
                  <a:cubicBezTo>
                    <a:pt x="1538" y="251"/>
                    <a:pt x="1838" y="284"/>
                    <a:pt x="2056" y="301"/>
                  </a:cubicBezTo>
                  <a:cubicBezTo>
                    <a:pt x="2173" y="318"/>
                    <a:pt x="2306" y="318"/>
                    <a:pt x="2423" y="318"/>
                  </a:cubicBezTo>
                  <a:cubicBezTo>
                    <a:pt x="2306" y="284"/>
                    <a:pt x="2189" y="268"/>
                    <a:pt x="2072" y="268"/>
                  </a:cubicBezTo>
                  <a:lnTo>
                    <a:pt x="1204" y="151"/>
                  </a:lnTo>
                  <a:lnTo>
                    <a:pt x="351" y="50"/>
                  </a:lnTo>
                  <a:cubicBezTo>
                    <a:pt x="234" y="17"/>
                    <a:pt x="117" y="1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60"/>
            <p:cNvSpPr/>
            <p:nvPr/>
          </p:nvSpPr>
          <p:spPr>
            <a:xfrm>
              <a:off x="2293944" y="3319032"/>
              <a:ext cx="70734" cy="9647"/>
            </a:xfrm>
            <a:custGeom>
              <a:rect b="b" l="l" r="r" t="t"/>
              <a:pathLst>
                <a:path extrusionOk="0" h="301" w="2207">
                  <a:moveTo>
                    <a:pt x="1" y="0"/>
                  </a:moveTo>
                  <a:lnTo>
                    <a:pt x="1" y="0"/>
                  </a:lnTo>
                  <a:cubicBezTo>
                    <a:pt x="719" y="150"/>
                    <a:pt x="1471" y="251"/>
                    <a:pt x="2206" y="301"/>
                  </a:cubicBezTo>
                  <a:cubicBezTo>
                    <a:pt x="1471" y="167"/>
                    <a:pt x="736" y="6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60"/>
            <p:cNvSpPr/>
            <p:nvPr/>
          </p:nvSpPr>
          <p:spPr>
            <a:xfrm>
              <a:off x="1831815" y="3289578"/>
              <a:ext cx="129065" cy="135507"/>
            </a:xfrm>
            <a:custGeom>
              <a:rect b="b" l="l" r="r" t="t"/>
              <a:pathLst>
                <a:path extrusionOk="0" h="4228" w="4027">
                  <a:moveTo>
                    <a:pt x="3726" y="0"/>
                  </a:moveTo>
                  <a:lnTo>
                    <a:pt x="301" y="184"/>
                  </a:lnTo>
                  <a:cubicBezTo>
                    <a:pt x="785" y="1370"/>
                    <a:pt x="0" y="4060"/>
                    <a:pt x="0" y="4060"/>
                  </a:cubicBezTo>
                  <a:lnTo>
                    <a:pt x="3642" y="4227"/>
                  </a:lnTo>
                  <a:cubicBezTo>
                    <a:pt x="4027" y="2724"/>
                    <a:pt x="3726" y="0"/>
                    <a:pt x="3726"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60"/>
            <p:cNvSpPr/>
            <p:nvPr/>
          </p:nvSpPr>
          <p:spPr>
            <a:xfrm>
              <a:off x="1817873" y="3269226"/>
              <a:ext cx="132302" cy="136052"/>
            </a:xfrm>
            <a:custGeom>
              <a:rect b="b" l="l" r="r" t="t"/>
              <a:pathLst>
                <a:path extrusionOk="0" h="4245" w="4128">
                  <a:moveTo>
                    <a:pt x="435" y="0"/>
                  </a:moveTo>
                  <a:cubicBezTo>
                    <a:pt x="435" y="0"/>
                    <a:pt x="201" y="3258"/>
                    <a:pt x="1" y="3893"/>
                  </a:cubicBezTo>
                  <a:lnTo>
                    <a:pt x="3309" y="4244"/>
                  </a:lnTo>
                  <a:lnTo>
                    <a:pt x="3810" y="3760"/>
                  </a:lnTo>
                  <a:cubicBezTo>
                    <a:pt x="3810" y="3760"/>
                    <a:pt x="4128" y="1370"/>
                    <a:pt x="4077" y="602"/>
                  </a:cubicBezTo>
                  <a:lnTo>
                    <a:pt x="435"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60"/>
            <p:cNvSpPr/>
            <p:nvPr/>
          </p:nvSpPr>
          <p:spPr>
            <a:xfrm>
              <a:off x="1923895" y="3389158"/>
              <a:ext cx="16121" cy="16121"/>
            </a:xfrm>
            <a:custGeom>
              <a:rect b="b" l="l" r="r" t="t"/>
              <a:pathLst>
                <a:path extrusionOk="0" h="503" w="503">
                  <a:moveTo>
                    <a:pt x="68" y="1"/>
                  </a:moveTo>
                  <a:lnTo>
                    <a:pt x="1" y="502"/>
                  </a:lnTo>
                  <a:lnTo>
                    <a:pt x="502" y="18"/>
                  </a:lnTo>
                  <a:lnTo>
                    <a:pt x="6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60"/>
            <p:cNvSpPr/>
            <p:nvPr/>
          </p:nvSpPr>
          <p:spPr>
            <a:xfrm>
              <a:off x="1846269" y="3314193"/>
              <a:ext cx="81407" cy="10737"/>
            </a:xfrm>
            <a:custGeom>
              <a:rect b="b" l="l" r="r" t="t"/>
              <a:pathLst>
                <a:path extrusionOk="0" h="335" w="2540">
                  <a:moveTo>
                    <a:pt x="0" y="1"/>
                  </a:moveTo>
                  <a:cubicBezTo>
                    <a:pt x="134" y="34"/>
                    <a:pt x="251" y="51"/>
                    <a:pt x="384" y="51"/>
                  </a:cubicBezTo>
                  <a:lnTo>
                    <a:pt x="1270" y="168"/>
                  </a:lnTo>
                  <a:lnTo>
                    <a:pt x="2156" y="301"/>
                  </a:lnTo>
                  <a:cubicBezTo>
                    <a:pt x="2289" y="318"/>
                    <a:pt x="2406" y="335"/>
                    <a:pt x="2540" y="335"/>
                  </a:cubicBezTo>
                  <a:cubicBezTo>
                    <a:pt x="2423" y="301"/>
                    <a:pt x="2289" y="268"/>
                    <a:pt x="2172" y="251"/>
                  </a:cubicBezTo>
                  <a:cubicBezTo>
                    <a:pt x="1938" y="201"/>
                    <a:pt x="1621" y="151"/>
                    <a:pt x="1287" y="101"/>
                  </a:cubicBezTo>
                  <a:cubicBezTo>
                    <a:pt x="936" y="68"/>
                    <a:pt x="618" y="34"/>
                    <a:pt x="384" y="17"/>
                  </a:cubicBezTo>
                  <a:cubicBezTo>
                    <a:pt x="251" y="1"/>
                    <a:pt x="134"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60"/>
            <p:cNvSpPr/>
            <p:nvPr/>
          </p:nvSpPr>
          <p:spPr>
            <a:xfrm>
              <a:off x="1845180" y="3336692"/>
              <a:ext cx="77689" cy="10192"/>
            </a:xfrm>
            <a:custGeom>
              <a:rect b="b" l="l" r="r" t="t"/>
              <a:pathLst>
                <a:path extrusionOk="0" h="318" w="2424">
                  <a:moveTo>
                    <a:pt x="1" y="0"/>
                  </a:moveTo>
                  <a:cubicBezTo>
                    <a:pt x="118" y="51"/>
                    <a:pt x="235" y="67"/>
                    <a:pt x="352" y="84"/>
                  </a:cubicBezTo>
                  <a:cubicBezTo>
                    <a:pt x="569" y="134"/>
                    <a:pt x="870" y="168"/>
                    <a:pt x="1204" y="218"/>
                  </a:cubicBezTo>
                  <a:cubicBezTo>
                    <a:pt x="1538" y="251"/>
                    <a:pt x="1839" y="285"/>
                    <a:pt x="2073" y="301"/>
                  </a:cubicBezTo>
                  <a:cubicBezTo>
                    <a:pt x="2190" y="318"/>
                    <a:pt x="2307" y="318"/>
                    <a:pt x="2423" y="318"/>
                  </a:cubicBezTo>
                  <a:cubicBezTo>
                    <a:pt x="2307" y="285"/>
                    <a:pt x="2190" y="268"/>
                    <a:pt x="2073" y="268"/>
                  </a:cubicBezTo>
                  <a:lnTo>
                    <a:pt x="1220" y="151"/>
                  </a:lnTo>
                  <a:lnTo>
                    <a:pt x="352" y="51"/>
                  </a:lnTo>
                  <a:cubicBezTo>
                    <a:pt x="235" y="17"/>
                    <a:pt x="118" y="1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60"/>
            <p:cNvSpPr/>
            <p:nvPr/>
          </p:nvSpPr>
          <p:spPr>
            <a:xfrm>
              <a:off x="1845180" y="3357043"/>
              <a:ext cx="71247" cy="9679"/>
            </a:xfrm>
            <a:custGeom>
              <a:rect b="b" l="l" r="r" t="t"/>
              <a:pathLst>
                <a:path extrusionOk="0" h="302" w="2223">
                  <a:moveTo>
                    <a:pt x="1" y="0"/>
                  </a:moveTo>
                  <a:lnTo>
                    <a:pt x="1" y="0"/>
                  </a:lnTo>
                  <a:cubicBezTo>
                    <a:pt x="736" y="151"/>
                    <a:pt x="1471" y="251"/>
                    <a:pt x="2223" y="301"/>
                  </a:cubicBezTo>
                  <a:cubicBezTo>
                    <a:pt x="1488" y="168"/>
                    <a:pt x="736" y="6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60"/>
            <p:cNvSpPr/>
            <p:nvPr/>
          </p:nvSpPr>
          <p:spPr>
            <a:xfrm>
              <a:off x="1794861" y="3462007"/>
              <a:ext cx="275822" cy="216370"/>
            </a:xfrm>
            <a:custGeom>
              <a:rect b="b" l="l" r="r" t="t"/>
              <a:pathLst>
                <a:path extrusionOk="0" h="6751" w="8606">
                  <a:moveTo>
                    <a:pt x="0" y="0"/>
                  </a:moveTo>
                  <a:lnTo>
                    <a:pt x="284" y="6650"/>
                  </a:lnTo>
                  <a:lnTo>
                    <a:pt x="8605" y="6751"/>
                  </a:lnTo>
                  <a:lnTo>
                    <a:pt x="8221" y="84"/>
                  </a:lnTo>
                  <a:lnTo>
                    <a:pt x="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60"/>
            <p:cNvSpPr/>
            <p:nvPr/>
          </p:nvSpPr>
          <p:spPr>
            <a:xfrm>
              <a:off x="1791624" y="3460405"/>
              <a:ext cx="264573" cy="199768"/>
            </a:xfrm>
            <a:custGeom>
              <a:rect b="b" l="l" r="r" t="t"/>
              <a:pathLst>
                <a:path extrusionOk="0" h="6233" w="8255">
                  <a:moveTo>
                    <a:pt x="1" y="0"/>
                  </a:moveTo>
                  <a:lnTo>
                    <a:pt x="1" y="6232"/>
                  </a:lnTo>
                  <a:lnTo>
                    <a:pt x="8255" y="6232"/>
                  </a:lnTo>
                  <a:lnTo>
                    <a:pt x="825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60"/>
            <p:cNvSpPr/>
            <p:nvPr/>
          </p:nvSpPr>
          <p:spPr>
            <a:xfrm>
              <a:off x="1791111" y="3459315"/>
              <a:ext cx="266175" cy="201915"/>
            </a:xfrm>
            <a:custGeom>
              <a:rect b="b" l="l" r="r" t="t"/>
              <a:pathLst>
                <a:path extrusionOk="0" h="6300" w="8305">
                  <a:moveTo>
                    <a:pt x="0" y="1"/>
                  </a:moveTo>
                  <a:lnTo>
                    <a:pt x="0" y="34"/>
                  </a:lnTo>
                  <a:cubicBezTo>
                    <a:pt x="0" y="2273"/>
                    <a:pt x="0" y="4395"/>
                    <a:pt x="0" y="6266"/>
                  </a:cubicBezTo>
                  <a:lnTo>
                    <a:pt x="0" y="6300"/>
                  </a:lnTo>
                  <a:lnTo>
                    <a:pt x="17" y="6300"/>
                  </a:lnTo>
                  <a:lnTo>
                    <a:pt x="5999" y="6283"/>
                  </a:lnTo>
                  <a:lnTo>
                    <a:pt x="7686" y="6283"/>
                  </a:lnTo>
                  <a:lnTo>
                    <a:pt x="8121" y="6266"/>
                  </a:lnTo>
                  <a:lnTo>
                    <a:pt x="7669" y="6266"/>
                  </a:lnTo>
                  <a:lnTo>
                    <a:pt x="5982" y="6250"/>
                  </a:lnTo>
                  <a:lnTo>
                    <a:pt x="50" y="6250"/>
                  </a:lnTo>
                  <a:cubicBezTo>
                    <a:pt x="50" y="4392"/>
                    <a:pt x="50" y="2288"/>
                    <a:pt x="50" y="68"/>
                  </a:cubicBezTo>
                  <a:lnTo>
                    <a:pt x="8254" y="68"/>
                  </a:lnTo>
                  <a:cubicBezTo>
                    <a:pt x="8254" y="1941"/>
                    <a:pt x="8254" y="3483"/>
                    <a:pt x="8271" y="4562"/>
                  </a:cubicBezTo>
                  <a:cubicBezTo>
                    <a:pt x="8271" y="5097"/>
                    <a:pt x="8271" y="5531"/>
                    <a:pt x="8271" y="5815"/>
                  </a:cubicBezTo>
                  <a:cubicBezTo>
                    <a:pt x="8271" y="5966"/>
                    <a:pt x="8271" y="6083"/>
                    <a:pt x="8271" y="6149"/>
                  </a:cubicBezTo>
                  <a:cubicBezTo>
                    <a:pt x="8271" y="6233"/>
                    <a:pt x="8271" y="6266"/>
                    <a:pt x="8271" y="6266"/>
                  </a:cubicBezTo>
                  <a:cubicBezTo>
                    <a:pt x="8271" y="6266"/>
                    <a:pt x="8288" y="6233"/>
                    <a:pt x="8288" y="6166"/>
                  </a:cubicBezTo>
                  <a:cubicBezTo>
                    <a:pt x="8288" y="6083"/>
                    <a:pt x="8288" y="5982"/>
                    <a:pt x="8288" y="5832"/>
                  </a:cubicBezTo>
                  <a:cubicBezTo>
                    <a:pt x="8288" y="5548"/>
                    <a:pt x="8288" y="5114"/>
                    <a:pt x="8288" y="4579"/>
                  </a:cubicBezTo>
                  <a:cubicBezTo>
                    <a:pt x="8288" y="3493"/>
                    <a:pt x="8304" y="1922"/>
                    <a:pt x="8304" y="34"/>
                  </a:cubicBezTo>
                  <a:lnTo>
                    <a:pt x="8304" y="17"/>
                  </a:lnTo>
                  <a:lnTo>
                    <a:pt x="8271" y="17"/>
                  </a:lnTo>
                  <a:lnTo>
                    <a:pt x="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60"/>
            <p:cNvSpPr/>
            <p:nvPr/>
          </p:nvSpPr>
          <p:spPr>
            <a:xfrm>
              <a:off x="1823770" y="3502711"/>
              <a:ext cx="107143" cy="134963"/>
            </a:xfrm>
            <a:custGeom>
              <a:rect b="b" l="l" r="r" t="t"/>
              <a:pathLst>
                <a:path extrusionOk="0" h="4211" w="3343">
                  <a:moveTo>
                    <a:pt x="0" y="0"/>
                  </a:moveTo>
                  <a:lnTo>
                    <a:pt x="0" y="4211"/>
                  </a:lnTo>
                  <a:lnTo>
                    <a:pt x="3342" y="4211"/>
                  </a:lnTo>
                  <a:lnTo>
                    <a:pt x="334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60"/>
            <p:cNvSpPr/>
            <p:nvPr/>
          </p:nvSpPr>
          <p:spPr>
            <a:xfrm>
              <a:off x="1822552" y="3502070"/>
              <a:ext cx="109419" cy="136693"/>
            </a:xfrm>
            <a:custGeom>
              <a:rect b="b" l="l" r="r" t="t"/>
              <a:pathLst>
                <a:path extrusionOk="0" h="4265" w="3414">
                  <a:moveTo>
                    <a:pt x="75" y="17"/>
                  </a:moveTo>
                  <a:cubicBezTo>
                    <a:pt x="76" y="17"/>
                    <a:pt x="74" y="20"/>
                    <a:pt x="72" y="23"/>
                  </a:cubicBezTo>
                  <a:lnTo>
                    <a:pt x="72" y="23"/>
                  </a:lnTo>
                  <a:lnTo>
                    <a:pt x="72" y="20"/>
                  </a:lnTo>
                  <a:cubicBezTo>
                    <a:pt x="74" y="18"/>
                    <a:pt x="75" y="17"/>
                    <a:pt x="75" y="17"/>
                  </a:cubicBezTo>
                  <a:close/>
                  <a:moveTo>
                    <a:pt x="45" y="54"/>
                  </a:moveTo>
                  <a:cubicBezTo>
                    <a:pt x="43" y="55"/>
                    <a:pt x="41" y="56"/>
                    <a:pt x="40" y="56"/>
                  </a:cubicBezTo>
                  <a:cubicBezTo>
                    <a:pt x="39" y="56"/>
                    <a:pt x="38" y="55"/>
                    <a:pt x="38" y="54"/>
                  </a:cubicBezTo>
                  <a:close/>
                  <a:moveTo>
                    <a:pt x="37" y="1"/>
                  </a:moveTo>
                  <a:cubicBezTo>
                    <a:pt x="31" y="1"/>
                    <a:pt x="13" y="22"/>
                    <a:pt x="5" y="28"/>
                  </a:cubicBezTo>
                  <a:lnTo>
                    <a:pt x="5" y="28"/>
                  </a:lnTo>
                  <a:lnTo>
                    <a:pt x="5" y="20"/>
                  </a:lnTo>
                  <a:cubicBezTo>
                    <a:pt x="2" y="27"/>
                    <a:pt x="1" y="30"/>
                    <a:pt x="2" y="30"/>
                  </a:cubicBezTo>
                  <a:cubicBezTo>
                    <a:pt x="3" y="30"/>
                    <a:pt x="4" y="29"/>
                    <a:pt x="5" y="28"/>
                  </a:cubicBezTo>
                  <a:lnTo>
                    <a:pt x="5" y="28"/>
                  </a:lnTo>
                  <a:lnTo>
                    <a:pt x="5" y="605"/>
                  </a:lnTo>
                  <a:lnTo>
                    <a:pt x="5" y="1173"/>
                  </a:lnTo>
                  <a:cubicBezTo>
                    <a:pt x="5" y="1541"/>
                    <a:pt x="5" y="1908"/>
                    <a:pt x="5" y="2259"/>
                  </a:cubicBezTo>
                  <a:cubicBezTo>
                    <a:pt x="5" y="2978"/>
                    <a:pt x="5" y="3629"/>
                    <a:pt x="5" y="4231"/>
                  </a:cubicBezTo>
                  <a:lnTo>
                    <a:pt x="5" y="4264"/>
                  </a:lnTo>
                  <a:lnTo>
                    <a:pt x="38" y="4264"/>
                  </a:lnTo>
                  <a:lnTo>
                    <a:pt x="2478" y="4247"/>
                  </a:lnTo>
                  <a:lnTo>
                    <a:pt x="3330" y="4247"/>
                  </a:lnTo>
                  <a:cubicBezTo>
                    <a:pt x="3347" y="4247"/>
                    <a:pt x="3363" y="4247"/>
                    <a:pt x="3380" y="4231"/>
                  </a:cubicBezTo>
                  <a:lnTo>
                    <a:pt x="2461" y="4231"/>
                  </a:lnTo>
                  <a:lnTo>
                    <a:pt x="72" y="4214"/>
                  </a:lnTo>
                  <a:lnTo>
                    <a:pt x="72" y="4214"/>
                  </a:lnTo>
                  <a:cubicBezTo>
                    <a:pt x="72" y="3617"/>
                    <a:pt x="72" y="2971"/>
                    <a:pt x="72" y="2259"/>
                  </a:cubicBezTo>
                  <a:lnTo>
                    <a:pt x="72" y="1173"/>
                  </a:lnTo>
                  <a:lnTo>
                    <a:pt x="72" y="605"/>
                  </a:lnTo>
                  <a:lnTo>
                    <a:pt x="72" y="321"/>
                  </a:lnTo>
                  <a:lnTo>
                    <a:pt x="72" y="54"/>
                  </a:lnTo>
                  <a:lnTo>
                    <a:pt x="3363" y="54"/>
                  </a:lnTo>
                  <a:cubicBezTo>
                    <a:pt x="3363" y="1292"/>
                    <a:pt x="3363" y="2332"/>
                    <a:pt x="3363" y="3061"/>
                  </a:cubicBezTo>
                  <a:cubicBezTo>
                    <a:pt x="3380" y="3429"/>
                    <a:pt x="3380" y="3729"/>
                    <a:pt x="3380" y="3930"/>
                  </a:cubicBezTo>
                  <a:cubicBezTo>
                    <a:pt x="3380" y="4030"/>
                    <a:pt x="3380" y="4097"/>
                    <a:pt x="3380" y="4147"/>
                  </a:cubicBezTo>
                  <a:cubicBezTo>
                    <a:pt x="3380" y="4153"/>
                    <a:pt x="3380" y="4159"/>
                    <a:pt x="3380" y="4164"/>
                  </a:cubicBezTo>
                  <a:cubicBezTo>
                    <a:pt x="3397" y="4114"/>
                    <a:pt x="3397" y="4030"/>
                    <a:pt x="3397" y="3930"/>
                  </a:cubicBezTo>
                  <a:cubicBezTo>
                    <a:pt x="3397" y="3729"/>
                    <a:pt x="3397" y="3445"/>
                    <a:pt x="3397" y="3078"/>
                  </a:cubicBezTo>
                  <a:cubicBezTo>
                    <a:pt x="3397" y="2326"/>
                    <a:pt x="3414" y="1273"/>
                    <a:pt x="3414" y="20"/>
                  </a:cubicBezTo>
                  <a:lnTo>
                    <a:pt x="3414" y="3"/>
                  </a:lnTo>
                  <a:lnTo>
                    <a:pt x="38" y="3"/>
                  </a:lnTo>
                  <a:cubicBezTo>
                    <a:pt x="38" y="2"/>
                    <a:pt x="38" y="1"/>
                    <a:pt x="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60"/>
            <p:cNvSpPr/>
            <p:nvPr/>
          </p:nvSpPr>
          <p:spPr>
            <a:xfrm>
              <a:off x="1828065" y="3472167"/>
              <a:ext cx="205120" cy="19326"/>
            </a:xfrm>
            <a:custGeom>
              <a:rect b="b" l="l" r="r" t="t"/>
              <a:pathLst>
                <a:path extrusionOk="0" h="603" w="6400">
                  <a:moveTo>
                    <a:pt x="0" y="1"/>
                  </a:moveTo>
                  <a:lnTo>
                    <a:pt x="0" y="602"/>
                  </a:lnTo>
                  <a:lnTo>
                    <a:pt x="6399" y="602"/>
                  </a:lnTo>
                  <a:lnTo>
                    <a:pt x="6399"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60"/>
            <p:cNvSpPr/>
            <p:nvPr/>
          </p:nvSpPr>
          <p:spPr>
            <a:xfrm>
              <a:off x="1826975" y="3471109"/>
              <a:ext cx="206755" cy="21441"/>
            </a:xfrm>
            <a:custGeom>
              <a:rect b="b" l="l" r="r" t="t"/>
              <a:pathLst>
                <a:path extrusionOk="0" h="669" w="6451">
                  <a:moveTo>
                    <a:pt x="34" y="0"/>
                  </a:moveTo>
                  <a:cubicBezTo>
                    <a:pt x="14" y="20"/>
                    <a:pt x="5" y="30"/>
                    <a:pt x="1" y="34"/>
                  </a:cubicBezTo>
                  <a:lnTo>
                    <a:pt x="1" y="34"/>
                  </a:lnTo>
                  <a:lnTo>
                    <a:pt x="1" y="335"/>
                  </a:lnTo>
                  <a:lnTo>
                    <a:pt x="1" y="635"/>
                  </a:lnTo>
                  <a:lnTo>
                    <a:pt x="1" y="669"/>
                  </a:lnTo>
                  <a:lnTo>
                    <a:pt x="34" y="669"/>
                  </a:lnTo>
                  <a:lnTo>
                    <a:pt x="4596" y="652"/>
                  </a:lnTo>
                  <a:lnTo>
                    <a:pt x="5949" y="635"/>
                  </a:lnTo>
                  <a:lnTo>
                    <a:pt x="6300" y="635"/>
                  </a:lnTo>
                  <a:lnTo>
                    <a:pt x="5932" y="619"/>
                  </a:lnTo>
                  <a:lnTo>
                    <a:pt x="4579" y="619"/>
                  </a:lnTo>
                  <a:lnTo>
                    <a:pt x="51" y="602"/>
                  </a:lnTo>
                  <a:lnTo>
                    <a:pt x="51" y="602"/>
                  </a:lnTo>
                  <a:lnTo>
                    <a:pt x="51" y="335"/>
                  </a:lnTo>
                  <a:lnTo>
                    <a:pt x="51" y="50"/>
                  </a:lnTo>
                  <a:lnTo>
                    <a:pt x="51" y="50"/>
                  </a:lnTo>
                  <a:cubicBezTo>
                    <a:pt x="2901" y="50"/>
                    <a:pt x="5366" y="50"/>
                    <a:pt x="6433" y="34"/>
                  </a:cubicBezTo>
                  <a:cubicBezTo>
                    <a:pt x="6433" y="218"/>
                    <a:pt x="6433" y="368"/>
                    <a:pt x="6433" y="468"/>
                  </a:cubicBezTo>
                  <a:cubicBezTo>
                    <a:pt x="6433" y="518"/>
                    <a:pt x="6433" y="568"/>
                    <a:pt x="6433" y="585"/>
                  </a:cubicBezTo>
                  <a:cubicBezTo>
                    <a:pt x="6433" y="602"/>
                    <a:pt x="6433" y="619"/>
                    <a:pt x="6433" y="635"/>
                  </a:cubicBezTo>
                  <a:cubicBezTo>
                    <a:pt x="6433" y="619"/>
                    <a:pt x="6450" y="602"/>
                    <a:pt x="6450" y="602"/>
                  </a:cubicBezTo>
                  <a:cubicBezTo>
                    <a:pt x="6450" y="568"/>
                    <a:pt x="6450" y="535"/>
                    <a:pt x="6450" y="485"/>
                  </a:cubicBezTo>
                  <a:cubicBezTo>
                    <a:pt x="6450" y="368"/>
                    <a:pt x="6450" y="218"/>
                    <a:pt x="6450" y="34"/>
                  </a:cubicBezTo>
                  <a:lnTo>
                    <a:pt x="6450" y="17"/>
                  </a:lnTo>
                  <a:lnTo>
                    <a:pt x="6433" y="17"/>
                  </a:lnTo>
                  <a:cubicBezTo>
                    <a:pt x="5364" y="0"/>
                    <a:pt x="2891"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60"/>
            <p:cNvSpPr/>
            <p:nvPr/>
          </p:nvSpPr>
          <p:spPr>
            <a:xfrm>
              <a:off x="1944246" y="3502711"/>
              <a:ext cx="88939" cy="81407"/>
            </a:xfrm>
            <a:custGeom>
              <a:rect b="b" l="l" r="r" t="t"/>
              <a:pathLst>
                <a:path extrusionOk="0" h="2540" w="2775">
                  <a:moveTo>
                    <a:pt x="1" y="0"/>
                  </a:moveTo>
                  <a:lnTo>
                    <a:pt x="1" y="2540"/>
                  </a:lnTo>
                  <a:lnTo>
                    <a:pt x="2774" y="2540"/>
                  </a:lnTo>
                  <a:lnTo>
                    <a:pt x="277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60"/>
            <p:cNvSpPr/>
            <p:nvPr/>
          </p:nvSpPr>
          <p:spPr>
            <a:xfrm>
              <a:off x="1943189" y="3501621"/>
              <a:ext cx="91054" cy="83586"/>
            </a:xfrm>
            <a:custGeom>
              <a:rect b="b" l="l" r="r" t="t"/>
              <a:pathLst>
                <a:path extrusionOk="0" h="2608" w="2841">
                  <a:moveTo>
                    <a:pt x="34" y="1"/>
                  </a:moveTo>
                  <a:cubicBezTo>
                    <a:pt x="34" y="1"/>
                    <a:pt x="13" y="22"/>
                    <a:pt x="0" y="34"/>
                  </a:cubicBezTo>
                  <a:lnTo>
                    <a:pt x="0" y="34"/>
                  </a:lnTo>
                  <a:lnTo>
                    <a:pt x="0" y="385"/>
                  </a:lnTo>
                  <a:lnTo>
                    <a:pt x="0" y="719"/>
                  </a:lnTo>
                  <a:lnTo>
                    <a:pt x="0" y="1371"/>
                  </a:lnTo>
                  <a:cubicBezTo>
                    <a:pt x="0" y="1805"/>
                    <a:pt x="0" y="2206"/>
                    <a:pt x="0" y="2574"/>
                  </a:cubicBezTo>
                  <a:lnTo>
                    <a:pt x="0" y="2607"/>
                  </a:lnTo>
                  <a:lnTo>
                    <a:pt x="34" y="2607"/>
                  </a:lnTo>
                  <a:lnTo>
                    <a:pt x="2056" y="2591"/>
                  </a:lnTo>
                  <a:lnTo>
                    <a:pt x="2624" y="2591"/>
                  </a:lnTo>
                  <a:lnTo>
                    <a:pt x="2774" y="2574"/>
                  </a:lnTo>
                  <a:lnTo>
                    <a:pt x="2607" y="2574"/>
                  </a:lnTo>
                  <a:lnTo>
                    <a:pt x="2039" y="2557"/>
                  </a:lnTo>
                  <a:lnTo>
                    <a:pt x="51" y="2557"/>
                  </a:lnTo>
                  <a:cubicBezTo>
                    <a:pt x="51" y="2194"/>
                    <a:pt x="67" y="1799"/>
                    <a:pt x="67" y="1371"/>
                  </a:cubicBezTo>
                  <a:lnTo>
                    <a:pt x="67" y="719"/>
                  </a:lnTo>
                  <a:lnTo>
                    <a:pt x="67" y="385"/>
                  </a:lnTo>
                  <a:lnTo>
                    <a:pt x="67" y="68"/>
                  </a:lnTo>
                  <a:lnTo>
                    <a:pt x="2791" y="68"/>
                  </a:lnTo>
                  <a:cubicBezTo>
                    <a:pt x="2791" y="821"/>
                    <a:pt x="2791" y="1428"/>
                    <a:pt x="2807" y="1872"/>
                  </a:cubicBezTo>
                  <a:cubicBezTo>
                    <a:pt x="2807" y="2089"/>
                    <a:pt x="2807" y="2273"/>
                    <a:pt x="2807" y="2390"/>
                  </a:cubicBezTo>
                  <a:cubicBezTo>
                    <a:pt x="2807" y="2440"/>
                    <a:pt x="2807" y="2490"/>
                    <a:pt x="2807" y="2524"/>
                  </a:cubicBezTo>
                  <a:cubicBezTo>
                    <a:pt x="2807" y="2540"/>
                    <a:pt x="2807" y="2557"/>
                    <a:pt x="2807" y="2574"/>
                  </a:cubicBezTo>
                  <a:lnTo>
                    <a:pt x="2824" y="2574"/>
                  </a:lnTo>
                  <a:cubicBezTo>
                    <a:pt x="2824" y="2557"/>
                    <a:pt x="2824" y="2540"/>
                    <a:pt x="2824" y="2540"/>
                  </a:cubicBezTo>
                  <a:cubicBezTo>
                    <a:pt x="2824" y="2507"/>
                    <a:pt x="2824" y="2457"/>
                    <a:pt x="2824" y="2407"/>
                  </a:cubicBezTo>
                  <a:cubicBezTo>
                    <a:pt x="2824" y="2273"/>
                    <a:pt x="2824" y="2106"/>
                    <a:pt x="2824" y="1889"/>
                  </a:cubicBezTo>
                  <a:cubicBezTo>
                    <a:pt x="2824" y="1438"/>
                    <a:pt x="2841" y="803"/>
                    <a:pt x="2841" y="34"/>
                  </a:cubicBezTo>
                  <a:lnTo>
                    <a:pt x="2841" y="17"/>
                  </a:lnTo>
                  <a:lnTo>
                    <a:pt x="2824" y="17"/>
                  </a:lnTo>
                  <a:lnTo>
                    <a:pt x="3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60"/>
            <p:cNvSpPr/>
            <p:nvPr/>
          </p:nvSpPr>
          <p:spPr>
            <a:xfrm>
              <a:off x="1944246" y="3596938"/>
              <a:ext cx="88939" cy="40736"/>
            </a:xfrm>
            <a:custGeom>
              <a:rect b="b" l="l" r="r" t="t"/>
              <a:pathLst>
                <a:path extrusionOk="0" h="1271" w="2775">
                  <a:moveTo>
                    <a:pt x="1" y="1"/>
                  </a:moveTo>
                  <a:lnTo>
                    <a:pt x="1" y="1271"/>
                  </a:lnTo>
                  <a:lnTo>
                    <a:pt x="2774" y="1271"/>
                  </a:lnTo>
                  <a:lnTo>
                    <a:pt x="2774"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60"/>
            <p:cNvSpPr/>
            <p:nvPr/>
          </p:nvSpPr>
          <p:spPr>
            <a:xfrm>
              <a:off x="1942740" y="3595784"/>
              <a:ext cx="91503" cy="42979"/>
            </a:xfrm>
            <a:custGeom>
              <a:rect b="b" l="l" r="r" t="t"/>
              <a:pathLst>
                <a:path extrusionOk="0" h="1341" w="2855">
                  <a:moveTo>
                    <a:pt x="50" y="0"/>
                  </a:moveTo>
                  <a:cubicBezTo>
                    <a:pt x="47" y="0"/>
                    <a:pt x="0" y="37"/>
                    <a:pt x="14" y="37"/>
                  </a:cubicBezTo>
                  <a:lnTo>
                    <a:pt x="14" y="204"/>
                  </a:lnTo>
                  <a:lnTo>
                    <a:pt x="14" y="371"/>
                  </a:lnTo>
                  <a:lnTo>
                    <a:pt x="14" y="688"/>
                  </a:lnTo>
                  <a:cubicBezTo>
                    <a:pt x="14" y="906"/>
                    <a:pt x="14" y="1106"/>
                    <a:pt x="14" y="1307"/>
                  </a:cubicBezTo>
                  <a:lnTo>
                    <a:pt x="14" y="1340"/>
                  </a:lnTo>
                  <a:lnTo>
                    <a:pt x="48" y="1340"/>
                  </a:lnTo>
                  <a:lnTo>
                    <a:pt x="2053" y="1323"/>
                  </a:lnTo>
                  <a:lnTo>
                    <a:pt x="2771" y="1323"/>
                  </a:lnTo>
                  <a:cubicBezTo>
                    <a:pt x="2788" y="1323"/>
                    <a:pt x="2805" y="1323"/>
                    <a:pt x="2821" y="1307"/>
                  </a:cubicBezTo>
                  <a:lnTo>
                    <a:pt x="2621" y="1307"/>
                  </a:lnTo>
                  <a:lnTo>
                    <a:pt x="2036" y="1290"/>
                  </a:lnTo>
                  <a:lnTo>
                    <a:pt x="66" y="1290"/>
                  </a:lnTo>
                  <a:cubicBezTo>
                    <a:pt x="81" y="1095"/>
                    <a:pt x="81" y="900"/>
                    <a:pt x="81" y="688"/>
                  </a:cubicBezTo>
                  <a:lnTo>
                    <a:pt x="81" y="371"/>
                  </a:lnTo>
                  <a:lnTo>
                    <a:pt x="81" y="70"/>
                  </a:lnTo>
                  <a:lnTo>
                    <a:pt x="81" y="70"/>
                  </a:lnTo>
                  <a:lnTo>
                    <a:pt x="2805" y="54"/>
                  </a:lnTo>
                  <a:lnTo>
                    <a:pt x="2805" y="54"/>
                  </a:lnTo>
                  <a:cubicBezTo>
                    <a:pt x="2805" y="430"/>
                    <a:pt x="2821" y="742"/>
                    <a:pt x="2821" y="956"/>
                  </a:cubicBezTo>
                  <a:cubicBezTo>
                    <a:pt x="2821" y="1073"/>
                    <a:pt x="2821" y="1156"/>
                    <a:pt x="2821" y="1223"/>
                  </a:cubicBezTo>
                  <a:cubicBezTo>
                    <a:pt x="2821" y="1257"/>
                    <a:pt x="2821" y="1273"/>
                    <a:pt x="2821" y="1307"/>
                  </a:cubicBezTo>
                  <a:cubicBezTo>
                    <a:pt x="2838" y="1290"/>
                    <a:pt x="2838" y="1257"/>
                    <a:pt x="2838" y="1223"/>
                  </a:cubicBezTo>
                  <a:cubicBezTo>
                    <a:pt x="2838" y="1156"/>
                    <a:pt x="2838" y="1073"/>
                    <a:pt x="2838" y="973"/>
                  </a:cubicBezTo>
                  <a:cubicBezTo>
                    <a:pt x="2838" y="739"/>
                    <a:pt x="2838" y="421"/>
                    <a:pt x="2855" y="37"/>
                  </a:cubicBezTo>
                  <a:lnTo>
                    <a:pt x="2855" y="20"/>
                  </a:lnTo>
                  <a:lnTo>
                    <a:pt x="2821" y="20"/>
                  </a:lnTo>
                  <a:lnTo>
                    <a:pt x="48" y="3"/>
                  </a:lnTo>
                  <a:cubicBezTo>
                    <a:pt x="50" y="1"/>
                    <a:pt x="51"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60"/>
            <p:cNvSpPr/>
            <p:nvPr/>
          </p:nvSpPr>
          <p:spPr>
            <a:xfrm>
              <a:off x="1823770" y="3503223"/>
              <a:ext cx="104451" cy="134450"/>
            </a:xfrm>
            <a:custGeom>
              <a:rect b="b" l="l" r="r" t="t"/>
              <a:pathLst>
                <a:path extrusionOk="0" h="4195" w="3259">
                  <a:moveTo>
                    <a:pt x="3259" y="1"/>
                  </a:moveTo>
                  <a:lnTo>
                    <a:pt x="1629" y="2098"/>
                  </a:lnTo>
                  <a:cubicBezTo>
                    <a:pt x="2185" y="1404"/>
                    <a:pt x="2741" y="711"/>
                    <a:pt x="3259" y="1"/>
                  </a:cubicBezTo>
                  <a:close/>
                  <a:moveTo>
                    <a:pt x="1629" y="2098"/>
                  </a:moveTo>
                  <a:cubicBezTo>
                    <a:pt x="1074" y="2791"/>
                    <a:pt x="518" y="3485"/>
                    <a:pt x="0" y="4195"/>
                  </a:cubicBezTo>
                  <a:lnTo>
                    <a:pt x="1629" y="2098"/>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60"/>
            <p:cNvSpPr/>
            <p:nvPr/>
          </p:nvSpPr>
          <p:spPr>
            <a:xfrm>
              <a:off x="1823770" y="3503223"/>
              <a:ext cx="104451" cy="134450"/>
            </a:xfrm>
            <a:custGeom>
              <a:rect b="b" l="l" r="r" t="t"/>
              <a:pathLst>
                <a:path extrusionOk="0" h="4195" w="3259">
                  <a:moveTo>
                    <a:pt x="3259" y="1"/>
                  </a:moveTo>
                  <a:lnTo>
                    <a:pt x="3259" y="1"/>
                  </a:lnTo>
                  <a:cubicBezTo>
                    <a:pt x="3208" y="51"/>
                    <a:pt x="3175" y="101"/>
                    <a:pt x="3125" y="151"/>
                  </a:cubicBezTo>
                  <a:lnTo>
                    <a:pt x="2774" y="602"/>
                  </a:lnTo>
                  <a:cubicBezTo>
                    <a:pt x="2490" y="987"/>
                    <a:pt x="2072" y="1505"/>
                    <a:pt x="1604" y="2073"/>
                  </a:cubicBezTo>
                  <a:cubicBezTo>
                    <a:pt x="1153" y="2658"/>
                    <a:pt x="736" y="3175"/>
                    <a:pt x="452" y="3560"/>
                  </a:cubicBezTo>
                  <a:cubicBezTo>
                    <a:pt x="301" y="3760"/>
                    <a:pt x="184" y="3911"/>
                    <a:pt x="117" y="4028"/>
                  </a:cubicBezTo>
                  <a:cubicBezTo>
                    <a:pt x="67" y="4078"/>
                    <a:pt x="34" y="4145"/>
                    <a:pt x="0" y="4195"/>
                  </a:cubicBezTo>
                  <a:cubicBezTo>
                    <a:pt x="51" y="4145"/>
                    <a:pt x="84" y="4094"/>
                    <a:pt x="134" y="4044"/>
                  </a:cubicBezTo>
                  <a:lnTo>
                    <a:pt x="485" y="3593"/>
                  </a:lnTo>
                  <a:cubicBezTo>
                    <a:pt x="786" y="3209"/>
                    <a:pt x="1187" y="2691"/>
                    <a:pt x="1655" y="2123"/>
                  </a:cubicBezTo>
                  <a:cubicBezTo>
                    <a:pt x="2122" y="1538"/>
                    <a:pt x="2523" y="1020"/>
                    <a:pt x="2807" y="636"/>
                  </a:cubicBezTo>
                  <a:cubicBezTo>
                    <a:pt x="2958" y="435"/>
                    <a:pt x="3075" y="285"/>
                    <a:pt x="3142" y="168"/>
                  </a:cubicBezTo>
                  <a:cubicBezTo>
                    <a:pt x="3192" y="118"/>
                    <a:pt x="3225" y="51"/>
                    <a:pt x="32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60"/>
            <p:cNvSpPr/>
            <p:nvPr/>
          </p:nvSpPr>
          <p:spPr>
            <a:xfrm>
              <a:off x="1823770" y="3502711"/>
              <a:ext cx="107143" cy="134963"/>
            </a:xfrm>
            <a:custGeom>
              <a:rect b="b" l="l" r="r" t="t"/>
              <a:pathLst>
                <a:path extrusionOk="0" h="4211" w="3343">
                  <a:moveTo>
                    <a:pt x="0" y="0"/>
                  </a:moveTo>
                  <a:lnTo>
                    <a:pt x="3342" y="421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60"/>
            <p:cNvSpPr/>
            <p:nvPr/>
          </p:nvSpPr>
          <p:spPr>
            <a:xfrm>
              <a:off x="1823225" y="3502711"/>
              <a:ext cx="108201" cy="134963"/>
            </a:xfrm>
            <a:custGeom>
              <a:rect b="b" l="l" r="r" t="t"/>
              <a:pathLst>
                <a:path extrusionOk="0" h="4211" w="3376">
                  <a:moveTo>
                    <a:pt x="17" y="0"/>
                  </a:moveTo>
                  <a:lnTo>
                    <a:pt x="17" y="0"/>
                  </a:lnTo>
                  <a:cubicBezTo>
                    <a:pt x="1" y="17"/>
                    <a:pt x="736" y="969"/>
                    <a:pt x="1672" y="2122"/>
                  </a:cubicBezTo>
                  <a:cubicBezTo>
                    <a:pt x="2582" y="3281"/>
                    <a:pt x="3329" y="4211"/>
                    <a:pt x="3359" y="4211"/>
                  </a:cubicBezTo>
                  <a:cubicBezTo>
                    <a:pt x="3359" y="4211"/>
                    <a:pt x="3359" y="4211"/>
                    <a:pt x="3359" y="4211"/>
                  </a:cubicBezTo>
                  <a:cubicBezTo>
                    <a:pt x="3376" y="4211"/>
                    <a:pt x="2641" y="3258"/>
                    <a:pt x="1722" y="2089"/>
                  </a:cubicBezTo>
                  <a:cubicBezTo>
                    <a:pt x="786" y="936"/>
                    <a:pt x="34"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60"/>
            <p:cNvSpPr/>
            <p:nvPr/>
          </p:nvSpPr>
          <p:spPr>
            <a:xfrm>
              <a:off x="1764862" y="3486622"/>
              <a:ext cx="39133" cy="33460"/>
            </a:xfrm>
            <a:custGeom>
              <a:rect b="b" l="l" r="r" t="t"/>
              <a:pathLst>
                <a:path extrusionOk="0" h="1044" w="1221">
                  <a:moveTo>
                    <a:pt x="702" y="1"/>
                  </a:moveTo>
                  <a:cubicBezTo>
                    <a:pt x="234" y="1"/>
                    <a:pt x="0" y="552"/>
                    <a:pt x="335" y="886"/>
                  </a:cubicBezTo>
                  <a:cubicBezTo>
                    <a:pt x="443" y="995"/>
                    <a:pt x="575" y="1044"/>
                    <a:pt x="703" y="1044"/>
                  </a:cubicBezTo>
                  <a:cubicBezTo>
                    <a:pt x="969" y="1044"/>
                    <a:pt x="1220" y="835"/>
                    <a:pt x="1220" y="519"/>
                  </a:cubicBezTo>
                  <a:cubicBezTo>
                    <a:pt x="1220" y="235"/>
                    <a:pt x="986" y="1"/>
                    <a:pt x="70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60"/>
            <p:cNvSpPr/>
            <p:nvPr/>
          </p:nvSpPr>
          <p:spPr>
            <a:xfrm>
              <a:off x="1770503" y="3486397"/>
              <a:ext cx="33492" cy="33460"/>
            </a:xfrm>
            <a:custGeom>
              <a:rect b="b" l="l" r="r" t="t"/>
              <a:pathLst>
                <a:path extrusionOk="0" h="1044" w="1045">
                  <a:moveTo>
                    <a:pt x="228" y="97"/>
                  </a:moveTo>
                  <a:cubicBezTo>
                    <a:pt x="157" y="145"/>
                    <a:pt x="99" y="211"/>
                    <a:pt x="60" y="285"/>
                  </a:cubicBezTo>
                  <a:lnTo>
                    <a:pt x="60" y="285"/>
                  </a:lnTo>
                  <a:cubicBezTo>
                    <a:pt x="85" y="240"/>
                    <a:pt x="118" y="197"/>
                    <a:pt x="159" y="158"/>
                  </a:cubicBezTo>
                  <a:cubicBezTo>
                    <a:pt x="181" y="135"/>
                    <a:pt x="204" y="114"/>
                    <a:pt x="228" y="97"/>
                  </a:cubicBezTo>
                  <a:close/>
                  <a:moveTo>
                    <a:pt x="60" y="285"/>
                  </a:moveTo>
                  <a:lnTo>
                    <a:pt x="60" y="285"/>
                  </a:lnTo>
                  <a:cubicBezTo>
                    <a:pt x="20" y="360"/>
                    <a:pt x="1" y="442"/>
                    <a:pt x="1" y="522"/>
                  </a:cubicBezTo>
                  <a:lnTo>
                    <a:pt x="1" y="522"/>
                  </a:lnTo>
                  <a:cubicBezTo>
                    <a:pt x="2" y="439"/>
                    <a:pt x="23" y="358"/>
                    <a:pt x="60" y="285"/>
                  </a:cubicBezTo>
                  <a:close/>
                  <a:moveTo>
                    <a:pt x="520" y="1"/>
                  </a:moveTo>
                  <a:cubicBezTo>
                    <a:pt x="419" y="1"/>
                    <a:pt x="317" y="31"/>
                    <a:pt x="228" y="97"/>
                  </a:cubicBezTo>
                  <a:lnTo>
                    <a:pt x="228" y="97"/>
                  </a:lnTo>
                  <a:cubicBezTo>
                    <a:pt x="310" y="41"/>
                    <a:pt x="411" y="8"/>
                    <a:pt x="526" y="8"/>
                  </a:cubicBezTo>
                  <a:cubicBezTo>
                    <a:pt x="810" y="8"/>
                    <a:pt x="1044" y="242"/>
                    <a:pt x="1044" y="526"/>
                  </a:cubicBezTo>
                  <a:cubicBezTo>
                    <a:pt x="1044" y="210"/>
                    <a:pt x="786" y="1"/>
                    <a:pt x="520" y="1"/>
                  </a:cubicBezTo>
                  <a:close/>
                  <a:moveTo>
                    <a:pt x="1" y="522"/>
                  </a:moveTo>
                  <a:cubicBezTo>
                    <a:pt x="1" y="615"/>
                    <a:pt x="26" y="709"/>
                    <a:pt x="80" y="796"/>
                  </a:cubicBezTo>
                  <a:lnTo>
                    <a:pt x="80" y="796"/>
                  </a:lnTo>
                  <a:cubicBezTo>
                    <a:pt x="30" y="714"/>
                    <a:pt x="2" y="618"/>
                    <a:pt x="1" y="522"/>
                  </a:cubicBezTo>
                  <a:close/>
                  <a:moveTo>
                    <a:pt x="1044" y="526"/>
                  </a:moveTo>
                  <a:cubicBezTo>
                    <a:pt x="1044" y="771"/>
                    <a:pt x="870" y="978"/>
                    <a:pt x="640" y="1031"/>
                  </a:cubicBezTo>
                  <a:lnTo>
                    <a:pt x="640" y="1031"/>
                  </a:lnTo>
                  <a:cubicBezTo>
                    <a:pt x="860" y="983"/>
                    <a:pt x="1044" y="796"/>
                    <a:pt x="1044" y="526"/>
                  </a:cubicBezTo>
                  <a:close/>
                  <a:moveTo>
                    <a:pt x="80" y="796"/>
                  </a:moveTo>
                  <a:cubicBezTo>
                    <a:pt x="169" y="940"/>
                    <a:pt x="326" y="1044"/>
                    <a:pt x="526" y="1044"/>
                  </a:cubicBezTo>
                  <a:cubicBezTo>
                    <a:pt x="565" y="1044"/>
                    <a:pt x="604" y="1039"/>
                    <a:pt x="640" y="1031"/>
                  </a:cubicBezTo>
                  <a:lnTo>
                    <a:pt x="640" y="1031"/>
                  </a:lnTo>
                  <a:cubicBezTo>
                    <a:pt x="603" y="1039"/>
                    <a:pt x="565" y="1043"/>
                    <a:pt x="527" y="1043"/>
                  </a:cubicBezTo>
                  <a:cubicBezTo>
                    <a:pt x="399" y="1043"/>
                    <a:pt x="267" y="997"/>
                    <a:pt x="159" y="893"/>
                  </a:cubicBezTo>
                  <a:cubicBezTo>
                    <a:pt x="128" y="863"/>
                    <a:pt x="102" y="830"/>
                    <a:pt x="80" y="796"/>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60"/>
            <p:cNvSpPr/>
            <p:nvPr/>
          </p:nvSpPr>
          <p:spPr>
            <a:xfrm>
              <a:off x="2039050" y="3445405"/>
              <a:ext cx="39646" cy="33973"/>
            </a:xfrm>
            <a:custGeom>
              <a:rect b="b" l="l" r="r" t="t"/>
              <a:pathLst>
                <a:path extrusionOk="0" h="1060" w="1237">
                  <a:moveTo>
                    <a:pt x="702" y="0"/>
                  </a:moveTo>
                  <a:cubicBezTo>
                    <a:pt x="234" y="0"/>
                    <a:pt x="0" y="568"/>
                    <a:pt x="334" y="903"/>
                  </a:cubicBezTo>
                  <a:cubicBezTo>
                    <a:pt x="443" y="1011"/>
                    <a:pt x="577" y="1060"/>
                    <a:pt x="707" y="1060"/>
                  </a:cubicBezTo>
                  <a:cubicBezTo>
                    <a:pt x="978" y="1060"/>
                    <a:pt x="1237" y="851"/>
                    <a:pt x="1237" y="535"/>
                  </a:cubicBezTo>
                  <a:cubicBezTo>
                    <a:pt x="1237" y="251"/>
                    <a:pt x="1003" y="0"/>
                    <a:pt x="70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60"/>
            <p:cNvSpPr/>
            <p:nvPr/>
          </p:nvSpPr>
          <p:spPr>
            <a:xfrm>
              <a:off x="2039050" y="3445726"/>
              <a:ext cx="39646" cy="33428"/>
            </a:xfrm>
            <a:custGeom>
              <a:rect b="b" l="l" r="r" t="t"/>
              <a:pathLst>
                <a:path extrusionOk="0" h="1043" w="1237">
                  <a:moveTo>
                    <a:pt x="702" y="7"/>
                  </a:moveTo>
                  <a:cubicBezTo>
                    <a:pt x="986" y="7"/>
                    <a:pt x="1220" y="241"/>
                    <a:pt x="1220" y="525"/>
                  </a:cubicBezTo>
                  <a:cubicBezTo>
                    <a:pt x="1220" y="841"/>
                    <a:pt x="969" y="1042"/>
                    <a:pt x="703" y="1042"/>
                  </a:cubicBezTo>
                  <a:cubicBezTo>
                    <a:pt x="575" y="1042"/>
                    <a:pt x="443" y="996"/>
                    <a:pt x="334" y="893"/>
                  </a:cubicBezTo>
                  <a:cubicBezTo>
                    <a:pt x="17" y="558"/>
                    <a:pt x="251" y="7"/>
                    <a:pt x="702" y="7"/>
                  </a:cubicBezTo>
                  <a:close/>
                  <a:moveTo>
                    <a:pt x="707" y="0"/>
                  </a:moveTo>
                  <a:cubicBezTo>
                    <a:pt x="577" y="0"/>
                    <a:pt x="443" y="49"/>
                    <a:pt x="334" y="157"/>
                  </a:cubicBezTo>
                  <a:cubicBezTo>
                    <a:pt x="0" y="475"/>
                    <a:pt x="234" y="1043"/>
                    <a:pt x="702" y="1043"/>
                  </a:cubicBezTo>
                  <a:cubicBezTo>
                    <a:pt x="1003" y="1043"/>
                    <a:pt x="1237" y="809"/>
                    <a:pt x="1237" y="525"/>
                  </a:cubicBezTo>
                  <a:cubicBezTo>
                    <a:pt x="1237" y="209"/>
                    <a:pt x="978" y="0"/>
                    <a:pt x="70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60"/>
            <p:cNvSpPr/>
            <p:nvPr/>
          </p:nvSpPr>
          <p:spPr>
            <a:xfrm>
              <a:off x="2037960" y="3353838"/>
              <a:ext cx="117303" cy="71247"/>
            </a:xfrm>
            <a:custGeom>
              <a:rect b="b" l="l" r="r" t="t"/>
              <a:pathLst>
                <a:path extrusionOk="0" h="2223" w="3660">
                  <a:moveTo>
                    <a:pt x="3242" y="0"/>
                  </a:moveTo>
                  <a:lnTo>
                    <a:pt x="636" y="919"/>
                  </a:lnTo>
                  <a:lnTo>
                    <a:pt x="1" y="2039"/>
                  </a:lnTo>
                  <a:lnTo>
                    <a:pt x="1187" y="2222"/>
                  </a:lnTo>
                  <a:lnTo>
                    <a:pt x="3660" y="953"/>
                  </a:lnTo>
                  <a:lnTo>
                    <a:pt x="324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60"/>
            <p:cNvSpPr/>
            <p:nvPr/>
          </p:nvSpPr>
          <p:spPr>
            <a:xfrm>
              <a:off x="2034755" y="3349544"/>
              <a:ext cx="122143" cy="66985"/>
            </a:xfrm>
            <a:custGeom>
              <a:rect b="b" l="l" r="r" t="t"/>
              <a:pathLst>
                <a:path extrusionOk="0" h="2090" w="3811">
                  <a:moveTo>
                    <a:pt x="3275" y="1"/>
                  </a:moveTo>
                  <a:lnTo>
                    <a:pt x="602" y="970"/>
                  </a:lnTo>
                  <a:lnTo>
                    <a:pt x="1" y="1939"/>
                  </a:lnTo>
                  <a:lnTo>
                    <a:pt x="1220" y="2089"/>
                  </a:lnTo>
                  <a:lnTo>
                    <a:pt x="3810" y="1053"/>
                  </a:lnTo>
                  <a:lnTo>
                    <a:pt x="3275"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60"/>
            <p:cNvSpPr/>
            <p:nvPr/>
          </p:nvSpPr>
          <p:spPr>
            <a:xfrm>
              <a:off x="2072254" y="3369895"/>
              <a:ext cx="57850" cy="22531"/>
            </a:xfrm>
            <a:custGeom>
              <a:rect b="b" l="l" r="r" t="t"/>
              <a:pathLst>
                <a:path extrusionOk="0" h="703" w="1805">
                  <a:moveTo>
                    <a:pt x="1805" y="0"/>
                  </a:moveTo>
                  <a:lnTo>
                    <a:pt x="1805" y="0"/>
                  </a:lnTo>
                  <a:cubicBezTo>
                    <a:pt x="1487" y="84"/>
                    <a:pt x="1186" y="184"/>
                    <a:pt x="886" y="301"/>
                  </a:cubicBezTo>
                  <a:cubicBezTo>
                    <a:pt x="568" y="401"/>
                    <a:pt x="284" y="535"/>
                    <a:pt x="0" y="702"/>
                  </a:cubicBezTo>
                  <a:cubicBezTo>
                    <a:pt x="0" y="702"/>
                    <a:pt x="100" y="669"/>
                    <a:pt x="268" y="602"/>
                  </a:cubicBezTo>
                  <a:lnTo>
                    <a:pt x="902" y="368"/>
                  </a:lnTo>
                  <a:cubicBezTo>
                    <a:pt x="1153" y="268"/>
                    <a:pt x="1370" y="184"/>
                    <a:pt x="1537" y="117"/>
                  </a:cubicBezTo>
                  <a:cubicBezTo>
                    <a:pt x="1638" y="84"/>
                    <a:pt x="1721" y="51"/>
                    <a:pt x="180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60"/>
            <p:cNvSpPr/>
            <p:nvPr/>
          </p:nvSpPr>
          <p:spPr>
            <a:xfrm>
              <a:off x="2078664" y="3385408"/>
              <a:ext cx="38043" cy="13974"/>
            </a:xfrm>
            <a:custGeom>
              <a:rect b="b" l="l" r="r" t="t"/>
              <a:pathLst>
                <a:path extrusionOk="0" h="436" w="1187">
                  <a:moveTo>
                    <a:pt x="1187" y="1"/>
                  </a:moveTo>
                  <a:lnTo>
                    <a:pt x="1187" y="1"/>
                  </a:lnTo>
                  <a:cubicBezTo>
                    <a:pt x="786" y="135"/>
                    <a:pt x="385" y="285"/>
                    <a:pt x="1" y="435"/>
                  </a:cubicBezTo>
                  <a:cubicBezTo>
                    <a:pt x="418" y="352"/>
                    <a:pt x="819" y="201"/>
                    <a:pt x="11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60"/>
            <p:cNvSpPr/>
            <p:nvPr/>
          </p:nvSpPr>
          <p:spPr>
            <a:xfrm>
              <a:off x="2270932" y="3364543"/>
              <a:ext cx="317583" cy="203518"/>
            </a:xfrm>
            <a:custGeom>
              <a:rect b="b" l="l" r="r" t="t"/>
              <a:pathLst>
                <a:path extrusionOk="0" h="6350" w="9909">
                  <a:moveTo>
                    <a:pt x="8338" y="0"/>
                  </a:moveTo>
                  <a:lnTo>
                    <a:pt x="0" y="1588"/>
                  </a:lnTo>
                  <a:lnTo>
                    <a:pt x="902" y="6350"/>
                  </a:lnTo>
                  <a:lnTo>
                    <a:pt x="9908" y="4645"/>
                  </a:lnTo>
                  <a:lnTo>
                    <a:pt x="833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60"/>
            <p:cNvSpPr/>
            <p:nvPr/>
          </p:nvSpPr>
          <p:spPr>
            <a:xfrm>
              <a:off x="2265035" y="3364543"/>
              <a:ext cx="298834" cy="186916"/>
            </a:xfrm>
            <a:custGeom>
              <a:rect b="b" l="l" r="r" t="t"/>
              <a:pathLst>
                <a:path extrusionOk="0" h="5832" w="9324">
                  <a:moveTo>
                    <a:pt x="8522" y="0"/>
                  </a:moveTo>
                  <a:lnTo>
                    <a:pt x="0" y="1621"/>
                  </a:lnTo>
                  <a:lnTo>
                    <a:pt x="802" y="5832"/>
                  </a:lnTo>
                  <a:lnTo>
                    <a:pt x="9324" y="4228"/>
                  </a:lnTo>
                  <a:lnTo>
                    <a:pt x="852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60"/>
            <p:cNvSpPr/>
            <p:nvPr/>
          </p:nvSpPr>
          <p:spPr>
            <a:xfrm>
              <a:off x="2263945" y="3363998"/>
              <a:ext cx="299379" cy="188550"/>
            </a:xfrm>
            <a:custGeom>
              <a:rect b="b" l="l" r="r" t="t"/>
              <a:pathLst>
                <a:path extrusionOk="0" h="5883" w="9341">
                  <a:moveTo>
                    <a:pt x="8556" y="1"/>
                  </a:moveTo>
                  <a:lnTo>
                    <a:pt x="34" y="1605"/>
                  </a:lnTo>
                  <a:lnTo>
                    <a:pt x="1" y="1605"/>
                  </a:lnTo>
                  <a:lnTo>
                    <a:pt x="1" y="1638"/>
                  </a:lnTo>
                  <a:cubicBezTo>
                    <a:pt x="285" y="3125"/>
                    <a:pt x="552" y="4562"/>
                    <a:pt x="803" y="5865"/>
                  </a:cubicBezTo>
                  <a:lnTo>
                    <a:pt x="803" y="5882"/>
                  </a:lnTo>
                  <a:lnTo>
                    <a:pt x="836" y="5882"/>
                  </a:lnTo>
                  <a:lnTo>
                    <a:pt x="6968" y="4712"/>
                  </a:lnTo>
                  <a:lnTo>
                    <a:pt x="8739" y="4362"/>
                  </a:lnTo>
                  <a:lnTo>
                    <a:pt x="9207" y="4278"/>
                  </a:lnTo>
                  <a:lnTo>
                    <a:pt x="9324" y="4245"/>
                  </a:lnTo>
                  <a:lnTo>
                    <a:pt x="9191" y="4261"/>
                  </a:lnTo>
                  <a:lnTo>
                    <a:pt x="8723" y="4345"/>
                  </a:lnTo>
                  <a:lnTo>
                    <a:pt x="6952" y="4679"/>
                  </a:lnTo>
                  <a:lnTo>
                    <a:pt x="865" y="5826"/>
                  </a:lnTo>
                  <a:lnTo>
                    <a:pt x="865" y="5826"/>
                  </a:lnTo>
                  <a:cubicBezTo>
                    <a:pt x="618" y="4541"/>
                    <a:pt x="355" y="3127"/>
                    <a:pt x="76" y="1664"/>
                  </a:cubicBezTo>
                  <a:lnTo>
                    <a:pt x="76" y="1664"/>
                  </a:lnTo>
                  <a:lnTo>
                    <a:pt x="8546" y="56"/>
                  </a:lnTo>
                  <a:lnTo>
                    <a:pt x="8546" y="56"/>
                  </a:lnTo>
                  <a:cubicBezTo>
                    <a:pt x="8793" y="1341"/>
                    <a:pt x="8992" y="2380"/>
                    <a:pt x="9140" y="3108"/>
                  </a:cubicBezTo>
                  <a:cubicBezTo>
                    <a:pt x="9207" y="3459"/>
                    <a:pt x="9257" y="3743"/>
                    <a:pt x="9291" y="3944"/>
                  </a:cubicBezTo>
                  <a:cubicBezTo>
                    <a:pt x="9324" y="4044"/>
                    <a:pt x="9324" y="4111"/>
                    <a:pt x="9341" y="4161"/>
                  </a:cubicBezTo>
                  <a:cubicBezTo>
                    <a:pt x="9341" y="4111"/>
                    <a:pt x="9324" y="4044"/>
                    <a:pt x="9308" y="3944"/>
                  </a:cubicBezTo>
                  <a:cubicBezTo>
                    <a:pt x="9274" y="3760"/>
                    <a:pt x="9224" y="3476"/>
                    <a:pt x="9157" y="3108"/>
                  </a:cubicBezTo>
                  <a:lnTo>
                    <a:pt x="8589" y="17"/>
                  </a:lnTo>
                  <a:lnTo>
                    <a:pt x="857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60"/>
            <p:cNvSpPr/>
            <p:nvPr/>
          </p:nvSpPr>
          <p:spPr>
            <a:xfrm>
              <a:off x="2297694" y="3426656"/>
              <a:ext cx="89996" cy="89996"/>
            </a:xfrm>
            <a:custGeom>
              <a:rect b="b" l="l" r="r" t="t"/>
              <a:pathLst>
                <a:path extrusionOk="0" h="2808" w="2808">
                  <a:moveTo>
                    <a:pt x="2356" y="1"/>
                  </a:moveTo>
                  <a:lnTo>
                    <a:pt x="0" y="452"/>
                  </a:lnTo>
                  <a:lnTo>
                    <a:pt x="452" y="2808"/>
                  </a:lnTo>
                  <a:lnTo>
                    <a:pt x="2808" y="2356"/>
                  </a:lnTo>
                  <a:lnTo>
                    <a:pt x="2356"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60"/>
            <p:cNvSpPr/>
            <p:nvPr/>
          </p:nvSpPr>
          <p:spPr>
            <a:xfrm>
              <a:off x="2296668" y="3425598"/>
              <a:ext cx="91022" cy="92112"/>
            </a:xfrm>
            <a:custGeom>
              <a:rect b="b" l="l" r="r" t="t"/>
              <a:pathLst>
                <a:path extrusionOk="0" h="2874" w="2840">
                  <a:moveTo>
                    <a:pt x="75" y="475"/>
                  </a:moveTo>
                  <a:cubicBezTo>
                    <a:pt x="76" y="475"/>
                    <a:pt x="71" y="480"/>
                    <a:pt x="66" y="486"/>
                  </a:cubicBezTo>
                  <a:lnTo>
                    <a:pt x="66" y="486"/>
                  </a:lnTo>
                  <a:lnTo>
                    <a:pt x="66" y="485"/>
                  </a:lnTo>
                  <a:cubicBezTo>
                    <a:pt x="73" y="478"/>
                    <a:pt x="75" y="475"/>
                    <a:pt x="75" y="475"/>
                  </a:cubicBezTo>
                  <a:close/>
                  <a:moveTo>
                    <a:pt x="2422" y="0"/>
                  </a:moveTo>
                  <a:lnTo>
                    <a:pt x="2388" y="17"/>
                  </a:lnTo>
                  <a:lnTo>
                    <a:pt x="32" y="451"/>
                  </a:lnTo>
                  <a:cubicBezTo>
                    <a:pt x="32" y="451"/>
                    <a:pt x="0" y="494"/>
                    <a:pt x="5" y="494"/>
                  </a:cubicBezTo>
                  <a:cubicBezTo>
                    <a:pt x="6" y="494"/>
                    <a:pt x="9" y="491"/>
                    <a:pt x="16" y="485"/>
                  </a:cubicBezTo>
                  <a:lnTo>
                    <a:pt x="16" y="501"/>
                  </a:lnTo>
                  <a:lnTo>
                    <a:pt x="16" y="535"/>
                  </a:lnTo>
                  <a:lnTo>
                    <a:pt x="16" y="568"/>
                  </a:lnTo>
                  <a:lnTo>
                    <a:pt x="32" y="652"/>
                  </a:lnTo>
                  <a:cubicBezTo>
                    <a:pt x="49" y="702"/>
                    <a:pt x="49" y="752"/>
                    <a:pt x="66" y="819"/>
                  </a:cubicBezTo>
                  <a:cubicBezTo>
                    <a:pt x="83" y="919"/>
                    <a:pt x="99" y="1019"/>
                    <a:pt x="133" y="1120"/>
                  </a:cubicBezTo>
                  <a:lnTo>
                    <a:pt x="250" y="1738"/>
                  </a:lnTo>
                  <a:cubicBezTo>
                    <a:pt x="317" y="2122"/>
                    <a:pt x="383" y="2506"/>
                    <a:pt x="450" y="2841"/>
                  </a:cubicBezTo>
                  <a:lnTo>
                    <a:pt x="467" y="2874"/>
                  </a:lnTo>
                  <a:lnTo>
                    <a:pt x="484" y="2874"/>
                  </a:lnTo>
                  <a:lnTo>
                    <a:pt x="2205" y="2523"/>
                  </a:lnTo>
                  <a:lnTo>
                    <a:pt x="2672" y="2440"/>
                  </a:lnTo>
                  <a:lnTo>
                    <a:pt x="2806" y="2406"/>
                  </a:lnTo>
                  <a:cubicBezTo>
                    <a:pt x="2806" y="2406"/>
                    <a:pt x="2823" y="2406"/>
                    <a:pt x="2840" y="2389"/>
                  </a:cubicBezTo>
                  <a:cubicBezTo>
                    <a:pt x="2823" y="2389"/>
                    <a:pt x="2806" y="2406"/>
                    <a:pt x="2789" y="2406"/>
                  </a:cubicBezTo>
                  <a:lnTo>
                    <a:pt x="2672" y="2423"/>
                  </a:lnTo>
                  <a:lnTo>
                    <a:pt x="2188" y="2506"/>
                  </a:lnTo>
                  <a:lnTo>
                    <a:pt x="510" y="2803"/>
                  </a:lnTo>
                  <a:lnTo>
                    <a:pt x="510" y="2803"/>
                  </a:lnTo>
                  <a:cubicBezTo>
                    <a:pt x="445" y="2463"/>
                    <a:pt x="380" y="2108"/>
                    <a:pt x="300" y="1721"/>
                  </a:cubicBezTo>
                  <a:cubicBezTo>
                    <a:pt x="266" y="1521"/>
                    <a:pt x="233" y="1320"/>
                    <a:pt x="183" y="1120"/>
                  </a:cubicBezTo>
                  <a:lnTo>
                    <a:pt x="133" y="802"/>
                  </a:lnTo>
                  <a:lnTo>
                    <a:pt x="99" y="635"/>
                  </a:lnTo>
                  <a:lnTo>
                    <a:pt x="83" y="551"/>
                  </a:lnTo>
                  <a:lnTo>
                    <a:pt x="83" y="518"/>
                  </a:lnTo>
                  <a:lnTo>
                    <a:pt x="77" y="513"/>
                  </a:lnTo>
                  <a:lnTo>
                    <a:pt x="77" y="513"/>
                  </a:lnTo>
                  <a:lnTo>
                    <a:pt x="2379" y="72"/>
                  </a:lnTo>
                  <a:lnTo>
                    <a:pt x="2379" y="72"/>
                  </a:lnTo>
                  <a:cubicBezTo>
                    <a:pt x="2510" y="757"/>
                    <a:pt x="2624" y="1328"/>
                    <a:pt x="2706" y="1738"/>
                  </a:cubicBezTo>
                  <a:cubicBezTo>
                    <a:pt x="2739" y="1938"/>
                    <a:pt x="2773" y="2105"/>
                    <a:pt x="2806" y="2222"/>
                  </a:cubicBezTo>
                  <a:cubicBezTo>
                    <a:pt x="2823" y="2272"/>
                    <a:pt x="2823" y="2306"/>
                    <a:pt x="2823" y="2356"/>
                  </a:cubicBezTo>
                  <a:cubicBezTo>
                    <a:pt x="2840" y="2356"/>
                    <a:pt x="2840" y="2373"/>
                    <a:pt x="2840" y="2389"/>
                  </a:cubicBezTo>
                  <a:cubicBezTo>
                    <a:pt x="2840" y="2389"/>
                    <a:pt x="2840" y="2373"/>
                    <a:pt x="2840" y="2356"/>
                  </a:cubicBezTo>
                  <a:cubicBezTo>
                    <a:pt x="2840" y="2323"/>
                    <a:pt x="2823" y="2272"/>
                    <a:pt x="2823" y="2222"/>
                  </a:cubicBezTo>
                  <a:cubicBezTo>
                    <a:pt x="2789" y="2105"/>
                    <a:pt x="2773" y="1955"/>
                    <a:pt x="2739" y="1755"/>
                  </a:cubicBezTo>
                  <a:cubicBezTo>
                    <a:pt x="2656" y="1337"/>
                    <a:pt x="2555" y="735"/>
                    <a:pt x="2422" y="34"/>
                  </a:cubicBezTo>
                  <a:lnTo>
                    <a:pt x="242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60"/>
            <p:cNvSpPr/>
            <p:nvPr/>
          </p:nvSpPr>
          <p:spPr>
            <a:xfrm>
              <a:off x="2311091" y="3445790"/>
              <a:ext cx="76599" cy="70318"/>
            </a:xfrm>
            <a:custGeom>
              <a:rect b="b" l="l" r="r" t="t"/>
              <a:pathLst>
                <a:path extrusionOk="0" h="2194" w="2390">
                  <a:moveTo>
                    <a:pt x="930" y="1"/>
                  </a:moveTo>
                  <a:cubicBezTo>
                    <a:pt x="910" y="1"/>
                    <a:pt x="889" y="2"/>
                    <a:pt x="869" y="5"/>
                  </a:cubicBezTo>
                  <a:cubicBezTo>
                    <a:pt x="735" y="5"/>
                    <a:pt x="602" y="55"/>
                    <a:pt x="485" y="139"/>
                  </a:cubicBezTo>
                  <a:cubicBezTo>
                    <a:pt x="384" y="222"/>
                    <a:pt x="318" y="339"/>
                    <a:pt x="284" y="473"/>
                  </a:cubicBezTo>
                  <a:cubicBezTo>
                    <a:pt x="236" y="697"/>
                    <a:pt x="311" y="937"/>
                    <a:pt x="480" y="1089"/>
                  </a:cubicBezTo>
                  <a:lnTo>
                    <a:pt x="480" y="1089"/>
                  </a:lnTo>
                  <a:cubicBezTo>
                    <a:pt x="340" y="1188"/>
                    <a:pt x="230" y="1316"/>
                    <a:pt x="151" y="1459"/>
                  </a:cubicBezTo>
                  <a:cubicBezTo>
                    <a:pt x="67" y="1576"/>
                    <a:pt x="34" y="1709"/>
                    <a:pt x="17" y="1843"/>
                  </a:cubicBezTo>
                  <a:cubicBezTo>
                    <a:pt x="0" y="1927"/>
                    <a:pt x="0" y="2027"/>
                    <a:pt x="17" y="2110"/>
                  </a:cubicBezTo>
                  <a:cubicBezTo>
                    <a:pt x="17" y="2144"/>
                    <a:pt x="17" y="2160"/>
                    <a:pt x="34" y="2194"/>
                  </a:cubicBezTo>
                  <a:cubicBezTo>
                    <a:pt x="17" y="2077"/>
                    <a:pt x="34" y="1960"/>
                    <a:pt x="50" y="1843"/>
                  </a:cubicBezTo>
                  <a:cubicBezTo>
                    <a:pt x="67" y="1726"/>
                    <a:pt x="117" y="1592"/>
                    <a:pt x="184" y="1475"/>
                  </a:cubicBezTo>
                  <a:cubicBezTo>
                    <a:pt x="268" y="1325"/>
                    <a:pt x="384" y="1208"/>
                    <a:pt x="535" y="1125"/>
                  </a:cubicBezTo>
                  <a:lnTo>
                    <a:pt x="568" y="1091"/>
                  </a:lnTo>
                  <a:lnTo>
                    <a:pt x="535" y="1074"/>
                  </a:lnTo>
                  <a:cubicBezTo>
                    <a:pt x="368" y="924"/>
                    <a:pt x="301" y="707"/>
                    <a:pt x="351" y="490"/>
                  </a:cubicBezTo>
                  <a:cubicBezTo>
                    <a:pt x="368" y="373"/>
                    <a:pt x="435" y="272"/>
                    <a:pt x="535" y="189"/>
                  </a:cubicBezTo>
                  <a:cubicBezTo>
                    <a:pt x="618" y="105"/>
                    <a:pt x="752" y="72"/>
                    <a:pt x="869" y="55"/>
                  </a:cubicBezTo>
                  <a:cubicBezTo>
                    <a:pt x="986" y="55"/>
                    <a:pt x="1086" y="89"/>
                    <a:pt x="1187" y="139"/>
                  </a:cubicBezTo>
                  <a:cubicBezTo>
                    <a:pt x="1287" y="189"/>
                    <a:pt x="1354" y="272"/>
                    <a:pt x="1404" y="373"/>
                  </a:cubicBezTo>
                  <a:cubicBezTo>
                    <a:pt x="1487" y="556"/>
                    <a:pt x="1487" y="757"/>
                    <a:pt x="1370" y="941"/>
                  </a:cubicBezTo>
                  <a:lnTo>
                    <a:pt x="1354" y="974"/>
                  </a:lnTo>
                  <a:lnTo>
                    <a:pt x="1404" y="974"/>
                  </a:lnTo>
                  <a:cubicBezTo>
                    <a:pt x="1437" y="970"/>
                    <a:pt x="1471" y="968"/>
                    <a:pt x="1504" y="968"/>
                  </a:cubicBezTo>
                  <a:cubicBezTo>
                    <a:pt x="1604" y="968"/>
                    <a:pt x="1704" y="987"/>
                    <a:pt x="1805" y="1024"/>
                  </a:cubicBezTo>
                  <a:cubicBezTo>
                    <a:pt x="1905" y="1058"/>
                    <a:pt x="2005" y="1125"/>
                    <a:pt x="2089" y="1191"/>
                  </a:cubicBezTo>
                  <a:cubicBezTo>
                    <a:pt x="2222" y="1308"/>
                    <a:pt x="2306" y="1442"/>
                    <a:pt x="2339" y="1592"/>
                  </a:cubicBezTo>
                  <a:cubicBezTo>
                    <a:pt x="2373" y="1709"/>
                    <a:pt x="2390" y="1759"/>
                    <a:pt x="2390" y="1759"/>
                  </a:cubicBezTo>
                  <a:cubicBezTo>
                    <a:pt x="2390" y="1743"/>
                    <a:pt x="2390" y="1726"/>
                    <a:pt x="2390" y="1709"/>
                  </a:cubicBezTo>
                  <a:cubicBezTo>
                    <a:pt x="2390" y="1676"/>
                    <a:pt x="2373" y="1626"/>
                    <a:pt x="2356" y="1592"/>
                  </a:cubicBezTo>
                  <a:cubicBezTo>
                    <a:pt x="2323" y="1425"/>
                    <a:pt x="2239" y="1275"/>
                    <a:pt x="2122" y="1158"/>
                  </a:cubicBezTo>
                  <a:lnTo>
                    <a:pt x="2122" y="1175"/>
                  </a:lnTo>
                  <a:cubicBezTo>
                    <a:pt x="2039" y="1091"/>
                    <a:pt x="1922" y="1024"/>
                    <a:pt x="1821" y="974"/>
                  </a:cubicBezTo>
                  <a:cubicBezTo>
                    <a:pt x="1721" y="937"/>
                    <a:pt x="1612" y="918"/>
                    <a:pt x="1507" y="918"/>
                  </a:cubicBezTo>
                  <a:cubicBezTo>
                    <a:pt x="1485" y="918"/>
                    <a:pt x="1464" y="919"/>
                    <a:pt x="1442" y="920"/>
                  </a:cubicBezTo>
                  <a:lnTo>
                    <a:pt x="1442" y="920"/>
                  </a:lnTo>
                  <a:cubicBezTo>
                    <a:pt x="1539" y="743"/>
                    <a:pt x="1547" y="526"/>
                    <a:pt x="1454" y="339"/>
                  </a:cubicBezTo>
                  <a:cubicBezTo>
                    <a:pt x="1404" y="239"/>
                    <a:pt x="1320" y="139"/>
                    <a:pt x="1220" y="89"/>
                  </a:cubicBezTo>
                  <a:cubicBezTo>
                    <a:pt x="1137" y="33"/>
                    <a:pt x="1031" y="1"/>
                    <a:pt x="93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60"/>
            <p:cNvSpPr/>
            <p:nvPr/>
          </p:nvSpPr>
          <p:spPr>
            <a:xfrm>
              <a:off x="2402113" y="3411657"/>
              <a:ext cx="65895" cy="12339"/>
            </a:xfrm>
            <a:custGeom>
              <a:rect b="b" l="l" r="r" t="t"/>
              <a:pathLst>
                <a:path extrusionOk="0" h="385" w="2056">
                  <a:moveTo>
                    <a:pt x="1" y="385"/>
                  </a:moveTo>
                  <a:lnTo>
                    <a:pt x="2056"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60"/>
            <p:cNvSpPr/>
            <p:nvPr/>
          </p:nvSpPr>
          <p:spPr>
            <a:xfrm>
              <a:off x="2402113" y="3411657"/>
              <a:ext cx="65895" cy="12339"/>
            </a:xfrm>
            <a:custGeom>
              <a:rect b="b" l="l" r="r" t="t"/>
              <a:pathLst>
                <a:path extrusionOk="0" h="385" w="2056">
                  <a:moveTo>
                    <a:pt x="2056" y="1"/>
                  </a:moveTo>
                  <a:lnTo>
                    <a:pt x="2056" y="1"/>
                  </a:lnTo>
                  <a:cubicBezTo>
                    <a:pt x="1354" y="84"/>
                    <a:pt x="686" y="218"/>
                    <a:pt x="1" y="385"/>
                  </a:cubicBezTo>
                  <a:cubicBezTo>
                    <a:pt x="686" y="301"/>
                    <a:pt x="1371" y="168"/>
                    <a:pt x="205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60"/>
            <p:cNvSpPr/>
            <p:nvPr/>
          </p:nvSpPr>
          <p:spPr>
            <a:xfrm>
              <a:off x="2405318" y="3436816"/>
              <a:ext cx="12884" cy="2724"/>
            </a:xfrm>
            <a:custGeom>
              <a:rect b="b" l="l" r="r" t="t"/>
              <a:pathLst>
                <a:path extrusionOk="0" h="85" w="402">
                  <a:moveTo>
                    <a:pt x="1" y="85"/>
                  </a:moveTo>
                  <a:lnTo>
                    <a:pt x="402" y="1"/>
                  </a:lnTo>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60"/>
            <p:cNvSpPr/>
            <p:nvPr/>
          </p:nvSpPr>
          <p:spPr>
            <a:xfrm>
              <a:off x="2404805" y="3436431"/>
              <a:ext cx="13942" cy="3333"/>
            </a:xfrm>
            <a:custGeom>
              <a:rect b="b" l="l" r="r" t="t"/>
              <a:pathLst>
                <a:path extrusionOk="0" h="104" w="435">
                  <a:moveTo>
                    <a:pt x="355" y="0"/>
                  </a:moveTo>
                  <a:cubicBezTo>
                    <a:pt x="318" y="0"/>
                    <a:pt x="268" y="5"/>
                    <a:pt x="217" y="13"/>
                  </a:cubicBezTo>
                  <a:cubicBezTo>
                    <a:pt x="100" y="46"/>
                    <a:pt x="0" y="80"/>
                    <a:pt x="17" y="97"/>
                  </a:cubicBezTo>
                  <a:cubicBezTo>
                    <a:pt x="17" y="101"/>
                    <a:pt x="26" y="103"/>
                    <a:pt x="40" y="103"/>
                  </a:cubicBezTo>
                  <a:cubicBezTo>
                    <a:pt x="76" y="103"/>
                    <a:pt x="147" y="92"/>
                    <a:pt x="217" y="80"/>
                  </a:cubicBezTo>
                  <a:cubicBezTo>
                    <a:pt x="334" y="63"/>
                    <a:pt x="435" y="30"/>
                    <a:pt x="418" y="13"/>
                  </a:cubicBezTo>
                  <a:cubicBezTo>
                    <a:pt x="418" y="5"/>
                    <a:pt x="393" y="0"/>
                    <a:pt x="35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60"/>
            <p:cNvSpPr/>
            <p:nvPr/>
          </p:nvSpPr>
          <p:spPr>
            <a:xfrm>
              <a:off x="2410157" y="3443739"/>
              <a:ext cx="117303" cy="22082"/>
            </a:xfrm>
            <a:custGeom>
              <a:rect b="b" l="l" r="r" t="t"/>
              <a:pathLst>
                <a:path extrusionOk="0" h="689" w="3660">
                  <a:moveTo>
                    <a:pt x="3652" y="1"/>
                  </a:moveTo>
                  <a:cubicBezTo>
                    <a:pt x="3565" y="1"/>
                    <a:pt x="2767" y="130"/>
                    <a:pt x="1822" y="320"/>
                  </a:cubicBezTo>
                  <a:cubicBezTo>
                    <a:pt x="819" y="503"/>
                    <a:pt x="0" y="671"/>
                    <a:pt x="0" y="687"/>
                  </a:cubicBezTo>
                  <a:cubicBezTo>
                    <a:pt x="0" y="688"/>
                    <a:pt x="3" y="689"/>
                    <a:pt x="8" y="689"/>
                  </a:cubicBezTo>
                  <a:cubicBezTo>
                    <a:pt x="93" y="689"/>
                    <a:pt x="877" y="559"/>
                    <a:pt x="1838" y="370"/>
                  </a:cubicBezTo>
                  <a:cubicBezTo>
                    <a:pt x="2841" y="186"/>
                    <a:pt x="3659" y="19"/>
                    <a:pt x="3659" y="2"/>
                  </a:cubicBezTo>
                  <a:cubicBezTo>
                    <a:pt x="3659" y="1"/>
                    <a:pt x="3657" y="1"/>
                    <a:pt x="36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60"/>
            <p:cNvSpPr/>
            <p:nvPr/>
          </p:nvSpPr>
          <p:spPr>
            <a:xfrm>
              <a:off x="2412817" y="3456591"/>
              <a:ext cx="117848" cy="22627"/>
            </a:xfrm>
            <a:custGeom>
              <a:rect b="b" l="l" r="r" t="t"/>
              <a:pathLst>
                <a:path extrusionOk="0" h="706" w="3677">
                  <a:moveTo>
                    <a:pt x="3668" y="1"/>
                  </a:moveTo>
                  <a:cubicBezTo>
                    <a:pt x="3576" y="1"/>
                    <a:pt x="2789" y="145"/>
                    <a:pt x="1822" y="320"/>
                  </a:cubicBezTo>
                  <a:cubicBezTo>
                    <a:pt x="820" y="520"/>
                    <a:pt x="1" y="687"/>
                    <a:pt x="1" y="704"/>
                  </a:cubicBezTo>
                  <a:cubicBezTo>
                    <a:pt x="1" y="705"/>
                    <a:pt x="3" y="705"/>
                    <a:pt x="7" y="705"/>
                  </a:cubicBezTo>
                  <a:cubicBezTo>
                    <a:pt x="85" y="705"/>
                    <a:pt x="872" y="561"/>
                    <a:pt x="1839" y="387"/>
                  </a:cubicBezTo>
                  <a:cubicBezTo>
                    <a:pt x="2858" y="186"/>
                    <a:pt x="3677" y="19"/>
                    <a:pt x="3677" y="2"/>
                  </a:cubicBezTo>
                  <a:cubicBezTo>
                    <a:pt x="3676" y="1"/>
                    <a:pt x="3673" y="1"/>
                    <a:pt x="36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60"/>
            <p:cNvSpPr/>
            <p:nvPr/>
          </p:nvSpPr>
          <p:spPr>
            <a:xfrm>
              <a:off x="2415509" y="3472167"/>
              <a:ext cx="115701" cy="21986"/>
            </a:xfrm>
            <a:custGeom>
              <a:rect b="b" l="l" r="r" t="t"/>
              <a:pathLst>
                <a:path extrusionOk="0" h="686" w="3610">
                  <a:moveTo>
                    <a:pt x="3609" y="1"/>
                  </a:moveTo>
                  <a:cubicBezTo>
                    <a:pt x="3559" y="1"/>
                    <a:pt x="3526" y="1"/>
                    <a:pt x="3476" y="17"/>
                  </a:cubicBezTo>
                  <a:lnTo>
                    <a:pt x="3075" y="84"/>
                  </a:lnTo>
                  <a:cubicBezTo>
                    <a:pt x="2757" y="134"/>
                    <a:pt x="2306" y="218"/>
                    <a:pt x="1805" y="318"/>
                  </a:cubicBezTo>
                  <a:cubicBezTo>
                    <a:pt x="1304" y="402"/>
                    <a:pt x="853" y="502"/>
                    <a:pt x="535" y="569"/>
                  </a:cubicBezTo>
                  <a:lnTo>
                    <a:pt x="134" y="652"/>
                  </a:lnTo>
                  <a:cubicBezTo>
                    <a:pt x="101" y="652"/>
                    <a:pt x="50" y="669"/>
                    <a:pt x="0" y="686"/>
                  </a:cubicBezTo>
                  <a:cubicBezTo>
                    <a:pt x="50" y="686"/>
                    <a:pt x="101" y="686"/>
                    <a:pt x="151" y="669"/>
                  </a:cubicBezTo>
                  <a:lnTo>
                    <a:pt x="535" y="602"/>
                  </a:lnTo>
                  <a:cubicBezTo>
                    <a:pt x="869" y="552"/>
                    <a:pt x="1320" y="469"/>
                    <a:pt x="1822" y="385"/>
                  </a:cubicBezTo>
                  <a:cubicBezTo>
                    <a:pt x="2306" y="285"/>
                    <a:pt x="2757" y="201"/>
                    <a:pt x="3091" y="134"/>
                  </a:cubicBezTo>
                  <a:lnTo>
                    <a:pt x="3476" y="51"/>
                  </a:lnTo>
                  <a:cubicBezTo>
                    <a:pt x="3526" y="34"/>
                    <a:pt x="3576" y="17"/>
                    <a:pt x="360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60"/>
            <p:cNvSpPr/>
            <p:nvPr/>
          </p:nvSpPr>
          <p:spPr>
            <a:xfrm>
              <a:off x="2382851" y="3400215"/>
              <a:ext cx="114611" cy="62818"/>
            </a:xfrm>
            <a:custGeom>
              <a:rect b="b" l="l" r="r" t="t"/>
              <a:pathLst>
                <a:path extrusionOk="0" h="1960" w="3576">
                  <a:moveTo>
                    <a:pt x="1568" y="78"/>
                  </a:moveTo>
                  <a:cubicBezTo>
                    <a:pt x="1444" y="102"/>
                    <a:pt x="1322" y="134"/>
                    <a:pt x="1204" y="174"/>
                  </a:cubicBezTo>
                  <a:lnTo>
                    <a:pt x="1204" y="174"/>
                  </a:lnTo>
                  <a:cubicBezTo>
                    <a:pt x="1230" y="164"/>
                    <a:pt x="1258" y="153"/>
                    <a:pt x="1287" y="140"/>
                  </a:cubicBezTo>
                  <a:cubicBezTo>
                    <a:pt x="1379" y="114"/>
                    <a:pt x="1473" y="93"/>
                    <a:pt x="1568" y="78"/>
                  </a:cubicBezTo>
                  <a:close/>
                  <a:moveTo>
                    <a:pt x="1073" y="222"/>
                  </a:moveTo>
                  <a:cubicBezTo>
                    <a:pt x="1072" y="223"/>
                    <a:pt x="1071" y="224"/>
                    <a:pt x="1069" y="224"/>
                  </a:cubicBezTo>
                  <a:cubicBezTo>
                    <a:pt x="1051" y="230"/>
                    <a:pt x="1033" y="236"/>
                    <a:pt x="1015" y="243"/>
                  </a:cubicBezTo>
                  <a:lnTo>
                    <a:pt x="1015" y="243"/>
                  </a:lnTo>
                  <a:cubicBezTo>
                    <a:pt x="1017" y="242"/>
                    <a:pt x="1018" y="241"/>
                    <a:pt x="1019" y="241"/>
                  </a:cubicBezTo>
                  <a:cubicBezTo>
                    <a:pt x="1034" y="236"/>
                    <a:pt x="1052" y="230"/>
                    <a:pt x="1073" y="222"/>
                  </a:cubicBezTo>
                  <a:close/>
                  <a:moveTo>
                    <a:pt x="2212" y="57"/>
                  </a:moveTo>
                  <a:cubicBezTo>
                    <a:pt x="2260" y="61"/>
                    <a:pt x="2308" y="67"/>
                    <a:pt x="2356" y="74"/>
                  </a:cubicBezTo>
                  <a:cubicBezTo>
                    <a:pt x="2607" y="90"/>
                    <a:pt x="2841" y="174"/>
                    <a:pt x="3075" y="274"/>
                  </a:cubicBezTo>
                  <a:cubicBezTo>
                    <a:pt x="3191" y="341"/>
                    <a:pt x="3292" y="425"/>
                    <a:pt x="3392" y="525"/>
                  </a:cubicBezTo>
                  <a:cubicBezTo>
                    <a:pt x="3476" y="642"/>
                    <a:pt x="3509" y="775"/>
                    <a:pt x="3476" y="926"/>
                  </a:cubicBezTo>
                  <a:cubicBezTo>
                    <a:pt x="3425" y="1059"/>
                    <a:pt x="3342" y="1193"/>
                    <a:pt x="3208" y="1277"/>
                  </a:cubicBezTo>
                  <a:cubicBezTo>
                    <a:pt x="3091" y="1377"/>
                    <a:pt x="2941" y="1444"/>
                    <a:pt x="2807" y="1511"/>
                  </a:cubicBezTo>
                  <a:cubicBezTo>
                    <a:pt x="2490" y="1661"/>
                    <a:pt x="2172" y="1778"/>
                    <a:pt x="1838" y="1845"/>
                  </a:cubicBezTo>
                  <a:cubicBezTo>
                    <a:pt x="1680" y="1876"/>
                    <a:pt x="1523" y="1893"/>
                    <a:pt x="1365" y="1893"/>
                  </a:cubicBezTo>
                  <a:cubicBezTo>
                    <a:pt x="1188" y="1893"/>
                    <a:pt x="1012" y="1872"/>
                    <a:pt x="836" y="1828"/>
                  </a:cubicBezTo>
                  <a:cubicBezTo>
                    <a:pt x="685" y="1795"/>
                    <a:pt x="535" y="1728"/>
                    <a:pt x="401" y="1644"/>
                  </a:cubicBezTo>
                  <a:cubicBezTo>
                    <a:pt x="267" y="1577"/>
                    <a:pt x="167" y="1460"/>
                    <a:pt x="117" y="1327"/>
                  </a:cubicBezTo>
                  <a:cubicBezTo>
                    <a:pt x="67" y="1193"/>
                    <a:pt x="84" y="1043"/>
                    <a:pt x="151" y="926"/>
                  </a:cubicBezTo>
                  <a:cubicBezTo>
                    <a:pt x="234" y="809"/>
                    <a:pt x="318" y="692"/>
                    <a:pt x="435" y="625"/>
                  </a:cubicBezTo>
                  <a:cubicBezTo>
                    <a:pt x="635" y="475"/>
                    <a:pt x="852" y="358"/>
                    <a:pt x="1086" y="257"/>
                  </a:cubicBezTo>
                  <a:cubicBezTo>
                    <a:pt x="1420" y="124"/>
                    <a:pt x="1771" y="57"/>
                    <a:pt x="2139" y="57"/>
                  </a:cubicBezTo>
                  <a:close/>
                  <a:moveTo>
                    <a:pt x="2042" y="1"/>
                  </a:moveTo>
                  <a:cubicBezTo>
                    <a:pt x="1786" y="1"/>
                    <a:pt x="1532" y="42"/>
                    <a:pt x="1287" y="124"/>
                  </a:cubicBezTo>
                  <a:cubicBezTo>
                    <a:pt x="1186" y="157"/>
                    <a:pt x="1103" y="191"/>
                    <a:pt x="1003" y="241"/>
                  </a:cubicBezTo>
                  <a:cubicBezTo>
                    <a:pt x="976" y="241"/>
                    <a:pt x="960" y="251"/>
                    <a:pt x="938" y="272"/>
                  </a:cubicBezTo>
                  <a:lnTo>
                    <a:pt x="938" y="272"/>
                  </a:lnTo>
                  <a:cubicBezTo>
                    <a:pt x="742" y="350"/>
                    <a:pt x="566" y="451"/>
                    <a:pt x="401" y="575"/>
                  </a:cubicBezTo>
                  <a:cubicBezTo>
                    <a:pt x="284" y="658"/>
                    <a:pt x="184" y="775"/>
                    <a:pt x="100" y="892"/>
                  </a:cubicBezTo>
                  <a:cubicBezTo>
                    <a:pt x="34" y="1026"/>
                    <a:pt x="0" y="1193"/>
                    <a:pt x="67" y="1343"/>
                  </a:cubicBezTo>
                  <a:cubicBezTo>
                    <a:pt x="117" y="1494"/>
                    <a:pt x="234" y="1628"/>
                    <a:pt x="368" y="1711"/>
                  </a:cubicBezTo>
                  <a:cubicBezTo>
                    <a:pt x="518" y="1795"/>
                    <a:pt x="668" y="1861"/>
                    <a:pt x="819" y="1895"/>
                  </a:cubicBezTo>
                  <a:cubicBezTo>
                    <a:pt x="1004" y="1939"/>
                    <a:pt x="1189" y="1960"/>
                    <a:pt x="1372" y="1960"/>
                  </a:cubicBezTo>
                  <a:cubicBezTo>
                    <a:pt x="1536" y="1960"/>
                    <a:pt x="1697" y="1943"/>
                    <a:pt x="1855" y="1912"/>
                  </a:cubicBezTo>
                  <a:cubicBezTo>
                    <a:pt x="2189" y="1845"/>
                    <a:pt x="2523" y="1728"/>
                    <a:pt x="2824" y="1577"/>
                  </a:cubicBezTo>
                  <a:cubicBezTo>
                    <a:pt x="2974" y="1511"/>
                    <a:pt x="3125" y="1410"/>
                    <a:pt x="3258" y="1327"/>
                  </a:cubicBezTo>
                  <a:cubicBezTo>
                    <a:pt x="3392" y="1227"/>
                    <a:pt x="3476" y="1093"/>
                    <a:pt x="3526" y="942"/>
                  </a:cubicBezTo>
                  <a:cubicBezTo>
                    <a:pt x="3576" y="775"/>
                    <a:pt x="3526" y="608"/>
                    <a:pt x="3425" y="491"/>
                  </a:cubicBezTo>
                  <a:cubicBezTo>
                    <a:pt x="3342" y="374"/>
                    <a:pt x="3225" y="291"/>
                    <a:pt x="3091" y="224"/>
                  </a:cubicBezTo>
                  <a:cubicBezTo>
                    <a:pt x="2857" y="124"/>
                    <a:pt x="2623" y="57"/>
                    <a:pt x="2373" y="24"/>
                  </a:cubicBezTo>
                  <a:cubicBezTo>
                    <a:pt x="2262" y="8"/>
                    <a:pt x="2152" y="1"/>
                    <a:pt x="204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60"/>
            <p:cNvSpPr/>
            <p:nvPr/>
          </p:nvSpPr>
          <p:spPr>
            <a:xfrm>
              <a:off x="2490474" y="3374703"/>
              <a:ext cx="40191" cy="32723"/>
            </a:xfrm>
            <a:custGeom>
              <a:rect b="b" l="l" r="r" t="t"/>
              <a:pathLst>
                <a:path extrusionOk="0" h="1021" w="1254">
                  <a:moveTo>
                    <a:pt x="1254" y="1"/>
                  </a:moveTo>
                  <a:lnTo>
                    <a:pt x="1254" y="1"/>
                  </a:lnTo>
                  <a:cubicBezTo>
                    <a:pt x="819" y="302"/>
                    <a:pt x="402" y="652"/>
                    <a:pt x="1" y="1020"/>
                  </a:cubicBezTo>
                  <a:cubicBezTo>
                    <a:pt x="452" y="703"/>
                    <a:pt x="869" y="368"/>
                    <a:pt x="1254"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60"/>
            <p:cNvSpPr/>
            <p:nvPr/>
          </p:nvSpPr>
          <p:spPr>
            <a:xfrm>
              <a:off x="2488327" y="3390247"/>
              <a:ext cx="26826" cy="20384"/>
            </a:xfrm>
            <a:custGeom>
              <a:rect b="b" l="l" r="r" t="t"/>
              <a:pathLst>
                <a:path extrusionOk="0" h="636" w="837">
                  <a:moveTo>
                    <a:pt x="268" y="0"/>
                  </a:moveTo>
                  <a:cubicBezTo>
                    <a:pt x="134" y="167"/>
                    <a:pt x="51" y="368"/>
                    <a:pt x="1" y="585"/>
                  </a:cubicBezTo>
                  <a:lnTo>
                    <a:pt x="1" y="635"/>
                  </a:lnTo>
                  <a:lnTo>
                    <a:pt x="51" y="619"/>
                  </a:lnTo>
                  <a:lnTo>
                    <a:pt x="134" y="602"/>
                  </a:lnTo>
                  <a:cubicBezTo>
                    <a:pt x="368" y="568"/>
                    <a:pt x="602" y="502"/>
                    <a:pt x="836" y="435"/>
                  </a:cubicBezTo>
                  <a:lnTo>
                    <a:pt x="836" y="435"/>
                  </a:lnTo>
                  <a:cubicBezTo>
                    <a:pt x="602" y="451"/>
                    <a:pt x="352" y="485"/>
                    <a:pt x="118" y="552"/>
                  </a:cubicBezTo>
                  <a:lnTo>
                    <a:pt x="78" y="560"/>
                  </a:lnTo>
                  <a:lnTo>
                    <a:pt x="78" y="560"/>
                  </a:lnTo>
                  <a:cubicBezTo>
                    <a:pt x="162" y="231"/>
                    <a:pt x="284" y="0"/>
                    <a:pt x="26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60"/>
            <p:cNvSpPr/>
            <p:nvPr/>
          </p:nvSpPr>
          <p:spPr>
            <a:xfrm>
              <a:off x="2402113" y="3420246"/>
              <a:ext cx="72337" cy="11250"/>
            </a:xfrm>
            <a:custGeom>
              <a:rect b="b" l="l" r="r" t="t"/>
              <a:pathLst>
                <a:path extrusionOk="0" h="351" w="2257">
                  <a:moveTo>
                    <a:pt x="2256" y="0"/>
                  </a:moveTo>
                  <a:lnTo>
                    <a:pt x="2256" y="0"/>
                  </a:lnTo>
                  <a:cubicBezTo>
                    <a:pt x="1504" y="84"/>
                    <a:pt x="753" y="201"/>
                    <a:pt x="1" y="351"/>
                  </a:cubicBezTo>
                  <a:cubicBezTo>
                    <a:pt x="753" y="284"/>
                    <a:pt x="1504" y="167"/>
                    <a:pt x="225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60"/>
            <p:cNvSpPr/>
            <p:nvPr/>
          </p:nvSpPr>
          <p:spPr>
            <a:xfrm>
              <a:off x="2353909" y="3377652"/>
              <a:ext cx="40607" cy="33877"/>
            </a:xfrm>
            <a:custGeom>
              <a:rect b="b" l="l" r="r" t="t"/>
              <a:pathLst>
                <a:path extrusionOk="0" h="1057" w="1267">
                  <a:moveTo>
                    <a:pt x="680" y="1"/>
                  </a:moveTo>
                  <a:cubicBezTo>
                    <a:pt x="649" y="1"/>
                    <a:pt x="617" y="4"/>
                    <a:pt x="586" y="9"/>
                  </a:cubicBezTo>
                  <a:cubicBezTo>
                    <a:pt x="135" y="93"/>
                    <a:pt x="1" y="694"/>
                    <a:pt x="385" y="961"/>
                  </a:cubicBezTo>
                  <a:cubicBezTo>
                    <a:pt x="484" y="1027"/>
                    <a:pt x="588" y="1056"/>
                    <a:pt x="689" y="1056"/>
                  </a:cubicBezTo>
                  <a:cubicBezTo>
                    <a:pt x="997" y="1056"/>
                    <a:pt x="1267" y="780"/>
                    <a:pt x="1204" y="427"/>
                  </a:cubicBezTo>
                  <a:cubicBezTo>
                    <a:pt x="1159" y="174"/>
                    <a:pt x="930" y="1"/>
                    <a:pt x="680"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60"/>
            <p:cNvSpPr/>
            <p:nvPr/>
          </p:nvSpPr>
          <p:spPr>
            <a:xfrm>
              <a:off x="2353397" y="3377812"/>
              <a:ext cx="46440" cy="33877"/>
            </a:xfrm>
            <a:custGeom>
              <a:rect b="b" l="l" r="r" t="t"/>
              <a:pathLst>
                <a:path extrusionOk="0" h="1057" w="1449">
                  <a:moveTo>
                    <a:pt x="702" y="4"/>
                  </a:moveTo>
                  <a:cubicBezTo>
                    <a:pt x="953" y="4"/>
                    <a:pt x="1170" y="188"/>
                    <a:pt x="1220" y="422"/>
                  </a:cubicBezTo>
                  <a:cubicBezTo>
                    <a:pt x="1281" y="774"/>
                    <a:pt x="1005" y="1048"/>
                    <a:pt x="702" y="1048"/>
                  </a:cubicBezTo>
                  <a:cubicBezTo>
                    <a:pt x="589" y="1048"/>
                    <a:pt x="472" y="1009"/>
                    <a:pt x="368" y="923"/>
                  </a:cubicBezTo>
                  <a:cubicBezTo>
                    <a:pt x="0" y="606"/>
                    <a:pt x="217" y="4"/>
                    <a:pt x="702" y="4"/>
                  </a:cubicBezTo>
                  <a:close/>
                  <a:moveTo>
                    <a:pt x="717" y="1"/>
                  </a:moveTo>
                  <a:cubicBezTo>
                    <a:pt x="696" y="1"/>
                    <a:pt x="674" y="2"/>
                    <a:pt x="652" y="4"/>
                  </a:cubicBezTo>
                  <a:cubicBezTo>
                    <a:pt x="0" y="54"/>
                    <a:pt x="34" y="1057"/>
                    <a:pt x="702" y="1057"/>
                  </a:cubicBezTo>
                  <a:cubicBezTo>
                    <a:pt x="735" y="1057"/>
                    <a:pt x="769" y="1040"/>
                    <a:pt x="802" y="1040"/>
                  </a:cubicBezTo>
                  <a:cubicBezTo>
                    <a:pt x="1448" y="911"/>
                    <a:pt x="1329" y="1"/>
                    <a:pt x="7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60"/>
            <p:cNvSpPr/>
            <p:nvPr/>
          </p:nvSpPr>
          <p:spPr>
            <a:xfrm>
              <a:off x="1276485" y="2988084"/>
              <a:ext cx="1365586" cy="40736"/>
            </a:xfrm>
            <a:custGeom>
              <a:rect b="b" l="l" r="r" t="t"/>
              <a:pathLst>
                <a:path extrusionOk="0" h="1271" w="42608">
                  <a:moveTo>
                    <a:pt x="42607" y="0"/>
                  </a:moveTo>
                  <a:lnTo>
                    <a:pt x="0" y="117"/>
                  </a:lnTo>
                  <a:lnTo>
                    <a:pt x="42574" y="1270"/>
                  </a:lnTo>
                  <a:lnTo>
                    <a:pt x="4260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60"/>
            <p:cNvSpPr/>
            <p:nvPr/>
          </p:nvSpPr>
          <p:spPr>
            <a:xfrm>
              <a:off x="1262543" y="2961290"/>
              <a:ext cx="1408437" cy="30576"/>
            </a:xfrm>
            <a:custGeom>
              <a:rect b="b" l="l" r="r" t="t"/>
              <a:pathLst>
                <a:path extrusionOk="0" h="954" w="43945">
                  <a:moveTo>
                    <a:pt x="1" y="1"/>
                  </a:moveTo>
                  <a:lnTo>
                    <a:pt x="1" y="953"/>
                  </a:lnTo>
                  <a:lnTo>
                    <a:pt x="43944" y="953"/>
                  </a:lnTo>
                  <a:lnTo>
                    <a:pt x="43944"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60"/>
            <p:cNvSpPr/>
            <p:nvPr/>
          </p:nvSpPr>
          <p:spPr>
            <a:xfrm>
              <a:off x="2717004" y="3349704"/>
              <a:ext cx="103906" cy="202332"/>
            </a:xfrm>
            <a:custGeom>
              <a:rect b="b" l="l" r="r" t="t"/>
              <a:pathLst>
                <a:path extrusionOk="0" h="6313" w="3242">
                  <a:moveTo>
                    <a:pt x="703" y="1"/>
                  </a:moveTo>
                  <a:cubicBezTo>
                    <a:pt x="466" y="1"/>
                    <a:pt x="222" y="72"/>
                    <a:pt x="0" y="229"/>
                  </a:cubicBezTo>
                  <a:lnTo>
                    <a:pt x="585" y="5894"/>
                  </a:lnTo>
                  <a:cubicBezTo>
                    <a:pt x="953" y="6128"/>
                    <a:pt x="1370" y="6278"/>
                    <a:pt x="1805" y="6311"/>
                  </a:cubicBezTo>
                  <a:cubicBezTo>
                    <a:pt x="1824" y="6312"/>
                    <a:pt x="1843" y="6312"/>
                    <a:pt x="1861" y="6312"/>
                  </a:cubicBezTo>
                  <a:cubicBezTo>
                    <a:pt x="2292" y="6312"/>
                    <a:pt x="2702" y="6130"/>
                    <a:pt x="2974" y="5793"/>
                  </a:cubicBezTo>
                  <a:cubicBezTo>
                    <a:pt x="3242" y="5442"/>
                    <a:pt x="3225" y="4925"/>
                    <a:pt x="2924" y="4590"/>
                  </a:cubicBezTo>
                  <a:cubicBezTo>
                    <a:pt x="2807" y="4507"/>
                    <a:pt x="2724" y="4407"/>
                    <a:pt x="2640" y="4306"/>
                  </a:cubicBezTo>
                  <a:cubicBezTo>
                    <a:pt x="2557" y="4139"/>
                    <a:pt x="2557" y="3939"/>
                    <a:pt x="2624" y="3772"/>
                  </a:cubicBezTo>
                  <a:cubicBezTo>
                    <a:pt x="2690" y="3588"/>
                    <a:pt x="2724" y="3404"/>
                    <a:pt x="2707" y="3220"/>
                  </a:cubicBezTo>
                  <a:cubicBezTo>
                    <a:pt x="2624" y="2769"/>
                    <a:pt x="1989" y="2585"/>
                    <a:pt x="1855" y="2134"/>
                  </a:cubicBezTo>
                  <a:cubicBezTo>
                    <a:pt x="1805" y="1900"/>
                    <a:pt x="1905" y="1650"/>
                    <a:pt x="1938" y="1399"/>
                  </a:cubicBezTo>
                  <a:cubicBezTo>
                    <a:pt x="2038" y="603"/>
                    <a:pt x="1396" y="1"/>
                    <a:pt x="7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60"/>
            <p:cNvSpPr/>
            <p:nvPr/>
          </p:nvSpPr>
          <p:spPr>
            <a:xfrm>
              <a:off x="2595983" y="3334608"/>
              <a:ext cx="143552" cy="205697"/>
            </a:xfrm>
            <a:custGeom>
              <a:rect b="b" l="l" r="r" t="t"/>
              <a:pathLst>
                <a:path extrusionOk="0" h="6418" w="4479">
                  <a:moveTo>
                    <a:pt x="2249" y="0"/>
                  </a:moveTo>
                  <a:cubicBezTo>
                    <a:pt x="2084" y="0"/>
                    <a:pt x="1926" y="27"/>
                    <a:pt x="1788" y="99"/>
                  </a:cubicBezTo>
                  <a:cubicBezTo>
                    <a:pt x="1537" y="216"/>
                    <a:pt x="1320" y="416"/>
                    <a:pt x="1203" y="667"/>
                  </a:cubicBezTo>
                  <a:cubicBezTo>
                    <a:pt x="1103" y="968"/>
                    <a:pt x="1270" y="1536"/>
                    <a:pt x="1354" y="1853"/>
                  </a:cubicBezTo>
                  <a:cubicBezTo>
                    <a:pt x="1454" y="2171"/>
                    <a:pt x="1504" y="2522"/>
                    <a:pt x="1337" y="2806"/>
                  </a:cubicBezTo>
                  <a:cubicBezTo>
                    <a:pt x="1170" y="3073"/>
                    <a:pt x="836" y="3173"/>
                    <a:pt x="618" y="3407"/>
                  </a:cubicBezTo>
                  <a:cubicBezTo>
                    <a:pt x="318" y="3758"/>
                    <a:pt x="368" y="4276"/>
                    <a:pt x="702" y="4594"/>
                  </a:cubicBezTo>
                  <a:cubicBezTo>
                    <a:pt x="301" y="4610"/>
                    <a:pt x="0" y="4928"/>
                    <a:pt x="17" y="5329"/>
                  </a:cubicBezTo>
                  <a:cubicBezTo>
                    <a:pt x="50" y="5713"/>
                    <a:pt x="301" y="6047"/>
                    <a:pt x="652" y="6214"/>
                  </a:cubicBezTo>
                  <a:cubicBezTo>
                    <a:pt x="968" y="6350"/>
                    <a:pt x="1297" y="6417"/>
                    <a:pt x="1640" y="6417"/>
                  </a:cubicBezTo>
                  <a:cubicBezTo>
                    <a:pt x="1678" y="6417"/>
                    <a:pt x="1716" y="6416"/>
                    <a:pt x="1755" y="6415"/>
                  </a:cubicBezTo>
                  <a:cubicBezTo>
                    <a:pt x="2222" y="6415"/>
                    <a:pt x="2690" y="6381"/>
                    <a:pt x="3158" y="6281"/>
                  </a:cubicBezTo>
                  <a:cubicBezTo>
                    <a:pt x="3542" y="6231"/>
                    <a:pt x="3893" y="6047"/>
                    <a:pt x="4177" y="5763"/>
                  </a:cubicBezTo>
                  <a:cubicBezTo>
                    <a:pt x="4378" y="5479"/>
                    <a:pt x="4478" y="5128"/>
                    <a:pt x="4461" y="4761"/>
                  </a:cubicBezTo>
                  <a:cubicBezTo>
                    <a:pt x="4461" y="3507"/>
                    <a:pt x="3810" y="2254"/>
                    <a:pt x="4094" y="1035"/>
                  </a:cubicBezTo>
                  <a:lnTo>
                    <a:pt x="4077" y="984"/>
                  </a:lnTo>
                  <a:cubicBezTo>
                    <a:pt x="3927" y="567"/>
                    <a:pt x="3576" y="249"/>
                    <a:pt x="3141" y="149"/>
                  </a:cubicBezTo>
                  <a:cubicBezTo>
                    <a:pt x="2863" y="85"/>
                    <a:pt x="2544" y="0"/>
                    <a:pt x="22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60"/>
            <p:cNvSpPr/>
            <p:nvPr/>
          </p:nvSpPr>
          <p:spPr>
            <a:xfrm>
              <a:off x="2586881" y="3796705"/>
              <a:ext cx="78747" cy="627090"/>
            </a:xfrm>
            <a:custGeom>
              <a:rect b="b" l="l" r="r" t="t"/>
              <a:pathLst>
                <a:path extrusionOk="0" h="19566" w="2457">
                  <a:moveTo>
                    <a:pt x="2456" y="0"/>
                  </a:moveTo>
                  <a:cubicBezTo>
                    <a:pt x="2456" y="1"/>
                    <a:pt x="0" y="7987"/>
                    <a:pt x="150" y="10577"/>
                  </a:cubicBezTo>
                  <a:cubicBezTo>
                    <a:pt x="301" y="13150"/>
                    <a:pt x="2189" y="19566"/>
                    <a:pt x="2189" y="19566"/>
                  </a:cubicBezTo>
                  <a:lnTo>
                    <a:pt x="2456" y="0"/>
                  </a:ln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60"/>
            <p:cNvSpPr/>
            <p:nvPr/>
          </p:nvSpPr>
          <p:spPr>
            <a:xfrm>
              <a:off x="2639347" y="3750649"/>
              <a:ext cx="175153" cy="674236"/>
            </a:xfrm>
            <a:custGeom>
              <a:rect b="b" l="l" r="r" t="t"/>
              <a:pathLst>
                <a:path extrusionOk="0" h="21037" w="5465">
                  <a:moveTo>
                    <a:pt x="903" y="0"/>
                  </a:moveTo>
                  <a:lnTo>
                    <a:pt x="1" y="10510"/>
                  </a:lnTo>
                  <a:lnTo>
                    <a:pt x="552" y="21036"/>
                  </a:lnTo>
                  <a:lnTo>
                    <a:pt x="2373" y="20986"/>
                  </a:lnTo>
                  <a:cubicBezTo>
                    <a:pt x="2373" y="20986"/>
                    <a:pt x="3192" y="12381"/>
                    <a:pt x="3242" y="10460"/>
                  </a:cubicBezTo>
                  <a:cubicBezTo>
                    <a:pt x="3259" y="9842"/>
                    <a:pt x="4194" y="7101"/>
                    <a:pt x="5113" y="4812"/>
                  </a:cubicBezTo>
                  <a:cubicBezTo>
                    <a:pt x="5297" y="4361"/>
                    <a:pt x="5397" y="3893"/>
                    <a:pt x="5448" y="3409"/>
                  </a:cubicBezTo>
                  <a:cubicBezTo>
                    <a:pt x="5464" y="3275"/>
                    <a:pt x="5464" y="3141"/>
                    <a:pt x="5464" y="3008"/>
                  </a:cubicBezTo>
                  <a:cubicBezTo>
                    <a:pt x="5431" y="1661"/>
                    <a:pt x="4356" y="84"/>
                    <a:pt x="4296" y="84"/>
                  </a:cubicBezTo>
                  <a:cubicBezTo>
                    <a:pt x="4295" y="84"/>
                    <a:pt x="4295" y="84"/>
                    <a:pt x="4295" y="84"/>
                  </a:cubicBezTo>
                  <a:lnTo>
                    <a:pt x="903"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60"/>
            <p:cNvSpPr/>
            <p:nvPr/>
          </p:nvSpPr>
          <p:spPr>
            <a:xfrm>
              <a:off x="2323398" y="3545081"/>
              <a:ext cx="324538" cy="152686"/>
            </a:xfrm>
            <a:custGeom>
              <a:rect b="b" l="l" r="r" t="t"/>
              <a:pathLst>
                <a:path extrusionOk="0" h="4764" w="10126">
                  <a:moveTo>
                    <a:pt x="2610" y="1"/>
                  </a:moveTo>
                  <a:cubicBezTo>
                    <a:pt x="2586" y="1"/>
                    <a:pt x="2561" y="10"/>
                    <a:pt x="2540" y="32"/>
                  </a:cubicBezTo>
                  <a:cubicBezTo>
                    <a:pt x="2440" y="98"/>
                    <a:pt x="2356" y="449"/>
                    <a:pt x="2440" y="867"/>
                  </a:cubicBezTo>
                  <a:cubicBezTo>
                    <a:pt x="2466" y="990"/>
                    <a:pt x="2434" y="1036"/>
                    <a:pt x="2373" y="1036"/>
                  </a:cubicBezTo>
                  <a:cubicBezTo>
                    <a:pt x="2236" y="1036"/>
                    <a:pt x="1949" y="804"/>
                    <a:pt x="1822" y="700"/>
                  </a:cubicBezTo>
                  <a:cubicBezTo>
                    <a:pt x="1645" y="555"/>
                    <a:pt x="1080" y="147"/>
                    <a:pt x="949" y="147"/>
                  </a:cubicBezTo>
                  <a:cubicBezTo>
                    <a:pt x="944" y="147"/>
                    <a:pt x="940" y="147"/>
                    <a:pt x="936" y="148"/>
                  </a:cubicBezTo>
                  <a:cubicBezTo>
                    <a:pt x="803" y="165"/>
                    <a:pt x="819" y="316"/>
                    <a:pt x="1003" y="466"/>
                  </a:cubicBezTo>
                  <a:cubicBezTo>
                    <a:pt x="1204" y="616"/>
                    <a:pt x="1738" y="1084"/>
                    <a:pt x="1655" y="1184"/>
                  </a:cubicBezTo>
                  <a:cubicBezTo>
                    <a:pt x="1650" y="1189"/>
                    <a:pt x="1644" y="1191"/>
                    <a:pt x="1635" y="1191"/>
                  </a:cubicBezTo>
                  <a:cubicBezTo>
                    <a:pt x="1477" y="1191"/>
                    <a:pt x="635" y="499"/>
                    <a:pt x="635" y="499"/>
                  </a:cubicBezTo>
                  <a:cubicBezTo>
                    <a:pt x="635" y="499"/>
                    <a:pt x="525" y="379"/>
                    <a:pt x="429" y="379"/>
                  </a:cubicBezTo>
                  <a:cubicBezTo>
                    <a:pt x="401" y="379"/>
                    <a:pt x="374" y="389"/>
                    <a:pt x="351" y="416"/>
                  </a:cubicBezTo>
                  <a:cubicBezTo>
                    <a:pt x="168" y="600"/>
                    <a:pt x="1237" y="1352"/>
                    <a:pt x="1337" y="1418"/>
                  </a:cubicBezTo>
                  <a:cubicBezTo>
                    <a:pt x="1405" y="1459"/>
                    <a:pt x="1352" y="1532"/>
                    <a:pt x="1294" y="1532"/>
                  </a:cubicBezTo>
                  <a:cubicBezTo>
                    <a:pt x="1280" y="1532"/>
                    <a:pt x="1266" y="1528"/>
                    <a:pt x="1254" y="1519"/>
                  </a:cubicBezTo>
                  <a:cubicBezTo>
                    <a:pt x="1179" y="1474"/>
                    <a:pt x="510" y="888"/>
                    <a:pt x="234" y="888"/>
                  </a:cubicBezTo>
                  <a:cubicBezTo>
                    <a:pt x="200" y="888"/>
                    <a:pt x="171" y="897"/>
                    <a:pt x="151" y="917"/>
                  </a:cubicBezTo>
                  <a:cubicBezTo>
                    <a:pt x="0" y="1067"/>
                    <a:pt x="1020" y="1535"/>
                    <a:pt x="1103" y="1786"/>
                  </a:cubicBezTo>
                  <a:cubicBezTo>
                    <a:pt x="1116" y="1825"/>
                    <a:pt x="1107" y="1842"/>
                    <a:pt x="1082" y="1842"/>
                  </a:cubicBezTo>
                  <a:cubicBezTo>
                    <a:pt x="962" y="1842"/>
                    <a:pt x="484" y="1480"/>
                    <a:pt x="294" y="1480"/>
                  </a:cubicBezTo>
                  <a:cubicBezTo>
                    <a:pt x="268" y="1480"/>
                    <a:pt x="248" y="1487"/>
                    <a:pt x="234" y="1502"/>
                  </a:cubicBezTo>
                  <a:cubicBezTo>
                    <a:pt x="201" y="1552"/>
                    <a:pt x="168" y="1602"/>
                    <a:pt x="702" y="1936"/>
                  </a:cubicBezTo>
                  <a:cubicBezTo>
                    <a:pt x="1087" y="2154"/>
                    <a:pt x="1488" y="2354"/>
                    <a:pt x="1905" y="2521"/>
                  </a:cubicBezTo>
                  <a:lnTo>
                    <a:pt x="1905" y="2538"/>
                  </a:lnTo>
                  <a:cubicBezTo>
                    <a:pt x="1905" y="2538"/>
                    <a:pt x="4980" y="4764"/>
                    <a:pt x="7194" y="4764"/>
                  </a:cubicBezTo>
                  <a:cubicBezTo>
                    <a:pt x="7844" y="4764"/>
                    <a:pt x="8421" y="4572"/>
                    <a:pt x="8823" y="4075"/>
                  </a:cubicBezTo>
                  <a:cubicBezTo>
                    <a:pt x="10126" y="2471"/>
                    <a:pt x="10109" y="2354"/>
                    <a:pt x="10109" y="2354"/>
                  </a:cubicBezTo>
                  <a:lnTo>
                    <a:pt x="8305" y="884"/>
                  </a:lnTo>
                  <a:cubicBezTo>
                    <a:pt x="8305" y="884"/>
                    <a:pt x="7183" y="2656"/>
                    <a:pt x="6864" y="2656"/>
                  </a:cubicBezTo>
                  <a:cubicBezTo>
                    <a:pt x="6859" y="2656"/>
                    <a:pt x="6855" y="2655"/>
                    <a:pt x="6851" y="2655"/>
                  </a:cubicBezTo>
                  <a:cubicBezTo>
                    <a:pt x="5180" y="2471"/>
                    <a:pt x="3559" y="1569"/>
                    <a:pt x="2991" y="1218"/>
                  </a:cubicBezTo>
                  <a:cubicBezTo>
                    <a:pt x="2941" y="1134"/>
                    <a:pt x="2891" y="1034"/>
                    <a:pt x="2824" y="917"/>
                  </a:cubicBezTo>
                  <a:cubicBezTo>
                    <a:pt x="2774" y="817"/>
                    <a:pt x="2741" y="717"/>
                    <a:pt x="2741" y="600"/>
                  </a:cubicBezTo>
                  <a:cubicBezTo>
                    <a:pt x="2707" y="466"/>
                    <a:pt x="2707" y="316"/>
                    <a:pt x="2741" y="182"/>
                  </a:cubicBezTo>
                  <a:cubicBezTo>
                    <a:pt x="2753" y="82"/>
                    <a:pt x="2682" y="1"/>
                    <a:pt x="2610"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60"/>
            <p:cNvSpPr/>
            <p:nvPr/>
          </p:nvSpPr>
          <p:spPr>
            <a:xfrm>
              <a:off x="2271990" y="3532677"/>
              <a:ext cx="129097" cy="134995"/>
            </a:xfrm>
            <a:custGeom>
              <a:rect b="b" l="l" r="r" t="t"/>
              <a:pathLst>
                <a:path extrusionOk="0" h="4212" w="4028">
                  <a:moveTo>
                    <a:pt x="301" y="1"/>
                  </a:moveTo>
                  <a:cubicBezTo>
                    <a:pt x="301" y="1"/>
                    <a:pt x="0" y="2724"/>
                    <a:pt x="385" y="4211"/>
                  </a:cubicBezTo>
                  <a:lnTo>
                    <a:pt x="4027" y="4061"/>
                  </a:lnTo>
                  <a:cubicBezTo>
                    <a:pt x="4027" y="4061"/>
                    <a:pt x="3242" y="1371"/>
                    <a:pt x="3726" y="185"/>
                  </a:cubicBezTo>
                  <a:lnTo>
                    <a:pt x="301"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60"/>
            <p:cNvSpPr/>
            <p:nvPr/>
          </p:nvSpPr>
          <p:spPr>
            <a:xfrm>
              <a:off x="2282149" y="3530017"/>
              <a:ext cx="123745" cy="122655"/>
            </a:xfrm>
            <a:custGeom>
              <a:rect b="b" l="l" r="r" t="t"/>
              <a:pathLst>
                <a:path extrusionOk="0" h="3827" w="3861">
                  <a:moveTo>
                    <a:pt x="1" y="0"/>
                  </a:moveTo>
                  <a:cubicBezTo>
                    <a:pt x="1" y="0"/>
                    <a:pt x="34" y="2941"/>
                    <a:pt x="185" y="3827"/>
                  </a:cubicBezTo>
                  <a:lnTo>
                    <a:pt x="3861" y="3659"/>
                  </a:lnTo>
                  <a:cubicBezTo>
                    <a:pt x="3861" y="3659"/>
                    <a:pt x="3543" y="769"/>
                    <a:pt x="3660"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60"/>
            <p:cNvSpPr/>
            <p:nvPr/>
          </p:nvSpPr>
          <p:spPr>
            <a:xfrm>
              <a:off x="2302501" y="3569631"/>
              <a:ext cx="79292" cy="4872"/>
            </a:xfrm>
            <a:custGeom>
              <a:rect b="b" l="l" r="r" t="t"/>
              <a:pathLst>
                <a:path extrusionOk="0" h="152" w="2474">
                  <a:moveTo>
                    <a:pt x="2474" y="1"/>
                  </a:moveTo>
                  <a:cubicBezTo>
                    <a:pt x="1655" y="1"/>
                    <a:pt x="820" y="51"/>
                    <a:pt x="1" y="151"/>
                  </a:cubicBezTo>
                  <a:cubicBezTo>
                    <a:pt x="820" y="134"/>
                    <a:pt x="1655" y="84"/>
                    <a:pt x="24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60"/>
            <p:cNvSpPr/>
            <p:nvPr/>
          </p:nvSpPr>
          <p:spPr>
            <a:xfrm>
              <a:off x="2302501" y="3589246"/>
              <a:ext cx="79292" cy="5256"/>
            </a:xfrm>
            <a:custGeom>
              <a:rect b="b" l="l" r="r" t="t"/>
              <a:pathLst>
                <a:path extrusionOk="0" h="164" w="2474">
                  <a:moveTo>
                    <a:pt x="2377" y="1"/>
                  </a:moveTo>
                  <a:cubicBezTo>
                    <a:pt x="2190" y="1"/>
                    <a:pt x="1751" y="19"/>
                    <a:pt x="1237" y="57"/>
                  </a:cubicBezTo>
                  <a:cubicBezTo>
                    <a:pt x="820" y="57"/>
                    <a:pt x="419" y="90"/>
                    <a:pt x="1" y="157"/>
                  </a:cubicBezTo>
                  <a:cubicBezTo>
                    <a:pt x="1" y="161"/>
                    <a:pt x="35" y="164"/>
                    <a:pt x="98" y="164"/>
                  </a:cubicBezTo>
                  <a:cubicBezTo>
                    <a:pt x="285" y="164"/>
                    <a:pt x="724" y="145"/>
                    <a:pt x="1237" y="107"/>
                  </a:cubicBezTo>
                  <a:cubicBezTo>
                    <a:pt x="1922" y="74"/>
                    <a:pt x="2474" y="24"/>
                    <a:pt x="2474" y="7"/>
                  </a:cubicBezTo>
                  <a:cubicBezTo>
                    <a:pt x="2474" y="3"/>
                    <a:pt x="2439" y="1"/>
                    <a:pt x="237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60"/>
            <p:cNvSpPr/>
            <p:nvPr/>
          </p:nvSpPr>
          <p:spPr>
            <a:xfrm>
              <a:off x="2316443" y="3609085"/>
              <a:ext cx="45543" cy="2885"/>
            </a:xfrm>
            <a:custGeom>
              <a:rect b="b" l="l" r="r" t="t"/>
              <a:pathLst>
                <a:path extrusionOk="0" h="90" w="1421">
                  <a:moveTo>
                    <a:pt x="1096" y="0"/>
                  </a:moveTo>
                  <a:cubicBezTo>
                    <a:pt x="726" y="0"/>
                    <a:pt x="363" y="25"/>
                    <a:pt x="0" y="90"/>
                  </a:cubicBezTo>
                  <a:cubicBezTo>
                    <a:pt x="468" y="90"/>
                    <a:pt x="953" y="73"/>
                    <a:pt x="1421" y="6"/>
                  </a:cubicBezTo>
                  <a:cubicBezTo>
                    <a:pt x="1312" y="2"/>
                    <a:pt x="1204" y="0"/>
                    <a:pt x="109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60"/>
            <p:cNvSpPr/>
            <p:nvPr/>
          </p:nvSpPr>
          <p:spPr>
            <a:xfrm>
              <a:off x="2563837" y="3767700"/>
              <a:ext cx="283867" cy="272681"/>
            </a:xfrm>
            <a:custGeom>
              <a:rect b="b" l="l" r="r" t="t"/>
              <a:pathLst>
                <a:path extrusionOk="0" h="8508" w="8857">
                  <a:moveTo>
                    <a:pt x="6412" y="0"/>
                  </a:moveTo>
                  <a:cubicBezTo>
                    <a:pt x="4520" y="0"/>
                    <a:pt x="1571" y="621"/>
                    <a:pt x="1571" y="621"/>
                  </a:cubicBezTo>
                  <a:cubicBezTo>
                    <a:pt x="1571" y="621"/>
                    <a:pt x="1" y="7822"/>
                    <a:pt x="67" y="7889"/>
                  </a:cubicBezTo>
                  <a:cubicBezTo>
                    <a:pt x="585" y="8340"/>
                    <a:pt x="8489" y="8507"/>
                    <a:pt x="8489" y="8507"/>
                  </a:cubicBezTo>
                  <a:cubicBezTo>
                    <a:pt x="8489" y="8507"/>
                    <a:pt x="8856" y="872"/>
                    <a:pt x="7753" y="220"/>
                  </a:cubicBezTo>
                  <a:cubicBezTo>
                    <a:pt x="7491" y="61"/>
                    <a:pt x="7003" y="0"/>
                    <a:pt x="641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60"/>
            <p:cNvSpPr/>
            <p:nvPr/>
          </p:nvSpPr>
          <p:spPr>
            <a:xfrm>
              <a:off x="2778572" y="4016120"/>
              <a:ext cx="58427" cy="2981"/>
            </a:xfrm>
            <a:custGeom>
              <a:rect b="b" l="l" r="r" t="t"/>
              <a:pathLst>
                <a:path extrusionOk="0" h="93" w="1823">
                  <a:moveTo>
                    <a:pt x="312" y="0"/>
                  </a:moveTo>
                  <a:cubicBezTo>
                    <a:pt x="208" y="0"/>
                    <a:pt x="104" y="2"/>
                    <a:pt x="1" y="5"/>
                  </a:cubicBezTo>
                  <a:cubicBezTo>
                    <a:pt x="499" y="60"/>
                    <a:pt x="1009" y="92"/>
                    <a:pt x="1511" y="92"/>
                  </a:cubicBezTo>
                  <a:cubicBezTo>
                    <a:pt x="1615" y="92"/>
                    <a:pt x="1719" y="91"/>
                    <a:pt x="1822" y="88"/>
                  </a:cubicBezTo>
                  <a:cubicBezTo>
                    <a:pt x="1324" y="33"/>
                    <a:pt x="814" y="0"/>
                    <a:pt x="31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60"/>
            <p:cNvSpPr/>
            <p:nvPr/>
          </p:nvSpPr>
          <p:spPr>
            <a:xfrm>
              <a:off x="2818218" y="4020543"/>
              <a:ext cx="2692" cy="19839"/>
            </a:xfrm>
            <a:custGeom>
              <a:rect b="b" l="l" r="r" t="t"/>
              <a:pathLst>
                <a:path extrusionOk="0" h="619" w="84">
                  <a:moveTo>
                    <a:pt x="67" y="0"/>
                  </a:moveTo>
                  <a:lnTo>
                    <a:pt x="67" y="0"/>
                  </a:lnTo>
                  <a:cubicBezTo>
                    <a:pt x="0" y="201"/>
                    <a:pt x="0" y="418"/>
                    <a:pt x="34" y="618"/>
                  </a:cubicBezTo>
                  <a:cubicBezTo>
                    <a:pt x="84" y="418"/>
                    <a:pt x="84" y="201"/>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60"/>
            <p:cNvSpPr/>
            <p:nvPr/>
          </p:nvSpPr>
          <p:spPr>
            <a:xfrm>
              <a:off x="2786616" y="4017850"/>
              <a:ext cx="3237" cy="22531"/>
            </a:xfrm>
            <a:custGeom>
              <a:rect b="b" l="l" r="r" t="t"/>
              <a:pathLst>
                <a:path extrusionOk="0" h="703" w="101">
                  <a:moveTo>
                    <a:pt x="17" y="1"/>
                  </a:moveTo>
                  <a:lnTo>
                    <a:pt x="17" y="1"/>
                  </a:lnTo>
                  <a:cubicBezTo>
                    <a:pt x="0" y="235"/>
                    <a:pt x="17" y="469"/>
                    <a:pt x="84" y="702"/>
                  </a:cubicBezTo>
                  <a:cubicBezTo>
                    <a:pt x="101" y="469"/>
                    <a:pt x="84" y="235"/>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60"/>
            <p:cNvSpPr/>
            <p:nvPr/>
          </p:nvSpPr>
          <p:spPr>
            <a:xfrm>
              <a:off x="2604540" y="4421616"/>
              <a:ext cx="111406" cy="25704"/>
            </a:xfrm>
            <a:custGeom>
              <a:rect b="b" l="l" r="r" t="t"/>
              <a:pathLst>
                <a:path extrusionOk="0" h="802" w="3476">
                  <a:moveTo>
                    <a:pt x="3476" y="1"/>
                  </a:moveTo>
                  <a:lnTo>
                    <a:pt x="1588" y="34"/>
                  </a:lnTo>
                  <a:lnTo>
                    <a:pt x="1588" y="285"/>
                  </a:lnTo>
                  <a:cubicBezTo>
                    <a:pt x="1588" y="285"/>
                    <a:pt x="0" y="636"/>
                    <a:pt x="385" y="753"/>
                  </a:cubicBezTo>
                  <a:cubicBezTo>
                    <a:pt x="512" y="789"/>
                    <a:pt x="869" y="801"/>
                    <a:pt x="1298" y="801"/>
                  </a:cubicBezTo>
                  <a:cubicBezTo>
                    <a:pt x="2052" y="801"/>
                    <a:pt x="3029" y="764"/>
                    <a:pt x="3359" y="753"/>
                  </a:cubicBezTo>
                  <a:lnTo>
                    <a:pt x="3476" y="736"/>
                  </a:lnTo>
                  <a:lnTo>
                    <a:pt x="347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60"/>
            <p:cNvSpPr/>
            <p:nvPr/>
          </p:nvSpPr>
          <p:spPr>
            <a:xfrm>
              <a:off x="2694505" y="4428507"/>
              <a:ext cx="21441" cy="17243"/>
            </a:xfrm>
            <a:custGeom>
              <a:rect b="b" l="l" r="r" t="t"/>
              <a:pathLst>
                <a:path extrusionOk="0" h="538" w="669">
                  <a:moveTo>
                    <a:pt x="611" y="0"/>
                  </a:moveTo>
                  <a:cubicBezTo>
                    <a:pt x="477" y="0"/>
                    <a:pt x="337" y="49"/>
                    <a:pt x="234" y="137"/>
                  </a:cubicBezTo>
                  <a:cubicBezTo>
                    <a:pt x="101" y="237"/>
                    <a:pt x="17" y="371"/>
                    <a:pt x="1" y="538"/>
                  </a:cubicBezTo>
                  <a:lnTo>
                    <a:pt x="669" y="521"/>
                  </a:lnTo>
                  <a:lnTo>
                    <a:pt x="669" y="3"/>
                  </a:lnTo>
                  <a:cubicBezTo>
                    <a:pt x="650" y="1"/>
                    <a:pt x="630" y="0"/>
                    <a:pt x="611"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60"/>
            <p:cNvSpPr/>
            <p:nvPr/>
          </p:nvSpPr>
          <p:spPr>
            <a:xfrm>
              <a:off x="2613098" y="4437160"/>
              <a:ext cx="102848" cy="10064"/>
            </a:xfrm>
            <a:custGeom>
              <a:rect b="b" l="l" r="r" t="t"/>
              <a:pathLst>
                <a:path extrusionOk="0" h="314" w="3209">
                  <a:moveTo>
                    <a:pt x="552" y="1"/>
                  </a:moveTo>
                  <a:cubicBezTo>
                    <a:pt x="552" y="1"/>
                    <a:pt x="1" y="151"/>
                    <a:pt x="68" y="251"/>
                  </a:cubicBezTo>
                  <a:cubicBezTo>
                    <a:pt x="101" y="293"/>
                    <a:pt x="652" y="314"/>
                    <a:pt x="1312" y="314"/>
                  </a:cubicBezTo>
                  <a:cubicBezTo>
                    <a:pt x="1972" y="314"/>
                    <a:pt x="2741" y="293"/>
                    <a:pt x="3209" y="251"/>
                  </a:cubicBezTo>
                  <a:lnTo>
                    <a:pt x="3209" y="218"/>
                  </a:lnTo>
                  <a:lnTo>
                    <a:pt x="719" y="234"/>
                  </a:lnTo>
                  <a:cubicBezTo>
                    <a:pt x="719" y="234"/>
                    <a:pt x="652" y="1"/>
                    <a:pt x="552"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60"/>
            <p:cNvSpPr/>
            <p:nvPr/>
          </p:nvSpPr>
          <p:spPr>
            <a:xfrm>
              <a:off x="2615790" y="4443603"/>
              <a:ext cx="96406" cy="1090"/>
            </a:xfrm>
            <a:custGeom>
              <a:rect b="b" l="l" r="r" t="t"/>
              <a:pathLst>
                <a:path extrusionOk="0" h="34" w="3008">
                  <a:moveTo>
                    <a:pt x="0" y="0"/>
                  </a:moveTo>
                  <a:lnTo>
                    <a:pt x="84" y="17"/>
                  </a:lnTo>
                  <a:lnTo>
                    <a:pt x="435" y="17"/>
                  </a:lnTo>
                  <a:cubicBezTo>
                    <a:pt x="719" y="33"/>
                    <a:pt x="1120" y="33"/>
                    <a:pt x="1554" y="33"/>
                  </a:cubicBezTo>
                  <a:cubicBezTo>
                    <a:pt x="1989" y="33"/>
                    <a:pt x="2390" y="33"/>
                    <a:pt x="2674" y="17"/>
                  </a:cubicBezTo>
                  <a:lnTo>
                    <a:pt x="3008" y="0"/>
                  </a:lnTo>
                  <a:lnTo>
                    <a:pt x="2674" y="0"/>
                  </a:lnTo>
                  <a:cubicBezTo>
                    <a:pt x="2390" y="17"/>
                    <a:pt x="1989" y="17"/>
                    <a:pt x="1554" y="17"/>
                  </a:cubicBezTo>
                  <a:cubicBezTo>
                    <a:pt x="1120" y="17"/>
                    <a:pt x="719" y="17"/>
                    <a:pt x="4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60"/>
            <p:cNvSpPr/>
            <p:nvPr/>
          </p:nvSpPr>
          <p:spPr>
            <a:xfrm>
              <a:off x="2630244" y="4436616"/>
              <a:ext cx="5929" cy="9134"/>
            </a:xfrm>
            <a:custGeom>
              <a:rect b="b" l="l" r="r" t="t"/>
              <a:pathLst>
                <a:path extrusionOk="0" h="285" w="185">
                  <a:moveTo>
                    <a:pt x="1" y="1"/>
                  </a:moveTo>
                  <a:cubicBezTo>
                    <a:pt x="51" y="34"/>
                    <a:pt x="84" y="84"/>
                    <a:pt x="117" y="134"/>
                  </a:cubicBezTo>
                  <a:cubicBezTo>
                    <a:pt x="151" y="185"/>
                    <a:pt x="168" y="235"/>
                    <a:pt x="184" y="285"/>
                  </a:cubicBezTo>
                  <a:cubicBezTo>
                    <a:pt x="184" y="168"/>
                    <a:pt x="117" y="5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60"/>
            <p:cNvSpPr/>
            <p:nvPr/>
          </p:nvSpPr>
          <p:spPr>
            <a:xfrm>
              <a:off x="2651654" y="4430206"/>
              <a:ext cx="3269" cy="5384"/>
            </a:xfrm>
            <a:custGeom>
              <a:rect b="b" l="l" r="r" t="t"/>
              <a:pathLst>
                <a:path extrusionOk="0" h="168" w="102">
                  <a:moveTo>
                    <a:pt x="1" y="0"/>
                  </a:moveTo>
                  <a:cubicBezTo>
                    <a:pt x="1" y="17"/>
                    <a:pt x="18" y="50"/>
                    <a:pt x="34" y="84"/>
                  </a:cubicBezTo>
                  <a:cubicBezTo>
                    <a:pt x="68" y="134"/>
                    <a:pt x="101" y="167"/>
                    <a:pt x="101" y="167"/>
                  </a:cubicBezTo>
                  <a:cubicBezTo>
                    <a:pt x="101" y="167"/>
                    <a:pt x="84" y="117"/>
                    <a:pt x="68" y="84"/>
                  </a:cubicBezTo>
                  <a:cubicBezTo>
                    <a:pt x="34" y="34"/>
                    <a:pt x="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60"/>
            <p:cNvSpPr/>
            <p:nvPr/>
          </p:nvSpPr>
          <p:spPr>
            <a:xfrm>
              <a:off x="2655949" y="4429533"/>
              <a:ext cx="3782" cy="3365"/>
            </a:xfrm>
            <a:custGeom>
              <a:rect b="b" l="l" r="r" t="t"/>
              <a:pathLst>
                <a:path extrusionOk="0" h="105" w="118">
                  <a:moveTo>
                    <a:pt x="4" y="0"/>
                  </a:moveTo>
                  <a:cubicBezTo>
                    <a:pt x="2" y="0"/>
                    <a:pt x="1" y="1"/>
                    <a:pt x="1" y="5"/>
                  </a:cubicBezTo>
                  <a:cubicBezTo>
                    <a:pt x="1" y="5"/>
                    <a:pt x="17" y="38"/>
                    <a:pt x="51" y="55"/>
                  </a:cubicBezTo>
                  <a:cubicBezTo>
                    <a:pt x="84" y="88"/>
                    <a:pt x="117" y="105"/>
                    <a:pt x="117" y="105"/>
                  </a:cubicBezTo>
                  <a:cubicBezTo>
                    <a:pt x="117" y="105"/>
                    <a:pt x="101" y="71"/>
                    <a:pt x="67" y="38"/>
                  </a:cubicBezTo>
                  <a:cubicBezTo>
                    <a:pt x="40" y="24"/>
                    <a:pt x="13" y="0"/>
                    <a:pt x="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60"/>
            <p:cNvSpPr/>
            <p:nvPr/>
          </p:nvSpPr>
          <p:spPr>
            <a:xfrm>
              <a:off x="2656493" y="4427001"/>
              <a:ext cx="6442" cy="545"/>
            </a:xfrm>
            <a:custGeom>
              <a:rect b="b" l="l" r="r" t="t"/>
              <a:pathLst>
                <a:path extrusionOk="0" h="17" w="201">
                  <a:moveTo>
                    <a:pt x="201" y="0"/>
                  </a:moveTo>
                  <a:cubicBezTo>
                    <a:pt x="134" y="0"/>
                    <a:pt x="67" y="0"/>
                    <a:pt x="0" y="17"/>
                  </a:cubicBezTo>
                  <a:lnTo>
                    <a:pt x="100" y="17"/>
                  </a:lnTo>
                  <a:cubicBezTo>
                    <a:pt x="134" y="17"/>
                    <a:pt x="167" y="17"/>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60"/>
            <p:cNvSpPr/>
            <p:nvPr/>
          </p:nvSpPr>
          <p:spPr>
            <a:xfrm>
              <a:off x="2657006" y="4423251"/>
              <a:ext cx="7019" cy="1090"/>
            </a:xfrm>
            <a:custGeom>
              <a:rect b="b" l="l" r="r" t="t"/>
              <a:pathLst>
                <a:path extrusionOk="0" h="34" w="219">
                  <a:moveTo>
                    <a:pt x="218" y="0"/>
                  </a:moveTo>
                  <a:cubicBezTo>
                    <a:pt x="135" y="0"/>
                    <a:pt x="68" y="17"/>
                    <a:pt x="1" y="17"/>
                  </a:cubicBezTo>
                  <a:cubicBezTo>
                    <a:pt x="34" y="34"/>
                    <a:pt x="68" y="34"/>
                    <a:pt x="101" y="34"/>
                  </a:cubicBezTo>
                  <a:cubicBezTo>
                    <a:pt x="151" y="34"/>
                    <a:pt x="185" y="17"/>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60"/>
            <p:cNvSpPr/>
            <p:nvPr/>
          </p:nvSpPr>
          <p:spPr>
            <a:xfrm>
              <a:off x="2641494" y="4424853"/>
              <a:ext cx="11282" cy="6442"/>
            </a:xfrm>
            <a:custGeom>
              <a:rect b="b" l="l" r="r" t="t"/>
              <a:pathLst>
                <a:path extrusionOk="0" h="201" w="352">
                  <a:moveTo>
                    <a:pt x="122" y="23"/>
                  </a:moveTo>
                  <a:cubicBezTo>
                    <a:pt x="143" y="23"/>
                    <a:pt x="163" y="27"/>
                    <a:pt x="184" y="34"/>
                  </a:cubicBezTo>
                  <a:cubicBezTo>
                    <a:pt x="218" y="50"/>
                    <a:pt x="251" y="67"/>
                    <a:pt x="284" y="100"/>
                  </a:cubicBezTo>
                  <a:cubicBezTo>
                    <a:pt x="295" y="122"/>
                    <a:pt x="306" y="144"/>
                    <a:pt x="317" y="165"/>
                  </a:cubicBezTo>
                  <a:lnTo>
                    <a:pt x="317" y="165"/>
                  </a:lnTo>
                  <a:cubicBezTo>
                    <a:pt x="296" y="163"/>
                    <a:pt x="267" y="159"/>
                    <a:pt x="234" y="151"/>
                  </a:cubicBezTo>
                  <a:cubicBezTo>
                    <a:pt x="201" y="151"/>
                    <a:pt x="151" y="134"/>
                    <a:pt x="117" y="117"/>
                  </a:cubicBezTo>
                  <a:cubicBezTo>
                    <a:pt x="84" y="117"/>
                    <a:pt x="67" y="100"/>
                    <a:pt x="51" y="84"/>
                  </a:cubicBezTo>
                  <a:cubicBezTo>
                    <a:pt x="17" y="84"/>
                    <a:pt x="17" y="50"/>
                    <a:pt x="34" y="50"/>
                  </a:cubicBezTo>
                  <a:cubicBezTo>
                    <a:pt x="63" y="31"/>
                    <a:pt x="93" y="23"/>
                    <a:pt x="122" y="23"/>
                  </a:cubicBezTo>
                  <a:close/>
                  <a:moveTo>
                    <a:pt x="115" y="1"/>
                  </a:moveTo>
                  <a:cubicBezTo>
                    <a:pt x="82" y="1"/>
                    <a:pt x="49" y="6"/>
                    <a:pt x="17" y="17"/>
                  </a:cubicBezTo>
                  <a:cubicBezTo>
                    <a:pt x="0" y="34"/>
                    <a:pt x="0" y="50"/>
                    <a:pt x="0" y="67"/>
                  </a:cubicBezTo>
                  <a:cubicBezTo>
                    <a:pt x="0" y="84"/>
                    <a:pt x="17" y="100"/>
                    <a:pt x="34" y="117"/>
                  </a:cubicBezTo>
                  <a:cubicBezTo>
                    <a:pt x="51" y="117"/>
                    <a:pt x="84" y="134"/>
                    <a:pt x="101" y="134"/>
                  </a:cubicBezTo>
                  <a:cubicBezTo>
                    <a:pt x="151" y="151"/>
                    <a:pt x="184" y="167"/>
                    <a:pt x="234" y="167"/>
                  </a:cubicBezTo>
                  <a:lnTo>
                    <a:pt x="318" y="167"/>
                  </a:lnTo>
                  <a:cubicBezTo>
                    <a:pt x="323" y="178"/>
                    <a:pt x="329" y="190"/>
                    <a:pt x="335" y="201"/>
                  </a:cubicBezTo>
                  <a:cubicBezTo>
                    <a:pt x="335" y="184"/>
                    <a:pt x="335" y="184"/>
                    <a:pt x="335" y="167"/>
                  </a:cubicBezTo>
                  <a:lnTo>
                    <a:pt x="351" y="167"/>
                  </a:lnTo>
                  <a:cubicBezTo>
                    <a:pt x="351" y="167"/>
                    <a:pt x="345" y="167"/>
                    <a:pt x="335" y="167"/>
                  </a:cubicBezTo>
                  <a:lnTo>
                    <a:pt x="335" y="167"/>
                  </a:lnTo>
                  <a:cubicBezTo>
                    <a:pt x="334" y="134"/>
                    <a:pt x="318" y="117"/>
                    <a:pt x="301" y="84"/>
                  </a:cubicBezTo>
                  <a:cubicBezTo>
                    <a:pt x="255" y="27"/>
                    <a:pt x="186" y="1"/>
                    <a:pt x="1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60"/>
            <p:cNvSpPr/>
            <p:nvPr/>
          </p:nvSpPr>
          <p:spPr>
            <a:xfrm>
              <a:off x="2651141" y="4422706"/>
              <a:ext cx="5897" cy="7532"/>
            </a:xfrm>
            <a:custGeom>
              <a:rect b="b" l="l" r="r" t="t"/>
              <a:pathLst>
                <a:path extrusionOk="0" h="235" w="184">
                  <a:moveTo>
                    <a:pt x="134" y="0"/>
                  </a:moveTo>
                  <a:cubicBezTo>
                    <a:pt x="100" y="17"/>
                    <a:pt x="67" y="34"/>
                    <a:pt x="34" y="67"/>
                  </a:cubicBezTo>
                  <a:cubicBezTo>
                    <a:pt x="17" y="101"/>
                    <a:pt x="17" y="134"/>
                    <a:pt x="17" y="151"/>
                  </a:cubicBezTo>
                  <a:cubicBezTo>
                    <a:pt x="0" y="184"/>
                    <a:pt x="0" y="218"/>
                    <a:pt x="17" y="234"/>
                  </a:cubicBezTo>
                  <a:cubicBezTo>
                    <a:pt x="17" y="218"/>
                    <a:pt x="17" y="184"/>
                    <a:pt x="17" y="167"/>
                  </a:cubicBezTo>
                  <a:cubicBezTo>
                    <a:pt x="34" y="134"/>
                    <a:pt x="34" y="101"/>
                    <a:pt x="50" y="84"/>
                  </a:cubicBezTo>
                  <a:cubicBezTo>
                    <a:pt x="78" y="57"/>
                    <a:pt x="94" y="29"/>
                    <a:pt x="117" y="29"/>
                  </a:cubicBezTo>
                  <a:cubicBezTo>
                    <a:pt x="122" y="29"/>
                    <a:pt x="128" y="31"/>
                    <a:pt x="134" y="34"/>
                  </a:cubicBezTo>
                  <a:cubicBezTo>
                    <a:pt x="167" y="34"/>
                    <a:pt x="151" y="84"/>
                    <a:pt x="134" y="101"/>
                  </a:cubicBezTo>
                  <a:cubicBezTo>
                    <a:pt x="134" y="134"/>
                    <a:pt x="117" y="151"/>
                    <a:pt x="84" y="184"/>
                  </a:cubicBezTo>
                  <a:cubicBezTo>
                    <a:pt x="50" y="218"/>
                    <a:pt x="34" y="234"/>
                    <a:pt x="34" y="234"/>
                  </a:cubicBezTo>
                  <a:cubicBezTo>
                    <a:pt x="67" y="234"/>
                    <a:pt x="84" y="218"/>
                    <a:pt x="100" y="184"/>
                  </a:cubicBezTo>
                  <a:cubicBezTo>
                    <a:pt x="117" y="167"/>
                    <a:pt x="151" y="151"/>
                    <a:pt x="151" y="117"/>
                  </a:cubicBezTo>
                  <a:cubicBezTo>
                    <a:pt x="167" y="101"/>
                    <a:pt x="184" y="84"/>
                    <a:pt x="184" y="67"/>
                  </a:cubicBezTo>
                  <a:cubicBezTo>
                    <a:pt x="184" y="34"/>
                    <a:pt x="167" y="17"/>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60"/>
            <p:cNvSpPr/>
            <p:nvPr/>
          </p:nvSpPr>
          <p:spPr>
            <a:xfrm>
              <a:off x="2695562" y="4427642"/>
              <a:ext cx="21474" cy="17595"/>
            </a:xfrm>
            <a:custGeom>
              <a:rect b="b" l="l" r="r" t="t"/>
              <a:pathLst>
                <a:path extrusionOk="0" h="549" w="670">
                  <a:moveTo>
                    <a:pt x="569" y="1"/>
                  </a:moveTo>
                  <a:cubicBezTo>
                    <a:pt x="552" y="1"/>
                    <a:pt x="536" y="5"/>
                    <a:pt x="519" y="13"/>
                  </a:cubicBezTo>
                  <a:cubicBezTo>
                    <a:pt x="285" y="30"/>
                    <a:pt x="84" y="181"/>
                    <a:pt x="18" y="414"/>
                  </a:cubicBezTo>
                  <a:cubicBezTo>
                    <a:pt x="1" y="448"/>
                    <a:pt x="1" y="481"/>
                    <a:pt x="1" y="515"/>
                  </a:cubicBezTo>
                  <a:cubicBezTo>
                    <a:pt x="1" y="515"/>
                    <a:pt x="1" y="531"/>
                    <a:pt x="1" y="548"/>
                  </a:cubicBezTo>
                  <a:cubicBezTo>
                    <a:pt x="1" y="548"/>
                    <a:pt x="1" y="498"/>
                    <a:pt x="34" y="414"/>
                  </a:cubicBezTo>
                  <a:cubicBezTo>
                    <a:pt x="101" y="197"/>
                    <a:pt x="302" y="47"/>
                    <a:pt x="519" y="30"/>
                  </a:cubicBezTo>
                  <a:cubicBezTo>
                    <a:pt x="602" y="13"/>
                    <a:pt x="669" y="13"/>
                    <a:pt x="669" y="13"/>
                  </a:cubicBezTo>
                  <a:lnTo>
                    <a:pt x="619" y="13"/>
                  </a:lnTo>
                  <a:cubicBezTo>
                    <a:pt x="602" y="5"/>
                    <a:pt x="586" y="1"/>
                    <a:pt x="5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60"/>
            <p:cNvSpPr/>
            <p:nvPr/>
          </p:nvSpPr>
          <p:spPr>
            <a:xfrm>
              <a:off x="2670403" y="4437705"/>
              <a:ext cx="17724" cy="897"/>
            </a:xfrm>
            <a:custGeom>
              <a:rect b="b" l="l" r="r" t="t"/>
              <a:pathLst>
                <a:path extrusionOk="0" h="28" w="553">
                  <a:moveTo>
                    <a:pt x="268" y="0"/>
                  </a:moveTo>
                  <a:cubicBezTo>
                    <a:pt x="193" y="9"/>
                    <a:pt x="126" y="9"/>
                    <a:pt x="78" y="9"/>
                  </a:cubicBezTo>
                  <a:cubicBezTo>
                    <a:pt x="30" y="9"/>
                    <a:pt x="1" y="9"/>
                    <a:pt x="1" y="17"/>
                  </a:cubicBezTo>
                  <a:cubicBezTo>
                    <a:pt x="77" y="24"/>
                    <a:pt x="153" y="28"/>
                    <a:pt x="229" y="28"/>
                  </a:cubicBezTo>
                  <a:cubicBezTo>
                    <a:pt x="337" y="28"/>
                    <a:pt x="444" y="20"/>
                    <a:pt x="5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60"/>
            <p:cNvSpPr/>
            <p:nvPr/>
          </p:nvSpPr>
          <p:spPr>
            <a:xfrm>
              <a:off x="2697710" y="4437705"/>
              <a:ext cx="2179" cy="3237"/>
            </a:xfrm>
            <a:custGeom>
              <a:rect b="b" l="l" r="r" t="t"/>
              <a:pathLst>
                <a:path extrusionOk="0" h="101" w="68">
                  <a:moveTo>
                    <a:pt x="68" y="0"/>
                  </a:moveTo>
                  <a:cubicBezTo>
                    <a:pt x="51" y="0"/>
                    <a:pt x="34" y="17"/>
                    <a:pt x="17" y="50"/>
                  </a:cubicBezTo>
                  <a:cubicBezTo>
                    <a:pt x="1" y="84"/>
                    <a:pt x="1" y="100"/>
                    <a:pt x="17" y="100"/>
                  </a:cubicBezTo>
                  <a:cubicBezTo>
                    <a:pt x="17" y="100"/>
                    <a:pt x="17" y="84"/>
                    <a:pt x="34" y="50"/>
                  </a:cubicBezTo>
                  <a:cubicBezTo>
                    <a:pt x="51" y="34"/>
                    <a:pt x="68" y="0"/>
                    <a:pt x="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60"/>
            <p:cNvSpPr/>
            <p:nvPr/>
          </p:nvSpPr>
          <p:spPr>
            <a:xfrm>
              <a:off x="2701460" y="4432353"/>
              <a:ext cx="2724" cy="2147"/>
            </a:xfrm>
            <a:custGeom>
              <a:rect b="b" l="l" r="r" t="t"/>
              <a:pathLst>
                <a:path extrusionOk="0" h="67" w="85">
                  <a:moveTo>
                    <a:pt x="84" y="0"/>
                  </a:moveTo>
                  <a:cubicBezTo>
                    <a:pt x="84" y="0"/>
                    <a:pt x="51" y="0"/>
                    <a:pt x="34" y="17"/>
                  </a:cubicBezTo>
                  <a:cubicBezTo>
                    <a:pt x="17" y="50"/>
                    <a:pt x="1" y="67"/>
                    <a:pt x="17" y="67"/>
                  </a:cubicBezTo>
                  <a:cubicBezTo>
                    <a:pt x="17" y="67"/>
                    <a:pt x="34" y="67"/>
                    <a:pt x="51" y="34"/>
                  </a:cubicBezTo>
                  <a:cubicBezTo>
                    <a:pt x="68" y="17"/>
                    <a:pt x="84" y="0"/>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60"/>
            <p:cNvSpPr/>
            <p:nvPr/>
          </p:nvSpPr>
          <p:spPr>
            <a:xfrm>
              <a:off x="2706812" y="4429436"/>
              <a:ext cx="3782" cy="1314"/>
            </a:xfrm>
            <a:custGeom>
              <a:rect b="b" l="l" r="r" t="t"/>
              <a:pathLst>
                <a:path extrusionOk="0" h="41" w="118">
                  <a:moveTo>
                    <a:pt x="83" y="0"/>
                  </a:moveTo>
                  <a:cubicBezTo>
                    <a:pt x="73" y="0"/>
                    <a:pt x="62" y="2"/>
                    <a:pt x="51" y="8"/>
                  </a:cubicBezTo>
                  <a:cubicBezTo>
                    <a:pt x="18" y="8"/>
                    <a:pt x="1" y="41"/>
                    <a:pt x="1" y="41"/>
                  </a:cubicBezTo>
                  <a:cubicBezTo>
                    <a:pt x="18" y="41"/>
                    <a:pt x="34" y="41"/>
                    <a:pt x="51" y="24"/>
                  </a:cubicBezTo>
                  <a:cubicBezTo>
                    <a:pt x="84" y="8"/>
                    <a:pt x="118" y="8"/>
                    <a:pt x="118" y="8"/>
                  </a:cubicBezTo>
                  <a:cubicBezTo>
                    <a:pt x="118" y="8"/>
                    <a:pt x="103" y="0"/>
                    <a:pt x="8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60"/>
            <p:cNvSpPr/>
            <p:nvPr/>
          </p:nvSpPr>
          <p:spPr>
            <a:xfrm>
              <a:off x="2713254" y="4428347"/>
              <a:ext cx="1635" cy="801"/>
            </a:xfrm>
            <a:custGeom>
              <a:rect b="b" l="l" r="r" t="t"/>
              <a:pathLst>
                <a:path extrusionOk="0" h="25" w="51">
                  <a:moveTo>
                    <a:pt x="46" y="1"/>
                  </a:moveTo>
                  <a:cubicBezTo>
                    <a:pt x="39" y="1"/>
                    <a:pt x="28" y="8"/>
                    <a:pt x="17" y="8"/>
                  </a:cubicBezTo>
                  <a:cubicBezTo>
                    <a:pt x="0" y="8"/>
                    <a:pt x="0" y="25"/>
                    <a:pt x="0" y="25"/>
                  </a:cubicBezTo>
                  <a:lnTo>
                    <a:pt x="34" y="25"/>
                  </a:lnTo>
                  <a:cubicBezTo>
                    <a:pt x="50" y="25"/>
                    <a:pt x="50" y="8"/>
                    <a:pt x="50" y="8"/>
                  </a:cubicBezTo>
                  <a:cubicBezTo>
                    <a:pt x="50" y="3"/>
                    <a:pt x="49" y="1"/>
                    <a:pt x="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60"/>
            <p:cNvSpPr/>
            <p:nvPr/>
          </p:nvSpPr>
          <p:spPr>
            <a:xfrm>
              <a:off x="2553132" y="3508928"/>
              <a:ext cx="278482" cy="281912"/>
            </a:xfrm>
            <a:custGeom>
              <a:rect b="b" l="l" r="r" t="t"/>
              <a:pathLst>
                <a:path extrusionOk="0" h="8796" w="8689">
                  <a:moveTo>
                    <a:pt x="5998" y="0"/>
                  </a:moveTo>
                  <a:cubicBezTo>
                    <a:pt x="5937" y="0"/>
                    <a:pt x="5876" y="2"/>
                    <a:pt x="5815" y="7"/>
                  </a:cubicBezTo>
                  <a:lnTo>
                    <a:pt x="3743" y="157"/>
                  </a:lnTo>
                  <a:cubicBezTo>
                    <a:pt x="3743" y="157"/>
                    <a:pt x="3626" y="132"/>
                    <a:pt x="3434" y="132"/>
                  </a:cubicBezTo>
                  <a:cubicBezTo>
                    <a:pt x="2902" y="132"/>
                    <a:pt x="1791" y="321"/>
                    <a:pt x="970" y="1744"/>
                  </a:cubicBezTo>
                  <a:lnTo>
                    <a:pt x="0" y="3566"/>
                  </a:lnTo>
                  <a:lnTo>
                    <a:pt x="2089" y="4752"/>
                  </a:lnTo>
                  <a:lnTo>
                    <a:pt x="2239" y="4601"/>
                  </a:lnTo>
                  <a:lnTo>
                    <a:pt x="2390" y="4886"/>
                  </a:lnTo>
                  <a:lnTo>
                    <a:pt x="2256" y="8795"/>
                  </a:lnTo>
                  <a:lnTo>
                    <a:pt x="7937" y="7709"/>
                  </a:lnTo>
                  <a:lnTo>
                    <a:pt x="7469" y="7041"/>
                  </a:lnTo>
                  <a:cubicBezTo>
                    <a:pt x="7018" y="6423"/>
                    <a:pt x="7118" y="5571"/>
                    <a:pt x="7302" y="4819"/>
                  </a:cubicBezTo>
                  <a:lnTo>
                    <a:pt x="7369" y="4568"/>
                  </a:lnTo>
                  <a:lnTo>
                    <a:pt x="8572" y="4601"/>
                  </a:lnTo>
                  <a:cubicBezTo>
                    <a:pt x="8572" y="4601"/>
                    <a:pt x="8689" y="3916"/>
                    <a:pt x="8572" y="2413"/>
                  </a:cubicBezTo>
                  <a:cubicBezTo>
                    <a:pt x="8555" y="2396"/>
                    <a:pt x="8555" y="2363"/>
                    <a:pt x="8555" y="2346"/>
                  </a:cubicBezTo>
                  <a:cubicBezTo>
                    <a:pt x="8428" y="1020"/>
                    <a:pt x="7308" y="0"/>
                    <a:pt x="599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60"/>
            <p:cNvSpPr/>
            <p:nvPr/>
          </p:nvSpPr>
          <p:spPr>
            <a:xfrm>
              <a:off x="2620597" y="3602835"/>
              <a:ext cx="13429" cy="62690"/>
            </a:xfrm>
            <a:custGeom>
              <a:rect b="b" l="l" r="r" t="t"/>
              <a:pathLst>
                <a:path extrusionOk="0" h="1956" w="419">
                  <a:moveTo>
                    <a:pt x="418" y="1"/>
                  </a:moveTo>
                  <a:cubicBezTo>
                    <a:pt x="368" y="84"/>
                    <a:pt x="335" y="184"/>
                    <a:pt x="302" y="285"/>
                  </a:cubicBezTo>
                  <a:cubicBezTo>
                    <a:pt x="235" y="452"/>
                    <a:pt x="151" y="702"/>
                    <a:pt x="68" y="970"/>
                  </a:cubicBezTo>
                  <a:cubicBezTo>
                    <a:pt x="17" y="1103"/>
                    <a:pt x="1" y="1237"/>
                    <a:pt x="17" y="1387"/>
                  </a:cubicBezTo>
                  <a:cubicBezTo>
                    <a:pt x="34" y="1488"/>
                    <a:pt x="68" y="1605"/>
                    <a:pt x="118" y="1705"/>
                  </a:cubicBezTo>
                  <a:cubicBezTo>
                    <a:pt x="168" y="1788"/>
                    <a:pt x="218" y="1872"/>
                    <a:pt x="285" y="1956"/>
                  </a:cubicBezTo>
                  <a:cubicBezTo>
                    <a:pt x="251" y="1855"/>
                    <a:pt x="201" y="1772"/>
                    <a:pt x="168" y="1688"/>
                  </a:cubicBezTo>
                  <a:cubicBezTo>
                    <a:pt x="51" y="1471"/>
                    <a:pt x="51" y="1220"/>
                    <a:pt x="118" y="986"/>
                  </a:cubicBezTo>
                  <a:cubicBezTo>
                    <a:pt x="201" y="736"/>
                    <a:pt x="285" y="502"/>
                    <a:pt x="335" y="301"/>
                  </a:cubicBezTo>
                  <a:cubicBezTo>
                    <a:pt x="368" y="201"/>
                    <a:pt x="402" y="101"/>
                    <a:pt x="4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60"/>
            <p:cNvSpPr/>
            <p:nvPr/>
          </p:nvSpPr>
          <p:spPr>
            <a:xfrm>
              <a:off x="2751810" y="3591073"/>
              <a:ext cx="76055" cy="63747"/>
            </a:xfrm>
            <a:custGeom>
              <a:rect b="b" l="l" r="r" t="t"/>
              <a:pathLst>
                <a:path extrusionOk="0" h="1989" w="2373">
                  <a:moveTo>
                    <a:pt x="117" y="0"/>
                  </a:moveTo>
                  <a:cubicBezTo>
                    <a:pt x="101" y="50"/>
                    <a:pt x="101" y="84"/>
                    <a:pt x="84" y="134"/>
                  </a:cubicBezTo>
                  <a:cubicBezTo>
                    <a:pt x="84" y="217"/>
                    <a:pt x="67" y="351"/>
                    <a:pt x="67" y="518"/>
                  </a:cubicBezTo>
                  <a:cubicBezTo>
                    <a:pt x="34" y="835"/>
                    <a:pt x="34" y="1287"/>
                    <a:pt x="17" y="1788"/>
                  </a:cubicBezTo>
                  <a:lnTo>
                    <a:pt x="0" y="1821"/>
                  </a:lnTo>
                  <a:lnTo>
                    <a:pt x="34" y="1821"/>
                  </a:lnTo>
                  <a:lnTo>
                    <a:pt x="318" y="1838"/>
                  </a:lnTo>
                  <a:cubicBezTo>
                    <a:pt x="869" y="1888"/>
                    <a:pt x="1387" y="1938"/>
                    <a:pt x="1755" y="1955"/>
                  </a:cubicBezTo>
                  <a:lnTo>
                    <a:pt x="2206" y="1988"/>
                  </a:lnTo>
                  <a:lnTo>
                    <a:pt x="2373" y="1988"/>
                  </a:lnTo>
                  <a:cubicBezTo>
                    <a:pt x="2306" y="1972"/>
                    <a:pt x="2256" y="1972"/>
                    <a:pt x="2206" y="1955"/>
                  </a:cubicBezTo>
                  <a:lnTo>
                    <a:pt x="1771" y="1905"/>
                  </a:lnTo>
                  <a:cubicBezTo>
                    <a:pt x="1404" y="1871"/>
                    <a:pt x="886" y="1821"/>
                    <a:pt x="318" y="1771"/>
                  </a:cubicBezTo>
                  <a:lnTo>
                    <a:pt x="69" y="1756"/>
                  </a:lnTo>
                  <a:lnTo>
                    <a:pt x="69" y="1756"/>
                  </a:lnTo>
                  <a:cubicBezTo>
                    <a:pt x="101" y="1267"/>
                    <a:pt x="101" y="829"/>
                    <a:pt x="101" y="518"/>
                  </a:cubicBezTo>
                  <a:cubicBezTo>
                    <a:pt x="101" y="368"/>
                    <a:pt x="117" y="234"/>
                    <a:pt x="117" y="134"/>
                  </a:cubicBezTo>
                  <a:cubicBezTo>
                    <a:pt x="117" y="84"/>
                    <a:pt x="117" y="50"/>
                    <a:pt x="1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60"/>
            <p:cNvSpPr/>
            <p:nvPr/>
          </p:nvSpPr>
          <p:spPr>
            <a:xfrm>
              <a:off x="2580439" y="3567291"/>
              <a:ext cx="246368" cy="32050"/>
            </a:xfrm>
            <a:custGeom>
              <a:rect b="b" l="l" r="r" t="t"/>
              <a:pathLst>
                <a:path extrusionOk="0" h="1000" w="7687">
                  <a:moveTo>
                    <a:pt x="7603" y="475"/>
                  </a:moveTo>
                  <a:cubicBezTo>
                    <a:pt x="7636" y="491"/>
                    <a:pt x="7653" y="491"/>
                    <a:pt x="7687" y="491"/>
                  </a:cubicBezTo>
                  <a:cubicBezTo>
                    <a:pt x="7653" y="475"/>
                    <a:pt x="7636" y="475"/>
                    <a:pt x="7603" y="475"/>
                  </a:cubicBezTo>
                  <a:close/>
                  <a:moveTo>
                    <a:pt x="568" y="1"/>
                  </a:moveTo>
                  <a:cubicBezTo>
                    <a:pt x="479" y="1"/>
                    <a:pt x="389" y="8"/>
                    <a:pt x="301" y="24"/>
                  </a:cubicBezTo>
                  <a:cubicBezTo>
                    <a:pt x="201" y="40"/>
                    <a:pt x="101" y="90"/>
                    <a:pt x="1" y="141"/>
                  </a:cubicBezTo>
                  <a:cubicBezTo>
                    <a:pt x="101" y="107"/>
                    <a:pt x="201" y="74"/>
                    <a:pt x="301" y="57"/>
                  </a:cubicBezTo>
                  <a:cubicBezTo>
                    <a:pt x="389" y="41"/>
                    <a:pt x="477" y="34"/>
                    <a:pt x="565" y="34"/>
                  </a:cubicBezTo>
                  <a:cubicBezTo>
                    <a:pt x="760" y="34"/>
                    <a:pt x="952" y="71"/>
                    <a:pt x="1137" y="141"/>
                  </a:cubicBezTo>
                  <a:cubicBezTo>
                    <a:pt x="1538" y="308"/>
                    <a:pt x="1905" y="508"/>
                    <a:pt x="2273" y="725"/>
                  </a:cubicBezTo>
                  <a:cubicBezTo>
                    <a:pt x="2507" y="842"/>
                    <a:pt x="2741" y="926"/>
                    <a:pt x="2991" y="976"/>
                  </a:cubicBezTo>
                  <a:cubicBezTo>
                    <a:pt x="3086" y="988"/>
                    <a:pt x="3180" y="1000"/>
                    <a:pt x="3275" y="1000"/>
                  </a:cubicBezTo>
                  <a:cubicBezTo>
                    <a:pt x="3314" y="1000"/>
                    <a:pt x="3353" y="998"/>
                    <a:pt x="3392" y="993"/>
                  </a:cubicBezTo>
                  <a:cubicBezTo>
                    <a:pt x="3526" y="993"/>
                    <a:pt x="3676" y="976"/>
                    <a:pt x="3810" y="943"/>
                  </a:cubicBezTo>
                  <a:cubicBezTo>
                    <a:pt x="4345" y="809"/>
                    <a:pt x="4829" y="558"/>
                    <a:pt x="5281" y="408"/>
                  </a:cubicBezTo>
                  <a:cubicBezTo>
                    <a:pt x="5498" y="341"/>
                    <a:pt x="5715" y="291"/>
                    <a:pt x="5932" y="274"/>
                  </a:cubicBezTo>
                  <a:cubicBezTo>
                    <a:pt x="6032" y="266"/>
                    <a:pt x="6133" y="262"/>
                    <a:pt x="6233" y="262"/>
                  </a:cubicBezTo>
                  <a:cubicBezTo>
                    <a:pt x="6333" y="262"/>
                    <a:pt x="6433" y="266"/>
                    <a:pt x="6534" y="274"/>
                  </a:cubicBezTo>
                  <a:cubicBezTo>
                    <a:pt x="6818" y="308"/>
                    <a:pt x="7102" y="358"/>
                    <a:pt x="7369" y="425"/>
                  </a:cubicBezTo>
                  <a:lnTo>
                    <a:pt x="7603" y="475"/>
                  </a:lnTo>
                  <a:lnTo>
                    <a:pt x="7386" y="408"/>
                  </a:lnTo>
                  <a:cubicBezTo>
                    <a:pt x="7102" y="324"/>
                    <a:pt x="6818" y="274"/>
                    <a:pt x="6534" y="241"/>
                  </a:cubicBezTo>
                  <a:cubicBezTo>
                    <a:pt x="6416" y="221"/>
                    <a:pt x="6299" y="213"/>
                    <a:pt x="6181" y="213"/>
                  </a:cubicBezTo>
                  <a:cubicBezTo>
                    <a:pt x="6098" y="213"/>
                    <a:pt x="6015" y="217"/>
                    <a:pt x="5932" y="224"/>
                  </a:cubicBezTo>
                  <a:cubicBezTo>
                    <a:pt x="5698" y="241"/>
                    <a:pt x="5481" y="291"/>
                    <a:pt x="5264" y="358"/>
                  </a:cubicBezTo>
                  <a:cubicBezTo>
                    <a:pt x="4796" y="508"/>
                    <a:pt x="4328" y="742"/>
                    <a:pt x="3793" y="876"/>
                  </a:cubicBezTo>
                  <a:cubicBezTo>
                    <a:pt x="3632" y="916"/>
                    <a:pt x="3470" y="938"/>
                    <a:pt x="3312" y="938"/>
                  </a:cubicBezTo>
                  <a:cubicBezTo>
                    <a:pt x="3208" y="938"/>
                    <a:pt x="3107" y="929"/>
                    <a:pt x="3008" y="909"/>
                  </a:cubicBezTo>
                  <a:cubicBezTo>
                    <a:pt x="2758" y="876"/>
                    <a:pt x="2524" y="792"/>
                    <a:pt x="2306" y="675"/>
                  </a:cubicBezTo>
                  <a:cubicBezTo>
                    <a:pt x="1939" y="458"/>
                    <a:pt x="1555" y="257"/>
                    <a:pt x="1154" y="107"/>
                  </a:cubicBezTo>
                  <a:cubicBezTo>
                    <a:pt x="969" y="38"/>
                    <a:pt x="768" y="1"/>
                    <a:pt x="56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60"/>
            <p:cNvSpPr/>
            <p:nvPr/>
          </p:nvSpPr>
          <p:spPr>
            <a:xfrm>
              <a:off x="2631302" y="3682639"/>
              <a:ext cx="117848" cy="21858"/>
            </a:xfrm>
            <a:custGeom>
              <a:rect b="b" l="l" r="r" t="t"/>
              <a:pathLst>
                <a:path extrusionOk="0" h="682" w="3677">
                  <a:moveTo>
                    <a:pt x="18" y="0"/>
                  </a:moveTo>
                  <a:cubicBezTo>
                    <a:pt x="1" y="0"/>
                    <a:pt x="18" y="17"/>
                    <a:pt x="18" y="50"/>
                  </a:cubicBezTo>
                  <a:cubicBezTo>
                    <a:pt x="34" y="84"/>
                    <a:pt x="51" y="117"/>
                    <a:pt x="68" y="151"/>
                  </a:cubicBezTo>
                  <a:cubicBezTo>
                    <a:pt x="151" y="268"/>
                    <a:pt x="252" y="368"/>
                    <a:pt x="369" y="451"/>
                  </a:cubicBezTo>
                  <a:cubicBezTo>
                    <a:pt x="552" y="568"/>
                    <a:pt x="770" y="652"/>
                    <a:pt x="970" y="669"/>
                  </a:cubicBezTo>
                  <a:cubicBezTo>
                    <a:pt x="1042" y="677"/>
                    <a:pt x="1113" y="682"/>
                    <a:pt x="1185" y="682"/>
                  </a:cubicBezTo>
                  <a:cubicBezTo>
                    <a:pt x="1379" y="682"/>
                    <a:pt x="1572" y="651"/>
                    <a:pt x="1755" y="602"/>
                  </a:cubicBezTo>
                  <a:cubicBezTo>
                    <a:pt x="2023" y="535"/>
                    <a:pt x="2273" y="451"/>
                    <a:pt x="2491" y="368"/>
                  </a:cubicBezTo>
                  <a:cubicBezTo>
                    <a:pt x="2691" y="301"/>
                    <a:pt x="2892" y="234"/>
                    <a:pt x="3109" y="184"/>
                  </a:cubicBezTo>
                  <a:cubicBezTo>
                    <a:pt x="3242" y="151"/>
                    <a:pt x="3376" y="134"/>
                    <a:pt x="3526" y="117"/>
                  </a:cubicBezTo>
                  <a:lnTo>
                    <a:pt x="3677" y="117"/>
                  </a:lnTo>
                  <a:cubicBezTo>
                    <a:pt x="3627" y="100"/>
                    <a:pt x="3577" y="100"/>
                    <a:pt x="3526" y="100"/>
                  </a:cubicBezTo>
                  <a:cubicBezTo>
                    <a:pt x="3376" y="100"/>
                    <a:pt x="3226" y="117"/>
                    <a:pt x="3092" y="151"/>
                  </a:cubicBezTo>
                  <a:cubicBezTo>
                    <a:pt x="2892" y="184"/>
                    <a:pt x="2674" y="251"/>
                    <a:pt x="2474" y="318"/>
                  </a:cubicBezTo>
                  <a:cubicBezTo>
                    <a:pt x="2257" y="384"/>
                    <a:pt x="2006" y="485"/>
                    <a:pt x="1739" y="535"/>
                  </a:cubicBezTo>
                  <a:cubicBezTo>
                    <a:pt x="1544" y="600"/>
                    <a:pt x="1350" y="624"/>
                    <a:pt x="1156" y="624"/>
                  </a:cubicBezTo>
                  <a:cubicBezTo>
                    <a:pt x="1099" y="624"/>
                    <a:pt x="1043" y="622"/>
                    <a:pt x="987" y="618"/>
                  </a:cubicBezTo>
                  <a:cubicBezTo>
                    <a:pt x="770" y="585"/>
                    <a:pt x="569" y="518"/>
                    <a:pt x="402" y="418"/>
                  </a:cubicBezTo>
                  <a:cubicBezTo>
                    <a:pt x="285" y="351"/>
                    <a:pt x="168" y="251"/>
                    <a:pt x="101" y="134"/>
                  </a:cubicBezTo>
                  <a:cubicBezTo>
                    <a:pt x="34" y="50"/>
                    <a:pt x="18" y="0"/>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60"/>
            <p:cNvSpPr/>
            <p:nvPr/>
          </p:nvSpPr>
          <p:spPr>
            <a:xfrm>
              <a:off x="2568676" y="3753310"/>
              <a:ext cx="275790" cy="383991"/>
            </a:xfrm>
            <a:custGeom>
              <a:rect b="b" l="l" r="r" t="t"/>
              <a:pathLst>
                <a:path extrusionOk="0" h="11981" w="8605">
                  <a:moveTo>
                    <a:pt x="7235" y="1"/>
                  </a:moveTo>
                  <a:lnTo>
                    <a:pt x="1855" y="636"/>
                  </a:lnTo>
                  <a:lnTo>
                    <a:pt x="835" y="4612"/>
                  </a:lnTo>
                  <a:cubicBezTo>
                    <a:pt x="835" y="4612"/>
                    <a:pt x="0" y="8856"/>
                    <a:pt x="334" y="11981"/>
                  </a:cubicBezTo>
                  <a:lnTo>
                    <a:pt x="5648" y="11830"/>
                  </a:lnTo>
                  <a:cubicBezTo>
                    <a:pt x="5648" y="11830"/>
                    <a:pt x="6700" y="7302"/>
                    <a:pt x="7653" y="4545"/>
                  </a:cubicBezTo>
                  <a:cubicBezTo>
                    <a:pt x="8605" y="1772"/>
                    <a:pt x="7235" y="1"/>
                    <a:pt x="723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60"/>
            <p:cNvSpPr/>
            <p:nvPr/>
          </p:nvSpPr>
          <p:spPr>
            <a:xfrm>
              <a:off x="2600246" y="3889875"/>
              <a:ext cx="198710" cy="42402"/>
            </a:xfrm>
            <a:custGeom>
              <a:rect b="b" l="l" r="r" t="t"/>
              <a:pathLst>
                <a:path extrusionOk="0" h="1323" w="6200">
                  <a:moveTo>
                    <a:pt x="1" y="0"/>
                  </a:moveTo>
                  <a:cubicBezTo>
                    <a:pt x="1" y="0"/>
                    <a:pt x="84" y="34"/>
                    <a:pt x="235" y="101"/>
                  </a:cubicBezTo>
                  <a:cubicBezTo>
                    <a:pt x="452" y="201"/>
                    <a:pt x="669" y="318"/>
                    <a:pt x="870" y="435"/>
                  </a:cubicBezTo>
                  <a:cubicBezTo>
                    <a:pt x="1170" y="635"/>
                    <a:pt x="1521" y="769"/>
                    <a:pt x="1872" y="853"/>
                  </a:cubicBezTo>
                  <a:cubicBezTo>
                    <a:pt x="1999" y="862"/>
                    <a:pt x="2126" y="868"/>
                    <a:pt x="2254" y="868"/>
                  </a:cubicBezTo>
                  <a:cubicBezTo>
                    <a:pt x="2566" y="868"/>
                    <a:pt x="2879" y="835"/>
                    <a:pt x="3175" y="752"/>
                  </a:cubicBezTo>
                  <a:cubicBezTo>
                    <a:pt x="3610" y="652"/>
                    <a:pt x="4028" y="568"/>
                    <a:pt x="4462" y="518"/>
                  </a:cubicBezTo>
                  <a:cubicBezTo>
                    <a:pt x="4536" y="512"/>
                    <a:pt x="4608" y="508"/>
                    <a:pt x="4680" y="508"/>
                  </a:cubicBezTo>
                  <a:cubicBezTo>
                    <a:pt x="4969" y="508"/>
                    <a:pt x="5244" y="562"/>
                    <a:pt x="5498" y="669"/>
                  </a:cubicBezTo>
                  <a:cubicBezTo>
                    <a:pt x="5732" y="769"/>
                    <a:pt x="5916" y="919"/>
                    <a:pt x="6066" y="1103"/>
                  </a:cubicBezTo>
                  <a:cubicBezTo>
                    <a:pt x="6159" y="1227"/>
                    <a:pt x="6194" y="1322"/>
                    <a:pt x="6199" y="1322"/>
                  </a:cubicBezTo>
                  <a:cubicBezTo>
                    <a:pt x="6200" y="1322"/>
                    <a:pt x="6200" y="1322"/>
                    <a:pt x="6200" y="1320"/>
                  </a:cubicBezTo>
                  <a:cubicBezTo>
                    <a:pt x="6200" y="1304"/>
                    <a:pt x="6200" y="1287"/>
                    <a:pt x="6183" y="1270"/>
                  </a:cubicBezTo>
                  <a:cubicBezTo>
                    <a:pt x="6166" y="1237"/>
                    <a:pt x="6166" y="1220"/>
                    <a:pt x="6150" y="1187"/>
                  </a:cubicBezTo>
                  <a:cubicBezTo>
                    <a:pt x="6133" y="1153"/>
                    <a:pt x="6116" y="1120"/>
                    <a:pt x="6083" y="1086"/>
                  </a:cubicBezTo>
                  <a:cubicBezTo>
                    <a:pt x="5949" y="886"/>
                    <a:pt x="5749" y="736"/>
                    <a:pt x="5531" y="635"/>
                  </a:cubicBezTo>
                  <a:cubicBezTo>
                    <a:pt x="5263" y="514"/>
                    <a:pt x="4973" y="458"/>
                    <a:pt x="4678" y="458"/>
                  </a:cubicBezTo>
                  <a:cubicBezTo>
                    <a:pt x="4606" y="458"/>
                    <a:pt x="4534" y="462"/>
                    <a:pt x="4462" y="468"/>
                  </a:cubicBezTo>
                  <a:cubicBezTo>
                    <a:pt x="4028" y="502"/>
                    <a:pt x="3593" y="585"/>
                    <a:pt x="3175" y="702"/>
                  </a:cubicBezTo>
                  <a:cubicBezTo>
                    <a:pt x="2887" y="771"/>
                    <a:pt x="2583" y="809"/>
                    <a:pt x="2279" y="809"/>
                  </a:cubicBezTo>
                  <a:cubicBezTo>
                    <a:pt x="2143" y="809"/>
                    <a:pt x="2007" y="801"/>
                    <a:pt x="1872" y="786"/>
                  </a:cubicBezTo>
                  <a:cubicBezTo>
                    <a:pt x="1538" y="719"/>
                    <a:pt x="1204" y="585"/>
                    <a:pt x="903" y="401"/>
                  </a:cubicBezTo>
                  <a:cubicBezTo>
                    <a:pt x="686" y="284"/>
                    <a:pt x="469" y="167"/>
                    <a:pt x="251" y="84"/>
                  </a:cubicBezTo>
                  <a:cubicBezTo>
                    <a:pt x="185" y="51"/>
                    <a:pt x="118" y="34"/>
                    <a:pt x="68" y="17"/>
                  </a:cubicBezTo>
                  <a:cubicBezTo>
                    <a:pt x="34" y="0"/>
                    <a:pt x="18" y="0"/>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60"/>
            <p:cNvSpPr/>
            <p:nvPr/>
          </p:nvSpPr>
          <p:spPr>
            <a:xfrm>
              <a:off x="2577779" y="4057400"/>
              <a:ext cx="181018" cy="29646"/>
            </a:xfrm>
            <a:custGeom>
              <a:rect b="b" l="l" r="r" t="t"/>
              <a:pathLst>
                <a:path extrusionOk="0" h="925" w="5648">
                  <a:moveTo>
                    <a:pt x="2" y="1"/>
                  </a:moveTo>
                  <a:cubicBezTo>
                    <a:pt x="1" y="1"/>
                    <a:pt x="0" y="1"/>
                    <a:pt x="0" y="3"/>
                  </a:cubicBezTo>
                  <a:cubicBezTo>
                    <a:pt x="0" y="20"/>
                    <a:pt x="17" y="37"/>
                    <a:pt x="33" y="53"/>
                  </a:cubicBezTo>
                  <a:cubicBezTo>
                    <a:pt x="67" y="103"/>
                    <a:pt x="117" y="137"/>
                    <a:pt x="150" y="187"/>
                  </a:cubicBezTo>
                  <a:cubicBezTo>
                    <a:pt x="301" y="354"/>
                    <a:pt x="485" y="488"/>
                    <a:pt x="685" y="588"/>
                  </a:cubicBezTo>
                  <a:cubicBezTo>
                    <a:pt x="969" y="755"/>
                    <a:pt x="1287" y="872"/>
                    <a:pt x="1621" y="905"/>
                  </a:cubicBezTo>
                  <a:cubicBezTo>
                    <a:pt x="1723" y="918"/>
                    <a:pt x="1827" y="924"/>
                    <a:pt x="1930" y="924"/>
                  </a:cubicBezTo>
                  <a:cubicBezTo>
                    <a:pt x="2232" y="924"/>
                    <a:pt x="2533" y="871"/>
                    <a:pt x="2807" y="772"/>
                  </a:cubicBezTo>
                  <a:cubicBezTo>
                    <a:pt x="3225" y="621"/>
                    <a:pt x="3576" y="421"/>
                    <a:pt x="3927" y="304"/>
                  </a:cubicBezTo>
                  <a:cubicBezTo>
                    <a:pt x="4137" y="222"/>
                    <a:pt x="4364" y="181"/>
                    <a:pt x="4590" y="181"/>
                  </a:cubicBezTo>
                  <a:cubicBezTo>
                    <a:pt x="4687" y="181"/>
                    <a:pt x="4784" y="189"/>
                    <a:pt x="4879" y="204"/>
                  </a:cubicBezTo>
                  <a:cubicBezTo>
                    <a:pt x="5096" y="237"/>
                    <a:pt x="5297" y="321"/>
                    <a:pt x="5480" y="454"/>
                  </a:cubicBezTo>
                  <a:cubicBezTo>
                    <a:pt x="5531" y="521"/>
                    <a:pt x="5581" y="571"/>
                    <a:pt x="5648" y="638"/>
                  </a:cubicBezTo>
                  <a:cubicBezTo>
                    <a:pt x="5631" y="621"/>
                    <a:pt x="5614" y="605"/>
                    <a:pt x="5614" y="588"/>
                  </a:cubicBezTo>
                  <a:cubicBezTo>
                    <a:pt x="5581" y="538"/>
                    <a:pt x="5531" y="488"/>
                    <a:pt x="5480" y="438"/>
                  </a:cubicBezTo>
                  <a:cubicBezTo>
                    <a:pt x="5313" y="287"/>
                    <a:pt x="5113" y="187"/>
                    <a:pt x="4896" y="154"/>
                  </a:cubicBezTo>
                  <a:cubicBezTo>
                    <a:pt x="4795" y="139"/>
                    <a:pt x="4695" y="131"/>
                    <a:pt x="4595" y="131"/>
                  </a:cubicBezTo>
                  <a:cubicBezTo>
                    <a:pt x="4363" y="131"/>
                    <a:pt x="4132" y="172"/>
                    <a:pt x="3910" y="254"/>
                  </a:cubicBezTo>
                  <a:cubicBezTo>
                    <a:pt x="3559" y="371"/>
                    <a:pt x="3191" y="555"/>
                    <a:pt x="2790" y="705"/>
                  </a:cubicBezTo>
                  <a:cubicBezTo>
                    <a:pt x="2515" y="818"/>
                    <a:pt x="2220" y="874"/>
                    <a:pt x="1921" y="874"/>
                  </a:cubicBezTo>
                  <a:cubicBezTo>
                    <a:pt x="1821" y="874"/>
                    <a:pt x="1721" y="868"/>
                    <a:pt x="1621" y="855"/>
                  </a:cubicBezTo>
                  <a:cubicBezTo>
                    <a:pt x="1303" y="822"/>
                    <a:pt x="986" y="722"/>
                    <a:pt x="702" y="555"/>
                  </a:cubicBezTo>
                  <a:cubicBezTo>
                    <a:pt x="501" y="454"/>
                    <a:pt x="334" y="321"/>
                    <a:pt x="167" y="170"/>
                  </a:cubicBezTo>
                  <a:cubicBezTo>
                    <a:pt x="62" y="65"/>
                    <a:pt x="11" y="1"/>
                    <a:pt x="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60"/>
            <p:cNvSpPr/>
            <p:nvPr/>
          </p:nvSpPr>
          <p:spPr>
            <a:xfrm>
              <a:off x="2653256" y="3752701"/>
              <a:ext cx="171403" cy="70254"/>
            </a:xfrm>
            <a:custGeom>
              <a:rect b="b" l="l" r="r" t="t"/>
              <a:pathLst>
                <a:path extrusionOk="0" h="2192" w="5348">
                  <a:moveTo>
                    <a:pt x="4458" y="0"/>
                  </a:moveTo>
                  <a:cubicBezTo>
                    <a:pt x="3655" y="0"/>
                    <a:pt x="1" y="1607"/>
                    <a:pt x="1" y="1607"/>
                  </a:cubicBezTo>
                  <a:lnTo>
                    <a:pt x="201" y="2192"/>
                  </a:lnTo>
                  <a:lnTo>
                    <a:pt x="5348" y="1356"/>
                  </a:lnTo>
                  <a:cubicBezTo>
                    <a:pt x="5298" y="1106"/>
                    <a:pt x="5214" y="855"/>
                    <a:pt x="5114" y="621"/>
                  </a:cubicBezTo>
                  <a:cubicBezTo>
                    <a:pt x="5014" y="354"/>
                    <a:pt x="4730" y="153"/>
                    <a:pt x="4596" y="36"/>
                  </a:cubicBezTo>
                  <a:cubicBezTo>
                    <a:pt x="4573" y="12"/>
                    <a:pt x="4525" y="0"/>
                    <a:pt x="445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60"/>
            <p:cNvSpPr/>
            <p:nvPr/>
          </p:nvSpPr>
          <p:spPr>
            <a:xfrm>
              <a:off x="2614187" y="3769912"/>
              <a:ext cx="51440" cy="53043"/>
            </a:xfrm>
            <a:custGeom>
              <a:rect b="b" l="l" r="r" t="t"/>
              <a:pathLst>
                <a:path extrusionOk="0" h="1655" w="1605">
                  <a:moveTo>
                    <a:pt x="217" y="1"/>
                  </a:moveTo>
                  <a:lnTo>
                    <a:pt x="0" y="1170"/>
                  </a:lnTo>
                  <a:lnTo>
                    <a:pt x="1420" y="1655"/>
                  </a:lnTo>
                  <a:lnTo>
                    <a:pt x="1604" y="1087"/>
                  </a:lnTo>
                  <a:lnTo>
                    <a:pt x="217"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60"/>
            <p:cNvSpPr/>
            <p:nvPr/>
          </p:nvSpPr>
          <p:spPr>
            <a:xfrm>
              <a:off x="2647904" y="3817057"/>
              <a:ext cx="66985" cy="204511"/>
            </a:xfrm>
            <a:custGeom>
              <a:rect b="b" l="l" r="r" t="t"/>
              <a:pathLst>
                <a:path extrusionOk="0" h="6381" w="2090">
                  <a:moveTo>
                    <a:pt x="836" y="0"/>
                  </a:moveTo>
                  <a:lnTo>
                    <a:pt x="385" y="167"/>
                  </a:lnTo>
                  <a:cubicBezTo>
                    <a:pt x="385" y="167"/>
                    <a:pt x="1" y="1587"/>
                    <a:pt x="18" y="2523"/>
                  </a:cubicBezTo>
                  <a:cubicBezTo>
                    <a:pt x="18" y="3459"/>
                    <a:pt x="51" y="5414"/>
                    <a:pt x="185" y="6115"/>
                  </a:cubicBezTo>
                  <a:cubicBezTo>
                    <a:pt x="221" y="6303"/>
                    <a:pt x="388" y="6380"/>
                    <a:pt x="604" y="6380"/>
                  </a:cubicBezTo>
                  <a:cubicBezTo>
                    <a:pt x="1175" y="6380"/>
                    <a:pt x="2089" y="5837"/>
                    <a:pt x="1822" y="5363"/>
                  </a:cubicBezTo>
                  <a:cubicBezTo>
                    <a:pt x="1471" y="4729"/>
                    <a:pt x="820" y="2423"/>
                    <a:pt x="803" y="1888"/>
                  </a:cubicBezTo>
                  <a:cubicBezTo>
                    <a:pt x="803" y="1353"/>
                    <a:pt x="836" y="0"/>
                    <a:pt x="83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60"/>
            <p:cNvSpPr/>
            <p:nvPr/>
          </p:nvSpPr>
          <p:spPr>
            <a:xfrm>
              <a:off x="2654346" y="3982980"/>
              <a:ext cx="48748" cy="26569"/>
            </a:xfrm>
            <a:custGeom>
              <a:rect b="b" l="l" r="r" t="t"/>
              <a:pathLst>
                <a:path extrusionOk="0" h="829" w="1521">
                  <a:moveTo>
                    <a:pt x="1516" y="1"/>
                  </a:moveTo>
                  <a:cubicBezTo>
                    <a:pt x="1495" y="1"/>
                    <a:pt x="1444" y="80"/>
                    <a:pt x="1337" y="186"/>
                  </a:cubicBezTo>
                  <a:cubicBezTo>
                    <a:pt x="1053" y="504"/>
                    <a:pt x="685" y="704"/>
                    <a:pt x="268" y="771"/>
                  </a:cubicBezTo>
                  <a:cubicBezTo>
                    <a:pt x="101" y="805"/>
                    <a:pt x="0" y="805"/>
                    <a:pt x="0" y="805"/>
                  </a:cubicBezTo>
                  <a:cubicBezTo>
                    <a:pt x="71" y="817"/>
                    <a:pt x="134" y="828"/>
                    <a:pt x="194" y="828"/>
                  </a:cubicBezTo>
                  <a:cubicBezTo>
                    <a:pt x="219" y="828"/>
                    <a:pt x="243" y="826"/>
                    <a:pt x="268" y="821"/>
                  </a:cubicBezTo>
                  <a:cubicBezTo>
                    <a:pt x="702" y="771"/>
                    <a:pt x="1103" y="554"/>
                    <a:pt x="1370" y="220"/>
                  </a:cubicBezTo>
                  <a:cubicBezTo>
                    <a:pt x="1437" y="153"/>
                    <a:pt x="1487" y="86"/>
                    <a:pt x="1521" y="3"/>
                  </a:cubicBezTo>
                  <a:cubicBezTo>
                    <a:pt x="1519" y="1"/>
                    <a:pt x="1518" y="1"/>
                    <a:pt x="15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60"/>
            <p:cNvSpPr/>
            <p:nvPr/>
          </p:nvSpPr>
          <p:spPr>
            <a:xfrm>
              <a:off x="2665596" y="4008203"/>
              <a:ext cx="5929" cy="13429"/>
            </a:xfrm>
            <a:custGeom>
              <a:rect b="b" l="l" r="r" t="t"/>
              <a:pathLst>
                <a:path extrusionOk="0" h="419" w="185">
                  <a:moveTo>
                    <a:pt x="17" y="1"/>
                  </a:moveTo>
                  <a:cubicBezTo>
                    <a:pt x="0" y="18"/>
                    <a:pt x="17" y="101"/>
                    <a:pt x="50" y="218"/>
                  </a:cubicBezTo>
                  <a:cubicBezTo>
                    <a:pt x="101" y="335"/>
                    <a:pt x="151" y="419"/>
                    <a:pt x="167" y="419"/>
                  </a:cubicBezTo>
                  <a:cubicBezTo>
                    <a:pt x="184" y="402"/>
                    <a:pt x="167" y="318"/>
                    <a:pt x="117" y="201"/>
                  </a:cubicBezTo>
                  <a:cubicBezTo>
                    <a:pt x="67" y="85"/>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60"/>
            <p:cNvSpPr/>
            <p:nvPr/>
          </p:nvSpPr>
          <p:spPr>
            <a:xfrm>
              <a:off x="2682710" y="4001793"/>
              <a:ext cx="7532" cy="12884"/>
            </a:xfrm>
            <a:custGeom>
              <a:rect b="b" l="l" r="r" t="t"/>
              <a:pathLst>
                <a:path extrusionOk="0" h="402" w="235">
                  <a:moveTo>
                    <a:pt x="18" y="0"/>
                  </a:moveTo>
                  <a:cubicBezTo>
                    <a:pt x="1" y="0"/>
                    <a:pt x="34" y="101"/>
                    <a:pt x="84" y="218"/>
                  </a:cubicBezTo>
                  <a:cubicBezTo>
                    <a:pt x="135" y="318"/>
                    <a:pt x="201" y="401"/>
                    <a:pt x="218" y="401"/>
                  </a:cubicBezTo>
                  <a:cubicBezTo>
                    <a:pt x="235" y="385"/>
                    <a:pt x="201" y="285"/>
                    <a:pt x="151" y="184"/>
                  </a:cubicBezTo>
                  <a:cubicBezTo>
                    <a:pt x="84" y="67"/>
                    <a:pt x="34"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60"/>
            <p:cNvSpPr/>
            <p:nvPr/>
          </p:nvSpPr>
          <p:spPr>
            <a:xfrm>
              <a:off x="2697710" y="3989999"/>
              <a:ext cx="8077" cy="12884"/>
            </a:xfrm>
            <a:custGeom>
              <a:rect b="b" l="l" r="r" t="t"/>
              <a:pathLst>
                <a:path extrusionOk="0" h="402" w="252">
                  <a:moveTo>
                    <a:pt x="17" y="1"/>
                  </a:moveTo>
                  <a:cubicBezTo>
                    <a:pt x="1" y="18"/>
                    <a:pt x="34" y="101"/>
                    <a:pt x="101" y="218"/>
                  </a:cubicBezTo>
                  <a:cubicBezTo>
                    <a:pt x="151" y="318"/>
                    <a:pt x="218" y="402"/>
                    <a:pt x="235" y="402"/>
                  </a:cubicBezTo>
                  <a:cubicBezTo>
                    <a:pt x="251" y="385"/>
                    <a:pt x="218" y="302"/>
                    <a:pt x="151" y="185"/>
                  </a:cubicBezTo>
                  <a:cubicBezTo>
                    <a:pt x="84" y="84"/>
                    <a:pt x="34"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60"/>
            <p:cNvSpPr/>
            <p:nvPr/>
          </p:nvSpPr>
          <p:spPr>
            <a:xfrm>
              <a:off x="2595438" y="3808916"/>
              <a:ext cx="78202" cy="169929"/>
            </a:xfrm>
            <a:custGeom>
              <a:rect b="b" l="l" r="r" t="t"/>
              <a:pathLst>
                <a:path extrusionOk="0" h="5302" w="2440">
                  <a:moveTo>
                    <a:pt x="2022" y="1"/>
                  </a:moveTo>
                  <a:cubicBezTo>
                    <a:pt x="1942" y="1"/>
                    <a:pt x="1867" y="32"/>
                    <a:pt x="1822" y="104"/>
                  </a:cubicBezTo>
                  <a:lnTo>
                    <a:pt x="1688" y="170"/>
                  </a:lnTo>
                  <a:cubicBezTo>
                    <a:pt x="1187" y="1073"/>
                    <a:pt x="1404" y="2259"/>
                    <a:pt x="819" y="3111"/>
                  </a:cubicBezTo>
                  <a:cubicBezTo>
                    <a:pt x="585" y="3445"/>
                    <a:pt x="251" y="3713"/>
                    <a:pt x="117" y="4114"/>
                  </a:cubicBezTo>
                  <a:cubicBezTo>
                    <a:pt x="0" y="4414"/>
                    <a:pt x="67" y="4765"/>
                    <a:pt x="268" y="5033"/>
                  </a:cubicBezTo>
                  <a:cubicBezTo>
                    <a:pt x="432" y="5208"/>
                    <a:pt x="653" y="5302"/>
                    <a:pt x="880" y="5302"/>
                  </a:cubicBezTo>
                  <a:cubicBezTo>
                    <a:pt x="977" y="5302"/>
                    <a:pt x="1075" y="5285"/>
                    <a:pt x="1170" y="5250"/>
                  </a:cubicBezTo>
                  <a:cubicBezTo>
                    <a:pt x="1387" y="5150"/>
                    <a:pt x="1554" y="4966"/>
                    <a:pt x="1655" y="4732"/>
                  </a:cubicBezTo>
                  <a:cubicBezTo>
                    <a:pt x="1738" y="4498"/>
                    <a:pt x="1805" y="4264"/>
                    <a:pt x="1838" y="4030"/>
                  </a:cubicBezTo>
                  <a:cubicBezTo>
                    <a:pt x="2022" y="2961"/>
                    <a:pt x="2206" y="1891"/>
                    <a:pt x="2390" y="822"/>
                  </a:cubicBezTo>
                  <a:cubicBezTo>
                    <a:pt x="2440" y="622"/>
                    <a:pt x="2440" y="388"/>
                    <a:pt x="2356" y="187"/>
                  </a:cubicBezTo>
                  <a:cubicBezTo>
                    <a:pt x="2285" y="75"/>
                    <a:pt x="2146" y="1"/>
                    <a:pt x="202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60"/>
            <p:cNvSpPr/>
            <p:nvPr/>
          </p:nvSpPr>
          <p:spPr>
            <a:xfrm>
              <a:off x="2646302" y="3819172"/>
              <a:ext cx="6987" cy="156404"/>
            </a:xfrm>
            <a:custGeom>
              <a:rect b="b" l="l" r="r" t="t"/>
              <a:pathLst>
                <a:path extrusionOk="0" h="4880" w="218">
                  <a:moveTo>
                    <a:pt x="218" y="1"/>
                  </a:moveTo>
                  <a:lnTo>
                    <a:pt x="218" y="1"/>
                  </a:lnTo>
                  <a:cubicBezTo>
                    <a:pt x="201" y="68"/>
                    <a:pt x="185" y="135"/>
                    <a:pt x="185" y="185"/>
                  </a:cubicBezTo>
                  <a:cubicBezTo>
                    <a:pt x="168" y="318"/>
                    <a:pt x="151" y="485"/>
                    <a:pt x="118" y="719"/>
                  </a:cubicBezTo>
                  <a:cubicBezTo>
                    <a:pt x="84" y="1154"/>
                    <a:pt x="34" y="1755"/>
                    <a:pt x="17" y="2440"/>
                  </a:cubicBezTo>
                  <a:cubicBezTo>
                    <a:pt x="1" y="3109"/>
                    <a:pt x="17" y="3727"/>
                    <a:pt x="51" y="4161"/>
                  </a:cubicBezTo>
                  <a:cubicBezTo>
                    <a:pt x="51" y="4379"/>
                    <a:pt x="68" y="4562"/>
                    <a:pt x="84" y="4679"/>
                  </a:cubicBezTo>
                  <a:cubicBezTo>
                    <a:pt x="84" y="4746"/>
                    <a:pt x="84" y="4813"/>
                    <a:pt x="101" y="4880"/>
                  </a:cubicBezTo>
                  <a:cubicBezTo>
                    <a:pt x="118" y="4813"/>
                    <a:pt x="118" y="4746"/>
                    <a:pt x="101" y="4679"/>
                  </a:cubicBezTo>
                  <a:cubicBezTo>
                    <a:pt x="101" y="4546"/>
                    <a:pt x="101" y="4379"/>
                    <a:pt x="84" y="4161"/>
                  </a:cubicBezTo>
                  <a:cubicBezTo>
                    <a:pt x="68" y="3727"/>
                    <a:pt x="68" y="3109"/>
                    <a:pt x="84" y="2440"/>
                  </a:cubicBezTo>
                  <a:cubicBezTo>
                    <a:pt x="101" y="1772"/>
                    <a:pt x="134" y="1154"/>
                    <a:pt x="168" y="719"/>
                  </a:cubicBezTo>
                  <a:cubicBezTo>
                    <a:pt x="185" y="502"/>
                    <a:pt x="201" y="335"/>
                    <a:pt x="201" y="201"/>
                  </a:cubicBezTo>
                  <a:cubicBezTo>
                    <a:pt x="218" y="135"/>
                    <a:pt x="218" y="68"/>
                    <a:pt x="2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60"/>
            <p:cNvSpPr/>
            <p:nvPr/>
          </p:nvSpPr>
          <p:spPr>
            <a:xfrm>
              <a:off x="2599188" y="3943430"/>
              <a:ext cx="39646" cy="28941"/>
            </a:xfrm>
            <a:custGeom>
              <a:rect b="b" l="l" r="r" t="t"/>
              <a:pathLst>
                <a:path extrusionOk="0" h="903" w="1237">
                  <a:moveTo>
                    <a:pt x="0" y="0"/>
                  </a:moveTo>
                  <a:lnTo>
                    <a:pt x="0" y="0"/>
                  </a:lnTo>
                  <a:cubicBezTo>
                    <a:pt x="17" y="84"/>
                    <a:pt x="51" y="151"/>
                    <a:pt x="101" y="217"/>
                  </a:cubicBezTo>
                  <a:cubicBezTo>
                    <a:pt x="301" y="552"/>
                    <a:pt x="635" y="786"/>
                    <a:pt x="1003" y="869"/>
                  </a:cubicBezTo>
                  <a:cubicBezTo>
                    <a:pt x="1086" y="903"/>
                    <a:pt x="1170" y="903"/>
                    <a:pt x="1237" y="903"/>
                  </a:cubicBezTo>
                  <a:cubicBezTo>
                    <a:pt x="719" y="786"/>
                    <a:pt x="268" y="468"/>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60"/>
            <p:cNvSpPr/>
            <p:nvPr/>
          </p:nvSpPr>
          <p:spPr>
            <a:xfrm>
              <a:off x="2608835" y="3965288"/>
              <a:ext cx="11282" cy="8686"/>
            </a:xfrm>
            <a:custGeom>
              <a:rect b="b" l="l" r="r" t="t"/>
              <a:pathLst>
                <a:path extrusionOk="0" h="271" w="352">
                  <a:moveTo>
                    <a:pt x="330" y="0"/>
                  </a:moveTo>
                  <a:cubicBezTo>
                    <a:pt x="312" y="0"/>
                    <a:pt x="238" y="46"/>
                    <a:pt x="151" y="104"/>
                  </a:cubicBezTo>
                  <a:cubicBezTo>
                    <a:pt x="67" y="187"/>
                    <a:pt x="0" y="254"/>
                    <a:pt x="0" y="271"/>
                  </a:cubicBezTo>
                  <a:cubicBezTo>
                    <a:pt x="17" y="271"/>
                    <a:pt x="100" y="237"/>
                    <a:pt x="184" y="154"/>
                  </a:cubicBezTo>
                  <a:cubicBezTo>
                    <a:pt x="284" y="87"/>
                    <a:pt x="351" y="20"/>
                    <a:pt x="334" y="3"/>
                  </a:cubicBezTo>
                  <a:cubicBezTo>
                    <a:pt x="334" y="1"/>
                    <a:pt x="333" y="0"/>
                    <a:pt x="3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60"/>
            <p:cNvSpPr/>
            <p:nvPr/>
          </p:nvSpPr>
          <p:spPr>
            <a:xfrm>
              <a:off x="2598643" y="3953462"/>
              <a:ext cx="6474" cy="6698"/>
            </a:xfrm>
            <a:custGeom>
              <a:rect b="b" l="l" r="r" t="t"/>
              <a:pathLst>
                <a:path extrusionOk="0" h="209" w="202">
                  <a:moveTo>
                    <a:pt x="179" y="0"/>
                  </a:moveTo>
                  <a:cubicBezTo>
                    <a:pt x="161" y="0"/>
                    <a:pt x="109" y="30"/>
                    <a:pt x="68" y="72"/>
                  </a:cubicBezTo>
                  <a:cubicBezTo>
                    <a:pt x="17" y="138"/>
                    <a:pt x="1" y="205"/>
                    <a:pt x="17" y="205"/>
                  </a:cubicBezTo>
                  <a:cubicBezTo>
                    <a:pt x="20" y="207"/>
                    <a:pt x="22" y="208"/>
                    <a:pt x="25" y="208"/>
                  </a:cubicBezTo>
                  <a:cubicBezTo>
                    <a:pt x="43" y="208"/>
                    <a:pt x="74" y="165"/>
                    <a:pt x="118" y="122"/>
                  </a:cubicBezTo>
                  <a:cubicBezTo>
                    <a:pt x="151" y="72"/>
                    <a:pt x="201" y="21"/>
                    <a:pt x="184" y="5"/>
                  </a:cubicBezTo>
                  <a:cubicBezTo>
                    <a:pt x="184" y="2"/>
                    <a:pt x="182" y="0"/>
                    <a:pt x="1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60"/>
            <p:cNvSpPr/>
            <p:nvPr/>
          </p:nvSpPr>
          <p:spPr>
            <a:xfrm>
              <a:off x="2643641" y="3800455"/>
              <a:ext cx="34838" cy="24582"/>
            </a:xfrm>
            <a:custGeom>
              <a:rect b="b" l="l" r="r" t="t"/>
              <a:pathLst>
                <a:path extrusionOk="0" h="767" w="1087">
                  <a:moveTo>
                    <a:pt x="67" y="0"/>
                  </a:moveTo>
                  <a:cubicBezTo>
                    <a:pt x="67" y="0"/>
                    <a:pt x="50" y="17"/>
                    <a:pt x="34" y="67"/>
                  </a:cubicBezTo>
                  <a:cubicBezTo>
                    <a:pt x="0" y="150"/>
                    <a:pt x="0" y="217"/>
                    <a:pt x="17" y="301"/>
                  </a:cubicBezTo>
                  <a:cubicBezTo>
                    <a:pt x="17" y="418"/>
                    <a:pt x="67" y="518"/>
                    <a:pt x="151" y="602"/>
                  </a:cubicBezTo>
                  <a:cubicBezTo>
                    <a:pt x="261" y="712"/>
                    <a:pt x="403" y="767"/>
                    <a:pt x="543" y="767"/>
                  </a:cubicBezTo>
                  <a:cubicBezTo>
                    <a:pt x="678" y="767"/>
                    <a:pt x="813" y="717"/>
                    <a:pt x="919" y="618"/>
                  </a:cubicBezTo>
                  <a:cubicBezTo>
                    <a:pt x="1003" y="535"/>
                    <a:pt x="1053" y="418"/>
                    <a:pt x="1070" y="301"/>
                  </a:cubicBezTo>
                  <a:cubicBezTo>
                    <a:pt x="1086" y="234"/>
                    <a:pt x="1070" y="150"/>
                    <a:pt x="1053" y="84"/>
                  </a:cubicBezTo>
                  <a:cubicBezTo>
                    <a:pt x="1036" y="34"/>
                    <a:pt x="1019" y="0"/>
                    <a:pt x="1019" y="0"/>
                  </a:cubicBezTo>
                  <a:lnTo>
                    <a:pt x="1019" y="0"/>
                  </a:lnTo>
                  <a:cubicBezTo>
                    <a:pt x="1036" y="100"/>
                    <a:pt x="1053" y="201"/>
                    <a:pt x="1036" y="301"/>
                  </a:cubicBezTo>
                  <a:cubicBezTo>
                    <a:pt x="1003" y="401"/>
                    <a:pt x="953" y="501"/>
                    <a:pt x="886" y="568"/>
                  </a:cubicBezTo>
                  <a:cubicBezTo>
                    <a:pt x="786" y="660"/>
                    <a:pt x="660" y="706"/>
                    <a:pt x="537" y="706"/>
                  </a:cubicBezTo>
                  <a:cubicBezTo>
                    <a:pt x="414" y="706"/>
                    <a:pt x="293" y="660"/>
                    <a:pt x="201" y="568"/>
                  </a:cubicBezTo>
                  <a:cubicBezTo>
                    <a:pt x="117" y="485"/>
                    <a:pt x="67" y="401"/>
                    <a:pt x="50" y="284"/>
                  </a:cubicBezTo>
                  <a:cubicBezTo>
                    <a:pt x="34" y="201"/>
                    <a:pt x="50" y="100"/>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60"/>
            <p:cNvSpPr/>
            <p:nvPr/>
          </p:nvSpPr>
          <p:spPr>
            <a:xfrm>
              <a:off x="2656493" y="3800968"/>
              <a:ext cx="11794" cy="21474"/>
            </a:xfrm>
            <a:custGeom>
              <a:rect b="b" l="l" r="r" t="t"/>
              <a:pathLst>
                <a:path extrusionOk="0" h="670" w="368">
                  <a:moveTo>
                    <a:pt x="0" y="1"/>
                  </a:moveTo>
                  <a:cubicBezTo>
                    <a:pt x="167" y="185"/>
                    <a:pt x="301" y="418"/>
                    <a:pt x="351" y="669"/>
                  </a:cubicBezTo>
                  <a:cubicBezTo>
                    <a:pt x="368" y="402"/>
                    <a:pt x="234" y="1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60"/>
            <p:cNvSpPr/>
            <p:nvPr/>
          </p:nvSpPr>
          <p:spPr>
            <a:xfrm>
              <a:off x="2648994" y="3366466"/>
              <a:ext cx="97496" cy="189351"/>
            </a:xfrm>
            <a:custGeom>
              <a:rect b="b" l="l" r="r" t="t"/>
              <a:pathLst>
                <a:path extrusionOk="0" h="5908" w="3042">
                  <a:moveTo>
                    <a:pt x="1004" y="0"/>
                  </a:moveTo>
                  <a:cubicBezTo>
                    <a:pt x="502" y="0"/>
                    <a:pt x="81" y="398"/>
                    <a:pt x="50" y="926"/>
                  </a:cubicBezTo>
                  <a:cubicBezTo>
                    <a:pt x="0" y="1528"/>
                    <a:pt x="0" y="2146"/>
                    <a:pt x="50" y="2747"/>
                  </a:cubicBezTo>
                  <a:cubicBezTo>
                    <a:pt x="201" y="3683"/>
                    <a:pt x="919" y="3800"/>
                    <a:pt x="919" y="3800"/>
                  </a:cubicBezTo>
                  <a:cubicBezTo>
                    <a:pt x="919" y="3800"/>
                    <a:pt x="936" y="4385"/>
                    <a:pt x="936" y="4936"/>
                  </a:cubicBezTo>
                  <a:cubicBezTo>
                    <a:pt x="953" y="5471"/>
                    <a:pt x="1404" y="5905"/>
                    <a:pt x="1955" y="5905"/>
                  </a:cubicBezTo>
                  <a:cubicBezTo>
                    <a:pt x="1975" y="5907"/>
                    <a:pt x="1995" y="5907"/>
                    <a:pt x="2015" y="5907"/>
                  </a:cubicBezTo>
                  <a:cubicBezTo>
                    <a:pt x="2523" y="5907"/>
                    <a:pt x="2942" y="5501"/>
                    <a:pt x="2974" y="4986"/>
                  </a:cubicBezTo>
                  <a:lnTo>
                    <a:pt x="3025" y="508"/>
                  </a:lnTo>
                  <a:lnTo>
                    <a:pt x="3041" y="208"/>
                  </a:lnTo>
                  <a:lnTo>
                    <a:pt x="1120" y="7"/>
                  </a:lnTo>
                  <a:cubicBezTo>
                    <a:pt x="1081" y="2"/>
                    <a:pt x="1042" y="0"/>
                    <a:pt x="1004"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60"/>
            <p:cNvSpPr/>
            <p:nvPr/>
          </p:nvSpPr>
          <p:spPr>
            <a:xfrm>
              <a:off x="2657006" y="3410599"/>
              <a:ext cx="7532" cy="7532"/>
            </a:xfrm>
            <a:custGeom>
              <a:rect b="b" l="l" r="r" t="t"/>
              <a:pathLst>
                <a:path extrusionOk="0" h="235" w="235">
                  <a:moveTo>
                    <a:pt x="135" y="0"/>
                  </a:moveTo>
                  <a:cubicBezTo>
                    <a:pt x="68" y="0"/>
                    <a:pt x="1" y="50"/>
                    <a:pt x="1" y="117"/>
                  </a:cubicBezTo>
                  <a:cubicBezTo>
                    <a:pt x="1" y="167"/>
                    <a:pt x="51" y="234"/>
                    <a:pt x="118" y="234"/>
                  </a:cubicBezTo>
                  <a:cubicBezTo>
                    <a:pt x="185" y="234"/>
                    <a:pt x="235" y="184"/>
                    <a:pt x="235" y="117"/>
                  </a:cubicBezTo>
                  <a:cubicBezTo>
                    <a:pt x="235" y="50"/>
                    <a:pt x="185" y="0"/>
                    <a:pt x="1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60"/>
            <p:cNvSpPr/>
            <p:nvPr/>
          </p:nvSpPr>
          <p:spPr>
            <a:xfrm>
              <a:off x="2655404" y="3404702"/>
              <a:ext cx="15576" cy="3878"/>
            </a:xfrm>
            <a:custGeom>
              <a:rect b="b" l="l" r="r" t="t"/>
              <a:pathLst>
                <a:path extrusionOk="0" h="121" w="486">
                  <a:moveTo>
                    <a:pt x="235" y="0"/>
                  </a:moveTo>
                  <a:cubicBezTo>
                    <a:pt x="168" y="0"/>
                    <a:pt x="118" y="17"/>
                    <a:pt x="51" y="51"/>
                  </a:cubicBezTo>
                  <a:cubicBezTo>
                    <a:pt x="18" y="84"/>
                    <a:pt x="1" y="117"/>
                    <a:pt x="18" y="117"/>
                  </a:cubicBezTo>
                  <a:cubicBezTo>
                    <a:pt x="18" y="119"/>
                    <a:pt x="19" y="120"/>
                    <a:pt x="21" y="120"/>
                  </a:cubicBezTo>
                  <a:cubicBezTo>
                    <a:pt x="40" y="120"/>
                    <a:pt x="133" y="67"/>
                    <a:pt x="251" y="67"/>
                  </a:cubicBezTo>
                  <a:cubicBezTo>
                    <a:pt x="355" y="67"/>
                    <a:pt x="446" y="120"/>
                    <a:pt x="477" y="120"/>
                  </a:cubicBezTo>
                  <a:cubicBezTo>
                    <a:pt x="481" y="120"/>
                    <a:pt x="484" y="119"/>
                    <a:pt x="485" y="117"/>
                  </a:cubicBezTo>
                  <a:cubicBezTo>
                    <a:pt x="485" y="117"/>
                    <a:pt x="469" y="84"/>
                    <a:pt x="435" y="51"/>
                  </a:cubicBezTo>
                  <a:cubicBezTo>
                    <a:pt x="368" y="17"/>
                    <a:pt x="302" y="0"/>
                    <a:pt x="2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60"/>
            <p:cNvSpPr/>
            <p:nvPr/>
          </p:nvSpPr>
          <p:spPr>
            <a:xfrm>
              <a:off x="2696107" y="3410599"/>
              <a:ext cx="7532" cy="7532"/>
            </a:xfrm>
            <a:custGeom>
              <a:rect b="b" l="l" r="r" t="t"/>
              <a:pathLst>
                <a:path extrusionOk="0" h="235" w="235">
                  <a:moveTo>
                    <a:pt x="118" y="0"/>
                  </a:moveTo>
                  <a:cubicBezTo>
                    <a:pt x="51" y="0"/>
                    <a:pt x="1" y="50"/>
                    <a:pt x="1" y="117"/>
                  </a:cubicBezTo>
                  <a:cubicBezTo>
                    <a:pt x="1" y="167"/>
                    <a:pt x="51" y="234"/>
                    <a:pt x="118" y="234"/>
                  </a:cubicBezTo>
                  <a:cubicBezTo>
                    <a:pt x="168" y="234"/>
                    <a:pt x="235" y="184"/>
                    <a:pt x="235" y="117"/>
                  </a:cubicBezTo>
                  <a:cubicBezTo>
                    <a:pt x="235" y="50"/>
                    <a:pt x="184"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60"/>
            <p:cNvSpPr/>
            <p:nvPr/>
          </p:nvSpPr>
          <p:spPr>
            <a:xfrm>
              <a:off x="2695562" y="3405247"/>
              <a:ext cx="15576" cy="4295"/>
            </a:xfrm>
            <a:custGeom>
              <a:rect b="b" l="l" r="r" t="t"/>
              <a:pathLst>
                <a:path extrusionOk="0" h="134" w="486">
                  <a:moveTo>
                    <a:pt x="252" y="0"/>
                  </a:moveTo>
                  <a:cubicBezTo>
                    <a:pt x="185" y="0"/>
                    <a:pt x="118" y="17"/>
                    <a:pt x="68" y="67"/>
                  </a:cubicBezTo>
                  <a:cubicBezTo>
                    <a:pt x="18" y="84"/>
                    <a:pt x="1" y="117"/>
                    <a:pt x="18" y="134"/>
                  </a:cubicBezTo>
                  <a:cubicBezTo>
                    <a:pt x="34" y="134"/>
                    <a:pt x="118" y="67"/>
                    <a:pt x="252" y="67"/>
                  </a:cubicBezTo>
                  <a:cubicBezTo>
                    <a:pt x="356" y="67"/>
                    <a:pt x="446" y="120"/>
                    <a:pt x="477" y="120"/>
                  </a:cubicBezTo>
                  <a:cubicBezTo>
                    <a:pt x="481" y="120"/>
                    <a:pt x="484" y="119"/>
                    <a:pt x="486" y="117"/>
                  </a:cubicBezTo>
                  <a:cubicBezTo>
                    <a:pt x="486" y="117"/>
                    <a:pt x="469" y="84"/>
                    <a:pt x="435" y="67"/>
                  </a:cubicBezTo>
                  <a:cubicBezTo>
                    <a:pt x="385" y="17"/>
                    <a:pt x="318" y="0"/>
                    <a:pt x="2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60"/>
            <p:cNvSpPr/>
            <p:nvPr/>
          </p:nvSpPr>
          <p:spPr>
            <a:xfrm>
              <a:off x="2670403" y="3405759"/>
              <a:ext cx="12339" cy="34197"/>
            </a:xfrm>
            <a:custGeom>
              <a:rect b="b" l="l" r="r" t="t"/>
              <a:pathLst>
                <a:path extrusionOk="0" h="1067" w="385">
                  <a:moveTo>
                    <a:pt x="385" y="1"/>
                  </a:moveTo>
                  <a:cubicBezTo>
                    <a:pt x="285" y="201"/>
                    <a:pt x="201" y="402"/>
                    <a:pt x="118" y="619"/>
                  </a:cubicBezTo>
                  <a:cubicBezTo>
                    <a:pt x="84" y="719"/>
                    <a:pt x="67" y="803"/>
                    <a:pt x="34" y="870"/>
                  </a:cubicBezTo>
                  <a:cubicBezTo>
                    <a:pt x="17" y="920"/>
                    <a:pt x="1" y="953"/>
                    <a:pt x="17" y="1003"/>
                  </a:cubicBezTo>
                  <a:cubicBezTo>
                    <a:pt x="17" y="1020"/>
                    <a:pt x="51" y="1037"/>
                    <a:pt x="67" y="1054"/>
                  </a:cubicBezTo>
                  <a:lnTo>
                    <a:pt x="118" y="1054"/>
                  </a:lnTo>
                  <a:cubicBezTo>
                    <a:pt x="159" y="1062"/>
                    <a:pt x="197" y="1066"/>
                    <a:pt x="232" y="1066"/>
                  </a:cubicBezTo>
                  <a:cubicBezTo>
                    <a:pt x="268" y="1066"/>
                    <a:pt x="301" y="1062"/>
                    <a:pt x="335" y="1054"/>
                  </a:cubicBezTo>
                  <a:cubicBezTo>
                    <a:pt x="268" y="1037"/>
                    <a:pt x="201" y="1020"/>
                    <a:pt x="134" y="1020"/>
                  </a:cubicBezTo>
                  <a:cubicBezTo>
                    <a:pt x="101" y="1020"/>
                    <a:pt x="67" y="1020"/>
                    <a:pt x="51" y="987"/>
                  </a:cubicBezTo>
                  <a:cubicBezTo>
                    <a:pt x="51" y="953"/>
                    <a:pt x="67" y="920"/>
                    <a:pt x="84" y="886"/>
                  </a:cubicBezTo>
                  <a:lnTo>
                    <a:pt x="184" y="636"/>
                  </a:lnTo>
                  <a:cubicBezTo>
                    <a:pt x="268" y="435"/>
                    <a:pt x="335" y="218"/>
                    <a:pt x="3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60"/>
            <p:cNvSpPr/>
            <p:nvPr/>
          </p:nvSpPr>
          <p:spPr>
            <a:xfrm>
              <a:off x="2678448" y="3477519"/>
              <a:ext cx="39646" cy="17948"/>
            </a:xfrm>
            <a:custGeom>
              <a:rect b="b" l="l" r="r" t="t"/>
              <a:pathLst>
                <a:path extrusionOk="0" h="560" w="1237">
                  <a:moveTo>
                    <a:pt x="1237" y="1"/>
                  </a:moveTo>
                  <a:lnTo>
                    <a:pt x="1237" y="1"/>
                  </a:lnTo>
                  <a:cubicBezTo>
                    <a:pt x="869" y="235"/>
                    <a:pt x="435" y="335"/>
                    <a:pt x="0" y="335"/>
                  </a:cubicBezTo>
                  <a:lnTo>
                    <a:pt x="17" y="552"/>
                  </a:lnTo>
                  <a:cubicBezTo>
                    <a:pt x="74" y="557"/>
                    <a:pt x="128" y="560"/>
                    <a:pt x="180" y="560"/>
                  </a:cubicBezTo>
                  <a:cubicBezTo>
                    <a:pt x="972" y="560"/>
                    <a:pt x="1237" y="1"/>
                    <a:pt x="123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60"/>
            <p:cNvSpPr/>
            <p:nvPr/>
          </p:nvSpPr>
          <p:spPr>
            <a:xfrm>
              <a:off x="2701460" y="3358838"/>
              <a:ext cx="57337" cy="150314"/>
            </a:xfrm>
            <a:custGeom>
              <a:rect b="b" l="l" r="r" t="t"/>
              <a:pathLst>
                <a:path extrusionOk="0" h="4690" w="1789">
                  <a:moveTo>
                    <a:pt x="595" y="1"/>
                  </a:moveTo>
                  <a:cubicBezTo>
                    <a:pt x="542" y="1"/>
                    <a:pt x="489" y="4"/>
                    <a:pt x="435" y="11"/>
                  </a:cubicBezTo>
                  <a:cubicBezTo>
                    <a:pt x="285" y="11"/>
                    <a:pt x="134" y="78"/>
                    <a:pt x="51" y="212"/>
                  </a:cubicBezTo>
                  <a:cubicBezTo>
                    <a:pt x="1" y="329"/>
                    <a:pt x="17" y="462"/>
                    <a:pt x="84" y="579"/>
                  </a:cubicBezTo>
                  <a:cubicBezTo>
                    <a:pt x="168" y="746"/>
                    <a:pt x="285" y="880"/>
                    <a:pt x="418" y="1014"/>
                  </a:cubicBezTo>
                  <a:cubicBezTo>
                    <a:pt x="485" y="1064"/>
                    <a:pt x="535" y="1131"/>
                    <a:pt x="569" y="1198"/>
                  </a:cubicBezTo>
                  <a:cubicBezTo>
                    <a:pt x="602" y="1331"/>
                    <a:pt x="569" y="1448"/>
                    <a:pt x="519" y="1548"/>
                  </a:cubicBezTo>
                  <a:cubicBezTo>
                    <a:pt x="435" y="1749"/>
                    <a:pt x="385" y="1983"/>
                    <a:pt x="402" y="2200"/>
                  </a:cubicBezTo>
                  <a:cubicBezTo>
                    <a:pt x="402" y="2417"/>
                    <a:pt x="502" y="2618"/>
                    <a:pt x="669" y="2785"/>
                  </a:cubicBezTo>
                  <a:cubicBezTo>
                    <a:pt x="736" y="2835"/>
                    <a:pt x="803" y="2902"/>
                    <a:pt x="870" y="2985"/>
                  </a:cubicBezTo>
                  <a:cubicBezTo>
                    <a:pt x="903" y="3119"/>
                    <a:pt x="886" y="3253"/>
                    <a:pt x="836" y="3386"/>
                  </a:cubicBezTo>
                  <a:cubicBezTo>
                    <a:pt x="753" y="3654"/>
                    <a:pt x="753" y="3954"/>
                    <a:pt x="853" y="4239"/>
                  </a:cubicBezTo>
                  <a:cubicBezTo>
                    <a:pt x="953" y="4506"/>
                    <a:pt x="1287" y="4606"/>
                    <a:pt x="1555" y="4690"/>
                  </a:cubicBezTo>
                  <a:lnTo>
                    <a:pt x="1605" y="4406"/>
                  </a:lnTo>
                  <a:cubicBezTo>
                    <a:pt x="1789" y="3386"/>
                    <a:pt x="1738" y="2334"/>
                    <a:pt x="1705" y="1298"/>
                  </a:cubicBezTo>
                  <a:cubicBezTo>
                    <a:pt x="1688" y="964"/>
                    <a:pt x="1655" y="613"/>
                    <a:pt x="1454" y="345"/>
                  </a:cubicBezTo>
                  <a:cubicBezTo>
                    <a:pt x="1224" y="130"/>
                    <a:pt x="920" y="1"/>
                    <a:pt x="59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60"/>
            <p:cNvSpPr/>
            <p:nvPr/>
          </p:nvSpPr>
          <p:spPr>
            <a:xfrm>
              <a:off x="2637199" y="3356819"/>
              <a:ext cx="75542" cy="35928"/>
            </a:xfrm>
            <a:custGeom>
              <a:rect b="b" l="l" r="r" t="t"/>
              <a:pathLst>
                <a:path extrusionOk="0" h="1121" w="2357">
                  <a:moveTo>
                    <a:pt x="520" y="1"/>
                  </a:moveTo>
                  <a:cubicBezTo>
                    <a:pt x="492" y="1"/>
                    <a:pt x="465" y="3"/>
                    <a:pt x="435" y="7"/>
                  </a:cubicBezTo>
                  <a:cubicBezTo>
                    <a:pt x="285" y="7"/>
                    <a:pt x="151" y="74"/>
                    <a:pt x="51" y="191"/>
                  </a:cubicBezTo>
                  <a:cubicBezTo>
                    <a:pt x="1" y="258"/>
                    <a:pt x="1" y="342"/>
                    <a:pt x="68" y="408"/>
                  </a:cubicBezTo>
                  <a:cubicBezTo>
                    <a:pt x="118" y="442"/>
                    <a:pt x="168" y="459"/>
                    <a:pt x="218" y="492"/>
                  </a:cubicBezTo>
                  <a:cubicBezTo>
                    <a:pt x="268" y="525"/>
                    <a:pt x="318" y="559"/>
                    <a:pt x="352" y="609"/>
                  </a:cubicBezTo>
                  <a:cubicBezTo>
                    <a:pt x="385" y="626"/>
                    <a:pt x="402" y="659"/>
                    <a:pt x="435" y="676"/>
                  </a:cubicBezTo>
                  <a:cubicBezTo>
                    <a:pt x="435" y="692"/>
                    <a:pt x="435" y="692"/>
                    <a:pt x="452" y="709"/>
                  </a:cubicBezTo>
                  <a:lnTo>
                    <a:pt x="469" y="726"/>
                  </a:lnTo>
                  <a:lnTo>
                    <a:pt x="535" y="793"/>
                  </a:lnTo>
                  <a:cubicBezTo>
                    <a:pt x="602" y="843"/>
                    <a:pt x="669" y="893"/>
                    <a:pt x="736" y="943"/>
                  </a:cubicBezTo>
                  <a:cubicBezTo>
                    <a:pt x="836" y="1027"/>
                    <a:pt x="953" y="1077"/>
                    <a:pt x="1087" y="1093"/>
                  </a:cubicBezTo>
                  <a:cubicBezTo>
                    <a:pt x="1168" y="1111"/>
                    <a:pt x="1250" y="1120"/>
                    <a:pt x="1333" y="1120"/>
                  </a:cubicBezTo>
                  <a:cubicBezTo>
                    <a:pt x="1490" y="1120"/>
                    <a:pt x="1646" y="1087"/>
                    <a:pt x="1789" y="1010"/>
                  </a:cubicBezTo>
                  <a:cubicBezTo>
                    <a:pt x="1939" y="943"/>
                    <a:pt x="2073" y="843"/>
                    <a:pt x="2173" y="709"/>
                  </a:cubicBezTo>
                  <a:cubicBezTo>
                    <a:pt x="2323" y="492"/>
                    <a:pt x="2357" y="325"/>
                    <a:pt x="2273" y="225"/>
                  </a:cubicBezTo>
                  <a:cubicBezTo>
                    <a:pt x="2240" y="183"/>
                    <a:pt x="2177" y="166"/>
                    <a:pt x="2098" y="166"/>
                  </a:cubicBezTo>
                  <a:cubicBezTo>
                    <a:pt x="2018" y="166"/>
                    <a:pt x="1922" y="183"/>
                    <a:pt x="1822" y="208"/>
                  </a:cubicBezTo>
                  <a:cubicBezTo>
                    <a:pt x="1722" y="225"/>
                    <a:pt x="1621" y="241"/>
                    <a:pt x="1521" y="258"/>
                  </a:cubicBezTo>
                  <a:cubicBezTo>
                    <a:pt x="1479" y="266"/>
                    <a:pt x="1438" y="271"/>
                    <a:pt x="1396" y="271"/>
                  </a:cubicBezTo>
                  <a:cubicBezTo>
                    <a:pt x="1354" y="271"/>
                    <a:pt x="1312" y="266"/>
                    <a:pt x="1271" y="258"/>
                  </a:cubicBezTo>
                  <a:cubicBezTo>
                    <a:pt x="1237" y="241"/>
                    <a:pt x="1204" y="225"/>
                    <a:pt x="1170" y="208"/>
                  </a:cubicBezTo>
                  <a:cubicBezTo>
                    <a:pt x="1103" y="191"/>
                    <a:pt x="1053" y="158"/>
                    <a:pt x="970" y="124"/>
                  </a:cubicBezTo>
                  <a:cubicBezTo>
                    <a:pt x="936" y="108"/>
                    <a:pt x="886" y="91"/>
                    <a:pt x="853" y="74"/>
                  </a:cubicBezTo>
                  <a:cubicBezTo>
                    <a:pt x="836" y="58"/>
                    <a:pt x="803" y="58"/>
                    <a:pt x="786" y="41"/>
                  </a:cubicBezTo>
                  <a:cubicBezTo>
                    <a:pt x="769" y="41"/>
                    <a:pt x="736" y="24"/>
                    <a:pt x="719" y="24"/>
                  </a:cubicBezTo>
                  <a:cubicBezTo>
                    <a:pt x="648" y="12"/>
                    <a:pt x="586" y="1"/>
                    <a:pt x="5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60"/>
            <p:cNvSpPr/>
            <p:nvPr/>
          </p:nvSpPr>
          <p:spPr>
            <a:xfrm>
              <a:off x="2695050" y="3389991"/>
              <a:ext cx="18781" cy="5577"/>
            </a:xfrm>
            <a:custGeom>
              <a:rect b="b" l="l" r="r" t="t"/>
              <a:pathLst>
                <a:path extrusionOk="0" h="174" w="586">
                  <a:moveTo>
                    <a:pt x="264" y="1"/>
                  </a:moveTo>
                  <a:cubicBezTo>
                    <a:pt x="201" y="1"/>
                    <a:pt x="140" y="14"/>
                    <a:pt x="84" y="42"/>
                  </a:cubicBezTo>
                  <a:cubicBezTo>
                    <a:pt x="17" y="58"/>
                    <a:pt x="0" y="92"/>
                    <a:pt x="0" y="92"/>
                  </a:cubicBezTo>
                  <a:lnTo>
                    <a:pt x="0" y="109"/>
                  </a:lnTo>
                  <a:cubicBezTo>
                    <a:pt x="17" y="142"/>
                    <a:pt x="134" y="125"/>
                    <a:pt x="284" y="142"/>
                  </a:cubicBezTo>
                  <a:cubicBezTo>
                    <a:pt x="388" y="154"/>
                    <a:pt x="484" y="173"/>
                    <a:pt x="539" y="173"/>
                  </a:cubicBezTo>
                  <a:cubicBezTo>
                    <a:pt x="563" y="173"/>
                    <a:pt x="580" y="169"/>
                    <a:pt x="585" y="159"/>
                  </a:cubicBezTo>
                  <a:cubicBezTo>
                    <a:pt x="585" y="142"/>
                    <a:pt x="568" y="109"/>
                    <a:pt x="518" y="75"/>
                  </a:cubicBezTo>
                  <a:cubicBezTo>
                    <a:pt x="440" y="27"/>
                    <a:pt x="351" y="1"/>
                    <a:pt x="26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60"/>
            <p:cNvSpPr/>
            <p:nvPr/>
          </p:nvSpPr>
          <p:spPr>
            <a:xfrm>
              <a:off x="2657006" y="3392459"/>
              <a:ext cx="14519" cy="4711"/>
            </a:xfrm>
            <a:custGeom>
              <a:rect b="b" l="l" r="r" t="t"/>
              <a:pathLst>
                <a:path extrusionOk="0" h="147" w="453">
                  <a:moveTo>
                    <a:pt x="230" y="0"/>
                  </a:moveTo>
                  <a:cubicBezTo>
                    <a:pt x="166" y="0"/>
                    <a:pt x="104" y="21"/>
                    <a:pt x="51" y="65"/>
                  </a:cubicBezTo>
                  <a:cubicBezTo>
                    <a:pt x="18" y="82"/>
                    <a:pt x="1" y="115"/>
                    <a:pt x="1" y="132"/>
                  </a:cubicBezTo>
                  <a:cubicBezTo>
                    <a:pt x="12" y="143"/>
                    <a:pt x="29" y="147"/>
                    <a:pt x="50" y="147"/>
                  </a:cubicBezTo>
                  <a:cubicBezTo>
                    <a:pt x="92" y="147"/>
                    <a:pt x="151" y="132"/>
                    <a:pt x="218" y="132"/>
                  </a:cubicBezTo>
                  <a:cubicBezTo>
                    <a:pt x="245" y="128"/>
                    <a:pt x="269" y="127"/>
                    <a:pt x="292" y="127"/>
                  </a:cubicBezTo>
                  <a:cubicBezTo>
                    <a:pt x="333" y="127"/>
                    <a:pt x="366" y="131"/>
                    <a:pt x="391" y="131"/>
                  </a:cubicBezTo>
                  <a:cubicBezTo>
                    <a:pt x="414" y="131"/>
                    <a:pt x="429" y="127"/>
                    <a:pt x="435" y="115"/>
                  </a:cubicBezTo>
                  <a:cubicBezTo>
                    <a:pt x="452" y="98"/>
                    <a:pt x="435" y="82"/>
                    <a:pt x="402" y="48"/>
                  </a:cubicBezTo>
                  <a:cubicBezTo>
                    <a:pt x="347" y="17"/>
                    <a:pt x="288" y="0"/>
                    <a:pt x="2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60"/>
            <p:cNvSpPr/>
            <p:nvPr/>
          </p:nvSpPr>
          <p:spPr>
            <a:xfrm>
              <a:off x="942331" y="4406649"/>
              <a:ext cx="61600" cy="41248"/>
            </a:xfrm>
            <a:custGeom>
              <a:rect b="b" l="l" r="r" t="t"/>
              <a:pathLst>
                <a:path extrusionOk="0" h="1287" w="1922">
                  <a:moveTo>
                    <a:pt x="267" y="0"/>
                  </a:moveTo>
                  <a:lnTo>
                    <a:pt x="0" y="1086"/>
                  </a:lnTo>
                  <a:lnTo>
                    <a:pt x="1855" y="1287"/>
                  </a:lnTo>
                  <a:lnTo>
                    <a:pt x="1922" y="217"/>
                  </a:lnTo>
                  <a:lnTo>
                    <a:pt x="267"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60"/>
            <p:cNvSpPr/>
            <p:nvPr/>
          </p:nvSpPr>
          <p:spPr>
            <a:xfrm>
              <a:off x="972298" y="4408251"/>
              <a:ext cx="5384" cy="31633"/>
            </a:xfrm>
            <a:custGeom>
              <a:rect b="b" l="l" r="r" t="t"/>
              <a:pathLst>
                <a:path extrusionOk="0" h="987" w="168">
                  <a:moveTo>
                    <a:pt x="168" y="0"/>
                  </a:moveTo>
                  <a:cubicBezTo>
                    <a:pt x="118" y="151"/>
                    <a:pt x="84" y="318"/>
                    <a:pt x="51" y="485"/>
                  </a:cubicBezTo>
                  <a:cubicBezTo>
                    <a:pt x="17" y="652"/>
                    <a:pt x="1" y="819"/>
                    <a:pt x="1" y="986"/>
                  </a:cubicBezTo>
                  <a:cubicBezTo>
                    <a:pt x="84" y="669"/>
                    <a:pt x="151" y="334"/>
                    <a:pt x="1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60"/>
            <p:cNvSpPr/>
            <p:nvPr/>
          </p:nvSpPr>
          <p:spPr>
            <a:xfrm>
              <a:off x="943934" y="4434468"/>
              <a:ext cx="57850" cy="9679"/>
            </a:xfrm>
            <a:custGeom>
              <a:rect b="b" l="l" r="r" t="t"/>
              <a:pathLst>
                <a:path extrusionOk="0" h="302" w="1805">
                  <a:moveTo>
                    <a:pt x="0" y="1"/>
                  </a:moveTo>
                  <a:cubicBezTo>
                    <a:pt x="84" y="34"/>
                    <a:pt x="167" y="51"/>
                    <a:pt x="268" y="68"/>
                  </a:cubicBezTo>
                  <a:cubicBezTo>
                    <a:pt x="418" y="101"/>
                    <a:pt x="652" y="135"/>
                    <a:pt x="902" y="185"/>
                  </a:cubicBezTo>
                  <a:lnTo>
                    <a:pt x="1537" y="268"/>
                  </a:lnTo>
                  <a:cubicBezTo>
                    <a:pt x="1638" y="285"/>
                    <a:pt x="1721" y="302"/>
                    <a:pt x="1805" y="302"/>
                  </a:cubicBezTo>
                  <a:cubicBezTo>
                    <a:pt x="1721" y="268"/>
                    <a:pt x="1638" y="252"/>
                    <a:pt x="1554" y="235"/>
                  </a:cubicBezTo>
                  <a:cubicBezTo>
                    <a:pt x="1387" y="201"/>
                    <a:pt x="1153" y="168"/>
                    <a:pt x="902" y="135"/>
                  </a:cubicBezTo>
                  <a:lnTo>
                    <a:pt x="268" y="34"/>
                  </a:lnTo>
                  <a:cubicBezTo>
                    <a:pt x="184" y="18"/>
                    <a:pt x="84"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60"/>
            <p:cNvSpPr/>
            <p:nvPr/>
          </p:nvSpPr>
          <p:spPr>
            <a:xfrm>
              <a:off x="1157579" y="4408251"/>
              <a:ext cx="119995" cy="39678"/>
            </a:xfrm>
            <a:custGeom>
              <a:rect b="b" l="l" r="r" t="t"/>
              <a:pathLst>
                <a:path extrusionOk="0" h="1238" w="3744">
                  <a:moveTo>
                    <a:pt x="1" y="0"/>
                  </a:moveTo>
                  <a:lnTo>
                    <a:pt x="18" y="1220"/>
                  </a:lnTo>
                  <a:lnTo>
                    <a:pt x="135" y="1220"/>
                  </a:lnTo>
                  <a:cubicBezTo>
                    <a:pt x="373" y="1227"/>
                    <a:pt x="931" y="1238"/>
                    <a:pt x="1519" y="1238"/>
                  </a:cubicBezTo>
                  <a:cubicBezTo>
                    <a:pt x="2293" y="1238"/>
                    <a:pt x="3117" y="1220"/>
                    <a:pt x="3326" y="1153"/>
                  </a:cubicBezTo>
                  <a:cubicBezTo>
                    <a:pt x="3744" y="1019"/>
                    <a:pt x="2023" y="669"/>
                    <a:pt x="2023" y="669"/>
                  </a:cubicBezTo>
                  <a:lnTo>
                    <a:pt x="2006"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60"/>
            <p:cNvSpPr/>
            <p:nvPr/>
          </p:nvSpPr>
          <p:spPr>
            <a:xfrm>
              <a:off x="1161329" y="4443603"/>
              <a:ext cx="100733" cy="2692"/>
            </a:xfrm>
            <a:custGeom>
              <a:rect b="b" l="l" r="r" t="t"/>
              <a:pathLst>
                <a:path extrusionOk="0" h="84" w="3143">
                  <a:moveTo>
                    <a:pt x="3142" y="0"/>
                  </a:moveTo>
                  <a:lnTo>
                    <a:pt x="2775" y="17"/>
                  </a:lnTo>
                  <a:cubicBezTo>
                    <a:pt x="2474" y="33"/>
                    <a:pt x="2039" y="50"/>
                    <a:pt x="1572" y="50"/>
                  </a:cubicBezTo>
                  <a:cubicBezTo>
                    <a:pt x="1104" y="67"/>
                    <a:pt x="669" y="67"/>
                    <a:pt x="368" y="67"/>
                  </a:cubicBezTo>
                  <a:lnTo>
                    <a:pt x="1" y="67"/>
                  </a:lnTo>
                  <a:lnTo>
                    <a:pt x="368" y="84"/>
                  </a:lnTo>
                  <a:lnTo>
                    <a:pt x="1572" y="84"/>
                  </a:lnTo>
                  <a:cubicBezTo>
                    <a:pt x="2039" y="67"/>
                    <a:pt x="2474" y="50"/>
                    <a:pt x="2775" y="33"/>
                  </a:cubicBezTo>
                  <a:lnTo>
                    <a:pt x="314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60"/>
            <p:cNvSpPr/>
            <p:nvPr/>
          </p:nvSpPr>
          <p:spPr>
            <a:xfrm>
              <a:off x="1243281" y="4435558"/>
              <a:ext cx="6442" cy="10192"/>
            </a:xfrm>
            <a:custGeom>
              <a:rect b="b" l="l" r="r" t="t"/>
              <a:pathLst>
                <a:path extrusionOk="0" h="318" w="201">
                  <a:moveTo>
                    <a:pt x="201" y="0"/>
                  </a:moveTo>
                  <a:lnTo>
                    <a:pt x="201" y="0"/>
                  </a:lnTo>
                  <a:cubicBezTo>
                    <a:pt x="84" y="51"/>
                    <a:pt x="0" y="184"/>
                    <a:pt x="17" y="318"/>
                  </a:cubicBezTo>
                  <a:cubicBezTo>
                    <a:pt x="34" y="251"/>
                    <a:pt x="50" y="201"/>
                    <a:pt x="84" y="134"/>
                  </a:cubicBezTo>
                  <a:cubicBezTo>
                    <a:pt x="117" y="84"/>
                    <a:pt x="151" y="34"/>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60"/>
            <p:cNvSpPr/>
            <p:nvPr/>
          </p:nvSpPr>
          <p:spPr>
            <a:xfrm>
              <a:off x="1224531" y="4430750"/>
              <a:ext cx="3237" cy="5897"/>
            </a:xfrm>
            <a:custGeom>
              <a:rect b="b" l="l" r="r" t="t"/>
              <a:pathLst>
                <a:path extrusionOk="0" h="184" w="101">
                  <a:moveTo>
                    <a:pt x="101" y="0"/>
                  </a:moveTo>
                  <a:cubicBezTo>
                    <a:pt x="101" y="0"/>
                    <a:pt x="67" y="33"/>
                    <a:pt x="34" y="84"/>
                  </a:cubicBezTo>
                  <a:cubicBezTo>
                    <a:pt x="17" y="134"/>
                    <a:pt x="1" y="167"/>
                    <a:pt x="1" y="184"/>
                  </a:cubicBezTo>
                  <a:cubicBezTo>
                    <a:pt x="1" y="184"/>
                    <a:pt x="34" y="150"/>
                    <a:pt x="67" y="100"/>
                  </a:cubicBezTo>
                  <a:cubicBezTo>
                    <a:pt x="84" y="50"/>
                    <a:pt x="101" y="17"/>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60"/>
            <p:cNvSpPr/>
            <p:nvPr/>
          </p:nvSpPr>
          <p:spPr>
            <a:xfrm>
              <a:off x="1219179" y="4430206"/>
              <a:ext cx="4327" cy="3782"/>
            </a:xfrm>
            <a:custGeom>
              <a:rect b="b" l="l" r="r" t="t"/>
              <a:pathLst>
                <a:path extrusionOk="0" h="118" w="135">
                  <a:moveTo>
                    <a:pt x="134" y="0"/>
                  </a:moveTo>
                  <a:cubicBezTo>
                    <a:pt x="117" y="0"/>
                    <a:pt x="84" y="17"/>
                    <a:pt x="51" y="50"/>
                  </a:cubicBezTo>
                  <a:cubicBezTo>
                    <a:pt x="17" y="84"/>
                    <a:pt x="0" y="101"/>
                    <a:pt x="0" y="117"/>
                  </a:cubicBezTo>
                  <a:cubicBezTo>
                    <a:pt x="0" y="117"/>
                    <a:pt x="34" y="101"/>
                    <a:pt x="67" y="67"/>
                  </a:cubicBezTo>
                  <a:cubicBezTo>
                    <a:pt x="101" y="34"/>
                    <a:pt x="134" y="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60"/>
            <p:cNvSpPr/>
            <p:nvPr/>
          </p:nvSpPr>
          <p:spPr>
            <a:xfrm>
              <a:off x="1215974" y="4427289"/>
              <a:ext cx="6442" cy="673"/>
            </a:xfrm>
            <a:custGeom>
              <a:rect b="b" l="l" r="r" t="t"/>
              <a:pathLst>
                <a:path extrusionOk="0" h="21" w="201">
                  <a:moveTo>
                    <a:pt x="67" y="0"/>
                  </a:moveTo>
                  <a:cubicBezTo>
                    <a:pt x="45" y="0"/>
                    <a:pt x="22" y="8"/>
                    <a:pt x="0" y="8"/>
                  </a:cubicBezTo>
                  <a:cubicBezTo>
                    <a:pt x="34" y="16"/>
                    <a:pt x="67" y="20"/>
                    <a:pt x="100" y="20"/>
                  </a:cubicBezTo>
                  <a:cubicBezTo>
                    <a:pt x="134" y="20"/>
                    <a:pt x="167" y="16"/>
                    <a:pt x="201" y="8"/>
                  </a:cubicBezTo>
                  <a:cubicBezTo>
                    <a:pt x="178" y="8"/>
                    <a:pt x="156" y="0"/>
                    <a:pt x="134" y="0"/>
                  </a:cubicBezTo>
                  <a:cubicBezTo>
                    <a:pt x="123" y="0"/>
                    <a:pt x="112" y="2"/>
                    <a:pt x="100" y="8"/>
                  </a:cubicBezTo>
                  <a:cubicBezTo>
                    <a:pt x="89" y="2"/>
                    <a:pt x="78" y="0"/>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60"/>
            <p:cNvSpPr/>
            <p:nvPr/>
          </p:nvSpPr>
          <p:spPr>
            <a:xfrm>
              <a:off x="1214372" y="4423251"/>
              <a:ext cx="8045" cy="1314"/>
            </a:xfrm>
            <a:custGeom>
              <a:rect b="b" l="l" r="r" t="t"/>
              <a:pathLst>
                <a:path extrusionOk="0" h="41" w="251">
                  <a:moveTo>
                    <a:pt x="0" y="0"/>
                  </a:moveTo>
                  <a:cubicBezTo>
                    <a:pt x="46" y="28"/>
                    <a:pt x="92" y="40"/>
                    <a:pt x="138" y="40"/>
                  </a:cubicBezTo>
                  <a:cubicBezTo>
                    <a:pt x="176" y="40"/>
                    <a:pt x="213" y="32"/>
                    <a:pt x="251" y="17"/>
                  </a:cubicBezTo>
                  <a:lnTo>
                    <a:pt x="134" y="17"/>
                  </a:lnTo>
                  <a:cubicBezTo>
                    <a:pt x="84" y="17"/>
                    <a:pt x="5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60"/>
            <p:cNvSpPr/>
            <p:nvPr/>
          </p:nvSpPr>
          <p:spPr>
            <a:xfrm>
              <a:off x="1226679" y="4424629"/>
              <a:ext cx="12339" cy="7211"/>
            </a:xfrm>
            <a:custGeom>
              <a:rect b="b" l="l" r="r" t="t"/>
              <a:pathLst>
                <a:path extrusionOk="0" h="225" w="385">
                  <a:moveTo>
                    <a:pt x="255" y="1"/>
                  </a:moveTo>
                  <a:cubicBezTo>
                    <a:pt x="183" y="1"/>
                    <a:pt x="113" y="38"/>
                    <a:pt x="67" y="107"/>
                  </a:cubicBezTo>
                  <a:cubicBezTo>
                    <a:pt x="101" y="74"/>
                    <a:pt x="134" y="57"/>
                    <a:pt x="184" y="41"/>
                  </a:cubicBezTo>
                  <a:cubicBezTo>
                    <a:pt x="209" y="32"/>
                    <a:pt x="234" y="28"/>
                    <a:pt x="259" y="28"/>
                  </a:cubicBezTo>
                  <a:cubicBezTo>
                    <a:pt x="284" y="28"/>
                    <a:pt x="309" y="32"/>
                    <a:pt x="335" y="41"/>
                  </a:cubicBezTo>
                  <a:cubicBezTo>
                    <a:pt x="351" y="57"/>
                    <a:pt x="351" y="91"/>
                    <a:pt x="335" y="107"/>
                  </a:cubicBezTo>
                  <a:cubicBezTo>
                    <a:pt x="301" y="107"/>
                    <a:pt x="284" y="124"/>
                    <a:pt x="251" y="124"/>
                  </a:cubicBezTo>
                  <a:cubicBezTo>
                    <a:pt x="218" y="141"/>
                    <a:pt x="167" y="158"/>
                    <a:pt x="117" y="174"/>
                  </a:cubicBezTo>
                  <a:cubicBezTo>
                    <a:pt x="83" y="183"/>
                    <a:pt x="54" y="187"/>
                    <a:pt x="33" y="189"/>
                  </a:cubicBezTo>
                  <a:lnTo>
                    <a:pt x="33" y="189"/>
                  </a:lnTo>
                  <a:cubicBezTo>
                    <a:pt x="44" y="161"/>
                    <a:pt x="56" y="130"/>
                    <a:pt x="67" y="107"/>
                  </a:cubicBezTo>
                  <a:lnTo>
                    <a:pt x="67" y="107"/>
                  </a:lnTo>
                  <a:cubicBezTo>
                    <a:pt x="34" y="124"/>
                    <a:pt x="34" y="157"/>
                    <a:pt x="17" y="190"/>
                  </a:cubicBezTo>
                  <a:lnTo>
                    <a:pt x="17" y="190"/>
                  </a:lnTo>
                  <a:cubicBezTo>
                    <a:pt x="7" y="191"/>
                    <a:pt x="0" y="191"/>
                    <a:pt x="0" y="191"/>
                  </a:cubicBezTo>
                  <a:lnTo>
                    <a:pt x="17" y="191"/>
                  </a:lnTo>
                  <a:cubicBezTo>
                    <a:pt x="17" y="208"/>
                    <a:pt x="17" y="208"/>
                    <a:pt x="17" y="224"/>
                  </a:cubicBezTo>
                  <a:cubicBezTo>
                    <a:pt x="22" y="214"/>
                    <a:pt x="27" y="203"/>
                    <a:pt x="32" y="191"/>
                  </a:cubicBezTo>
                  <a:lnTo>
                    <a:pt x="134" y="191"/>
                  </a:lnTo>
                  <a:cubicBezTo>
                    <a:pt x="167" y="174"/>
                    <a:pt x="218" y="174"/>
                    <a:pt x="268" y="158"/>
                  </a:cubicBezTo>
                  <a:cubicBezTo>
                    <a:pt x="284" y="141"/>
                    <a:pt x="318" y="141"/>
                    <a:pt x="335" y="124"/>
                  </a:cubicBezTo>
                  <a:cubicBezTo>
                    <a:pt x="351" y="107"/>
                    <a:pt x="368" y="91"/>
                    <a:pt x="368" y="74"/>
                  </a:cubicBezTo>
                  <a:cubicBezTo>
                    <a:pt x="385" y="57"/>
                    <a:pt x="368" y="41"/>
                    <a:pt x="351" y="24"/>
                  </a:cubicBezTo>
                  <a:cubicBezTo>
                    <a:pt x="320" y="8"/>
                    <a:pt x="288" y="1"/>
                    <a:pt x="2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60"/>
            <p:cNvSpPr/>
            <p:nvPr/>
          </p:nvSpPr>
          <p:spPr>
            <a:xfrm>
              <a:off x="1221839" y="4423251"/>
              <a:ext cx="6474" cy="7500"/>
            </a:xfrm>
            <a:custGeom>
              <a:rect b="b" l="l" r="r" t="t"/>
              <a:pathLst>
                <a:path extrusionOk="0" h="234" w="202">
                  <a:moveTo>
                    <a:pt x="101" y="184"/>
                  </a:moveTo>
                  <a:lnTo>
                    <a:pt x="101" y="184"/>
                  </a:lnTo>
                  <a:cubicBezTo>
                    <a:pt x="118" y="217"/>
                    <a:pt x="135" y="234"/>
                    <a:pt x="168" y="234"/>
                  </a:cubicBezTo>
                  <a:cubicBezTo>
                    <a:pt x="168" y="234"/>
                    <a:pt x="151" y="217"/>
                    <a:pt x="101" y="184"/>
                  </a:cubicBezTo>
                  <a:close/>
                  <a:moveTo>
                    <a:pt x="51" y="0"/>
                  </a:moveTo>
                  <a:cubicBezTo>
                    <a:pt x="18" y="0"/>
                    <a:pt x="1" y="34"/>
                    <a:pt x="18" y="50"/>
                  </a:cubicBezTo>
                  <a:cubicBezTo>
                    <a:pt x="18" y="67"/>
                    <a:pt x="18" y="100"/>
                    <a:pt x="34" y="117"/>
                  </a:cubicBezTo>
                  <a:cubicBezTo>
                    <a:pt x="51" y="134"/>
                    <a:pt x="68" y="167"/>
                    <a:pt x="101" y="184"/>
                  </a:cubicBezTo>
                  <a:cubicBezTo>
                    <a:pt x="85" y="150"/>
                    <a:pt x="68" y="134"/>
                    <a:pt x="51" y="100"/>
                  </a:cubicBezTo>
                  <a:cubicBezTo>
                    <a:pt x="34" y="67"/>
                    <a:pt x="18" y="17"/>
                    <a:pt x="51" y="17"/>
                  </a:cubicBezTo>
                  <a:cubicBezTo>
                    <a:pt x="85" y="17"/>
                    <a:pt x="118" y="50"/>
                    <a:pt x="135" y="67"/>
                  </a:cubicBezTo>
                  <a:cubicBezTo>
                    <a:pt x="151" y="100"/>
                    <a:pt x="168" y="117"/>
                    <a:pt x="185" y="150"/>
                  </a:cubicBezTo>
                  <a:cubicBezTo>
                    <a:pt x="185" y="184"/>
                    <a:pt x="185" y="217"/>
                    <a:pt x="185" y="234"/>
                  </a:cubicBezTo>
                  <a:cubicBezTo>
                    <a:pt x="201" y="217"/>
                    <a:pt x="201" y="184"/>
                    <a:pt x="201" y="150"/>
                  </a:cubicBezTo>
                  <a:cubicBezTo>
                    <a:pt x="185" y="117"/>
                    <a:pt x="185" y="84"/>
                    <a:pt x="151" y="50"/>
                  </a:cubicBezTo>
                  <a:cubicBezTo>
                    <a:pt x="135" y="17"/>
                    <a:pt x="101"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60"/>
            <p:cNvSpPr/>
            <p:nvPr/>
          </p:nvSpPr>
          <p:spPr>
            <a:xfrm>
              <a:off x="1158124" y="4427513"/>
              <a:ext cx="23076" cy="18236"/>
            </a:xfrm>
            <a:custGeom>
              <a:rect b="b" l="l" r="r" t="t"/>
              <a:pathLst>
                <a:path extrusionOk="0" h="569" w="720">
                  <a:moveTo>
                    <a:pt x="34" y="1"/>
                  </a:moveTo>
                  <a:cubicBezTo>
                    <a:pt x="17" y="17"/>
                    <a:pt x="1" y="17"/>
                    <a:pt x="1" y="17"/>
                  </a:cubicBezTo>
                  <a:lnTo>
                    <a:pt x="134" y="17"/>
                  </a:lnTo>
                  <a:cubicBezTo>
                    <a:pt x="385" y="34"/>
                    <a:pt x="585" y="201"/>
                    <a:pt x="669" y="435"/>
                  </a:cubicBezTo>
                  <a:cubicBezTo>
                    <a:pt x="702" y="519"/>
                    <a:pt x="719" y="569"/>
                    <a:pt x="719" y="569"/>
                  </a:cubicBezTo>
                  <a:cubicBezTo>
                    <a:pt x="719" y="552"/>
                    <a:pt x="719" y="552"/>
                    <a:pt x="719" y="535"/>
                  </a:cubicBezTo>
                  <a:cubicBezTo>
                    <a:pt x="719" y="502"/>
                    <a:pt x="702" y="452"/>
                    <a:pt x="686" y="418"/>
                  </a:cubicBezTo>
                  <a:cubicBezTo>
                    <a:pt x="619" y="185"/>
                    <a:pt x="402" y="17"/>
                    <a:pt x="1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60"/>
            <p:cNvSpPr/>
            <p:nvPr/>
          </p:nvSpPr>
          <p:spPr>
            <a:xfrm>
              <a:off x="1189180" y="4439308"/>
              <a:ext cx="18781" cy="1314"/>
            </a:xfrm>
            <a:custGeom>
              <a:rect b="b" l="l" r="r" t="t"/>
              <a:pathLst>
                <a:path extrusionOk="0" h="41" w="586">
                  <a:moveTo>
                    <a:pt x="586" y="0"/>
                  </a:moveTo>
                  <a:lnTo>
                    <a:pt x="586" y="0"/>
                  </a:lnTo>
                  <a:cubicBezTo>
                    <a:pt x="586" y="0"/>
                    <a:pt x="452" y="17"/>
                    <a:pt x="301" y="17"/>
                  </a:cubicBezTo>
                  <a:cubicBezTo>
                    <a:pt x="190" y="17"/>
                    <a:pt x="94" y="10"/>
                    <a:pt x="42" y="10"/>
                  </a:cubicBezTo>
                  <a:cubicBezTo>
                    <a:pt x="16" y="10"/>
                    <a:pt x="1" y="11"/>
                    <a:pt x="1" y="17"/>
                  </a:cubicBezTo>
                  <a:cubicBezTo>
                    <a:pt x="91" y="32"/>
                    <a:pt x="181" y="40"/>
                    <a:pt x="270" y="40"/>
                  </a:cubicBezTo>
                  <a:cubicBezTo>
                    <a:pt x="378" y="40"/>
                    <a:pt x="484" y="28"/>
                    <a:pt x="5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60"/>
            <p:cNvSpPr/>
            <p:nvPr/>
          </p:nvSpPr>
          <p:spPr>
            <a:xfrm>
              <a:off x="1176328" y="4439853"/>
              <a:ext cx="2179" cy="3750"/>
            </a:xfrm>
            <a:custGeom>
              <a:rect b="b" l="l" r="r" t="t"/>
              <a:pathLst>
                <a:path extrusionOk="0" h="117" w="68">
                  <a:moveTo>
                    <a:pt x="1" y="0"/>
                  </a:moveTo>
                  <a:cubicBezTo>
                    <a:pt x="1" y="17"/>
                    <a:pt x="17" y="33"/>
                    <a:pt x="34" y="67"/>
                  </a:cubicBezTo>
                  <a:cubicBezTo>
                    <a:pt x="51" y="84"/>
                    <a:pt x="51" y="117"/>
                    <a:pt x="68" y="117"/>
                  </a:cubicBezTo>
                  <a:cubicBezTo>
                    <a:pt x="68" y="117"/>
                    <a:pt x="68" y="84"/>
                    <a:pt x="51" y="50"/>
                  </a:cubicBezTo>
                  <a:cubicBezTo>
                    <a:pt x="34" y="17"/>
                    <a:pt x="17"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60"/>
            <p:cNvSpPr/>
            <p:nvPr/>
          </p:nvSpPr>
          <p:spPr>
            <a:xfrm>
              <a:off x="1171521" y="4433955"/>
              <a:ext cx="2692" cy="2692"/>
            </a:xfrm>
            <a:custGeom>
              <a:rect b="b" l="l" r="r" t="t"/>
              <a:pathLst>
                <a:path extrusionOk="0" h="84" w="84">
                  <a:moveTo>
                    <a:pt x="0" y="0"/>
                  </a:moveTo>
                  <a:cubicBezTo>
                    <a:pt x="0" y="17"/>
                    <a:pt x="17" y="34"/>
                    <a:pt x="34" y="50"/>
                  </a:cubicBezTo>
                  <a:cubicBezTo>
                    <a:pt x="50" y="67"/>
                    <a:pt x="84" y="84"/>
                    <a:pt x="84" y="84"/>
                  </a:cubicBezTo>
                  <a:cubicBezTo>
                    <a:pt x="84" y="84"/>
                    <a:pt x="67" y="50"/>
                    <a:pt x="50" y="34"/>
                  </a:cubicBezTo>
                  <a:cubicBezTo>
                    <a:pt x="34" y="17"/>
                    <a:pt x="17"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60"/>
            <p:cNvSpPr/>
            <p:nvPr/>
          </p:nvSpPr>
          <p:spPr>
            <a:xfrm>
              <a:off x="1164566" y="4431263"/>
              <a:ext cx="4295" cy="1635"/>
            </a:xfrm>
            <a:custGeom>
              <a:rect b="b" l="l" r="r" t="t"/>
              <a:pathLst>
                <a:path extrusionOk="0" h="51" w="134">
                  <a:moveTo>
                    <a:pt x="67" y="1"/>
                  </a:moveTo>
                  <a:cubicBezTo>
                    <a:pt x="34" y="1"/>
                    <a:pt x="0" y="1"/>
                    <a:pt x="0" y="17"/>
                  </a:cubicBezTo>
                  <a:cubicBezTo>
                    <a:pt x="17" y="17"/>
                    <a:pt x="34" y="17"/>
                    <a:pt x="67" y="34"/>
                  </a:cubicBezTo>
                  <a:cubicBezTo>
                    <a:pt x="100" y="34"/>
                    <a:pt x="117" y="51"/>
                    <a:pt x="117" y="51"/>
                  </a:cubicBezTo>
                  <a:cubicBezTo>
                    <a:pt x="134" y="51"/>
                    <a:pt x="117" y="17"/>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60"/>
            <p:cNvSpPr/>
            <p:nvPr/>
          </p:nvSpPr>
          <p:spPr>
            <a:xfrm>
              <a:off x="1159726" y="4430206"/>
              <a:ext cx="2179" cy="1090"/>
            </a:xfrm>
            <a:custGeom>
              <a:rect b="b" l="l" r="r" t="t"/>
              <a:pathLst>
                <a:path extrusionOk="0" h="34" w="68">
                  <a:moveTo>
                    <a:pt x="1" y="0"/>
                  </a:moveTo>
                  <a:cubicBezTo>
                    <a:pt x="1" y="17"/>
                    <a:pt x="17" y="17"/>
                    <a:pt x="34" y="34"/>
                  </a:cubicBezTo>
                  <a:lnTo>
                    <a:pt x="68" y="34"/>
                  </a:lnTo>
                  <a:cubicBezTo>
                    <a:pt x="68" y="17"/>
                    <a:pt x="51" y="17"/>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60"/>
            <p:cNvSpPr/>
            <p:nvPr/>
          </p:nvSpPr>
          <p:spPr>
            <a:xfrm>
              <a:off x="1422665" y="3521492"/>
              <a:ext cx="65895" cy="78715"/>
            </a:xfrm>
            <a:custGeom>
              <a:rect b="b" l="l" r="r" t="t"/>
              <a:pathLst>
                <a:path extrusionOk="0" h="2456" w="2056">
                  <a:moveTo>
                    <a:pt x="573" y="1"/>
                  </a:moveTo>
                  <a:cubicBezTo>
                    <a:pt x="510" y="1"/>
                    <a:pt x="442" y="70"/>
                    <a:pt x="469" y="149"/>
                  </a:cubicBezTo>
                  <a:cubicBezTo>
                    <a:pt x="485" y="266"/>
                    <a:pt x="485" y="383"/>
                    <a:pt x="469" y="517"/>
                  </a:cubicBezTo>
                  <a:cubicBezTo>
                    <a:pt x="469" y="600"/>
                    <a:pt x="435" y="701"/>
                    <a:pt x="402" y="784"/>
                  </a:cubicBezTo>
                  <a:cubicBezTo>
                    <a:pt x="368" y="868"/>
                    <a:pt x="335" y="935"/>
                    <a:pt x="318" y="985"/>
                  </a:cubicBezTo>
                  <a:lnTo>
                    <a:pt x="1" y="1636"/>
                  </a:lnTo>
                  <a:lnTo>
                    <a:pt x="535" y="2455"/>
                  </a:lnTo>
                  <a:lnTo>
                    <a:pt x="1103" y="2188"/>
                  </a:lnTo>
                  <a:cubicBezTo>
                    <a:pt x="1321" y="2071"/>
                    <a:pt x="1521" y="1937"/>
                    <a:pt x="1738" y="1787"/>
                  </a:cubicBezTo>
                  <a:cubicBezTo>
                    <a:pt x="1822" y="1720"/>
                    <a:pt x="1788" y="1469"/>
                    <a:pt x="1755" y="1302"/>
                  </a:cubicBezTo>
                  <a:cubicBezTo>
                    <a:pt x="1722" y="1118"/>
                    <a:pt x="1571" y="985"/>
                    <a:pt x="1387" y="968"/>
                  </a:cubicBezTo>
                  <a:cubicBezTo>
                    <a:pt x="1304" y="884"/>
                    <a:pt x="1738" y="467"/>
                    <a:pt x="1905" y="350"/>
                  </a:cubicBezTo>
                  <a:cubicBezTo>
                    <a:pt x="2056" y="216"/>
                    <a:pt x="2056" y="82"/>
                    <a:pt x="1939" y="66"/>
                  </a:cubicBezTo>
                  <a:cubicBezTo>
                    <a:pt x="1937" y="65"/>
                    <a:pt x="1936" y="65"/>
                    <a:pt x="1934" y="65"/>
                  </a:cubicBezTo>
                  <a:cubicBezTo>
                    <a:pt x="1852" y="65"/>
                    <a:pt x="1384" y="436"/>
                    <a:pt x="1237" y="567"/>
                  </a:cubicBezTo>
                  <a:cubicBezTo>
                    <a:pt x="1133" y="660"/>
                    <a:pt x="900" y="865"/>
                    <a:pt x="784" y="865"/>
                  </a:cubicBezTo>
                  <a:cubicBezTo>
                    <a:pt x="732" y="865"/>
                    <a:pt x="704" y="825"/>
                    <a:pt x="719" y="717"/>
                  </a:cubicBezTo>
                  <a:cubicBezTo>
                    <a:pt x="786" y="483"/>
                    <a:pt x="753" y="233"/>
                    <a:pt x="619" y="16"/>
                  </a:cubicBezTo>
                  <a:cubicBezTo>
                    <a:pt x="605" y="5"/>
                    <a:pt x="589" y="1"/>
                    <a:pt x="573"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60"/>
            <p:cNvSpPr/>
            <p:nvPr/>
          </p:nvSpPr>
          <p:spPr>
            <a:xfrm>
              <a:off x="1102421" y="3325442"/>
              <a:ext cx="104996" cy="181563"/>
            </a:xfrm>
            <a:custGeom>
              <a:rect b="b" l="l" r="r" t="t"/>
              <a:pathLst>
                <a:path extrusionOk="0" h="5665" w="3276">
                  <a:moveTo>
                    <a:pt x="3242" y="1"/>
                  </a:moveTo>
                  <a:lnTo>
                    <a:pt x="18" y="619"/>
                  </a:lnTo>
                  <a:lnTo>
                    <a:pt x="1" y="5565"/>
                  </a:lnTo>
                  <a:lnTo>
                    <a:pt x="2140" y="5665"/>
                  </a:lnTo>
                  <a:lnTo>
                    <a:pt x="2190" y="4462"/>
                  </a:lnTo>
                  <a:cubicBezTo>
                    <a:pt x="2190" y="4462"/>
                    <a:pt x="2259" y="4475"/>
                    <a:pt x="2361" y="4475"/>
                  </a:cubicBezTo>
                  <a:cubicBezTo>
                    <a:pt x="2598" y="4475"/>
                    <a:pt x="3014" y="4402"/>
                    <a:pt x="3142" y="3910"/>
                  </a:cubicBezTo>
                  <a:cubicBezTo>
                    <a:pt x="3276" y="3459"/>
                    <a:pt x="3242" y="1"/>
                    <a:pt x="3242"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60"/>
            <p:cNvSpPr/>
            <p:nvPr/>
          </p:nvSpPr>
          <p:spPr>
            <a:xfrm>
              <a:off x="1071909" y="3300539"/>
              <a:ext cx="160442" cy="168455"/>
            </a:xfrm>
            <a:custGeom>
              <a:rect b="b" l="l" r="r" t="t"/>
              <a:pathLst>
                <a:path extrusionOk="0" h="5256" w="5006">
                  <a:moveTo>
                    <a:pt x="3552" y="0"/>
                  </a:moveTo>
                  <a:cubicBezTo>
                    <a:pt x="3240" y="0"/>
                    <a:pt x="2929" y="108"/>
                    <a:pt x="2707" y="360"/>
                  </a:cubicBezTo>
                  <a:cubicBezTo>
                    <a:pt x="2256" y="895"/>
                    <a:pt x="385" y="276"/>
                    <a:pt x="201" y="2365"/>
                  </a:cubicBezTo>
                  <a:cubicBezTo>
                    <a:pt x="1" y="4453"/>
                    <a:pt x="953" y="5256"/>
                    <a:pt x="953" y="5256"/>
                  </a:cubicBezTo>
                  <a:lnTo>
                    <a:pt x="1421" y="5256"/>
                  </a:lnTo>
                  <a:cubicBezTo>
                    <a:pt x="1839" y="5239"/>
                    <a:pt x="2056" y="5205"/>
                    <a:pt x="2440" y="4771"/>
                  </a:cubicBezTo>
                  <a:cubicBezTo>
                    <a:pt x="2741" y="4420"/>
                    <a:pt x="3008" y="4019"/>
                    <a:pt x="3225" y="3618"/>
                  </a:cubicBezTo>
                  <a:cubicBezTo>
                    <a:pt x="3225" y="3618"/>
                    <a:pt x="2791" y="3535"/>
                    <a:pt x="2841" y="3200"/>
                  </a:cubicBezTo>
                  <a:cubicBezTo>
                    <a:pt x="2882" y="2916"/>
                    <a:pt x="3033" y="2798"/>
                    <a:pt x="3206" y="2798"/>
                  </a:cubicBezTo>
                  <a:cubicBezTo>
                    <a:pt x="3317" y="2798"/>
                    <a:pt x="3438" y="2848"/>
                    <a:pt x="3543" y="2933"/>
                  </a:cubicBezTo>
                  <a:lnTo>
                    <a:pt x="3844" y="2098"/>
                  </a:lnTo>
                  <a:cubicBezTo>
                    <a:pt x="3844" y="2098"/>
                    <a:pt x="4529" y="1563"/>
                    <a:pt x="4679" y="1262"/>
                  </a:cubicBezTo>
                  <a:cubicBezTo>
                    <a:pt x="5005" y="574"/>
                    <a:pt x="4274" y="0"/>
                    <a:pt x="35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60"/>
            <p:cNvSpPr/>
            <p:nvPr/>
          </p:nvSpPr>
          <p:spPr>
            <a:xfrm>
              <a:off x="1081556" y="3325987"/>
              <a:ext cx="139802" cy="106598"/>
            </a:xfrm>
            <a:custGeom>
              <a:rect b="b" l="l" r="r" t="t"/>
              <a:pathLst>
                <a:path extrusionOk="0" h="3326" w="4362">
                  <a:moveTo>
                    <a:pt x="4345" y="0"/>
                  </a:moveTo>
                  <a:cubicBezTo>
                    <a:pt x="4345" y="84"/>
                    <a:pt x="4345" y="151"/>
                    <a:pt x="4328" y="234"/>
                  </a:cubicBezTo>
                  <a:cubicBezTo>
                    <a:pt x="4345" y="184"/>
                    <a:pt x="4361" y="117"/>
                    <a:pt x="4345" y="67"/>
                  </a:cubicBezTo>
                  <a:cubicBezTo>
                    <a:pt x="4345" y="17"/>
                    <a:pt x="4345" y="0"/>
                    <a:pt x="4345" y="0"/>
                  </a:cubicBezTo>
                  <a:close/>
                  <a:moveTo>
                    <a:pt x="4328" y="234"/>
                  </a:moveTo>
                  <a:cubicBezTo>
                    <a:pt x="4278" y="435"/>
                    <a:pt x="4144" y="602"/>
                    <a:pt x="3977" y="736"/>
                  </a:cubicBezTo>
                  <a:cubicBezTo>
                    <a:pt x="3726" y="903"/>
                    <a:pt x="3426" y="1020"/>
                    <a:pt x="3125" y="1053"/>
                  </a:cubicBezTo>
                  <a:cubicBezTo>
                    <a:pt x="2941" y="1086"/>
                    <a:pt x="2774" y="1120"/>
                    <a:pt x="2573" y="1170"/>
                  </a:cubicBezTo>
                  <a:cubicBezTo>
                    <a:pt x="2390" y="1203"/>
                    <a:pt x="2206" y="1287"/>
                    <a:pt x="2039" y="1387"/>
                  </a:cubicBezTo>
                  <a:cubicBezTo>
                    <a:pt x="1738" y="1638"/>
                    <a:pt x="1487" y="1939"/>
                    <a:pt x="1320" y="2273"/>
                  </a:cubicBezTo>
                  <a:cubicBezTo>
                    <a:pt x="1170" y="2540"/>
                    <a:pt x="986" y="2791"/>
                    <a:pt x="769" y="3008"/>
                  </a:cubicBezTo>
                  <a:cubicBezTo>
                    <a:pt x="619" y="3158"/>
                    <a:pt x="435" y="3258"/>
                    <a:pt x="234" y="3292"/>
                  </a:cubicBezTo>
                  <a:cubicBezTo>
                    <a:pt x="176" y="3306"/>
                    <a:pt x="131" y="3321"/>
                    <a:pt x="87" y="3325"/>
                  </a:cubicBezTo>
                  <a:lnTo>
                    <a:pt x="87" y="3325"/>
                  </a:lnTo>
                  <a:cubicBezTo>
                    <a:pt x="135" y="3323"/>
                    <a:pt x="181" y="3319"/>
                    <a:pt x="234" y="3309"/>
                  </a:cubicBezTo>
                  <a:cubicBezTo>
                    <a:pt x="435" y="3258"/>
                    <a:pt x="635" y="3158"/>
                    <a:pt x="786" y="3025"/>
                  </a:cubicBezTo>
                  <a:cubicBezTo>
                    <a:pt x="1003" y="2807"/>
                    <a:pt x="1203" y="2557"/>
                    <a:pt x="1337" y="2289"/>
                  </a:cubicBezTo>
                  <a:cubicBezTo>
                    <a:pt x="1521" y="1939"/>
                    <a:pt x="1755" y="1654"/>
                    <a:pt x="2055" y="1421"/>
                  </a:cubicBezTo>
                  <a:cubicBezTo>
                    <a:pt x="2390" y="1237"/>
                    <a:pt x="2741" y="1120"/>
                    <a:pt x="3125" y="1070"/>
                  </a:cubicBezTo>
                  <a:cubicBezTo>
                    <a:pt x="3426" y="1036"/>
                    <a:pt x="3726" y="919"/>
                    <a:pt x="3994" y="752"/>
                  </a:cubicBezTo>
                  <a:cubicBezTo>
                    <a:pt x="4161" y="619"/>
                    <a:pt x="4278" y="435"/>
                    <a:pt x="4328" y="234"/>
                  </a:cubicBezTo>
                  <a:close/>
                  <a:moveTo>
                    <a:pt x="87" y="3325"/>
                  </a:moveTo>
                  <a:cubicBezTo>
                    <a:pt x="59" y="3325"/>
                    <a:pt x="31" y="3325"/>
                    <a:pt x="0" y="3325"/>
                  </a:cubicBezTo>
                  <a:lnTo>
                    <a:pt x="67" y="3325"/>
                  </a:lnTo>
                  <a:cubicBezTo>
                    <a:pt x="74" y="3325"/>
                    <a:pt x="80" y="3325"/>
                    <a:pt x="87" y="3325"/>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60"/>
            <p:cNvSpPr/>
            <p:nvPr/>
          </p:nvSpPr>
          <p:spPr>
            <a:xfrm>
              <a:off x="1081012" y="3320635"/>
              <a:ext cx="138744" cy="77144"/>
            </a:xfrm>
            <a:custGeom>
              <a:rect b="b" l="l" r="r" t="t"/>
              <a:pathLst>
                <a:path extrusionOk="0" h="2407" w="4329">
                  <a:moveTo>
                    <a:pt x="2851" y="195"/>
                  </a:moveTo>
                  <a:cubicBezTo>
                    <a:pt x="2946" y="195"/>
                    <a:pt x="3036" y="229"/>
                    <a:pt x="3108" y="301"/>
                  </a:cubicBezTo>
                  <a:cubicBezTo>
                    <a:pt x="3209" y="418"/>
                    <a:pt x="3259" y="585"/>
                    <a:pt x="3209" y="735"/>
                  </a:cubicBezTo>
                  <a:cubicBezTo>
                    <a:pt x="3170" y="863"/>
                    <a:pt x="3093" y="962"/>
                    <a:pt x="2984" y="1031"/>
                  </a:cubicBezTo>
                  <a:lnTo>
                    <a:pt x="2984" y="1031"/>
                  </a:lnTo>
                  <a:cubicBezTo>
                    <a:pt x="2881" y="1018"/>
                    <a:pt x="2781" y="984"/>
                    <a:pt x="2691" y="919"/>
                  </a:cubicBezTo>
                  <a:cubicBezTo>
                    <a:pt x="2574" y="852"/>
                    <a:pt x="2507" y="735"/>
                    <a:pt x="2490" y="585"/>
                  </a:cubicBezTo>
                  <a:cubicBezTo>
                    <a:pt x="2473" y="518"/>
                    <a:pt x="2490" y="451"/>
                    <a:pt x="2524" y="385"/>
                  </a:cubicBezTo>
                  <a:cubicBezTo>
                    <a:pt x="2557" y="318"/>
                    <a:pt x="2607" y="268"/>
                    <a:pt x="2674" y="234"/>
                  </a:cubicBezTo>
                  <a:cubicBezTo>
                    <a:pt x="2732" y="208"/>
                    <a:pt x="2792" y="195"/>
                    <a:pt x="2851" y="195"/>
                  </a:cubicBezTo>
                  <a:close/>
                  <a:moveTo>
                    <a:pt x="416" y="1675"/>
                  </a:moveTo>
                  <a:cubicBezTo>
                    <a:pt x="378" y="1675"/>
                    <a:pt x="339" y="1679"/>
                    <a:pt x="301" y="1688"/>
                  </a:cubicBezTo>
                  <a:cubicBezTo>
                    <a:pt x="326" y="1685"/>
                    <a:pt x="352" y="1684"/>
                    <a:pt x="378" y="1684"/>
                  </a:cubicBezTo>
                  <a:cubicBezTo>
                    <a:pt x="507" y="1684"/>
                    <a:pt x="641" y="1718"/>
                    <a:pt x="752" y="1788"/>
                  </a:cubicBezTo>
                  <a:cubicBezTo>
                    <a:pt x="652" y="1713"/>
                    <a:pt x="533" y="1675"/>
                    <a:pt x="416" y="1675"/>
                  </a:cubicBezTo>
                  <a:close/>
                  <a:moveTo>
                    <a:pt x="4328" y="0"/>
                  </a:moveTo>
                  <a:lnTo>
                    <a:pt x="4328" y="0"/>
                  </a:lnTo>
                  <a:cubicBezTo>
                    <a:pt x="4295" y="84"/>
                    <a:pt x="4261" y="184"/>
                    <a:pt x="4228" y="268"/>
                  </a:cubicBezTo>
                  <a:cubicBezTo>
                    <a:pt x="4161" y="418"/>
                    <a:pt x="4061" y="552"/>
                    <a:pt x="3961" y="652"/>
                  </a:cubicBezTo>
                  <a:cubicBezTo>
                    <a:pt x="3810" y="802"/>
                    <a:pt x="3626" y="919"/>
                    <a:pt x="3426" y="986"/>
                  </a:cubicBezTo>
                  <a:cubicBezTo>
                    <a:pt x="3309" y="1019"/>
                    <a:pt x="3192" y="1036"/>
                    <a:pt x="3075" y="1036"/>
                  </a:cubicBezTo>
                  <a:cubicBezTo>
                    <a:pt x="3060" y="1036"/>
                    <a:pt x="3045" y="1036"/>
                    <a:pt x="3030" y="1035"/>
                  </a:cubicBezTo>
                  <a:lnTo>
                    <a:pt x="3030" y="1035"/>
                  </a:lnTo>
                  <a:cubicBezTo>
                    <a:pt x="3121" y="963"/>
                    <a:pt x="3197" y="865"/>
                    <a:pt x="3242" y="752"/>
                  </a:cubicBezTo>
                  <a:cubicBezTo>
                    <a:pt x="3275" y="585"/>
                    <a:pt x="3242" y="401"/>
                    <a:pt x="3125" y="284"/>
                  </a:cubicBezTo>
                  <a:cubicBezTo>
                    <a:pt x="3042" y="211"/>
                    <a:pt x="2939" y="171"/>
                    <a:pt x="2837" y="171"/>
                  </a:cubicBezTo>
                  <a:cubicBezTo>
                    <a:pt x="2776" y="171"/>
                    <a:pt x="2714" y="186"/>
                    <a:pt x="2657" y="217"/>
                  </a:cubicBezTo>
                  <a:cubicBezTo>
                    <a:pt x="2590" y="251"/>
                    <a:pt x="2540" y="301"/>
                    <a:pt x="2490" y="368"/>
                  </a:cubicBezTo>
                  <a:cubicBezTo>
                    <a:pt x="2457" y="435"/>
                    <a:pt x="2457" y="518"/>
                    <a:pt x="2457" y="585"/>
                  </a:cubicBezTo>
                  <a:cubicBezTo>
                    <a:pt x="2490" y="735"/>
                    <a:pt x="2557" y="869"/>
                    <a:pt x="2691" y="953"/>
                  </a:cubicBezTo>
                  <a:cubicBezTo>
                    <a:pt x="2774" y="1000"/>
                    <a:pt x="2866" y="1031"/>
                    <a:pt x="2961" y="1045"/>
                  </a:cubicBezTo>
                  <a:lnTo>
                    <a:pt x="2961" y="1045"/>
                  </a:lnTo>
                  <a:cubicBezTo>
                    <a:pt x="2934" y="1060"/>
                    <a:pt x="2905" y="1074"/>
                    <a:pt x="2874" y="1086"/>
                  </a:cubicBezTo>
                  <a:cubicBezTo>
                    <a:pt x="2724" y="1153"/>
                    <a:pt x="2557" y="1203"/>
                    <a:pt x="2373" y="1220"/>
                  </a:cubicBezTo>
                  <a:cubicBezTo>
                    <a:pt x="2290" y="1237"/>
                    <a:pt x="2202" y="1245"/>
                    <a:pt x="2114" y="1245"/>
                  </a:cubicBezTo>
                  <a:cubicBezTo>
                    <a:pt x="2027" y="1245"/>
                    <a:pt x="1939" y="1237"/>
                    <a:pt x="1855" y="1220"/>
                  </a:cubicBezTo>
                  <a:cubicBezTo>
                    <a:pt x="1688" y="1203"/>
                    <a:pt x="1521" y="1153"/>
                    <a:pt x="1371" y="1103"/>
                  </a:cubicBezTo>
                  <a:cubicBezTo>
                    <a:pt x="1245" y="1065"/>
                    <a:pt x="1120" y="1047"/>
                    <a:pt x="995" y="1047"/>
                  </a:cubicBezTo>
                  <a:cubicBezTo>
                    <a:pt x="953" y="1047"/>
                    <a:pt x="911" y="1049"/>
                    <a:pt x="869" y="1053"/>
                  </a:cubicBezTo>
                  <a:cubicBezTo>
                    <a:pt x="510" y="1090"/>
                    <a:pt x="242" y="1367"/>
                    <a:pt x="196" y="1699"/>
                  </a:cubicBezTo>
                  <a:lnTo>
                    <a:pt x="196" y="1699"/>
                  </a:lnTo>
                  <a:cubicBezTo>
                    <a:pt x="131" y="1711"/>
                    <a:pt x="66" y="1733"/>
                    <a:pt x="1" y="1755"/>
                  </a:cubicBezTo>
                  <a:cubicBezTo>
                    <a:pt x="66" y="1733"/>
                    <a:pt x="130" y="1718"/>
                    <a:pt x="195" y="1706"/>
                  </a:cubicBezTo>
                  <a:lnTo>
                    <a:pt x="195" y="1706"/>
                  </a:lnTo>
                  <a:cubicBezTo>
                    <a:pt x="181" y="1819"/>
                    <a:pt x="192" y="1938"/>
                    <a:pt x="235" y="2055"/>
                  </a:cubicBezTo>
                  <a:cubicBezTo>
                    <a:pt x="268" y="2172"/>
                    <a:pt x="351" y="2289"/>
                    <a:pt x="468" y="2356"/>
                  </a:cubicBezTo>
                  <a:cubicBezTo>
                    <a:pt x="535" y="2390"/>
                    <a:pt x="602" y="2406"/>
                    <a:pt x="652" y="2406"/>
                  </a:cubicBezTo>
                  <a:cubicBezTo>
                    <a:pt x="719" y="2406"/>
                    <a:pt x="786" y="2373"/>
                    <a:pt x="819" y="2339"/>
                  </a:cubicBezTo>
                  <a:cubicBezTo>
                    <a:pt x="903" y="2256"/>
                    <a:pt x="936" y="2139"/>
                    <a:pt x="920" y="2022"/>
                  </a:cubicBezTo>
                  <a:cubicBezTo>
                    <a:pt x="903" y="1922"/>
                    <a:pt x="836" y="1838"/>
                    <a:pt x="752" y="1788"/>
                  </a:cubicBezTo>
                  <a:lnTo>
                    <a:pt x="752" y="1788"/>
                  </a:lnTo>
                  <a:cubicBezTo>
                    <a:pt x="836" y="1855"/>
                    <a:pt x="886" y="1938"/>
                    <a:pt x="903" y="2022"/>
                  </a:cubicBezTo>
                  <a:cubicBezTo>
                    <a:pt x="920" y="2139"/>
                    <a:pt x="886" y="2239"/>
                    <a:pt x="819" y="2323"/>
                  </a:cubicBezTo>
                  <a:cubicBezTo>
                    <a:pt x="769" y="2356"/>
                    <a:pt x="719" y="2390"/>
                    <a:pt x="652" y="2390"/>
                  </a:cubicBezTo>
                  <a:cubicBezTo>
                    <a:pt x="602" y="2390"/>
                    <a:pt x="535" y="2373"/>
                    <a:pt x="485" y="2339"/>
                  </a:cubicBezTo>
                  <a:cubicBezTo>
                    <a:pt x="368" y="2273"/>
                    <a:pt x="285" y="2172"/>
                    <a:pt x="251" y="2039"/>
                  </a:cubicBezTo>
                  <a:cubicBezTo>
                    <a:pt x="213" y="1925"/>
                    <a:pt x="204" y="1811"/>
                    <a:pt x="219" y="1702"/>
                  </a:cubicBezTo>
                  <a:lnTo>
                    <a:pt x="219" y="1702"/>
                  </a:lnTo>
                  <a:cubicBezTo>
                    <a:pt x="246" y="1697"/>
                    <a:pt x="274" y="1692"/>
                    <a:pt x="301" y="1688"/>
                  </a:cubicBezTo>
                  <a:cubicBezTo>
                    <a:pt x="274" y="1688"/>
                    <a:pt x="247" y="1690"/>
                    <a:pt x="220" y="1694"/>
                  </a:cubicBezTo>
                  <a:lnTo>
                    <a:pt x="220" y="1694"/>
                  </a:lnTo>
                  <a:cubicBezTo>
                    <a:pt x="267" y="1374"/>
                    <a:pt x="522" y="1107"/>
                    <a:pt x="869" y="1070"/>
                  </a:cubicBezTo>
                  <a:cubicBezTo>
                    <a:pt x="899" y="1067"/>
                    <a:pt x="929" y="1065"/>
                    <a:pt x="958" y="1065"/>
                  </a:cubicBezTo>
                  <a:cubicBezTo>
                    <a:pt x="1095" y="1065"/>
                    <a:pt x="1230" y="1095"/>
                    <a:pt x="1354" y="1136"/>
                  </a:cubicBezTo>
                  <a:cubicBezTo>
                    <a:pt x="1521" y="1187"/>
                    <a:pt x="1688" y="1220"/>
                    <a:pt x="1855" y="1253"/>
                  </a:cubicBezTo>
                  <a:cubicBezTo>
                    <a:pt x="1939" y="1262"/>
                    <a:pt x="2027" y="1266"/>
                    <a:pt x="2114" y="1266"/>
                  </a:cubicBezTo>
                  <a:cubicBezTo>
                    <a:pt x="2202" y="1266"/>
                    <a:pt x="2290" y="1262"/>
                    <a:pt x="2373" y="1253"/>
                  </a:cubicBezTo>
                  <a:cubicBezTo>
                    <a:pt x="2557" y="1237"/>
                    <a:pt x="2724" y="1187"/>
                    <a:pt x="2891" y="1120"/>
                  </a:cubicBezTo>
                  <a:cubicBezTo>
                    <a:pt x="2932" y="1101"/>
                    <a:pt x="2972" y="1078"/>
                    <a:pt x="3010" y="1050"/>
                  </a:cubicBezTo>
                  <a:lnTo>
                    <a:pt x="3010" y="1050"/>
                  </a:lnTo>
                  <a:cubicBezTo>
                    <a:pt x="3032" y="1052"/>
                    <a:pt x="3053" y="1053"/>
                    <a:pt x="3075" y="1053"/>
                  </a:cubicBezTo>
                  <a:cubicBezTo>
                    <a:pt x="3192" y="1053"/>
                    <a:pt x="3309" y="1036"/>
                    <a:pt x="3426" y="1003"/>
                  </a:cubicBezTo>
                  <a:cubicBezTo>
                    <a:pt x="3626" y="936"/>
                    <a:pt x="3810" y="819"/>
                    <a:pt x="3961" y="669"/>
                  </a:cubicBezTo>
                  <a:cubicBezTo>
                    <a:pt x="4078" y="552"/>
                    <a:pt x="4161" y="418"/>
                    <a:pt x="4228" y="284"/>
                  </a:cubicBezTo>
                  <a:cubicBezTo>
                    <a:pt x="4278" y="184"/>
                    <a:pt x="4311" y="100"/>
                    <a:pt x="432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60"/>
            <p:cNvSpPr/>
            <p:nvPr/>
          </p:nvSpPr>
          <p:spPr>
            <a:xfrm>
              <a:off x="942331" y="3795071"/>
              <a:ext cx="290277" cy="624462"/>
            </a:xfrm>
            <a:custGeom>
              <a:rect b="b" l="l" r="r" t="t"/>
              <a:pathLst>
                <a:path extrusionOk="0" h="19484" w="9057">
                  <a:moveTo>
                    <a:pt x="8622" y="1"/>
                  </a:moveTo>
                  <a:lnTo>
                    <a:pt x="2841" y="486"/>
                  </a:lnTo>
                  <a:lnTo>
                    <a:pt x="0" y="19082"/>
                  </a:lnTo>
                  <a:lnTo>
                    <a:pt x="2356" y="19383"/>
                  </a:lnTo>
                  <a:lnTo>
                    <a:pt x="5664" y="3777"/>
                  </a:lnTo>
                  <a:lnTo>
                    <a:pt x="6500" y="19483"/>
                  </a:lnTo>
                  <a:lnTo>
                    <a:pt x="9056" y="19433"/>
                  </a:lnTo>
                  <a:lnTo>
                    <a:pt x="862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60"/>
            <p:cNvSpPr/>
            <p:nvPr/>
          </p:nvSpPr>
          <p:spPr>
            <a:xfrm>
              <a:off x="940184" y="3792955"/>
              <a:ext cx="294540" cy="628180"/>
            </a:xfrm>
            <a:custGeom>
              <a:rect b="b" l="l" r="r" t="t"/>
              <a:pathLst>
                <a:path extrusionOk="0" h="19600" w="9190">
                  <a:moveTo>
                    <a:pt x="8639" y="134"/>
                  </a:moveTo>
                  <a:lnTo>
                    <a:pt x="9056" y="19449"/>
                  </a:lnTo>
                  <a:lnTo>
                    <a:pt x="6634" y="19482"/>
                  </a:lnTo>
                  <a:lnTo>
                    <a:pt x="5781" y="3392"/>
                  </a:lnTo>
                  <a:lnTo>
                    <a:pt x="2373" y="19382"/>
                  </a:lnTo>
                  <a:lnTo>
                    <a:pt x="134" y="19098"/>
                  </a:lnTo>
                  <a:lnTo>
                    <a:pt x="2958" y="602"/>
                  </a:lnTo>
                  <a:lnTo>
                    <a:pt x="8639" y="134"/>
                  </a:lnTo>
                  <a:close/>
                  <a:moveTo>
                    <a:pt x="8739" y="0"/>
                  </a:moveTo>
                  <a:lnTo>
                    <a:pt x="2891" y="485"/>
                  </a:lnTo>
                  <a:lnTo>
                    <a:pt x="2841" y="485"/>
                  </a:lnTo>
                  <a:lnTo>
                    <a:pt x="0" y="19198"/>
                  </a:lnTo>
                  <a:lnTo>
                    <a:pt x="2473" y="19499"/>
                  </a:lnTo>
                  <a:lnTo>
                    <a:pt x="5698" y="4294"/>
                  </a:lnTo>
                  <a:lnTo>
                    <a:pt x="6517" y="19549"/>
                  </a:lnTo>
                  <a:lnTo>
                    <a:pt x="6517" y="19599"/>
                  </a:lnTo>
                  <a:lnTo>
                    <a:pt x="9190" y="19566"/>
                  </a:lnTo>
                  <a:lnTo>
                    <a:pt x="8756" y="67"/>
                  </a:lnTo>
                  <a:lnTo>
                    <a:pt x="873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60"/>
            <p:cNvSpPr/>
            <p:nvPr/>
          </p:nvSpPr>
          <p:spPr>
            <a:xfrm>
              <a:off x="1207385" y="3883433"/>
              <a:ext cx="1635" cy="533408"/>
            </a:xfrm>
            <a:custGeom>
              <a:rect b="b" l="l" r="r" t="t"/>
              <a:pathLst>
                <a:path extrusionOk="0" h="16643" w="51">
                  <a:moveTo>
                    <a:pt x="34" y="1"/>
                  </a:moveTo>
                  <a:cubicBezTo>
                    <a:pt x="18" y="1"/>
                    <a:pt x="1" y="3727"/>
                    <a:pt x="1" y="8322"/>
                  </a:cubicBezTo>
                  <a:cubicBezTo>
                    <a:pt x="1" y="12917"/>
                    <a:pt x="18" y="16643"/>
                    <a:pt x="34" y="16643"/>
                  </a:cubicBezTo>
                  <a:cubicBezTo>
                    <a:pt x="51" y="16643"/>
                    <a:pt x="51" y="12917"/>
                    <a:pt x="51" y="8322"/>
                  </a:cubicBezTo>
                  <a:cubicBezTo>
                    <a:pt x="51" y="3727"/>
                    <a:pt x="51" y="1"/>
                    <a:pt x="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60"/>
            <p:cNvSpPr/>
            <p:nvPr/>
          </p:nvSpPr>
          <p:spPr>
            <a:xfrm>
              <a:off x="1001239" y="3919873"/>
              <a:ext cx="107656" cy="494820"/>
            </a:xfrm>
            <a:custGeom>
              <a:rect b="b" l="l" r="r" t="t"/>
              <a:pathLst>
                <a:path extrusionOk="0" h="15439" w="3359">
                  <a:moveTo>
                    <a:pt x="3358" y="0"/>
                  </a:moveTo>
                  <a:cubicBezTo>
                    <a:pt x="3358" y="17"/>
                    <a:pt x="3358" y="33"/>
                    <a:pt x="3342" y="50"/>
                  </a:cubicBezTo>
                  <a:cubicBezTo>
                    <a:pt x="3342" y="67"/>
                    <a:pt x="3325" y="117"/>
                    <a:pt x="3325" y="167"/>
                  </a:cubicBezTo>
                  <a:lnTo>
                    <a:pt x="3358" y="50"/>
                  </a:lnTo>
                  <a:cubicBezTo>
                    <a:pt x="3358" y="33"/>
                    <a:pt x="3358" y="17"/>
                    <a:pt x="3358" y="0"/>
                  </a:cubicBezTo>
                  <a:close/>
                  <a:moveTo>
                    <a:pt x="3325" y="167"/>
                  </a:moveTo>
                  <a:lnTo>
                    <a:pt x="3208" y="602"/>
                  </a:lnTo>
                  <a:lnTo>
                    <a:pt x="2824" y="2256"/>
                  </a:lnTo>
                  <a:cubicBezTo>
                    <a:pt x="2490" y="3643"/>
                    <a:pt x="2055" y="5581"/>
                    <a:pt x="1587" y="7703"/>
                  </a:cubicBezTo>
                  <a:cubicBezTo>
                    <a:pt x="1136" y="9841"/>
                    <a:pt x="719" y="11780"/>
                    <a:pt x="434" y="13166"/>
                  </a:cubicBezTo>
                  <a:cubicBezTo>
                    <a:pt x="301" y="13868"/>
                    <a:pt x="184" y="14436"/>
                    <a:pt x="117" y="14837"/>
                  </a:cubicBezTo>
                  <a:lnTo>
                    <a:pt x="17" y="15288"/>
                  </a:lnTo>
                  <a:cubicBezTo>
                    <a:pt x="17" y="15338"/>
                    <a:pt x="0" y="15372"/>
                    <a:pt x="0" y="15405"/>
                  </a:cubicBezTo>
                  <a:cubicBezTo>
                    <a:pt x="0" y="15422"/>
                    <a:pt x="0" y="15422"/>
                    <a:pt x="0" y="15439"/>
                  </a:cubicBezTo>
                  <a:cubicBezTo>
                    <a:pt x="0" y="15439"/>
                    <a:pt x="0" y="15422"/>
                    <a:pt x="17" y="15405"/>
                  </a:cubicBezTo>
                  <a:lnTo>
                    <a:pt x="33" y="15288"/>
                  </a:lnTo>
                  <a:cubicBezTo>
                    <a:pt x="67" y="15188"/>
                    <a:pt x="100" y="15038"/>
                    <a:pt x="134" y="14837"/>
                  </a:cubicBezTo>
                  <a:lnTo>
                    <a:pt x="485" y="13183"/>
                  </a:lnTo>
                  <a:cubicBezTo>
                    <a:pt x="785" y="11780"/>
                    <a:pt x="1186" y="9858"/>
                    <a:pt x="1654" y="7719"/>
                  </a:cubicBezTo>
                  <a:cubicBezTo>
                    <a:pt x="2122" y="5581"/>
                    <a:pt x="2556" y="3659"/>
                    <a:pt x="2857" y="2272"/>
                  </a:cubicBezTo>
                  <a:lnTo>
                    <a:pt x="3225" y="618"/>
                  </a:lnTo>
                  <a:cubicBezTo>
                    <a:pt x="3275" y="418"/>
                    <a:pt x="3308" y="267"/>
                    <a:pt x="3325" y="167"/>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60"/>
            <p:cNvSpPr/>
            <p:nvPr/>
          </p:nvSpPr>
          <p:spPr>
            <a:xfrm>
              <a:off x="1063352" y="3915162"/>
              <a:ext cx="87304" cy="9006"/>
            </a:xfrm>
            <a:custGeom>
              <a:rect b="b" l="l" r="r" t="t"/>
              <a:pathLst>
                <a:path extrusionOk="0" h="281" w="2724">
                  <a:moveTo>
                    <a:pt x="2523" y="1"/>
                  </a:moveTo>
                  <a:cubicBezTo>
                    <a:pt x="2456" y="1"/>
                    <a:pt x="2390" y="5"/>
                    <a:pt x="2323" y="13"/>
                  </a:cubicBezTo>
                  <a:cubicBezTo>
                    <a:pt x="2072" y="13"/>
                    <a:pt x="1738" y="30"/>
                    <a:pt x="1354" y="64"/>
                  </a:cubicBezTo>
                  <a:cubicBezTo>
                    <a:pt x="969" y="97"/>
                    <a:pt x="635" y="164"/>
                    <a:pt x="385" y="197"/>
                  </a:cubicBezTo>
                  <a:cubicBezTo>
                    <a:pt x="251" y="214"/>
                    <a:pt x="134" y="247"/>
                    <a:pt x="0" y="281"/>
                  </a:cubicBezTo>
                  <a:cubicBezTo>
                    <a:pt x="134" y="281"/>
                    <a:pt x="268" y="264"/>
                    <a:pt x="401" y="247"/>
                  </a:cubicBezTo>
                  <a:cubicBezTo>
                    <a:pt x="652" y="214"/>
                    <a:pt x="986" y="164"/>
                    <a:pt x="1354" y="130"/>
                  </a:cubicBezTo>
                  <a:cubicBezTo>
                    <a:pt x="1738" y="97"/>
                    <a:pt x="2089" y="64"/>
                    <a:pt x="2323" y="47"/>
                  </a:cubicBezTo>
                  <a:cubicBezTo>
                    <a:pt x="2456" y="47"/>
                    <a:pt x="2590" y="30"/>
                    <a:pt x="2724" y="13"/>
                  </a:cubicBezTo>
                  <a:cubicBezTo>
                    <a:pt x="2657" y="5"/>
                    <a:pt x="2590" y="1"/>
                    <a:pt x="252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60"/>
            <p:cNvSpPr/>
            <p:nvPr/>
          </p:nvSpPr>
          <p:spPr>
            <a:xfrm>
              <a:off x="1175815" y="3844876"/>
              <a:ext cx="44998" cy="33236"/>
            </a:xfrm>
            <a:custGeom>
              <a:rect b="b" l="l" r="r" t="t"/>
              <a:pathLst>
                <a:path extrusionOk="0" h="1037" w="1404">
                  <a:moveTo>
                    <a:pt x="0" y="1"/>
                  </a:moveTo>
                  <a:cubicBezTo>
                    <a:pt x="0" y="101"/>
                    <a:pt x="17" y="185"/>
                    <a:pt x="67" y="268"/>
                  </a:cubicBezTo>
                  <a:cubicBezTo>
                    <a:pt x="234" y="719"/>
                    <a:pt x="652" y="1003"/>
                    <a:pt x="1120" y="1037"/>
                  </a:cubicBezTo>
                  <a:cubicBezTo>
                    <a:pt x="1220" y="1037"/>
                    <a:pt x="1303" y="1037"/>
                    <a:pt x="1404" y="1003"/>
                  </a:cubicBezTo>
                  <a:cubicBezTo>
                    <a:pt x="1404" y="995"/>
                    <a:pt x="1374" y="995"/>
                    <a:pt x="1324" y="995"/>
                  </a:cubicBezTo>
                  <a:cubicBezTo>
                    <a:pt x="1274" y="995"/>
                    <a:pt x="1203" y="995"/>
                    <a:pt x="1120" y="987"/>
                  </a:cubicBezTo>
                  <a:cubicBezTo>
                    <a:pt x="668" y="937"/>
                    <a:pt x="284" y="669"/>
                    <a:pt x="100" y="252"/>
                  </a:cubicBezTo>
                  <a:cubicBezTo>
                    <a:pt x="33" y="101"/>
                    <a:pt x="17" y="1"/>
                    <a:pt x="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60"/>
            <p:cNvSpPr/>
            <p:nvPr/>
          </p:nvSpPr>
          <p:spPr>
            <a:xfrm>
              <a:off x="1024251" y="3489186"/>
              <a:ext cx="418797" cy="355210"/>
            </a:xfrm>
            <a:custGeom>
              <a:rect b="b" l="l" r="r" t="t"/>
              <a:pathLst>
                <a:path extrusionOk="0" h="11083" w="13067">
                  <a:moveTo>
                    <a:pt x="3867" y="0"/>
                  </a:moveTo>
                  <a:cubicBezTo>
                    <a:pt x="3285" y="0"/>
                    <a:pt x="2704" y="33"/>
                    <a:pt x="2122" y="88"/>
                  </a:cubicBezTo>
                  <a:cubicBezTo>
                    <a:pt x="1070" y="205"/>
                    <a:pt x="251" y="1040"/>
                    <a:pt x="168" y="2093"/>
                  </a:cubicBezTo>
                  <a:cubicBezTo>
                    <a:pt x="101" y="2895"/>
                    <a:pt x="151" y="3831"/>
                    <a:pt x="151" y="5418"/>
                  </a:cubicBezTo>
                  <a:lnTo>
                    <a:pt x="1" y="11082"/>
                  </a:lnTo>
                  <a:lnTo>
                    <a:pt x="6183" y="11082"/>
                  </a:lnTo>
                  <a:lnTo>
                    <a:pt x="5949" y="6070"/>
                  </a:lnTo>
                  <a:cubicBezTo>
                    <a:pt x="5915" y="5084"/>
                    <a:pt x="5915" y="4967"/>
                    <a:pt x="5899" y="4065"/>
                  </a:cubicBezTo>
                  <a:lnTo>
                    <a:pt x="5899" y="4065"/>
                  </a:lnTo>
                  <a:cubicBezTo>
                    <a:pt x="5899" y="4065"/>
                    <a:pt x="6818" y="5184"/>
                    <a:pt x="7553" y="5969"/>
                  </a:cubicBezTo>
                  <a:cubicBezTo>
                    <a:pt x="7834" y="6272"/>
                    <a:pt x="8228" y="6435"/>
                    <a:pt x="8624" y="6435"/>
                  </a:cubicBezTo>
                  <a:cubicBezTo>
                    <a:pt x="8840" y="6435"/>
                    <a:pt x="9057" y="6387"/>
                    <a:pt x="9257" y="6287"/>
                  </a:cubicBezTo>
                  <a:lnTo>
                    <a:pt x="13067" y="3630"/>
                  </a:lnTo>
                  <a:lnTo>
                    <a:pt x="12365" y="1809"/>
                  </a:lnTo>
                  <a:lnTo>
                    <a:pt x="8906" y="3931"/>
                  </a:lnTo>
                  <a:cubicBezTo>
                    <a:pt x="8739" y="3831"/>
                    <a:pt x="7402" y="1909"/>
                    <a:pt x="6467" y="974"/>
                  </a:cubicBezTo>
                  <a:cubicBezTo>
                    <a:pt x="5865" y="372"/>
                    <a:pt x="5063" y="21"/>
                    <a:pt x="4228" y="4"/>
                  </a:cubicBezTo>
                  <a:cubicBezTo>
                    <a:pt x="4107" y="2"/>
                    <a:pt x="3987" y="0"/>
                    <a:pt x="386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60"/>
            <p:cNvSpPr/>
            <p:nvPr/>
          </p:nvSpPr>
          <p:spPr>
            <a:xfrm>
              <a:off x="950055" y="3506461"/>
              <a:ext cx="105829" cy="217075"/>
            </a:xfrm>
            <a:custGeom>
              <a:rect b="b" l="l" r="r" t="t"/>
              <a:pathLst>
                <a:path extrusionOk="0" h="6773" w="3302">
                  <a:moveTo>
                    <a:pt x="3301" y="0"/>
                  </a:moveTo>
                  <a:cubicBezTo>
                    <a:pt x="2717" y="267"/>
                    <a:pt x="277" y="3392"/>
                    <a:pt x="110" y="5430"/>
                  </a:cubicBezTo>
                  <a:cubicBezTo>
                    <a:pt x="1" y="6661"/>
                    <a:pt x="1960" y="6773"/>
                    <a:pt x="2677" y="6773"/>
                  </a:cubicBezTo>
                  <a:cubicBezTo>
                    <a:pt x="2836" y="6773"/>
                    <a:pt x="2934" y="6767"/>
                    <a:pt x="2934" y="6767"/>
                  </a:cubicBezTo>
                  <a:cubicBezTo>
                    <a:pt x="2934" y="6767"/>
                    <a:pt x="3132" y="651"/>
                    <a:pt x="3036" y="651"/>
                  </a:cubicBezTo>
                  <a:cubicBezTo>
                    <a:pt x="3035" y="651"/>
                    <a:pt x="3035" y="651"/>
                    <a:pt x="3034" y="652"/>
                  </a:cubicBezTo>
                  <a:lnTo>
                    <a:pt x="330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60"/>
            <p:cNvSpPr/>
            <p:nvPr/>
          </p:nvSpPr>
          <p:spPr>
            <a:xfrm>
              <a:off x="1027456" y="3523575"/>
              <a:ext cx="9679" cy="203005"/>
            </a:xfrm>
            <a:custGeom>
              <a:rect b="b" l="l" r="r" t="t"/>
              <a:pathLst>
                <a:path extrusionOk="0" h="6334" w="302">
                  <a:moveTo>
                    <a:pt x="302" y="1"/>
                  </a:moveTo>
                  <a:cubicBezTo>
                    <a:pt x="301" y="1"/>
                    <a:pt x="285" y="34"/>
                    <a:pt x="285" y="68"/>
                  </a:cubicBezTo>
                  <a:cubicBezTo>
                    <a:pt x="301" y="18"/>
                    <a:pt x="302" y="1"/>
                    <a:pt x="302" y="1"/>
                  </a:cubicBezTo>
                  <a:close/>
                  <a:moveTo>
                    <a:pt x="285" y="68"/>
                  </a:moveTo>
                  <a:cubicBezTo>
                    <a:pt x="285" y="118"/>
                    <a:pt x="268" y="185"/>
                    <a:pt x="268" y="251"/>
                  </a:cubicBezTo>
                  <a:cubicBezTo>
                    <a:pt x="251" y="418"/>
                    <a:pt x="235" y="652"/>
                    <a:pt x="218" y="936"/>
                  </a:cubicBezTo>
                  <a:cubicBezTo>
                    <a:pt x="185" y="1521"/>
                    <a:pt x="151" y="2307"/>
                    <a:pt x="118" y="3192"/>
                  </a:cubicBezTo>
                  <a:cubicBezTo>
                    <a:pt x="101" y="4078"/>
                    <a:pt x="68" y="4880"/>
                    <a:pt x="51" y="5464"/>
                  </a:cubicBezTo>
                  <a:cubicBezTo>
                    <a:pt x="34" y="5732"/>
                    <a:pt x="17" y="5966"/>
                    <a:pt x="17" y="6133"/>
                  </a:cubicBezTo>
                  <a:cubicBezTo>
                    <a:pt x="1" y="6216"/>
                    <a:pt x="1" y="6283"/>
                    <a:pt x="1" y="6333"/>
                  </a:cubicBezTo>
                  <a:cubicBezTo>
                    <a:pt x="17" y="6283"/>
                    <a:pt x="17" y="6216"/>
                    <a:pt x="17" y="6150"/>
                  </a:cubicBezTo>
                  <a:cubicBezTo>
                    <a:pt x="34" y="5982"/>
                    <a:pt x="51" y="5749"/>
                    <a:pt x="68" y="5464"/>
                  </a:cubicBezTo>
                  <a:cubicBezTo>
                    <a:pt x="101" y="4880"/>
                    <a:pt x="118" y="4078"/>
                    <a:pt x="151" y="3192"/>
                  </a:cubicBezTo>
                  <a:cubicBezTo>
                    <a:pt x="168" y="2307"/>
                    <a:pt x="201" y="1521"/>
                    <a:pt x="235" y="936"/>
                  </a:cubicBezTo>
                  <a:cubicBezTo>
                    <a:pt x="251" y="652"/>
                    <a:pt x="268" y="418"/>
                    <a:pt x="285" y="251"/>
                  </a:cubicBezTo>
                  <a:cubicBezTo>
                    <a:pt x="285" y="185"/>
                    <a:pt x="285" y="118"/>
                    <a:pt x="285" y="68"/>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60"/>
            <p:cNvSpPr/>
            <p:nvPr/>
          </p:nvSpPr>
          <p:spPr>
            <a:xfrm>
              <a:off x="1008194" y="3651583"/>
              <a:ext cx="20897" cy="23044"/>
            </a:xfrm>
            <a:custGeom>
              <a:rect b="b" l="l" r="r" t="t"/>
              <a:pathLst>
                <a:path extrusionOk="0" h="719" w="652">
                  <a:moveTo>
                    <a:pt x="652" y="0"/>
                  </a:moveTo>
                  <a:lnTo>
                    <a:pt x="652" y="0"/>
                  </a:lnTo>
                  <a:cubicBezTo>
                    <a:pt x="618" y="17"/>
                    <a:pt x="585" y="67"/>
                    <a:pt x="552" y="100"/>
                  </a:cubicBezTo>
                  <a:cubicBezTo>
                    <a:pt x="502" y="167"/>
                    <a:pt x="418" y="251"/>
                    <a:pt x="334" y="351"/>
                  </a:cubicBezTo>
                  <a:cubicBezTo>
                    <a:pt x="234" y="451"/>
                    <a:pt x="151" y="551"/>
                    <a:pt x="100" y="602"/>
                  </a:cubicBezTo>
                  <a:cubicBezTo>
                    <a:pt x="67" y="635"/>
                    <a:pt x="34" y="685"/>
                    <a:pt x="0" y="719"/>
                  </a:cubicBezTo>
                  <a:cubicBezTo>
                    <a:pt x="34" y="685"/>
                    <a:pt x="84" y="652"/>
                    <a:pt x="117" y="618"/>
                  </a:cubicBezTo>
                  <a:cubicBezTo>
                    <a:pt x="167" y="568"/>
                    <a:pt x="251" y="468"/>
                    <a:pt x="351" y="368"/>
                  </a:cubicBezTo>
                  <a:cubicBezTo>
                    <a:pt x="435" y="267"/>
                    <a:pt x="518" y="184"/>
                    <a:pt x="568" y="117"/>
                  </a:cubicBezTo>
                  <a:cubicBezTo>
                    <a:pt x="602" y="67"/>
                    <a:pt x="635" y="34"/>
                    <a:pt x="6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60"/>
            <p:cNvSpPr/>
            <p:nvPr/>
          </p:nvSpPr>
          <p:spPr>
            <a:xfrm>
              <a:off x="1304849" y="3615687"/>
              <a:ext cx="4327" cy="19326"/>
            </a:xfrm>
            <a:custGeom>
              <a:rect b="b" l="l" r="r" t="t"/>
              <a:pathLst>
                <a:path extrusionOk="0" h="603" w="135">
                  <a:moveTo>
                    <a:pt x="134" y="1"/>
                  </a:moveTo>
                  <a:lnTo>
                    <a:pt x="134" y="1"/>
                  </a:lnTo>
                  <a:cubicBezTo>
                    <a:pt x="101" y="101"/>
                    <a:pt x="84" y="201"/>
                    <a:pt x="68" y="301"/>
                  </a:cubicBezTo>
                  <a:cubicBezTo>
                    <a:pt x="34" y="402"/>
                    <a:pt x="18" y="502"/>
                    <a:pt x="1" y="602"/>
                  </a:cubicBezTo>
                  <a:cubicBezTo>
                    <a:pt x="68" y="402"/>
                    <a:pt x="118" y="201"/>
                    <a:pt x="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60"/>
            <p:cNvSpPr/>
            <p:nvPr/>
          </p:nvSpPr>
          <p:spPr>
            <a:xfrm>
              <a:off x="1310746" y="3614629"/>
              <a:ext cx="5384" cy="21986"/>
            </a:xfrm>
            <a:custGeom>
              <a:rect b="b" l="l" r="r" t="t"/>
              <a:pathLst>
                <a:path extrusionOk="0" h="686" w="168">
                  <a:moveTo>
                    <a:pt x="1" y="0"/>
                  </a:moveTo>
                  <a:cubicBezTo>
                    <a:pt x="51" y="234"/>
                    <a:pt x="101" y="468"/>
                    <a:pt x="168" y="685"/>
                  </a:cubicBezTo>
                  <a:cubicBezTo>
                    <a:pt x="134" y="451"/>
                    <a:pt x="84" y="21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60"/>
            <p:cNvSpPr/>
            <p:nvPr/>
          </p:nvSpPr>
          <p:spPr>
            <a:xfrm>
              <a:off x="1167771" y="3495211"/>
              <a:ext cx="50351" cy="129065"/>
            </a:xfrm>
            <a:custGeom>
              <a:rect b="b" l="l" r="r" t="t"/>
              <a:pathLst>
                <a:path extrusionOk="0" h="4027" w="1571">
                  <a:moveTo>
                    <a:pt x="652" y="0"/>
                  </a:moveTo>
                  <a:cubicBezTo>
                    <a:pt x="652" y="0"/>
                    <a:pt x="635" y="17"/>
                    <a:pt x="602" y="34"/>
                  </a:cubicBezTo>
                  <a:cubicBezTo>
                    <a:pt x="568" y="50"/>
                    <a:pt x="535" y="84"/>
                    <a:pt x="485" y="100"/>
                  </a:cubicBezTo>
                  <a:cubicBezTo>
                    <a:pt x="351" y="217"/>
                    <a:pt x="251" y="351"/>
                    <a:pt x="167" y="501"/>
                  </a:cubicBezTo>
                  <a:cubicBezTo>
                    <a:pt x="67" y="735"/>
                    <a:pt x="17" y="986"/>
                    <a:pt x="0" y="1237"/>
                  </a:cubicBezTo>
                  <a:cubicBezTo>
                    <a:pt x="0" y="1554"/>
                    <a:pt x="34" y="1855"/>
                    <a:pt x="151" y="2156"/>
                  </a:cubicBezTo>
                  <a:cubicBezTo>
                    <a:pt x="368" y="2674"/>
                    <a:pt x="685" y="3141"/>
                    <a:pt x="1086" y="3542"/>
                  </a:cubicBezTo>
                  <a:cubicBezTo>
                    <a:pt x="1237" y="3693"/>
                    <a:pt x="1354" y="3826"/>
                    <a:pt x="1437" y="3910"/>
                  </a:cubicBezTo>
                  <a:lnTo>
                    <a:pt x="1538" y="3994"/>
                  </a:lnTo>
                  <a:lnTo>
                    <a:pt x="1454" y="3893"/>
                  </a:lnTo>
                  <a:cubicBezTo>
                    <a:pt x="1354" y="3810"/>
                    <a:pt x="1237" y="3693"/>
                    <a:pt x="1086" y="3526"/>
                  </a:cubicBezTo>
                  <a:cubicBezTo>
                    <a:pt x="702" y="3125"/>
                    <a:pt x="385" y="2657"/>
                    <a:pt x="167" y="2139"/>
                  </a:cubicBezTo>
                  <a:cubicBezTo>
                    <a:pt x="67" y="1855"/>
                    <a:pt x="17" y="1554"/>
                    <a:pt x="34" y="1237"/>
                  </a:cubicBezTo>
                  <a:cubicBezTo>
                    <a:pt x="34" y="986"/>
                    <a:pt x="84" y="735"/>
                    <a:pt x="184" y="501"/>
                  </a:cubicBezTo>
                  <a:cubicBezTo>
                    <a:pt x="251" y="351"/>
                    <a:pt x="368" y="217"/>
                    <a:pt x="502" y="117"/>
                  </a:cubicBezTo>
                  <a:cubicBezTo>
                    <a:pt x="585" y="34"/>
                    <a:pt x="652" y="17"/>
                    <a:pt x="652" y="0"/>
                  </a:cubicBezTo>
                  <a:close/>
                  <a:moveTo>
                    <a:pt x="1538" y="3994"/>
                  </a:moveTo>
                  <a:cubicBezTo>
                    <a:pt x="1554" y="4027"/>
                    <a:pt x="1571" y="4027"/>
                    <a:pt x="1571" y="4027"/>
                  </a:cubicBezTo>
                  <a:cubicBezTo>
                    <a:pt x="1571" y="4027"/>
                    <a:pt x="1571" y="4027"/>
                    <a:pt x="1538" y="3994"/>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60"/>
            <p:cNvSpPr/>
            <p:nvPr/>
          </p:nvSpPr>
          <p:spPr>
            <a:xfrm>
              <a:off x="1069249" y="3551363"/>
              <a:ext cx="13397" cy="16698"/>
            </a:xfrm>
            <a:custGeom>
              <a:rect b="b" l="l" r="r" t="t"/>
              <a:pathLst>
                <a:path extrusionOk="0" h="521" w="418">
                  <a:moveTo>
                    <a:pt x="5" y="1"/>
                  </a:moveTo>
                  <a:cubicBezTo>
                    <a:pt x="3" y="1"/>
                    <a:pt x="1" y="1"/>
                    <a:pt x="0" y="3"/>
                  </a:cubicBezTo>
                  <a:cubicBezTo>
                    <a:pt x="50" y="103"/>
                    <a:pt x="117" y="186"/>
                    <a:pt x="184" y="270"/>
                  </a:cubicBezTo>
                  <a:cubicBezTo>
                    <a:pt x="301" y="420"/>
                    <a:pt x="401" y="521"/>
                    <a:pt x="418" y="521"/>
                  </a:cubicBezTo>
                  <a:cubicBezTo>
                    <a:pt x="368" y="404"/>
                    <a:pt x="317" y="320"/>
                    <a:pt x="234" y="237"/>
                  </a:cubicBezTo>
                  <a:cubicBezTo>
                    <a:pt x="126" y="97"/>
                    <a:pt x="31" y="1"/>
                    <a:pt x="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60"/>
            <p:cNvSpPr/>
            <p:nvPr/>
          </p:nvSpPr>
          <p:spPr>
            <a:xfrm>
              <a:off x="1108863" y="3621584"/>
              <a:ext cx="20929" cy="20929"/>
            </a:xfrm>
            <a:custGeom>
              <a:rect b="b" l="l" r="r" t="t"/>
              <a:pathLst>
                <a:path extrusionOk="0" h="653" w="653">
                  <a:moveTo>
                    <a:pt x="652" y="0"/>
                  </a:moveTo>
                  <a:lnTo>
                    <a:pt x="652" y="0"/>
                  </a:lnTo>
                  <a:cubicBezTo>
                    <a:pt x="418" y="184"/>
                    <a:pt x="201" y="401"/>
                    <a:pt x="0" y="652"/>
                  </a:cubicBezTo>
                  <a:cubicBezTo>
                    <a:pt x="251" y="468"/>
                    <a:pt x="468" y="251"/>
                    <a:pt x="6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60"/>
            <p:cNvSpPr/>
            <p:nvPr/>
          </p:nvSpPr>
          <p:spPr>
            <a:xfrm>
              <a:off x="1164566" y="3679947"/>
              <a:ext cx="11282" cy="18781"/>
            </a:xfrm>
            <a:custGeom>
              <a:rect b="b" l="l" r="r" t="t"/>
              <a:pathLst>
                <a:path extrusionOk="0" h="586" w="352">
                  <a:moveTo>
                    <a:pt x="0" y="1"/>
                  </a:moveTo>
                  <a:lnTo>
                    <a:pt x="0" y="1"/>
                  </a:lnTo>
                  <a:cubicBezTo>
                    <a:pt x="134" y="184"/>
                    <a:pt x="251" y="385"/>
                    <a:pt x="351" y="585"/>
                  </a:cubicBezTo>
                  <a:cubicBezTo>
                    <a:pt x="318" y="352"/>
                    <a:pt x="201" y="13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60"/>
            <p:cNvSpPr/>
            <p:nvPr/>
          </p:nvSpPr>
          <p:spPr>
            <a:xfrm>
              <a:off x="1049955" y="3659083"/>
              <a:ext cx="7532" cy="31089"/>
            </a:xfrm>
            <a:custGeom>
              <a:rect b="b" l="l" r="r" t="t"/>
              <a:pathLst>
                <a:path extrusionOk="0" h="970" w="235">
                  <a:moveTo>
                    <a:pt x="51" y="0"/>
                  </a:moveTo>
                  <a:cubicBezTo>
                    <a:pt x="1" y="334"/>
                    <a:pt x="67" y="668"/>
                    <a:pt x="218" y="969"/>
                  </a:cubicBezTo>
                  <a:cubicBezTo>
                    <a:pt x="234" y="969"/>
                    <a:pt x="168" y="752"/>
                    <a:pt x="117" y="485"/>
                  </a:cubicBezTo>
                  <a:cubicBezTo>
                    <a:pt x="67" y="217"/>
                    <a:pt x="67" y="0"/>
                    <a:pt x="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60"/>
            <p:cNvSpPr/>
            <p:nvPr/>
          </p:nvSpPr>
          <p:spPr>
            <a:xfrm>
              <a:off x="1115273" y="3698152"/>
              <a:ext cx="5416" cy="26281"/>
            </a:xfrm>
            <a:custGeom>
              <a:rect b="b" l="l" r="r" t="t"/>
              <a:pathLst>
                <a:path extrusionOk="0" h="820" w="169">
                  <a:moveTo>
                    <a:pt x="85" y="1"/>
                  </a:moveTo>
                  <a:cubicBezTo>
                    <a:pt x="1" y="268"/>
                    <a:pt x="18" y="552"/>
                    <a:pt x="151" y="819"/>
                  </a:cubicBezTo>
                  <a:cubicBezTo>
                    <a:pt x="168" y="803"/>
                    <a:pt x="118" y="636"/>
                    <a:pt x="101" y="402"/>
                  </a:cubicBezTo>
                  <a:cubicBezTo>
                    <a:pt x="85" y="185"/>
                    <a:pt x="101" y="1"/>
                    <a:pt x="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3" name="Google Shape;4393;p60"/>
            <p:cNvSpPr/>
            <p:nvPr/>
          </p:nvSpPr>
          <p:spPr>
            <a:xfrm>
              <a:off x="1067102" y="3756002"/>
              <a:ext cx="27883" cy="17692"/>
            </a:xfrm>
            <a:custGeom>
              <a:rect b="b" l="l" r="r" t="t"/>
              <a:pathLst>
                <a:path extrusionOk="0" h="552" w="870">
                  <a:moveTo>
                    <a:pt x="0" y="0"/>
                  </a:moveTo>
                  <a:cubicBezTo>
                    <a:pt x="268" y="217"/>
                    <a:pt x="568" y="401"/>
                    <a:pt x="869" y="552"/>
                  </a:cubicBezTo>
                  <a:cubicBezTo>
                    <a:pt x="602" y="334"/>
                    <a:pt x="318" y="151"/>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4" name="Google Shape;4394;p60"/>
            <p:cNvSpPr/>
            <p:nvPr/>
          </p:nvSpPr>
          <p:spPr>
            <a:xfrm>
              <a:off x="1163476" y="3759207"/>
              <a:ext cx="30031" cy="18813"/>
            </a:xfrm>
            <a:custGeom>
              <a:rect b="b" l="l" r="r" t="t"/>
              <a:pathLst>
                <a:path extrusionOk="0" h="587" w="937">
                  <a:moveTo>
                    <a:pt x="936" y="1"/>
                  </a:moveTo>
                  <a:lnTo>
                    <a:pt x="936" y="1"/>
                  </a:lnTo>
                  <a:cubicBezTo>
                    <a:pt x="586" y="117"/>
                    <a:pt x="268" y="318"/>
                    <a:pt x="1" y="585"/>
                  </a:cubicBezTo>
                  <a:cubicBezTo>
                    <a:pt x="2" y="586"/>
                    <a:pt x="3" y="587"/>
                    <a:pt x="5" y="587"/>
                  </a:cubicBezTo>
                  <a:cubicBezTo>
                    <a:pt x="38" y="587"/>
                    <a:pt x="231" y="443"/>
                    <a:pt x="469" y="285"/>
                  </a:cubicBezTo>
                  <a:cubicBezTo>
                    <a:pt x="719" y="117"/>
                    <a:pt x="936" y="17"/>
                    <a:pt x="9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60"/>
            <p:cNvSpPr/>
            <p:nvPr/>
          </p:nvSpPr>
          <p:spPr>
            <a:xfrm>
              <a:off x="1039250" y="3809013"/>
              <a:ext cx="30544" cy="5929"/>
            </a:xfrm>
            <a:custGeom>
              <a:rect b="b" l="l" r="r" t="t"/>
              <a:pathLst>
                <a:path extrusionOk="0" h="185" w="953">
                  <a:moveTo>
                    <a:pt x="0" y="0"/>
                  </a:moveTo>
                  <a:cubicBezTo>
                    <a:pt x="301" y="101"/>
                    <a:pt x="635" y="167"/>
                    <a:pt x="953" y="184"/>
                  </a:cubicBezTo>
                  <a:cubicBezTo>
                    <a:pt x="652" y="84"/>
                    <a:pt x="318" y="1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60"/>
            <p:cNvSpPr/>
            <p:nvPr/>
          </p:nvSpPr>
          <p:spPr>
            <a:xfrm>
              <a:off x="1130817" y="3804205"/>
              <a:ext cx="11282" cy="20897"/>
            </a:xfrm>
            <a:custGeom>
              <a:rect b="b" l="l" r="r" t="t"/>
              <a:pathLst>
                <a:path extrusionOk="0" h="652" w="352">
                  <a:moveTo>
                    <a:pt x="1" y="0"/>
                  </a:moveTo>
                  <a:lnTo>
                    <a:pt x="1" y="0"/>
                  </a:lnTo>
                  <a:cubicBezTo>
                    <a:pt x="34" y="251"/>
                    <a:pt x="168" y="485"/>
                    <a:pt x="351" y="652"/>
                  </a:cubicBezTo>
                  <a:cubicBezTo>
                    <a:pt x="234" y="434"/>
                    <a:pt x="117" y="21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60"/>
            <p:cNvSpPr/>
            <p:nvPr/>
          </p:nvSpPr>
          <p:spPr>
            <a:xfrm>
              <a:off x="1198827" y="3809461"/>
              <a:ext cx="11282" cy="12980"/>
            </a:xfrm>
            <a:custGeom>
              <a:rect b="b" l="l" r="r" t="t"/>
              <a:pathLst>
                <a:path extrusionOk="0" h="405" w="352">
                  <a:moveTo>
                    <a:pt x="333" y="1"/>
                  </a:moveTo>
                  <a:cubicBezTo>
                    <a:pt x="320" y="1"/>
                    <a:pt x="242" y="79"/>
                    <a:pt x="151" y="170"/>
                  </a:cubicBezTo>
                  <a:cubicBezTo>
                    <a:pt x="67" y="287"/>
                    <a:pt x="0" y="387"/>
                    <a:pt x="0" y="404"/>
                  </a:cubicBezTo>
                  <a:cubicBezTo>
                    <a:pt x="17" y="404"/>
                    <a:pt x="101" y="321"/>
                    <a:pt x="201" y="220"/>
                  </a:cubicBezTo>
                  <a:cubicBezTo>
                    <a:pt x="285" y="103"/>
                    <a:pt x="351" y="3"/>
                    <a:pt x="335" y="3"/>
                  </a:cubicBezTo>
                  <a:cubicBezTo>
                    <a:pt x="335" y="2"/>
                    <a:pt x="334"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60"/>
            <p:cNvSpPr/>
            <p:nvPr/>
          </p:nvSpPr>
          <p:spPr>
            <a:xfrm>
              <a:off x="1060660" y="3599534"/>
              <a:ext cx="13974" cy="8782"/>
            </a:xfrm>
            <a:custGeom>
              <a:rect b="b" l="l" r="r" t="t"/>
              <a:pathLst>
                <a:path extrusionOk="0" h="274" w="436">
                  <a:moveTo>
                    <a:pt x="414" y="0"/>
                  </a:moveTo>
                  <a:cubicBezTo>
                    <a:pt x="392" y="0"/>
                    <a:pt x="303" y="48"/>
                    <a:pt x="201" y="120"/>
                  </a:cubicBezTo>
                  <a:cubicBezTo>
                    <a:pt x="84" y="187"/>
                    <a:pt x="1" y="271"/>
                    <a:pt x="17" y="271"/>
                  </a:cubicBezTo>
                  <a:cubicBezTo>
                    <a:pt x="17" y="273"/>
                    <a:pt x="19" y="274"/>
                    <a:pt x="22" y="274"/>
                  </a:cubicBezTo>
                  <a:cubicBezTo>
                    <a:pt x="44" y="274"/>
                    <a:pt x="133" y="229"/>
                    <a:pt x="235" y="170"/>
                  </a:cubicBezTo>
                  <a:cubicBezTo>
                    <a:pt x="352" y="87"/>
                    <a:pt x="435" y="20"/>
                    <a:pt x="418" y="3"/>
                  </a:cubicBezTo>
                  <a:cubicBezTo>
                    <a:pt x="418" y="1"/>
                    <a:pt x="417"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60"/>
            <p:cNvSpPr/>
            <p:nvPr/>
          </p:nvSpPr>
          <p:spPr>
            <a:xfrm>
              <a:off x="1116908" y="3510210"/>
              <a:ext cx="8589" cy="32146"/>
            </a:xfrm>
            <a:custGeom>
              <a:rect b="b" l="l" r="r" t="t"/>
              <a:pathLst>
                <a:path extrusionOk="0" h="1003" w="268">
                  <a:moveTo>
                    <a:pt x="0" y="0"/>
                  </a:moveTo>
                  <a:lnTo>
                    <a:pt x="0" y="0"/>
                  </a:lnTo>
                  <a:cubicBezTo>
                    <a:pt x="34" y="351"/>
                    <a:pt x="134" y="685"/>
                    <a:pt x="267" y="1003"/>
                  </a:cubicBezTo>
                  <a:cubicBezTo>
                    <a:pt x="201" y="668"/>
                    <a:pt x="117" y="334"/>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60"/>
            <p:cNvSpPr/>
            <p:nvPr/>
          </p:nvSpPr>
          <p:spPr>
            <a:xfrm>
              <a:off x="1154374" y="3589919"/>
              <a:ext cx="20929" cy="4904"/>
            </a:xfrm>
            <a:custGeom>
              <a:rect b="b" l="l" r="r" t="t"/>
              <a:pathLst>
                <a:path extrusionOk="0" h="153" w="653">
                  <a:moveTo>
                    <a:pt x="170" y="0"/>
                  </a:moveTo>
                  <a:cubicBezTo>
                    <a:pt x="113" y="0"/>
                    <a:pt x="56" y="7"/>
                    <a:pt x="1" y="19"/>
                  </a:cubicBezTo>
                  <a:cubicBezTo>
                    <a:pt x="101" y="53"/>
                    <a:pt x="218" y="69"/>
                    <a:pt x="318" y="86"/>
                  </a:cubicBezTo>
                  <a:cubicBezTo>
                    <a:pt x="418" y="103"/>
                    <a:pt x="535" y="136"/>
                    <a:pt x="652" y="153"/>
                  </a:cubicBezTo>
                  <a:cubicBezTo>
                    <a:pt x="503" y="53"/>
                    <a:pt x="335" y="0"/>
                    <a:pt x="17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60"/>
            <p:cNvSpPr/>
            <p:nvPr/>
          </p:nvSpPr>
          <p:spPr>
            <a:xfrm>
              <a:off x="1186520" y="3546619"/>
              <a:ext cx="22499" cy="4487"/>
            </a:xfrm>
            <a:custGeom>
              <a:rect b="b" l="l" r="r" t="t"/>
              <a:pathLst>
                <a:path extrusionOk="0" h="140" w="702">
                  <a:moveTo>
                    <a:pt x="0" y="0"/>
                  </a:moveTo>
                  <a:lnTo>
                    <a:pt x="0" y="0"/>
                  </a:lnTo>
                  <a:cubicBezTo>
                    <a:pt x="142" y="95"/>
                    <a:pt x="318" y="139"/>
                    <a:pt x="491" y="139"/>
                  </a:cubicBezTo>
                  <a:cubicBezTo>
                    <a:pt x="563" y="139"/>
                    <a:pt x="634" y="132"/>
                    <a:pt x="702" y="117"/>
                  </a:cubicBezTo>
                  <a:cubicBezTo>
                    <a:pt x="585" y="84"/>
                    <a:pt x="468" y="67"/>
                    <a:pt x="351" y="67"/>
                  </a:cubicBezTo>
                  <a:cubicBezTo>
                    <a:pt x="234" y="34"/>
                    <a:pt x="117" y="17"/>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60"/>
            <p:cNvSpPr/>
            <p:nvPr/>
          </p:nvSpPr>
          <p:spPr>
            <a:xfrm>
              <a:off x="1242736" y="3566426"/>
              <a:ext cx="6474" cy="33236"/>
            </a:xfrm>
            <a:custGeom>
              <a:rect b="b" l="l" r="r" t="t"/>
              <a:pathLst>
                <a:path extrusionOk="0" h="1037" w="202">
                  <a:moveTo>
                    <a:pt x="201" y="0"/>
                  </a:moveTo>
                  <a:lnTo>
                    <a:pt x="201" y="0"/>
                  </a:lnTo>
                  <a:cubicBezTo>
                    <a:pt x="67" y="335"/>
                    <a:pt x="1" y="686"/>
                    <a:pt x="34" y="1036"/>
                  </a:cubicBezTo>
                  <a:cubicBezTo>
                    <a:pt x="84" y="702"/>
                    <a:pt x="134" y="351"/>
                    <a:pt x="2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60"/>
            <p:cNvSpPr/>
            <p:nvPr/>
          </p:nvSpPr>
          <p:spPr>
            <a:xfrm>
              <a:off x="1264145" y="3637096"/>
              <a:ext cx="20384" cy="20929"/>
            </a:xfrm>
            <a:custGeom>
              <a:rect b="b" l="l" r="r" t="t"/>
              <a:pathLst>
                <a:path extrusionOk="0" h="653" w="636">
                  <a:moveTo>
                    <a:pt x="1" y="1"/>
                  </a:moveTo>
                  <a:lnTo>
                    <a:pt x="1" y="1"/>
                  </a:lnTo>
                  <a:cubicBezTo>
                    <a:pt x="185" y="235"/>
                    <a:pt x="402" y="469"/>
                    <a:pt x="636" y="653"/>
                  </a:cubicBezTo>
                  <a:cubicBezTo>
                    <a:pt x="452" y="402"/>
                    <a:pt x="235" y="185"/>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60"/>
            <p:cNvSpPr/>
            <p:nvPr/>
          </p:nvSpPr>
          <p:spPr>
            <a:xfrm>
              <a:off x="1306451" y="3653698"/>
              <a:ext cx="12371" cy="18781"/>
            </a:xfrm>
            <a:custGeom>
              <a:rect b="b" l="l" r="r" t="t"/>
              <a:pathLst>
                <a:path extrusionOk="0" h="586" w="386">
                  <a:moveTo>
                    <a:pt x="385" y="1"/>
                  </a:moveTo>
                  <a:cubicBezTo>
                    <a:pt x="218" y="168"/>
                    <a:pt x="84" y="369"/>
                    <a:pt x="1" y="586"/>
                  </a:cubicBezTo>
                  <a:cubicBezTo>
                    <a:pt x="151" y="419"/>
                    <a:pt x="285" y="218"/>
                    <a:pt x="3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60"/>
            <p:cNvSpPr/>
            <p:nvPr/>
          </p:nvSpPr>
          <p:spPr>
            <a:xfrm>
              <a:off x="1346097" y="3610335"/>
              <a:ext cx="11794" cy="24134"/>
            </a:xfrm>
            <a:custGeom>
              <a:rect b="b" l="l" r="r" t="t"/>
              <a:pathLst>
                <a:path extrusionOk="0" h="753" w="368">
                  <a:moveTo>
                    <a:pt x="0" y="1"/>
                  </a:moveTo>
                  <a:lnTo>
                    <a:pt x="0" y="1"/>
                  </a:lnTo>
                  <a:cubicBezTo>
                    <a:pt x="84" y="268"/>
                    <a:pt x="218" y="519"/>
                    <a:pt x="368" y="752"/>
                  </a:cubicBezTo>
                  <a:cubicBezTo>
                    <a:pt x="284" y="485"/>
                    <a:pt x="167" y="234"/>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60"/>
            <p:cNvSpPr/>
            <p:nvPr/>
          </p:nvSpPr>
          <p:spPr>
            <a:xfrm>
              <a:off x="1384108" y="3607130"/>
              <a:ext cx="27339" cy="4840"/>
            </a:xfrm>
            <a:custGeom>
              <a:rect b="b" l="l" r="r" t="t"/>
              <a:pathLst>
                <a:path extrusionOk="0" h="151" w="853">
                  <a:moveTo>
                    <a:pt x="1" y="0"/>
                  </a:moveTo>
                  <a:lnTo>
                    <a:pt x="1" y="0"/>
                  </a:lnTo>
                  <a:cubicBezTo>
                    <a:pt x="268" y="101"/>
                    <a:pt x="569" y="151"/>
                    <a:pt x="853" y="151"/>
                  </a:cubicBezTo>
                  <a:cubicBezTo>
                    <a:pt x="585" y="67"/>
                    <a:pt x="285" y="17"/>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60"/>
            <p:cNvSpPr/>
            <p:nvPr/>
          </p:nvSpPr>
          <p:spPr>
            <a:xfrm>
              <a:off x="985150" y="3642481"/>
              <a:ext cx="12884" cy="26794"/>
            </a:xfrm>
            <a:custGeom>
              <a:rect b="b" l="l" r="r" t="t"/>
              <a:pathLst>
                <a:path extrusionOk="0" h="836" w="402">
                  <a:moveTo>
                    <a:pt x="402" y="0"/>
                  </a:moveTo>
                  <a:lnTo>
                    <a:pt x="402" y="0"/>
                  </a:lnTo>
                  <a:cubicBezTo>
                    <a:pt x="235" y="251"/>
                    <a:pt x="101" y="535"/>
                    <a:pt x="1" y="835"/>
                  </a:cubicBezTo>
                  <a:cubicBezTo>
                    <a:pt x="185" y="568"/>
                    <a:pt x="318" y="284"/>
                    <a:pt x="4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60"/>
            <p:cNvSpPr/>
            <p:nvPr/>
          </p:nvSpPr>
          <p:spPr>
            <a:xfrm>
              <a:off x="996400" y="3599630"/>
              <a:ext cx="17724" cy="19294"/>
            </a:xfrm>
            <a:custGeom>
              <a:rect b="b" l="l" r="r" t="t"/>
              <a:pathLst>
                <a:path extrusionOk="0" h="602" w="553">
                  <a:moveTo>
                    <a:pt x="1" y="0"/>
                  </a:moveTo>
                  <a:cubicBezTo>
                    <a:pt x="151" y="234"/>
                    <a:pt x="335" y="435"/>
                    <a:pt x="552" y="602"/>
                  </a:cubicBezTo>
                  <a:cubicBezTo>
                    <a:pt x="402" y="385"/>
                    <a:pt x="218" y="184"/>
                    <a:pt x="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60"/>
            <p:cNvSpPr/>
            <p:nvPr/>
          </p:nvSpPr>
          <p:spPr>
            <a:xfrm>
              <a:off x="1000694" y="3699658"/>
              <a:ext cx="11282" cy="8814"/>
            </a:xfrm>
            <a:custGeom>
              <a:rect b="b" l="l" r="r" t="t"/>
              <a:pathLst>
                <a:path extrusionOk="0" h="275" w="352">
                  <a:moveTo>
                    <a:pt x="326" y="1"/>
                  </a:moveTo>
                  <a:cubicBezTo>
                    <a:pt x="300" y="1"/>
                    <a:pt x="238" y="48"/>
                    <a:pt x="151" y="121"/>
                  </a:cubicBezTo>
                  <a:cubicBezTo>
                    <a:pt x="67" y="188"/>
                    <a:pt x="0" y="255"/>
                    <a:pt x="17" y="271"/>
                  </a:cubicBezTo>
                  <a:cubicBezTo>
                    <a:pt x="17" y="273"/>
                    <a:pt x="18" y="274"/>
                    <a:pt x="21" y="274"/>
                  </a:cubicBezTo>
                  <a:cubicBezTo>
                    <a:pt x="39" y="274"/>
                    <a:pt x="114" y="227"/>
                    <a:pt x="201" y="154"/>
                  </a:cubicBezTo>
                  <a:cubicBezTo>
                    <a:pt x="284" y="87"/>
                    <a:pt x="351" y="21"/>
                    <a:pt x="334" y="4"/>
                  </a:cubicBezTo>
                  <a:cubicBezTo>
                    <a:pt x="332" y="2"/>
                    <a:pt x="32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60"/>
            <p:cNvSpPr/>
            <p:nvPr/>
          </p:nvSpPr>
          <p:spPr>
            <a:xfrm>
              <a:off x="1013546" y="3565785"/>
              <a:ext cx="8045" cy="8814"/>
            </a:xfrm>
            <a:custGeom>
              <a:rect b="b" l="l" r="r" t="t"/>
              <a:pathLst>
                <a:path extrusionOk="0" h="275" w="251">
                  <a:moveTo>
                    <a:pt x="226" y="1"/>
                  </a:moveTo>
                  <a:cubicBezTo>
                    <a:pt x="204" y="1"/>
                    <a:pt x="159" y="48"/>
                    <a:pt x="101" y="121"/>
                  </a:cubicBezTo>
                  <a:cubicBezTo>
                    <a:pt x="50" y="188"/>
                    <a:pt x="0" y="254"/>
                    <a:pt x="17" y="271"/>
                  </a:cubicBezTo>
                  <a:cubicBezTo>
                    <a:pt x="19" y="273"/>
                    <a:pt x="22" y="274"/>
                    <a:pt x="26" y="274"/>
                  </a:cubicBezTo>
                  <a:cubicBezTo>
                    <a:pt x="51" y="274"/>
                    <a:pt x="107" y="227"/>
                    <a:pt x="151" y="154"/>
                  </a:cubicBezTo>
                  <a:cubicBezTo>
                    <a:pt x="218" y="87"/>
                    <a:pt x="251" y="4"/>
                    <a:pt x="234" y="4"/>
                  </a:cubicBezTo>
                  <a:cubicBezTo>
                    <a:pt x="232" y="2"/>
                    <a:pt x="229" y="1"/>
                    <a:pt x="2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60"/>
            <p:cNvSpPr/>
            <p:nvPr/>
          </p:nvSpPr>
          <p:spPr>
            <a:xfrm>
              <a:off x="2527973" y="3648891"/>
              <a:ext cx="299892" cy="155410"/>
            </a:xfrm>
            <a:custGeom>
              <a:rect b="b" l="l" r="r" t="t"/>
              <a:pathLst>
                <a:path extrusionOk="0" h="4849" w="9357">
                  <a:moveTo>
                    <a:pt x="7034" y="1"/>
                  </a:moveTo>
                  <a:cubicBezTo>
                    <a:pt x="7034" y="1"/>
                    <a:pt x="7018" y="2072"/>
                    <a:pt x="6734" y="2206"/>
                  </a:cubicBezTo>
                  <a:cubicBezTo>
                    <a:pt x="5230" y="2925"/>
                    <a:pt x="3375" y="3025"/>
                    <a:pt x="2707" y="3025"/>
                  </a:cubicBezTo>
                  <a:cubicBezTo>
                    <a:pt x="2623" y="2991"/>
                    <a:pt x="2523" y="2925"/>
                    <a:pt x="2406" y="2858"/>
                  </a:cubicBezTo>
                  <a:cubicBezTo>
                    <a:pt x="2323" y="2808"/>
                    <a:pt x="2239" y="2724"/>
                    <a:pt x="2156" y="2641"/>
                  </a:cubicBezTo>
                  <a:cubicBezTo>
                    <a:pt x="2072" y="2524"/>
                    <a:pt x="1988" y="2407"/>
                    <a:pt x="1938" y="2273"/>
                  </a:cubicBezTo>
                  <a:cubicBezTo>
                    <a:pt x="1920" y="2210"/>
                    <a:pt x="1864" y="2176"/>
                    <a:pt x="1808" y="2176"/>
                  </a:cubicBezTo>
                  <a:cubicBezTo>
                    <a:pt x="1760" y="2176"/>
                    <a:pt x="1711" y="2202"/>
                    <a:pt x="1688" y="2256"/>
                  </a:cubicBezTo>
                  <a:cubicBezTo>
                    <a:pt x="1654" y="2373"/>
                    <a:pt x="1755" y="2707"/>
                    <a:pt x="2055" y="3025"/>
                  </a:cubicBezTo>
                  <a:cubicBezTo>
                    <a:pt x="2221" y="3201"/>
                    <a:pt x="2068" y="3245"/>
                    <a:pt x="1865" y="3245"/>
                  </a:cubicBezTo>
                  <a:cubicBezTo>
                    <a:pt x="1721" y="3245"/>
                    <a:pt x="1551" y="3222"/>
                    <a:pt x="1454" y="3209"/>
                  </a:cubicBezTo>
                  <a:cubicBezTo>
                    <a:pt x="1309" y="3189"/>
                    <a:pt x="1003" y="3170"/>
                    <a:pt x="757" y="3170"/>
                  </a:cubicBezTo>
                  <a:cubicBezTo>
                    <a:pt x="577" y="3170"/>
                    <a:pt x="429" y="3180"/>
                    <a:pt x="401" y="3209"/>
                  </a:cubicBezTo>
                  <a:cubicBezTo>
                    <a:pt x="301" y="3292"/>
                    <a:pt x="384" y="3426"/>
                    <a:pt x="635" y="3443"/>
                  </a:cubicBezTo>
                  <a:cubicBezTo>
                    <a:pt x="869" y="3459"/>
                    <a:pt x="1571" y="3576"/>
                    <a:pt x="1554" y="3693"/>
                  </a:cubicBezTo>
                  <a:cubicBezTo>
                    <a:pt x="1549" y="3734"/>
                    <a:pt x="1431" y="3749"/>
                    <a:pt x="1271" y="3749"/>
                  </a:cubicBezTo>
                  <a:cubicBezTo>
                    <a:pt x="911" y="3749"/>
                    <a:pt x="334" y="3676"/>
                    <a:pt x="334" y="3676"/>
                  </a:cubicBezTo>
                  <a:cubicBezTo>
                    <a:pt x="334" y="3676"/>
                    <a:pt x="265" y="3653"/>
                    <a:pt x="194" y="3653"/>
                  </a:cubicBezTo>
                  <a:cubicBezTo>
                    <a:pt x="131" y="3653"/>
                    <a:pt x="66" y="3672"/>
                    <a:pt x="50" y="3743"/>
                  </a:cubicBezTo>
                  <a:cubicBezTo>
                    <a:pt x="0" y="3994"/>
                    <a:pt x="1303" y="4061"/>
                    <a:pt x="1420" y="4077"/>
                  </a:cubicBezTo>
                  <a:cubicBezTo>
                    <a:pt x="1504" y="4077"/>
                    <a:pt x="1487" y="4211"/>
                    <a:pt x="1404" y="4211"/>
                  </a:cubicBezTo>
                  <a:cubicBezTo>
                    <a:pt x="1347" y="4202"/>
                    <a:pt x="971" y="4144"/>
                    <a:pt x="642" y="4144"/>
                  </a:cubicBezTo>
                  <a:cubicBezTo>
                    <a:pt x="388" y="4144"/>
                    <a:pt x="163" y="4178"/>
                    <a:pt x="134" y="4295"/>
                  </a:cubicBezTo>
                  <a:lnTo>
                    <a:pt x="134" y="4278"/>
                  </a:lnTo>
                  <a:lnTo>
                    <a:pt x="134" y="4278"/>
                  </a:lnTo>
                  <a:cubicBezTo>
                    <a:pt x="100" y="4495"/>
                    <a:pt x="1203" y="4345"/>
                    <a:pt x="1420" y="4512"/>
                  </a:cubicBezTo>
                  <a:cubicBezTo>
                    <a:pt x="1621" y="4679"/>
                    <a:pt x="568" y="4529"/>
                    <a:pt x="535" y="4729"/>
                  </a:cubicBezTo>
                  <a:cubicBezTo>
                    <a:pt x="520" y="4789"/>
                    <a:pt x="518" y="4849"/>
                    <a:pt x="972" y="4849"/>
                  </a:cubicBezTo>
                  <a:cubicBezTo>
                    <a:pt x="1026" y="4849"/>
                    <a:pt x="1086" y="4848"/>
                    <a:pt x="1153" y="4846"/>
                  </a:cubicBezTo>
                  <a:cubicBezTo>
                    <a:pt x="1587" y="4829"/>
                    <a:pt x="2039" y="4779"/>
                    <a:pt x="2490" y="4712"/>
                  </a:cubicBezTo>
                  <a:cubicBezTo>
                    <a:pt x="2490" y="4712"/>
                    <a:pt x="2849" y="4737"/>
                    <a:pt x="3400" y="4737"/>
                  </a:cubicBezTo>
                  <a:cubicBezTo>
                    <a:pt x="5172" y="4737"/>
                    <a:pt x="8931" y="4484"/>
                    <a:pt x="9173" y="2356"/>
                  </a:cubicBezTo>
                  <a:cubicBezTo>
                    <a:pt x="9273" y="1638"/>
                    <a:pt x="9324" y="920"/>
                    <a:pt x="9357" y="201"/>
                  </a:cubicBezTo>
                  <a:lnTo>
                    <a:pt x="7034"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60"/>
            <p:cNvSpPr/>
            <p:nvPr/>
          </p:nvSpPr>
          <p:spPr>
            <a:xfrm>
              <a:off x="2680050" y="3442713"/>
              <a:ext cx="13942" cy="11826"/>
            </a:xfrm>
            <a:custGeom>
              <a:rect b="b" l="l" r="r" t="t"/>
              <a:pathLst>
                <a:path extrusionOk="0" h="369" w="435">
                  <a:moveTo>
                    <a:pt x="418" y="1"/>
                  </a:moveTo>
                  <a:cubicBezTo>
                    <a:pt x="385" y="1"/>
                    <a:pt x="385" y="134"/>
                    <a:pt x="268" y="235"/>
                  </a:cubicBezTo>
                  <a:cubicBezTo>
                    <a:pt x="151" y="335"/>
                    <a:pt x="0" y="318"/>
                    <a:pt x="0" y="335"/>
                  </a:cubicBezTo>
                  <a:cubicBezTo>
                    <a:pt x="0" y="335"/>
                    <a:pt x="34" y="368"/>
                    <a:pt x="101" y="368"/>
                  </a:cubicBezTo>
                  <a:cubicBezTo>
                    <a:pt x="184" y="368"/>
                    <a:pt x="268" y="335"/>
                    <a:pt x="318" y="285"/>
                  </a:cubicBezTo>
                  <a:cubicBezTo>
                    <a:pt x="385" y="235"/>
                    <a:pt x="418" y="168"/>
                    <a:pt x="435" y="84"/>
                  </a:cubicBezTo>
                  <a:cubicBezTo>
                    <a:pt x="435" y="34"/>
                    <a:pt x="418" y="1"/>
                    <a:pt x="4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413" name="Google Shape;4413;p60"/>
          <p:cNvGrpSpPr/>
          <p:nvPr/>
        </p:nvGrpSpPr>
        <p:grpSpPr>
          <a:xfrm>
            <a:off x="3498319" y="2817578"/>
            <a:ext cx="2815208" cy="1658940"/>
            <a:chOff x="3498319" y="2817578"/>
            <a:chExt cx="2815208" cy="1658940"/>
          </a:xfrm>
        </p:grpSpPr>
        <p:sp>
          <p:nvSpPr>
            <p:cNvPr id="4414" name="Google Shape;4414;p60"/>
            <p:cNvSpPr/>
            <p:nvPr/>
          </p:nvSpPr>
          <p:spPr>
            <a:xfrm>
              <a:off x="4798523" y="3321692"/>
              <a:ext cx="221722" cy="134450"/>
            </a:xfrm>
            <a:custGeom>
              <a:rect b="b" l="l" r="r" t="t"/>
              <a:pathLst>
                <a:path extrusionOk="0" h="4195" w="6918">
                  <a:moveTo>
                    <a:pt x="201" y="1"/>
                  </a:moveTo>
                  <a:lnTo>
                    <a:pt x="1" y="402"/>
                  </a:lnTo>
                  <a:lnTo>
                    <a:pt x="6667" y="4194"/>
                  </a:lnTo>
                  <a:lnTo>
                    <a:pt x="6918" y="3727"/>
                  </a:lnTo>
                  <a:lnTo>
                    <a:pt x="20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60"/>
            <p:cNvSpPr/>
            <p:nvPr/>
          </p:nvSpPr>
          <p:spPr>
            <a:xfrm>
              <a:off x="4794228" y="3295443"/>
              <a:ext cx="15576" cy="18781"/>
            </a:xfrm>
            <a:custGeom>
              <a:rect b="b" l="l" r="r" t="t"/>
              <a:pathLst>
                <a:path extrusionOk="0" h="586" w="486">
                  <a:moveTo>
                    <a:pt x="318" y="1"/>
                  </a:moveTo>
                  <a:lnTo>
                    <a:pt x="1" y="469"/>
                  </a:lnTo>
                  <a:lnTo>
                    <a:pt x="218" y="586"/>
                  </a:lnTo>
                  <a:lnTo>
                    <a:pt x="485" y="101"/>
                  </a:lnTo>
                  <a:lnTo>
                    <a:pt x="31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60"/>
            <p:cNvSpPr/>
            <p:nvPr/>
          </p:nvSpPr>
          <p:spPr>
            <a:xfrm>
              <a:off x="4953837" y="3422361"/>
              <a:ext cx="53043" cy="236753"/>
            </a:xfrm>
            <a:custGeom>
              <a:rect b="b" l="l" r="r" t="t"/>
              <a:pathLst>
                <a:path extrusionOk="0" h="7387" w="1655">
                  <a:moveTo>
                    <a:pt x="1320" y="1"/>
                  </a:moveTo>
                  <a:lnTo>
                    <a:pt x="0" y="7386"/>
                  </a:lnTo>
                  <a:lnTo>
                    <a:pt x="535" y="7386"/>
                  </a:lnTo>
                  <a:lnTo>
                    <a:pt x="1654" y="201"/>
                  </a:lnTo>
                  <a:lnTo>
                    <a:pt x="132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7" name="Google Shape;4417;p60"/>
            <p:cNvSpPr/>
            <p:nvPr/>
          </p:nvSpPr>
          <p:spPr>
            <a:xfrm>
              <a:off x="4904032" y="3658410"/>
              <a:ext cx="115156" cy="24775"/>
            </a:xfrm>
            <a:custGeom>
              <a:rect b="b" l="l" r="r" t="t"/>
              <a:pathLst>
                <a:path extrusionOk="0" h="773" w="3593">
                  <a:moveTo>
                    <a:pt x="1796" y="1"/>
                  </a:moveTo>
                  <a:cubicBezTo>
                    <a:pt x="757" y="1"/>
                    <a:pt x="0" y="773"/>
                    <a:pt x="0" y="773"/>
                  </a:cubicBezTo>
                  <a:lnTo>
                    <a:pt x="3592" y="756"/>
                  </a:lnTo>
                  <a:cubicBezTo>
                    <a:pt x="3158" y="288"/>
                    <a:pt x="2557" y="21"/>
                    <a:pt x="1922" y="4"/>
                  </a:cubicBezTo>
                  <a:cubicBezTo>
                    <a:pt x="1879" y="2"/>
                    <a:pt x="1837" y="1"/>
                    <a:pt x="1796"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8" name="Google Shape;4418;p60"/>
            <p:cNvSpPr/>
            <p:nvPr/>
          </p:nvSpPr>
          <p:spPr>
            <a:xfrm>
              <a:off x="4709104" y="3298264"/>
              <a:ext cx="123713" cy="116630"/>
            </a:xfrm>
            <a:custGeom>
              <a:rect b="b" l="l" r="r" t="t"/>
              <a:pathLst>
                <a:path extrusionOk="0" h="3639" w="3860">
                  <a:moveTo>
                    <a:pt x="2094" y="0"/>
                  </a:moveTo>
                  <a:cubicBezTo>
                    <a:pt x="1563" y="0"/>
                    <a:pt x="1047" y="275"/>
                    <a:pt x="769" y="765"/>
                  </a:cubicBezTo>
                  <a:lnTo>
                    <a:pt x="0" y="2102"/>
                  </a:lnTo>
                  <a:lnTo>
                    <a:pt x="2657" y="3639"/>
                  </a:lnTo>
                  <a:lnTo>
                    <a:pt x="3425" y="2302"/>
                  </a:lnTo>
                  <a:cubicBezTo>
                    <a:pt x="3860" y="1567"/>
                    <a:pt x="3609" y="631"/>
                    <a:pt x="2874" y="214"/>
                  </a:cubicBezTo>
                  <a:cubicBezTo>
                    <a:pt x="2629" y="69"/>
                    <a:pt x="2360" y="0"/>
                    <a:pt x="209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9" name="Google Shape;4419;p60"/>
            <p:cNvSpPr/>
            <p:nvPr/>
          </p:nvSpPr>
          <p:spPr>
            <a:xfrm>
              <a:off x="4030605" y="3658538"/>
              <a:ext cx="273130" cy="12884"/>
            </a:xfrm>
            <a:custGeom>
              <a:rect b="b" l="l" r="r" t="t"/>
              <a:pathLst>
                <a:path extrusionOk="0" h="402" w="8522">
                  <a:moveTo>
                    <a:pt x="0" y="0"/>
                  </a:moveTo>
                  <a:lnTo>
                    <a:pt x="0" y="401"/>
                  </a:lnTo>
                  <a:lnTo>
                    <a:pt x="8522" y="401"/>
                  </a:lnTo>
                  <a:lnTo>
                    <a:pt x="8522"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0" name="Google Shape;4420;p60"/>
            <p:cNvSpPr/>
            <p:nvPr/>
          </p:nvSpPr>
          <p:spPr>
            <a:xfrm>
              <a:off x="4137716" y="3479667"/>
              <a:ext cx="259733" cy="191755"/>
            </a:xfrm>
            <a:custGeom>
              <a:rect b="b" l="l" r="r" t="t"/>
              <a:pathLst>
                <a:path extrusionOk="0" h="5983" w="8104">
                  <a:moveTo>
                    <a:pt x="1437" y="1"/>
                  </a:moveTo>
                  <a:lnTo>
                    <a:pt x="0" y="5982"/>
                  </a:lnTo>
                  <a:lnTo>
                    <a:pt x="6500" y="5982"/>
                  </a:lnTo>
                  <a:lnTo>
                    <a:pt x="810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1" name="Google Shape;4421;p60"/>
            <p:cNvSpPr/>
            <p:nvPr/>
          </p:nvSpPr>
          <p:spPr>
            <a:xfrm>
              <a:off x="4150568" y="3488256"/>
              <a:ext cx="235119" cy="168711"/>
            </a:xfrm>
            <a:custGeom>
              <a:rect b="b" l="l" r="r" t="t"/>
              <a:pathLst>
                <a:path extrusionOk="0" h="5264" w="7336">
                  <a:moveTo>
                    <a:pt x="1354" y="0"/>
                  </a:moveTo>
                  <a:lnTo>
                    <a:pt x="0" y="5263"/>
                  </a:lnTo>
                  <a:lnTo>
                    <a:pt x="5948" y="5263"/>
                  </a:lnTo>
                  <a:lnTo>
                    <a:pt x="733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2" name="Google Shape;4422;p60"/>
            <p:cNvSpPr/>
            <p:nvPr/>
          </p:nvSpPr>
          <p:spPr>
            <a:xfrm>
              <a:off x="3975992" y="3711004"/>
              <a:ext cx="13942" cy="659236"/>
            </a:xfrm>
            <a:custGeom>
              <a:rect b="b" l="l" r="r" t="t"/>
              <a:pathLst>
                <a:path extrusionOk="0" h="20569" w="435">
                  <a:moveTo>
                    <a:pt x="0" y="1"/>
                  </a:moveTo>
                  <a:lnTo>
                    <a:pt x="0" y="20569"/>
                  </a:lnTo>
                  <a:lnTo>
                    <a:pt x="435" y="20569"/>
                  </a:lnTo>
                  <a:lnTo>
                    <a:pt x="43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3" name="Google Shape;4423;p60"/>
            <p:cNvSpPr/>
            <p:nvPr/>
          </p:nvSpPr>
          <p:spPr>
            <a:xfrm>
              <a:off x="3989902" y="3713151"/>
              <a:ext cx="13942" cy="657089"/>
            </a:xfrm>
            <a:custGeom>
              <a:rect b="b" l="l" r="r" t="t"/>
              <a:pathLst>
                <a:path extrusionOk="0" h="20502" w="435">
                  <a:moveTo>
                    <a:pt x="1" y="1"/>
                  </a:moveTo>
                  <a:lnTo>
                    <a:pt x="1" y="20502"/>
                  </a:lnTo>
                  <a:lnTo>
                    <a:pt x="435" y="20502"/>
                  </a:lnTo>
                  <a:lnTo>
                    <a:pt x="43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4" name="Google Shape;4424;p60"/>
            <p:cNvSpPr/>
            <p:nvPr/>
          </p:nvSpPr>
          <p:spPr>
            <a:xfrm>
              <a:off x="4826919" y="3711004"/>
              <a:ext cx="13942" cy="659236"/>
            </a:xfrm>
            <a:custGeom>
              <a:rect b="b" l="l" r="r" t="t"/>
              <a:pathLst>
                <a:path extrusionOk="0" h="20569" w="435">
                  <a:moveTo>
                    <a:pt x="0" y="1"/>
                  </a:moveTo>
                  <a:lnTo>
                    <a:pt x="0" y="20569"/>
                  </a:lnTo>
                  <a:lnTo>
                    <a:pt x="434" y="20569"/>
                  </a:lnTo>
                  <a:lnTo>
                    <a:pt x="43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5" name="Google Shape;4425;p60"/>
            <p:cNvSpPr/>
            <p:nvPr/>
          </p:nvSpPr>
          <p:spPr>
            <a:xfrm>
              <a:off x="4840829" y="3713151"/>
              <a:ext cx="13942" cy="657089"/>
            </a:xfrm>
            <a:custGeom>
              <a:rect b="b" l="l" r="r" t="t"/>
              <a:pathLst>
                <a:path extrusionOk="0" h="20502" w="435">
                  <a:moveTo>
                    <a:pt x="0" y="1"/>
                  </a:moveTo>
                  <a:lnTo>
                    <a:pt x="0" y="20502"/>
                  </a:lnTo>
                  <a:lnTo>
                    <a:pt x="435" y="20502"/>
                  </a:lnTo>
                  <a:lnTo>
                    <a:pt x="4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6" name="Google Shape;4426;p60"/>
            <p:cNvSpPr/>
            <p:nvPr/>
          </p:nvSpPr>
          <p:spPr>
            <a:xfrm>
              <a:off x="3916539" y="3672447"/>
              <a:ext cx="1049093" cy="54132"/>
            </a:xfrm>
            <a:custGeom>
              <a:rect b="b" l="l" r="r" t="t"/>
              <a:pathLst>
                <a:path extrusionOk="0" h="1689" w="32733">
                  <a:moveTo>
                    <a:pt x="1" y="1"/>
                  </a:moveTo>
                  <a:lnTo>
                    <a:pt x="1" y="1688"/>
                  </a:lnTo>
                  <a:lnTo>
                    <a:pt x="32733" y="1688"/>
                  </a:lnTo>
                  <a:lnTo>
                    <a:pt x="3273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7" name="Google Shape;4427;p60"/>
            <p:cNvSpPr/>
            <p:nvPr/>
          </p:nvSpPr>
          <p:spPr>
            <a:xfrm>
              <a:off x="4372258" y="3726548"/>
              <a:ext cx="461648" cy="89996"/>
            </a:xfrm>
            <a:custGeom>
              <a:rect b="b" l="l" r="r" t="t"/>
              <a:pathLst>
                <a:path extrusionOk="0" h="2808" w="14404">
                  <a:moveTo>
                    <a:pt x="0" y="0"/>
                  </a:moveTo>
                  <a:lnTo>
                    <a:pt x="0" y="2807"/>
                  </a:lnTo>
                  <a:lnTo>
                    <a:pt x="14403" y="2807"/>
                  </a:lnTo>
                  <a:lnTo>
                    <a:pt x="1440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8" name="Google Shape;4428;p60"/>
            <p:cNvSpPr/>
            <p:nvPr/>
          </p:nvSpPr>
          <p:spPr>
            <a:xfrm>
              <a:off x="4599300" y="3754912"/>
              <a:ext cx="24134" cy="20800"/>
            </a:xfrm>
            <a:custGeom>
              <a:rect b="b" l="l" r="r" t="t"/>
              <a:pathLst>
                <a:path extrusionOk="0" h="649" w="753">
                  <a:moveTo>
                    <a:pt x="435" y="1"/>
                  </a:moveTo>
                  <a:cubicBezTo>
                    <a:pt x="151" y="1"/>
                    <a:pt x="1" y="352"/>
                    <a:pt x="218" y="552"/>
                  </a:cubicBezTo>
                  <a:cubicBezTo>
                    <a:pt x="284" y="618"/>
                    <a:pt x="365" y="648"/>
                    <a:pt x="443" y="648"/>
                  </a:cubicBezTo>
                  <a:cubicBezTo>
                    <a:pt x="603" y="648"/>
                    <a:pt x="753" y="525"/>
                    <a:pt x="753" y="335"/>
                  </a:cubicBezTo>
                  <a:cubicBezTo>
                    <a:pt x="753" y="151"/>
                    <a:pt x="619" y="1"/>
                    <a:pt x="43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9" name="Google Shape;4429;p60"/>
            <p:cNvSpPr/>
            <p:nvPr/>
          </p:nvSpPr>
          <p:spPr>
            <a:xfrm>
              <a:off x="3840485" y="3876478"/>
              <a:ext cx="206210" cy="117848"/>
            </a:xfrm>
            <a:custGeom>
              <a:rect b="b" l="l" r="r" t="t"/>
              <a:pathLst>
                <a:path extrusionOk="0" h="3677" w="6434">
                  <a:moveTo>
                    <a:pt x="1" y="1"/>
                  </a:moveTo>
                  <a:lnTo>
                    <a:pt x="51" y="3677"/>
                  </a:lnTo>
                  <a:lnTo>
                    <a:pt x="5715" y="3677"/>
                  </a:lnTo>
                  <a:cubicBezTo>
                    <a:pt x="6116" y="3677"/>
                    <a:pt x="6434" y="3359"/>
                    <a:pt x="6434" y="2958"/>
                  </a:cubicBezTo>
                  <a:lnTo>
                    <a:pt x="6434" y="1220"/>
                  </a:lnTo>
                  <a:cubicBezTo>
                    <a:pt x="6434" y="535"/>
                    <a:pt x="5882" y="1"/>
                    <a:pt x="521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0" name="Google Shape;4430;p60"/>
            <p:cNvSpPr/>
            <p:nvPr/>
          </p:nvSpPr>
          <p:spPr>
            <a:xfrm>
              <a:off x="3640204" y="3994294"/>
              <a:ext cx="403830" cy="35383"/>
            </a:xfrm>
            <a:custGeom>
              <a:rect b="b" l="l" r="r" t="t"/>
              <a:pathLst>
                <a:path extrusionOk="0" h="1104" w="12600">
                  <a:moveTo>
                    <a:pt x="736" y="1"/>
                  </a:moveTo>
                  <a:cubicBezTo>
                    <a:pt x="1" y="1"/>
                    <a:pt x="1" y="1103"/>
                    <a:pt x="736" y="1103"/>
                  </a:cubicBezTo>
                  <a:lnTo>
                    <a:pt x="11864" y="1103"/>
                  </a:lnTo>
                  <a:cubicBezTo>
                    <a:pt x="12599" y="1103"/>
                    <a:pt x="12599" y="1"/>
                    <a:pt x="11864"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1" name="Google Shape;4431;p60"/>
            <p:cNvSpPr/>
            <p:nvPr/>
          </p:nvSpPr>
          <p:spPr>
            <a:xfrm>
              <a:off x="3538990" y="3522518"/>
              <a:ext cx="372774" cy="473411"/>
            </a:xfrm>
            <a:custGeom>
              <a:rect b="b" l="l" r="r" t="t"/>
              <a:pathLst>
                <a:path extrusionOk="0" h="14771" w="11631">
                  <a:moveTo>
                    <a:pt x="7754" y="0"/>
                  </a:moveTo>
                  <a:lnTo>
                    <a:pt x="1622" y="117"/>
                  </a:lnTo>
                  <a:cubicBezTo>
                    <a:pt x="686" y="117"/>
                    <a:pt x="1" y="986"/>
                    <a:pt x="218" y="1905"/>
                  </a:cubicBezTo>
                  <a:lnTo>
                    <a:pt x="3343" y="14771"/>
                  </a:lnTo>
                  <a:lnTo>
                    <a:pt x="11630" y="14687"/>
                  </a:lnTo>
                  <a:lnTo>
                    <a:pt x="775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2" name="Google Shape;4432;p60"/>
            <p:cNvSpPr/>
            <p:nvPr/>
          </p:nvSpPr>
          <p:spPr>
            <a:xfrm>
              <a:off x="3630044" y="4029645"/>
              <a:ext cx="93201" cy="341140"/>
            </a:xfrm>
            <a:custGeom>
              <a:rect b="b" l="l" r="r" t="t"/>
              <a:pathLst>
                <a:path extrusionOk="0" h="10644" w="2908">
                  <a:moveTo>
                    <a:pt x="1838" y="0"/>
                  </a:moveTo>
                  <a:lnTo>
                    <a:pt x="0" y="10644"/>
                  </a:lnTo>
                  <a:lnTo>
                    <a:pt x="502" y="10644"/>
                  </a:lnTo>
                  <a:lnTo>
                    <a:pt x="290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3" name="Google Shape;4433;p60"/>
            <p:cNvSpPr/>
            <p:nvPr/>
          </p:nvSpPr>
          <p:spPr>
            <a:xfrm>
              <a:off x="3764975" y="4029645"/>
              <a:ext cx="96983" cy="341140"/>
            </a:xfrm>
            <a:custGeom>
              <a:rect b="b" l="l" r="r" t="t"/>
              <a:pathLst>
                <a:path extrusionOk="0" h="10644" w="3026">
                  <a:moveTo>
                    <a:pt x="1939" y="0"/>
                  </a:moveTo>
                  <a:lnTo>
                    <a:pt x="1" y="10644"/>
                  </a:lnTo>
                  <a:lnTo>
                    <a:pt x="502" y="10644"/>
                  </a:lnTo>
                  <a:lnTo>
                    <a:pt x="302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4" name="Google Shape;4434;p60"/>
            <p:cNvSpPr/>
            <p:nvPr/>
          </p:nvSpPr>
          <p:spPr>
            <a:xfrm>
              <a:off x="3945993" y="4029645"/>
              <a:ext cx="103906" cy="341140"/>
            </a:xfrm>
            <a:custGeom>
              <a:rect b="b" l="l" r="r" t="t"/>
              <a:pathLst>
                <a:path extrusionOk="0" h="10644" w="3242">
                  <a:moveTo>
                    <a:pt x="0" y="0"/>
                  </a:moveTo>
                  <a:lnTo>
                    <a:pt x="2741" y="10644"/>
                  </a:lnTo>
                  <a:lnTo>
                    <a:pt x="3242" y="10644"/>
                  </a:lnTo>
                  <a:lnTo>
                    <a:pt x="107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5" name="Google Shape;4435;p60"/>
            <p:cNvSpPr/>
            <p:nvPr/>
          </p:nvSpPr>
          <p:spPr>
            <a:xfrm>
              <a:off x="3764975" y="3522518"/>
              <a:ext cx="171403" cy="471263"/>
            </a:xfrm>
            <a:custGeom>
              <a:rect b="b" l="l" r="r" t="t"/>
              <a:pathLst>
                <a:path extrusionOk="0" h="14704" w="5348">
                  <a:moveTo>
                    <a:pt x="1" y="0"/>
                  </a:moveTo>
                  <a:lnTo>
                    <a:pt x="3025" y="14704"/>
                  </a:lnTo>
                  <a:lnTo>
                    <a:pt x="5348" y="14704"/>
                  </a:lnTo>
                  <a:lnTo>
                    <a:pt x="2925" y="1705"/>
                  </a:lnTo>
                  <a:cubicBezTo>
                    <a:pt x="2741" y="719"/>
                    <a:pt x="1872" y="0"/>
                    <a:pt x="870"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60"/>
            <p:cNvSpPr/>
            <p:nvPr/>
          </p:nvSpPr>
          <p:spPr>
            <a:xfrm>
              <a:off x="5735665" y="3648891"/>
              <a:ext cx="273675" cy="13429"/>
            </a:xfrm>
            <a:custGeom>
              <a:rect b="b" l="l" r="r" t="t"/>
              <a:pathLst>
                <a:path extrusionOk="0" h="419" w="8539">
                  <a:moveTo>
                    <a:pt x="1" y="1"/>
                  </a:moveTo>
                  <a:lnTo>
                    <a:pt x="1" y="418"/>
                  </a:lnTo>
                  <a:lnTo>
                    <a:pt x="8539" y="418"/>
                  </a:lnTo>
                  <a:lnTo>
                    <a:pt x="8539"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60"/>
            <p:cNvSpPr/>
            <p:nvPr/>
          </p:nvSpPr>
          <p:spPr>
            <a:xfrm>
              <a:off x="5641951" y="3470020"/>
              <a:ext cx="260278" cy="192300"/>
            </a:xfrm>
            <a:custGeom>
              <a:rect b="b" l="l" r="r" t="t"/>
              <a:pathLst>
                <a:path extrusionOk="0" h="6000" w="8121">
                  <a:moveTo>
                    <a:pt x="1" y="1"/>
                  </a:moveTo>
                  <a:lnTo>
                    <a:pt x="1605" y="5999"/>
                  </a:lnTo>
                  <a:lnTo>
                    <a:pt x="8121" y="5999"/>
                  </a:lnTo>
                  <a:lnTo>
                    <a:pt x="6667"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60"/>
            <p:cNvSpPr/>
            <p:nvPr/>
          </p:nvSpPr>
          <p:spPr>
            <a:xfrm>
              <a:off x="5654258" y="3479122"/>
              <a:ext cx="235119" cy="168743"/>
            </a:xfrm>
            <a:custGeom>
              <a:rect b="b" l="l" r="r" t="t"/>
              <a:pathLst>
                <a:path extrusionOk="0" h="5265" w="7336">
                  <a:moveTo>
                    <a:pt x="1" y="1"/>
                  </a:moveTo>
                  <a:lnTo>
                    <a:pt x="1388" y="5264"/>
                  </a:lnTo>
                  <a:lnTo>
                    <a:pt x="7336" y="5264"/>
                  </a:lnTo>
                  <a:lnTo>
                    <a:pt x="598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60"/>
            <p:cNvSpPr/>
            <p:nvPr/>
          </p:nvSpPr>
          <p:spPr>
            <a:xfrm>
              <a:off x="6240100" y="3713151"/>
              <a:ext cx="13974" cy="660839"/>
            </a:xfrm>
            <a:custGeom>
              <a:rect b="b" l="l" r="r" t="t"/>
              <a:pathLst>
                <a:path extrusionOk="0" h="20619" w="436">
                  <a:moveTo>
                    <a:pt x="1" y="1"/>
                  </a:moveTo>
                  <a:lnTo>
                    <a:pt x="1" y="20619"/>
                  </a:lnTo>
                  <a:lnTo>
                    <a:pt x="435" y="20619"/>
                  </a:lnTo>
                  <a:lnTo>
                    <a:pt x="43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60"/>
            <p:cNvSpPr/>
            <p:nvPr/>
          </p:nvSpPr>
          <p:spPr>
            <a:xfrm>
              <a:off x="6226190" y="3714753"/>
              <a:ext cx="13942" cy="659236"/>
            </a:xfrm>
            <a:custGeom>
              <a:rect b="b" l="l" r="r" t="t"/>
              <a:pathLst>
                <a:path extrusionOk="0" h="20569" w="435">
                  <a:moveTo>
                    <a:pt x="1" y="1"/>
                  </a:moveTo>
                  <a:lnTo>
                    <a:pt x="1" y="20569"/>
                  </a:lnTo>
                  <a:lnTo>
                    <a:pt x="435" y="20569"/>
                  </a:lnTo>
                  <a:lnTo>
                    <a:pt x="43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60"/>
            <p:cNvSpPr/>
            <p:nvPr/>
          </p:nvSpPr>
          <p:spPr>
            <a:xfrm>
              <a:off x="5389205" y="3713151"/>
              <a:ext cx="13942" cy="667281"/>
            </a:xfrm>
            <a:custGeom>
              <a:rect b="b" l="l" r="r" t="t"/>
              <a:pathLst>
                <a:path extrusionOk="0" h="20820" w="435">
                  <a:moveTo>
                    <a:pt x="0" y="1"/>
                  </a:moveTo>
                  <a:lnTo>
                    <a:pt x="0" y="20819"/>
                  </a:lnTo>
                  <a:lnTo>
                    <a:pt x="435" y="20819"/>
                  </a:lnTo>
                  <a:lnTo>
                    <a:pt x="43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60"/>
            <p:cNvSpPr/>
            <p:nvPr/>
          </p:nvSpPr>
          <p:spPr>
            <a:xfrm>
              <a:off x="5375263" y="3714753"/>
              <a:ext cx="13974" cy="665679"/>
            </a:xfrm>
            <a:custGeom>
              <a:rect b="b" l="l" r="r" t="t"/>
              <a:pathLst>
                <a:path extrusionOk="0" h="20770" w="436">
                  <a:moveTo>
                    <a:pt x="1" y="1"/>
                  </a:moveTo>
                  <a:lnTo>
                    <a:pt x="1" y="20769"/>
                  </a:lnTo>
                  <a:lnTo>
                    <a:pt x="435" y="20769"/>
                  </a:lnTo>
                  <a:lnTo>
                    <a:pt x="43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60"/>
            <p:cNvSpPr/>
            <p:nvPr/>
          </p:nvSpPr>
          <p:spPr>
            <a:xfrm>
              <a:off x="5264402" y="3674595"/>
              <a:ext cx="1049125" cy="54132"/>
            </a:xfrm>
            <a:custGeom>
              <a:rect b="b" l="l" r="r" t="t"/>
              <a:pathLst>
                <a:path extrusionOk="0" h="1689" w="32734">
                  <a:moveTo>
                    <a:pt x="1" y="1"/>
                  </a:moveTo>
                  <a:lnTo>
                    <a:pt x="1" y="1688"/>
                  </a:lnTo>
                  <a:lnTo>
                    <a:pt x="32733" y="1688"/>
                  </a:lnTo>
                  <a:lnTo>
                    <a:pt x="3273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60"/>
            <p:cNvSpPr/>
            <p:nvPr/>
          </p:nvSpPr>
          <p:spPr>
            <a:xfrm>
              <a:off x="5396159" y="3728695"/>
              <a:ext cx="461648" cy="89452"/>
            </a:xfrm>
            <a:custGeom>
              <a:rect b="b" l="l" r="r" t="t"/>
              <a:pathLst>
                <a:path extrusionOk="0" h="2791" w="14404">
                  <a:moveTo>
                    <a:pt x="0" y="0"/>
                  </a:moveTo>
                  <a:lnTo>
                    <a:pt x="0" y="2790"/>
                  </a:lnTo>
                  <a:lnTo>
                    <a:pt x="14403" y="2790"/>
                  </a:lnTo>
                  <a:lnTo>
                    <a:pt x="1440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60"/>
            <p:cNvSpPr/>
            <p:nvPr/>
          </p:nvSpPr>
          <p:spPr>
            <a:xfrm>
              <a:off x="5606600" y="3757059"/>
              <a:ext cx="24134" cy="20640"/>
            </a:xfrm>
            <a:custGeom>
              <a:rect b="b" l="l" r="r" t="t"/>
              <a:pathLst>
                <a:path extrusionOk="0" h="644" w="753">
                  <a:moveTo>
                    <a:pt x="318" y="1"/>
                  </a:moveTo>
                  <a:cubicBezTo>
                    <a:pt x="134" y="1"/>
                    <a:pt x="1" y="151"/>
                    <a:pt x="1" y="318"/>
                  </a:cubicBezTo>
                  <a:cubicBezTo>
                    <a:pt x="1" y="512"/>
                    <a:pt x="157" y="644"/>
                    <a:pt x="320" y="644"/>
                  </a:cubicBezTo>
                  <a:cubicBezTo>
                    <a:pt x="395" y="644"/>
                    <a:pt x="472" y="616"/>
                    <a:pt x="535" y="552"/>
                  </a:cubicBezTo>
                  <a:cubicBezTo>
                    <a:pt x="753" y="352"/>
                    <a:pt x="602" y="1"/>
                    <a:pt x="31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60"/>
            <p:cNvSpPr/>
            <p:nvPr/>
          </p:nvSpPr>
          <p:spPr>
            <a:xfrm>
              <a:off x="5784413" y="3874330"/>
              <a:ext cx="205665" cy="118393"/>
            </a:xfrm>
            <a:custGeom>
              <a:rect b="b" l="l" r="r" t="t"/>
              <a:pathLst>
                <a:path extrusionOk="0" h="3694" w="6417">
                  <a:moveTo>
                    <a:pt x="1203" y="1"/>
                  </a:moveTo>
                  <a:cubicBezTo>
                    <a:pt x="535" y="1"/>
                    <a:pt x="0" y="552"/>
                    <a:pt x="0" y="1221"/>
                  </a:cubicBezTo>
                  <a:lnTo>
                    <a:pt x="0" y="2958"/>
                  </a:lnTo>
                  <a:cubicBezTo>
                    <a:pt x="0" y="3359"/>
                    <a:pt x="317" y="3693"/>
                    <a:pt x="718" y="3693"/>
                  </a:cubicBezTo>
                  <a:lnTo>
                    <a:pt x="6383" y="3693"/>
                  </a:lnTo>
                  <a:lnTo>
                    <a:pt x="6416"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60"/>
            <p:cNvSpPr/>
            <p:nvPr/>
          </p:nvSpPr>
          <p:spPr>
            <a:xfrm>
              <a:off x="5787618" y="3992691"/>
              <a:ext cx="402740" cy="34838"/>
            </a:xfrm>
            <a:custGeom>
              <a:rect b="b" l="l" r="r" t="t"/>
              <a:pathLst>
                <a:path extrusionOk="0" h="1087" w="12566">
                  <a:moveTo>
                    <a:pt x="702" y="0"/>
                  </a:moveTo>
                  <a:cubicBezTo>
                    <a:pt x="0" y="0"/>
                    <a:pt x="0" y="1070"/>
                    <a:pt x="702" y="1086"/>
                  </a:cubicBezTo>
                  <a:lnTo>
                    <a:pt x="11847" y="1086"/>
                  </a:lnTo>
                  <a:cubicBezTo>
                    <a:pt x="12565" y="1070"/>
                    <a:pt x="12565" y="0"/>
                    <a:pt x="11847" y="0"/>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60"/>
            <p:cNvSpPr/>
            <p:nvPr/>
          </p:nvSpPr>
          <p:spPr>
            <a:xfrm>
              <a:off x="5918799" y="3520370"/>
              <a:ext cx="373286" cy="473955"/>
            </a:xfrm>
            <a:custGeom>
              <a:rect b="b" l="l" r="r" t="t"/>
              <a:pathLst>
                <a:path extrusionOk="0" h="14788" w="11647">
                  <a:moveTo>
                    <a:pt x="3894" y="1"/>
                  </a:moveTo>
                  <a:lnTo>
                    <a:pt x="1" y="14704"/>
                  </a:lnTo>
                  <a:lnTo>
                    <a:pt x="8288" y="14788"/>
                  </a:lnTo>
                  <a:lnTo>
                    <a:pt x="11413" y="1905"/>
                  </a:lnTo>
                  <a:cubicBezTo>
                    <a:pt x="11647" y="986"/>
                    <a:pt x="10945" y="117"/>
                    <a:pt x="10009" y="117"/>
                  </a:cubicBezTo>
                  <a:lnTo>
                    <a:pt x="3894"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60"/>
            <p:cNvSpPr/>
            <p:nvPr/>
          </p:nvSpPr>
          <p:spPr>
            <a:xfrm>
              <a:off x="6107317" y="4027497"/>
              <a:ext cx="93201" cy="341140"/>
            </a:xfrm>
            <a:custGeom>
              <a:rect b="b" l="l" r="r" t="t"/>
              <a:pathLst>
                <a:path extrusionOk="0" h="10644" w="2908">
                  <a:moveTo>
                    <a:pt x="0" y="0"/>
                  </a:moveTo>
                  <a:lnTo>
                    <a:pt x="2406" y="10644"/>
                  </a:lnTo>
                  <a:lnTo>
                    <a:pt x="2908" y="10644"/>
                  </a:lnTo>
                  <a:lnTo>
                    <a:pt x="1086"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60"/>
            <p:cNvSpPr/>
            <p:nvPr/>
          </p:nvSpPr>
          <p:spPr>
            <a:xfrm>
              <a:off x="5969149" y="4027497"/>
              <a:ext cx="96951" cy="341140"/>
            </a:xfrm>
            <a:custGeom>
              <a:rect b="b" l="l" r="r" t="t"/>
              <a:pathLst>
                <a:path extrusionOk="0" h="10644" w="3025">
                  <a:moveTo>
                    <a:pt x="0" y="0"/>
                  </a:moveTo>
                  <a:lnTo>
                    <a:pt x="2523" y="10644"/>
                  </a:lnTo>
                  <a:lnTo>
                    <a:pt x="3025" y="10644"/>
                  </a:lnTo>
                  <a:lnTo>
                    <a:pt x="107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60"/>
            <p:cNvSpPr/>
            <p:nvPr/>
          </p:nvSpPr>
          <p:spPr>
            <a:xfrm>
              <a:off x="5780663" y="4027497"/>
              <a:ext cx="104451" cy="341140"/>
            </a:xfrm>
            <a:custGeom>
              <a:rect b="b" l="l" r="r" t="t"/>
              <a:pathLst>
                <a:path extrusionOk="0" h="10644" w="3259">
                  <a:moveTo>
                    <a:pt x="2172" y="0"/>
                  </a:moveTo>
                  <a:lnTo>
                    <a:pt x="0" y="10644"/>
                  </a:lnTo>
                  <a:lnTo>
                    <a:pt x="501" y="10644"/>
                  </a:lnTo>
                  <a:lnTo>
                    <a:pt x="3258"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60"/>
            <p:cNvSpPr/>
            <p:nvPr/>
          </p:nvSpPr>
          <p:spPr>
            <a:xfrm>
              <a:off x="5894184" y="3520370"/>
              <a:ext cx="171916" cy="471295"/>
            </a:xfrm>
            <a:custGeom>
              <a:rect b="b" l="l" r="r" t="t"/>
              <a:pathLst>
                <a:path extrusionOk="0" h="14705" w="5364">
                  <a:moveTo>
                    <a:pt x="4495" y="1"/>
                  </a:moveTo>
                  <a:cubicBezTo>
                    <a:pt x="3492" y="1"/>
                    <a:pt x="2624" y="736"/>
                    <a:pt x="2440" y="1721"/>
                  </a:cubicBezTo>
                  <a:lnTo>
                    <a:pt x="0" y="14704"/>
                  </a:lnTo>
                  <a:lnTo>
                    <a:pt x="2323" y="14704"/>
                  </a:lnTo>
                  <a:lnTo>
                    <a:pt x="536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60"/>
            <p:cNvSpPr/>
            <p:nvPr/>
          </p:nvSpPr>
          <p:spPr>
            <a:xfrm>
              <a:off x="4190182" y="3132661"/>
              <a:ext cx="10224" cy="89996"/>
            </a:xfrm>
            <a:custGeom>
              <a:rect b="b" l="l" r="r" t="t"/>
              <a:pathLst>
                <a:path extrusionOk="0" h="2808" w="319">
                  <a:moveTo>
                    <a:pt x="1" y="1"/>
                  </a:moveTo>
                  <a:lnTo>
                    <a:pt x="1" y="2808"/>
                  </a:lnTo>
                  <a:lnTo>
                    <a:pt x="318" y="2808"/>
                  </a:lnTo>
                  <a:lnTo>
                    <a:pt x="31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60"/>
            <p:cNvSpPr/>
            <p:nvPr/>
          </p:nvSpPr>
          <p:spPr>
            <a:xfrm>
              <a:off x="4520586" y="3132661"/>
              <a:ext cx="9679" cy="89996"/>
            </a:xfrm>
            <a:custGeom>
              <a:rect b="b" l="l" r="r" t="t"/>
              <a:pathLst>
                <a:path extrusionOk="0" h="2808" w="302">
                  <a:moveTo>
                    <a:pt x="1" y="1"/>
                  </a:moveTo>
                  <a:lnTo>
                    <a:pt x="1" y="2808"/>
                  </a:lnTo>
                  <a:lnTo>
                    <a:pt x="302" y="2808"/>
                  </a:lnTo>
                  <a:lnTo>
                    <a:pt x="302"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60"/>
            <p:cNvSpPr/>
            <p:nvPr/>
          </p:nvSpPr>
          <p:spPr>
            <a:xfrm>
              <a:off x="4153228" y="3096797"/>
              <a:ext cx="419887" cy="35896"/>
            </a:xfrm>
            <a:custGeom>
              <a:rect b="b" l="l" r="r" t="t"/>
              <a:pathLst>
                <a:path extrusionOk="0" h="1120" w="13101">
                  <a:moveTo>
                    <a:pt x="1" y="0"/>
                  </a:moveTo>
                  <a:lnTo>
                    <a:pt x="1" y="1120"/>
                  </a:lnTo>
                  <a:lnTo>
                    <a:pt x="13100" y="1120"/>
                  </a:lnTo>
                  <a:lnTo>
                    <a:pt x="13100"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60"/>
            <p:cNvSpPr/>
            <p:nvPr/>
          </p:nvSpPr>
          <p:spPr>
            <a:xfrm>
              <a:off x="4432224" y="2826872"/>
              <a:ext cx="57882" cy="269957"/>
            </a:xfrm>
            <a:custGeom>
              <a:rect b="b" l="l" r="r" t="t"/>
              <a:pathLst>
                <a:path extrusionOk="0" h="8423" w="1806">
                  <a:moveTo>
                    <a:pt x="1" y="1"/>
                  </a:moveTo>
                  <a:lnTo>
                    <a:pt x="1" y="8422"/>
                  </a:lnTo>
                  <a:lnTo>
                    <a:pt x="1805" y="8422"/>
                  </a:lnTo>
                  <a:lnTo>
                    <a:pt x="180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60"/>
            <p:cNvSpPr/>
            <p:nvPr/>
          </p:nvSpPr>
          <p:spPr>
            <a:xfrm>
              <a:off x="4447223" y="3020198"/>
              <a:ext cx="26826" cy="23140"/>
            </a:xfrm>
            <a:custGeom>
              <a:rect b="b" l="l" r="r" t="t"/>
              <a:pathLst>
                <a:path extrusionOk="0" h="722" w="837">
                  <a:moveTo>
                    <a:pt x="469" y="1"/>
                  </a:moveTo>
                  <a:cubicBezTo>
                    <a:pt x="151" y="1"/>
                    <a:pt x="1" y="385"/>
                    <a:pt x="218" y="619"/>
                  </a:cubicBezTo>
                  <a:cubicBezTo>
                    <a:pt x="294" y="689"/>
                    <a:pt x="385" y="721"/>
                    <a:pt x="475" y="721"/>
                  </a:cubicBezTo>
                  <a:cubicBezTo>
                    <a:pt x="661" y="721"/>
                    <a:pt x="836" y="583"/>
                    <a:pt x="836" y="368"/>
                  </a:cubicBezTo>
                  <a:cubicBezTo>
                    <a:pt x="836" y="168"/>
                    <a:pt x="669" y="1"/>
                    <a:pt x="469"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8" name="Google Shape;4458;p60"/>
            <p:cNvSpPr/>
            <p:nvPr/>
          </p:nvSpPr>
          <p:spPr>
            <a:xfrm>
              <a:off x="4453120" y="2898119"/>
              <a:ext cx="17692" cy="110348"/>
            </a:xfrm>
            <a:custGeom>
              <a:rect b="b" l="l" r="r" t="t"/>
              <a:pathLst>
                <a:path extrusionOk="0" h="3443" w="552">
                  <a:moveTo>
                    <a:pt x="0" y="0"/>
                  </a:moveTo>
                  <a:lnTo>
                    <a:pt x="0" y="3442"/>
                  </a:lnTo>
                  <a:lnTo>
                    <a:pt x="552" y="3442"/>
                  </a:lnTo>
                  <a:lnTo>
                    <a:pt x="55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9" name="Google Shape;4459;p60"/>
            <p:cNvSpPr/>
            <p:nvPr/>
          </p:nvSpPr>
          <p:spPr>
            <a:xfrm>
              <a:off x="4373316" y="2826872"/>
              <a:ext cx="57882" cy="269957"/>
            </a:xfrm>
            <a:custGeom>
              <a:rect b="b" l="l" r="r" t="t"/>
              <a:pathLst>
                <a:path extrusionOk="0" h="8423" w="1806">
                  <a:moveTo>
                    <a:pt x="1" y="1"/>
                  </a:moveTo>
                  <a:lnTo>
                    <a:pt x="1" y="8422"/>
                  </a:lnTo>
                  <a:lnTo>
                    <a:pt x="1805" y="8422"/>
                  </a:lnTo>
                  <a:lnTo>
                    <a:pt x="1805"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0" name="Google Shape;4460;p60"/>
            <p:cNvSpPr/>
            <p:nvPr/>
          </p:nvSpPr>
          <p:spPr>
            <a:xfrm>
              <a:off x="4388315" y="3020198"/>
              <a:ext cx="26826" cy="23140"/>
            </a:xfrm>
            <a:custGeom>
              <a:rect b="b" l="l" r="r" t="t"/>
              <a:pathLst>
                <a:path extrusionOk="0" h="722" w="837">
                  <a:moveTo>
                    <a:pt x="469" y="1"/>
                  </a:moveTo>
                  <a:cubicBezTo>
                    <a:pt x="151" y="1"/>
                    <a:pt x="1" y="385"/>
                    <a:pt x="218" y="619"/>
                  </a:cubicBezTo>
                  <a:cubicBezTo>
                    <a:pt x="294" y="689"/>
                    <a:pt x="385" y="721"/>
                    <a:pt x="475" y="721"/>
                  </a:cubicBezTo>
                  <a:cubicBezTo>
                    <a:pt x="661" y="721"/>
                    <a:pt x="836" y="583"/>
                    <a:pt x="836" y="368"/>
                  </a:cubicBezTo>
                  <a:cubicBezTo>
                    <a:pt x="836" y="168"/>
                    <a:pt x="669" y="1"/>
                    <a:pt x="46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1" name="Google Shape;4461;p60"/>
            <p:cNvSpPr/>
            <p:nvPr/>
          </p:nvSpPr>
          <p:spPr>
            <a:xfrm>
              <a:off x="4394212" y="2898119"/>
              <a:ext cx="17692" cy="110348"/>
            </a:xfrm>
            <a:custGeom>
              <a:rect b="b" l="l" r="r" t="t"/>
              <a:pathLst>
                <a:path extrusionOk="0" h="3443" w="552">
                  <a:moveTo>
                    <a:pt x="1" y="0"/>
                  </a:moveTo>
                  <a:lnTo>
                    <a:pt x="1" y="3442"/>
                  </a:lnTo>
                  <a:lnTo>
                    <a:pt x="552" y="3442"/>
                  </a:lnTo>
                  <a:lnTo>
                    <a:pt x="5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2" name="Google Shape;4462;p60"/>
            <p:cNvSpPr/>
            <p:nvPr/>
          </p:nvSpPr>
          <p:spPr>
            <a:xfrm>
              <a:off x="4317645" y="2826872"/>
              <a:ext cx="57850" cy="269957"/>
            </a:xfrm>
            <a:custGeom>
              <a:rect b="b" l="l" r="r" t="t"/>
              <a:pathLst>
                <a:path extrusionOk="0" h="8423" w="1805">
                  <a:moveTo>
                    <a:pt x="0" y="1"/>
                  </a:moveTo>
                  <a:lnTo>
                    <a:pt x="0" y="8422"/>
                  </a:lnTo>
                  <a:lnTo>
                    <a:pt x="1805" y="8422"/>
                  </a:lnTo>
                  <a:lnTo>
                    <a:pt x="180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3" name="Google Shape;4463;p60"/>
            <p:cNvSpPr/>
            <p:nvPr/>
          </p:nvSpPr>
          <p:spPr>
            <a:xfrm>
              <a:off x="4332099" y="3020198"/>
              <a:ext cx="26794" cy="23140"/>
            </a:xfrm>
            <a:custGeom>
              <a:rect b="b" l="l" r="r" t="t"/>
              <a:pathLst>
                <a:path extrusionOk="0" h="722" w="836">
                  <a:moveTo>
                    <a:pt x="485" y="1"/>
                  </a:moveTo>
                  <a:cubicBezTo>
                    <a:pt x="167" y="1"/>
                    <a:pt x="0" y="402"/>
                    <a:pt x="234" y="619"/>
                  </a:cubicBezTo>
                  <a:cubicBezTo>
                    <a:pt x="305" y="689"/>
                    <a:pt x="393" y="721"/>
                    <a:pt x="479" y="721"/>
                  </a:cubicBezTo>
                  <a:cubicBezTo>
                    <a:pt x="660" y="721"/>
                    <a:pt x="836" y="583"/>
                    <a:pt x="836" y="368"/>
                  </a:cubicBezTo>
                  <a:cubicBezTo>
                    <a:pt x="836" y="168"/>
                    <a:pt x="685" y="1"/>
                    <a:pt x="4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4" name="Google Shape;4464;p60"/>
            <p:cNvSpPr/>
            <p:nvPr/>
          </p:nvSpPr>
          <p:spPr>
            <a:xfrm>
              <a:off x="4337997" y="2898119"/>
              <a:ext cx="17692" cy="110348"/>
            </a:xfrm>
            <a:custGeom>
              <a:rect b="b" l="l" r="r" t="t"/>
              <a:pathLst>
                <a:path extrusionOk="0" h="3443" w="552">
                  <a:moveTo>
                    <a:pt x="0" y="0"/>
                  </a:moveTo>
                  <a:lnTo>
                    <a:pt x="0" y="3442"/>
                  </a:lnTo>
                  <a:lnTo>
                    <a:pt x="552" y="3442"/>
                  </a:lnTo>
                  <a:lnTo>
                    <a:pt x="55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5" name="Google Shape;4465;p60"/>
            <p:cNvSpPr/>
            <p:nvPr/>
          </p:nvSpPr>
          <p:spPr>
            <a:xfrm>
              <a:off x="4220181" y="2844564"/>
              <a:ext cx="95349" cy="247971"/>
            </a:xfrm>
            <a:custGeom>
              <a:rect b="b" l="l" r="r" t="t"/>
              <a:pathLst>
                <a:path extrusionOk="0" h="7737" w="2975">
                  <a:moveTo>
                    <a:pt x="2223" y="0"/>
                  </a:moveTo>
                  <a:lnTo>
                    <a:pt x="0" y="7469"/>
                  </a:lnTo>
                  <a:lnTo>
                    <a:pt x="802" y="7736"/>
                  </a:lnTo>
                  <a:lnTo>
                    <a:pt x="2974" y="335"/>
                  </a:lnTo>
                  <a:lnTo>
                    <a:pt x="222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6" name="Google Shape;4466;p60"/>
            <p:cNvSpPr/>
            <p:nvPr/>
          </p:nvSpPr>
          <p:spPr>
            <a:xfrm>
              <a:off x="5125722" y="2948438"/>
              <a:ext cx="142462" cy="171403"/>
            </a:xfrm>
            <a:custGeom>
              <a:rect b="b" l="l" r="r" t="t"/>
              <a:pathLst>
                <a:path extrusionOk="0" h="5348" w="4445">
                  <a:moveTo>
                    <a:pt x="2273" y="1"/>
                  </a:moveTo>
                  <a:cubicBezTo>
                    <a:pt x="2279" y="1"/>
                    <a:pt x="2285" y="1"/>
                    <a:pt x="2292" y="1"/>
                  </a:cubicBezTo>
                  <a:lnTo>
                    <a:pt x="2292" y="1"/>
                  </a:lnTo>
                  <a:cubicBezTo>
                    <a:pt x="2291" y="1"/>
                    <a:pt x="2290" y="1"/>
                    <a:pt x="2290" y="1"/>
                  </a:cubicBezTo>
                  <a:close/>
                  <a:moveTo>
                    <a:pt x="2005" y="1"/>
                  </a:moveTo>
                  <a:cubicBezTo>
                    <a:pt x="1872" y="18"/>
                    <a:pt x="1755" y="34"/>
                    <a:pt x="1621" y="68"/>
                  </a:cubicBezTo>
                  <a:cubicBezTo>
                    <a:pt x="1421" y="118"/>
                    <a:pt x="1237" y="185"/>
                    <a:pt x="1053" y="285"/>
                  </a:cubicBezTo>
                  <a:cubicBezTo>
                    <a:pt x="802" y="419"/>
                    <a:pt x="602" y="619"/>
                    <a:pt x="435" y="836"/>
                  </a:cubicBezTo>
                  <a:cubicBezTo>
                    <a:pt x="251" y="1120"/>
                    <a:pt x="134" y="1438"/>
                    <a:pt x="67" y="1772"/>
                  </a:cubicBezTo>
                  <a:cubicBezTo>
                    <a:pt x="0" y="2173"/>
                    <a:pt x="51" y="2574"/>
                    <a:pt x="218" y="2925"/>
                  </a:cubicBezTo>
                  <a:cubicBezTo>
                    <a:pt x="318" y="3109"/>
                    <a:pt x="435" y="3292"/>
                    <a:pt x="552" y="3459"/>
                  </a:cubicBezTo>
                  <a:cubicBezTo>
                    <a:pt x="669" y="3643"/>
                    <a:pt x="786" y="3827"/>
                    <a:pt x="903" y="4028"/>
                  </a:cubicBezTo>
                  <a:cubicBezTo>
                    <a:pt x="1153" y="4412"/>
                    <a:pt x="1320" y="4846"/>
                    <a:pt x="1354" y="5297"/>
                  </a:cubicBezTo>
                  <a:lnTo>
                    <a:pt x="1354" y="5348"/>
                  </a:lnTo>
                  <a:lnTo>
                    <a:pt x="1387" y="5348"/>
                  </a:lnTo>
                  <a:lnTo>
                    <a:pt x="2356" y="5331"/>
                  </a:lnTo>
                  <a:lnTo>
                    <a:pt x="3292" y="5314"/>
                  </a:lnTo>
                  <a:lnTo>
                    <a:pt x="3325" y="5314"/>
                  </a:lnTo>
                  <a:lnTo>
                    <a:pt x="3325" y="5281"/>
                  </a:lnTo>
                  <a:cubicBezTo>
                    <a:pt x="3392" y="4813"/>
                    <a:pt x="3526" y="4362"/>
                    <a:pt x="3710" y="3944"/>
                  </a:cubicBezTo>
                  <a:cubicBezTo>
                    <a:pt x="3793" y="3744"/>
                    <a:pt x="3894" y="3543"/>
                    <a:pt x="4011" y="3359"/>
                  </a:cubicBezTo>
                  <a:cubicBezTo>
                    <a:pt x="4111" y="3175"/>
                    <a:pt x="4211" y="2975"/>
                    <a:pt x="4278" y="2774"/>
                  </a:cubicBezTo>
                  <a:cubicBezTo>
                    <a:pt x="4412" y="2407"/>
                    <a:pt x="4445" y="2006"/>
                    <a:pt x="4378" y="1622"/>
                  </a:cubicBezTo>
                  <a:cubicBezTo>
                    <a:pt x="4295" y="1287"/>
                    <a:pt x="4144" y="970"/>
                    <a:pt x="3927" y="703"/>
                  </a:cubicBezTo>
                  <a:cubicBezTo>
                    <a:pt x="3743" y="485"/>
                    <a:pt x="3526" y="318"/>
                    <a:pt x="3275" y="201"/>
                  </a:cubicBezTo>
                  <a:cubicBezTo>
                    <a:pt x="3075" y="101"/>
                    <a:pt x="2874" y="51"/>
                    <a:pt x="2674" y="18"/>
                  </a:cubicBezTo>
                  <a:cubicBezTo>
                    <a:pt x="2546" y="2"/>
                    <a:pt x="2419" y="1"/>
                    <a:pt x="2292" y="1"/>
                  </a:cubicBezTo>
                  <a:lnTo>
                    <a:pt x="2292" y="1"/>
                  </a:lnTo>
                  <a:cubicBezTo>
                    <a:pt x="2408" y="1"/>
                    <a:pt x="2541" y="18"/>
                    <a:pt x="2674" y="34"/>
                  </a:cubicBezTo>
                  <a:cubicBezTo>
                    <a:pt x="2874" y="68"/>
                    <a:pt x="3075" y="134"/>
                    <a:pt x="3259" y="218"/>
                  </a:cubicBezTo>
                  <a:cubicBezTo>
                    <a:pt x="3493" y="352"/>
                    <a:pt x="3710" y="519"/>
                    <a:pt x="3877" y="736"/>
                  </a:cubicBezTo>
                  <a:cubicBezTo>
                    <a:pt x="4094" y="1003"/>
                    <a:pt x="4244" y="1304"/>
                    <a:pt x="4311" y="1622"/>
                  </a:cubicBezTo>
                  <a:cubicBezTo>
                    <a:pt x="4378" y="2006"/>
                    <a:pt x="4345" y="2390"/>
                    <a:pt x="4211" y="2758"/>
                  </a:cubicBezTo>
                  <a:cubicBezTo>
                    <a:pt x="4144" y="2958"/>
                    <a:pt x="4061" y="3142"/>
                    <a:pt x="3944" y="3326"/>
                  </a:cubicBezTo>
                  <a:cubicBezTo>
                    <a:pt x="3843" y="3510"/>
                    <a:pt x="3743" y="3710"/>
                    <a:pt x="3643" y="3911"/>
                  </a:cubicBezTo>
                  <a:cubicBezTo>
                    <a:pt x="3463" y="4335"/>
                    <a:pt x="3332" y="4775"/>
                    <a:pt x="3263" y="5231"/>
                  </a:cubicBezTo>
                  <a:lnTo>
                    <a:pt x="3263" y="5231"/>
                  </a:lnTo>
                  <a:lnTo>
                    <a:pt x="2356" y="5247"/>
                  </a:lnTo>
                  <a:lnTo>
                    <a:pt x="1418" y="5263"/>
                  </a:lnTo>
                  <a:lnTo>
                    <a:pt x="1418" y="5263"/>
                  </a:lnTo>
                  <a:cubicBezTo>
                    <a:pt x="1379" y="4808"/>
                    <a:pt x="1214" y="4369"/>
                    <a:pt x="953" y="3977"/>
                  </a:cubicBezTo>
                  <a:cubicBezTo>
                    <a:pt x="853" y="3794"/>
                    <a:pt x="719" y="3610"/>
                    <a:pt x="602" y="3426"/>
                  </a:cubicBezTo>
                  <a:cubicBezTo>
                    <a:pt x="485" y="3259"/>
                    <a:pt x="368" y="3075"/>
                    <a:pt x="268" y="2891"/>
                  </a:cubicBezTo>
                  <a:cubicBezTo>
                    <a:pt x="101" y="2557"/>
                    <a:pt x="51" y="2156"/>
                    <a:pt x="134" y="1789"/>
                  </a:cubicBezTo>
                  <a:cubicBezTo>
                    <a:pt x="184" y="1454"/>
                    <a:pt x="301" y="1154"/>
                    <a:pt x="468" y="870"/>
                  </a:cubicBezTo>
                  <a:cubicBezTo>
                    <a:pt x="635" y="636"/>
                    <a:pt x="836" y="452"/>
                    <a:pt x="1070" y="318"/>
                  </a:cubicBezTo>
                  <a:cubicBezTo>
                    <a:pt x="1237" y="218"/>
                    <a:pt x="1437" y="151"/>
                    <a:pt x="1638" y="84"/>
                  </a:cubicBezTo>
                  <a:cubicBezTo>
                    <a:pt x="1755" y="51"/>
                    <a:pt x="1889" y="34"/>
                    <a:pt x="2005" y="18"/>
                  </a:cubicBezTo>
                  <a:lnTo>
                    <a:pt x="210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7" name="Google Shape;4467;p60"/>
            <p:cNvSpPr/>
            <p:nvPr/>
          </p:nvSpPr>
          <p:spPr>
            <a:xfrm>
              <a:off x="5157836" y="3005711"/>
              <a:ext cx="79292" cy="109323"/>
            </a:xfrm>
            <a:custGeom>
              <a:rect b="b" l="l" r="r" t="t"/>
              <a:pathLst>
                <a:path extrusionOk="0" h="3411" w="2474">
                  <a:moveTo>
                    <a:pt x="364" y="28"/>
                  </a:moveTo>
                  <a:cubicBezTo>
                    <a:pt x="410" y="28"/>
                    <a:pt x="456" y="41"/>
                    <a:pt x="502" y="68"/>
                  </a:cubicBezTo>
                  <a:cubicBezTo>
                    <a:pt x="586" y="102"/>
                    <a:pt x="653" y="152"/>
                    <a:pt x="686" y="219"/>
                  </a:cubicBezTo>
                  <a:cubicBezTo>
                    <a:pt x="736" y="286"/>
                    <a:pt x="770" y="369"/>
                    <a:pt x="786" y="453"/>
                  </a:cubicBezTo>
                  <a:cubicBezTo>
                    <a:pt x="820" y="603"/>
                    <a:pt x="836" y="770"/>
                    <a:pt x="836" y="921"/>
                  </a:cubicBezTo>
                  <a:cubicBezTo>
                    <a:pt x="838" y="942"/>
                    <a:pt x="839" y="963"/>
                    <a:pt x="840" y="984"/>
                  </a:cubicBezTo>
                  <a:lnTo>
                    <a:pt x="840" y="984"/>
                  </a:lnTo>
                  <a:cubicBezTo>
                    <a:pt x="788" y="980"/>
                    <a:pt x="736" y="975"/>
                    <a:pt x="686" y="971"/>
                  </a:cubicBezTo>
                  <a:cubicBezTo>
                    <a:pt x="486" y="954"/>
                    <a:pt x="318" y="870"/>
                    <a:pt x="168" y="720"/>
                  </a:cubicBezTo>
                  <a:cubicBezTo>
                    <a:pt x="118" y="653"/>
                    <a:pt x="68" y="586"/>
                    <a:pt x="51" y="486"/>
                  </a:cubicBezTo>
                  <a:cubicBezTo>
                    <a:pt x="18" y="403"/>
                    <a:pt x="34" y="302"/>
                    <a:pt x="68" y="236"/>
                  </a:cubicBezTo>
                  <a:cubicBezTo>
                    <a:pt x="118" y="152"/>
                    <a:pt x="185" y="85"/>
                    <a:pt x="252" y="52"/>
                  </a:cubicBezTo>
                  <a:cubicBezTo>
                    <a:pt x="289" y="37"/>
                    <a:pt x="327" y="28"/>
                    <a:pt x="364" y="28"/>
                  </a:cubicBezTo>
                  <a:close/>
                  <a:moveTo>
                    <a:pt x="2031" y="51"/>
                  </a:moveTo>
                  <a:cubicBezTo>
                    <a:pt x="2143" y="51"/>
                    <a:pt x="2252" y="92"/>
                    <a:pt x="2340" y="169"/>
                  </a:cubicBezTo>
                  <a:cubicBezTo>
                    <a:pt x="2407" y="236"/>
                    <a:pt x="2440" y="319"/>
                    <a:pt x="2440" y="419"/>
                  </a:cubicBezTo>
                  <a:cubicBezTo>
                    <a:pt x="2440" y="503"/>
                    <a:pt x="2407" y="586"/>
                    <a:pt x="2340" y="670"/>
                  </a:cubicBezTo>
                  <a:cubicBezTo>
                    <a:pt x="2290" y="737"/>
                    <a:pt x="2223" y="804"/>
                    <a:pt x="2123" y="837"/>
                  </a:cubicBezTo>
                  <a:cubicBezTo>
                    <a:pt x="2039" y="887"/>
                    <a:pt x="1956" y="904"/>
                    <a:pt x="1856" y="937"/>
                  </a:cubicBezTo>
                  <a:cubicBezTo>
                    <a:pt x="1713" y="963"/>
                    <a:pt x="1560" y="979"/>
                    <a:pt x="1404" y="993"/>
                  </a:cubicBezTo>
                  <a:lnTo>
                    <a:pt x="1404" y="993"/>
                  </a:lnTo>
                  <a:cubicBezTo>
                    <a:pt x="1404" y="958"/>
                    <a:pt x="1404" y="922"/>
                    <a:pt x="1404" y="887"/>
                  </a:cubicBezTo>
                  <a:cubicBezTo>
                    <a:pt x="1404" y="737"/>
                    <a:pt x="1438" y="570"/>
                    <a:pt x="1505" y="436"/>
                  </a:cubicBezTo>
                  <a:cubicBezTo>
                    <a:pt x="1572" y="269"/>
                    <a:pt x="1705" y="152"/>
                    <a:pt x="1856" y="85"/>
                  </a:cubicBezTo>
                  <a:cubicBezTo>
                    <a:pt x="1913" y="62"/>
                    <a:pt x="1972" y="51"/>
                    <a:pt x="2031" y="51"/>
                  </a:cubicBezTo>
                  <a:close/>
                  <a:moveTo>
                    <a:pt x="353" y="0"/>
                  </a:moveTo>
                  <a:cubicBezTo>
                    <a:pt x="318" y="0"/>
                    <a:pt x="284" y="6"/>
                    <a:pt x="252" y="18"/>
                  </a:cubicBezTo>
                  <a:cubicBezTo>
                    <a:pt x="168" y="68"/>
                    <a:pt x="85" y="135"/>
                    <a:pt x="51" y="219"/>
                  </a:cubicBezTo>
                  <a:cubicBezTo>
                    <a:pt x="1" y="302"/>
                    <a:pt x="1" y="403"/>
                    <a:pt x="18" y="503"/>
                  </a:cubicBezTo>
                  <a:cubicBezTo>
                    <a:pt x="34" y="586"/>
                    <a:pt x="85" y="670"/>
                    <a:pt x="151" y="754"/>
                  </a:cubicBezTo>
                  <a:cubicBezTo>
                    <a:pt x="218" y="820"/>
                    <a:pt x="302" y="870"/>
                    <a:pt x="385" y="921"/>
                  </a:cubicBezTo>
                  <a:cubicBezTo>
                    <a:pt x="486" y="954"/>
                    <a:pt x="569" y="987"/>
                    <a:pt x="669" y="1004"/>
                  </a:cubicBezTo>
                  <a:cubicBezTo>
                    <a:pt x="727" y="1009"/>
                    <a:pt x="784" y="1014"/>
                    <a:pt x="842" y="1018"/>
                  </a:cubicBezTo>
                  <a:lnTo>
                    <a:pt x="842" y="1018"/>
                  </a:lnTo>
                  <a:cubicBezTo>
                    <a:pt x="857" y="1296"/>
                    <a:pt x="872" y="1550"/>
                    <a:pt x="887" y="1789"/>
                  </a:cubicBezTo>
                  <a:cubicBezTo>
                    <a:pt x="920" y="2307"/>
                    <a:pt x="937" y="2742"/>
                    <a:pt x="953" y="3026"/>
                  </a:cubicBezTo>
                  <a:cubicBezTo>
                    <a:pt x="970" y="3176"/>
                    <a:pt x="970" y="3293"/>
                    <a:pt x="987" y="3377"/>
                  </a:cubicBezTo>
                  <a:cubicBezTo>
                    <a:pt x="987" y="3293"/>
                    <a:pt x="970" y="3176"/>
                    <a:pt x="970" y="3026"/>
                  </a:cubicBezTo>
                  <a:cubicBezTo>
                    <a:pt x="953" y="2742"/>
                    <a:pt x="937" y="2307"/>
                    <a:pt x="903" y="1789"/>
                  </a:cubicBezTo>
                  <a:cubicBezTo>
                    <a:pt x="888" y="1550"/>
                    <a:pt x="887" y="1298"/>
                    <a:pt x="875" y="1020"/>
                  </a:cubicBezTo>
                  <a:lnTo>
                    <a:pt x="875" y="1020"/>
                  </a:lnTo>
                  <a:cubicBezTo>
                    <a:pt x="948" y="1025"/>
                    <a:pt x="1021" y="1028"/>
                    <a:pt x="1095" y="1028"/>
                  </a:cubicBezTo>
                  <a:cubicBezTo>
                    <a:pt x="1153" y="1028"/>
                    <a:pt x="1212" y="1026"/>
                    <a:pt x="1271" y="1021"/>
                  </a:cubicBezTo>
                  <a:cubicBezTo>
                    <a:pt x="1306" y="1021"/>
                    <a:pt x="1342" y="1020"/>
                    <a:pt x="1377" y="1019"/>
                  </a:cubicBezTo>
                  <a:lnTo>
                    <a:pt x="1377" y="1019"/>
                  </a:lnTo>
                  <a:cubicBezTo>
                    <a:pt x="1373" y="1126"/>
                    <a:pt x="1376" y="1232"/>
                    <a:pt x="1388" y="1338"/>
                  </a:cubicBezTo>
                  <a:cubicBezTo>
                    <a:pt x="1388" y="1472"/>
                    <a:pt x="1404" y="1622"/>
                    <a:pt x="1404" y="1756"/>
                  </a:cubicBezTo>
                  <a:cubicBezTo>
                    <a:pt x="1455" y="2274"/>
                    <a:pt x="1505" y="2692"/>
                    <a:pt x="1555" y="2992"/>
                  </a:cubicBezTo>
                  <a:cubicBezTo>
                    <a:pt x="1572" y="3143"/>
                    <a:pt x="1588" y="3243"/>
                    <a:pt x="1605" y="3327"/>
                  </a:cubicBezTo>
                  <a:cubicBezTo>
                    <a:pt x="1605" y="3243"/>
                    <a:pt x="1588" y="3143"/>
                    <a:pt x="1572" y="2992"/>
                  </a:cubicBezTo>
                  <a:cubicBezTo>
                    <a:pt x="1521" y="2692"/>
                    <a:pt x="1471" y="2274"/>
                    <a:pt x="1421" y="1756"/>
                  </a:cubicBezTo>
                  <a:cubicBezTo>
                    <a:pt x="1421" y="1622"/>
                    <a:pt x="1404" y="1472"/>
                    <a:pt x="1404" y="1338"/>
                  </a:cubicBezTo>
                  <a:cubicBezTo>
                    <a:pt x="1404" y="1232"/>
                    <a:pt x="1404" y="1125"/>
                    <a:pt x="1404" y="1018"/>
                  </a:cubicBezTo>
                  <a:lnTo>
                    <a:pt x="1404" y="1018"/>
                  </a:lnTo>
                  <a:cubicBezTo>
                    <a:pt x="1560" y="1012"/>
                    <a:pt x="1716" y="993"/>
                    <a:pt x="1872" y="954"/>
                  </a:cubicBezTo>
                  <a:cubicBezTo>
                    <a:pt x="1956" y="937"/>
                    <a:pt x="2056" y="904"/>
                    <a:pt x="2140" y="870"/>
                  </a:cubicBezTo>
                  <a:cubicBezTo>
                    <a:pt x="2240" y="820"/>
                    <a:pt x="2307" y="754"/>
                    <a:pt x="2374" y="687"/>
                  </a:cubicBezTo>
                  <a:cubicBezTo>
                    <a:pt x="2424" y="603"/>
                    <a:pt x="2457" y="503"/>
                    <a:pt x="2474" y="419"/>
                  </a:cubicBezTo>
                  <a:cubicBezTo>
                    <a:pt x="2474" y="319"/>
                    <a:pt x="2424" y="219"/>
                    <a:pt x="2357" y="152"/>
                  </a:cubicBezTo>
                  <a:cubicBezTo>
                    <a:pt x="2268" y="63"/>
                    <a:pt x="2149" y="18"/>
                    <a:pt x="2025" y="18"/>
                  </a:cubicBezTo>
                  <a:cubicBezTo>
                    <a:pt x="1963" y="18"/>
                    <a:pt x="1900" y="29"/>
                    <a:pt x="1839" y="52"/>
                  </a:cubicBezTo>
                  <a:cubicBezTo>
                    <a:pt x="1689" y="135"/>
                    <a:pt x="1555" y="252"/>
                    <a:pt x="1488" y="419"/>
                  </a:cubicBezTo>
                  <a:cubicBezTo>
                    <a:pt x="1421" y="570"/>
                    <a:pt x="1388" y="720"/>
                    <a:pt x="1388" y="887"/>
                  </a:cubicBezTo>
                  <a:cubicBezTo>
                    <a:pt x="1384" y="923"/>
                    <a:pt x="1381" y="959"/>
                    <a:pt x="1379" y="995"/>
                  </a:cubicBezTo>
                  <a:lnTo>
                    <a:pt x="1379" y="995"/>
                  </a:lnTo>
                  <a:cubicBezTo>
                    <a:pt x="1343" y="998"/>
                    <a:pt x="1307" y="1001"/>
                    <a:pt x="1271" y="1004"/>
                  </a:cubicBezTo>
                  <a:cubicBezTo>
                    <a:pt x="1137" y="1004"/>
                    <a:pt x="1002" y="997"/>
                    <a:pt x="873" y="987"/>
                  </a:cubicBezTo>
                  <a:lnTo>
                    <a:pt x="873" y="987"/>
                  </a:lnTo>
                  <a:cubicBezTo>
                    <a:pt x="872" y="965"/>
                    <a:pt x="871" y="943"/>
                    <a:pt x="870" y="921"/>
                  </a:cubicBezTo>
                  <a:cubicBezTo>
                    <a:pt x="853" y="754"/>
                    <a:pt x="836" y="603"/>
                    <a:pt x="820" y="436"/>
                  </a:cubicBezTo>
                  <a:cubicBezTo>
                    <a:pt x="803" y="353"/>
                    <a:pt x="770" y="286"/>
                    <a:pt x="719" y="202"/>
                  </a:cubicBezTo>
                  <a:cubicBezTo>
                    <a:pt x="669" y="135"/>
                    <a:pt x="602" y="68"/>
                    <a:pt x="519" y="35"/>
                  </a:cubicBezTo>
                  <a:cubicBezTo>
                    <a:pt x="467" y="14"/>
                    <a:pt x="409" y="0"/>
                    <a:pt x="353" y="0"/>
                  </a:cubicBezTo>
                  <a:close/>
                  <a:moveTo>
                    <a:pt x="1605" y="3327"/>
                  </a:moveTo>
                  <a:cubicBezTo>
                    <a:pt x="1605" y="3360"/>
                    <a:pt x="1622" y="3393"/>
                    <a:pt x="1622" y="3410"/>
                  </a:cubicBezTo>
                  <a:cubicBezTo>
                    <a:pt x="1622" y="3393"/>
                    <a:pt x="1622" y="3360"/>
                    <a:pt x="1605" y="3327"/>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8" name="Google Shape;4468;p60"/>
            <p:cNvSpPr/>
            <p:nvPr/>
          </p:nvSpPr>
          <p:spPr>
            <a:xfrm>
              <a:off x="5170175" y="3116059"/>
              <a:ext cx="62145" cy="61087"/>
            </a:xfrm>
            <a:custGeom>
              <a:rect b="b" l="l" r="r" t="t"/>
              <a:pathLst>
                <a:path extrusionOk="0" h="1906" w="1939">
                  <a:moveTo>
                    <a:pt x="1905" y="1"/>
                  </a:moveTo>
                  <a:lnTo>
                    <a:pt x="0" y="51"/>
                  </a:lnTo>
                  <a:lnTo>
                    <a:pt x="34" y="1170"/>
                  </a:lnTo>
                  <a:lnTo>
                    <a:pt x="669" y="1905"/>
                  </a:lnTo>
                  <a:lnTo>
                    <a:pt x="1387" y="1872"/>
                  </a:lnTo>
                  <a:lnTo>
                    <a:pt x="1938" y="1204"/>
                  </a:lnTo>
                  <a:lnTo>
                    <a:pt x="1905"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9" name="Google Shape;4469;p60"/>
            <p:cNvSpPr/>
            <p:nvPr/>
          </p:nvSpPr>
          <p:spPr>
            <a:xfrm>
              <a:off x="5191039" y="3171218"/>
              <a:ext cx="23621" cy="6474"/>
            </a:xfrm>
            <a:custGeom>
              <a:rect b="b" l="l" r="r" t="t"/>
              <a:pathLst>
                <a:path extrusionOk="0" h="202" w="737">
                  <a:moveTo>
                    <a:pt x="352" y="1"/>
                  </a:moveTo>
                  <a:cubicBezTo>
                    <a:pt x="218" y="17"/>
                    <a:pt x="84" y="84"/>
                    <a:pt x="1" y="201"/>
                  </a:cubicBezTo>
                  <a:lnTo>
                    <a:pt x="736" y="151"/>
                  </a:lnTo>
                  <a:cubicBezTo>
                    <a:pt x="636" y="51"/>
                    <a:pt x="502" y="1"/>
                    <a:pt x="35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0" name="Google Shape;4470;p60"/>
            <p:cNvSpPr/>
            <p:nvPr/>
          </p:nvSpPr>
          <p:spPr>
            <a:xfrm>
              <a:off x="5172322" y="3143943"/>
              <a:ext cx="58395" cy="9647"/>
            </a:xfrm>
            <a:custGeom>
              <a:rect b="b" l="l" r="r" t="t"/>
              <a:pathLst>
                <a:path extrusionOk="0" h="301" w="1822">
                  <a:moveTo>
                    <a:pt x="1755" y="200"/>
                  </a:moveTo>
                  <a:cubicBezTo>
                    <a:pt x="1771" y="217"/>
                    <a:pt x="1805" y="233"/>
                    <a:pt x="1821" y="233"/>
                  </a:cubicBezTo>
                  <a:cubicBezTo>
                    <a:pt x="1805" y="217"/>
                    <a:pt x="1788" y="200"/>
                    <a:pt x="1755" y="200"/>
                  </a:cubicBezTo>
                  <a:close/>
                  <a:moveTo>
                    <a:pt x="951" y="1"/>
                  </a:moveTo>
                  <a:cubicBezTo>
                    <a:pt x="709" y="1"/>
                    <a:pt x="467" y="51"/>
                    <a:pt x="234" y="150"/>
                  </a:cubicBezTo>
                  <a:cubicBezTo>
                    <a:pt x="184" y="183"/>
                    <a:pt x="117" y="217"/>
                    <a:pt x="67" y="250"/>
                  </a:cubicBezTo>
                  <a:cubicBezTo>
                    <a:pt x="34" y="267"/>
                    <a:pt x="17" y="283"/>
                    <a:pt x="0" y="300"/>
                  </a:cubicBezTo>
                  <a:cubicBezTo>
                    <a:pt x="17" y="283"/>
                    <a:pt x="50" y="267"/>
                    <a:pt x="67" y="267"/>
                  </a:cubicBezTo>
                  <a:cubicBezTo>
                    <a:pt x="100" y="233"/>
                    <a:pt x="167" y="200"/>
                    <a:pt x="251" y="167"/>
                  </a:cubicBezTo>
                  <a:cubicBezTo>
                    <a:pt x="476" y="76"/>
                    <a:pt x="716" y="30"/>
                    <a:pt x="957" y="30"/>
                  </a:cubicBezTo>
                  <a:cubicBezTo>
                    <a:pt x="1163" y="30"/>
                    <a:pt x="1371" y="64"/>
                    <a:pt x="1571" y="133"/>
                  </a:cubicBezTo>
                  <a:cubicBezTo>
                    <a:pt x="1654" y="167"/>
                    <a:pt x="1704" y="183"/>
                    <a:pt x="1755" y="200"/>
                  </a:cubicBezTo>
                  <a:cubicBezTo>
                    <a:pt x="1704" y="167"/>
                    <a:pt x="1638" y="133"/>
                    <a:pt x="1571" y="116"/>
                  </a:cubicBezTo>
                  <a:cubicBezTo>
                    <a:pt x="1369" y="39"/>
                    <a:pt x="1160" y="1"/>
                    <a:pt x="9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1" name="Google Shape;4471;p60"/>
            <p:cNvSpPr/>
            <p:nvPr/>
          </p:nvSpPr>
          <p:spPr>
            <a:xfrm>
              <a:off x="5172322" y="3134777"/>
              <a:ext cx="58395" cy="9166"/>
            </a:xfrm>
            <a:custGeom>
              <a:rect b="b" l="l" r="r" t="t"/>
              <a:pathLst>
                <a:path extrusionOk="0" h="286" w="1822">
                  <a:moveTo>
                    <a:pt x="970" y="0"/>
                  </a:moveTo>
                  <a:cubicBezTo>
                    <a:pt x="722" y="0"/>
                    <a:pt x="473" y="51"/>
                    <a:pt x="234" y="152"/>
                  </a:cubicBezTo>
                  <a:cubicBezTo>
                    <a:pt x="184" y="168"/>
                    <a:pt x="117" y="202"/>
                    <a:pt x="67" y="235"/>
                  </a:cubicBezTo>
                  <a:cubicBezTo>
                    <a:pt x="34" y="252"/>
                    <a:pt x="17" y="269"/>
                    <a:pt x="0" y="285"/>
                  </a:cubicBezTo>
                  <a:cubicBezTo>
                    <a:pt x="17" y="285"/>
                    <a:pt x="50" y="269"/>
                    <a:pt x="67" y="252"/>
                  </a:cubicBezTo>
                  <a:cubicBezTo>
                    <a:pt x="100" y="235"/>
                    <a:pt x="167" y="202"/>
                    <a:pt x="251" y="168"/>
                  </a:cubicBezTo>
                  <a:cubicBezTo>
                    <a:pt x="470" y="72"/>
                    <a:pt x="703" y="26"/>
                    <a:pt x="938" y="26"/>
                  </a:cubicBezTo>
                  <a:cubicBezTo>
                    <a:pt x="1151" y="26"/>
                    <a:pt x="1364" y="64"/>
                    <a:pt x="1571" y="135"/>
                  </a:cubicBezTo>
                  <a:cubicBezTo>
                    <a:pt x="1654" y="152"/>
                    <a:pt x="1704" y="185"/>
                    <a:pt x="1755" y="202"/>
                  </a:cubicBezTo>
                  <a:cubicBezTo>
                    <a:pt x="1771" y="219"/>
                    <a:pt x="1805" y="219"/>
                    <a:pt x="1821" y="235"/>
                  </a:cubicBezTo>
                  <a:cubicBezTo>
                    <a:pt x="1805" y="219"/>
                    <a:pt x="1788" y="202"/>
                    <a:pt x="1755" y="185"/>
                  </a:cubicBezTo>
                  <a:cubicBezTo>
                    <a:pt x="1704" y="152"/>
                    <a:pt x="1638" y="135"/>
                    <a:pt x="1571" y="102"/>
                  </a:cubicBezTo>
                  <a:cubicBezTo>
                    <a:pt x="1375" y="34"/>
                    <a:pt x="1173" y="0"/>
                    <a:pt x="9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2" name="Google Shape;4472;p60"/>
            <p:cNvSpPr/>
            <p:nvPr/>
          </p:nvSpPr>
          <p:spPr>
            <a:xfrm>
              <a:off x="5171777" y="3125739"/>
              <a:ext cx="58395" cy="9102"/>
            </a:xfrm>
            <a:custGeom>
              <a:rect b="b" l="l" r="r" t="t"/>
              <a:pathLst>
                <a:path extrusionOk="0" h="284" w="1822">
                  <a:moveTo>
                    <a:pt x="1755" y="200"/>
                  </a:moveTo>
                  <a:cubicBezTo>
                    <a:pt x="1772" y="217"/>
                    <a:pt x="1805" y="233"/>
                    <a:pt x="1822" y="233"/>
                  </a:cubicBezTo>
                  <a:cubicBezTo>
                    <a:pt x="1805" y="217"/>
                    <a:pt x="1788" y="200"/>
                    <a:pt x="1755" y="200"/>
                  </a:cubicBezTo>
                  <a:close/>
                  <a:moveTo>
                    <a:pt x="951" y="1"/>
                  </a:moveTo>
                  <a:cubicBezTo>
                    <a:pt x="709" y="1"/>
                    <a:pt x="467" y="51"/>
                    <a:pt x="234" y="150"/>
                  </a:cubicBezTo>
                  <a:cubicBezTo>
                    <a:pt x="184" y="183"/>
                    <a:pt x="117" y="217"/>
                    <a:pt x="51" y="250"/>
                  </a:cubicBezTo>
                  <a:cubicBezTo>
                    <a:pt x="34" y="267"/>
                    <a:pt x="17" y="267"/>
                    <a:pt x="0" y="283"/>
                  </a:cubicBezTo>
                  <a:cubicBezTo>
                    <a:pt x="17" y="283"/>
                    <a:pt x="34" y="267"/>
                    <a:pt x="67" y="250"/>
                  </a:cubicBezTo>
                  <a:cubicBezTo>
                    <a:pt x="101" y="233"/>
                    <a:pt x="167" y="200"/>
                    <a:pt x="251" y="166"/>
                  </a:cubicBezTo>
                  <a:cubicBezTo>
                    <a:pt x="476" y="76"/>
                    <a:pt x="716" y="30"/>
                    <a:pt x="958" y="30"/>
                  </a:cubicBezTo>
                  <a:cubicBezTo>
                    <a:pt x="1164" y="30"/>
                    <a:pt x="1371" y="64"/>
                    <a:pt x="1571" y="133"/>
                  </a:cubicBezTo>
                  <a:cubicBezTo>
                    <a:pt x="1638" y="166"/>
                    <a:pt x="1705" y="183"/>
                    <a:pt x="1755" y="200"/>
                  </a:cubicBezTo>
                  <a:cubicBezTo>
                    <a:pt x="1705" y="166"/>
                    <a:pt x="1638" y="133"/>
                    <a:pt x="1571" y="116"/>
                  </a:cubicBezTo>
                  <a:cubicBezTo>
                    <a:pt x="1369" y="39"/>
                    <a:pt x="1160" y="1"/>
                    <a:pt x="9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3" name="Google Shape;4473;p60"/>
            <p:cNvSpPr/>
            <p:nvPr/>
          </p:nvSpPr>
          <p:spPr>
            <a:xfrm>
              <a:off x="5131074" y="2959688"/>
              <a:ext cx="51985" cy="98906"/>
            </a:xfrm>
            <a:custGeom>
              <a:rect b="b" l="l" r="r" t="t"/>
              <a:pathLst>
                <a:path extrusionOk="0" h="3086" w="1622">
                  <a:moveTo>
                    <a:pt x="1421" y="1"/>
                  </a:moveTo>
                  <a:cubicBezTo>
                    <a:pt x="1270" y="17"/>
                    <a:pt x="1137" y="68"/>
                    <a:pt x="1003" y="134"/>
                  </a:cubicBezTo>
                  <a:cubicBezTo>
                    <a:pt x="803" y="251"/>
                    <a:pt x="619" y="385"/>
                    <a:pt x="485" y="569"/>
                  </a:cubicBezTo>
                  <a:cubicBezTo>
                    <a:pt x="118" y="1003"/>
                    <a:pt x="1" y="1605"/>
                    <a:pt x="151" y="2156"/>
                  </a:cubicBezTo>
                  <a:cubicBezTo>
                    <a:pt x="218" y="2373"/>
                    <a:pt x="318" y="2574"/>
                    <a:pt x="452" y="2758"/>
                  </a:cubicBezTo>
                  <a:cubicBezTo>
                    <a:pt x="535" y="2875"/>
                    <a:pt x="652" y="2975"/>
                    <a:pt x="786" y="3042"/>
                  </a:cubicBezTo>
                  <a:cubicBezTo>
                    <a:pt x="849" y="3073"/>
                    <a:pt x="900" y="3085"/>
                    <a:pt x="932" y="3085"/>
                  </a:cubicBezTo>
                  <a:cubicBezTo>
                    <a:pt x="951" y="3085"/>
                    <a:pt x="964" y="3081"/>
                    <a:pt x="970" y="3075"/>
                  </a:cubicBezTo>
                  <a:cubicBezTo>
                    <a:pt x="1036" y="3008"/>
                    <a:pt x="920" y="2824"/>
                    <a:pt x="803" y="2540"/>
                  </a:cubicBezTo>
                  <a:cubicBezTo>
                    <a:pt x="752" y="2390"/>
                    <a:pt x="702" y="2223"/>
                    <a:pt x="686" y="2039"/>
                  </a:cubicBezTo>
                  <a:cubicBezTo>
                    <a:pt x="619" y="1638"/>
                    <a:pt x="702" y="1220"/>
                    <a:pt x="920" y="886"/>
                  </a:cubicBezTo>
                  <a:cubicBezTo>
                    <a:pt x="1020" y="736"/>
                    <a:pt x="1120" y="602"/>
                    <a:pt x="1237" y="469"/>
                  </a:cubicBezTo>
                  <a:cubicBezTo>
                    <a:pt x="1454" y="251"/>
                    <a:pt x="1621" y="134"/>
                    <a:pt x="1605" y="51"/>
                  </a:cubicBezTo>
                  <a:cubicBezTo>
                    <a:pt x="1588" y="17"/>
                    <a:pt x="1521" y="1"/>
                    <a:pt x="1421"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4" name="Google Shape;4474;p60"/>
            <p:cNvSpPr/>
            <p:nvPr/>
          </p:nvSpPr>
          <p:spPr>
            <a:xfrm>
              <a:off x="5162130" y="3070004"/>
              <a:ext cx="20384" cy="17307"/>
            </a:xfrm>
            <a:custGeom>
              <a:rect b="b" l="l" r="r" t="t"/>
              <a:pathLst>
                <a:path extrusionOk="0" h="540" w="636">
                  <a:moveTo>
                    <a:pt x="352" y="1"/>
                  </a:moveTo>
                  <a:cubicBezTo>
                    <a:pt x="118" y="1"/>
                    <a:pt x="1" y="285"/>
                    <a:pt x="151" y="452"/>
                  </a:cubicBezTo>
                  <a:cubicBezTo>
                    <a:pt x="211" y="512"/>
                    <a:pt x="286" y="539"/>
                    <a:pt x="358" y="539"/>
                  </a:cubicBezTo>
                  <a:cubicBezTo>
                    <a:pt x="488" y="539"/>
                    <a:pt x="608" y="451"/>
                    <a:pt x="619" y="301"/>
                  </a:cubicBezTo>
                  <a:cubicBezTo>
                    <a:pt x="636" y="151"/>
                    <a:pt x="519" y="17"/>
                    <a:pt x="352" y="1"/>
                  </a:cubicBez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5" name="Google Shape;4475;p60"/>
            <p:cNvSpPr/>
            <p:nvPr/>
          </p:nvSpPr>
          <p:spPr>
            <a:xfrm>
              <a:off x="4965055" y="2817578"/>
              <a:ext cx="467545" cy="464533"/>
            </a:xfrm>
            <a:custGeom>
              <a:rect b="b" l="l" r="r" t="t"/>
              <a:pathLst>
                <a:path extrusionOk="0" h="14494" w="14588">
                  <a:moveTo>
                    <a:pt x="14587" y="7242"/>
                  </a:moveTo>
                  <a:cubicBezTo>
                    <a:pt x="14587" y="7242"/>
                    <a:pt x="14587" y="7242"/>
                    <a:pt x="14587" y="7242"/>
                  </a:cubicBezTo>
                  <a:cubicBezTo>
                    <a:pt x="14587" y="7242"/>
                    <a:pt x="14587" y="7242"/>
                    <a:pt x="14587" y="7242"/>
                  </a:cubicBezTo>
                  <a:close/>
                  <a:moveTo>
                    <a:pt x="7462" y="0"/>
                  </a:moveTo>
                  <a:cubicBezTo>
                    <a:pt x="7416" y="0"/>
                    <a:pt x="7368" y="2"/>
                    <a:pt x="7319" y="7"/>
                  </a:cubicBezTo>
                  <a:lnTo>
                    <a:pt x="6835" y="24"/>
                  </a:lnTo>
                  <a:cubicBezTo>
                    <a:pt x="6768" y="24"/>
                    <a:pt x="6684" y="24"/>
                    <a:pt x="6601" y="40"/>
                  </a:cubicBezTo>
                  <a:lnTo>
                    <a:pt x="6350" y="74"/>
                  </a:lnTo>
                  <a:cubicBezTo>
                    <a:pt x="6200" y="107"/>
                    <a:pt x="6033" y="124"/>
                    <a:pt x="5866" y="157"/>
                  </a:cubicBezTo>
                  <a:cubicBezTo>
                    <a:pt x="5548" y="224"/>
                    <a:pt x="5214" y="324"/>
                    <a:pt x="4896" y="441"/>
                  </a:cubicBezTo>
                  <a:lnTo>
                    <a:pt x="4663" y="525"/>
                  </a:lnTo>
                  <a:cubicBezTo>
                    <a:pt x="4629" y="542"/>
                    <a:pt x="4579" y="558"/>
                    <a:pt x="4546" y="575"/>
                  </a:cubicBezTo>
                  <a:lnTo>
                    <a:pt x="4429" y="625"/>
                  </a:lnTo>
                  <a:lnTo>
                    <a:pt x="3961" y="842"/>
                  </a:lnTo>
                  <a:cubicBezTo>
                    <a:pt x="3810" y="926"/>
                    <a:pt x="3660" y="1026"/>
                    <a:pt x="3510" y="1126"/>
                  </a:cubicBezTo>
                  <a:cubicBezTo>
                    <a:pt x="3426" y="1160"/>
                    <a:pt x="3343" y="1210"/>
                    <a:pt x="3276" y="1260"/>
                  </a:cubicBezTo>
                  <a:lnTo>
                    <a:pt x="3059" y="1427"/>
                  </a:lnTo>
                  <a:cubicBezTo>
                    <a:pt x="2775" y="1628"/>
                    <a:pt x="2507" y="1862"/>
                    <a:pt x="2240" y="2112"/>
                  </a:cubicBezTo>
                  <a:lnTo>
                    <a:pt x="1872" y="2530"/>
                  </a:lnTo>
                  <a:lnTo>
                    <a:pt x="1789" y="2630"/>
                  </a:lnTo>
                  <a:lnTo>
                    <a:pt x="1705" y="2730"/>
                  </a:lnTo>
                  <a:lnTo>
                    <a:pt x="1538" y="2964"/>
                  </a:lnTo>
                  <a:lnTo>
                    <a:pt x="1371" y="3182"/>
                  </a:lnTo>
                  <a:lnTo>
                    <a:pt x="1221" y="3415"/>
                  </a:lnTo>
                  <a:lnTo>
                    <a:pt x="1070" y="3666"/>
                  </a:lnTo>
                  <a:lnTo>
                    <a:pt x="1003" y="3783"/>
                  </a:lnTo>
                  <a:cubicBezTo>
                    <a:pt x="970" y="3816"/>
                    <a:pt x="953" y="3867"/>
                    <a:pt x="937" y="3900"/>
                  </a:cubicBezTo>
                  <a:cubicBezTo>
                    <a:pt x="853" y="4084"/>
                    <a:pt x="769" y="4251"/>
                    <a:pt x="686" y="4418"/>
                  </a:cubicBezTo>
                  <a:lnTo>
                    <a:pt x="485" y="4953"/>
                  </a:lnTo>
                  <a:cubicBezTo>
                    <a:pt x="1" y="6440"/>
                    <a:pt x="1" y="8044"/>
                    <a:pt x="485" y="9531"/>
                  </a:cubicBezTo>
                  <a:lnTo>
                    <a:pt x="686" y="10065"/>
                  </a:lnTo>
                  <a:lnTo>
                    <a:pt x="937" y="10583"/>
                  </a:lnTo>
                  <a:lnTo>
                    <a:pt x="1003" y="10700"/>
                  </a:lnTo>
                  <a:lnTo>
                    <a:pt x="1070" y="10834"/>
                  </a:lnTo>
                  <a:lnTo>
                    <a:pt x="1221" y="11068"/>
                  </a:lnTo>
                  <a:lnTo>
                    <a:pt x="1371" y="11302"/>
                  </a:lnTo>
                  <a:lnTo>
                    <a:pt x="1538" y="11536"/>
                  </a:lnTo>
                  <a:lnTo>
                    <a:pt x="1705" y="11753"/>
                  </a:lnTo>
                  <a:lnTo>
                    <a:pt x="1789" y="11853"/>
                  </a:lnTo>
                  <a:lnTo>
                    <a:pt x="1872" y="11970"/>
                  </a:lnTo>
                  <a:lnTo>
                    <a:pt x="2240" y="12371"/>
                  </a:lnTo>
                  <a:cubicBezTo>
                    <a:pt x="2507" y="12622"/>
                    <a:pt x="2775" y="12856"/>
                    <a:pt x="3059" y="13073"/>
                  </a:cubicBezTo>
                  <a:lnTo>
                    <a:pt x="3276" y="13223"/>
                  </a:lnTo>
                  <a:cubicBezTo>
                    <a:pt x="3359" y="13274"/>
                    <a:pt x="3426" y="13324"/>
                    <a:pt x="3510" y="13374"/>
                  </a:cubicBezTo>
                  <a:cubicBezTo>
                    <a:pt x="3660" y="13457"/>
                    <a:pt x="3810" y="13558"/>
                    <a:pt x="3961" y="13641"/>
                  </a:cubicBezTo>
                  <a:lnTo>
                    <a:pt x="4429" y="13858"/>
                  </a:lnTo>
                  <a:lnTo>
                    <a:pt x="4546" y="13925"/>
                  </a:lnTo>
                  <a:cubicBezTo>
                    <a:pt x="4579" y="13942"/>
                    <a:pt x="4612" y="13942"/>
                    <a:pt x="4663" y="13959"/>
                  </a:cubicBezTo>
                  <a:lnTo>
                    <a:pt x="4896" y="14059"/>
                  </a:lnTo>
                  <a:cubicBezTo>
                    <a:pt x="5214" y="14159"/>
                    <a:pt x="5548" y="14259"/>
                    <a:pt x="5866" y="14326"/>
                  </a:cubicBezTo>
                  <a:cubicBezTo>
                    <a:pt x="6033" y="14360"/>
                    <a:pt x="6200" y="14376"/>
                    <a:pt x="6350" y="14410"/>
                  </a:cubicBezTo>
                  <a:lnTo>
                    <a:pt x="6601" y="14443"/>
                  </a:lnTo>
                  <a:cubicBezTo>
                    <a:pt x="6684" y="14460"/>
                    <a:pt x="6768" y="14460"/>
                    <a:pt x="6835" y="14460"/>
                  </a:cubicBezTo>
                  <a:lnTo>
                    <a:pt x="7319" y="14493"/>
                  </a:lnTo>
                  <a:cubicBezTo>
                    <a:pt x="7486" y="14493"/>
                    <a:pt x="7637" y="14477"/>
                    <a:pt x="7787" y="14460"/>
                  </a:cubicBezTo>
                  <a:cubicBezTo>
                    <a:pt x="8105" y="14460"/>
                    <a:pt x="8405" y="14410"/>
                    <a:pt x="8706" y="14360"/>
                  </a:cubicBezTo>
                  <a:cubicBezTo>
                    <a:pt x="8856" y="14343"/>
                    <a:pt x="9007" y="14309"/>
                    <a:pt x="9140" y="14259"/>
                  </a:cubicBezTo>
                  <a:cubicBezTo>
                    <a:pt x="9291" y="14226"/>
                    <a:pt x="9441" y="14192"/>
                    <a:pt x="9575" y="14142"/>
                  </a:cubicBezTo>
                  <a:lnTo>
                    <a:pt x="9976" y="13992"/>
                  </a:lnTo>
                  <a:lnTo>
                    <a:pt x="10176" y="13925"/>
                  </a:lnTo>
                  <a:lnTo>
                    <a:pt x="10377" y="13825"/>
                  </a:lnTo>
                  <a:lnTo>
                    <a:pt x="10745" y="13641"/>
                  </a:lnTo>
                  <a:cubicBezTo>
                    <a:pt x="10878" y="13591"/>
                    <a:pt x="10978" y="13507"/>
                    <a:pt x="11095" y="13441"/>
                  </a:cubicBezTo>
                  <a:cubicBezTo>
                    <a:pt x="11212" y="13374"/>
                    <a:pt x="11329" y="13307"/>
                    <a:pt x="11446" y="13240"/>
                  </a:cubicBezTo>
                  <a:lnTo>
                    <a:pt x="11747" y="13006"/>
                  </a:lnTo>
                  <a:cubicBezTo>
                    <a:pt x="12499" y="12438"/>
                    <a:pt x="13117" y="11736"/>
                    <a:pt x="13585" y="10934"/>
                  </a:cubicBezTo>
                  <a:cubicBezTo>
                    <a:pt x="13953" y="10333"/>
                    <a:pt x="14220" y="9681"/>
                    <a:pt x="14370" y="9013"/>
                  </a:cubicBezTo>
                  <a:lnTo>
                    <a:pt x="14420" y="8812"/>
                  </a:lnTo>
                  <a:cubicBezTo>
                    <a:pt x="14454" y="8745"/>
                    <a:pt x="14454" y="8679"/>
                    <a:pt x="14471" y="8612"/>
                  </a:cubicBezTo>
                  <a:lnTo>
                    <a:pt x="14521" y="8261"/>
                  </a:lnTo>
                  <a:cubicBezTo>
                    <a:pt x="14537" y="8144"/>
                    <a:pt x="14554" y="8044"/>
                    <a:pt x="14554" y="7960"/>
                  </a:cubicBezTo>
                  <a:cubicBezTo>
                    <a:pt x="14571" y="7860"/>
                    <a:pt x="14571" y="7776"/>
                    <a:pt x="14571" y="7710"/>
                  </a:cubicBezTo>
                  <a:cubicBezTo>
                    <a:pt x="14571" y="7559"/>
                    <a:pt x="14587" y="7442"/>
                    <a:pt x="14587" y="7359"/>
                  </a:cubicBezTo>
                  <a:cubicBezTo>
                    <a:pt x="14587" y="7275"/>
                    <a:pt x="14587" y="7242"/>
                    <a:pt x="14587" y="7242"/>
                  </a:cubicBezTo>
                  <a:cubicBezTo>
                    <a:pt x="14587" y="7242"/>
                    <a:pt x="14587" y="7275"/>
                    <a:pt x="14571" y="7359"/>
                  </a:cubicBezTo>
                  <a:cubicBezTo>
                    <a:pt x="14571" y="7442"/>
                    <a:pt x="14571" y="7559"/>
                    <a:pt x="14554" y="7710"/>
                  </a:cubicBezTo>
                  <a:cubicBezTo>
                    <a:pt x="14554" y="7776"/>
                    <a:pt x="14554" y="7860"/>
                    <a:pt x="14537" y="7960"/>
                  </a:cubicBezTo>
                  <a:cubicBezTo>
                    <a:pt x="14537" y="8044"/>
                    <a:pt x="14521" y="8144"/>
                    <a:pt x="14504" y="8261"/>
                  </a:cubicBezTo>
                  <a:cubicBezTo>
                    <a:pt x="14487" y="8361"/>
                    <a:pt x="14471" y="8478"/>
                    <a:pt x="14437" y="8612"/>
                  </a:cubicBezTo>
                  <a:cubicBezTo>
                    <a:pt x="14437" y="8679"/>
                    <a:pt x="14420" y="8745"/>
                    <a:pt x="14404" y="8796"/>
                  </a:cubicBezTo>
                  <a:cubicBezTo>
                    <a:pt x="14387" y="8862"/>
                    <a:pt x="14370" y="8929"/>
                    <a:pt x="14354" y="8996"/>
                  </a:cubicBezTo>
                  <a:cubicBezTo>
                    <a:pt x="14186" y="9681"/>
                    <a:pt x="13919" y="10316"/>
                    <a:pt x="13552" y="10918"/>
                  </a:cubicBezTo>
                  <a:cubicBezTo>
                    <a:pt x="13084" y="11703"/>
                    <a:pt x="12465" y="12405"/>
                    <a:pt x="11730" y="12956"/>
                  </a:cubicBezTo>
                  <a:lnTo>
                    <a:pt x="11413" y="13190"/>
                  </a:lnTo>
                  <a:cubicBezTo>
                    <a:pt x="11296" y="13257"/>
                    <a:pt x="11196" y="13324"/>
                    <a:pt x="11079" y="13390"/>
                  </a:cubicBezTo>
                  <a:cubicBezTo>
                    <a:pt x="10962" y="13457"/>
                    <a:pt x="10845" y="13541"/>
                    <a:pt x="10728" y="13608"/>
                  </a:cubicBezTo>
                  <a:lnTo>
                    <a:pt x="10343" y="13775"/>
                  </a:lnTo>
                  <a:lnTo>
                    <a:pt x="10160" y="13875"/>
                  </a:lnTo>
                  <a:lnTo>
                    <a:pt x="9959" y="13942"/>
                  </a:lnTo>
                  <a:lnTo>
                    <a:pt x="9558" y="14092"/>
                  </a:lnTo>
                  <a:cubicBezTo>
                    <a:pt x="9425" y="14142"/>
                    <a:pt x="9274" y="14159"/>
                    <a:pt x="9140" y="14209"/>
                  </a:cubicBezTo>
                  <a:cubicBezTo>
                    <a:pt x="8990" y="14243"/>
                    <a:pt x="8840" y="14276"/>
                    <a:pt x="8706" y="14309"/>
                  </a:cubicBezTo>
                  <a:cubicBezTo>
                    <a:pt x="8405" y="14360"/>
                    <a:pt x="8088" y="14393"/>
                    <a:pt x="7787" y="14410"/>
                  </a:cubicBezTo>
                  <a:cubicBezTo>
                    <a:pt x="7637" y="14410"/>
                    <a:pt x="7486" y="14426"/>
                    <a:pt x="7319" y="14426"/>
                  </a:cubicBezTo>
                  <a:lnTo>
                    <a:pt x="6851" y="14393"/>
                  </a:lnTo>
                  <a:lnTo>
                    <a:pt x="6601" y="14393"/>
                  </a:lnTo>
                  <a:lnTo>
                    <a:pt x="6367" y="14343"/>
                  </a:lnTo>
                  <a:cubicBezTo>
                    <a:pt x="6200" y="14326"/>
                    <a:pt x="6049" y="14309"/>
                    <a:pt x="5882" y="14276"/>
                  </a:cubicBezTo>
                  <a:cubicBezTo>
                    <a:pt x="5565" y="14192"/>
                    <a:pt x="5231" y="14109"/>
                    <a:pt x="4930" y="13992"/>
                  </a:cubicBezTo>
                  <a:lnTo>
                    <a:pt x="4679" y="13908"/>
                  </a:lnTo>
                  <a:cubicBezTo>
                    <a:pt x="4646" y="13892"/>
                    <a:pt x="4612" y="13875"/>
                    <a:pt x="4562" y="13858"/>
                  </a:cubicBezTo>
                  <a:lnTo>
                    <a:pt x="4445" y="13808"/>
                  </a:lnTo>
                  <a:lnTo>
                    <a:pt x="3994" y="13574"/>
                  </a:lnTo>
                  <a:cubicBezTo>
                    <a:pt x="3844" y="13491"/>
                    <a:pt x="3693" y="13407"/>
                    <a:pt x="3543" y="13307"/>
                  </a:cubicBezTo>
                  <a:cubicBezTo>
                    <a:pt x="3460" y="13257"/>
                    <a:pt x="3393" y="13223"/>
                    <a:pt x="3326" y="13173"/>
                  </a:cubicBezTo>
                  <a:lnTo>
                    <a:pt x="3109" y="13006"/>
                  </a:lnTo>
                  <a:cubicBezTo>
                    <a:pt x="2825" y="12806"/>
                    <a:pt x="2541" y="12572"/>
                    <a:pt x="2290" y="12321"/>
                  </a:cubicBezTo>
                  <a:lnTo>
                    <a:pt x="1922" y="11920"/>
                  </a:lnTo>
                  <a:lnTo>
                    <a:pt x="1839" y="11820"/>
                  </a:lnTo>
                  <a:lnTo>
                    <a:pt x="1755" y="11703"/>
                  </a:lnTo>
                  <a:lnTo>
                    <a:pt x="1588" y="11486"/>
                  </a:lnTo>
                  <a:lnTo>
                    <a:pt x="1421" y="11268"/>
                  </a:lnTo>
                  <a:lnTo>
                    <a:pt x="1271" y="11035"/>
                  </a:lnTo>
                  <a:lnTo>
                    <a:pt x="1137" y="10784"/>
                  </a:lnTo>
                  <a:lnTo>
                    <a:pt x="1054" y="10667"/>
                  </a:lnTo>
                  <a:lnTo>
                    <a:pt x="1003" y="10550"/>
                  </a:lnTo>
                  <a:lnTo>
                    <a:pt x="753" y="10049"/>
                  </a:lnTo>
                  <a:cubicBezTo>
                    <a:pt x="686" y="9865"/>
                    <a:pt x="619" y="9681"/>
                    <a:pt x="569" y="9514"/>
                  </a:cubicBezTo>
                  <a:cubicBezTo>
                    <a:pt x="68" y="8044"/>
                    <a:pt x="68" y="6440"/>
                    <a:pt x="569" y="4969"/>
                  </a:cubicBezTo>
                  <a:cubicBezTo>
                    <a:pt x="619" y="4802"/>
                    <a:pt x="686" y="4618"/>
                    <a:pt x="753" y="4451"/>
                  </a:cubicBezTo>
                  <a:lnTo>
                    <a:pt x="1003" y="3933"/>
                  </a:lnTo>
                  <a:cubicBezTo>
                    <a:pt x="1020" y="3900"/>
                    <a:pt x="1037" y="3850"/>
                    <a:pt x="1054" y="3816"/>
                  </a:cubicBezTo>
                  <a:lnTo>
                    <a:pt x="1137" y="3700"/>
                  </a:lnTo>
                  <a:lnTo>
                    <a:pt x="1271" y="3449"/>
                  </a:lnTo>
                  <a:lnTo>
                    <a:pt x="1421" y="3215"/>
                  </a:lnTo>
                  <a:lnTo>
                    <a:pt x="1588" y="2998"/>
                  </a:lnTo>
                  <a:lnTo>
                    <a:pt x="1755" y="2781"/>
                  </a:lnTo>
                  <a:lnTo>
                    <a:pt x="1839" y="2664"/>
                  </a:lnTo>
                  <a:lnTo>
                    <a:pt x="1922" y="2563"/>
                  </a:lnTo>
                  <a:lnTo>
                    <a:pt x="2290" y="2162"/>
                  </a:lnTo>
                  <a:cubicBezTo>
                    <a:pt x="2541" y="1912"/>
                    <a:pt x="2825" y="1695"/>
                    <a:pt x="3109" y="1477"/>
                  </a:cubicBezTo>
                  <a:lnTo>
                    <a:pt x="3326" y="1310"/>
                  </a:lnTo>
                  <a:cubicBezTo>
                    <a:pt x="3393" y="1260"/>
                    <a:pt x="3460" y="1227"/>
                    <a:pt x="3543" y="1177"/>
                  </a:cubicBezTo>
                  <a:cubicBezTo>
                    <a:pt x="3693" y="1093"/>
                    <a:pt x="3827" y="993"/>
                    <a:pt x="3994" y="909"/>
                  </a:cubicBezTo>
                  <a:lnTo>
                    <a:pt x="4445" y="692"/>
                  </a:lnTo>
                  <a:lnTo>
                    <a:pt x="4562" y="625"/>
                  </a:lnTo>
                  <a:cubicBezTo>
                    <a:pt x="4612" y="608"/>
                    <a:pt x="4646" y="592"/>
                    <a:pt x="4679" y="592"/>
                  </a:cubicBezTo>
                  <a:lnTo>
                    <a:pt x="4930" y="491"/>
                  </a:lnTo>
                  <a:cubicBezTo>
                    <a:pt x="5231" y="375"/>
                    <a:pt x="5565" y="291"/>
                    <a:pt x="5882" y="224"/>
                  </a:cubicBezTo>
                  <a:cubicBezTo>
                    <a:pt x="6049" y="191"/>
                    <a:pt x="6200" y="157"/>
                    <a:pt x="6367" y="141"/>
                  </a:cubicBezTo>
                  <a:lnTo>
                    <a:pt x="6601" y="107"/>
                  </a:lnTo>
                  <a:cubicBezTo>
                    <a:pt x="6684" y="90"/>
                    <a:pt x="6768" y="90"/>
                    <a:pt x="6851" y="90"/>
                  </a:cubicBezTo>
                  <a:lnTo>
                    <a:pt x="7319" y="57"/>
                  </a:lnTo>
                  <a:cubicBezTo>
                    <a:pt x="7470" y="57"/>
                    <a:pt x="7637" y="74"/>
                    <a:pt x="7787" y="74"/>
                  </a:cubicBezTo>
                  <a:cubicBezTo>
                    <a:pt x="8088" y="90"/>
                    <a:pt x="8389" y="124"/>
                    <a:pt x="8689" y="191"/>
                  </a:cubicBezTo>
                  <a:cubicBezTo>
                    <a:pt x="8840" y="207"/>
                    <a:pt x="8990" y="241"/>
                    <a:pt x="9124" y="274"/>
                  </a:cubicBezTo>
                  <a:cubicBezTo>
                    <a:pt x="9274" y="324"/>
                    <a:pt x="9425" y="358"/>
                    <a:pt x="9558" y="391"/>
                  </a:cubicBezTo>
                  <a:lnTo>
                    <a:pt x="9959" y="542"/>
                  </a:lnTo>
                  <a:lnTo>
                    <a:pt x="10160" y="608"/>
                  </a:lnTo>
                  <a:cubicBezTo>
                    <a:pt x="10227" y="642"/>
                    <a:pt x="10293" y="675"/>
                    <a:pt x="10343" y="709"/>
                  </a:cubicBezTo>
                  <a:lnTo>
                    <a:pt x="10728" y="892"/>
                  </a:lnTo>
                  <a:cubicBezTo>
                    <a:pt x="10845" y="943"/>
                    <a:pt x="10962" y="1026"/>
                    <a:pt x="11079" y="1093"/>
                  </a:cubicBezTo>
                  <a:cubicBezTo>
                    <a:pt x="11179" y="1160"/>
                    <a:pt x="11296" y="1227"/>
                    <a:pt x="11413" y="1293"/>
                  </a:cubicBezTo>
                  <a:lnTo>
                    <a:pt x="11714" y="1527"/>
                  </a:lnTo>
                  <a:cubicBezTo>
                    <a:pt x="12449" y="2079"/>
                    <a:pt x="13084" y="2781"/>
                    <a:pt x="13552" y="3566"/>
                  </a:cubicBezTo>
                  <a:cubicBezTo>
                    <a:pt x="13919" y="4167"/>
                    <a:pt x="14186" y="4802"/>
                    <a:pt x="14354" y="5487"/>
                  </a:cubicBezTo>
                  <a:cubicBezTo>
                    <a:pt x="14370" y="5554"/>
                    <a:pt x="14387" y="5621"/>
                    <a:pt x="14404" y="5688"/>
                  </a:cubicBezTo>
                  <a:cubicBezTo>
                    <a:pt x="14420" y="5755"/>
                    <a:pt x="14437" y="5805"/>
                    <a:pt x="14437" y="5872"/>
                  </a:cubicBezTo>
                  <a:cubicBezTo>
                    <a:pt x="14454" y="6005"/>
                    <a:pt x="14487" y="6122"/>
                    <a:pt x="14504" y="6223"/>
                  </a:cubicBezTo>
                  <a:cubicBezTo>
                    <a:pt x="14521" y="6339"/>
                    <a:pt x="14537" y="6440"/>
                    <a:pt x="14537" y="6523"/>
                  </a:cubicBezTo>
                  <a:cubicBezTo>
                    <a:pt x="14554" y="6624"/>
                    <a:pt x="14554" y="6707"/>
                    <a:pt x="14554" y="6791"/>
                  </a:cubicBezTo>
                  <a:cubicBezTo>
                    <a:pt x="14571" y="6941"/>
                    <a:pt x="14571" y="7041"/>
                    <a:pt x="14571" y="7125"/>
                  </a:cubicBezTo>
                  <a:cubicBezTo>
                    <a:pt x="14587" y="7208"/>
                    <a:pt x="14587" y="7242"/>
                    <a:pt x="14587" y="7242"/>
                  </a:cubicBezTo>
                  <a:cubicBezTo>
                    <a:pt x="14587" y="7242"/>
                    <a:pt x="14587" y="7208"/>
                    <a:pt x="14587" y="7125"/>
                  </a:cubicBezTo>
                  <a:cubicBezTo>
                    <a:pt x="14587" y="7041"/>
                    <a:pt x="14571" y="6924"/>
                    <a:pt x="14571" y="6791"/>
                  </a:cubicBezTo>
                  <a:cubicBezTo>
                    <a:pt x="14571" y="6707"/>
                    <a:pt x="14571" y="6624"/>
                    <a:pt x="14554" y="6523"/>
                  </a:cubicBezTo>
                  <a:cubicBezTo>
                    <a:pt x="14554" y="6440"/>
                    <a:pt x="14537" y="6339"/>
                    <a:pt x="14521" y="6223"/>
                  </a:cubicBezTo>
                  <a:lnTo>
                    <a:pt x="14471" y="5872"/>
                  </a:lnTo>
                  <a:cubicBezTo>
                    <a:pt x="14454" y="5805"/>
                    <a:pt x="14454" y="5738"/>
                    <a:pt x="14420" y="5688"/>
                  </a:cubicBezTo>
                  <a:cubicBezTo>
                    <a:pt x="14404" y="5621"/>
                    <a:pt x="14387" y="5554"/>
                    <a:pt x="14370" y="5471"/>
                  </a:cubicBezTo>
                  <a:cubicBezTo>
                    <a:pt x="14220" y="4802"/>
                    <a:pt x="13953" y="4151"/>
                    <a:pt x="13585" y="3549"/>
                  </a:cubicBezTo>
                  <a:cubicBezTo>
                    <a:pt x="13117" y="2747"/>
                    <a:pt x="12499" y="2045"/>
                    <a:pt x="11747" y="1494"/>
                  </a:cubicBezTo>
                  <a:lnTo>
                    <a:pt x="11446" y="1260"/>
                  </a:lnTo>
                  <a:cubicBezTo>
                    <a:pt x="11329" y="1177"/>
                    <a:pt x="11212" y="1110"/>
                    <a:pt x="11095" y="1043"/>
                  </a:cubicBezTo>
                  <a:cubicBezTo>
                    <a:pt x="10978" y="976"/>
                    <a:pt x="10878" y="892"/>
                    <a:pt x="10745" y="842"/>
                  </a:cubicBezTo>
                  <a:lnTo>
                    <a:pt x="10377" y="659"/>
                  </a:lnTo>
                  <a:cubicBezTo>
                    <a:pt x="10310" y="625"/>
                    <a:pt x="10243" y="592"/>
                    <a:pt x="10176" y="558"/>
                  </a:cubicBezTo>
                  <a:lnTo>
                    <a:pt x="9976" y="491"/>
                  </a:lnTo>
                  <a:lnTo>
                    <a:pt x="9575" y="341"/>
                  </a:lnTo>
                  <a:cubicBezTo>
                    <a:pt x="9441" y="291"/>
                    <a:pt x="9291" y="274"/>
                    <a:pt x="9140" y="224"/>
                  </a:cubicBezTo>
                  <a:cubicBezTo>
                    <a:pt x="9007" y="191"/>
                    <a:pt x="8856" y="157"/>
                    <a:pt x="8706" y="124"/>
                  </a:cubicBezTo>
                  <a:cubicBezTo>
                    <a:pt x="8405" y="74"/>
                    <a:pt x="8105" y="40"/>
                    <a:pt x="7787" y="24"/>
                  </a:cubicBezTo>
                  <a:cubicBezTo>
                    <a:pt x="7681" y="12"/>
                    <a:pt x="7574" y="0"/>
                    <a:pt x="74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6" name="Google Shape;4476;p60"/>
            <p:cNvSpPr/>
            <p:nvPr/>
          </p:nvSpPr>
          <p:spPr>
            <a:xfrm>
              <a:off x="5087165" y="3282591"/>
              <a:ext cx="115156" cy="458443"/>
            </a:xfrm>
            <a:custGeom>
              <a:rect b="b" l="l" r="r" t="t"/>
              <a:pathLst>
                <a:path extrusionOk="0" h="14304" w="3593">
                  <a:moveTo>
                    <a:pt x="3559" y="1"/>
                  </a:moveTo>
                  <a:cubicBezTo>
                    <a:pt x="3559" y="34"/>
                    <a:pt x="3559" y="68"/>
                    <a:pt x="3559" y="135"/>
                  </a:cubicBezTo>
                  <a:cubicBezTo>
                    <a:pt x="3559" y="252"/>
                    <a:pt x="3559" y="435"/>
                    <a:pt x="3543" y="653"/>
                  </a:cubicBezTo>
                  <a:cubicBezTo>
                    <a:pt x="3543" y="1104"/>
                    <a:pt x="3543" y="1772"/>
                    <a:pt x="3543" y="2574"/>
                  </a:cubicBezTo>
                  <a:cubicBezTo>
                    <a:pt x="3543" y="4195"/>
                    <a:pt x="3526" y="6434"/>
                    <a:pt x="3526" y="8890"/>
                  </a:cubicBezTo>
                  <a:cubicBezTo>
                    <a:pt x="3526" y="10921"/>
                    <a:pt x="3526" y="12786"/>
                    <a:pt x="3526" y="14253"/>
                  </a:cubicBezTo>
                  <a:lnTo>
                    <a:pt x="970" y="14253"/>
                  </a:lnTo>
                  <a:lnTo>
                    <a:pt x="251" y="14270"/>
                  </a:lnTo>
                  <a:lnTo>
                    <a:pt x="0" y="14270"/>
                  </a:lnTo>
                  <a:cubicBezTo>
                    <a:pt x="17" y="14287"/>
                    <a:pt x="51" y="14287"/>
                    <a:pt x="67" y="14287"/>
                  </a:cubicBezTo>
                  <a:lnTo>
                    <a:pt x="970" y="14287"/>
                  </a:lnTo>
                  <a:lnTo>
                    <a:pt x="3559" y="14303"/>
                  </a:lnTo>
                  <a:lnTo>
                    <a:pt x="3593" y="14303"/>
                  </a:lnTo>
                  <a:lnTo>
                    <a:pt x="3593" y="14270"/>
                  </a:lnTo>
                  <a:cubicBezTo>
                    <a:pt x="3593" y="12800"/>
                    <a:pt x="3593" y="10928"/>
                    <a:pt x="3593" y="8890"/>
                  </a:cubicBezTo>
                  <a:cubicBezTo>
                    <a:pt x="3593" y="6434"/>
                    <a:pt x="3593" y="4195"/>
                    <a:pt x="3593" y="2574"/>
                  </a:cubicBezTo>
                  <a:cubicBezTo>
                    <a:pt x="3576" y="1772"/>
                    <a:pt x="3576" y="1104"/>
                    <a:pt x="3576" y="653"/>
                  </a:cubicBezTo>
                  <a:cubicBezTo>
                    <a:pt x="3576" y="435"/>
                    <a:pt x="3576" y="252"/>
                    <a:pt x="3576" y="135"/>
                  </a:cubicBezTo>
                  <a:cubicBezTo>
                    <a:pt x="3576" y="68"/>
                    <a:pt x="3559" y="34"/>
                    <a:pt x="355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7" name="Google Shape;4477;p60"/>
            <p:cNvSpPr/>
            <p:nvPr/>
          </p:nvSpPr>
          <p:spPr>
            <a:xfrm>
              <a:off x="5800470" y="2961226"/>
              <a:ext cx="288674" cy="270470"/>
            </a:xfrm>
            <a:custGeom>
              <a:rect b="b" l="l" r="r" t="t"/>
              <a:pathLst>
                <a:path extrusionOk="0" h="8439" w="9007">
                  <a:moveTo>
                    <a:pt x="4834" y="0"/>
                  </a:moveTo>
                  <a:cubicBezTo>
                    <a:pt x="4649" y="0"/>
                    <a:pt x="4463" y="12"/>
                    <a:pt x="4278" y="36"/>
                  </a:cubicBezTo>
                  <a:cubicBezTo>
                    <a:pt x="4194" y="53"/>
                    <a:pt x="4094" y="70"/>
                    <a:pt x="3994" y="86"/>
                  </a:cubicBezTo>
                  <a:cubicBezTo>
                    <a:pt x="3893" y="103"/>
                    <a:pt x="3793" y="120"/>
                    <a:pt x="3710" y="153"/>
                  </a:cubicBezTo>
                  <a:cubicBezTo>
                    <a:pt x="3309" y="270"/>
                    <a:pt x="2924" y="437"/>
                    <a:pt x="2573" y="671"/>
                  </a:cubicBezTo>
                  <a:cubicBezTo>
                    <a:pt x="1788" y="1172"/>
                    <a:pt x="1203" y="1908"/>
                    <a:pt x="886" y="2776"/>
                  </a:cubicBezTo>
                  <a:cubicBezTo>
                    <a:pt x="719" y="3228"/>
                    <a:pt x="635" y="3729"/>
                    <a:pt x="635" y="4213"/>
                  </a:cubicBezTo>
                  <a:cubicBezTo>
                    <a:pt x="635" y="4731"/>
                    <a:pt x="719" y="5233"/>
                    <a:pt x="903" y="5717"/>
                  </a:cubicBezTo>
                  <a:lnTo>
                    <a:pt x="943" y="5840"/>
                  </a:lnTo>
                  <a:lnTo>
                    <a:pt x="943" y="5840"/>
                  </a:lnTo>
                  <a:cubicBezTo>
                    <a:pt x="646" y="6551"/>
                    <a:pt x="348" y="7261"/>
                    <a:pt x="50" y="7923"/>
                  </a:cubicBezTo>
                  <a:lnTo>
                    <a:pt x="0" y="8023"/>
                  </a:lnTo>
                  <a:lnTo>
                    <a:pt x="101" y="7989"/>
                  </a:lnTo>
                  <a:lnTo>
                    <a:pt x="1931" y="7280"/>
                  </a:lnTo>
                  <a:lnTo>
                    <a:pt x="1931" y="7280"/>
                  </a:lnTo>
                  <a:cubicBezTo>
                    <a:pt x="2431" y="7760"/>
                    <a:pt x="3045" y="8108"/>
                    <a:pt x="3710" y="8290"/>
                  </a:cubicBezTo>
                  <a:cubicBezTo>
                    <a:pt x="4075" y="8390"/>
                    <a:pt x="4448" y="8438"/>
                    <a:pt x="4817" y="8438"/>
                  </a:cubicBezTo>
                  <a:cubicBezTo>
                    <a:pt x="5630" y="8438"/>
                    <a:pt x="6429" y="8203"/>
                    <a:pt x="7118" y="7756"/>
                  </a:cubicBezTo>
                  <a:cubicBezTo>
                    <a:pt x="7536" y="7472"/>
                    <a:pt x="7887" y="7137"/>
                    <a:pt x="8187" y="6753"/>
                  </a:cubicBezTo>
                  <a:cubicBezTo>
                    <a:pt x="8421" y="6419"/>
                    <a:pt x="8605" y="6068"/>
                    <a:pt x="8756" y="5700"/>
                  </a:cubicBezTo>
                  <a:cubicBezTo>
                    <a:pt x="8856" y="5416"/>
                    <a:pt x="8923" y="5116"/>
                    <a:pt x="8973" y="4815"/>
                  </a:cubicBezTo>
                  <a:cubicBezTo>
                    <a:pt x="8973" y="4698"/>
                    <a:pt x="8989" y="4581"/>
                    <a:pt x="9006" y="4481"/>
                  </a:cubicBezTo>
                  <a:lnTo>
                    <a:pt x="9006" y="4247"/>
                  </a:lnTo>
                  <a:cubicBezTo>
                    <a:pt x="9006" y="4180"/>
                    <a:pt x="8989" y="4147"/>
                    <a:pt x="8989" y="4096"/>
                  </a:cubicBezTo>
                  <a:cubicBezTo>
                    <a:pt x="8989" y="4147"/>
                    <a:pt x="8989" y="4180"/>
                    <a:pt x="8989" y="4247"/>
                  </a:cubicBezTo>
                  <a:cubicBezTo>
                    <a:pt x="8989" y="4314"/>
                    <a:pt x="8989" y="4397"/>
                    <a:pt x="8973" y="4481"/>
                  </a:cubicBezTo>
                  <a:cubicBezTo>
                    <a:pt x="8973" y="4581"/>
                    <a:pt x="8956" y="4681"/>
                    <a:pt x="8939" y="4815"/>
                  </a:cubicBezTo>
                  <a:cubicBezTo>
                    <a:pt x="8839" y="5500"/>
                    <a:pt x="8572" y="6168"/>
                    <a:pt x="8137" y="6720"/>
                  </a:cubicBezTo>
                  <a:cubicBezTo>
                    <a:pt x="7853" y="7104"/>
                    <a:pt x="7502" y="7438"/>
                    <a:pt x="7101" y="7689"/>
                  </a:cubicBezTo>
                  <a:cubicBezTo>
                    <a:pt x="6412" y="8137"/>
                    <a:pt x="5619" y="8364"/>
                    <a:pt x="4822" y="8364"/>
                  </a:cubicBezTo>
                  <a:cubicBezTo>
                    <a:pt x="4460" y="8364"/>
                    <a:pt x="4097" y="8317"/>
                    <a:pt x="3743" y="8223"/>
                  </a:cubicBezTo>
                  <a:cubicBezTo>
                    <a:pt x="3075" y="8023"/>
                    <a:pt x="2473" y="7672"/>
                    <a:pt x="1972" y="7204"/>
                  </a:cubicBezTo>
                  <a:lnTo>
                    <a:pt x="1955" y="7187"/>
                  </a:lnTo>
                  <a:lnTo>
                    <a:pt x="1938" y="7187"/>
                  </a:lnTo>
                  <a:lnTo>
                    <a:pt x="163" y="7869"/>
                  </a:lnTo>
                  <a:lnTo>
                    <a:pt x="163" y="7869"/>
                  </a:lnTo>
                  <a:cubicBezTo>
                    <a:pt x="448" y="7217"/>
                    <a:pt x="735" y="6550"/>
                    <a:pt x="1036" y="5868"/>
                  </a:cubicBezTo>
                  <a:lnTo>
                    <a:pt x="1053" y="5851"/>
                  </a:lnTo>
                  <a:lnTo>
                    <a:pt x="1036" y="5817"/>
                  </a:lnTo>
                  <a:lnTo>
                    <a:pt x="986" y="5684"/>
                  </a:lnTo>
                  <a:cubicBezTo>
                    <a:pt x="802" y="5216"/>
                    <a:pt x="719" y="4715"/>
                    <a:pt x="719" y="4213"/>
                  </a:cubicBezTo>
                  <a:cubicBezTo>
                    <a:pt x="719" y="3729"/>
                    <a:pt x="802" y="3261"/>
                    <a:pt x="969" y="2793"/>
                  </a:cubicBezTo>
                  <a:cubicBezTo>
                    <a:pt x="1270" y="1958"/>
                    <a:pt x="1855" y="1223"/>
                    <a:pt x="2607" y="738"/>
                  </a:cubicBezTo>
                  <a:cubicBezTo>
                    <a:pt x="2958" y="504"/>
                    <a:pt x="3325" y="337"/>
                    <a:pt x="3726" y="237"/>
                  </a:cubicBezTo>
                  <a:cubicBezTo>
                    <a:pt x="3810" y="203"/>
                    <a:pt x="3910" y="170"/>
                    <a:pt x="4010" y="170"/>
                  </a:cubicBezTo>
                  <a:cubicBezTo>
                    <a:pt x="4111" y="153"/>
                    <a:pt x="4194" y="120"/>
                    <a:pt x="4294" y="103"/>
                  </a:cubicBezTo>
                  <a:cubicBezTo>
                    <a:pt x="4467" y="82"/>
                    <a:pt x="4640" y="71"/>
                    <a:pt x="4812" y="71"/>
                  </a:cubicBezTo>
                  <a:cubicBezTo>
                    <a:pt x="6116" y="71"/>
                    <a:pt x="7357" y="678"/>
                    <a:pt x="8154" y="1741"/>
                  </a:cubicBezTo>
                  <a:cubicBezTo>
                    <a:pt x="8421" y="2091"/>
                    <a:pt x="8622" y="2492"/>
                    <a:pt x="8772" y="2927"/>
                  </a:cubicBezTo>
                  <a:cubicBezTo>
                    <a:pt x="8806" y="3010"/>
                    <a:pt x="8822" y="3094"/>
                    <a:pt x="8856" y="3177"/>
                  </a:cubicBezTo>
                  <a:cubicBezTo>
                    <a:pt x="8873" y="3244"/>
                    <a:pt x="8889" y="3328"/>
                    <a:pt x="8906" y="3395"/>
                  </a:cubicBezTo>
                  <a:cubicBezTo>
                    <a:pt x="8923" y="3512"/>
                    <a:pt x="8939" y="3629"/>
                    <a:pt x="8956" y="3762"/>
                  </a:cubicBezTo>
                  <a:cubicBezTo>
                    <a:pt x="8973" y="3846"/>
                    <a:pt x="8973" y="3929"/>
                    <a:pt x="8989" y="3979"/>
                  </a:cubicBezTo>
                  <a:cubicBezTo>
                    <a:pt x="8989" y="3929"/>
                    <a:pt x="8989" y="3846"/>
                    <a:pt x="8973" y="3746"/>
                  </a:cubicBezTo>
                  <a:cubicBezTo>
                    <a:pt x="8973" y="3629"/>
                    <a:pt x="8956" y="3512"/>
                    <a:pt x="8923" y="3395"/>
                  </a:cubicBezTo>
                  <a:cubicBezTo>
                    <a:pt x="8906" y="3328"/>
                    <a:pt x="8906" y="3244"/>
                    <a:pt x="8873" y="3161"/>
                  </a:cubicBezTo>
                  <a:cubicBezTo>
                    <a:pt x="8856" y="3077"/>
                    <a:pt x="8822" y="2994"/>
                    <a:pt x="8806" y="2910"/>
                  </a:cubicBezTo>
                  <a:cubicBezTo>
                    <a:pt x="8655" y="2476"/>
                    <a:pt x="8455" y="2075"/>
                    <a:pt x="8187" y="1707"/>
                  </a:cubicBezTo>
                  <a:cubicBezTo>
                    <a:pt x="7837" y="1223"/>
                    <a:pt x="7385" y="838"/>
                    <a:pt x="6867" y="537"/>
                  </a:cubicBezTo>
                  <a:cubicBezTo>
                    <a:pt x="6244" y="179"/>
                    <a:pt x="5546" y="0"/>
                    <a:pt x="48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8" name="Google Shape;4478;p60"/>
            <p:cNvSpPr/>
            <p:nvPr/>
          </p:nvSpPr>
          <p:spPr>
            <a:xfrm>
              <a:off x="5896332" y="3086606"/>
              <a:ext cx="23044" cy="19711"/>
            </a:xfrm>
            <a:custGeom>
              <a:rect b="b" l="l" r="r" t="t"/>
              <a:pathLst>
                <a:path extrusionOk="0" h="615" w="719">
                  <a:moveTo>
                    <a:pt x="418" y="1"/>
                  </a:moveTo>
                  <a:cubicBezTo>
                    <a:pt x="150"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9" name="Google Shape;4479;p60"/>
            <p:cNvSpPr/>
            <p:nvPr/>
          </p:nvSpPr>
          <p:spPr>
            <a:xfrm>
              <a:off x="5940240" y="3086606"/>
              <a:ext cx="23044" cy="19711"/>
            </a:xfrm>
            <a:custGeom>
              <a:rect b="b" l="l" r="r" t="t"/>
              <a:pathLst>
                <a:path extrusionOk="0" h="615" w="719">
                  <a:moveTo>
                    <a:pt x="418" y="1"/>
                  </a:moveTo>
                  <a:cubicBezTo>
                    <a:pt x="151"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0" name="Google Shape;4480;p60"/>
            <p:cNvSpPr/>
            <p:nvPr/>
          </p:nvSpPr>
          <p:spPr>
            <a:xfrm>
              <a:off x="5984149" y="3086606"/>
              <a:ext cx="23044" cy="19711"/>
            </a:xfrm>
            <a:custGeom>
              <a:rect b="b" l="l" r="r" t="t"/>
              <a:pathLst>
                <a:path extrusionOk="0" h="615" w="719">
                  <a:moveTo>
                    <a:pt x="418" y="1"/>
                  </a:moveTo>
                  <a:cubicBezTo>
                    <a:pt x="134" y="1"/>
                    <a:pt x="0" y="335"/>
                    <a:pt x="201" y="519"/>
                  </a:cubicBezTo>
                  <a:cubicBezTo>
                    <a:pt x="261" y="585"/>
                    <a:pt x="338" y="615"/>
                    <a:pt x="414" y="615"/>
                  </a:cubicBezTo>
                  <a:cubicBezTo>
                    <a:pt x="569" y="615"/>
                    <a:pt x="719" y="492"/>
                    <a:pt x="719" y="301"/>
                  </a:cubicBezTo>
                  <a:cubicBezTo>
                    <a:pt x="719" y="134"/>
                    <a:pt x="585" y="1"/>
                    <a:pt x="41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1" name="Google Shape;4481;p60"/>
            <p:cNvSpPr/>
            <p:nvPr/>
          </p:nvSpPr>
          <p:spPr>
            <a:xfrm>
              <a:off x="4463280" y="3323743"/>
              <a:ext cx="175698" cy="164384"/>
            </a:xfrm>
            <a:custGeom>
              <a:rect b="b" l="l" r="r" t="t"/>
              <a:pathLst>
                <a:path extrusionOk="0" h="5129" w="5482">
                  <a:moveTo>
                    <a:pt x="18" y="2410"/>
                  </a:moveTo>
                  <a:cubicBezTo>
                    <a:pt x="18" y="2426"/>
                    <a:pt x="18" y="2443"/>
                    <a:pt x="1" y="2460"/>
                  </a:cubicBezTo>
                  <a:lnTo>
                    <a:pt x="18" y="2460"/>
                  </a:lnTo>
                  <a:cubicBezTo>
                    <a:pt x="18" y="2443"/>
                    <a:pt x="18" y="2426"/>
                    <a:pt x="18" y="2410"/>
                  </a:cubicBezTo>
                  <a:close/>
                  <a:moveTo>
                    <a:pt x="2545" y="0"/>
                  </a:moveTo>
                  <a:cubicBezTo>
                    <a:pt x="2106" y="0"/>
                    <a:pt x="1678" y="107"/>
                    <a:pt x="1304" y="321"/>
                  </a:cubicBezTo>
                  <a:cubicBezTo>
                    <a:pt x="987" y="505"/>
                    <a:pt x="719" y="739"/>
                    <a:pt x="502" y="1039"/>
                  </a:cubicBezTo>
                  <a:cubicBezTo>
                    <a:pt x="335" y="1257"/>
                    <a:pt x="218" y="1507"/>
                    <a:pt x="135" y="1775"/>
                  </a:cubicBezTo>
                  <a:cubicBezTo>
                    <a:pt x="118" y="1825"/>
                    <a:pt x="101" y="1875"/>
                    <a:pt x="84" y="1925"/>
                  </a:cubicBezTo>
                  <a:cubicBezTo>
                    <a:pt x="68" y="1975"/>
                    <a:pt x="68" y="2025"/>
                    <a:pt x="51" y="2059"/>
                  </a:cubicBezTo>
                  <a:cubicBezTo>
                    <a:pt x="34" y="2125"/>
                    <a:pt x="34" y="2209"/>
                    <a:pt x="18" y="2276"/>
                  </a:cubicBezTo>
                  <a:cubicBezTo>
                    <a:pt x="18" y="2343"/>
                    <a:pt x="18" y="2376"/>
                    <a:pt x="18" y="2410"/>
                  </a:cubicBezTo>
                  <a:cubicBezTo>
                    <a:pt x="18" y="2376"/>
                    <a:pt x="18" y="2343"/>
                    <a:pt x="34" y="2276"/>
                  </a:cubicBezTo>
                  <a:cubicBezTo>
                    <a:pt x="34" y="2209"/>
                    <a:pt x="51" y="2142"/>
                    <a:pt x="68" y="2059"/>
                  </a:cubicBezTo>
                  <a:cubicBezTo>
                    <a:pt x="84" y="2025"/>
                    <a:pt x="84" y="1975"/>
                    <a:pt x="101" y="1925"/>
                  </a:cubicBezTo>
                  <a:cubicBezTo>
                    <a:pt x="118" y="1875"/>
                    <a:pt x="135" y="1825"/>
                    <a:pt x="151" y="1775"/>
                  </a:cubicBezTo>
                  <a:cubicBezTo>
                    <a:pt x="235" y="1507"/>
                    <a:pt x="352" y="1273"/>
                    <a:pt x="519" y="1056"/>
                  </a:cubicBezTo>
                  <a:cubicBezTo>
                    <a:pt x="1003" y="411"/>
                    <a:pt x="1744" y="49"/>
                    <a:pt x="2528" y="49"/>
                  </a:cubicBezTo>
                  <a:cubicBezTo>
                    <a:pt x="2637" y="49"/>
                    <a:pt x="2748" y="56"/>
                    <a:pt x="2858" y="70"/>
                  </a:cubicBezTo>
                  <a:cubicBezTo>
                    <a:pt x="2925" y="70"/>
                    <a:pt x="2975" y="87"/>
                    <a:pt x="3042" y="104"/>
                  </a:cubicBezTo>
                  <a:cubicBezTo>
                    <a:pt x="3092" y="104"/>
                    <a:pt x="3159" y="120"/>
                    <a:pt x="3209" y="137"/>
                  </a:cubicBezTo>
                  <a:cubicBezTo>
                    <a:pt x="3460" y="204"/>
                    <a:pt x="3677" y="304"/>
                    <a:pt x="3894" y="438"/>
                  </a:cubicBezTo>
                  <a:cubicBezTo>
                    <a:pt x="4345" y="739"/>
                    <a:pt x="4696" y="1190"/>
                    <a:pt x="4897" y="1708"/>
                  </a:cubicBezTo>
                  <a:cubicBezTo>
                    <a:pt x="4997" y="1975"/>
                    <a:pt x="5047" y="2276"/>
                    <a:pt x="5047" y="2560"/>
                  </a:cubicBezTo>
                  <a:cubicBezTo>
                    <a:pt x="5047" y="2861"/>
                    <a:pt x="4980" y="3161"/>
                    <a:pt x="4880" y="3445"/>
                  </a:cubicBezTo>
                  <a:lnTo>
                    <a:pt x="4846" y="3546"/>
                  </a:lnTo>
                  <a:lnTo>
                    <a:pt x="4846" y="3562"/>
                  </a:lnTo>
                  <a:lnTo>
                    <a:pt x="5366" y="4774"/>
                  </a:lnTo>
                  <a:lnTo>
                    <a:pt x="4295" y="4364"/>
                  </a:lnTo>
                  <a:lnTo>
                    <a:pt x="4278" y="4381"/>
                  </a:lnTo>
                  <a:cubicBezTo>
                    <a:pt x="3978" y="4665"/>
                    <a:pt x="3610" y="4882"/>
                    <a:pt x="3209" y="4999"/>
                  </a:cubicBezTo>
                  <a:cubicBezTo>
                    <a:pt x="2991" y="5056"/>
                    <a:pt x="2769" y="5085"/>
                    <a:pt x="2550" y="5085"/>
                  </a:cubicBezTo>
                  <a:cubicBezTo>
                    <a:pt x="2063" y="5085"/>
                    <a:pt x="1585" y="4947"/>
                    <a:pt x="1171" y="4682"/>
                  </a:cubicBezTo>
                  <a:cubicBezTo>
                    <a:pt x="920" y="4515"/>
                    <a:pt x="703" y="4314"/>
                    <a:pt x="519" y="4080"/>
                  </a:cubicBezTo>
                  <a:cubicBezTo>
                    <a:pt x="268" y="3746"/>
                    <a:pt x="101" y="3345"/>
                    <a:pt x="51" y="2927"/>
                  </a:cubicBezTo>
                  <a:cubicBezTo>
                    <a:pt x="34" y="2844"/>
                    <a:pt x="18" y="2777"/>
                    <a:pt x="18" y="2727"/>
                  </a:cubicBezTo>
                  <a:cubicBezTo>
                    <a:pt x="18" y="2677"/>
                    <a:pt x="18" y="2627"/>
                    <a:pt x="18" y="2577"/>
                  </a:cubicBezTo>
                  <a:cubicBezTo>
                    <a:pt x="18" y="2543"/>
                    <a:pt x="18" y="2510"/>
                    <a:pt x="18" y="2493"/>
                  </a:cubicBezTo>
                  <a:cubicBezTo>
                    <a:pt x="18" y="2476"/>
                    <a:pt x="18" y="2476"/>
                    <a:pt x="18" y="2460"/>
                  </a:cubicBezTo>
                  <a:cubicBezTo>
                    <a:pt x="1" y="2476"/>
                    <a:pt x="1" y="2476"/>
                    <a:pt x="1" y="2493"/>
                  </a:cubicBezTo>
                  <a:cubicBezTo>
                    <a:pt x="1" y="2510"/>
                    <a:pt x="1" y="2543"/>
                    <a:pt x="1" y="2577"/>
                  </a:cubicBezTo>
                  <a:cubicBezTo>
                    <a:pt x="1" y="2627"/>
                    <a:pt x="1" y="2677"/>
                    <a:pt x="1" y="2727"/>
                  </a:cubicBezTo>
                  <a:cubicBezTo>
                    <a:pt x="18" y="2794"/>
                    <a:pt x="18" y="2844"/>
                    <a:pt x="34" y="2927"/>
                  </a:cubicBezTo>
                  <a:cubicBezTo>
                    <a:pt x="51" y="3111"/>
                    <a:pt x="101" y="3295"/>
                    <a:pt x="151" y="3462"/>
                  </a:cubicBezTo>
                  <a:cubicBezTo>
                    <a:pt x="252" y="3696"/>
                    <a:pt x="369" y="3913"/>
                    <a:pt x="502" y="4097"/>
                  </a:cubicBezTo>
                  <a:cubicBezTo>
                    <a:pt x="686" y="4348"/>
                    <a:pt x="903" y="4548"/>
                    <a:pt x="1154" y="4715"/>
                  </a:cubicBezTo>
                  <a:cubicBezTo>
                    <a:pt x="1562" y="4987"/>
                    <a:pt x="2040" y="5129"/>
                    <a:pt x="2529" y="5129"/>
                  </a:cubicBezTo>
                  <a:cubicBezTo>
                    <a:pt x="2761" y="5129"/>
                    <a:pt x="2995" y="5097"/>
                    <a:pt x="3226" y="5033"/>
                  </a:cubicBezTo>
                  <a:cubicBezTo>
                    <a:pt x="3625" y="4933"/>
                    <a:pt x="4007" y="4718"/>
                    <a:pt x="4307" y="4419"/>
                  </a:cubicBezTo>
                  <a:lnTo>
                    <a:pt x="4307" y="4419"/>
                  </a:lnTo>
                  <a:lnTo>
                    <a:pt x="5394" y="4841"/>
                  </a:lnTo>
                  <a:lnTo>
                    <a:pt x="5394" y="4841"/>
                  </a:lnTo>
                  <a:lnTo>
                    <a:pt x="5398" y="4849"/>
                  </a:lnTo>
                  <a:lnTo>
                    <a:pt x="5401" y="4844"/>
                  </a:lnTo>
                  <a:lnTo>
                    <a:pt x="5401" y="4844"/>
                  </a:lnTo>
                  <a:lnTo>
                    <a:pt x="5415" y="4849"/>
                  </a:lnTo>
                  <a:lnTo>
                    <a:pt x="5481" y="4882"/>
                  </a:lnTo>
                  <a:lnTo>
                    <a:pt x="5448" y="4816"/>
                  </a:lnTo>
                  <a:lnTo>
                    <a:pt x="4900" y="3554"/>
                  </a:lnTo>
                  <a:lnTo>
                    <a:pt x="4930" y="3479"/>
                  </a:lnTo>
                  <a:cubicBezTo>
                    <a:pt x="5047" y="3178"/>
                    <a:pt x="5097" y="2877"/>
                    <a:pt x="5097" y="2560"/>
                  </a:cubicBezTo>
                  <a:cubicBezTo>
                    <a:pt x="5097" y="2259"/>
                    <a:pt x="5047" y="1958"/>
                    <a:pt x="4947" y="1674"/>
                  </a:cubicBezTo>
                  <a:cubicBezTo>
                    <a:pt x="4746" y="1156"/>
                    <a:pt x="4395" y="705"/>
                    <a:pt x="3911" y="404"/>
                  </a:cubicBezTo>
                  <a:cubicBezTo>
                    <a:pt x="3710" y="271"/>
                    <a:pt x="3476" y="154"/>
                    <a:pt x="3226" y="87"/>
                  </a:cubicBezTo>
                  <a:cubicBezTo>
                    <a:pt x="3176" y="70"/>
                    <a:pt x="3109" y="54"/>
                    <a:pt x="3059" y="54"/>
                  </a:cubicBezTo>
                  <a:cubicBezTo>
                    <a:pt x="2992" y="37"/>
                    <a:pt x="2942" y="20"/>
                    <a:pt x="2875" y="20"/>
                  </a:cubicBezTo>
                  <a:cubicBezTo>
                    <a:pt x="2765" y="7"/>
                    <a:pt x="2654" y="0"/>
                    <a:pt x="254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2" name="Google Shape;4482;p60"/>
            <p:cNvSpPr/>
            <p:nvPr/>
          </p:nvSpPr>
          <p:spPr>
            <a:xfrm>
              <a:off x="4566641" y="3399894"/>
              <a:ext cx="13974" cy="11955"/>
            </a:xfrm>
            <a:custGeom>
              <a:rect b="b" l="l" r="r" t="t"/>
              <a:pathLst>
                <a:path extrusionOk="0" h="373" w="436">
                  <a:moveTo>
                    <a:pt x="185" y="0"/>
                  </a:moveTo>
                  <a:cubicBezTo>
                    <a:pt x="84" y="0"/>
                    <a:pt x="1" y="84"/>
                    <a:pt x="1" y="184"/>
                  </a:cubicBezTo>
                  <a:cubicBezTo>
                    <a:pt x="1" y="297"/>
                    <a:pt x="93" y="372"/>
                    <a:pt x="189" y="372"/>
                  </a:cubicBezTo>
                  <a:cubicBezTo>
                    <a:pt x="234" y="372"/>
                    <a:pt x="281" y="355"/>
                    <a:pt x="318" y="318"/>
                  </a:cubicBezTo>
                  <a:cubicBezTo>
                    <a:pt x="435" y="201"/>
                    <a:pt x="352" y="0"/>
                    <a:pt x="1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3" name="Google Shape;4483;p60"/>
            <p:cNvSpPr/>
            <p:nvPr/>
          </p:nvSpPr>
          <p:spPr>
            <a:xfrm>
              <a:off x="4539880" y="3399894"/>
              <a:ext cx="13942" cy="11955"/>
            </a:xfrm>
            <a:custGeom>
              <a:rect b="b" l="l" r="r" t="t"/>
              <a:pathLst>
                <a:path extrusionOk="0" h="373" w="435">
                  <a:moveTo>
                    <a:pt x="184" y="0"/>
                  </a:moveTo>
                  <a:cubicBezTo>
                    <a:pt x="84" y="0"/>
                    <a:pt x="0" y="84"/>
                    <a:pt x="0" y="184"/>
                  </a:cubicBezTo>
                  <a:cubicBezTo>
                    <a:pt x="0" y="297"/>
                    <a:pt x="92" y="372"/>
                    <a:pt x="188" y="372"/>
                  </a:cubicBezTo>
                  <a:cubicBezTo>
                    <a:pt x="234" y="372"/>
                    <a:pt x="280" y="355"/>
                    <a:pt x="318" y="318"/>
                  </a:cubicBezTo>
                  <a:cubicBezTo>
                    <a:pt x="435" y="201"/>
                    <a:pt x="351" y="0"/>
                    <a:pt x="1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4" name="Google Shape;4484;p60"/>
            <p:cNvSpPr/>
            <p:nvPr/>
          </p:nvSpPr>
          <p:spPr>
            <a:xfrm>
              <a:off x="4513086" y="3399894"/>
              <a:ext cx="13974" cy="11955"/>
            </a:xfrm>
            <a:custGeom>
              <a:rect b="b" l="l" r="r" t="t"/>
              <a:pathLst>
                <a:path extrusionOk="0" h="373" w="436">
                  <a:moveTo>
                    <a:pt x="185" y="0"/>
                  </a:moveTo>
                  <a:cubicBezTo>
                    <a:pt x="84" y="0"/>
                    <a:pt x="1" y="84"/>
                    <a:pt x="1" y="184"/>
                  </a:cubicBezTo>
                  <a:cubicBezTo>
                    <a:pt x="1" y="297"/>
                    <a:pt x="93" y="372"/>
                    <a:pt x="189" y="372"/>
                  </a:cubicBezTo>
                  <a:cubicBezTo>
                    <a:pt x="234" y="372"/>
                    <a:pt x="281" y="355"/>
                    <a:pt x="318" y="318"/>
                  </a:cubicBezTo>
                  <a:cubicBezTo>
                    <a:pt x="435" y="201"/>
                    <a:pt x="352" y="0"/>
                    <a:pt x="1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5" name="Google Shape;4485;p60"/>
            <p:cNvSpPr/>
            <p:nvPr/>
          </p:nvSpPr>
          <p:spPr>
            <a:xfrm>
              <a:off x="4099673" y="3667640"/>
              <a:ext cx="273162" cy="307936"/>
            </a:xfrm>
            <a:custGeom>
              <a:rect b="b" l="l" r="r" t="t"/>
              <a:pathLst>
                <a:path extrusionOk="0" h="9608" w="8523">
                  <a:moveTo>
                    <a:pt x="4270" y="5"/>
                  </a:moveTo>
                  <a:cubicBezTo>
                    <a:pt x="4262" y="5"/>
                    <a:pt x="4253" y="9"/>
                    <a:pt x="4245" y="17"/>
                  </a:cubicBezTo>
                  <a:lnTo>
                    <a:pt x="4295" y="17"/>
                  </a:lnTo>
                  <a:cubicBezTo>
                    <a:pt x="4287" y="9"/>
                    <a:pt x="4278" y="5"/>
                    <a:pt x="4270" y="5"/>
                  </a:cubicBezTo>
                  <a:close/>
                  <a:moveTo>
                    <a:pt x="4161" y="0"/>
                  </a:moveTo>
                  <a:lnTo>
                    <a:pt x="3944" y="17"/>
                  </a:lnTo>
                  <a:cubicBezTo>
                    <a:pt x="3810" y="17"/>
                    <a:pt x="3693" y="34"/>
                    <a:pt x="3576" y="50"/>
                  </a:cubicBezTo>
                  <a:cubicBezTo>
                    <a:pt x="3510" y="67"/>
                    <a:pt x="3426" y="84"/>
                    <a:pt x="3343" y="101"/>
                  </a:cubicBezTo>
                  <a:lnTo>
                    <a:pt x="3092" y="167"/>
                  </a:lnTo>
                  <a:cubicBezTo>
                    <a:pt x="2657" y="301"/>
                    <a:pt x="2240" y="502"/>
                    <a:pt x="1855" y="769"/>
                  </a:cubicBezTo>
                  <a:cubicBezTo>
                    <a:pt x="1371" y="1120"/>
                    <a:pt x="953" y="1571"/>
                    <a:pt x="652" y="2106"/>
                  </a:cubicBezTo>
                  <a:cubicBezTo>
                    <a:pt x="469" y="2406"/>
                    <a:pt x="335" y="2724"/>
                    <a:pt x="235" y="3075"/>
                  </a:cubicBezTo>
                  <a:cubicBezTo>
                    <a:pt x="68" y="3626"/>
                    <a:pt x="1" y="4228"/>
                    <a:pt x="51" y="4796"/>
                  </a:cubicBezTo>
                  <a:cubicBezTo>
                    <a:pt x="68" y="4913"/>
                    <a:pt x="84" y="5013"/>
                    <a:pt x="101" y="5113"/>
                  </a:cubicBezTo>
                  <a:cubicBezTo>
                    <a:pt x="101" y="5213"/>
                    <a:pt x="135" y="5314"/>
                    <a:pt x="151" y="5414"/>
                  </a:cubicBezTo>
                  <a:cubicBezTo>
                    <a:pt x="251" y="5848"/>
                    <a:pt x="402" y="6249"/>
                    <a:pt x="619" y="6634"/>
                  </a:cubicBezTo>
                  <a:cubicBezTo>
                    <a:pt x="1087" y="7452"/>
                    <a:pt x="1805" y="8104"/>
                    <a:pt x="2674" y="8472"/>
                  </a:cubicBezTo>
                  <a:cubicBezTo>
                    <a:pt x="3125" y="8672"/>
                    <a:pt x="3610" y="8772"/>
                    <a:pt x="4111" y="8789"/>
                  </a:cubicBezTo>
                  <a:cubicBezTo>
                    <a:pt x="4184" y="8794"/>
                    <a:pt x="4258" y="8796"/>
                    <a:pt x="4331" y="8796"/>
                  </a:cubicBezTo>
                  <a:cubicBezTo>
                    <a:pt x="4763" y="8796"/>
                    <a:pt x="5201" y="8715"/>
                    <a:pt x="5615" y="8572"/>
                  </a:cubicBezTo>
                  <a:lnTo>
                    <a:pt x="5729" y="8529"/>
                  </a:lnTo>
                  <a:lnTo>
                    <a:pt x="5729" y="8529"/>
                  </a:lnTo>
                  <a:lnTo>
                    <a:pt x="7787" y="9558"/>
                  </a:lnTo>
                  <a:lnTo>
                    <a:pt x="7887" y="9608"/>
                  </a:lnTo>
                  <a:lnTo>
                    <a:pt x="7854" y="9508"/>
                  </a:lnTo>
                  <a:cubicBezTo>
                    <a:pt x="7639" y="8831"/>
                    <a:pt x="7425" y="8171"/>
                    <a:pt x="7211" y="7544"/>
                  </a:cubicBezTo>
                  <a:lnTo>
                    <a:pt x="7211" y="7544"/>
                  </a:lnTo>
                  <a:cubicBezTo>
                    <a:pt x="7715" y="7031"/>
                    <a:pt x="8075" y="6405"/>
                    <a:pt x="8288" y="5715"/>
                  </a:cubicBezTo>
                  <a:cubicBezTo>
                    <a:pt x="8472" y="5080"/>
                    <a:pt x="8522" y="4411"/>
                    <a:pt x="8439" y="3760"/>
                  </a:cubicBezTo>
                  <a:cubicBezTo>
                    <a:pt x="8355" y="3175"/>
                    <a:pt x="8155" y="2624"/>
                    <a:pt x="7871" y="2106"/>
                  </a:cubicBezTo>
                  <a:cubicBezTo>
                    <a:pt x="7620" y="1671"/>
                    <a:pt x="7286" y="1287"/>
                    <a:pt x="6901" y="969"/>
                  </a:cubicBezTo>
                  <a:cubicBezTo>
                    <a:pt x="6584" y="702"/>
                    <a:pt x="6233" y="485"/>
                    <a:pt x="5866" y="318"/>
                  </a:cubicBezTo>
                  <a:cubicBezTo>
                    <a:pt x="5581" y="218"/>
                    <a:pt x="5297" y="117"/>
                    <a:pt x="4997" y="67"/>
                  </a:cubicBezTo>
                  <a:lnTo>
                    <a:pt x="4679" y="17"/>
                  </a:lnTo>
                  <a:lnTo>
                    <a:pt x="4295" y="17"/>
                  </a:lnTo>
                  <a:lnTo>
                    <a:pt x="4429" y="34"/>
                  </a:lnTo>
                  <a:lnTo>
                    <a:pt x="4679" y="50"/>
                  </a:lnTo>
                  <a:lnTo>
                    <a:pt x="4997" y="101"/>
                  </a:lnTo>
                  <a:cubicBezTo>
                    <a:pt x="5281" y="151"/>
                    <a:pt x="5581" y="251"/>
                    <a:pt x="5849" y="368"/>
                  </a:cubicBezTo>
                  <a:cubicBezTo>
                    <a:pt x="6216" y="535"/>
                    <a:pt x="6567" y="752"/>
                    <a:pt x="6868" y="1003"/>
                  </a:cubicBezTo>
                  <a:cubicBezTo>
                    <a:pt x="7687" y="1721"/>
                    <a:pt x="8221" y="2690"/>
                    <a:pt x="8355" y="3776"/>
                  </a:cubicBezTo>
                  <a:cubicBezTo>
                    <a:pt x="8455" y="4411"/>
                    <a:pt x="8405" y="5063"/>
                    <a:pt x="8205" y="5698"/>
                  </a:cubicBezTo>
                  <a:cubicBezTo>
                    <a:pt x="8004" y="6383"/>
                    <a:pt x="7637" y="7001"/>
                    <a:pt x="7135" y="7502"/>
                  </a:cubicBezTo>
                  <a:lnTo>
                    <a:pt x="7119" y="7519"/>
                  </a:lnTo>
                  <a:lnTo>
                    <a:pt x="7119" y="7553"/>
                  </a:lnTo>
                  <a:cubicBezTo>
                    <a:pt x="7325" y="8157"/>
                    <a:pt x="7532" y="8776"/>
                    <a:pt x="7739" y="9425"/>
                  </a:cubicBezTo>
                  <a:lnTo>
                    <a:pt x="7739" y="9425"/>
                  </a:lnTo>
                  <a:lnTo>
                    <a:pt x="5765" y="8438"/>
                  </a:lnTo>
                  <a:lnTo>
                    <a:pt x="5749" y="8421"/>
                  </a:lnTo>
                  <a:lnTo>
                    <a:pt x="5732" y="8438"/>
                  </a:lnTo>
                  <a:lnTo>
                    <a:pt x="5581" y="8488"/>
                  </a:lnTo>
                  <a:cubicBezTo>
                    <a:pt x="5182" y="8631"/>
                    <a:pt x="4758" y="8713"/>
                    <a:pt x="4330" y="8713"/>
                  </a:cubicBezTo>
                  <a:cubicBezTo>
                    <a:pt x="4257" y="8713"/>
                    <a:pt x="4184" y="8710"/>
                    <a:pt x="4111" y="8706"/>
                  </a:cubicBezTo>
                  <a:cubicBezTo>
                    <a:pt x="3627" y="8689"/>
                    <a:pt x="3142" y="8589"/>
                    <a:pt x="2708" y="8405"/>
                  </a:cubicBezTo>
                  <a:cubicBezTo>
                    <a:pt x="1855" y="8037"/>
                    <a:pt x="1154" y="7402"/>
                    <a:pt x="703" y="6584"/>
                  </a:cubicBezTo>
                  <a:cubicBezTo>
                    <a:pt x="485" y="6216"/>
                    <a:pt x="318" y="5815"/>
                    <a:pt x="235" y="5397"/>
                  </a:cubicBezTo>
                  <a:cubicBezTo>
                    <a:pt x="201" y="5297"/>
                    <a:pt x="185" y="5197"/>
                    <a:pt x="168" y="5096"/>
                  </a:cubicBezTo>
                  <a:cubicBezTo>
                    <a:pt x="151" y="4996"/>
                    <a:pt x="135" y="4896"/>
                    <a:pt x="135" y="4796"/>
                  </a:cubicBezTo>
                  <a:cubicBezTo>
                    <a:pt x="84" y="4228"/>
                    <a:pt x="135" y="3643"/>
                    <a:pt x="302" y="3091"/>
                  </a:cubicBezTo>
                  <a:cubicBezTo>
                    <a:pt x="402" y="2757"/>
                    <a:pt x="536" y="2440"/>
                    <a:pt x="703" y="2139"/>
                  </a:cubicBezTo>
                  <a:cubicBezTo>
                    <a:pt x="1003" y="1621"/>
                    <a:pt x="1404" y="1153"/>
                    <a:pt x="1889" y="802"/>
                  </a:cubicBezTo>
                  <a:cubicBezTo>
                    <a:pt x="2256" y="535"/>
                    <a:pt x="2674" y="335"/>
                    <a:pt x="3092" y="201"/>
                  </a:cubicBezTo>
                  <a:lnTo>
                    <a:pt x="3359" y="134"/>
                  </a:lnTo>
                  <a:cubicBezTo>
                    <a:pt x="3426" y="101"/>
                    <a:pt x="3510" y="101"/>
                    <a:pt x="3576" y="84"/>
                  </a:cubicBezTo>
                  <a:cubicBezTo>
                    <a:pt x="3693" y="67"/>
                    <a:pt x="3827" y="50"/>
                    <a:pt x="3944" y="34"/>
                  </a:cubicBezTo>
                  <a:lnTo>
                    <a:pt x="4161" y="17"/>
                  </a:lnTo>
                  <a:cubicBezTo>
                    <a:pt x="4195" y="17"/>
                    <a:pt x="4211" y="17"/>
                    <a:pt x="424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6" name="Google Shape;4486;p60"/>
            <p:cNvSpPr/>
            <p:nvPr/>
          </p:nvSpPr>
          <p:spPr>
            <a:xfrm>
              <a:off x="4213226" y="3760809"/>
              <a:ext cx="77144" cy="77689"/>
            </a:xfrm>
            <a:custGeom>
              <a:rect b="b" l="l" r="r" t="t"/>
              <a:pathLst>
                <a:path extrusionOk="0" h="2424" w="2407">
                  <a:moveTo>
                    <a:pt x="468" y="1"/>
                  </a:moveTo>
                  <a:cubicBezTo>
                    <a:pt x="201" y="17"/>
                    <a:pt x="0" y="235"/>
                    <a:pt x="0" y="485"/>
                  </a:cubicBezTo>
                  <a:lnTo>
                    <a:pt x="0" y="1939"/>
                  </a:lnTo>
                  <a:cubicBezTo>
                    <a:pt x="0" y="2206"/>
                    <a:pt x="217" y="2423"/>
                    <a:pt x="485" y="2423"/>
                  </a:cubicBezTo>
                  <a:lnTo>
                    <a:pt x="1938" y="2407"/>
                  </a:lnTo>
                  <a:cubicBezTo>
                    <a:pt x="2189" y="2407"/>
                    <a:pt x="2406" y="2189"/>
                    <a:pt x="2406" y="1922"/>
                  </a:cubicBezTo>
                  <a:lnTo>
                    <a:pt x="2406" y="485"/>
                  </a:lnTo>
                  <a:cubicBezTo>
                    <a:pt x="2406" y="218"/>
                    <a:pt x="2189" y="1"/>
                    <a:pt x="1922"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7" name="Google Shape;4487;p60"/>
            <p:cNvSpPr/>
            <p:nvPr/>
          </p:nvSpPr>
          <p:spPr>
            <a:xfrm>
              <a:off x="4213226" y="3760809"/>
              <a:ext cx="77144" cy="77689"/>
            </a:xfrm>
            <a:custGeom>
              <a:rect b="b" l="l" r="r" t="t"/>
              <a:pathLst>
                <a:path extrusionOk="0" h="2424" w="2407">
                  <a:moveTo>
                    <a:pt x="468" y="1"/>
                  </a:moveTo>
                  <a:cubicBezTo>
                    <a:pt x="201" y="17"/>
                    <a:pt x="0" y="235"/>
                    <a:pt x="0" y="485"/>
                  </a:cubicBezTo>
                  <a:lnTo>
                    <a:pt x="0" y="1939"/>
                  </a:lnTo>
                  <a:cubicBezTo>
                    <a:pt x="0" y="2206"/>
                    <a:pt x="217" y="2423"/>
                    <a:pt x="485" y="2423"/>
                  </a:cubicBezTo>
                  <a:lnTo>
                    <a:pt x="1938" y="2407"/>
                  </a:lnTo>
                  <a:cubicBezTo>
                    <a:pt x="2189" y="2407"/>
                    <a:pt x="2406" y="2189"/>
                    <a:pt x="2406" y="1922"/>
                  </a:cubicBezTo>
                  <a:lnTo>
                    <a:pt x="2406" y="485"/>
                  </a:lnTo>
                  <a:cubicBezTo>
                    <a:pt x="2406" y="218"/>
                    <a:pt x="2189" y="1"/>
                    <a:pt x="1922"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8" name="Google Shape;4488;p60"/>
            <p:cNvSpPr/>
            <p:nvPr/>
          </p:nvSpPr>
          <p:spPr>
            <a:xfrm>
              <a:off x="4193932" y="3780103"/>
              <a:ext cx="77144" cy="77657"/>
            </a:xfrm>
            <a:custGeom>
              <a:rect b="b" l="l" r="r" t="t"/>
              <a:pathLst>
                <a:path extrusionOk="0" h="2423" w="2407">
                  <a:moveTo>
                    <a:pt x="1922" y="0"/>
                  </a:moveTo>
                  <a:lnTo>
                    <a:pt x="468" y="17"/>
                  </a:lnTo>
                  <a:cubicBezTo>
                    <a:pt x="201" y="17"/>
                    <a:pt x="1" y="234"/>
                    <a:pt x="1" y="501"/>
                  </a:cubicBezTo>
                  <a:lnTo>
                    <a:pt x="1" y="1938"/>
                  </a:lnTo>
                  <a:cubicBezTo>
                    <a:pt x="1" y="2206"/>
                    <a:pt x="218" y="2423"/>
                    <a:pt x="485" y="2423"/>
                  </a:cubicBezTo>
                  <a:lnTo>
                    <a:pt x="1939" y="2423"/>
                  </a:lnTo>
                  <a:cubicBezTo>
                    <a:pt x="2206" y="2406"/>
                    <a:pt x="2407" y="2189"/>
                    <a:pt x="2407" y="1938"/>
                  </a:cubicBezTo>
                  <a:lnTo>
                    <a:pt x="2407" y="485"/>
                  </a:lnTo>
                  <a:cubicBezTo>
                    <a:pt x="2407" y="217"/>
                    <a:pt x="2189" y="0"/>
                    <a:pt x="192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60"/>
            <p:cNvSpPr/>
            <p:nvPr/>
          </p:nvSpPr>
          <p:spPr>
            <a:xfrm>
              <a:off x="5233890" y="3367075"/>
              <a:ext cx="372742" cy="174833"/>
            </a:xfrm>
            <a:custGeom>
              <a:rect b="b" l="l" r="r" t="t"/>
              <a:pathLst>
                <a:path extrusionOk="0" h="5455" w="11630">
                  <a:moveTo>
                    <a:pt x="3002" y="1"/>
                  </a:moveTo>
                  <a:cubicBezTo>
                    <a:pt x="2971" y="1"/>
                    <a:pt x="2938" y="12"/>
                    <a:pt x="2908" y="38"/>
                  </a:cubicBezTo>
                  <a:cubicBezTo>
                    <a:pt x="2808" y="122"/>
                    <a:pt x="2707" y="506"/>
                    <a:pt x="2808" y="991"/>
                  </a:cubicBezTo>
                  <a:cubicBezTo>
                    <a:pt x="2833" y="1135"/>
                    <a:pt x="2797" y="1189"/>
                    <a:pt x="2728" y="1189"/>
                  </a:cubicBezTo>
                  <a:cubicBezTo>
                    <a:pt x="2573" y="1189"/>
                    <a:pt x="2256" y="922"/>
                    <a:pt x="2106" y="807"/>
                  </a:cubicBezTo>
                  <a:cubicBezTo>
                    <a:pt x="1892" y="626"/>
                    <a:pt x="1210" y="155"/>
                    <a:pt x="1092" y="155"/>
                  </a:cubicBezTo>
                  <a:cubicBezTo>
                    <a:pt x="1090" y="155"/>
                    <a:pt x="1088" y="155"/>
                    <a:pt x="1087" y="155"/>
                  </a:cubicBezTo>
                  <a:cubicBezTo>
                    <a:pt x="936" y="189"/>
                    <a:pt x="936" y="356"/>
                    <a:pt x="1170" y="540"/>
                  </a:cubicBezTo>
                  <a:cubicBezTo>
                    <a:pt x="1387" y="707"/>
                    <a:pt x="2006" y="1241"/>
                    <a:pt x="1905" y="1342"/>
                  </a:cubicBezTo>
                  <a:cubicBezTo>
                    <a:pt x="1900" y="1349"/>
                    <a:pt x="1891" y="1352"/>
                    <a:pt x="1879" y="1352"/>
                  </a:cubicBezTo>
                  <a:cubicBezTo>
                    <a:pt x="1691" y="1352"/>
                    <a:pt x="736" y="573"/>
                    <a:pt x="736" y="573"/>
                  </a:cubicBezTo>
                  <a:cubicBezTo>
                    <a:pt x="736" y="573"/>
                    <a:pt x="614" y="431"/>
                    <a:pt x="506" y="431"/>
                  </a:cubicBezTo>
                  <a:cubicBezTo>
                    <a:pt x="474" y="431"/>
                    <a:pt x="444" y="443"/>
                    <a:pt x="418" y="473"/>
                  </a:cubicBezTo>
                  <a:cubicBezTo>
                    <a:pt x="201" y="690"/>
                    <a:pt x="1421" y="1542"/>
                    <a:pt x="1554" y="1626"/>
                  </a:cubicBezTo>
                  <a:cubicBezTo>
                    <a:pt x="1608" y="1666"/>
                    <a:pt x="1564" y="1761"/>
                    <a:pt x="1493" y="1761"/>
                  </a:cubicBezTo>
                  <a:cubicBezTo>
                    <a:pt x="1476" y="1761"/>
                    <a:pt x="1457" y="1755"/>
                    <a:pt x="1438" y="1743"/>
                  </a:cubicBezTo>
                  <a:cubicBezTo>
                    <a:pt x="1364" y="1684"/>
                    <a:pt x="605" y="1017"/>
                    <a:pt x="276" y="1017"/>
                  </a:cubicBezTo>
                  <a:cubicBezTo>
                    <a:pt x="231" y="1017"/>
                    <a:pt x="194" y="1029"/>
                    <a:pt x="168" y="1058"/>
                  </a:cubicBezTo>
                  <a:cubicBezTo>
                    <a:pt x="1" y="1225"/>
                    <a:pt x="1170" y="1759"/>
                    <a:pt x="1270" y="2043"/>
                  </a:cubicBezTo>
                  <a:cubicBezTo>
                    <a:pt x="1287" y="2092"/>
                    <a:pt x="1276" y="2112"/>
                    <a:pt x="1246" y="2112"/>
                  </a:cubicBezTo>
                  <a:cubicBezTo>
                    <a:pt x="1109" y="2112"/>
                    <a:pt x="572" y="1698"/>
                    <a:pt x="356" y="1698"/>
                  </a:cubicBezTo>
                  <a:cubicBezTo>
                    <a:pt x="325" y="1698"/>
                    <a:pt x="300" y="1707"/>
                    <a:pt x="285" y="1726"/>
                  </a:cubicBezTo>
                  <a:cubicBezTo>
                    <a:pt x="235" y="1776"/>
                    <a:pt x="201" y="1843"/>
                    <a:pt x="803" y="2210"/>
                  </a:cubicBezTo>
                  <a:cubicBezTo>
                    <a:pt x="1254" y="2461"/>
                    <a:pt x="1722" y="2695"/>
                    <a:pt x="2189" y="2895"/>
                  </a:cubicBezTo>
                  <a:cubicBezTo>
                    <a:pt x="2189" y="2895"/>
                    <a:pt x="5727" y="5454"/>
                    <a:pt x="8266" y="5454"/>
                  </a:cubicBezTo>
                  <a:cubicBezTo>
                    <a:pt x="9010" y="5454"/>
                    <a:pt x="9668" y="5234"/>
                    <a:pt x="10126" y="4667"/>
                  </a:cubicBezTo>
                  <a:cubicBezTo>
                    <a:pt x="11630" y="2829"/>
                    <a:pt x="11613" y="2695"/>
                    <a:pt x="11613" y="2695"/>
                  </a:cubicBezTo>
                  <a:lnTo>
                    <a:pt x="9524" y="1007"/>
                  </a:lnTo>
                  <a:cubicBezTo>
                    <a:pt x="9524" y="1007"/>
                    <a:pt x="8226" y="3046"/>
                    <a:pt x="7862" y="3046"/>
                  </a:cubicBezTo>
                  <a:cubicBezTo>
                    <a:pt x="7859" y="3046"/>
                    <a:pt x="7856" y="3046"/>
                    <a:pt x="7854" y="3046"/>
                  </a:cubicBezTo>
                  <a:cubicBezTo>
                    <a:pt x="5949" y="2829"/>
                    <a:pt x="4077" y="1793"/>
                    <a:pt x="3426" y="1392"/>
                  </a:cubicBezTo>
                  <a:cubicBezTo>
                    <a:pt x="3376" y="1308"/>
                    <a:pt x="3309" y="1191"/>
                    <a:pt x="3259" y="1058"/>
                  </a:cubicBezTo>
                  <a:cubicBezTo>
                    <a:pt x="3192" y="941"/>
                    <a:pt x="3159" y="807"/>
                    <a:pt x="3142" y="673"/>
                  </a:cubicBezTo>
                  <a:cubicBezTo>
                    <a:pt x="3125" y="523"/>
                    <a:pt x="3125" y="356"/>
                    <a:pt x="3142" y="205"/>
                  </a:cubicBezTo>
                  <a:cubicBezTo>
                    <a:pt x="3167" y="94"/>
                    <a:pt x="3090" y="1"/>
                    <a:pt x="3002" y="1"/>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0" name="Google Shape;4490;p60"/>
            <p:cNvSpPr/>
            <p:nvPr/>
          </p:nvSpPr>
          <p:spPr>
            <a:xfrm>
              <a:off x="5547179" y="3125674"/>
              <a:ext cx="257073" cy="249189"/>
            </a:xfrm>
            <a:custGeom>
              <a:rect b="b" l="l" r="r" t="t"/>
              <a:pathLst>
                <a:path extrusionOk="0" h="7775" w="8021">
                  <a:moveTo>
                    <a:pt x="2577" y="0"/>
                  </a:moveTo>
                  <a:cubicBezTo>
                    <a:pt x="2383" y="0"/>
                    <a:pt x="2198" y="32"/>
                    <a:pt x="2039" y="118"/>
                  </a:cubicBezTo>
                  <a:cubicBezTo>
                    <a:pt x="1738" y="235"/>
                    <a:pt x="1504" y="469"/>
                    <a:pt x="1370" y="770"/>
                  </a:cubicBezTo>
                  <a:cubicBezTo>
                    <a:pt x="1237" y="1104"/>
                    <a:pt x="1437" y="1772"/>
                    <a:pt x="1537" y="2123"/>
                  </a:cubicBezTo>
                  <a:cubicBezTo>
                    <a:pt x="1638" y="2491"/>
                    <a:pt x="1721" y="2892"/>
                    <a:pt x="1521" y="3209"/>
                  </a:cubicBezTo>
                  <a:cubicBezTo>
                    <a:pt x="1320" y="3510"/>
                    <a:pt x="936" y="3644"/>
                    <a:pt x="685" y="3911"/>
                  </a:cubicBezTo>
                  <a:cubicBezTo>
                    <a:pt x="351" y="4312"/>
                    <a:pt x="401" y="4914"/>
                    <a:pt x="785" y="5248"/>
                  </a:cubicBezTo>
                  <a:cubicBezTo>
                    <a:pt x="777" y="5248"/>
                    <a:pt x="769" y="5247"/>
                    <a:pt x="761" y="5247"/>
                  </a:cubicBezTo>
                  <a:cubicBezTo>
                    <a:pt x="338" y="5247"/>
                    <a:pt x="0" y="5674"/>
                    <a:pt x="0" y="6100"/>
                  </a:cubicBezTo>
                  <a:cubicBezTo>
                    <a:pt x="50" y="6551"/>
                    <a:pt x="318" y="6935"/>
                    <a:pt x="735" y="7119"/>
                  </a:cubicBezTo>
                  <a:cubicBezTo>
                    <a:pt x="1082" y="7285"/>
                    <a:pt x="1469" y="7356"/>
                    <a:pt x="1861" y="7356"/>
                  </a:cubicBezTo>
                  <a:cubicBezTo>
                    <a:pt x="1903" y="7356"/>
                    <a:pt x="1946" y="7355"/>
                    <a:pt x="1988" y="7353"/>
                  </a:cubicBezTo>
                  <a:cubicBezTo>
                    <a:pt x="2540" y="7353"/>
                    <a:pt x="3074" y="7303"/>
                    <a:pt x="3592" y="7186"/>
                  </a:cubicBezTo>
                  <a:cubicBezTo>
                    <a:pt x="4027" y="7102"/>
                    <a:pt x="4495" y="6952"/>
                    <a:pt x="4762" y="6601"/>
                  </a:cubicBezTo>
                  <a:cubicBezTo>
                    <a:pt x="4812" y="6551"/>
                    <a:pt x="4862" y="6484"/>
                    <a:pt x="4896" y="6434"/>
                  </a:cubicBezTo>
                  <a:lnTo>
                    <a:pt x="4979" y="7286"/>
                  </a:lnTo>
                  <a:cubicBezTo>
                    <a:pt x="5397" y="7570"/>
                    <a:pt x="5882" y="7737"/>
                    <a:pt x="6383" y="7771"/>
                  </a:cubicBezTo>
                  <a:cubicBezTo>
                    <a:pt x="6418" y="7773"/>
                    <a:pt x="6452" y="7774"/>
                    <a:pt x="6487" y="7774"/>
                  </a:cubicBezTo>
                  <a:cubicBezTo>
                    <a:pt x="6967" y="7774"/>
                    <a:pt x="7423" y="7560"/>
                    <a:pt x="7719" y="7186"/>
                  </a:cubicBezTo>
                  <a:cubicBezTo>
                    <a:pt x="8020" y="6768"/>
                    <a:pt x="8004" y="6183"/>
                    <a:pt x="7669" y="5799"/>
                  </a:cubicBezTo>
                  <a:cubicBezTo>
                    <a:pt x="7536" y="5699"/>
                    <a:pt x="7435" y="5599"/>
                    <a:pt x="7335" y="5465"/>
                  </a:cubicBezTo>
                  <a:cubicBezTo>
                    <a:pt x="7252" y="5281"/>
                    <a:pt x="7252" y="5047"/>
                    <a:pt x="7318" y="4864"/>
                  </a:cubicBezTo>
                  <a:cubicBezTo>
                    <a:pt x="7402" y="4663"/>
                    <a:pt x="7435" y="4446"/>
                    <a:pt x="7419" y="4229"/>
                  </a:cubicBezTo>
                  <a:cubicBezTo>
                    <a:pt x="7318" y="3711"/>
                    <a:pt x="6583" y="3510"/>
                    <a:pt x="6450" y="2992"/>
                  </a:cubicBezTo>
                  <a:cubicBezTo>
                    <a:pt x="6383" y="2708"/>
                    <a:pt x="6500" y="2424"/>
                    <a:pt x="6533" y="2140"/>
                  </a:cubicBezTo>
                  <a:cubicBezTo>
                    <a:pt x="6651" y="1240"/>
                    <a:pt x="5933" y="544"/>
                    <a:pt x="5128" y="544"/>
                  </a:cubicBezTo>
                  <a:cubicBezTo>
                    <a:pt x="4902" y="544"/>
                    <a:pt x="4668" y="599"/>
                    <a:pt x="4445" y="720"/>
                  </a:cubicBezTo>
                  <a:cubicBezTo>
                    <a:pt x="4227" y="436"/>
                    <a:pt x="3927" y="252"/>
                    <a:pt x="3576" y="168"/>
                  </a:cubicBezTo>
                  <a:cubicBezTo>
                    <a:pt x="3269" y="94"/>
                    <a:pt x="2910" y="0"/>
                    <a:pt x="257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1" name="Google Shape;4491;p60"/>
            <p:cNvSpPr/>
            <p:nvPr/>
          </p:nvSpPr>
          <p:spPr>
            <a:xfrm>
              <a:off x="5547179" y="3125674"/>
              <a:ext cx="257073" cy="249189"/>
            </a:xfrm>
            <a:custGeom>
              <a:rect b="b" l="l" r="r" t="t"/>
              <a:pathLst>
                <a:path extrusionOk="0" h="7775" w="8021">
                  <a:moveTo>
                    <a:pt x="2577" y="0"/>
                  </a:moveTo>
                  <a:cubicBezTo>
                    <a:pt x="2383" y="0"/>
                    <a:pt x="2198" y="32"/>
                    <a:pt x="2039" y="118"/>
                  </a:cubicBezTo>
                  <a:cubicBezTo>
                    <a:pt x="1738" y="235"/>
                    <a:pt x="1504" y="469"/>
                    <a:pt x="1370" y="770"/>
                  </a:cubicBezTo>
                  <a:cubicBezTo>
                    <a:pt x="1237" y="1104"/>
                    <a:pt x="1437" y="1772"/>
                    <a:pt x="1537" y="2123"/>
                  </a:cubicBezTo>
                  <a:cubicBezTo>
                    <a:pt x="1638" y="2491"/>
                    <a:pt x="1721" y="2892"/>
                    <a:pt x="1521" y="3209"/>
                  </a:cubicBezTo>
                  <a:cubicBezTo>
                    <a:pt x="1320" y="3510"/>
                    <a:pt x="936" y="3644"/>
                    <a:pt x="685" y="3911"/>
                  </a:cubicBezTo>
                  <a:cubicBezTo>
                    <a:pt x="351" y="4312"/>
                    <a:pt x="401" y="4914"/>
                    <a:pt x="785" y="5248"/>
                  </a:cubicBezTo>
                  <a:cubicBezTo>
                    <a:pt x="777" y="5248"/>
                    <a:pt x="769" y="5247"/>
                    <a:pt x="761" y="5247"/>
                  </a:cubicBezTo>
                  <a:cubicBezTo>
                    <a:pt x="338" y="5247"/>
                    <a:pt x="0" y="5674"/>
                    <a:pt x="0" y="6100"/>
                  </a:cubicBezTo>
                  <a:cubicBezTo>
                    <a:pt x="50" y="6551"/>
                    <a:pt x="318" y="6935"/>
                    <a:pt x="735" y="7119"/>
                  </a:cubicBezTo>
                  <a:cubicBezTo>
                    <a:pt x="1082" y="7285"/>
                    <a:pt x="1469" y="7356"/>
                    <a:pt x="1861" y="7356"/>
                  </a:cubicBezTo>
                  <a:cubicBezTo>
                    <a:pt x="1903" y="7356"/>
                    <a:pt x="1946" y="7355"/>
                    <a:pt x="1988" y="7353"/>
                  </a:cubicBezTo>
                  <a:cubicBezTo>
                    <a:pt x="2540" y="7353"/>
                    <a:pt x="3074" y="7303"/>
                    <a:pt x="3592" y="7186"/>
                  </a:cubicBezTo>
                  <a:cubicBezTo>
                    <a:pt x="4027" y="7102"/>
                    <a:pt x="4495" y="6952"/>
                    <a:pt x="4762" y="6601"/>
                  </a:cubicBezTo>
                  <a:cubicBezTo>
                    <a:pt x="4812" y="6551"/>
                    <a:pt x="4862" y="6484"/>
                    <a:pt x="4896" y="6434"/>
                  </a:cubicBezTo>
                  <a:lnTo>
                    <a:pt x="4979" y="7286"/>
                  </a:lnTo>
                  <a:cubicBezTo>
                    <a:pt x="5397" y="7570"/>
                    <a:pt x="5882" y="7737"/>
                    <a:pt x="6383" y="7771"/>
                  </a:cubicBezTo>
                  <a:cubicBezTo>
                    <a:pt x="6418" y="7773"/>
                    <a:pt x="6452" y="7774"/>
                    <a:pt x="6487" y="7774"/>
                  </a:cubicBezTo>
                  <a:cubicBezTo>
                    <a:pt x="6967" y="7774"/>
                    <a:pt x="7423" y="7560"/>
                    <a:pt x="7719" y="7186"/>
                  </a:cubicBezTo>
                  <a:cubicBezTo>
                    <a:pt x="8020" y="6768"/>
                    <a:pt x="8004" y="6183"/>
                    <a:pt x="7669" y="5799"/>
                  </a:cubicBezTo>
                  <a:cubicBezTo>
                    <a:pt x="7536" y="5699"/>
                    <a:pt x="7435" y="5599"/>
                    <a:pt x="7335" y="5465"/>
                  </a:cubicBezTo>
                  <a:cubicBezTo>
                    <a:pt x="7252" y="5281"/>
                    <a:pt x="7252" y="5047"/>
                    <a:pt x="7318" y="4864"/>
                  </a:cubicBezTo>
                  <a:cubicBezTo>
                    <a:pt x="7402" y="4663"/>
                    <a:pt x="7435" y="4446"/>
                    <a:pt x="7419" y="4229"/>
                  </a:cubicBezTo>
                  <a:cubicBezTo>
                    <a:pt x="7318" y="3711"/>
                    <a:pt x="6583" y="3510"/>
                    <a:pt x="6450" y="2992"/>
                  </a:cubicBezTo>
                  <a:cubicBezTo>
                    <a:pt x="6383" y="2708"/>
                    <a:pt x="6500" y="2424"/>
                    <a:pt x="6533" y="2140"/>
                  </a:cubicBezTo>
                  <a:cubicBezTo>
                    <a:pt x="6651" y="1240"/>
                    <a:pt x="5933" y="544"/>
                    <a:pt x="5128" y="544"/>
                  </a:cubicBezTo>
                  <a:cubicBezTo>
                    <a:pt x="4902" y="544"/>
                    <a:pt x="4668" y="599"/>
                    <a:pt x="4445" y="720"/>
                  </a:cubicBezTo>
                  <a:cubicBezTo>
                    <a:pt x="4227" y="436"/>
                    <a:pt x="3927" y="252"/>
                    <a:pt x="3576" y="168"/>
                  </a:cubicBezTo>
                  <a:cubicBezTo>
                    <a:pt x="3269" y="94"/>
                    <a:pt x="2910" y="0"/>
                    <a:pt x="25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2" name="Google Shape;4492;p60"/>
            <p:cNvSpPr/>
            <p:nvPr/>
          </p:nvSpPr>
          <p:spPr>
            <a:xfrm>
              <a:off x="5536442" y="3655333"/>
              <a:ext cx="89996" cy="719202"/>
            </a:xfrm>
            <a:custGeom>
              <a:rect b="b" l="l" r="r" t="t"/>
              <a:pathLst>
                <a:path extrusionOk="0" h="22440" w="2808">
                  <a:moveTo>
                    <a:pt x="2808" y="0"/>
                  </a:moveTo>
                  <a:cubicBezTo>
                    <a:pt x="2808" y="1"/>
                    <a:pt x="1" y="9173"/>
                    <a:pt x="168" y="12130"/>
                  </a:cubicBezTo>
                  <a:cubicBezTo>
                    <a:pt x="352" y="15071"/>
                    <a:pt x="2491" y="22440"/>
                    <a:pt x="2491" y="22440"/>
                  </a:cubicBezTo>
                  <a:lnTo>
                    <a:pt x="2808"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3" name="Google Shape;4493;p60"/>
            <p:cNvSpPr/>
            <p:nvPr/>
          </p:nvSpPr>
          <p:spPr>
            <a:xfrm>
              <a:off x="5596440" y="3602290"/>
              <a:ext cx="200825" cy="773334"/>
            </a:xfrm>
            <a:custGeom>
              <a:rect b="b" l="l" r="r" t="t"/>
              <a:pathLst>
                <a:path extrusionOk="0" h="24129" w="6266">
                  <a:moveTo>
                    <a:pt x="1036" y="1"/>
                  </a:moveTo>
                  <a:lnTo>
                    <a:pt x="0" y="12064"/>
                  </a:lnTo>
                  <a:lnTo>
                    <a:pt x="619" y="24128"/>
                  </a:lnTo>
                  <a:lnTo>
                    <a:pt x="2707" y="24078"/>
                  </a:lnTo>
                  <a:cubicBezTo>
                    <a:pt x="2707" y="24078"/>
                    <a:pt x="3659" y="14203"/>
                    <a:pt x="3726" y="12014"/>
                  </a:cubicBezTo>
                  <a:cubicBezTo>
                    <a:pt x="3743" y="11296"/>
                    <a:pt x="4812" y="8155"/>
                    <a:pt x="5865" y="5515"/>
                  </a:cubicBezTo>
                  <a:cubicBezTo>
                    <a:pt x="6066" y="5013"/>
                    <a:pt x="6199" y="4479"/>
                    <a:pt x="6249" y="3927"/>
                  </a:cubicBezTo>
                  <a:cubicBezTo>
                    <a:pt x="6266" y="3777"/>
                    <a:pt x="6266" y="3627"/>
                    <a:pt x="6266" y="3460"/>
                  </a:cubicBezTo>
                  <a:cubicBezTo>
                    <a:pt x="6233" y="1913"/>
                    <a:pt x="5007" y="101"/>
                    <a:pt x="4930" y="101"/>
                  </a:cubicBezTo>
                  <a:cubicBezTo>
                    <a:pt x="4930" y="101"/>
                    <a:pt x="4930" y="101"/>
                    <a:pt x="4929" y="101"/>
                  </a:cubicBezTo>
                  <a:lnTo>
                    <a:pt x="1036" y="1"/>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4" name="Google Shape;4494;p60"/>
            <p:cNvSpPr/>
            <p:nvPr/>
          </p:nvSpPr>
          <p:spPr>
            <a:xfrm>
              <a:off x="5493079" y="3606040"/>
              <a:ext cx="338480" cy="398606"/>
            </a:xfrm>
            <a:custGeom>
              <a:rect b="b" l="l" r="r" t="t"/>
              <a:pathLst>
                <a:path extrusionOk="0" h="12437" w="10561">
                  <a:moveTo>
                    <a:pt x="8990" y="1"/>
                  </a:moveTo>
                  <a:lnTo>
                    <a:pt x="2824" y="719"/>
                  </a:lnTo>
                  <a:lnTo>
                    <a:pt x="1638" y="5281"/>
                  </a:lnTo>
                  <a:lnTo>
                    <a:pt x="1" y="12415"/>
                  </a:lnTo>
                  <a:cubicBezTo>
                    <a:pt x="301" y="11830"/>
                    <a:pt x="800" y="11609"/>
                    <a:pt x="1400" y="11609"/>
                  </a:cubicBezTo>
                  <a:cubicBezTo>
                    <a:pt x="2033" y="11609"/>
                    <a:pt x="2780" y="11855"/>
                    <a:pt x="3526" y="12181"/>
                  </a:cubicBezTo>
                  <a:cubicBezTo>
                    <a:pt x="3934" y="12363"/>
                    <a:pt x="4286" y="12437"/>
                    <a:pt x="4610" y="12437"/>
                  </a:cubicBezTo>
                  <a:cubicBezTo>
                    <a:pt x="5387" y="12437"/>
                    <a:pt x="5994" y="12012"/>
                    <a:pt x="6784" y="11647"/>
                  </a:cubicBezTo>
                  <a:cubicBezTo>
                    <a:pt x="6963" y="11562"/>
                    <a:pt x="7156" y="11527"/>
                    <a:pt x="7351" y="11527"/>
                  </a:cubicBezTo>
                  <a:cubicBezTo>
                    <a:pt x="8228" y="11527"/>
                    <a:pt x="9157" y="12232"/>
                    <a:pt x="9157" y="12232"/>
                  </a:cubicBezTo>
                  <a:cubicBezTo>
                    <a:pt x="9157" y="12232"/>
                    <a:pt x="8388" y="8372"/>
                    <a:pt x="9474" y="5214"/>
                  </a:cubicBezTo>
                  <a:cubicBezTo>
                    <a:pt x="10560" y="2023"/>
                    <a:pt x="8990" y="1"/>
                    <a:pt x="89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5" name="Google Shape;4495;p60"/>
            <p:cNvSpPr/>
            <p:nvPr/>
          </p:nvSpPr>
          <p:spPr>
            <a:xfrm>
              <a:off x="5560031" y="4374503"/>
              <a:ext cx="128008" cy="29262"/>
            </a:xfrm>
            <a:custGeom>
              <a:rect b="b" l="l" r="r" t="t"/>
              <a:pathLst>
                <a:path extrusionOk="0" h="913" w="3994">
                  <a:moveTo>
                    <a:pt x="3993" y="1"/>
                  </a:moveTo>
                  <a:lnTo>
                    <a:pt x="1838" y="34"/>
                  </a:lnTo>
                  <a:lnTo>
                    <a:pt x="1838" y="318"/>
                  </a:lnTo>
                  <a:cubicBezTo>
                    <a:pt x="1838" y="318"/>
                    <a:pt x="0" y="719"/>
                    <a:pt x="451" y="853"/>
                  </a:cubicBezTo>
                  <a:cubicBezTo>
                    <a:pt x="605" y="898"/>
                    <a:pt x="1054" y="913"/>
                    <a:pt x="1583" y="913"/>
                  </a:cubicBezTo>
                  <a:cubicBezTo>
                    <a:pt x="2433" y="913"/>
                    <a:pt x="3489" y="873"/>
                    <a:pt x="3860" y="853"/>
                  </a:cubicBezTo>
                  <a:lnTo>
                    <a:pt x="3993" y="836"/>
                  </a:lnTo>
                  <a:lnTo>
                    <a:pt x="3993"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6" name="Google Shape;4496;p60"/>
            <p:cNvSpPr/>
            <p:nvPr/>
          </p:nvSpPr>
          <p:spPr>
            <a:xfrm>
              <a:off x="5662848" y="4381906"/>
              <a:ext cx="25191" cy="19935"/>
            </a:xfrm>
            <a:custGeom>
              <a:rect b="b" l="l" r="r" t="t"/>
              <a:pathLst>
                <a:path extrusionOk="0" h="622" w="786">
                  <a:moveTo>
                    <a:pt x="729" y="1"/>
                  </a:moveTo>
                  <a:cubicBezTo>
                    <a:pt x="564" y="1"/>
                    <a:pt x="404" y="64"/>
                    <a:pt x="284" y="154"/>
                  </a:cubicBezTo>
                  <a:cubicBezTo>
                    <a:pt x="134" y="271"/>
                    <a:pt x="34" y="438"/>
                    <a:pt x="0" y="622"/>
                  </a:cubicBezTo>
                  <a:lnTo>
                    <a:pt x="785" y="605"/>
                  </a:lnTo>
                  <a:lnTo>
                    <a:pt x="785" y="4"/>
                  </a:lnTo>
                  <a:cubicBezTo>
                    <a:pt x="766" y="2"/>
                    <a:pt x="748" y="1"/>
                    <a:pt x="729"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7" name="Google Shape;4497;p60"/>
            <p:cNvSpPr/>
            <p:nvPr/>
          </p:nvSpPr>
          <p:spPr>
            <a:xfrm>
              <a:off x="5569646" y="4392162"/>
              <a:ext cx="118393" cy="11570"/>
            </a:xfrm>
            <a:custGeom>
              <a:rect b="b" l="l" r="r" t="t"/>
              <a:pathLst>
                <a:path extrusionOk="0" h="361" w="3694">
                  <a:moveTo>
                    <a:pt x="636" y="1"/>
                  </a:moveTo>
                  <a:cubicBezTo>
                    <a:pt x="636" y="1"/>
                    <a:pt x="1" y="185"/>
                    <a:pt x="84" y="285"/>
                  </a:cubicBezTo>
                  <a:cubicBezTo>
                    <a:pt x="126" y="335"/>
                    <a:pt x="757" y="360"/>
                    <a:pt x="1513" y="360"/>
                  </a:cubicBezTo>
                  <a:cubicBezTo>
                    <a:pt x="2269" y="360"/>
                    <a:pt x="3150" y="335"/>
                    <a:pt x="3693" y="285"/>
                  </a:cubicBezTo>
                  <a:lnTo>
                    <a:pt x="3693" y="235"/>
                  </a:lnTo>
                  <a:lnTo>
                    <a:pt x="836" y="268"/>
                  </a:lnTo>
                  <a:cubicBezTo>
                    <a:pt x="836" y="268"/>
                    <a:pt x="769" y="1"/>
                    <a:pt x="636"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8" name="Google Shape;4498;p60"/>
            <p:cNvSpPr/>
            <p:nvPr/>
          </p:nvSpPr>
          <p:spPr>
            <a:xfrm>
              <a:off x="5576088" y="4399149"/>
              <a:ext cx="111406" cy="1635"/>
            </a:xfrm>
            <a:custGeom>
              <a:rect b="b" l="l" r="r" t="t"/>
              <a:pathLst>
                <a:path extrusionOk="0" h="51" w="3476">
                  <a:moveTo>
                    <a:pt x="3359" y="0"/>
                  </a:moveTo>
                  <a:lnTo>
                    <a:pt x="2974" y="17"/>
                  </a:lnTo>
                  <a:cubicBezTo>
                    <a:pt x="2640" y="17"/>
                    <a:pt x="2189" y="34"/>
                    <a:pt x="1688" y="34"/>
                  </a:cubicBezTo>
                  <a:cubicBezTo>
                    <a:pt x="1187" y="34"/>
                    <a:pt x="719" y="34"/>
                    <a:pt x="401" y="17"/>
                  </a:cubicBezTo>
                  <a:lnTo>
                    <a:pt x="0" y="17"/>
                  </a:lnTo>
                  <a:lnTo>
                    <a:pt x="401" y="34"/>
                  </a:lnTo>
                  <a:cubicBezTo>
                    <a:pt x="719" y="50"/>
                    <a:pt x="1187" y="50"/>
                    <a:pt x="1688" y="50"/>
                  </a:cubicBezTo>
                  <a:cubicBezTo>
                    <a:pt x="2189" y="50"/>
                    <a:pt x="2640" y="50"/>
                    <a:pt x="2974" y="34"/>
                  </a:cubicBezTo>
                  <a:lnTo>
                    <a:pt x="3359" y="17"/>
                  </a:lnTo>
                  <a:lnTo>
                    <a:pt x="3476"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9" name="Google Shape;4499;p60"/>
            <p:cNvSpPr/>
            <p:nvPr/>
          </p:nvSpPr>
          <p:spPr>
            <a:xfrm>
              <a:off x="5589485" y="4391105"/>
              <a:ext cx="6987" cy="10737"/>
            </a:xfrm>
            <a:custGeom>
              <a:rect b="b" l="l" r="r" t="t"/>
              <a:pathLst>
                <a:path extrusionOk="0" h="335" w="218">
                  <a:moveTo>
                    <a:pt x="0" y="1"/>
                  </a:moveTo>
                  <a:lnTo>
                    <a:pt x="0" y="1"/>
                  </a:lnTo>
                  <a:cubicBezTo>
                    <a:pt x="50" y="51"/>
                    <a:pt x="100" y="101"/>
                    <a:pt x="134" y="151"/>
                  </a:cubicBezTo>
                  <a:cubicBezTo>
                    <a:pt x="167" y="218"/>
                    <a:pt x="201" y="285"/>
                    <a:pt x="217" y="335"/>
                  </a:cubicBezTo>
                  <a:cubicBezTo>
                    <a:pt x="217" y="201"/>
                    <a:pt x="134" y="67"/>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60"/>
            <p:cNvSpPr/>
            <p:nvPr/>
          </p:nvSpPr>
          <p:spPr>
            <a:xfrm>
              <a:off x="5614099" y="4384150"/>
              <a:ext cx="4327" cy="5929"/>
            </a:xfrm>
            <a:custGeom>
              <a:rect b="b" l="l" r="r" t="t"/>
              <a:pathLst>
                <a:path extrusionOk="0" h="185" w="135">
                  <a:moveTo>
                    <a:pt x="1" y="0"/>
                  </a:moveTo>
                  <a:cubicBezTo>
                    <a:pt x="1" y="17"/>
                    <a:pt x="17" y="50"/>
                    <a:pt x="51" y="101"/>
                  </a:cubicBezTo>
                  <a:cubicBezTo>
                    <a:pt x="84" y="151"/>
                    <a:pt x="118" y="184"/>
                    <a:pt x="118" y="184"/>
                  </a:cubicBezTo>
                  <a:cubicBezTo>
                    <a:pt x="134" y="184"/>
                    <a:pt x="101" y="134"/>
                    <a:pt x="68" y="84"/>
                  </a:cubicBezTo>
                  <a:cubicBezTo>
                    <a:pt x="51" y="34"/>
                    <a:pt x="17"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60"/>
            <p:cNvSpPr/>
            <p:nvPr/>
          </p:nvSpPr>
          <p:spPr>
            <a:xfrm>
              <a:off x="5618939" y="4383060"/>
              <a:ext cx="4840" cy="4327"/>
            </a:xfrm>
            <a:custGeom>
              <a:rect b="b" l="l" r="r" t="t"/>
              <a:pathLst>
                <a:path extrusionOk="0" h="135" w="151">
                  <a:moveTo>
                    <a:pt x="17" y="1"/>
                  </a:moveTo>
                  <a:lnTo>
                    <a:pt x="17" y="1"/>
                  </a:lnTo>
                  <a:cubicBezTo>
                    <a:pt x="0" y="18"/>
                    <a:pt x="33" y="51"/>
                    <a:pt x="67" y="84"/>
                  </a:cubicBezTo>
                  <a:cubicBezTo>
                    <a:pt x="100" y="118"/>
                    <a:pt x="134" y="135"/>
                    <a:pt x="150" y="135"/>
                  </a:cubicBezTo>
                  <a:cubicBezTo>
                    <a:pt x="150" y="118"/>
                    <a:pt x="117" y="84"/>
                    <a:pt x="84" y="51"/>
                  </a:cubicBezTo>
                  <a:cubicBezTo>
                    <a:pt x="50" y="34"/>
                    <a:pt x="17"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60"/>
            <p:cNvSpPr/>
            <p:nvPr/>
          </p:nvSpPr>
          <p:spPr>
            <a:xfrm>
              <a:off x="5622913" y="4378733"/>
              <a:ext cx="4070" cy="2468"/>
            </a:xfrm>
            <a:custGeom>
              <a:rect b="b" l="l" r="r" t="t"/>
              <a:pathLst>
                <a:path extrusionOk="0" h="77" w="127">
                  <a:moveTo>
                    <a:pt x="66" y="0"/>
                  </a:moveTo>
                  <a:cubicBezTo>
                    <a:pt x="33" y="0"/>
                    <a:pt x="1" y="25"/>
                    <a:pt x="10" y="69"/>
                  </a:cubicBezTo>
                  <a:cubicBezTo>
                    <a:pt x="26" y="75"/>
                    <a:pt x="41" y="77"/>
                    <a:pt x="55" y="77"/>
                  </a:cubicBezTo>
                  <a:cubicBezTo>
                    <a:pt x="82" y="77"/>
                    <a:pt x="104" y="69"/>
                    <a:pt x="127" y="69"/>
                  </a:cubicBezTo>
                  <a:cubicBezTo>
                    <a:pt x="127" y="21"/>
                    <a:pt x="96" y="0"/>
                    <a:pt x="6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60"/>
            <p:cNvSpPr/>
            <p:nvPr/>
          </p:nvSpPr>
          <p:spPr>
            <a:xfrm>
              <a:off x="5619997" y="4376105"/>
              <a:ext cx="8077" cy="1154"/>
            </a:xfrm>
            <a:custGeom>
              <a:rect b="b" l="l" r="r" t="t"/>
              <a:pathLst>
                <a:path extrusionOk="0" h="36" w="252">
                  <a:moveTo>
                    <a:pt x="251" y="1"/>
                  </a:moveTo>
                  <a:cubicBezTo>
                    <a:pt x="218" y="1"/>
                    <a:pt x="168" y="1"/>
                    <a:pt x="134" y="17"/>
                  </a:cubicBezTo>
                  <a:lnTo>
                    <a:pt x="0" y="17"/>
                  </a:lnTo>
                  <a:cubicBezTo>
                    <a:pt x="32" y="30"/>
                    <a:pt x="67" y="36"/>
                    <a:pt x="101" y="36"/>
                  </a:cubicBezTo>
                  <a:cubicBezTo>
                    <a:pt x="156" y="36"/>
                    <a:pt x="210" y="2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60"/>
            <p:cNvSpPr/>
            <p:nvPr/>
          </p:nvSpPr>
          <p:spPr>
            <a:xfrm>
              <a:off x="5602337" y="4378060"/>
              <a:ext cx="13397" cy="7179"/>
            </a:xfrm>
            <a:custGeom>
              <a:rect b="b" l="l" r="r" t="t"/>
              <a:pathLst>
                <a:path extrusionOk="0" h="224" w="418">
                  <a:moveTo>
                    <a:pt x="134" y="0"/>
                  </a:moveTo>
                  <a:cubicBezTo>
                    <a:pt x="99" y="0"/>
                    <a:pt x="65" y="8"/>
                    <a:pt x="34" y="23"/>
                  </a:cubicBezTo>
                  <a:cubicBezTo>
                    <a:pt x="17" y="40"/>
                    <a:pt x="0" y="57"/>
                    <a:pt x="17" y="73"/>
                  </a:cubicBezTo>
                  <a:cubicBezTo>
                    <a:pt x="17" y="90"/>
                    <a:pt x="34" y="107"/>
                    <a:pt x="50" y="124"/>
                  </a:cubicBezTo>
                  <a:cubicBezTo>
                    <a:pt x="67" y="140"/>
                    <a:pt x="100" y="157"/>
                    <a:pt x="134" y="157"/>
                  </a:cubicBezTo>
                  <a:cubicBezTo>
                    <a:pt x="184" y="174"/>
                    <a:pt x="234" y="190"/>
                    <a:pt x="284" y="190"/>
                  </a:cubicBezTo>
                  <a:lnTo>
                    <a:pt x="384" y="190"/>
                  </a:lnTo>
                  <a:cubicBezTo>
                    <a:pt x="384" y="190"/>
                    <a:pt x="384" y="189"/>
                    <a:pt x="384" y="188"/>
                  </a:cubicBezTo>
                  <a:lnTo>
                    <a:pt x="384" y="188"/>
                  </a:lnTo>
                  <a:cubicBezTo>
                    <a:pt x="385" y="188"/>
                    <a:pt x="385" y="188"/>
                    <a:pt x="385" y="189"/>
                  </a:cubicBezTo>
                  <a:lnTo>
                    <a:pt x="385" y="189"/>
                  </a:lnTo>
                  <a:cubicBezTo>
                    <a:pt x="385" y="188"/>
                    <a:pt x="385" y="188"/>
                    <a:pt x="384" y="187"/>
                  </a:cubicBezTo>
                  <a:lnTo>
                    <a:pt x="384" y="187"/>
                  </a:lnTo>
                  <a:cubicBezTo>
                    <a:pt x="384" y="188"/>
                    <a:pt x="384" y="188"/>
                    <a:pt x="384" y="188"/>
                  </a:cubicBezTo>
                  <a:lnTo>
                    <a:pt x="384" y="188"/>
                  </a:lnTo>
                  <a:cubicBezTo>
                    <a:pt x="361" y="186"/>
                    <a:pt x="327" y="182"/>
                    <a:pt x="284" y="174"/>
                  </a:cubicBezTo>
                  <a:cubicBezTo>
                    <a:pt x="234" y="157"/>
                    <a:pt x="184" y="157"/>
                    <a:pt x="134" y="140"/>
                  </a:cubicBezTo>
                  <a:cubicBezTo>
                    <a:pt x="117" y="124"/>
                    <a:pt x="84" y="124"/>
                    <a:pt x="67" y="107"/>
                  </a:cubicBezTo>
                  <a:cubicBezTo>
                    <a:pt x="34" y="90"/>
                    <a:pt x="34" y="57"/>
                    <a:pt x="50" y="40"/>
                  </a:cubicBezTo>
                  <a:cubicBezTo>
                    <a:pt x="75" y="32"/>
                    <a:pt x="105" y="27"/>
                    <a:pt x="134" y="27"/>
                  </a:cubicBezTo>
                  <a:cubicBezTo>
                    <a:pt x="163" y="27"/>
                    <a:pt x="192" y="32"/>
                    <a:pt x="217" y="40"/>
                  </a:cubicBezTo>
                  <a:cubicBezTo>
                    <a:pt x="267" y="40"/>
                    <a:pt x="301" y="73"/>
                    <a:pt x="334" y="107"/>
                  </a:cubicBezTo>
                  <a:cubicBezTo>
                    <a:pt x="357" y="129"/>
                    <a:pt x="372" y="160"/>
                    <a:pt x="384" y="187"/>
                  </a:cubicBezTo>
                  <a:lnTo>
                    <a:pt x="384" y="187"/>
                  </a:lnTo>
                  <a:cubicBezTo>
                    <a:pt x="383" y="155"/>
                    <a:pt x="367" y="123"/>
                    <a:pt x="351" y="107"/>
                  </a:cubicBezTo>
                  <a:cubicBezTo>
                    <a:pt x="293" y="38"/>
                    <a:pt x="212" y="0"/>
                    <a:pt x="134" y="0"/>
                  </a:cubicBezTo>
                  <a:close/>
                  <a:moveTo>
                    <a:pt x="385" y="189"/>
                  </a:moveTo>
                  <a:lnTo>
                    <a:pt x="385" y="189"/>
                  </a:lnTo>
                  <a:cubicBezTo>
                    <a:pt x="385" y="189"/>
                    <a:pt x="385" y="190"/>
                    <a:pt x="386" y="190"/>
                  </a:cubicBezTo>
                  <a:lnTo>
                    <a:pt x="418" y="190"/>
                  </a:lnTo>
                  <a:cubicBezTo>
                    <a:pt x="418" y="190"/>
                    <a:pt x="406" y="190"/>
                    <a:pt x="385" y="189"/>
                  </a:cubicBezTo>
                  <a:close/>
                  <a:moveTo>
                    <a:pt x="384" y="190"/>
                  </a:moveTo>
                  <a:cubicBezTo>
                    <a:pt x="385" y="191"/>
                    <a:pt x="386" y="192"/>
                    <a:pt x="387" y="193"/>
                  </a:cubicBezTo>
                  <a:lnTo>
                    <a:pt x="387" y="193"/>
                  </a:lnTo>
                  <a:cubicBezTo>
                    <a:pt x="387" y="192"/>
                    <a:pt x="386" y="191"/>
                    <a:pt x="386" y="190"/>
                  </a:cubicBezTo>
                  <a:close/>
                  <a:moveTo>
                    <a:pt x="387" y="193"/>
                  </a:moveTo>
                  <a:cubicBezTo>
                    <a:pt x="392" y="204"/>
                    <a:pt x="396" y="215"/>
                    <a:pt x="401" y="224"/>
                  </a:cubicBezTo>
                  <a:cubicBezTo>
                    <a:pt x="401" y="224"/>
                    <a:pt x="401" y="209"/>
                    <a:pt x="387" y="193"/>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60"/>
            <p:cNvSpPr/>
            <p:nvPr/>
          </p:nvSpPr>
          <p:spPr>
            <a:xfrm>
              <a:off x="5613555" y="4375592"/>
              <a:ext cx="7019" cy="8589"/>
            </a:xfrm>
            <a:custGeom>
              <a:rect b="b" l="l" r="r" t="t"/>
              <a:pathLst>
                <a:path extrusionOk="0" h="268" w="219">
                  <a:moveTo>
                    <a:pt x="168" y="0"/>
                  </a:moveTo>
                  <a:cubicBezTo>
                    <a:pt x="118" y="17"/>
                    <a:pt x="68" y="33"/>
                    <a:pt x="51" y="84"/>
                  </a:cubicBezTo>
                  <a:cubicBezTo>
                    <a:pt x="34" y="100"/>
                    <a:pt x="18" y="150"/>
                    <a:pt x="18" y="184"/>
                  </a:cubicBezTo>
                  <a:cubicBezTo>
                    <a:pt x="1" y="217"/>
                    <a:pt x="18" y="251"/>
                    <a:pt x="34" y="267"/>
                  </a:cubicBezTo>
                  <a:cubicBezTo>
                    <a:pt x="18" y="234"/>
                    <a:pt x="34" y="217"/>
                    <a:pt x="34" y="184"/>
                  </a:cubicBezTo>
                  <a:cubicBezTo>
                    <a:pt x="34" y="150"/>
                    <a:pt x="51" y="117"/>
                    <a:pt x="68" y="84"/>
                  </a:cubicBezTo>
                  <a:cubicBezTo>
                    <a:pt x="82" y="69"/>
                    <a:pt x="109" y="30"/>
                    <a:pt x="137" y="30"/>
                  </a:cubicBezTo>
                  <a:cubicBezTo>
                    <a:pt x="142" y="30"/>
                    <a:pt x="147" y="31"/>
                    <a:pt x="151" y="33"/>
                  </a:cubicBezTo>
                  <a:cubicBezTo>
                    <a:pt x="201" y="33"/>
                    <a:pt x="185" y="84"/>
                    <a:pt x="168" y="117"/>
                  </a:cubicBezTo>
                  <a:cubicBezTo>
                    <a:pt x="151" y="150"/>
                    <a:pt x="135" y="184"/>
                    <a:pt x="101" y="201"/>
                  </a:cubicBezTo>
                  <a:cubicBezTo>
                    <a:pt x="68" y="251"/>
                    <a:pt x="34" y="267"/>
                    <a:pt x="34" y="267"/>
                  </a:cubicBezTo>
                  <a:cubicBezTo>
                    <a:pt x="68" y="267"/>
                    <a:pt x="101" y="234"/>
                    <a:pt x="118" y="217"/>
                  </a:cubicBezTo>
                  <a:cubicBezTo>
                    <a:pt x="151" y="184"/>
                    <a:pt x="168" y="167"/>
                    <a:pt x="185" y="134"/>
                  </a:cubicBezTo>
                  <a:cubicBezTo>
                    <a:pt x="201" y="117"/>
                    <a:pt x="201" y="84"/>
                    <a:pt x="201" y="67"/>
                  </a:cubicBezTo>
                  <a:cubicBezTo>
                    <a:pt x="218" y="33"/>
                    <a:pt x="185" y="17"/>
                    <a:pt x="1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60"/>
            <p:cNvSpPr/>
            <p:nvPr/>
          </p:nvSpPr>
          <p:spPr>
            <a:xfrm>
              <a:off x="5664450" y="4381458"/>
              <a:ext cx="24646" cy="19871"/>
            </a:xfrm>
            <a:custGeom>
              <a:rect b="b" l="l" r="r" t="t"/>
              <a:pathLst>
                <a:path extrusionOk="0" h="620" w="769">
                  <a:moveTo>
                    <a:pt x="602" y="1"/>
                  </a:moveTo>
                  <a:cubicBezTo>
                    <a:pt x="334" y="18"/>
                    <a:pt x="101" y="201"/>
                    <a:pt x="17" y="452"/>
                  </a:cubicBezTo>
                  <a:cubicBezTo>
                    <a:pt x="17" y="502"/>
                    <a:pt x="0" y="535"/>
                    <a:pt x="0" y="569"/>
                  </a:cubicBezTo>
                  <a:cubicBezTo>
                    <a:pt x="0" y="586"/>
                    <a:pt x="0" y="602"/>
                    <a:pt x="0" y="619"/>
                  </a:cubicBezTo>
                  <a:cubicBezTo>
                    <a:pt x="0" y="619"/>
                    <a:pt x="17" y="552"/>
                    <a:pt x="50" y="469"/>
                  </a:cubicBezTo>
                  <a:cubicBezTo>
                    <a:pt x="134" y="218"/>
                    <a:pt x="351" y="51"/>
                    <a:pt x="602" y="18"/>
                  </a:cubicBezTo>
                  <a:cubicBezTo>
                    <a:pt x="635" y="12"/>
                    <a:pt x="665" y="10"/>
                    <a:pt x="690" y="10"/>
                  </a:cubicBezTo>
                  <a:cubicBezTo>
                    <a:pt x="739" y="10"/>
                    <a:pt x="769" y="18"/>
                    <a:pt x="769" y="18"/>
                  </a:cubicBezTo>
                  <a:cubicBezTo>
                    <a:pt x="752" y="1"/>
                    <a:pt x="735" y="1"/>
                    <a:pt x="7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60"/>
            <p:cNvSpPr/>
            <p:nvPr/>
          </p:nvSpPr>
          <p:spPr>
            <a:xfrm>
              <a:off x="5635541" y="4392707"/>
              <a:ext cx="20352" cy="1314"/>
            </a:xfrm>
            <a:custGeom>
              <a:rect b="b" l="l" r="r" t="t"/>
              <a:pathLst>
                <a:path extrusionOk="0" h="41" w="635">
                  <a:moveTo>
                    <a:pt x="317" y="1"/>
                  </a:moveTo>
                  <a:cubicBezTo>
                    <a:pt x="234" y="9"/>
                    <a:pt x="155" y="9"/>
                    <a:pt x="96" y="9"/>
                  </a:cubicBezTo>
                  <a:cubicBezTo>
                    <a:pt x="38" y="9"/>
                    <a:pt x="0" y="9"/>
                    <a:pt x="0" y="17"/>
                  </a:cubicBezTo>
                  <a:cubicBezTo>
                    <a:pt x="98" y="32"/>
                    <a:pt x="192" y="41"/>
                    <a:pt x="286" y="41"/>
                  </a:cubicBezTo>
                  <a:cubicBezTo>
                    <a:pt x="401" y="41"/>
                    <a:pt x="515" y="28"/>
                    <a:pt x="6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60"/>
            <p:cNvSpPr/>
            <p:nvPr/>
          </p:nvSpPr>
          <p:spPr>
            <a:xfrm>
              <a:off x="5667110" y="4392707"/>
              <a:ext cx="2179" cy="3782"/>
            </a:xfrm>
            <a:custGeom>
              <a:rect b="b" l="l" r="r" t="t"/>
              <a:pathLst>
                <a:path extrusionOk="0" h="118" w="68">
                  <a:moveTo>
                    <a:pt x="68" y="1"/>
                  </a:moveTo>
                  <a:cubicBezTo>
                    <a:pt x="68" y="1"/>
                    <a:pt x="34" y="17"/>
                    <a:pt x="18" y="51"/>
                  </a:cubicBezTo>
                  <a:cubicBezTo>
                    <a:pt x="1" y="84"/>
                    <a:pt x="1" y="118"/>
                    <a:pt x="18" y="118"/>
                  </a:cubicBezTo>
                  <a:cubicBezTo>
                    <a:pt x="18" y="118"/>
                    <a:pt x="34" y="101"/>
                    <a:pt x="34" y="68"/>
                  </a:cubicBezTo>
                  <a:cubicBezTo>
                    <a:pt x="51" y="34"/>
                    <a:pt x="68" y="1"/>
                    <a:pt x="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60"/>
            <p:cNvSpPr/>
            <p:nvPr/>
          </p:nvSpPr>
          <p:spPr>
            <a:xfrm>
              <a:off x="5671405" y="4386297"/>
              <a:ext cx="3237" cy="2692"/>
            </a:xfrm>
            <a:custGeom>
              <a:rect b="b" l="l" r="r" t="t"/>
              <a:pathLst>
                <a:path extrusionOk="0" h="84" w="101">
                  <a:moveTo>
                    <a:pt x="84" y="0"/>
                  </a:moveTo>
                  <a:cubicBezTo>
                    <a:pt x="84" y="0"/>
                    <a:pt x="67" y="17"/>
                    <a:pt x="34" y="34"/>
                  </a:cubicBezTo>
                  <a:cubicBezTo>
                    <a:pt x="17" y="67"/>
                    <a:pt x="0" y="84"/>
                    <a:pt x="17" y="84"/>
                  </a:cubicBezTo>
                  <a:cubicBezTo>
                    <a:pt x="17" y="84"/>
                    <a:pt x="34" y="84"/>
                    <a:pt x="67" y="50"/>
                  </a:cubicBezTo>
                  <a:cubicBezTo>
                    <a:pt x="84" y="34"/>
                    <a:pt x="101" y="17"/>
                    <a:pt x="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60"/>
            <p:cNvSpPr/>
            <p:nvPr/>
          </p:nvSpPr>
          <p:spPr>
            <a:xfrm>
              <a:off x="5677302" y="4383060"/>
              <a:ext cx="4295" cy="1859"/>
            </a:xfrm>
            <a:custGeom>
              <a:rect b="b" l="l" r="r" t="t"/>
              <a:pathLst>
                <a:path extrusionOk="0" h="58" w="134">
                  <a:moveTo>
                    <a:pt x="67" y="1"/>
                  </a:moveTo>
                  <a:cubicBezTo>
                    <a:pt x="17" y="18"/>
                    <a:pt x="0" y="51"/>
                    <a:pt x="17" y="51"/>
                  </a:cubicBezTo>
                  <a:cubicBezTo>
                    <a:pt x="17" y="56"/>
                    <a:pt x="18" y="58"/>
                    <a:pt x="21" y="58"/>
                  </a:cubicBezTo>
                  <a:cubicBezTo>
                    <a:pt x="28" y="58"/>
                    <a:pt x="43" y="46"/>
                    <a:pt x="67" y="34"/>
                  </a:cubicBezTo>
                  <a:cubicBezTo>
                    <a:pt x="101" y="18"/>
                    <a:pt x="134" y="18"/>
                    <a:pt x="134" y="18"/>
                  </a:cubicBezTo>
                  <a:cubicBezTo>
                    <a:pt x="134" y="1"/>
                    <a:pt x="101" y="1"/>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60"/>
            <p:cNvSpPr/>
            <p:nvPr/>
          </p:nvSpPr>
          <p:spPr>
            <a:xfrm>
              <a:off x="5684802" y="4382002"/>
              <a:ext cx="2179" cy="1090"/>
            </a:xfrm>
            <a:custGeom>
              <a:rect b="b" l="l" r="r" t="t"/>
              <a:pathLst>
                <a:path extrusionOk="0" h="34" w="68">
                  <a:moveTo>
                    <a:pt x="17" y="1"/>
                  </a:moveTo>
                  <a:cubicBezTo>
                    <a:pt x="0" y="17"/>
                    <a:pt x="0" y="17"/>
                    <a:pt x="0" y="34"/>
                  </a:cubicBezTo>
                  <a:lnTo>
                    <a:pt x="34" y="34"/>
                  </a:lnTo>
                  <a:cubicBezTo>
                    <a:pt x="50" y="17"/>
                    <a:pt x="67" y="17"/>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60"/>
            <p:cNvSpPr/>
            <p:nvPr/>
          </p:nvSpPr>
          <p:spPr>
            <a:xfrm>
              <a:off x="5497373" y="3325731"/>
              <a:ext cx="319186" cy="322647"/>
            </a:xfrm>
            <a:custGeom>
              <a:rect b="b" l="l" r="r" t="t"/>
              <a:pathLst>
                <a:path extrusionOk="0" h="10067" w="9959">
                  <a:moveTo>
                    <a:pt x="6885" y="0"/>
                  </a:moveTo>
                  <a:cubicBezTo>
                    <a:pt x="6813" y="0"/>
                    <a:pt x="6740" y="3"/>
                    <a:pt x="6667" y="8"/>
                  </a:cubicBezTo>
                  <a:lnTo>
                    <a:pt x="4294" y="159"/>
                  </a:lnTo>
                  <a:cubicBezTo>
                    <a:pt x="4294" y="159"/>
                    <a:pt x="4170" y="133"/>
                    <a:pt x="3962" y="133"/>
                  </a:cubicBezTo>
                  <a:cubicBezTo>
                    <a:pt x="3364" y="133"/>
                    <a:pt x="2076" y="345"/>
                    <a:pt x="1120" y="1997"/>
                  </a:cubicBezTo>
                  <a:lnTo>
                    <a:pt x="0" y="4085"/>
                  </a:lnTo>
                  <a:lnTo>
                    <a:pt x="2406" y="5439"/>
                  </a:lnTo>
                  <a:lnTo>
                    <a:pt x="2573" y="5255"/>
                  </a:lnTo>
                  <a:lnTo>
                    <a:pt x="2740" y="5589"/>
                  </a:lnTo>
                  <a:lnTo>
                    <a:pt x="2590" y="10067"/>
                  </a:lnTo>
                  <a:lnTo>
                    <a:pt x="9106" y="8830"/>
                  </a:lnTo>
                  <a:lnTo>
                    <a:pt x="8572" y="8079"/>
                  </a:lnTo>
                  <a:cubicBezTo>
                    <a:pt x="8054" y="7360"/>
                    <a:pt x="8171" y="6374"/>
                    <a:pt x="8371" y="5522"/>
                  </a:cubicBezTo>
                  <a:lnTo>
                    <a:pt x="8455" y="5238"/>
                  </a:lnTo>
                  <a:lnTo>
                    <a:pt x="9825" y="5255"/>
                  </a:lnTo>
                  <a:cubicBezTo>
                    <a:pt x="9825" y="5255"/>
                    <a:pt x="9959" y="4486"/>
                    <a:pt x="9825" y="2765"/>
                  </a:cubicBezTo>
                  <a:cubicBezTo>
                    <a:pt x="9825" y="2732"/>
                    <a:pt x="9825" y="2715"/>
                    <a:pt x="9825" y="2682"/>
                  </a:cubicBezTo>
                  <a:cubicBezTo>
                    <a:pt x="9681" y="1151"/>
                    <a:pt x="8396" y="0"/>
                    <a:pt x="688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60"/>
            <p:cNvSpPr/>
            <p:nvPr/>
          </p:nvSpPr>
          <p:spPr>
            <a:xfrm>
              <a:off x="5574998" y="3433098"/>
              <a:ext cx="15031" cy="71760"/>
            </a:xfrm>
            <a:custGeom>
              <a:rect b="b" l="l" r="r" t="t"/>
              <a:pathLst>
                <a:path extrusionOk="0" h="2239" w="469">
                  <a:moveTo>
                    <a:pt x="469" y="0"/>
                  </a:moveTo>
                  <a:lnTo>
                    <a:pt x="469" y="0"/>
                  </a:lnTo>
                  <a:cubicBezTo>
                    <a:pt x="419" y="100"/>
                    <a:pt x="369" y="217"/>
                    <a:pt x="335" y="317"/>
                  </a:cubicBezTo>
                  <a:cubicBezTo>
                    <a:pt x="268" y="535"/>
                    <a:pt x="168" y="802"/>
                    <a:pt x="68" y="1120"/>
                  </a:cubicBezTo>
                  <a:cubicBezTo>
                    <a:pt x="18" y="1270"/>
                    <a:pt x="1" y="1420"/>
                    <a:pt x="18" y="1587"/>
                  </a:cubicBezTo>
                  <a:cubicBezTo>
                    <a:pt x="34" y="1704"/>
                    <a:pt x="84" y="1838"/>
                    <a:pt x="135" y="1955"/>
                  </a:cubicBezTo>
                  <a:cubicBezTo>
                    <a:pt x="185" y="2055"/>
                    <a:pt x="252" y="2155"/>
                    <a:pt x="318" y="2239"/>
                  </a:cubicBezTo>
                  <a:cubicBezTo>
                    <a:pt x="285" y="2139"/>
                    <a:pt x="235" y="2038"/>
                    <a:pt x="185" y="1922"/>
                  </a:cubicBezTo>
                  <a:cubicBezTo>
                    <a:pt x="68" y="1688"/>
                    <a:pt x="51" y="1404"/>
                    <a:pt x="135" y="1136"/>
                  </a:cubicBezTo>
                  <a:cubicBezTo>
                    <a:pt x="235" y="835"/>
                    <a:pt x="318" y="568"/>
                    <a:pt x="385" y="334"/>
                  </a:cubicBezTo>
                  <a:cubicBezTo>
                    <a:pt x="435" y="234"/>
                    <a:pt x="452" y="117"/>
                    <a:pt x="4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60"/>
            <p:cNvSpPr/>
            <p:nvPr/>
          </p:nvSpPr>
          <p:spPr>
            <a:xfrm>
              <a:off x="5725505" y="3419701"/>
              <a:ext cx="86759" cy="73266"/>
            </a:xfrm>
            <a:custGeom>
              <a:rect b="b" l="l" r="r" t="t"/>
              <a:pathLst>
                <a:path extrusionOk="0" h="2286" w="2707">
                  <a:moveTo>
                    <a:pt x="134" y="0"/>
                  </a:moveTo>
                  <a:cubicBezTo>
                    <a:pt x="117" y="50"/>
                    <a:pt x="100" y="101"/>
                    <a:pt x="100" y="151"/>
                  </a:cubicBezTo>
                  <a:cubicBezTo>
                    <a:pt x="84" y="251"/>
                    <a:pt x="84" y="401"/>
                    <a:pt x="67" y="585"/>
                  </a:cubicBezTo>
                  <a:cubicBezTo>
                    <a:pt x="50" y="953"/>
                    <a:pt x="50" y="1471"/>
                    <a:pt x="0" y="2039"/>
                  </a:cubicBezTo>
                  <a:lnTo>
                    <a:pt x="0" y="2072"/>
                  </a:lnTo>
                  <a:lnTo>
                    <a:pt x="33" y="2089"/>
                  </a:lnTo>
                  <a:lnTo>
                    <a:pt x="351" y="2106"/>
                  </a:lnTo>
                  <a:cubicBezTo>
                    <a:pt x="1003" y="2172"/>
                    <a:pt x="1587" y="2206"/>
                    <a:pt x="2022" y="2239"/>
                  </a:cubicBezTo>
                  <a:lnTo>
                    <a:pt x="2523" y="2273"/>
                  </a:lnTo>
                  <a:cubicBezTo>
                    <a:pt x="2556" y="2281"/>
                    <a:pt x="2586" y="2285"/>
                    <a:pt x="2615" y="2285"/>
                  </a:cubicBezTo>
                  <a:cubicBezTo>
                    <a:pt x="2644" y="2285"/>
                    <a:pt x="2673" y="2281"/>
                    <a:pt x="2707" y="2273"/>
                  </a:cubicBezTo>
                  <a:cubicBezTo>
                    <a:pt x="2640" y="2256"/>
                    <a:pt x="2590" y="2256"/>
                    <a:pt x="2523" y="2239"/>
                  </a:cubicBezTo>
                  <a:lnTo>
                    <a:pt x="2022" y="2189"/>
                  </a:lnTo>
                  <a:cubicBezTo>
                    <a:pt x="1587" y="2156"/>
                    <a:pt x="1003" y="2089"/>
                    <a:pt x="351" y="2039"/>
                  </a:cubicBezTo>
                  <a:lnTo>
                    <a:pt x="86" y="2009"/>
                  </a:lnTo>
                  <a:lnTo>
                    <a:pt x="86" y="2009"/>
                  </a:lnTo>
                  <a:cubicBezTo>
                    <a:pt x="116" y="1443"/>
                    <a:pt x="101" y="943"/>
                    <a:pt x="117" y="585"/>
                  </a:cubicBezTo>
                  <a:cubicBezTo>
                    <a:pt x="117" y="418"/>
                    <a:pt x="117" y="268"/>
                    <a:pt x="134" y="151"/>
                  </a:cubicBezTo>
                  <a:cubicBezTo>
                    <a:pt x="134" y="101"/>
                    <a:pt x="134" y="5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60"/>
            <p:cNvSpPr/>
            <p:nvPr/>
          </p:nvSpPr>
          <p:spPr>
            <a:xfrm>
              <a:off x="5547179" y="3411657"/>
              <a:ext cx="6987" cy="7147"/>
            </a:xfrm>
            <a:custGeom>
              <a:rect b="b" l="l" r="r" t="t"/>
              <a:pathLst>
                <a:path extrusionOk="0" h="223" w="218">
                  <a:moveTo>
                    <a:pt x="17" y="1"/>
                  </a:moveTo>
                  <a:cubicBezTo>
                    <a:pt x="0" y="17"/>
                    <a:pt x="34" y="84"/>
                    <a:pt x="84" y="134"/>
                  </a:cubicBezTo>
                  <a:cubicBezTo>
                    <a:pt x="125" y="190"/>
                    <a:pt x="167" y="222"/>
                    <a:pt x="189" y="222"/>
                  </a:cubicBezTo>
                  <a:cubicBezTo>
                    <a:pt x="194" y="222"/>
                    <a:pt x="198" y="221"/>
                    <a:pt x="201" y="218"/>
                  </a:cubicBezTo>
                  <a:cubicBezTo>
                    <a:pt x="217" y="201"/>
                    <a:pt x="184" y="151"/>
                    <a:pt x="134" y="84"/>
                  </a:cubicBezTo>
                  <a:cubicBezTo>
                    <a:pt x="84" y="34"/>
                    <a:pt x="34" y="1"/>
                    <a:pt x="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60"/>
            <p:cNvSpPr/>
            <p:nvPr/>
          </p:nvSpPr>
          <p:spPr>
            <a:xfrm>
              <a:off x="5599645" y="3399349"/>
              <a:ext cx="9134" cy="10320"/>
            </a:xfrm>
            <a:custGeom>
              <a:rect b="b" l="l" r="r" t="t"/>
              <a:pathLst>
                <a:path extrusionOk="0" h="322" w="285">
                  <a:moveTo>
                    <a:pt x="268" y="0"/>
                  </a:moveTo>
                  <a:cubicBezTo>
                    <a:pt x="251" y="0"/>
                    <a:pt x="184" y="67"/>
                    <a:pt x="118" y="151"/>
                  </a:cubicBezTo>
                  <a:cubicBezTo>
                    <a:pt x="51" y="234"/>
                    <a:pt x="1" y="301"/>
                    <a:pt x="17" y="318"/>
                  </a:cubicBezTo>
                  <a:cubicBezTo>
                    <a:pt x="17" y="320"/>
                    <a:pt x="19" y="321"/>
                    <a:pt x="21" y="321"/>
                  </a:cubicBezTo>
                  <a:cubicBezTo>
                    <a:pt x="39" y="321"/>
                    <a:pt x="112" y="274"/>
                    <a:pt x="184" y="201"/>
                  </a:cubicBezTo>
                  <a:cubicBezTo>
                    <a:pt x="251" y="101"/>
                    <a:pt x="285" y="17"/>
                    <a:pt x="26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60"/>
            <p:cNvSpPr/>
            <p:nvPr/>
          </p:nvSpPr>
          <p:spPr>
            <a:xfrm>
              <a:off x="5589998" y="3377940"/>
              <a:ext cx="4872" cy="6570"/>
            </a:xfrm>
            <a:custGeom>
              <a:rect b="b" l="l" r="r" t="t"/>
              <a:pathLst>
                <a:path extrusionOk="0" h="205" w="152">
                  <a:moveTo>
                    <a:pt x="18" y="0"/>
                  </a:moveTo>
                  <a:cubicBezTo>
                    <a:pt x="1" y="17"/>
                    <a:pt x="18" y="67"/>
                    <a:pt x="51" y="117"/>
                  </a:cubicBezTo>
                  <a:cubicBezTo>
                    <a:pt x="79" y="172"/>
                    <a:pt x="106" y="205"/>
                    <a:pt x="124" y="205"/>
                  </a:cubicBezTo>
                  <a:cubicBezTo>
                    <a:pt x="128" y="205"/>
                    <a:pt x="132" y="203"/>
                    <a:pt x="134" y="201"/>
                  </a:cubicBezTo>
                  <a:cubicBezTo>
                    <a:pt x="151" y="184"/>
                    <a:pt x="134" y="134"/>
                    <a:pt x="101" y="84"/>
                  </a:cubicBezTo>
                  <a:cubicBezTo>
                    <a:pt x="68" y="33"/>
                    <a:pt x="34" y="0"/>
                    <a:pt x="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60"/>
            <p:cNvSpPr/>
            <p:nvPr/>
          </p:nvSpPr>
          <p:spPr>
            <a:xfrm>
              <a:off x="5607145" y="3460789"/>
              <a:ext cx="6987" cy="7788"/>
            </a:xfrm>
            <a:custGeom>
              <a:rect b="b" l="l" r="r" t="t"/>
              <a:pathLst>
                <a:path extrusionOk="0" h="243" w="218">
                  <a:moveTo>
                    <a:pt x="23" y="1"/>
                  </a:moveTo>
                  <a:cubicBezTo>
                    <a:pt x="19" y="1"/>
                    <a:pt x="17" y="2"/>
                    <a:pt x="17" y="5"/>
                  </a:cubicBezTo>
                  <a:cubicBezTo>
                    <a:pt x="0" y="22"/>
                    <a:pt x="34" y="72"/>
                    <a:pt x="84" y="139"/>
                  </a:cubicBezTo>
                  <a:cubicBezTo>
                    <a:pt x="128" y="197"/>
                    <a:pt x="171" y="242"/>
                    <a:pt x="193" y="242"/>
                  </a:cubicBezTo>
                  <a:cubicBezTo>
                    <a:pt x="196" y="242"/>
                    <a:pt x="199" y="241"/>
                    <a:pt x="201" y="239"/>
                  </a:cubicBezTo>
                  <a:cubicBezTo>
                    <a:pt x="218" y="239"/>
                    <a:pt x="201" y="155"/>
                    <a:pt x="151" y="88"/>
                  </a:cubicBezTo>
                  <a:cubicBezTo>
                    <a:pt x="95" y="33"/>
                    <a:pt x="40" y="1"/>
                    <a:pt x="2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60"/>
            <p:cNvSpPr/>
            <p:nvPr/>
          </p:nvSpPr>
          <p:spPr>
            <a:xfrm>
              <a:off x="5684257" y="3441559"/>
              <a:ext cx="8589" cy="10929"/>
            </a:xfrm>
            <a:custGeom>
              <a:rect b="b" l="l" r="r" t="t"/>
              <a:pathLst>
                <a:path extrusionOk="0" h="341" w="268">
                  <a:moveTo>
                    <a:pt x="244" y="1"/>
                  </a:moveTo>
                  <a:cubicBezTo>
                    <a:pt x="221" y="1"/>
                    <a:pt x="161" y="64"/>
                    <a:pt x="101" y="154"/>
                  </a:cubicBezTo>
                  <a:cubicBezTo>
                    <a:pt x="34" y="237"/>
                    <a:pt x="1" y="321"/>
                    <a:pt x="17" y="338"/>
                  </a:cubicBezTo>
                  <a:cubicBezTo>
                    <a:pt x="19" y="339"/>
                    <a:pt x="21" y="340"/>
                    <a:pt x="24" y="340"/>
                  </a:cubicBezTo>
                  <a:cubicBezTo>
                    <a:pt x="48" y="340"/>
                    <a:pt x="108" y="277"/>
                    <a:pt x="168" y="187"/>
                  </a:cubicBezTo>
                  <a:cubicBezTo>
                    <a:pt x="234" y="87"/>
                    <a:pt x="268" y="3"/>
                    <a:pt x="251" y="3"/>
                  </a:cubicBezTo>
                  <a:cubicBezTo>
                    <a:pt x="249" y="2"/>
                    <a:pt x="247" y="1"/>
                    <a:pt x="2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60"/>
            <p:cNvSpPr/>
            <p:nvPr/>
          </p:nvSpPr>
          <p:spPr>
            <a:xfrm>
              <a:off x="5652656" y="3413259"/>
              <a:ext cx="8077" cy="10737"/>
            </a:xfrm>
            <a:custGeom>
              <a:rect b="b" l="l" r="r" t="t"/>
              <a:pathLst>
                <a:path extrusionOk="0" h="335" w="252">
                  <a:moveTo>
                    <a:pt x="17" y="1"/>
                  </a:moveTo>
                  <a:cubicBezTo>
                    <a:pt x="1" y="18"/>
                    <a:pt x="34" y="101"/>
                    <a:pt x="101" y="185"/>
                  </a:cubicBezTo>
                  <a:cubicBezTo>
                    <a:pt x="151" y="285"/>
                    <a:pt x="218" y="335"/>
                    <a:pt x="235" y="335"/>
                  </a:cubicBezTo>
                  <a:cubicBezTo>
                    <a:pt x="251" y="318"/>
                    <a:pt x="218" y="235"/>
                    <a:pt x="151" y="151"/>
                  </a:cubicBezTo>
                  <a:cubicBezTo>
                    <a:pt x="101" y="51"/>
                    <a:pt x="34" y="1"/>
                    <a:pt x="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60"/>
            <p:cNvSpPr/>
            <p:nvPr/>
          </p:nvSpPr>
          <p:spPr>
            <a:xfrm>
              <a:off x="5644098" y="3506332"/>
              <a:ext cx="10192" cy="8301"/>
            </a:xfrm>
            <a:custGeom>
              <a:rect b="b" l="l" r="r" t="t"/>
              <a:pathLst>
                <a:path extrusionOk="0" h="259" w="318">
                  <a:moveTo>
                    <a:pt x="292" y="1"/>
                  </a:moveTo>
                  <a:cubicBezTo>
                    <a:pt x="267" y="1"/>
                    <a:pt x="207" y="46"/>
                    <a:pt x="134" y="104"/>
                  </a:cubicBezTo>
                  <a:cubicBezTo>
                    <a:pt x="50" y="171"/>
                    <a:pt x="0" y="255"/>
                    <a:pt x="0" y="255"/>
                  </a:cubicBezTo>
                  <a:cubicBezTo>
                    <a:pt x="3" y="258"/>
                    <a:pt x="8" y="259"/>
                    <a:pt x="15" y="259"/>
                  </a:cubicBezTo>
                  <a:cubicBezTo>
                    <a:pt x="46" y="259"/>
                    <a:pt x="115" y="227"/>
                    <a:pt x="184" y="171"/>
                  </a:cubicBezTo>
                  <a:cubicBezTo>
                    <a:pt x="268" y="88"/>
                    <a:pt x="318" y="21"/>
                    <a:pt x="301" y="4"/>
                  </a:cubicBezTo>
                  <a:cubicBezTo>
                    <a:pt x="299" y="2"/>
                    <a:pt x="296" y="1"/>
                    <a:pt x="29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60"/>
            <p:cNvSpPr/>
            <p:nvPr/>
          </p:nvSpPr>
          <p:spPr>
            <a:xfrm>
              <a:off x="5599100" y="3534761"/>
              <a:ext cx="10737" cy="12948"/>
            </a:xfrm>
            <a:custGeom>
              <a:rect b="b" l="l" r="r" t="t"/>
              <a:pathLst>
                <a:path extrusionOk="0" h="404" w="335">
                  <a:moveTo>
                    <a:pt x="25" y="0"/>
                  </a:moveTo>
                  <a:cubicBezTo>
                    <a:pt x="22" y="0"/>
                    <a:pt x="19" y="1"/>
                    <a:pt x="18" y="3"/>
                  </a:cubicBezTo>
                  <a:cubicBezTo>
                    <a:pt x="1" y="19"/>
                    <a:pt x="68" y="103"/>
                    <a:pt x="151" y="203"/>
                  </a:cubicBezTo>
                  <a:cubicBezTo>
                    <a:pt x="235" y="320"/>
                    <a:pt x="285" y="404"/>
                    <a:pt x="302" y="404"/>
                  </a:cubicBezTo>
                  <a:cubicBezTo>
                    <a:pt x="335" y="387"/>
                    <a:pt x="302" y="287"/>
                    <a:pt x="218" y="170"/>
                  </a:cubicBezTo>
                  <a:cubicBezTo>
                    <a:pt x="143" y="65"/>
                    <a:pt x="55"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60"/>
            <p:cNvSpPr/>
            <p:nvPr/>
          </p:nvSpPr>
          <p:spPr>
            <a:xfrm>
              <a:off x="5689609" y="3527678"/>
              <a:ext cx="8589" cy="7179"/>
            </a:xfrm>
            <a:custGeom>
              <a:rect b="b" l="l" r="r" t="t"/>
              <a:pathLst>
                <a:path extrusionOk="0" h="224" w="268">
                  <a:moveTo>
                    <a:pt x="251" y="0"/>
                  </a:moveTo>
                  <a:cubicBezTo>
                    <a:pt x="220" y="0"/>
                    <a:pt x="151" y="19"/>
                    <a:pt x="101" y="57"/>
                  </a:cubicBezTo>
                  <a:cubicBezTo>
                    <a:pt x="17" y="123"/>
                    <a:pt x="1" y="207"/>
                    <a:pt x="17" y="224"/>
                  </a:cubicBezTo>
                  <a:cubicBezTo>
                    <a:pt x="34" y="224"/>
                    <a:pt x="67" y="174"/>
                    <a:pt x="134" y="123"/>
                  </a:cubicBezTo>
                  <a:cubicBezTo>
                    <a:pt x="201" y="57"/>
                    <a:pt x="268" y="23"/>
                    <a:pt x="268" y="6"/>
                  </a:cubicBezTo>
                  <a:cubicBezTo>
                    <a:pt x="268" y="2"/>
                    <a:pt x="262" y="0"/>
                    <a:pt x="2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60"/>
            <p:cNvSpPr/>
            <p:nvPr/>
          </p:nvSpPr>
          <p:spPr>
            <a:xfrm>
              <a:off x="5688552" y="3482776"/>
              <a:ext cx="10737" cy="11442"/>
            </a:xfrm>
            <a:custGeom>
              <a:rect b="b" l="l" r="r" t="t"/>
              <a:pathLst>
                <a:path extrusionOk="0" h="357" w="335">
                  <a:moveTo>
                    <a:pt x="27" y="1"/>
                  </a:moveTo>
                  <a:cubicBezTo>
                    <a:pt x="22" y="1"/>
                    <a:pt x="19" y="2"/>
                    <a:pt x="17" y="4"/>
                  </a:cubicBezTo>
                  <a:cubicBezTo>
                    <a:pt x="0" y="21"/>
                    <a:pt x="84" y="87"/>
                    <a:pt x="167" y="188"/>
                  </a:cubicBezTo>
                  <a:cubicBezTo>
                    <a:pt x="244" y="279"/>
                    <a:pt x="292" y="357"/>
                    <a:pt x="325" y="357"/>
                  </a:cubicBezTo>
                  <a:cubicBezTo>
                    <a:pt x="328" y="357"/>
                    <a:pt x="331" y="356"/>
                    <a:pt x="334" y="355"/>
                  </a:cubicBezTo>
                  <a:lnTo>
                    <a:pt x="318" y="355"/>
                  </a:lnTo>
                  <a:cubicBezTo>
                    <a:pt x="334" y="355"/>
                    <a:pt x="301" y="238"/>
                    <a:pt x="217" y="138"/>
                  </a:cubicBezTo>
                  <a:cubicBezTo>
                    <a:pt x="144" y="50"/>
                    <a:pt x="59" y="1"/>
                    <a:pt x="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60"/>
            <p:cNvSpPr/>
            <p:nvPr/>
          </p:nvSpPr>
          <p:spPr>
            <a:xfrm>
              <a:off x="5648906" y="3551427"/>
              <a:ext cx="3782" cy="11346"/>
            </a:xfrm>
            <a:custGeom>
              <a:rect b="b" l="l" r="r" t="t"/>
              <a:pathLst>
                <a:path extrusionOk="0" h="354" w="118">
                  <a:moveTo>
                    <a:pt x="17" y="1"/>
                  </a:moveTo>
                  <a:cubicBezTo>
                    <a:pt x="1" y="1"/>
                    <a:pt x="1" y="84"/>
                    <a:pt x="17" y="184"/>
                  </a:cubicBezTo>
                  <a:cubicBezTo>
                    <a:pt x="33" y="276"/>
                    <a:pt x="62" y="354"/>
                    <a:pt x="80" y="354"/>
                  </a:cubicBezTo>
                  <a:cubicBezTo>
                    <a:pt x="81" y="354"/>
                    <a:pt x="83" y="353"/>
                    <a:pt x="84" y="351"/>
                  </a:cubicBezTo>
                  <a:cubicBezTo>
                    <a:pt x="118" y="351"/>
                    <a:pt x="101" y="268"/>
                    <a:pt x="84" y="168"/>
                  </a:cubicBezTo>
                  <a:cubicBezTo>
                    <a:pt x="68" y="67"/>
                    <a:pt x="34" y="1"/>
                    <a:pt x="1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60"/>
            <p:cNvSpPr/>
            <p:nvPr/>
          </p:nvSpPr>
          <p:spPr>
            <a:xfrm>
              <a:off x="5530577" y="3452264"/>
              <a:ext cx="8045" cy="7724"/>
            </a:xfrm>
            <a:custGeom>
              <a:rect b="b" l="l" r="r" t="t"/>
              <a:pathLst>
                <a:path extrusionOk="0" h="241" w="251">
                  <a:moveTo>
                    <a:pt x="25" y="0"/>
                  </a:moveTo>
                  <a:cubicBezTo>
                    <a:pt x="22" y="0"/>
                    <a:pt x="19" y="1"/>
                    <a:pt x="17" y="4"/>
                  </a:cubicBezTo>
                  <a:cubicBezTo>
                    <a:pt x="0" y="20"/>
                    <a:pt x="34" y="87"/>
                    <a:pt x="100" y="154"/>
                  </a:cubicBezTo>
                  <a:cubicBezTo>
                    <a:pt x="158" y="197"/>
                    <a:pt x="216" y="241"/>
                    <a:pt x="241" y="241"/>
                  </a:cubicBezTo>
                  <a:cubicBezTo>
                    <a:pt x="245" y="241"/>
                    <a:pt x="249" y="240"/>
                    <a:pt x="251" y="237"/>
                  </a:cubicBezTo>
                  <a:cubicBezTo>
                    <a:pt x="251" y="221"/>
                    <a:pt x="217" y="154"/>
                    <a:pt x="151" y="87"/>
                  </a:cubicBezTo>
                  <a:cubicBezTo>
                    <a:pt x="93" y="44"/>
                    <a:pt x="47" y="0"/>
                    <a:pt x="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60"/>
            <p:cNvSpPr/>
            <p:nvPr/>
          </p:nvSpPr>
          <p:spPr>
            <a:xfrm>
              <a:off x="5615702" y="3347332"/>
              <a:ext cx="5384" cy="10352"/>
            </a:xfrm>
            <a:custGeom>
              <a:rect b="b" l="l" r="r" t="t"/>
              <a:pathLst>
                <a:path extrusionOk="0" h="323" w="168">
                  <a:moveTo>
                    <a:pt x="145" y="0"/>
                  </a:moveTo>
                  <a:cubicBezTo>
                    <a:pt x="124" y="0"/>
                    <a:pt x="81" y="63"/>
                    <a:pt x="51" y="153"/>
                  </a:cubicBezTo>
                  <a:cubicBezTo>
                    <a:pt x="18" y="237"/>
                    <a:pt x="1" y="320"/>
                    <a:pt x="34" y="320"/>
                  </a:cubicBezTo>
                  <a:cubicBezTo>
                    <a:pt x="36" y="322"/>
                    <a:pt x="38" y="323"/>
                    <a:pt x="40" y="323"/>
                  </a:cubicBezTo>
                  <a:cubicBezTo>
                    <a:pt x="58" y="323"/>
                    <a:pt x="88" y="260"/>
                    <a:pt x="118" y="170"/>
                  </a:cubicBezTo>
                  <a:cubicBezTo>
                    <a:pt x="151" y="86"/>
                    <a:pt x="168" y="3"/>
                    <a:pt x="151" y="3"/>
                  </a:cubicBezTo>
                  <a:cubicBezTo>
                    <a:pt x="149" y="1"/>
                    <a:pt x="147" y="0"/>
                    <a:pt x="1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60"/>
            <p:cNvSpPr/>
            <p:nvPr/>
          </p:nvSpPr>
          <p:spPr>
            <a:xfrm>
              <a:off x="5573396" y="3442713"/>
              <a:ext cx="3269" cy="11282"/>
            </a:xfrm>
            <a:custGeom>
              <a:rect b="b" l="l" r="r" t="t"/>
              <a:pathLst>
                <a:path extrusionOk="0" h="352" w="102">
                  <a:moveTo>
                    <a:pt x="18" y="1"/>
                  </a:moveTo>
                  <a:cubicBezTo>
                    <a:pt x="1" y="17"/>
                    <a:pt x="1" y="84"/>
                    <a:pt x="18" y="185"/>
                  </a:cubicBezTo>
                  <a:cubicBezTo>
                    <a:pt x="34" y="285"/>
                    <a:pt x="68" y="352"/>
                    <a:pt x="84" y="352"/>
                  </a:cubicBezTo>
                  <a:cubicBezTo>
                    <a:pt x="101" y="352"/>
                    <a:pt x="101" y="268"/>
                    <a:pt x="84" y="168"/>
                  </a:cubicBezTo>
                  <a:cubicBezTo>
                    <a:pt x="68" y="84"/>
                    <a:pt x="51" y="1"/>
                    <a:pt x="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60"/>
            <p:cNvSpPr/>
            <p:nvPr/>
          </p:nvSpPr>
          <p:spPr>
            <a:xfrm>
              <a:off x="5690154" y="3395920"/>
              <a:ext cx="13397" cy="4070"/>
            </a:xfrm>
            <a:custGeom>
              <a:rect b="b" l="l" r="r" t="t"/>
              <a:pathLst>
                <a:path extrusionOk="0" h="127" w="418">
                  <a:moveTo>
                    <a:pt x="27" y="1"/>
                  </a:moveTo>
                  <a:cubicBezTo>
                    <a:pt x="14" y="1"/>
                    <a:pt x="5" y="3"/>
                    <a:pt x="0" y="7"/>
                  </a:cubicBezTo>
                  <a:cubicBezTo>
                    <a:pt x="0" y="24"/>
                    <a:pt x="84" y="74"/>
                    <a:pt x="201" y="107"/>
                  </a:cubicBezTo>
                  <a:cubicBezTo>
                    <a:pt x="250" y="122"/>
                    <a:pt x="297" y="127"/>
                    <a:pt x="334" y="127"/>
                  </a:cubicBezTo>
                  <a:cubicBezTo>
                    <a:pt x="385" y="127"/>
                    <a:pt x="418" y="117"/>
                    <a:pt x="418" y="107"/>
                  </a:cubicBezTo>
                  <a:cubicBezTo>
                    <a:pt x="418" y="91"/>
                    <a:pt x="318" y="74"/>
                    <a:pt x="218" y="41"/>
                  </a:cubicBezTo>
                  <a:cubicBezTo>
                    <a:pt x="132" y="16"/>
                    <a:pt x="64" y="1"/>
                    <a:pt x="2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60"/>
            <p:cNvSpPr/>
            <p:nvPr/>
          </p:nvSpPr>
          <p:spPr>
            <a:xfrm>
              <a:off x="5745312" y="3379543"/>
              <a:ext cx="6442" cy="14487"/>
            </a:xfrm>
            <a:custGeom>
              <a:rect b="b" l="l" r="r" t="t"/>
              <a:pathLst>
                <a:path extrusionOk="0" h="452" w="201">
                  <a:moveTo>
                    <a:pt x="184" y="0"/>
                  </a:moveTo>
                  <a:cubicBezTo>
                    <a:pt x="167" y="0"/>
                    <a:pt x="134" y="100"/>
                    <a:pt x="84" y="217"/>
                  </a:cubicBezTo>
                  <a:cubicBezTo>
                    <a:pt x="50" y="334"/>
                    <a:pt x="0" y="435"/>
                    <a:pt x="17" y="451"/>
                  </a:cubicBezTo>
                  <a:cubicBezTo>
                    <a:pt x="34" y="451"/>
                    <a:pt x="117" y="368"/>
                    <a:pt x="151" y="251"/>
                  </a:cubicBezTo>
                  <a:cubicBezTo>
                    <a:pt x="201" y="117"/>
                    <a:pt x="201" y="0"/>
                    <a:pt x="1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60"/>
            <p:cNvSpPr/>
            <p:nvPr/>
          </p:nvSpPr>
          <p:spPr>
            <a:xfrm>
              <a:off x="5743710" y="3440918"/>
              <a:ext cx="8045" cy="7820"/>
            </a:xfrm>
            <a:custGeom>
              <a:rect b="b" l="l" r="r" t="t"/>
              <a:pathLst>
                <a:path extrusionOk="0" h="244" w="251">
                  <a:moveTo>
                    <a:pt x="22" y="1"/>
                  </a:moveTo>
                  <a:cubicBezTo>
                    <a:pt x="12" y="1"/>
                    <a:pt x="4" y="3"/>
                    <a:pt x="0" y="7"/>
                  </a:cubicBezTo>
                  <a:cubicBezTo>
                    <a:pt x="0" y="23"/>
                    <a:pt x="50" y="73"/>
                    <a:pt x="117" y="124"/>
                  </a:cubicBezTo>
                  <a:cubicBezTo>
                    <a:pt x="162" y="183"/>
                    <a:pt x="207" y="243"/>
                    <a:pt x="228" y="243"/>
                  </a:cubicBezTo>
                  <a:cubicBezTo>
                    <a:pt x="230" y="243"/>
                    <a:pt x="232" y="242"/>
                    <a:pt x="234" y="241"/>
                  </a:cubicBezTo>
                  <a:cubicBezTo>
                    <a:pt x="251" y="241"/>
                    <a:pt x="234" y="157"/>
                    <a:pt x="167" y="73"/>
                  </a:cubicBezTo>
                  <a:cubicBezTo>
                    <a:pt x="116" y="22"/>
                    <a:pt x="55" y="1"/>
                    <a:pt x="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60"/>
            <p:cNvSpPr/>
            <p:nvPr/>
          </p:nvSpPr>
          <p:spPr>
            <a:xfrm>
              <a:off x="5743261" y="3476846"/>
              <a:ext cx="11185" cy="2564"/>
            </a:xfrm>
            <a:custGeom>
              <a:rect b="b" l="l" r="r" t="t"/>
              <a:pathLst>
                <a:path extrusionOk="0" h="80" w="349">
                  <a:moveTo>
                    <a:pt x="126" y="1"/>
                  </a:moveTo>
                  <a:cubicBezTo>
                    <a:pt x="53" y="1"/>
                    <a:pt x="1" y="25"/>
                    <a:pt x="14" y="39"/>
                  </a:cubicBezTo>
                  <a:cubicBezTo>
                    <a:pt x="14" y="55"/>
                    <a:pt x="81" y="55"/>
                    <a:pt x="165" y="72"/>
                  </a:cubicBezTo>
                  <a:cubicBezTo>
                    <a:pt x="220" y="72"/>
                    <a:pt x="276" y="79"/>
                    <a:pt x="307" y="79"/>
                  </a:cubicBezTo>
                  <a:cubicBezTo>
                    <a:pt x="322" y="79"/>
                    <a:pt x="332" y="78"/>
                    <a:pt x="332" y="72"/>
                  </a:cubicBezTo>
                  <a:cubicBezTo>
                    <a:pt x="348" y="55"/>
                    <a:pt x="265" y="5"/>
                    <a:pt x="181" y="5"/>
                  </a:cubicBezTo>
                  <a:cubicBezTo>
                    <a:pt x="162" y="2"/>
                    <a:pt x="144" y="1"/>
                    <a:pt x="1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60"/>
            <p:cNvSpPr/>
            <p:nvPr/>
          </p:nvSpPr>
          <p:spPr>
            <a:xfrm>
              <a:off x="5786528" y="3467904"/>
              <a:ext cx="7019" cy="10833"/>
            </a:xfrm>
            <a:custGeom>
              <a:rect b="b" l="l" r="r" t="t"/>
              <a:pathLst>
                <a:path extrusionOk="0" h="338" w="219">
                  <a:moveTo>
                    <a:pt x="185" y="0"/>
                  </a:moveTo>
                  <a:cubicBezTo>
                    <a:pt x="168" y="0"/>
                    <a:pt x="151" y="84"/>
                    <a:pt x="101" y="167"/>
                  </a:cubicBezTo>
                  <a:cubicBezTo>
                    <a:pt x="51" y="251"/>
                    <a:pt x="1" y="318"/>
                    <a:pt x="1" y="334"/>
                  </a:cubicBezTo>
                  <a:cubicBezTo>
                    <a:pt x="3" y="336"/>
                    <a:pt x="6" y="337"/>
                    <a:pt x="10" y="337"/>
                  </a:cubicBezTo>
                  <a:cubicBezTo>
                    <a:pt x="38" y="337"/>
                    <a:pt x="110" y="288"/>
                    <a:pt x="168" y="201"/>
                  </a:cubicBezTo>
                  <a:cubicBezTo>
                    <a:pt x="218" y="100"/>
                    <a:pt x="201" y="0"/>
                    <a:pt x="1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60"/>
            <p:cNvSpPr/>
            <p:nvPr/>
          </p:nvSpPr>
          <p:spPr>
            <a:xfrm>
              <a:off x="5781176" y="3413195"/>
              <a:ext cx="12371" cy="12435"/>
            </a:xfrm>
            <a:custGeom>
              <a:rect b="b" l="l" r="r" t="t"/>
              <a:pathLst>
                <a:path extrusionOk="0" h="388" w="386">
                  <a:moveTo>
                    <a:pt x="361" y="0"/>
                  </a:moveTo>
                  <a:cubicBezTo>
                    <a:pt x="334" y="0"/>
                    <a:pt x="258" y="65"/>
                    <a:pt x="168" y="170"/>
                  </a:cubicBezTo>
                  <a:cubicBezTo>
                    <a:pt x="68" y="270"/>
                    <a:pt x="1" y="370"/>
                    <a:pt x="17" y="387"/>
                  </a:cubicBezTo>
                  <a:cubicBezTo>
                    <a:pt x="34" y="387"/>
                    <a:pt x="118" y="320"/>
                    <a:pt x="218" y="220"/>
                  </a:cubicBezTo>
                  <a:cubicBezTo>
                    <a:pt x="318" y="103"/>
                    <a:pt x="385" y="20"/>
                    <a:pt x="368" y="3"/>
                  </a:cubicBezTo>
                  <a:cubicBezTo>
                    <a:pt x="367" y="1"/>
                    <a:pt x="364" y="0"/>
                    <a:pt x="3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60"/>
            <p:cNvSpPr/>
            <p:nvPr/>
          </p:nvSpPr>
          <p:spPr>
            <a:xfrm>
              <a:off x="5468432" y="3486109"/>
              <a:ext cx="343832" cy="178358"/>
            </a:xfrm>
            <a:custGeom>
              <a:rect b="b" l="l" r="r" t="t"/>
              <a:pathLst>
                <a:path extrusionOk="0" h="5565" w="10728">
                  <a:moveTo>
                    <a:pt x="8071" y="0"/>
                  </a:moveTo>
                  <a:cubicBezTo>
                    <a:pt x="8071" y="0"/>
                    <a:pt x="8054" y="2373"/>
                    <a:pt x="7737" y="2523"/>
                  </a:cubicBezTo>
                  <a:cubicBezTo>
                    <a:pt x="5999" y="3342"/>
                    <a:pt x="3877" y="3459"/>
                    <a:pt x="3109" y="3476"/>
                  </a:cubicBezTo>
                  <a:cubicBezTo>
                    <a:pt x="3008" y="3425"/>
                    <a:pt x="2908" y="3359"/>
                    <a:pt x="2775" y="3275"/>
                  </a:cubicBezTo>
                  <a:cubicBezTo>
                    <a:pt x="2674" y="3208"/>
                    <a:pt x="2574" y="3125"/>
                    <a:pt x="2491" y="3008"/>
                  </a:cubicBezTo>
                  <a:cubicBezTo>
                    <a:pt x="2390" y="2891"/>
                    <a:pt x="2290" y="2757"/>
                    <a:pt x="2223" y="2607"/>
                  </a:cubicBezTo>
                  <a:cubicBezTo>
                    <a:pt x="2205" y="2536"/>
                    <a:pt x="2145" y="2498"/>
                    <a:pt x="2083" y="2498"/>
                  </a:cubicBezTo>
                  <a:cubicBezTo>
                    <a:pt x="2028" y="2498"/>
                    <a:pt x="1970" y="2527"/>
                    <a:pt x="1939" y="2590"/>
                  </a:cubicBezTo>
                  <a:cubicBezTo>
                    <a:pt x="1906" y="2724"/>
                    <a:pt x="2023" y="3108"/>
                    <a:pt x="2357" y="3459"/>
                  </a:cubicBezTo>
                  <a:cubicBezTo>
                    <a:pt x="2553" y="3664"/>
                    <a:pt x="2376" y="3715"/>
                    <a:pt x="2141" y="3715"/>
                  </a:cubicBezTo>
                  <a:cubicBezTo>
                    <a:pt x="1976" y="3715"/>
                    <a:pt x="1782" y="3690"/>
                    <a:pt x="1672" y="3676"/>
                  </a:cubicBezTo>
                  <a:cubicBezTo>
                    <a:pt x="1490" y="3655"/>
                    <a:pt x="1082" y="3626"/>
                    <a:pt x="790" y="3626"/>
                  </a:cubicBezTo>
                  <a:cubicBezTo>
                    <a:pt x="626" y="3626"/>
                    <a:pt x="499" y="3635"/>
                    <a:pt x="469" y="3659"/>
                  </a:cubicBezTo>
                  <a:cubicBezTo>
                    <a:pt x="352" y="3776"/>
                    <a:pt x="452" y="3910"/>
                    <a:pt x="736" y="3943"/>
                  </a:cubicBezTo>
                  <a:cubicBezTo>
                    <a:pt x="1003" y="3960"/>
                    <a:pt x="1822" y="4094"/>
                    <a:pt x="1789" y="4244"/>
                  </a:cubicBezTo>
                  <a:cubicBezTo>
                    <a:pt x="1784" y="4282"/>
                    <a:pt x="1667" y="4296"/>
                    <a:pt x="1503" y="4296"/>
                  </a:cubicBezTo>
                  <a:cubicBezTo>
                    <a:pt x="1093" y="4296"/>
                    <a:pt x="385" y="4211"/>
                    <a:pt x="385" y="4211"/>
                  </a:cubicBezTo>
                  <a:cubicBezTo>
                    <a:pt x="385" y="4211"/>
                    <a:pt x="307" y="4188"/>
                    <a:pt x="227" y="4188"/>
                  </a:cubicBezTo>
                  <a:cubicBezTo>
                    <a:pt x="156" y="4188"/>
                    <a:pt x="84" y="4206"/>
                    <a:pt x="68" y="4278"/>
                  </a:cubicBezTo>
                  <a:cubicBezTo>
                    <a:pt x="1" y="4578"/>
                    <a:pt x="1488" y="4662"/>
                    <a:pt x="1638" y="4662"/>
                  </a:cubicBezTo>
                  <a:cubicBezTo>
                    <a:pt x="1734" y="4662"/>
                    <a:pt x="1723" y="4813"/>
                    <a:pt x="1621" y="4813"/>
                  </a:cubicBezTo>
                  <a:cubicBezTo>
                    <a:pt x="1616" y="4813"/>
                    <a:pt x="1611" y="4813"/>
                    <a:pt x="1605" y="4812"/>
                  </a:cubicBezTo>
                  <a:cubicBezTo>
                    <a:pt x="1548" y="4812"/>
                    <a:pt x="1108" y="4747"/>
                    <a:pt x="730" y="4747"/>
                  </a:cubicBezTo>
                  <a:cubicBezTo>
                    <a:pt x="446" y="4747"/>
                    <a:pt x="197" y="4784"/>
                    <a:pt x="168" y="4912"/>
                  </a:cubicBezTo>
                  <a:cubicBezTo>
                    <a:pt x="118" y="5146"/>
                    <a:pt x="1388" y="4979"/>
                    <a:pt x="1622" y="5163"/>
                  </a:cubicBezTo>
                  <a:cubicBezTo>
                    <a:pt x="1872" y="5364"/>
                    <a:pt x="653" y="5197"/>
                    <a:pt x="619" y="5414"/>
                  </a:cubicBezTo>
                  <a:cubicBezTo>
                    <a:pt x="602" y="5497"/>
                    <a:pt x="602" y="5564"/>
                    <a:pt x="1321" y="5564"/>
                  </a:cubicBezTo>
                  <a:cubicBezTo>
                    <a:pt x="1839" y="5531"/>
                    <a:pt x="2340" y="5481"/>
                    <a:pt x="2858" y="5397"/>
                  </a:cubicBezTo>
                  <a:cubicBezTo>
                    <a:pt x="2858" y="5397"/>
                    <a:pt x="3272" y="5425"/>
                    <a:pt x="3908" y="5425"/>
                  </a:cubicBezTo>
                  <a:cubicBezTo>
                    <a:pt x="5942" y="5425"/>
                    <a:pt x="10247" y="5134"/>
                    <a:pt x="10527" y="2690"/>
                  </a:cubicBezTo>
                  <a:cubicBezTo>
                    <a:pt x="10628" y="1872"/>
                    <a:pt x="10694" y="1053"/>
                    <a:pt x="10728" y="234"/>
                  </a:cubicBezTo>
                  <a:lnTo>
                    <a:pt x="8071" y="0"/>
                  </a:ln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60"/>
            <p:cNvSpPr/>
            <p:nvPr/>
          </p:nvSpPr>
          <p:spPr>
            <a:xfrm>
              <a:off x="5607145" y="3161923"/>
              <a:ext cx="111951" cy="217171"/>
            </a:xfrm>
            <a:custGeom>
              <a:rect b="b" l="l" r="r" t="t"/>
              <a:pathLst>
                <a:path extrusionOk="0" h="6776" w="3493">
                  <a:moveTo>
                    <a:pt x="1187" y="0"/>
                  </a:moveTo>
                  <a:cubicBezTo>
                    <a:pt x="600" y="0"/>
                    <a:pt x="99" y="464"/>
                    <a:pt x="67" y="1059"/>
                  </a:cubicBezTo>
                  <a:cubicBezTo>
                    <a:pt x="0" y="1761"/>
                    <a:pt x="0" y="2463"/>
                    <a:pt x="84" y="3164"/>
                  </a:cubicBezTo>
                  <a:cubicBezTo>
                    <a:pt x="251" y="4234"/>
                    <a:pt x="1053" y="4367"/>
                    <a:pt x="1053" y="4367"/>
                  </a:cubicBezTo>
                  <a:cubicBezTo>
                    <a:pt x="1053" y="4367"/>
                    <a:pt x="1070" y="5036"/>
                    <a:pt x="1070" y="5654"/>
                  </a:cubicBezTo>
                  <a:cubicBezTo>
                    <a:pt x="1103" y="6289"/>
                    <a:pt x="1621" y="6773"/>
                    <a:pt x="2239" y="6773"/>
                  </a:cubicBezTo>
                  <a:cubicBezTo>
                    <a:pt x="2260" y="6775"/>
                    <a:pt x="2281" y="6775"/>
                    <a:pt x="2302" y="6775"/>
                  </a:cubicBezTo>
                  <a:cubicBezTo>
                    <a:pt x="2893" y="6775"/>
                    <a:pt x="3393" y="6318"/>
                    <a:pt x="3409" y="5721"/>
                  </a:cubicBezTo>
                  <a:lnTo>
                    <a:pt x="3476" y="591"/>
                  </a:lnTo>
                  <a:lnTo>
                    <a:pt x="3493" y="240"/>
                  </a:lnTo>
                  <a:lnTo>
                    <a:pt x="1304" y="7"/>
                  </a:lnTo>
                  <a:cubicBezTo>
                    <a:pt x="1264" y="2"/>
                    <a:pt x="1225" y="0"/>
                    <a:pt x="1187" y="0"/>
                  </a:cubicBezTo>
                  <a:close/>
                </a:path>
              </a:pathLst>
            </a:custGeom>
            <a:solidFill>
              <a:srgbClr val="B788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60"/>
            <p:cNvSpPr/>
            <p:nvPr/>
          </p:nvSpPr>
          <p:spPr>
            <a:xfrm>
              <a:off x="5616792" y="3212915"/>
              <a:ext cx="8589" cy="8237"/>
            </a:xfrm>
            <a:custGeom>
              <a:rect b="b" l="l" r="r" t="t"/>
              <a:pathLst>
                <a:path extrusionOk="0" h="257" w="268">
                  <a:moveTo>
                    <a:pt x="113" y="0"/>
                  </a:moveTo>
                  <a:cubicBezTo>
                    <a:pt x="54" y="0"/>
                    <a:pt x="0" y="60"/>
                    <a:pt x="0" y="120"/>
                  </a:cubicBezTo>
                  <a:cubicBezTo>
                    <a:pt x="0" y="187"/>
                    <a:pt x="67" y="253"/>
                    <a:pt x="134" y="253"/>
                  </a:cubicBezTo>
                  <a:cubicBezTo>
                    <a:pt x="141" y="255"/>
                    <a:pt x="148" y="256"/>
                    <a:pt x="155" y="256"/>
                  </a:cubicBezTo>
                  <a:cubicBezTo>
                    <a:pt x="214" y="256"/>
                    <a:pt x="268" y="196"/>
                    <a:pt x="268" y="136"/>
                  </a:cubicBezTo>
                  <a:cubicBezTo>
                    <a:pt x="268" y="53"/>
                    <a:pt x="217" y="3"/>
                    <a:pt x="134" y="3"/>
                  </a:cubicBezTo>
                  <a:cubicBezTo>
                    <a:pt x="127" y="1"/>
                    <a:pt x="120" y="0"/>
                    <a:pt x="1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60"/>
            <p:cNvSpPr/>
            <p:nvPr/>
          </p:nvSpPr>
          <p:spPr>
            <a:xfrm>
              <a:off x="5615189" y="3205479"/>
              <a:ext cx="17692" cy="4936"/>
            </a:xfrm>
            <a:custGeom>
              <a:rect b="b" l="l" r="r" t="t"/>
              <a:pathLst>
                <a:path extrusionOk="0" h="154" w="552">
                  <a:moveTo>
                    <a:pt x="267" y="1"/>
                  </a:moveTo>
                  <a:cubicBezTo>
                    <a:pt x="184" y="1"/>
                    <a:pt x="117" y="34"/>
                    <a:pt x="50" y="84"/>
                  </a:cubicBezTo>
                  <a:cubicBezTo>
                    <a:pt x="0" y="118"/>
                    <a:pt x="0" y="151"/>
                    <a:pt x="0" y="151"/>
                  </a:cubicBezTo>
                  <a:cubicBezTo>
                    <a:pt x="2" y="153"/>
                    <a:pt x="4" y="154"/>
                    <a:pt x="7" y="154"/>
                  </a:cubicBezTo>
                  <a:cubicBezTo>
                    <a:pt x="33" y="154"/>
                    <a:pt x="112" y="99"/>
                    <a:pt x="227" y="99"/>
                  </a:cubicBezTo>
                  <a:cubicBezTo>
                    <a:pt x="240" y="99"/>
                    <a:pt x="254" y="100"/>
                    <a:pt x="267" y="101"/>
                  </a:cubicBezTo>
                  <a:cubicBezTo>
                    <a:pt x="401" y="101"/>
                    <a:pt x="495" y="154"/>
                    <a:pt x="526" y="154"/>
                  </a:cubicBezTo>
                  <a:cubicBezTo>
                    <a:pt x="530" y="154"/>
                    <a:pt x="533" y="153"/>
                    <a:pt x="535" y="151"/>
                  </a:cubicBezTo>
                  <a:cubicBezTo>
                    <a:pt x="551" y="135"/>
                    <a:pt x="535" y="101"/>
                    <a:pt x="485" y="68"/>
                  </a:cubicBezTo>
                  <a:cubicBezTo>
                    <a:pt x="418" y="34"/>
                    <a:pt x="351" y="1"/>
                    <a:pt x="2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60"/>
            <p:cNvSpPr/>
            <p:nvPr/>
          </p:nvSpPr>
          <p:spPr>
            <a:xfrm>
              <a:off x="5661245" y="3212915"/>
              <a:ext cx="9134" cy="8237"/>
            </a:xfrm>
            <a:custGeom>
              <a:rect b="b" l="l" r="r" t="t"/>
              <a:pathLst>
                <a:path extrusionOk="0" h="257" w="285">
                  <a:moveTo>
                    <a:pt x="125" y="0"/>
                  </a:moveTo>
                  <a:cubicBezTo>
                    <a:pt x="53" y="0"/>
                    <a:pt x="0" y="60"/>
                    <a:pt x="0" y="120"/>
                  </a:cubicBezTo>
                  <a:cubicBezTo>
                    <a:pt x="0" y="187"/>
                    <a:pt x="67" y="253"/>
                    <a:pt x="134" y="253"/>
                  </a:cubicBezTo>
                  <a:cubicBezTo>
                    <a:pt x="141" y="255"/>
                    <a:pt x="148" y="256"/>
                    <a:pt x="155" y="256"/>
                  </a:cubicBezTo>
                  <a:cubicBezTo>
                    <a:pt x="214" y="256"/>
                    <a:pt x="269" y="196"/>
                    <a:pt x="284" y="136"/>
                  </a:cubicBezTo>
                  <a:cubicBezTo>
                    <a:pt x="284" y="53"/>
                    <a:pt x="217" y="3"/>
                    <a:pt x="150" y="3"/>
                  </a:cubicBezTo>
                  <a:cubicBezTo>
                    <a:pt x="142" y="1"/>
                    <a:pt x="133" y="0"/>
                    <a:pt x="12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60"/>
            <p:cNvSpPr/>
            <p:nvPr/>
          </p:nvSpPr>
          <p:spPr>
            <a:xfrm>
              <a:off x="5661245" y="3206569"/>
              <a:ext cx="17692" cy="4904"/>
            </a:xfrm>
            <a:custGeom>
              <a:rect b="b" l="l" r="r" t="t"/>
              <a:pathLst>
                <a:path extrusionOk="0" h="153" w="552">
                  <a:moveTo>
                    <a:pt x="267" y="0"/>
                  </a:moveTo>
                  <a:cubicBezTo>
                    <a:pt x="201" y="0"/>
                    <a:pt x="117" y="17"/>
                    <a:pt x="67" y="67"/>
                  </a:cubicBezTo>
                  <a:cubicBezTo>
                    <a:pt x="17" y="101"/>
                    <a:pt x="0" y="134"/>
                    <a:pt x="0" y="151"/>
                  </a:cubicBezTo>
                  <a:cubicBezTo>
                    <a:pt x="2" y="152"/>
                    <a:pt x="4" y="153"/>
                    <a:pt x="7" y="153"/>
                  </a:cubicBezTo>
                  <a:cubicBezTo>
                    <a:pt x="38" y="153"/>
                    <a:pt x="146" y="84"/>
                    <a:pt x="267" y="84"/>
                  </a:cubicBezTo>
                  <a:cubicBezTo>
                    <a:pt x="393" y="84"/>
                    <a:pt x="495" y="142"/>
                    <a:pt x="535" y="142"/>
                  </a:cubicBezTo>
                  <a:cubicBezTo>
                    <a:pt x="543" y="142"/>
                    <a:pt x="549" y="140"/>
                    <a:pt x="551" y="134"/>
                  </a:cubicBezTo>
                  <a:cubicBezTo>
                    <a:pt x="551" y="134"/>
                    <a:pt x="535" y="101"/>
                    <a:pt x="485" y="67"/>
                  </a:cubicBezTo>
                  <a:cubicBezTo>
                    <a:pt x="418" y="17"/>
                    <a:pt x="351" y="0"/>
                    <a:pt x="2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60"/>
            <p:cNvSpPr/>
            <p:nvPr/>
          </p:nvSpPr>
          <p:spPr>
            <a:xfrm>
              <a:off x="5632304" y="3207114"/>
              <a:ext cx="14487" cy="39101"/>
            </a:xfrm>
            <a:custGeom>
              <a:rect b="b" l="l" r="r" t="t"/>
              <a:pathLst>
                <a:path extrusionOk="0" h="1220" w="452">
                  <a:moveTo>
                    <a:pt x="452" y="0"/>
                  </a:moveTo>
                  <a:cubicBezTo>
                    <a:pt x="318" y="234"/>
                    <a:pt x="218" y="468"/>
                    <a:pt x="134" y="719"/>
                  </a:cubicBezTo>
                  <a:cubicBezTo>
                    <a:pt x="101" y="819"/>
                    <a:pt x="68" y="919"/>
                    <a:pt x="34" y="1003"/>
                  </a:cubicBezTo>
                  <a:cubicBezTo>
                    <a:pt x="1" y="1053"/>
                    <a:pt x="1" y="1103"/>
                    <a:pt x="17" y="1153"/>
                  </a:cubicBezTo>
                  <a:cubicBezTo>
                    <a:pt x="17" y="1170"/>
                    <a:pt x="51" y="1203"/>
                    <a:pt x="68" y="1203"/>
                  </a:cubicBezTo>
                  <a:cubicBezTo>
                    <a:pt x="84" y="1203"/>
                    <a:pt x="118" y="1220"/>
                    <a:pt x="134" y="1220"/>
                  </a:cubicBezTo>
                  <a:lnTo>
                    <a:pt x="385" y="1220"/>
                  </a:lnTo>
                  <a:cubicBezTo>
                    <a:pt x="302" y="1186"/>
                    <a:pt x="218" y="1170"/>
                    <a:pt x="134" y="1170"/>
                  </a:cubicBezTo>
                  <a:cubicBezTo>
                    <a:pt x="101" y="1170"/>
                    <a:pt x="68" y="1170"/>
                    <a:pt x="68" y="1136"/>
                  </a:cubicBezTo>
                  <a:cubicBezTo>
                    <a:pt x="51" y="1103"/>
                    <a:pt x="68" y="1053"/>
                    <a:pt x="84" y="1019"/>
                  </a:cubicBezTo>
                  <a:cubicBezTo>
                    <a:pt x="118" y="936"/>
                    <a:pt x="151" y="835"/>
                    <a:pt x="201" y="735"/>
                  </a:cubicBezTo>
                  <a:cubicBezTo>
                    <a:pt x="302" y="501"/>
                    <a:pt x="385" y="251"/>
                    <a:pt x="4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60"/>
            <p:cNvSpPr/>
            <p:nvPr/>
          </p:nvSpPr>
          <p:spPr>
            <a:xfrm>
              <a:off x="5640893" y="3289578"/>
              <a:ext cx="46088" cy="20672"/>
            </a:xfrm>
            <a:custGeom>
              <a:rect b="b" l="l" r="r" t="t"/>
              <a:pathLst>
                <a:path extrusionOk="0" h="645" w="1438">
                  <a:moveTo>
                    <a:pt x="1437" y="0"/>
                  </a:moveTo>
                  <a:lnTo>
                    <a:pt x="1437" y="0"/>
                  </a:lnTo>
                  <a:cubicBezTo>
                    <a:pt x="1003" y="251"/>
                    <a:pt x="501" y="384"/>
                    <a:pt x="0" y="384"/>
                  </a:cubicBezTo>
                  <a:lnTo>
                    <a:pt x="17" y="635"/>
                  </a:lnTo>
                  <a:cubicBezTo>
                    <a:pt x="85" y="641"/>
                    <a:pt x="150" y="644"/>
                    <a:pt x="213" y="644"/>
                  </a:cubicBezTo>
                  <a:cubicBezTo>
                    <a:pt x="1129" y="644"/>
                    <a:pt x="1437" y="0"/>
                    <a:pt x="1437"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60"/>
            <p:cNvSpPr/>
            <p:nvPr/>
          </p:nvSpPr>
          <p:spPr>
            <a:xfrm>
              <a:off x="5645701" y="3254131"/>
              <a:ext cx="15031" cy="10512"/>
            </a:xfrm>
            <a:custGeom>
              <a:rect b="b" l="l" r="r" t="t"/>
              <a:pathLst>
                <a:path extrusionOk="0" h="328" w="469">
                  <a:moveTo>
                    <a:pt x="218" y="0"/>
                  </a:moveTo>
                  <a:cubicBezTo>
                    <a:pt x="146" y="0"/>
                    <a:pt x="75" y="46"/>
                    <a:pt x="17" y="104"/>
                  </a:cubicBezTo>
                  <a:cubicBezTo>
                    <a:pt x="0" y="120"/>
                    <a:pt x="0" y="137"/>
                    <a:pt x="17" y="154"/>
                  </a:cubicBezTo>
                  <a:cubicBezTo>
                    <a:pt x="34" y="170"/>
                    <a:pt x="34" y="187"/>
                    <a:pt x="51" y="204"/>
                  </a:cubicBezTo>
                  <a:cubicBezTo>
                    <a:pt x="117" y="254"/>
                    <a:pt x="168" y="287"/>
                    <a:pt x="251" y="321"/>
                  </a:cubicBezTo>
                  <a:cubicBezTo>
                    <a:pt x="268" y="325"/>
                    <a:pt x="285" y="327"/>
                    <a:pt x="301" y="327"/>
                  </a:cubicBezTo>
                  <a:cubicBezTo>
                    <a:pt x="350" y="327"/>
                    <a:pt x="397" y="308"/>
                    <a:pt x="435" y="271"/>
                  </a:cubicBezTo>
                  <a:cubicBezTo>
                    <a:pt x="468" y="221"/>
                    <a:pt x="468" y="137"/>
                    <a:pt x="418" y="87"/>
                  </a:cubicBezTo>
                  <a:cubicBezTo>
                    <a:pt x="385" y="37"/>
                    <a:pt x="318" y="3"/>
                    <a:pt x="251" y="3"/>
                  </a:cubicBezTo>
                  <a:cubicBezTo>
                    <a:pt x="240" y="1"/>
                    <a:pt x="229" y="0"/>
                    <a:pt x="218" y="0"/>
                  </a:cubicBezTo>
                  <a:close/>
                </a:path>
              </a:pathLst>
            </a:custGeom>
            <a:solidFill>
              <a:srgbClr val="AA655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60"/>
            <p:cNvSpPr/>
            <p:nvPr/>
          </p:nvSpPr>
          <p:spPr>
            <a:xfrm>
              <a:off x="5643009" y="3249420"/>
              <a:ext cx="16121" cy="13397"/>
            </a:xfrm>
            <a:custGeom>
              <a:rect b="b" l="l" r="r" t="t"/>
              <a:pathLst>
                <a:path extrusionOk="0" h="418" w="503">
                  <a:moveTo>
                    <a:pt x="469" y="0"/>
                  </a:moveTo>
                  <a:cubicBezTo>
                    <a:pt x="452" y="0"/>
                    <a:pt x="452" y="150"/>
                    <a:pt x="318" y="267"/>
                  </a:cubicBezTo>
                  <a:cubicBezTo>
                    <a:pt x="185" y="384"/>
                    <a:pt x="1" y="368"/>
                    <a:pt x="1" y="384"/>
                  </a:cubicBezTo>
                  <a:cubicBezTo>
                    <a:pt x="1" y="401"/>
                    <a:pt x="51" y="418"/>
                    <a:pt x="118" y="418"/>
                  </a:cubicBezTo>
                  <a:cubicBezTo>
                    <a:pt x="218" y="418"/>
                    <a:pt x="302" y="384"/>
                    <a:pt x="369" y="334"/>
                  </a:cubicBezTo>
                  <a:cubicBezTo>
                    <a:pt x="435" y="267"/>
                    <a:pt x="485" y="184"/>
                    <a:pt x="502" y="100"/>
                  </a:cubicBezTo>
                  <a:cubicBezTo>
                    <a:pt x="502" y="33"/>
                    <a:pt x="485" y="0"/>
                    <a:pt x="4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60"/>
            <p:cNvSpPr/>
            <p:nvPr/>
          </p:nvSpPr>
          <p:spPr>
            <a:xfrm>
              <a:off x="5594293" y="3150866"/>
              <a:ext cx="139257" cy="175153"/>
            </a:xfrm>
            <a:custGeom>
              <a:rect b="b" l="l" r="r" t="t"/>
              <a:pathLst>
                <a:path extrusionOk="0" h="5465" w="4345">
                  <a:moveTo>
                    <a:pt x="485" y="1"/>
                  </a:moveTo>
                  <a:cubicBezTo>
                    <a:pt x="318" y="17"/>
                    <a:pt x="151" y="101"/>
                    <a:pt x="51" y="235"/>
                  </a:cubicBezTo>
                  <a:cubicBezTo>
                    <a:pt x="0" y="301"/>
                    <a:pt x="0" y="402"/>
                    <a:pt x="67" y="468"/>
                  </a:cubicBezTo>
                  <a:cubicBezTo>
                    <a:pt x="117" y="502"/>
                    <a:pt x="184" y="535"/>
                    <a:pt x="251" y="569"/>
                  </a:cubicBezTo>
                  <a:cubicBezTo>
                    <a:pt x="301" y="602"/>
                    <a:pt x="351" y="652"/>
                    <a:pt x="401" y="702"/>
                  </a:cubicBezTo>
                  <a:cubicBezTo>
                    <a:pt x="418" y="736"/>
                    <a:pt x="452" y="753"/>
                    <a:pt x="485" y="786"/>
                  </a:cubicBezTo>
                  <a:cubicBezTo>
                    <a:pt x="485" y="803"/>
                    <a:pt x="485" y="803"/>
                    <a:pt x="502" y="819"/>
                  </a:cubicBezTo>
                  <a:lnTo>
                    <a:pt x="535" y="836"/>
                  </a:lnTo>
                  <a:lnTo>
                    <a:pt x="602" y="920"/>
                  </a:lnTo>
                  <a:cubicBezTo>
                    <a:pt x="669" y="986"/>
                    <a:pt x="752" y="1037"/>
                    <a:pt x="836" y="1087"/>
                  </a:cubicBezTo>
                  <a:cubicBezTo>
                    <a:pt x="953" y="1170"/>
                    <a:pt x="1087" y="1237"/>
                    <a:pt x="1220" y="1270"/>
                  </a:cubicBezTo>
                  <a:cubicBezTo>
                    <a:pt x="1304" y="1286"/>
                    <a:pt x="1388" y="1293"/>
                    <a:pt x="1471" y="1293"/>
                  </a:cubicBezTo>
                  <a:cubicBezTo>
                    <a:pt x="1851" y="1293"/>
                    <a:pt x="2210" y="1138"/>
                    <a:pt x="2457" y="836"/>
                  </a:cubicBezTo>
                  <a:cubicBezTo>
                    <a:pt x="2540" y="986"/>
                    <a:pt x="2640" y="1120"/>
                    <a:pt x="2757" y="1237"/>
                  </a:cubicBezTo>
                  <a:cubicBezTo>
                    <a:pt x="2841" y="1287"/>
                    <a:pt x="2908" y="1371"/>
                    <a:pt x="2941" y="1454"/>
                  </a:cubicBezTo>
                  <a:cubicBezTo>
                    <a:pt x="2975" y="1605"/>
                    <a:pt x="2958" y="1738"/>
                    <a:pt x="2874" y="1855"/>
                  </a:cubicBezTo>
                  <a:cubicBezTo>
                    <a:pt x="2791" y="2089"/>
                    <a:pt x="2741" y="2340"/>
                    <a:pt x="2741" y="2590"/>
                  </a:cubicBezTo>
                  <a:cubicBezTo>
                    <a:pt x="2757" y="2841"/>
                    <a:pt x="2874" y="3092"/>
                    <a:pt x="3041" y="3259"/>
                  </a:cubicBezTo>
                  <a:cubicBezTo>
                    <a:pt x="3142" y="3326"/>
                    <a:pt x="3225" y="3409"/>
                    <a:pt x="3275" y="3509"/>
                  </a:cubicBezTo>
                  <a:cubicBezTo>
                    <a:pt x="3325" y="3660"/>
                    <a:pt x="3309" y="3810"/>
                    <a:pt x="3242" y="3961"/>
                  </a:cubicBezTo>
                  <a:cubicBezTo>
                    <a:pt x="3142" y="4278"/>
                    <a:pt x="3158" y="4612"/>
                    <a:pt x="3275" y="4930"/>
                  </a:cubicBezTo>
                  <a:cubicBezTo>
                    <a:pt x="3392" y="5247"/>
                    <a:pt x="3760" y="5347"/>
                    <a:pt x="4077" y="5464"/>
                  </a:cubicBezTo>
                  <a:lnTo>
                    <a:pt x="4144" y="5130"/>
                  </a:lnTo>
                  <a:cubicBezTo>
                    <a:pt x="4345" y="3961"/>
                    <a:pt x="4295" y="2758"/>
                    <a:pt x="4228" y="1555"/>
                  </a:cubicBezTo>
                  <a:cubicBezTo>
                    <a:pt x="4211" y="1187"/>
                    <a:pt x="4194" y="769"/>
                    <a:pt x="3944" y="485"/>
                  </a:cubicBezTo>
                  <a:cubicBezTo>
                    <a:pt x="3712" y="195"/>
                    <a:pt x="3329" y="94"/>
                    <a:pt x="2959" y="94"/>
                  </a:cubicBezTo>
                  <a:cubicBezTo>
                    <a:pt x="2903" y="94"/>
                    <a:pt x="2846" y="96"/>
                    <a:pt x="2791" y="101"/>
                  </a:cubicBezTo>
                  <a:cubicBezTo>
                    <a:pt x="2674" y="101"/>
                    <a:pt x="2557" y="134"/>
                    <a:pt x="2457" y="201"/>
                  </a:cubicBezTo>
                  <a:cubicBezTo>
                    <a:pt x="2421" y="197"/>
                    <a:pt x="2386" y="195"/>
                    <a:pt x="2352" y="195"/>
                  </a:cubicBezTo>
                  <a:cubicBezTo>
                    <a:pt x="2259" y="195"/>
                    <a:pt x="2170" y="210"/>
                    <a:pt x="2072" y="235"/>
                  </a:cubicBezTo>
                  <a:cubicBezTo>
                    <a:pt x="1955" y="268"/>
                    <a:pt x="1838" y="285"/>
                    <a:pt x="1721" y="301"/>
                  </a:cubicBezTo>
                  <a:cubicBezTo>
                    <a:pt x="1680" y="310"/>
                    <a:pt x="1634" y="314"/>
                    <a:pt x="1588" y="314"/>
                  </a:cubicBezTo>
                  <a:cubicBezTo>
                    <a:pt x="1542" y="314"/>
                    <a:pt x="1496" y="310"/>
                    <a:pt x="1454" y="301"/>
                  </a:cubicBezTo>
                  <a:cubicBezTo>
                    <a:pt x="1404" y="285"/>
                    <a:pt x="1354" y="268"/>
                    <a:pt x="1320" y="251"/>
                  </a:cubicBezTo>
                  <a:cubicBezTo>
                    <a:pt x="1270" y="218"/>
                    <a:pt x="1187" y="184"/>
                    <a:pt x="1103" y="151"/>
                  </a:cubicBezTo>
                  <a:cubicBezTo>
                    <a:pt x="1053" y="118"/>
                    <a:pt x="1020" y="101"/>
                    <a:pt x="970" y="84"/>
                  </a:cubicBezTo>
                  <a:cubicBezTo>
                    <a:pt x="936" y="67"/>
                    <a:pt x="919" y="67"/>
                    <a:pt x="886" y="51"/>
                  </a:cubicBezTo>
                  <a:cubicBezTo>
                    <a:pt x="869" y="51"/>
                    <a:pt x="836" y="34"/>
                    <a:pt x="802" y="34"/>
                  </a:cubicBezTo>
                  <a:cubicBezTo>
                    <a:pt x="702" y="1"/>
                    <a:pt x="602" y="1"/>
                    <a:pt x="48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60"/>
            <p:cNvSpPr/>
            <p:nvPr/>
          </p:nvSpPr>
          <p:spPr>
            <a:xfrm>
              <a:off x="5594293" y="3150866"/>
              <a:ext cx="139257" cy="175153"/>
            </a:xfrm>
            <a:custGeom>
              <a:rect b="b" l="l" r="r" t="t"/>
              <a:pathLst>
                <a:path extrusionOk="0" h="5465" w="4345">
                  <a:moveTo>
                    <a:pt x="485" y="1"/>
                  </a:moveTo>
                  <a:cubicBezTo>
                    <a:pt x="318" y="17"/>
                    <a:pt x="151" y="101"/>
                    <a:pt x="51" y="235"/>
                  </a:cubicBezTo>
                  <a:cubicBezTo>
                    <a:pt x="0" y="301"/>
                    <a:pt x="0" y="402"/>
                    <a:pt x="67" y="468"/>
                  </a:cubicBezTo>
                  <a:cubicBezTo>
                    <a:pt x="117" y="502"/>
                    <a:pt x="184" y="535"/>
                    <a:pt x="251" y="569"/>
                  </a:cubicBezTo>
                  <a:cubicBezTo>
                    <a:pt x="301" y="602"/>
                    <a:pt x="351" y="652"/>
                    <a:pt x="401" y="702"/>
                  </a:cubicBezTo>
                  <a:cubicBezTo>
                    <a:pt x="418" y="736"/>
                    <a:pt x="452" y="753"/>
                    <a:pt x="485" y="786"/>
                  </a:cubicBezTo>
                  <a:cubicBezTo>
                    <a:pt x="485" y="803"/>
                    <a:pt x="485" y="803"/>
                    <a:pt x="502" y="819"/>
                  </a:cubicBezTo>
                  <a:lnTo>
                    <a:pt x="535" y="836"/>
                  </a:lnTo>
                  <a:lnTo>
                    <a:pt x="602" y="920"/>
                  </a:lnTo>
                  <a:cubicBezTo>
                    <a:pt x="669" y="986"/>
                    <a:pt x="752" y="1037"/>
                    <a:pt x="836" y="1087"/>
                  </a:cubicBezTo>
                  <a:cubicBezTo>
                    <a:pt x="953" y="1170"/>
                    <a:pt x="1087" y="1237"/>
                    <a:pt x="1220" y="1270"/>
                  </a:cubicBezTo>
                  <a:cubicBezTo>
                    <a:pt x="1304" y="1286"/>
                    <a:pt x="1388" y="1293"/>
                    <a:pt x="1471" y="1293"/>
                  </a:cubicBezTo>
                  <a:cubicBezTo>
                    <a:pt x="1851" y="1293"/>
                    <a:pt x="2210" y="1138"/>
                    <a:pt x="2457" y="836"/>
                  </a:cubicBezTo>
                  <a:cubicBezTo>
                    <a:pt x="2540" y="986"/>
                    <a:pt x="2640" y="1120"/>
                    <a:pt x="2757" y="1237"/>
                  </a:cubicBezTo>
                  <a:cubicBezTo>
                    <a:pt x="2841" y="1287"/>
                    <a:pt x="2908" y="1371"/>
                    <a:pt x="2941" y="1454"/>
                  </a:cubicBezTo>
                  <a:cubicBezTo>
                    <a:pt x="2975" y="1605"/>
                    <a:pt x="2958" y="1738"/>
                    <a:pt x="2874" y="1855"/>
                  </a:cubicBezTo>
                  <a:cubicBezTo>
                    <a:pt x="2791" y="2089"/>
                    <a:pt x="2741" y="2340"/>
                    <a:pt x="2741" y="2590"/>
                  </a:cubicBezTo>
                  <a:cubicBezTo>
                    <a:pt x="2757" y="2841"/>
                    <a:pt x="2874" y="3092"/>
                    <a:pt x="3041" y="3259"/>
                  </a:cubicBezTo>
                  <a:cubicBezTo>
                    <a:pt x="3142" y="3326"/>
                    <a:pt x="3225" y="3409"/>
                    <a:pt x="3275" y="3509"/>
                  </a:cubicBezTo>
                  <a:cubicBezTo>
                    <a:pt x="3325" y="3660"/>
                    <a:pt x="3309" y="3810"/>
                    <a:pt x="3242" y="3961"/>
                  </a:cubicBezTo>
                  <a:cubicBezTo>
                    <a:pt x="3142" y="4278"/>
                    <a:pt x="3158" y="4612"/>
                    <a:pt x="3275" y="4930"/>
                  </a:cubicBezTo>
                  <a:cubicBezTo>
                    <a:pt x="3392" y="5247"/>
                    <a:pt x="3760" y="5347"/>
                    <a:pt x="4077" y="5464"/>
                  </a:cubicBezTo>
                  <a:lnTo>
                    <a:pt x="4144" y="5130"/>
                  </a:lnTo>
                  <a:cubicBezTo>
                    <a:pt x="4345" y="3961"/>
                    <a:pt x="4295" y="2758"/>
                    <a:pt x="4228" y="1555"/>
                  </a:cubicBezTo>
                  <a:cubicBezTo>
                    <a:pt x="4211" y="1187"/>
                    <a:pt x="4194" y="769"/>
                    <a:pt x="3944" y="485"/>
                  </a:cubicBezTo>
                  <a:cubicBezTo>
                    <a:pt x="3712" y="195"/>
                    <a:pt x="3329" y="94"/>
                    <a:pt x="2959" y="94"/>
                  </a:cubicBezTo>
                  <a:cubicBezTo>
                    <a:pt x="2903" y="94"/>
                    <a:pt x="2846" y="96"/>
                    <a:pt x="2791" y="101"/>
                  </a:cubicBezTo>
                  <a:cubicBezTo>
                    <a:pt x="2674" y="101"/>
                    <a:pt x="2557" y="134"/>
                    <a:pt x="2457" y="201"/>
                  </a:cubicBezTo>
                  <a:cubicBezTo>
                    <a:pt x="2421" y="197"/>
                    <a:pt x="2386" y="195"/>
                    <a:pt x="2352" y="195"/>
                  </a:cubicBezTo>
                  <a:cubicBezTo>
                    <a:pt x="2259" y="195"/>
                    <a:pt x="2170" y="210"/>
                    <a:pt x="2072" y="235"/>
                  </a:cubicBezTo>
                  <a:cubicBezTo>
                    <a:pt x="1955" y="268"/>
                    <a:pt x="1838" y="285"/>
                    <a:pt x="1721" y="301"/>
                  </a:cubicBezTo>
                  <a:cubicBezTo>
                    <a:pt x="1680" y="310"/>
                    <a:pt x="1634" y="314"/>
                    <a:pt x="1588" y="314"/>
                  </a:cubicBezTo>
                  <a:cubicBezTo>
                    <a:pt x="1542" y="314"/>
                    <a:pt x="1496" y="310"/>
                    <a:pt x="1454" y="301"/>
                  </a:cubicBezTo>
                  <a:cubicBezTo>
                    <a:pt x="1404" y="285"/>
                    <a:pt x="1354" y="268"/>
                    <a:pt x="1320" y="251"/>
                  </a:cubicBezTo>
                  <a:cubicBezTo>
                    <a:pt x="1270" y="218"/>
                    <a:pt x="1187" y="184"/>
                    <a:pt x="1103" y="151"/>
                  </a:cubicBezTo>
                  <a:cubicBezTo>
                    <a:pt x="1053" y="118"/>
                    <a:pt x="1020" y="101"/>
                    <a:pt x="970" y="84"/>
                  </a:cubicBezTo>
                  <a:cubicBezTo>
                    <a:pt x="936" y="67"/>
                    <a:pt x="919" y="67"/>
                    <a:pt x="886" y="51"/>
                  </a:cubicBezTo>
                  <a:cubicBezTo>
                    <a:pt x="869" y="51"/>
                    <a:pt x="836" y="34"/>
                    <a:pt x="802" y="34"/>
                  </a:cubicBezTo>
                  <a:cubicBezTo>
                    <a:pt x="702" y="1"/>
                    <a:pt x="602" y="1"/>
                    <a:pt x="4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60"/>
            <p:cNvSpPr/>
            <p:nvPr/>
          </p:nvSpPr>
          <p:spPr>
            <a:xfrm>
              <a:off x="5660155" y="3189198"/>
              <a:ext cx="21986" cy="6506"/>
            </a:xfrm>
            <a:custGeom>
              <a:rect b="b" l="l" r="r" t="t"/>
              <a:pathLst>
                <a:path extrusionOk="0" h="203" w="686">
                  <a:moveTo>
                    <a:pt x="303" y="1"/>
                  </a:moveTo>
                  <a:cubicBezTo>
                    <a:pt x="231" y="1"/>
                    <a:pt x="158" y="14"/>
                    <a:pt x="84" y="41"/>
                  </a:cubicBezTo>
                  <a:cubicBezTo>
                    <a:pt x="34" y="58"/>
                    <a:pt x="1" y="91"/>
                    <a:pt x="1" y="108"/>
                  </a:cubicBezTo>
                  <a:cubicBezTo>
                    <a:pt x="17" y="158"/>
                    <a:pt x="168" y="125"/>
                    <a:pt x="335" y="158"/>
                  </a:cubicBezTo>
                  <a:cubicBezTo>
                    <a:pt x="462" y="171"/>
                    <a:pt x="579" y="203"/>
                    <a:pt x="635" y="203"/>
                  </a:cubicBezTo>
                  <a:cubicBezTo>
                    <a:pt x="653" y="203"/>
                    <a:pt x="665" y="199"/>
                    <a:pt x="669" y="191"/>
                  </a:cubicBezTo>
                  <a:cubicBezTo>
                    <a:pt x="686" y="175"/>
                    <a:pt x="652" y="125"/>
                    <a:pt x="602" y="91"/>
                  </a:cubicBezTo>
                  <a:cubicBezTo>
                    <a:pt x="512" y="31"/>
                    <a:pt x="410" y="1"/>
                    <a:pt x="3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60"/>
            <p:cNvSpPr/>
            <p:nvPr/>
          </p:nvSpPr>
          <p:spPr>
            <a:xfrm>
              <a:off x="5616792" y="3191697"/>
              <a:ext cx="16634" cy="5705"/>
            </a:xfrm>
            <a:custGeom>
              <a:rect b="b" l="l" r="r" t="t"/>
              <a:pathLst>
                <a:path extrusionOk="0" h="178" w="519">
                  <a:moveTo>
                    <a:pt x="251" y="1"/>
                  </a:moveTo>
                  <a:cubicBezTo>
                    <a:pt x="180" y="1"/>
                    <a:pt x="109" y="22"/>
                    <a:pt x="50" y="63"/>
                  </a:cubicBezTo>
                  <a:cubicBezTo>
                    <a:pt x="0" y="113"/>
                    <a:pt x="0" y="147"/>
                    <a:pt x="0" y="164"/>
                  </a:cubicBezTo>
                  <a:cubicBezTo>
                    <a:pt x="11" y="174"/>
                    <a:pt x="27" y="178"/>
                    <a:pt x="49" y="178"/>
                  </a:cubicBezTo>
                  <a:cubicBezTo>
                    <a:pt x="97" y="178"/>
                    <a:pt x="170" y="158"/>
                    <a:pt x="251" y="147"/>
                  </a:cubicBezTo>
                  <a:cubicBezTo>
                    <a:pt x="329" y="147"/>
                    <a:pt x="407" y="162"/>
                    <a:pt x="455" y="162"/>
                  </a:cubicBezTo>
                  <a:cubicBezTo>
                    <a:pt x="479" y="162"/>
                    <a:pt x="496" y="158"/>
                    <a:pt x="501" y="147"/>
                  </a:cubicBezTo>
                  <a:cubicBezTo>
                    <a:pt x="518" y="130"/>
                    <a:pt x="501" y="97"/>
                    <a:pt x="451" y="63"/>
                  </a:cubicBezTo>
                  <a:cubicBezTo>
                    <a:pt x="393" y="22"/>
                    <a:pt x="322"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60"/>
            <p:cNvSpPr/>
            <p:nvPr/>
          </p:nvSpPr>
          <p:spPr>
            <a:xfrm>
              <a:off x="4400110" y="3704145"/>
              <a:ext cx="695645" cy="718657"/>
            </a:xfrm>
            <a:custGeom>
              <a:rect b="b" l="l" r="r" t="t"/>
              <a:pathLst>
                <a:path extrusionOk="0" h="22423" w="21705">
                  <a:moveTo>
                    <a:pt x="7979" y="0"/>
                  </a:moveTo>
                  <a:cubicBezTo>
                    <a:pt x="6028" y="0"/>
                    <a:pt x="4142" y="1034"/>
                    <a:pt x="2858" y="2537"/>
                  </a:cubicBezTo>
                  <a:cubicBezTo>
                    <a:pt x="1471" y="4141"/>
                    <a:pt x="702" y="6230"/>
                    <a:pt x="351" y="8352"/>
                  </a:cubicBezTo>
                  <a:cubicBezTo>
                    <a:pt x="0" y="10457"/>
                    <a:pt x="17" y="12629"/>
                    <a:pt x="50" y="14768"/>
                  </a:cubicBezTo>
                  <a:cubicBezTo>
                    <a:pt x="67" y="16088"/>
                    <a:pt x="84" y="17408"/>
                    <a:pt x="101" y="18728"/>
                  </a:cubicBezTo>
                  <a:cubicBezTo>
                    <a:pt x="101" y="19279"/>
                    <a:pt x="117" y="19847"/>
                    <a:pt x="385" y="20315"/>
                  </a:cubicBezTo>
                  <a:cubicBezTo>
                    <a:pt x="802" y="21000"/>
                    <a:pt x="1638" y="21251"/>
                    <a:pt x="2406" y="21418"/>
                  </a:cubicBezTo>
                  <a:cubicBezTo>
                    <a:pt x="5456" y="22087"/>
                    <a:pt x="8563" y="22422"/>
                    <a:pt x="11671" y="22422"/>
                  </a:cubicBezTo>
                  <a:cubicBezTo>
                    <a:pt x="14386" y="22422"/>
                    <a:pt x="17103" y="22166"/>
                    <a:pt x="19783" y="21652"/>
                  </a:cubicBezTo>
                  <a:cubicBezTo>
                    <a:pt x="20218" y="21568"/>
                    <a:pt x="20686" y="21468"/>
                    <a:pt x="21036" y="21151"/>
                  </a:cubicBezTo>
                  <a:cubicBezTo>
                    <a:pt x="21488" y="20716"/>
                    <a:pt x="21571" y="20014"/>
                    <a:pt x="21588" y="19379"/>
                  </a:cubicBezTo>
                  <a:cubicBezTo>
                    <a:pt x="21705" y="16706"/>
                    <a:pt x="20853" y="14150"/>
                    <a:pt x="20485" y="11510"/>
                  </a:cubicBezTo>
                  <a:cubicBezTo>
                    <a:pt x="19716" y="5795"/>
                    <a:pt x="8371" y="14"/>
                    <a:pt x="8371" y="14"/>
                  </a:cubicBezTo>
                  <a:cubicBezTo>
                    <a:pt x="8240" y="5"/>
                    <a:pt x="8109" y="0"/>
                    <a:pt x="797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60"/>
            <p:cNvSpPr/>
            <p:nvPr/>
          </p:nvSpPr>
          <p:spPr>
            <a:xfrm>
              <a:off x="4912589" y="3695491"/>
              <a:ext cx="161211" cy="138296"/>
            </a:xfrm>
            <a:custGeom>
              <a:rect b="b" l="l" r="r" t="t"/>
              <a:pathLst>
                <a:path extrusionOk="0" h="4315" w="5030">
                  <a:moveTo>
                    <a:pt x="1421" y="0"/>
                  </a:moveTo>
                  <a:lnTo>
                    <a:pt x="0" y="1454"/>
                  </a:lnTo>
                  <a:cubicBezTo>
                    <a:pt x="0" y="1454"/>
                    <a:pt x="1237" y="4211"/>
                    <a:pt x="2323" y="4278"/>
                  </a:cubicBezTo>
                  <a:cubicBezTo>
                    <a:pt x="2691" y="4305"/>
                    <a:pt x="3093" y="4315"/>
                    <a:pt x="3467" y="4315"/>
                  </a:cubicBezTo>
                  <a:cubicBezTo>
                    <a:pt x="4215" y="4315"/>
                    <a:pt x="4846" y="4278"/>
                    <a:pt x="4846" y="4278"/>
                  </a:cubicBezTo>
                  <a:lnTo>
                    <a:pt x="5030" y="2473"/>
                  </a:lnTo>
                  <a:cubicBezTo>
                    <a:pt x="5030" y="2473"/>
                    <a:pt x="3058" y="2122"/>
                    <a:pt x="2858" y="1905"/>
                  </a:cubicBezTo>
                  <a:cubicBezTo>
                    <a:pt x="2674" y="1704"/>
                    <a:pt x="1421" y="0"/>
                    <a:pt x="142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60"/>
            <p:cNvSpPr/>
            <p:nvPr/>
          </p:nvSpPr>
          <p:spPr>
            <a:xfrm>
              <a:off x="4922236" y="4386297"/>
              <a:ext cx="138712" cy="59998"/>
            </a:xfrm>
            <a:custGeom>
              <a:rect b="b" l="l" r="r" t="t"/>
              <a:pathLst>
                <a:path extrusionOk="0" h="1872" w="4328">
                  <a:moveTo>
                    <a:pt x="2289" y="0"/>
                  </a:moveTo>
                  <a:lnTo>
                    <a:pt x="0" y="100"/>
                  </a:lnTo>
                  <a:lnTo>
                    <a:pt x="67" y="1872"/>
                  </a:lnTo>
                  <a:lnTo>
                    <a:pt x="217" y="1872"/>
                  </a:lnTo>
                  <a:cubicBezTo>
                    <a:pt x="852" y="1872"/>
                    <a:pt x="3442" y="1855"/>
                    <a:pt x="3860" y="1704"/>
                  </a:cubicBezTo>
                  <a:cubicBezTo>
                    <a:pt x="4328" y="1554"/>
                    <a:pt x="2356" y="1203"/>
                    <a:pt x="2356" y="1203"/>
                  </a:cubicBezTo>
                  <a:lnTo>
                    <a:pt x="228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60"/>
            <p:cNvSpPr/>
            <p:nvPr/>
          </p:nvSpPr>
          <p:spPr>
            <a:xfrm>
              <a:off x="4923839" y="4424757"/>
              <a:ext cx="27339" cy="20480"/>
            </a:xfrm>
            <a:custGeom>
              <a:rect b="b" l="l" r="r" t="t"/>
              <a:pathLst>
                <a:path extrusionOk="0" h="639" w="853">
                  <a:moveTo>
                    <a:pt x="70" y="0"/>
                  </a:moveTo>
                  <a:cubicBezTo>
                    <a:pt x="47" y="0"/>
                    <a:pt x="23" y="1"/>
                    <a:pt x="0" y="3"/>
                  </a:cubicBezTo>
                  <a:lnTo>
                    <a:pt x="17" y="638"/>
                  </a:lnTo>
                  <a:lnTo>
                    <a:pt x="852" y="621"/>
                  </a:lnTo>
                  <a:cubicBezTo>
                    <a:pt x="802" y="421"/>
                    <a:pt x="702" y="254"/>
                    <a:pt x="535" y="154"/>
                  </a:cubicBezTo>
                  <a:cubicBezTo>
                    <a:pt x="403" y="51"/>
                    <a:pt x="233" y="0"/>
                    <a:pt x="70"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60"/>
            <p:cNvSpPr/>
            <p:nvPr/>
          </p:nvSpPr>
          <p:spPr>
            <a:xfrm>
              <a:off x="4924383" y="4431263"/>
              <a:ext cx="126405" cy="15416"/>
            </a:xfrm>
            <a:custGeom>
              <a:rect b="b" l="l" r="r" t="t"/>
              <a:pathLst>
                <a:path extrusionOk="0" h="481" w="3944">
                  <a:moveTo>
                    <a:pt x="3241" y="1"/>
                  </a:moveTo>
                  <a:cubicBezTo>
                    <a:pt x="3108" y="17"/>
                    <a:pt x="3058" y="301"/>
                    <a:pt x="3058" y="301"/>
                  </a:cubicBezTo>
                  <a:lnTo>
                    <a:pt x="0" y="418"/>
                  </a:lnTo>
                  <a:lnTo>
                    <a:pt x="0" y="469"/>
                  </a:lnTo>
                  <a:cubicBezTo>
                    <a:pt x="191" y="477"/>
                    <a:pt x="420" y="480"/>
                    <a:pt x="671" y="480"/>
                  </a:cubicBezTo>
                  <a:cubicBezTo>
                    <a:pt x="1954" y="480"/>
                    <a:pt x="3790" y="383"/>
                    <a:pt x="3860" y="285"/>
                  </a:cubicBezTo>
                  <a:cubicBezTo>
                    <a:pt x="3943" y="168"/>
                    <a:pt x="3241" y="1"/>
                    <a:pt x="3241"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60"/>
            <p:cNvSpPr/>
            <p:nvPr/>
          </p:nvSpPr>
          <p:spPr>
            <a:xfrm>
              <a:off x="4928646" y="4439308"/>
              <a:ext cx="118393" cy="5384"/>
            </a:xfrm>
            <a:custGeom>
              <a:rect b="b" l="l" r="r" t="t"/>
              <a:pathLst>
                <a:path extrusionOk="0" h="168" w="3694">
                  <a:moveTo>
                    <a:pt x="3576" y="0"/>
                  </a:moveTo>
                  <a:lnTo>
                    <a:pt x="3159" y="34"/>
                  </a:lnTo>
                  <a:cubicBezTo>
                    <a:pt x="2808" y="50"/>
                    <a:pt x="2323" y="84"/>
                    <a:pt x="1789" y="101"/>
                  </a:cubicBezTo>
                  <a:cubicBezTo>
                    <a:pt x="1254" y="134"/>
                    <a:pt x="769" y="134"/>
                    <a:pt x="418" y="151"/>
                  </a:cubicBezTo>
                  <a:lnTo>
                    <a:pt x="1" y="167"/>
                  </a:lnTo>
                  <a:lnTo>
                    <a:pt x="418" y="167"/>
                  </a:lnTo>
                  <a:cubicBezTo>
                    <a:pt x="769" y="167"/>
                    <a:pt x="1254" y="151"/>
                    <a:pt x="1789" y="134"/>
                  </a:cubicBezTo>
                  <a:cubicBezTo>
                    <a:pt x="2323" y="101"/>
                    <a:pt x="2808" y="67"/>
                    <a:pt x="3159" y="50"/>
                  </a:cubicBezTo>
                  <a:lnTo>
                    <a:pt x="3576" y="17"/>
                  </a:lnTo>
                  <a:lnTo>
                    <a:pt x="369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60"/>
            <p:cNvSpPr/>
            <p:nvPr/>
          </p:nvSpPr>
          <p:spPr>
            <a:xfrm>
              <a:off x="5021815" y="4430206"/>
              <a:ext cx="7019" cy="11794"/>
            </a:xfrm>
            <a:custGeom>
              <a:rect b="b" l="l" r="r" t="t"/>
              <a:pathLst>
                <a:path extrusionOk="0" h="368" w="219">
                  <a:moveTo>
                    <a:pt x="218" y="0"/>
                  </a:moveTo>
                  <a:cubicBezTo>
                    <a:pt x="151" y="34"/>
                    <a:pt x="101" y="84"/>
                    <a:pt x="68" y="167"/>
                  </a:cubicBezTo>
                  <a:cubicBezTo>
                    <a:pt x="18" y="218"/>
                    <a:pt x="1" y="301"/>
                    <a:pt x="18" y="368"/>
                  </a:cubicBezTo>
                  <a:cubicBezTo>
                    <a:pt x="34" y="301"/>
                    <a:pt x="51" y="234"/>
                    <a:pt x="85" y="167"/>
                  </a:cubicBezTo>
                  <a:cubicBezTo>
                    <a:pt x="135" y="117"/>
                    <a:pt x="168" y="50"/>
                    <a:pt x="2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60"/>
            <p:cNvSpPr/>
            <p:nvPr/>
          </p:nvSpPr>
          <p:spPr>
            <a:xfrm>
              <a:off x="4999861" y="4425911"/>
              <a:ext cx="4327" cy="6474"/>
            </a:xfrm>
            <a:custGeom>
              <a:rect b="b" l="l" r="r" t="t"/>
              <a:pathLst>
                <a:path extrusionOk="0" h="202" w="135">
                  <a:moveTo>
                    <a:pt x="135" y="1"/>
                  </a:moveTo>
                  <a:cubicBezTo>
                    <a:pt x="118" y="1"/>
                    <a:pt x="84" y="34"/>
                    <a:pt x="51" y="101"/>
                  </a:cubicBezTo>
                  <a:cubicBezTo>
                    <a:pt x="34" y="151"/>
                    <a:pt x="1" y="201"/>
                    <a:pt x="18" y="201"/>
                  </a:cubicBezTo>
                  <a:cubicBezTo>
                    <a:pt x="18" y="201"/>
                    <a:pt x="51" y="168"/>
                    <a:pt x="84" y="101"/>
                  </a:cubicBezTo>
                  <a:cubicBezTo>
                    <a:pt x="118" y="51"/>
                    <a:pt x="135" y="1"/>
                    <a:pt x="1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60"/>
            <p:cNvSpPr/>
            <p:nvPr/>
          </p:nvSpPr>
          <p:spPr>
            <a:xfrm>
              <a:off x="4993996" y="4425238"/>
              <a:ext cx="4840" cy="4455"/>
            </a:xfrm>
            <a:custGeom>
              <a:rect b="b" l="l" r="r" t="t"/>
              <a:pathLst>
                <a:path extrusionOk="0" h="139" w="151">
                  <a:moveTo>
                    <a:pt x="140" y="0"/>
                  </a:moveTo>
                  <a:cubicBezTo>
                    <a:pt x="122" y="0"/>
                    <a:pt x="94" y="28"/>
                    <a:pt x="67" y="55"/>
                  </a:cubicBezTo>
                  <a:cubicBezTo>
                    <a:pt x="34" y="88"/>
                    <a:pt x="0" y="122"/>
                    <a:pt x="0" y="139"/>
                  </a:cubicBezTo>
                  <a:cubicBezTo>
                    <a:pt x="17" y="139"/>
                    <a:pt x="50" y="105"/>
                    <a:pt x="84" y="72"/>
                  </a:cubicBezTo>
                  <a:cubicBezTo>
                    <a:pt x="117" y="38"/>
                    <a:pt x="151" y="5"/>
                    <a:pt x="151" y="5"/>
                  </a:cubicBezTo>
                  <a:cubicBezTo>
                    <a:pt x="147" y="2"/>
                    <a:pt x="144" y="0"/>
                    <a:pt x="14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60"/>
            <p:cNvSpPr/>
            <p:nvPr/>
          </p:nvSpPr>
          <p:spPr>
            <a:xfrm>
              <a:off x="4990246" y="4422161"/>
              <a:ext cx="7532" cy="1122"/>
            </a:xfrm>
            <a:custGeom>
              <a:rect b="b" l="l" r="r" t="t"/>
              <a:pathLst>
                <a:path extrusionOk="0" h="35" w="235">
                  <a:moveTo>
                    <a:pt x="117" y="1"/>
                  </a:moveTo>
                  <a:cubicBezTo>
                    <a:pt x="84" y="1"/>
                    <a:pt x="34" y="1"/>
                    <a:pt x="0" y="17"/>
                  </a:cubicBezTo>
                  <a:cubicBezTo>
                    <a:pt x="34" y="34"/>
                    <a:pt x="84" y="34"/>
                    <a:pt x="117" y="34"/>
                  </a:cubicBezTo>
                  <a:cubicBezTo>
                    <a:pt x="151" y="34"/>
                    <a:pt x="201" y="17"/>
                    <a:pt x="234" y="17"/>
                  </a:cubicBezTo>
                  <a:cubicBezTo>
                    <a:pt x="201" y="1"/>
                    <a:pt x="151" y="1"/>
                    <a:pt x="1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60"/>
            <p:cNvSpPr/>
            <p:nvPr/>
          </p:nvSpPr>
          <p:spPr>
            <a:xfrm>
              <a:off x="4988644" y="4417898"/>
              <a:ext cx="8589" cy="1090"/>
            </a:xfrm>
            <a:custGeom>
              <a:rect b="b" l="l" r="r" t="t"/>
              <a:pathLst>
                <a:path extrusionOk="0" h="34" w="268">
                  <a:moveTo>
                    <a:pt x="0" y="0"/>
                  </a:moveTo>
                  <a:cubicBezTo>
                    <a:pt x="33" y="33"/>
                    <a:pt x="84" y="33"/>
                    <a:pt x="134" y="33"/>
                  </a:cubicBezTo>
                  <a:cubicBezTo>
                    <a:pt x="184" y="33"/>
                    <a:pt x="234" y="33"/>
                    <a:pt x="267" y="17"/>
                  </a:cubicBezTo>
                  <a:cubicBezTo>
                    <a:pt x="234" y="0"/>
                    <a:pt x="184" y="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60"/>
            <p:cNvSpPr/>
            <p:nvPr/>
          </p:nvSpPr>
          <p:spPr>
            <a:xfrm>
              <a:off x="5002553" y="4418764"/>
              <a:ext cx="13942" cy="8269"/>
            </a:xfrm>
            <a:custGeom>
              <a:rect b="b" l="l" r="r" t="t"/>
              <a:pathLst>
                <a:path extrusionOk="0" h="258" w="435">
                  <a:moveTo>
                    <a:pt x="278" y="29"/>
                  </a:moveTo>
                  <a:cubicBezTo>
                    <a:pt x="312" y="29"/>
                    <a:pt x="346" y="37"/>
                    <a:pt x="385" y="57"/>
                  </a:cubicBezTo>
                  <a:cubicBezTo>
                    <a:pt x="401" y="57"/>
                    <a:pt x="401" y="90"/>
                    <a:pt x="368" y="107"/>
                  </a:cubicBezTo>
                  <a:cubicBezTo>
                    <a:pt x="351" y="123"/>
                    <a:pt x="318" y="140"/>
                    <a:pt x="285" y="140"/>
                  </a:cubicBezTo>
                  <a:cubicBezTo>
                    <a:pt x="251" y="174"/>
                    <a:pt x="201" y="190"/>
                    <a:pt x="134" y="190"/>
                  </a:cubicBezTo>
                  <a:cubicBezTo>
                    <a:pt x="91" y="199"/>
                    <a:pt x="56" y="208"/>
                    <a:pt x="33" y="214"/>
                  </a:cubicBezTo>
                  <a:lnTo>
                    <a:pt x="33" y="214"/>
                  </a:lnTo>
                  <a:cubicBezTo>
                    <a:pt x="46" y="184"/>
                    <a:pt x="61" y="158"/>
                    <a:pt x="84" y="123"/>
                  </a:cubicBezTo>
                  <a:cubicBezTo>
                    <a:pt x="117" y="90"/>
                    <a:pt x="151" y="57"/>
                    <a:pt x="201" y="40"/>
                  </a:cubicBezTo>
                  <a:cubicBezTo>
                    <a:pt x="229" y="33"/>
                    <a:pt x="253" y="29"/>
                    <a:pt x="278" y="29"/>
                  </a:cubicBezTo>
                  <a:close/>
                  <a:moveTo>
                    <a:pt x="290" y="1"/>
                  </a:moveTo>
                  <a:cubicBezTo>
                    <a:pt x="202" y="1"/>
                    <a:pt x="114" y="42"/>
                    <a:pt x="67" y="123"/>
                  </a:cubicBezTo>
                  <a:cubicBezTo>
                    <a:pt x="52" y="155"/>
                    <a:pt x="36" y="186"/>
                    <a:pt x="20" y="218"/>
                  </a:cubicBezTo>
                  <a:lnTo>
                    <a:pt x="20" y="218"/>
                  </a:lnTo>
                  <a:cubicBezTo>
                    <a:pt x="7" y="221"/>
                    <a:pt x="0" y="224"/>
                    <a:pt x="0" y="224"/>
                  </a:cubicBezTo>
                  <a:cubicBezTo>
                    <a:pt x="6" y="224"/>
                    <a:pt x="12" y="224"/>
                    <a:pt x="17" y="224"/>
                  </a:cubicBezTo>
                  <a:lnTo>
                    <a:pt x="17" y="224"/>
                  </a:lnTo>
                  <a:cubicBezTo>
                    <a:pt x="17" y="224"/>
                    <a:pt x="17" y="224"/>
                    <a:pt x="17" y="224"/>
                  </a:cubicBezTo>
                  <a:cubicBezTo>
                    <a:pt x="17" y="240"/>
                    <a:pt x="17" y="257"/>
                    <a:pt x="17" y="257"/>
                  </a:cubicBezTo>
                  <a:cubicBezTo>
                    <a:pt x="21" y="245"/>
                    <a:pt x="25" y="234"/>
                    <a:pt x="29" y="224"/>
                  </a:cubicBezTo>
                  <a:lnTo>
                    <a:pt x="29" y="224"/>
                  </a:lnTo>
                  <a:cubicBezTo>
                    <a:pt x="70" y="223"/>
                    <a:pt x="110" y="220"/>
                    <a:pt x="151" y="207"/>
                  </a:cubicBezTo>
                  <a:cubicBezTo>
                    <a:pt x="201" y="207"/>
                    <a:pt x="251" y="190"/>
                    <a:pt x="301" y="174"/>
                  </a:cubicBezTo>
                  <a:cubicBezTo>
                    <a:pt x="335" y="157"/>
                    <a:pt x="368" y="140"/>
                    <a:pt x="385" y="123"/>
                  </a:cubicBezTo>
                  <a:cubicBezTo>
                    <a:pt x="401" y="123"/>
                    <a:pt x="418" y="107"/>
                    <a:pt x="418" y="90"/>
                  </a:cubicBezTo>
                  <a:cubicBezTo>
                    <a:pt x="435" y="57"/>
                    <a:pt x="418" y="40"/>
                    <a:pt x="401" y="23"/>
                  </a:cubicBezTo>
                  <a:cubicBezTo>
                    <a:pt x="366" y="8"/>
                    <a:pt x="328" y="1"/>
                    <a:pt x="2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60"/>
            <p:cNvSpPr/>
            <p:nvPr/>
          </p:nvSpPr>
          <p:spPr>
            <a:xfrm>
              <a:off x="4997201" y="4417354"/>
              <a:ext cx="7532" cy="8589"/>
            </a:xfrm>
            <a:custGeom>
              <a:rect b="b" l="l" r="r" t="t"/>
              <a:pathLst>
                <a:path extrusionOk="0" h="268" w="235">
                  <a:moveTo>
                    <a:pt x="51" y="0"/>
                  </a:moveTo>
                  <a:cubicBezTo>
                    <a:pt x="17" y="0"/>
                    <a:pt x="0" y="34"/>
                    <a:pt x="0" y="67"/>
                  </a:cubicBezTo>
                  <a:cubicBezTo>
                    <a:pt x="17" y="84"/>
                    <a:pt x="17" y="117"/>
                    <a:pt x="34" y="134"/>
                  </a:cubicBezTo>
                  <a:cubicBezTo>
                    <a:pt x="51" y="167"/>
                    <a:pt x="84" y="184"/>
                    <a:pt x="101" y="218"/>
                  </a:cubicBezTo>
                  <a:cubicBezTo>
                    <a:pt x="134" y="234"/>
                    <a:pt x="167" y="251"/>
                    <a:pt x="201" y="268"/>
                  </a:cubicBezTo>
                  <a:cubicBezTo>
                    <a:pt x="201" y="268"/>
                    <a:pt x="167" y="251"/>
                    <a:pt x="117" y="201"/>
                  </a:cubicBezTo>
                  <a:cubicBezTo>
                    <a:pt x="101" y="167"/>
                    <a:pt x="67" y="151"/>
                    <a:pt x="51" y="117"/>
                  </a:cubicBezTo>
                  <a:cubicBezTo>
                    <a:pt x="34" y="84"/>
                    <a:pt x="17" y="34"/>
                    <a:pt x="51" y="17"/>
                  </a:cubicBezTo>
                  <a:cubicBezTo>
                    <a:pt x="84" y="17"/>
                    <a:pt x="134" y="50"/>
                    <a:pt x="151" y="84"/>
                  </a:cubicBezTo>
                  <a:cubicBezTo>
                    <a:pt x="167" y="101"/>
                    <a:pt x="184" y="134"/>
                    <a:pt x="201" y="167"/>
                  </a:cubicBezTo>
                  <a:cubicBezTo>
                    <a:pt x="201" y="201"/>
                    <a:pt x="201" y="234"/>
                    <a:pt x="201" y="268"/>
                  </a:cubicBezTo>
                  <a:cubicBezTo>
                    <a:pt x="218" y="234"/>
                    <a:pt x="234" y="201"/>
                    <a:pt x="218" y="167"/>
                  </a:cubicBezTo>
                  <a:cubicBezTo>
                    <a:pt x="218" y="134"/>
                    <a:pt x="201" y="101"/>
                    <a:pt x="167" y="67"/>
                  </a:cubicBezTo>
                  <a:cubicBezTo>
                    <a:pt x="151" y="17"/>
                    <a:pt x="101"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60"/>
            <p:cNvSpPr/>
            <p:nvPr/>
          </p:nvSpPr>
          <p:spPr>
            <a:xfrm>
              <a:off x="4923839" y="4424084"/>
              <a:ext cx="27339" cy="20063"/>
            </a:xfrm>
            <a:custGeom>
              <a:rect b="b" l="l" r="r" t="t"/>
              <a:pathLst>
                <a:path extrusionOk="0" h="626" w="853">
                  <a:moveTo>
                    <a:pt x="138" y="0"/>
                  </a:moveTo>
                  <a:cubicBezTo>
                    <a:pt x="110" y="0"/>
                    <a:pt x="84" y="8"/>
                    <a:pt x="50" y="8"/>
                  </a:cubicBezTo>
                  <a:cubicBezTo>
                    <a:pt x="34" y="8"/>
                    <a:pt x="17" y="8"/>
                    <a:pt x="0" y="24"/>
                  </a:cubicBezTo>
                  <a:cubicBezTo>
                    <a:pt x="0" y="24"/>
                    <a:pt x="30" y="17"/>
                    <a:pt x="84" y="17"/>
                  </a:cubicBezTo>
                  <a:cubicBezTo>
                    <a:pt x="112" y="17"/>
                    <a:pt x="145" y="19"/>
                    <a:pt x="184" y="24"/>
                  </a:cubicBezTo>
                  <a:cubicBezTo>
                    <a:pt x="318" y="24"/>
                    <a:pt x="435" y="74"/>
                    <a:pt x="552" y="158"/>
                  </a:cubicBezTo>
                  <a:cubicBezTo>
                    <a:pt x="669" y="225"/>
                    <a:pt x="752" y="342"/>
                    <a:pt x="802" y="459"/>
                  </a:cubicBezTo>
                  <a:cubicBezTo>
                    <a:pt x="836" y="559"/>
                    <a:pt x="836" y="626"/>
                    <a:pt x="852" y="626"/>
                  </a:cubicBezTo>
                  <a:cubicBezTo>
                    <a:pt x="852" y="609"/>
                    <a:pt x="852" y="592"/>
                    <a:pt x="852" y="576"/>
                  </a:cubicBezTo>
                  <a:cubicBezTo>
                    <a:pt x="836" y="542"/>
                    <a:pt x="836" y="492"/>
                    <a:pt x="819" y="459"/>
                  </a:cubicBezTo>
                  <a:cubicBezTo>
                    <a:pt x="769" y="325"/>
                    <a:pt x="685" y="208"/>
                    <a:pt x="568" y="124"/>
                  </a:cubicBezTo>
                  <a:cubicBezTo>
                    <a:pt x="451" y="58"/>
                    <a:pt x="318" y="8"/>
                    <a:pt x="184" y="8"/>
                  </a:cubicBezTo>
                  <a:cubicBezTo>
                    <a:pt x="167" y="2"/>
                    <a:pt x="153" y="0"/>
                    <a:pt x="1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60"/>
            <p:cNvSpPr/>
            <p:nvPr/>
          </p:nvSpPr>
          <p:spPr>
            <a:xfrm>
              <a:off x="4930249" y="4394310"/>
              <a:ext cx="1122" cy="29486"/>
            </a:xfrm>
            <a:custGeom>
              <a:rect b="b" l="l" r="r" t="t"/>
              <a:pathLst>
                <a:path extrusionOk="0" h="920" w="35">
                  <a:moveTo>
                    <a:pt x="1" y="1"/>
                  </a:moveTo>
                  <a:cubicBezTo>
                    <a:pt x="1" y="302"/>
                    <a:pt x="1" y="619"/>
                    <a:pt x="34" y="920"/>
                  </a:cubicBezTo>
                  <a:cubicBezTo>
                    <a:pt x="34" y="619"/>
                    <a:pt x="34" y="302"/>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60"/>
            <p:cNvSpPr/>
            <p:nvPr/>
          </p:nvSpPr>
          <p:spPr>
            <a:xfrm>
              <a:off x="4960247" y="4436103"/>
              <a:ext cx="21441" cy="1635"/>
            </a:xfrm>
            <a:custGeom>
              <a:rect b="b" l="l" r="r" t="t"/>
              <a:pathLst>
                <a:path extrusionOk="0" h="51" w="669">
                  <a:moveTo>
                    <a:pt x="669" y="0"/>
                  </a:moveTo>
                  <a:cubicBezTo>
                    <a:pt x="669" y="0"/>
                    <a:pt x="518" y="17"/>
                    <a:pt x="335" y="17"/>
                  </a:cubicBezTo>
                  <a:cubicBezTo>
                    <a:pt x="151" y="17"/>
                    <a:pt x="1" y="17"/>
                    <a:pt x="1" y="34"/>
                  </a:cubicBezTo>
                  <a:cubicBezTo>
                    <a:pt x="77" y="45"/>
                    <a:pt x="157" y="51"/>
                    <a:pt x="236" y="51"/>
                  </a:cubicBezTo>
                  <a:cubicBezTo>
                    <a:pt x="381" y="51"/>
                    <a:pt x="529" y="32"/>
                    <a:pt x="6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60"/>
            <p:cNvSpPr/>
            <p:nvPr/>
          </p:nvSpPr>
          <p:spPr>
            <a:xfrm>
              <a:off x="4945793" y="4437705"/>
              <a:ext cx="2179" cy="3782"/>
            </a:xfrm>
            <a:custGeom>
              <a:rect b="b" l="l" r="r" t="t"/>
              <a:pathLst>
                <a:path extrusionOk="0" h="118" w="68">
                  <a:moveTo>
                    <a:pt x="0" y="0"/>
                  </a:moveTo>
                  <a:lnTo>
                    <a:pt x="0" y="0"/>
                  </a:lnTo>
                  <a:cubicBezTo>
                    <a:pt x="0" y="0"/>
                    <a:pt x="17" y="34"/>
                    <a:pt x="34" y="67"/>
                  </a:cubicBezTo>
                  <a:cubicBezTo>
                    <a:pt x="51" y="100"/>
                    <a:pt x="51" y="117"/>
                    <a:pt x="67" y="117"/>
                  </a:cubicBezTo>
                  <a:cubicBezTo>
                    <a:pt x="67" y="117"/>
                    <a:pt x="67" y="84"/>
                    <a:pt x="51" y="50"/>
                  </a:cubicBezTo>
                  <a:cubicBezTo>
                    <a:pt x="34" y="17"/>
                    <a:pt x="0"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60"/>
            <p:cNvSpPr/>
            <p:nvPr/>
          </p:nvSpPr>
          <p:spPr>
            <a:xfrm>
              <a:off x="4939896" y="4431071"/>
              <a:ext cx="3237" cy="2917"/>
            </a:xfrm>
            <a:custGeom>
              <a:rect b="b" l="l" r="r" t="t"/>
              <a:pathLst>
                <a:path extrusionOk="0" h="91" w="101">
                  <a:moveTo>
                    <a:pt x="7" y="0"/>
                  </a:moveTo>
                  <a:cubicBezTo>
                    <a:pt x="3" y="0"/>
                    <a:pt x="1" y="2"/>
                    <a:pt x="1" y="7"/>
                  </a:cubicBezTo>
                  <a:cubicBezTo>
                    <a:pt x="1" y="7"/>
                    <a:pt x="17" y="40"/>
                    <a:pt x="34" y="57"/>
                  </a:cubicBezTo>
                  <a:cubicBezTo>
                    <a:pt x="67" y="74"/>
                    <a:pt x="84" y="90"/>
                    <a:pt x="101" y="90"/>
                  </a:cubicBezTo>
                  <a:cubicBezTo>
                    <a:pt x="101" y="74"/>
                    <a:pt x="84" y="57"/>
                    <a:pt x="51" y="40"/>
                  </a:cubicBezTo>
                  <a:cubicBezTo>
                    <a:pt x="38" y="16"/>
                    <a:pt x="17" y="0"/>
                    <a:pt x="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60"/>
            <p:cNvSpPr/>
            <p:nvPr/>
          </p:nvSpPr>
          <p:spPr>
            <a:xfrm>
              <a:off x="4931851" y="4427834"/>
              <a:ext cx="4872" cy="1859"/>
            </a:xfrm>
            <a:custGeom>
              <a:rect b="b" l="l" r="r" t="t"/>
              <a:pathLst>
                <a:path extrusionOk="0" h="58" w="152">
                  <a:moveTo>
                    <a:pt x="45" y="1"/>
                  </a:moveTo>
                  <a:cubicBezTo>
                    <a:pt x="18" y="1"/>
                    <a:pt x="1" y="12"/>
                    <a:pt x="1" y="24"/>
                  </a:cubicBezTo>
                  <a:cubicBezTo>
                    <a:pt x="18" y="24"/>
                    <a:pt x="34" y="24"/>
                    <a:pt x="68" y="41"/>
                  </a:cubicBezTo>
                  <a:cubicBezTo>
                    <a:pt x="101" y="41"/>
                    <a:pt x="135" y="58"/>
                    <a:pt x="135" y="58"/>
                  </a:cubicBezTo>
                  <a:cubicBezTo>
                    <a:pt x="151" y="58"/>
                    <a:pt x="118" y="24"/>
                    <a:pt x="84" y="7"/>
                  </a:cubicBezTo>
                  <a:cubicBezTo>
                    <a:pt x="70" y="3"/>
                    <a:pt x="57" y="1"/>
                    <a:pt x="4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60"/>
            <p:cNvSpPr/>
            <p:nvPr/>
          </p:nvSpPr>
          <p:spPr>
            <a:xfrm>
              <a:off x="4926499" y="4427001"/>
              <a:ext cx="2179" cy="1090"/>
            </a:xfrm>
            <a:custGeom>
              <a:rect b="b" l="l" r="r" t="t"/>
              <a:pathLst>
                <a:path extrusionOk="0" h="34" w="68">
                  <a:moveTo>
                    <a:pt x="34" y="0"/>
                  </a:moveTo>
                  <a:cubicBezTo>
                    <a:pt x="18" y="0"/>
                    <a:pt x="1" y="0"/>
                    <a:pt x="1" y="17"/>
                  </a:cubicBezTo>
                  <a:cubicBezTo>
                    <a:pt x="1" y="17"/>
                    <a:pt x="18" y="33"/>
                    <a:pt x="34" y="33"/>
                  </a:cubicBezTo>
                  <a:lnTo>
                    <a:pt x="68" y="33"/>
                  </a:lnTo>
                  <a:cubicBezTo>
                    <a:pt x="68" y="33"/>
                    <a:pt x="68" y="17"/>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60"/>
            <p:cNvSpPr/>
            <p:nvPr/>
          </p:nvSpPr>
          <p:spPr>
            <a:xfrm>
              <a:off x="5075916" y="4171017"/>
              <a:ext cx="136565" cy="85702"/>
            </a:xfrm>
            <a:custGeom>
              <a:rect b="b" l="l" r="r" t="t"/>
              <a:pathLst>
                <a:path extrusionOk="0" h="2674" w="4261">
                  <a:moveTo>
                    <a:pt x="2006" y="0"/>
                  </a:moveTo>
                  <a:lnTo>
                    <a:pt x="1" y="1120"/>
                  </a:lnTo>
                  <a:lnTo>
                    <a:pt x="886" y="2674"/>
                  </a:lnTo>
                  <a:lnTo>
                    <a:pt x="1003" y="2607"/>
                  </a:lnTo>
                  <a:cubicBezTo>
                    <a:pt x="1571" y="2323"/>
                    <a:pt x="3877" y="1153"/>
                    <a:pt x="4178" y="836"/>
                  </a:cubicBezTo>
                  <a:cubicBezTo>
                    <a:pt x="4260" y="753"/>
                    <a:pt x="4217" y="721"/>
                    <a:pt x="4102" y="721"/>
                  </a:cubicBezTo>
                  <a:cubicBezTo>
                    <a:pt x="3729" y="721"/>
                    <a:pt x="2607" y="1053"/>
                    <a:pt x="2607" y="1053"/>
                  </a:cubicBezTo>
                  <a:lnTo>
                    <a:pt x="2006"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60"/>
            <p:cNvSpPr/>
            <p:nvPr/>
          </p:nvSpPr>
          <p:spPr>
            <a:xfrm>
              <a:off x="5093575" y="4233867"/>
              <a:ext cx="33236" cy="21794"/>
            </a:xfrm>
            <a:custGeom>
              <a:rect b="b" l="l" r="r" t="t"/>
              <a:pathLst>
                <a:path extrusionOk="0" h="680" w="1037">
                  <a:moveTo>
                    <a:pt x="429" y="1"/>
                  </a:moveTo>
                  <a:cubicBezTo>
                    <a:pt x="276" y="1"/>
                    <a:pt x="133" y="49"/>
                    <a:pt x="1" y="128"/>
                  </a:cubicBezTo>
                  <a:lnTo>
                    <a:pt x="318" y="679"/>
                  </a:lnTo>
                  <a:lnTo>
                    <a:pt x="1037" y="278"/>
                  </a:lnTo>
                  <a:cubicBezTo>
                    <a:pt x="920" y="128"/>
                    <a:pt x="736" y="44"/>
                    <a:pt x="552" y="11"/>
                  </a:cubicBezTo>
                  <a:cubicBezTo>
                    <a:pt x="510" y="4"/>
                    <a:pt x="469" y="1"/>
                    <a:pt x="429"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60"/>
            <p:cNvSpPr/>
            <p:nvPr/>
          </p:nvSpPr>
          <p:spPr>
            <a:xfrm>
              <a:off x="5103222" y="4193997"/>
              <a:ext cx="108361" cy="62722"/>
            </a:xfrm>
            <a:custGeom>
              <a:rect b="b" l="l" r="r" t="t"/>
              <a:pathLst>
                <a:path extrusionOk="0" h="1957" w="3381">
                  <a:moveTo>
                    <a:pt x="3251" y="0"/>
                  </a:moveTo>
                  <a:cubicBezTo>
                    <a:pt x="3057" y="0"/>
                    <a:pt x="2707" y="85"/>
                    <a:pt x="2707" y="85"/>
                  </a:cubicBezTo>
                  <a:cubicBezTo>
                    <a:pt x="2591" y="152"/>
                    <a:pt x="2674" y="436"/>
                    <a:pt x="2674" y="436"/>
                  </a:cubicBezTo>
                  <a:lnTo>
                    <a:pt x="1" y="1907"/>
                  </a:lnTo>
                  <a:lnTo>
                    <a:pt x="34" y="1957"/>
                  </a:lnTo>
                  <a:cubicBezTo>
                    <a:pt x="1087" y="1472"/>
                    <a:pt x="3359" y="202"/>
                    <a:pt x="3376" y="52"/>
                  </a:cubicBezTo>
                  <a:cubicBezTo>
                    <a:pt x="3381" y="14"/>
                    <a:pt x="3328" y="0"/>
                    <a:pt x="3251"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60"/>
            <p:cNvSpPr/>
            <p:nvPr/>
          </p:nvSpPr>
          <p:spPr>
            <a:xfrm>
              <a:off x="5102165" y="4194606"/>
              <a:ext cx="108746" cy="61055"/>
            </a:xfrm>
            <a:custGeom>
              <a:rect b="b" l="l" r="r" t="t"/>
              <a:pathLst>
                <a:path extrusionOk="0" h="1905" w="3393">
                  <a:moveTo>
                    <a:pt x="3392" y="1"/>
                  </a:moveTo>
                  <a:lnTo>
                    <a:pt x="3392" y="1"/>
                  </a:lnTo>
                  <a:cubicBezTo>
                    <a:pt x="3391" y="16"/>
                    <a:pt x="3375" y="16"/>
                    <a:pt x="3359" y="16"/>
                  </a:cubicBezTo>
                  <a:lnTo>
                    <a:pt x="3258" y="83"/>
                  </a:lnTo>
                  <a:lnTo>
                    <a:pt x="2908" y="284"/>
                  </a:lnTo>
                  <a:cubicBezTo>
                    <a:pt x="2607" y="467"/>
                    <a:pt x="2189" y="718"/>
                    <a:pt x="1721" y="969"/>
                  </a:cubicBezTo>
                  <a:cubicBezTo>
                    <a:pt x="1253" y="1236"/>
                    <a:pt x="819" y="1470"/>
                    <a:pt x="502" y="1637"/>
                  </a:cubicBezTo>
                  <a:lnTo>
                    <a:pt x="134" y="1821"/>
                  </a:lnTo>
                  <a:lnTo>
                    <a:pt x="34" y="1888"/>
                  </a:lnTo>
                  <a:cubicBezTo>
                    <a:pt x="34" y="1888"/>
                    <a:pt x="17" y="1888"/>
                    <a:pt x="0" y="1904"/>
                  </a:cubicBezTo>
                  <a:cubicBezTo>
                    <a:pt x="17" y="1904"/>
                    <a:pt x="34" y="1888"/>
                    <a:pt x="50" y="1888"/>
                  </a:cubicBezTo>
                  <a:lnTo>
                    <a:pt x="151" y="1837"/>
                  </a:lnTo>
                  <a:lnTo>
                    <a:pt x="518" y="1654"/>
                  </a:lnTo>
                  <a:cubicBezTo>
                    <a:pt x="836" y="1487"/>
                    <a:pt x="1253" y="1269"/>
                    <a:pt x="1721" y="1002"/>
                  </a:cubicBezTo>
                  <a:cubicBezTo>
                    <a:pt x="2189" y="735"/>
                    <a:pt x="2607" y="484"/>
                    <a:pt x="2908" y="300"/>
                  </a:cubicBezTo>
                  <a:lnTo>
                    <a:pt x="3275" y="83"/>
                  </a:lnTo>
                  <a:lnTo>
                    <a:pt x="3359" y="33"/>
                  </a:lnTo>
                  <a:cubicBezTo>
                    <a:pt x="3375" y="17"/>
                    <a:pt x="3391" y="16"/>
                    <a:pt x="33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60"/>
            <p:cNvSpPr/>
            <p:nvPr/>
          </p:nvSpPr>
          <p:spPr>
            <a:xfrm>
              <a:off x="5186777" y="4195632"/>
              <a:ext cx="3237" cy="13429"/>
            </a:xfrm>
            <a:custGeom>
              <a:rect b="b" l="l" r="r" t="t"/>
              <a:pathLst>
                <a:path extrusionOk="0" h="419" w="101">
                  <a:moveTo>
                    <a:pt x="100" y="1"/>
                  </a:moveTo>
                  <a:lnTo>
                    <a:pt x="100" y="1"/>
                  </a:lnTo>
                  <a:cubicBezTo>
                    <a:pt x="17" y="118"/>
                    <a:pt x="0" y="285"/>
                    <a:pt x="84" y="419"/>
                  </a:cubicBezTo>
                  <a:cubicBezTo>
                    <a:pt x="34" y="285"/>
                    <a:pt x="50" y="135"/>
                    <a:pt x="10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60"/>
            <p:cNvSpPr/>
            <p:nvPr/>
          </p:nvSpPr>
          <p:spPr>
            <a:xfrm>
              <a:off x="5158381" y="4204638"/>
              <a:ext cx="2179" cy="5513"/>
            </a:xfrm>
            <a:custGeom>
              <a:rect b="b" l="l" r="r" t="t"/>
              <a:pathLst>
                <a:path extrusionOk="0" h="172" w="68">
                  <a:moveTo>
                    <a:pt x="61" y="1"/>
                  </a:moveTo>
                  <a:cubicBezTo>
                    <a:pt x="46" y="1"/>
                    <a:pt x="32" y="44"/>
                    <a:pt x="17" y="88"/>
                  </a:cubicBezTo>
                  <a:cubicBezTo>
                    <a:pt x="1" y="138"/>
                    <a:pt x="1" y="171"/>
                    <a:pt x="1" y="171"/>
                  </a:cubicBezTo>
                  <a:cubicBezTo>
                    <a:pt x="17" y="171"/>
                    <a:pt x="34" y="138"/>
                    <a:pt x="51" y="88"/>
                  </a:cubicBezTo>
                  <a:cubicBezTo>
                    <a:pt x="68" y="37"/>
                    <a:pt x="68" y="4"/>
                    <a:pt x="68" y="4"/>
                  </a:cubicBezTo>
                  <a:cubicBezTo>
                    <a:pt x="65" y="2"/>
                    <a:pt x="63" y="1"/>
                    <a:pt x="6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60"/>
            <p:cNvSpPr/>
            <p:nvPr/>
          </p:nvSpPr>
          <p:spPr>
            <a:xfrm>
              <a:off x="5151971" y="4202619"/>
              <a:ext cx="6987" cy="3782"/>
            </a:xfrm>
            <a:custGeom>
              <a:rect b="b" l="l" r="r" t="t"/>
              <a:pathLst>
                <a:path extrusionOk="0" h="118" w="218">
                  <a:moveTo>
                    <a:pt x="201" y="0"/>
                  </a:moveTo>
                  <a:cubicBezTo>
                    <a:pt x="167" y="0"/>
                    <a:pt x="134" y="17"/>
                    <a:pt x="100" y="34"/>
                  </a:cubicBezTo>
                  <a:cubicBezTo>
                    <a:pt x="34" y="67"/>
                    <a:pt x="0" y="100"/>
                    <a:pt x="0" y="117"/>
                  </a:cubicBezTo>
                  <a:cubicBezTo>
                    <a:pt x="34" y="100"/>
                    <a:pt x="67" y="84"/>
                    <a:pt x="100" y="67"/>
                  </a:cubicBezTo>
                  <a:cubicBezTo>
                    <a:pt x="167" y="34"/>
                    <a:pt x="217" y="0"/>
                    <a:pt x="2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60"/>
            <p:cNvSpPr/>
            <p:nvPr/>
          </p:nvSpPr>
          <p:spPr>
            <a:xfrm>
              <a:off x="5148221" y="4198869"/>
              <a:ext cx="8045" cy="3782"/>
            </a:xfrm>
            <a:custGeom>
              <a:rect b="b" l="l" r="r" t="t"/>
              <a:pathLst>
                <a:path extrusionOk="0" h="118" w="251">
                  <a:moveTo>
                    <a:pt x="251" y="0"/>
                  </a:moveTo>
                  <a:cubicBezTo>
                    <a:pt x="201" y="17"/>
                    <a:pt x="167" y="34"/>
                    <a:pt x="134" y="67"/>
                  </a:cubicBezTo>
                  <a:cubicBezTo>
                    <a:pt x="84" y="67"/>
                    <a:pt x="50" y="100"/>
                    <a:pt x="0" y="117"/>
                  </a:cubicBezTo>
                  <a:cubicBezTo>
                    <a:pt x="100" y="117"/>
                    <a:pt x="184" y="67"/>
                    <a:pt x="2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60"/>
            <p:cNvSpPr/>
            <p:nvPr/>
          </p:nvSpPr>
          <p:spPr>
            <a:xfrm>
              <a:off x="5164278" y="4191914"/>
              <a:ext cx="10192" cy="12339"/>
            </a:xfrm>
            <a:custGeom>
              <a:rect b="b" l="l" r="r" t="t"/>
              <a:pathLst>
                <a:path extrusionOk="0" h="385" w="318">
                  <a:moveTo>
                    <a:pt x="268" y="33"/>
                  </a:moveTo>
                  <a:cubicBezTo>
                    <a:pt x="301" y="33"/>
                    <a:pt x="301" y="67"/>
                    <a:pt x="285" y="84"/>
                  </a:cubicBezTo>
                  <a:cubicBezTo>
                    <a:pt x="268" y="117"/>
                    <a:pt x="251" y="134"/>
                    <a:pt x="234" y="167"/>
                  </a:cubicBezTo>
                  <a:cubicBezTo>
                    <a:pt x="201" y="201"/>
                    <a:pt x="151" y="234"/>
                    <a:pt x="117" y="267"/>
                  </a:cubicBezTo>
                  <a:cubicBezTo>
                    <a:pt x="84" y="301"/>
                    <a:pt x="55" y="322"/>
                    <a:pt x="34" y="334"/>
                  </a:cubicBezTo>
                  <a:lnTo>
                    <a:pt x="34" y="334"/>
                  </a:lnTo>
                  <a:cubicBezTo>
                    <a:pt x="34" y="301"/>
                    <a:pt x="34" y="267"/>
                    <a:pt x="34" y="234"/>
                  </a:cubicBezTo>
                  <a:cubicBezTo>
                    <a:pt x="51" y="184"/>
                    <a:pt x="67" y="150"/>
                    <a:pt x="101" y="100"/>
                  </a:cubicBezTo>
                  <a:cubicBezTo>
                    <a:pt x="151" y="67"/>
                    <a:pt x="201" y="33"/>
                    <a:pt x="268" y="33"/>
                  </a:cubicBezTo>
                  <a:close/>
                  <a:moveTo>
                    <a:pt x="268" y="0"/>
                  </a:moveTo>
                  <a:cubicBezTo>
                    <a:pt x="134" y="17"/>
                    <a:pt x="34" y="117"/>
                    <a:pt x="17" y="234"/>
                  </a:cubicBezTo>
                  <a:cubicBezTo>
                    <a:pt x="17" y="265"/>
                    <a:pt x="17" y="310"/>
                    <a:pt x="17" y="343"/>
                  </a:cubicBezTo>
                  <a:lnTo>
                    <a:pt x="17" y="343"/>
                  </a:lnTo>
                  <a:cubicBezTo>
                    <a:pt x="7" y="349"/>
                    <a:pt x="0" y="351"/>
                    <a:pt x="0" y="351"/>
                  </a:cubicBezTo>
                  <a:cubicBezTo>
                    <a:pt x="6" y="349"/>
                    <a:pt x="12" y="347"/>
                    <a:pt x="17" y="345"/>
                  </a:cubicBezTo>
                  <a:lnTo>
                    <a:pt x="17" y="345"/>
                  </a:lnTo>
                  <a:cubicBezTo>
                    <a:pt x="17" y="347"/>
                    <a:pt x="17" y="349"/>
                    <a:pt x="17" y="351"/>
                  </a:cubicBezTo>
                  <a:cubicBezTo>
                    <a:pt x="34" y="368"/>
                    <a:pt x="34" y="384"/>
                    <a:pt x="34" y="384"/>
                  </a:cubicBezTo>
                  <a:cubicBezTo>
                    <a:pt x="34" y="369"/>
                    <a:pt x="34" y="354"/>
                    <a:pt x="34" y="339"/>
                  </a:cubicBezTo>
                  <a:lnTo>
                    <a:pt x="34" y="339"/>
                  </a:lnTo>
                  <a:cubicBezTo>
                    <a:pt x="67" y="325"/>
                    <a:pt x="96" y="310"/>
                    <a:pt x="134" y="284"/>
                  </a:cubicBezTo>
                  <a:cubicBezTo>
                    <a:pt x="168" y="251"/>
                    <a:pt x="218" y="217"/>
                    <a:pt x="251" y="184"/>
                  </a:cubicBezTo>
                  <a:cubicBezTo>
                    <a:pt x="268" y="150"/>
                    <a:pt x="285" y="134"/>
                    <a:pt x="301" y="100"/>
                  </a:cubicBezTo>
                  <a:cubicBezTo>
                    <a:pt x="318" y="84"/>
                    <a:pt x="318" y="67"/>
                    <a:pt x="318" y="50"/>
                  </a:cubicBezTo>
                  <a:cubicBezTo>
                    <a:pt x="318" y="17"/>
                    <a:pt x="285" y="17"/>
                    <a:pt x="2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60"/>
            <p:cNvSpPr/>
            <p:nvPr/>
          </p:nvSpPr>
          <p:spPr>
            <a:xfrm>
              <a:off x="5156233" y="4196914"/>
              <a:ext cx="9134" cy="6250"/>
            </a:xfrm>
            <a:custGeom>
              <a:rect b="b" l="l" r="r" t="t"/>
              <a:pathLst>
                <a:path extrusionOk="0" h="195" w="285">
                  <a:moveTo>
                    <a:pt x="80" y="0"/>
                  </a:moveTo>
                  <a:cubicBezTo>
                    <a:pt x="59" y="0"/>
                    <a:pt x="38" y="4"/>
                    <a:pt x="18" y="11"/>
                  </a:cubicBezTo>
                  <a:cubicBezTo>
                    <a:pt x="1" y="28"/>
                    <a:pt x="1" y="78"/>
                    <a:pt x="18" y="95"/>
                  </a:cubicBezTo>
                  <a:cubicBezTo>
                    <a:pt x="34" y="111"/>
                    <a:pt x="51" y="128"/>
                    <a:pt x="68" y="145"/>
                  </a:cubicBezTo>
                  <a:cubicBezTo>
                    <a:pt x="101" y="161"/>
                    <a:pt x="135" y="178"/>
                    <a:pt x="168" y="178"/>
                  </a:cubicBezTo>
                  <a:cubicBezTo>
                    <a:pt x="201" y="195"/>
                    <a:pt x="235" y="195"/>
                    <a:pt x="285" y="195"/>
                  </a:cubicBezTo>
                  <a:cubicBezTo>
                    <a:pt x="285" y="195"/>
                    <a:pt x="235" y="178"/>
                    <a:pt x="185" y="161"/>
                  </a:cubicBezTo>
                  <a:cubicBezTo>
                    <a:pt x="151" y="145"/>
                    <a:pt x="118" y="128"/>
                    <a:pt x="84" y="111"/>
                  </a:cubicBezTo>
                  <a:cubicBezTo>
                    <a:pt x="51" y="95"/>
                    <a:pt x="18" y="61"/>
                    <a:pt x="34" y="28"/>
                  </a:cubicBezTo>
                  <a:cubicBezTo>
                    <a:pt x="84" y="28"/>
                    <a:pt x="118" y="28"/>
                    <a:pt x="151" y="45"/>
                  </a:cubicBezTo>
                  <a:cubicBezTo>
                    <a:pt x="185" y="61"/>
                    <a:pt x="218" y="78"/>
                    <a:pt x="235" y="111"/>
                  </a:cubicBezTo>
                  <a:cubicBezTo>
                    <a:pt x="251" y="128"/>
                    <a:pt x="268" y="161"/>
                    <a:pt x="285" y="195"/>
                  </a:cubicBezTo>
                  <a:cubicBezTo>
                    <a:pt x="285" y="161"/>
                    <a:pt x="285" y="111"/>
                    <a:pt x="251" y="95"/>
                  </a:cubicBezTo>
                  <a:cubicBezTo>
                    <a:pt x="235" y="61"/>
                    <a:pt x="201" y="45"/>
                    <a:pt x="168" y="28"/>
                  </a:cubicBezTo>
                  <a:cubicBezTo>
                    <a:pt x="139" y="8"/>
                    <a:pt x="109" y="0"/>
                    <a:pt x="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60"/>
            <p:cNvSpPr/>
            <p:nvPr/>
          </p:nvSpPr>
          <p:spPr>
            <a:xfrm>
              <a:off x="5093575" y="4232361"/>
              <a:ext cx="33236" cy="10448"/>
            </a:xfrm>
            <a:custGeom>
              <a:rect b="b" l="l" r="r" t="t"/>
              <a:pathLst>
                <a:path extrusionOk="0" h="326" w="1037">
                  <a:moveTo>
                    <a:pt x="453" y="0"/>
                  </a:moveTo>
                  <a:cubicBezTo>
                    <a:pt x="350" y="0"/>
                    <a:pt x="246" y="24"/>
                    <a:pt x="151" y="75"/>
                  </a:cubicBezTo>
                  <a:cubicBezTo>
                    <a:pt x="101" y="91"/>
                    <a:pt x="68" y="108"/>
                    <a:pt x="34" y="125"/>
                  </a:cubicBezTo>
                  <a:cubicBezTo>
                    <a:pt x="18" y="142"/>
                    <a:pt x="1" y="158"/>
                    <a:pt x="1" y="158"/>
                  </a:cubicBezTo>
                  <a:cubicBezTo>
                    <a:pt x="18" y="158"/>
                    <a:pt x="68" y="125"/>
                    <a:pt x="151" y="91"/>
                  </a:cubicBezTo>
                  <a:cubicBezTo>
                    <a:pt x="248" y="49"/>
                    <a:pt x="348" y="28"/>
                    <a:pt x="445" y="28"/>
                  </a:cubicBezTo>
                  <a:cubicBezTo>
                    <a:pt x="616" y="28"/>
                    <a:pt x="782" y="91"/>
                    <a:pt x="920" y="208"/>
                  </a:cubicBezTo>
                  <a:cubicBezTo>
                    <a:pt x="987" y="275"/>
                    <a:pt x="1037" y="325"/>
                    <a:pt x="1037" y="325"/>
                  </a:cubicBezTo>
                  <a:cubicBezTo>
                    <a:pt x="1020" y="309"/>
                    <a:pt x="1020" y="292"/>
                    <a:pt x="1003" y="275"/>
                  </a:cubicBezTo>
                  <a:cubicBezTo>
                    <a:pt x="987" y="242"/>
                    <a:pt x="953" y="225"/>
                    <a:pt x="920" y="192"/>
                  </a:cubicBezTo>
                  <a:cubicBezTo>
                    <a:pt x="795" y="67"/>
                    <a:pt x="624" y="0"/>
                    <a:pt x="45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60"/>
            <p:cNvSpPr/>
            <p:nvPr/>
          </p:nvSpPr>
          <p:spPr>
            <a:xfrm>
              <a:off x="5085563" y="4207426"/>
              <a:ext cx="14487" cy="26281"/>
            </a:xfrm>
            <a:custGeom>
              <a:rect b="b" l="l" r="r" t="t"/>
              <a:pathLst>
                <a:path extrusionOk="0" h="820" w="452">
                  <a:moveTo>
                    <a:pt x="0" y="1"/>
                  </a:moveTo>
                  <a:lnTo>
                    <a:pt x="0" y="1"/>
                  </a:lnTo>
                  <a:cubicBezTo>
                    <a:pt x="134" y="285"/>
                    <a:pt x="284" y="552"/>
                    <a:pt x="451" y="819"/>
                  </a:cubicBezTo>
                  <a:cubicBezTo>
                    <a:pt x="385" y="669"/>
                    <a:pt x="318" y="535"/>
                    <a:pt x="234" y="402"/>
                  </a:cubicBezTo>
                  <a:cubicBezTo>
                    <a:pt x="167" y="268"/>
                    <a:pt x="84" y="134"/>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60"/>
            <p:cNvSpPr/>
            <p:nvPr/>
          </p:nvSpPr>
          <p:spPr>
            <a:xfrm>
              <a:off x="5131619" y="4221881"/>
              <a:ext cx="18781" cy="10737"/>
            </a:xfrm>
            <a:custGeom>
              <a:rect b="b" l="l" r="r" t="t"/>
              <a:pathLst>
                <a:path extrusionOk="0" h="335" w="586">
                  <a:moveTo>
                    <a:pt x="585" y="1"/>
                  </a:moveTo>
                  <a:cubicBezTo>
                    <a:pt x="585" y="1"/>
                    <a:pt x="451" y="84"/>
                    <a:pt x="284" y="168"/>
                  </a:cubicBezTo>
                  <a:cubicBezTo>
                    <a:pt x="134" y="251"/>
                    <a:pt x="0" y="318"/>
                    <a:pt x="0" y="335"/>
                  </a:cubicBezTo>
                  <a:cubicBezTo>
                    <a:pt x="217" y="251"/>
                    <a:pt x="401" y="151"/>
                    <a:pt x="5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60"/>
            <p:cNvSpPr/>
            <p:nvPr/>
          </p:nvSpPr>
          <p:spPr>
            <a:xfrm>
              <a:off x="5118767" y="4239220"/>
              <a:ext cx="4295" cy="3045"/>
            </a:xfrm>
            <a:custGeom>
              <a:rect b="b" l="l" r="r" t="t"/>
              <a:pathLst>
                <a:path extrusionOk="0" h="95" w="134">
                  <a:moveTo>
                    <a:pt x="21" y="0"/>
                  </a:moveTo>
                  <a:cubicBezTo>
                    <a:pt x="9" y="0"/>
                    <a:pt x="0" y="4"/>
                    <a:pt x="0" y="11"/>
                  </a:cubicBezTo>
                  <a:cubicBezTo>
                    <a:pt x="0" y="11"/>
                    <a:pt x="34" y="28"/>
                    <a:pt x="67" y="44"/>
                  </a:cubicBezTo>
                  <a:cubicBezTo>
                    <a:pt x="100" y="78"/>
                    <a:pt x="117" y="95"/>
                    <a:pt x="117" y="95"/>
                  </a:cubicBezTo>
                  <a:cubicBezTo>
                    <a:pt x="134" y="78"/>
                    <a:pt x="117" y="44"/>
                    <a:pt x="84" y="28"/>
                  </a:cubicBezTo>
                  <a:cubicBezTo>
                    <a:pt x="64" y="8"/>
                    <a:pt x="39"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60"/>
            <p:cNvSpPr/>
            <p:nvPr/>
          </p:nvSpPr>
          <p:spPr>
            <a:xfrm>
              <a:off x="5110722" y="4235951"/>
              <a:ext cx="4327" cy="1506"/>
            </a:xfrm>
            <a:custGeom>
              <a:rect b="b" l="l" r="r" t="t"/>
              <a:pathLst>
                <a:path extrusionOk="0" h="47" w="135">
                  <a:moveTo>
                    <a:pt x="22" y="0"/>
                  </a:moveTo>
                  <a:cubicBezTo>
                    <a:pt x="9" y="0"/>
                    <a:pt x="1" y="4"/>
                    <a:pt x="1" y="13"/>
                  </a:cubicBezTo>
                  <a:cubicBezTo>
                    <a:pt x="1" y="13"/>
                    <a:pt x="34" y="30"/>
                    <a:pt x="67" y="30"/>
                  </a:cubicBezTo>
                  <a:cubicBezTo>
                    <a:pt x="101" y="46"/>
                    <a:pt x="118" y="46"/>
                    <a:pt x="118" y="46"/>
                  </a:cubicBezTo>
                  <a:cubicBezTo>
                    <a:pt x="134" y="30"/>
                    <a:pt x="101" y="13"/>
                    <a:pt x="67" y="13"/>
                  </a:cubicBezTo>
                  <a:cubicBezTo>
                    <a:pt x="51" y="4"/>
                    <a:pt x="34" y="0"/>
                    <a:pt x="2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60"/>
            <p:cNvSpPr/>
            <p:nvPr/>
          </p:nvSpPr>
          <p:spPr>
            <a:xfrm>
              <a:off x="5102678" y="4235822"/>
              <a:ext cx="4327" cy="1635"/>
            </a:xfrm>
            <a:custGeom>
              <a:rect b="b" l="l" r="r" t="t"/>
              <a:pathLst>
                <a:path extrusionOk="0" h="51" w="135">
                  <a:moveTo>
                    <a:pt x="68" y="0"/>
                  </a:moveTo>
                  <a:cubicBezTo>
                    <a:pt x="18" y="17"/>
                    <a:pt x="1" y="34"/>
                    <a:pt x="1" y="50"/>
                  </a:cubicBezTo>
                  <a:cubicBezTo>
                    <a:pt x="1" y="50"/>
                    <a:pt x="34" y="34"/>
                    <a:pt x="68" y="34"/>
                  </a:cubicBezTo>
                  <a:cubicBezTo>
                    <a:pt x="85" y="25"/>
                    <a:pt x="101" y="25"/>
                    <a:pt x="114" y="25"/>
                  </a:cubicBezTo>
                  <a:cubicBezTo>
                    <a:pt x="126" y="25"/>
                    <a:pt x="135" y="25"/>
                    <a:pt x="135" y="17"/>
                  </a:cubicBezTo>
                  <a:cubicBezTo>
                    <a:pt x="135" y="17"/>
                    <a:pt x="101" y="0"/>
                    <a:pt x="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60"/>
            <p:cNvSpPr/>
            <p:nvPr/>
          </p:nvSpPr>
          <p:spPr>
            <a:xfrm>
              <a:off x="5097325" y="4237938"/>
              <a:ext cx="2179" cy="1122"/>
            </a:xfrm>
            <a:custGeom>
              <a:rect b="b" l="l" r="r" t="t"/>
              <a:pathLst>
                <a:path extrusionOk="0" h="35" w="68">
                  <a:moveTo>
                    <a:pt x="34" y="1"/>
                  </a:moveTo>
                  <a:cubicBezTo>
                    <a:pt x="1" y="18"/>
                    <a:pt x="1" y="18"/>
                    <a:pt x="1" y="18"/>
                  </a:cubicBezTo>
                  <a:cubicBezTo>
                    <a:pt x="1" y="34"/>
                    <a:pt x="18" y="34"/>
                    <a:pt x="34" y="34"/>
                  </a:cubicBezTo>
                  <a:cubicBezTo>
                    <a:pt x="51" y="34"/>
                    <a:pt x="68" y="18"/>
                    <a:pt x="68" y="18"/>
                  </a:cubicBezTo>
                  <a:cubicBezTo>
                    <a:pt x="68" y="1"/>
                    <a:pt x="51"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60"/>
            <p:cNvSpPr/>
            <p:nvPr/>
          </p:nvSpPr>
          <p:spPr>
            <a:xfrm>
              <a:off x="4674810" y="3848114"/>
              <a:ext cx="203550" cy="40191"/>
            </a:xfrm>
            <a:custGeom>
              <a:rect b="b" l="l" r="r" t="t"/>
              <a:pathLst>
                <a:path extrusionOk="0" h="1254" w="6351">
                  <a:moveTo>
                    <a:pt x="6267" y="0"/>
                  </a:moveTo>
                  <a:lnTo>
                    <a:pt x="218" y="518"/>
                  </a:lnTo>
                  <a:lnTo>
                    <a:pt x="1" y="1253"/>
                  </a:lnTo>
                  <a:lnTo>
                    <a:pt x="6350" y="284"/>
                  </a:lnTo>
                  <a:lnTo>
                    <a:pt x="62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60"/>
            <p:cNvSpPr/>
            <p:nvPr/>
          </p:nvSpPr>
          <p:spPr>
            <a:xfrm>
              <a:off x="4682855" y="3377139"/>
              <a:ext cx="242074" cy="230215"/>
            </a:xfrm>
            <a:custGeom>
              <a:rect b="b" l="l" r="r" t="t"/>
              <a:pathLst>
                <a:path extrusionOk="0" h="7183" w="7553">
                  <a:moveTo>
                    <a:pt x="3260" y="1"/>
                  </a:moveTo>
                  <a:cubicBezTo>
                    <a:pt x="2639" y="1"/>
                    <a:pt x="2045" y="325"/>
                    <a:pt x="1721" y="877"/>
                  </a:cubicBezTo>
                  <a:cubicBezTo>
                    <a:pt x="1454" y="1345"/>
                    <a:pt x="1437" y="1913"/>
                    <a:pt x="1170" y="2398"/>
                  </a:cubicBezTo>
                  <a:cubicBezTo>
                    <a:pt x="936" y="2698"/>
                    <a:pt x="702" y="2999"/>
                    <a:pt x="435" y="3283"/>
                  </a:cubicBezTo>
                  <a:cubicBezTo>
                    <a:pt x="201" y="3567"/>
                    <a:pt x="0" y="3952"/>
                    <a:pt x="101" y="4336"/>
                  </a:cubicBezTo>
                  <a:cubicBezTo>
                    <a:pt x="184" y="4670"/>
                    <a:pt x="518" y="4971"/>
                    <a:pt x="485" y="5322"/>
                  </a:cubicBezTo>
                  <a:cubicBezTo>
                    <a:pt x="452" y="5656"/>
                    <a:pt x="101" y="5890"/>
                    <a:pt x="67" y="6224"/>
                  </a:cubicBezTo>
                  <a:cubicBezTo>
                    <a:pt x="0" y="6625"/>
                    <a:pt x="401" y="6959"/>
                    <a:pt x="802" y="6993"/>
                  </a:cubicBezTo>
                  <a:cubicBezTo>
                    <a:pt x="835" y="6995"/>
                    <a:pt x="867" y="6996"/>
                    <a:pt x="899" y="6996"/>
                  </a:cubicBezTo>
                  <a:cubicBezTo>
                    <a:pt x="1265" y="6996"/>
                    <a:pt x="1616" y="6829"/>
                    <a:pt x="1939" y="6675"/>
                  </a:cubicBezTo>
                  <a:cubicBezTo>
                    <a:pt x="2274" y="6507"/>
                    <a:pt x="2624" y="6353"/>
                    <a:pt x="2988" y="6353"/>
                  </a:cubicBezTo>
                  <a:cubicBezTo>
                    <a:pt x="3022" y="6353"/>
                    <a:pt x="3057" y="6355"/>
                    <a:pt x="3092" y="6358"/>
                  </a:cubicBezTo>
                  <a:cubicBezTo>
                    <a:pt x="3543" y="6408"/>
                    <a:pt x="3927" y="6742"/>
                    <a:pt x="4328" y="6942"/>
                  </a:cubicBezTo>
                  <a:cubicBezTo>
                    <a:pt x="4676" y="7103"/>
                    <a:pt x="5046" y="7183"/>
                    <a:pt x="5413" y="7183"/>
                  </a:cubicBezTo>
                  <a:cubicBezTo>
                    <a:pt x="5997" y="7183"/>
                    <a:pt x="6573" y="6982"/>
                    <a:pt x="7035" y="6592"/>
                  </a:cubicBezTo>
                  <a:cubicBezTo>
                    <a:pt x="7319" y="6341"/>
                    <a:pt x="7553" y="5973"/>
                    <a:pt x="7452" y="5606"/>
                  </a:cubicBezTo>
                  <a:cubicBezTo>
                    <a:pt x="7352" y="5272"/>
                    <a:pt x="7001" y="5054"/>
                    <a:pt x="6884" y="4720"/>
                  </a:cubicBezTo>
                  <a:cubicBezTo>
                    <a:pt x="6701" y="4236"/>
                    <a:pt x="7085" y="3701"/>
                    <a:pt x="6985" y="3200"/>
                  </a:cubicBezTo>
                  <a:cubicBezTo>
                    <a:pt x="6851" y="2515"/>
                    <a:pt x="5965" y="2247"/>
                    <a:pt x="5615" y="1646"/>
                  </a:cubicBezTo>
                  <a:cubicBezTo>
                    <a:pt x="5431" y="1362"/>
                    <a:pt x="5397" y="1011"/>
                    <a:pt x="5247" y="710"/>
                  </a:cubicBezTo>
                  <a:cubicBezTo>
                    <a:pt x="5114" y="485"/>
                    <a:pt x="4866" y="281"/>
                    <a:pt x="4620" y="281"/>
                  </a:cubicBezTo>
                  <a:cubicBezTo>
                    <a:pt x="4555" y="281"/>
                    <a:pt x="4491" y="295"/>
                    <a:pt x="4428" y="326"/>
                  </a:cubicBezTo>
                  <a:lnTo>
                    <a:pt x="3710" y="58"/>
                  </a:lnTo>
                  <a:cubicBezTo>
                    <a:pt x="3561" y="20"/>
                    <a:pt x="3410" y="1"/>
                    <a:pt x="326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60"/>
            <p:cNvSpPr/>
            <p:nvPr/>
          </p:nvSpPr>
          <p:spPr>
            <a:xfrm>
              <a:off x="4743365" y="3381690"/>
              <a:ext cx="110348" cy="202973"/>
            </a:xfrm>
            <a:custGeom>
              <a:rect b="b" l="l" r="r" t="t"/>
              <a:pathLst>
                <a:path extrusionOk="0" h="6333" w="3443">
                  <a:moveTo>
                    <a:pt x="1354" y="0"/>
                  </a:moveTo>
                  <a:lnTo>
                    <a:pt x="1" y="1788"/>
                  </a:lnTo>
                  <a:lnTo>
                    <a:pt x="301" y="6333"/>
                  </a:lnTo>
                  <a:lnTo>
                    <a:pt x="2574" y="6182"/>
                  </a:lnTo>
                  <a:cubicBezTo>
                    <a:pt x="2524" y="5764"/>
                    <a:pt x="2507" y="5330"/>
                    <a:pt x="2524" y="4896"/>
                  </a:cubicBezTo>
                  <a:cubicBezTo>
                    <a:pt x="2524" y="4896"/>
                    <a:pt x="3443" y="4712"/>
                    <a:pt x="3409" y="3776"/>
                  </a:cubicBezTo>
                  <a:cubicBezTo>
                    <a:pt x="3376" y="2840"/>
                    <a:pt x="3125" y="685"/>
                    <a:pt x="3125" y="685"/>
                  </a:cubicBezTo>
                  <a:lnTo>
                    <a:pt x="1354"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60"/>
            <p:cNvSpPr/>
            <p:nvPr/>
          </p:nvSpPr>
          <p:spPr>
            <a:xfrm>
              <a:off x="4836919" y="3450758"/>
              <a:ext cx="8878" cy="5769"/>
            </a:xfrm>
            <a:custGeom>
              <a:rect b="b" l="l" r="r" t="t"/>
              <a:pathLst>
                <a:path extrusionOk="0" h="180" w="277">
                  <a:moveTo>
                    <a:pt x="139" y="0"/>
                  </a:moveTo>
                  <a:cubicBezTo>
                    <a:pt x="0" y="13"/>
                    <a:pt x="158" y="179"/>
                    <a:pt x="235" y="179"/>
                  </a:cubicBezTo>
                  <a:cubicBezTo>
                    <a:pt x="260" y="179"/>
                    <a:pt x="277" y="162"/>
                    <a:pt x="273" y="117"/>
                  </a:cubicBezTo>
                  <a:cubicBezTo>
                    <a:pt x="256" y="51"/>
                    <a:pt x="206" y="0"/>
                    <a:pt x="1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60"/>
            <p:cNvSpPr/>
            <p:nvPr/>
          </p:nvSpPr>
          <p:spPr>
            <a:xfrm>
              <a:off x="4830124" y="3446078"/>
              <a:ext cx="15544" cy="4711"/>
            </a:xfrm>
            <a:custGeom>
              <a:rect b="b" l="l" r="r" t="t"/>
              <a:pathLst>
                <a:path extrusionOk="0" h="147" w="485">
                  <a:moveTo>
                    <a:pt x="243" y="0"/>
                  </a:moveTo>
                  <a:cubicBezTo>
                    <a:pt x="176" y="0"/>
                    <a:pt x="109" y="21"/>
                    <a:pt x="50" y="63"/>
                  </a:cubicBezTo>
                  <a:cubicBezTo>
                    <a:pt x="17" y="96"/>
                    <a:pt x="0" y="130"/>
                    <a:pt x="17" y="146"/>
                  </a:cubicBezTo>
                  <a:cubicBezTo>
                    <a:pt x="34" y="146"/>
                    <a:pt x="117" y="80"/>
                    <a:pt x="251" y="80"/>
                  </a:cubicBezTo>
                  <a:cubicBezTo>
                    <a:pt x="355" y="80"/>
                    <a:pt x="446" y="132"/>
                    <a:pt x="476" y="132"/>
                  </a:cubicBezTo>
                  <a:cubicBezTo>
                    <a:pt x="480" y="132"/>
                    <a:pt x="483" y="132"/>
                    <a:pt x="485" y="130"/>
                  </a:cubicBezTo>
                  <a:cubicBezTo>
                    <a:pt x="485" y="113"/>
                    <a:pt x="468" y="96"/>
                    <a:pt x="435" y="63"/>
                  </a:cubicBezTo>
                  <a:cubicBezTo>
                    <a:pt x="376" y="21"/>
                    <a:pt x="309" y="0"/>
                    <a:pt x="24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60"/>
            <p:cNvSpPr/>
            <p:nvPr/>
          </p:nvSpPr>
          <p:spPr>
            <a:xfrm>
              <a:off x="4791921" y="3454507"/>
              <a:ext cx="8910" cy="5737"/>
            </a:xfrm>
            <a:custGeom>
              <a:rect b="b" l="l" r="r" t="t"/>
              <a:pathLst>
                <a:path extrusionOk="0" h="179" w="278">
                  <a:moveTo>
                    <a:pt x="140" y="0"/>
                  </a:moveTo>
                  <a:cubicBezTo>
                    <a:pt x="1" y="13"/>
                    <a:pt x="158" y="179"/>
                    <a:pt x="236" y="179"/>
                  </a:cubicBezTo>
                  <a:cubicBezTo>
                    <a:pt x="261" y="179"/>
                    <a:pt x="277" y="162"/>
                    <a:pt x="273" y="117"/>
                  </a:cubicBezTo>
                  <a:cubicBezTo>
                    <a:pt x="257" y="50"/>
                    <a:pt x="207" y="0"/>
                    <a:pt x="14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60"/>
            <p:cNvSpPr/>
            <p:nvPr/>
          </p:nvSpPr>
          <p:spPr>
            <a:xfrm>
              <a:off x="4785126" y="3450277"/>
              <a:ext cx="15576" cy="4359"/>
            </a:xfrm>
            <a:custGeom>
              <a:rect b="b" l="l" r="r" t="t"/>
              <a:pathLst>
                <a:path extrusionOk="0" h="136" w="486">
                  <a:moveTo>
                    <a:pt x="254" y="1"/>
                  </a:moveTo>
                  <a:cubicBezTo>
                    <a:pt x="184" y="1"/>
                    <a:pt x="113" y="21"/>
                    <a:pt x="51" y="66"/>
                  </a:cubicBezTo>
                  <a:cubicBezTo>
                    <a:pt x="18" y="99"/>
                    <a:pt x="1" y="132"/>
                    <a:pt x="18" y="132"/>
                  </a:cubicBezTo>
                  <a:cubicBezTo>
                    <a:pt x="19" y="134"/>
                    <a:pt x="22" y="135"/>
                    <a:pt x="26" y="135"/>
                  </a:cubicBezTo>
                  <a:cubicBezTo>
                    <a:pt x="53" y="135"/>
                    <a:pt x="133" y="82"/>
                    <a:pt x="251" y="82"/>
                  </a:cubicBezTo>
                  <a:cubicBezTo>
                    <a:pt x="265" y="80"/>
                    <a:pt x="278" y="80"/>
                    <a:pt x="290" y="80"/>
                  </a:cubicBezTo>
                  <a:cubicBezTo>
                    <a:pt x="377" y="80"/>
                    <a:pt x="450" y="118"/>
                    <a:pt x="477" y="118"/>
                  </a:cubicBezTo>
                  <a:cubicBezTo>
                    <a:pt x="481" y="118"/>
                    <a:pt x="483" y="118"/>
                    <a:pt x="485" y="116"/>
                  </a:cubicBezTo>
                  <a:cubicBezTo>
                    <a:pt x="485" y="116"/>
                    <a:pt x="469" y="82"/>
                    <a:pt x="435" y="49"/>
                  </a:cubicBezTo>
                  <a:cubicBezTo>
                    <a:pt x="380" y="17"/>
                    <a:pt x="317" y="1"/>
                    <a:pt x="25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60"/>
            <p:cNvSpPr/>
            <p:nvPr/>
          </p:nvSpPr>
          <p:spPr>
            <a:xfrm>
              <a:off x="4814580" y="3451815"/>
              <a:ext cx="13974" cy="35928"/>
            </a:xfrm>
            <a:custGeom>
              <a:rect b="b" l="l" r="r" t="t"/>
              <a:pathLst>
                <a:path extrusionOk="0" h="1121" w="436">
                  <a:moveTo>
                    <a:pt x="1" y="1"/>
                  </a:moveTo>
                  <a:cubicBezTo>
                    <a:pt x="68" y="235"/>
                    <a:pt x="151" y="452"/>
                    <a:pt x="251" y="669"/>
                  </a:cubicBezTo>
                  <a:lnTo>
                    <a:pt x="352" y="937"/>
                  </a:lnTo>
                  <a:cubicBezTo>
                    <a:pt x="385" y="970"/>
                    <a:pt x="385" y="1003"/>
                    <a:pt x="385" y="1037"/>
                  </a:cubicBezTo>
                  <a:cubicBezTo>
                    <a:pt x="385" y="1053"/>
                    <a:pt x="352" y="1070"/>
                    <a:pt x="318" y="1070"/>
                  </a:cubicBezTo>
                  <a:cubicBezTo>
                    <a:pt x="251" y="1087"/>
                    <a:pt x="185" y="1104"/>
                    <a:pt x="118" y="1120"/>
                  </a:cubicBezTo>
                  <a:lnTo>
                    <a:pt x="318" y="1120"/>
                  </a:lnTo>
                  <a:cubicBezTo>
                    <a:pt x="335" y="1104"/>
                    <a:pt x="368" y="1104"/>
                    <a:pt x="385" y="1104"/>
                  </a:cubicBezTo>
                  <a:cubicBezTo>
                    <a:pt x="402" y="1087"/>
                    <a:pt x="418" y="1070"/>
                    <a:pt x="435" y="1053"/>
                  </a:cubicBezTo>
                  <a:cubicBezTo>
                    <a:pt x="435" y="1003"/>
                    <a:pt x="435" y="953"/>
                    <a:pt x="402" y="920"/>
                  </a:cubicBezTo>
                  <a:lnTo>
                    <a:pt x="302" y="652"/>
                  </a:lnTo>
                  <a:cubicBezTo>
                    <a:pt x="218" y="435"/>
                    <a:pt x="118" y="20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60"/>
            <p:cNvSpPr/>
            <p:nvPr/>
          </p:nvSpPr>
          <p:spPr>
            <a:xfrm>
              <a:off x="4781921" y="3528928"/>
              <a:ext cx="40191" cy="17628"/>
            </a:xfrm>
            <a:custGeom>
              <a:rect b="b" l="l" r="r" t="t"/>
              <a:pathLst>
                <a:path extrusionOk="0" h="550" w="1254">
                  <a:moveTo>
                    <a:pt x="1" y="1"/>
                  </a:moveTo>
                  <a:cubicBezTo>
                    <a:pt x="1" y="1"/>
                    <a:pt x="282" y="550"/>
                    <a:pt x="1038" y="550"/>
                  </a:cubicBezTo>
                  <a:cubicBezTo>
                    <a:pt x="1106" y="550"/>
                    <a:pt x="1178" y="545"/>
                    <a:pt x="1254" y="536"/>
                  </a:cubicBezTo>
                  <a:lnTo>
                    <a:pt x="1254" y="302"/>
                  </a:lnTo>
                  <a:cubicBezTo>
                    <a:pt x="1205" y="305"/>
                    <a:pt x="1155" y="307"/>
                    <a:pt x="1106" y="307"/>
                  </a:cubicBezTo>
                  <a:cubicBezTo>
                    <a:pt x="718" y="307"/>
                    <a:pt x="327" y="193"/>
                    <a:pt x="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60"/>
            <p:cNvSpPr/>
            <p:nvPr/>
          </p:nvSpPr>
          <p:spPr>
            <a:xfrm>
              <a:off x="4804965" y="3492711"/>
              <a:ext cx="12884" cy="8942"/>
            </a:xfrm>
            <a:custGeom>
              <a:rect b="b" l="l" r="r" t="t"/>
              <a:pathLst>
                <a:path extrusionOk="0" h="279" w="402">
                  <a:moveTo>
                    <a:pt x="165" y="0"/>
                  </a:moveTo>
                  <a:cubicBezTo>
                    <a:pt x="131" y="0"/>
                    <a:pt x="96" y="9"/>
                    <a:pt x="67" y="28"/>
                  </a:cubicBezTo>
                  <a:cubicBezTo>
                    <a:pt x="17" y="45"/>
                    <a:pt x="0" y="112"/>
                    <a:pt x="0" y="162"/>
                  </a:cubicBezTo>
                  <a:cubicBezTo>
                    <a:pt x="17" y="229"/>
                    <a:pt x="84" y="279"/>
                    <a:pt x="150" y="279"/>
                  </a:cubicBezTo>
                  <a:cubicBezTo>
                    <a:pt x="201" y="279"/>
                    <a:pt x="267" y="279"/>
                    <a:pt x="334" y="245"/>
                  </a:cubicBezTo>
                  <a:cubicBezTo>
                    <a:pt x="351" y="245"/>
                    <a:pt x="368" y="245"/>
                    <a:pt x="384" y="229"/>
                  </a:cubicBezTo>
                  <a:cubicBezTo>
                    <a:pt x="401" y="212"/>
                    <a:pt x="401" y="195"/>
                    <a:pt x="401" y="178"/>
                  </a:cubicBezTo>
                  <a:cubicBezTo>
                    <a:pt x="368" y="95"/>
                    <a:pt x="317" y="28"/>
                    <a:pt x="234" y="11"/>
                  </a:cubicBezTo>
                  <a:cubicBezTo>
                    <a:pt x="213" y="4"/>
                    <a:pt x="190" y="0"/>
                    <a:pt x="16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60"/>
            <p:cNvSpPr/>
            <p:nvPr/>
          </p:nvSpPr>
          <p:spPr>
            <a:xfrm>
              <a:off x="4806023" y="3488256"/>
              <a:ext cx="14487" cy="12339"/>
            </a:xfrm>
            <a:custGeom>
              <a:rect b="b" l="l" r="r" t="t"/>
              <a:pathLst>
                <a:path extrusionOk="0" h="385" w="452">
                  <a:moveTo>
                    <a:pt x="17" y="0"/>
                  </a:moveTo>
                  <a:cubicBezTo>
                    <a:pt x="17" y="0"/>
                    <a:pt x="0" y="33"/>
                    <a:pt x="17" y="100"/>
                  </a:cubicBezTo>
                  <a:cubicBezTo>
                    <a:pt x="17" y="184"/>
                    <a:pt x="67" y="251"/>
                    <a:pt x="134" y="301"/>
                  </a:cubicBezTo>
                  <a:cubicBezTo>
                    <a:pt x="184" y="351"/>
                    <a:pt x="268" y="384"/>
                    <a:pt x="351" y="384"/>
                  </a:cubicBezTo>
                  <a:cubicBezTo>
                    <a:pt x="418" y="384"/>
                    <a:pt x="452" y="351"/>
                    <a:pt x="452" y="351"/>
                  </a:cubicBezTo>
                  <a:cubicBezTo>
                    <a:pt x="452" y="334"/>
                    <a:pt x="301" y="351"/>
                    <a:pt x="168" y="251"/>
                  </a:cubicBezTo>
                  <a:cubicBezTo>
                    <a:pt x="51" y="150"/>
                    <a:pt x="34"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60"/>
            <p:cNvSpPr/>
            <p:nvPr/>
          </p:nvSpPr>
          <p:spPr>
            <a:xfrm>
              <a:off x="4723558" y="3375793"/>
              <a:ext cx="124258" cy="125860"/>
            </a:xfrm>
            <a:custGeom>
              <a:rect b="b" l="l" r="r" t="t"/>
              <a:pathLst>
                <a:path extrusionOk="0" h="3927" w="3877">
                  <a:moveTo>
                    <a:pt x="2423" y="0"/>
                  </a:moveTo>
                  <a:cubicBezTo>
                    <a:pt x="1671" y="17"/>
                    <a:pt x="953" y="368"/>
                    <a:pt x="502" y="986"/>
                  </a:cubicBezTo>
                  <a:cubicBezTo>
                    <a:pt x="117" y="1487"/>
                    <a:pt x="0" y="2139"/>
                    <a:pt x="184" y="2757"/>
                  </a:cubicBezTo>
                  <a:cubicBezTo>
                    <a:pt x="268" y="2958"/>
                    <a:pt x="485" y="3910"/>
                    <a:pt x="719" y="3927"/>
                  </a:cubicBezTo>
                  <a:cubicBezTo>
                    <a:pt x="721" y="3927"/>
                    <a:pt x="723" y="3927"/>
                    <a:pt x="725" y="3927"/>
                  </a:cubicBezTo>
                  <a:cubicBezTo>
                    <a:pt x="971" y="3927"/>
                    <a:pt x="1087" y="2972"/>
                    <a:pt x="1153" y="2740"/>
                  </a:cubicBezTo>
                  <a:cubicBezTo>
                    <a:pt x="1203" y="2506"/>
                    <a:pt x="1187" y="2256"/>
                    <a:pt x="1253" y="2022"/>
                  </a:cubicBezTo>
                  <a:cubicBezTo>
                    <a:pt x="1402" y="2108"/>
                    <a:pt x="1565" y="2150"/>
                    <a:pt x="1727" y="2150"/>
                  </a:cubicBezTo>
                  <a:cubicBezTo>
                    <a:pt x="1912" y="2150"/>
                    <a:pt x="2096" y="2095"/>
                    <a:pt x="2256" y="1989"/>
                  </a:cubicBezTo>
                  <a:cubicBezTo>
                    <a:pt x="2540" y="1805"/>
                    <a:pt x="2791" y="1537"/>
                    <a:pt x="2974" y="1253"/>
                  </a:cubicBezTo>
                  <a:lnTo>
                    <a:pt x="2974" y="1253"/>
                  </a:lnTo>
                  <a:lnTo>
                    <a:pt x="2757" y="1821"/>
                  </a:lnTo>
                  <a:cubicBezTo>
                    <a:pt x="3325" y="1788"/>
                    <a:pt x="3776" y="1337"/>
                    <a:pt x="3810" y="769"/>
                  </a:cubicBezTo>
                  <a:lnTo>
                    <a:pt x="3877" y="936"/>
                  </a:lnTo>
                  <a:cubicBezTo>
                    <a:pt x="3793" y="669"/>
                    <a:pt x="3609" y="418"/>
                    <a:pt x="3375" y="268"/>
                  </a:cubicBezTo>
                  <a:cubicBezTo>
                    <a:pt x="3091" y="84"/>
                    <a:pt x="2757" y="0"/>
                    <a:pt x="24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60"/>
            <p:cNvSpPr/>
            <p:nvPr/>
          </p:nvSpPr>
          <p:spPr>
            <a:xfrm>
              <a:off x="4831727" y="3386497"/>
              <a:ext cx="92144" cy="146212"/>
            </a:xfrm>
            <a:custGeom>
              <a:rect b="b" l="l" r="r" t="t"/>
              <a:pathLst>
                <a:path extrusionOk="0" h="4562" w="2875">
                  <a:moveTo>
                    <a:pt x="0" y="0"/>
                  </a:moveTo>
                  <a:lnTo>
                    <a:pt x="0" y="0"/>
                  </a:lnTo>
                  <a:cubicBezTo>
                    <a:pt x="17" y="17"/>
                    <a:pt x="34" y="34"/>
                    <a:pt x="51" y="51"/>
                  </a:cubicBezTo>
                  <a:cubicBezTo>
                    <a:pt x="84" y="101"/>
                    <a:pt x="134" y="134"/>
                    <a:pt x="184" y="184"/>
                  </a:cubicBezTo>
                  <a:cubicBezTo>
                    <a:pt x="268" y="234"/>
                    <a:pt x="368" y="268"/>
                    <a:pt x="452" y="301"/>
                  </a:cubicBezTo>
                  <a:cubicBezTo>
                    <a:pt x="569" y="351"/>
                    <a:pt x="686" y="385"/>
                    <a:pt x="819" y="452"/>
                  </a:cubicBezTo>
                  <a:cubicBezTo>
                    <a:pt x="970" y="502"/>
                    <a:pt x="1087" y="602"/>
                    <a:pt x="1170" y="736"/>
                  </a:cubicBezTo>
                  <a:cubicBezTo>
                    <a:pt x="1270" y="886"/>
                    <a:pt x="1320" y="1053"/>
                    <a:pt x="1304" y="1237"/>
                  </a:cubicBezTo>
                  <a:cubicBezTo>
                    <a:pt x="1270" y="1437"/>
                    <a:pt x="1254" y="1638"/>
                    <a:pt x="1254" y="1838"/>
                  </a:cubicBezTo>
                  <a:cubicBezTo>
                    <a:pt x="1270" y="1955"/>
                    <a:pt x="1320" y="2056"/>
                    <a:pt x="1404" y="2139"/>
                  </a:cubicBezTo>
                  <a:cubicBezTo>
                    <a:pt x="1488" y="2223"/>
                    <a:pt x="1604" y="2256"/>
                    <a:pt x="1721" y="2273"/>
                  </a:cubicBezTo>
                  <a:cubicBezTo>
                    <a:pt x="2139" y="2323"/>
                    <a:pt x="2490" y="2574"/>
                    <a:pt x="2657" y="2958"/>
                  </a:cubicBezTo>
                  <a:cubicBezTo>
                    <a:pt x="2807" y="3259"/>
                    <a:pt x="2807" y="3609"/>
                    <a:pt x="2657" y="3910"/>
                  </a:cubicBezTo>
                  <a:cubicBezTo>
                    <a:pt x="2574" y="4127"/>
                    <a:pt x="2423" y="4294"/>
                    <a:pt x="2239" y="4428"/>
                  </a:cubicBezTo>
                  <a:cubicBezTo>
                    <a:pt x="2106" y="4512"/>
                    <a:pt x="2022" y="4545"/>
                    <a:pt x="2022" y="4562"/>
                  </a:cubicBezTo>
                  <a:cubicBezTo>
                    <a:pt x="2039" y="4545"/>
                    <a:pt x="2056" y="4545"/>
                    <a:pt x="2089" y="4545"/>
                  </a:cubicBezTo>
                  <a:cubicBezTo>
                    <a:pt x="2139" y="4512"/>
                    <a:pt x="2189" y="4478"/>
                    <a:pt x="2256" y="4445"/>
                  </a:cubicBezTo>
                  <a:cubicBezTo>
                    <a:pt x="2457" y="4328"/>
                    <a:pt x="2607" y="4144"/>
                    <a:pt x="2707" y="3944"/>
                  </a:cubicBezTo>
                  <a:cubicBezTo>
                    <a:pt x="2874" y="3626"/>
                    <a:pt x="2874" y="3242"/>
                    <a:pt x="2724" y="2924"/>
                  </a:cubicBezTo>
                  <a:cubicBezTo>
                    <a:pt x="2640" y="2741"/>
                    <a:pt x="2507" y="2574"/>
                    <a:pt x="2340" y="2457"/>
                  </a:cubicBezTo>
                  <a:cubicBezTo>
                    <a:pt x="2173" y="2323"/>
                    <a:pt x="1955" y="2223"/>
                    <a:pt x="1738" y="2206"/>
                  </a:cubicBezTo>
                  <a:cubicBezTo>
                    <a:pt x="1621" y="2189"/>
                    <a:pt x="1538" y="2156"/>
                    <a:pt x="1454" y="2089"/>
                  </a:cubicBezTo>
                  <a:cubicBezTo>
                    <a:pt x="1387" y="2022"/>
                    <a:pt x="1337" y="1922"/>
                    <a:pt x="1320" y="1822"/>
                  </a:cubicBezTo>
                  <a:cubicBezTo>
                    <a:pt x="1320" y="1638"/>
                    <a:pt x="1337" y="1437"/>
                    <a:pt x="1371" y="1237"/>
                  </a:cubicBezTo>
                  <a:cubicBezTo>
                    <a:pt x="1371" y="1053"/>
                    <a:pt x="1320" y="869"/>
                    <a:pt x="1220" y="702"/>
                  </a:cubicBezTo>
                  <a:cubicBezTo>
                    <a:pt x="1120" y="568"/>
                    <a:pt x="986" y="468"/>
                    <a:pt x="836" y="401"/>
                  </a:cubicBezTo>
                  <a:cubicBezTo>
                    <a:pt x="702" y="335"/>
                    <a:pt x="585" y="301"/>
                    <a:pt x="468" y="268"/>
                  </a:cubicBezTo>
                  <a:cubicBezTo>
                    <a:pt x="368" y="234"/>
                    <a:pt x="284" y="201"/>
                    <a:pt x="201" y="151"/>
                  </a:cubicBezTo>
                  <a:cubicBezTo>
                    <a:pt x="134" y="117"/>
                    <a:pt x="67" y="51"/>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60"/>
            <p:cNvSpPr/>
            <p:nvPr/>
          </p:nvSpPr>
          <p:spPr>
            <a:xfrm>
              <a:off x="4673752" y="3408996"/>
              <a:ext cx="67497" cy="177269"/>
            </a:xfrm>
            <a:custGeom>
              <a:rect b="b" l="l" r="r" t="t"/>
              <a:pathLst>
                <a:path extrusionOk="0" h="5531" w="2106">
                  <a:moveTo>
                    <a:pt x="2106" y="0"/>
                  </a:moveTo>
                  <a:cubicBezTo>
                    <a:pt x="2089" y="84"/>
                    <a:pt x="2089" y="167"/>
                    <a:pt x="2056" y="251"/>
                  </a:cubicBezTo>
                  <a:cubicBezTo>
                    <a:pt x="1989" y="485"/>
                    <a:pt x="1872" y="702"/>
                    <a:pt x="1705" y="869"/>
                  </a:cubicBezTo>
                  <a:cubicBezTo>
                    <a:pt x="1487" y="1103"/>
                    <a:pt x="1187" y="1303"/>
                    <a:pt x="886" y="1587"/>
                  </a:cubicBezTo>
                  <a:cubicBezTo>
                    <a:pt x="719" y="1738"/>
                    <a:pt x="585" y="1922"/>
                    <a:pt x="502" y="2122"/>
                  </a:cubicBezTo>
                  <a:cubicBezTo>
                    <a:pt x="385" y="2339"/>
                    <a:pt x="368" y="2573"/>
                    <a:pt x="435" y="2807"/>
                  </a:cubicBezTo>
                  <a:cubicBezTo>
                    <a:pt x="518" y="3041"/>
                    <a:pt x="669" y="3225"/>
                    <a:pt x="669" y="3442"/>
                  </a:cubicBezTo>
                  <a:cubicBezTo>
                    <a:pt x="685" y="3643"/>
                    <a:pt x="585" y="3843"/>
                    <a:pt x="401" y="3960"/>
                  </a:cubicBezTo>
                  <a:cubicBezTo>
                    <a:pt x="318" y="4010"/>
                    <a:pt x="234" y="4077"/>
                    <a:pt x="168" y="4144"/>
                  </a:cubicBezTo>
                  <a:cubicBezTo>
                    <a:pt x="101" y="4211"/>
                    <a:pt x="51" y="4311"/>
                    <a:pt x="34" y="4411"/>
                  </a:cubicBezTo>
                  <a:cubicBezTo>
                    <a:pt x="0" y="4578"/>
                    <a:pt x="34" y="4762"/>
                    <a:pt x="101" y="4912"/>
                  </a:cubicBezTo>
                  <a:cubicBezTo>
                    <a:pt x="168" y="5046"/>
                    <a:pt x="268" y="5146"/>
                    <a:pt x="385" y="5247"/>
                  </a:cubicBezTo>
                  <a:cubicBezTo>
                    <a:pt x="468" y="5313"/>
                    <a:pt x="552" y="5364"/>
                    <a:pt x="635" y="5414"/>
                  </a:cubicBezTo>
                  <a:cubicBezTo>
                    <a:pt x="719" y="5464"/>
                    <a:pt x="786" y="5497"/>
                    <a:pt x="819" y="5514"/>
                  </a:cubicBezTo>
                  <a:cubicBezTo>
                    <a:pt x="836" y="5514"/>
                    <a:pt x="869" y="5531"/>
                    <a:pt x="886" y="5531"/>
                  </a:cubicBezTo>
                  <a:cubicBezTo>
                    <a:pt x="886" y="5531"/>
                    <a:pt x="802" y="5481"/>
                    <a:pt x="652" y="5397"/>
                  </a:cubicBezTo>
                  <a:cubicBezTo>
                    <a:pt x="452" y="5280"/>
                    <a:pt x="268" y="5096"/>
                    <a:pt x="151" y="4896"/>
                  </a:cubicBezTo>
                  <a:cubicBezTo>
                    <a:pt x="84" y="4745"/>
                    <a:pt x="67" y="4578"/>
                    <a:pt x="84" y="4411"/>
                  </a:cubicBezTo>
                  <a:cubicBezTo>
                    <a:pt x="117" y="4328"/>
                    <a:pt x="151" y="4244"/>
                    <a:pt x="218" y="4177"/>
                  </a:cubicBezTo>
                  <a:cubicBezTo>
                    <a:pt x="284" y="4110"/>
                    <a:pt x="351" y="4060"/>
                    <a:pt x="435" y="4010"/>
                  </a:cubicBezTo>
                  <a:cubicBezTo>
                    <a:pt x="635" y="3877"/>
                    <a:pt x="752" y="3659"/>
                    <a:pt x="752" y="3442"/>
                  </a:cubicBezTo>
                  <a:cubicBezTo>
                    <a:pt x="736" y="3191"/>
                    <a:pt x="569" y="3008"/>
                    <a:pt x="502" y="2790"/>
                  </a:cubicBezTo>
                  <a:cubicBezTo>
                    <a:pt x="435" y="2573"/>
                    <a:pt x="452" y="2339"/>
                    <a:pt x="552" y="2139"/>
                  </a:cubicBezTo>
                  <a:cubicBezTo>
                    <a:pt x="652" y="1955"/>
                    <a:pt x="769" y="1788"/>
                    <a:pt x="919" y="1638"/>
                  </a:cubicBezTo>
                  <a:cubicBezTo>
                    <a:pt x="1220" y="1354"/>
                    <a:pt x="1521" y="1136"/>
                    <a:pt x="1738" y="902"/>
                  </a:cubicBezTo>
                  <a:cubicBezTo>
                    <a:pt x="1905" y="719"/>
                    <a:pt x="2022" y="501"/>
                    <a:pt x="2089" y="267"/>
                  </a:cubicBezTo>
                  <a:cubicBezTo>
                    <a:pt x="2106" y="201"/>
                    <a:pt x="2106" y="134"/>
                    <a:pt x="2106" y="67"/>
                  </a:cubicBezTo>
                  <a:cubicBezTo>
                    <a:pt x="2106" y="34"/>
                    <a:pt x="2106" y="17"/>
                    <a:pt x="210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60"/>
            <p:cNvSpPr/>
            <p:nvPr/>
          </p:nvSpPr>
          <p:spPr>
            <a:xfrm>
              <a:off x="4836534" y="3403003"/>
              <a:ext cx="13974" cy="34390"/>
            </a:xfrm>
            <a:custGeom>
              <a:rect b="b" l="l" r="r" t="t"/>
              <a:pathLst>
                <a:path extrusionOk="0" h="1073" w="436">
                  <a:moveTo>
                    <a:pt x="71" y="0"/>
                  </a:moveTo>
                  <a:cubicBezTo>
                    <a:pt x="64" y="0"/>
                    <a:pt x="58" y="1"/>
                    <a:pt x="51" y="3"/>
                  </a:cubicBezTo>
                  <a:cubicBezTo>
                    <a:pt x="1" y="20"/>
                    <a:pt x="1" y="87"/>
                    <a:pt x="18" y="137"/>
                  </a:cubicBezTo>
                  <a:cubicBezTo>
                    <a:pt x="18" y="304"/>
                    <a:pt x="51" y="471"/>
                    <a:pt x="101" y="638"/>
                  </a:cubicBezTo>
                  <a:cubicBezTo>
                    <a:pt x="151" y="789"/>
                    <a:pt x="268" y="939"/>
                    <a:pt x="402" y="1039"/>
                  </a:cubicBezTo>
                  <a:lnTo>
                    <a:pt x="368" y="1056"/>
                  </a:lnTo>
                  <a:lnTo>
                    <a:pt x="402" y="1073"/>
                  </a:lnTo>
                  <a:cubicBezTo>
                    <a:pt x="435" y="722"/>
                    <a:pt x="352" y="371"/>
                    <a:pt x="168" y="70"/>
                  </a:cubicBezTo>
                  <a:cubicBezTo>
                    <a:pt x="139" y="41"/>
                    <a:pt x="110" y="0"/>
                    <a:pt x="7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60"/>
            <p:cNvSpPr/>
            <p:nvPr/>
          </p:nvSpPr>
          <p:spPr>
            <a:xfrm>
              <a:off x="4703206" y="3358454"/>
              <a:ext cx="56248" cy="51408"/>
            </a:xfrm>
            <a:custGeom>
              <a:rect b="b" l="l" r="r" t="t"/>
              <a:pathLst>
                <a:path extrusionOk="0" h="1604" w="1755">
                  <a:moveTo>
                    <a:pt x="773" y="1"/>
                  </a:moveTo>
                  <a:cubicBezTo>
                    <a:pt x="624" y="1"/>
                    <a:pt x="472" y="41"/>
                    <a:pt x="335" y="124"/>
                  </a:cubicBezTo>
                  <a:cubicBezTo>
                    <a:pt x="184" y="207"/>
                    <a:pt x="84" y="357"/>
                    <a:pt x="34" y="525"/>
                  </a:cubicBezTo>
                  <a:cubicBezTo>
                    <a:pt x="0" y="708"/>
                    <a:pt x="34" y="909"/>
                    <a:pt x="134" y="1059"/>
                  </a:cubicBezTo>
                  <a:cubicBezTo>
                    <a:pt x="234" y="1226"/>
                    <a:pt x="385" y="1343"/>
                    <a:pt x="552" y="1443"/>
                  </a:cubicBezTo>
                  <a:cubicBezTo>
                    <a:pt x="712" y="1550"/>
                    <a:pt x="905" y="1604"/>
                    <a:pt x="1104" y="1604"/>
                  </a:cubicBezTo>
                  <a:cubicBezTo>
                    <a:pt x="1153" y="1604"/>
                    <a:pt x="1203" y="1601"/>
                    <a:pt x="1254" y="1594"/>
                  </a:cubicBezTo>
                  <a:cubicBezTo>
                    <a:pt x="1504" y="1560"/>
                    <a:pt x="1705" y="1377"/>
                    <a:pt x="1755" y="1126"/>
                  </a:cubicBezTo>
                  <a:lnTo>
                    <a:pt x="1755" y="1126"/>
                  </a:lnTo>
                  <a:lnTo>
                    <a:pt x="1304" y="1226"/>
                  </a:lnTo>
                  <a:cubicBezTo>
                    <a:pt x="1571" y="959"/>
                    <a:pt x="1604" y="525"/>
                    <a:pt x="1354" y="240"/>
                  </a:cubicBezTo>
                  <a:cubicBezTo>
                    <a:pt x="1196" y="83"/>
                    <a:pt x="987" y="1"/>
                    <a:pt x="7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60"/>
            <p:cNvSpPr/>
            <p:nvPr/>
          </p:nvSpPr>
          <p:spPr>
            <a:xfrm>
              <a:off x="4639491" y="3570945"/>
              <a:ext cx="326686" cy="362870"/>
            </a:xfrm>
            <a:custGeom>
              <a:rect b="b" l="l" r="r" t="t"/>
              <a:pathLst>
                <a:path extrusionOk="0" h="11322" w="10193">
                  <a:moveTo>
                    <a:pt x="6153" y="0"/>
                  </a:moveTo>
                  <a:cubicBezTo>
                    <a:pt x="5764" y="0"/>
                    <a:pt x="5497" y="60"/>
                    <a:pt x="5497" y="60"/>
                  </a:cubicBezTo>
                  <a:lnTo>
                    <a:pt x="3308" y="260"/>
                  </a:lnTo>
                  <a:cubicBezTo>
                    <a:pt x="3308" y="260"/>
                    <a:pt x="518" y="595"/>
                    <a:pt x="301" y="2600"/>
                  </a:cubicBezTo>
                  <a:lnTo>
                    <a:pt x="0" y="5056"/>
                  </a:lnTo>
                  <a:lnTo>
                    <a:pt x="1370" y="4956"/>
                  </a:lnTo>
                  <a:lnTo>
                    <a:pt x="1738" y="8247"/>
                  </a:lnTo>
                  <a:cubicBezTo>
                    <a:pt x="1237" y="9200"/>
                    <a:pt x="952" y="10252"/>
                    <a:pt x="902" y="11321"/>
                  </a:cubicBezTo>
                  <a:lnTo>
                    <a:pt x="8104" y="11071"/>
                  </a:lnTo>
                  <a:lnTo>
                    <a:pt x="7168" y="7963"/>
                  </a:lnTo>
                  <a:lnTo>
                    <a:pt x="7235" y="5975"/>
                  </a:lnTo>
                  <a:cubicBezTo>
                    <a:pt x="7235" y="5975"/>
                    <a:pt x="7887" y="5641"/>
                    <a:pt x="7853" y="4989"/>
                  </a:cubicBezTo>
                  <a:cubicBezTo>
                    <a:pt x="7825" y="4770"/>
                    <a:pt x="7769" y="4557"/>
                    <a:pt x="7686" y="4355"/>
                  </a:cubicBezTo>
                  <a:lnTo>
                    <a:pt x="7686" y="4355"/>
                  </a:lnTo>
                  <a:lnTo>
                    <a:pt x="8521" y="5908"/>
                  </a:lnTo>
                  <a:lnTo>
                    <a:pt x="10192" y="3836"/>
                  </a:lnTo>
                  <a:cubicBezTo>
                    <a:pt x="10192" y="3836"/>
                    <a:pt x="8388" y="962"/>
                    <a:pt x="8204" y="778"/>
                  </a:cubicBezTo>
                  <a:cubicBezTo>
                    <a:pt x="7566" y="131"/>
                    <a:pt x="6727" y="0"/>
                    <a:pt x="615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60"/>
            <p:cNvSpPr/>
            <p:nvPr/>
          </p:nvSpPr>
          <p:spPr>
            <a:xfrm>
              <a:off x="4653946" y="3634436"/>
              <a:ext cx="274188" cy="35896"/>
            </a:xfrm>
            <a:custGeom>
              <a:rect b="b" l="l" r="r" t="t"/>
              <a:pathLst>
                <a:path extrusionOk="0" h="1120" w="8555">
                  <a:moveTo>
                    <a:pt x="0" y="0"/>
                  </a:moveTo>
                  <a:cubicBezTo>
                    <a:pt x="50" y="117"/>
                    <a:pt x="100" y="234"/>
                    <a:pt x="184" y="335"/>
                  </a:cubicBezTo>
                  <a:cubicBezTo>
                    <a:pt x="385" y="619"/>
                    <a:pt x="652" y="836"/>
                    <a:pt x="969" y="970"/>
                  </a:cubicBezTo>
                  <a:cubicBezTo>
                    <a:pt x="1187" y="1053"/>
                    <a:pt x="1420" y="1120"/>
                    <a:pt x="1654" y="1120"/>
                  </a:cubicBezTo>
                  <a:cubicBezTo>
                    <a:pt x="1922" y="1120"/>
                    <a:pt x="2189" y="1070"/>
                    <a:pt x="2440" y="970"/>
                  </a:cubicBezTo>
                  <a:cubicBezTo>
                    <a:pt x="2991" y="786"/>
                    <a:pt x="3509" y="435"/>
                    <a:pt x="4144" y="284"/>
                  </a:cubicBezTo>
                  <a:cubicBezTo>
                    <a:pt x="4388" y="229"/>
                    <a:pt x="4638" y="202"/>
                    <a:pt x="4889" y="202"/>
                  </a:cubicBezTo>
                  <a:cubicBezTo>
                    <a:pt x="5239" y="202"/>
                    <a:pt x="5591" y="254"/>
                    <a:pt x="5932" y="351"/>
                  </a:cubicBezTo>
                  <a:cubicBezTo>
                    <a:pt x="6199" y="435"/>
                    <a:pt x="6450" y="552"/>
                    <a:pt x="6684" y="635"/>
                  </a:cubicBezTo>
                  <a:cubicBezTo>
                    <a:pt x="6901" y="719"/>
                    <a:pt x="7135" y="786"/>
                    <a:pt x="7369" y="819"/>
                  </a:cubicBezTo>
                  <a:cubicBezTo>
                    <a:pt x="7426" y="828"/>
                    <a:pt x="7484" y="832"/>
                    <a:pt x="7542" y="832"/>
                  </a:cubicBezTo>
                  <a:cubicBezTo>
                    <a:pt x="7821" y="832"/>
                    <a:pt x="8102" y="735"/>
                    <a:pt x="8338" y="569"/>
                  </a:cubicBezTo>
                  <a:cubicBezTo>
                    <a:pt x="8405" y="502"/>
                    <a:pt x="8471" y="435"/>
                    <a:pt x="8522" y="368"/>
                  </a:cubicBezTo>
                  <a:cubicBezTo>
                    <a:pt x="8538" y="335"/>
                    <a:pt x="8555" y="301"/>
                    <a:pt x="8555" y="268"/>
                  </a:cubicBezTo>
                  <a:lnTo>
                    <a:pt x="8555" y="268"/>
                  </a:lnTo>
                  <a:cubicBezTo>
                    <a:pt x="8488" y="385"/>
                    <a:pt x="8421" y="468"/>
                    <a:pt x="8321" y="552"/>
                  </a:cubicBezTo>
                  <a:cubicBezTo>
                    <a:pt x="8092" y="700"/>
                    <a:pt x="7829" y="783"/>
                    <a:pt x="7561" y="783"/>
                  </a:cubicBezTo>
                  <a:cubicBezTo>
                    <a:pt x="7497" y="783"/>
                    <a:pt x="7433" y="779"/>
                    <a:pt x="7369" y="769"/>
                  </a:cubicBezTo>
                  <a:cubicBezTo>
                    <a:pt x="7135" y="736"/>
                    <a:pt x="6918" y="669"/>
                    <a:pt x="6700" y="585"/>
                  </a:cubicBezTo>
                  <a:cubicBezTo>
                    <a:pt x="6466" y="485"/>
                    <a:pt x="6233" y="385"/>
                    <a:pt x="5948" y="301"/>
                  </a:cubicBezTo>
                  <a:cubicBezTo>
                    <a:pt x="5612" y="186"/>
                    <a:pt x="5259" y="131"/>
                    <a:pt x="4905" y="131"/>
                  </a:cubicBezTo>
                  <a:cubicBezTo>
                    <a:pt x="4644" y="131"/>
                    <a:pt x="4383" y="161"/>
                    <a:pt x="4127" y="218"/>
                  </a:cubicBezTo>
                  <a:cubicBezTo>
                    <a:pt x="3476" y="368"/>
                    <a:pt x="2958" y="736"/>
                    <a:pt x="2423" y="919"/>
                  </a:cubicBezTo>
                  <a:cubicBezTo>
                    <a:pt x="2172" y="1003"/>
                    <a:pt x="1922" y="1053"/>
                    <a:pt x="1654" y="1070"/>
                  </a:cubicBezTo>
                  <a:cubicBezTo>
                    <a:pt x="1420" y="1053"/>
                    <a:pt x="1203" y="1003"/>
                    <a:pt x="986" y="919"/>
                  </a:cubicBezTo>
                  <a:cubicBezTo>
                    <a:pt x="685" y="786"/>
                    <a:pt x="401" y="585"/>
                    <a:pt x="201" y="318"/>
                  </a:cubicBezTo>
                  <a:cubicBezTo>
                    <a:pt x="67" y="117"/>
                    <a:pt x="17" y="0"/>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60"/>
            <p:cNvSpPr/>
            <p:nvPr/>
          </p:nvSpPr>
          <p:spPr>
            <a:xfrm>
              <a:off x="4720353" y="3730811"/>
              <a:ext cx="167621" cy="24454"/>
            </a:xfrm>
            <a:custGeom>
              <a:rect b="b" l="l" r="r" t="t"/>
              <a:pathLst>
                <a:path extrusionOk="0" h="763" w="5230">
                  <a:moveTo>
                    <a:pt x="752" y="1"/>
                  </a:moveTo>
                  <a:cubicBezTo>
                    <a:pt x="551" y="1"/>
                    <a:pt x="351" y="51"/>
                    <a:pt x="167" y="135"/>
                  </a:cubicBezTo>
                  <a:cubicBezTo>
                    <a:pt x="117" y="151"/>
                    <a:pt x="84" y="185"/>
                    <a:pt x="33" y="218"/>
                  </a:cubicBezTo>
                  <a:cubicBezTo>
                    <a:pt x="0" y="235"/>
                    <a:pt x="0" y="252"/>
                    <a:pt x="0" y="252"/>
                  </a:cubicBezTo>
                  <a:cubicBezTo>
                    <a:pt x="0" y="252"/>
                    <a:pt x="67" y="218"/>
                    <a:pt x="184" y="151"/>
                  </a:cubicBezTo>
                  <a:cubicBezTo>
                    <a:pt x="368" y="85"/>
                    <a:pt x="551" y="51"/>
                    <a:pt x="752" y="51"/>
                  </a:cubicBezTo>
                  <a:cubicBezTo>
                    <a:pt x="1036" y="68"/>
                    <a:pt x="1320" y="135"/>
                    <a:pt x="1587" y="252"/>
                  </a:cubicBezTo>
                  <a:cubicBezTo>
                    <a:pt x="1888" y="352"/>
                    <a:pt x="2222" y="519"/>
                    <a:pt x="2590" y="636"/>
                  </a:cubicBezTo>
                  <a:cubicBezTo>
                    <a:pt x="2873" y="720"/>
                    <a:pt x="3171" y="762"/>
                    <a:pt x="3469" y="762"/>
                  </a:cubicBezTo>
                  <a:cubicBezTo>
                    <a:pt x="3822" y="762"/>
                    <a:pt x="4177" y="703"/>
                    <a:pt x="4511" y="586"/>
                  </a:cubicBezTo>
                  <a:cubicBezTo>
                    <a:pt x="4695" y="536"/>
                    <a:pt x="4879" y="452"/>
                    <a:pt x="5046" y="352"/>
                  </a:cubicBezTo>
                  <a:cubicBezTo>
                    <a:pt x="5113" y="318"/>
                    <a:pt x="5146" y="285"/>
                    <a:pt x="5180" y="252"/>
                  </a:cubicBezTo>
                  <a:cubicBezTo>
                    <a:pt x="5213" y="235"/>
                    <a:pt x="5230" y="218"/>
                    <a:pt x="5230" y="218"/>
                  </a:cubicBezTo>
                  <a:lnTo>
                    <a:pt x="5230" y="218"/>
                  </a:lnTo>
                  <a:cubicBezTo>
                    <a:pt x="4996" y="352"/>
                    <a:pt x="4745" y="452"/>
                    <a:pt x="4495" y="552"/>
                  </a:cubicBezTo>
                  <a:cubicBezTo>
                    <a:pt x="4172" y="648"/>
                    <a:pt x="3839" y="699"/>
                    <a:pt x="3507" y="699"/>
                  </a:cubicBezTo>
                  <a:cubicBezTo>
                    <a:pt x="3204" y="699"/>
                    <a:pt x="2902" y="657"/>
                    <a:pt x="2607" y="569"/>
                  </a:cubicBezTo>
                  <a:cubicBezTo>
                    <a:pt x="2239" y="452"/>
                    <a:pt x="1922" y="302"/>
                    <a:pt x="1604" y="185"/>
                  </a:cubicBezTo>
                  <a:cubicBezTo>
                    <a:pt x="1337" y="68"/>
                    <a:pt x="1053" y="18"/>
                    <a:pt x="7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60"/>
            <p:cNvSpPr/>
            <p:nvPr/>
          </p:nvSpPr>
          <p:spPr>
            <a:xfrm>
              <a:off x="4714969" y="3638731"/>
              <a:ext cx="16634" cy="129065"/>
            </a:xfrm>
            <a:custGeom>
              <a:rect b="b" l="l" r="r" t="t"/>
              <a:pathLst>
                <a:path extrusionOk="0" h="4027" w="519">
                  <a:moveTo>
                    <a:pt x="519" y="0"/>
                  </a:moveTo>
                  <a:cubicBezTo>
                    <a:pt x="502" y="50"/>
                    <a:pt x="502" y="117"/>
                    <a:pt x="502" y="167"/>
                  </a:cubicBezTo>
                  <a:cubicBezTo>
                    <a:pt x="486" y="284"/>
                    <a:pt x="469" y="418"/>
                    <a:pt x="435" y="585"/>
                  </a:cubicBezTo>
                  <a:cubicBezTo>
                    <a:pt x="402" y="969"/>
                    <a:pt x="335" y="1470"/>
                    <a:pt x="268" y="2005"/>
                  </a:cubicBezTo>
                  <a:cubicBezTo>
                    <a:pt x="201" y="2573"/>
                    <a:pt x="151" y="3074"/>
                    <a:pt x="118" y="3425"/>
                  </a:cubicBezTo>
                  <a:cubicBezTo>
                    <a:pt x="101" y="3609"/>
                    <a:pt x="101" y="3760"/>
                    <a:pt x="101" y="3860"/>
                  </a:cubicBezTo>
                  <a:cubicBezTo>
                    <a:pt x="1" y="3876"/>
                    <a:pt x="1" y="4010"/>
                    <a:pt x="101" y="4027"/>
                  </a:cubicBezTo>
                  <a:cubicBezTo>
                    <a:pt x="185" y="4027"/>
                    <a:pt x="218" y="3893"/>
                    <a:pt x="118" y="3860"/>
                  </a:cubicBezTo>
                  <a:cubicBezTo>
                    <a:pt x="135" y="3760"/>
                    <a:pt x="151" y="3609"/>
                    <a:pt x="168" y="3442"/>
                  </a:cubicBezTo>
                  <a:lnTo>
                    <a:pt x="335" y="2022"/>
                  </a:lnTo>
                  <a:cubicBezTo>
                    <a:pt x="402" y="1470"/>
                    <a:pt x="452" y="969"/>
                    <a:pt x="486" y="602"/>
                  </a:cubicBezTo>
                  <a:cubicBezTo>
                    <a:pt x="502" y="418"/>
                    <a:pt x="519" y="267"/>
                    <a:pt x="519" y="167"/>
                  </a:cubicBezTo>
                  <a:cubicBezTo>
                    <a:pt x="519" y="117"/>
                    <a:pt x="519" y="67"/>
                    <a:pt x="5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60"/>
            <p:cNvSpPr/>
            <p:nvPr/>
          </p:nvSpPr>
          <p:spPr>
            <a:xfrm>
              <a:off x="4637856" y="3722798"/>
              <a:ext cx="85189" cy="6442"/>
            </a:xfrm>
            <a:custGeom>
              <a:rect b="b" l="l" r="r" t="t"/>
              <a:pathLst>
                <a:path extrusionOk="0" h="201" w="2658">
                  <a:moveTo>
                    <a:pt x="2658" y="0"/>
                  </a:moveTo>
                  <a:lnTo>
                    <a:pt x="2658" y="0"/>
                  </a:lnTo>
                  <a:cubicBezTo>
                    <a:pt x="1772" y="17"/>
                    <a:pt x="887" y="84"/>
                    <a:pt x="1" y="201"/>
                  </a:cubicBezTo>
                  <a:cubicBezTo>
                    <a:pt x="887" y="184"/>
                    <a:pt x="1772" y="117"/>
                    <a:pt x="265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60"/>
            <p:cNvSpPr/>
            <p:nvPr/>
          </p:nvSpPr>
          <p:spPr>
            <a:xfrm>
              <a:off x="4872430" y="3646231"/>
              <a:ext cx="15544" cy="70702"/>
            </a:xfrm>
            <a:custGeom>
              <a:rect b="b" l="l" r="r" t="t"/>
              <a:pathLst>
                <a:path extrusionOk="0" h="2206" w="485">
                  <a:moveTo>
                    <a:pt x="167" y="0"/>
                  </a:moveTo>
                  <a:cubicBezTo>
                    <a:pt x="134" y="100"/>
                    <a:pt x="117" y="217"/>
                    <a:pt x="101" y="334"/>
                  </a:cubicBezTo>
                  <a:cubicBezTo>
                    <a:pt x="84" y="434"/>
                    <a:pt x="67" y="568"/>
                    <a:pt x="50" y="685"/>
                  </a:cubicBezTo>
                  <a:lnTo>
                    <a:pt x="17" y="902"/>
                  </a:lnTo>
                  <a:cubicBezTo>
                    <a:pt x="17" y="986"/>
                    <a:pt x="0" y="1069"/>
                    <a:pt x="0" y="1136"/>
                  </a:cubicBezTo>
                  <a:cubicBezTo>
                    <a:pt x="0" y="1186"/>
                    <a:pt x="17" y="1236"/>
                    <a:pt x="34" y="1270"/>
                  </a:cubicBezTo>
                  <a:cubicBezTo>
                    <a:pt x="50" y="1320"/>
                    <a:pt x="67" y="1337"/>
                    <a:pt x="84" y="1370"/>
                  </a:cubicBezTo>
                  <a:cubicBezTo>
                    <a:pt x="117" y="1437"/>
                    <a:pt x="151" y="1504"/>
                    <a:pt x="184" y="1571"/>
                  </a:cubicBezTo>
                  <a:lnTo>
                    <a:pt x="334" y="1905"/>
                  </a:lnTo>
                  <a:cubicBezTo>
                    <a:pt x="368" y="2005"/>
                    <a:pt x="435" y="2105"/>
                    <a:pt x="485" y="2206"/>
                  </a:cubicBezTo>
                  <a:cubicBezTo>
                    <a:pt x="468" y="2089"/>
                    <a:pt x="435" y="1988"/>
                    <a:pt x="385" y="1888"/>
                  </a:cubicBezTo>
                  <a:cubicBezTo>
                    <a:pt x="351" y="1788"/>
                    <a:pt x="301" y="1671"/>
                    <a:pt x="251" y="1537"/>
                  </a:cubicBezTo>
                  <a:cubicBezTo>
                    <a:pt x="218" y="1470"/>
                    <a:pt x="184" y="1404"/>
                    <a:pt x="151" y="1337"/>
                  </a:cubicBezTo>
                  <a:cubicBezTo>
                    <a:pt x="134" y="1303"/>
                    <a:pt x="101" y="1270"/>
                    <a:pt x="101" y="1236"/>
                  </a:cubicBezTo>
                  <a:cubicBezTo>
                    <a:pt x="84" y="1220"/>
                    <a:pt x="84" y="1170"/>
                    <a:pt x="67" y="1136"/>
                  </a:cubicBezTo>
                  <a:cubicBezTo>
                    <a:pt x="84" y="1069"/>
                    <a:pt x="84" y="986"/>
                    <a:pt x="101" y="919"/>
                  </a:cubicBezTo>
                  <a:cubicBezTo>
                    <a:pt x="101" y="835"/>
                    <a:pt x="117" y="769"/>
                    <a:pt x="117" y="702"/>
                  </a:cubicBezTo>
                  <a:cubicBezTo>
                    <a:pt x="134" y="568"/>
                    <a:pt x="151" y="451"/>
                    <a:pt x="151" y="334"/>
                  </a:cubicBezTo>
                  <a:cubicBezTo>
                    <a:pt x="167" y="217"/>
                    <a:pt x="184" y="117"/>
                    <a:pt x="1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60"/>
            <p:cNvSpPr/>
            <p:nvPr/>
          </p:nvSpPr>
          <p:spPr>
            <a:xfrm>
              <a:off x="4713911" y="3660140"/>
              <a:ext cx="20384" cy="126501"/>
            </a:xfrm>
            <a:custGeom>
              <a:rect b="b" l="l" r="r" t="t"/>
              <a:pathLst>
                <a:path extrusionOk="0" h="3947" w="636">
                  <a:moveTo>
                    <a:pt x="519" y="0"/>
                  </a:moveTo>
                  <a:cubicBezTo>
                    <a:pt x="318" y="1471"/>
                    <a:pt x="1" y="3259"/>
                    <a:pt x="118" y="3827"/>
                  </a:cubicBezTo>
                  <a:cubicBezTo>
                    <a:pt x="263" y="3899"/>
                    <a:pt x="409" y="3947"/>
                    <a:pt x="565" y="3947"/>
                  </a:cubicBezTo>
                  <a:cubicBezTo>
                    <a:pt x="588" y="3947"/>
                    <a:pt x="612" y="3946"/>
                    <a:pt x="635" y="3944"/>
                  </a:cubicBezTo>
                  <a:cubicBezTo>
                    <a:pt x="569" y="2590"/>
                    <a:pt x="535" y="1354"/>
                    <a:pt x="5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60"/>
            <p:cNvSpPr/>
            <p:nvPr/>
          </p:nvSpPr>
          <p:spPr>
            <a:xfrm>
              <a:off x="4622344" y="3723856"/>
              <a:ext cx="390946" cy="141949"/>
            </a:xfrm>
            <a:custGeom>
              <a:rect b="b" l="l" r="r" t="t"/>
              <a:pathLst>
                <a:path extrusionOk="0" h="4429" w="12198">
                  <a:moveTo>
                    <a:pt x="3091" y="1"/>
                  </a:moveTo>
                  <a:lnTo>
                    <a:pt x="552" y="185"/>
                  </a:lnTo>
                  <a:cubicBezTo>
                    <a:pt x="552" y="185"/>
                    <a:pt x="435" y="1187"/>
                    <a:pt x="368" y="2357"/>
                  </a:cubicBezTo>
                  <a:cubicBezTo>
                    <a:pt x="351" y="2758"/>
                    <a:pt x="0" y="4429"/>
                    <a:pt x="1270" y="4429"/>
                  </a:cubicBezTo>
                  <a:cubicBezTo>
                    <a:pt x="2373" y="4429"/>
                    <a:pt x="7452" y="3944"/>
                    <a:pt x="8889" y="3760"/>
                  </a:cubicBezTo>
                  <a:cubicBezTo>
                    <a:pt x="9524" y="3727"/>
                    <a:pt x="10159" y="3660"/>
                    <a:pt x="10794" y="3560"/>
                  </a:cubicBezTo>
                  <a:cubicBezTo>
                    <a:pt x="11412" y="3426"/>
                    <a:pt x="11847" y="3359"/>
                    <a:pt x="11813" y="3292"/>
                  </a:cubicBezTo>
                  <a:cubicBezTo>
                    <a:pt x="11799" y="3253"/>
                    <a:pt x="11742" y="3239"/>
                    <a:pt x="11662" y="3239"/>
                  </a:cubicBezTo>
                  <a:cubicBezTo>
                    <a:pt x="11452" y="3239"/>
                    <a:pt x="11086" y="3337"/>
                    <a:pt x="10939" y="3337"/>
                  </a:cubicBezTo>
                  <a:cubicBezTo>
                    <a:pt x="10880" y="3337"/>
                    <a:pt x="10856" y="3321"/>
                    <a:pt x="10894" y="3276"/>
                  </a:cubicBezTo>
                  <a:cubicBezTo>
                    <a:pt x="11078" y="3058"/>
                    <a:pt x="12198" y="2958"/>
                    <a:pt x="12114" y="2758"/>
                  </a:cubicBezTo>
                  <a:cubicBezTo>
                    <a:pt x="12087" y="2700"/>
                    <a:pt x="12012" y="2678"/>
                    <a:pt x="11910" y="2678"/>
                  </a:cubicBezTo>
                  <a:cubicBezTo>
                    <a:pt x="11566" y="2678"/>
                    <a:pt x="10922" y="2932"/>
                    <a:pt x="10844" y="2958"/>
                  </a:cubicBezTo>
                  <a:cubicBezTo>
                    <a:pt x="10839" y="2959"/>
                    <a:pt x="10835" y="2960"/>
                    <a:pt x="10830" y="2960"/>
                  </a:cubicBezTo>
                  <a:cubicBezTo>
                    <a:pt x="10755" y="2960"/>
                    <a:pt x="10715" y="2840"/>
                    <a:pt x="10794" y="2824"/>
                  </a:cubicBezTo>
                  <a:cubicBezTo>
                    <a:pt x="10928" y="2791"/>
                    <a:pt x="12181" y="2440"/>
                    <a:pt x="12081" y="2190"/>
                  </a:cubicBezTo>
                  <a:cubicBezTo>
                    <a:pt x="12064" y="2145"/>
                    <a:pt x="12027" y="2130"/>
                    <a:pt x="11985" y="2130"/>
                  </a:cubicBezTo>
                  <a:cubicBezTo>
                    <a:pt x="11901" y="2130"/>
                    <a:pt x="11797" y="2190"/>
                    <a:pt x="11797" y="2190"/>
                  </a:cubicBezTo>
                  <a:cubicBezTo>
                    <a:pt x="11797" y="2190"/>
                    <a:pt x="10897" y="2511"/>
                    <a:pt x="10642" y="2511"/>
                  </a:cubicBezTo>
                  <a:cubicBezTo>
                    <a:pt x="10606" y="2511"/>
                    <a:pt x="10583" y="2505"/>
                    <a:pt x="10577" y="2490"/>
                  </a:cubicBezTo>
                  <a:cubicBezTo>
                    <a:pt x="10527" y="2357"/>
                    <a:pt x="11212" y="2089"/>
                    <a:pt x="11446" y="2022"/>
                  </a:cubicBezTo>
                  <a:cubicBezTo>
                    <a:pt x="11680" y="1939"/>
                    <a:pt x="11730" y="1805"/>
                    <a:pt x="11613" y="1722"/>
                  </a:cubicBezTo>
                  <a:cubicBezTo>
                    <a:pt x="11604" y="1717"/>
                    <a:pt x="11589" y="1714"/>
                    <a:pt x="11569" y="1714"/>
                  </a:cubicBezTo>
                  <a:cubicBezTo>
                    <a:pt x="11388" y="1714"/>
                    <a:pt x="10789" y="1896"/>
                    <a:pt x="10594" y="1956"/>
                  </a:cubicBezTo>
                  <a:cubicBezTo>
                    <a:pt x="10456" y="2005"/>
                    <a:pt x="10179" y="2106"/>
                    <a:pt x="10019" y="2106"/>
                  </a:cubicBezTo>
                  <a:cubicBezTo>
                    <a:pt x="9907" y="2106"/>
                    <a:pt x="9853" y="2057"/>
                    <a:pt x="9942" y="1906"/>
                  </a:cubicBezTo>
                  <a:cubicBezTo>
                    <a:pt x="10176" y="1538"/>
                    <a:pt x="10193" y="1170"/>
                    <a:pt x="10143" y="1070"/>
                  </a:cubicBezTo>
                  <a:cubicBezTo>
                    <a:pt x="10110" y="1025"/>
                    <a:pt x="10068" y="1005"/>
                    <a:pt x="10028" y="1005"/>
                  </a:cubicBezTo>
                  <a:cubicBezTo>
                    <a:pt x="9965" y="1005"/>
                    <a:pt x="9909" y="1055"/>
                    <a:pt x="9909" y="1137"/>
                  </a:cubicBezTo>
                  <a:cubicBezTo>
                    <a:pt x="9875" y="1271"/>
                    <a:pt x="9825" y="1421"/>
                    <a:pt x="9758" y="1538"/>
                  </a:cubicBezTo>
                  <a:cubicBezTo>
                    <a:pt x="9708" y="1655"/>
                    <a:pt x="9641" y="1738"/>
                    <a:pt x="9558" y="1822"/>
                  </a:cubicBezTo>
                  <a:cubicBezTo>
                    <a:pt x="9514" y="1866"/>
                    <a:pt x="9466" y="1875"/>
                    <a:pt x="9421" y="1875"/>
                  </a:cubicBezTo>
                  <a:cubicBezTo>
                    <a:pt x="9393" y="1875"/>
                    <a:pt x="9366" y="1871"/>
                    <a:pt x="9341" y="1871"/>
                  </a:cubicBezTo>
                  <a:cubicBezTo>
                    <a:pt x="9315" y="1871"/>
                    <a:pt x="9292" y="1875"/>
                    <a:pt x="9274" y="1889"/>
                  </a:cubicBezTo>
                  <a:cubicBezTo>
                    <a:pt x="8550" y="1936"/>
                    <a:pt x="6672" y="2004"/>
                    <a:pt x="5153" y="2004"/>
                  </a:cubicBezTo>
                  <a:cubicBezTo>
                    <a:pt x="3974" y="2004"/>
                    <a:pt x="3011" y="1963"/>
                    <a:pt x="2975" y="1839"/>
                  </a:cubicBezTo>
                  <a:cubicBezTo>
                    <a:pt x="2874" y="1505"/>
                    <a:pt x="3091" y="1"/>
                    <a:pt x="309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60"/>
            <p:cNvSpPr/>
            <p:nvPr/>
          </p:nvSpPr>
          <p:spPr>
            <a:xfrm>
              <a:off x="4702117" y="3429861"/>
              <a:ext cx="83586" cy="172012"/>
            </a:xfrm>
            <a:custGeom>
              <a:rect b="b" l="l" r="r" t="t"/>
              <a:pathLst>
                <a:path extrusionOk="0" h="5367" w="2608">
                  <a:moveTo>
                    <a:pt x="2190" y="1"/>
                  </a:moveTo>
                  <a:lnTo>
                    <a:pt x="1321" y="452"/>
                  </a:lnTo>
                  <a:cubicBezTo>
                    <a:pt x="1137" y="703"/>
                    <a:pt x="903" y="936"/>
                    <a:pt x="653" y="1137"/>
                  </a:cubicBezTo>
                  <a:cubicBezTo>
                    <a:pt x="435" y="1354"/>
                    <a:pt x="235" y="1655"/>
                    <a:pt x="285" y="1972"/>
                  </a:cubicBezTo>
                  <a:cubicBezTo>
                    <a:pt x="335" y="2206"/>
                    <a:pt x="519" y="2407"/>
                    <a:pt x="486" y="2641"/>
                  </a:cubicBezTo>
                  <a:cubicBezTo>
                    <a:pt x="435" y="2825"/>
                    <a:pt x="352" y="2992"/>
                    <a:pt x="235" y="3125"/>
                  </a:cubicBezTo>
                  <a:cubicBezTo>
                    <a:pt x="1" y="3526"/>
                    <a:pt x="85" y="4028"/>
                    <a:pt x="268" y="4462"/>
                  </a:cubicBezTo>
                  <a:cubicBezTo>
                    <a:pt x="385" y="4796"/>
                    <a:pt x="619" y="5080"/>
                    <a:pt x="937" y="5247"/>
                  </a:cubicBezTo>
                  <a:cubicBezTo>
                    <a:pt x="1090" y="5328"/>
                    <a:pt x="1257" y="5367"/>
                    <a:pt x="1422" y="5367"/>
                  </a:cubicBezTo>
                  <a:cubicBezTo>
                    <a:pt x="1634" y="5367"/>
                    <a:pt x="1844" y="5303"/>
                    <a:pt x="2023" y="5180"/>
                  </a:cubicBezTo>
                  <a:cubicBezTo>
                    <a:pt x="2357" y="4963"/>
                    <a:pt x="2557" y="4612"/>
                    <a:pt x="2591" y="4228"/>
                  </a:cubicBezTo>
                  <a:cubicBezTo>
                    <a:pt x="2608" y="3844"/>
                    <a:pt x="2474" y="3459"/>
                    <a:pt x="2207" y="3175"/>
                  </a:cubicBezTo>
                  <a:cubicBezTo>
                    <a:pt x="2039" y="2975"/>
                    <a:pt x="1789" y="2791"/>
                    <a:pt x="1789" y="2524"/>
                  </a:cubicBezTo>
                  <a:cubicBezTo>
                    <a:pt x="1772" y="2206"/>
                    <a:pt x="2140" y="1972"/>
                    <a:pt x="2156" y="1655"/>
                  </a:cubicBezTo>
                  <a:cubicBezTo>
                    <a:pt x="2173" y="1371"/>
                    <a:pt x="1939" y="1154"/>
                    <a:pt x="1872" y="870"/>
                  </a:cubicBezTo>
                  <a:cubicBezTo>
                    <a:pt x="1822" y="569"/>
                    <a:pt x="2006" y="268"/>
                    <a:pt x="21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60"/>
            <p:cNvSpPr/>
            <p:nvPr/>
          </p:nvSpPr>
          <p:spPr>
            <a:xfrm>
              <a:off x="4660356" y="3849652"/>
              <a:ext cx="520556" cy="385113"/>
            </a:xfrm>
            <a:custGeom>
              <a:rect b="b" l="l" r="r" t="t"/>
              <a:pathLst>
                <a:path extrusionOk="0" h="12016" w="16242">
                  <a:moveTo>
                    <a:pt x="10093" y="1"/>
                  </a:moveTo>
                  <a:cubicBezTo>
                    <a:pt x="8277" y="1"/>
                    <a:pt x="201" y="2308"/>
                    <a:pt x="201" y="2308"/>
                  </a:cubicBezTo>
                  <a:lnTo>
                    <a:pt x="201" y="2291"/>
                  </a:lnTo>
                  <a:lnTo>
                    <a:pt x="201" y="2291"/>
                  </a:lnTo>
                  <a:cubicBezTo>
                    <a:pt x="201" y="2293"/>
                    <a:pt x="1" y="6118"/>
                    <a:pt x="1170" y="6268"/>
                  </a:cubicBezTo>
                  <a:cubicBezTo>
                    <a:pt x="1200" y="6272"/>
                    <a:pt x="1234" y="6274"/>
                    <a:pt x="1271" y="6274"/>
                  </a:cubicBezTo>
                  <a:cubicBezTo>
                    <a:pt x="2665" y="6274"/>
                    <a:pt x="8723" y="3578"/>
                    <a:pt x="8723" y="3578"/>
                  </a:cubicBezTo>
                  <a:lnTo>
                    <a:pt x="12983" y="12016"/>
                  </a:lnTo>
                  <a:lnTo>
                    <a:pt x="16241" y="10328"/>
                  </a:lnTo>
                  <a:cubicBezTo>
                    <a:pt x="16241" y="10328"/>
                    <a:pt x="11312" y="387"/>
                    <a:pt x="10377" y="36"/>
                  </a:cubicBezTo>
                  <a:cubicBezTo>
                    <a:pt x="10316" y="12"/>
                    <a:pt x="10220" y="1"/>
                    <a:pt x="1009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60"/>
            <p:cNvSpPr/>
            <p:nvPr/>
          </p:nvSpPr>
          <p:spPr>
            <a:xfrm>
              <a:off x="4697854" y="3931091"/>
              <a:ext cx="315981" cy="490045"/>
            </a:xfrm>
            <a:custGeom>
              <a:rect b="b" l="l" r="r" t="t"/>
              <a:pathLst>
                <a:path extrusionOk="0" h="15290" w="9859">
                  <a:moveTo>
                    <a:pt x="3258" y="1"/>
                  </a:moveTo>
                  <a:lnTo>
                    <a:pt x="0" y="3727"/>
                  </a:lnTo>
                  <a:lnTo>
                    <a:pt x="6132" y="4796"/>
                  </a:lnTo>
                  <a:lnTo>
                    <a:pt x="6700" y="15289"/>
                  </a:lnTo>
                  <a:lnTo>
                    <a:pt x="9775" y="15072"/>
                  </a:lnTo>
                  <a:cubicBezTo>
                    <a:pt x="9775" y="15072"/>
                    <a:pt x="9858" y="3209"/>
                    <a:pt x="9424" y="2524"/>
                  </a:cubicBezTo>
                  <a:cubicBezTo>
                    <a:pt x="8990" y="1856"/>
                    <a:pt x="3409" y="34"/>
                    <a:pt x="325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60"/>
            <p:cNvSpPr/>
            <p:nvPr/>
          </p:nvSpPr>
          <p:spPr>
            <a:xfrm>
              <a:off x="4696764" y="3950930"/>
              <a:ext cx="262970" cy="100701"/>
            </a:xfrm>
            <a:custGeom>
              <a:rect b="b" l="l" r="r" t="t"/>
              <a:pathLst>
                <a:path extrusionOk="0" h="3142" w="8205">
                  <a:moveTo>
                    <a:pt x="8205" y="0"/>
                  </a:moveTo>
                  <a:lnTo>
                    <a:pt x="8205" y="0"/>
                  </a:lnTo>
                  <a:cubicBezTo>
                    <a:pt x="8171" y="17"/>
                    <a:pt x="8155" y="17"/>
                    <a:pt x="8121" y="34"/>
                  </a:cubicBezTo>
                  <a:lnTo>
                    <a:pt x="7904" y="151"/>
                  </a:lnTo>
                  <a:cubicBezTo>
                    <a:pt x="7804" y="217"/>
                    <a:pt x="7687" y="268"/>
                    <a:pt x="7536" y="351"/>
                  </a:cubicBezTo>
                  <a:cubicBezTo>
                    <a:pt x="7403" y="418"/>
                    <a:pt x="7236" y="501"/>
                    <a:pt x="7052" y="585"/>
                  </a:cubicBezTo>
                  <a:cubicBezTo>
                    <a:pt x="6701" y="752"/>
                    <a:pt x="6267" y="953"/>
                    <a:pt x="5782" y="1153"/>
                  </a:cubicBezTo>
                  <a:cubicBezTo>
                    <a:pt x="5298" y="1354"/>
                    <a:pt x="4763" y="1571"/>
                    <a:pt x="4195" y="1788"/>
                  </a:cubicBezTo>
                  <a:cubicBezTo>
                    <a:pt x="3042" y="2189"/>
                    <a:pt x="2006" y="2523"/>
                    <a:pt x="1237" y="2757"/>
                  </a:cubicBezTo>
                  <a:lnTo>
                    <a:pt x="335" y="3024"/>
                  </a:lnTo>
                  <a:lnTo>
                    <a:pt x="84" y="3108"/>
                  </a:lnTo>
                  <a:cubicBezTo>
                    <a:pt x="51" y="3108"/>
                    <a:pt x="34" y="3125"/>
                    <a:pt x="1" y="3141"/>
                  </a:cubicBezTo>
                  <a:cubicBezTo>
                    <a:pt x="34" y="3141"/>
                    <a:pt x="68" y="3125"/>
                    <a:pt x="84" y="3125"/>
                  </a:cubicBezTo>
                  <a:lnTo>
                    <a:pt x="335" y="3058"/>
                  </a:lnTo>
                  <a:cubicBezTo>
                    <a:pt x="552" y="3008"/>
                    <a:pt x="870" y="2924"/>
                    <a:pt x="1254" y="2807"/>
                  </a:cubicBezTo>
                  <a:cubicBezTo>
                    <a:pt x="2023" y="2590"/>
                    <a:pt x="3075" y="2273"/>
                    <a:pt x="4211" y="1855"/>
                  </a:cubicBezTo>
                  <a:cubicBezTo>
                    <a:pt x="4780" y="1638"/>
                    <a:pt x="5331" y="1420"/>
                    <a:pt x="5815" y="1220"/>
                  </a:cubicBezTo>
                  <a:cubicBezTo>
                    <a:pt x="6300" y="1003"/>
                    <a:pt x="6718" y="802"/>
                    <a:pt x="7085" y="635"/>
                  </a:cubicBezTo>
                  <a:cubicBezTo>
                    <a:pt x="7252" y="535"/>
                    <a:pt x="7419" y="451"/>
                    <a:pt x="7553" y="384"/>
                  </a:cubicBezTo>
                  <a:cubicBezTo>
                    <a:pt x="7704" y="301"/>
                    <a:pt x="7821" y="234"/>
                    <a:pt x="7921" y="184"/>
                  </a:cubicBezTo>
                  <a:lnTo>
                    <a:pt x="8138" y="50"/>
                  </a:lnTo>
                  <a:cubicBezTo>
                    <a:pt x="8155" y="34"/>
                    <a:pt x="8188" y="17"/>
                    <a:pt x="820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60"/>
            <p:cNvSpPr/>
            <p:nvPr/>
          </p:nvSpPr>
          <p:spPr>
            <a:xfrm>
              <a:off x="4947395" y="3985191"/>
              <a:ext cx="60542" cy="113553"/>
            </a:xfrm>
            <a:custGeom>
              <a:rect b="b" l="l" r="r" t="t"/>
              <a:pathLst>
                <a:path extrusionOk="0" h="3543" w="1889">
                  <a:moveTo>
                    <a:pt x="17" y="1"/>
                  </a:moveTo>
                  <a:cubicBezTo>
                    <a:pt x="1" y="17"/>
                    <a:pt x="251" y="84"/>
                    <a:pt x="635" y="234"/>
                  </a:cubicBezTo>
                  <a:cubicBezTo>
                    <a:pt x="869" y="318"/>
                    <a:pt x="1070" y="435"/>
                    <a:pt x="1270" y="585"/>
                  </a:cubicBezTo>
                  <a:cubicBezTo>
                    <a:pt x="1488" y="769"/>
                    <a:pt x="1655" y="1020"/>
                    <a:pt x="1738" y="1287"/>
                  </a:cubicBezTo>
                  <a:cubicBezTo>
                    <a:pt x="1805" y="1571"/>
                    <a:pt x="1822" y="1872"/>
                    <a:pt x="1805" y="2156"/>
                  </a:cubicBezTo>
                  <a:lnTo>
                    <a:pt x="1805" y="2891"/>
                  </a:lnTo>
                  <a:cubicBezTo>
                    <a:pt x="1805" y="3075"/>
                    <a:pt x="1805" y="3242"/>
                    <a:pt x="1805" y="3376"/>
                  </a:cubicBezTo>
                  <a:cubicBezTo>
                    <a:pt x="1805" y="3426"/>
                    <a:pt x="1822" y="3493"/>
                    <a:pt x="1822" y="3543"/>
                  </a:cubicBezTo>
                  <a:cubicBezTo>
                    <a:pt x="1838" y="3493"/>
                    <a:pt x="1838" y="3426"/>
                    <a:pt x="1838" y="3376"/>
                  </a:cubicBezTo>
                  <a:cubicBezTo>
                    <a:pt x="1838" y="3242"/>
                    <a:pt x="1855" y="3075"/>
                    <a:pt x="1855" y="2891"/>
                  </a:cubicBezTo>
                  <a:cubicBezTo>
                    <a:pt x="1855" y="2674"/>
                    <a:pt x="1872" y="2423"/>
                    <a:pt x="1872" y="2156"/>
                  </a:cubicBezTo>
                  <a:cubicBezTo>
                    <a:pt x="1889" y="1872"/>
                    <a:pt x="1872" y="1571"/>
                    <a:pt x="1805" y="1270"/>
                  </a:cubicBezTo>
                  <a:cubicBezTo>
                    <a:pt x="1721" y="986"/>
                    <a:pt x="1554" y="719"/>
                    <a:pt x="1304" y="535"/>
                  </a:cubicBezTo>
                  <a:cubicBezTo>
                    <a:pt x="1103" y="385"/>
                    <a:pt x="886" y="268"/>
                    <a:pt x="652" y="184"/>
                  </a:cubicBezTo>
                  <a:cubicBezTo>
                    <a:pt x="502" y="134"/>
                    <a:pt x="351" y="84"/>
                    <a:pt x="184" y="51"/>
                  </a:cubicBezTo>
                  <a:cubicBezTo>
                    <a:pt x="134" y="34"/>
                    <a:pt x="67" y="17"/>
                    <a:pt x="1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60"/>
            <p:cNvSpPr/>
            <p:nvPr/>
          </p:nvSpPr>
          <p:spPr>
            <a:xfrm>
              <a:off x="4894385" y="4073008"/>
              <a:ext cx="23044" cy="11826"/>
            </a:xfrm>
            <a:custGeom>
              <a:rect b="b" l="l" r="r" t="t"/>
              <a:pathLst>
                <a:path extrusionOk="0" h="369" w="719">
                  <a:moveTo>
                    <a:pt x="719" y="1"/>
                  </a:moveTo>
                  <a:cubicBezTo>
                    <a:pt x="451" y="84"/>
                    <a:pt x="218" y="201"/>
                    <a:pt x="0" y="368"/>
                  </a:cubicBezTo>
                  <a:cubicBezTo>
                    <a:pt x="134" y="335"/>
                    <a:pt x="268" y="285"/>
                    <a:pt x="385" y="218"/>
                  </a:cubicBezTo>
                  <a:cubicBezTo>
                    <a:pt x="502" y="168"/>
                    <a:pt x="619" y="84"/>
                    <a:pt x="71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60"/>
            <p:cNvSpPr/>
            <p:nvPr/>
          </p:nvSpPr>
          <p:spPr>
            <a:xfrm>
              <a:off x="4892237" y="4063361"/>
              <a:ext cx="15576" cy="22531"/>
            </a:xfrm>
            <a:custGeom>
              <a:rect b="b" l="l" r="r" t="t"/>
              <a:pathLst>
                <a:path extrusionOk="0" h="703" w="486">
                  <a:moveTo>
                    <a:pt x="485" y="1"/>
                  </a:moveTo>
                  <a:cubicBezTo>
                    <a:pt x="402" y="118"/>
                    <a:pt x="335" y="235"/>
                    <a:pt x="268" y="352"/>
                  </a:cubicBezTo>
                  <a:cubicBezTo>
                    <a:pt x="134" y="552"/>
                    <a:pt x="1" y="686"/>
                    <a:pt x="17" y="703"/>
                  </a:cubicBezTo>
                  <a:cubicBezTo>
                    <a:pt x="151" y="636"/>
                    <a:pt x="251" y="519"/>
                    <a:pt x="318" y="402"/>
                  </a:cubicBezTo>
                  <a:cubicBezTo>
                    <a:pt x="418" y="285"/>
                    <a:pt x="468" y="135"/>
                    <a:pt x="48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60"/>
            <p:cNvSpPr/>
            <p:nvPr/>
          </p:nvSpPr>
          <p:spPr>
            <a:xfrm>
              <a:off x="4870828" y="4081053"/>
              <a:ext cx="24646" cy="34293"/>
            </a:xfrm>
            <a:custGeom>
              <a:rect b="b" l="l" r="r" t="t"/>
              <a:pathLst>
                <a:path extrusionOk="0" h="1070" w="769">
                  <a:moveTo>
                    <a:pt x="501" y="0"/>
                  </a:moveTo>
                  <a:cubicBezTo>
                    <a:pt x="418" y="17"/>
                    <a:pt x="318" y="17"/>
                    <a:pt x="234" y="34"/>
                  </a:cubicBezTo>
                  <a:cubicBezTo>
                    <a:pt x="210" y="39"/>
                    <a:pt x="187" y="41"/>
                    <a:pt x="164" y="41"/>
                  </a:cubicBezTo>
                  <a:cubicBezTo>
                    <a:pt x="110" y="41"/>
                    <a:pt x="59" y="29"/>
                    <a:pt x="0" y="17"/>
                  </a:cubicBezTo>
                  <a:lnTo>
                    <a:pt x="0" y="17"/>
                  </a:lnTo>
                  <a:cubicBezTo>
                    <a:pt x="0" y="17"/>
                    <a:pt x="17" y="34"/>
                    <a:pt x="50" y="50"/>
                  </a:cubicBezTo>
                  <a:cubicBezTo>
                    <a:pt x="117" y="84"/>
                    <a:pt x="184" y="84"/>
                    <a:pt x="234" y="84"/>
                  </a:cubicBezTo>
                  <a:cubicBezTo>
                    <a:pt x="318" y="84"/>
                    <a:pt x="418" y="67"/>
                    <a:pt x="501" y="67"/>
                  </a:cubicBezTo>
                  <a:cubicBezTo>
                    <a:pt x="585" y="84"/>
                    <a:pt x="669" y="167"/>
                    <a:pt x="669" y="251"/>
                  </a:cubicBezTo>
                  <a:cubicBezTo>
                    <a:pt x="669" y="535"/>
                    <a:pt x="702" y="802"/>
                    <a:pt x="752" y="1070"/>
                  </a:cubicBezTo>
                  <a:cubicBezTo>
                    <a:pt x="769" y="802"/>
                    <a:pt x="769" y="518"/>
                    <a:pt x="735" y="251"/>
                  </a:cubicBezTo>
                  <a:cubicBezTo>
                    <a:pt x="735" y="184"/>
                    <a:pt x="702" y="117"/>
                    <a:pt x="669" y="84"/>
                  </a:cubicBezTo>
                  <a:cubicBezTo>
                    <a:pt x="618" y="34"/>
                    <a:pt x="568" y="17"/>
                    <a:pt x="5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60"/>
            <p:cNvSpPr/>
            <p:nvPr/>
          </p:nvSpPr>
          <p:spPr>
            <a:xfrm>
              <a:off x="4794773" y="3669787"/>
              <a:ext cx="371139" cy="196018"/>
            </a:xfrm>
            <a:custGeom>
              <a:rect b="b" l="l" r="r" t="t"/>
              <a:pathLst>
                <a:path extrusionOk="0" h="6116" w="11580">
                  <a:moveTo>
                    <a:pt x="5681" y="0"/>
                  </a:moveTo>
                  <a:lnTo>
                    <a:pt x="3910" y="5681"/>
                  </a:lnTo>
                  <a:lnTo>
                    <a:pt x="67" y="5798"/>
                  </a:lnTo>
                  <a:lnTo>
                    <a:pt x="1" y="6116"/>
                  </a:lnTo>
                  <a:lnTo>
                    <a:pt x="9491" y="6116"/>
                  </a:lnTo>
                  <a:lnTo>
                    <a:pt x="1158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60"/>
            <p:cNvSpPr/>
            <p:nvPr/>
          </p:nvSpPr>
          <p:spPr>
            <a:xfrm>
              <a:off x="4491676" y="3742060"/>
              <a:ext cx="413253" cy="413445"/>
            </a:xfrm>
            <a:custGeom>
              <a:rect b="b" l="l" r="r" t="t"/>
              <a:pathLst>
                <a:path extrusionOk="0" h="12900" w="12894">
                  <a:moveTo>
                    <a:pt x="2423" y="1"/>
                  </a:moveTo>
                  <a:lnTo>
                    <a:pt x="1" y="11145"/>
                  </a:lnTo>
                  <a:lnTo>
                    <a:pt x="12164" y="12900"/>
                  </a:lnTo>
                  <a:cubicBezTo>
                    <a:pt x="12894" y="9888"/>
                    <a:pt x="10585" y="7026"/>
                    <a:pt x="7549" y="7026"/>
                  </a:cubicBezTo>
                  <a:cubicBezTo>
                    <a:pt x="7385" y="7026"/>
                    <a:pt x="7219" y="7035"/>
                    <a:pt x="7052" y="7052"/>
                  </a:cubicBezTo>
                  <a:cubicBezTo>
                    <a:pt x="7018" y="5498"/>
                    <a:pt x="6784" y="3927"/>
                    <a:pt x="6049" y="2574"/>
                  </a:cubicBezTo>
                  <a:cubicBezTo>
                    <a:pt x="5297" y="1221"/>
                    <a:pt x="3960" y="118"/>
                    <a:pt x="2423"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60"/>
            <p:cNvSpPr/>
            <p:nvPr/>
          </p:nvSpPr>
          <p:spPr>
            <a:xfrm>
              <a:off x="4417769" y="3738855"/>
              <a:ext cx="627667" cy="474725"/>
            </a:xfrm>
            <a:custGeom>
              <a:rect b="b" l="l" r="r" t="t"/>
              <a:pathLst>
                <a:path extrusionOk="0" h="14812" w="19584">
                  <a:moveTo>
                    <a:pt x="19583" y="12582"/>
                  </a:moveTo>
                  <a:cubicBezTo>
                    <a:pt x="19583" y="12582"/>
                    <a:pt x="19566" y="12616"/>
                    <a:pt x="19550" y="12666"/>
                  </a:cubicBezTo>
                  <a:cubicBezTo>
                    <a:pt x="19566" y="12616"/>
                    <a:pt x="19583" y="12599"/>
                    <a:pt x="19583" y="12599"/>
                  </a:cubicBezTo>
                  <a:lnTo>
                    <a:pt x="19583" y="12582"/>
                  </a:lnTo>
                  <a:close/>
                  <a:moveTo>
                    <a:pt x="3927" y="1"/>
                  </a:moveTo>
                  <a:lnTo>
                    <a:pt x="3743" y="168"/>
                  </a:lnTo>
                  <a:cubicBezTo>
                    <a:pt x="3493" y="385"/>
                    <a:pt x="3276" y="619"/>
                    <a:pt x="3058" y="869"/>
                  </a:cubicBezTo>
                  <a:cubicBezTo>
                    <a:pt x="2724" y="1270"/>
                    <a:pt x="2423" y="1688"/>
                    <a:pt x="2173" y="2123"/>
                  </a:cubicBezTo>
                  <a:cubicBezTo>
                    <a:pt x="1822" y="2724"/>
                    <a:pt x="1521" y="3326"/>
                    <a:pt x="1271" y="3961"/>
                  </a:cubicBezTo>
                  <a:cubicBezTo>
                    <a:pt x="1120" y="4311"/>
                    <a:pt x="970" y="4679"/>
                    <a:pt x="819" y="5063"/>
                  </a:cubicBezTo>
                  <a:cubicBezTo>
                    <a:pt x="736" y="5247"/>
                    <a:pt x="652" y="5448"/>
                    <a:pt x="586" y="5648"/>
                  </a:cubicBezTo>
                  <a:cubicBezTo>
                    <a:pt x="552" y="5748"/>
                    <a:pt x="502" y="5849"/>
                    <a:pt x="469" y="5949"/>
                  </a:cubicBezTo>
                  <a:cubicBezTo>
                    <a:pt x="435" y="6066"/>
                    <a:pt x="402" y="6166"/>
                    <a:pt x="368" y="6266"/>
                  </a:cubicBezTo>
                  <a:cubicBezTo>
                    <a:pt x="101" y="7185"/>
                    <a:pt x="1" y="8138"/>
                    <a:pt x="84" y="9090"/>
                  </a:cubicBezTo>
                  <a:cubicBezTo>
                    <a:pt x="168" y="10143"/>
                    <a:pt x="535" y="11162"/>
                    <a:pt x="1137" y="12031"/>
                  </a:cubicBezTo>
                  <a:cubicBezTo>
                    <a:pt x="1839" y="12933"/>
                    <a:pt x="2758" y="13618"/>
                    <a:pt x="3827" y="14019"/>
                  </a:cubicBezTo>
                  <a:cubicBezTo>
                    <a:pt x="4880" y="14403"/>
                    <a:pt x="5999" y="14637"/>
                    <a:pt x="7135" y="14687"/>
                  </a:cubicBezTo>
                  <a:cubicBezTo>
                    <a:pt x="8221" y="14771"/>
                    <a:pt x="9274" y="14754"/>
                    <a:pt x="10260" y="14771"/>
                  </a:cubicBezTo>
                  <a:lnTo>
                    <a:pt x="13100" y="14804"/>
                  </a:lnTo>
                  <a:cubicBezTo>
                    <a:pt x="13702" y="14804"/>
                    <a:pt x="14266" y="14812"/>
                    <a:pt x="14803" y="14812"/>
                  </a:cubicBezTo>
                  <a:cubicBezTo>
                    <a:pt x="15072" y="14812"/>
                    <a:pt x="15334" y="14810"/>
                    <a:pt x="15590" y="14804"/>
                  </a:cubicBezTo>
                  <a:cubicBezTo>
                    <a:pt x="15632" y="14805"/>
                    <a:pt x="15674" y="14806"/>
                    <a:pt x="15717" y="14806"/>
                  </a:cubicBezTo>
                  <a:cubicBezTo>
                    <a:pt x="16345" y="14806"/>
                    <a:pt x="16984" y="14691"/>
                    <a:pt x="17595" y="14504"/>
                  </a:cubicBezTo>
                  <a:cubicBezTo>
                    <a:pt x="18096" y="14337"/>
                    <a:pt x="18531" y="14069"/>
                    <a:pt x="18915" y="13702"/>
                  </a:cubicBezTo>
                  <a:cubicBezTo>
                    <a:pt x="19149" y="13484"/>
                    <a:pt x="19333" y="13217"/>
                    <a:pt x="19466" y="12916"/>
                  </a:cubicBezTo>
                  <a:lnTo>
                    <a:pt x="19466" y="12916"/>
                  </a:lnTo>
                  <a:cubicBezTo>
                    <a:pt x="19316" y="13200"/>
                    <a:pt x="19132" y="13468"/>
                    <a:pt x="18898" y="13685"/>
                  </a:cubicBezTo>
                  <a:cubicBezTo>
                    <a:pt x="18514" y="14036"/>
                    <a:pt x="18079" y="14303"/>
                    <a:pt x="17595" y="14470"/>
                  </a:cubicBezTo>
                  <a:cubicBezTo>
                    <a:pt x="16990" y="14656"/>
                    <a:pt x="16356" y="14756"/>
                    <a:pt x="15734" y="14756"/>
                  </a:cubicBezTo>
                  <a:cubicBezTo>
                    <a:pt x="15686" y="14756"/>
                    <a:pt x="15638" y="14755"/>
                    <a:pt x="15590" y="14754"/>
                  </a:cubicBezTo>
                  <a:cubicBezTo>
                    <a:pt x="15365" y="14759"/>
                    <a:pt x="15135" y="14761"/>
                    <a:pt x="14901" y="14761"/>
                  </a:cubicBezTo>
                  <a:cubicBezTo>
                    <a:pt x="14336" y="14761"/>
                    <a:pt x="13743" y="14749"/>
                    <a:pt x="13117" y="14738"/>
                  </a:cubicBezTo>
                  <a:lnTo>
                    <a:pt x="10276" y="14704"/>
                  </a:lnTo>
                  <a:cubicBezTo>
                    <a:pt x="9274" y="14687"/>
                    <a:pt x="8221" y="14704"/>
                    <a:pt x="7135" y="14621"/>
                  </a:cubicBezTo>
                  <a:cubicBezTo>
                    <a:pt x="6016" y="14570"/>
                    <a:pt x="4913" y="14337"/>
                    <a:pt x="3860" y="13952"/>
                  </a:cubicBezTo>
                  <a:cubicBezTo>
                    <a:pt x="2808" y="13551"/>
                    <a:pt x="1889" y="12883"/>
                    <a:pt x="1204" y="11981"/>
                  </a:cubicBezTo>
                  <a:cubicBezTo>
                    <a:pt x="602" y="11128"/>
                    <a:pt x="235" y="10126"/>
                    <a:pt x="151" y="9090"/>
                  </a:cubicBezTo>
                  <a:cubicBezTo>
                    <a:pt x="68" y="8138"/>
                    <a:pt x="168" y="7202"/>
                    <a:pt x="435" y="6283"/>
                  </a:cubicBezTo>
                  <a:lnTo>
                    <a:pt x="535" y="5966"/>
                  </a:lnTo>
                  <a:lnTo>
                    <a:pt x="636" y="5665"/>
                  </a:lnTo>
                  <a:cubicBezTo>
                    <a:pt x="719" y="5464"/>
                    <a:pt x="803" y="5280"/>
                    <a:pt x="870" y="5080"/>
                  </a:cubicBezTo>
                  <a:cubicBezTo>
                    <a:pt x="1020" y="4696"/>
                    <a:pt x="1170" y="4328"/>
                    <a:pt x="1321" y="3977"/>
                  </a:cubicBezTo>
                  <a:cubicBezTo>
                    <a:pt x="1571" y="3359"/>
                    <a:pt x="1872" y="2741"/>
                    <a:pt x="2206" y="2156"/>
                  </a:cubicBezTo>
                  <a:cubicBezTo>
                    <a:pt x="2457" y="1705"/>
                    <a:pt x="2758" y="1287"/>
                    <a:pt x="3075" y="886"/>
                  </a:cubicBezTo>
                  <a:cubicBezTo>
                    <a:pt x="3292" y="636"/>
                    <a:pt x="3510" y="402"/>
                    <a:pt x="3743" y="184"/>
                  </a:cubicBezTo>
                  <a:lnTo>
                    <a:pt x="392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60"/>
            <p:cNvSpPr/>
            <p:nvPr/>
          </p:nvSpPr>
          <p:spPr>
            <a:xfrm>
              <a:off x="4725161" y="4211721"/>
              <a:ext cx="7532" cy="40191"/>
            </a:xfrm>
            <a:custGeom>
              <a:rect b="b" l="l" r="r" t="t"/>
              <a:pathLst>
                <a:path extrusionOk="0" h="1254" w="235">
                  <a:moveTo>
                    <a:pt x="17" y="0"/>
                  </a:moveTo>
                  <a:cubicBezTo>
                    <a:pt x="0" y="0"/>
                    <a:pt x="67" y="268"/>
                    <a:pt x="117" y="618"/>
                  </a:cubicBezTo>
                  <a:cubicBezTo>
                    <a:pt x="151" y="969"/>
                    <a:pt x="151" y="1237"/>
                    <a:pt x="168" y="1253"/>
                  </a:cubicBezTo>
                  <a:cubicBezTo>
                    <a:pt x="234" y="819"/>
                    <a:pt x="184" y="385"/>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60"/>
            <p:cNvSpPr/>
            <p:nvPr/>
          </p:nvSpPr>
          <p:spPr>
            <a:xfrm>
              <a:off x="4745512" y="4210631"/>
              <a:ext cx="5384" cy="34326"/>
            </a:xfrm>
            <a:custGeom>
              <a:rect b="b" l="l" r="r" t="t"/>
              <a:pathLst>
                <a:path extrusionOk="0" h="1071" w="168">
                  <a:moveTo>
                    <a:pt x="50" y="1"/>
                  </a:moveTo>
                  <a:lnTo>
                    <a:pt x="50" y="1"/>
                  </a:lnTo>
                  <a:cubicBezTo>
                    <a:pt x="34" y="1"/>
                    <a:pt x="67" y="235"/>
                    <a:pt x="50" y="535"/>
                  </a:cubicBezTo>
                  <a:cubicBezTo>
                    <a:pt x="50" y="836"/>
                    <a:pt x="0" y="1070"/>
                    <a:pt x="17" y="1070"/>
                  </a:cubicBezTo>
                  <a:cubicBezTo>
                    <a:pt x="151" y="719"/>
                    <a:pt x="167" y="352"/>
                    <a:pt x="5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60"/>
            <p:cNvSpPr/>
            <p:nvPr/>
          </p:nvSpPr>
          <p:spPr>
            <a:xfrm>
              <a:off x="4551129" y="4154960"/>
              <a:ext cx="18749" cy="36441"/>
            </a:xfrm>
            <a:custGeom>
              <a:rect b="b" l="l" r="r" t="t"/>
              <a:pathLst>
                <a:path extrusionOk="0" h="1137" w="585">
                  <a:moveTo>
                    <a:pt x="585" y="0"/>
                  </a:moveTo>
                  <a:lnTo>
                    <a:pt x="585" y="0"/>
                  </a:lnTo>
                  <a:cubicBezTo>
                    <a:pt x="201" y="234"/>
                    <a:pt x="0" y="685"/>
                    <a:pt x="50" y="1136"/>
                  </a:cubicBezTo>
                  <a:cubicBezTo>
                    <a:pt x="84" y="702"/>
                    <a:pt x="284" y="301"/>
                    <a:pt x="58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60"/>
            <p:cNvSpPr/>
            <p:nvPr/>
          </p:nvSpPr>
          <p:spPr>
            <a:xfrm>
              <a:off x="4530233" y="4151210"/>
              <a:ext cx="20929" cy="30544"/>
            </a:xfrm>
            <a:custGeom>
              <a:rect b="b" l="l" r="r" t="t"/>
              <a:pathLst>
                <a:path extrusionOk="0" h="953" w="653">
                  <a:moveTo>
                    <a:pt x="652" y="0"/>
                  </a:moveTo>
                  <a:lnTo>
                    <a:pt x="652" y="0"/>
                  </a:lnTo>
                  <a:cubicBezTo>
                    <a:pt x="652" y="0"/>
                    <a:pt x="585" y="17"/>
                    <a:pt x="485" y="67"/>
                  </a:cubicBezTo>
                  <a:cubicBezTo>
                    <a:pt x="218" y="217"/>
                    <a:pt x="51" y="468"/>
                    <a:pt x="17" y="769"/>
                  </a:cubicBezTo>
                  <a:cubicBezTo>
                    <a:pt x="1" y="819"/>
                    <a:pt x="1" y="886"/>
                    <a:pt x="17" y="953"/>
                  </a:cubicBezTo>
                  <a:cubicBezTo>
                    <a:pt x="67" y="552"/>
                    <a:pt x="301" y="201"/>
                    <a:pt x="6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60"/>
            <p:cNvSpPr/>
            <p:nvPr/>
          </p:nvSpPr>
          <p:spPr>
            <a:xfrm>
              <a:off x="4633049" y="3966763"/>
              <a:ext cx="110893" cy="36665"/>
            </a:xfrm>
            <a:custGeom>
              <a:rect b="b" l="l" r="r" t="t"/>
              <a:pathLst>
                <a:path extrusionOk="0" h="1144" w="3460">
                  <a:moveTo>
                    <a:pt x="2742" y="1"/>
                  </a:moveTo>
                  <a:cubicBezTo>
                    <a:pt x="2607" y="1"/>
                    <a:pt x="2465" y="12"/>
                    <a:pt x="2323" y="24"/>
                  </a:cubicBezTo>
                  <a:cubicBezTo>
                    <a:pt x="1822" y="74"/>
                    <a:pt x="1354" y="225"/>
                    <a:pt x="920" y="442"/>
                  </a:cubicBezTo>
                  <a:cubicBezTo>
                    <a:pt x="736" y="542"/>
                    <a:pt x="569" y="642"/>
                    <a:pt x="402" y="759"/>
                  </a:cubicBezTo>
                  <a:cubicBezTo>
                    <a:pt x="301" y="843"/>
                    <a:pt x="201" y="926"/>
                    <a:pt x="101" y="1027"/>
                  </a:cubicBezTo>
                  <a:cubicBezTo>
                    <a:pt x="67" y="1060"/>
                    <a:pt x="34" y="1093"/>
                    <a:pt x="1" y="1144"/>
                  </a:cubicBezTo>
                  <a:cubicBezTo>
                    <a:pt x="17" y="1144"/>
                    <a:pt x="168" y="993"/>
                    <a:pt x="435" y="809"/>
                  </a:cubicBezTo>
                  <a:cubicBezTo>
                    <a:pt x="602" y="692"/>
                    <a:pt x="769" y="592"/>
                    <a:pt x="953" y="509"/>
                  </a:cubicBezTo>
                  <a:cubicBezTo>
                    <a:pt x="1371" y="291"/>
                    <a:pt x="1839" y="141"/>
                    <a:pt x="2323" y="91"/>
                  </a:cubicBezTo>
                  <a:cubicBezTo>
                    <a:pt x="2524" y="58"/>
                    <a:pt x="2724" y="58"/>
                    <a:pt x="2908" y="58"/>
                  </a:cubicBezTo>
                  <a:cubicBezTo>
                    <a:pt x="3209" y="58"/>
                    <a:pt x="3399" y="94"/>
                    <a:pt x="3447" y="94"/>
                  </a:cubicBezTo>
                  <a:cubicBezTo>
                    <a:pt x="3455" y="94"/>
                    <a:pt x="3459" y="93"/>
                    <a:pt x="3459" y="91"/>
                  </a:cubicBezTo>
                  <a:cubicBezTo>
                    <a:pt x="3409" y="74"/>
                    <a:pt x="3359" y="58"/>
                    <a:pt x="3309" y="58"/>
                  </a:cubicBezTo>
                  <a:cubicBezTo>
                    <a:pt x="3192" y="24"/>
                    <a:pt x="3058" y="7"/>
                    <a:pt x="2908" y="7"/>
                  </a:cubicBezTo>
                  <a:cubicBezTo>
                    <a:pt x="2854" y="3"/>
                    <a:pt x="2799" y="1"/>
                    <a:pt x="274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60"/>
            <p:cNvSpPr/>
            <p:nvPr/>
          </p:nvSpPr>
          <p:spPr>
            <a:xfrm>
              <a:off x="3498319" y="4352548"/>
              <a:ext cx="65895" cy="123553"/>
            </a:xfrm>
            <a:custGeom>
              <a:rect b="b" l="l" r="r" t="t"/>
              <a:pathLst>
                <a:path extrusionOk="0" h="3855" w="2056">
                  <a:moveTo>
                    <a:pt x="251" y="1"/>
                  </a:moveTo>
                  <a:lnTo>
                    <a:pt x="251" y="151"/>
                  </a:lnTo>
                  <a:cubicBezTo>
                    <a:pt x="184" y="769"/>
                    <a:pt x="0" y="3359"/>
                    <a:pt x="117" y="3777"/>
                  </a:cubicBezTo>
                  <a:cubicBezTo>
                    <a:pt x="130" y="3831"/>
                    <a:pt x="148" y="3854"/>
                    <a:pt x="170" y="3854"/>
                  </a:cubicBezTo>
                  <a:cubicBezTo>
                    <a:pt x="343" y="3854"/>
                    <a:pt x="752" y="2323"/>
                    <a:pt x="752" y="2323"/>
                  </a:cubicBezTo>
                  <a:lnTo>
                    <a:pt x="1972" y="2356"/>
                  </a:lnTo>
                  <a:lnTo>
                    <a:pt x="2055" y="67"/>
                  </a:lnTo>
                  <a:lnTo>
                    <a:pt x="25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60"/>
            <p:cNvSpPr/>
            <p:nvPr/>
          </p:nvSpPr>
          <p:spPr>
            <a:xfrm>
              <a:off x="3506331" y="4352548"/>
              <a:ext cx="21986" cy="26794"/>
            </a:xfrm>
            <a:custGeom>
              <a:rect b="b" l="l" r="r" t="t"/>
              <a:pathLst>
                <a:path extrusionOk="0" h="836" w="686">
                  <a:moveTo>
                    <a:pt x="34" y="1"/>
                  </a:moveTo>
                  <a:lnTo>
                    <a:pt x="1" y="836"/>
                  </a:lnTo>
                  <a:cubicBezTo>
                    <a:pt x="185" y="803"/>
                    <a:pt x="368" y="702"/>
                    <a:pt x="502" y="552"/>
                  </a:cubicBezTo>
                  <a:cubicBezTo>
                    <a:pt x="619" y="418"/>
                    <a:pt x="686" y="218"/>
                    <a:pt x="686" y="34"/>
                  </a:cubicBezTo>
                  <a:lnTo>
                    <a:pt x="34"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60"/>
            <p:cNvSpPr/>
            <p:nvPr/>
          </p:nvSpPr>
          <p:spPr>
            <a:xfrm>
              <a:off x="3498832" y="4352548"/>
              <a:ext cx="14487" cy="123969"/>
            </a:xfrm>
            <a:custGeom>
              <a:rect b="b" l="l" r="r" t="t"/>
              <a:pathLst>
                <a:path extrusionOk="0" h="3868" w="452">
                  <a:moveTo>
                    <a:pt x="235" y="1"/>
                  </a:moveTo>
                  <a:cubicBezTo>
                    <a:pt x="101" y="1153"/>
                    <a:pt x="1" y="3777"/>
                    <a:pt x="118" y="3860"/>
                  </a:cubicBezTo>
                  <a:cubicBezTo>
                    <a:pt x="124" y="3865"/>
                    <a:pt x="130" y="3867"/>
                    <a:pt x="137" y="3867"/>
                  </a:cubicBezTo>
                  <a:cubicBezTo>
                    <a:pt x="245" y="3867"/>
                    <a:pt x="452" y="3275"/>
                    <a:pt x="452" y="3275"/>
                  </a:cubicBezTo>
                  <a:cubicBezTo>
                    <a:pt x="452" y="3142"/>
                    <a:pt x="151" y="3058"/>
                    <a:pt x="151" y="3058"/>
                  </a:cubicBezTo>
                  <a:lnTo>
                    <a:pt x="285"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60"/>
            <p:cNvSpPr/>
            <p:nvPr/>
          </p:nvSpPr>
          <p:spPr>
            <a:xfrm>
              <a:off x="3503671" y="4351491"/>
              <a:ext cx="4840" cy="123713"/>
            </a:xfrm>
            <a:custGeom>
              <a:rect b="b" l="l" r="r" t="t"/>
              <a:pathLst>
                <a:path extrusionOk="0" h="3860" w="151">
                  <a:moveTo>
                    <a:pt x="151" y="0"/>
                  </a:moveTo>
                  <a:cubicBezTo>
                    <a:pt x="134" y="17"/>
                    <a:pt x="134" y="34"/>
                    <a:pt x="134" y="50"/>
                  </a:cubicBezTo>
                  <a:cubicBezTo>
                    <a:pt x="134" y="84"/>
                    <a:pt x="134" y="117"/>
                    <a:pt x="134" y="151"/>
                  </a:cubicBezTo>
                  <a:cubicBezTo>
                    <a:pt x="134" y="117"/>
                    <a:pt x="134" y="84"/>
                    <a:pt x="151" y="50"/>
                  </a:cubicBezTo>
                  <a:cubicBezTo>
                    <a:pt x="151" y="34"/>
                    <a:pt x="151" y="17"/>
                    <a:pt x="151" y="0"/>
                  </a:cubicBezTo>
                  <a:close/>
                  <a:moveTo>
                    <a:pt x="134" y="151"/>
                  </a:moveTo>
                  <a:lnTo>
                    <a:pt x="134" y="151"/>
                  </a:lnTo>
                  <a:cubicBezTo>
                    <a:pt x="117" y="267"/>
                    <a:pt x="100" y="418"/>
                    <a:pt x="100" y="568"/>
                  </a:cubicBezTo>
                  <a:cubicBezTo>
                    <a:pt x="67" y="919"/>
                    <a:pt x="34" y="1404"/>
                    <a:pt x="17" y="1955"/>
                  </a:cubicBezTo>
                  <a:cubicBezTo>
                    <a:pt x="0" y="2490"/>
                    <a:pt x="0" y="2974"/>
                    <a:pt x="0" y="3325"/>
                  </a:cubicBezTo>
                  <a:cubicBezTo>
                    <a:pt x="0" y="3492"/>
                    <a:pt x="0" y="3626"/>
                    <a:pt x="0" y="3743"/>
                  </a:cubicBezTo>
                  <a:cubicBezTo>
                    <a:pt x="0" y="3776"/>
                    <a:pt x="0" y="3826"/>
                    <a:pt x="0" y="3860"/>
                  </a:cubicBezTo>
                  <a:cubicBezTo>
                    <a:pt x="0" y="3826"/>
                    <a:pt x="0" y="3776"/>
                    <a:pt x="17" y="3743"/>
                  </a:cubicBezTo>
                  <a:cubicBezTo>
                    <a:pt x="17" y="3626"/>
                    <a:pt x="17" y="3492"/>
                    <a:pt x="17" y="3325"/>
                  </a:cubicBezTo>
                  <a:cubicBezTo>
                    <a:pt x="17" y="2974"/>
                    <a:pt x="34" y="2490"/>
                    <a:pt x="50" y="1955"/>
                  </a:cubicBezTo>
                  <a:cubicBezTo>
                    <a:pt x="67" y="1404"/>
                    <a:pt x="100" y="919"/>
                    <a:pt x="117" y="568"/>
                  </a:cubicBezTo>
                  <a:cubicBezTo>
                    <a:pt x="117" y="418"/>
                    <a:pt x="134" y="267"/>
                    <a:pt x="134" y="15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60"/>
            <p:cNvSpPr/>
            <p:nvPr/>
          </p:nvSpPr>
          <p:spPr>
            <a:xfrm>
              <a:off x="3502581" y="4450557"/>
              <a:ext cx="11282" cy="7532"/>
            </a:xfrm>
            <a:custGeom>
              <a:rect b="b" l="l" r="r" t="t"/>
              <a:pathLst>
                <a:path extrusionOk="0" h="235" w="352">
                  <a:moveTo>
                    <a:pt x="1" y="0"/>
                  </a:moveTo>
                  <a:cubicBezTo>
                    <a:pt x="151" y="34"/>
                    <a:pt x="268" y="117"/>
                    <a:pt x="352" y="234"/>
                  </a:cubicBezTo>
                  <a:cubicBezTo>
                    <a:pt x="302" y="84"/>
                    <a:pt x="151"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60"/>
            <p:cNvSpPr/>
            <p:nvPr/>
          </p:nvSpPr>
          <p:spPr>
            <a:xfrm>
              <a:off x="3514376" y="4429116"/>
              <a:ext cx="6442" cy="4327"/>
            </a:xfrm>
            <a:custGeom>
              <a:rect b="b" l="l" r="r" t="t"/>
              <a:pathLst>
                <a:path extrusionOk="0" h="135" w="201">
                  <a:moveTo>
                    <a:pt x="0" y="1"/>
                  </a:moveTo>
                  <a:cubicBezTo>
                    <a:pt x="0" y="18"/>
                    <a:pt x="34" y="51"/>
                    <a:pt x="84" y="84"/>
                  </a:cubicBezTo>
                  <a:cubicBezTo>
                    <a:pt x="134" y="118"/>
                    <a:pt x="184" y="135"/>
                    <a:pt x="184" y="135"/>
                  </a:cubicBezTo>
                  <a:cubicBezTo>
                    <a:pt x="201" y="118"/>
                    <a:pt x="151" y="84"/>
                    <a:pt x="101" y="51"/>
                  </a:cubicBezTo>
                  <a:cubicBezTo>
                    <a:pt x="50" y="18"/>
                    <a:pt x="17"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60"/>
            <p:cNvSpPr/>
            <p:nvPr/>
          </p:nvSpPr>
          <p:spPr>
            <a:xfrm>
              <a:off x="3517581" y="4423251"/>
              <a:ext cx="4327" cy="4840"/>
            </a:xfrm>
            <a:custGeom>
              <a:rect b="b" l="l" r="r" t="t"/>
              <a:pathLst>
                <a:path extrusionOk="0" h="151" w="135">
                  <a:moveTo>
                    <a:pt x="17" y="0"/>
                  </a:moveTo>
                  <a:cubicBezTo>
                    <a:pt x="1" y="17"/>
                    <a:pt x="34" y="50"/>
                    <a:pt x="67" y="84"/>
                  </a:cubicBezTo>
                  <a:cubicBezTo>
                    <a:pt x="101" y="134"/>
                    <a:pt x="134" y="150"/>
                    <a:pt x="134" y="150"/>
                  </a:cubicBezTo>
                  <a:cubicBezTo>
                    <a:pt x="134" y="150"/>
                    <a:pt x="118" y="117"/>
                    <a:pt x="84" y="67"/>
                  </a:cubicBezTo>
                  <a:cubicBezTo>
                    <a:pt x="51" y="34"/>
                    <a:pt x="17"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60"/>
            <p:cNvSpPr/>
            <p:nvPr/>
          </p:nvSpPr>
          <p:spPr>
            <a:xfrm>
              <a:off x="3524023" y="4420014"/>
              <a:ext cx="1635" cy="7532"/>
            </a:xfrm>
            <a:custGeom>
              <a:rect b="b" l="l" r="r" t="t"/>
              <a:pathLst>
                <a:path extrusionOk="0" h="235" w="51">
                  <a:moveTo>
                    <a:pt x="34" y="1"/>
                  </a:moveTo>
                  <a:cubicBezTo>
                    <a:pt x="0" y="68"/>
                    <a:pt x="0" y="151"/>
                    <a:pt x="17" y="235"/>
                  </a:cubicBezTo>
                  <a:cubicBezTo>
                    <a:pt x="34" y="151"/>
                    <a:pt x="50" y="84"/>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60"/>
            <p:cNvSpPr/>
            <p:nvPr/>
          </p:nvSpPr>
          <p:spPr>
            <a:xfrm>
              <a:off x="3527773" y="4418956"/>
              <a:ext cx="2147" cy="8589"/>
            </a:xfrm>
            <a:custGeom>
              <a:rect b="b" l="l" r="r" t="t"/>
              <a:pathLst>
                <a:path extrusionOk="0" h="268" w="67">
                  <a:moveTo>
                    <a:pt x="67" y="0"/>
                  </a:moveTo>
                  <a:cubicBezTo>
                    <a:pt x="17" y="84"/>
                    <a:pt x="0" y="168"/>
                    <a:pt x="33" y="268"/>
                  </a:cubicBezTo>
                  <a:cubicBezTo>
                    <a:pt x="50" y="218"/>
                    <a:pt x="50" y="168"/>
                    <a:pt x="50" y="134"/>
                  </a:cubicBezTo>
                  <a:cubicBezTo>
                    <a:pt x="67" y="84"/>
                    <a:pt x="67" y="34"/>
                    <a:pt x="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60"/>
            <p:cNvSpPr/>
            <p:nvPr/>
          </p:nvSpPr>
          <p:spPr>
            <a:xfrm>
              <a:off x="3519728" y="4431808"/>
              <a:ext cx="8077" cy="14166"/>
            </a:xfrm>
            <a:custGeom>
              <a:rect b="b" l="l" r="r" t="t"/>
              <a:pathLst>
                <a:path extrusionOk="0" h="442" w="252">
                  <a:moveTo>
                    <a:pt x="35" y="37"/>
                  </a:moveTo>
                  <a:cubicBezTo>
                    <a:pt x="63" y="55"/>
                    <a:pt x="94" y="78"/>
                    <a:pt x="117" y="101"/>
                  </a:cubicBezTo>
                  <a:cubicBezTo>
                    <a:pt x="151" y="134"/>
                    <a:pt x="184" y="184"/>
                    <a:pt x="201" y="218"/>
                  </a:cubicBezTo>
                  <a:cubicBezTo>
                    <a:pt x="218" y="284"/>
                    <a:pt x="201" y="351"/>
                    <a:pt x="184" y="401"/>
                  </a:cubicBezTo>
                  <a:cubicBezTo>
                    <a:pt x="170" y="408"/>
                    <a:pt x="159" y="412"/>
                    <a:pt x="150" y="412"/>
                  </a:cubicBezTo>
                  <a:cubicBezTo>
                    <a:pt x="137" y="412"/>
                    <a:pt x="127" y="404"/>
                    <a:pt x="117" y="385"/>
                  </a:cubicBezTo>
                  <a:cubicBezTo>
                    <a:pt x="101" y="368"/>
                    <a:pt x="84" y="335"/>
                    <a:pt x="84" y="301"/>
                  </a:cubicBezTo>
                  <a:cubicBezTo>
                    <a:pt x="67" y="251"/>
                    <a:pt x="51" y="201"/>
                    <a:pt x="51" y="151"/>
                  </a:cubicBezTo>
                  <a:cubicBezTo>
                    <a:pt x="41" y="105"/>
                    <a:pt x="37" y="65"/>
                    <a:pt x="35" y="37"/>
                  </a:cubicBezTo>
                  <a:close/>
                  <a:moveTo>
                    <a:pt x="34" y="0"/>
                  </a:moveTo>
                  <a:cubicBezTo>
                    <a:pt x="31" y="9"/>
                    <a:pt x="28" y="18"/>
                    <a:pt x="26" y="27"/>
                  </a:cubicBezTo>
                  <a:lnTo>
                    <a:pt x="26" y="27"/>
                  </a:lnTo>
                  <a:cubicBezTo>
                    <a:pt x="13" y="17"/>
                    <a:pt x="0" y="17"/>
                    <a:pt x="0" y="17"/>
                  </a:cubicBezTo>
                  <a:lnTo>
                    <a:pt x="0" y="17"/>
                  </a:lnTo>
                  <a:cubicBezTo>
                    <a:pt x="8" y="21"/>
                    <a:pt x="17" y="26"/>
                    <a:pt x="26" y="31"/>
                  </a:cubicBezTo>
                  <a:lnTo>
                    <a:pt x="26" y="31"/>
                  </a:lnTo>
                  <a:cubicBezTo>
                    <a:pt x="18" y="71"/>
                    <a:pt x="21" y="111"/>
                    <a:pt x="34" y="151"/>
                  </a:cubicBezTo>
                  <a:cubicBezTo>
                    <a:pt x="34" y="201"/>
                    <a:pt x="51" y="251"/>
                    <a:pt x="67" y="318"/>
                  </a:cubicBezTo>
                  <a:cubicBezTo>
                    <a:pt x="67" y="335"/>
                    <a:pt x="84" y="368"/>
                    <a:pt x="101" y="401"/>
                  </a:cubicBezTo>
                  <a:cubicBezTo>
                    <a:pt x="101" y="418"/>
                    <a:pt x="117" y="435"/>
                    <a:pt x="134" y="435"/>
                  </a:cubicBezTo>
                  <a:cubicBezTo>
                    <a:pt x="144" y="440"/>
                    <a:pt x="152" y="442"/>
                    <a:pt x="160" y="442"/>
                  </a:cubicBezTo>
                  <a:cubicBezTo>
                    <a:pt x="177" y="442"/>
                    <a:pt x="189" y="430"/>
                    <a:pt x="201" y="418"/>
                  </a:cubicBezTo>
                  <a:cubicBezTo>
                    <a:pt x="251" y="301"/>
                    <a:pt x="234" y="168"/>
                    <a:pt x="134" y="84"/>
                  </a:cubicBezTo>
                  <a:cubicBezTo>
                    <a:pt x="101" y="51"/>
                    <a:pt x="68" y="34"/>
                    <a:pt x="35" y="34"/>
                  </a:cubicBezTo>
                  <a:lnTo>
                    <a:pt x="35" y="34"/>
                  </a:lnTo>
                  <a:cubicBezTo>
                    <a:pt x="34" y="13"/>
                    <a:pt x="34"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60"/>
            <p:cNvSpPr/>
            <p:nvPr/>
          </p:nvSpPr>
          <p:spPr>
            <a:xfrm>
              <a:off x="3520786" y="4427385"/>
              <a:ext cx="9134" cy="6602"/>
            </a:xfrm>
            <a:custGeom>
              <a:rect b="b" l="l" r="r" t="t"/>
              <a:pathLst>
                <a:path extrusionOk="0" h="206" w="285">
                  <a:moveTo>
                    <a:pt x="237" y="0"/>
                  </a:moveTo>
                  <a:cubicBezTo>
                    <a:pt x="231" y="0"/>
                    <a:pt x="224" y="2"/>
                    <a:pt x="218" y="5"/>
                  </a:cubicBezTo>
                  <a:cubicBezTo>
                    <a:pt x="201" y="5"/>
                    <a:pt x="168" y="5"/>
                    <a:pt x="151" y="21"/>
                  </a:cubicBezTo>
                  <a:cubicBezTo>
                    <a:pt x="118" y="38"/>
                    <a:pt x="84" y="55"/>
                    <a:pt x="51" y="88"/>
                  </a:cubicBezTo>
                  <a:cubicBezTo>
                    <a:pt x="34" y="105"/>
                    <a:pt x="18" y="138"/>
                    <a:pt x="1" y="172"/>
                  </a:cubicBezTo>
                  <a:cubicBezTo>
                    <a:pt x="1" y="172"/>
                    <a:pt x="18" y="138"/>
                    <a:pt x="68" y="105"/>
                  </a:cubicBezTo>
                  <a:cubicBezTo>
                    <a:pt x="101" y="72"/>
                    <a:pt x="135" y="55"/>
                    <a:pt x="168" y="38"/>
                  </a:cubicBezTo>
                  <a:cubicBezTo>
                    <a:pt x="185" y="30"/>
                    <a:pt x="206" y="21"/>
                    <a:pt x="222" y="21"/>
                  </a:cubicBezTo>
                  <a:cubicBezTo>
                    <a:pt x="239" y="21"/>
                    <a:pt x="251" y="30"/>
                    <a:pt x="251" y="55"/>
                  </a:cubicBezTo>
                  <a:cubicBezTo>
                    <a:pt x="268" y="88"/>
                    <a:pt x="218" y="122"/>
                    <a:pt x="185" y="138"/>
                  </a:cubicBezTo>
                  <a:cubicBezTo>
                    <a:pt x="168" y="172"/>
                    <a:pt x="135" y="172"/>
                    <a:pt x="101" y="189"/>
                  </a:cubicBezTo>
                  <a:lnTo>
                    <a:pt x="1" y="189"/>
                  </a:lnTo>
                  <a:cubicBezTo>
                    <a:pt x="18" y="205"/>
                    <a:pt x="68" y="205"/>
                    <a:pt x="101" y="205"/>
                  </a:cubicBezTo>
                  <a:cubicBezTo>
                    <a:pt x="135" y="205"/>
                    <a:pt x="168" y="189"/>
                    <a:pt x="201" y="172"/>
                  </a:cubicBezTo>
                  <a:cubicBezTo>
                    <a:pt x="251" y="138"/>
                    <a:pt x="285" y="88"/>
                    <a:pt x="285" y="38"/>
                  </a:cubicBezTo>
                  <a:cubicBezTo>
                    <a:pt x="285" y="25"/>
                    <a:pt x="263" y="0"/>
                    <a:pt x="2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60"/>
            <p:cNvSpPr/>
            <p:nvPr/>
          </p:nvSpPr>
          <p:spPr>
            <a:xfrm>
              <a:off x="3506331" y="4353606"/>
              <a:ext cx="22531" cy="25736"/>
            </a:xfrm>
            <a:custGeom>
              <a:rect b="b" l="l" r="r" t="t"/>
              <a:pathLst>
                <a:path extrusionOk="0" h="803" w="703">
                  <a:moveTo>
                    <a:pt x="686" y="1"/>
                  </a:moveTo>
                  <a:cubicBezTo>
                    <a:pt x="686" y="1"/>
                    <a:pt x="686" y="68"/>
                    <a:pt x="669" y="185"/>
                  </a:cubicBezTo>
                  <a:cubicBezTo>
                    <a:pt x="636" y="452"/>
                    <a:pt x="435" y="686"/>
                    <a:pt x="168" y="753"/>
                  </a:cubicBezTo>
                  <a:cubicBezTo>
                    <a:pt x="68" y="786"/>
                    <a:pt x="1" y="786"/>
                    <a:pt x="17" y="803"/>
                  </a:cubicBezTo>
                  <a:lnTo>
                    <a:pt x="51" y="803"/>
                  </a:lnTo>
                  <a:cubicBezTo>
                    <a:pt x="101" y="803"/>
                    <a:pt x="134" y="786"/>
                    <a:pt x="185" y="786"/>
                  </a:cubicBezTo>
                  <a:cubicBezTo>
                    <a:pt x="452" y="703"/>
                    <a:pt x="669" y="469"/>
                    <a:pt x="702" y="185"/>
                  </a:cubicBezTo>
                  <a:cubicBezTo>
                    <a:pt x="702" y="135"/>
                    <a:pt x="702" y="101"/>
                    <a:pt x="702" y="51"/>
                  </a:cubicBezTo>
                  <a:cubicBezTo>
                    <a:pt x="702" y="34"/>
                    <a:pt x="686" y="18"/>
                    <a:pt x="6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60"/>
            <p:cNvSpPr/>
            <p:nvPr/>
          </p:nvSpPr>
          <p:spPr>
            <a:xfrm>
              <a:off x="3528285" y="4361106"/>
              <a:ext cx="30576" cy="1667"/>
            </a:xfrm>
            <a:custGeom>
              <a:rect b="b" l="l" r="r" t="t"/>
              <a:pathLst>
                <a:path extrusionOk="0" h="52" w="954">
                  <a:moveTo>
                    <a:pt x="1" y="1"/>
                  </a:moveTo>
                  <a:cubicBezTo>
                    <a:pt x="318" y="34"/>
                    <a:pt x="636" y="51"/>
                    <a:pt x="953" y="51"/>
                  </a:cubicBezTo>
                  <a:cubicBezTo>
                    <a:pt x="636" y="18"/>
                    <a:pt x="318" y="1"/>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60"/>
            <p:cNvSpPr/>
            <p:nvPr/>
          </p:nvSpPr>
          <p:spPr>
            <a:xfrm>
              <a:off x="3511171" y="4388957"/>
              <a:ext cx="2147" cy="21474"/>
            </a:xfrm>
            <a:custGeom>
              <a:rect b="b" l="l" r="r" t="t"/>
              <a:pathLst>
                <a:path extrusionOk="0" h="670" w="67">
                  <a:moveTo>
                    <a:pt x="50" y="1"/>
                  </a:moveTo>
                  <a:cubicBezTo>
                    <a:pt x="0" y="218"/>
                    <a:pt x="0" y="435"/>
                    <a:pt x="34" y="669"/>
                  </a:cubicBezTo>
                  <a:cubicBezTo>
                    <a:pt x="34" y="669"/>
                    <a:pt x="34" y="519"/>
                    <a:pt x="34" y="335"/>
                  </a:cubicBezTo>
                  <a:cubicBezTo>
                    <a:pt x="50" y="151"/>
                    <a:pt x="67" y="1"/>
                    <a:pt x="5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60"/>
            <p:cNvSpPr/>
            <p:nvPr/>
          </p:nvSpPr>
          <p:spPr>
            <a:xfrm>
              <a:off x="3509536" y="4374278"/>
              <a:ext cx="4327" cy="2276"/>
            </a:xfrm>
            <a:custGeom>
              <a:rect b="b" l="l" r="r" t="t"/>
              <a:pathLst>
                <a:path extrusionOk="0" h="71" w="135">
                  <a:moveTo>
                    <a:pt x="113" y="1"/>
                  </a:moveTo>
                  <a:cubicBezTo>
                    <a:pt x="105" y="1"/>
                    <a:pt x="87" y="13"/>
                    <a:pt x="51" y="24"/>
                  </a:cubicBezTo>
                  <a:cubicBezTo>
                    <a:pt x="18" y="41"/>
                    <a:pt x="1" y="58"/>
                    <a:pt x="1" y="58"/>
                  </a:cubicBezTo>
                  <a:cubicBezTo>
                    <a:pt x="1" y="66"/>
                    <a:pt x="9" y="70"/>
                    <a:pt x="22" y="70"/>
                  </a:cubicBezTo>
                  <a:cubicBezTo>
                    <a:pt x="34" y="70"/>
                    <a:pt x="51" y="66"/>
                    <a:pt x="68" y="58"/>
                  </a:cubicBezTo>
                  <a:cubicBezTo>
                    <a:pt x="118" y="41"/>
                    <a:pt x="135" y="8"/>
                    <a:pt x="118" y="8"/>
                  </a:cubicBezTo>
                  <a:cubicBezTo>
                    <a:pt x="118" y="3"/>
                    <a:pt x="117" y="1"/>
                    <a:pt x="1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60"/>
            <p:cNvSpPr/>
            <p:nvPr/>
          </p:nvSpPr>
          <p:spPr>
            <a:xfrm>
              <a:off x="3517581" y="4369150"/>
              <a:ext cx="3237" cy="2724"/>
            </a:xfrm>
            <a:custGeom>
              <a:rect b="b" l="l" r="r" t="t"/>
              <a:pathLst>
                <a:path extrusionOk="0" h="85" w="101">
                  <a:moveTo>
                    <a:pt x="84" y="1"/>
                  </a:moveTo>
                  <a:cubicBezTo>
                    <a:pt x="84" y="1"/>
                    <a:pt x="67" y="17"/>
                    <a:pt x="34" y="34"/>
                  </a:cubicBezTo>
                  <a:cubicBezTo>
                    <a:pt x="17" y="51"/>
                    <a:pt x="1" y="84"/>
                    <a:pt x="1" y="84"/>
                  </a:cubicBezTo>
                  <a:cubicBezTo>
                    <a:pt x="1" y="84"/>
                    <a:pt x="34" y="84"/>
                    <a:pt x="51" y="51"/>
                  </a:cubicBezTo>
                  <a:cubicBezTo>
                    <a:pt x="84" y="34"/>
                    <a:pt x="101" y="1"/>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60"/>
            <p:cNvSpPr/>
            <p:nvPr/>
          </p:nvSpPr>
          <p:spPr>
            <a:xfrm>
              <a:off x="3522388" y="4361651"/>
              <a:ext cx="2179" cy="3974"/>
            </a:xfrm>
            <a:custGeom>
              <a:rect b="b" l="l" r="r" t="t"/>
              <a:pathLst>
                <a:path extrusionOk="0" h="124" w="68">
                  <a:moveTo>
                    <a:pt x="51" y="1"/>
                  </a:moveTo>
                  <a:cubicBezTo>
                    <a:pt x="34" y="1"/>
                    <a:pt x="34" y="34"/>
                    <a:pt x="18" y="67"/>
                  </a:cubicBezTo>
                  <a:cubicBezTo>
                    <a:pt x="18" y="101"/>
                    <a:pt x="1" y="118"/>
                    <a:pt x="1" y="118"/>
                  </a:cubicBezTo>
                  <a:cubicBezTo>
                    <a:pt x="1" y="122"/>
                    <a:pt x="3" y="124"/>
                    <a:pt x="6" y="124"/>
                  </a:cubicBezTo>
                  <a:cubicBezTo>
                    <a:pt x="17" y="124"/>
                    <a:pt x="39" y="105"/>
                    <a:pt x="51" y="67"/>
                  </a:cubicBezTo>
                  <a:cubicBezTo>
                    <a:pt x="68" y="34"/>
                    <a:pt x="51" y="1"/>
                    <a:pt x="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60"/>
            <p:cNvSpPr/>
            <p:nvPr/>
          </p:nvSpPr>
          <p:spPr>
            <a:xfrm>
              <a:off x="3524536" y="4356074"/>
              <a:ext cx="1122" cy="2404"/>
            </a:xfrm>
            <a:custGeom>
              <a:rect b="b" l="l" r="r" t="t"/>
              <a:pathLst>
                <a:path extrusionOk="0" h="75" w="35">
                  <a:moveTo>
                    <a:pt x="23" y="1"/>
                  </a:moveTo>
                  <a:cubicBezTo>
                    <a:pt x="16" y="1"/>
                    <a:pt x="13" y="12"/>
                    <a:pt x="1" y="24"/>
                  </a:cubicBezTo>
                  <a:cubicBezTo>
                    <a:pt x="1" y="41"/>
                    <a:pt x="1" y="58"/>
                    <a:pt x="1" y="74"/>
                  </a:cubicBezTo>
                  <a:cubicBezTo>
                    <a:pt x="1" y="74"/>
                    <a:pt x="18" y="58"/>
                    <a:pt x="34" y="41"/>
                  </a:cubicBezTo>
                  <a:cubicBezTo>
                    <a:pt x="34" y="24"/>
                    <a:pt x="34" y="8"/>
                    <a:pt x="34" y="8"/>
                  </a:cubicBezTo>
                  <a:cubicBezTo>
                    <a:pt x="29" y="3"/>
                    <a:pt x="26" y="1"/>
                    <a:pt x="2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60"/>
            <p:cNvSpPr/>
            <p:nvPr/>
          </p:nvSpPr>
          <p:spPr>
            <a:xfrm>
              <a:off x="3663248" y="4069259"/>
              <a:ext cx="136597" cy="85734"/>
            </a:xfrm>
            <a:custGeom>
              <a:rect b="b" l="l" r="r" t="t"/>
              <a:pathLst>
                <a:path extrusionOk="0" h="2675" w="4262">
                  <a:moveTo>
                    <a:pt x="3426" y="1"/>
                  </a:moveTo>
                  <a:lnTo>
                    <a:pt x="3292" y="68"/>
                  </a:lnTo>
                  <a:cubicBezTo>
                    <a:pt x="2724" y="335"/>
                    <a:pt x="385" y="1471"/>
                    <a:pt x="84" y="1789"/>
                  </a:cubicBezTo>
                  <a:cubicBezTo>
                    <a:pt x="0" y="1868"/>
                    <a:pt x="46" y="1898"/>
                    <a:pt x="163" y="1898"/>
                  </a:cubicBezTo>
                  <a:cubicBezTo>
                    <a:pt x="539" y="1898"/>
                    <a:pt x="1654" y="1588"/>
                    <a:pt x="1654" y="1588"/>
                  </a:cubicBezTo>
                  <a:lnTo>
                    <a:pt x="2239" y="2674"/>
                  </a:lnTo>
                  <a:lnTo>
                    <a:pt x="4261" y="1588"/>
                  </a:lnTo>
                  <a:lnTo>
                    <a:pt x="342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60"/>
            <p:cNvSpPr/>
            <p:nvPr/>
          </p:nvSpPr>
          <p:spPr>
            <a:xfrm>
              <a:off x="3749463" y="4070348"/>
              <a:ext cx="33781" cy="21858"/>
            </a:xfrm>
            <a:custGeom>
              <a:rect b="b" l="l" r="r" t="t"/>
              <a:pathLst>
                <a:path extrusionOk="0" h="682" w="1054">
                  <a:moveTo>
                    <a:pt x="752" y="0"/>
                  </a:moveTo>
                  <a:lnTo>
                    <a:pt x="0" y="384"/>
                  </a:lnTo>
                  <a:cubicBezTo>
                    <a:pt x="134" y="535"/>
                    <a:pt x="301" y="635"/>
                    <a:pt x="502" y="669"/>
                  </a:cubicBezTo>
                  <a:cubicBezTo>
                    <a:pt x="548" y="677"/>
                    <a:pt x="595" y="681"/>
                    <a:pt x="642" y="681"/>
                  </a:cubicBezTo>
                  <a:cubicBezTo>
                    <a:pt x="784" y="681"/>
                    <a:pt x="928" y="643"/>
                    <a:pt x="1053" y="568"/>
                  </a:cubicBezTo>
                  <a:lnTo>
                    <a:pt x="752"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60"/>
            <p:cNvSpPr/>
            <p:nvPr/>
          </p:nvSpPr>
          <p:spPr>
            <a:xfrm>
              <a:off x="3663985" y="4069259"/>
              <a:ext cx="109611" cy="60735"/>
            </a:xfrm>
            <a:custGeom>
              <a:rect b="b" l="l" r="r" t="t"/>
              <a:pathLst>
                <a:path extrusionOk="0" h="1895" w="3420">
                  <a:moveTo>
                    <a:pt x="3403" y="1"/>
                  </a:moveTo>
                  <a:cubicBezTo>
                    <a:pt x="2333" y="452"/>
                    <a:pt x="27" y="1705"/>
                    <a:pt x="11" y="1839"/>
                  </a:cubicBezTo>
                  <a:cubicBezTo>
                    <a:pt x="0" y="1880"/>
                    <a:pt x="60" y="1894"/>
                    <a:pt x="147" y="1894"/>
                  </a:cubicBezTo>
                  <a:cubicBezTo>
                    <a:pt x="343" y="1894"/>
                    <a:pt x="679" y="1822"/>
                    <a:pt x="679" y="1822"/>
                  </a:cubicBezTo>
                  <a:cubicBezTo>
                    <a:pt x="796" y="1755"/>
                    <a:pt x="713" y="1471"/>
                    <a:pt x="713" y="1471"/>
                  </a:cubicBezTo>
                  <a:lnTo>
                    <a:pt x="3419" y="51"/>
                  </a:lnTo>
                  <a:lnTo>
                    <a:pt x="3403"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60"/>
            <p:cNvSpPr/>
            <p:nvPr/>
          </p:nvSpPr>
          <p:spPr>
            <a:xfrm>
              <a:off x="3664851" y="4070348"/>
              <a:ext cx="109803" cy="58940"/>
            </a:xfrm>
            <a:custGeom>
              <a:rect b="b" l="l" r="r" t="t"/>
              <a:pathLst>
                <a:path extrusionOk="0" h="1839" w="3426">
                  <a:moveTo>
                    <a:pt x="3426" y="0"/>
                  </a:moveTo>
                  <a:cubicBezTo>
                    <a:pt x="3409" y="0"/>
                    <a:pt x="3392" y="0"/>
                    <a:pt x="3392" y="17"/>
                  </a:cubicBezTo>
                  <a:cubicBezTo>
                    <a:pt x="3409" y="17"/>
                    <a:pt x="3409" y="0"/>
                    <a:pt x="3426" y="0"/>
                  </a:cubicBezTo>
                  <a:close/>
                  <a:moveTo>
                    <a:pt x="3292" y="67"/>
                  </a:moveTo>
                  <a:lnTo>
                    <a:pt x="2908" y="251"/>
                  </a:lnTo>
                  <a:cubicBezTo>
                    <a:pt x="2590" y="401"/>
                    <a:pt x="2156" y="618"/>
                    <a:pt x="1688" y="869"/>
                  </a:cubicBezTo>
                  <a:cubicBezTo>
                    <a:pt x="1203" y="1120"/>
                    <a:pt x="786" y="1370"/>
                    <a:pt x="485" y="1537"/>
                  </a:cubicBezTo>
                  <a:lnTo>
                    <a:pt x="117" y="1755"/>
                  </a:lnTo>
                  <a:lnTo>
                    <a:pt x="34" y="1821"/>
                  </a:lnTo>
                  <a:lnTo>
                    <a:pt x="134" y="1771"/>
                  </a:lnTo>
                  <a:lnTo>
                    <a:pt x="485" y="1554"/>
                  </a:lnTo>
                  <a:cubicBezTo>
                    <a:pt x="802" y="1387"/>
                    <a:pt x="1220" y="1153"/>
                    <a:pt x="1705" y="902"/>
                  </a:cubicBezTo>
                  <a:cubicBezTo>
                    <a:pt x="2173" y="635"/>
                    <a:pt x="2607" y="418"/>
                    <a:pt x="2924" y="268"/>
                  </a:cubicBezTo>
                  <a:lnTo>
                    <a:pt x="3292" y="67"/>
                  </a:lnTo>
                  <a:close/>
                  <a:moveTo>
                    <a:pt x="34" y="1821"/>
                  </a:moveTo>
                  <a:cubicBezTo>
                    <a:pt x="17" y="1821"/>
                    <a:pt x="0" y="1821"/>
                    <a:pt x="0" y="1838"/>
                  </a:cubicBezTo>
                  <a:cubicBezTo>
                    <a:pt x="0" y="1838"/>
                    <a:pt x="17" y="1821"/>
                    <a:pt x="34" y="182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60"/>
            <p:cNvSpPr/>
            <p:nvPr/>
          </p:nvSpPr>
          <p:spPr>
            <a:xfrm>
              <a:off x="3685747" y="4115314"/>
              <a:ext cx="3237" cy="13429"/>
            </a:xfrm>
            <a:custGeom>
              <a:rect b="b" l="l" r="r" t="t"/>
              <a:pathLst>
                <a:path extrusionOk="0" h="419" w="101">
                  <a:moveTo>
                    <a:pt x="17" y="1"/>
                  </a:moveTo>
                  <a:cubicBezTo>
                    <a:pt x="67" y="134"/>
                    <a:pt x="50" y="285"/>
                    <a:pt x="0" y="418"/>
                  </a:cubicBezTo>
                  <a:cubicBezTo>
                    <a:pt x="84" y="301"/>
                    <a:pt x="100" y="134"/>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60"/>
            <p:cNvSpPr/>
            <p:nvPr/>
          </p:nvSpPr>
          <p:spPr>
            <a:xfrm>
              <a:off x="3715201" y="4114770"/>
              <a:ext cx="2692" cy="5929"/>
            </a:xfrm>
            <a:custGeom>
              <a:rect b="b" l="l" r="r" t="t"/>
              <a:pathLst>
                <a:path extrusionOk="0" h="185" w="84">
                  <a:moveTo>
                    <a:pt x="67" y="1"/>
                  </a:moveTo>
                  <a:cubicBezTo>
                    <a:pt x="67" y="1"/>
                    <a:pt x="50" y="34"/>
                    <a:pt x="33" y="85"/>
                  </a:cubicBezTo>
                  <a:cubicBezTo>
                    <a:pt x="0" y="135"/>
                    <a:pt x="0" y="185"/>
                    <a:pt x="0" y="185"/>
                  </a:cubicBezTo>
                  <a:cubicBezTo>
                    <a:pt x="17" y="185"/>
                    <a:pt x="33" y="151"/>
                    <a:pt x="50" y="101"/>
                  </a:cubicBezTo>
                  <a:cubicBezTo>
                    <a:pt x="67" y="51"/>
                    <a:pt x="84" y="1"/>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60"/>
            <p:cNvSpPr/>
            <p:nvPr/>
          </p:nvSpPr>
          <p:spPr>
            <a:xfrm>
              <a:off x="3717316" y="4119064"/>
              <a:ext cx="7019" cy="3782"/>
            </a:xfrm>
            <a:custGeom>
              <a:rect b="b" l="l" r="r" t="t"/>
              <a:pathLst>
                <a:path extrusionOk="0" h="118" w="219">
                  <a:moveTo>
                    <a:pt x="218" y="1"/>
                  </a:moveTo>
                  <a:cubicBezTo>
                    <a:pt x="168" y="1"/>
                    <a:pt x="135" y="17"/>
                    <a:pt x="101" y="51"/>
                  </a:cubicBezTo>
                  <a:cubicBezTo>
                    <a:pt x="34" y="67"/>
                    <a:pt x="1" y="101"/>
                    <a:pt x="1" y="118"/>
                  </a:cubicBezTo>
                  <a:cubicBezTo>
                    <a:pt x="34" y="101"/>
                    <a:pt x="84" y="84"/>
                    <a:pt x="118" y="67"/>
                  </a:cubicBezTo>
                  <a:cubicBezTo>
                    <a:pt x="168" y="34"/>
                    <a:pt x="218" y="1"/>
                    <a:pt x="2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60"/>
            <p:cNvSpPr/>
            <p:nvPr/>
          </p:nvSpPr>
          <p:spPr>
            <a:xfrm>
              <a:off x="3719464" y="4122814"/>
              <a:ext cx="8077" cy="3782"/>
            </a:xfrm>
            <a:custGeom>
              <a:rect b="b" l="l" r="r" t="t"/>
              <a:pathLst>
                <a:path extrusionOk="0" h="118" w="252">
                  <a:moveTo>
                    <a:pt x="251" y="1"/>
                  </a:moveTo>
                  <a:cubicBezTo>
                    <a:pt x="151" y="1"/>
                    <a:pt x="68" y="34"/>
                    <a:pt x="1" y="118"/>
                  </a:cubicBezTo>
                  <a:cubicBezTo>
                    <a:pt x="51" y="101"/>
                    <a:pt x="84" y="84"/>
                    <a:pt x="134" y="51"/>
                  </a:cubicBezTo>
                  <a:cubicBezTo>
                    <a:pt x="168" y="34"/>
                    <a:pt x="218" y="17"/>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60"/>
            <p:cNvSpPr/>
            <p:nvPr/>
          </p:nvSpPr>
          <p:spPr>
            <a:xfrm>
              <a:off x="3701259" y="4120667"/>
              <a:ext cx="10224" cy="12371"/>
            </a:xfrm>
            <a:custGeom>
              <a:rect b="b" l="l" r="r" t="t"/>
              <a:pathLst>
                <a:path extrusionOk="0" h="386" w="319">
                  <a:moveTo>
                    <a:pt x="285" y="57"/>
                  </a:moveTo>
                  <a:cubicBezTo>
                    <a:pt x="285" y="88"/>
                    <a:pt x="285" y="120"/>
                    <a:pt x="285" y="151"/>
                  </a:cubicBezTo>
                  <a:cubicBezTo>
                    <a:pt x="268" y="201"/>
                    <a:pt x="251" y="251"/>
                    <a:pt x="218" y="285"/>
                  </a:cubicBezTo>
                  <a:cubicBezTo>
                    <a:pt x="168" y="318"/>
                    <a:pt x="118" y="352"/>
                    <a:pt x="51" y="352"/>
                  </a:cubicBezTo>
                  <a:cubicBezTo>
                    <a:pt x="17" y="352"/>
                    <a:pt x="17" y="318"/>
                    <a:pt x="34" y="302"/>
                  </a:cubicBezTo>
                  <a:cubicBezTo>
                    <a:pt x="51" y="268"/>
                    <a:pt x="67" y="251"/>
                    <a:pt x="84" y="218"/>
                  </a:cubicBezTo>
                  <a:cubicBezTo>
                    <a:pt x="118" y="185"/>
                    <a:pt x="168" y="151"/>
                    <a:pt x="201" y="118"/>
                  </a:cubicBezTo>
                  <a:cubicBezTo>
                    <a:pt x="235" y="93"/>
                    <a:pt x="264" y="72"/>
                    <a:pt x="285" y="57"/>
                  </a:cubicBezTo>
                  <a:close/>
                  <a:moveTo>
                    <a:pt x="285" y="1"/>
                  </a:moveTo>
                  <a:cubicBezTo>
                    <a:pt x="285" y="16"/>
                    <a:pt x="285" y="31"/>
                    <a:pt x="285" y="46"/>
                  </a:cubicBezTo>
                  <a:lnTo>
                    <a:pt x="285" y="46"/>
                  </a:lnTo>
                  <a:cubicBezTo>
                    <a:pt x="252" y="60"/>
                    <a:pt x="227" y="76"/>
                    <a:pt x="201" y="101"/>
                  </a:cubicBezTo>
                  <a:cubicBezTo>
                    <a:pt x="151" y="134"/>
                    <a:pt x="101" y="168"/>
                    <a:pt x="67" y="201"/>
                  </a:cubicBezTo>
                  <a:cubicBezTo>
                    <a:pt x="51" y="235"/>
                    <a:pt x="34" y="251"/>
                    <a:pt x="17" y="285"/>
                  </a:cubicBezTo>
                  <a:cubicBezTo>
                    <a:pt x="1" y="302"/>
                    <a:pt x="1" y="318"/>
                    <a:pt x="1" y="335"/>
                  </a:cubicBezTo>
                  <a:cubicBezTo>
                    <a:pt x="1" y="368"/>
                    <a:pt x="17" y="368"/>
                    <a:pt x="51" y="385"/>
                  </a:cubicBezTo>
                  <a:cubicBezTo>
                    <a:pt x="168" y="368"/>
                    <a:pt x="285" y="285"/>
                    <a:pt x="301" y="151"/>
                  </a:cubicBezTo>
                  <a:cubicBezTo>
                    <a:pt x="301" y="118"/>
                    <a:pt x="301" y="84"/>
                    <a:pt x="301" y="51"/>
                  </a:cubicBezTo>
                  <a:cubicBezTo>
                    <a:pt x="301" y="50"/>
                    <a:pt x="300" y="48"/>
                    <a:pt x="299" y="47"/>
                  </a:cubicBezTo>
                  <a:lnTo>
                    <a:pt x="299" y="47"/>
                  </a:lnTo>
                  <a:cubicBezTo>
                    <a:pt x="311" y="39"/>
                    <a:pt x="318" y="34"/>
                    <a:pt x="318" y="34"/>
                  </a:cubicBezTo>
                  <a:lnTo>
                    <a:pt x="318" y="34"/>
                  </a:lnTo>
                  <a:cubicBezTo>
                    <a:pt x="311" y="37"/>
                    <a:pt x="304" y="39"/>
                    <a:pt x="297" y="42"/>
                  </a:cubicBezTo>
                  <a:lnTo>
                    <a:pt x="297" y="42"/>
                  </a:lnTo>
                  <a:cubicBezTo>
                    <a:pt x="285" y="14"/>
                    <a:pt x="285" y="1"/>
                    <a:pt x="2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60"/>
            <p:cNvSpPr/>
            <p:nvPr/>
          </p:nvSpPr>
          <p:spPr>
            <a:xfrm>
              <a:off x="3710362" y="4121756"/>
              <a:ext cx="9134" cy="6731"/>
            </a:xfrm>
            <a:custGeom>
              <a:rect b="b" l="l" r="r" t="t"/>
              <a:pathLst>
                <a:path extrusionOk="0" h="210" w="285">
                  <a:moveTo>
                    <a:pt x="17" y="0"/>
                  </a:moveTo>
                  <a:cubicBezTo>
                    <a:pt x="17" y="17"/>
                    <a:pt x="51" y="17"/>
                    <a:pt x="101" y="34"/>
                  </a:cubicBezTo>
                  <a:cubicBezTo>
                    <a:pt x="134" y="50"/>
                    <a:pt x="168" y="67"/>
                    <a:pt x="201" y="84"/>
                  </a:cubicBezTo>
                  <a:cubicBezTo>
                    <a:pt x="235" y="100"/>
                    <a:pt x="268" y="151"/>
                    <a:pt x="251" y="167"/>
                  </a:cubicBezTo>
                  <a:cubicBezTo>
                    <a:pt x="231" y="174"/>
                    <a:pt x="213" y="178"/>
                    <a:pt x="196" y="178"/>
                  </a:cubicBezTo>
                  <a:cubicBezTo>
                    <a:pt x="174" y="178"/>
                    <a:pt x="154" y="170"/>
                    <a:pt x="134" y="151"/>
                  </a:cubicBezTo>
                  <a:cubicBezTo>
                    <a:pt x="101" y="151"/>
                    <a:pt x="68" y="117"/>
                    <a:pt x="51" y="100"/>
                  </a:cubicBezTo>
                  <a:cubicBezTo>
                    <a:pt x="34" y="67"/>
                    <a:pt x="17" y="34"/>
                    <a:pt x="1" y="0"/>
                  </a:cubicBezTo>
                  <a:lnTo>
                    <a:pt x="1" y="0"/>
                  </a:lnTo>
                  <a:cubicBezTo>
                    <a:pt x="1" y="50"/>
                    <a:pt x="17" y="84"/>
                    <a:pt x="34" y="100"/>
                  </a:cubicBezTo>
                  <a:cubicBezTo>
                    <a:pt x="51" y="134"/>
                    <a:pt x="84" y="167"/>
                    <a:pt x="118" y="184"/>
                  </a:cubicBezTo>
                  <a:cubicBezTo>
                    <a:pt x="143" y="201"/>
                    <a:pt x="168" y="209"/>
                    <a:pt x="193" y="209"/>
                  </a:cubicBezTo>
                  <a:cubicBezTo>
                    <a:pt x="218" y="209"/>
                    <a:pt x="243" y="201"/>
                    <a:pt x="268" y="184"/>
                  </a:cubicBezTo>
                  <a:cubicBezTo>
                    <a:pt x="285" y="167"/>
                    <a:pt x="285" y="134"/>
                    <a:pt x="268" y="117"/>
                  </a:cubicBezTo>
                  <a:cubicBezTo>
                    <a:pt x="251" y="84"/>
                    <a:pt x="235" y="67"/>
                    <a:pt x="218" y="67"/>
                  </a:cubicBezTo>
                  <a:cubicBezTo>
                    <a:pt x="184" y="50"/>
                    <a:pt x="151" y="34"/>
                    <a:pt x="118" y="17"/>
                  </a:cubicBezTo>
                  <a:cubicBezTo>
                    <a:pt x="84" y="0"/>
                    <a:pt x="51" y="0"/>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60"/>
            <p:cNvSpPr/>
            <p:nvPr/>
          </p:nvSpPr>
          <p:spPr>
            <a:xfrm>
              <a:off x="3750007" y="4082655"/>
              <a:ext cx="32691" cy="11089"/>
            </a:xfrm>
            <a:custGeom>
              <a:rect b="b" l="l" r="r" t="t"/>
              <a:pathLst>
                <a:path extrusionOk="0" h="346" w="1020">
                  <a:moveTo>
                    <a:pt x="0" y="0"/>
                  </a:moveTo>
                  <a:cubicBezTo>
                    <a:pt x="0" y="17"/>
                    <a:pt x="17" y="34"/>
                    <a:pt x="17" y="51"/>
                  </a:cubicBezTo>
                  <a:cubicBezTo>
                    <a:pt x="50" y="84"/>
                    <a:pt x="67" y="117"/>
                    <a:pt x="100" y="134"/>
                  </a:cubicBezTo>
                  <a:cubicBezTo>
                    <a:pt x="231" y="275"/>
                    <a:pt x="410" y="346"/>
                    <a:pt x="594" y="346"/>
                  </a:cubicBezTo>
                  <a:cubicBezTo>
                    <a:pt x="692" y="346"/>
                    <a:pt x="792" y="325"/>
                    <a:pt x="886" y="285"/>
                  </a:cubicBezTo>
                  <a:cubicBezTo>
                    <a:pt x="919" y="268"/>
                    <a:pt x="953" y="251"/>
                    <a:pt x="986" y="218"/>
                  </a:cubicBezTo>
                  <a:cubicBezTo>
                    <a:pt x="1019" y="201"/>
                    <a:pt x="1019" y="184"/>
                    <a:pt x="1019" y="184"/>
                  </a:cubicBezTo>
                  <a:lnTo>
                    <a:pt x="1019" y="184"/>
                  </a:lnTo>
                  <a:cubicBezTo>
                    <a:pt x="1019" y="184"/>
                    <a:pt x="969" y="234"/>
                    <a:pt x="869" y="268"/>
                  </a:cubicBezTo>
                  <a:cubicBezTo>
                    <a:pt x="784" y="302"/>
                    <a:pt x="693" y="319"/>
                    <a:pt x="602" y="319"/>
                  </a:cubicBezTo>
                  <a:cubicBezTo>
                    <a:pt x="426" y="319"/>
                    <a:pt x="249" y="255"/>
                    <a:pt x="117" y="134"/>
                  </a:cubicBezTo>
                  <a:cubicBezTo>
                    <a:pt x="34" y="51"/>
                    <a:pt x="0" y="1"/>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60"/>
            <p:cNvSpPr/>
            <p:nvPr/>
          </p:nvSpPr>
          <p:spPr>
            <a:xfrm>
              <a:off x="3776769" y="4092302"/>
              <a:ext cx="13942" cy="26794"/>
            </a:xfrm>
            <a:custGeom>
              <a:rect b="b" l="l" r="r" t="t"/>
              <a:pathLst>
                <a:path extrusionOk="0" h="836" w="435">
                  <a:moveTo>
                    <a:pt x="1" y="0"/>
                  </a:moveTo>
                  <a:cubicBezTo>
                    <a:pt x="118" y="301"/>
                    <a:pt x="268" y="568"/>
                    <a:pt x="435" y="836"/>
                  </a:cubicBezTo>
                  <a:cubicBezTo>
                    <a:pt x="301" y="552"/>
                    <a:pt x="151" y="2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60"/>
            <p:cNvSpPr/>
            <p:nvPr/>
          </p:nvSpPr>
          <p:spPr>
            <a:xfrm>
              <a:off x="3725906" y="4093360"/>
              <a:ext cx="19294" cy="9743"/>
            </a:xfrm>
            <a:custGeom>
              <a:rect b="b" l="l" r="r" t="t"/>
              <a:pathLst>
                <a:path extrusionOk="0" h="304" w="602">
                  <a:moveTo>
                    <a:pt x="602" y="1"/>
                  </a:moveTo>
                  <a:lnTo>
                    <a:pt x="602" y="1"/>
                  </a:lnTo>
                  <a:cubicBezTo>
                    <a:pt x="385" y="67"/>
                    <a:pt x="184" y="168"/>
                    <a:pt x="0" y="301"/>
                  </a:cubicBezTo>
                  <a:cubicBezTo>
                    <a:pt x="0" y="303"/>
                    <a:pt x="1" y="304"/>
                    <a:pt x="3" y="304"/>
                  </a:cubicBezTo>
                  <a:cubicBezTo>
                    <a:pt x="24" y="304"/>
                    <a:pt x="148" y="227"/>
                    <a:pt x="301" y="151"/>
                  </a:cubicBezTo>
                  <a:cubicBezTo>
                    <a:pt x="468" y="67"/>
                    <a:pt x="602" y="1"/>
                    <a:pt x="6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60"/>
            <p:cNvSpPr/>
            <p:nvPr/>
          </p:nvSpPr>
          <p:spPr>
            <a:xfrm>
              <a:off x="3753757" y="4083585"/>
              <a:ext cx="3782" cy="2852"/>
            </a:xfrm>
            <a:custGeom>
              <a:rect b="b" l="l" r="r" t="t"/>
              <a:pathLst>
                <a:path extrusionOk="0" h="89" w="118">
                  <a:moveTo>
                    <a:pt x="10" y="0"/>
                  </a:moveTo>
                  <a:cubicBezTo>
                    <a:pt x="6" y="0"/>
                    <a:pt x="3" y="2"/>
                    <a:pt x="0" y="5"/>
                  </a:cubicBezTo>
                  <a:cubicBezTo>
                    <a:pt x="0" y="5"/>
                    <a:pt x="17" y="38"/>
                    <a:pt x="50" y="55"/>
                  </a:cubicBezTo>
                  <a:cubicBezTo>
                    <a:pt x="84" y="88"/>
                    <a:pt x="117" y="88"/>
                    <a:pt x="117" y="88"/>
                  </a:cubicBezTo>
                  <a:cubicBezTo>
                    <a:pt x="117" y="72"/>
                    <a:pt x="100" y="72"/>
                    <a:pt x="67" y="38"/>
                  </a:cubicBezTo>
                  <a:cubicBezTo>
                    <a:pt x="40" y="25"/>
                    <a:pt x="24" y="0"/>
                    <a:pt x="1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60"/>
            <p:cNvSpPr/>
            <p:nvPr/>
          </p:nvSpPr>
          <p:spPr>
            <a:xfrm>
              <a:off x="3761770" y="4088553"/>
              <a:ext cx="3782" cy="1506"/>
            </a:xfrm>
            <a:custGeom>
              <a:rect b="b" l="l" r="r" t="t"/>
              <a:pathLst>
                <a:path extrusionOk="0" h="47" w="118">
                  <a:moveTo>
                    <a:pt x="1" y="0"/>
                  </a:moveTo>
                  <a:cubicBezTo>
                    <a:pt x="1" y="0"/>
                    <a:pt x="17" y="17"/>
                    <a:pt x="51" y="34"/>
                  </a:cubicBezTo>
                  <a:cubicBezTo>
                    <a:pt x="68" y="42"/>
                    <a:pt x="84" y="46"/>
                    <a:pt x="97" y="46"/>
                  </a:cubicBezTo>
                  <a:cubicBezTo>
                    <a:pt x="109" y="46"/>
                    <a:pt x="118" y="42"/>
                    <a:pt x="118" y="34"/>
                  </a:cubicBezTo>
                  <a:cubicBezTo>
                    <a:pt x="118" y="34"/>
                    <a:pt x="101" y="17"/>
                    <a:pt x="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60"/>
            <p:cNvSpPr/>
            <p:nvPr/>
          </p:nvSpPr>
          <p:spPr>
            <a:xfrm>
              <a:off x="3769269" y="4088553"/>
              <a:ext cx="4872" cy="1635"/>
            </a:xfrm>
            <a:custGeom>
              <a:rect b="b" l="l" r="r" t="t"/>
              <a:pathLst>
                <a:path extrusionOk="0" h="51" w="152">
                  <a:moveTo>
                    <a:pt x="151" y="0"/>
                  </a:moveTo>
                  <a:cubicBezTo>
                    <a:pt x="134" y="0"/>
                    <a:pt x="118" y="17"/>
                    <a:pt x="84" y="17"/>
                  </a:cubicBezTo>
                  <a:cubicBezTo>
                    <a:pt x="67" y="25"/>
                    <a:pt x="51" y="25"/>
                    <a:pt x="38" y="25"/>
                  </a:cubicBezTo>
                  <a:cubicBezTo>
                    <a:pt x="26" y="25"/>
                    <a:pt x="17" y="25"/>
                    <a:pt x="17" y="34"/>
                  </a:cubicBezTo>
                  <a:cubicBezTo>
                    <a:pt x="1" y="34"/>
                    <a:pt x="34" y="50"/>
                    <a:pt x="84" y="50"/>
                  </a:cubicBezTo>
                  <a:cubicBezTo>
                    <a:pt x="134" y="34"/>
                    <a:pt x="151" y="17"/>
                    <a:pt x="1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60"/>
            <p:cNvSpPr/>
            <p:nvPr/>
          </p:nvSpPr>
          <p:spPr>
            <a:xfrm>
              <a:off x="3777314" y="4086950"/>
              <a:ext cx="2179" cy="1090"/>
            </a:xfrm>
            <a:custGeom>
              <a:rect b="b" l="l" r="r" t="t"/>
              <a:pathLst>
                <a:path extrusionOk="0" h="34" w="68">
                  <a:moveTo>
                    <a:pt x="34" y="0"/>
                  </a:moveTo>
                  <a:cubicBezTo>
                    <a:pt x="17" y="17"/>
                    <a:pt x="0" y="17"/>
                    <a:pt x="0" y="17"/>
                  </a:cubicBezTo>
                  <a:cubicBezTo>
                    <a:pt x="0" y="34"/>
                    <a:pt x="17" y="34"/>
                    <a:pt x="34" y="34"/>
                  </a:cubicBezTo>
                  <a:cubicBezTo>
                    <a:pt x="50" y="34"/>
                    <a:pt x="67" y="17"/>
                    <a:pt x="67" y="17"/>
                  </a:cubicBezTo>
                  <a:cubicBezTo>
                    <a:pt x="67" y="0"/>
                    <a:pt x="50"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60"/>
            <p:cNvSpPr/>
            <p:nvPr/>
          </p:nvSpPr>
          <p:spPr>
            <a:xfrm>
              <a:off x="3705009" y="4090155"/>
              <a:ext cx="397388" cy="313289"/>
            </a:xfrm>
            <a:custGeom>
              <a:rect b="b" l="l" r="r" t="t"/>
              <a:pathLst>
                <a:path extrusionOk="0" h="9775" w="12399">
                  <a:moveTo>
                    <a:pt x="2941" y="0"/>
                  </a:moveTo>
                  <a:lnTo>
                    <a:pt x="1" y="1788"/>
                  </a:lnTo>
                  <a:cubicBezTo>
                    <a:pt x="1" y="1788"/>
                    <a:pt x="4094" y="7503"/>
                    <a:pt x="4378" y="7803"/>
                  </a:cubicBezTo>
                  <a:cubicBezTo>
                    <a:pt x="4662" y="8104"/>
                    <a:pt x="8338" y="9775"/>
                    <a:pt x="8338" y="9775"/>
                  </a:cubicBezTo>
                  <a:lnTo>
                    <a:pt x="12398" y="7636"/>
                  </a:lnTo>
                  <a:cubicBezTo>
                    <a:pt x="12398" y="7636"/>
                    <a:pt x="7352" y="6116"/>
                    <a:pt x="6901" y="5715"/>
                  </a:cubicBezTo>
                  <a:cubicBezTo>
                    <a:pt x="6450" y="5314"/>
                    <a:pt x="2941" y="0"/>
                    <a:pt x="29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60"/>
            <p:cNvSpPr/>
            <p:nvPr/>
          </p:nvSpPr>
          <p:spPr>
            <a:xfrm>
              <a:off x="3532580" y="4290788"/>
              <a:ext cx="772245" cy="156051"/>
            </a:xfrm>
            <a:custGeom>
              <a:rect b="b" l="l" r="r" t="t"/>
              <a:pathLst>
                <a:path extrusionOk="0" h="4869" w="24095">
                  <a:moveTo>
                    <a:pt x="20584" y="0"/>
                  </a:moveTo>
                  <a:cubicBezTo>
                    <a:pt x="20194" y="0"/>
                    <a:pt x="19817" y="40"/>
                    <a:pt x="19483" y="140"/>
                  </a:cubicBezTo>
                  <a:cubicBezTo>
                    <a:pt x="18764" y="357"/>
                    <a:pt x="17611" y="1209"/>
                    <a:pt x="17611" y="1209"/>
                  </a:cubicBezTo>
                  <a:cubicBezTo>
                    <a:pt x="17611" y="1209"/>
                    <a:pt x="11328" y="1830"/>
                    <a:pt x="9182" y="1830"/>
                  </a:cubicBezTo>
                  <a:cubicBezTo>
                    <a:pt x="8967" y="1830"/>
                    <a:pt x="8794" y="1824"/>
                    <a:pt x="8672" y="1811"/>
                  </a:cubicBezTo>
                  <a:cubicBezTo>
                    <a:pt x="8227" y="1760"/>
                    <a:pt x="7148" y="1744"/>
                    <a:pt x="5908" y="1744"/>
                  </a:cubicBezTo>
                  <a:cubicBezTo>
                    <a:pt x="3428" y="1744"/>
                    <a:pt x="301" y="1811"/>
                    <a:pt x="301" y="1811"/>
                  </a:cubicBezTo>
                  <a:lnTo>
                    <a:pt x="0" y="4785"/>
                  </a:lnTo>
                  <a:lnTo>
                    <a:pt x="23693" y="4868"/>
                  </a:lnTo>
                  <a:lnTo>
                    <a:pt x="24094" y="741"/>
                  </a:lnTo>
                  <a:cubicBezTo>
                    <a:pt x="23974" y="661"/>
                    <a:pt x="22166" y="0"/>
                    <a:pt x="205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60"/>
            <p:cNvSpPr/>
            <p:nvPr/>
          </p:nvSpPr>
          <p:spPr>
            <a:xfrm>
              <a:off x="3857086" y="4311332"/>
              <a:ext cx="267810" cy="38043"/>
            </a:xfrm>
            <a:custGeom>
              <a:rect b="b" l="l" r="r" t="t"/>
              <a:pathLst>
                <a:path extrusionOk="0" h="1187" w="8356">
                  <a:moveTo>
                    <a:pt x="8355" y="0"/>
                  </a:moveTo>
                  <a:cubicBezTo>
                    <a:pt x="8322" y="17"/>
                    <a:pt x="8305" y="33"/>
                    <a:pt x="8272" y="50"/>
                  </a:cubicBezTo>
                  <a:cubicBezTo>
                    <a:pt x="8238" y="84"/>
                    <a:pt x="8171" y="134"/>
                    <a:pt x="8071" y="201"/>
                  </a:cubicBezTo>
                  <a:cubicBezTo>
                    <a:pt x="7820" y="368"/>
                    <a:pt x="7536" y="501"/>
                    <a:pt x="7236" y="568"/>
                  </a:cubicBezTo>
                  <a:cubicBezTo>
                    <a:pt x="6851" y="602"/>
                    <a:pt x="6400" y="652"/>
                    <a:pt x="5899" y="702"/>
                  </a:cubicBezTo>
                  <a:cubicBezTo>
                    <a:pt x="5648" y="718"/>
                    <a:pt x="5381" y="735"/>
                    <a:pt x="5097" y="752"/>
                  </a:cubicBezTo>
                  <a:cubicBezTo>
                    <a:pt x="4830" y="752"/>
                    <a:pt x="4546" y="769"/>
                    <a:pt x="4245" y="802"/>
                  </a:cubicBezTo>
                  <a:cubicBezTo>
                    <a:pt x="3075" y="886"/>
                    <a:pt x="2006" y="1003"/>
                    <a:pt x="1237" y="1069"/>
                  </a:cubicBezTo>
                  <a:lnTo>
                    <a:pt x="335" y="1153"/>
                  </a:lnTo>
                  <a:lnTo>
                    <a:pt x="84" y="1170"/>
                  </a:lnTo>
                  <a:cubicBezTo>
                    <a:pt x="51" y="1170"/>
                    <a:pt x="18" y="1186"/>
                    <a:pt x="1" y="1186"/>
                  </a:cubicBezTo>
                  <a:lnTo>
                    <a:pt x="335" y="1186"/>
                  </a:lnTo>
                  <a:cubicBezTo>
                    <a:pt x="552" y="1170"/>
                    <a:pt x="853" y="1153"/>
                    <a:pt x="1237" y="1119"/>
                  </a:cubicBezTo>
                  <a:lnTo>
                    <a:pt x="4262" y="869"/>
                  </a:lnTo>
                  <a:cubicBezTo>
                    <a:pt x="4546" y="852"/>
                    <a:pt x="4830" y="835"/>
                    <a:pt x="5114" y="819"/>
                  </a:cubicBezTo>
                  <a:cubicBezTo>
                    <a:pt x="5381" y="802"/>
                    <a:pt x="5648" y="785"/>
                    <a:pt x="5899" y="769"/>
                  </a:cubicBezTo>
                  <a:cubicBezTo>
                    <a:pt x="6417" y="718"/>
                    <a:pt x="6868" y="668"/>
                    <a:pt x="7252" y="618"/>
                  </a:cubicBezTo>
                  <a:cubicBezTo>
                    <a:pt x="7553" y="535"/>
                    <a:pt x="7837" y="401"/>
                    <a:pt x="8088" y="217"/>
                  </a:cubicBezTo>
                  <a:cubicBezTo>
                    <a:pt x="8155" y="167"/>
                    <a:pt x="8221" y="117"/>
                    <a:pt x="8288" y="67"/>
                  </a:cubicBezTo>
                  <a:cubicBezTo>
                    <a:pt x="8305" y="33"/>
                    <a:pt x="8338" y="17"/>
                    <a:pt x="835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60"/>
            <p:cNvSpPr/>
            <p:nvPr/>
          </p:nvSpPr>
          <p:spPr>
            <a:xfrm>
              <a:off x="3547580" y="4348799"/>
              <a:ext cx="10737" cy="92144"/>
            </a:xfrm>
            <a:custGeom>
              <a:rect b="b" l="l" r="r" t="t"/>
              <a:pathLst>
                <a:path extrusionOk="0" h="2875" w="335">
                  <a:moveTo>
                    <a:pt x="318" y="1"/>
                  </a:moveTo>
                  <a:cubicBezTo>
                    <a:pt x="284" y="1"/>
                    <a:pt x="218" y="652"/>
                    <a:pt x="134" y="1438"/>
                  </a:cubicBezTo>
                  <a:cubicBezTo>
                    <a:pt x="50" y="2223"/>
                    <a:pt x="0" y="2874"/>
                    <a:pt x="17" y="2874"/>
                  </a:cubicBezTo>
                  <a:cubicBezTo>
                    <a:pt x="50" y="2874"/>
                    <a:pt x="117" y="2240"/>
                    <a:pt x="201" y="1438"/>
                  </a:cubicBezTo>
                  <a:cubicBezTo>
                    <a:pt x="284" y="652"/>
                    <a:pt x="334" y="17"/>
                    <a:pt x="31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60"/>
            <p:cNvSpPr/>
            <p:nvPr/>
          </p:nvSpPr>
          <p:spPr>
            <a:xfrm>
              <a:off x="3851734" y="4350401"/>
              <a:ext cx="4327" cy="38075"/>
            </a:xfrm>
            <a:custGeom>
              <a:rect b="b" l="l" r="r" t="t"/>
              <a:pathLst>
                <a:path extrusionOk="0" h="1188" w="135">
                  <a:moveTo>
                    <a:pt x="134" y="1"/>
                  </a:moveTo>
                  <a:lnTo>
                    <a:pt x="134" y="1"/>
                  </a:lnTo>
                  <a:cubicBezTo>
                    <a:pt x="51" y="385"/>
                    <a:pt x="1" y="786"/>
                    <a:pt x="1" y="1187"/>
                  </a:cubicBezTo>
                  <a:cubicBezTo>
                    <a:pt x="101" y="803"/>
                    <a:pt x="134" y="402"/>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60"/>
            <p:cNvSpPr/>
            <p:nvPr/>
          </p:nvSpPr>
          <p:spPr>
            <a:xfrm>
              <a:off x="3859234" y="4349311"/>
              <a:ext cx="14487" cy="45030"/>
            </a:xfrm>
            <a:custGeom>
              <a:rect b="b" l="l" r="r" t="t"/>
              <a:pathLst>
                <a:path extrusionOk="0" h="1405" w="452">
                  <a:moveTo>
                    <a:pt x="2" y="1"/>
                  </a:moveTo>
                  <a:cubicBezTo>
                    <a:pt x="2" y="1"/>
                    <a:pt x="1" y="1"/>
                    <a:pt x="1" y="1"/>
                  </a:cubicBezTo>
                  <a:cubicBezTo>
                    <a:pt x="51" y="486"/>
                    <a:pt x="201" y="970"/>
                    <a:pt x="435" y="1405"/>
                  </a:cubicBezTo>
                  <a:cubicBezTo>
                    <a:pt x="452" y="1405"/>
                    <a:pt x="335" y="1087"/>
                    <a:pt x="218" y="703"/>
                  </a:cubicBezTo>
                  <a:cubicBezTo>
                    <a:pt x="87" y="328"/>
                    <a:pt x="21" y="1"/>
                    <a:pt x="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60"/>
            <p:cNvSpPr/>
            <p:nvPr/>
          </p:nvSpPr>
          <p:spPr>
            <a:xfrm>
              <a:off x="3715714" y="4111565"/>
              <a:ext cx="96983" cy="46088"/>
            </a:xfrm>
            <a:custGeom>
              <a:rect b="b" l="l" r="r" t="t"/>
              <a:pathLst>
                <a:path extrusionOk="0" h="1438" w="3026">
                  <a:moveTo>
                    <a:pt x="3025" y="1"/>
                  </a:moveTo>
                  <a:lnTo>
                    <a:pt x="3025" y="1"/>
                  </a:lnTo>
                  <a:cubicBezTo>
                    <a:pt x="2875" y="68"/>
                    <a:pt x="2724" y="134"/>
                    <a:pt x="2591" y="218"/>
                  </a:cubicBezTo>
                  <a:cubicBezTo>
                    <a:pt x="2323" y="368"/>
                    <a:pt x="1956" y="552"/>
                    <a:pt x="1538" y="753"/>
                  </a:cubicBezTo>
                  <a:cubicBezTo>
                    <a:pt x="1120" y="953"/>
                    <a:pt x="736" y="1120"/>
                    <a:pt x="452" y="1237"/>
                  </a:cubicBezTo>
                  <a:cubicBezTo>
                    <a:pt x="302" y="1287"/>
                    <a:pt x="151" y="1354"/>
                    <a:pt x="1" y="1438"/>
                  </a:cubicBezTo>
                  <a:cubicBezTo>
                    <a:pt x="51" y="1421"/>
                    <a:pt x="84" y="1421"/>
                    <a:pt x="134" y="1404"/>
                  </a:cubicBezTo>
                  <a:cubicBezTo>
                    <a:pt x="218" y="1371"/>
                    <a:pt x="335" y="1337"/>
                    <a:pt x="469" y="1287"/>
                  </a:cubicBezTo>
                  <a:cubicBezTo>
                    <a:pt x="753" y="1170"/>
                    <a:pt x="1137" y="1020"/>
                    <a:pt x="1555" y="819"/>
                  </a:cubicBezTo>
                  <a:cubicBezTo>
                    <a:pt x="1989" y="619"/>
                    <a:pt x="2357" y="418"/>
                    <a:pt x="2607" y="268"/>
                  </a:cubicBezTo>
                  <a:cubicBezTo>
                    <a:pt x="2741" y="185"/>
                    <a:pt x="2841" y="118"/>
                    <a:pt x="2925" y="68"/>
                  </a:cubicBezTo>
                  <a:cubicBezTo>
                    <a:pt x="2958" y="51"/>
                    <a:pt x="2992" y="34"/>
                    <a:pt x="302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60"/>
            <p:cNvSpPr/>
            <p:nvPr/>
          </p:nvSpPr>
          <p:spPr>
            <a:xfrm>
              <a:off x="3897790" y="4273289"/>
              <a:ext cx="27883" cy="24134"/>
            </a:xfrm>
            <a:custGeom>
              <a:rect b="b" l="l" r="r" t="t"/>
              <a:pathLst>
                <a:path extrusionOk="0" h="753" w="870">
                  <a:moveTo>
                    <a:pt x="870" y="1"/>
                  </a:moveTo>
                  <a:lnTo>
                    <a:pt x="870" y="1"/>
                  </a:lnTo>
                  <a:cubicBezTo>
                    <a:pt x="519" y="168"/>
                    <a:pt x="218" y="435"/>
                    <a:pt x="1" y="753"/>
                  </a:cubicBezTo>
                  <a:cubicBezTo>
                    <a:pt x="285" y="502"/>
                    <a:pt x="586" y="251"/>
                    <a:pt x="87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60"/>
            <p:cNvSpPr/>
            <p:nvPr/>
          </p:nvSpPr>
          <p:spPr>
            <a:xfrm>
              <a:off x="3914392" y="4272744"/>
              <a:ext cx="11282" cy="32178"/>
            </a:xfrm>
            <a:custGeom>
              <a:rect b="b" l="l" r="r" t="t"/>
              <a:pathLst>
                <a:path extrusionOk="0" h="1004" w="352">
                  <a:moveTo>
                    <a:pt x="352" y="1"/>
                  </a:moveTo>
                  <a:cubicBezTo>
                    <a:pt x="184" y="318"/>
                    <a:pt x="68" y="669"/>
                    <a:pt x="1" y="1004"/>
                  </a:cubicBezTo>
                  <a:cubicBezTo>
                    <a:pt x="151" y="686"/>
                    <a:pt x="285" y="352"/>
                    <a:pt x="35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60"/>
            <p:cNvSpPr/>
            <p:nvPr/>
          </p:nvSpPr>
          <p:spPr>
            <a:xfrm>
              <a:off x="4198227" y="4395399"/>
              <a:ext cx="35351" cy="34293"/>
            </a:xfrm>
            <a:custGeom>
              <a:rect b="b" l="l" r="r" t="t"/>
              <a:pathLst>
                <a:path extrusionOk="0" h="1070" w="1103">
                  <a:moveTo>
                    <a:pt x="34" y="0"/>
                  </a:moveTo>
                  <a:cubicBezTo>
                    <a:pt x="0" y="84"/>
                    <a:pt x="0" y="167"/>
                    <a:pt x="0" y="251"/>
                  </a:cubicBezTo>
                  <a:cubicBezTo>
                    <a:pt x="50" y="702"/>
                    <a:pt x="401" y="1053"/>
                    <a:pt x="852" y="1070"/>
                  </a:cubicBezTo>
                  <a:cubicBezTo>
                    <a:pt x="936" y="1070"/>
                    <a:pt x="1036" y="1053"/>
                    <a:pt x="1103" y="1019"/>
                  </a:cubicBezTo>
                  <a:cubicBezTo>
                    <a:pt x="1103" y="1016"/>
                    <a:pt x="1099" y="1015"/>
                    <a:pt x="1090" y="1015"/>
                  </a:cubicBezTo>
                  <a:cubicBezTo>
                    <a:pt x="1067" y="1015"/>
                    <a:pt x="1014" y="1024"/>
                    <a:pt x="940" y="1024"/>
                  </a:cubicBezTo>
                  <a:cubicBezTo>
                    <a:pt x="914" y="1024"/>
                    <a:pt x="884" y="1023"/>
                    <a:pt x="852" y="1019"/>
                  </a:cubicBezTo>
                  <a:cubicBezTo>
                    <a:pt x="451" y="969"/>
                    <a:pt x="117" y="652"/>
                    <a:pt x="50" y="251"/>
                  </a:cubicBezTo>
                  <a:cubicBezTo>
                    <a:pt x="34" y="100"/>
                    <a:pt x="50" y="0"/>
                    <a:pt x="3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60"/>
            <p:cNvSpPr/>
            <p:nvPr/>
          </p:nvSpPr>
          <p:spPr>
            <a:xfrm>
              <a:off x="3537933"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60"/>
            <p:cNvSpPr/>
            <p:nvPr/>
          </p:nvSpPr>
          <p:spPr>
            <a:xfrm>
              <a:off x="3555592" y="4400207"/>
              <a:ext cx="8621" cy="2179"/>
            </a:xfrm>
            <a:custGeom>
              <a:rect b="b" l="l" r="r" t="t"/>
              <a:pathLst>
                <a:path extrusionOk="0" h="68" w="269">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60"/>
            <p:cNvSpPr/>
            <p:nvPr/>
          </p:nvSpPr>
          <p:spPr>
            <a:xfrm>
              <a:off x="3572739"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60"/>
            <p:cNvSpPr/>
            <p:nvPr/>
          </p:nvSpPr>
          <p:spPr>
            <a:xfrm>
              <a:off x="3590398" y="4400207"/>
              <a:ext cx="8621" cy="2179"/>
            </a:xfrm>
            <a:custGeom>
              <a:rect b="b" l="l" r="r" t="t"/>
              <a:pathLst>
                <a:path extrusionOk="0" h="68" w="269">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60"/>
            <p:cNvSpPr/>
            <p:nvPr/>
          </p:nvSpPr>
          <p:spPr>
            <a:xfrm>
              <a:off x="3607545" y="4400207"/>
              <a:ext cx="9134" cy="2179"/>
            </a:xfrm>
            <a:custGeom>
              <a:rect b="b" l="l" r="r" t="t"/>
              <a:pathLst>
                <a:path extrusionOk="0" h="68" w="285">
                  <a:moveTo>
                    <a:pt x="134" y="1"/>
                  </a:moveTo>
                  <a:cubicBezTo>
                    <a:pt x="67" y="1"/>
                    <a:pt x="1" y="17"/>
                    <a:pt x="1" y="34"/>
                  </a:cubicBezTo>
                  <a:cubicBezTo>
                    <a:pt x="1" y="51"/>
                    <a:pt x="67" y="67"/>
                    <a:pt x="134" y="67"/>
                  </a:cubicBezTo>
                  <a:cubicBezTo>
                    <a:pt x="218" y="67"/>
                    <a:pt x="285" y="51"/>
                    <a:pt x="285" y="34"/>
                  </a:cubicBezTo>
                  <a:cubicBezTo>
                    <a:pt x="285"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60"/>
            <p:cNvSpPr/>
            <p:nvPr/>
          </p:nvSpPr>
          <p:spPr>
            <a:xfrm>
              <a:off x="3625237" y="4400207"/>
              <a:ext cx="8589" cy="2179"/>
            </a:xfrm>
            <a:custGeom>
              <a:rect b="b" l="l" r="r" t="t"/>
              <a:pathLst>
                <a:path extrusionOk="0" h="68" w="268">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60"/>
            <p:cNvSpPr/>
            <p:nvPr/>
          </p:nvSpPr>
          <p:spPr>
            <a:xfrm>
              <a:off x="3642351" y="4400207"/>
              <a:ext cx="9134" cy="2179"/>
            </a:xfrm>
            <a:custGeom>
              <a:rect b="b" l="l" r="r" t="t"/>
              <a:pathLst>
                <a:path extrusionOk="0" h="68" w="285">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60"/>
            <p:cNvSpPr/>
            <p:nvPr/>
          </p:nvSpPr>
          <p:spPr>
            <a:xfrm>
              <a:off x="3660043" y="4400207"/>
              <a:ext cx="8589" cy="2179"/>
            </a:xfrm>
            <a:custGeom>
              <a:rect b="b" l="l" r="r" t="t"/>
              <a:pathLst>
                <a:path extrusionOk="0" h="68" w="268">
                  <a:moveTo>
                    <a:pt x="134" y="1"/>
                  </a:moveTo>
                  <a:cubicBezTo>
                    <a:pt x="67" y="1"/>
                    <a:pt x="0" y="17"/>
                    <a:pt x="0" y="34"/>
                  </a:cubicBezTo>
                  <a:cubicBezTo>
                    <a:pt x="0" y="51"/>
                    <a:pt x="67" y="67"/>
                    <a:pt x="134" y="67"/>
                  </a:cubicBezTo>
                  <a:cubicBezTo>
                    <a:pt x="217" y="67"/>
                    <a:pt x="267" y="51"/>
                    <a:pt x="267" y="34"/>
                  </a:cubicBezTo>
                  <a:cubicBezTo>
                    <a:pt x="267"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60"/>
            <p:cNvSpPr/>
            <p:nvPr/>
          </p:nvSpPr>
          <p:spPr>
            <a:xfrm>
              <a:off x="3677703" y="4400207"/>
              <a:ext cx="8589" cy="2179"/>
            </a:xfrm>
            <a:custGeom>
              <a:rect b="b" l="l" r="r" t="t"/>
              <a:pathLst>
                <a:path extrusionOk="0" h="68" w="268">
                  <a:moveTo>
                    <a:pt x="134" y="1"/>
                  </a:moveTo>
                  <a:cubicBezTo>
                    <a:pt x="51" y="1"/>
                    <a:pt x="0" y="17"/>
                    <a:pt x="0" y="34"/>
                  </a:cubicBezTo>
                  <a:cubicBezTo>
                    <a:pt x="0"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60"/>
            <p:cNvSpPr/>
            <p:nvPr/>
          </p:nvSpPr>
          <p:spPr>
            <a:xfrm>
              <a:off x="3694849" y="4400207"/>
              <a:ext cx="9134" cy="2179"/>
            </a:xfrm>
            <a:custGeom>
              <a:rect b="b" l="l" r="r" t="t"/>
              <a:pathLst>
                <a:path extrusionOk="0" h="68" w="285">
                  <a:moveTo>
                    <a:pt x="134" y="1"/>
                  </a:moveTo>
                  <a:cubicBezTo>
                    <a:pt x="67" y="1"/>
                    <a:pt x="0" y="17"/>
                    <a:pt x="0" y="34"/>
                  </a:cubicBezTo>
                  <a:cubicBezTo>
                    <a:pt x="0" y="51"/>
                    <a:pt x="67" y="67"/>
                    <a:pt x="134" y="67"/>
                  </a:cubicBezTo>
                  <a:cubicBezTo>
                    <a:pt x="217" y="67"/>
                    <a:pt x="284" y="51"/>
                    <a:pt x="284" y="34"/>
                  </a:cubicBezTo>
                  <a:cubicBezTo>
                    <a:pt x="284"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60"/>
            <p:cNvSpPr/>
            <p:nvPr/>
          </p:nvSpPr>
          <p:spPr>
            <a:xfrm>
              <a:off x="3712509"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60"/>
            <p:cNvSpPr/>
            <p:nvPr/>
          </p:nvSpPr>
          <p:spPr>
            <a:xfrm>
              <a:off x="3729656" y="4400207"/>
              <a:ext cx="9134" cy="2179"/>
            </a:xfrm>
            <a:custGeom>
              <a:rect b="b" l="l" r="r" t="t"/>
              <a:pathLst>
                <a:path extrusionOk="0" h="68" w="285">
                  <a:moveTo>
                    <a:pt x="151" y="1"/>
                  </a:moveTo>
                  <a:cubicBezTo>
                    <a:pt x="67" y="1"/>
                    <a:pt x="0" y="17"/>
                    <a:pt x="0" y="34"/>
                  </a:cubicBezTo>
                  <a:cubicBezTo>
                    <a:pt x="0" y="51"/>
                    <a:pt x="67" y="67"/>
                    <a:pt x="151" y="67"/>
                  </a:cubicBezTo>
                  <a:cubicBezTo>
                    <a:pt x="217" y="67"/>
                    <a:pt x="284" y="51"/>
                    <a:pt x="284" y="34"/>
                  </a:cubicBezTo>
                  <a:cubicBezTo>
                    <a:pt x="284" y="17"/>
                    <a:pt x="217"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60"/>
            <p:cNvSpPr/>
            <p:nvPr/>
          </p:nvSpPr>
          <p:spPr>
            <a:xfrm>
              <a:off x="3747315"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60"/>
            <p:cNvSpPr/>
            <p:nvPr/>
          </p:nvSpPr>
          <p:spPr>
            <a:xfrm>
              <a:off x="3764975" y="4400207"/>
              <a:ext cx="8621" cy="2179"/>
            </a:xfrm>
            <a:custGeom>
              <a:rect b="b" l="l" r="r" t="t"/>
              <a:pathLst>
                <a:path extrusionOk="0" h="68" w="269">
                  <a:moveTo>
                    <a:pt x="135" y="1"/>
                  </a:moveTo>
                  <a:cubicBezTo>
                    <a:pt x="51" y="1"/>
                    <a:pt x="1" y="17"/>
                    <a:pt x="1" y="34"/>
                  </a:cubicBezTo>
                  <a:cubicBezTo>
                    <a:pt x="1" y="51"/>
                    <a:pt x="51" y="67"/>
                    <a:pt x="135" y="67"/>
                  </a:cubicBezTo>
                  <a:cubicBezTo>
                    <a:pt x="201" y="67"/>
                    <a:pt x="268" y="51"/>
                    <a:pt x="268" y="34"/>
                  </a:cubicBezTo>
                  <a:cubicBezTo>
                    <a:pt x="268" y="17"/>
                    <a:pt x="201" y="1"/>
                    <a:pt x="13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60"/>
            <p:cNvSpPr/>
            <p:nvPr/>
          </p:nvSpPr>
          <p:spPr>
            <a:xfrm>
              <a:off x="3782121"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60"/>
            <p:cNvSpPr/>
            <p:nvPr/>
          </p:nvSpPr>
          <p:spPr>
            <a:xfrm>
              <a:off x="3799813" y="4400207"/>
              <a:ext cx="8589" cy="2179"/>
            </a:xfrm>
            <a:custGeom>
              <a:rect b="b" l="l" r="r" t="t"/>
              <a:pathLst>
                <a:path extrusionOk="0" h="68" w="268">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60"/>
            <p:cNvSpPr/>
            <p:nvPr/>
          </p:nvSpPr>
          <p:spPr>
            <a:xfrm>
              <a:off x="3816928" y="4400207"/>
              <a:ext cx="8621" cy="2179"/>
            </a:xfrm>
            <a:custGeom>
              <a:rect b="b" l="l" r="r" t="t"/>
              <a:pathLst>
                <a:path extrusionOk="0" h="68" w="269">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60"/>
            <p:cNvSpPr/>
            <p:nvPr/>
          </p:nvSpPr>
          <p:spPr>
            <a:xfrm>
              <a:off x="3834619" y="4400207"/>
              <a:ext cx="8589" cy="2179"/>
            </a:xfrm>
            <a:custGeom>
              <a:rect b="b" l="l" r="r" t="t"/>
              <a:pathLst>
                <a:path extrusionOk="0" h="68" w="268">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60"/>
            <p:cNvSpPr/>
            <p:nvPr/>
          </p:nvSpPr>
          <p:spPr>
            <a:xfrm>
              <a:off x="3851734" y="4400207"/>
              <a:ext cx="9134" cy="2179"/>
            </a:xfrm>
            <a:custGeom>
              <a:rect b="b" l="l" r="r" t="t"/>
              <a:pathLst>
                <a:path extrusionOk="0" h="68" w="285">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60"/>
            <p:cNvSpPr/>
            <p:nvPr/>
          </p:nvSpPr>
          <p:spPr>
            <a:xfrm>
              <a:off x="3869426" y="4400207"/>
              <a:ext cx="8589" cy="2179"/>
            </a:xfrm>
            <a:custGeom>
              <a:rect b="b" l="l" r="r" t="t"/>
              <a:pathLst>
                <a:path extrusionOk="0" h="68" w="268">
                  <a:moveTo>
                    <a:pt x="134" y="1"/>
                  </a:moveTo>
                  <a:cubicBezTo>
                    <a:pt x="67" y="1"/>
                    <a:pt x="0" y="17"/>
                    <a:pt x="0" y="34"/>
                  </a:cubicBezTo>
                  <a:cubicBezTo>
                    <a:pt x="0" y="51"/>
                    <a:pt x="67" y="67"/>
                    <a:pt x="134" y="67"/>
                  </a:cubicBezTo>
                  <a:cubicBezTo>
                    <a:pt x="217" y="67"/>
                    <a:pt x="267" y="51"/>
                    <a:pt x="267" y="34"/>
                  </a:cubicBezTo>
                  <a:cubicBezTo>
                    <a:pt x="267"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60"/>
            <p:cNvSpPr/>
            <p:nvPr/>
          </p:nvSpPr>
          <p:spPr>
            <a:xfrm>
              <a:off x="3887085" y="4400207"/>
              <a:ext cx="8589" cy="2179"/>
            </a:xfrm>
            <a:custGeom>
              <a:rect b="b" l="l" r="r" t="t"/>
              <a:pathLst>
                <a:path extrusionOk="0" h="68" w="268">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60"/>
            <p:cNvSpPr/>
            <p:nvPr/>
          </p:nvSpPr>
          <p:spPr>
            <a:xfrm>
              <a:off x="3904232" y="4400207"/>
              <a:ext cx="8589" cy="2179"/>
            </a:xfrm>
            <a:custGeom>
              <a:rect b="b" l="l" r="r" t="t"/>
              <a:pathLst>
                <a:path extrusionOk="0" h="68" w="268">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60"/>
            <p:cNvSpPr/>
            <p:nvPr/>
          </p:nvSpPr>
          <p:spPr>
            <a:xfrm>
              <a:off x="3921892" y="4400207"/>
              <a:ext cx="8589" cy="2179"/>
            </a:xfrm>
            <a:custGeom>
              <a:rect b="b" l="l" r="r" t="t"/>
              <a:pathLst>
                <a:path extrusionOk="0" h="68" w="268">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60"/>
            <p:cNvSpPr/>
            <p:nvPr/>
          </p:nvSpPr>
          <p:spPr>
            <a:xfrm>
              <a:off x="3939038" y="4400207"/>
              <a:ext cx="9134" cy="2179"/>
            </a:xfrm>
            <a:custGeom>
              <a:rect b="b" l="l" r="r" t="t"/>
              <a:pathLst>
                <a:path extrusionOk="0" h="68" w="285">
                  <a:moveTo>
                    <a:pt x="134" y="1"/>
                  </a:moveTo>
                  <a:cubicBezTo>
                    <a:pt x="67" y="1"/>
                    <a:pt x="0" y="17"/>
                    <a:pt x="0" y="34"/>
                  </a:cubicBezTo>
                  <a:cubicBezTo>
                    <a:pt x="0" y="51"/>
                    <a:pt x="67" y="67"/>
                    <a:pt x="134" y="67"/>
                  </a:cubicBezTo>
                  <a:cubicBezTo>
                    <a:pt x="217" y="67"/>
                    <a:pt x="284" y="51"/>
                    <a:pt x="284" y="34"/>
                  </a:cubicBezTo>
                  <a:cubicBezTo>
                    <a:pt x="284"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60"/>
            <p:cNvSpPr/>
            <p:nvPr/>
          </p:nvSpPr>
          <p:spPr>
            <a:xfrm>
              <a:off x="3956698" y="4400207"/>
              <a:ext cx="8589" cy="2179"/>
            </a:xfrm>
            <a:custGeom>
              <a:rect b="b" l="l" r="r" t="t"/>
              <a:pathLst>
                <a:path extrusionOk="0" h="68" w="268">
                  <a:moveTo>
                    <a:pt x="134" y="1"/>
                  </a:moveTo>
                  <a:cubicBezTo>
                    <a:pt x="67" y="1"/>
                    <a:pt x="1" y="17"/>
                    <a:pt x="1" y="34"/>
                  </a:cubicBezTo>
                  <a:cubicBezTo>
                    <a:pt x="1" y="51"/>
                    <a:pt x="67"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60"/>
            <p:cNvSpPr/>
            <p:nvPr/>
          </p:nvSpPr>
          <p:spPr>
            <a:xfrm>
              <a:off x="3973845" y="4400207"/>
              <a:ext cx="9134" cy="2179"/>
            </a:xfrm>
            <a:custGeom>
              <a:rect b="b" l="l" r="r" t="t"/>
              <a:pathLst>
                <a:path extrusionOk="0" h="68" w="285">
                  <a:moveTo>
                    <a:pt x="151" y="1"/>
                  </a:moveTo>
                  <a:cubicBezTo>
                    <a:pt x="67" y="1"/>
                    <a:pt x="0" y="17"/>
                    <a:pt x="0" y="34"/>
                  </a:cubicBezTo>
                  <a:cubicBezTo>
                    <a:pt x="0" y="51"/>
                    <a:pt x="67" y="67"/>
                    <a:pt x="151" y="67"/>
                  </a:cubicBezTo>
                  <a:cubicBezTo>
                    <a:pt x="218" y="67"/>
                    <a:pt x="284" y="51"/>
                    <a:pt x="284" y="34"/>
                  </a:cubicBezTo>
                  <a:cubicBezTo>
                    <a:pt x="284" y="17"/>
                    <a:pt x="218"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60"/>
            <p:cNvSpPr/>
            <p:nvPr/>
          </p:nvSpPr>
          <p:spPr>
            <a:xfrm>
              <a:off x="3991504" y="4400207"/>
              <a:ext cx="8621" cy="2179"/>
            </a:xfrm>
            <a:custGeom>
              <a:rect b="b" l="l" r="r" t="t"/>
              <a:pathLst>
                <a:path extrusionOk="0" h="68" w="269">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60"/>
            <p:cNvSpPr/>
            <p:nvPr/>
          </p:nvSpPr>
          <p:spPr>
            <a:xfrm>
              <a:off x="4009196" y="4400207"/>
              <a:ext cx="8589" cy="2179"/>
            </a:xfrm>
            <a:custGeom>
              <a:rect b="b" l="l" r="r" t="t"/>
              <a:pathLst>
                <a:path extrusionOk="0" h="68" w="268">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60"/>
            <p:cNvSpPr/>
            <p:nvPr/>
          </p:nvSpPr>
          <p:spPr>
            <a:xfrm>
              <a:off x="4026310" y="4400207"/>
              <a:ext cx="8621" cy="2179"/>
            </a:xfrm>
            <a:custGeom>
              <a:rect b="b" l="l" r="r" t="t"/>
              <a:pathLst>
                <a:path extrusionOk="0" h="68" w="269">
                  <a:moveTo>
                    <a:pt x="134" y="1"/>
                  </a:moveTo>
                  <a:cubicBezTo>
                    <a:pt x="68" y="1"/>
                    <a:pt x="1" y="17"/>
                    <a:pt x="1" y="34"/>
                  </a:cubicBezTo>
                  <a:cubicBezTo>
                    <a:pt x="1" y="51"/>
                    <a:pt x="68" y="67"/>
                    <a:pt x="134" y="67"/>
                  </a:cubicBezTo>
                  <a:cubicBezTo>
                    <a:pt x="218" y="67"/>
                    <a:pt x="268" y="51"/>
                    <a:pt x="268" y="34"/>
                  </a:cubicBezTo>
                  <a:cubicBezTo>
                    <a:pt x="268"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60"/>
            <p:cNvSpPr/>
            <p:nvPr/>
          </p:nvSpPr>
          <p:spPr>
            <a:xfrm>
              <a:off x="4044002" y="4400207"/>
              <a:ext cx="8589" cy="2179"/>
            </a:xfrm>
            <a:custGeom>
              <a:rect b="b" l="l" r="r" t="t"/>
              <a:pathLst>
                <a:path extrusionOk="0" h="68" w="268">
                  <a:moveTo>
                    <a:pt x="134" y="1"/>
                  </a:moveTo>
                  <a:cubicBezTo>
                    <a:pt x="50" y="1"/>
                    <a:pt x="0" y="17"/>
                    <a:pt x="0" y="34"/>
                  </a:cubicBezTo>
                  <a:cubicBezTo>
                    <a:pt x="0" y="51"/>
                    <a:pt x="50" y="67"/>
                    <a:pt x="134" y="67"/>
                  </a:cubicBezTo>
                  <a:cubicBezTo>
                    <a:pt x="201" y="67"/>
                    <a:pt x="267" y="51"/>
                    <a:pt x="267" y="34"/>
                  </a:cubicBezTo>
                  <a:cubicBezTo>
                    <a:pt x="267"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60"/>
            <p:cNvSpPr/>
            <p:nvPr/>
          </p:nvSpPr>
          <p:spPr>
            <a:xfrm>
              <a:off x="4061117" y="4400207"/>
              <a:ext cx="9134" cy="2179"/>
            </a:xfrm>
            <a:custGeom>
              <a:rect b="b" l="l" r="r" t="t"/>
              <a:pathLst>
                <a:path extrusionOk="0" h="68" w="285">
                  <a:moveTo>
                    <a:pt x="151" y="1"/>
                  </a:moveTo>
                  <a:cubicBezTo>
                    <a:pt x="68" y="1"/>
                    <a:pt x="1" y="17"/>
                    <a:pt x="1" y="34"/>
                  </a:cubicBezTo>
                  <a:cubicBezTo>
                    <a:pt x="1" y="51"/>
                    <a:pt x="68" y="67"/>
                    <a:pt x="151" y="67"/>
                  </a:cubicBezTo>
                  <a:cubicBezTo>
                    <a:pt x="218" y="67"/>
                    <a:pt x="285" y="51"/>
                    <a:pt x="285" y="34"/>
                  </a:cubicBezTo>
                  <a:cubicBezTo>
                    <a:pt x="285" y="17"/>
                    <a:pt x="218"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60"/>
            <p:cNvSpPr/>
            <p:nvPr/>
          </p:nvSpPr>
          <p:spPr>
            <a:xfrm>
              <a:off x="4078808" y="4400207"/>
              <a:ext cx="8589" cy="2179"/>
            </a:xfrm>
            <a:custGeom>
              <a:rect b="b" l="l" r="r" t="t"/>
              <a:pathLst>
                <a:path extrusionOk="0" h="68" w="268">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60"/>
            <p:cNvSpPr/>
            <p:nvPr/>
          </p:nvSpPr>
          <p:spPr>
            <a:xfrm>
              <a:off x="4096468" y="4400207"/>
              <a:ext cx="8589" cy="2179"/>
            </a:xfrm>
            <a:custGeom>
              <a:rect b="b" l="l" r="r" t="t"/>
              <a:pathLst>
                <a:path extrusionOk="0" h="68" w="268">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60"/>
            <p:cNvSpPr/>
            <p:nvPr/>
          </p:nvSpPr>
          <p:spPr>
            <a:xfrm>
              <a:off x="4113615" y="4400207"/>
              <a:ext cx="8589" cy="2179"/>
            </a:xfrm>
            <a:custGeom>
              <a:rect b="b" l="l" r="r" t="t"/>
              <a:pathLst>
                <a:path extrusionOk="0" h="68" w="268">
                  <a:moveTo>
                    <a:pt x="134" y="1"/>
                  </a:moveTo>
                  <a:cubicBezTo>
                    <a:pt x="67" y="1"/>
                    <a:pt x="0" y="17"/>
                    <a:pt x="0" y="34"/>
                  </a:cubicBezTo>
                  <a:cubicBezTo>
                    <a:pt x="0" y="51"/>
                    <a:pt x="67" y="67"/>
                    <a:pt x="134" y="67"/>
                  </a:cubicBezTo>
                  <a:cubicBezTo>
                    <a:pt x="217" y="67"/>
                    <a:pt x="268" y="51"/>
                    <a:pt x="268" y="34"/>
                  </a:cubicBezTo>
                  <a:cubicBezTo>
                    <a:pt x="268" y="17"/>
                    <a:pt x="217"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60"/>
            <p:cNvSpPr/>
            <p:nvPr/>
          </p:nvSpPr>
          <p:spPr>
            <a:xfrm>
              <a:off x="4131274" y="4400207"/>
              <a:ext cx="8589" cy="2179"/>
            </a:xfrm>
            <a:custGeom>
              <a:rect b="b" l="l" r="r" t="t"/>
              <a:pathLst>
                <a:path extrusionOk="0" h="68" w="268">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60"/>
            <p:cNvSpPr/>
            <p:nvPr/>
          </p:nvSpPr>
          <p:spPr>
            <a:xfrm>
              <a:off x="4148421" y="4400207"/>
              <a:ext cx="9134" cy="2179"/>
            </a:xfrm>
            <a:custGeom>
              <a:rect b="b" l="l" r="r" t="t"/>
              <a:pathLst>
                <a:path extrusionOk="0" h="68" w="285">
                  <a:moveTo>
                    <a:pt x="134" y="1"/>
                  </a:moveTo>
                  <a:cubicBezTo>
                    <a:pt x="67" y="1"/>
                    <a:pt x="0" y="17"/>
                    <a:pt x="0" y="34"/>
                  </a:cubicBezTo>
                  <a:cubicBezTo>
                    <a:pt x="0" y="51"/>
                    <a:pt x="67" y="67"/>
                    <a:pt x="134" y="67"/>
                  </a:cubicBezTo>
                  <a:cubicBezTo>
                    <a:pt x="218" y="67"/>
                    <a:pt x="284" y="51"/>
                    <a:pt x="284" y="34"/>
                  </a:cubicBezTo>
                  <a:cubicBezTo>
                    <a:pt x="284"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60"/>
            <p:cNvSpPr/>
            <p:nvPr/>
          </p:nvSpPr>
          <p:spPr>
            <a:xfrm>
              <a:off x="4166080" y="4400207"/>
              <a:ext cx="8621" cy="2179"/>
            </a:xfrm>
            <a:custGeom>
              <a:rect b="b" l="l" r="r" t="t"/>
              <a:pathLst>
                <a:path extrusionOk="0" h="68" w="269">
                  <a:moveTo>
                    <a:pt x="134" y="1"/>
                  </a:moveTo>
                  <a:cubicBezTo>
                    <a:pt x="51"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60"/>
            <p:cNvSpPr/>
            <p:nvPr/>
          </p:nvSpPr>
          <p:spPr>
            <a:xfrm>
              <a:off x="4183227" y="4400207"/>
              <a:ext cx="9134" cy="2179"/>
            </a:xfrm>
            <a:custGeom>
              <a:rect b="b" l="l" r="r" t="t"/>
              <a:pathLst>
                <a:path extrusionOk="0" h="68" w="285">
                  <a:moveTo>
                    <a:pt x="134" y="1"/>
                  </a:moveTo>
                  <a:cubicBezTo>
                    <a:pt x="67" y="1"/>
                    <a:pt x="0" y="17"/>
                    <a:pt x="0" y="34"/>
                  </a:cubicBezTo>
                  <a:cubicBezTo>
                    <a:pt x="0" y="51"/>
                    <a:pt x="67" y="67"/>
                    <a:pt x="134" y="67"/>
                  </a:cubicBezTo>
                  <a:cubicBezTo>
                    <a:pt x="218" y="67"/>
                    <a:pt x="284" y="51"/>
                    <a:pt x="284" y="34"/>
                  </a:cubicBezTo>
                  <a:cubicBezTo>
                    <a:pt x="284" y="17"/>
                    <a:pt x="218"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60"/>
            <p:cNvSpPr/>
            <p:nvPr/>
          </p:nvSpPr>
          <p:spPr>
            <a:xfrm>
              <a:off x="4200887" y="4400207"/>
              <a:ext cx="8621" cy="2179"/>
            </a:xfrm>
            <a:custGeom>
              <a:rect b="b" l="l" r="r" t="t"/>
              <a:pathLst>
                <a:path extrusionOk="0" h="68" w="269">
                  <a:moveTo>
                    <a:pt x="134" y="1"/>
                  </a:moveTo>
                  <a:cubicBezTo>
                    <a:pt x="68" y="1"/>
                    <a:pt x="1" y="17"/>
                    <a:pt x="1" y="34"/>
                  </a:cubicBezTo>
                  <a:cubicBezTo>
                    <a:pt x="1" y="51"/>
                    <a:pt x="51" y="67"/>
                    <a:pt x="134" y="67"/>
                  </a:cubicBezTo>
                  <a:cubicBezTo>
                    <a:pt x="201" y="67"/>
                    <a:pt x="268" y="51"/>
                    <a:pt x="268" y="34"/>
                  </a:cubicBezTo>
                  <a:cubicBezTo>
                    <a:pt x="268" y="17"/>
                    <a:pt x="201" y="1"/>
                    <a:pt x="13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60"/>
            <p:cNvSpPr/>
            <p:nvPr/>
          </p:nvSpPr>
          <p:spPr>
            <a:xfrm>
              <a:off x="4218034" y="4400207"/>
              <a:ext cx="9134" cy="2179"/>
            </a:xfrm>
            <a:custGeom>
              <a:rect b="b" l="l" r="r" t="t"/>
              <a:pathLst>
                <a:path extrusionOk="0" h="68" w="285">
                  <a:moveTo>
                    <a:pt x="151" y="1"/>
                  </a:moveTo>
                  <a:cubicBezTo>
                    <a:pt x="67" y="1"/>
                    <a:pt x="0" y="17"/>
                    <a:pt x="0" y="34"/>
                  </a:cubicBezTo>
                  <a:cubicBezTo>
                    <a:pt x="0" y="51"/>
                    <a:pt x="67" y="67"/>
                    <a:pt x="151" y="67"/>
                  </a:cubicBezTo>
                  <a:cubicBezTo>
                    <a:pt x="218" y="67"/>
                    <a:pt x="284" y="51"/>
                    <a:pt x="284" y="34"/>
                  </a:cubicBezTo>
                  <a:cubicBezTo>
                    <a:pt x="284" y="17"/>
                    <a:pt x="218"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60"/>
            <p:cNvSpPr/>
            <p:nvPr/>
          </p:nvSpPr>
          <p:spPr>
            <a:xfrm>
              <a:off x="4235693" y="4400207"/>
              <a:ext cx="577" cy="2179"/>
            </a:xfrm>
            <a:custGeom>
              <a:rect b="b" l="l" r="r" t="t"/>
              <a:pathLst>
                <a:path extrusionOk="0" h="68" w="18">
                  <a:moveTo>
                    <a:pt x="1" y="1"/>
                  </a:moveTo>
                  <a:cubicBezTo>
                    <a:pt x="1" y="1"/>
                    <a:pt x="1" y="17"/>
                    <a:pt x="1" y="34"/>
                  </a:cubicBezTo>
                  <a:cubicBezTo>
                    <a:pt x="1" y="51"/>
                    <a:pt x="1" y="67"/>
                    <a:pt x="1" y="67"/>
                  </a:cubicBezTo>
                  <a:cubicBezTo>
                    <a:pt x="18" y="67"/>
                    <a:pt x="18" y="51"/>
                    <a:pt x="18" y="34"/>
                  </a:cubicBezTo>
                  <a:cubicBezTo>
                    <a:pt x="18" y="17"/>
                    <a:pt x="18" y="1"/>
                    <a:pt x="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60"/>
            <p:cNvSpPr/>
            <p:nvPr/>
          </p:nvSpPr>
          <p:spPr>
            <a:xfrm>
              <a:off x="3760167" y="4143550"/>
              <a:ext cx="5929" cy="7147"/>
            </a:xfrm>
            <a:custGeom>
              <a:rect b="b" l="l" r="r" t="t"/>
              <a:pathLst>
                <a:path extrusionOk="0" h="223" w="185">
                  <a:moveTo>
                    <a:pt x="12" y="1"/>
                  </a:moveTo>
                  <a:cubicBezTo>
                    <a:pt x="7" y="1"/>
                    <a:pt x="3" y="2"/>
                    <a:pt x="1" y="5"/>
                  </a:cubicBezTo>
                  <a:cubicBezTo>
                    <a:pt x="1" y="5"/>
                    <a:pt x="17" y="72"/>
                    <a:pt x="51" y="122"/>
                  </a:cubicBezTo>
                  <a:cubicBezTo>
                    <a:pt x="101" y="189"/>
                    <a:pt x="151" y="222"/>
                    <a:pt x="168" y="222"/>
                  </a:cubicBezTo>
                  <a:cubicBezTo>
                    <a:pt x="184" y="206"/>
                    <a:pt x="168" y="156"/>
                    <a:pt x="118" y="89"/>
                  </a:cubicBezTo>
                  <a:cubicBezTo>
                    <a:pt x="76" y="33"/>
                    <a:pt x="35" y="1"/>
                    <a:pt x="1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60"/>
            <p:cNvSpPr/>
            <p:nvPr/>
          </p:nvSpPr>
          <p:spPr>
            <a:xfrm>
              <a:off x="3769814" y="4157524"/>
              <a:ext cx="6442" cy="7243"/>
            </a:xfrm>
            <a:custGeom>
              <a:rect b="b" l="l" r="r" t="t"/>
              <a:pathLst>
                <a:path extrusionOk="0" h="226" w="201">
                  <a:moveTo>
                    <a:pt x="25" y="0"/>
                  </a:moveTo>
                  <a:cubicBezTo>
                    <a:pt x="22" y="0"/>
                    <a:pt x="19" y="1"/>
                    <a:pt x="17" y="4"/>
                  </a:cubicBezTo>
                  <a:cubicBezTo>
                    <a:pt x="0" y="20"/>
                    <a:pt x="34" y="70"/>
                    <a:pt x="67" y="137"/>
                  </a:cubicBezTo>
                  <a:cubicBezTo>
                    <a:pt x="109" y="193"/>
                    <a:pt x="150" y="225"/>
                    <a:pt x="173" y="225"/>
                  </a:cubicBezTo>
                  <a:cubicBezTo>
                    <a:pt x="177" y="225"/>
                    <a:pt x="181" y="224"/>
                    <a:pt x="184" y="221"/>
                  </a:cubicBezTo>
                  <a:cubicBezTo>
                    <a:pt x="201" y="221"/>
                    <a:pt x="167" y="154"/>
                    <a:pt x="134" y="104"/>
                  </a:cubicBezTo>
                  <a:cubicBezTo>
                    <a:pt x="90" y="46"/>
                    <a:pt x="47" y="0"/>
                    <a:pt x="2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60"/>
            <p:cNvSpPr/>
            <p:nvPr/>
          </p:nvSpPr>
          <p:spPr>
            <a:xfrm>
              <a:off x="3779974" y="4171947"/>
              <a:ext cx="5929" cy="7243"/>
            </a:xfrm>
            <a:custGeom>
              <a:rect b="b" l="l" r="r" t="t"/>
              <a:pathLst>
                <a:path extrusionOk="0" h="226" w="185">
                  <a:moveTo>
                    <a:pt x="29" y="1"/>
                  </a:moveTo>
                  <a:cubicBezTo>
                    <a:pt x="24" y="1"/>
                    <a:pt x="20" y="2"/>
                    <a:pt x="18" y="5"/>
                  </a:cubicBezTo>
                  <a:cubicBezTo>
                    <a:pt x="1" y="5"/>
                    <a:pt x="34" y="72"/>
                    <a:pt x="68" y="138"/>
                  </a:cubicBezTo>
                  <a:cubicBezTo>
                    <a:pt x="111" y="182"/>
                    <a:pt x="154" y="225"/>
                    <a:pt x="176" y="225"/>
                  </a:cubicBezTo>
                  <a:cubicBezTo>
                    <a:pt x="180" y="225"/>
                    <a:pt x="182" y="224"/>
                    <a:pt x="185" y="222"/>
                  </a:cubicBezTo>
                  <a:cubicBezTo>
                    <a:pt x="185" y="205"/>
                    <a:pt x="168" y="155"/>
                    <a:pt x="134" y="88"/>
                  </a:cubicBezTo>
                  <a:cubicBezTo>
                    <a:pt x="93" y="33"/>
                    <a:pt x="51" y="1"/>
                    <a:pt x="2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60"/>
            <p:cNvSpPr/>
            <p:nvPr/>
          </p:nvSpPr>
          <p:spPr>
            <a:xfrm>
              <a:off x="3790166" y="4186017"/>
              <a:ext cx="5929" cy="7532"/>
            </a:xfrm>
            <a:custGeom>
              <a:rect b="b" l="l" r="r" t="t"/>
              <a:pathLst>
                <a:path extrusionOk="0" h="235" w="185">
                  <a:moveTo>
                    <a:pt x="17" y="0"/>
                  </a:moveTo>
                  <a:cubicBezTo>
                    <a:pt x="0" y="17"/>
                    <a:pt x="17" y="84"/>
                    <a:pt x="67" y="134"/>
                  </a:cubicBezTo>
                  <a:cubicBezTo>
                    <a:pt x="117" y="201"/>
                    <a:pt x="151" y="234"/>
                    <a:pt x="167" y="234"/>
                  </a:cubicBezTo>
                  <a:cubicBezTo>
                    <a:pt x="184" y="217"/>
                    <a:pt x="167" y="151"/>
                    <a:pt x="117" y="100"/>
                  </a:cubicBezTo>
                  <a:cubicBezTo>
                    <a:pt x="84" y="34"/>
                    <a:pt x="34" y="0"/>
                    <a:pt x="1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60"/>
            <p:cNvSpPr/>
            <p:nvPr/>
          </p:nvSpPr>
          <p:spPr>
            <a:xfrm>
              <a:off x="3800326" y="4200375"/>
              <a:ext cx="5929" cy="7179"/>
            </a:xfrm>
            <a:custGeom>
              <a:rect b="b" l="l" r="r" t="t"/>
              <a:pathLst>
                <a:path extrusionOk="0" h="224" w="185">
                  <a:moveTo>
                    <a:pt x="26" y="0"/>
                  </a:moveTo>
                  <a:cubicBezTo>
                    <a:pt x="23" y="0"/>
                    <a:pt x="20" y="1"/>
                    <a:pt x="17" y="3"/>
                  </a:cubicBezTo>
                  <a:cubicBezTo>
                    <a:pt x="1" y="20"/>
                    <a:pt x="17" y="70"/>
                    <a:pt x="68" y="137"/>
                  </a:cubicBezTo>
                  <a:cubicBezTo>
                    <a:pt x="97" y="180"/>
                    <a:pt x="138" y="224"/>
                    <a:pt x="159" y="224"/>
                  </a:cubicBezTo>
                  <a:cubicBezTo>
                    <a:pt x="163" y="224"/>
                    <a:pt x="166" y="223"/>
                    <a:pt x="168" y="221"/>
                  </a:cubicBezTo>
                  <a:cubicBezTo>
                    <a:pt x="185" y="221"/>
                    <a:pt x="168" y="154"/>
                    <a:pt x="118" y="87"/>
                  </a:cubicBezTo>
                  <a:cubicBezTo>
                    <a:pt x="89" y="43"/>
                    <a:pt x="47" y="0"/>
                    <a:pt x="26"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60"/>
            <p:cNvSpPr/>
            <p:nvPr/>
          </p:nvSpPr>
          <p:spPr>
            <a:xfrm>
              <a:off x="3810518" y="4214798"/>
              <a:ext cx="5897" cy="7115"/>
            </a:xfrm>
            <a:custGeom>
              <a:rect b="b" l="l" r="r" t="t"/>
              <a:pathLst>
                <a:path extrusionOk="0" h="222" w="184">
                  <a:moveTo>
                    <a:pt x="27" y="0"/>
                  </a:moveTo>
                  <a:cubicBezTo>
                    <a:pt x="23" y="0"/>
                    <a:pt x="20" y="2"/>
                    <a:pt x="17" y="4"/>
                  </a:cubicBezTo>
                  <a:cubicBezTo>
                    <a:pt x="0" y="4"/>
                    <a:pt x="17" y="71"/>
                    <a:pt x="67" y="121"/>
                  </a:cubicBezTo>
                  <a:cubicBezTo>
                    <a:pt x="100" y="188"/>
                    <a:pt x="151" y="222"/>
                    <a:pt x="167" y="222"/>
                  </a:cubicBezTo>
                  <a:cubicBezTo>
                    <a:pt x="184" y="205"/>
                    <a:pt x="167" y="155"/>
                    <a:pt x="117" y="88"/>
                  </a:cubicBezTo>
                  <a:cubicBezTo>
                    <a:pt x="76" y="33"/>
                    <a:pt x="46" y="0"/>
                    <a:pt x="2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60"/>
            <p:cNvSpPr/>
            <p:nvPr/>
          </p:nvSpPr>
          <p:spPr>
            <a:xfrm>
              <a:off x="3820133" y="4228739"/>
              <a:ext cx="6474" cy="7243"/>
            </a:xfrm>
            <a:custGeom>
              <a:rect b="b" l="l" r="r" t="t"/>
              <a:pathLst>
                <a:path extrusionOk="0" h="226" w="202">
                  <a:moveTo>
                    <a:pt x="26" y="1"/>
                  </a:moveTo>
                  <a:cubicBezTo>
                    <a:pt x="23" y="1"/>
                    <a:pt x="20" y="2"/>
                    <a:pt x="18" y="4"/>
                  </a:cubicBezTo>
                  <a:cubicBezTo>
                    <a:pt x="1" y="21"/>
                    <a:pt x="34" y="71"/>
                    <a:pt x="68" y="138"/>
                  </a:cubicBezTo>
                  <a:cubicBezTo>
                    <a:pt x="109" y="193"/>
                    <a:pt x="151" y="225"/>
                    <a:pt x="173" y="225"/>
                  </a:cubicBezTo>
                  <a:cubicBezTo>
                    <a:pt x="178" y="225"/>
                    <a:pt x="182" y="224"/>
                    <a:pt x="185" y="221"/>
                  </a:cubicBezTo>
                  <a:cubicBezTo>
                    <a:pt x="201" y="221"/>
                    <a:pt x="168" y="154"/>
                    <a:pt x="135" y="104"/>
                  </a:cubicBezTo>
                  <a:cubicBezTo>
                    <a:pt x="91" y="46"/>
                    <a:pt x="48" y="1"/>
                    <a:pt x="2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60"/>
            <p:cNvSpPr/>
            <p:nvPr/>
          </p:nvSpPr>
          <p:spPr>
            <a:xfrm>
              <a:off x="3830325" y="4243162"/>
              <a:ext cx="6442" cy="7243"/>
            </a:xfrm>
            <a:custGeom>
              <a:rect b="b" l="l" r="r" t="t"/>
              <a:pathLst>
                <a:path extrusionOk="0" h="226" w="201">
                  <a:moveTo>
                    <a:pt x="29" y="1"/>
                  </a:moveTo>
                  <a:cubicBezTo>
                    <a:pt x="24" y="1"/>
                    <a:pt x="20" y="2"/>
                    <a:pt x="17" y="5"/>
                  </a:cubicBezTo>
                  <a:cubicBezTo>
                    <a:pt x="0" y="5"/>
                    <a:pt x="34" y="72"/>
                    <a:pt x="67" y="139"/>
                  </a:cubicBezTo>
                  <a:cubicBezTo>
                    <a:pt x="111" y="182"/>
                    <a:pt x="154" y="226"/>
                    <a:pt x="176" y="226"/>
                  </a:cubicBezTo>
                  <a:cubicBezTo>
                    <a:pt x="179" y="226"/>
                    <a:pt x="182" y="224"/>
                    <a:pt x="184" y="222"/>
                  </a:cubicBezTo>
                  <a:cubicBezTo>
                    <a:pt x="201" y="206"/>
                    <a:pt x="168" y="155"/>
                    <a:pt x="134" y="89"/>
                  </a:cubicBezTo>
                  <a:cubicBezTo>
                    <a:pt x="93" y="33"/>
                    <a:pt x="51" y="1"/>
                    <a:pt x="2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60"/>
            <p:cNvSpPr/>
            <p:nvPr/>
          </p:nvSpPr>
          <p:spPr>
            <a:xfrm>
              <a:off x="3840485" y="4257232"/>
              <a:ext cx="5929" cy="7532"/>
            </a:xfrm>
            <a:custGeom>
              <a:rect b="b" l="l" r="r" t="t"/>
              <a:pathLst>
                <a:path extrusionOk="0" h="235" w="185">
                  <a:moveTo>
                    <a:pt x="18" y="0"/>
                  </a:moveTo>
                  <a:cubicBezTo>
                    <a:pt x="1" y="17"/>
                    <a:pt x="18" y="84"/>
                    <a:pt x="68" y="134"/>
                  </a:cubicBezTo>
                  <a:cubicBezTo>
                    <a:pt x="118" y="201"/>
                    <a:pt x="168" y="234"/>
                    <a:pt x="185" y="234"/>
                  </a:cubicBezTo>
                  <a:cubicBezTo>
                    <a:pt x="185" y="218"/>
                    <a:pt x="168" y="151"/>
                    <a:pt x="135" y="101"/>
                  </a:cubicBezTo>
                  <a:cubicBezTo>
                    <a:pt x="84" y="34"/>
                    <a:pt x="34" y="0"/>
                    <a:pt x="1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60"/>
            <p:cNvSpPr/>
            <p:nvPr/>
          </p:nvSpPr>
          <p:spPr>
            <a:xfrm>
              <a:off x="3850676" y="4271590"/>
              <a:ext cx="5929" cy="7211"/>
            </a:xfrm>
            <a:custGeom>
              <a:rect b="b" l="l" r="r" t="t"/>
              <a:pathLst>
                <a:path extrusionOk="0" h="225" w="185">
                  <a:moveTo>
                    <a:pt x="25" y="0"/>
                  </a:moveTo>
                  <a:cubicBezTo>
                    <a:pt x="22" y="0"/>
                    <a:pt x="19" y="1"/>
                    <a:pt x="17" y="4"/>
                  </a:cubicBezTo>
                  <a:cubicBezTo>
                    <a:pt x="0" y="20"/>
                    <a:pt x="17" y="70"/>
                    <a:pt x="67" y="137"/>
                  </a:cubicBezTo>
                  <a:cubicBezTo>
                    <a:pt x="96" y="181"/>
                    <a:pt x="138" y="224"/>
                    <a:pt x="159" y="224"/>
                  </a:cubicBezTo>
                  <a:cubicBezTo>
                    <a:pt x="162" y="224"/>
                    <a:pt x="165" y="223"/>
                    <a:pt x="167" y="221"/>
                  </a:cubicBezTo>
                  <a:cubicBezTo>
                    <a:pt x="184" y="221"/>
                    <a:pt x="167" y="154"/>
                    <a:pt x="117" y="87"/>
                  </a:cubicBezTo>
                  <a:cubicBezTo>
                    <a:pt x="88" y="44"/>
                    <a:pt x="47" y="0"/>
                    <a:pt x="2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60"/>
            <p:cNvSpPr/>
            <p:nvPr/>
          </p:nvSpPr>
          <p:spPr>
            <a:xfrm>
              <a:off x="3860836" y="4286013"/>
              <a:ext cx="5929" cy="7115"/>
            </a:xfrm>
            <a:custGeom>
              <a:rect b="b" l="l" r="r" t="t"/>
              <a:pathLst>
                <a:path extrusionOk="0" h="222" w="185">
                  <a:moveTo>
                    <a:pt x="29" y="0"/>
                  </a:moveTo>
                  <a:cubicBezTo>
                    <a:pt x="24" y="0"/>
                    <a:pt x="20" y="2"/>
                    <a:pt x="18" y="5"/>
                  </a:cubicBezTo>
                  <a:cubicBezTo>
                    <a:pt x="1" y="5"/>
                    <a:pt x="18" y="72"/>
                    <a:pt x="68" y="122"/>
                  </a:cubicBezTo>
                  <a:cubicBezTo>
                    <a:pt x="101" y="188"/>
                    <a:pt x="151" y="222"/>
                    <a:pt x="168" y="222"/>
                  </a:cubicBezTo>
                  <a:cubicBezTo>
                    <a:pt x="185" y="205"/>
                    <a:pt x="168" y="155"/>
                    <a:pt x="118" y="88"/>
                  </a:cubicBezTo>
                  <a:cubicBezTo>
                    <a:pt x="90" y="33"/>
                    <a:pt x="51" y="0"/>
                    <a:pt x="29"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60"/>
            <p:cNvSpPr/>
            <p:nvPr/>
          </p:nvSpPr>
          <p:spPr>
            <a:xfrm>
              <a:off x="3871028" y="4299954"/>
              <a:ext cx="5929" cy="7243"/>
            </a:xfrm>
            <a:custGeom>
              <a:rect b="b" l="l" r="r" t="t"/>
              <a:pathLst>
                <a:path extrusionOk="0" h="226" w="185">
                  <a:moveTo>
                    <a:pt x="9" y="1"/>
                  </a:moveTo>
                  <a:cubicBezTo>
                    <a:pt x="5" y="1"/>
                    <a:pt x="2" y="2"/>
                    <a:pt x="0" y="4"/>
                  </a:cubicBezTo>
                  <a:cubicBezTo>
                    <a:pt x="0" y="21"/>
                    <a:pt x="17" y="71"/>
                    <a:pt x="50" y="138"/>
                  </a:cubicBezTo>
                  <a:cubicBezTo>
                    <a:pt x="92" y="193"/>
                    <a:pt x="133" y="226"/>
                    <a:pt x="156" y="226"/>
                  </a:cubicBezTo>
                  <a:cubicBezTo>
                    <a:pt x="161" y="226"/>
                    <a:pt x="164" y="224"/>
                    <a:pt x="167" y="221"/>
                  </a:cubicBezTo>
                  <a:cubicBezTo>
                    <a:pt x="184" y="221"/>
                    <a:pt x="167" y="155"/>
                    <a:pt x="117" y="104"/>
                  </a:cubicBezTo>
                  <a:cubicBezTo>
                    <a:pt x="74" y="46"/>
                    <a:pt x="30" y="1"/>
                    <a:pt x="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60"/>
            <p:cNvSpPr/>
            <p:nvPr/>
          </p:nvSpPr>
          <p:spPr>
            <a:xfrm>
              <a:off x="3881188" y="4313992"/>
              <a:ext cx="6474" cy="7147"/>
            </a:xfrm>
            <a:custGeom>
              <a:rect b="b" l="l" r="r" t="t"/>
              <a:pathLst>
                <a:path extrusionOk="0" h="223" w="202">
                  <a:moveTo>
                    <a:pt x="17" y="1"/>
                  </a:moveTo>
                  <a:cubicBezTo>
                    <a:pt x="1" y="17"/>
                    <a:pt x="17" y="84"/>
                    <a:pt x="68" y="134"/>
                  </a:cubicBezTo>
                  <a:cubicBezTo>
                    <a:pt x="109" y="190"/>
                    <a:pt x="151" y="222"/>
                    <a:pt x="173" y="222"/>
                  </a:cubicBezTo>
                  <a:cubicBezTo>
                    <a:pt x="178" y="222"/>
                    <a:pt x="182" y="221"/>
                    <a:pt x="185" y="218"/>
                  </a:cubicBezTo>
                  <a:cubicBezTo>
                    <a:pt x="201" y="201"/>
                    <a:pt x="168" y="151"/>
                    <a:pt x="134" y="84"/>
                  </a:cubicBezTo>
                  <a:cubicBezTo>
                    <a:pt x="84" y="34"/>
                    <a:pt x="34" y="1"/>
                    <a:pt x="1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60"/>
            <p:cNvSpPr/>
            <p:nvPr/>
          </p:nvSpPr>
          <p:spPr>
            <a:xfrm>
              <a:off x="3892438" y="4327229"/>
              <a:ext cx="7532" cy="6218"/>
            </a:xfrm>
            <a:custGeom>
              <a:rect b="b" l="l" r="r" t="t"/>
              <a:pathLst>
                <a:path extrusionOk="0" h="194" w="235">
                  <a:moveTo>
                    <a:pt x="29" y="1"/>
                  </a:moveTo>
                  <a:cubicBezTo>
                    <a:pt x="24" y="1"/>
                    <a:pt x="20" y="2"/>
                    <a:pt x="17" y="5"/>
                  </a:cubicBezTo>
                  <a:cubicBezTo>
                    <a:pt x="1" y="22"/>
                    <a:pt x="51" y="72"/>
                    <a:pt x="101" y="122"/>
                  </a:cubicBezTo>
                  <a:cubicBezTo>
                    <a:pt x="142" y="163"/>
                    <a:pt x="195" y="193"/>
                    <a:pt x="221" y="193"/>
                  </a:cubicBezTo>
                  <a:cubicBezTo>
                    <a:pt x="227" y="193"/>
                    <a:pt x="232" y="192"/>
                    <a:pt x="235" y="189"/>
                  </a:cubicBezTo>
                  <a:cubicBezTo>
                    <a:pt x="235" y="172"/>
                    <a:pt x="201" y="122"/>
                    <a:pt x="151" y="72"/>
                  </a:cubicBezTo>
                  <a:cubicBezTo>
                    <a:pt x="96" y="31"/>
                    <a:pt x="52" y="1"/>
                    <a:pt x="29"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60"/>
            <p:cNvSpPr/>
            <p:nvPr/>
          </p:nvSpPr>
          <p:spPr>
            <a:xfrm>
              <a:off x="3906379" y="4337870"/>
              <a:ext cx="8589" cy="4199"/>
            </a:xfrm>
            <a:custGeom>
              <a:rect b="b" l="l" r="r" t="t"/>
              <a:pathLst>
                <a:path extrusionOk="0" h="131" w="268">
                  <a:moveTo>
                    <a:pt x="40" y="1"/>
                  </a:moveTo>
                  <a:cubicBezTo>
                    <a:pt x="29" y="1"/>
                    <a:pt x="22" y="3"/>
                    <a:pt x="17" y="7"/>
                  </a:cubicBezTo>
                  <a:cubicBezTo>
                    <a:pt x="0" y="24"/>
                    <a:pt x="50" y="58"/>
                    <a:pt x="117" y="91"/>
                  </a:cubicBezTo>
                  <a:cubicBezTo>
                    <a:pt x="166" y="115"/>
                    <a:pt x="215" y="131"/>
                    <a:pt x="244" y="131"/>
                  </a:cubicBezTo>
                  <a:cubicBezTo>
                    <a:pt x="255" y="131"/>
                    <a:pt x="263" y="129"/>
                    <a:pt x="267" y="124"/>
                  </a:cubicBezTo>
                  <a:cubicBezTo>
                    <a:pt x="267" y="108"/>
                    <a:pt x="217" y="58"/>
                    <a:pt x="150" y="24"/>
                  </a:cubicBezTo>
                  <a:cubicBezTo>
                    <a:pt x="103" y="12"/>
                    <a:pt x="64" y="1"/>
                    <a:pt x="4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60"/>
            <p:cNvSpPr/>
            <p:nvPr/>
          </p:nvSpPr>
          <p:spPr>
            <a:xfrm>
              <a:off x="4500234" y="4235278"/>
              <a:ext cx="362037" cy="238388"/>
            </a:xfrm>
            <a:custGeom>
              <a:rect b="b" l="l" r="r" t="t"/>
              <a:pathLst>
                <a:path extrusionOk="0" h="7438" w="11296">
                  <a:moveTo>
                    <a:pt x="2290" y="0"/>
                  </a:moveTo>
                  <a:lnTo>
                    <a:pt x="1" y="17"/>
                  </a:lnTo>
                  <a:cubicBezTo>
                    <a:pt x="1" y="17"/>
                    <a:pt x="302" y="3225"/>
                    <a:pt x="1304" y="5782"/>
                  </a:cubicBezTo>
                  <a:cubicBezTo>
                    <a:pt x="1838" y="7135"/>
                    <a:pt x="4036" y="7437"/>
                    <a:pt x="5893" y="7437"/>
                  </a:cubicBezTo>
                  <a:cubicBezTo>
                    <a:pt x="7176" y="7437"/>
                    <a:pt x="8295" y="7293"/>
                    <a:pt x="8589" y="7252"/>
                  </a:cubicBezTo>
                  <a:cubicBezTo>
                    <a:pt x="9140" y="7252"/>
                    <a:pt x="9692" y="7235"/>
                    <a:pt x="10243" y="7185"/>
                  </a:cubicBezTo>
                  <a:cubicBezTo>
                    <a:pt x="10878" y="7102"/>
                    <a:pt x="10878" y="7035"/>
                    <a:pt x="10861" y="6968"/>
                  </a:cubicBezTo>
                  <a:cubicBezTo>
                    <a:pt x="10844" y="6915"/>
                    <a:pt x="10755" y="6898"/>
                    <a:pt x="10636" y="6898"/>
                  </a:cubicBezTo>
                  <a:cubicBezTo>
                    <a:pt x="10434" y="6898"/>
                    <a:pt x="10146" y="6947"/>
                    <a:pt x="9987" y="6947"/>
                  </a:cubicBezTo>
                  <a:cubicBezTo>
                    <a:pt x="9889" y="6947"/>
                    <a:pt x="9841" y="6929"/>
                    <a:pt x="9892" y="6868"/>
                  </a:cubicBezTo>
                  <a:cubicBezTo>
                    <a:pt x="10093" y="6667"/>
                    <a:pt x="11262" y="6634"/>
                    <a:pt x="11196" y="6433"/>
                  </a:cubicBezTo>
                  <a:cubicBezTo>
                    <a:pt x="11168" y="6360"/>
                    <a:pt x="11064" y="6333"/>
                    <a:pt x="10925" y="6333"/>
                  </a:cubicBezTo>
                  <a:cubicBezTo>
                    <a:pt x="10555" y="6333"/>
                    <a:pt x="9936" y="6526"/>
                    <a:pt x="9876" y="6550"/>
                  </a:cubicBezTo>
                  <a:cubicBezTo>
                    <a:pt x="9870" y="6551"/>
                    <a:pt x="9865" y="6551"/>
                    <a:pt x="9860" y="6551"/>
                  </a:cubicBezTo>
                  <a:cubicBezTo>
                    <a:pt x="9771" y="6551"/>
                    <a:pt x="9730" y="6416"/>
                    <a:pt x="9825" y="6400"/>
                  </a:cubicBezTo>
                  <a:cubicBezTo>
                    <a:pt x="9959" y="6383"/>
                    <a:pt x="11296" y="6116"/>
                    <a:pt x="11196" y="5848"/>
                  </a:cubicBezTo>
                  <a:cubicBezTo>
                    <a:pt x="11176" y="5790"/>
                    <a:pt x="11126" y="5772"/>
                    <a:pt x="11072" y="5772"/>
                  </a:cubicBezTo>
                  <a:cubicBezTo>
                    <a:pt x="10988" y="5772"/>
                    <a:pt x="10895" y="5815"/>
                    <a:pt x="10895" y="5815"/>
                  </a:cubicBezTo>
                  <a:cubicBezTo>
                    <a:pt x="10895" y="5815"/>
                    <a:pt x="10022" y="6063"/>
                    <a:pt x="9723" y="6063"/>
                  </a:cubicBezTo>
                  <a:cubicBezTo>
                    <a:pt x="9666" y="6063"/>
                    <a:pt x="9630" y="6054"/>
                    <a:pt x="9625" y="6032"/>
                  </a:cubicBezTo>
                  <a:cubicBezTo>
                    <a:pt x="9575" y="5915"/>
                    <a:pt x="10293" y="5681"/>
                    <a:pt x="10544" y="5614"/>
                  </a:cubicBezTo>
                  <a:cubicBezTo>
                    <a:pt x="10795" y="5564"/>
                    <a:pt x="10861" y="5414"/>
                    <a:pt x="10744" y="5330"/>
                  </a:cubicBezTo>
                  <a:cubicBezTo>
                    <a:pt x="10731" y="5320"/>
                    <a:pt x="10700" y="5315"/>
                    <a:pt x="10656" y="5315"/>
                  </a:cubicBezTo>
                  <a:cubicBezTo>
                    <a:pt x="10427" y="5315"/>
                    <a:pt x="9855" y="5441"/>
                    <a:pt x="9658" y="5497"/>
                  </a:cubicBezTo>
                  <a:cubicBezTo>
                    <a:pt x="9520" y="5534"/>
                    <a:pt x="9253" y="5612"/>
                    <a:pt x="9085" y="5612"/>
                  </a:cubicBezTo>
                  <a:cubicBezTo>
                    <a:pt x="8950" y="5612"/>
                    <a:pt x="8878" y="5562"/>
                    <a:pt x="8990" y="5397"/>
                  </a:cubicBezTo>
                  <a:cubicBezTo>
                    <a:pt x="9241" y="5030"/>
                    <a:pt x="9308" y="4645"/>
                    <a:pt x="9241" y="4545"/>
                  </a:cubicBezTo>
                  <a:cubicBezTo>
                    <a:pt x="9213" y="4496"/>
                    <a:pt x="9167" y="4474"/>
                    <a:pt x="9123" y="4474"/>
                  </a:cubicBezTo>
                  <a:cubicBezTo>
                    <a:pt x="9060" y="4474"/>
                    <a:pt x="9000" y="4517"/>
                    <a:pt x="8990" y="4595"/>
                  </a:cubicBezTo>
                  <a:cubicBezTo>
                    <a:pt x="8957" y="4746"/>
                    <a:pt x="8890" y="4879"/>
                    <a:pt x="8823" y="5013"/>
                  </a:cubicBezTo>
                  <a:cubicBezTo>
                    <a:pt x="8756" y="5113"/>
                    <a:pt x="8673" y="5213"/>
                    <a:pt x="8589" y="5280"/>
                  </a:cubicBezTo>
                  <a:cubicBezTo>
                    <a:pt x="8506" y="5364"/>
                    <a:pt x="8422" y="5414"/>
                    <a:pt x="8355" y="5481"/>
                  </a:cubicBezTo>
                  <a:cubicBezTo>
                    <a:pt x="8128" y="5538"/>
                    <a:pt x="7285" y="5728"/>
                    <a:pt x="6268" y="5728"/>
                  </a:cubicBezTo>
                  <a:cubicBezTo>
                    <a:pt x="5490" y="5728"/>
                    <a:pt x="4610" y="5616"/>
                    <a:pt x="3827" y="5247"/>
                  </a:cubicBezTo>
                  <a:cubicBezTo>
                    <a:pt x="2908" y="4829"/>
                    <a:pt x="2290" y="0"/>
                    <a:pt x="2290"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60"/>
            <p:cNvSpPr/>
            <p:nvPr/>
          </p:nvSpPr>
          <p:spPr>
            <a:xfrm>
              <a:off x="4479369" y="4180152"/>
              <a:ext cx="125348" cy="168679"/>
            </a:xfrm>
            <a:custGeom>
              <a:rect b="b" l="l" r="r" t="t"/>
              <a:pathLst>
                <a:path extrusionOk="0" h="5263" w="3911">
                  <a:moveTo>
                    <a:pt x="1738" y="0"/>
                  </a:moveTo>
                  <a:cubicBezTo>
                    <a:pt x="1330" y="0"/>
                    <a:pt x="935" y="223"/>
                    <a:pt x="602" y="618"/>
                  </a:cubicBezTo>
                  <a:cubicBezTo>
                    <a:pt x="0" y="1303"/>
                    <a:pt x="368" y="5263"/>
                    <a:pt x="368" y="5263"/>
                  </a:cubicBezTo>
                  <a:lnTo>
                    <a:pt x="3910" y="4143"/>
                  </a:lnTo>
                  <a:lnTo>
                    <a:pt x="3208" y="1353"/>
                  </a:lnTo>
                  <a:cubicBezTo>
                    <a:pt x="3108" y="952"/>
                    <a:pt x="2874" y="568"/>
                    <a:pt x="2540" y="300"/>
                  </a:cubicBezTo>
                  <a:cubicBezTo>
                    <a:pt x="2276" y="96"/>
                    <a:pt x="2004" y="0"/>
                    <a:pt x="1738"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60"/>
            <p:cNvSpPr/>
            <p:nvPr/>
          </p:nvSpPr>
          <p:spPr>
            <a:xfrm>
              <a:off x="4490619" y="4000607"/>
              <a:ext cx="158391" cy="97047"/>
            </a:xfrm>
            <a:custGeom>
              <a:rect b="b" l="l" r="r" t="t"/>
              <a:pathLst>
                <a:path extrusionOk="0" h="3028" w="4942">
                  <a:moveTo>
                    <a:pt x="3618" y="1"/>
                  </a:moveTo>
                  <a:cubicBezTo>
                    <a:pt x="3497" y="1"/>
                    <a:pt x="3370" y="23"/>
                    <a:pt x="3242" y="71"/>
                  </a:cubicBezTo>
                  <a:cubicBezTo>
                    <a:pt x="3058" y="154"/>
                    <a:pt x="2874" y="238"/>
                    <a:pt x="2673" y="288"/>
                  </a:cubicBezTo>
                  <a:cubicBezTo>
                    <a:pt x="2634" y="291"/>
                    <a:pt x="2595" y="292"/>
                    <a:pt x="2557" y="292"/>
                  </a:cubicBezTo>
                  <a:cubicBezTo>
                    <a:pt x="2362" y="292"/>
                    <a:pt x="2167" y="257"/>
                    <a:pt x="1972" y="188"/>
                  </a:cubicBezTo>
                  <a:cubicBezTo>
                    <a:pt x="1903" y="163"/>
                    <a:pt x="1834" y="152"/>
                    <a:pt x="1765" y="152"/>
                  </a:cubicBezTo>
                  <a:cubicBezTo>
                    <a:pt x="1599" y="152"/>
                    <a:pt x="1438" y="220"/>
                    <a:pt x="1320" y="338"/>
                  </a:cubicBezTo>
                  <a:cubicBezTo>
                    <a:pt x="1220" y="455"/>
                    <a:pt x="1203" y="639"/>
                    <a:pt x="1086" y="739"/>
                  </a:cubicBezTo>
                  <a:cubicBezTo>
                    <a:pt x="991" y="816"/>
                    <a:pt x="868" y="821"/>
                    <a:pt x="743" y="821"/>
                  </a:cubicBezTo>
                  <a:cubicBezTo>
                    <a:pt x="722" y="821"/>
                    <a:pt x="701" y="821"/>
                    <a:pt x="680" y="821"/>
                  </a:cubicBezTo>
                  <a:cubicBezTo>
                    <a:pt x="607" y="821"/>
                    <a:pt x="535" y="823"/>
                    <a:pt x="468" y="839"/>
                  </a:cubicBezTo>
                  <a:cubicBezTo>
                    <a:pt x="251" y="890"/>
                    <a:pt x="100" y="1040"/>
                    <a:pt x="34" y="1257"/>
                  </a:cubicBezTo>
                  <a:cubicBezTo>
                    <a:pt x="0" y="1458"/>
                    <a:pt x="50" y="1675"/>
                    <a:pt x="184" y="1842"/>
                  </a:cubicBezTo>
                  <a:cubicBezTo>
                    <a:pt x="284" y="1909"/>
                    <a:pt x="351" y="2009"/>
                    <a:pt x="401" y="2109"/>
                  </a:cubicBezTo>
                  <a:cubicBezTo>
                    <a:pt x="435" y="2276"/>
                    <a:pt x="418" y="2427"/>
                    <a:pt x="351" y="2577"/>
                  </a:cubicBezTo>
                  <a:cubicBezTo>
                    <a:pt x="318" y="2728"/>
                    <a:pt x="318" y="2911"/>
                    <a:pt x="451" y="2995"/>
                  </a:cubicBezTo>
                  <a:cubicBezTo>
                    <a:pt x="489" y="3017"/>
                    <a:pt x="527" y="3027"/>
                    <a:pt x="565" y="3027"/>
                  </a:cubicBezTo>
                  <a:cubicBezTo>
                    <a:pt x="695" y="3027"/>
                    <a:pt x="808" y="2907"/>
                    <a:pt x="769" y="2778"/>
                  </a:cubicBezTo>
                  <a:lnTo>
                    <a:pt x="4144" y="1892"/>
                  </a:lnTo>
                  <a:cubicBezTo>
                    <a:pt x="4294" y="1842"/>
                    <a:pt x="4411" y="1725"/>
                    <a:pt x="4495" y="1591"/>
                  </a:cubicBezTo>
                  <a:cubicBezTo>
                    <a:pt x="4942" y="871"/>
                    <a:pt x="4381" y="1"/>
                    <a:pt x="361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60"/>
            <p:cNvSpPr/>
            <p:nvPr/>
          </p:nvSpPr>
          <p:spPr>
            <a:xfrm>
              <a:off x="4506676" y="4038202"/>
              <a:ext cx="119450" cy="184800"/>
            </a:xfrm>
            <a:custGeom>
              <a:rect b="b" l="l" r="r" t="t"/>
              <a:pathLst>
                <a:path extrusionOk="0" h="5766" w="3727">
                  <a:moveTo>
                    <a:pt x="2081" y="1"/>
                  </a:moveTo>
                  <a:cubicBezTo>
                    <a:pt x="1512" y="1"/>
                    <a:pt x="944" y="151"/>
                    <a:pt x="435" y="452"/>
                  </a:cubicBezTo>
                  <a:lnTo>
                    <a:pt x="284" y="535"/>
                  </a:lnTo>
                  <a:lnTo>
                    <a:pt x="0" y="5648"/>
                  </a:lnTo>
                  <a:lnTo>
                    <a:pt x="2256" y="5765"/>
                  </a:lnTo>
                  <a:cubicBezTo>
                    <a:pt x="2306" y="5498"/>
                    <a:pt x="2406" y="4495"/>
                    <a:pt x="2406" y="4495"/>
                  </a:cubicBezTo>
                  <a:cubicBezTo>
                    <a:pt x="2406" y="4495"/>
                    <a:pt x="3359" y="4462"/>
                    <a:pt x="3492" y="3543"/>
                  </a:cubicBezTo>
                  <a:cubicBezTo>
                    <a:pt x="3626" y="2607"/>
                    <a:pt x="3726" y="452"/>
                    <a:pt x="3726" y="452"/>
                  </a:cubicBezTo>
                  <a:cubicBezTo>
                    <a:pt x="3217" y="151"/>
                    <a:pt x="2649" y="1"/>
                    <a:pt x="2081"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60"/>
            <p:cNvSpPr/>
            <p:nvPr/>
          </p:nvSpPr>
          <p:spPr>
            <a:xfrm>
              <a:off x="4610550" y="4092110"/>
              <a:ext cx="11025" cy="8782"/>
            </a:xfrm>
            <a:custGeom>
              <a:rect b="b" l="l" r="r" t="t"/>
              <a:pathLst>
                <a:path extrusionOk="0" h="274" w="344">
                  <a:moveTo>
                    <a:pt x="170" y="0"/>
                  </a:moveTo>
                  <a:cubicBezTo>
                    <a:pt x="158" y="0"/>
                    <a:pt x="146" y="2"/>
                    <a:pt x="134" y="6"/>
                  </a:cubicBezTo>
                  <a:cubicBezTo>
                    <a:pt x="18" y="56"/>
                    <a:pt x="1" y="207"/>
                    <a:pt x="101" y="257"/>
                  </a:cubicBezTo>
                  <a:cubicBezTo>
                    <a:pt x="129" y="268"/>
                    <a:pt x="155" y="274"/>
                    <a:pt x="178" y="274"/>
                  </a:cubicBezTo>
                  <a:cubicBezTo>
                    <a:pt x="225" y="274"/>
                    <a:pt x="263" y="251"/>
                    <a:pt x="285" y="207"/>
                  </a:cubicBezTo>
                  <a:cubicBezTo>
                    <a:pt x="344" y="104"/>
                    <a:pt x="260" y="0"/>
                    <a:pt x="1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60"/>
            <p:cNvSpPr/>
            <p:nvPr/>
          </p:nvSpPr>
          <p:spPr>
            <a:xfrm>
              <a:off x="4605742" y="4091661"/>
              <a:ext cx="15031" cy="6602"/>
            </a:xfrm>
            <a:custGeom>
              <a:rect b="b" l="l" r="r" t="t"/>
              <a:pathLst>
                <a:path extrusionOk="0" h="206" w="469">
                  <a:moveTo>
                    <a:pt x="292" y="1"/>
                  </a:moveTo>
                  <a:cubicBezTo>
                    <a:pt x="192" y="1"/>
                    <a:pt x="95" y="47"/>
                    <a:pt x="34" y="120"/>
                  </a:cubicBezTo>
                  <a:cubicBezTo>
                    <a:pt x="0" y="171"/>
                    <a:pt x="0" y="204"/>
                    <a:pt x="0" y="204"/>
                  </a:cubicBezTo>
                  <a:cubicBezTo>
                    <a:pt x="2" y="205"/>
                    <a:pt x="3" y="206"/>
                    <a:pt x="5" y="206"/>
                  </a:cubicBezTo>
                  <a:cubicBezTo>
                    <a:pt x="28" y="206"/>
                    <a:pt x="94" y="118"/>
                    <a:pt x="218" y="87"/>
                  </a:cubicBezTo>
                  <a:cubicBezTo>
                    <a:pt x="248" y="78"/>
                    <a:pt x="279" y="75"/>
                    <a:pt x="307" y="75"/>
                  </a:cubicBezTo>
                  <a:cubicBezTo>
                    <a:pt x="371" y="75"/>
                    <a:pt x="425" y="91"/>
                    <a:pt x="444" y="91"/>
                  </a:cubicBezTo>
                  <a:cubicBezTo>
                    <a:pt x="449" y="91"/>
                    <a:pt x="452" y="90"/>
                    <a:pt x="452" y="87"/>
                  </a:cubicBezTo>
                  <a:cubicBezTo>
                    <a:pt x="468" y="70"/>
                    <a:pt x="435" y="54"/>
                    <a:pt x="401" y="20"/>
                  </a:cubicBezTo>
                  <a:cubicBezTo>
                    <a:pt x="366" y="7"/>
                    <a:pt x="329" y="1"/>
                    <a:pt x="2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60"/>
            <p:cNvSpPr/>
            <p:nvPr/>
          </p:nvSpPr>
          <p:spPr>
            <a:xfrm>
              <a:off x="4566353" y="4089514"/>
              <a:ext cx="10512" cy="8846"/>
            </a:xfrm>
            <a:custGeom>
              <a:rect b="b" l="l" r="r" t="t"/>
              <a:pathLst>
                <a:path extrusionOk="0" h="276" w="328">
                  <a:moveTo>
                    <a:pt x="166" y="0"/>
                  </a:moveTo>
                  <a:cubicBezTo>
                    <a:pt x="106" y="0"/>
                    <a:pt x="41" y="46"/>
                    <a:pt x="26" y="104"/>
                  </a:cubicBezTo>
                  <a:cubicBezTo>
                    <a:pt x="0" y="195"/>
                    <a:pt x="65" y="276"/>
                    <a:pt x="151" y="276"/>
                  </a:cubicBezTo>
                  <a:cubicBezTo>
                    <a:pt x="175" y="276"/>
                    <a:pt x="201" y="269"/>
                    <a:pt x="227" y="254"/>
                  </a:cubicBezTo>
                  <a:cubicBezTo>
                    <a:pt x="327" y="204"/>
                    <a:pt x="310" y="37"/>
                    <a:pt x="194" y="4"/>
                  </a:cubicBezTo>
                  <a:cubicBezTo>
                    <a:pt x="185" y="1"/>
                    <a:pt x="176" y="0"/>
                    <a:pt x="16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60"/>
            <p:cNvSpPr/>
            <p:nvPr/>
          </p:nvSpPr>
          <p:spPr>
            <a:xfrm>
              <a:off x="4560231" y="4089514"/>
              <a:ext cx="15544" cy="6634"/>
            </a:xfrm>
            <a:custGeom>
              <a:rect b="b" l="l" r="r" t="t"/>
              <a:pathLst>
                <a:path extrusionOk="0" h="207" w="485">
                  <a:moveTo>
                    <a:pt x="302" y="1"/>
                  </a:moveTo>
                  <a:cubicBezTo>
                    <a:pt x="208" y="1"/>
                    <a:pt x="111" y="47"/>
                    <a:pt x="50" y="121"/>
                  </a:cubicBezTo>
                  <a:cubicBezTo>
                    <a:pt x="17" y="171"/>
                    <a:pt x="0" y="204"/>
                    <a:pt x="17" y="204"/>
                  </a:cubicBezTo>
                  <a:cubicBezTo>
                    <a:pt x="18" y="205"/>
                    <a:pt x="20" y="206"/>
                    <a:pt x="22" y="206"/>
                  </a:cubicBezTo>
                  <a:cubicBezTo>
                    <a:pt x="44" y="206"/>
                    <a:pt x="111" y="118"/>
                    <a:pt x="234" y="87"/>
                  </a:cubicBezTo>
                  <a:cubicBezTo>
                    <a:pt x="265" y="78"/>
                    <a:pt x="295" y="75"/>
                    <a:pt x="324" y="75"/>
                  </a:cubicBezTo>
                  <a:cubicBezTo>
                    <a:pt x="388" y="75"/>
                    <a:pt x="441" y="91"/>
                    <a:pt x="461" y="91"/>
                  </a:cubicBezTo>
                  <a:cubicBezTo>
                    <a:pt x="465" y="91"/>
                    <a:pt x="468" y="90"/>
                    <a:pt x="468" y="87"/>
                  </a:cubicBezTo>
                  <a:cubicBezTo>
                    <a:pt x="485" y="71"/>
                    <a:pt x="451" y="54"/>
                    <a:pt x="401" y="20"/>
                  </a:cubicBezTo>
                  <a:cubicBezTo>
                    <a:pt x="370" y="7"/>
                    <a:pt x="336" y="1"/>
                    <a:pt x="3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60"/>
            <p:cNvSpPr/>
            <p:nvPr/>
          </p:nvSpPr>
          <p:spPr>
            <a:xfrm>
              <a:off x="4588083" y="4094963"/>
              <a:ext cx="11250" cy="37402"/>
            </a:xfrm>
            <a:custGeom>
              <a:rect b="b" l="l" r="r" t="t"/>
              <a:pathLst>
                <a:path extrusionOk="0" h="1167" w="351">
                  <a:moveTo>
                    <a:pt x="67" y="1"/>
                  </a:moveTo>
                  <a:lnTo>
                    <a:pt x="67" y="1"/>
                  </a:lnTo>
                  <a:cubicBezTo>
                    <a:pt x="84" y="251"/>
                    <a:pt x="134" y="485"/>
                    <a:pt x="201" y="719"/>
                  </a:cubicBezTo>
                  <a:lnTo>
                    <a:pt x="267" y="987"/>
                  </a:lnTo>
                  <a:cubicBezTo>
                    <a:pt x="284" y="1020"/>
                    <a:pt x="284" y="1053"/>
                    <a:pt x="267" y="1087"/>
                  </a:cubicBezTo>
                  <a:cubicBezTo>
                    <a:pt x="267" y="1104"/>
                    <a:pt x="251" y="1104"/>
                    <a:pt x="217" y="1104"/>
                  </a:cubicBezTo>
                  <a:cubicBezTo>
                    <a:pt x="134" y="1104"/>
                    <a:pt x="67" y="1104"/>
                    <a:pt x="0" y="1120"/>
                  </a:cubicBezTo>
                  <a:cubicBezTo>
                    <a:pt x="67" y="1154"/>
                    <a:pt x="134" y="1154"/>
                    <a:pt x="201" y="1154"/>
                  </a:cubicBezTo>
                  <a:cubicBezTo>
                    <a:pt x="217" y="1162"/>
                    <a:pt x="230" y="1166"/>
                    <a:pt x="240" y="1166"/>
                  </a:cubicBezTo>
                  <a:cubicBezTo>
                    <a:pt x="251" y="1166"/>
                    <a:pt x="259" y="1162"/>
                    <a:pt x="267" y="1154"/>
                  </a:cubicBezTo>
                  <a:cubicBezTo>
                    <a:pt x="301" y="1154"/>
                    <a:pt x="318" y="1137"/>
                    <a:pt x="334" y="1120"/>
                  </a:cubicBezTo>
                  <a:cubicBezTo>
                    <a:pt x="351" y="1070"/>
                    <a:pt x="351" y="1020"/>
                    <a:pt x="334" y="970"/>
                  </a:cubicBezTo>
                  <a:lnTo>
                    <a:pt x="267" y="703"/>
                  </a:lnTo>
                  <a:cubicBezTo>
                    <a:pt x="217" y="469"/>
                    <a:pt x="150" y="235"/>
                    <a:pt x="6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60"/>
            <p:cNvSpPr/>
            <p:nvPr/>
          </p:nvSpPr>
          <p:spPr>
            <a:xfrm>
              <a:off x="4570936" y="4134064"/>
              <a:ext cx="22531" cy="12339"/>
            </a:xfrm>
            <a:custGeom>
              <a:rect b="b" l="l" r="r" t="t"/>
              <a:pathLst>
                <a:path extrusionOk="0" h="385" w="703">
                  <a:moveTo>
                    <a:pt x="101" y="0"/>
                  </a:moveTo>
                  <a:cubicBezTo>
                    <a:pt x="101" y="1"/>
                    <a:pt x="0" y="201"/>
                    <a:pt x="268" y="351"/>
                  </a:cubicBezTo>
                  <a:cubicBezTo>
                    <a:pt x="318" y="374"/>
                    <a:pt x="372" y="385"/>
                    <a:pt x="425" y="385"/>
                  </a:cubicBezTo>
                  <a:cubicBezTo>
                    <a:pt x="531" y="385"/>
                    <a:pt x="635" y="340"/>
                    <a:pt x="702" y="251"/>
                  </a:cubicBezTo>
                  <a:cubicBezTo>
                    <a:pt x="485" y="201"/>
                    <a:pt x="284" y="117"/>
                    <a:pt x="1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60"/>
            <p:cNvSpPr/>
            <p:nvPr/>
          </p:nvSpPr>
          <p:spPr>
            <a:xfrm>
              <a:off x="4546290" y="4165665"/>
              <a:ext cx="37531" cy="23589"/>
            </a:xfrm>
            <a:custGeom>
              <a:rect b="b" l="l" r="r" t="t"/>
              <a:pathLst>
                <a:path extrusionOk="0" h="736" w="1171">
                  <a:moveTo>
                    <a:pt x="1" y="0"/>
                  </a:moveTo>
                  <a:lnTo>
                    <a:pt x="1" y="0"/>
                  </a:lnTo>
                  <a:cubicBezTo>
                    <a:pt x="1" y="0"/>
                    <a:pt x="201" y="702"/>
                    <a:pt x="1154" y="735"/>
                  </a:cubicBezTo>
                  <a:lnTo>
                    <a:pt x="1170" y="502"/>
                  </a:lnTo>
                  <a:cubicBezTo>
                    <a:pt x="753" y="451"/>
                    <a:pt x="335" y="284"/>
                    <a:pt x="1"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60"/>
            <p:cNvSpPr/>
            <p:nvPr/>
          </p:nvSpPr>
          <p:spPr>
            <a:xfrm>
              <a:off x="4500234" y="4030190"/>
              <a:ext cx="127495" cy="66472"/>
            </a:xfrm>
            <a:custGeom>
              <a:rect b="b" l="l" r="r" t="t"/>
              <a:pathLst>
                <a:path extrusionOk="0" h="2074" w="3978">
                  <a:moveTo>
                    <a:pt x="2307" y="0"/>
                  </a:moveTo>
                  <a:lnTo>
                    <a:pt x="1271" y="134"/>
                  </a:lnTo>
                  <a:lnTo>
                    <a:pt x="318" y="535"/>
                  </a:lnTo>
                  <a:cubicBezTo>
                    <a:pt x="318" y="535"/>
                    <a:pt x="1" y="2005"/>
                    <a:pt x="385" y="2072"/>
                  </a:cubicBezTo>
                  <a:cubicBezTo>
                    <a:pt x="394" y="2073"/>
                    <a:pt x="403" y="2074"/>
                    <a:pt x="412" y="2074"/>
                  </a:cubicBezTo>
                  <a:cubicBezTo>
                    <a:pt x="754" y="2074"/>
                    <a:pt x="769" y="1153"/>
                    <a:pt x="769" y="1153"/>
                  </a:cubicBezTo>
                  <a:cubicBezTo>
                    <a:pt x="1271" y="1036"/>
                    <a:pt x="1321" y="535"/>
                    <a:pt x="1454" y="451"/>
                  </a:cubicBezTo>
                  <a:cubicBezTo>
                    <a:pt x="1479" y="430"/>
                    <a:pt x="1524" y="420"/>
                    <a:pt x="1584" y="420"/>
                  </a:cubicBezTo>
                  <a:cubicBezTo>
                    <a:pt x="1808" y="420"/>
                    <a:pt x="2239" y="558"/>
                    <a:pt x="2607" y="769"/>
                  </a:cubicBezTo>
                  <a:cubicBezTo>
                    <a:pt x="2866" y="930"/>
                    <a:pt x="3152" y="1015"/>
                    <a:pt x="3443" y="1015"/>
                  </a:cubicBezTo>
                  <a:cubicBezTo>
                    <a:pt x="3604" y="1015"/>
                    <a:pt x="3767" y="989"/>
                    <a:pt x="3927" y="936"/>
                  </a:cubicBezTo>
                  <a:lnTo>
                    <a:pt x="3977" y="434"/>
                  </a:lnTo>
                  <a:lnTo>
                    <a:pt x="3259" y="184"/>
                  </a:lnTo>
                  <a:lnTo>
                    <a:pt x="2307"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60"/>
            <p:cNvSpPr/>
            <p:nvPr/>
          </p:nvSpPr>
          <p:spPr>
            <a:xfrm>
              <a:off x="4491965" y="4084739"/>
              <a:ext cx="23300" cy="31762"/>
            </a:xfrm>
            <a:custGeom>
              <a:rect b="b" l="l" r="r" t="t"/>
              <a:pathLst>
                <a:path extrusionOk="0" h="991" w="727">
                  <a:moveTo>
                    <a:pt x="443" y="1"/>
                  </a:moveTo>
                  <a:cubicBezTo>
                    <a:pt x="274" y="1"/>
                    <a:pt x="85" y="85"/>
                    <a:pt x="58" y="437"/>
                  </a:cubicBezTo>
                  <a:cubicBezTo>
                    <a:pt x="0" y="726"/>
                    <a:pt x="231" y="991"/>
                    <a:pt x="511" y="991"/>
                  </a:cubicBezTo>
                  <a:cubicBezTo>
                    <a:pt x="554" y="991"/>
                    <a:pt x="599" y="985"/>
                    <a:pt x="643" y="971"/>
                  </a:cubicBezTo>
                  <a:cubicBezTo>
                    <a:pt x="659" y="956"/>
                    <a:pt x="717" y="188"/>
                    <a:pt x="726" y="68"/>
                  </a:cubicBezTo>
                  <a:lnTo>
                    <a:pt x="726" y="68"/>
                  </a:lnTo>
                  <a:cubicBezTo>
                    <a:pt x="726" y="69"/>
                    <a:pt x="726" y="69"/>
                    <a:pt x="727" y="69"/>
                  </a:cubicBezTo>
                  <a:lnTo>
                    <a:pt x="727" y="52"/>
                  </a:lnTo>
                  <a:cubicBezTo>
                    <a:pt x="727" y="52"/>
                    <a:pt x="726" y="58"/>
                    <a:pt x="726" y="68"/>
                  </a:cubicBezTo>
                  <a:lnTo>
                    <a:pt x="726" y="68"/>
                  </a:lnTo>
                  <a:cubicBezTo>
                    <a:pt x="710" y="57"/>
                    <a:pt x="583" y="1"/>
                    <a:pt x="443"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60"/>
            <p:cNvSpPr/>
            <p:nvPr/>
          </p:nvSpPr>
          <p:spPr>
            <a:xfrm>
              <a:off x="4498118" y="4091213"/>
              <a:ext cx="9134" cy="18108"/>
            </a:xfrm>
            <a:custGeom>
              <a:rect b="b" l="l" r="r" t="t"/>
              <a:pathLst>
                <a:path extrusionOk="0" h="565" w="285">
                  <a:moveTo>
                    <a:pt x="201" y="1"/>
                  </a:moveTo>
                  <a:cubicBezTo>
                    <a:pt x="150" y="1"/>
                    <a:pt x="100" y="34"/>
                    <a:pt x="84" y="84"/>
                  </a:cubicBezTo>
                  <a:cubicBezTo>
                    <a:pt x="50" y="134"/>
                    <a:pt x="33" y="201"/>
                    <a:pt x="17" y="268"/>
                  </a:cubicBezTo>
                  <a:cubicBezTo>
                    <a:pt x="0" y="385"/>
                    <a:pt x="50" y="485"/>
                    <a:pt x="150" y="552"/>
                  </a:cubicBezTo>
                  <a:cubicBezTo>
                    <a:pt x="167" y="561"/>
                    <a:pt x="188" y="565"/>
                    <a:pt x="209" y="565"/>
                  </a:cubicBezTo>
                  <a:cubicBezTo>
                    <a:pt x="230" y="565"/>
                    <a:pt x="251" y="561"/>
                    <a:pt x="267" y="552"/>
                  </a:cubicBezTo>
                  <a:cubicBezTo>
                    <a:pt x="284" y="535"/>
                    <a:pt x="284" y="519"/>
                    <a:pt x="284" y="519"/>
                  </a:cubicBezTo>
                  <a:lnTo>
                    <a:pt x="284" y="519"/>
                  </a:lnTo>
                  <a:cubicBezTo>
                    <a:pt x="284" y="519"/>
                    <a:pt x="267" y="519"/>
                    <a:pt x="251" y="535"/>
                  </a:cubicBezTo>
                  <a:cubicBezTo>
                    <a:pt x="217" y="535"/>
                    <a:pt x="201" y="535"/>
                    <a:pt x="167" y="519"/>
                  </a:cubicBezTo>
                  <a:cubicBezTo>
                    <a:pt x="84" y="469"/>
                    <a:pt x="50" y="368"/>
                    <a:pt x="67" y="268"/>
                  </a:cubicBezTo>
                  <a:cubicBezTo>
                    <a:pt x="67" y="201"/>
                    <a:pt x="84" y="151"/>
                    <a:pt x="117" y="101"/>
                  </a:cubicBezTo>
                  <a:cubicBezTo>
                    <a:pt x="134" y="68"/>
                    <a:pt x="167" y="34"/>
                    <a:pt x="201" y="34"/>
                  </a:cubicBezTo>
                  <a:cubicBezTo>
                    <a:pt x="209" y="30"/>
                    <a:pt x="217" y="28"/>
                    <a:pt x="224" y="28"/>
                  </a:cubicBezTo>
                  <a:cubicBezTo>
                    <a:pt x="243" y="28"/>
                    <a:pt x="255" y="43"/>
                    <a:pt x="267" y="68"/>
                  </a:cubicBezTo>
                  <a:cubicBezTo>
                    <a:pt x="267" y="84"/>
                    <a:pt x="267" y="101"/>
                    <a:pt x="267" y="101"/>
                  </a:cubicBezTo>
                  <a:cubicBezTo>
                    <a:pt x="267" y="101"/>
                    <a:pt x="284" y="84"/>
                    <a:pt x="284" y="68"/>
                  </a:cubicBezTo>
                  <a:cubicBezTo>
                    <a:pt x="284" y="51"/>
                    <a:pt x="267" y="34"/>
                    <a:pt x="267" y="18"/>
                  </a:cubicBezTo>
                  <a:cubicBezTo>
                    <a:pt x="251" y="1"/>
                    <a:pt x="217" y="1"/>
                    <a:pt x="20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60"/>
            <p:cNvSpPr/>
            <p:nvPr/>
          </p:nvSpPr>
          <p:spPr>
            <a:xfrm>
              <a:off x="4509336" y="4020863"/>
              <a:ext cx="12884" cy="6666"/>
            </a:xfrm>
            <a:custGeom>
              <a:rect b="b" l="l" r="r" t="t"/>
              <a:pathLst>
                <a:path extrusionOk="0" h="208" w="402">
                  <a:moveTo>
                    <a:pt x="87" y="0"/>
                  </a:moveTo>
                  <a:cubicBezTo>
                    <a:pt x="36" y="0"/>
                    <a:pt x="1" y="15"/>
                    <a:pt x="1" y="24"/>
                  </a:cubicBezTo>
                  <a:cubicBezTo>
                    <a:pt x="18" y="57"/>
                    <a:pt x="101" y="57"/>
                    <a:pt x="201" y="107"/>
                  </a:cubicBezTo>
                  <a:cubicBezTo>
                    <a:pt x="318" y="141"/>
                    <a:pt x="368" y="207"/>
                    <a:pt x="385" y="207"/>
                  </a:cubicBezTo>
                  <a:cubicBezTo>
                    <a:pt x="402" y="191"/>
                    <a:pt x="368" y="91"/>
                    <a:pt x="235" y="40"/>
                  </a:cubicBezTo>
                  <a:cubicBezTo>
                    <a:pt x="182" y="10"/>
                    <a:pt x="129" y="0"/>
                    <a:pt x="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60"/>
            <p:cNvSpPr/>
            <p:nvPr/>
          </p:nvSpPr>
          <p:spPr>
            <a:xfrm>
              <a:off x="4520586" y="4010351"/>
              <a:ext cx="4872" cy="18781"/>
            </a:xfrm>
            <a:custGeom>
              <a:rect b="b" l="l" r="r" t="t"/>
              <a:pathLst>
                <a:path extrusionOk="0" h="586" w="152">
                  <a:moveTo>
                    <a:pt x="68" y="1"/>
                  </a:moveTo>
                  <a:cubicBezTo>
                    <a:pt x="17" y="84"/>
                    <a:pt x="1" y="201"/>
                    <a:pt x="17" y="302"/>
                  </a:cubicBezTo>
                  <a:cubicBezTo>
                    <a:pt x="17" y="485"/>
                    <a:pt x="118" y="586"/>
                    <a:pt x="134" y="586"/>
                  </a:cubicBezTo>
                  <a:cubicBezTo>
                    <a:pt x="151" y="569"/>
                    <a:pt x="101" y="452"/>
                    <a:pt x="84" y="302"/>
                  </a:cubicBezTo>
                  <a:cubicBezTo>
                    <a:pt x="68" y="134"/>
                    <a:pt x="84" y="1"/>
                    <a:pt x="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60"/>
            <p:cNvSpPr/>
            <p:nvPr/>
          </p:nvSpPr>
          <p:spPr>
            <a:xfrm>
              <a:off x="4601512" y="4084194"/>
              <a:ext cx="19775" cy="5897"/>
            </a:xfrm>
            <a:custGeom>
              <a:rect b="b" l="l" r="r" t="t"/>
              <a:pathLst>
                <a:path extrusionOk="0" h="184" w="617">
                  <a:moveTo>
                    <a:pt x="275" y="1"/>
                  </a:moveTo>
                  <a:cubicBezTo>
                    <a:pt x="113" y="1"/>
                    <a:pt x="0" y="89"/>
                    <a:pt x="15" y="120"/>
                  </a:cubicBezTo>
                  <a:cubicBezTo>
                    <a:pt x="32" y="153"/>
                    <a:pt x="149" y="136"/>
                    <a:pt x="300" y="153"/>
                  </a:cubicBezTo>
                  <a:cubicBezTo>
                    <a:pt x="403" y="164"/>
                    <a:pt x="491" y="184"/>
                    <a:pt x="541" y="184"/>
                  </a:cubicBezTo>
                  <a:cubicBezTo>
                    <a:pt x="564" y="184"/>
                    <a:pt x="578" y="180"/>
                    <a:pt x="584" y="170"/>
                  </a:cubicBezTo>
                  <a:cubicBezTo>
                    <a:pt x="617" y="136"/>
                    <a:pt x="500" y="19"/>
                    <a:pt x="316" y="3"/>
                  </a:cubicBezTo>
                  <a:cubicBezTo>
                    <a:pt x="302" y="1"/>
                    <a:pt x="289" y="1"/>
                    <a:pt x="27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60"/>
            <p:cNvSpPr/>
            <p:nvPr/>
          </p:nvSpPr>
          <p:spPr>
            <a:xfrm>
              <a:off x="4555969" y="4074547"/>
              <a:ext cx="19807" cy="5833"/>
            </a:xfrm>
            <a:custGeom>
              <a:rect b="b" l="l" r="r" t="t"/>
              <a:pathLst>
                <a:path extrusionOk="0" h="182" w="618">
                  <a:moveTo>
                    <a:pt x="276" y="1"/>
                  </a:moveTo>
                  <a:cubicBezTo>
                    <a:pt x="114" y="1"/>
                    <a:pt x="1" y="89"/>
                    <a:pt x="16" y="120"/>
                  </a:cubicBezTo>
                  <a:cubicBezTo>
                    <a:pt x="33" y="153"/>
                    <a:pt x="167" y="137"/>
                    <a:pt x="300" y="153"/>
                  </a:cubicBezTo>
                  <a:cubicBezTo>
                    <a:pt x="413" y="153"/>
                    <a:pt x="507" y="181"/>
                    <a:pt x="561" y="181"/>
                  </a:cubicBezTo>
                  <a:cubicBezTo>
                    <a:pt x="579" y="181"/>
                    <a:pt x="593" y="178"/>
                    <a:pt x="601" y="170"/>
                  </a:cubicBezTo>
                  <a:cubicBezTo>
                    <a:pt x="618" y="137"/>
                    <a:pt x="501" y="20"/>
                    <a:pt x="317" y="3"/>
                  </a:cubicBezTo>
                  <a:cubicBezTo>
                    <a:pt x="303" y="2"/>
                    <a:pt x="289" y="1"/>
                    <a:pt x="2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60"/>
            <p:cNvSpPr/>
            <p:nvPr/>
          </p:nvSpPr>
          <p:spPr>
            <a:xfrm>
              <a:off x="4234635" y="4180280"/>
              <a:ext cx="347582" cy="271464"/>
            </a:xfrm>
            <a:custGeom>
              <a:rect b="b" l="l" r="r" t="t"/>
              <a:pathLst>
                <a:path extrusionOk="0" h="8470" w="10845">
                  <a:moveTo>
                    <a:pt x="8135" y="0"/>
                  </a:moveTo>
                  <a:cubicBezTo>
                    <a:pt x="7604" y="0"/>
                    <a:pt x="7079" y="193"/>
                    <a:pt x="6667" y="564"/>
                  </a:cubicBezTo>
                  <a:cubicBezTo>
                    <a:pt x="5548" y="1583"/>
                    <a:pt x="3526" y="3354"/>
                    <a:pt x="3075" y="3454"/>
                  </a:cubicBezTo>
                  <a:cubicBezTo>
                    <a:pt x="2799" y="3517"/>
                    <a:pt x="2492" y="3538"/>
                    <a:pt x="2185" y="3538"/>
                  </a:cubicBezTo>
                  <a:cubicBezTo>
                    <a:pt x="1572" y="3538"/>
                    <a:pt x="959" y="3454"/>
                    <a:pt x="601" y="3454"/>
                  </a:cubicBezTo>
                  <a:cubicBezTo>
                    <a:pt x="421" y="3454"/>
                    <a:pt x="305" y="3475"/>
                    <a:pt x="284" y="3538"/>
                  </a:cubicBezTo>
                  <a:cubicBezTo>
                    <a:pt x="84" y="4072"/>
                    <a:pt x="0" y="8400"/>
                    <a:pt x="0" y="8400"/>
                  </a:cubicBezTo>
                  <a:cubicBezTo>
                    <a:pt x="0" y="8400"/>
                    <a:pt x="808" y="8470"/>
                    <a:pt x="1951" y="8470"/>
                  </a:cubicBezTo>
                  <a:cubicBezTo>
                    <a:pt x="4206" y="8470"/>
                    <a:pt x="7770" y="8197"/>
                    <a:pt x="9023" y="6579"/>
                  </a:cubicBezTo>
                  <a:lnTo>
                    <a:pt x="9374" y="6094"/>
                  </a:lnTo>
                  <a:cubicBezTo>
                    <a:pt x="10293" y="4824"/>
                    <a:pt x="10794" y="3320"/>
                    <a:pt x="10844" y="1783"/>
                  </a:cubicBezTo>
                  <a:cubicBezTo>
                    <a:pt x="10844" y="1466"/>
                    <a:pt x="10694" y="1182"/>
                    <a:pt x="10443" y="998"/>
                  </a:cubicBezTo>
                  <a:cubicBezTo>
                    <a:pt x="10009" y="714"/>
                    <a:pt x="9574" y="447"/>
                    <a:pt x="9107" y="229"/>
                  </a:cubicBezTo>
                  <a:cubicBezTo>
                    <a:pt x="8798" y="75"/>
                    <a:pt x="8466" y="0"/>
                    <a:pt x="813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60"/>
            <p:cNvSpPr/>
            <p:nvPr/>
          </p:nvSpPr>
          <p:spPr>
            <a:xfrm>
              <a:off x="4463280" y="4235278"/>
              <a:ext cx="362037" cy="238388"/>
            </a:xfrm>
            <a:custGeom>
              <a:rect b="b" l="l" r="r" t="t"/>
              <a:pathLst>
                <a:path extrusionOk="0" h="7438" w="11296">
                  <a:moveTo>
                    <a:pt x="2290" y="0"/>
                  </a:moveTo>
                  <a:lnTo>
                    <a:pt x="1" y="17"/>
                  </a:lnTo>
                  <a:cubicBezTo>
                    <a:pt x="1" y="17"/>
                    <a:pt x="285" y="3225"/>
                    <a:pt x="1304" y="5782"/>
                  </a:cubicBezTo>
                  <a:cubicBezTo>
                    <a:pt x="1828" y="7135"/>
                    <a:pt x="4028" y="7437"/>
                    <a:pt x="5888" y="7437"/>
                  </a:cubicBezTo>
                  <a:cubicBezTo>
                    <a:pt x="7173" y="7437"/>
                    <a:pt x="8296" y="7293"/>
                    <a:pt x="8589" y="7252"/>
                  </a:cubicBezTo>
                  <a:cubicBezTo>
                    <a:pt x="9141" y="7252"/>
                    <a:pt x="9692" y="7235"/>
                    <a:pt x="10227" y="7185"/>
                  </a:cubicBezTo>
                  <a:cubicBezTo>
                    <a:pt x="10878" y="7102"/>
                    <a:pt x="10878" y="7035"/>
                    <a:pt x="10845" y="6968"/>
                  </a:cubicBezTo>
                  <a:cubicBezTo>
                    <a:pt x="10827" y="6915"/>
                    <a:pt x="10738" y="6898"/>
                    <a:pt x="10620" y="6898"/>
                  </a:cubicBezTo>
                  <a:cubicBezTo>
                    <a:pt x="10418" y="6898"/>
                    <a:pt x="10131" y="6947"/>
                    <a:pt x="9977" y="6947"/>
                  </a:cubicBezTo>
                  <a:cubicBezTo>
                    <a:pt x="9881" y="6947"/>
                    <a:pt x="9836" y="6929"/>
                    <a:pt x="9892" y="6868"/>
                  </a:cubicBezTo>
                  <a:cubicBezTo>
                    <a:pt x="10076" y="6667"/>
                    <a:pt x="11263" y="6634"/>
                    <a:pt x="11196" y="6433"/>
                  </a:cubicBezTo>
                  <a:cubicBezTo>
                    <a:pt x="11168" y="6360"/>
                    <a:pt x="11064" y="6333"/>
                    <a:pt x="10925" y="6333"/>
                  </a:cubicBezTo>
                  <a:cubicBezTo>
                    <a:pt x="10553" y="6333"/>
                    <a:pt x="9932" y="6526"/>
                    <a:pt x="9859" y="6550"/>
                  </a:cubicBezTo>
                  <a:cubicBezTo>
                    <a:pt x="9854" y="6551"/>
                    <a:pt x="9849" y="6551"/>
                    <a:pt x="9844" y="6551"/>
                  </a:cubicBezTo>
                  <a:cubicBezTo>
                    <a:pt x="9756" y="6551"/>
                    <a:pt x="9730" y="6416"/>
                    <a:pt x="9809" y="6400"/>
                  </a:cubicBezTo>
                  <a:cubicBezTo>
                    <a:pt x="9943" y="6383"/>
                    <a:pt x="11296" y="6116"/>
                    <a:pt x="11196" y="5848"/>
                  </a:cubicBezTo>
                  <a:cubicBezTo>
                    <a:pt x="11176" y="5790"/>
                    <a:pt x="11126" y="5772"/>
                    <a:pt x="11072" y="5772"/>
                  </a:cubicBezTo>
                  <a:cubicBezTo>
                    <a:pt x="10988" y="5772"/>
                    <a:pt x="10895" y="5815"/>
                    <a:pt x="10895" y="5815"/>
                  </a:cubicBezTo>
                  <a:cubicBezTo>
                    <a:pt x="10895" y="5815"/>
                    <a:pt x="10023" y="6063"/>
                    <a:pt x="9714" y="6063"/>
                  </a:cubicBezTo>
                  <a:cubicBezTo>
                    <a:pt x="9655" y="6063"/>
                    <a:pt x="9616" y="6054"/>
                    <a:pt x="9608" y="6032"/>
                  </a:cubicBezTo>
                  <a:cubicBezTo>
                    <a:pt x="9575" y="5915"/>
                    <a:pt x="10293" y="5681"/>
                    <a:pt x="10544" y="5614"/>
                  </a:cubicBezTo>
                  <a:cubicBezTo>
                    <a:pt x="10778" y="5564"/>
                    <a:pt x="10862" y="5414"/>
                    <a:pt x="10745" y="5330"/>
                  </a:cubicBezTo>
                  <a:cubicBezTo>
                    <a:pt x="10731" y="5320"/>
                    <a:pt x="10700" y="5315"/>
                    <a:pt x="10656" y="5315"/>
                  </a:cubicBezTo>
                  <a:cubicBezTo>
                    <a:pt x="10426" y="5315"/>
                    <a:pt x="9852" y="5441"/>
                    <a:pt x="9642" y="5497"/>
                  </a:cubicBezTo>
                  <a:cubicBezTo>
                    <a:pt x="9512" y="5534"/>
                    <a:pt x="9250" y="5612"/>
                    <a:pt x="9084" y="5612"/>
                  </a:cubicBezTo>
                  <a:cubicBezTo>
                    <a:pt x="8950" y="5612"/>
                    <a:pt x="8878" y="5562"/>
                    <a:pt x="8990" y="5397"/>
                  </a:cubicBezTo>
                  <a:cubicBezTo>
                    <a:pt x="9241" y="5030"/>
                    <a:pt x="9291" y="4645"/>
                    <a:pt x="9241" y="4545"/>
                  </a:cubicBezTo>
                  <a:cubicBezTo>
                    <a:pt x="9213" y="4496"/>
                    <a:pt x="9167" y="4474"/>
                    <a:pt x="9123" y="4474"/>
                  </a:cubicBezTo>
                  <a:cubicBezTo>
                    <a:pt x="9061" y="4474"/>
                    <a:pt x="9000" y="4517"/>
                    <a:pt x="8990" y="4595"/>
                  </a:cubicBezTo>
                  <a:cubicBezTo>
                    <a:pt x="8940" y="4746"/>
                    <a:pt x="8890" y="4879"/>
                    <a:pt x="8806" y="5013"/>
                  </a:cubicBezTo>
                  <a:cubicBezTo>
                    <a:pt x="8756" y="5113"/>
                    <a:pt x="8673" y="5213"/>
                    <a:pt x="8589" y="5280"/>
                  </a:cubicBezTo>
                  <a:cubicBezTo>
                    <a:pt x="8506" y="5364"/>
                    <a:pt x="8422" y="5414"/>
                    <a:pt x="8355" y="5481"/>
                  </a:cubicBezTo>
                  <a:cubicBezTo>
                    <a:pt x="8128" y="5538"/>
                    <a:pt x="7279" y="5728"/>
                    <a:pt x="6258" y="5728"/>
                  </a:cubicBezTo>
                  <a:cubicBezTo>
                    <a:pt x="5476" y="5728"/>
                    <a:pt x="4593" y="5616"/>
                    <a:pt x="3811" y="5247"/>
                  </a:cubicBezTo>
                  <a:cubicBezTo>
                    <a:pt x="2892" y="4829"/>
                    <a:pt x="2290" y="0"/>
                    <a:pt x="2290"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60"/>
            <p:cNvSpPr/>
            <p:nvPr/>
          </p:nvSpPr>
          <p:spPr>
            <a:xfrm>
              <a:off x="4442416" y="4180152"/>
              <a:ext cx="124803" cy="168679"/>
            </a:xfrm>
            <a:custGeom>
              <a:rect b="b" l="l" r="r" t="t"/>
              <a:pathLst>
                <a:path extrusionOk="0" h="5263" w="3894">
                  <a:moveTo>
                    <a:pt x="1725" y="0"/>
                  </a:moveTo>
                  <a:cubicBezTo>
                    <a:pt x="1313" y="0"/>
                    <a:pt x="919" y="223"/>
                    <a:pt x="585" y="618"/>
                  </a:cubicBezTo>
                  <a:cubicBezTo>
                    <a:pt x="0" y="1303"/>
                    <a:pt x="351" y="5263"/>
                    <a:pt x="351" y="5263"/>
                  </a:cubicBezTo>
                  <a:lnTo>
                    <a:pt x="3893" y="4143"/>
                  </a:lnTo>
                  <a:lnTo>
                    <a:pt x="3208" y="1353"/>
                  </a:lnTo>
                  <a:cubicBezTo>
                    <a:pt x="3108" y="952"/>
                    <a:pt x="2874" y="568"/>
                    <a:pt x="2540" y="300"/>
                  </a:cubicBezTo>
                  <a:cubicBezTo>
                    <a:pt x="2269" y="96"/>
                    <a:pt x="1994" y="0"/>
                    <a:pt x="1725"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60"/>
            <p:cNvSpPr/>
            <p:nvPr/>
          </p:nvSpPr>
          <p:spPr>
            <a:xfrm>
              <a:off x="4452575" y="4184414"/>
              <a:ext cx="106086" cy="163872"/>
            </a:xfrm>
            <a:custGeom>
              <a:rect b="b" l="l" r="r" t="t"/>
              <a:pathLst>
                <a:path extrusionOk="0" h="5113" w="3310">
                  <a:moveTo>
                    <a:pt x="1514" y="0"/>
                  </a:moveTo>
                  <a:cubicBezTo>
                    <a:pt x="1445" y="0"/>
                    <a:pt x="1374" y="6"/>
                    <a:pt x="1304" y="17"/>
                  </a:cubicBezTo>
                  <a:cubicBezTo>
                    <a:pt x="1204" y="17"/>
                    <a:pt x="1120" y="34"/>
                    <a:pt x="1037" y="50"/>
                  </a:cubicBezTo>
                  <a:cubicBezTo>
                    <a:pt x="1020" y="50"/>
                    <a:pt x="987" y="67"/>
                    <a:pt x="953" y="84"/>
                  </a:cubicBezTo>
                  <a:cubicBezTo>
                    <a:pt x="987" y="67"/>
                    <a:pt x="1020" y="67"/>
                    <a:pt x="1037" y="67"/>
                  </a:cubicBezTo>
                  <a:cubicBezTo>
                    <a:pt x="1104" y="50"/>
                    <a:pt x="1187" y="50"/>
                    <a:pt x="1304" y="34"/>
                  </a:cubicBezTo>
                  <a:cubicBezTo>
                    <a:pt x="1336" y="32"/>
                    <a:pt x="1367" y="31"/>
                    <a:pt x="1399" y="31"/>
                  </a:cubicBezTo>
                  <a:cubicBezTo>
                    <a:pt x="1682" y="31"/>
                    <a:pt x="1951" y="99"/>
                    <a:pt x="2206" y="234"/>
                  </a:cubicBezTo>
                  <a:cubicBezTo>
                    <a:pt x="2390" y="334"/>
                    <a:pt x="2540" y="501"/>
                    <a:pt x="2624" y="702"/>
                  </a:cubicBezTo>
                  <a:cubicBezTo>
                    <a:pt x="2724" y="919"/>
                    <a:pt x="2791" y="1170"/>
                    <a:pt x="2825" y="1404"/>
                  </a:cubicBezTo>
                  <a:cubicBezTo>
                    <a:pt x="2908" y="1938"/>
                    <a:pt x="2992" y="2506"/>
                    <a:pt x="3075" y="3108"/>
                  </a:cubicBezTo>
                  <a:cubicBezTo>
                    <a:pt x="3139" y="3443"/>
                    <a:pt x="3188" y="3763"/>
                    <a:pt x="3236" y="4068"/>
                  </a:cubicBezTo>
                  <a:lnTo>
                    <a:pt x="3236" y="4068"/>
                  </a:lnTo>
                  <a:lnTo>
                    <a:pt x="920" y="4795"/>
                  </a:lnTo>
                  <a:lnTo>
                    <a:pt x="251" y="5029"/>
                  </a:lnTo>
                  <a:lnTo>
                    <a:pt x="68" y="5079"/>
                  </a:lnTo>
                  <a:cubicBezTo>
                    <a:pt x="34" y="5096"/>
                    <a:pt x="17" y="5096"/>
                    <a:pt x="1" y="5113"/>
                  </a:cubicBezTo>
                  <a:cubicBezTo>
                    <a:pt x="17" y="5113"/>
                    <a:pt x="51" y="5096"/>
                    <a:pt x="68" y="5096"/>
                  </a:cubicBezTo>
                  <a:lnTo>
                    <a:pt x="251" y="5046"/>
                  </a:lnTo>
                  <a:lnTo>
                    <a:pt x="936" y="4846"/>
                  </a:lnTo>
                  <a:lnTo>
                    <a:pt x="3276" y="4127"/>
                  </a:lnTo>
                  <a:lnTo>
                    <a:pt x="3309" y="4127"/>
                  </a:lnTo>
                  <a:lnTo>
                    <a:pt x="3309" y="4094"/>
                  </a:lnTo>
                  <a:cubicBezTo>
                    <a:pt x="3259" y="3776"/>
                    <a:pt x="3209" y="3442"/>
                    <a:pt x="3159" y="3108"/>
                  </a:cubicBezTo>
                  <a:lnTo>
                    <a:pt x="2891" y="1404"/>
                  </a:lnTo>
                  <a:cubicBezTo>
                    <a:pt x="2858" y="1153"/>
                    <a:pt x="2791" y="902"/>
                    <a:pt x="2674" y="668"/>
                  </a:cubicBezTo>
                  <a:cubicBezTo>
                    <a:pt x="2574" y="468"/>
                    <a:pt x="2424" y="301"/>
                    <a:pt x="2223" y="184"/>
                  </a:cubicBezTo>
                  <a:cubicBezTo>
                    <a:pt x="2002" y="67"/>
                    <a:pt x="1760" y="0"/>
                    <a:pt x="15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60"/>
            <p:cNvSpPr/>
            <p:nvPr/>
          </p:nvSpPr>
          <p:spPr>
            <a:xfrm>
              <a:off x="4328894" y="4290436"/>
              <a:ext cx="4840" cy="61600"/>
            </a:xfrm>
            <a:custGeom>
              <a:rect b="b" l="l" r="r" t="t"/>
              <a:pathLst>
                <a:path extrusionOk="0" h="1922" w="151">
                  <a:moveTo>
                    <a:pt x="100" y="0"/>
                  </a:moveTo>
                  <a:lnTo>
                    <a:pt x="100" y="0"/>
                  </a:lnTo>
                  <a:cubicBezTo>
                    <a:pt x="67" y="84"/>
                    <a:pt x="50" y="184"/>
                    <a:pt x="50" y="284"/>
                  </a:cubicBezTo>
                  <a:cubicBezTo>
                    <a:pt x="0" y="736"/>
                    <a:pt x="0" y="1187"/>
                    <a:pt x="67" y="1655"/>
                  </a:cubicBezTo>
                  <a:cubicBezTo>
                    <a:pt x="84" y="1738"/>
                    <a:pt x="100" y="1838"/>
                    <a:pt x="134" y="1922"/>
                  </a:cubicBezTo>
                  <a:cubicBezTo>
                    <a:pt x="150" y="1922"/>
                    <a:pt x="100" y="1487"/>
                    <a:pt x="84" y="969"/>
                  </a:cubicBezTo>
                  <a:cubicBezTo>
                    <a:pt x="67" y="435"/>
                    <a:pt x="117" y="0"/>
                    <a:pt x="10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60"/>
            <p:cNvSpPr/>
            <p:nvPr/>
          </p:nvSpPr>
          <p:spPr>
            <a:xfrm>
              <a:off x="4332644" y="4293096"/>
              <a:ext cx="18268" cy="50383"/>
            </a:xfrm>
            <a:custGeom>
              <a:rect b="b" l="l" r="r" t="t"/>
              <a:pathLst>
                <a:path extrusionOk="0" h="1572" w="570">
                  <a:moveTo>
                    <a:pt x="0" y="1"/>
                  </a:moveTo>
                  <a:cubicBezTo>
                    <a:pt x="17" y="567"/>
                    <a:pt x="216" y="1116"/>
                    <a:pt x="564" y="1550"/>
                  </a:cubicBezTo>
                  <a:lnTo>
                    <a:pt x="564" y="1550"/>
                  </a:lnTo>
                  <a:cubicBezTo>
                    <a:pt x="533" y="1469"/>
                    <a:pt x="365" y="1180"/>
                    <a:pt x="234" y="803"/>
                  </a:cubicBezTo>
                  <a:cubicBezTo>
                    <a:pt x="67" y="369"/>
                    <a:pt x="17" y="1"/>
                    <a:pt x="0" y="1"/>
                  </a:cubicBezTo>
                  <a:close/>
                  <a:moveTo>
                    <a:pt x="564" y="1550"/>
                  </a:moveTo>
                  <a:cubicBezTo>
                    <a:pt x="566" y="1555"/>
                    <a:pt x="567" y="1559"/>
                    <a:pt x="568" y="1562"/>
                  </a:cubicBezTo>
                  <a:lnTo>
                    <a:pt x="568" y="1562"/>
                  </a:lnTo>
                  <a:lnTo>
                    <a:pt x="568" y="1555"/>
                  </a:lnTo>
                  <a:cubicBezTo>
                    <a:pt x="567" y="1553"/>
                    <a:pt x="565" y="1551"/>
                    <a:pt x="564" y="1550"/>
                  </a:cubicBezTo>
                  <a:close/>
                  <a:moveTo>
                    <a:pt x="568" y="1562"/>
                  </a:moveTo>
                  <a:lnTo>
                    <a:pt x="568" y="1572"/>
                  </a:lnTo>
                  <a:cubicBezTo>
                    <a:pt x="569" y="1570"/>
                    <a:pt x="569" y="1567"/>
                    <a:pt x="568" y="1562"/>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4754" name="Shape 4754"/>
        <p:cNvGrpSpPr/>
        <p:nvPr/>
      </p:nvGrpSpPr>
      <p:grpSpPr>
        <a:xfrm>
          <a:off x="0" y="0"/>
          <a:ext cx="0" cy="0"/>
          <a:chOff x="0" y="0"/>
          <a:chExt cx="0" cy="0"/>
        </a:xfrm>
      </p:grpSpPr>
      <p:sp>
        <p:nvSpPr>
          <p:cNvPr id="4755" name="Google Shape;4755;p61"/>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RESOURCES</a:t>
            </a:r>
            <a:endParaRPr/>
          </a:p>
        </p:txBody>
      </p:sp>
      <p:grpSp>
        <p:nvGrpSpPr>
          <p:cNvPr id="4756" name="Google Shape;4756;p61"/>
          <p:cNvGrpSpPr/>
          <p:nvPr/>
        </p:nvGrpSpPr>
        <p:grpSpPr>
          <a:xfrm>
            <a:off x="6047895" y="4387536"/>
            <a:ext cx="576714" cy="283578"/>
            <a:chOff x="6546428" y="4405392"/>
            <a:chExt cx="521819" cy="256585"/>
          </a:xfrm>
        </p:grpSpPr>
        <p:sp>
          <p:nvSpPr>
            <p:cNvPr id="4757" name="Google Shape;4757;p61"/>
            <p:cNvSpPr/>
            <p:nvPr/>
          </p:nvSpPr>
          <p:spPr>
            <a:xfrm>
              <a:off x="6564492" y="4539811"/>
              <a:ext cx="503755" cy="122166"/>
            </a:xfrm>
            <a:custGeom>
              <a:rect b="b" l="l" r="r" t="t"/>
              <a:pathLst>
                <a:path extrusionOk="0" h="2712" w="11183">
                  <a:moveTo>
                    <a:pt x="1" y="0"/>
                  </a:moveTo>
                  <a:lnTo>
                    <a:pt x="241" y="2712"/>
                  </a:lnTo>
                  <a:lnTo>
                    <a:pt x="11183" y="2712"/>
                  </a:lnTo>
                  <a:lnTo>
                    <a:pt x="11183" y="819"/>
                  </a:lnTo>
                  <a:lnTo>
                    <a:pt x="1"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61"/>
            <p:cNvSpPr/>
            <p:nvPr/>
          </p:nvSpPr>
          <p:spPr>
            <a:xfrm>
              <a:off x="6592691" y="4470439"/>
              <a:ext cx="468349" cy="105544"/>
            </a:xfrm>
            <a:custGeom>
              <a:rect b="b" l="l" r="r" t="t"/>
              <a:pathLst>
                <a:path extrusionOk="0" h="2343" w="10397">
                  <a:moveTo>
                    <a:pt x="0" y="0"/>
                  </a:moveTo>
                  <a:lnTo>
                    <a:pt x="0" y="1589"/>
                  </a:lnTo>
                  <a:lnTo>
                    <a:pt x="10188" y="2343"/>
                  </a:lnTo>
                  <a:lnTo>
                    <a:pt x="1039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61"/>
            <p:cNvSpPr/>
            <p:nvPr/>
          </p:nvSpPr>
          <p:spPr>
            <a:xfrm>
              <a:off x="6546428" y="4405392"/>
              <a:ext cx="471952" cy="65092"/>
            </a:xfrm>
            <a:custGeom>
              <a:rect b="b" l="l" r="r" t="t"/>
              <a:pathLst>
                <a:path extrusionOk="0" h="1445" w="10477">
                  <a:moveTo>
                    <a:pt x="1" y="0"/>
                  </a:moveTo>
                  <a:lnTo>
                    <a:pt x="209" y="1444"/>
                  </a:lnTo>
                  <a:lnTo>
                    <a:pt x="10477" y="1444"/>
                  </a:lnTo>
                  <a:lnTo>
                    <a:pt x="1047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61"/>
            <p:cNvSpPr/>
            <p:nvPr/>
          </p:nvSpPr>
          <p:spPr>
            <a:xfrm>
              <a:off x="6592691" y="4470439"/>
              <a:ext cx="452447" cy="15946"/>
            </a:xfrm>
            <a:custGeom>
              <a:rect b="b" l="l" r="r" t="t"/>
              <a:pathLst>
                <a:path extrusionOk="0" h="354" w="10044">
                  <a:moveTo>
                    <a:pt x="0" y="0"/>
                  </a:moveTo>
                  <a:lnTo>
                    <a:pt x="0" y="353"/>
                  </a:lnTo>
                  <a:lnTo>
                    <a:pt x="10044"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61"/>
            <p:cNvSpPr/>
            <p:nvPr/>
          </p:nvSpPr>
          <p:spPr>
            <a:xfrm>
              <a:off x="6592691" y="4541973"/>
              <a:ext cx="460375" cy="34010"/>
            </a:xfrm>
            <a:custGeom>
              <a:rect b="b" l="l" r="r" t="t"/>
              <a:pathLst>
                <a:path extrusionOk="0" h="755" w="10220">
                  <a:moveTo>
                    <a:pt x="0" y="1"/>
                  </a:moveTo>
                  <a:lnTo>
                    <a:pt x="10188" y="755"/>
                  </a:lnTo>
                  <a:lnTo>
                    <a:pt x="10220" y="370"/>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61"/>
            <p:cNvSpPr/>
            <p:nvPr/>
          </p:nvSpPr>
          <p:spPr>
            <a:xfrm>
              <a:off x="6844906" y="4504404"/>
              <a:ext cx="200232" cy="10135"/>
            </a:xfrm>
            <a:custGeom>
              <a:rect b="b" l="l" r="r" t="t"/>
              <a:pathLst>
                <a:path extrusionOk="0" h="225" w="4445">
                  <a:moveTo>
                    <a:pt x="1765" y="0"/>
                  </a:moveTo>
                  <a:lnTo>
                    <a:pt x="1" y="225"/>
                  </a:lnTo>
                  <a:lnTo>
                    <a:pt x="4445" y="225"/>
                  </a:lnTo>
                  <a:lnTo>
                    <a:pt x="1765"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61"/>
            <p:cNvSpPr/>
            <p:nvPr/>
          </p:nvSpPr>
          <p:spPr>
            <a:xfrm>
              <a:off x="6571023" y="4611345"/>
              <a:ext cx="149645" cy="10901"/>
            </a:xfrm>
            <a:custGeom>
              <a:rect b="b" l="l" r="r" t="t"/>
              <a:pathLst>
                <a:path extrusionOk="0" h="242" w="3322">
                  <a:moveTo>
                    <a:pt x="0" y="1"/>
                  </a:moveTo>
                  <a:lnTo>
                    <a:pt x="16" y="241"/>
                  </a:lnTo>
                  <a:lnTo>
                    <a:pt x="332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61"/>
            <p:cNvSpPr/>
            <p:nvPr/>
          </p:nvSpPr>
          <p:spPr>
            <a:xfrm>
              <a:off x="6710487" y="4428501"/>
              <a:ext cx="308614" cy="9460"/>
            </a:xfrm>
            <a:custGeom>
              <a:rect b="b" l="l" r="r" t="t"/>
              <a:pathLst>
                <a:path extrusionOk="0" h="210" w="6851">
                  <a:moveTo>
                    <a:pt x="6835" y="1"/>
                  </a:moveTo>
                  <a:lnTo>
                    <a:pt x="0" y="209"/>
                  </a:lnTo>
                  <a:cubicBezTo>
                    <a:pt x="0" y="209"/>
                    <a:pt x="6851" y="161"/>
                    <a:pt x="683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765" name="Google Shape;4765;p61"/>
          <p:cNvGrpSpPr/>
          <p:nvPr/>
        </p:nvGrpSpPr>
        <p:grpSpPr>
          <a:xfrm>
            <a:off x="6715558" y="4159917"/>
            <a:ext cx="589572" cy="505624"/>
            <a:chOff x="5954517" y="4199439"/>
            <a:chExt cx="533452" cy="457495"/>
          </a:xfrm>
        </p:grpSpPr>
        <p:sp>
          <p:nvSpPr>
            <p:cNvPr id="4766" name="Google Shape;4766;p61"/>
            <p:cNvSpPr/>
            <p:nvPr/>
          </p:nvSpPr>
          <p:spPr>
            <a:xfrm>
              <a:off x="5956724" y="4199439"/>
              <a:ext cx="526876" cy="70860"/>
            </a:xfrm>
            <a:custGeom>
              <a:rect b="b" l="l" r="r" t="t"/>
              <a:pathLst>
                <a:path extrusionOk="0" h="1573" w="11696">
                  <a:moveTo>
                    <a:pt x="0" y="0"/>
                  </a:moveTo>
                  <a:lnTo>
                    <a:pt x="0" y="1572"/>
                  </a:lnTo>
                  <a:lnTo>
                    <a:pt x="11696" y="1572"/>
                  </a:lnTo>
                  <a:lnTo>
                    <a:pt x="11696"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61"/>
            <p:cNvSpPr/>
            <p:nvPr/>
          </p:nvSpPr>
          <p:spPr>
            <a:xfrm>
              <a:off x="6025375" y="4202322"/>
              <a:ext cx="6532" cy="66535"/>
            </a:xfrm>
            <a:custGeom>
              <a:rect b="b" l="l" r="r" t="t"/>
              <a:pathLst>
                <a:path extrusionOk="0" h="1477" w="145">
                  <a:moveTo>
                    <a:pt x="64" y="0"/>
                  </a:moveTo>
                  <a:cubicBezTo>
                    <a:pt x="32" y="0"/>
                    <a:pt x="0" y="337"/>
                    <a:pt x="0" y="738"/>
                  </a:cubicBezTo>
                  <a:cubicBezTo>
                    <a:pt x="0" y="1139"/>
                    <a:pt x="32" y="1476"/>
                    <a:pt x="64" y="1476"/>
                  </a:cubicBezTo>
                  <a:cubicBezTo>
                    <a:pt x="113" y="1476"/>
                    <a:pt x="145" y="1139"/>
                    <a:pt x="145" y="738"/>
                  </a:cubicBezTo>
                  <a:cubicBezTo>
                    <a:pt x="145" y="337"/>
                    <a:pt x="113" y="0"/>
                    <a:pt x="6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61"/>
            <p:cNvSpPr/>
            <p:nvPr/>
          </p:nvSpPr>
          <p:spPr>
            <a:xfrm>
              <a:off x="6013798" y="4200881"/>
              <a:ext cx="6532" cy="66535"/>
            </a:xfrm>
            <a:custGeom>
              <a:rect b="b" l="l" r="r" t="t"/>
              <a:pathLst>
                <a:path extrusionOk="0" h="1477" w="145">
                  <a:moveTo>
                    <a:pt x="65" y="0"/>
                  </a:moveTo>
                  <a:cubicBezTo>
                    <a:pt x="33" y="0"/>
                    <a:pt x="1" y="337"/>
                    <a:pt x="1" y="738"/>
                  </a:cubicBezTo>
                  <a:cubicBezTo>
                    <a:pt x="1" y="1139"/>
                    <a:pt x="33" y="1476"/>
                    <a:pt x="65" y="1476"/>
                  </a:cubicBezTo>
                  <a:cubicBezTo>
                    <a:pt x="113" y="1476"/>
                    <a:pt x="145" y="1139"/>
                    <a:pt x="145" y="738"/>
                  </a:cubicBezTo>
                  <a:cubicBezTo>
                    <a:pt x="145" y="337"/>
                    <a:pt x="113" y="0"/>
                    <a:pt x="6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61"/>
            <p:cNvSpPr/>
            <p:nvPr/>
          </p:nvSpPr>
          <p:spPr>
            <a:xfrm>
              <a:off x="6439487" y="4202322"/>
              <a:ext cx="6532" cy="66535"/>
            </a:xfrm>
            <a:custGeom>
              <a:rect b="b" l="l" r="r" t="t"/>
              <a:pathLst>
                <a:path extrusionOk="0" h="1477" w="145">
                  <a:moveTo>
                    <a:pt x="64" y="0"/>
                  </a:moveTo>
                  <a:cubicBezTo>
                    <a:pt x="32" y="0"/>
                    <a:pt x="0" y="337"/>
                    <a:pt x="0" y="738"/>
                  </a:cubicBezTo>
                  <a:cubicBezTo>
                    <a:pt x="0" y="1139"/>
                    <a:pt x="32" y="1476"/>
                    <a:pt x="64" y="1476"/>
                  </a:cubicBezTo>
                  <a:cubicBezTo>
                    <a:pt x="112" y="1476"/>
                    <a:pt x="145" y="1139"/>
                    <a:pt x="145" y="738"/>
                  </a:cubicBezTo>
                  <a:cubicBezTo>
                    <a:pt x="145" y="337"/>
                    <a:pt x="112" y="0"/>
                    <a:pt x="6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61"/>
            <p:cNvSpPr/>
            <p:nvPr/>
          </p:nvSpPr>
          <p:spPr>
            <a:xfrm>
              <a:off x="6427910" y="4200881"/>
              <a:ext cx="6532" cy="66535"/>
            </a:xfrm>
            <a:custGeom>
              <a:rect b="b" l="l" r="r" t="t"/>
              <a:pathLst>
                <a:path extrusionOk="0" h="1477" w="145">
                  <a:moveTo>
                    <a:pt x="81" y="0"/>
                  </a:moveTo>
                  <a:cubicBezTo>
                    <a:pt x="33" y="0"/>
                    <a:pt x="0" y="337"/>
                    <a:pt x="0" y="738"/>
                  </a:cubicBezTo>
                  <a:cubicBezTo>
                    <a:pt x="0" y="1139"/>
                    <a:pt x="33" y="1476"/>
                    <a:pt x="81" y="1476"/>
                  </a:cubicBezTo>
                  <a:cubicBezTo>
                    <a:pt x="113" y="1476"/>
                    <a:pt x="145" y="1139"/>
                    <a:pt x="145" y="738"/>
                  </a:cubicBezTo>
                  <a:cubicBezTo>
                    <a:pt x="145" y="337"/>
                    <a:pt x="113" y="0"/>
                    <a:pt x="8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61"/>
            <p:cNvSpPr/>
            <p:nvPr/>
          </p:nvSpPr>
          <p:spPr>
            <a:xfrm>
              <a:off x="6093305" y="4233404"/>
              <a:ext cx="268889" cy="6532"/>
            </a:xfrm>
            <a:custGeom>
              <a:rect b="b" l="l" r="r" t="t"/>
              <a:pathLst>
                <a:path extrusionOk="0" h="145" w="5969">
                  <a:moveTo>
                    <a:pt x="2984" y="0"/>
                  </a:moveTo>
                  <a:cubicBezTo>
                    <a:pt x="1332" y="0"/>
                    <a:pt x="0" y="32"/>
                    <a:pt x="0" y="80"/>
                  </a:cubicBezTo>
                  <a:cubicBezTo>
                    <a:pt x="0" y="112"/>
                    <a:pt x="1332" y="144"/>
                    <a:pt x="2984" y="144"/>
                  </a:cubicBezTo>
                  <a:cubicBezTo>
                    <a:pt x="4637" y="144"/>
                    <a:pt x="5968" y="112"/>
                    <a:pt x="5968" y="80"/>
                  </a:cubicBezTo>
                  <a:cubicBezTo>
                    <a:pt x="5968" y="32"/>
                    <a:pt x="4637" y="0"/>
                    <a:pt x="298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61"/>
            <p:cNvSpPr/>
            <p:nvPr/>
          </p:nvSpPr>
          <p:spPr>
            <a:xfrm>
              <a:off x="5954517" y="4516702"/>
              <a:ext cx="526921" cy="140233"/>
            </a:xfrm>
            <a:custGeom>
              <a:rect b="b" l="l" r="r" t="t"/>
              <a:pathLst>
                <a:path extrusionOk="0" h="3113" w="11697">
                  <a:moveTo>
                    <a:pt x="1" y="0"/>
                  </a:moveTo>
                  <a:lnTo>
                    <a:pt x="1" y="3112"/>
                  </a:lnTo>
                  <a:lnTo>
                    <a:pt x="11697" y="3112"/>
                  </a:lnTo>
                  <a:lnTo>
                    <a:pt x="116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61"/>
            <p:cNvSpPr/>
            <p:nvPr/>
          </p:nvSpPr>
          <p:spPr>
            <a:xfrm>
              <a:off x="5956003" y="4528234"/>
              <a:ext cx="531966" cy="122259"/>
            </a:xfrm>
            <a:custGeom>
              <a:rect b="b" l="l" r="r" t="t"/>
              <a:pathLst>
                <a:path extrusionOk="0" h="2714" w="11809">
                  <a:moveTo>
                    <a:pt x="6494" y="154"/>
                  </a:moveTo>
                  <a:cubicBezTo>
                    <a:pt x="6583" y="154"/>
                    <a:pt x="6674" y="183"/>
                    <a:pt x="6754" y="241"/>
                  </a:cubicBezTo>
                  <a:cubicBezTo>
                    <a:pt x="6947" y="354"/>
                    <a:pt x="7075" y="546"/>
                    <a:pt x="7123" y="771"/>
                  </a:cubicBezTo>
                  <a:cubicBezTo>
                    <a:pt x="7198" y="1203"/>
                    <a:pt x="7078" y="1636"/>
                    <a:pt x="6778" y="1940"/>
                  </a:cubicBezTo>
                  <a:lnTo>
                    <a:pt x="6778" y="1940"/>
                  </a:lnTo>
                  <a:cubicBezTo>
                    <a:pt x="6568" y="1811"/>
                    <a:pt x="6381" y="1646"/>
                    <a:pt x="6225" y="1445"/>
                  </a:cubicBezTo>
                  <a:cubicBezTo>
                    <a:pt x="6081" y="1284"/>
                    <a:pt x="6000" y="1076"/>
                    <a:pt x="5984" y="851"/>
                  </a:cubicBezTo>
                  <a:cubicBezTo>
                    <a:pt x="5968" y="643"/>
                    <a:pt x="6032" y="418"/>
                    <a:pt x="6193" y="274"/>
                  </a:cubicBezTo>
                  <a:cubicBezTo>
                    <a:pt x="6280" y="195"/>
                    <a:pt x="6386" y="154"/>
                    <a:pt x="6494" y="154"/>
                  </a:cubicBezTo>
                  <a:close/>
                  <a:moveTo>
                    <a:pt x="9312" y="127"/>
                  </a:moveTo>
                  <a:cubicBezTo>
                    <a:pt x="9326" y="127"/>
                    <a:pt x="9340" y="128"/>
                    <a:pt x="9353" y="129"/>
                  </a:cubicBezTo>
                  <a:cubicBezTo>
                    <a:pt x="9658" y="145"/>
                    <a:pt x="9931" y="482"/>
                    <a:pt x="9963" y="819"/>
                  </a:cubicBezTo>
                  <a:cubicBezTo>
                    <a:pt x="9979" y="1204"/>
                    <a:pt x="9851" y="1557"/>
                    <a:pt x="9578" y="1830"/>
                  </a:cubicBezTo>
                  <a:cubicBezTo>
                    <a:pt x="9517" y="1894"/>
                    <a:pt x="9451" y="1953"/>
                    <a:pt x="9381" y="2006"/>
                  </a:cubicBezTo>
                  <a:lnTo>
                    <a:pt x="9381" y="2006"/>
                  </a:lnTo>
                  <a:cubicBezTo>
                    <a:pt x="9201" y="1884"/>
                    <a:pt x="9053" y="1726"/>
                    <a:pt x="8936" y="1557"/>
                  </a:cubicBezTo>
                  <a:cubicBezTo>
                    <a:pt x="8776" y="1300"/>
                    <a:pt x="8712" y="1012"/>
                    <a:pt x="8744" y="723"/>
                  </a:cubicBezTo>
                  <a:cubicBezTo>
                    <a:pt x="8776" y="562"/>
                    <a:pt x="8840" y="418"/>
                    <a:pt x="8936" y="306"/>
                  </a:cubicBezTo>
                  <a:cubicBezTo>
                    <a:pt x="9039" y="203"/>
                    <a:pt x="9168" y="127"/>
                    <a:pt x="9312" y="127"/>
                  </a:cubicBezTo>
                  <a:close/>
                  <a:moveTo>
                    <a:pt x="3584" y="182"/>
                  </a:moveTo>
                  <a:cubicBezTo>
                    <a:pt x="3710" y="182"/>
                    <a:pt x="3837" y="221"/>
                    <a:pt x="3947" y="306"/>
                  </a:cubicBezTo>
                  <a:cubicBezTo>
                    <a:pt x="4203" y="530"/>
                    <a:pt x="4300" y="899"/>
                    <a:pt x="4187" y="1236"/>
                  </a:cubicBezTo>
                  <a:cubicBezTo>
                    <a:pt x="4091" y="1541"/>
                    <a:pt x="3899" y="1814"/>
                    <a:pt x="3642" y="2006"/>
                  </a:cubicBezTo>
                  <a:cubicBezTo>
                    <a:pt x="3620" y="2024"/>
                    <a:pt x="3599" y="2042"/>
                    <a:pt x="3577" y="2060"/>
                  </a:cubicBezTo>
                  <a:lnTo>
                    <a:pt x="3577" y="2060"/>
                  </a:lnTo>
                  <a:cubicBezTo>
                    <a:pt x="3434" y="1939"/>
                    <a:pt x="3310" y="1796"/>
                    <a:pt x="3209" y="1637"/>
                  </a:cubicBezTo>
                  <a:cubicBezTo>
                    <a:pt x="2984" y="1316"/>
                    <a:pt x="2936" y="899"/>
                    <a:pt x="3080" y="530"/>
                  </a:cubicBezTo>
                  <a:cubicBezTo>
                    <a:pt x="3145" y="354"/>
                    <a:pt x="3289" y="225"/>
                    <a:pt x="3465" y="193"/>
                  </a:cubicBezTo>
                  <a:cubicBezTo>
                    <a:pt x="3504" y="186"/>
                    <a:pt x="3544" y="182"/>
                    <a:pt x="3584" y="182"/>
                  </a:cubicBezTo>
                  <a:close/>
                  <a:moveTo>
                    <a:pt x="6450" y="1"/>
                  </a:moveTo>
                  <a:cubicBezTo>
                    <a:pt x="6321" y="17"/>
                    <a:pt x="6193" y="65"/>
                    <a:pt x="6097" y="161"/>
                  </a:cubicBezTo>
                  <a:cubicBezTo>
                    <a:pt x="5904" y="354"/>
                    <a:pt x="5808" y="610"/>
                    <a:pt x="5840" y="867"/>
                  </a:cubicBezTo>
                  <a:cubicBezTo>
                    <a:pt x="5856" y="1108"/>
                    <a:pt x="5952" y="1348"/>
                    <a:pt x="6113" y="1541"/>
                  </a:cubicBezTo>
                  <a:cubicBezTo>
                    <a:pt x="6269" y="1732"/>
                    <a:pt x="6458" y="1899"/>
                    <a:pt x="6670" y="2036"/>
                  </a:cubicBezTo>
                  <a:lnTo>
                    <a:pt x="6670" y="2036"/>
                  </a:lnTo>
                  <a:cubicBezTo>
                    <a:pt x="6323" y="2307"/>
                    <a:pt x="5905" y="2473"/>
                    <a:pt x="5471" y="2504"/>
                  </a:cubicBezTo>
                  <a:cubicBezTo>
                    <a:pt x="5342" y="2523"/>
                    <a:pt x="5211" y="2532"/>
                    <a:pt x="5080" y="2532"/>
                  </a:cubicBezTo>
                  <a:cubicBezTo>
                    <a:pt x="4772" y="2532"/>
                    <a:pt x="4464" y="2481"/>
                    <a:pt x="4171" y="2391"/>
                  </a:cubicBezTo>
                  <a:cubicBezTo>
                    <a:pt x="3985" y="2332"/>
                    <a:pt x="3813" y="2241"/>
                    <a:pt x="3659" y="2126"/>
                  </a:cubicBezTo>
                  <a:lnTo>
                    <a:pt x="3659" y="2126"/>
                  </a:lnTo>
                  <a:cubicBezTo>
                    <a:pt x="3675" y="2113"/>
                    <a:pt x="3691" y="2100"/>
                    <a:pt x="3706" y="2086"/>
                  </a:cubicBezTo>
                  <a:cubicBezTo>
                    <a:pt x="3979" y="1878"/>
                    <a:pt x="4187" y="1589"/>
                    <a:pt x="4300" y="1268"/>
                  </a:cubicBezTo>
                  <a:cubicBezTo>
                    <a:pt x="4428" y="883"/>
                    <a:pt x="4316" y="466"/>
                    <a:pt x="4027" y="209"/>
                  </a:cubicBezTo>
                  <a:cubicBezTo>
                    <a:pt x="3886" y="107"/>
                    <a:pt x="3724" y="55"/>
                    <a:pt x="3558" y="55"/>
                  </a:cubicBezTo>
                  <a:cubicBezTo>
                    <a:pt x="3517" y="55"/>
                    <a:pt x="3475" y="59"/>
                    <a:pt x="3433" y="65"/>
                  </a:cubicBezTo>
                  <a:cubicBezTo>
                    <a:pt x="3225" y="113"/>
                    <a:pt x="3032" y="257"/>
                    <a:pt x="2952" y="466"/>
                  </a:cubicBezTo>
                  <a:cubicBezTo>
                    <a:pt x="2808" y="883"/>
                    <a:pt x="2856" y="1348"/>
                    <a:pt x="3080" y="1717"/>
                  </a:cubicBezTo>
                  <a:cubicBezTo>
                    <a:pt x="3184" y="1883"/>
                    <a:pt x="3311" y="2028"/>
                    <a:pt x="3457" y="2151"/>
                  </a:cubicBezTo>
                  <a:lnTo>
                    <a:pt x="3457" y="2151"/>
                  </a:lnTo>
                  <a:cubicBezTo>
                    <a:pt x="3062" y="2434"/>
                    <a:pt x="2600" y="2604"/>
                    <a:pt x="2102" y="2632"/>
                  </a:cubicBezTo>
                  <a:cubicBezTo>
                    <a:pt x="2066" y="2633"/>
                    <a:pt x="2030" y="2634"/>
                    <a:pt x="1995" y="2634"/>
                  </a:cubicBezTo>
                  <a:cubicBezTo>
                    <a:pt x="1600" y="2634"/>
                    <a:pt x="1220" y="2552"/>
                    <a:pt x="866" y="2375"/>
                  </a:cubicBezTo>
                  <a:cubicBezTo>
                    <a:pt x="529" y="2215"/>
                    <a:pt x="241" y="1990"/>
                    <a:pt x="0" y="1717"/>
                  </a:cubicBezTo>
                  <a:lnTo>
                    <a:pt x="0" y="1717"/>
                  </a:lnTo>
                  <a:cubicBezTo>
                    <a:pt x="0" y="1733"/>
                    <a:pt x="16" y="1750"/>
                    <a:pt x="32" y="1766"/>
                  </a:cubicBezTo>
                  <a:cubicBezTo>
                    <a:pt x="80" y="1830"/>
                    <a:pt x="128" y="1878"/>
                    <a:pt x="177" y="1926"/>
                  </a:cubicBezTo>
                  <a:cubicBezTo>
                    <a:pt x="369" y="2135"/>
                    <a:pt x="594" y="2295"/>
                    <a:pt x="834" y="2423"/>
                  </a:cubicBezTo>
                  <a:cubicBezTo>
                    <a:pt x="1207" y="2617"/>
                    <a:pt x="1607" y="2714"/>
                    <a:pt x="2009" y="2714"/>
                  </a:cubicBezTo>
                  <a:cubicBezTo>
                    <a:pt x="2040" y="2714"/>
                    <a:pt x="2071" y="2713"/>
                    <a:pt x="2102" y="2712"/>
                  </a:cubicBezTo>
                  <a:cubicBezTo>
                    <a:pt x="2625" y="2698"/>
                    <a:pt x="3123" y="2522"/>
                    <a:pt x="3541" y="2217"/>
                  </a:cubicBezTo>
                  <a:lnTo>
                    <a:pt x="3541" y="2217"/>
                  </a:lnTo>
                  <a:cubicBezTo>
                    <a:pt x="3715" y="2347"/>
                    <a:pt x="3911" y="2449"/>
                    <a:pt x="4123" y="2520"/>
                  </a:cubicBezTo>
                  <a:cubicBezTo>
                    <a:pt x="4441" y="2622"/>
                    <a:pt x="4768" y="2676"/>
                    <a:pt x="5090" y="2676"/>
                  </a:cubicBezTo>
                  <a:cubicBezTo>
                    <a:pt x="5223" y="2676"/>
                    <a:pt x="5356" y="2667"/>
                    <a:pt x="5487" y="2648"/>
                  </a:cubicBezTo>
                  <a:cubicBezTo>
                    <a:pt x="5968" y="2616"/>
                    <a:pt x="6433" y="2423"/>
                    <a:pt x="6802" y="2119"/>
                  </a:cubicBezTo>
                  <a:cubicBezTo>
                    <a:pt x="6803" y="2118"/>
                    <a:pt x="6804" y="2117"/>
                    <a:pt x="6805" y="2117"/>
                  </a:cubicBezTo>
                  <a:lnTo>
                    <a:pt x="6805" y="2117"/>
                  </a:lnTo>
                  <a:cubicBezTo>
                    <a:pt x="6946" y="2195"/>
                    <a:pt x="7096" y="2261"/>
                    <a:pt x="7252" y="2311"/>
                  </a:cubicBezTo>
                  <a:cubicBezTo>
                    <a:pt x="7587" y="2427"/>
                    <a:pt x="7933" y="2481"/>
                    <a:pt x="8289" y="2481"/>
                  </a:cubicBezTo>
                  <a:cubicBezTo>
                    <a:pt x="8376" y="2481"/>
                    <a:pt x="8463" y="2478"/>
                    <a:pt x="8551" y="2471"/>
                  </a:cubicBezTo>
                  <a:cubicBezTo>
                    <a:pt x="8873" y="2436"/>
                    <a:pt x="9177" y="2320"/>
                    <a:pt x="9431" y="2131"/>
                  </a:cubicBezTo>
                  <a:lnTo>
                    <a:pt x="9431" y="2131"/>
                  </a:lnTo>
                  <a:cubicBezTo>
                    <a:pt x="9442" y="2138"/>
                    <a:pt x="9454" y="2144"/>
                    <a:pt x="9466" y="2151"/>
                  </a:cubicBezTo>
                  <a:cubicBezTo>
                    <a:pt x="9767" y="2295"/>
                    <a:pt x="10094" y="2367"/>
                    <a:pt x="10422" y="2367"/>
                  </a:cubicBezTo>
                  <a:cubicBezTo>
                    <a:pt x="10532" y="2367"/>
                    <a:pt x="10641" y="2359"/>
                    <a:pt x="10749" y="2343"/>
                  </a:cubicBezTo>
                  <a:cubicBezTo>
                    <a:pt x="11022" y="2295"/>
                    <a:pt x="11295" y="2215"/>
                    <a:pt x="11551" y="2102"/>
                  </a:cubicBezTo>
                  <a:cubicBezTo>
                    <a:pt x="11632" y="2070"/>
                    <a:pt x="11696" y="2038"/>
                    <a:pt x="11744" y="2022"/>
                  </a:cubicBezTo>
                  <a:cubicBezTo>
                    <a:pt x="11760" y="2006"/>
                    <a:pt x="11792" y="2006"/>
                    <a:pt x="11808" y="1990"/>
                  </a:cubicBezTo>
                  <a:cubicBezTo>
                    <a:pt x="11808" y="1988"/>
                    <a:pt x="11806" y="1987"/>
                    <a:pt x="11803" y="1987"/>
                  </a:cubicBezTo>
                  <a:cubicBezTo>
                    <a:pt x="11781" y="1987"/>
                    <a:pt x="11689" y="2031"/>
                    <a:pt x="11535" y="2086"/>
                  </a:cubicBezTo>
                  <a:cubicBezTo>
                    <a:pt x="11279" y="2183"/>
                    <a:pt x="11022" y="2247"/>
                    <a:pt x="10749" y="2279"/>
                  </a:cubicBezTo>
                  <a:cubicBezTo>
                    <a:pt x="10645" y="2295"/>
                    <a:pt x="10540" y="2303"/>
                    <a:pt x="10434" y="2303"/>
                  </a:cubicBezTo>
                  <a:cubicBezTo>
                    <a:pt x="10118" y="2303"/>
                    <a:pt x="9803" y="2231"/>
                    <a:pt x="9514" y="2086"/>
                  </a:cubicBezTo>
                  <a:cubicBezTo>
                    <a:pt x="9509" y="2084"/>
                    <a:pt x="9504" y="2081"/>
                    <a:pt x="9499" y="2078"/>
                  </a:cubicBezTo>
                  <a:lnTo>
                    <a:pt x="9499" y="2078"/>
                  </a:lnTo>
                  <a:cubicBezTo>
                    <a:pt x="9561" y="2027"/>
                    <a:pt x="9620" y="1971"/>
                    <a:pt x="9674" y="1910"/>
                  </a:cubicBezTo>
                  <a:cubicBezTo>
                    <a:pt x="9963" y="1621"/>
                    <a:pt x="10107" y="1220"/>
                    <a:pt x="10075" y="803"/>
                  </a:cubicBezTo>
                  <a:cubicBezTo>
                    <a:pt x="10059" y="610"/>
                    <a:pt x="9979" y="434"/>
                    <a:pt x="9851" y="274"/>
                  </a:cubicBezTo>
                  <a:cubicBezTo>
                    <a:pt x="9722" y="129"/>
                    <a:pt x="9546" y="33"/>
                    <a:pt x="9353" y="17"/>
                  </a:cubicBezTo>
                  <a:cubicBezTo>
                    <a:pt x="9337" y="15"/>
                    <a:pt x="9321" y="15"/>
                    <a:pt x="9305" y="15"/>
                  </a:cubicBezTo>
                  <a:cubicBezTo>
                    <a:pt x="9132" y="15"/>
                    <a:pt x="8974" y="94"/>
                    <a:pt x="8856" y="241"/>
                  </a:cubicBezTo>
                  <a:cubicBezTo>
                    <a:pt x="8744" y="370"/>
                    <a:pt x="8680" y="530"/>
                    <a:pt x="8647" y="707"/>
                  </a:cubicBezTo>
                  <a:cubicBezTo>
                    <a:pt x="8599" y="1012"/>
                    <a:pt x="8680" y="1332"/>
                    <a:pt x="8856" y="1605"/>
                  </a:cubicBezTo>
                  <a:cubicBezTo>
                    <a:pt x="8981" y="1780"/>
                    <a:pt x="9135" y="1936"/>
                    <a:pt x="9311" y="2057"/>
                  </a:cubicBezTo>
                  <a:lnTo>
                    <a:pt x="9311" y="2057"/>
                  </a:lnTo>
                  <a:cubicBezTo>
                    <a:pt x="9083" y="2211"/>
                    <a:pt x="8817" y="2305"/>
                    <a:pt x="8535" y="2327"/>
                  </a:cubicBezTo>
                  <a:cubicBezTo>
                    <a:pt x="8443" y="2338"/>
                    <a:pt x="8350" y="2343"/>
                    <a:pt x="8256" y="2343"/>
                  </a:cubicBezTo>
                  <a:cubicBezTo>
                    <a:pt x="7928" y="2343"/>
                    <a:pt x="7596" y="2279"/>
                    <a:pt x="7284" y="2167"/>
                  </a:cubicBezTo>
                  <a:cubicBezTo>
                    <a:pt x="7153" y="2126"/>
                    <a:pt x="7027" y="2075"/>
                    <a:pt x="6907" y="2013"/>
                  </a:cubicBezTo>
                  <a:lnTo>
                    <a:pt x="6907" y="2013"/>
                  </a:lnTo>
                  <a:cubicBezTo>
                    <a:pt x="7219" y="1667"/>
                    <a:pt x="7355" y="1203"/>
                    <a:pt x="7268" y="739"/>
                  </a:cubicBezTo>
                  <a:cubicBezTo>
                    <a:pt x="7220" y="482"/>
                    <a:pt x="7059" y="257"/>
                    <a:pt x="6835" y="113"/>
                  </a:cubicBezTo>
                  <a:cubicBezTo>
                    <a:pt x="6722" y="33"/>
                    <a:pt x="6594" y="1"/>
                    <a:pt x="645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61"/>
            <p:cNvSpPr/>
            <p:nvPr/>
          </p:nvSpPr>
          <p:spPr>
            <a:xfrm>
              <a:off x="5989034" y="4271694"/>
              <a:ext cx="479936" cy="244338"/>
            </a:xfrm>
            <a:custGeom>
              <a:rect b="b" l="l" r="r" t="t"/>
              <a:pathLst>
                <a:path extrusionOk="0" h="5424" w="10654">
                  <a:moveTo>
                    <a:pt x="1" y="0"/>
                  </a:moveTo>
                  <a:lnTo>
                    <a:pt x="1" y="5423"/>
                  </a:lnTo>
                  <a:lnTo>
                    <a:pt x="10654" y="5423"/>
                  </a:lnTo>
                  <a:lnTo>
                    <a:pt x="10654"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61"/>
            <p:cNvSpPr/>
            <p:nvPr/>
          </p:nvSpPr>
          <p:spPr>
            <a:xfrm>
              <a:off x="6065658" y="4280343"/>
              <a:ext cx="6532" cy="236409"/>
            </a:xfrm>
            <a:custGeom>
              <a:rect b="b" l="l" r="r" t="t"/>
              <a:pathLst>
                <a:path extrusionOk="0" h="5248" w="145">
                  <a:moveTo>
                    <a:pt x="65" y="1"/>
                  </a:moveTo>
                  <a:cubicBezTo>
                    <a:pt x="32" y="1"/>
                    <a:pt x="0" y="1172"/>
                    <a:pt x="0" y="2632"/>
                  </a:cubicBezTo>
                  <a:cubicBezTo>
                    <a:pt x="0" y="4076"/>
                    <a:pt x="32" y="5247"/>
                    <a:pt x="65" y="5247"/>
                  </a:cubicBezTo>
                  <a:cubicBezTo>
                    <a:pt x="113" y="5247"/>
                    <a:pt x="145" y="4076"/>
                    <a:pt x="145" y="2632"/>
                  </a:cubicBezTo>
                  <a:cubicBezTo>
                    <a:pt x="145" y="1172"/>
                    <a:pt x="113" y="1"/>
                    <a:pt x="6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61"/>
            <p:cNvSpPr/>
            <p:nvPr/>
          </p:nvSpPr>
          <p:spPr>
            <a:xfrm>
              <a:off x="6101786" y="4277460"/>
              <a:ext cx="6532" cy="233481"/>
            </a:xfrm>
            <a:custGeom>
              <a:rect b="b" l="l" r="r" t="t"/>
              <a:pathLst>
                <a:path extrusionOk="0" h="5183" w="145">
                  <a:moveTo>
                    <a:pt x="81" y="1"/>
                  </a:moveTo>
                  <a:cubicBezTo>
                    <a:pt x="33" y="1"/>
                    <a:pt x="1" y="1156"/>
                    <a:pt x="1" y="2584"/>
                  </a:cubicBezTo>
                  <a:cubicBezTo>
                    <a:pt x="1" y="4012"/>
                    <a:pt x="33" y="5183"/>
                    <a:pt x="81" y="5183"/>
                  </a:cubicBezTo>
                  <a:cubicBezTo>
                    <a:pt x="113" y="5183"/>
                    <a:pt x="145" y="4012"/>
                    <a:pt x="145" y="2584"/>
                  </a:cubicBezTo>
                  <a:cubicBezTo>
                    <a:pt x="145" y="1156"/>
                    <a:pt x="113" y="1"/>
                    <a:pt x="8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61"/>
            <p:cNvSpPr/>
            <p:nvPr/>
          </p:nvSpPr>
          <p:spPr>
            <a:xfrm>
              <a:off x="6411120" y="4269532"/>
              <a:ext cx="6532" cy="245734"/>
            </a:xfrm>
            <a:custGeom>
              <a:rect b="b" l="l" r="r" t="t"/>
              <a:pathLst>
                <a:path extrusionOk="0" h="5455" w="145">
                  <a:moveTo>
                    <a:pt x="80" y="0"/>
                  </a:moveTo>
                  <a:cubicBezTo>
                    <a:pt x="32" y="0"/>
                    <a:pt x="0" y="1220"/>
                    <a:pt x="0" y="2728"/>
                  </a:cubicBezTo>
                  <a:cubicBezTo>
                    <a:pt x="0" y="4236"/>
                    <a:pt x="32" y="5455"/>
                    <a:pt x="80" y="5455"/>
                  </a:cubicBezTo>
                  <a:cubicBezTo>
                    <a:pt x="112" y="5455"/>
                    <a:pt x="145" y="4236"/>
                    <a:pt x="145" y="2728"/>
                  </a:cubicBezTo>
                  <a:cubicBezTo>
                    <a:pt x="145" y="1220"/>
                    <a:pt x="112" y="0"/>
                    <a:pt x="80"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61"/>
            <p:cNvSpPr/>
            <p:nvPr/>
          </p:nvSpPr>
          <p:spPr>
            <a:xfrm>
              <a:off x="6368461" y="4273135"/>
              <a:ext cx="6532" cy="239247"/>
            </a:xfrm>
            <a:custGeom>
              <a:rect b="b" l="l" r="r" t="t"/>
              <a:pathLst>
                <a:path extrusionOk="0" h="5311" w="145">
                  <a:moveTo>
                    <a:pt x="65" y="0"/>
                  </a:moveTo>
                  <a:cubicBezTo>
                    <a:pt x="33" y="0"/>
                    <a:pt x="1" y="1188"/>
                    <a:pt x="1" y="2648"/>
                  </a:cubicBezTo>
                  <a:cubicBezTo>
                    <a:pt x="1" y="4124"/>
                    <a:pt x="33" y="5311"/>
                    <a:pt x="65" y="5311"/>
                  </a:cubicBezTo>
                  <a:cubicBezTo>
                    <a:pt x="113" y="5311"/>
                    <a:pt x="145" y="4124"/>
                    <a:pt x="145" y="2648"/>
                  </a:cubicBezTo>
                  <a:cubicBezTo>
                    <a:pt x="145" y="1188"/>
                    <a:pt x="113" y="0"/>
                    <a:pt x="65"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779" name="Google Shape;4779;p61"/>
          <p:cNvSpPr txBox="1"/>
          <p:nvPr>
            <p:ph idx="4294967295" type="body"/>
          </p:nvPr>
        </p:nvSpPr>
        <p:spPr>
          <a:xfrm>
            <a:off x="720000" y="1430875"/>
            <a:ext cx="3006000" cy="2122200"/>
          </a:xfrm>
          <a:prstGeom prst="rect">
            <a:avLst/>
          </a:prstGeom>
        </p:spPr>
        <p:txBody>
          <a:bodyPr anchorCtr="0" anchor="t" bIns="91425" lIns="91425" spcFirstLastPara="1" rIns="91425" wrap="square" tIns="91425">
            <a:noAutofit/>
          </a:bodyPr>
          <a:lstStyle/>
          <a:p>
            <a:pPr indent="-250825" lvl="0" marL="269999" marR="0" rtl="0" algn="l">
              <a:lnSpc>
                <a:spcPct val="100000"/>
              </a:lnSpc>
              <a:spcBef>
                <a:spcPts val="0"/>
              </a:spcBef>
              <a:spcAft>
                <a:spcPts val="0"/>
              </a:spcAft>
              <a:buClr>
                <a:schemeClr val="dk1"/>
              </a:buClr>
              <a:buSzPts val="1100"/>
              <a:buChar char="●"/>
            </a:pPr>
            <a:r>
              <a:rPr lang="en">
                <a:uFill>
                  <a:noFill/>
                </a:uFill>
                <a:hlinkClick r:id="rId3"/>
              </a:rPr>
              <a:t>Development</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4"/>
              </a:rPr>
              <a:t>Calendar</a:t>
            </a:r>
            <a:r>
              <a:rPr lang="en"/>
              <a:t> </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5"/>
              </a:rPr>
              <a:t>Charts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6"/>
              </a:rPr>
              <a:t>Documents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7"/>
              </a:rPr>
              <a:t>Hiring</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8"/>
              </a:rPr>
              <a:t>Collaboration</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9"/>
              </a:rPr>
              <a:t>Working</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0"/>
              </a:rPr>
              <a:t>Secure data </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1"/>
              </a:rPr>
              <a:t>Growing </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2"/>
              </a:rPr>
              <a:t>Images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3"/>
              </a:rPr>
              <a:t>Devices</a:t>
            </a:r>
            <a:endParaRPr/>
          </a:p>
        </p:txBody>
      </p:sp>
      <p:sp>
        <p:nvSpPr>
          <p:cNvPr id="4780" name="Google Shape;4780;p61"/>
          <p:cNvSpPr txBox="1"/>
          <p:nvPr>
            <p:ph idx="4294967295" type="body"/>
          </p:nvPr>
        </p:nvSpPr>
        <p:spPr>
          <a:xfrm>
            <a:off x="3726000" y="1430875"/>
            <a:ext cx="3006000" cy="2122200"/>
          </a:xfrm>
          <a:prstGeom prst="rect">
            <a:avLst/>
          </a:prstGeom>
        </p:spPr>
        <p:txBody>
          <a:bodyPr anchorCtr="0" anchor="t" bIns="91425" lIns="91425" spcFirstLastPara="1" rIns="91425" wrap="square" tIns="91425">
            <a:noAutofit/>
          </a:bodyPr>
          <a:lstStyle/>
          <a:p>
            <a:pPr indent="-250825" lvl="0" marL="269999" marR="0" rtl="0" algn="l">
              <a:lnSpc>
                <a:spcPct val="100000"/>
              </a:lnSpc>
              <a:spcBef>
                <a:spcPts val="0"/>
              </a:spcBef>
              <a:spcAft>
                <a:spcPts val="0"/>
              </a:spcAft>
              <a:buClr>
                <a:schemeClr val="dk1"/>
              </a:buClr>
              <a:buSzPts val="1100"/>
              <a:buChar char="●"/>
            </a:pPr>
            <a:r>
              <a:rPr lang="en">
                <a:uFill>
                  <a:noFill/>
                </a:uFill>
                <a:hlinkClick r:id="rId14"/>
              </a:rPr>
              <a:t>Grades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5"/>
              </a:rPr>
              <a:t>Search engine</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6"/>
              </a:rPr>
              <a:t>Connected</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7"/>
              </a:rPr>
              <a:t>Add files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8"/>
              </a:rPr>
              <a:t>Notebook</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19"/>
              </a:rPr>
              <a:t>File searching</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0"/>
              </a:rPr>
              <a:t>Experts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1"/>
              </a:rPr>
              <a:t>Resume folder</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2"/>
              </a:rPr>
              <a:t>Organizing projects</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3"/>
              </a:rPr>
              <a:t>Brainstorming</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4"/>
              </a:rPr>
              <a:t>Checklist</a:t>
            </a:r>
            <a:endParaRPr/>
          </a:p>
        </p:txBody>
      </p:sp>
      <p:sp>
        <p:nvSpPr>
          <p:cNvPr id="4781" name="Google Shape;4781;p61"/>
          <p:cNvSpPr txBox="1"/>
          <p:nvPr>
            <p:ph idx="4294967295" type="body"/>
          </p:nvPr>
        </p:nvSpPr>
        <p:spPr>
          <a:xfrm>
            <a:off x="720000" y="4031938"/>
            <a:ext cx="3006000" cy="511200"/>
          </a:xfrm>
          <a:prstGeom prst="rect">
            <a:avLst/>
          </a:prstGeom>
        </p:spPr>
        <p:txBody>
          <a:bodyPr anchorCtr="0" anchor="t" bIns="91425" lIns="91425" spcFirstLastPara="1" rIns="91425" wrap="square" tIns="91425">
            <a:noAutofit/>
          </a:bodyPr>
          <a:lstStyle/>
          <a:p>
            <a:pPr indent="-250825" lvl="0" marL="269999" marR="0" rtl="0" algn="l">
              <a:lnSpc>
                <a:spcPct val="100000"/>
              </a:lnSpc>
              <a:spcBef>
                <a:spcPts val="0"/>
              </a:spcBef>
              <a:spcAft>
                <a:spcPts val="0"/>
              </a:spcAft>
              <a:buClr>
                <a:schemeClr val="dk1"/>
              </a:buClr>
              <a:buSzPts val="1100"/>
              <a:buChar char="●"/>
            </a:pPr>
            <a:r>
              <a:rPr lang="en">
                <a:uFill>
                  <a:noFill/>
                </a:uFill>
                <a:hlinkClick r:id="rId25"/>
              </a:rPr>
              <a:t>Book stack with copy space</a:t>
            </a:r>
            <a:endParaRPr/>
          </a:p>
          <a:p>
            <a:pPr indent="-250825" lvl="0" marL="269999" marR="0" rtl="0" algn="l">
              <a:lnSpc>
                <a:spcPct val="100000"/>
              </a:lnSpc>
              <a:spcBef>
                <a:spcPts val="0"/>
              </a:spcBef>
              <a:spcAft>
                <a:spcPts val="0"/>
              </a:spcAft>
              <a:buClr>
                <a:schemeClr val="dk1"/>
              </a:buClr>
              <a:buSzPts val="1100"/>
              <a:buChar char="●"/>
            </a:pPr>
            <a:r>
              <a:rPr lang="en">
                <a:uFill>
                  <a:noFill/>
                </a:uFill>
                <a:hlinkClick r:id="rId26"/>
              </a:rPr>
              <a:t>Colleagues looking charts</a:t>
            </a:r>
            <a:endParaRPr/>
          </a:p>
        </p:txBody>
      </p:sp>
      <p:sp>
        <p:nvSpPr>
          <p:cNvPr id="4782" name="Google Shape;4782;p61"/>
          <p:cNvSpPr txBox="1"/>
          <p:nvPr>
            <p:ph idx="4294967295" type="subTitle"/>
          </p:nvPr>
        </p:nvSpPr>
        <p:spPr>
          <a:xfrm>
            <a:off x="720000" y="1034875"/>
            <a:ext cx="3006000" cy="39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1"/>
                </a:solidFill>
                <a:latin typeface="Lilita One"/>
                <a:ea typeface="Lilita One"/>
                <a:cs typeface="Lilita One"/>
                <a:sym typeface="Lilita One"/>
              </a:rPr>
              <a:t>Vectors</a:t>
            </a:r>
            <a:endParaRPr sz="1600">
              <a:solidFill>
                <a:schemeClr val="dk1"/>
              </a:solidFill>
              <a:latin typeface="Lilita One"/>
              <a:ea typeface="Lilita One"/>
              <a:cs typeface="Lilita One"/>
              <a:sym typeface="Lilita One"/>
            </a:endParaRPr>
          </a:p>
        </p:txBody>
      </p:sp>
      <p:sp>
        <p:nvSpPr>
          <p:cNvPr id="4783" name="Google Shape;4783;p61"/>
          <p:cNvSpPr txBox="1"/>
          <p:nvPr>
            <p:ph idx="4294967295" type="subTitle"/>
          </p:nvPr>
        </p:nvSpPr>
        <p:spPr>
          <a:xfrm>
            <a:off x="720000" y="3636063"/>
            <a:ext cx="3006000" cy="39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1"/>
                </a:solidFill>
                <a:latin typeface="Lilita One"/>
                <a:ea typeface="Lilita One"/>
                <a:cs typeface="Lilita One"/>
                <a:sym typeface="Lilita One"/>
              </a:rPr>
              <a:t>Photos</a:t>
            </a:r>
            <a:endParaRPr sz="1600">
              <a:solidFill>
                <a:schemeClr val="dk1"/>
              </a:solidFill>
              <a:latin typeface="Lilita One"/>
              <a:ea typeface="Lilita One"/>
              <a:cs typeface="Lilita One"/>
              <a:sym typeface="Lilita One"/>
            </a:endParaRPr>
          </a:p>
        </p:txBody>
      </p:sp>
      <p:sp>
        <p:nvSpPr>
          <p:cNvPr id="4784" name="Google Shape;4784;p61"/>
          <p:cNvSpPr txBox="1"/>
          <p:nvPr>
            <p:ph idx="4294967295" type="body"/>
          </p:nvPr>
        </p:nvSpPr>
        <p:spPr>
          <a:xfrm>
            <a:off x="3726000" y="4031938"/>
            <a:ext cx="3006000" cy="511200"/>
          </a:xfrm>
          <a:prstGeom prst="rect">
            <a:avLst/>
          </a:prstGeom>
        </p:spPr>
        <p:txBody>
          <a:bodyPr anchorCtr="0" anchor="t" bIns="91425" lIns="91425" spcFirstLastPara="1" rIns="91425" wrap="square" tIns="91425">
            <a:noAutofit/>
          </a:bodyPr>
          <a:lstStyle/>
          <a:p>
            <a:pPr indent="-250825" lvl="0" marL="269999" marR="0" rtl="0" algn="l">
              <a:lnSpc>
                <a:spcPct val="100000"/>
              </a:lnSpc>
              <a:spcBef>
                <a:spcPts val="0"/>
              </a:spcBef>
              <a:spcAft>
                <a:spcPts val="0"/>
              </a:spcAft>
              <a:buClr>
                <a:schemeClr val="dk1"/>
              </a:buClr>
              <a:buSzPts val="1100"/>
              <a:buChar char="●"/>
            </a:pPr>
            <a:r>
              <a:rPr lang="en">
                <a:uFill>
                  <a:noFill/>
                </a:uFill>
                <a:hlinkClick r:id="rId27"/>
              </a:rPr>
              <a:t>Essential collection icon pack</a:t>
            </a:r>
            <a:endParaRPr/>
          </a:p>
        </p:txBody>
      </p:sp>
      <p:sp>
        <p:nvSpPr>
          <p:cNvPr id="4785" name="Google Shape;4785;p61"/>
          <p:cNvSpPr txBox="1"/>
          <p:nvPr>
            <p:ph idx="4294967295" type="subTitle"/>
          </p:nvPr>
        </p:nvSpPr>
        <p:spPr>
          <a:xfrm>
            <a:off x="3726000" y="3636063"/>
            <a:ext cx="3006000" cy="396000"/>
          </a:xfrm>
          <a:prstGeom prst="rect">
            <a:avLst/>
          </a:prstGeom>
        </p:spPr>
        <p:txBody>
          <a:bodyPr anchorCtr="0" anchor="t" bIns="91425" lIns="91425" spcFirstLastPara="1" rIns="91425" wrap="square" tIns="91425">
            <a:noAutofit/>
          </a:bodyPr>
          <a:lstStyle/>
          <a:p>
            <a:pPr indent="0" lvl="0" marL="0" rtl="0" algn="l">
              <a:spcBef>
                <a:spcPts val="0"/>
              </a:spcBef>
              <a:spcAft>
                <a:spcPts val="1600"/>
              </a:spcAft>
              <a:buNone/>
            </a:pPr>
            <a:r>
              <a:rPr lang="en" sz="1600">
                <a:solidFill>
                  <a:schemeClr val="dk1"/>
                </a:solidFill>
                <a:latin typeface="Lilita One"/>
                <a:ea typeface="Lilita One"/>
                <a:cs typeface="Lilita One"/>
                <a:sym typeface="Lilita One"/>
              </a:rPr>
              <a:t>Icons</a:t>
            </a:r>
            <a:endParaRPr sz="1600">
              <a:solidFill>
                <a:schemeClr val="dk1"/>
              </a:solidFill>
              <a:latin typeface="Lilita One"/>
              <a:ea typeface="Lilita One"/>
              <a:cs typeface="Lilita One"/>
              <a:sym typeface="Lilita One"/>
            </a:endParaRPr>
          </a:p>
        </p:txBody>
      </p:sp>
      <p:grpSp>
        <p:nvGrpSpPr>
          <p:cNvPr id="4786" name="Google Shape;4786;p61"/>
          <p:cNvGrpSpPr/>
          <p:nvPr/>
        </p:nvGrpSpPr>
        <p:grpSpPr>
          <a:xfrm>
            <a:off x="6815870" y="1336101"/>
            <a:ext cx="1923577" cy="3335059"/>
            <a:chOff x="5554375" y="1878575"/>
            <a:chExt cx="1500450" cy="2601450"/>
          </a:xfrm>
        </p:grpSpPr>
        <p:sp>
          <p:nvSpPr>
            <p:cNvPr id="4787" name="Google Shape;4787;p61"/>
            <p:cNvSpPr/>
            <p:nvPr/>
          </p:nvSpPr>
          <p:spPr>
            <a:xfrm>
              <a:off x="5627475" y="1938300"/>
              <a:ext cx="1180900" cy="1193025"/>
            </a:xfrm>
            <a:custGeom>
              <a:rect b="b" l="l" r="r" t="t"/>
              <a:pathLst>
                <a:path extrusionOk="0" h="47721" w="47236">
                  <a:moveTo>
                    <a:pt x="2707" y="1"/>
                  </a:moveTo>
                  <a:lnTo>
                    <a:pt x="0" y="2490"/>
                  </a:lnTo>
                  <a:cubicBezTo>
                    <a:pt x="4495" y="8673"/>
                    <a:pt x="43994" y="47720"/>
                    <a:pt x="43994" y="47720"/>
                  </a:cubicBezTo>
                  <a:lnTo>
                    <a:pt x="47235" y="44295"/>
                  </a:lnTo>
                  <a:lnTo>
                    <a:pt x="270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61"/>
            <p:cNvSpPr/>
            <p:nvPr/>
          </p:nvSpPr>
          <p:spPr>
            <a:xfrm>
              <a:off x="6431975" y="2678950"/>
              <a:ext cx="622850" cy="658750"/>
            </a:xfrm>
            <a:custGeom>
              <a:rect b="b" l="l" r="r" t="t"/>
              <a:pathLst>
                <a:path extrusionOk="0" h="26350" w="24914">
                  <a:moveTo>
                    <a:pt x="525" y="1"/>
                  </a:moveTo>
                  <a:cubicBezTo>
                    <a:pt x="486" y="1"/>
                    <a:pt x="456" y="11"/>
                    <a:pt x="435" y="33"/>
                  </a:cubicBezTo>
                  <a:cubicBezTo>
                    <a:pt x="1" y="500"/>
                    <a:pt x="9107" y="8938"/>
                    <a:pt x="9107" y="8938"/>
                  </a:cubicBezTo>
                  <a:lnTo>
                    <a:pt x="4529" y="13333"/>
                  </a:lnTo>
                  <a:lnTo>
                    <a:pt x="10510" y="18713"/>
                  </a:lnTo>
                  <a:cubicBezTo>
                    <a:pt x="17119" y="25533"/>
                    <a:pt x="21869" y="26350"/>
                    <a:pt x="23728" y="26350"/>
                  </a:cubicBezTo>
                  <a:cubicBezTo>
                    <a:pt x="23768" y="26350"/>
                    <a:pt x="23807" y="26349"/>
                    <a:pt x="23844" y="26348"/>
                  </a:cubicBezTo>
                  <a:lnTo>
                    <a:pt x="23844" y="26332"/>
                  </a:lnTo>
                  <a:cubicBezTo>
                    <a:pt x="24445" y="26332"/>
                    <a:pt x="24913" y="25814"/>
                    <a:pt x="24880" y="25212"/>
                  </a:cubicBezTo>
                  <a:cubicBezTo>
                    <a:pt x="24612" y="21002"/>
                    <a:pt x="13000" y="10392"/>
                    <a:pt x="9525" y="7368"/>
                  </a:cubicBezTo>
                  <a:cubicBezTo>
                    <a:pt x="5879" y="4215"/>
                    <a:pt x="1323" y="1"/>
                    <a:pt x="525"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61"/>
            <p:cNvSpPr/>
            <p:nvPr/>
          </p:nvSpPr>
          <p:spPr>
            <a:xfrm>
              <a:off x="6431975" y="2678950"/>
              <a:ext cx="619500" cy="658325"/>
            </a:xfrm>
            <a:custGeom>
              <a:rect b="b" l="l" r="r" t="t"/>
              <a:pathLst>
                <a:path extrusionOk="0" h="26333" w="24780">
                  <a:moveTo>
                    <a:pt x="525" y="1"/>
                  </a:moveTo>
                  <a:cubicBezTo>
                    <a:pt x="486" y="1"/>
                    <a:pt x="456" y="11"/>
                    <a:pt x="435" y="33"/>
                  </a:cubicBezTo>
                  <a:cubicBezTo>
                    <a:pt x="1" y="500"/>
                    <a:pt x="9107" y="8938"/>
                    <a:pt x="9107" y="8938"/>
                  </a:cubicBezTo>
                  <a:lnTo>
                    <a:pt x="4529" y="13333"/>
                  </a:lnTo>
                  <a:lnTo>
                    <a:pt x="10510" y="18713"/>
                  </a:lnTo>
                  <a:cubicBezTo>
                    <a:pt x="17116" y="25531"/>
                    <a:pt x="21865" y="26333"/>
                    <a:pt x="23726" y="26333"/>
                  </a:cubicBezTo>
                  <a:cubicBezTo>
                    <a:pt x="23766" y="26333"/>
                    <a:pt x="23806" y="26332"/>
                    <a:pt x="23844" y="26332"/>
                  </a:cubicBezTo>
                  <a:cubicBezTo>
                    <a:pt x="24262" y="26332"/>
                    <a:pt x="24629" y="26081"/>
                    <a:pt x="24780" y="25714"/>
                  </a:cubicBezTo>
                  <a:cubicBezTo>
                    <a:pt x="22674" y="25563"/>
                    <a:pt x="18163" y="24410"/>
                    <a:pt x="12031" y="18061"/>
                  </a:cubicBezTo>
                  <a:lnTo>
                    <a:pt x="6066" y="12664"/>
                  </a:lnTo>
                  <a:lnTo>
                    <a:pt x="10611" y="8320"/>
                  </a:lnTo>
                  <a:cubicBezTo>
                    <a:pt x="10193" y="7952"/>
                    <a:pt x="9825" y="7635"/>
                    <a:pt x="9525" y="7368"/>
                  </a:cubicBezTo>
                  <a:cubicBezTo>
                    <a:pt x="5895" y="4215"/>
                    <a:pt x="1324" y="1"/>
                    <a:pt x="525" y="1"/>
                  </a:cubicBezTo>
                  <a:close/>
                </a:path>
              </a:pathLst>
            </a:custGeom>
            <a:solidFill>
              <a:srgbClr val="263238">
                <a:alpha val="1964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61"/>
            <p:cNvSpPr/>
            <p:nvPr/>
          </p:nvSpPr>
          <p:spPr>
            <a:xfrm>
              <a:off x="5751100" y="2062375"/>
              <a:ext cx="809975" cy="812475"/>
            </a:xfrm>
            <a:custGeom>
              <a:rect b="b" l="l" r="r" t="t"/>
              <a:pathLst>
                <a:path extrusionOk="0" h="32499" w="32399">
                  <a:moveTo>
                    <a:pt x="1321" y="0"/>
                  </a:moveTo>
                  <a:lnTo>
                    <a:pt x="1" y="1203"/>
                  </a:lnTo>
                  <a:lnTo>
                    <a:pt x="31146" y="32498"/>
                  </a:lnTo>
                  <a:lnTo>
                    <a:pt x="32399" y="31162"/>
                  </a:lnTo>
                  <a:lnTo>
                    <a:pt x="132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61"/>
            <p:cNvSpPr/>
            <p:nvPr/>
          </p:nvSpPr>
          <p:spPr>
            <a:xfrm>
              <a:off x="5554375" y="1878575"/>
              <a:ext cx="234350" cy="213900"/>
            </a:xfrm>
            <a:custGeom>
              <a:rect b="b" l="l" r="r" t="t"/>
              <a:pathLst>
                <a:path extrusionOk="0" h="8556" w="9374">
                  <a:moveTo>
                    <a:pt x="950" y="0"/>
                  </a:moveTo>
                  <a:cubicBezTo>
                    <a:pt x="900" y="0"/>
                    <a:pt x="856" y="6"/>
                    <a:pt x="819" y="17"/>
                  </a:cubicBezTo>
                  <a:cubicBezTo>
                    <a:pt x="0" y="268"/>
                    <a:pt x="2941" y="4913"/>
                    <a:pt x="2941" y="4913"/>
                  </a:cubicBezTo>
                  <a:lnTo>
                    <a:pt x="3759" y="4211"/>
                  </a:lnTo>
                  <a:lnTo>
                    <a:pt x="7870" y="8555"/>
                  </a:lnTo>
                  <a:lnTo>
                    <a:pt x="9374" y="7519"/>
                  </a:lnTo>
                  <a:lnTo>
                    <a:pt x="4862" y="3175"/>
                  </a:lnTo>
                  <a:lnTo>
                    <a:pt x="5631" y="2390"/>
                  </a:lnTo>
                  <a:cubicBezTo>
                    <a:pt x="5631" y="2390"/>
                    <a:pt x="1993" y="0"/>
                    <a:pt x="95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61"/>
            <p:cNvSpPr/>
            <p:nvPr/>
          </p:nvSpPr>
          <p:spPr>
            <a:xfrm>
              <a:off x="6236900" y="2098525"/>
              <a:ext cx="220175" cy="432375"/>
            </a:xfrm>
            <a:custGeom>
              <a:rect b="b" l="l" r="r" t="t"/>
              <a:pathLst>
                <a:path extrusionOk="0" h="17295" w="8807">
                  <a:moveTo>
                    <a:pt x="3792" y="1"/>
                  </a:moveTo>
                  <a:cubicBezTo>
                    <a:pt x="2525" y="1"/>
                    <a:pt x="1255" y="291"/>
                    <a:pt x="84" y="877"/>
                  </a:cubicBezTo>
                  <a:cubicBezTo>
                    <a:pt x="84" y="877"/>
                    <a:pt x="1" y="6357"/>
                    <a:pt x="185" y="8730"/>
                  </a:cubicBezTo>
                  <a:cubicBezTo>
                    <a:pt x="352" y="11102"/>
                    <a:pt x="2758" y="11320"/>
                    <a:pt x="2758" y="11320"/>
                  </a:cubicBezTo>
                  <a:cubicBezTo>
                    <a:pt x="2758" y="11320"/>
                    <a:pt x="2808" y="12924"/>
                    <a:pt x="2858" y="14494"/>
                  </a:cubicBezTo>
                  <a:cubicBezTo>
                    <a:pt x="2922" y="16068"/>
                    <a:pt x="4211" y="17294"/>
                    <a:pt x="5746" y="17294"/>
                  </a:cubicBezTo>
                  <a:cubicBezTo>
                    <a:pt x="5824" y="17294"/>
                    <a:pt x="5903" y="17291"/>
                    <a:pt x="5982" y="17285"/>
                  </a:cubicBezTo>
                  <a:cubicBezTo>
                    <a:pt x="7486" y="17168"/>
                    <a:pt x="8656" y="15931"/>
                    <a:pt x="8673" y="14427"/>
                  </a:cubicBezTo>
                  <a:lnTo>
                    <a:pt x="8806" y="1662"/>
                  </a:lnTo>
                  <a:lnTo>
                    <a:pt x="8439" y="1428"/>
                  </a:lnTo>
                  <a:cubicBezTo>
                    <a:pt x="7039" y="480"/>
                    <a:pt x="5418" y="1"/>
                    <a:pt x="379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61"/>
            <p:cNvSpPr/>
            <p:nvPr/>
          </p:nvSpPr>
          <p:spPr>
            <a:xfrm>
              <a:off x="6134975" y="2042025"/>
              <a:ext cx="364700" cy="371875"/>
            </a:xfrm>
            <a:custGeom>
              <a:rect b="b" l="l" r="r" t="t"/>
              <a:pathLst>
                <a:path extrusionOk="0" h="14875" w="14588">
                  <a:moveTo>
                    <a:pt x="9241" y="0"/>
                  </a:moveTo>
                  <a:cubicBezTo>
                    <a:pt x="8760" y="0"/>
                    <a:pt x="8310" y="50"/>
                    <a:pt x="7737" y="113"/>
                  </a:cubicBezTo>
                  <a:cubicBezTo>
                    <a:pt x="6818" y="230"/>
                    <a:pt x="5899" y="597"/>
                    <a:pt x="5364" y="1282"/>
                  </a:cubicBezTo>
                  <a:cubicBezTo>
                    <a:pt x="5030" y="1717"/>
                    <a:pt x="4863" y="2251"/>
                    <a:pt x="4462" y="2652"/>
                  </a:cubicBezTo>
                  <a:cubicBezTo>
                    <a:pt x="4011" y="3103"/>
                    <a:pt x="3309" y="3337"/>
                    <a:pt x="3008" y="3872"/>
                  </a:cubicBezTo>
                  <a:cubicBezTo>
                    <a:pt x="2440" y="4908"/>
                    <a:pt x="3744" y="6194"/>
                    <a:pt x="3226" y="7264"/>
                  </a:cubicBezTo>
                  <a:cubicBezTo>
                    <a:pt x="2942" y="7899"/>
                    <a:pt x="2073" y="8216"/>
                    <a:pt x="1822" y="8868"/>
                  </a:cubicBezTo>
                  <a:cubicBezTo>
                    <a:pt x="1471" y="9737"/>
                    <a:pt x="2357" y="10672"/>
                    <a:pt x="2089" y="11558"/>
                  </a:cubicBezTo>
                  <a:cubicBezTo>
                    <a:pt x="1922" y="12126"/>
                    <a:pt x="1354" y="12494"/>
                    <a:pt x="886" y="12895"/>
                  </a:cubicBezTo>
                  <a:cubicBezTo>
                    <a:pt x="419" y="13296"/>
                    <a:pt x="1" y="13914"/>
                    <a:pt x="302" y="14432"/>
                  </a:cubicBezTo>
                  <a:cubicBezTo>
                    <a:pt x="2460" y="14728"/>
                    <a:pt x="4635" y="14875"/>
                    <a:pt x="6810" y="14875"/>
                  </a:cubicBezTo>
                  <a:cubicBezTo>
                    <a:pt x="9046" y="14875"/>
                    <a:pt x="11282" y="14720"/>
                    <a:pt x="13501" y="14415"/>
                  </a:cubicBezTo>
                  <a:cubicBezTo>
                    <a:pt x="13735" y="14415"/>
                    <a:pt x="13953" y="14332"/>
                    <a:pt x="14120" y="14181"/>
                  </a:cubicBezTo>
                  <a:cubicBezTo>
                    <a:pt x="14237" y="14031"/>
                    <a:pt x="14303" y="13830"/>
                    <a:pt x="14287" y="13646"/>
                  </a:cubicBezTo>
                  <a:cubicBezTo>
                    <a:pt x="14437" y="11073"/>
                    <a:pt x="14588" y="8500"/>
                    <a:pt x="14471" y="5944"/>
                  </a:cubicBezTo>
                  <a:cubicBezTo>
                    <a:pt x="14404" y="4624"/>
                    <a:pt x="14270" y="3287"/>
                    <a:pt x="13602" y="2118"/>
                  </a:cubicBezTo>
                  <a:cubicBezTo>
                    <a:pt x="12945" y="985"/>
                    <a:pt x="11659" y="62"/>
                    <a:pt x="10251" y="62"/>
                  </a:cubicBezTo>
                  <a:cubicBezTo>
                    <a:pt x="10226" y="62"/>
                    <a:pt x="10201" y="62"/>
                    <a:pt x="10176" y="62"/>
                  </a:cubicBezTo>
                  <a:cubicBezTo>
                    <a:pt x="9831" y="18"/>
                    <a:pt x="9530" y="0"/>
                    <a:pt x="92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61"/>
            <p:cNvSpPr/>
            <p:nvPr/>
          </p:nvSpPr>
          <p:spPr>
            <a:xfrm>
              <a:off x="6388125" y="2111650"/>
              <a:ext cx="201775" cy="294950"/>
            </a:xfrm>
            <a:custGeom>
              <a:rect b="b" l="l" r="r" t="t"/>
              <a:pathLst>
                <a:path extrusionOk="0" h="11798" w="8071">
                  <a:moveTo>
                    <a:pt x="3426" y="1"/>
                  </a:moveTo>
                  <a:lnTo>
                    <a:pt x="0" y="11730"/>
                  </a:lnTo>
                  <a:lnTo>
                    <a:pt x="7920" y="11797"/>
                  </a:lnTo>
                  <a:cubicBezTo>
                    <a:pt x="8020" y="10962"/>
                    <a:pt x="8071" y="9993"/>
                    <a:pt x="7469" y="9408"/>
                  </a:cubicBezTo>
                  <a:cubicBezTo>
                    <a:pt x="7035" y="8973"/>
                    <a:pt x="6333" y="8856"/>
                    <a:pt x="5982" y="8355"/>
                  </a:cubicBezTo>
                  <a:cubicBezTo>
                    <a:pt x="5431" y="7587"/>
                    <a:pt x="6049" y="6501"/>
                    <a:pt x="5832" y="5582"/>
                  </a:cubicBezTo>
                  <a:cubicBezTo>
                    <a:pt x="5665" y="4863"/>
                    <a:pt x="5046" y="4362"/>
                    <a:pt x="4746" y="3710"/>
                  </a:cubicBezTo>
                  <a:cubicBezTo>
                    <a:pt x="4462" y="3075"/>
                    <a:pt x="4478" y="2374"/>
                    <a:pt x="4395" y="1705"/>
                  </a:cubicBezTo>
                  <a:cubicBezTo>
                    <a:pt x="4311" y="1020"/>
                    <a:pt x="4044" y="285"/>
                    <a:pt x="34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61"/>
            <p:cNvSpPr/>
            <p:nvPr/>
          </p:nvSpPr>
          <p:spPr>
            <a:xfrm>
              <a:off x="6419875" y="2030650"/>
              <a:ext cx="210125" cy="179400"/>
            </a:xfrm>
            <a:custGeom>
              <a:rect b="b" l="l" r="r" t="t"/>
              <a:pathLst>
                <a:path extrusionOk="0" h="7176" w="8405">
                  <a:moveTo>
                    <a:pt x="2784" y="1"/>
                  </a:moveTo>
                  <a:cubicBezTo>
                    <a:pt x="1679" y="1"/>
                    <a:pt x="635" y="777"/>
                    <a:pt x="418" y="1971"/>
                  </a:cubicBezTo>
                  <a:lnTo>
                    <a:pt x="418" y="1754"/>
                  </a:lnTo>
                  <a:cubicBezTo>
                    <a:pt x="0" y="1888"/>
                    <a:pt x="67" y="2573"/>
                    <a:pt x="418" y="2840"/>
                  </a:cubicBezTo>
                  <a:cubicBezTo>
                    <a:pt x="769" y="3107"/>
                    <a:pt x="1237" y="3141"/>
                    <a:pt x="1654" y="3308"/>
                  </a:cubicBezTo>
                  <a:cubicBezTo>
                    <a:pt x="2573" y="3692"/>
                    <a:pt x="3024" y="4711"/>
                    <a:pt x="3526" y="5580"/>
                  </a:cubicBezTo>
                  <a:cubicBezTo>
                    <a:pt x="3982" y="6371"/>
                    <a:pt x="4715" y="7175"/>
                    <a:pt x="5586" y="7175"/>
                  </a:cubicBezTo>
                  <a:cubicBezTo>
                    <a:pt x="5672" y="7175"/>
                    <a:pt x="5759" y="7167"/>
                    <a:pt x="5848" y="7151"/>
                  </a:cubicBezTo>
                  <a:cubicBezTo>
                    <a:pt x="5684" y="6676"/>
                    <a:pt x="5505" y="6185"/>
                    <a:pt x="5340" y="5694"/>
                  </a:cubicBezTo>
                  <a:lnTo>
                    <a:pt x="5340" y="5694"/>
                  </a:lnTo>
                  <a:cubicBezTo>
                    <a:pt x="5497" y="6147"/>
                    <a:pt x="5875" y="6485"/>
                    <a:pt x="6333" y="6583"/>
                  </a:cubicBezTo>
                  <a:cubicBezTo>
                    <a:pt x="6387" y="6592"/>
                    <a:pt x="6441" y="6597"/>
                    <a:pt x="6494" y="6597"/>
                  </a:cubicBezTo>
                  <a:cubicBezTo>
                    <a:pt x="6918" y="6597"/>
                    <a:pt x="7300" y="6311"/>
                    <a:pt x="7419" y="5881"/>
                  </a:cubicBezTo>
                  <a:cubicBezTo>
                    <a:pt x="7494" y="5529"/>
                    <a:pt x="7257" y="5157"/>
                    <a:pt x="6936" y="5038"/>
                  </a:cubicBezTo>
                  <a:lnTo>
                    <a:pt x="6936" y="5038"/>
                  </a:lnTo>
                  <a:cubicBezTo>
                    <a:pt x="7001" y="5042"/>
                    <a:pt x="7066" y="5045"/>
                    <a:pt x="7131" y="5045"/>
                  </a:cubicBezTo>
                  <a:cubicBezTo>
                    <a:pt x="7357" y="5045"/>
                    <a:pt x="7580" y="5015"/>
                    <a:pt x="7786" y="4912"/>
                  </a:cubicBezTo>
                  <a:cubicBezTo>
                    <a:pt x="8154" y="4745"/>
                    <a:pt x="8405" y="4277"/>
                    <a:pt x="8204" y="3926"/>
                  </a:cubicBezTo>
                  <a:cubicBezTo>
                    <a:pt x="8004" y="3592"/>
                    <a:pt x="7552" y="3558"/>
                    <a:pt x="7185" y="3441"/>
                  </a:cubicBezTo>
                  <a:cubicBezTo>
                    <a:pt x="5765" y="3007"/>
                    <a:pt x="5313" y="1136"/>
                    <a:pt x="4044" y="367"/>
                  </a:cubicBezTo>
                  <a:cubicBezTo>
                    <a:pt x="3644" y="116"/>
                    <a:pt x="3209" y="1"/>
                    <a:pt x="27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61"/>
            <p:cNvSpPr/>
            <p:nvPr/>
          </p:nvSpPr>
          <p:spPr>
            <a:xfrm>
              <a:off x="6399825" y="2080700"/>
              <a:ext cx="42200" cy="57575"/>
            </a:xfrm>
            <a:custGeom>
              <a:rect b="b" l="l" r="r" t="t"/>
              <a:pathLst>
                <a:path extrusionOk="0" h="2303" w="1688">
                  <a:moveTo>
                    <a:pt x="799" y="0"/>
                  </a:moveTo>
                  <a:cubicBezTo>
                    <a:pt x="773" y="0"/>
                    <a:pt x="605" y="91"/>
                    <a:pt x="451" y="337"/>
                  </a:cubicBezTo>
                  <a:cubicBezTo>
                    <a:pt x="0" y="1055"/>
                    <a:pt x="368" y="2024"/>
                    <a:pt x="1203" y="2258"/>
                  </a:cubicBezTo>
                  <a:cubicBezTo>
                    <a:pt x="1284" y="2285"/>
                    <a:pt x="1374" y="2302"/>
                    <a:pt x="1463" y="2302"/>
                  </a:cubicBezTo>
                  <a:cubicBezTo>
                    <a:pt x="1541" y="2302"/>
                    <a:pt x="1618" y="2289"/>
                    <a:pt x="1688" y="2258"/>
                  </a:cubicBezTo>
                  <a:cubicBezTo>
                    <a:pt x="1688" y="2241"/>
                    <a:pt x="1504" y="2241"/>
                    <a:pt x="1253" y="2141"/>
                  </a:cubicBezTo>
                  <a:cubicBezTo>
                    <a:pt x="535" y="1891"/>
                    <a:pt x="201" y="1055"/>
                    <a:pt x="568" y="387"/>
                  </a:cubicBezTo>
                  <a:cubicBezTo>
                    <a:pt x="685" y="136"/>
                    <a:pt x="819" y="19"/>
                    <a:pt x="802" y="3"/>
                  </a:cubicBezTo>
                  <a:cubicBezTo>
                    <a:pt x="802" y="1"/>
                    <a:pt x="801" y="0"/>
                    <a:pt x="79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61"/>
            <p:cNvSpPr/>
            <p:nvPr/>
          </p:nvSpPr>
          <p:spPr>
            <a:xfrm>
              <a:off x="5970000" y="3919950"/>
              <a:ext cx="235175" cy="509200"/>
            </a:xfrm>
            <a:custGeom>
              <a:rect b="b" l="l" r="r" t="t"/>
              <a:pathLst>
                <a:path extrusionOk="0" h="20368" w="9407">
                  <a:moveTo>
                    <a:pt x="2373" y="0"/>
                  </a:moveTo>
                  <a:lnTo>
                    <a:pt x="0" y="20234"/>
                  </a:lnTo>
                  <a:lnTo>
                    <a:pt x="5363" y="20368"/>
                  </a:lnTo>
                  <a:lnTo>
                    <a:pt x="9407" y="1654"/>
                  </a:lnTo>
                  <a:lnTo>
                    <a:pt x="2373"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61"/>
            <p:cNvSpPr/>
            <p:nvPr/>
          </p:nvSpPr>
          <p:spPr>
            <a:xfrm>
              <a:off x="6569825" y="2657600"/>
              <a:ext cx="200525" cy="247750"/>
            </a:xfrm>
            <a:custGeom>
              <a:rect b="b" l="l" r="r" t="t"/>
              <a:pathLst>
                <a:path extrusionOk="0" h="9910" w="8021">
                  <a:moveTo>
                    <a:pt x="4512" y="1"/>
                  </a:moveTo>
                  <a:lnTo>
                    <a:pt x="1" y="3376"/>
                  </a:lnTo>
                  <a:lnTo>
                    <a:pt x="869" y="5398"/>
                  </a:lnTo>
                  <a:lnTo>
                    <a:pt x="5982" y="9909"/>
                  </a:lnTo>
                  <a:cubicBezTo>
                    <a:pt x="8021" y="6634"/>
                    <a:pt x="5598" y="1739"/>
                    <a:pt x="4746" y="369"/>
                  </a:cubicBezTo>
                  <a:cubicBezTo>
                    <a:pt x="4595" y="135"/>
                    <a:pt x="4512" y="1"/>
                    <a:pt x="451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61"/>
            <p:cNvSpPr/>
            <p:nvPr/>
          </p:nvSpPr>
          <p:spPr>
            <a:xfrm>
              <a:off x="6421550" y="3583275"/>
              <a:ext cx="230175" cy="830425"/>
            </a:xfrm>
            <a:custGeom>
              <a:rect b="b" l="l" r="r" t="t"/>
              <a:pathLst>
                <a:path extrusionOk="0" h="33217" w="9207">
                  <a:moveTo>
                    <a:pt x="7485" y="0"/>
                  </a:moveTo>
                  <a:lnTo>
                    <a:pt x="0" y="668"/>
                  </a:lnTo>
                  <a:lnTo>
                    <a:pt x="3943" y="33217"/>
                  </a:lnTo>
                  <a:lnTo>
                    <a:pt x="9206" y="31947"/>
                  </a:lnTo>
                  <a:lnTo>
                    <a:pt x="7485"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61"/>
            <p:cNvSpPr/>
            <p:nvPr/>
          </p:nvSpPr>
          <p:spPr>
            <a:xfrm>
              <a:off x="6026800" y="2406575"/>
              <a:ext cx="684250" cy="632025"/>
            </a:xfrm>
            <a:custGeom>
              <a:rect b="b" l="l" r="r" t="t"/>
              <a:pathLst>
                <a:path extrusionOk="0" h="25281" w="27370">
                  <a:moveTo>
                    <a:pt x="1471" y="0"/>
                  </a:moveTo>
                  <a:lnTo>
                    <a:pt x="0" y="6901"/>
                  </a:lnTo>
                  <a:lnTo>
                    <a:pt x="7436" y="8689"/>
                  </a:lnTo>
                  <a:lnTo>
                    <a:pt x="7853" y="14420"/>
                  </a:lnTo>
                  <a:lnTo>
                    <a:pt x="6834" y="17678"/>
                  </a:lnTo>
                  <a:cubicBezTo>
                    <a:pt x="6834" y="17795"/>
                    <a:pt x="5163" y="23292"/>
                    <a:pt x="5163" y="23292"/>
                  </a:cubicBezTo>
                  <a:lnTo>
                    <a:pt x="4629" y="25113"/>
                  </a:lnTo>
                  <a:lnTo>
                    <a:pt x="21605" y="25280"/>
                  </a:lnTo>
                  <a:cubicBezTo>
                    <a:pt x="21671" y="23309"/>
                    <a:pt x="20351" y="21354"/>
                    <a:pt x="20351" y="21354"/>
                  </a:cubicBezTo>
                  <a:cubicBezTo>
                    <a:pt x="19382" y="19716"/>
                    <a:pt x="19633" y="17243"/>
                    <a:pt x="20084" y="15355"/>
                  </a:cubicBezTo>
                  <a:cubicBezTo>
                    <a:pt x="20218" y="14770"/>
                    <a:pt x="20418" y="13785"/>
                    <a:pt x="20485" y="13183"/>
                  </a:cubicBezTo>
                  <a:lnTo>
                    <a:pt x="20502" y="13083"/>
                  </a:lnTo>
                  <a:lnTo>
                    <a:pt x="21471" y="14787"/>
                  </a:lnTo>
                  <a:lnTo>
                    <a:pt x="27369" y="10527"/>
                  </a:lnTo>
                  <a:cubicBezTo>
                    <a:pt x="25448" y="6834"/>
                    <a:pt x="22641" y="3108"/>
                    <a:pt x="22306" y="2824"/>
                  </a:cubicBezTo>
                  <a:cubicBezTo>
                    <a:pt x="21070" y="1805"/>
                    <a:pt x="19533" y="1237"/>
                    <a:pt x="17929" y="1220"/>
                  </a:cubicBezTo>
                  <a:lnTo>
                    <a:pt x="10610" y="1287"/>
                  </a:lnTo>
                  <a:cubicBezTo>
                    <a:pt x="10610" y="1287"/>
                    <a:pt x="4829" y="568"/>
                    <a:pt x="1471"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61"/>
            <p:cNvSpPr/>
            <p:nvPr/>
          </p:nvSpPr>
          <p:spPr>
            <a:xfrm>
              <a:off x="6059800" y="2427025"/>
              <a:ext cx="555175" cy="114925"/>
            </a:xfrm>
            <a:custGeom>
              <a:rect b="b" l="l" r="r" t="t"/>
              <a:pathLst>
                <a:path extrusionOk="0" h="4597" w="22207">
                  <a:moveTo>
                    <a:pt x="0" y="1"/>
                  </a:moveTo>
                  <a:cubicBezTo>
                    <a:pt x="11" y="1"/>
                    <a:pt x="21" y="7"/>
                    <a:pt x="35" y="12"/>
                  </a:cubicBezTo>
                  <a:lnTo>
                    <a:pt x="35" y="12"/>
                  </a:lnTo>
                  <a:cubicBezTo>
                    <a:pt x="29" y="8"/>
                    <a:pt x="23" y="5"/>
                    <a:pt x="17" y="1"/>
                  </a:cubicBezTo>
                  <a:close/>
                  <a:moveTo>
                    <a:pt x="35" y="12"/>
                  </a:moveTo>
                  <a:cubicBezTo>
                    <a:pt x="295" y="175"/>
                    <a:pt x="540" y="340"/>
                    <a:pt x="769" y="552"/>
                  </a:cubicBezTo>
                  <a:cubicBezTo>
                    <a:pt x="1003" y="753"/>
                    <a:pt x="1254" y="1020"/>
                    <a:pt x="1554" y="1338"/>
                  </a:cubicBezTo>
                  <a:cubicBezTo>
                    <a:pt x="1888" y="1705"/>
                    <a:pt x="2239" y="2039"/>
                    <a:pt x="2640" y="2340"/>
                  </a:cubicBezTo>
                  <a:cubicBezTo>
                    <a:pt x="3676" y="3109"/>
                    <a:pt x="4929" y="3576"/>
                    <a:pt x="6216" y="3677"/>
                  </a:cubicBezTo>
                  <a:cubicBezTo>
                    <a:pt x="6391" y="3692"/>
                    <a:pt x="6566" y="3699"/>
                    <a:pt x="6741" y="3699"/>
                  </a:cubicBezTo>
                  <a:cubicBezTo>
                    <a:pt x="7333" y="3699"/>
                    <a:pt x="7921" y="3614"/>
                    <a:pt x="8488" y="3460"/>
                  </a:cubicBezTo>
                  <a:cubicBezTo>
                    <a:pt x="9257" y="3259"/>
                    <a:pt x="10009" y="2908"/>
                    <a:pt x="10794" y="2691"/>
                  </a:cubicBezTo>
                  <a:cubicBezTo>
                    <a:pt x="11178" y="2574"/>
                    <a:pt x="11579" y="2507"/>
                    <a:pt x="11980" y="2490"/>
                  </a:cubicBezTo>
                  <a:cubicBezTo>
                    <a:pt x="12381" y="2490"/>
                    <a:pt x="12766" y="2541"/>
                    <a:pt x="13150" y="2624"/>
                  </a:cubicBezTo>
                  <a:cubicBezTo>
                    <a:pt x="13868" y="2841"/>
                    <a:pt x="14570" y="3109"/>
                    <a:pt x="15239" y="3460"/>
                  </a:cubicBezTo>
                  <a:cubicBezTo>
                    <a:pt x="15840" y="3777"/>
                    <a:pt x="16475" y="4044"/>
                    <a:pt x="17110" y="4278"/>
                  </a:cubicBezTo>
                  <a:cubicBezTo>
                    <a:pt x="17678" y="4495"/>
                    <a:pt x="18280" y="4596"/>
                    <a:pt x="18881" y="4596"/>
                  </a:cubicBezTo>
                  <a:cubicBezTo>
                    <a:pt x="18915" y="4596"/>
                    <a:pt x="18949" y="4597"/>
                    <a:pt x="18983" y="4597"/>
                  </a:cubicBezTo>
                  <a:cubicBezTo>
                    <a:pt x="19832" y="4597"/>
                    <a:pt x="20649" y="4397"/>
                    <a:pt x="21404" y="4028"/>
                  </a:cubicBezTo>
                  <a:cubicBezTo>
                    <a:pt x="21621" y="3927"/>
                    <a:pt x="21822" y="3794"/>
                    <a:pt x="22006" y="3660"/>
                  </a:cubicBezTo>
                  <a:cubicBezTo>
                    <a:pt x="22072" y="3627"/>
                    <a:pt x="22139" y="3576"/>
                    <a:pt x="22206" y="3510"/>
                  </a:cubicBezTo>
                  <a:cubicBezTo>
                    <a:pt x="22205" y="3509"/>
                    <a:pt x="22205" y="3509"/>
                    <a:pt x="22203" y="3509"/>
                  </a:cubicBezTo>
                  <a:cubicBezTo>
                    <a:pt x="22170" y="3509"/>
                    <a:pt x="21902" y="3719"/>
                    <a:pt x="21371" y="3961"/>
                  </a:cubicBezTo>
                  <a:cubicBezTo>
                    <a:pt x="20662" y="4300"/>
                    <a:pt x="19881" y="4483"/>
                    <a:pt x="19082" y="4483"/>
                  </a:cubicBezTo>
                  <a:cubicBezTo>
                    <a:pt x="19015" y="4483"/>
                    <a:pt x="18948" y="4481"/>
                    <a:pt x="18881" y="4479"/>
                  </a:cubicBezTo>
                  <a:cubicBezTo>
                    <a:pt x="18296" y="4462"/>
                    <a:pt x="17711" y="4362"/>
                    <a:pt x="17160" y="4161"/>
                  </a:cubicBezTo>
                  <a:cubicBezTo>
                    <a:pt x="16525" y="3911"/>
                    <a:pt x="15907" y="3643"/>
                    <a:pt x="15305" y="3326"/>
                  </a:cubicBezTo>
                  <a:cubicBezTo>
                    <a:pt x="14637" y="2958"/>
                    <a:pt x="13919" y="2674"/>
                    <a:pt x="13183" y="2474"/>
                  </a:cubicBezTo>
                  <a:cubicBezTo>
                    <a:pt x="12799" y="2373"/>
                    <a:pt x="12381" y="2323"/>
                    <a:pt x="11980" y="2323"/>
                  </a:cubicBezTo>
                  <a:cubicBezTo>
                    <a:pt x="11563" y="2340"/>
                    <a:pt x="11145" y="2407"/>
                    <a:pt x="10744" y="2524"/>
                  </a:cubicBezTo>
                  <a:cubicBezTo>
                    <a:pt x="9942" y="2758"/>
                    <a:pt x="9190" y="3109"/>
                    <a:pt x="8438" y="3309"/>
                  </a:cubicBezTo>
                  <a:cubicBezTo>
                    <a:pt x="7871" y="3467"/>
                    <a:pt x="7294" y="3542"/>
                    <a:pt x="6707" y="3542"/>
                  </a:cubicBezTo>
                  <a:cubicBezTo>
                    <a:pt x="6549" y="3542"/>
                    <a:pt x="6391" y="3537"/>
                    <a:pt x="6233" y="3526"/>
                  </a:cubicBezTo>
                  <a:cubicBezTo>
                    <a:pt x="4963" y="3426"/>
                    <a:pt x="3743" y="2992"/>
                    <a:pt x="2707" y="2257"/>
                  </a:cubicBezTo>
                  <a:cubicBezTo>
                    <a:pt x="2323" y="1956"/>
                    <a:pt x="1955" y="1638"/>
                    <a:pt x="1621" y="1271"/>
                  </a:cubicBezTo>
                  <a:cubicBezTo>
                    <a:pt x="1370" y="1003"/>
                    <a:pt x="1103" y="753"/>
                    <a:pt x="819" y="502"/>
                  </a:cubicBezTo>
                  <a:cubicBezTo>
                    <a:pt x="635" y="352"/>
                    <a:pt x="452" y="218"/>
                    <a:pt x="234" y="101"/>
                  </a:cubicBezTo>
                  <a:cubicBezTo>
                    <a:pt x="184" y="68"/>
                    <a:pt x="117" y="51"/>
                    <a:pt x="67" y="18"/>
                  </a:cubicBezTo>
                  <a:cubicBezTo>
                    <a:pt x="54" y="18"/>
                    <a:pt x="44" y="15"/>
                    <a:pt x="35" y="12"/>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61"/>
            <p:cNvSpPr/>
            <p:nvPr/>
          </p:nvSpPr>
          <p:spPr>
            <a:xfrm>
              <a:off x="6221875" y="2583675"/>
              <a:ext cx="438200" cy="100575"/>
            </a:xfrm>
            <a:custGeom>
              <a:rect b="b" l="l" r="r" t="t"/>
              <a:pathLst>
                <a:path extrusionOk="0" h="4023" w="17528">
                  <a:moveTo>
                    <a:pt x="17528" y="1"/>
                  </a:moveTo>
                  <a:cubicBezTo>
                    <a:pt x="17494" y="51"/>
                    <a:pt x="17444" y="101"/>
                    <a:pt x="17411" y="168"/>
                  </a:cubicBezTo>
                  <a:lnTo>
                    <a:pt x="17093" y="652"/>
                  </a:lnTo>
                  <a:cubicBezTo>
                    <a:pt x="16709" y="1254"/>
                    <a:pt x="16274" y="1822"/>
                    <a:pt x="15790" y="2340"/>
                  </a:cubicBezTo>
                  <a:cubicBezTo>
                    <a:pt x="15456" y="2707"/>
                    <a:pt x="15071" y="3008"/>
                    <a:pt x="14654" y="3275"/>
                  </a:cubicBezTo>
                  <a:cubicBezTo>
                    <a:pt x="14186" y="3559"/>
                    <a:pt x="13651" y="3760"/>
                    <a:pt x="13100" y="3827"/>
                  </a:cubicBezTo>
                  <a:cubicBezTo>
                    <a:pt x="12904" y="3848"/>
                    <a:pt x="12708" y="3859"/>
                    <a:pt x="12513" y="3859"/>
                  </a:cubicBezTo>
                  <a:cubicBezTo>
                    <a:pt x="12092" y="3859"/>
                    <a:pt x="11673" y="3807"/>
                    <a:pt x="11262" y="3693"/>
                  </a:cubicBezTo>
                  <a:cubicBezTo>
                    <a:pt x="10627" y="3526"/>
                    <a:pt x="9992" y="3292"/>
                    <a:pt x="9374" y="3025"/>
                  </a:cubicBezTo>
                  <a:cubicBezTo>
                    <a:pt x="8104" y="2490"/>
                    <a:pt x="6851" y="1972"/>
                    <a:pt x="5614" y="1939"/>
                  </a:cubicBezTo>
                  <a:cubicBezTo>
                    <a:pt x="5579" y="1938"/>
                    <a:pt x="5543" y="1937"/>
                    <a:pt x="5507" y="1937"/>
                  </a:cubicBezTo>
                  <a:cubicBezTo>
                    <a:pt x="4973" y="1937"/>
                    <a:pt x="4428" y="2054"/>
                    <a:pt x="3927" y="2273"/>
                  </a:cubicBezTo>
                  <a:cubicBezTo>
                    <a:pt x="3492" y="2507"/>
                    <a:pt x="3075" y="2757"/>
                    <a:pt x="2674" y="3058"/>
                  </a:cubicBezTo>
                  <a:cubicBezTo>
                    <a:pt x="2340" y="3309"/>
                    <a:pt x="1989" y="3493"/>
                    <a:pt x="1604" y="3610"/>
                  </a:cubicBezTo>
                  <a:cubicBezTo>
                    <a:pt x="1381" y="3672"/>
                    <a:pt x="1158" y="3706"/>
                    <a:pt x="935" y="3706"/>
                  </a:cubicBezTo>
                  <a:cubicBezTo>
                    <a:pt x="857" y="3706"/>
                    <a:pt x="780" y="3702"/>
                    <a:pt x="702" y="3693"/>
                  </a:cubicBezTo>
                  <a:cubicBezTo>
                    <a:pt x="451" y="3643"/>
                    <a:pt x="201" y="3543"/>
                    <a:pt x="0" y="3376"/>
                  </a:cubicBezTo>
                  <a:lnTo>
                    <a:pt x="0" y="3376"/>
                  </a:lnTo>
                  <a:cubicBezTo>
                    <a:pt x="50" y="3426"/>
                    <a:pt x="101" y="3476"/>
                    <a:pt x="151" y="3509"/>
                  </a:cubicBezTo>
                  <a:cubicBezTo>
                    <a:pt x="318" y="3643"/>
                    <a:pt x="502" y="3710"/>
                    <a:pt x="685" y="3743"/>
                  </a:cubicBezTo>
                  <a:cubicBezTo>
                    <a:pt x="818" y="3771"/>
                    <a:pt x="950" y="3785"/>
                    <a:pt x="1082" y="3785"/>
                  </a:cubicBezTo>
                  <a:cubicBezTo>
                    <a:pt x="1265" y="3785"/>
                    <a:pt x="1446" y="3759"/>
                    <a:pt x="1621" y="3710"/>
                  </a:cubicBezTo>
                  <a:cubicBezTo>
                    <a:pt x="2022" y="3593"/>
                    <a:pt x="2390" y="3409"/>
                    <a:pt x="2741" y="3158"/>
                  </a:cubicBezTo>
                  <a:cubicBezTo>
                    <a:pt x="3125" y="2874"/>
                    <a:pt x="3559" y="2624"/>
                    <a:pt x="3994" y="2390"/>
                  </a:cubicBezTo>
                  <a:cubicBezTo>
                    <a:pt x="4432" y="2200"/>
                    <a:pt x="4921" y="2100"/>
                    <a:pt x="5405" y="2100"/>
                  </a:cubicBezTo>
                  <a:cubicBezTo>
                    <a:pt x="5475" y="2100"/>
                    <a:pt x="5545" y="2102"/>
                    <a:pt x="5614" y="2106"/>
                  </a:cubicBezTo>
                  <a:cubicBezTo>
                    <a:pt x="6801" y="2139"/>
                    <a:pt x="8037" y="2641"/>
                    <a:pt x="9307" y="3192"/>
                  </a:cubicBezTo>
                  <a:cubicBezTo>
                    <a:pt x="9925" y="3459"/>
                    <a:pt x="10577" y="3676"/>
                    <a:pt x="11228" y="3860"/>
                  </a:cubicBezTo>
                  <a:cubicBezTo>
                    <a:pt x="11666" y="3967"/>
                    <a:pt x="12112" y="4023"/>
                    <a:pt x="12561" y="4023"/>
                  </a:cubicBezTo>
                  <a:cubicBezTo>
                    <a:pt x="12746" y="4023"/>
                    <a:pt x="12931" y="4013"/>
                    <a:pt x="13117" y="3994"/>
                  </a:cubicBezTo>
                  <a:cubicBezTo>
                    <a:pt x="13701" y="3910"/>
                    <a:pt x="14253" y="3710"/>
                    <a:pt x="14737" y="3392"/>
                  </a:cubicBezTo>
                  <a:cubicBezTo>
                    <a:pt x="15155" y="3125"/>
                    <a:pt x="15539" y="2791"/>
                    <a:pt x="15873" y="2423"/>
                  </a:cubicBezTo>
                  <a:cubicBezTo>
                    <a:pt x="16358" y="1889"/>
                    <a:pt x="16776" y="1304"/>
                    <a:pt x="17143" y="686"/>
                  </a:cubicBezTo>
                  <a:cubicBezTo>
                    <a:pt x="17277" y="468"/>
                    <a:pt x="17377" y="301"/>
                    <a:pt x="17444" y="184"/>
                  </a:cubicBezTo>
                  <a:cubicBezTo>
                    <a:pt x="17477" y="118"/>
                    <a:pt x="17511" y="67"/>
                    <a:pt x="175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61"/>
            <p:cNvSpPr/>
            <p:nvPr/>
          </p:nvSpPr>
          <p:spPr>
            <a:xfrm>
              <a:off x="6215600" y="2777800"/>
              <a:ext cx="302875" cy="48500"/>
            </a:xfrm>
            <a:custGeom>
              <a:rect b="b" l="l" r="r" t="t"/>
              <a:pathLst>
                <a:path extrusionOk="0" h="1940" w="12115">
                  <a:moveTo>
                    <a:pt x="8341" y="1"/>
                  </a:moveTo>
                  <a:cubicBezTo>
                    <a:pt x="7559" y="1"/>
                    <a:pt x="6769" y="168"/>
                    <a:pt x="6049" y="490"/>
                  </a:cubicBezTo>
                  <a:cubicBezTo>
                    <a:pt x="5214" y="824"/>
                    <a:pt x="4445" y="1241"/>
                    <a:pt x="3727" y="1492"/>
                  </a:cubicBezTo>
                  <a:cubicBezTo>
                    <a:pt x="3184" y="1701"/>
                    <a:pt x="2617" y="1805"/>
                    <a:pt x="2057" y="1805"/>
                  </a:cubicBezTo>
                  <a:cubicBezTo>
                    <a:pt x="1945" y="1805"/>
                    <a:pt x="1833" y="1801"/>
                    <a:pt x="1722" y="1793"/>
                  </a:cubicBezTo>
                  <a:cubicBezTo>
                    <a:pt x="1254" y="1776"/>
                    <a:pt x="803" y="1626"/>
                    <a:pt x="418" y="1392"/>
                  </a:cubicBezTo>
                  <a:cubicBezTo>
                    <a:pt x="149" y="1233"/>
                    <a:pt x="30" y="1090"/>
                    <a:pt x="4" y="1090"/>
                  </a:cubicBezTo>
                  <a:cubicBezTo>
                    <a:pt x="3" y="1090"/>
                    <a:pt x="2" y="1090"/>
                    <a:pt x="1" y="1091"/>
                  </a:cubicBezTo>
                  <a:cubicBezTo>
                    <a:pt x="1" y="1091"/>
                    <a:pt x="34" y="1125"/>
                    <a:pt x="84" y="1191"/>
                  </a:cubicBezTo>
                  <a:cubicBezTo>
                    <a:pt x="168" y="1292"/>
                    <a:pt x="268" y="1375"/>
                    <a:pt x="385" y="1459"/>
                  </a:cubicBezTo>
                  <a:cubicBezTo>
                    <a:pt x="769" y="1726"/>
                    <a:pt x="1237" y="1876"/>
                    <a:pt x="1705" y="1927"/>
                  </a:cubicBezTo>
                  <a:cubicBezTo>
                    <a:pt x="1823" y="1935"/>
                    <a:pt x="1941" y="1939"/>
                    <a:pt x="2059" y="1939"/>
                  </a:cubicBezTo>
                  <a:cubicBezTo>
                    <a:pt x="2642" y="1939"/>
                    <a:pt x="3221" y="1837"/>
                    <a:pt x="3777" y="1642"/>
                  </a:cubicBezTo>
                  <a:cubicBezTo>
                    <a:pt x="4529" y="1375"/>
                    <a:pt x="5281" y="974"/>
                    <a:pt x="6116" y="640"/>
                  </a:cubicBezTo>
                  <a:cubicBezTo>
                    <a:pt x="6820" y="334"/>
                    <a:pt x="7580" y="168"/>
                    <a:pt x="8345" y="168"/>
                  </a:cubicBezTo>
                  <a:cubicBezTo>
                    <a:pt x="8415" y="168"/>
                    <a:pt x="8485" y="169"/>
                    <a:pt x="8555" y="172"/>
                  </a:cubicBezTo>
                  <a:cubicBezTo>
                    <a:pt x="9241" y="206"/>
                    <a:pt x="9909" y="356"/>
                    <a:pt x="10527" y="640"/>
                  </a:cubicBezTo>
                  <a:cubicBezTo>
                    <a:pt x="11567" y="1127"/>
                    <a:pt x="12054" y="1694"/>
                    <a:pt x="12095" y="1694"/>
                  </a:cubicBezTo>
                  <a:cubicBezTo>
                    <a:pt x="12096" y="1694"/>
                    <a:pt x="12097" y="1694"/>
                    <a:pt x="12098" y="1693"/>
                  </a:cubicBezTo>
                  <a:cubicBezTo>
                    <a:pt x="12114" y="1693"/>
                    <a:pt x="12081" y="1659"/>
                    <a:pt x="12014" y="1592"/>
                  </a:cubicBezTo>
                  <a:cubicBezTo>
                    <a:pt x="11931" y="1492"/>
                    <a:pt x="11847" y="1409"/>
                    <a:pt x="11747" y="1325"/>
                  </a:cubicBezTo>
                  <a:cubicBezTo>
                    <a:pt x="11396" y="1008"/>
                    <a:pt x="11012" y="740"/>
                    <a:pt x="10577" y="540"/>
                  </a:cubicBezTo>
                  <a:cubicBezTo>
                    <a:pt x="9942" y="239"/>
                    <a:pt x="9257" y="55"/>
                    <a:pt x="8555" y="5"/>
                  </a:cubicBezTo>
                  <a:cubicBezTo>
                    <a:pt x="8484" y="2"/>
                    <a:pt x="8413" y="1"/>
                    <a:pt x="834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61"/>
            <p:cNvSpPr/>
            <p:nvPr/>
          </p:nvSpPr>
          <p:spPr>
            <a:xfrm>
              <a:off x="6170075" y="2916025"/>
              <a:ext cx="356325" cy="43650"/>
            </a:xfrm>
            <a:custGeom>
              <a:rect b="b" l="l" r="r" t="t"/>
              <a:pathLst>
                <a:path extrusionOk="0" h="1746" w="14253">
                  <a:moveTo>
                    <a:pt x="2561" y="1"/>
                  </a:moveTo>
                  <a:cubicBezTo>
                    <a:pt x="2381" y="1"/>
                    <a:pt x="2201" y="8"/>
                    <a:pt x="2022" y="23"/>
                  </a:cubicBezTo>
                  <a:cubicBezTo>
                    <a:pt x="1471" y="73"/>
                    <a:pt x="953" y="240"/>
                    <a:pt x="485" y="491"/>
                  </a:cubicBezTo>
                  <a:cubicBezTo>
                    <a:pt x="351" y="558"/>
                    <a:pt x="234" y="641"/>
                    <a:pt x="117" y="742"/>
                  </a:cubicBezTo>
                  <a:cubicBezTo>
                    <a:pt x="51" y="792"/>
                    <a:pt x="0" y="825"/>
                    <a:pt x="17" y="842"/>
                  </a:cubicBezTo>
                  <a:cubicBezTo>
                    <a:pt x="17" y="843"/>
                    <a:pt x="18" y="843"/>
                    <a:pt x="19" y="843"/>
                  </a:cubicBezTo>
                  <a:cubicBezTo>
                    <a:pt x="37" y="843"/>
                    <a:pt x="203" y="715"/>
                    <a:pt x="518" y="541"/>
                  </a:cubicBezTo>
                  <a:cubicBezTo>
                    <a:pt x="986" y="324"/>
                    <a:pt x="1504" y="190"/>
                    <a:pt x="2022" y="140"/>
                  </a:cubicBezTo>
                  <a:cubicBezTo>
                    <a:pt x="2169" y="131"/>
                    <a:pt x="2317" y="126"/>
                    <a:pt x="2464" y="126"/>
                  </a:cubicBezTo>
                  <a:cubicBezTo>
                    <a:pt x="3101" y="126"/>
                    <a:pt x="3734" y="214"/>
                    <a:pt x="4345" y="391"/>
                  </a:cubicBezTo>
                  <a:cubicBezTo>
                    <a:pt x="5197" y="625"/>
                    <a:pt x="6099" y="992"/>
                    <a:pt x="7085" y="1293"/>
                  </a:cubicBezTo>
                  <a:cubicBezTo>
                    <a:pt x="7958" y="1595"/>
                    <a:pt x="8876" y="1745"/>
                    <a:pt x="9797" y="1745"/>
                  </a:cubicBezTo>
                  <a:cubicBezTo>
                    <a:pt x="9845" y="1745"/>
                    <a:pt x="9894" y="1745"/>
                    <a:pt x="9942" y="1744"/>
                  </a:cubicBezTo>
                  <a:cubicBezTo>
                    <a:pt x="10744" y="1744"/>
                    <a:pt x="11529" y="1611"/>
                    <a:pt x="12281" y="1360"/>
                  </a:cubicBezTo>
                  <a:cubicBezTo>
                    <a:pt x="12799" y="1210"/>
                    <a:pt x="13284" y="992"/>
                    <a:pt x="13752" y="725"/>
                  </a:cubicBezTo>
                  <a:cubicBezTo>
                    <a:pt x="13919" y="641"/>
                    <a:pt x="14036" y="558"/>
                    <a:pt x="14119" y="508"/>
                  </a:cubicBezTo>
                  <a:cubicBezTo>
                    <a:pt x="14203" y="458"/>
                    <a:pt x="14253" y="424"/>
                    <a:pt x="14253" y="408"/>
                  </a:cubicBezTo>
                  <a:cubicBezTo>
                    <a:pt x="14252" y="406"/>
                    <a:pt x="14250" y="406"/>
                    <a:pt x="14248" y="406"/>
                  </a:cubicBezTo>
                  <a:cubicBezTo>
                    <a:pt x="14212" y="406"/>
                    <a:pt x="14031" y="518"/>
                    <a:pt x="13718" y="675"/>
                  </a:cubicBezTo>
                  <a:cubicBezTo>
                    <a:pt x="13250" y="909"/>
                    <a:pt x="12766" y="1109"/>
                    <a:pt x="12248" y="1260"/>
                  </a:cubicBezTo>
                  <a:cubicBezTo>
                    <a:pt x="11496" y="1477"/>
                    <a:pt x="10727" y="1594"/>
                    <a:pt x="9942" y="1594"/>
                  </a:cubicBezTo>
                  <a:cubicBezTo>
                    <a:pt x="8990" y="1594"/>
                    <a:pt x="8037" y="1443"/>
                    <a:pt x="7135" y="1143"/>
                  </a:cubicBezTo>
                  <a:cubicBezTo>
                    <a:pt x="6149" y="825"/>
                    <a:pt x="5247" y="474"/>
                    <a:pt x="4378" y="240"/>
                  </a:cubicBezTo>
                  <a:cubicBezTo>
                    <a:pt x="3785" y="86"/>
                    <a:pt x="3171" y="1"/>
                    <a:pt x="256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61"/>
            <p:cNvSpPr/>
            <p:nvPr/>
          </p:nvSpPr>
          <p:spPr>
            <a:xfrm>
              <a:off x="6016775" y="3022700"/>
              <a:ext cx="630775" cy="940700"/>
            </a:xfrm>
            <a:custGeom>
              <a:rect b="b" l="l" r="r" t="t"/>
              <a:pathLst>
                <a:path extrusionOk="0" h="37628" w="25231">
                  <a:moveTo>
                    <a:pt x="21989" y="0"/>
                  </a:moveTo>
                  <a:lnTo>
                    <a:pt x="4929" y="318"/>
                  </a:lnTo>
                  <a:lnTo>
                    <a:pt x="0" y="36141"/>
                  </a:lnTo>
                  <a:lnTo>
                    <a:pt x="8037" y="37628"/>
                  </a:lnTo>
                  <a:lnTo>
                    <a:pt x="13234" y="7452"/>
                  </a:lnTo>
                  <a:lnTo>
                    <a:pt x="17194" y="37360"/>
                  </a:lnTo>
                  <a:lnTo>
                    <a:pt x="25230" y="37310"/>
                  </a:lnTo>
                  <a:lnTo>
                    <a:pt x="2198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61"/>
            <p:cNvSpPr/>
            <p:nvPr/>
          </p:nvSpPr>
          <p:spPr>
            <a:xfrm>
              <a:off x="6203500" y="3184625"/>
              <a:ext cx="308300" cy="36650"/>
            </a:xfrm>
            <a:custGeom>
              <a:rect b="b" l="l" r="r" t="t"/>
              <a:pathLst>
                <a:path extrusionOk="0" h="1466" w="12332">
                  <a:moveTo>
                    <a:pt x="48" y="0"/>
                  </a:moveTo>
                  <a:cubicBezTo>
                    <a:pt x="16" y="0"/>
                    <a:pt x="0" y="2"/>
                    <a:pt x="0" y="6"/>
                  </a:cubicBezTo>
                  <a:cubicBezTo>
                    <a:pt x="0" y="56"/>
                    <a:pt x="2757" y="407"/>
                    <a:pt x="6149" y="825"/>
                  </a:cubicBezTo>
                  <a:cubicBezTo>
                    <a:pt x="9295" y="1195"/>
                    <a:pt x="11901" y="1466"/>
                    <a:pt x="12283" y="1466"/>
                  </a:cubicBezTo>
                  <a:cubicBezTo>
                    <a:pt x="12315" y="1466"/>
                    <a:pt x="12331" y="1464"/>
                    <a:pt x="12331" y="1460"/>
                  </a:cubicBezTo>
                  <a:cubicBezTo>
                    <a:pt x="12331" y="1426"/>
                    <a:pt x="9574" y="1059"/>
                    <a:pt x="6166" y="658"/>
                  </a:cubicBezTo>
                  <a:cubicBezTo>
                    <a:pt x="3034" y="272"/>
                    <a:pt x="430" y="0"/>
                    <a:pt x="4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61"/>
            <p:cNvSpPr/>
            <p:nvPr/>
          </p:nvSpPr>
          <p:spPr>
            <a:xfrm>
              <a:off x="5822950" y="4424550"/>
              <a:ext cx="281150" cy="54800"/>
            </a:xfrm>
            <a:custGeom>
              <a:rect b="b" l="l" r="r" t="t"/>
              <a:pathLst>
                <a:path extrusionOk="0" h="2192" w="11246">
                  <a:moveTo>
                    <a:pt x="5180" y="0"/>
                  </a:moveTo>
                  <a:lnTo>
                    <a:pt x="5164" y="602"/>
                  </a:lnTo>
                  <a:cubicBezTo>
                    <a:pt x="5164" y="602"/>
                    <a:pt x="1" y="1537"/>
                    <a:pt x="1220" y="1921"/>
                  </a:cubicBezTo>
                  <a:cubicBezTo>
                    <a:pt x="1925" y="2135"/>
                    <a:pt x="4961" y="2192"/>
                    <a:pt x="7499" y="2192"/>
                  </a:cubicBezTo>
                  <a:cubicBezTo>
                    <a:pt x="8933" y="2192"/>
                    <a:pt x="10208" y="2174"/>
                    <a:pt x="10811" y="2155"/>
                  </a:cubicBezTo>
                  <a:lnTo>
                    <a:pt x="11195" y="2155"/>
                  </a:lnTo>
                  <a:lnTo>
                    <a:pt x="11245" y="184"/>
                  </a:lnTo>
                  <a:lnTo>
                    <a:pt x="5180"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61"/>
            <p:cNvSpPr/>
            <p:nvPr/>
          </p:nvSpPr>
          <p:spPr>
            <a:xfrm>
              <a:off x="6048100" y="4436800"/>
              <a:ext cx="55575" cy="39550"/>
            </a:xfrm>
            <a:custGeom>
              <a:rect b="b" l="l" r="r" t="t"/>
              <a:pathLst>
                <a:path extrusionOk="0" h="1582" w="2223">
                  <a:moveTo>
                    <a:pt x="2015" y="1"/>
                  </a:moveTo>
                  <a:cubicBezTo>
                    <a:pt x="1585" y="1"/>
                    <a:pt x="1163" y="134"/>
                    <a:pt x="803" y="379"/>
                  </a:cubicBezTo>
                  <a:cubicBezTo>
                    <a:pt x="402" y="663"/>
                    <a:pt x="101" y="1081"/>
                    <a:pt x="1" y="1548"/>
                  </a:cubicBezTo>
                  <a:lnTo>
                    <a:pt x="2173" y="1582"/>
                  </a:lnTo>
                  <a:lnTo>
                    <a:pt x="2223" y="11"/>
                  </a:lnTo>
                  <a:cubicBezTo>
                    <a:pt x="2154" y="4"/>
                    <a:pt x="2084" y="1"/>
                    <a:pt x="2015"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61"/>
            <p:cNvSpPr/>
            <p:nvPr/>
          </p:nvSpPr>
          <p:spPr>
            <a:xfrm>
              <a:off x="5843425" y="4452950"/>
              <a:ext cx="259000" cy="27075"/>
            </a:xfrm>
            <a:custGeom>
              <a:rect b="b" l="l" r="r" t="t"/>
              <a:pathLst>
                <a:path extrusionOk="0" h="1083" w="10360">
                  <a:moveTo>
                    <a:pt x="1822" y="0"/>
                  </a:moveTo>
                  <a:cubicBezTo>
                    <a:pt x="1822" y="0"/>
                    <a:pt x="0" y="435"/>
                    <a:pt x="218" y="719"/>
                  </a:cubicBezTo>
                  <a:cubicBezTo>
                    <a:pt x="378" y="928"/>
                    <a:pt x="4161" y="1083"/>
                    <a:pt x="7357" y="1083"/>
                  </a:cubicBezTo>
                  <a:cubicBezTo>
                    <a:pt x="8496" y="1083"/>
                    <a:pt x="9561" y="1063"/>
                    <a:pt x="10360" y="1019"/>
                  </a:cubicBezTo>
                  <a:lnTo>
                    <a:pt x="10360" y="886"/>
                  </a:lnTo>
                  <a:lnTo>
                    <a:pt x="2323" y="735"/>
                  </a:lnTo>
                  <a:cubicBezTo>
                    <a:pt x="2323" y="735"/>
                    <a:pt x="2172" y="34"/>
                    <a:pt x="1822"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61"/>
            <p:cNvSpPr/>
            <p:nvPr/>
          </p:nvSpPr>
          <p:spPr>
            <a:xfrm>
              <a:off x="5848850" y="4468400"/>
              <a:ext cx="256075" cy="7550"/>
            </a:xfrm>
            <a:custGeom>
              <a:rect b="b" l="l" r="r" t="t"/>
              <a:pathLst>
                <a:path extrusionOk="0" h="302" w="10243">
                  <a:moveTo>
                    <a:pt x="10143" y="268"/>
                  </a:moveTo>
                  <a:cubicBezTo>
                    <a:pt x="10154" y="273"/>
                    <a:pt x="10165" y="275"/>
                    <a:pt x="10176" y="275"/>
                  </a:cubicBezTo>
                  <a:cubicBezTo>
                    <a:pt x="10198" y="275"/>
                    <a:pt x="10221" y="268"/>
                    <a:pt x="10243" y="268"/>
                  </a:cubicBezTo>
                  <a:close/>
                  <a:moveTo>
                    <a:pt x="1" y="0"/>
                  </a:moveTo>
                  <a:cubicBezTo>
                    <a:pt x="34" y="17"/>
                    <a:pt x="67" y="17"/>
                    <a:pt x="101" y="17"/>
                  </a:cubicBezTo>
                  <a:cubicBezTo>
                    <a:pt x="201" y="34"/>
                    <a:pt x="285" y="34"/>
                    <a:pt x="402" y="51"/>
                  </a:cubicBezTo>
                  <a:cubicBezTo>
                    <a:pt x="702" y="67"/>
                    <a:pt x="1070" y="84"/>
                    <a:pt x="1504" y="117"/>
                  </a:cubicBezTo>
                  <a:cubicBezTo>
                    <a:pt x="2423" y="167"/>
                    <a:pt x="3710" y="234"/>
                    <a:pt x="5113" y="268"/>
                  </a:cubicBezTo>
                  <a:cubicBezTo>
                    <a:pt x="6534" y="301"/>
                    <a:pt x="7803" y="301"/>
                    <a:pt x="8739" y="301"/>
                  </a:cubicBezTo>
                  <a:lnTo>
                    <a:pt x="9842" y="284"/>
                  </a:lnTo>
                  <a:lnTo>
                    <a:pt x="10143" y="268"/>
                  </a:lnTo>
                  <a:lnTo>
                    <a:pt x="9842" y="251"/>
                  </a:lnTo>
                  <a:lnTo>
                    <a:pt x="8739" y="251"/>
                  </a:lnTo>
                  <a:cubicBezTo>
                    <a:pt x="7820" y="251"/>
                    <a:pt x="6534" y="234"/>
                    <a:pt x="5113" y="201"/>
                  </a:cubicBezTo>
                  <a:cubicBezTo>
                    <a:pt x="3710" y="167"/>
                    <a:pt x="2423" y="101"/>
                    <a:pt x="1504" y="67"/>
                  </a:cubicBezTo>
                  <a:cubicBezTo>
                    <a:pt x="1070" y="51"/>
                    <a:pt x="702" y="34"/>
                    <a:pt x="402" y="17"/>
                  </a:cubicBezTo>
                  <a:cubicBezTo>
                    <a:pt x="301" y="17"/>
                    <a:pt x="201" y="17"/>
                    <a:pt x="1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61"/>
            <p:cNvSpPr/>
            <p:nvPr/>
          </p:nvSpPr>
          <p:spPr>
            <a:xfrm>
              <a:off x="5887700" y="4451275"/>
              <a:ext cx="14650" cy="22575"/>
            </a:xfrm>
            <a:custGeom>
              <a:rect b="b" l="l" r="r" t="t"/>
              <a:pathLst>
                <a:path extrusionOk="0" h="903" w="586">
                  <a:moveTo>
                    <a:pt x="0" y="0"/>
                  </a:moveTo>
                  <a:lnTo>
                    <a:pt x="0" y="0"/>
                  </a:lnTo>
                  <a:cubicBezTo>
                    <a:pt x="134" y="117"/>
                    <a:pt x="251" y="251"/>
                    <a:pt x="368" y="401"/>
                  </a:cubicBezTo>
                  <a:cubicBezTo>
                    <a:pt x="452" y="552"/>
                    <a:pt x="502" y="719"/>
                    <a:pt x="552" y="903"/>
                  </a:cubicBezTo>
                  <a:cubicBezTo>
                    <a:pt x="585" y="702"/>
                    <a:pt x="535" y="518"/>
                    <a:pt x="418" y="368"/>
                  </a:cubicBezTo>
                  <a:cubicBezTo>
                    <a:pt x="335" y="201"/>
                    <a:pt x="184" y="6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61"/>
            <p:cNvSpPr/>
            <p:nvPr/>
          </p:nvSpPr>
          <p:spPr>
            <a:xfrm>
              <a:off x="5938650" y="4442025"/>
              <a:ext cx="8400" cy="11825"/>
            </a:xfrm>
            <a:custGeom>
              <a:rect b="b" l="l" r="r" t="t"/>
              <a:pathLst>
                <a:path extrusionOk="0" h="473" w="336">
                  <a:moveTo>
                    <a:pt x="22" y="1"/>
                  </a:moveTo>
                  <a:cubicBezTo>
                    <a:pt x="20" y="1"/>
                    <a:pt x="19" y="2"/>
                    <a:pt x="18" y="3"/>
                  </a:cubicBezTo>
                  <a:cubicBezTo>
                    <a:pt x="1" y="3"/>
                    <a:pt x="51" y="120"/>
                    <a:pt x="135" y="253"/>
                  </a:cubicBezTo>
                  <a:cubicBezTo>
                    <a:pt x="212" y="377"/>
                    <a:pt x="289" y="472"/>
                    <a:pt x="314" y="472"/>
                  </a:cubicBezTo>
                  <a:cubicBezTo>
                    <a:pt x="316" y="472"/>
                    <a:pt x="317" y="472"/>
                    <a:pt x="318" y="471"/>
                  </a:cubicBezTo>
                  <a:cubicBezTo>
                    <a:pt x="335" y="454"/>
                    <a:pt x="285" y="354"/>
                    <a:pt x="201" y="220"/>
                  </a:cubicBezTo>
                  <a:cubicBezTo>
                    <a:pt x="124" y="96"/>
                    <a:pt x="47" y="1"/>
                    <a:pt x="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61"/>
            <p:cNvSpPr/>
            <p:nvPr/>
          </p:nvSpPr>
          <p:spPr>
            <a:xfrm>
              <a:off x="5949525" y="4439925"/>
              <a:ext cx="10050" cy="8100"/>
            </a:xfrm>
            <a:custGeom>
              <a:rect b="b" l="l" r="r" t="t"/>
              <a:pathLst>
                <a:path extrusionOk="0" h="324" w="402">
                  <a:moveTo>
                    <a:pt x="24" y="1"/>
                  </a:moveTo>
                  <a:cubicBezTo>
                    <a:pt x="21" y="1"/>
                    <a:pt x="19" y="1"/>
                    <a:pt x="17" y="3"/>
                  </a:cubicBezTo>
                  <a:cubicBezTo>
                    <a:pt x="0" y="20"/>
                    <a:pt x="67" y="103"/>
                    <a:pt x="167" y="187"/>
                  </a:cubicBezTo>
                  <a:cubicBezTo>
                    <a:pt x="255" y="275"/>
                    <a:pt x="342" y="324"/>
                    <a:pt x="374" y="324"/>
                  </a:cubicBezTo>
                  <a:cubicBezTo>
                    <a:pt x="379" y="324"/>
                    <a:pt x="382" y="323"/>
                    <a:pt x="385" y="321"/>
                  </a:cubicBezTo>
                  <a:cubicBezTo>
                    <a:pt x="401" y="321"/>
                    <a:pt x="318" y="237"/>
                    <a:pt x="218" y="137"/>
                  </a:cubicBezTo>
                  <a:cubicBezTo>
                    <a:pt x="128" y="62"/>
                    <a:pt x="51" y="1"/>
                    <a:pt x="2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61"/>
            <p:cNvSpPr/>
            <p:nvPr/>
          </p:nvSpPr>
          <p:spPr>
            <a:xfrm>
              <a:off x="5951600" y="4434050"/>
              <a:ext cx="15500" cy="1950"/>
            </a:xfrm>
            <a:custGeom>
              <a:rect b="b" l="l" r="r" t="t"/>
              <a:pathLst>
                <a:path extrusionOk="0" h="78" w="620">
                  <a:moveTo>
                    <a:pt x="310" y="0"/>
                  </a:moveTo>
                  <a:cubicBezTo>
                    <a:pt x="206" y="0"/>
                    <a:pt x="101" y="13"/>
                    <a:pt x="1" y="38"/>
                  </a:cubicBezTo>
                  <a:cubicBezTo>
                    <a:pt x="101" y="71"/>
                    <a:pt x="201" y="71"/>
                    <a:pt x="302" y="71"/>
                  </a:cubicBezTo>
                  <a:cubicBezTo>
                    <a:pt x="333" y="76"/>
                    <a:pt x="363" y="78"/>
                    <a:pt x="392" y="78"/>
                  </a:cubicBezTo>
                  <a:cubicBezTo>
                    <a:pt x="472" y="78"/>
                    <a:pt x="546" y="62"/>
                    <a:pt x="619" y="38"/>
                  </a:cubicBezTo>
                  <a:cubicBezTo>
                    <a:pt x="519" y="13"/>
                    <a:pt x="414" y="0"/>
                    <a:pt x="31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61"/>
            <p:cNvSpPr/>
            <p:nvPr/>
          </p:nvSpPr>
          <p:spPr>
            <a:xfrm>
              <a:off x="5952025" y="4425800"/>
              <a:ext cx="18000" cy="2250"/>
            </a:xfrm>
            <a:custGeom>
              <a:rect b="b" l="l" r="r" t="t"/>
              <a:pathLst>
                <a:path extrusionOk="0" h="90" w="720">
                  <a:moveTo>
                    <a:pt x="719" y="0"/>
                  </a:moveTo>
                  <a:cubicBezTo>
                    <a:pt x="485" y="17"/>
                    <a:pt x="251" y="17"/>
                    <a:pt x="1" y="34"/>
                  </a:cubicBezTo>
                  <a:cubicBezTo>
                    <a:pt x="88" y="71"/>
                    <a:pt x="185" y="90"/>
                    <a:pt x="278" y="90"/>
                  </a:cubicBezTo>
                  <a:cubicBezTo>
                    <a:pt x="309" y="90"/>
                    <a:pt x="339" y="88"/>
                    <a:pt x="368" y="84"/>
                  </a:cubicBezTo>
                  <a:cubicBezTo>
                    <a:pt x="388" y="87"/>
                    <a:pt x="409" y="88"/>
                    <a:pt x="430" y="88"/>
                  </a:cubicBezTo>
                  <a:cubicBezTo>
                    <a:pt x="530" y="88"/>
                    <a:pt x="636" y="56"/>
                    <a:pt x="71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61"/>
            <p:cNvSpPr/>
            <p:nvPr/>
          </p:nvSpPr>
          <p:spPr>
            <a:xfrm>
              <a:off x="5913600" y="4428400"/>
              <a:ext cx="28425" cy="15375"/>
            </a:xfrm>
            <a:custGeom>
              <a:rect b="b" l="l" r="r" t="t"/>
              <a:pathLst>
                <a:path extrusionOk="0" h="615" w="1137">
                  <a:moveTo>
                    <a:pt x="368" y="61"/>
                  </a:moveTo>
                  <a:cubicBezTo>
                    <a:pt x="442" y="61"/>
                    <a:pt x="515" y="73"/>
                    <a:pt x="585" y="97"/>
                  </a:cubicBezTo>
                  <a:cubicBezTo>
                    <a:pt x="702" y="130"/>
                    <a:pt x="819" y="214"/>
                    <a:pt x="903" y="297"/>
                  </a:cubicBezTo>
                  <a:cubicBezTo>
                    <a:pt x="958" y="364"/>
                    <a:pt x="999" y="430"/>
                    <a:pt x="1030" y="502"/>
                  </a:cubicBezTo>
                  <a:lnTo>
                    <a:pt x="1030" y="502"/>
                  </a:lnTo>
                  <a:cubicBezTo>
                    <a:pt x="963" y="493"/>
                    <a:pt x="868" y="481"/>
                    <a:pt x="752" y="464"/>
                  </a:cubicBezTo>
                  <a:cubicBezTo>
                    <a:pt x="619" y="431"/>
                    <a:pt x="485" y="397"/>
                    <a:pt x="351" y="347"/>
                  </a:cubicBezTo>
                  <a:cubicBezTo>
                    <a:pt x="284" y="331"/>
                    <a:pt x="218" y="297"/>
                    <a:pt x="151" y="264"/>
                  </a:cubicBezTo>
                  <a:cubicBezTo>
                    <a:pt x="67" y="230"/>
                    <a:pt x="51" y="147"/>
                    <a:pt x="117" y="113"/>
                  </a:cubicBezTo>
                  <a:cubicBezTo>
                    <a:pt x="198" y="78"/>
                    <a:pt x="283" y="61"/>
                    <a:pt x="368" y="61"/>
                  </a:cubicBezTo>
                  <a:close/>
                  <a:moveTo>
                    <a:pt x="372" y="1"/>
                  </a:moveTo>
                  <a:cubicBezTo>
                    <a:pt x="271" y="1"/>
                    <a:pt x="167" y="21"/>
                    <a:pt x="67" y="63"/>
                  </a:cubicBezTo>
                  <a:cubicBezTo>
                    <a:pt x="17" y="97"/>
                    <a:pt x="0" y="147"/>
                    <a:pt x="17" y="197"/>
                  </a:cubicBezTo>
                  <a:cubicBezTo>
                    <a:pt x="17" y="247"/>
                    <a:pt x="51" y="297"/>
                    <a:pt x="101" y="314"/>
                  </a:cubicBezTo>
                  <a:cubicBezTo>
                    <a:pt x="167" y="364"/>
                    <a:pt x="251" y="397"/>
                    <a:pt x="335" y="414"/>
                  </a:cubicBezTo>
                  <a:cubicBezTo>
                    <a:pt x="468" y="464"/>
                    <a:pt x="602" y="481"/>
                    <a:pt x="752" y="514"/>
                  </a:cubicBezTo>
                  <a:cubicBezTo>
                    <a:pt x="811" y="523"/>
                    <a:pt x="873" y="527"/>
                    <a:pt x="938" y="527"/>
                  </a:cubicBezTo>
                  <a:cubicBezTo>
                    <a:pt x="971" y="527"/>
                    <a:pt x="1005" y="526"/>
                    <a:pt x="1039" y="524"/>
                  </a:cubicBezTo>
                  <a:lnTo>
                    <a:pt x="1039" y="524"/>
                  </a:lnTo>
                  <a:cubicBezTo>
                    <a:pt x="1051" y="553"/>
                    <a:pt x="1061" y="583"/>
                    <a:pt x="1070" y="615"/>
                  </a:cubicBezTo>
                  <a:cubicBezTo>
                    <a:pt x="1070" y="615"/>
                    <a:pt x="1070" y="584"/>
                    <a:pt x="1070" y="521"/>
                  </a:cubicBezTo>
                  <a:lnTo>
                    <a:pt x="1070" y="521"/>
                  </a:lnTo>
                  <a:cubicBezTo>
                    <a:pt x="1092" y="519"/>
                    <a:pt x="1114" y="517"/>
                    <a:pt x="1137" y="514"/>
                  </a:cubicBezTo>
                  <a:cubicBezTo>
                    <a:pt x="1137" y="514"/>
                    <a:pt x="1112" y="512"/>
                    <a:pt x="1066" y="506"/>
                  </a:cubicBezTo>
                  <a:lnTo>
                    <a:pt x="1066" y="506"/>
                  </a:lnTo>
                  <a:cubicBezTo>
                    <a:pt x="1034" y="425"/>
                    <a:pt x="1001" y="345"/>
                    <a:pt x="953" y="280"/>
                  </a:cubicBezTo>
                  <a:cubicBezTo>
                    <a:pt x="804" y="97"/>
                    <a:pt x="593" y="1"/>
                    <a:pt x="37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61"/>
            <p:cNvSpPr/>
            <p:nvPr/>
          </p:nvSpPr>
          <p:spPr>
            <a:xfrm>
              <a:off x="5937825" y="4424550"/>
              <a:ext cx="15050" cy="17150"/>
            </a:xfrm>
            <a:custGeom>
              <a:rect b="b" l="l" r="r" t="t"/>
              <a:pathLst>
                <a:path extrusionOk="0" h="686" w="602">
                  <a:moveTo>
                    <a:pt x="468" y="0"/>
                  </a:moveTo>
                  <a:cubicBezTo>
                    <a:pt x="335" y="0"/>
                    <a:pt x="218" y="67"/>
                    <a:pt x="134" y="184"/>
                  </a:cubicBezTo>
                  <a:cubicBezTo>
                    <a:pt x="84" y="251"/>
                    <a:pt x="34" y="351"/>
                    <a:pt x="34" y="434"/>
                  </a:cubicBezTo>
                  <a:cubicBezTo>
                    <a:pt x="0" y="518"/>
                    <a:pt x="17" y="618"/>
                    <a:pt x="67" y="685"/>
                  </a:cubicBezTo>
                  <a:cubicBezTo>
                    <a:pt x="67" y="602"/>
                    <a:pt x="67" y="535"/>
                    <a:pt x="84" y="451"/>
                  </a:cubicBezTo>
                  <a:cubicBezTo>
                    <a:pt x="101" y="368"/>
                    <a:pt x="134" y="284"/>
                    <a:pt x="201" y="217"/>
                  </a:cubicBezTo>
                  <a:cubicBezTo>
                    <a:pt x="251" y="134"/>
                    <a:pt x="351" y="84"/>
                    <a:pt x="452" y="67"/>
                  </a:cubicBezTo>
                  <a:cubicBezTo>
                    <a:pt x="552" y="84"/>
                    <a:pt x="502" y="217"/>
                    <a:pt x="452" y="301"/>
                  </a:cubicBezTo>
                  <a:cubicBezTo>
                    <a:pt x="401" y="368"/>
                    <a:pt x="351" y="451"/>
                    <a:pt x="285" y="518"/>
                  </a:cubicBezTo>
                  <a:cubicBezTo>
                    <a:pt x="168" y="618"/>
                    <a:pt x="84" y="668"/>
                    <a:pt x="101" y="685"/>
                  </a:cubicBezTo>
                  <a:cubicBezTo>
                    <a:pt x="184" y="652"/>
                    <a:pt x="251" y="602"/>
                    <a:pt x="318" y="551"/>
                  </a:cubicBezTo>
                  <a:cubicBezTo>
                    <a:pt x="401" y="485"/>
                    <a:pt x="452" y="418"/>
                    <a:pt x="518" y="334"/>
                  </a:cubicBezTo>
                  <a:cubicBezTo>
                    <a:pt x="552" y="284"/>
                    <a:pt x="569" y="234"/>
                    <a:pt x="585" y="167"/>
                  </a:cubicBezTo>
                  <a:cubicBezTo>
                    <a:pt x="602" y="100"/>
                    <a:pt x="552" y="17"/>
                    <a:pt x="4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61"/>
            <p:cNvSpPr/>
            <p:nvPr/>
          </p:nvSpPr>
          <p:spPr>
            <a:xfrm>
              <a:off x="6048100" y="4435400"/>
              <a:ext cx="54750" cy="39325"/>
            </a:xfrm>
            <a:custGeom>
              <a:rect b="b" l="l" r="r" t="t"/>
              <a:pathLst>
                <a:path extrusionOk="0" h="1573" w="2190">
                  <a:moveTo>
                    <a:pt x="1738" y="0"/>
                  </a:moveTo>
                  <a:cubicBezTo>
                    <a:pt x="1371" y="17"/>
                    <a:pt x="1020" y="134"/>
                    <a:pt x="719" y="351"/>
                  </a:cubicBezTo>
                  <a:cubicBezTo>
                    <a:pt x="435" y="552"/>
                    <a:pt x="201" y="836"/>
                    <a:pt x="84" y="1170"/>
                  </a:cubicBezTo>
                  <a:cubicBezTo>
                    <a:pt x="51" y="1270"/>
                    <a:pt x="17" y="1371"/>
                    <a:pt x="1" y="1471"/>
                  </a:cubicBezTo>
                  <a:cubicBezTo>
                    <a:pt x="1" y="1504"/>
                    <a:pt x="1" y="1538"/>
                    <a:pt x="1" y="1571"/>
                  </a:cubicBezTo>
                  <a:cubicBezTo>
                    <a:pt x="1" y="1572"/>
                    <a:pt x="2" y="1572"/>
                    <a:pt x="3" y="1572"/>
                  </a:cubicBezTo>
                  <a:cubicBezTo>
                    <a:pt x="19" y="1572"/>
                    <a:pt x="39" y="1410"/>
                    <a:pt x="134" y="1187"/>
                  </a:cubicBezTo>
                  <a:cubicBezTo>
                    <a:pt x="268" y="869"/>
                    <a:pt x="485" y="602"/>
                    <a:pt x="769" y="401"/>
                  </a:cubicBezTo>
                  <a:cubicBezTo>
                    <a:pt x="1053" y="201"/>
                    <a:pt x="1387" y="84"/>
                    <a:pt x="1755" y="51"/>
                  </a:cubicBezTo>
                  <a:cubicBezTo>
                    <a:pt x="1811" y="47"/>
                    <a:pt x="1863" y="46"/>
                    <a:pt x="1910" y="46"/>
                  </a:cubicBezTo>
                  <a:cubicBezTo>
                    <a:pt x="2039" y="46"/>
                    <a:pt x="2129" y="55"/>
                    <a:pt x="2168" y="55"/>
                  </a:cubicBezTo>
                  <a:cubicBezTo>
                    <a:pt x="2182" y="55"/>
                    <a:pt x="2189" y="54"/>
                    <a:pt x="2189" y="51"/>
                  </a:cubicBezTo>
                  <a:cubicBezTo>
                    <a:pt x="2156" y="34"/>
                    <a:pt x="2123" y="17"/>
                    <a:pt x="2072" y="17"/>
                  </a:cubicBezTo>
                  <a:cubicBezTo>
                    <a:pt x="1972" y="0"/>
                    <a:pt x="1855" y="0"/>
                    <a:pt x="17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61"/>
            <p:cNvSpPr/>
            <p:nvPr/>
          </p:nvSpPr>
          <p:spPr>
            <a:xfrm>
              <a:off x="5985450" y="4460700"/>
              <a:ext cx="43875" cy="2375"/>
            </a:xfrm>
            <a:custGeom>
              <a:rect b="b" l="l" r="r" t="t"/>
              <a:pathLst>
                <a:path extrusionOk="0" h="95" w="1755">
                  <a:moveTo>
                    <a:pt x="92" y="1"/>
                  </a:moveTo>
                  <a:cubicBezTo>
                    <a:pt x="33" y="1"/>
                    <a:pt x="0" y="3"/>
                    <a:pt x="0" y="8"/>
                  </a:cubicBezTo>
                  <a:cubicBezTo>
                    <a:pt x="323" y="65"/>
                    <a:pt x="656" y="95"/>
                    <a:pt x="991" y="95"/>
                  </a:cubicBezTo>
                  <a:cubicBezTo>
                    <a:pt x="1246" y="95"/>
                    <a:pt x="1502" y="77"/>
                    <a:pt x="1755" y="41"/>
                  </a:cubicBezTo>
                  <a:lnTo>
                    <a:pt x="1755" y="24"/>
                  </a:lnTo>
                  <a:cubicBezTo>
                    <a:pt x="1755" y="19"/>
                    <a:pt x="1712" y="17"/>
                    <a:pt x="1636" y="17"/>
                  </a:cubicBezTo>
                  <a:cubicBezTo>
                    <a:pt x="1485" y="17"/>
                    <a:pt x="1203" y="24"/>
                    <a:pt x="869" y="24"/>
                  </a:cubicBezTo>
                  <a:cubicBezTo>
                    <a:pt x="526" y="13"/>
                    <a:pt x="234" y="1"/>
                    <a:pt x="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61"/>
            <p:cNvSpPr/>
            <p:nvPr/>
          </p:nvSpPr>
          <p:spPr>
            <a:xfrm>
              <a:off x="6053950" y="4462050"/>
              <a:ext cx="5450" cy="8050"/>
            </a:xfrm>
            <a:custGeom>
              <a:rect b="b" l="l" r="r" t="t"/>
              <a:pathLst>
                <a:path extrusionOk="0" h="322" w="218">
                  <a:moveTo>
                    <a:pt x="192" y="1"/>
                  </a:moveTo>
                  <a:cubicBezTo>
                    <a:pt x="164" y="1"/>
                    <a:pt x="94" y="50"/>
                    <a:pt x="51" y="137"/>
                  </a:cubicBezTo>
                  <a:cubicBezTo>
                    <a:pt x="0" y="238"/>
                    <a:pt x="17" y="321"/>
                    <a:pt x="34" y="321"/>
                  </a:cubicBezTo>
                  <a:cubicBezTo>
                    <a:pt x="51" y="321"/>
                    <a:pt x="84" y="254"/>
                    <a:pt x="117" y="171"/>
                  </a:cubicBezTo>
                  <a:cubicBezTo>
                    <a:pt x="168" y="87"/>
                    <a:pt x="218" y="20"/>
                    <a:pt x="201" y="4"/>
                  </a:cubicBezTo>
                  <a:cubicBezTo>
                    <a:pt x="199" y="2"/>
                    <a:pt x="196" y="1"/>
                    <a:pt x="19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61"/>
            <p:cNvSpPr/>
            <p:nvPr/>
          </p:nvSpPr>
          <p:spPr>
            <a:xfrm>
              <a:off x="6064400" y="4449500"/>
              <a:ext cx="6275" cy="5550"/>
            </a:xfrm>
            <a:custGeom>
              <a:rect b="b" l="l" r="r" t="t"/>
              <a:pathLst>
                <a:path extrusionOk="0" h="222" w="251">
                  <a:moveTo>
                    <a:pt x="238" y="0"/>
                  </a:moveTo>
                  <a:cubicBezTo>
                    <a:pt x="211" y="0"/>
                    <a:pt x="156" y="33"/>
                    <a:pt x="100" y="88"/>
                  </a:cubicBezTo>
                  <a:cubicBezTo>
                    <a:pt x="34" y="138"/>
                    <a:pt x="0" y="205"/>
                    <a:pt x="17" y="222"/>
                  </a:cubicBezTo>
                  <a:cubicBezTo>
                    <a:pt x="34" y="222"/>
                    <a:pt x="84" y="188"/>
                    <a:pt x="151" y="138"/>
                  </a:cubicBezTo>
                  <a:cubicBezTo>
                    <a:pt x="217" y="71"/>
                    <a:pt x="251" y="21"/>
                    <a:pt x="251" y="5"/>
                  </a:cubicBezTo>
                  <a:cubicBezTo>
                    <a:pt x="248" y="2"/>
                    <a:pt x="244" y="0"/>
                    <a:pt x="2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61"/>
            <p:cNvSpPr/>
            <p:nvPr/>
          </p:nvSpPr>
          <p:spPr>
            <a:xfrm>
              <a:off x="6077750" y="4443400"/>
              <a:ext cx="9100" cy="3375"/>
            </a:xfrm>
            <a:custGeom>
              <a:rect b="b" l="l" r="r" t="t"/>
              <a:pathLst>
                <a:path extrusionOk="0" h="135" w="364">
                  <a:moveTo>
                    <a:pt x="252" y="0"/>
                  </a:moveTo>
                  <a:cubicBezTo>
                    <a:pt x="222" y="0"/>
                    <a:pt x="187" y="4"/>
                    <a:pt x="151" y="15"/>
                  </a:cubicBezTo>
                  <a:cubicBezTo>
                    <a:pt x="51" y="48"/>
                    <a:pt x="1" y="115"/>
                    <a:pt x="18" y="132"/>
                  </a:cubicBezTo>
                  <a:cubicBezTo>
                    <a:pt x="18" y="134"/>
                    <a:pt x="19" y="135"/>
                    <a:pt x="21" y="135"/>
                  </a:cubicBezTo>
                  <a:cubicBezTo>
                    <a:pt x="37" y="135"/>
                    <a:pt x="98" y="96"/>
                    <a:pt x="185" y="81"/>
                  </a:cubicBezTo>
                  <a:cubicBezTo>
                    <a:pt x="268" y="48"/>
                    <a:pt x="352" y="48"/>
                    <a:pt x="352" y="31"/>
                  </a:cubicBezTo>
                  <a:cubicBezTo>
                    <a:pt x="363" y="20"/>
                    <a:pt x="319" y="0"/>
                    <a:pt x="2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61"/>
            <p:cNvSpPr/>
            <p:nvPr/>
          </p:nvSpPr>
          <p:spPr>
            <a:xfrm>
              <a:off x="6093225" y="4441350"/>
              <a:ext cx="5025" cy="2325"/>
            </a:xfrm>
            <a:custGeom>
              <a:rect b="b" l="l" r="r" t="t"/>
              <a:pathLst>
                <a:path extrusionOk="0" h="93" w="201">
                  <a:moveTo>
                    <a:pt x="155" y="1"/>
                  </a:moveTo>
                  <a:cubicBezTo>
                    <a:pt x="134" y="1"/>
                    <a:pt x="109" y="5"/>
                    <a:pt x="84" y="13"/>
                  </a:cubicBezTo>
                  <a:cubicBezTo>
                    <a:pt x="33" y="30"/>
                    <a:pt x="0" y="63"/>
                    <a:pt x="17" y="80"/>
                  </a:cubicBezTo>
                  <a:cubicBezTo>
                    <a:pt x="17" y="88"/>
                    <a:pt x="29" y="92"/>
                    <a:pt x="48" y="92"/>
                  </a:cubicBezTo>
                  <a:cubicBezTo>
                    <a:pt x="67" y="92"/>
                    <a:pt x="92" y="88"/>
                    <a:pt x="117" y="80"/>
                  </a:cubicBezTo>
                  <a:cubicBezTo>
                    <a:pt x="167" y="63"/>
                    <a:pt x="201" y="30"/>
                    <a:pt x="201" y="13"/>
                  </a:cubicBezTo>
                  <a:cubicBezTo>
                    <a:pt x="192" y="5"/>
                    <a:pt x="176" y="1"/>
                    <a:pt x="1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61"/>
            <p:cNvSpPr/>
            <p:nvPr/>
          </p:nvSpPr>
          <p:spPr>
            <a:xfrm>
              <a:off x="6520125" y="4375250"/>
              <a:ext cx="157925" cy="98600"/>
            </a:xfrm>
            <a:custGeom>
              <a:rect b="b" l="l" r="r" t="t"/>
              <a:pathLst>
                <a:path extrusionOk="0" h="3944" w="6317">
                  <a:moveTo>
                    <a:pt x="5431" y="0"/>
                  </a:moveTo>
                  <a:lnTo>
                    <a:pt x="0" y="1371"/>
                  </a:lnTo>
                  <a:lnTo>
                    <a:pt x="251" y="3944"/>
                  </a:lnTo>
                  <a:lnTo>
                    <a:pt x="6316" y="3944"/>
                  </a:lnTo>
                  <a:lnTo>
                    <a:pt x="5431"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61"/>
            <p:cNvSpPr/>
            <p:nvPr/>
          </p:nvSpPr>
          <p:spPr>
            <a:xfrm>
              <a:off x="6523450" y="4454450"/>
              <a:ext cx="150400" cy="6600"/>
            </a:xfrm>
            <a:custGeom>
              <a:rect b="b" l="l" r="r" t="t"/>
              <a:pathLst>
                <a:path extrusionOk="0" h="264" w="6016">
                  <a:moveTo>
                    <a:pt x="5363" y="1"/>
                  </a:moveTo>
                  <a:cubicBezTo>
                    <a:pt x="5290" y="1"/>
                    <a:pt x="5218" y="3"/>
                    <a:pt x="5147" y="7"/>
                  </a:cubicBezTo>
                  <a:cubicBezTo>
                    <a:pt x="4596" y="7"/>
                    <a:pt x="3844" y="24"/>
                    <a:pt x="3008" y="40"/>
                  </a:cubicBezTo>
                  <a:lnTo>
                    <a:pt x="886" y="141"/>
                  </a:lnTo>
                  <a:cubicBezTo>
                    <a:pt x="586" y="141"/>
                    <a:pt x="285" y="157"/>
                    <a:pt x="1" y="208"/>
                  </a:cubicBezTo>
                  <a:cubicBezTo>
                    <a:pt x="226" y="245"/>
                    <a:pt x="443" y="264"/>
                    <a:pt x="663" y="264"/>
                  </a:cubicBezTo>
                  <a:cubicBezTo>
                    <a:pt x="737" y="264"/>
                    <a:pt x="811" y="262"/>
                    <a:pt x="886" y="258"/>
                  </a:cubicBezTo>
                  <a:cubicBezTo>
                    <a:pt x="1438" y="258"/>
                    <a:pt x="2190" y="241"/>
                    <a:pt x="3008" y="208"/>
                  </a:cubicBezTo>
                  <a:lnTo>
                    <a:pt x="5147" y="124"/>
                  </a:lnTo>
                  <a:cubicBezTo>
                    <a:pt x="5431" y="124"/>
                    <a:pt x="5732" y="107"/>
                    <a:pt x="6016" y="57"/>
                  </a:cubicBezTo>
                  <a:cubicBezTo>
                    <a:pt x="5803" y="20"/>
                    <a:pt x="5581" y="1"/>
                    <a:pt x="536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61"/>
            <p:cNvSpPr/>
            <p:nvPr/>
          </p:nvSpPr>
          <p:spPr>
            <a:xfrm>
              <a:off x="6586525" y="4394475"/>
              <a:ext cx="6725" cy="63500"/>
            </a:xfrm>
            <a:custGeom>
              <a:rect b="b" l="l" r="r" t="t"/>
              <a:pathLst>
                <a:path extrusionOk="0" h="2540" w="269">
                  <a:moveTo>
                    <a:pt x="51" y="0"/>
                  </a:moveTo>
                  <a:cubicBezTo>
                    <a:pt x="1" y="0"/>
                    <a:pt x="1" y="568"/>
                    <a:pt x="51" y="1270"/>
                  </a:cubicBezTo>
                  <a:cubicBezTo>
                    <a:pt x="101" y="1972"/>
                    <a:pt x="168" y="2540"/>
                    <a:pt x="218" y="2540"/>
                  </a:cubicBezTo>
                  <a:cubicBezTo>
                    <a:pt x="268" y="2540"/>
                    <a:pt x="268" y="1972"/>
                    <a:pt x="218" y="1270"/>
                  </a:cubicBezTo>
                  <a:cubicBezTo>
                    <a:pt x="168" y="568"/>
                    <a:pt x="101" y="0"/>
                    <a:pt x="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61"/>
            <p:cNvSpPr/>
            <p:nvPr/>
          </p:nvSpPr>
          <p:spPr>
            <a:xfrm>
              <a:off x="6525125" y="4455875"/>
              <a:ext cx="152925" cy="17975"/>
            </a:xfrm>
            <a:custGeom>
              <a:rect b="b" l="l" r="r" t="t"/>
              <a:pathLst>
                <a:path extrusionOk="0" h="719" w="6117">
                  <a:moveTo>
                    <a:pt x="6016" y="0"/>
                  </a:moveTo>
                  <a:lnTo>
                    <a:pt x="1" y="151"/>
                  </a:lnTo>
                  <a:lnTo>
                    <a:pt x="51" y="719"/>
                  </a:lnTo>
                  <a:lnTo>
                    <a:pt x="6116" y="719"/>
                  </a:lnTo>
                  <a:lnTo>
                    <a:pt x="6116" y="652"/>
                  </a:lnTo>
                  <a:lnTo>
                    <a:pt x="6016"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61"/>
            <p:cNvSpPr/>
            <p:nvPr/>
          </p:nvSpPr>
          <p:spPr>
            <a:xfrm>
              <a:off x="5692200" y="2077775"/>
              <a:ext cx="368050" cy="470850"/>
            </a:xfrm>
            <a:custGeom>
              <a:rect b="b" l="l" r="r" t="t"/>
              <a:pathLst>
                <a:path extrusionOk="0" h="18834" w="14722">
                  <a:moveTo>
                    <a:pt x="3424" y="1"/>
                  </a:moveTo>
                  <a:cubicBezTo>
                    <a:pt x="3277" y="1"/>
                    <a:pt x="2872" y="748"/>
                    <a:pt x="2858" y="1473"/>
                  </a:cubicBezTo>
                  <a:lnTo>
                    <a:pt x="636" y="688"/>
                  </a:lnTo>
                  <a:cubicBezTo>
                    <a:pt x="636" y="688"/>
                    <a:pt x="1" y="1439"/>
                    <a:pt x="218" y="2342"/>
                  </a:cubicBezTo>
                  <a:cubicBezTo>
                    <a:pt x="419" y="3044"/>
                    <a:pt x="669" y="3745"/>
                    <a:pt x="953" y="4414"/>
                  </a:cubicBezTo>
                  <a:lnTo>
                    <a:pt x="5348" y="14923"/>
                  </a:lnTo>
                  <a:cubicBezTo>
                    <a:pt x="5882" y="16227"/>
                    <a:pt x="7018" y="17196"/>
                    <a:pt x="8372" y="17530"/>
                  </a:cubicBezTo>
                  <a:lnTo>
                    <a:pt x="13652" y="18833"/>
                  </a:lnTo>
                  <a:lnTo>
                    <a:pt x="14721" y="13837"/>
                  </a:lnTo>
                  <a:lnTo>
                    <a:pt x="10928" y="13018"/>
                  </a:lnTo>
                  <a:cubicBezTo>
                    <a:pt x="10093" y="12885"/>
                    <a:pt x="8940" y="12150"/>
                    <a:pt x="8305" y="10863"/>
                  </a:cubicBezTo>
                  <a:lnTo>
                    <a:pt x="3693" y="2843"/>
                  </a:lnTo>
                  <a:cubicBezTo>
                    <a:pt x="3693" y="2843"/>
                    <a:pt x="3476" y="554"/>
                    <a:pt x="3476" y="120"/>
                  </a:cubicBezTo>
                  <a:cubicBezTo>
                    <a:pt x="3476" y="38"/>
                    <a:pt x="3456" y="1"/>
                    <a:pt x="3424"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4832" name="Shape 4832"/>
        <p:cNvGrpSpPr/>
        <p:nvPr/>
      </p:nvGrpSpPr>
      <p:grpSpPr>
        <a:xfrm>
          <a:off x="0" y="0"/>
          <a:ext cx="0" cy="0"/>
          <a:chOff x="0" y="0"/>
          <a:chExt cx="0" cy="0"/>
        </a:xfrm>
      </p:grpSpPr>
      <p:sp>
        <p:nvSpPr>
          <p:cNvPr id="4833" name="Google Shape;4833;p62"/>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a:t>
            </a:r>
            <a:endParaRPr>
              <a:solidFill>
                <a:srgbClr val="FFFFFF"/>
              </a:solidFill>
              <a:latin typeface="Arial"/>
              <a:ea typeface="Arial"/>
              <a:cs typeface="Arial"/>
              <a:sym typeface="Arial"/>
            </a:endParaRPr>
          </a:p>
        </p:txBody>
      </p:sp>
      <p:sp>
        <p:nvSpPr>
          <p:cNvPr id="4834" name="Google Shape;4834;p62"/>
          <p:cNvSpPr txBox="1"/>
          <p:nvPr>
            <p:ph idx="4294967295" type="body"/>
          </p:nvPr>
        </p:nvSpPr>
        <p:spPr>
          <a:xfrm>
            <a:off x="1220500" y="1299875"/>
            <a:ext cx="7047300" cy="440100"/>
          </a:xfrm>
          <a:prstGeom prst="rect">
            <a:avLst/>
          </a:prstGeom>
        </p:spPr>
        <p:txBody>
          <a:bodyPr anchorCtr="0" anchor="t" bIns="91425" lIns="91425" spcFirstLastPara="1" rIns="91425" wrap="square" tIns="91425">
            <a:noAutofit/>
          </a:bodyPr>
          <a:lstStyle/>
          <a:p>
            <a:pPr indent="0" lvl="0" marL="0" marR="0" rtl="0" algn="l">
              <a:lnSpc>
                <a:spcPct val="115000"/>
              </a:lnSpc>
              <a:spcBef>
                <a:spcPts val="1400"/>
              </a:spcBef>
              <a:spcAft>
                <a:spcPts val="0"/>
              </a:spcAft>
              <a:buNone/>
            </a:pPr>
            <a:r>
              <a:rPr lang="en" sz="1200">
                <a:solidFill>
                  <a:srgbClr val="FFFFFF"/>
                </a:solidFill>
                <a:latin typeface="Arial"/>
                <a:ea typeface="Arial"/>
                <a:cs typeface="Arial"/>
                <a:sym typeface="Arial"/>
              </a:rPr>
              <a:t>In order to use this template, you must credit </a:t>
            </a:r>
            <a:r>
              <a:rPr b="1" lang="en" u="sng">
                <a:solidFill>
                  <a:srgbClr val="869FB2"/>
                </a:solidFill>
                <a:latin typeface="Arial"/>
                <a:ea typeface="Arial"/>
                <a:cs typeface="Arial"/>
                <a:sym typeface="Arial"/>
              </a:rPr>
              <a:t>S</a:t>
            </a:r>
            <a:r>
              <a:rPr b="1" lang="en" sz="1200" u="sng">
                <a:solidFill>
                  <a:srgbClr val="869FB2"/>
                </a:solidFill>
                <a:latin typeface="Arial"/>
                <a:ea typeface="Arial"/>
                <a:cs typeface="Arial"/>
                <a:sym typeface="Arial"/>
                <a:hlinkClick r:id="rId3"/>
              </a:rPr>
              <a:t>lidesgo</a:t>
            </a:r>
            <a:r>
              <a:rPr lang="en" sz="1200">
                <a:solidFill>
                  <a:srgbClr val="435D74"/>
                </a:solidFill>
                <a:latin typeface="Arial"/>
                <a:ea typeface="Arial"/>
                <a:cs typeface="Arial"/>
                <a:sym typeface="Arial"/>
              </a:rPr>
              <a:t> </a:t>
            </a:r>
            <a:r>
              <a:rPr lang="en" sz="1200">
                <a:solidFill>
                  <a:srgbClr val="FFFFFF"/>
                </a:solidFill>
                <a:latin typeface="Arial"/>
                <a:ea typeface="Arial"/>
                <a:cs typeface="Arial"/>
                <a:sym typeface="Arial"/>
              </a:rPr>
              <a:t>by keeping the </a:t>
            </a:r>
            <a:r>
              <a:rPr b="1" lang="en" sz="1200">
                <a:solidFill>
                  <a:srgbClr val="869FB2"/>
                </a:solidFill>
                <a:uFill>
                  <a:noFill/>
                </a:uFill>
                <a:latin typeface="Arial"/>
                <a:ea typeface="Arial"/>
                <a:cs typeface="Arial"/>
                <a:sym typeface="Arial"/>
                <a:hlinkClick action="ppaction://hlinksldjump" r:id="rId4"/>
              </a:rPr>
              <a:t>Thanks</a:t>
            </a:r>
            <a:r>
              <a:rPr lang="en" sz="1200">
                <a:solidFill>
                  <a:srgbClr val="FFFFFF"/>
                </a:solidFill>
                <a:latin typeface="Arial"/>
                <a:ea typeface="Arial"/>
                <a:cs typeface="Arial"/>
                <a:sym typeface="Arial"/>
              </a:rPr>
              <a:t> slide.</a:t>
            </a:r>
            <a:endParaRPr sz="1200">
              <a:solidFill>
                <a:srgbClr val="FFFFFF"/>
              </a:solidFill>
              <a:latin typeface="Arial"/>
              <a:ea typeface="Arial"/>
              <a:cs typeface="Arial"/>
              <a:sym typeface="Arial"/>
            </a:endParaRPr>
          </a:p>
          <a:p>
            <a:pPr indent="0" lvl="0" marL="0" marR="0" rtl="0" algn="l">
              <a:lnSpc>
                <a:spcPct val="115000"/>
              </a:lnSpc>
              <a:spcBef>
                <a:spcPts val="1400"/>
              </a:spcBef>
              <a:spcAft>
                <a:spcPts val="0"/>
              </a:spcAft>
              <a:buNone/>
            </a:pPr>
            <a:r>
              <a:rPr b="1" lang="en" sz="1100">
                <a:solidFill>
                  <a:srgbClr val="869FB2"/>
                </a:solidFill>
                <a:latin typeface="Arial"/>
                <a:ea typeface="Arial"/>
                <a:cs typeface="Arial"/>
                <a:sym typeface="Arial"/>
              </a:rPr>
              <a:t>You are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Modify this template.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Use it for both personal and commercial projects.</a:t>
            </a:r>
            <a:endParaRPr sz="1100">
              <a:solidFill>
                <a:srgbClr val="FFFFFF"/>
              </a:solidFill>
              <a:latin typeface="Arial"/>
              <a:ea typeface="Arial"/>
              <a:cs typeface="Arial"/>
              <a:sym typeface="Arial"/>
            </a:endParaRPr>
          </a:p>
          <a:p>
            <a:pPr indent="0" lvl="0" marL="0" rtl="0" algn="l">
              <a:lnSpc>
                <a:spcPct val="115000"/>
              </a:lnSpc>
              <a:spcBef>
                <a:spcPts val="1400"/>
              </a:spcBef>
              <a:spcAft>
                <a:spcPts val="0"/>
              </a:spcAft>
              <a:buNone/>
            </a:pPr>
            <a:r>
              <a:rPr b="1" lang="en" sz="1100">
                <a:solidFill>
                  <a:srgbClr val="869FB2"/>
                </a:solidFill>
                <a:latin typeface="Arial"/>
                <a:ea typeface="Arial"/>
                <a:cs typeface="Arial"/>
                <a:sym typeface="Arial"/>
              </a:rPr>
              <a:t>You are not allowed to:</a:t>
            </a:r>
            <a:endParaRPr b="1" sz="1100">
              <a:solidFill>
                <a:srgbClr val="869FB2"/>
              </a:solidFill>
              <a:latin typeface="Arial"/>
              <a:ea typeface="Arial"/>
              <a:cs typeface="Arial"/>
              <a:sym typeface="Arial"/>
            </a:endParaRPr>
          </a:p>
          <a:p>
            <a:pPr indent="0" lvl="0" marL="0" rtl="0" algn="l">
              <a:lnSpc>
                <a:spcPct val="115000"/>
              </a:lnSpc>
              <a:spcBef>
                <a:spcPts val="400"/>
              </a:spcBef>
              <a:spcAft>
                <a:spcPts val="0"/>
              </a:spcAft>
              <a:buNone/>
            </a:pPr>
            <a:r>
              <a:rPr lang="en" sz="1100">
                <a:solidFill>
                  <a:srgbClr val="FFFFFF"/>
                </a:solidFill>
                <a:latin typeface="Arial"/>
                <a:ea typeface="Arial"/>
                <a:cs typeface="Arial"/>
                <a:sym typeface="Arial"/>
              </a:rPr>
              <a:t>- Sublicense, sell or rent any of Slidesgo Content (or a modified version of Slidesgo Content).</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Distribute Slidesgo Content unless it has been expressly authorized by Slidesgo.</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Include Slidesgo Content in an online or offline database or file.</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Offer Slidesgo templates (or modified versions of Slidesgo templates) for download.</a:t>
            </a:r>
            <a:endParaRPr sz="1100">
              <a:solidFill>
                <a:srgbClr val="FFFFFF"/>
              </a:solidFill>
              <a:latin typeface="Arial"/>
              <a:ea typeface="Arial"/>
              <a:cs typeface="Arial"/>
              <a:sym typeface="Arial"/>
            </a:endParaRPr>
          </a:p>
          <a:p>
            <a:pPr indent="0" lvl="0" marL="0" rtl="0" algn="l">
              <a:lnSpc>
                <a:spcPct val="115000"/>
              </a:lnSpc>
              <a:spcBef>
                <a:spcPts val="0"/>
              </a:spcBef>
              <a:spcAft>
                <a:spcPts val="0"/>
              </a:spcAft>
              <a:buNone/>
            </a:pPr>
            <a:r>
              <a:rPr lang="en" sz="1100">
                <a:solidFill>
                  <a:srgbClr val="FFFFFF"/>
                </a:solidFill>
                <a:latin typeface="Arial"/>
                <a:ea typeface="Arial"/>
                <a:cs typeface="Arial"/>
                <a:sym typeface="Arial"/>
              </a:rPr>
              <a:t>- Acquire the copyright of Slidesgo Content.</a:t>
            </a:r>
            <a:endParaRPr sz="1100">
              <a:solidFill>
                <a:srgbClr val="FFFFFF"/>
              </a:solidFill>
              <a:latin typeface="Arial"/>
              <a:ea typeface="Arial"/>
              <a:cs typeface="Arial"/>
              <a:sym typeface="Arial"/>
            </a:endParaRPr>
          </a:p>
          <a:p>
            <a:pPr indent="0" lvl="0" marL="0" rtl="0" algn="ctr">
              <a:spcBef>
                <a:spcPts val="0"/>
              </a:spcBef>
              <a:spcAft>
                <a:spcPts val="0"/>
              </a:spcAft>
              <a:buNone/>
            </a:pPr>
            <a:r>
              <a:t/>
            </a:r>
            <a:endParaRPr sz="1100">
              <a:solidFill>
                <a:srgbClr val="435D74"/>
              </a:solidFill>
              <a:latin typeface="Arial"/>
              <a:ea typeface="Arial"/>
              <a:cs typeface="Arial"/>
              <a:sym typeface="Arial"/>
            </a:endParaRPr>
          </a:p>
          <a:p>
            <a:pPr indent="0" lvl="0" marL="0" rtl="0" algn="ctr">
              <a:spcBef>
                <a:spcPts val="0"/>
              </a:spcBef>
              <a:spcAft>
                <a:spcPts val="0"/>
              </a:spcAft>
              <a:buNone/>
            </a:pPr>
            <a:r>
              <a:t/>
            </a:r>
            <a:endParaRPr sz="1400">
              <a:solidFill>
                <a:srgbClr val="435D74"/>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835" name="Google Shape;4835;p62"/>
          <p:cNvSpPr txBox="1"/>
          <p:nvPr>
            <p:ph idx="4294967295" type="body"/>
          </p:nvPr>
        </p:nvSpPr>
        <p:spPr>
          <a:xfrm>
            <a:off x="1048350" y="412442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For more information about editing slides, please </a:t>
            </a:r>
            <a:r>
              <a:rPr lang="en">
                <a:solidFill>
                  <a:srgbClr val="FFFFFF"/>
                </a:solidFill>
                <a:latin typeface="Arial"/>
                <a:ea typeface="Arial"/>
                <a:cs typeface="Arial"/>
                <a:sym typeface="Arial"/>
              </a:rPr>
              <a:t>read </a:t>
            </a:r>
            <a:r>
              <a:rPr lang="en" sz="1200">
                <a:solidFill>
                  <a:srgbClr val="FFFFFF"/>
                </a:solidFill>
                <a:latin typeface="Arial"/>
                <a:ea typeface="Arial"/>
                <a:cs typeface="Arial"/>
                <a:sym typeface="Arial"/>
              </a:rPr>
              <a:t>our FAQs or visit Slidesgo School:</a:t>
            </a:r>
            <a:endParaRPr sz="1200">
              <a:solidFill>
                <a:srgbClr val="FFFFFF"/>
              </a:solidFill>
              <a:latin typeface="Arial"/>
              <a:ea typeface="Arial"/>
              <a:cs typeface="Arial"/>
              <a:sym typeface="Arial"/>
            </a:endParaRPr>
          </a:p>
          <a:p>
            <a:pPr indent="0" lvl="0" marL="0" rtl="0" algn="ctr">
              <a:spcBef>
                <a:spcPts val="0"/>
              </a:spcBef>
              <a:spcAft>
                <a:spcPts val="0"/>
              </a:spcAft>
              <a:buNone/>
            </a:pPr>
            <a:r>
              <a:rPr lang="en" sz="1200" u="sng">
                <a:solidFill>
                  <a:srgbClr val="869FB2"/>
                </a:solidFill>
                <a:latin typeface="Arial"/>
                <a:ea typeface="Arial"/>
                <a:cs typeface="Arial"/>
                <a:sym typeface="Arial"/>
                <a:hlinkClick r:id="rId5"/>
              </a:rPr>
              <a:t>https://slidesgo.com/faqs</a:t>
            </a:r>
            <a:r>
              <a:rPr lang="en" sz="1400">
                <a:solidFill>
                  <a:srgbClr val="FFFFFF"/>
                </a:solidFill>
                <a:latin typeface="Arial"/>
                <a:ea typeface="Arial"/>
                <a:cs typeface="Arial"/>
                <a:sym typeface="Arial"/>
              </a:rPr>
              <a:t> </a:t>
            </a:r>
            <a:r>
              <a:rPr lang="en" sz="1200">
                <a:solidFill>
                  <a:srgbClr val="FFFFFF"/>
                </a:solidFill>
                <a:latin typeface="Arial"/>
                <a:ea typeface="Arial"/>
                <a:cs typeface="Arial"/>
                <a:sym typeface="Arial"/>
              </a:rPr>
              <a:t>and</a:t>
            </a:r>
            <a:r>
              <a:rPr lang="en" sz="1400">
                <a:solidFill>
                  <a:srgbClr val="FFFFFF"/>
                </a:solidFill>
                <a:latin typeface="Arial"/>
                <a:ea typeface="Arial"/>
                <a:cs typeface="Arial"/>
                <a:sym typeface="Arial"/>
              </a:rPr>
              <a:t> </a:t>
            </a:r>
            <a:r>
              <a:rPr lang="en" sz="1200" u="sng">
                <a:solidFill>
                  <a:srgbClr val="869FB2"/>
                </a:solidFill>
                <a:latin typeface="Arial"/>
                <a:ea typeface="Arial"/>
                <a:cs typeface="Arial"/>
                <a:sym typeface="Arial"/>
                <a:hlinkClick r:id="rId6"/>
              </a:rPr>
              <a:t>https://slidesgo.com/slidesgo-school</a:t>
            </a:r>
            <a:endParaRPr sz="1200" u="sng">
              <a:solidFill>
                <a:srgbClr val="869FB2"/>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260" name="Shape 1260"/>
        <p:cNvGrpSpPr/>
        <p:nvPr/>
      </p:nvGrpSpPr>
      <p:grpSpPr>
        <a:xfrm>
          <a:off x="0" y="0"/>
          <a:ext cx="0" cy="0"/>
          <a:chOff x="0" y="0"/>
          <a:chExt cx="0" cy="0"/>
        </a:xfrm>
      </p:grpSpPr>
      <p:sp>
        <p:nvSpPr>
          <p:cNvPr id="1261" name="Google Shape;1261;p36"/>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TABLE OF CONTENTS</a:t>
            </a:r>
            <a:endParaRPr/>
          </a:p>
        </p:txBody>
      </p:sp>
      <p:sp>
        <p:nvSpPr>
          <p:cNvPr id="1262" name="Google Shape;1262;p36"/>
          <p:cNvSpPr txBox="1"/>
          <p:nvPr>
            <p:ph idx="1" type="subTitle"/>
          </p:nvPr>
        </p:nvSpPr>
        <p:spPr>
          <a:xfrm>
            <a:off x="2428325" y="1665600"/>
            <a:ext cx="2044800" cy="64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About the Project</a:t>
            </a:r>
            <a:endParaRPr/>
          </a:p>
        </p:txBody>
      </p:sp>
      <p:sp>
        <p:nvSpPr>
          <p:cNvPr id="1263" name="Google Shape;1263;p36"/>
          <p:cNvSpPr txBox="1"/>
          <p:nvPr>
            <p:ph idx="2" type="subTitle"/>
          </p:nvPr>
        </p:nvSpPr>
        <p:spPr>
          <a:xfrm>
            <a:off x="2428314" y="2307150"/>
            <a:ext cx="2044800" cy="1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264" name="Google Shape;1264;p36"/>
          <p:cNvSpPr txBox="1"/>
          <p:nvPr>
            <p:ph idx="3" type="subTitle"/>
          </p:nvPr>
        </p:nvSpPr>
        <p:spPr>
          <a:xfrm>
            <a:off x="2428325" y="2696549"/>
            <a:ext cx="2044800" cy="641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Major Requirements</a:t>
            </a:r>
            <a:endParaRPr/>
          </a:p>
        </p:txBody>
      </p:sp>
      <p:sp>
        <p:nvSpPr>
          <p:cNvPr id="1265" name="Google Shape;1265;p36"/>
          <p:cNvSpPr txBox="1"/>
          <p:nvPr>
            <p:ph idx="4" type="subTitle"/>
          </p:nvPr>
        </p:nvSpPr>
        <p:spPr>
          <a:xfrm>
            <a:off x="2428314" y="3338140"/>
            <a:ext cx="2044800" cy="1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266" name="Google Shape;1266;p36"/>
          <p:cNvSpPr txBox="1"/>
          <p:nvPr>
            <p:ph idx="5" type="subTitle"/>
          </p:nvPr>
        </p:nvSpPr>
        <p:spPr>
          <a:xfrm>
            <a:off x="2428321" y="3727550"/>
            <a:ext cx="2044800" cy="6477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Project Goals</a:t>
            </a:r>
            <a:endParaRPr/>
          </a:p>
        </p:txBody>
      </p:sp>
      <p:sp>
        <p:nvSpPr>
          <p:cNvPr id="1267" name="Google Shape;1267;p36"/>
          <p:cNvSpPr txBox="1"/>
          <p:nvPr>
            <p:ph idx="6" type="subTitle"/>
          </p:nvPr>
        </p:nvSpPr>
        <p:spPr>
          <a:xfrm>
            <a:off x="2428314" y="4369150"/>
            <a:ext cx="2044800" cy="180000"/>
          </a:xfrm>
          <a:prstGeom prst="rect">
            <a:avLst/>
          </a:prstGeom>
        </p:spPr>
        <p:txBody>
          <a:bodyPr anchorCtr="0" anchor="ctr" bIns="91425" lIns="91425" spcFirstLastPara="1" rIns="91425" wrap="square" tIns="91425">
            <a:noAutofit/>
          </a:bodyPr>
          <a:lstStyle/>
          <a:p>
            <a:pPr indent="0" lvl="0" marL="0" rtl="0" algn="l">
              <a:spcBef>
                <a:spcPts val="0"/>
              </a:spcBef>
              <a:spcAft>
                <a:spcPts val="0"/>
              </a:spcAft>
              <a:buNone/>
            </a:pPr>
            <a:r>
              <a:rPr lang="en"/>
              <a:t>Here you could describe the topic of the section</a:t>
            </a:r>
            <a:endParaRPr/>
          </a:p>
        </p:txBody>
      </p:sp>
      <p:sp>
        <p:nvSpPr>
          <p:cNvPr id="1268" name="Google Shape;1268;p36"/>
          <p:cNvSpPr txBox="1"/>
          <p:nvPr>
            <p:ph idx="7" type="subTitle"/>
          </p:nvPr>
        </p:nvSpPr>
        <p:spPr>
          <a:xfrm>
            <a:off x="4670975" y="1665600"/>
            <a:ext cx="2044800" cy="641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Sneak Peek</a:t>
            </a:r>
            <a:endParaRPr/>
          </a:p>
        </p:txBody>
      </p:sp>
      <p:sp>
        <p:nvSpPr>
          <p:cNvPr id="1269" name="Google Shape;1269;p36"/>
          <p:cNvSpPr txBox="1"/>
          <p:nvPr>
            <p:ph idx="8" type="subTitle"/>
          </p:nvPr>
        </p:nvSpPr>
        <p:spPr>
          <a:xfrm>
            <a:off x="4670964" y="2307150"/>
            <a:ext cx="2044800" cy="180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sp>
        <p:nvSpPr>
          <p:cNvPr id="1270" name="Google Shape;1270;p36"/>
          <p:cNvSpPr txBox="1"/>
          <p:nvPr>
            <p:ph idx="13" type="subTitle"/>
          </p:nvPr>
        </p:nvSpPr>
        <p:spPr>
          <a:xfrm>
            <a:off x="4670964" y="3338140"/>
            <a:ext cx="2044800" cy="180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sp>
        <p:nvSpPr>
          <p:cNvPr id="1271" name="Google Shape;1271;p36"/>
          <p:cNvSpPr txBox="1"/>
          <p:nvPr>
            <p:ph idx="14" type="subTitle"/>
          </p:nvPr>
        </p:nvSpPr>
        <p:spPr>
          <a:xfrm>
            <a:off x="4670971" y="3727550"/>
            <a:ext cx="2044800" cy="647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Our Team</a:t>
            </a:r>
            <a:endParaRPr/>
          </a:p>
        </p:txBody>
      </p:sp>
      <p:sp>
        <p:nvSpPr>
          <p:cNvPr id="1272" name="Google Shape;1272;p36"/>
          <p:cNvSpPr txBox="1"/>
          <p:nvPr>
            <p:ph idx="9" type="subTitle"/>
          </p:nvPr>
        </p:nvSpPr>
        <p:spPr>
          <a:xfrm>
            <a:off x="4670975" y="2696549"/>
            <a:ext cx="2044800" cy="6417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Project Stages</a:t>
            </a:r>
            <a:endParaRPr/>
          </a:p>
        </p:txBody>
      </p:sp>
      <p:sp>
        <p:nvSpPr>
          <p:cNvPr id="1273" name="Google Shape;1273;p36"/>
          <p:cNvSpPr txBox="1"/>
          <p:nvPr>
            <p:ph idx="15" type="subTitle"/>
          </p:nvPr>
        </p:nvSpPr>
        <p:spPr>
          <a:xfrm>
            <a:off x="4670964" y="4369150"/>
            <a:ext cx="2044800" cy="1800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Here you could describe the topic of the section</a:t>
            </a:r>
            <a:endParaRPr/>
          </a:p>
        </p:txBody>
      </p:sp>
      <p:sp>
        <p:nvSpPr>
          <p:cNvPr id="1274" name="Google Shape;1274;p36"/>
          <p:cNvSpPr txBox="1"/>
          <p:nvPr>
            <p:ph idx="16" type="title"/>
          </p:nvPr>
        </p:nvSpPr>
        <p:spPr>
          <a:xfrm>
            <a:off x="1768450" y="1665600"/>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01</a:t>
            </a:r>
            <a:endParaRPr/>
          </a:p>
        </p:txBody>
      </p:sp>
      <p:sp>
        <p:nvSpPr>
          <p:cNvPr id="1275" name="Google Shape;1275;p36"/>
          <p:cNvSpPr txBox="1"/>
          <p:nvPr>
            <p:ph idx="17" type="title"/>
          </p:nvPr>
        </p:nvSpPr>
        <p:spPr>
          <a:xfrm>
            <a:off x="1768325" y="2696550"/>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02</a:t>
            </a:r>
            <a:endParaRPr/>
          </a:p>
        </p:txBody>
      </p:sp>
      <p:sp>
        <p:nvSpPr>
          <p:cNvPr id="1276" name="Google Shape;1276;p36"/>
          <p:cNvSpPr txBox="1"/>
          <p:nvPr>
            <p:ph idx="18" type="title"/>
          </p:nvPr>
        </p:nvSpPr>
        <p:spPr>
          <a:xfrm>
            <a:off x="1768425" y="3727550"/>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03</a:t>
            </a:r>
            <a:endParaRPr/>
          </a:p>
        </p:txBody>
      </p:sp>
      <p:sp>
        <p:nvSpPr>
          <p:cNvPr id="1277" name="Google Shape;1277;p36"/>
          <p:cNvSpPr txBox="1"/>
          <p:nvPr>
            <p:ph idx="19" type="title"/>
          </p:nvPr>
        </p:nvSpPr>
        <p:spPr>
          <a:xfrm flipH="1">
            <a:off x="6715925" y="1665475"/>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04</a:t>
            </a:r>
            <a:endParaRPr/>
          </a:p>
        </p:txBody>
      </p:sp>
      <p:sp>
        <p:nvSpPr>
          <p:cNvPr id="1278" name="Google Shape;1278;p36"/>
          <p:cNvSpPr txBox="1"/>
          <p:nvPr>
            <p:ph idx="20" type="title"/>
          </p:nvPr>
        </p:nvSpPr>
        <p:spPr>
          <a:xfrm flipH="1">
            <a:off x="6715775" y="2696560"/>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05</a:t>
            </a:r>
            <a:endParaRPr/>
          </a:p>
        </p:txBody>
      </p:sp>
      <p:sp>
        <p:nvSpPr>
          <p:cNvPr id="1279" name="Google Shape;1279;p36"/>
          <p:cNvSpPr txBox="1"/>
          <p:nvPr>
            <p:ph idx="21" type="title"/>
          </p:nvPr>
        </p:nvSpPr>
        <p:spPr>
          <a:xfrm flipH="1">
            <a:off x="6715775" y="3727550"/>
            <a:ext cx="660000" cy="8217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06</a:t>
            </a:r>
            <a:endParaRPr/>
          </a:p>
        </p:txBody>
      </p:sp>
      <p:grpSp>
        <p:nvGrpSpPr>
          <p:cNvPr id="1280" name="Google Shape;1280;p36"/>
          <p:cNvGrpSpPr/>
          <p:nvPr/>
        </p:nvGrpSpPr>
        <p:grpSpPr>
          <a:xfrm>
            <a:off x="6776267" y="1531164"/>
            <a:ext cx="1774160" cy="3142919"/>
            <a:chOff x="6795211" y="1526652"/>
            <a:chExt cx="1774160" cy="3142919"/>
          </a:xfrm>
        </p:grpSpPr>
        <p:sp>
          <p:nvSpPr>
            <p:cNvPr id="1281" name="Google Shape;1281;p36"/>
            <p:cNvSpPr/>
            <p:nvPr/>
          </p:nvSpPr>
          <p:spPr>
            <a:xfrm>
              <a:off x="7309838" y="1526652"/>
              <a:ext cx="1259533" cy="3142919"/>
            </a:xfrm>
            <a:custGeom>
              <a:rect b="b" l="l" r="r" t="t"/>
              <a:pathLst>
                <a:path extrusionOk="0" h="98063" w="39299">
                  <a:moveTo>
                    <a:pt x="886" y="0"/>
                  </a:moveTo>
                  <a:lnTo>
                    <a:pt x="0" y="98063"/>
                  </a:lnTo>
                  <a:lnTo>
                    <a:pt x="39265" y="98063"/>
                  </a:lnTo>
                  <a:lnTo>
                    <a:pt x="39299" y="0"/>
                  </a:lnTo>
                  <a:close/>
                </a:path>
              </a:pathLst>
            </a:custGeom>
            <a:solidFill>
              <a:schemeClr val="accent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36"/>
            <p:cNvSpPr/>
            <p:nvPr/>
          </p:nvSpPr>
          <p:spPr>
            <a:xfrm>
              <a:off x="8004906" y="1526652"/>
              <a:ext cx="564465" cy="3142919"/>
            </a:xfrm>
            <a:custGeom>
              <a:rect b="b" l="l" r="r" t="t"/>
              <a:pathLst>
                <a:path extrusionOk="0" h="98063" w="17612">
                  <a:moveTo>
                    <a:pt x="352" y="0"/>
                  </a:moveTo>
                  <a:lnTo>
                    <a:pt x="1" y="98063"/>
                  </a:lnTo>
                  <a:lnTo>
                    <a:pt x="17578" y="98063"/>
                  </a:lnTo>
                  <a:lnTo>
                    <a:pt x="17612"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36"/>
            <p:cNvSpPr/>
            <p:nvPr/>
          </p:nvSpPr>
          <p:spPr>
            <a:xfrm>
              <a:off x="7377848" y="1553414"/>
              <a:ext cx="596034" cy="424150"/>
            </a:xfrm>
            <a:custGeom>
              <a:rect b="b" l="l" r="r" t="t"/>
              <a:pathLst>
                <a:path extrusionOk="0" h="13234" w="18597">
                  <a:moveTo>
                    <a:pt x="0" y="1"/>
                  </a:moveTo>
                  <a:lnTo>
                    <a:pt x="0" y="13234"/>
                  </a:lnTo>
                  <a:lnTo>
                    <a:pt x="18597" y="13234"/>
                  </a:lnTo>
                  <a:lnTo>
                    <a:pt x="1859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36"/>
            <p:cNvSpPr/>
            <p:nvPr/>
          </p:nvSpPr>
          <p:spPr>
            <a:xfrm>
              <a:off x="7583481" y="1648730"/>
              <a:ext cx="182076" cy="71792"/>
            </a:xfrm>
            <a:custGeom>
              <a:rect b="b" l="l" r="r" t="t"/>
              <a:pathLst>
                <a:path extrusionOk="0" h="2240" w="5681">
                  <a:moveTo>
                    <a:pt x="5681" y="1"/>
                  </a:moveTo>
                  <a:lnTo>
                    <a:pt x="0" y="185"/>
                  </a:lnTo>
                  <a:lnTo>
                    <a:pt x="0" y="2240"/>
                  </a:lnTo>
                  <a:lnTo>
                    <a:pt x="5681" y="2240"/>
                  </a:lnTo>
                  <a:lnTo>
                    <a:pt x="568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36"/>
            <p:cNvSpPr/>
            <p:nvPr/>
          </p:nvSpPr>
          <p:spPr>
            <a:xfrm>
              <a:off x="7583481" y="1775648"/>
              <a:ext cx="187973" cy="27339"/>
            </a:xfrm>
            <a:custGeom>
              <a:rect b="b" l="l" r="r" t="t"/>
              <a:pathLst>
                <a:path extrusionOk="0" h="853" w="5865">
                  <a:moveTo>
                    <a:pt x="0" y="1"/>
                  </a:moveTo>
                  <a:lnTo>
                    <a:pt x="0" y="853"/>
                  </a:lnTo>
                  <a:lnTo>
                    <a:pt x="5865" y="853"/>
                  </a:lnTo>
                  <a:lnTo>
                    <a:pt x="586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36"/>
            <p:cNvSpPr/>
            <p:nvPr/>
          </p:nvSpPr>
          <p:spPr>
            <a:xfrm>
              <a:off x="6795211" y="2034292"/>
              <a:ext cx="596034" cy="445046"/>
            </a:xfrm>
            <a:custGeom>
              <a:rect b="b" l="l" r="r" t="t"/>
              <a:pathLst>
                <a:path extrusionOk="0" h="13886" w="18597">
                  <a:moveTo>
                    <a:pt x="0" y="1"/>
                  </a:moveTo>
                  <a:lnTo>
                    <a:pt x="0" y="13886"/>
                  </a:lnTo>
                  <a:lnTo>
                    <a:pt x="18597" y="13886"/>
                  </a:lnTo>
                  <a:lnTo>
                    <a:pt x="18597" y="653"/>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36"/>
            <p:cNvSpPr/>
            <p:nvPr/>
          </p:nvSpPr>
          <p:spPr>
            <a:xfrm>
              <a:off x="7000844" y="2151050"/>
              <a:ext cx="182621" cy="71792"/>
            </a:xfrm>
            <a:custGeom>
              <a:rect b="b" l="l" r="r" t="t"/>
              <a:pathLst>
                <a:path extrusionOk="0" h="2240" w="5698">
                  <a:moveTo>
                    <a:pt x="5698" y="0"/>
                  </a:moveTo>
                  <a:lnTo>
                    <a:pt x="0" y="184"/>
                  </a:lnTo>
                  <a:lnTo>
                    <a:pt x="0" y="2239"/>
                  </a:lnTo>
                  <a:lnTo>
                    <a:pt x="5698" y="2239"/>
                  </a:lnTo>
                  <a:lnTo>
                    <a:pt x="569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36"/>
            <p:cNvSpPr/>
            <p:nvPr/>
          </p:nvSpPr>
          <p:spPr>
            <a:xfrm>
              <a:off x="7000844" y="2277968"/>
              <a:ext cx="188518" cy="26794"/>
            </a:xfrm>
            <a:custGeom>
              <a:rect b="b" l="l" r="r" t="t"/>
              <a:pathLst>
                <a:path extrusionOk="0" h="836" w="5882">
                  <a:moveTo>
                    <a:pt x="0" y="0"/>
                  </a:moveTo>
                  <a:lnTo>
                    <a:pt x="0" y="836"/>
                  </a:lnTo>
                  <a:lnTo>
                    <a:pt x="5882" y="836"/>
                  </a:lnTo>
                  <a:lnTo>
                    <a:pt x="588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36"/>
            <p:cNvSpPr/>
            <p:nvPr/>
          </p:nvSpPr>
          <p:spPr>
            <a:xfrm>
              <a:off x="7377848" y="3594229"/>
              <a:ext cx="596034" cy="445591"/>
            </a:xfrm>
            <a:custGeom>
              <a:rect b="b" l="l" r="r" t="t"/>
              <a:pathLst>
                <a:path extrusionOk="0" h="13903" w="18597">
                  <a:moveTo>
                    <a:pt x="0" y="1"/>
                  </a:moveTo>
                  <a:lnTo>
                    <a:pt x="0" y="13902"/>
                  </a:lnTo>
                  <a:lnTo>
                    <a:pt x="18597" y="13902"/>
                  </a:lnTo>
                  <a:lnTo>
                    <a:pt x="18597" y="669"/>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36"/>
            <p:cNvSpPr/>
            <p:nvPr/>
          </p:nvSpPr>
          <p:spPr>
            <a:xfrm>
              <a:off x="7583481" y="3710987"/>
              <a:ext cx="182076" cy="71792"/>
            </a:xfrm>
            <a:custGeom>
              <a:rect b="b" l="l" r="r" t="t"/>
              <a:pathLst>
                <a:path extrusionOk="0" h="2240" w="5681">
                  <a:moveTo>
                    <a:pt x="5681" y="0"/>
                  </a:moveTo>
                  <a:lnTo>
                    <a:pt x="0" y="184"/>
                  </a:lnTo>
                  <a:lnTo>
                    <a:pt x="0" y="2239"/>
                  </a:lnTo>
                  <a:lnTo>
                    <a:pt x="5681" y="2239"/>
                  </a:lnTo>
                  <a:lnTo>
                    <a:pt x="568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36"/>
            <p:cNvSpPr/>
            <p:nvPr/>
          </p:nvSpPr>
          <p:spPr>
            <a:xfrm>
              <a:off x="7583481" y="3837905"/>
              <a:ext cx="187973" cy="26794"/>
            </a:xfrm>
            <a:custGeom>
              <a:rect b="b" l="l" r="r" t="t"/>
              <a:pathLst>
                <a:path extrusionOk="0" h="836" w="5865">
                  <a:moveTo>
                    <a:pt x="0" y="0"/>
                  </a:moveTo>
                  <a:lnTo>
                    <a:pt x="0" y="836"/>
                  </a:lnTo>
                  <a:lnTo>
                    <a:pt x="5865" y="836"/>
                  </a:lnTo>
                  <a:lnTo>
                    <a:pt x="586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36"/>
            <p:cNvSpPr/>
            <p:nvPr/>
          </p:nvSpPr>
          <p:spPr>
            <a:xfrm>
              <a:off x="7369804" y="2567668"/>
              <a:ext cx="596066" cy="445046"/>
            </a:xfrm>
            <a:custGeom>
              <a:rect b="b" l="l" r="r" t="t"/>
              <a:pathLst>
                <a:path extrusionOk="0" h="13886" w="18598">
                  <a:moveTo>
                    <a:pt x="0" y="1"/>
                  </a:moveTo>
                  <a:lnTo>
                    <a:pt x="0" y="13885"/>
                  </a:lnTo>
                  <a:lnTo>
                    <a:pt x="18597" y="13885"/>
                  </a:lnTo>
                  <a:lnTo>
                    <a:pt x="1859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36"/>
            <p:cNvSpPr/>
            <p:nvPr/>
          </p:nvSpPr>
          <p:spPr>
            <a:xfrm>
              <a:off x="7579731" y="2762596"/>
              <a:ext cx="171371" cy="67497"/>
            </a:xfrm>
            <a:custGeom>
              <a:rect b="b" l="l" r="r" t="t"/>
              <a:pathLst>
                <a:path extrusionOk="0" h="2106" w="5347">
                  <a:moveTo>
                    <a:pt x="5347" y="1"/>
                  </a:moveTo>
                  <a:lnTo>
                    <a:pt x="0" y="168"/>
                  </a:lnTo>
                  <a:lnTo>
                    <a:pt x="0" y="2106"/>
                  </a:lnTo>
                  <a:lnTo>
                    <a:pt x="5347" y="2106"/>
                  </a:lnTo>
                  <a:lnTo>
                    <a:pt x="5347"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36"/>
            <p:cNvSpPr/>
            <p:nvPr/>
          </p:nvSpPr>
          <p:spPr>
            <a:xfrm>
              <a:off x="7579731" y="2882014"/>
              <a:ext cx="176724" cy="25191"/>
            </a:xfrm>
            <a:custGeom>
              <a:rect b="b" l="l" r="r" t="t"/>
              <a:pathLst>
                <a:path extrusionOk="0" h="786" w="5514">
                  <a:moveTo>
                    <a:pt x="0" y="1"/>
                  </a:moveTo>
                  <a:lnTo>
                    <a:pt x="0" y="786"/>
                  </a:lnTo>
                  <a:lnTo>
                    <a:pt x="5514" y="786"/>
                  </a:lnTo>
                  <a:lnTo>
                    <a:pt x="551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36"/>
            <p:cNvSpPr/>
            <p:nvPr/>
          </p:nvSpPr>
          <p:spPr>
            <a:xfrm>
              <a:off x="7391213" y="2062143"/>
              <a:ext cx="582124" cy="415047"/>
            </a:xfrm>
            <a:custGeom>
              <a:rect b="b" l="l" r="r" t="t"/>
              <a:pathLst>
                <a:path extrusionOk="0" h="12950" w="18163">
                  <a:moveTo>
                    <a:pt x="1" y="1"/>
                  </a:moveTo>
                  <a:lnTo>
                    <a:pt x="1" y="12950"/>
                  </a:lnTo>
                  <a:lnTo>
                    <a:pt x="18163" y="12950"/>
                  </a:lnTo>
                  <a:lnTo>
                    <a:pt x="1816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36"/>
            <p:cNvSpPr/>
            <p:nvPr/>
          </p:nvSpPr>
          <p:spPr>
            <a:xfrm>
              <a:off x="6795211" y="3078545"/>
              <a:ext cx="596034" cy="445046"/>
            </a:xfrm>
            <a:custGeom>
              <a:rect b="b" l="l" r="r" t="t"/>
              <a:pathLst>
                <a:path extrusionOk="0" h="13886" w="18597">
                  <a:moveTo>
                    <a:pt x="0" y="1"/>
                  </a:moveTo>
                  <a:lnTo>
                    <a:pt x="0" y="13885"/>
                  </a:lnTo>
                  <a:lnTo>
                    <a:pt x="18597" y="13885"/>
                  </a:lnTo>
                  <a:lnTo>
                    <a:pt x="18597" y="652"/>
                  </a:lnTo>
                  <a:lnTo>
                    <a:pt x="0"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36"/>
            <p:cNvSpPr/>
            <p:nvPr/>
          </p:nvSpPr>
          <p:spPr>
            <a:xfrm>
              <a:off x="7000844" y="3195303"/>
              <a:ext cx="182621" cy="71760"/>
            </a:xfrm>
            <a:custGeom>
              <a:rect b="b" l="l" r="r" t="t"/>
              <a:pathLst>
                <a:path extrusionOk="0" h="2239" w="5698">
                  <a:moveTo>
                    <a:pt x="5698" y="0"/>
                  </a:moveTo>
                  <a:lnTo>
                    <a:pt x="0" y="184"/>
                  </a:lnTo>
                  <a:lnTo>
                    <a:pt x="0" y="2239"/>
                  </a:lnTo>
                  <a:lnTo>
                    <a:pt x="5698" y="2239"/>
                  </a:lnTo>
                  <a:lnTo>
                    <a:pt x="569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36"/>
            <p:cNvSpPr/>
            <p:nvPr/>
          </p:nvSpPr>
          <p:spPr>
            <a:xfrm>
              <a:off x="7000844" y="3322189"/>
              <a:ext cx="188518" cy="26826"/>
            </a:xfrm>
            <a:custGeom>
              <a:rect b="b" l="l" r="r" t="t"/>
              <a:pathLst>
                <a:path extrusionOk="0" h="837" w="5882">
                  <a:moveTo>
                    <a:pt x="0" y="1"/>
                  </a:moveTo>
                  <a:lnTo>
                    <a:pt x="0" y="836"/>
                  </a:lnTo>
                  <a:lnTo>
                    <a:pt x="5882" y="836"/>
                  </a:lnTo>
                  <a:lnTo>
                    <a:pt x="588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36"/>
            <p:cNvSpPr/>
            <p:nvPr/>
          </p:nvSpPr>
          <p:spPr>
            <a:xfrm>
              <a:off x="7391213" y="3106396"/>
              <a:ext cx="582124" cy="415048"/>
            </a:xfrm>
            <a:custGeom>
              <a:rect b="b" l="l" r="r" t="t"/>
              <a:pathLst>
                <a:path extrusionOk="0" h="12950" w="18163">
                  <a:moveTo>
                    <a:pt x="1" y="0"/>
                  </a:moveTo>
                  <a:lnTo>
                    <a:pt x="1" y="12950"/>
                  </a:lnTo>
                  <a:lnTo>
                    <a:pt x="18163" y="12950"/>
                  </a:lnTo>
                  <a:lnTo>
                    <a:pt x="1816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36"/>
            <p:cNvSpPr/>
            <p:nvPr/>
          </p:nvSpPr>
          <p:spPr>
            <a:xfrm>
              <a:off x="6795211" y="4109401"/>
              <a:ext cx="596034" cy="445046"/>
            </a:xfrm>
            <a:custGeom>
              <a:rect b="b" l="l" r="r" t="t"/>
              <a:pathLst>
                <a:path extrusionOk="0" h="13886" w="18597">
                  <a:moveTo>
                    <a:pt x="0" y="0"/>
                  </a:moveTo>
                  <a:lnTo>
                    <a:pt x="0" y="13885"/>
                  </a:lnTo>
                  <a:lnTo>
                    <a:pt x="18597" y="13885"/>
                  </a:lnTo>
                  <a:lnTo>
                    <a:pt x="18597" y="652"/>
                  </a:lnTo>
                  <a:lnTo>
                    <a:pt x="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36"/>
            <p:cNvSpPr/>
            <p:nvPr/>
          </p:nvSpPr>
          <p:spPr>
            <a:xfrm>
              <a:off x="7000844" y="4226127"/>
              <a:ext cx="182621" cy="71792"/>
            </a:xfrm>
            <a:custGeom>
              <a:rect b="b" l="l" r="r" t="t"/>
              <a:pathLst>
                <a:path extrusionOk="0" h="2240" w="5698">
                  <a:moveTo>
                    <a:pt x="5698" y="1"/>
                  </a:moveTo>
                  <a:lnTo>
                    <a:pt x="0" y="185"/>
                  </a:lnTo>
                  <a:lnTo>
                    <a:pt x="0" y="2240"/>
                  </a:lnTo>
                  <a:lnTo>
                    <a:pt x="5698" y="2240"/>
                  </a:lnTo>
                  <a:lnTo>
                    <a:pt x="5698"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36"/>
            <p:cNvSpPr/>
            <p:nvPr/>
          </p:nvSpPr>
          <p:spPr>
            <a:xfrm>
              <a:off x="7000844" y="4353045"/>
              <a:ext cx="188518" cy="26826"/>
            </a:xfrm>
            <a:custGeom>
              <a:rect b="b" l="l" r="r" t="t"/>
              <a:pathLst>
                <a:path extrusionOk="0" h="837" w="5882">
                  <a:moveTo>
                    <a:pt x="0" y="1"/>
                  </a:moveTo>
                  <a:lnTo>
                    <a:pt x="0" y="836"/>
                  </a:lnTo>
                  <a:lnTo>
                    <a:pt x="5882" y="836"/>
                  </a:lnTo>
                  <a:lnTo>
                    <a:pt x="588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36"/>
            <p:cNvSpPr/>
            <p:nvPr/>
          </p:nvSpPr>
          <p:spPr>
            <a:xfrm>
              <a:off x="7391213" y="4137252"/>
              <a:ext cx="582124" cy="415047"/>
            </a:xfrm>
            <a:custGeom>
              <a:rect b="b" l="l" r="r" t="t"/>
              <a:pathLst>
                <a:path extrusionOk="0" h="12950" w="18163">
                  <a:moveTo>
                    <a:pt x="1" y="0"/>
                  </a:moveTo>
                  <a:lnTo>
                    <a:pt x="1" y="12949"/>
                  </a:lnTo>
                  <a:lnTo>
                    <a:pt x="18163" y="12949"/>
                  </a:lnTo>
                  <a:lnTo>
                    <a:pt x="1816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 name="Google Shape;1304;p36"/>
          <p:cNvGrpSpPr/>
          <p:nvPr/>
        </p:nvGrpSpPr>
        <p:grpSpPr>
          <a:xfrm>
            <a:off x="563450" y="1531138"/>
            <a:ext cx="1774192" cy="3142951"/>
            <a:chOff x="575781" y="1520210"/>
            <a:chExt cx="1774192" cy="3142951"/>
          </a:xfrm>
        </p:grpSpPr>
        <p:sp>
          <p:nvSpPr>
            <p:cNvPr id="1305" name="Google Shape;1305;p36"/>
            <p:cNvSpPr/>
            <p:nvPr/>
          </p:nvSpPr>
          <p:spPr>
            <a:xfrm>
              <a:off x="575781" y="1520210"/>
              <a:ext cx="1259020" cy="3142951"/>
            </a:xfrm>
            <a:custGeom>
              <a:rect b="b" l="l" r="r" t="t"/>
              <a:pathLst>
                <a:path extrusionOk="0" h="98064" w="39283">
                  <a:moveTo>
                    <a:pt x="1" y="1"/>
                  </a:moveTo>
                  <a:lnTo>
                    <a:pt x="34" y="98063"/>
                  </a:lnTo>
                  <a:lnTo>
                    <a:pt x="39283" y="98063"/>
                  </a:lnTo>
                  <a:lnTo>
                    <a:pt x="3841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36"/>
            <p:cNvSpPr/>
            <p:nvPr/>
          </p:nvSpPr>
          <p:spPr>
            <a:xfrm>
              <a:off x="575781" y="1520210"/>
              <a:ext cx="564465" cy="3142951"/>
            </a:xfrm>
            <a:custGeom>
              <a:rect b="b" l="l" r="r" t="t"/>
              <a:pathLst>
                <a:path extrusionOk="0" h="98064" w="17612">
                  <a:moveTo>
                    <a:pt x="1" y="1"/>
                  </a:moveTo>
                  <a:lnTo>
                    <a:pt x="34" y="98063"/>
                  </a:lnTo>
                  <a:lnTo>
                    <a:pt x="17612" y="98063"/>
                  </a:lnTo>
                  <a:lnTo>
                    <a:pt x="17261"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36"/>
            <p:cNvSpPr/>
            <p:nvPr/>
          </p:nvSpPr>
          <p:spPr>
            <a:xfrm>
              <a:off x="1171270" y="1546459"/>
              <a:ext cx="596066" cy="424695"/>
            </a:xfrm>
            <a:custGeom>
              <a:rect b="b" l="l" r="r" t="t"/>
              <a:pathLst>
                <a:path extrusionOk="0" h="13251" w="18598">
                  <a:moveTo>
                    <a:pt x="1" y="0"/>
                  </a:moveTo>
                  <a:lnTo>
                    <a:pt x="1" y="13250"/>
                  </a:lnTo>
                  <a:lnTo>
                    <a:pt x="18597" y="13250"/>
                  </a:lnTo>
                  <a:lnTo>
                    <a:pt x="185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36"/>
            <p:cNvSpPr/>
            <p:nvPr/>
          </p:nvSpPr>
          <p:spPr>
            <a:xfrm>
              <a:off x="1379595" y="1642320"/>
              <a:ext cx="182108" cy="71792"/>
            </a:xfrm>
            <a:custGeom>
              <a:rect b="b" l="l" r="r" t="t"/>
              <a:pathLst>
                <a:path extrusionOk="0" h="2240" w="5682">
                  <a:moveTo>
                    <a:pt x="0" y="0"/>
                  </a:moveTo>
                  <a:lnTo>
                    <a:pt x="0" y="2239"/>
                  </a:lnTo>
                  <a:lnTo>
                    <a:pt x="5681" y="2239"/>
                  </a:lnTo>
                  <a:lnTo>
                    <a:pt x="5681" y="184"/>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36"/>
            <p:cNvSpPr/>
            <p:nvPr/>
          </p:nvSpPr>
          <p:spPr>
            <a:xfrm>
              <a:off x="1373697" y="1769238"/>
              <a:ext cx="188005" cy="26794"/>
            </a:xfrm>
            <a:custGeom>
              <a:rect b="b" l="l" r="r" t="t"/>
              <a:pathLst>
                <a:path extrusionOk="0" h="836" w="5866">
                  <a:moveTo>
                    <a:pt x="0" y="0"/>
                  </a:moveTo>
                  <a:lnTo>
                    <a:pt x="0" y="836"/>
                  </a:lnTo>
                  <a:lnTo>
                    <a:pt x="5865" y="836"/>
                  </a:lnTo>
                  <a:lnTo>
                    <a:pt x="5865"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36"/>
            <p:cNvSpPr/>
            <p:nvPr/>
          </p:nvSpPr>
          <p:spPr>
            <a:xfrm>
              <a:off x="1753906" y="2027337"/>
              <a:ext cx="596066" cy="445591"/>
            </a:xfrm>
            <a:custGeom>
              <a:rect b="b" l="l" r="r" t="t"/>
              <a:pathLst>
                <a:path extrusionOk="0" h="13903" w="18598">
                  <a:moveTo>
                    <a:pt x="18597" y="1"/>
                  </a:moveTo>
                  <a:lnTo>
                    <a:pt x="1" y="669"/>
                  </a:lnTo>
                  <a:lnTo>
                    <a:pt x="1" y="13902"/>
                  </a:lnTo>
                  <a:lnTo>
                    <a:pt x="18597" y="13902"/>
                  </a:lnTo>
                  <a:lnTo>
                    <a:pt x="18597"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36"/>
            <p:cNvSpPr/>
            <p:nvPr/>
          </p:nvSpPr>
          <p:spPr>
            <a:xfrm>
              <a:off x="1961687" y="2144095"/>
              <a:ext cx="182653" cy="71792"/>
            </a:xfrm>
            <a:custGeom>
              <a:rect b="b" l="l" r="r" t="t"/>
              <a:pathLst>
                <a:path extrusionOk="0" h="2240" w="5699">
                  <a:moveTo>
                    <a:pt x="1" y="0"/>
                  </a:moveTo>
                  <a:lnTo>
                    <a:pt x="1" y="2239"/>
                  </a:lnTo>
                  <a:lnTo>
                    <a:pt x="5698" y="2239"/>
                  </a:lnTo>
                  <a:lnTo>
                    <a:pt x="5698" y="184"/>
                  </a:lnTo>
                  <a:lnTo>
                    <a:pt x="1"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36"/>
            <p:cNvSpPr/>
            <p:nvPr/>
          </p:nvSpPr>
          <p:spPr>
            <a:xfrm>
              <a:off x="1955789" y="2271013"/>
              <a:ext cx="188550" cy="27339"/>
            </a:xfrm>
            <a:custGeom>
              <a:rect b="b" l="l" r="r" t="t"/>
              <a:pathLst>
                <a:path extrusionOk="0" h="853" w="5883">
                  <a:moveTo>
                    <a:pt x="1" y="0"/>
                  </a:moveTo>
                  <a:lnTo>
                    <a:pt x="1" y="852"/>
                  </a:lnTo>
                  <a:lnTo>
                    <a:pt x="5882" y="852"/>
                  </a:lnTo>
                  <a:lnTo>
                    <a:pt x="5882"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36"/>
            <p:cNvSpPr/>
            <p:nvPr/>
          </p:nvSpPr>
          <p:spPr>
            <a:xfrm>
              <a:off x="1171270" y="3587819"/>
              <a:ext cx="596066" cy="445046"/>
            </a:xfrm>
            <a:custGeom>
              <a:rect b="b" l="l" r="r" t="t"/>
              <a:pathLst>
                <a:path extrusionOk="0" h="13886" w="18598">
                  <a:moveTo>
                    <a:pt x="18597" y="0"/>
                  </a:moveTo>
                  <a:lnTo>
                    <a:pt x="1" y="652"/>
                  </a:lnTo>
                  <a:lnTo>
                    <a:pt x="1" y="13885"/>
                  </a:lnTo>
                  <a:lnTo>
                    <a:pt x="18597" y="13885"/>
                  </a:lnTo>
                  <a:lnTo>
                    <a:pt x="185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36"/>
            <p:cNvSpPr/>
            <p:nvPr/>
          </p:nvSpPr>
          <p:spPr>
            <a:xfrm>
              <a:off x="1379595" y="3704033"/>
              <a:ext cx="182108" cy="71792"/>
            </a:xfrm>
            <a:custGeom>
              <a:rect b="b" l="l" r="r" t="t"/>
              <a:pathLst>
                <a:path extrusionOk="0" h="2240" w="5682">
                  <a:moveTo>
                    <a:pt x="0" y="0"/>
                  </a:moveTo>
                  <a:lnTo>
                    <a:pt x="0" y="2239"/>
                  </a:lnTo>
                  <a:lnTo>
                    <a:pt x="5681" y="2239"/>
                  </a:lnTo>
                  <a:lnTo>
                    <a:pt x="5681" y="201"/>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36"/>
            <p:cNvSpPr/>
            <p:nvPr/>
          </p:nvSpPr>
          <p:spPr>
            <a:xfrm>
              <a:off x="1373697" y="3831463"/>
              <a:ext cx="188005" cy="26826"/>
            </a:xfrm>
            <a:custGeom>
              <a:rect b="b" l="l" r="r" t="t"/>
              <a:pathLst>
                <a:path extrusionOk="0" h="837" w="5866">
                  <a:moveTo>
                    <a:pt x="0" y="1"/>
                  </a:moveTo>
                  <a:lnTo>
                    <a:pt x="0" y="836"/>
                  </a:lnTo>
                  <a:lnTo>
                    <a:pt x="5865" y="836"/>
                  </a:lnTo>
                  <a:lnTo>
                    <a:pt x="5865"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36"/>
            <p:cNvSpPr/>
            <p:nvPr/>
          </p:nvSpPr>
          <p:spPr>
            <a:xfrm>
              <a:off x="1179314" y="2560713"/>
              <a:ext cx="595521" cy="445046"/>
            </a:xfrm>
            <a:custGeom>
              <a:rect b="b" l="l" r="r" t="t"/>
              <a:pathLst>
                <a:path extrusionOk="0" h="13886" w="18581">
                  <a:moveTo>
                    <a:pt x="0" y="0"/>
                  </a:moveTo>
                  <a:lnTo>
                    <a:pt x="0" y="13885"/>
                  </a:lnTo>
                  <a:lnTo>
                    <a:pt x="18580" y="13885"/>
                  </a:lnTo>
                  <a:lnTo>
                    <a:pt x="1858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 name="Google Shape;1317;p36"/>
            <p:cNvSpPr/>
            <p:nvPr/>
          </p:nvSpPr>
          <p:spPr>
            <a:xfrm>
              <a:off x="1394049" y="2755641"/>
              <a:ext cx="171403" cy="67497"/>
            </a:xfrm>
            <a:custGeom>
              <a:rect b="b" l="l" r="r" t="t"/>
              <a:pathLst>
                <a:path extrusionOk="0" h="2106" w="5348">
                  <a:moveTo>
                    <a:pt x="0" y="0"/>
                  </a:moveTo>
                  <a:lnTo>
                    <a:pt x="0" y="2106"/>
                  </a:lnTo>
                  <a:lnTo>
                    <a:pt x="5347" y="2106"/>
                  </a:lnTo>
                  <a:lnTo>
                    <a:pt x="5347" y="184"/>
                  </a:lnTo>
                  <a:lnTo>
                    <a:pt x="0"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 name="Google Shape;1318;p36"/>
            <p:cNvSpPr/>
            <p:nvPr/>
          </p:nvSpPr>
          <p:spPr>
            <a:xfrm>
              <a:off x="1388697" y="2875059"/>
              <a:ext cx="176756" cy="25191"/>
            </a:xfrm>
            <a:custGeom>
              <a:rect b="b" l="l" r="r" t="t"/>
              <a:pathLst>
                <a:path extrusionOk="0" h="786" w="5515">
                  <a:moveTo>
                    <a:pt x="0" y="0"/>
                  </a:moveTo>
                  <a:lnTo>
                    <a:pt x="0" y="786"/>
                  </a:lnTo>
                  <a:lnTo>
                    <a:pt x="5514" y="786"/>
                  </a:lnTo>
                  <a:lnTo>
                    <a:pt x="5514"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36"/>
            <p:cNvSpPr/>
            <p:nvPr/>
          </p:nvSpPr>
          <p:spPr>
            <a:xfrm>
              <a:off x="1171814" y="2055733"/>
              <a:ext cx="582124" cy="415047"/>
            </a:xfrm>
            <a:custGeom>
              <a:rect b="b" l="l" r="r" t="t"/>
              <a:pathLst>
                <a:path extrusionOk="0" h="12950" w="18163">
                  <a:moveTo>
                    <a:pt x="0" y="0"/>
                  </a:moveTo>
                  <a:lnTo>
                    <a:pt x="0" y="12949"/>
                  </a:lnTo>
                  <a:lnTo>
                    <a:pt x="18163" y="12949"/>
                  </a:lnTo>
                  <a:lnTo>
                    <a:pt x="18163"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36"/>
            <p:cNvSpPr/>
            <p:nvPr/>
          </p:nvSpPr>
          <p:spPr>
            <a:xfrm>
              <a:off x="1753906" y="3071590"/>
              <a:ext cx="596066" cy="445559"/>
            </a:xfrm>
            <a:custGeom>
              <a:rect b="b" l="l" r="r" t="t"/>
              <a:pathLst>
                <a:path extrusionOk="0" h="13902" w="18598">
                  <a:moveTo>
                    <a:pt x="18597" y="0"/>
                  </a:moveTo>
                  <a:lnTo>
                    <a:pt x="1" y="669"/>
                  </a:lnTo>
                  <a:lnTo>
                    <a:pt x="1" y="13902"/>
                  </a:lnTo>
                  <a:lnTo>
                    <a:pt x="18597" y="13902"/>
                  </a:lnTo>
                  <a:lnTo>
                    <a:pt x="185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36"/>
            <p:cNvSpPr/>
            <p:nvPr/>
          </p:nvSpPr>
          <p:spPr>
            <a:xfrm>
              <a:off x="1961687" y="3188316"/>
              <a:ext cx="182653" cy="71792"/>
            </a:xfrm>
            <a:custGeom>
              <a:rect b="b" l="l" r="r" t="t"/>
              <a:pathLst>
                <a:path extrusionOk="0" h="2240" w="5699">
                  <a:moveTo>
                    <a:pt x="1" y="1"/>
                  </a:moveTo>
                  <a:lnTo>
                    <a:pt x="1" y="2240"/>
                  </a:lnTo>
                  <a:lnTo>
                    <a:pt x="5698" y="2240"/>
                  </a:lnTo>
                  <a:lnTo>
                    <a:pt x="5698" y="185"/>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 name="Google Shape;1322;p36"/>
            <p:cNvSpPr/>
            <p:nvPr/>
          </p:nvSpPr>
          <p:spPr>
            <a:xfrm>
              <a:off x="1955789" y="3315234"/>
              <a:ext cx="188550" cy="27339"/>
            </a:xfrm>
            <a:custGeom>
              <a:rect b="b" l="l" r="r" t="t"/>
              <a:pathLst>
                <a:path extrusionOk="0" h="853" w="5883">
                  <a:moveTo>
                    <a:pt x="1" y="1"/>
                  </a:moveTo>
                  <a:lnTo>
                    <a:pt x="1" y="853"/>
                  </a:lnTo>
                  <a:lnTo>
                    <a:pt x="5882" y="853"/>
                  </a:lnTo>
                  <a:lnTo>
                    <a:pt x="588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36"/>
            <p:cNvSpPr/>
            <p:nvPr/>
          </p:nvSpPr>
          <p:spPr>
            <a:xfrm>
              <a:off x="1171814" y="3099954"/>
              <a:ext cx="582124" cy="415080"/>
            </a:xfrm>
            <a:custGeom>
              <a:rect b="b" l="l" r="r" t="t"/>
              <a:pathLst>
                <a:path extrusionOk="0" h="12951" w="18163">
                  <a:moveTo>
                    <a:pt x="0" y="1"/>
                  </a:moveTo>
                  <a:lnTo>
                    <a:pt x="0" y="12950"/>
                  </a:lnTo>
                  <a:lnTo>
                    <a:pt x="18163" y="12950"/>
                  </a:lnTo>
                  <a:lnTo>
                    <a:pt x="1816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36"/>
            <p:cNvSpPr/>
            <p:nvPr/>
          </p:nvSpPr>
          <p:spPr>
            <a:xfrm>
              <a:off x="1753906" y="4102446"/>
              <a:ext cx="596066" cy="445559"/>
            </a:xfrm>
            <a:custGeom>
              <a:rect b="b" l="l" r="r" t="t"/>
              <a:pathLst>
                <a:path extrusionOk="0" h="13902" w="18598">
                  <a:moveTo>
                    <a:pt x="18597" y="0"/>
                  </a:moveTo>
                  <a:lnTo>
                    <a:pt x="1" y="669"/>
                  </a:lnTo>
                  <a:lnTo>
                    <a:pt x="1" y="13902"/>
                  </a:lnTo>
                  <a:lnTo>
                    <a:pt x="18597" y="13902"/>
                  </a:lnTo>
                  <a:lnTo>
                    <a:pt x="18597"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36"/>
            <p:cNvSpPr/>
            <p:nvPr/>
          </p:nvSpPr>
          <p:spPr>
            <a:xfrm>
              <a:off x="1961687" y="4219172"/>
              <a:ext cx="182653" cy="71792"/>
            </a:xfrm>
            <a:custGeom>
              <a:rect b="b" l="l" r="r" t="t"/>
              <a:pathLst>
                <a:path extrusionOk="0" h="2240" w="5699">
                  <a:moveTo>
                    <a:pt x="1" y="1"/>
                  </a:moveTo>
                  <a:lnTo>
                    <a:pt x="1" y="2240"/>
                  </a:lnTo>
                  <a:lnTo>
                    <a:pt x="5698" y="2240"/>
                  </a:lnTo>
                  <a:lnTo>
                    <a:pt x="5698" y="185"/>
                  </a:lnTo>
                  <a:lnTo>
                    <a:pt x="1"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36"/>
            <p:cNvSpPr/>
            <p:nvPr/>
          </p:nvSpPr>
          <p:spPr>
            <a:xfrm>
              <a:off x="1955789" y="4346090"/>
              <a:ext cx="188550" cy="27339"/>
            </a:xfrm>
            <a:custGeom>
              <a:rect b="b" l="l" r="r" t="t"/>
              <a:pathLst>
                <a:path extrusionOk="0" h="853" w="5883">
                  <a:moveTo>
                    <a:pt x="1" y="1"/>
                  </a:moveTo>
                  <a:lnTo>
                    <a:pt x="1" y="853"/>
                  </a:lnTo>
                  <a:lnTo>
                    <a:pt x="5882" y="853"/>
                  </a:lnTo>
                  <a:lnTo>
                    <a:pt x="5882"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36"/>
            <p:cNvSpPr/>
            <p:nvPr/>
          </p:nvSpPr>
          <p:spPr>
            <a:xfrm>
              <a:off x="1171814" y="4130810"/>
              <a:ext cx="582124" cy="415047"/>
            </a:xfrm>
            <a:custGeom>
              <a:rect b="b" l="l" r="r" t="t"/>
              <a:pathLst>
                <a:path extrusionOk="0" h="12950" w="18163">
                  <a:moveTo>
                    <a:pt x="0" y="1"/>
                  </a:moveTo>
                  <a:lnTo>
                    <a:pt x="0" y="12950"/>
                  </a:lnTo>
                  <a:lnTo>
                    <a:pt x="18163" y="12950"/>
                  </a:lnTo>
                  <a:lnTo>
                    <a:pt x="18163"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4839" name="Shape 4839"/>
        <p:cNvGrpSpPr/>
        <p:nvPr/>
      </p:nvGrpSpPr>
      <p:grpSpPr>
        <a:xfrm>
          <a:off x="0" y="0"/>
          <a:ext cx="0" cy="0"/>
          <a:chOff x="0" y="0"/>
          <a:chExt cx="0" cy="0"/>
        </a:xfrm>
      </p:grpSpPr>
      <p:sp>
        <p:nvSpPr>
          <p:cNvPr id="4840" name="Google Shape;4840;p63"/>
          <p:cNvSpPr txBox="1"/>
          <p:nvPr>
            <p:ph idx="4294967295" type="title"/>
          </p:nvPr>
        </p:nvSpPr>
        <p:spPr>
          <a:xfrm>
            <a:off x="1048350" y="9544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4841" name="Google Shape;4841;p63"/>
          <p:cNvSpPr txBox="1"/>
          <p:nvPr>
            <p:ph idx="4294967295" type="body"/>
          </p:nvPr>
        </p:nvSpPr>
        <p:spPr>
          <a:xfrm>
            <a:off x="1068100" y="1457875"/>
            <a:ext cx="7047300" cy="4401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indent="0" lvl="0" marL="0" rtl="0" algn="l">
              <a:spcBef>
                <a:spcPts val="0"/>
              </a:spcBef>
              <a:spcAft>
                <a:spcPts val="0"/>
              </a:spcAft>
              <a:buNone/>
            </a:pPr>
            <a:r>
              <a:t/>
            </a:r>
            <a:endParaRPr sz="1400">
              <a:solidFill>
                <a:srgbClr val="435D74"/>
              </a:solidFill>
              <a:latin typeface="Arial"/>
              <a:ea typeface="Arial"/>
              <a:cs typeface="Arial"/>
              <a:sym typeface="Arial"/>
            </a:endParaRPr>
          </a:p>
        </p:txBody>
      </p:sp>
      <p:sp>
        <p:nvSpPr>
          <p:cNvPr id="4842" name="Google Shape;4842;p63"/>
          <p:cNvSpPr txBox="1"/>
          <p:nvPr>
            <p:ph idx="4294967295" type="body"/>
          </p:nvPr>
        </p:nvSpPr>
        <p:spPr>
          <a:xfrm>
            <a:off x="1068100" y="1919049"/>
            <a:ext cx="7047300" cy="12549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b="1" lang="en">
                <a:solidFill>
                  <a:srgbClr val="EFEFEF"/>
                </a:solidFill>
                <a:latin typeface="Arial"/>
                <a:ea typeface="Arial"/>
                <a:cs typeface="Arial"/>
                <a:sym typeface="Arial"/>
              </a:rPr>
              <a:t>Lilita One</a:t>
            </a:r>
            <a:endParaRPr b="1">
              <a:solidFill>
                <a:srgbClr val="EFEFEF"/>
              </a:solidFill>
              <a:latin typeface="Arial"/>
              <a:ea typeface="Arial"/>
              <a:cs typeface="Arial"/>
              <a:sym typeface="Arial"/>
            </a:endParaRPr>
          </a:p>
          <a:p>
            <a:pPr indent="0" lvl="0" marL="0" rtl="0" algn="ctr">
              <a:spcBef>
                <a:spcPts val="0"/>
              </a:spcBef>
              <a:spcAft>
                <a:spcPts val="0"/>
              </a:spcAft>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rPr>
              <a:t>https://fonts.google.com/specimen/Lilita+One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indent="0" lvl="0" marL="0" rtl="0" algn="ctr">
              <a:spcBef>
                <a:spcPts val="0"/>
              </a:spcBef>
              <a:spcAft>
                <a:spcPts val="0"/>
              </a:spcAft>
              <a:buNone/>
            </a:pPr>
            <a:r>
              <a:t/>
            </a:r>
            <a:endParaRPr sz="800">
              <a:solidFill>
                <a:srgbClr val="435D74"/>
              </a:solidFill>
              <a:latin typeface="Arial"/>
              <a:ea typeface="Arial"/>
              <a:cs typeface="Arial"/>
              <a:sym typeface="Arial"/>
            </a:endParaRPr>
          </a:p>
          <a:p>
            <a:pPr indent="0" lvl="0" marL="0" rtl="0" algn="ctr">
              <a:spcBef>
                <a:spcPts val="0"/>
              </a:spcBef>
              <a:spcAft>
                <a:spcPts val="0"/>
              </a:spcAft>
              <a:buNone/>
            </a:pPr>
            <a:r>
              <a:rPr b="1" lang="en">
                <a:solidFill>
                  <a:schemeClr val="lt1"/>
                </a:solidFill>
                <a:latin typeface="Arial"/>
                <a:ea typeface="Arial"/>
                <a:cs typeface="Arial"/>
                <a:sym typeface="Arial"/>
              </a:rPr>
              <a:t>Josefin Sans</a:t>
            </a:r>
            <a:endParaRPr b="1">
              <a:solidFill>
                <a:srgbClr val="FFFFFF"/>
              </a:solidFill>
              <a:latin typeface="Arial"/>
              <a:ea typeface="Arial"/>
              <a:cs typeface="Arial"/>
              <a:sym typeface="Arial"/>
            </a:endParaRPr>
          </a:p>
          <a:p>
            <a:pPr indent="0" lvl="0" marL="0" rtl="0" algn="ctr">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rPr>
              <a:t>https://fonts.google.com/specimen/Josefin+Sans</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sp>
        <p:nvSpPr>
          <p:cNvPr id="4843" name="Google Shape;4843;p63"/>
          <p:cNvSpPr/>
          <p:nvPr/>
        </p:nvSpPr>
        <p:spPr>
          <a:xfrm>
            <a:off x="2583550" y="3498875"/>
            <a:ext cx="791400" cy="754200"/>
          </a:xfrm>
          <a:prstGeom prst="roundRect">
            <a:avLst>
              <a:gd fmla="val 16667" name="adj"/>
            </a:avLst>
          </a:prstGeom>
          <a:solidFill>
            <a:srgbClr val="19B5B1"/>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63"/>
          <p:cNvSpPr/>
          <p:nvPr/>
        </p:nvSpPr>
        <p:spPr>
          <a:xfrm>
            <a:off x="3645370" y="3498875"/>
            <a:ext cx="791400" cy="754200"/>
          </a:xfrm>
          <a:prstGeom prst="roundRect">
            <a:avLst>
              <a:gd fmla="val 16667" name="adj"/>
            </a:avLst>
          </a:prstGeom>
          <a:solidFill>
            <a:srgbClr val="26323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63"/>
          <p:cNvSpPr/>
          <p:nvPr/>
        </p:nvSpPr>
        <p:spPr>
          <a:xfrm>
            <a:off x="4707189" y="3498875"/>
            <a:ext cx="791400" cy="754200"/>
          </a:xfrm>
          <a:prstGeom prst="roundRect">
            <a:avLst>
              <a:gd fmla="val 16667" name="adj"/>
            </a:avLst>
          </a:prstGeom>
          <a:solidFill>
            <a:srgbClr val="FFBE9D"/>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63"/>
          <p:cNvSpPr/>
          <p:nvPr/>
        </p:nvSpPr>
        <p:spPr>
          <a:xfrm>
            <a:off x="1521725" y="3498875"/>
            <a:ext cx="791400" cy="754200"/>
          </a:xfrm>
          <a:prstGeom prst="roundRect">
            <a:avLst>
              <a:gd fmla="val 16667" name="adj"/>
            </a:avLst>
          </a:prstGeom>
          <a:solidFill>
            <a:srgbClr val="045A68"/>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63"/>
          <p:cNvSpPr txBox="1"/>
          <p:nvPr/>
        </p:nvSpPr>
        <p:spPr>
          <a:xfrm>
            <a:off x="25835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19b5b1</a:t>
            </a:r>
            <a:endParaRPr sz="1000">
              <a:solidFill>
                <a:srgbClr val="FFFFFF"/>
              </a:solidFill>
            </a:endParaRPr>
          </a:p>
        </p:txBody>
      </p:sp>
      <p:sp>
        <p:nvSpPr>
          <p:cNvPr id="4848" name="Google Shape;4848;p63"/>
          <p:cNvSpPr txBox="1"/>
          <p:nvPr/>
        </p:nvSpPr>
        <p:spPr>
          <a:xfrm>
            <a:off x="364537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263238</a:t>
            </a:r>
            <a:endParaRPr sz="1000">
              <a:solidFill>
                <a:srgbClr val="FFFFFF"/>
              </a:solidFill>
            </a:endParaRPr>
          </a:p>
        </p:txBody>
      </p:sp>
      <p:sp>
        <p:nvSpPr>
          <p:cNvPr id="4849" name="Google Shape;4849;p63"/>
          <p:cNvSpPr txBox="1"/>
          <p:nvPr/>
        </p:nvSpPr>
        <p:spPr>
          <a:xfrm>
            <a:off x="470720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ffbe9d</a:t>
            </a:r>
            <a:endParaRPr sz="1000">
              <a:solidFill>
                <a:srgbClr val="FFFFFF"/>
              </a:solidFill>
            </a:endParaRPr>
          </a:p>
        </p:txBody>
      </p:sp>
      <p:sp>
        <p:nvSpPr>
          <p:cNvPr id="4850" name="Google Shape;4850;p63"/>
          <p:cNvSpPr txBox="1"/>
          <p:nvPr/>
        </p:nvSpPr>
        <p:spPr>
          <a:xfrm>
            <a:off x="15217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045a68</a:t>
            </a:r>
            <a:endParaRPr sz="1000">
              <a:solidFill>
                <a:srgbClr val="FFFFFF"/>
              </a:solidFill>
            </a:endParaRPr>
          </a:p>
        </p:txBody>
      </p:sp>
      <p:sp>
        <p:nvSpPr>
          <p:cNvPr id="4851" name="Google Shape;4851;p63"/>
          <p:cNvSpPr/>
          <p:nvPr/>
        </p:nvSpPr>
        <p:spPr>
          <a:xfrm>
            <a:off x="5769020" y="3498875"/>
            <a:ext cx="791400" cy="754200"/>
          </a:xfrm>
          <a:prstGeom prst="roundRect">
            <a:avLst>
              <a:gd fmla="val 16667" name="adj"/>
            </a:avLst>
          </a:prstGeom>
          <a:solidFill>
            <a:srgbClr val="EBEBEB"/>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63"/>
          <p:cNvSpPr/>
          <p:nvPr/>
        </p:nvSpPr>
        <p:spPr>
          <a:xfrm>
            <a:off x="6830839" y="3498875"/>
            <a:ext cx="791400" cy="754200"/>
          </a:xfrm>
          <a:prstGeom prst="roundRect">
            <a:avLst>
              <a:gd fmla="val 16667" name="adj"/>
            </a:avLst>
          </a:prstGeom>
          <a:solidFill>
            <a:srgbClr val="E0E0E0"/>
          </a:solidFill>
          <a:ln cap="flat" cmpd="sng" w="9525">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63"/>
          <p:cNvSpPr txBox="1"/>
          <p:nvPr/>
        </p:nvSpPr>
        <p:spPr>
          <a:xfrm>
            <a:off x="5769025"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ebebeb</a:t>
            </a:r>
            <a:endParaRPr sz="1000">
              <a:solidFill>
                <a:srgbClr val="FFFFFF"/>
              </a:solidFill>
            </a:endParaRPr>
          </a:p>
        </p:txBody>
      </p:sp>
      <p:sp>
        <p:nvSpPr>
          <p:cNvPr id="4854" name="Google Shape;4854;p63"/>
          <p:cNvSpPr txBox="1"/>
          <p:nvPr/>
        </p:nvSpPr>
        <p:spPr>
          <a:xfrm>
            <a:off x="6830850" y="3655925"/>
            <a:ext cx="791400" cy="4401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n" sz="1000">
                <a:solidFill>
                  <a:srgbClr val="FFFFFF"/>
                </a:solidFill>
              </a:rPr>
              <a:t>#</a:t>
            </a:r>
            <a:r>
              <a:rPr lang="en" sz="1000">
                <a:solidFill>
                  <a:srgbClr val="FFFFFF"/>
                </a:solidFill>
              </a:rPr>
              <a:t>e0e0e0</a:t>
            </a:r>
            <a:endParaRPr sz="1000">
              <a:solidFill>
                <a:srgbClr val="FFFFFF"/>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4858" name="Shape 4858"/>
        <p:cNvGrpSpPr/>
        <p:nvPr/>
      </p:nvGrpSpPr>
      <p:grpSpPr>
        <a:xfrm>
          <a:off x="0" y="0"/>
          <a:ext cx="0" cy="0"/>
          <a:chOff x="0" y="0"/>
          <a:chExt cx="0" cy="0"/>
        </a:xfrm>
      </p:grpSpPr>
      <p:sp>
        <p:nvSpPr>
          <p:cNvPr id="4859" name="Google Shape;4859;p64"/>
          <p:cNvSpPr txBox="1"/>
          <p:nvPr>
            <p:ph idx="4294967295" type="title"/>
          </p:nvPr>
        </p:nvSpPr>
        <p:spPr>
          <a:xfrm>
            <a:off x="1048350" y="64960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Stories by Freepik</a:t>
            </a:r>
            <a:endParaRPr>
              <a:solidFill>
                <a:srgbClr val="FFFFFF"/>
              </a:solidFill>
              <a:latin typeface="Arial"/>
              <a:ea typeface="Arial"/>
              <a:cs typeface="Arial"/>
              <a:sym typeface="Arial"/>
            </a:endParaRPr>
          </a:p>
        </p:txBody>
      </p:sp>
      <p:pic>
        <p:nvPicPr>
          <p:cNvPr id="4860" name="Google Shape;4860;p64"/>
          <p:cNvPicPr preferRelativeResize="0"/>
          <p:nvPr/>
        </p:nvPicPr>
        <p:blipFill rotWithShape="1">
          <a:blip r:embed="rId3">
            <a:alphaModFix/>
          </a:blip>
          <a:srcRect b="16547" l="0" r="0" t="16540"/>
          <a:stretch/>
        </p:blipFill>
        <p:spPr>
          <a:xfrm>
            <a:off x="456575" y="2619324"/>
            <a:ext cx="2087301" cy="1396626"/>
          </a:xfrm>
          <a:prstGeom prst="rect">
            <a:avLst/>
          </a:prstGeom>
          <a:noFill/>
          <a:ln>
            <a:noFill/>
          </a:ln>
        </p:spPr>
      </p:pic>
      <p:sp>
        <p:nvSpPr>
          <p:cNvPr id="4861" name="Google Shape;4861;p64"/>
          <p:cNvSpPr txBox="1"/>
          <p:nvPr/>
        </p:nvSpPr>
        <p:spPr>
          <a:xfrm>
            <a:off x="1252436" y="1169999"/>
            <a:ext cx="6630900" cy="318300"/>
          </a:xfrm>
          <a:prstGeom prst="rect">
            <a:avLst/>
          </a:prstGeom>
          <a:noFill/>
          <a:ln>
            <a:noFill/>
          </a:ln>
        </p:spPr>
        <p:txBody>
          <a:bodyPr anchorCtr="0" anchor="t" bIns="91425" lIns="91425" spcFirstLastPara="1" rIns="91425" wrap="square" tIns="91425">
            <a:noAutofit/>
          </a:bodyPr>
          <a:lstStyle/>
          <a:p>
            <a:pPr indent="0" lvl="0" marL="0" rtl="0" algn="ctr">
              <a:lnSpc>
                <a:spcPct val="115000"/>
              </a:lnSpc>
              <a:spcBef>
                <a:spcPts val="0"/>
              </a:spcBef>
              <a:spcAft>
                <a:spcPts val="0"/>
              </a:spcAft>
              <a:buNone/>
            </a:pPr>
            <a:r>
              <a:rPr lang="en" sz="1100">
                <a:solidFill>
                  <a:srgbClr val="FFFFFF"/>
                </a:solidFill>
              </a:rPr>
              <a:t>Create your Story with our illustrated concepts. Choose the style you like the most, edit its colors, pick the background and layers you want to show and bring them to life with the animator panel! It will boost your presentation. Check out</a:t>
            </a:r>
            <a:r>
              <a:rPr lang="en" sz="1100">
                <a:solidFill>
                  <a:srgbClr val="869FB2"/>
                </a:solidFill>
              </a:rPr>
              <a:t> </a:t>
            </a:r>
            <a:r>
              <a:rPr lang="en" sz="1100">
                <a:solidFill>
                  <a:srgbClr val="869FB2"/>
                </a:solidFill>
                <a:uFill>
                  <a:noFill/>
                </a:uFill>
                <a:hlinkClick r:id="rId4"/>
              </a:rPr>
              <a:t>How it Works.</a:t>
            </a:r>
            <a:endParaRPr sz="1100">
              <a:solidFill>
                <a:srgbClr val="869FB2"/>
              </a:solidFill>
            </a:endParaRPr>
          </a:p>
        </p:txBody>
      </p:sp>
      <p:sp>
        <p:nvSpPr>
          <p:cNvPr id="4862" name="Google Shape;4862;p64"/>
          <p:cNvSpPr txBox="1"/>
          <p:nvPr/>
        </p:nvSpPr>
        <p:spPr>
          <a:xfrm>
            <a:off x="864078"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5"/>
              </a:rPr>
              <a:t>Pana</a:t>
            </a:r>
            <a:endParaRPr>
              <a:solidFill>
                <a:srgbClr val="869FB2"/>
              </a:solidFill>
            </a:endParaRPr>
          </a:p>
        </p:txBody>
      </p:sp>
      <p:sp>
        <p:nvSpPr>
          <p:cNvPr id="4863" name="Google Shape;4863;p64"/>
          <p:cNvSpPr txBox="1"/>
          <p:nvPr/>
        </p:nvSpPr>
        <p:spPr>
          <a:xfrm>
            <a:off x="2957194"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6"/>
              </a:rPr>
              <a:t>Amico</a:t>
            </a:r>
            <a:endParaRPr>
              <a:solidFill>
                <a:srgbClr val="869FB2"/>
              </a:solidFill>
            </a:endParaRPr>
          </a:p>
        </p:txBody>
      </p:sp>
      <p:sp>
        <p:nvSpPr>
          <p:cNvPr id="4864" name="Google Shape;4864;p64"/>
          <p:cNvSpPr txBox="1"/>
          <p:nvPr/>
        </p:nvSpPr>
        <p:spPr>
          <a:xfrm>
            <a:off x="5000754"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7"/>
              </a:rPr>
              <a:t>Bro</a:t>
            </a:r>
            <a:endParaRPr>
              <a:solidFill>
                <a:srgbClr val="869FB2"/>
              </a:solidFill>
            </a:endParaRPr>
          </a:p>
        </p:txBody>
      </p:sp>
      <p:sp>
        <p:nvSpPr>
          <p:cNvPr id="4865" name="Google Shape;4865;p64"/>
          <p:cNvSpPr txBox="1"/>
          <p:nvPr/>
        </p:nvSpPr>
        <p:spPr>
          <a:xfrm>
            <a:off x="7044313" y="4142275"/>
            <a:ext cx="1272300" cy="318300"/>
          </a:xfrm>
          <a:prstGeom prst="rect">
            <a:avLst/>
          </a:prstGeom>
          <a:noFill/>
          <a:ln>
            <a:noFill/>
          </a:ln>
        </p:spPr>
        <p:txBody>
          <a:bodyPr anchorCtr="0" anchor="ctr" bIns="91425" lIns="91425" spcFirstLastPara="1" rIns="91425" wrap="square" tIns="91425">
            <a:noAutofit/>
          </a:bodyPr>
          <a:lstStyle/>
          <a:p>
            <a:pPr indent="0" lvl="0" marL="0" rtl="0" algn="ctr">
              <a:lnSpc>
                <a:spcPct val="115000"/>
              </a:lnSpc>
              <a:spcBef>
                <a:spcPts val="0"/>
              </a:spcBef>
              <a:spcAft>
                <a:spcPts val="0"/>
              </a:spcAft>
              <a:buNone/>
            </a:pPr>
            <a:r>
              <a:rPr lang="en">
                <a:solidFill>
                  <a:srgbClr val="869FB2"/>
                </a:solidFill>
                <a:uFill>
                  <a:noFill/>
                </a:uFill>
                <a:hlinkClick r:id="rId8"/>
              </a:rPr>
              <a:t>Rafiki</a:t>
            </a:r>
            <a:endParaRPr>
              <a:solidFill>
                <a:srgbClr val="869FB2"/>
              </a:solidFill>
            </a:endParaRPr>
          </a:p>
        </p:txBody>
      </p:sp>
      <p:pic>
        <p:nvPicPr>
          <p:cNvPr id="4866" name="Google Shape;4866;p64"/>
          <p:cNvPicPr preferRelativeResize="0"/>
          <p:nvPr/>
        </p:nvPicPr>
        <p:blipFill rotWithShape="1">
          <a:blip r:embed="rId9">
            <a:alphaModFix/>
          </a:blip>
          <a:srcRect b="0" l="0" r="0" t="0"/>
          <a:stretch/>
        </p:blipFill>
        <p:spPr>
          <a:xfrm>
            <a:off x="2722551" y="2258448"/>
            <a:ext cx="1741575" cy="1741575"/>
          </a:xfrm>
          <a:prstGeom prst="rect">
            <a:avLst/>
          </a:prstGeom>
          <a:noFill/>
          <a:ln>
            <a:noFill/>
          </a:ln>
        </p:spPr>
      </p:pic>
      <p:pic>
        <p:nvPicPr>
          <p:cNvPr id="4867" name="Google Shape;4867;p64"/>
          <p:cNvPicPr preferRelativeResize="0"/>
          <p:nvPr/>
        </p:nvPicPr>
        <p:blipFill rotWithShape="1">
          <a:blip r:embed="rId10">
            <a:alphaModFix/>
          </a:blip>
          <a:srcRect b="8854" l="4194" r="4213" t="11228"/>
          <a:stretch/>
        </p:blipFill>
        <p:spPr>
          <a:xfrm>
            <a:off x="4696150" y="2416500"/>
            <a:ext cx="1881500" cy="1641525"/>
          </a:xfrm>
          <a:prstGeom prst="rect">
            <a:avLst/>
          </a:prstGeom>
          <a:noFill/>
          <a:ln>
            <a:noFill/>
          </a:ln>
        </p:spPr>
      </p:pic>
      <p:pic>
        <p:nvPicPr>
          <p:cNvPr id="4868" name="Google Shape;4868;p64"/>
          <p:cNvPicPr preferRelativeResize="0"/>
          <p:nvPr/>
        </p:nvPicPr>
        <p:blipFill rotWithShape="1">
          <a:blip r:embed="rId11">
            <a:alphaModFix/>
          </a:blip>
          <a:srcRect b="11945" l="0" r="0" t="6567"/>
          <a:stretch/>
        </p:blipFill>
        <p:spPr>
          <a:xfrm>
            <a:off x="6739725" y="2480175"/>
            <a:ext cx="1881474" cy="1533150"/>
          </a:xfrm>
          <a:prstGeom prst="rect">
            <a:avLst/>
          </a:prstGeom>
          <a:noFill/>
          <a:ln>
            <a:noFill/>
          </a:ln>
        </p:spPr>
      </p:pic>
    </p:spTree>
  </p:cSld>
  <p:clrMapOvr>
    <a:masterClrMapping/>
  </p:clrMapOvr>
</p:sld>
</file>

<file path=ppt/slides/slide3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4872" name="Shape 4872"/>
        <p:cNvGrpSpPr/>
        <p:nvPr/>
      </p:nvGrpSpPr>
      <p:grpSpPr>
        <a:xfrm>
          <a:off x="0" y="0"/>
          <a:ext cx="0" cy="0"/>
          <a:chOff x="0" y="0"/>
          <a:chExt cx="0" cy="0"/>
        </a:xfrm>
      </p:grpSpPr>
      <p:sp>
        <p:nvSpPr>
          <p:cNvPr id="4873" name="Google Shape;4873;p65"/>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4874" name="Google Shape;4874;p65"/>
          <p:cNvSpPr txBox="1"/>
          <p:nvPr>
            <p:ph idx="4294967295" type="body"/>
          </p:nvPr>
        </p:nvSpPr>
        <p:spPr>
          <a:xfrm>
            <a:off x="1068100" y="1534076"/>
            <a:ext cx="70473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sz="1100">
                <a:solidFill>
                  <a:srgbClr val="FFFFFF"/>
                </a:solidFill>
                <a:latin typeface="Arial"/>
                <a:ea typeface="Arial"/>
                <a:cs typeface="Arial"/>
                <a:sym typeface="Arial"/>
              </a:rPr>
              <a:t>You can easily</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resize</a:t>
            </a:r>
            <a:r>
              <a:rPr lang="en" sz="1100">
                <a:solidFill>
                  <a:srgbClr val="435D74"/>
                </a:solidFill>
                <a:latin typeface="Arial"/>
                <a:ea typeface="Arial"/>
                <a:cs typeface="Arial"/>
                <a:sym typeface="Arial"/>
              </a:rPr>
              <a:t> </a:t>
            </a:r>
            <a:r>
              <a:rPr lang="en" sz="1100">
                <a:solidFill>
                  <a:srgbClr val="FFFFFF"/>
                </a:solidFill>
                <a:latin typeface="Arial"/>
                <a:ea typeface="Arial"/>
                <a:cs typeface="Arial"/>
                <a:sym typeface="Arial"/>
              </a:rPr>
              <a:t>these resources, keeping the quality. To</a:t>
            </a:r>
            <a:r>
              <a:rPr lang="en" sz="1100">
                <a:solidFill>
                  <a:srgbClr val="435D74"/>
                </a:solidFill>
                <a:latin typeface="Arial"/>
                <a:ea typeface="Arial"/>
                <a:cs typeface="Arial"/>
                <a:sym typeface="Arial"/>
              </a:rPr>
              <a:t> </a:t>
            </a:r>
            <a:r>
              <a:rPr lang="en" sz="1100">
                <a:solidFill>
                  <a:srgbClr val="869FB2"/>
                </a:solidFill>
                <a:latin typeface="Arial"/>
                <a:ea typeface="Arial"/>
                <a:cs typeface="Arial"/>
                <a:sym typeface="Arial"/>
              </a:rPr>
              <a:t>change the color</a:t>
            </a:r>
            <a:r>
              <a:rPr lang="en" sz="110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a:solidFill>
                <a:srgbClr val="FFFFFF"/>
              </a:solidFill>
              <a:latin typeface="Arial"/>
              <a:ea typeface="Arial"/>
              <a:cs typeface="Arial"/>
              <a:sym typeface="Arial"/>
            </a:endParaRPr>
          </a:p>
        </p:txBody>
      </p:sp>
      <p:grpSp>
        <p:nvGrpSpPr>
          <p:cNvPr id="4875" name="Google Shape;4875;p65"/>
          <p:cNvGrpSpPr/>
          <p:nvPr/>
        </p:nvGrpSpPr>
        <p:grpSpPr>
          <a:xfrm>
            <a:off x="5082708" y="3095784"/>
            <a:ext cx="442841" cy="514271"/>
            <a:chOff x="4727025" y="1332775"/>
            <a:chExt cx="59900" cy="69625"/>
          </a:xfrm>
        </p:grpSpPr>
        <p:sp>
          <p:nvSpPr>
            <p:cNvPr id="4876" name="Google Shape;4876;p65"/>
            <p:cNvSpPr/>
            <p:nvPr/>
          </p:nvSpPr>
          <p:spPr>
            <a:xfrm>
              <a:off x="4727025" y="1332775"/>
              <a:ext cx="36450" cy="33200"/>
            </a:xfrm>
            <a:custGeom>
              <a:rect b="b" l="l" r="r" t="t"/>
              <a:pathLst>
                <a:path extrusionOk="0" h="1328" w="1458">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65"/>
            <p:cNvSpPr/>
            <p:nvPr/>
          </p:nvSpPr>
          <p:spPr>
            <a:xfrm>
              <a:off x="4750475" y="1369025"/>
              <a:ext cx="36450" cy="33375"/>
            </a:xfrm>
            <a:custGeom>
              <a:rect b="b" l="l" r="r" t="t"/>
              <a:pathLst>
                <a:path extrusionOk="0" h="1335" w="1458">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78" name="Google Shape;4878;p65"/>
          <p:cNvGrpSpPr/>
          <p:nvPr/>
        </p:nvGrpSpPr>
        <p:grpSpPr>
          <a:xfrm>
            <a:off x="5758025" y="2343272"/>
            <a:ext cx="500909" cy="500899"/>
            <a:chOff x="4820425" y="1329900"/>
            <a:chExt cx="70175" cy="70350"/>
          </a:xfrm>
        </p:grpSpPr>
        <p:sp>
          <p:nvSpPr>
            <p:cNvPr id="4879" name="Google Shape;4879;p65"/>
            <p:cNvSpPr/>
            <p:nvPr/>
          </p:nvSpPr>
          <p:spPr>
            <a:xfrm>
              <a:off x="4862975" y="1335475"/>
              <a:ext cx="27625" cy="34650"/>
            </a:xfrm>
            <a:custGeom>
              <a:rect b="b" l="l" r="r" t="t"/>
              <a:pathLst>
                <a:path extrusionOk="0" h="1386" w="1105">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65"/>
            <p:cNvSpPr/>
            <p:nvPr/>
          </p:nvSpPr>
          <p:spPr>
            <a:xfrm>
              <a:off x="4820425" y="1360000"/>
              <a:ext cx="27625" cy="34650"/>
            </a:xfrm>
            <a:custGeom>
              <a:rect b="b" l="l" r="r" t="t"/>
              <a:pathLst>
                <a:path extrusionOk="0" h="1386" w="1105">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65"/>
            <p:cNvSpPr/>
            <p:nvPr/>
          </p:nvSpPr>
          <p:spPr>
            <a:xfrm>
              <a:off x="4850375" y="1372800"/>
              <a:ext cx="34625" cy="27450"/>
            </a:xfrm>
            <a:custGeom>
              <a:rect b="b" l="l" r="r" t="t"/>
              <a:pathLst>
                <a:path extrusionOk="0" h="1098" w="1385">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65"/>
            <p:cNvSpPr/>
            <p:nvPr/>
          </p:nvSpPr>
          <p:spPr>
            <a:xfrm>
              <a:off x="4825850" y="1329900"/>
              <a:ext cx="34625" cy="27975"/>
            </a:xfrm>
            <a:custGeom>
              <a:rect b="b" l="l" r="r" t="t"/>
              <a:pathLst>
                <a:path extrusionOk="0" h="1119" w="1385">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3" name="Google Shape;4883;p65"/>
          <p:cNvGrpSpPr/>
          <p:nvPr/>
        </p:nvGrpSpPr>
        <p:grpSpPr>
          <a:xfrm>
            <a:off x="6410648" y="2355062"/>
            <a:ext cx="538135" cy="493119"/>
            <a:chOff x="4903200" y="1331525"/>
            <a:chExt cx="73575" cy="67425"/>
          </a:xfrm>
        </p:grpSpPr>
        <p:sp>
          <p:nvSpPr>
            <p:cNvPr id="4884" name="Google Shape;4884;p65"/>
            <p:cNvSpPr/>
            <p:nvPr/>
          </p:nvSpPr>
          <p:spPr>
            <a:xfrm>
              <a:off x="4903200" y="1331525"/>
              <a:ext cx="73575" cy="67425"/>
            </a:xfrm>
            <a:custGeom>
              <a:rect b="b" l="l" r="r" t="t"/>
              <a:pathLst>
                <a:path extrusionOk="0" h="2697" w="2943">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885" name="Google Shape;4885;p65"/>
            <p:cNvSpPr/>
            <p:nvPr/>
          </p:nvSpPr>
          <p:spPr>
            <a:xfrm>
              <a:off x="4930250" y="1353150"/>
              <a:ext cx="29775" cy="32475"/>
            </a:xfrm>
            <a:custGeom>
              <a:rect b="b" l="l" r="r" t="t"/>
              <a:pathLst>
                <a:path extrusionOk="0" h="1299" w="1191">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86" name="Google Shape;4886;p65"/>
          <p:cNvGrpSpPr/>
          <p:nvPr/>
        </p:nvGrpSpPr>
        <p:grpSpPr>
          <a:xfrm>
            <a:off x="5670599" y="3097040"/>
            <a:ext cx="544563" cy="511895"/>
            <a:chOff x="4815575" y="1416800"/>
            <a:chExt cx="73750" cy="71400"/>
          </a:xfrm>
        </p:grpSpPr>
        <p:sp>
          <p:nvSpPr>
            <p:cNvPr id="4887" name="Google Shape;4887;p65"/>
            <p:cNvSpPr/>
            <p:nvPr/>
          </p:nvSpPr>
          <p:spPr>
            <a:xfrm>
              <a:off x="4815575" y="1416800"/>
              <a:ext cx="43100" cy="52150"/>
            </a:xfrm>
            <a:custGeom>
              <a:rect b="b" l="l" r="r" t="t"/>
              <a:pathLst>
                <a:path extrusionOk="0" h="2086" w="1724">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65"/>
            <p:cNvSpPr/>
            <p:nvPr/>
          </p:nvSpPr>
          <p:spPr>
            <a:xfrm>
              <a:off x="4861725" y="1421125"/>
              <a:ext cx="27600" cy="51250"/>
            </a:xfrm>
            <a:custGeom>
              <a:rect b="b" l="l" r="r" t="t"/>
              <a:pathLst>
                <a:path extrusionOk="0" h="2050" w="1104">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65"/>
            <p:cNvSpPr/>
            <p:nvPr/>
          </p:nvSpPr>
          <p:spPr>
            <a:xfrm>
              <a:off x="4829450" y="1467825"/>
              <a:ext cx="49250" cy="20375"/>
            </a:xfrm>
            <a:custGeom>
              <a:rect b="b" l="l" r="r" t="t"/>
              <a:pathLst>
                <a:path extrusionOk="0" h="815" w="197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0" name="Google Shape;4890;p65"/>
          <p:cNvGrpSpPr/>
          <p:nvPr/>
        </p:nvGrpSpPr>
        <p:grpSpPr>
          <a:xfrm>
            <a:off x="6367224" y="3096746"/>
            <a:ext cx="602914" cy="512477"/>
            <a:chOff x="4902475" y="1418875"/>
            <a:chExt cx="74500" cy="63775"/>
          </a:xfrm>
        </p:grpSpPr>
        <p:sp>
          <p:nvSpPr>
            <p:cNvPr id="4891" name="Google Shape;4891;p65"/>
            <p:cNvSpPr/>
            <p:nvPr/>
          </p:nvSpPr>
          <p:spPr>
            <a:xfrm>
              <a:off x="4902475" y="1418875"/>
              <a:ext cx="74500" cy="63775"/>
            </a:xfrm>
            <a:custGeom>
              <a:rect b="b" l="l" r="r" t="t"/>
              <a:pathLst>
                <a:path extrusionOk="0" h="2551" w="298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65"/>
            <p:cNvSpPr/>
            <p:nvPr/>
          </p:nvSpPr>
          <p:spPr>
            <a:xfrm>
              <a:off x="4916811" y="1418975"/>
              <a:ext cx="59725" cy="63675"/>
            </a:xfrm>
            <a:custGeom>
              <a:rect b="b" l="l" r="r" t="t"/>
              <a:pathLst>
                <a:path extrusionOk="0" h="2547" w="2389">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3" name="Google Shape;4893;p65"/>
          <p:cNvGrpSpPr/>
          <p:nvPr/>
        </p:nvGrpSpPr>
        <p:grpSpPr>
          <a:xfrm>
            <a:off x="5783096" y="3835985"/>
            <a:ext cx="515391" cy="525699"/>
            <a:chOff x="4818100" y="1507675"/>
            <a:chExt cx="71225" cy="71625"/>
          </a:xfrm>
        </p:grpSpPr>
        <p:sp>
          <p:nvSpPr>
            <p:cNvPr id="4894" name="Google Shape;4894;p65"/>
            <p:cNvSpPr/>
            <p:nvPr/>
          </p:nvSpPr>
          <p:spPr>
            <a:xfrm>
              <a:off x="4818100" y="1507675"/>
              <a:ext cx="46000" cy="56300"/>
            </a:xfrm>
            <a:custGeom>
              <a:rect b="b" l="l" r="r" t="t"/>
              <a:pathLst>
                <a:path extrusionOk="0" h="2252" w="184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65"/>
            <p:cNvSpPr/>
            <p:nvPr/>
          </p:nvSpPr>
          <p:spPr>
            <a:xfrm>
              <a:off x="4869825" y="1519575"/>
              <a:ext cx="19500" cy="23825"/>
            </a:xfrm>
            <a:custGeom>
              <a:rect b="b" l="l" r="r" t="t"/>
              <a:pathLst>
                <a:path extrusionOk="0" h="953" w="78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65"/>
            <p:cNvSpPr/>
            <p:nvPr/>
          </p:nvSpPr>
          <p:spPr>
            <a:xfrm>
              <a:off x="4857575" y="1547700"/>
              <a:ext cx="31575" cy="31600"/>
            </a:xfrm>
            <a:custGeom>
              <a:rect b="b" l="l" r="r" t="t"/>
              <a:pathLst>
                <a:path extrusionOk="0" h="1264" w="1263">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65"/>
            <p:cNvSpPr/>
            <p:nvPr/>
          </p:nvSpPr>
          <p:spPr>
            <a:xfrm>
              <a:off x="4829800" y="1560150"/>
              <a:ext cx="23650" cy="18950"/>
            </a:xfrm>
            <a:custGeom>
              <a:rect b="b" l="l" r="r" t="t"/>
              <a:pathLst>
                <a:path extrusionOk="0" h="758" w="946">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898" name="Google Shape;4898;p65"/>
          <p:cNvGrpSpPr/>
          <p:nvPr/>
        </p:nvGrpSpPr>
        <p:grpSpPr>
          <a:xfrm>
            <a:off x="5121199" y="3857517"/>
            <a:ext cx="522956" cy="489869"/>
            <a:chOff x="4721450" y="1509475"/>
            <a:chExt cx="79350" cy="74325"/>
          </a:xfrm>
        </p:grpSpPr>
        <p:sp>
          <p:nvSpPr>
            <p:cNvPr id="4899" name="Google Shape;4899;p65"/>
            <p:cNvSpPr/>
            <p:nvPr/>
          </p:nvSpPr>
          <p:spPr>
            <a:xfrm>
              <a:off x="4729025" y="1509475"/>
              <a:ext cx="27050" cy="26725"/>
            </a:xfrm>
            <a:custGeom>
              <a:rect b="b" l="l" r="r" t="t"/>
              <a:pathLst>
                <a:path extrusionOk="0" h="1069" w="1082">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65"/>
            <p:cNvSpPr/>
            <p:nvPr/>
          </p:nvSpPr>
          <p:spPr>
            <a:xfrm>
              <a:off x="4721450" y="1533275"/>
              <a:ext cx="32300" cy="42600"/>
            </a:xfrm>
            <a:custGeom>
              <a:rect b="b" l="l" r="r" t="t"/>
              <a:pathLst>
                <a:path extrusionOk="0" h="1704" w="1292">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65"/>
            <p:cNvSpPr/>
            <p:nvPr/>
          </p:nvSpPr>
          <p:spPr>
            <a:xfrm>
              <a:off x="4750650" y="1551675"/>
              <a:ext cx="42950" cy="32125"/>
            </a:xfrm>
            <a:custGeom>
              <a:rect b="b" l="l" r="r" t="t"/>
              <a:pathLst>
                <a:path extrusionOk="0" h="1285" w="1718">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65"/>
            <p:cNvSpPr/>
            <p:nvPr/>
          </p:nvSpPr>
          <p:spPr>
            <a:xfrm>
              <a:off x="4761300" y="1510025"/>
              <a:ext cx="39500" cy="44375"/>
            </a:xfrm>
            <a:custGeom>
              <a:rect b="b" l="l" r="r" t="t"/>
              <a:pathLst>
                <a:path extrusionOk="0" h="1775" w="158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3" name="Google Shape;4903;p65"/>
          <p:cNvGrpSpPr/>
          <p:nvPr/>
        </p:nvGrpSpPr>
        <p:grpSpPr>
          <a:xfrm>
            <a:off x="6444441" y="3837269"/>
            <a:ext cx="525704" cy="535436"/>
            <a:chOff x="4906800" y="1507500"/>
            <a:chExt cx="70350" cy="71075"/>
          </a:xfrm>
        </p:grpSpPr>
        <p:sp>
          <p:nvSpPr>
            <p:cNvPr id="4904" name="Google Shape;4904;p65"/>
            <p:cNvSpPr/>
            <p:nvPr/>
          </p:nvSpPr>
          <p:spPr>
            <a:xfrm>
              <a:off x="4916000" y="1507500"/>
              <a:ext cx="30850" cy="24000"/>
            </a:xfrm>
            <a:custGeom>
              <a:rect b="b" l="l" r="r" t="t"/>
              <a:pathLst>
                <a:path extrusionOk="0" h="960" w="1234">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65"/>
            <p:cNvSpPr/>
            <p:nvPr/>
          </p:nvSpPr>
          <p:spPr>
            <a:xfrm>
              <a:off x="4906800" y="1533825"/>
              <a:ext cx="19675" cy="32475"/>
            </a:xfrm>
            <a:custGeom>
              <a:rect b="b" l="l" r="r" t="t"/>
              <a:pathLst>
                <a:path extrusionOk="0" h="1299" w="787">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65"/>
            <p:cNvSpPr/>
            <p:nvPr/>
          </p:nvSpPr>
          <p:spPr>
            <a:xfrm>
              <a:off x="4926625" y="1561950"/>
              <a:ext cx="30675" cy="16625"/>
            </a:xfrm>
            <a:custGeom>
              <a:rect b="b" l="l" r="r" t="t"/>
              <a:pathLst>
                <a:path extrusionOk="0" h="665" w="1227">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65"/>
            <p:cNvSpPr/>
            <p:nvPr/>
          </p:nvSpPr>
          <p:spPr>
            <a:xfrm>
              <a:off x="4957475" y="1541400"/>
              <a:ext cx="19675" cy="27800"/>
            </a:xfrm>
            <a:custGeom>
              <a:rect b="b" l="l" r="r" t="t"/>
              <a:pathLst>
                <a:path extrusionOk="0" h="1112" w="787">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65"/>
            <p:cNvSpPr/>
            <p:nvPr/>
          </p:nvSpPr>
          <p:spPr>
            <a:xfrm>
              <a:off x="4951325" y="1512550"/>
              <a:ext cx="24925" cy="26350"/>
            </a:xfrm>
            <a:custGeom>
              <a:rect b="b" l="l" r="r" t="t"/>
              <a:pathLst>
                <a:path extrusionOk="0" h="1054" w="997">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09" name="Google Shape;4909;p65"/>
          <p:cNvGrpSpPr/>
          <p:nvPr/>
        </p:nvGrpSpPr>
        <p:grpSpPr>
          <a:xfrm>
            <a:off x="4477263" y="2343250"/>
            <a:ext cx="508054" cy="508095"/>
            <a:chOff x="3736598" y="2170606"/>
            <a:chExt cx="404889" cy="404889"/>
          </a:xfrm>
        </p:grpSpPr>
        <p:sp>
          <p:nvSpPr>
            <p:cNvPr id="4910" name="Google Shape;4910;p65"/>
            <p:cNvSpPr/>
            <p:nvPr/>
          </p:nvSpPr>
          <p:spPr>
            <a:xfrm>
              <a:off x="3950281" y="2170846"/>
              <a:ext cx="191206" cy="231947"/>
            </a:xfrm>
            <a:custGeom>
              <a:rect b="b" l="l" r="r" t="t"/>
              <a:pathLst>
                <a:path extrusionOk="0" h="10652" w="8781">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65"/>
            <p:cNvSpPr/>
            <p:nvPr/>
          </p:nvSpPr>
          <p:spPr>
            <a:xfrm>
              <a:off x="3737099" y="2170606"/>
              <a:ext cx="231947" cy="191446"/>
            </a:xfrm>
            <a:custGeom>
              <a:rect b="b" l="l" r="r" t="t"/>
              <a:pathLst>
                <a:path extrusionOk="0" h="8792" w="10652">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65"/>
            <p:cNvSpPr/>
            <p:nvPr/>
          </p:nvSpPr>
          <p:spPr>
            <a:xfrm>
              <a:off x="3909539" y="2384027"/>
              <a:ext cx="231686" cy="191468"/>
            </a:xfrm>
            <a:custGeom>
              <a:rect b="b" l="l" r="r" t="t"/>
              <a:pathLst>
                <a:path extrusionOk="0" h="8793" w="1064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65"/>
            <p:cNvSpPr/>
            <p:nvPr/>
          </p:nvSpPr>
          <p:spPr>
            <a:xfrm>
              <a:off x="3736598" y="2343307"/>
              <a:ext cx="191707" cy="231686"/>
            </a:xfrm>
            <a:custGeom>
              <a:rect b="b" l="l" r="r" t="t"/>
              <a:pathLst>
                <a:path extrusionOk="0" h="10640" w="8804">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4" name="Google Shape;4914;p65"/>
          <p:cNvGrpSpPr/>
          <p:nvPr/>
        </p:nvGrpSpPr>
        <p:grpSpPr>
          <a:xfrm>
            <a:off x="3765303" y="2343345"/>
            <a:ext cx="575790" cy="507904"/>
            <a:chOff x="3161917" y="2170682"/>
            <a:chExt cx="458870" cy="404737"/>
          </a:xfrm>
        </p:grpSpPr>
        <p:sp>
          <p:nvSpPr>
            <p:cNvPr id="4915" name="Google Shape;4915;p65"/>
            <p:cNvSpPr/>
            <p:nvPr/>
          </p:nvSpPr>
          <p:spPr>
            <a:xfrm>
              <a:off x="3161917" y="2170682"/>
              <a:ext cx="277174" cy="291676"/>
            </a:xfrm>
            <a:custGeom>
              <a:rect b="b" l="l" r="r" t="t"/>
              <a:pathLst>
                <a:path extrusionOk="0" h="13395" w="12729">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a:p>
          </p:txBody>
        </p:sp>
        <p:sp>
          <p:nvSpPr>
            <p:cNvPr id="4916" name="Google Shape;4916;p65"/>
            <p:cNvSpPr/>
            <p:nvPr/>
          </p:nvSpPr>
          <p:spPr>
            <a:xfrm>
              <a:off x="3420326" y="2170922"/>
              <a:ext cx="200461" cy="302934"/>
            </a:xfrm>
            <a:custGeom>
              <a:rect b="b" l="l" r="r" t="t"/>
              <a:pathLst>
                <a:path extrusionOk="0" h="13912" w="9206">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65"/>
            <p:cNvSpPr/>
            <p:nvPr/>
          </p:nvSpPr>
          <p:spPr>
            <a:xfrm>
              <a:off x="3233645" y="2417594"/>
              <a:ext cx="344393" cy="157825"/>
            </a:xfrm>
            <a:custGeom>
              <a:rect b="b" l="l" r="r" t="t"/>
              <a:pathLst>
                <a:path extrusionOk="0" h="7248" w="15816">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18" name="Google Shape;4918;p65"/>
          <p:cNvGrpSpPr/>
          <p:nvPr/>
        </p:nvGrpSpPr>
        <p:grpSpPr>
          <a:xfrm>
            <a:off x="3792833" y="3103717"/>
            <a:ext cx="520730" cy="498567"/>
            <a:chOff x="3179914" y="2889488"/>
            <a:chExt cx="422876" cy="404911"/>
          </a:xfrm>
        </p:grpSpPr>
        <p:sp>
          <p:nvSpPr>
            <p:cNvPr id="4919" name="Google Shape;4919;p65"/>
            <p:cNvSpPr/>
            <p:nvPr/>
          </p:nvSpPr>
          <p:spPr>
            <a:xfrm>
              <a:off x="3402328" y="2889749"/>
              <a:ext cx="163726" cy="157477"/>
            </a:xfrm>
            <a:custGeom>
              <a:rect b="b" l="l" r="r" t="t"/>
              <a:pathLst>
                <a:path extrusionOk="0" h="7232" w="7519">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65"/>
            <p:cNvSpPr/>
            <p:nvPr/>
          </p:nvSpPr>
          <p:spPr>
            <a:xfrm>
              <a:off x="3467807" y="3000956"/>
              <a:ext cx="134983" cy="191707"/>
            </a:xfrm>
            <a:custGeom>
              <a:rect b="b" l="l" r="r" t="t"/>
              <a:pathLst>
                <a:path extrusionOk="0" h="8804" w="6199">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65"/>
            <p:cNvSpPr/>
            <p:nvPr/>
          </p:nvSpPr>
          <p:spPr>
            <a:xfrm>
              <a:off x="3222637" y="2889488"/>
              <a:ext cx="198457" cy="149224"/>
            </a:xfrm>
            <a:custGeom>
              <a:rect b="b" l="l" r="r" t="t"/>
              <a:pathLst>
                <a:path extrusionOk="0" h="6853" w="9114">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65"/>
            <p:cNvSpPr/>
            <p:nvPr/>
          </p:nvSpPr>
          <p:spPr>
            <a:xfrm>
              <a:off x="3179914" y="2991462"/>
              <a:ext cx="133960" cy="190205"/>
            </a:xfrm>
            <a:custGeom>
              <a:rect b="b" l="l" r="r" t="t"/>
              <a:pathLst>
                <a:path extrusionOk="0" h="8735" w="6152">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65"/>
            <p:cNvSpPr/>
            <p:nvPr/>
          </p:nvSpPr>
          <p:spPr>
            <a:xfrm>
              <a:off x="3215887" y="3136661"/>
              <a:ext cx="162725" cy="157477"/>
            </a:xfrm>
            <a:custGeom>
              <a:rect b="b" l="l" r="r" t="t"/>
              <a:pathLst>
                <a:path extrusionOk="0" h="7232" w="7473">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65"/>
            <p:cNvSpPr/>
            <p:nvPr/>
          </p:nvSpPr>
          <p:spPr>
            <a:xfrm>
              <a:off x="3359605" y="3146677"/>
              <a:ext cx="200439" cy="147722"/>
            </a:xfrm>
            <a:custGeom>
              <a:rect b="b" l="l" r="r" t="t"/>
              <a:pathLst>
                <a:path extrusionOk="0" h="6784" w="9205">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25" name="Google Shape;4925;p65"/>
          <p:cNvGrpSpPr/>
          <p:nvPr/>
        </p:nvGrpSpPr>
        <p:grpSpPr>
          <a:xfrm>
            <a:off x="4421513" y="3103677"/>
            <a:ext cx="516145" cy="498648"/>
            <a:chOff x="3729467" y="2889422"/>
            <a:chExt cx="419153" cy="404977"/>
          </a:xfrm>
        </p:grpSpPr>
        <p:sp>
          <p:nvSpPr>
            <p:cNvPr id="4926" name="Google Shape;4926;p65"/>
            <p:cNvSpPr/>
            <p:nvPr/>
          </p:nvSpPr>
          <p:spPr>
            <a:xfrm>
              <a:off x="4014137" y="2974913"/>
              <a:ext cx="134482" cy="178707"/>
            </a:xfrm>
            <a:custGeom>
              <a:rect b="b" l="l" r="r" t="t"/>
              <a:pathLst>
                <a:path extrusionOk="0" h="8207" w="6176">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65"/>
            <p:cNvSpPr/>
            <p:nvPr/>
          </p:nvSpPr>
          <p:spPr>
            <a:xfrm>
              <a:off x="3741225" y="3095375"/>
              <a:ext cx="148963" cy="173460"/>
            </a:xfrm>
            <a:custGeom>
              <a:rect b="b" l="l" r="r" t="t"/>
              <a:pathLst>
                <a:path extrusionOk="0" h="7966" w="6841">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65"/>
            <p:cNvSpPr/>
            <p:nvPr/>
          </p:nvSpPr>
          <p:spPr>
            <a:xfrm>
              <a:off x="3949660" y="2889684"/>
              <a:ext cx="146219" cy="145980"/>
            </a:xfrm>
            <a:custGeom>
              <a:rect b="b" l="l" r="r" t="t"/>
              <a:pathLst>
                <a:path extrusionOk="0" h="6704" w="6715">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65"/>
            <p:cNvSpPr/>
            <p:nvPr/>
          </p:nvSpPr>
          <p:spPr>
            <a:xfrm>
              <a:off x="3847947" y="3172089"/>
              <a:ext cx="167210" cy="122310"/>
            </a:xfrm>
            <a:custGeom>
              <a:rect b="b" l="l" r="r" t="t"/>
              <a:pathLst>
                <a:path extrusionOk="0" h="5617" w="7679">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65"/>
            <p:cNvSpPr/>
            <p:nvPr/>
          </p:nvSpPr>
          <p:spPr>
            <a:xfrm>
              <a:off x="3974658" y="3122616"/>
              <a:ext cx="158457" cy="151206"/>
            </a:xfrm>
            <a:custGeom>
              <a:rect b="b" l="l" r="r" t="t"/>
              <a:pathLst>
                <a:path extrusionOk="0" h="6944" w="7277">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65"/>
            <p:cNvSpPr/>
            <p:nvPr/>
          </p:nvSpPr>
          <p:spPr>
            <a:xfrm>
              <a:off x="3729467" y="2966660"/>
              <a:ext cx="138990" cy="158718"/>
            </a:xfrm>
            <a:custGeom>
              <a:rect b="b" l="l" r="r" t="t"/>
              <a:pathLst>
                <a:path extrusionOk="0" h="7289" w="6383">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65"/>
            <p:cNvSpPr/>
            <p:nvPr/>
          </p:nvSpPr>
          <p:spPr>
            <a:xfrm>
              <a:off x="3787716" y="2889422"/>
              <a:ext cx="180449" cy="139229"/>
            </a:xfrm>
            <a:custGeom>
              <a:rect b="b" l="l" r="r" t="t"/>
              <a:pathLst>
                <a:path extrusionOk="0" h="6394" w="8287">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33" name="Google Shape;4933;p65"/>
          <p:cNvSpPr/>
          <p:nvPr/>
        </p:nvSpPr>
        <p:spPr>
          <a:xfrm>
            <a:off x="7439738" y="2350672"/>
            <a:ext cx="185410" cy="94006"/>
          </a:xfrm>
          <a:custGeom>
            <a:rect b="b" l="l" r="r" t="t"/>
            <a:pathLst>
              <a:path extrusionOk="0" h="1544" w="3045">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65"/>
          <p:cNvSpPr/>
          <p:nvPr/>
        </p:nvSpPr>
        <p:spPr>
          <a:xfrm>
            <a:off x="7139193" y="2333075"/>
            <a:ext cx="171771" cy="129198"/>
          </a:xfrm>
          <a:custGeom>
            <a:rect b="b" l="l" r="r" t="t"/>
            <a:pathLst>
              <a:path extrusionOk="0" h="2122" w="2821">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65"/>
          <p:cNvSpPr/>
          <p:nvPr/>
        </p:nvSpPr>
        <p:spPr>
          <a:xfrm>
            <a:off x="7761482" y="2339529"/>
            <a:ext cx="167813" cy="116777"/>
          </a:xfrm>
          <a:custGeom>
            <a:rect b="b" l="l" r="r" t="t"/>
            <a:pathLst>
              <a:path extrusionOk="0" h="1918" w="2756">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65"/>
          <p:cNvSpPr/>
          <p:nvPr/>
        </p:nvSpPr>
        <p:spPr>
          <a:xfrm>
            <a:off x="8056187" y="2333075"/>
            <a:ext cx="163855" cy="129198"/>
          </a:xfrm>
          <a:custGeom>
            <a:rect b="b" l="l" r="r" t="t"/>
            <a:pathLst>
              <a:path extrusionOk="0" h="2122" w="2691">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37" name="Google Shape;4937;p65"/>
          <p:cNvGrpSpPr/>
          <p:nvPr/>
        </p:nvGrpSpPr>
        <p:grpSpPr>
          <a:xfrm>
            <a:off x="7141841" y="2550562"/>
            <a:ext cx="166473" cy="141497"/>
            <a:chOff x="4660325" y="1866850"/>
            <a:chExt cx="68350" cy="58100"/>
          </a:xfrm>
        </p:grpSpPr>
        <p:sp>
          <p:nvSpPr>
            <p:cNvPr id="4938" name="Google Shape;4938;p65"/>
            <p:cNvSpPr/>
            <p:nvPr/>
          </p:nvSpPr>
          <p:spPr>
            <a:xfrm>
              <a:off x="4660325" y="1866850"/>
              <a:ext cx="37700" cy="58100"/>
            </a:xfrm>
            <a:custGeom>
              <a:rect b="b" l="l" r="r" t="t"/>
              <a:pathLst>
                <a:path extrusionOk="0" h="2324" w="1508">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65"/>
            <p:cNvSpPr/>
            <p:nvPr/>
          </p:nvSpPr>
          <p:spPr>
            <a:xfrm>
              <a:off x="4690975" y="1866850"/>
              <a:ext cx="37700" cy="58100"/>
            </a:xfrm>
            <a:custGeom>
              <a:rect b="b" l="l" r="r" t="t"/>
              <a:pathLst>
                <a:path extrusionOk="0" h="2324" w="1508">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0" name="Google Shape;4940;p65"/>
          <p:cNvGrpSpPr/>
          <p:nvPr/>
        </p:nvGrpSpPr>
        <p:grpSpPr>
          <a:xfrm>
            <a:off x="7451186" y="2576286"/>
            <a:ext cx="162515" cy="90049"/>
            <a:chOff x="4791775" y="1877500"/>
            <a:chExt cx="66725" cy="36975"/>
          </a:xfrm>
        </p:grpSpPr>
        <p:sp>
          <p:nvSpPr>
            <p:cNvPr id="4941" name="Google Shape;4941;p65"/>
            <p:cNvSpPr/>
            <p:nvPr/>
          </p:nvSpPr>
          <p:spPr>
            <a:xfrm>
              <a:off x="4791775" y="1877500"/>
              <a:ext cx="36075" cy="36975"/>
            </a:xfrm>
            <a:custGeom>
              <a:rect b="b" l="l" r="r" t="t"/>
              <a:pathLst>
                <a:path extrusionOk="0" h="1479" w="1443">
                  <a:moveTo>
                    <a:pt x="0" y="0"/>
                  </a:moveTo>
                  <a:lnTo>
                    <a:pt x="743" y="736"/>
                  </a:lnTo>
                  <a:lnTo>
                    <a:pt x="0" y="1479"/>
                  </a:lnTo>
                  <a:lnTo>
                    <a:pt x="700" y="1479"/>
                  </a:lnTo>
                  <a:lnTo>
                    <a:pt x="1442"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65"/>
            <p:cNvSpPr/>
            <p:nvPr/>
          </p:nvSpPr>
          <p:spPr>
            <a:xfrm>
              <a:off x="4822425" y="1877500"/>
              <a:ext cx="36075" cy="36975"/>
            </a:xfrm>
            <a:custGeom>
              <a:rect b="b" l="l" r="r" t="t"/>
              <a:pathLst>
                <a:path extrusionOk="0" h="1479" w="1443">
                  <a:moveTo>
                    <a:pt x="0" y="0"/>
                  </a:moveTo>
                  <a:lnTo>
                    <a:pt x="743" y="736"/>
                  </a:lnTo>
                  <a:lnTo>
                    <a:pt x="0" y="1479"/>
                  </a:lnTo>
                  <a:lnTo>
                    <a:pt x="700" y="1479"/>
                  </a:lnTo>
                  <a:lnTo>
                    <a:pt x="1443" y="736"/>
                  </a:lnTo>
                  <a:lnTo>
                    <a:pt x="70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3" name="Google Shape;4943;p65"/>
          <p:cNvGrpSpPr/>
          <p:nvPr/>
        </p:nvGrpSpPr>
        <p:grpSpPr>
          <a:xfrm>
            <a:off x="7772899" y="2576286"/>
            <a:ext cx="144979" cy="90049"/>
            <a:chOff x="4923925" y="1877500"/>
            <a:chExt cx="59525" cy="36975"/>
          </a:xfrm>
        </p:grpSpPr>
        <p:sp>
          <p:nvSpPr>
            <p:cNvPr id="4944" name="Google Shape;4944;p65"/>
            <p:cNvSpPr/>
            <p:nvPr/>
          </p:nvSpPr>
          <p:spPr>
            <a:xfrm>
              <a:off x="4923925" y="1877500"/>
              <a:ext cx="28875" cy="36975"/>
            </a:xfrm>
            <a:custGeom>
              <a:rect b="b" l="l" r="r" t="t"/>
              <a:pathLst>
                <a:path extrusionOk="0" h="1479" w="1155">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65"/>
            <p:cNvSpPr/>
            <p:nvPr/>
          </p:nvSpPr>
          <p:spPr>
            <a:xfrm>
              <a:off x="4954575" y="1877500"/>
              <a:ext cx="28875" cy="36975"/>
            </a:xfrm>
            <a:custGeom>
              <a:rect b="b" l="l" r="r" t="t"/>
              <a:pathLst>
                <a:path extrusionOk="0" h="1479" w="1155">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6" name="Google Shape;4946;p65"/>
          <p:cNvGrpSpPr/>
          <p:nvPr/>
        </p:nvGrpSpPr>
        <p:grpSpPr>
          <a:xfrm>
            <a:off x="8067390" y="2558477"/>
            <a:ext cx="141447" cy="125667"/>
            <a:chOff x="5058450" y="1870100"/>
            <a:chExt cx="58075" cy="51600"/>
          </a:xfrm>
        </p:grpSpPr>
        <p:sp>
          <p:nvSpPr>
            <p:cNvPr id="4947" name="Google Shape;4947;p65"/>
            <p:cNvSpPr/>
            <p:nvPr/>
          </p:nvSpPr>
          <p:spPr>
            <a:xfrm>
              <a:off x="5058450"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65"/>
            <p:cNvSpPr/>
            <p:nvPr/>
          </p:nvSpPr>
          <p:spPr>
            <a:xfrm>
              <a:off x="5090725" y="1870100"/>
              <a:ext cx="25800" cy="51600"/>
            </a:xfrm>
            <a:custGeom>
              <a:rect b="b" l="l" r="r" t="t"/>
              <a:pathLst>
                <a:path extrusionOk="0" h="2064" w="1032">
                  <a:moveTo>
                    <a:pt x="0" y="1"/>
                  </a:moveTo>
                  <a:lnTo>
                    <a:pt x="0" y="621"/>
                  </a:lnTo>
                  <a:lnTo>
                    <a:pt x="0" y="1443"/>
                  </a:lnTo>
                  <a:lnTo>
                    <a:pt x="0" y="2063"/>
                  </a:lnTo>
                  <a:lnTo>
                    <a:pt x="1032" y="1032"/>
                  </a:lnTo>
                  <a:lnTo>
                    <a:pt x="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49" name="Google Shape;4949;p65"/>
          <p:cNvGrpSpPr/>
          <p:nvPr/>
        </p:nvGrpSpPr>
        <p:grpSpPr>
          <a:xfrm>
            <a:off x="7481905" y="2980885"/>
            <a:ext cx="101077" cy="107645"/>
            <a:chOff x="4811425" y="2065025"/>
            <a:chExt cx="41500" cy="44200"/>
          </a:xfrm>
        </p:grpSpPr>
        <p:sp>
          <p:nvSpPr>
            <p:cNvPr id="4950" name="Google Shape;4950;p65"/>
            <p:cNvSpPr/>
            <p:nvPr/>
          </p:nvSpPr>
          <p:spPr>
            <a:xfrm>
              <a:off x="4825300" y="2065025"/>
              <a:ext cx="27625" cy="44200"/>
            </a:xfrm>
            <a:custGeom>
              <a:rect b="b" l="l" r="r" t="t"/>
              <a:pathLst>
                <a:path extrusionOk="0" h="1768" w="1105">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65"/>
            <p:cNvSpPr/>
            <p:nvPr/>
          </p:nvSpPr>
          <p:spPr>
            <a:xfrm>
              <a:off x="4811425" y="2072950"/>
              <a:ext cx="19850" cy="28350"/>
            </a:xfrm>
            <a:custGeom>
              <a:rect b="b" l="l" r="r" t="t"/>
              <a:pathLst>
                <a:path extrusionOk="0" h="1134" w="794">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2" name="Google Shape;4952;p65"/>
          <p:cNvGrpSpPr/>
          <p:nvPr/>
        </p:nvGrpSpPr>
        <p:grpSpPr>
          <a:xfrm>
            <a:off x="7774342" y="2981098"/>
            <a:ext cx="120867" cy="107218"/>
            <a:chOff x="4929875" y="2065025"/>
            <a:chExt cx="49625" cy="44025"/>
          </a:xfrm>
        </p:grpSpPr>
        <p:sp>
          <p:nvSpPr>
            <p:cNvPr id="4953" name="Google Shape;4953;p65"/>
            <p:cNvSpPr/>
            <p:nvPr/>
          </p:nvSpPr>
          <p:spPr>
            <a:xfrm>
              <a:off x="4950075" y="2065025"/>
              <a:ext cx="29425" cy="44025"/>
            </a:xfrm>
            <a:custGeom>
              <a:rect b="b" l="l" r="r" t="t"/>
              <a:pathLst>
                <a:path extrusionOk="0" h="1761" w="1177">
                  <a:moveTo>
                    <a:pt x="1" y="0"/>
                  </a:moveTo>
                  <a:lnTo>
                    <a:pt x="729" y="88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65"/>
            <p:cNvSpPr/>
            <p:nvPr/>
          </p:nvSpPr>
          <p:spPr>
            <a:xfrm>
              <a:off x="4929875" y="2065025"/>
              <a:ext cx="29425" cy="44025"/>
            </a:xfrm>
            <a:custGeom>
              <a:rect b="b" l="l" r="r" t="t"/>
              <a:pathLst>
                <a:path extrusionOk="0" h="1761" w="1177">
                  <a:moveTo>
                    <a:pt x="1" y="0"/>
                  </a:moveTo>
                  <a:lnTo>
                    <a:pt x="736" y="880"/>
                  </a:lnTo>
                  <a:lnTo>
                    <a:pt x="1" y="1760"/>
                  </a:lnTo>
                  <a:lnTo>
                    <a:pt x="1" y="1760"/>
                  </a:lnTo>
                  <a:lnTo>
                    <a:pt x="1176" y="880"/>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5" name="Google Shape;4955;p65"/>
          <p:cNvGrpSpPr/>
          <p:nvPr/>
        </p:nvGrpSpPr>
        <p:grpSpPr>
          <a:xfrm>
            <a:off x="8103011" y="2984112"/>
            <a:ext cx="70206" cy="101191"/>
            <a:chOff x="5083925" y="2066350"/>
            <a:chExt cx="28825" cy="41550"/>
          </a:xfrm>
        </p:grpSpPr>
        <p:sp>
          <p:nvSpPr>
            <p:cNvPr id="4956" name="Google Shape;4956;p65"/>
            <p:cNvSpPr/>
            <p:nvPr/>
          </p:nvSpPr>
          <p:spPr>
            <a:xfrm>
              <a:off x="5084050" y="2066350"/>
              <a:ext cx="28700" cy="41550"/>
            </a:xfrm>
            <a:custGeom>
              <a:rect b="b" l="l" r="r" t="t"/>
              <a:pathLst>
                <a:path extrusionOk="0" h="1662" w="1148">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65"/>
            <p:cNvSpPr/>
            <p:nvPr/>
          </p:nvSpPr>
          <p:spPr>
            <a:xfrm>
              <a:off x="5083925" y="2081325"/>
              <a:ext cx="8800" cy="11600"/>
            </a:xfrm>
            <a:custGeom>
              <a:rect b="b" l="l" r="r" t="t"/>
              <a:pathLst>
                <a:path extrusionOk="0" h="464" w="352">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58" name="Google Shape;4958;p65"/>
          <p:cNvGrpSpPr/>
          <p:nvPr/>
        </p:nvGrpSpPr>
        <p:grpSpPr>
          <a:xfrm>
            <a:off x="7134565" y="2999759"/>
            <a:ext cx="181026" cy="69896"/>
            <a:chOff x="4659775" y="2072775"/>
            <a:chExt cx="74325" cy="28700"/>
          </a:xfrm>
        </p:grpSpPr>
        <p:sp>
          <p:nvSpPr>
            <p:cNvPr id="4959" name="Google Shape;4959;p65"/>
            <p:cNvSpPr/>
            <p:nvPr/>
          </p:nvSpPr>
          <p:spPr>
            <a:xfrm>
              <a:off x="4659775" y="2072775"/>
              <a:ext cx="38075" cy="28700"/>
            </a:xfrm>
            <a:custGeom>
              <a:rect b="b" l="l" r="r" t="t"/>
              <a:pathLst>
                <a:path extrusionOk="0" h="1148" w="1523">
                  <a:moveTo>
                    <a:pt x="1" y="0"/>
                  </a:moveTo>
                  <a:lnTo>
                    <a:pt x="578" y="570"/>
                  </a:lnTo>
                  <a:lnTo>
                    <a:pt x="1" y="1147"/>
                  </a:lnTo>
                  <a:lnTo>
                    <a:pt x="945" y="1147"/>
                  </a:lnTo>
                  <a:lnTo>
                    <a:pt x="1522" y="570"/>
                  </a:lnTo>
                  <a:lnTo>
                    <a:pt x="9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65"/>
            <p:cNvSpPr/>
            <p:nvPr/>
          </p:nvSpPr>
          <p:spPr>
            <a:xfrm>
              <a:off x="4691875" y="2072775"/>
              <a:ext cx="24550" cy="28700"/>
            </a:xfrm>
            <a:custGeom>
              <a:rect b="b" l="l" r="r" t="t"/>
              <a:pathLst>
                <a:path extrusionOk="0" h="1148" w="982">
                  <a:moveTo>
                    <a:pt x="0" y="0"/>
                  </a:moveTo>
                  <a:lnTo>
                    <a:pt x="570" y="570"/>
                  </a:lnTo>
                  <a:lnTo>
                    <a:pt x="0" y="1147"/>
                  </a:lnTo>
                  <a:lnTo>
                    <a:pt x="411" y="1147"/>
                  </a:lnTo>
                  <a:lnTo>
                    <a:pt x="981" y="570"/>
                  </a:lnTo>
                  <a:lnTo>
                    <a:pt x="41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65"/>
            <p:cNvSpPr/>
            <p:nvPr/>
          </p:nvSpPr>
          <p:spPr>
            <a:xfrm>
              <a:off x="4709350" y="2072775"/>
              <a:ext cx="24750" cy="28700"/>
            </a:xfrm>
            <a:custGeom>
              <a:rect b="b" l="l" r="r" t="t"/>
              <a:pathLst>
                <a:path extrusionOk="0" h="1148" w="990">
                  <a:moveTo>
                    <a:pt x="1" y="0"/>
                  </a:moveTo>
                  <a:lnTo>
                    <a:pt x="578" y="570"/>
                  </a:lnTo>
                  <a:lnTo>
                    <a:pt x="1" y="1147"/>
                  </a:lnTo>
                  <a:lnTo>
                    <a:pt x="412" y="1147"/>
                  </a:lnTo>
                  <a:lnTo>
                    <a:pt x="989" y="570"/>
                  </a:lnTo>
                  <a:lnTo>
                    <a:pt x="41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2" name="Google Shape;4962;p65"/>
          <p:cNvGrpSpPr/>
          <p:nvPr/>
        </p:nvGrpSpPr>
        <p:grpSpPr>
          <a:xfrm>
            <a:off x="8054421" y="2790324"/>
            <a:ext cx="167387" cy="89197"/>
            <a:chOff x="4662475" y="1976500"/>
            <a:chExt cx="68725" cy="36625"/>
          </a:xfrm>
        </p:grpSpPr>
        <p:sp>
          <p:nvSpPr>
            <p:cNvPr id="4963" name="Google Shape;4963;p65"/>
            <p:cNvSpPr/>
            <p:nvPr/>
          </p:nvSpPr>
          <p:spPr>
            <a:xfrm>
              <a:off x="4690800" y="1976500"/>
              <a:ext cx="40400" cy="36625"/>
            </a:xfrm>
            <a:custGeom>
              <a:rect b="b" l="l" r="r" t="t"/>
              <a:pathLst>
                <a:path extrusionOk="0" h="1465" w="1616">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65"/>
            <p:cNvSpPr/>
            <p:nvPr/>
          </p:nvSpPr>
          <p:spPr>
            <a:xfrm>
              <a:off x="4674375" y="1991450"/>
              <a:ext cx="10675" cy="6700"/>
            </a:xfrm>
            <a:custGeom>
              <a:rect b="b" l="l" r="r" t="t"/>
              <a:pathLst>
                <a:path extrusionOk="0" h="268" w="427">
                  <a:moveTo>
                    <a:pt x="1" y="1"/>
                  </a:moveTo>
                  <a:lnTo>
                    <a:pt x="1" y="268"/>
                  </a:lnTo>
                  <a:lnTo>
                    <a:pt x="426" y="268"/>
                  </a:lnTo>
                  <a:lnTo>
                    <a:pt x="42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65"/>
            <p:cNvSpPr/>
            <p:nvPr/>
          </p:nvSpPr>
          <p:spPr>
            <a:xfrm>
              <a:off x="4662475" y="1991450"/>
              <a:ext cx="5625" cy="6700"/>
            </a:xfrm>
            <a:custGeom>
              <a:rect b="b" l="l" r="r" t="t"/>
              <a:pathLst>
                <a:path extrusionOk="0" h="268" w="225">
                  <a:moveTo>
                    <a:pt x="1" y="1"/>
                  </a:moveTo>
                  <a:lnTo>
                    <a:pt x="1" y="268"/>
                  </a:lnTo>
                  <a:lnTo>
                    <a:pt x="224" y="268"/>
                  </a:lnTo>
                  <a:lnTo>
                    <a:pt x="22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66" name="Google Shape;4966;p65"/>
          <p:cNvGrpSpPr/>
          <p:nvPr/>
        </p:nvGrpSpPr>
        <p:grpSpPr>
          <a:xfrm>
            <a:off x="7751326" y="2793764"/>
            <a:ext cx="166899" cy="82317"/>
            <a:chOff x="4920150" y="1977875"/>
            <a:chExt cx="68525" cy="33800"/>
          </a:xfrm>
        </p:grpSpPr>
        <p:sp>
          <p:nvSpPr>
            <p:cNvPr id="4967" name="Google Shape;4967;p65"/>
            <p:cNvSpPr/>
            <p:nvPr/>
          </p:nvSpPr>
          <p:spPr>
            <a:xfrm>
              <a:off x="4949175" y="1977875"/>
              <a:ext cx="39500" cy="33800"/>
            </a:xfrm>
            <a:custGeom>
              <a:rect b="b" l="l" r="r" t="t"/>
              <a:pathLst>
                <a:path extrusionOk="0" h="1352" w="158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65"/>
            <p:cNvSpPr/>
            <p:nvPr/>
          </p:nvSpPr>
          <p:spPr>
            <a:xfrm>
              <a:off x="4931875" y="1991450"/>
              <a:ext cx="12825" cy="6700"/>
            </a:xfrm>
            <a:custGeom>
              <a:rect b="b" l="l" r="r" t="t"/>
              <a:pathLst>
                <a:path extrusionOk="0" h="268" w="513">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65"/>
            <p:cNvSpPr/>
            <p:nvPr/>
          </p:nvSpPr>
          <p:spPr>
            <a:xfrm>
              <a:off x="4920150" y="1991450"/>
              <a:ext cx="9225" cy="6700"/>
            </a:xfrm>
            <a:custGeom>
              <a:rect b="b" l="l" r="r" t="t"/>
              <a:pathLst>
                <a:path extrusionOk="0" h="268" w="369">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0" name="Google Shape;4970;p65"/>
          <p:cNvGrpSpPr/>
          <p:nvPr/>
        </p:nvGrpSpPr>
        <p:grpSpPr>
          <a:xfrm>
            <a:off x="7162483" y="3197682"/>
            <a:ext cx="125190" cy="127859"/>
            <a:chOff x="4676550" y="2160575"/>
            <a:chExt cx="51400" cy="52500"/>
          </a:xfrm>
        </p:grpSpPr>
        <p:sp>
          <p:nvSpPr>
            <p:cNvPr id="4971" name="Google Shape;4971;p65"/>
            <p:cNvSpPr/>
            <p:nvPr/>
          </p:nvSpPr>
          <p:spPr>
            <a:xfrm>
              <a:off x="4676550" y="2160575"/>
              <a:ext cx="27775" cy="52500"/>
            </a:xfrm>
            <a:custGeom>
              <a:rect b="b" l="l" r="r" t="t"/>
              <a:pathLst>
                <a:path extrusionOk="0" h="2100" w="1111">
                  <a:moveTo>
                    <a:pt x="0" y="1"/>
                  </a:moveTo>
                  <a:lnTo>
                    <a:pt x="823"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65"/>
            <p:cNvSpPr/>
            <p:nvPr/>
          </p:nvSpPr>
          <p:spPr>
            <a:xfrm>
              <a:off x="4688275" y="2160575"/>
              <a:ext cx="27975" cy="52500"/>
            </a:xfrm>
            <a:custGeom>
              <a:rect b="b" l="l" r="r" t="t"/>
              <a:pathLst>
                <a:path extrusionOk="0" h="2100" w="1119">
                  <a:moveTo>
                    <a:pt x="0" y="1"/>
                  </a:moveTo>
                  <a:lnTo>
                    <a:pt x="822" y="1047"/>
                  </a:lnTo>
                  <a:lnTo>
                    <a:pt x="0" y="2100"/>
                  </a:lnTo>
                  <a:lnTo>
                    <a:pt x="296" y="2100"/>
                  </a:lnTo>
                  <a:lnTo>
                    <a:pt x="1118" y="1047"/>
                  </a:lnTo>
                  <a:lnTo>
                    <a:pt x="29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65"/>
            <p:cNvSpPr/>
            <p:nvPr/>
          </p:nvSpPr>
          <p:spPr>
            <a:xfrm>
              <a:off x="4700175" y="2160575"/>
              <a:ext cx="27775" cy="52500"/>
            </a:xfrm>
            <a:custGeom>
              <a:rect b="b" l="l" r="r" t="t"/>
              <a:pathLst>
                <a:path extrusionOk="0" h="2100" w="1111">
                  <a:moveTo>
                    <a:pt x="0" y="1"/>
                  </a:moveTo>
                  <a:lnTo>
                    <a:pt x="822" y="1047"/>
                  </a:lnTo>
                  <a:lnTo>
                    <a:pt x="0" y="2100"/>
                  </a:lnTo>
                  <a:lnTo>
                    <a:pt x="289" y="2100"/>
                  </a:lnTo>
                  <a:lnTo>
                    <a:pt x="1111" y="1047"/>
                  </a:lnTo>
                  <a:lnTo>
                    <a:pt x="28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74" name="Google Shape;4974;p65"/>
          <p:cNvGrpSpPr/>
          <p:nvPr/>
        </p:nvGrpSpPr>
        <p:grpSpPr>
          <a:xfrm>
            <a:off x="7459741" y="3204714"/>
            <a:ext cx="145405" cy="113794"/>
            <a:chOff x="4768325" y="2163475"/>
            <a:chExt cx="59700" cy="46725"/>
          </a:xfrm>
        </p:grpSpPr>
        <p:sp>
          <p:nvSpPr>
            <p:cNvPr id="4975" name="Google Shape;4975;p65"/>
            <p:cNvSpPr/>
            <p:nvPr/>
          </p:nvSpPr>
          <p:spPr>
            <a:xfrm>
              <a:off x="4768325" y="2163475"/>
              <a:ext cx="35375" cy="46725"/>
            </a:xfrm>
            <a:custGeom>
              <a:rect b="b" l="l" r="r" t="t"/>
              <a:pathLst>
                <a:path extrusionOk="0" h="1869" w="1415">
                  <a:moveTo>
                    <a:pt x="0" y="0"/>
                  </a:moveTo>
                  <a:lnTo>
                    <a:pt x="895" y="931"/>
                  </a:lnTo>
                  <a:lnTo>
                    <a:pt x="0" y="1868"/>
                  </a:lnTo>
                  <a:lnTo>
                    <a:pt x="520" y="1868"/>
                  </a:lnTo>
                  <a:lnTo>
                    <a:pt x="1414" y="931"/>
                  </a:lnTo>
                  <a:lnTo>
                    <a:pt x="52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65"/>
            <p:cNvSpPr/>
            <p:nvPr/>
          </p:nvSpPr>
          <p:spPr>
            <a:xfrm>
              <a:off x="4792475" y="2163475"/>
              <a:ext cx="35550" cy="46725"/>
            </a:xfrm>
            <a:custGeom>
              <a:rect b="b" l="l" r="r" t="t"/>
              <a:pathLst>
                <a:path extrusionOk="0" h="1869" w="1422">
                  <a:moveTo>
                    <a:pt x="1" y="0"/>
                  </a:moveTo>
                  <a:lnTo>
                    <a:pt x="895" y="931"/>
                  </a:lnTo>
                  <a:lnTo>
                    <a:pt x="1" y="1868"/>
                  </a:lnTo>
                  <a:lnTo>
                    <a:pt x="527" y="1868"/>
                  </a:lnTo>
                  <a:lnTo>
                    <a:pt x="1422" y="931"/>
                  </a:lnTo>
                  <a:lnTo>
                    <a:pt x="527"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77" name="Google Shape;4977;p65"/>
          <p:cNvSpPr/>
          <p:nvPr/>
        </p:nvSpPr>
        <p:spPr>
          <a:xfrm>
            <a:off x="7791696" y="3196221"/>
            <a:ext cx="86159" cy="130781"/>
          </a:xfrm>
          <a:custGeom>
            <a:rect b="b" l="l" r="r" t="t"/>
            <a:pathLst>
              <a:path extrusionOk="0" h="2148" w="1415">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65"/>
          <p:cNvSpPr/>
          <p:nvPr/>
        </p:nvSpPr>
        <p:spPr>
          <a:xfrm>
            <a:off x="8064072" y="4203306"/>
            <a:ext cx="148084" cy="162989"/>
          </a:xfrm>
          <a:custGeom>
            <a:rect b="b" l="l" r="r" t="t"/>
            <a:pathLst>
              <a:path extrusionOk="0" h="2677" w="2432">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65"/>
          <p:cNvSpPr/>
          <p:nvPr/>
        </p:nvSpPr>
        <p:spPr>
          <a:xfrm>
            <a:off x="7165528" y="3431527"/>
            <a:ext cx="119101" cy="163415"/>
          </a:xfrm>
          <a:custGeom>
            <a:rect b="b" l="l" r="r" t="t"/>
            <a:pathLst>
              <a:path extrusionOk="0" h="2684" w="1956">
                <a:moveTo>
                  <a:pt x="1" y="0"/>
                </a:moveTo>
                <a:lnTo>
                  <a:pt x="787" y="1342"/>
                </a:lnTo>
                <a:lnTo>
                  <a:pt x="1" y="2683"/>
                </a:lnTo>
                <a:lnTo>
                  <a:pt x="1955" y="1342"/>
                </a:lnTo>
                <a:lnTo>
                  <a:pt x="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65"/>
          <p:cNvSpPr/>
          <p:nvPr/>
        </p:nvSpPr>
        <p:spPr>
          <a:xfrm>
            <a:off x="7133499" y="4219136"/>
            <a:ext cx="183157" cy="131329"/>
          </a:xfrm>
          <a:custGeom>
            <a:rect b="b" l="l" r="r" t="t"/>
            <a:pathLst>
              <a:path extrusionOk="0" h="2157" w="3008">
                <a:moveTo>
                  <a:pt x="0" y="0"/>
                </a:moveTo>
                <a:lnTo>
                  <a:pt x="729" y="1075"/>
                </a:lnTo>
                <a:lnTo>
                  <a:pt x="0" y="2157"/>
                </a:lnTo>
                <a:lnTo>
                  <a:pt x="0" y="2157"/>
                </a:lnTo>
                <a:lnTo>
                  <a:pt x="3008" y="1075"/>
                </a:lnTo>
                <a:lnTo>
                  <a:pt x="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65"/>
          <p:cNvSpPr/>
          <p:nvPr/>
        </p:nvSpPr>
        <p:spPr>
          <a:xfrm>
            <a:off x="7150823" y="3700780"/>
            <a:ext cx="148511" cy="112515"/>
          </a:xfrm>
          <a:custGeom>
            <a:rect b="b" l="l" r="r" t="t"/>
            <a:pathLst>
              <a:path extrusionOk="0" h="1848" w="2439">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65"/>
          <p:cNvSpPr/>
          <p:nvPr/>
        </p:nvSpPr>
        <p:spPr>
          <a:xfrm>
            <a:off x="7784572" y="3682697"/>
            <a:ext cx="100408" cy="148681"/>
          </a:xfrm>
          <a:custGeom>
            <a:rect b="b" l="l" r="r" t="t"/>
            <a:pathLst>
              <a:path extrusionOk="0" h="2442" w="1649">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83" name="Google Shape;4983;p65"/>
          <p:cNvGrpSpPr/>
          <p:nvPr/>
        </p:nvGrpSpPr>
        <p:grpSpPr>
          <a:xfrm>
            <a:off x="7476059" y="3459808"/>
            <a:ext cx="112768" cy="106853"/>
            <a:chOff x="4768575" y="2253950"/>
            <a:chExt cx="46300" cy="43875"/>
          </a:xfrm>
        </p:grpSpPr>
        <p:sp>
          <p:nvSpPr>
            <p:cNvPr id="4984" name="Google Shape;4984;p65"/>
            <p:cNvSpPr/>
            <p:nvPr/>
          </p:nvSpPr>
          <p:spPr>
            <a:xfrm>
              <a:off x="4785700" y="2253950"/>
              <a:ext cx="29175" cy="43875"/>
            </a:xfrm>
            <a:custGeom>
              <a:rect b="b" l="l" r="r" t="t"/>
              <a:pathLst>
                <a:path extrusionOk="0" h="1755" w="1167">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65"/>
            <p:cNvSpPr/>
            <p:nvPr/>
          </p:nvSpPr>
          <p:spPr>
            <a:xfrm>
              <a:off x="4768575" y="2253950"/>
              <a:ext cx="29175" cy="43875"/>
            </a:xfrm>
            <a:custGeom>
              <a:rect b="b" l="l" r="r" t="t"/>
              <a:pathLst>
                <a:path extrusionOk="0" h="1755" w="1167">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6" name="Google Shape;4986;p65"/>
          <p:cNvGrpSpPr/>
          <p:nvPr/>
        </p:nvGrpSpPr>
        <p:grpSpPr>
          <a:xfrm>
            <a:off x="7775682" y="3948834"/>
            <a:ext cx="118187" cy="146246"/>
            <a:chOff x="4960900" y="2433225"/>
            <a:chExt cx="48525" cy="60050"/>
          </a:xfrm>
        </p:grpSpPr>
        <p:sp>
          <p:nvSpPr>
            <p:cNvPr id="4987" name="Google Shape;4987;p65"/>
            <p:cNvSpPr/>
            <p:nvPr/>
          </p:nvSpPr>
          <p:spPr>
            <a:xfrm>
              <a:off x="4974225" y="2433225"/>
              <a:ext cx="35200" cy="60050"/>
            </a:xfrm>
            <a:custGeom>
              <a:rect b="b" l="l" r="r" t="t"/>
              <a:pathLst>
                <a:path extrusionOk="0" h="2402" w="1408">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65"/>
            <p:cNvSpPr/>
            <p:nvPr/>
          </p:nvSpPr>
          <p:spPr>
            <a:xfrm>
              <a:off x="4960900" y="2433225"/>
              <a:ext cx="35175" cy="60050"/>
            </a:xfrm>
            <a:custGeom>
              <a:rect b="b" l="l" r="r" t="t"/>
              <a:pathLst>
                <a:path extrusionOk="0" h="2402" w="1407">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989" name="Google Shape;4989;p65"/>
          <p:cNvGrpSpPr/>
          <p:nvPr/>
        </p:nvGrpSpPr>
        <p:grpSpPr>
          <a:xfrm>
            <a:off x="7464247" y="4212895"/>
            <a:ext cx="136394" cy="143810"/>
            <a:chOff x="4854075" y="2527625"/>
            <a:chExt cx="56000" cy="59050"/>
          </a:xfrm>
        </p:grpSpPr>
        <p:sp>
          <p:nvSpPr>
            <p:cNvPr id="4990" name="Google Shape;4990;p65"/>
            <p:cNvSpPr/>
            <p:nvPr/>
          </p:nvSpPr>
          <p:spPr>
            <a:xfrm>
              <a:off x="4872325" y="2527625"/>
              <a:ext cx="37750" cy="59050"/>
            </a:xfrm>
            <a:custGeom>
              <a:rect b="b" l="l" r="r" t="t"/>
              <a:pathLst>
                <a:path extrusionOk="0" h="2362" w="151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65"/>
            <p:cNvSpPr/>
            <p:nvPr/>
          </p:nvSpPr>
          <p:spPr>
            <a:xfrm>
              <a:off x="4854075" y="2539100"/>
              <a:ext cx="26075" cy="35875"/>
            </a:xfrm>
            <a:custGeom>
              <a:rect b="b" l="l" r="r" t="t"/>
              <a:pathLst>
                <a:path extrusionOk="0" h="1435" w="1043">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992" name="Google Shape;4992;p65"/>
          <p:cNvSpPr/>
          <p:nvPr/>
        </p:nvSpPr>
        <p:spPr>
          <a:xfrm>
            <a:off x="7479500" y="3955623"/>
            <a:ext cx="105888" cy="132668"/>
          </a:xfrm>
          <a:custGeom>
            <a:rect b="b" l="l" r="r" t="t"/>
            <a:pathLst>
              <a:path extrusionOk="0" h="2179" w="1739">
                <a:moveTo>
                  <a:pt x="1" y="1"/>
                </a:moveTo>
                <a:lnTo>
                  <a:pt x="1" y="2179"/>
                </a:lnTo>
                <a:lnTo>
                  <a:pt x="758" y="2179"/>
                </a:lnTo>
                <a:lnTo>
                  <a:pt x="1739" y="1090"/>
                </a:lnTo>
                <a:lnTo>
                  <a:pt x="75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65"/>
          <p:cNvSpPr/>
          <p:nvPr/>
        </p:nvSpPr>
        <p:spPr>
          <a:xfrm>
            <a:off x="8058166" y="3195277"/>
            <a:ext cx="159897" cy="132668"/>
          </a:xfrm>
          <a:custGeom>
            <a:rect b="b" l="l" r="r" t="t"/>
            <a:pathLst>
              <a:path extrusionOk="0" h="2179" w="2626">
                <a:moveTo>
                  <a:pt x="0" y="1"/>
                </a:moveTo>
                <a:lnTo>
                  <a:pt x="887" y="1090"/>
                </a:lnTo>
                <a:lnTo>
                  <a:pt x="0" y="2179"/>
                </a:lnTo>
                <a:lnTo>
                  <a:pt x="1644" y="2179"/>
                </a:lnTo>
                <a:lnTo>
                  <a:pt x="2625" y="1090"/>
                </a:lnTo>
                <a:lnTo>
                  <a:pt x="164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65"/>
          <p:cNvSpPr/>
          <p:nvPr/>
        </p:nvSpPr>
        <p:spPr>
          <a:xfrm>
            <a:off x="7157429" y="3955623"/>
            <a:ext cx="135298" cy="132668"/>
          </a:xfrm>
          <a:custGeom>
            <a:rect b="b" l="l" r="r" t="t"/>
            <a:pathLst>
              <a:path extrusionOk="0" h="2179" w="2222">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995" name="Google Shape;4995;p65"/>
          <p:cNvGrpSpPr/>
          <p:nvPr/>
        </p:nvGrpSpPr>
        <p:grpSpPr>
          <a:xfrm>
            <a:off x="8088458" y="3676639"/>
            <a:ext cx="99312" cy="160797"/>
            <a:chOff x="5059700" y="2334775"/>
            <a:chExt cx="40775" cy="66025"/>
          </a:xfrm>
        </p:grpSpPr>
        <p:sp>
          <p:nvSpPr>
            <p:cNvPr id="4996" name="Google Shape;4996;p65"/>
            <p:cNvSpPr/>
            <p:nvPr/>
          </p:nvSpPr>
          <p:spPr>
            <a:xfrm>
              <a:off x="5059700" y="2334775"/>
              <a:ext cx="12475" cy="10525"/>
            </a:xfrm>
            <a:custGeom>
              <a:rect b="b" l="l" r="r" t="t"/>
              <a:pathLst>
                <a:path extrusionOk="0" h="421" w="499">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65"/>
            <p:cNvSpPr/>
            <p:nvPr/>
          </p:nvSpPr>
          <p:spPr>
            <a:xfrm>
              <a:off x="5059700" y="2348650"/>
              <a:ext cx="12475" cy="10550"/>
            </a:xfrm>
            <a:custGeom>
              <a:rect b="b" l="l" r="r" t="t"/>
              <a:pathLst>
                <a:path extrusionOk="0" h="422" w="499">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65"/>
            <p:cNvSpPr/>
            <p:nvPr/>
          </p:nvSpPr>
          <p:spPr>
            <a:xfrm>
              <a:off x="5059700" y="2362525"/>
              <a:ext cx="12475" cy="10550"/>
            </a:xfrm>
            <a:custGeom>
              <a:rect b="b" l="l" r="r" t="t"/>
              <a:pathLst>
                <a:path extrusionOk="0" h="422" w="499">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65"/>
            <p:cNvSpPr/>
            <p:nvPr/>
          </p:nvSpPr>
          <p:spPr>
            <a:xfrm>
              <a:off x="5059700" y="2376400"/>
              <a:ext cx="12475" cy="10500"/>
            </a:xfrm>
            <a:custGeom>
              <a:rect b="b" l="l" r="r" t="t"/>
              <a:pathLst>
                <a:path extrusionOk="0" h="420" w="499">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65"/>
            <p:cNvSpPr/>
            <p:nvPr/>
          </p:nvSpPr>
          <p:spPr>
            <a:xfrm>
              <a:off x="5059700" y="2390125"/>
              <a:ext cx="12475" cy="10675"/>
            </a:xfrm>
            <a:custGeom>
              <a:rect b="b" l="l" r="r" t="t"/>
              <a:pathLst>
                <a:path extrusionOk="0" h="427" w="499">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65"/>
            <p:cNvSpPr/>
            <p:nvPr/>
          </p:nvSpPr>
          <p:spPr>
            <a:xfrm>
              <a:off x="5073950" y="2348650"/>
              <a:ext cx="12275" cy="10550"/>
            </a:xfrm>
            <a:custGeom>
              <a:rect b="b" l="l" r="r" t="t"/>
              <a:pathLst>
                <a:path extrusionOk="0" h="422" w="491">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65"/>
            <p:cNvSpPr/>
            <p:nvPr/>
          </p:nvSpPr>
          <p:spPr>
            <a:xfrm>
              <a:off x="5073950" y="2362525"/>
              <a:ext cx="12275" cy="10550"/>
            </a:xfrm>
            <a:custGeom>
              <a:rect b="b" l="l" r="r" t="t"/>
              <a:pathLst>
                <a:path extrusionOk="0" h="422" w="491">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65"/>
            <p:cNvSpPr/>
            <p:nvPr/>
          </p:nvSpPr>
          <p:spPr>
            <a:xfrm>
              <a:off x="5074000" y="2376400"/>
              <a:ext cx="12225" cy="10500"/>
            </a:xfrm>
            <a:custGeom>
              <a:rect b="b" l="l" r="r" t="t"/>
              <a:pathLst>
                <a:path extrusionOk="0" h="420" w="489">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65"/>
            <p:cNvSpPr/>
            <p:nvPr/>
          </p:nvSpPr>
          <p:spPr>
            <a:xfrm>
              <a:off x="5088000" y="2362525"/>
              <a:ext cx="12475" cy="10550"/>
            </a:xfrm>
            <a:custGeom>
              <a:rect b="b" l="l" r="r" t="t"/>
              <a:pathLst>
                <a:path extrusionOk="0" h="422" w="499">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5" name="Google Shape;5005;p65"/>
          <p:cNvGrpSpPr/>
          <p:nvPr/>
        </p:nvGrpSpPr>
        <p:grpSpPr>
          <a:xfrm>
            <a:off x="8045622" y="3941771"/>
            <a:ext cx="184984" cy="160371"/>
            <a:chOff x="5037700" y="2430325"/>
            <a:chExt cx="75950" cy="65850"/>
          </a:xfrm>
        </p:grpSpPr>
        <p:sp>
          <p:nvSpPr>
            <p:cNvPr id="5006" name="Google Shape;5006;p65"/>
            <p:cNvSpPr/>
            <p:nvPr/>
          </p:nvSpPr>
          <p:spPr>
            <a:xfrm>
              <a:off x="5059700" y="2430325"/>
              <a:ext cx="53950" cy="65850"/>
            </a:xfrm>
            <a:custGeom>
              <a:rect b="b" l="l" r="r" t="t"/>
              <a:pathLst>
                <a:path extrusionOk="0" h="2634" w="2158">
                  <a:moveTo>
                    <a:pt x="1" y="1"/>
                  </a:moveTo>
                  <a:lnTo>
                    <a:pt x="866" y="1321"/>
                  </a:lnTo>
                  <a:lnTo>
                    <a:pt x="1" y="2633"/>
                  </a:lnTo>
                  <a:lnTo>
                    <a:pt x="1292" y="2633"/>
                  </a:lnTo>
                  <a:lnTo>
                    <a:pt x="2157" y="1321"/>
                  </a:lnTo>
                  <a:lnTo>
                    <a:pt x="1292"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65"/>
            <p:cNvSpPr/>
            <p:nvPr/>
          </p:nvSpPr>
          <p:spPr>
            <a:xfrm>
              <a:off x="5037700" y="2430325"/>
              <a:ext cx="34100" cy="65850"/>
            </a:xfrm>
            <a:custGeom>
              <a:rect b="b" l="l" r="r" t="t"/>
              <a:pathLst>
                <a:path extrusionOk="0" h="2634" w="1364">
                  <a:moveTo>
                    <a:pt x="1" y="1"/>
                  </a:moveTo>
                  <a:lnTo>
                    <a:pt x="866" y="1321"/>
                  </a:lnTo>
                  <a:lnTo>
                    <a:pt x="1" y="2633"/>
                  </a:lnTo>
                  <a:lnTo>
                    <a:pt x="498" y="2633"/>
                  </a:lnTo>
                  <a:lnTo>
                    <a:pt x="1364" y="1321"/>
                  </a:lnTo>
                  <a:lnTo>
                    <a:pt x="49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08" name="Google Shape;5008;p65"/>
          <p:cNvGrpSpPr/>
          <p:nvPr/>
        </p:nvGrpSpPr>
        <p:grpSpPr>
          <a:xfrm>
            <a:off x="7465128" y="3708223"/>
            <a:ext cx="173014" cy="97629"/>
            <a:chOff x="4756975" y="2341800"/>
            <a:chExt cx="91975" cy="51925"/>
          </a:xfrm>
        </p:grpSpPr>
        <p:sp>
          <p:nvSpPr>
            <p:cNvPr id="5009" name="Google Shape;5009;p65"/>
            <p:cNvSpPr/>
            <p:nvPr/>
          </p:nvSpPr>
          <p:spPr>
            <a:xfrm>
              <a:off x="4756975"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65"/>
            <p:cNvSpPr/>
            <p:nvPr/>
          </p:nvSpPr>
          <p:spPr>
            <a:xfrm>
              <a:off x="4777350" y="2341800"/>
              <a:ext cx="10650" cy="9150"/>
            </a:xfrm>
            <a:custGeom>
              <a:rect b="b" l="l" r="r" t="t"/>
              <a:pathLst>
                <a:path extrusionOk="0" h="366" w="426">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65"/>
            <p:cNvSpPr/>
            <p:nvPr/>
          </p:nvSpPr>
          <p:spPr>
            <a:xfrm>
              <a:off x="4797725"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65"/>
            <p:cNvSpPr/>
            <p:nvPr/>
          </p:nvSpPr>
          <p:spPr>
            <a:xfrm>
              <a:off x="4818100" y="2341800"/>
              <a:ext cx="10475" cy="9150"/>
            </a:xfrm>
            <a:custGeom>
              <a:rect b="b" l="l" r="r" t="t"/>
              <a:pathLst>
                <a:path extrusionOk="0" h="366" w="419">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65"/>
            <p:cNvSpPr/>
            <p:nvPr/>
          </p:nvSpPr>
          <p:spPr>
            <a:xfrm>
              <a:off x="4768675" y="2352625"/>
              <a:ext cx="8875" cy="9025"/>
            </a:xfrm>
            <a:custGeom>
              <a:rect b="b" l="l" r="r" t="t"/>
              <a:pathLst>
                <a:path extrusionOk="0" h="361" w="355">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65"/>
            <p:cNvSpPr/>
            <p:nvPr/>
          </p:nvSpPr>
          <p:spPr>
            <a:xfrm>
              <a:off x="4787425" y="2352625"/>
              <a:ext cx="10500" cy="9125"/>
            </a:xfrm>
            <a:custGeom>
              <a:rect b="b" l="l" r="r" t="t"/>
              <a:pathLst>
                <a:path extrusionOk="0" h="365" w="42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65"/>
            <p:cNvSpPr/>
            <p:nvPr/>
          </p:nvSpPr>
          <p:spPr>
            <a:xfrm>
              <a:off x="4809250"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65"/>
            <p:cNvSpPr/>
            <p:nvPr/>
          </p:nvSpPr>
          <p:spPr>
            <a:xfrm>
              <a:off x="4829625" y="2352625"/>
              <a:ext cx="9050" cy="9025"/>
            </a:xfrm>
            <a:custGeom>
              <a:rect b="b" l="l" r="r" t="t"/>
              <a:pathLst>
                <a:path extrusionOk="0" h="361" w="362">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65"/>
            <p:cNvSpPr/>
            <p:nvPr/>
          </p:nvSpPr>
          <p:spPr>
            <a:xfrm>
              <a:off x="4777350" y="2363250"/>
              <a:ext cx="10650" cy="9025"/>
            </a:xfrm>
            <a:custGeom>
              <a:rect b="b" l="l" r="r" t="t"/>
              <a:pathLst>
                <a:path extrusionOk="0" h="361" w="426">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65"/>
            <p:cNvSpPr/>
            <p:nvPr/>
          </p:nvSpPr>
          <p:spPr>
            <a:xfrm>
              <a:off x="4797725"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65"/>
            <p:cNvSpPr/>
            <p:nvPr/>
          </p:nvSpPr>
          <p:spPr>
            <a:xfrm>
              <a:off x="4818100" y="2363250"/>
              <a:ext cx="10475" cy="9025"/>
            </a:xfrm>
            <a:custGeom>
              <a:rect b="b" l="l" r="r" t="t"/>
              <a:pathLst>
                <a:path extrusionOk="0" h="361" w="419">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65"/>
            <p:cNvSpPr/>
            <p:nvPr/>
          </p:nvSpPr>
          <p:spPr>
            <a:xfrm>
              <a:off x="4838475" y="2363250"/>
              <a:ext cx="10475" cy="9025"/>
            </a:xfrm>
            <a:custGeom>
              <a:rect b="b" l="l" r="r" t="t"/>
              <a:pathLst>
                <a:path extrusionOk="0" h="361" w="419">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65"/>
            <p:cNvSpPr/>
            <p:nvPr/>
          </p:nvSpPr>
          <p:spPr>
            <a:xfrm>
              <a:off x="4768675" y="2374075"/>
              <a:ext cx="8875" cy="9050"/>
            </a:xfrm>
            <a:custGeom>
              <a:rect b="b" l="l" r="r" t="t"/>
              <a:pathLst>
                <a:path extrusionOk="0" h="362" w="355">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65"/>
            <p:cNvSpPr/>
            <p:nvPr/>
          </p:nvSpPr>
          <p:spPr>
            <a:xfrm>
              <a:off x="4787425" y="2374075"/>
              <a:ext cx="10500" cy="9150"/>
            </a:xfrm>
            <a:custGeom>
              <a:rect b="b" l="l" r="r" t="t"/>
              <a:pathLst>
                <a:path extrusionOk="0" h="366" w="42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65"/>
            <p:cNvSpPr/>
            <p:nvPr/>
          </p:nvSpPr>
          <p:spPr>
            <a:xfrm>
              <a:off x="4809250"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65"/>
            <p:cNvSpPr/>
            <p:nvPr/>
          </p:nvSpPr>
          <p:spPr>
            <a:xfrm>
              <a:off x="4829625" y="2374075"/>
              <a:ext cx="9050" cy="9050"/>
            </a:xfrm>
            <a:custGeom>
              <a:rect b="b" l="l" r="r" t="t"/>
              <a:pathLst>
                <a:path extrusionOk="0" h="362" w="362">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65"/>
            <p:cNvSpPr/>
            <p:nvPr/>
          </p:nvSpPr>
          <p:spPr>
            <a:xfrm>
              <a:off x="4756975"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65"/>
            <p:cNvSpPr/>
            <p:nvPr/>
          </p:nvSpPr>
          <p:spPr>
            <a:xfrm>
              <a:off x="4777350" y="2384725"/>
              <a:ext cx="10650" cy="9000"/>
            </a:xfrm>
            <a:custGeom>
              <a:rect b="b" l="l" r="r" t="t"/>
              <a:pathLst>
                <a:path extrusionOk="0" h="360" w="426">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65"/>
            <p:cNvSpPr/>
            <p:nvPr/>
          </p:nvSpPr>
          <p:spPr>
            <a:xfrm>
              <a:off x="4797725"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65"/>
            <p:cNvSpPr/>
            <p:nvPr/>
          </p:nvSpPr>
          <p:spPr>
            <a:xfrm>
              <a:off x="4818100" y="2384725"/>
              <a:ext cx="10475" cy="9000"/>
            </a:xfrm>
            <a:custGeom>
              <a:rect b="b" l="l" r="r" t="t"/>
              <a:pathLst>
                <a:path extrusionOk="0" h="360" w="419">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029" name="Google Shape;5029;p65"/>
          <p:cNvGrpSpPr/>
          <p:nvPr/>
        </p:nvGrpSpPr>
        <p:grpSpPr>
          <a:xfrm>
            <a:off x="7732065" y="4196920"/>
            <a:ext cx="212497" cy="175761"/>
            <a:chOff x="4943575" y="2516350"/>
            <a:chExt cx="98675" cy="81700"/>
          </a:xfrm>
        </p:grpSpPr>
        <p:sp>
          <p:nvSpPr>
            <p:cNvPr id="5030" name="Google Shape;5030;p65"/>
            <p:cNvSpPr/>
            <p:nvPr/>
          </p:nvSpPr>
          <p:spPr>
            <a:xfrm>
              <a:off x="5036450" y="2554750"/>
              <a:ext cx="5800" cy="4825"/>
            </a:xfrm>
            <a:custGeom>
              <a:rect b="b" l="l" r="r" t="t"/>
              <a:pathLst>
                <a:path extrusionOk="0" h="193" w="232">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65"/>
            <p:cNvSpPr/>
            <p:nvPr/>
          </p:nvSpPr>
          <p:spPr>
            <a:xfrm>
              <a:off x="5028150" y="2547175"/>
              <a:ext cx="5625" cy="4725"/>
            </a:xfrm>
            <a:custGeom>
              <a:rect b="b" l="l" r="r" t="t"/>
              <a:pathLst>
                <a:path extrusionOk="0" h="189" w="225">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65"/>
            <p:cNvSpPr/>
            <p:nvPr/>
          </p:nvSpPr>
          <p:spPr>
            <a:xfrm>
              <a:off x="5028150" y="2554750"/>
              <a:ext cx="5625" cy="4825"/>
            </a:xfrm>
            <a:custGeom>
              <a:rect b="b" l="l" r="r" t="t"/>
              <a:pathLst>
                <a:path extrusionOk="0" h="193" w="225">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65"/>
            <p:cNvSpPr/>
            <p:nvPr/>
          </p:nvSpPr>
          <p:spPr>
            <a:xfrm>
              <a:off x="5028150" y="2562500"/>
              <a:ext cx="5625" cy="4800"/>
            </a:xfrm>
            <a:custGeom>
              <a:rect b="b" l="l" r="r" t="t"/>
              <a:pathLst>
                <a:path extrusionOk="0" h="192" w="225">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65"/>
            <p:cNvSpPr/>
            <p:nvPr/>
          </p:nvSpPr>
          <p:spPr>
            <a:xfrm>
              <a:off x="501972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65"/>
            <p:cNvSpPr/>
            <p:nvPr/>
          </p:nvSpPr>
          <p:spPr>
            <a:xfrm>
              <a:off x="5019675" y="2547175"/>
              <a:ext cx="5625" cy="4725"/>
            </a:xfrm>
            <a:custGeom>
              <a:rect b="b" l="l" r="r" t="t"/>
              <a:pathLst>
                <a:path extrusionOk="0" h="189" w="225">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65"/>
            <p:cNvSpPr/>
            <p:nvPr/>
          </p:nvSpPr>
          <p:spPr>
            <a:xfrm>
              <a:off x="5019675" y="2554750"/>
              <a:ext cx="5625" cy="4825"/>
            </a:xfrm>
            <a:custGeom>
              <a:rect b="b" l="l" r="r" t="t"/>
              <a:pathLst>
                <a:path extrusionOk="0" h="193" w="225">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65"/>
            <p:cNvSpPr/>
            <p:nvPr/>
          </p:nvSpPr>
          <p:spPr>
            <a:xfrm>
              <a:off x="5019675" y="2562500"/>
              <a:ext cx="5625" cy="4800"/>
            </a:xfrm>
            <a:custGeom>
              <a:rect b="b" l="l" r="r" t="t"/>
              <a:pathLst>
                <a:path extrusionOk="0" h="192" w="225">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65"/>
            <p:cNvSpPr/>
            <p:nvPr/>
          </p:nvSpPr>
          <p:spPr>
            <a:xfrm>
              <a:off x="5019725" y="2570225"/>
              <a:ext cx="5575" cy="4750"/>
            </a:xfrm>
            <a:custGeom>
              <a:rect b="b" l="l" r="r" t="t"/>
              <a:pathLst>
                <a:path extrusionOk="0" h="190" w="223">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65"/>
            <p:cNvSpPr/>
            <p:nvPr/>
          </p:nvSpPr>
          <p:spPr>
            <a:xfrm>
              <a:off x="501120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65"/>
            <p:cNvSpPr/>
            <p:nvPr/>
          </p:nvSpPr>
          <p:spPr>
            <a:xfrm>
              <a:off x="5011250"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65"/>
            <p:cNvSpPr/>
            <p:nvPr/>
          </p:nvSpPr>
          <p:spPr>
            <a:xfrm>
              <a:off x="501120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65"/>
            <p:cNvSpPr/>
            <p:nvPr/>
          </p:nvSpPr>
          <p:spPr>
            <a:xfrm>
              <a:off x="5011200"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65"/>
            <p:cNvSpPr/>
            <p:nvPr/>
          </p:nvSpPr>
          <p:spPr>
            <a:xfrm>
              <a:off x="5011200" y="2562500"/>
              <a:ext cx="5750" cy="4800"/>
            </a:xfrm>
            <a:custGeom>
              <a:rect b="b" l="l" r="r" t="t"/>
              <a:pathLst>
                <a:path extrusionOk="0" h="192" w="23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65"/>
            <p:cNvSpPr/>
            <p:nvPr/>
          </p:nvSpPr>
          <p:spPr>
            <a:xfrm>
              <a:off x="50112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65"/>
            <p:cNvSpPr/>
            <p:nvPr/>
          </p:nvSpPr>
          <p:spPr>
            <a:xfrm>
              <a:off x="5011200"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65"/>
            <p:cNvSpPr/>
            <p:nvPr/>
          </p:nvSpPr>
          <p:spPr>
            <a:xfrm>
              <a:off x="5002725"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65"/>
            <p:cNvSpPr/>
            <p:nvPr/>
          </p:nvSpPr>
          <p:spPr>
            <a:xfrm>
              <a:off x="5002725"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65"/>
            <p:cNvSpPr/>
            <p:nvPr/>
          </p:nvSpPr>
          <p:spPr>
            <a:xfrm>
              <a:off x="5002775" y="2539400"/>
              <a:ext cx="5575" cy="4750"/>
            </a:xfrm>
            <a:custGeom>
              <a:rect b="b" l="l" r="r" t="t"/>
              <a:pathLst>
                <a:path extrusionOk="0" h="190" w="223">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65"/>
            <p:cNvSpPr/>
            <p:nvPr/>
          </p:nvSpPr>
          <p:spPr>
            <a:xfrm>
              <a:off x="5002725"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65"/>
            <p:cNvSpPr/>
            <p:nvPr/>
          </p:nvSpPr>
          <p:spPr>
            <a:xfrm>
              <a:off x="5002725" y="2554750"/>
              <a:ext cx="5625" cy="4825"/>
            </a:xfrm>
            <a:custGeom>
              <a:rect b="b" l="l" r="r" t="t"/>
              <a:pathLst>
                <a:path extrusionOk="0" h="193" w="225">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65"/>
            <p:cNvSpPr/>
            <p:nvPr/>
          </p:nvSpPr>
          <p:spPr>
            <a:xfrm>
              <a:off x="5002725"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65"/>
            <p:cNvSpPr/>
            <p:nvPr/>
          </p:nvSpPr>
          <p:spPr>
            <a:xfrm>
              <a:off x="50027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65"/>
            <p:cNvSpPr/>
            <p:nvPr/>
          </p:nvSpPr>
          <p:spPr>
            <a:xfrm>
              <a:off x="5002725" y="2577825"/>
              <a:ext cx="5625" cy="4825"/>
            </a:xfrm>
            <a:custGeom>
              <a:rect b="b" l="l" r="r" t="t"/>
              <a:pathLst>
                <a:path extrusionOk="0" h="193" w="225">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65"/>
            <p:cNvSpPr/>
            <p:nvPr/>
          </p:nvSpPr>
          <p:spPr>
            <a:xfrm>
              <a:off x="5002725"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65"/>
            <p:cNvSpPr/>
            <p:nvPr/>
          </p:nvSpPr>
          <p:spPr>
            <a:xfrm>
              <a:off x="4994250" y="25163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65"/>
            <p:cNvSpPr/>
            <p:nvPr/>
          </p:nvSpPr>
          <p:spPr>
            <a:xfrm>
              <a:off x="4994250" y="2524100"/>
              <a:ext cx="5750" cy="4775"/>
            </a:xfrm>
            <a:custGeom>
              <a:rect b="b" l="l" r="r" t="t"/>
              <a:pathLst>
                <a:path extrusionOk="0" h="191" w="23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65"/>
            <p:cNvSpPr/>
            <p:nvPr/>
          </p:nvSpPr>
          <p:spPr>
            <a:xfrm>
              <a:off x="4994250" y="2531675"/>
              <a:ext cx="5750" cy="4900"/>
            </a:xfrm>
            <a:custGeom>
              <a:rect b="b" l="l" r="r" t="t"/>
              <a:pathLst>
                <a:path extrusionOk="0" h="196" w="23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65"/>
            <p:cNvSpPr/>
            <p:nvPr/>
          </p:nvSpPr>
          <p:spPr>
            <a:xfrm>
              <a:off x="499430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65"/>
            <p:cNvSpPr/>
            <p:nvPr/>
          </p:nvSpPr>
          <p:spPr>
            <a:xfrm>
              <a:off x="4994250" y="2547175"/>
              <a:ext cx="5750" cy="4725"/>
            </a:xfrm>
            <a:custGeom>
              <a:rect b="b" l="l" r="r" t="t"/>
              <a:pathLst>
                <a:path extrusionOk="0" h="189" w="23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65"/>
            <p:cNvSpPr/>
            <p:nvPr/>
          </p:nvSpPr>
          <p:spPr>
            <a:xfrm>
              <a:off x="499425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65"/>
            <p:cNvSpPr/>
            <p:nvPr/>
          </p:nvSpPr>
          <p:spPr>
            <a:xfrm>
              <a:off x="4994250" y="2562500"/>
              <a:ext cx="5750" cy="4800"/>
            </a:xfrm>
            <a:custGeom>
              <a:rect b="b" l="l" r="r" t="t"/>
              <a:pathLst>
                <a:path extrusionOk="0" h="192" w="23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65"/>
            <p:cNvSpPr/>
            <p:nvPr/>
          </p:nvSpPr>
          <p:spPr>
            <a:xfrm>
              <a:off x="499430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65"/>
            <p:cNvSpPr/>
            <p:nvPr/>
          </p:nvSpPr>
          <p:spPr>
            <a:xfrm>
              <a:off x="499425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65"/>
            <p:cNvSpPr/>
            <p:nvPr/>
          </p:nvSpPr>
          <p:spPr>
            <a:xfrm>
              <a:off x="4994250" y="2585575"/>
              <a:ext cx="5750" cy="4800"/>
            </a:xfrm>
            <a:custGeom>
              <a:rect b="b" l="l" r="r" t="t"/>
              <a:pathLst>
                <a:path extrusionOk="0" h="192" w="23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65"/>
            <p:cNvSpPr/>
            <p:nvPr/>
          </p:nvSpPr>
          <p:spPr>
            <a:xfrm>
              <a:off x="4994250" y="2593150"/>
              <a:ext cx="5750" cy="4900"/>
            </a:xfrm>
            <a:custGeom>
              <a:rect b="b" l="l" r="r" t="t"/>
              <a:pathLst>
                <a:path extrusionOk="0" h="196" w="23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65"/>
            <p:cNvSpPr/>
            <p:nvPr/>
          </p:nvSpPr>
          <p:spPr>
            <a:xfrm>
              <a:off x="4985775"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65"/>
            <p:cNvSpPr/>
            <p:nvPr/>
          </p:nvSpPr>
          <p:spPr>
            <a:xfrm>
              <a:off x="4985825"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65"/>
            <p:cNvSpPr/>
            <p:nvPr/>
          </p:nvSpPr>
          <p:spPr>
            <a:xfrm>
              <a:off x="4985775"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65"/>
            <p:cNvSpPr/>
            <p:nvPr/>
          </p:nvSpPr>
          <p:spPr>
            <a:xfrm>
              <a:off x="4985775"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65"/>
            <p:cNvSpPr/>
            <p:nvPr/>
          </p:nvSpPr>
          <p:spPr>
            <a:xfrm>
              <a:off x="4985775"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65"/>
            <p:cNvSpPr/>
            <p:nvPr/>
          </p:nvSpPr>
          <p:spPr>
            <a:xfrm>
              <a:off x="498582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65"/>
            <p:cNvSpPr/>
            <p:nvPr/>
          </p:nvSpPr>
          <p:spPr>
            <a:xfrm>
              <a:off x="4985775"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65"/>
            <p:cNvSpPr/>
            <p:nvPr/>
          </p:nvSpPr>
          <p:spPr>
            <a:xfrm>
              <a:off x="4977300" y="2531675"/>
              <a:ext cx="5750" cy="4900"/>
            </a:xfrm>
            <a:custGeom>
              <a:rect b="b" l="l" r="r" t="t"/>
              <a:pathLst>
                <a:path extrusionOk="0" h="196" w="23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65"/>
            <p:cNvSpPr/>
            <p:nvPr/>
          </p:nvSpPr>
          <p:spPr>
            <a:xfrm>
              <a:off x="4977350" y="2539400"/>
              <a:ext cx="5575" cy="4750"/>
            </a:xfrm>
            <a:custGeom>
              <a:rect b="b" l="l" r="r" t="t"/>
              <a:pathLst>
                <a:path extrusionOk="0" h="190" w="223">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65"/>
            <p:cNvSpPr/>
            <p:nvPr/>
          </p:nvSpPr>
          <p:spPr>
            <a:xfrm>
              <a:off x="4977300" y="2547175"/>
              <a:ext cx="5750" cy="4725"/>
            </a:xfrm>
            <a:custGeom>
              <a:rect b="b" l="l" r="r" t="t"/>
              <a:pathLst>
                <a:path extrusionOk="0" h="189" w="23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65"/>
            <p:cNvSpPr/>
            <p:nvPr/>
          </p:nvSpPr>
          <p:spPr>
            <a:xfrm>
              <a:off x="4977300" y="2554750"/>
              <a:ext cx="5625" cy="4825"/>
            </a:xfrm>
            <a:custGeom>
              <a:rect b="b" l="l" r="r" t="t"/>
              <a:pathLst>
                <a:path extrusionOk="0" h="193" w="225">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65"/>
            <p:cNvSpPr/>
            <p:nvPr/>
          </p:nvSpPr>
          <p:spPr>
            <a:xfrm>
              <a:off x="4977300" y="2562500"/>
              <a:ext cx="5750" cy="4800"/>
            </a:xfrm>
            <a:custGeom>
              <a:rect b="b" l="l" r="r" t="t"/>
              <a:pathLst>
                <a:path extrusionOk="0" h="192" w="23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65"/>
            <p:cNvSpPr/>
            <p:nvPr/>
          </p:nvSpPr>
          <p:spPr>
            <a:xfrm>
              <a:off x="4977350"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65"/>
            <p:cNvSpPr/>
            <p:nvPr/>
          </p:nvSpPr>
          <p:spPr>
            <a:xfrm>
              <a:off x="4977300" y="2577825"/>
              <a:ext cx="5625" cy="4825"/>
            </a:xfrm>
            <a:custGeom>
              <a:rect b="b" l="l" r="r" t="t"/>
              <a:pathLst>
                <a:path extrusionOk="0" h="193" w="225">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65"/>
            <p:cNvSpPr/>
            <p:nvPr/>
          </p:nvSpPr>
          <p:spPr>
            <a:xfrm>
              <a:off x="4968825" y="2531675"/>
              <a:ext cx="5750" cy="4900"/>
            </a:xfrm>
            <a:custGeom>
              <a:rect b="b" l="l" r="r" t="t"/>
              <a:pathLst>
                <a:path extrusionOk="0" h="196" w="23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65"/>
            <p:cNvSpPr/>
            <p:nvPr/>
          </p:nvSpPr>
          <p:spPr>
            <a:xfrm>
              <a:off x="4968875" y="2539400"/>
              <a:ext cx="5700" cy="4750"/>
            </a:xfrm>
            <a:custGeom>
              <a:rect b="b" l="l" r="r" t="t"/>
              <a:pathLst>
                <a:path extrusionOk="0" h="190" w="228">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65"/>
            <p:cNvSpPr/>
            <p:nvPr/>
          </p:nvSpPr>
          <p:spPr>
            <a:xfrm>
              <a:off x="4968825" y="2547175"/>
              <a:ext cx="5750" cy="4725"/>
            </a:xfrm>
            <a:custGeom>
              <a:rect b="b" l="l" r="r" t="t"/>
              <a:pathLst>
                <a:path extrusionOk="0" h="189" w="23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65"/>
            <p:cNvSpPr/>
            <p:nvPr/>
          </p:nvSpPr>
          <p:spPr>
            <a:xfrm>
              <a:off x="4968825" y="2554750"/>
              <a:ext cx="5800" cy="4825"/>
            </a:xfrm>
            <a:custGeom>
              <a:rect b="b" l="l" r="r" t="t"/>
              <a:pathLst>
                <a:path extrusionOk="0" h="193" w="232">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65"/>
            <p:cNvSpPr/>
            <p:nvPr/>
          </p:nvSpPr>
          <p:spPr>
            <a:xfrm>
              <a:off x="4968825" y="2562500"/>
              <a:ext cx="5750" cy="4800"/>
            </a:xfrm>
            <a:custGeom>
              <a:rect b="b" l="l" r="r" t="t"/>
              <a:pathLst>
                <a:path extrusionOk="0" h="192" w="23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65"/>
            <p:cNvSpPr/>
            <p:nvPr/>
          </p:nvSpPr>
          <p:spPr>
            <a:xfrm>
              <a:off x="4968875" y="2570225"/>
              <a:ext cx="5700" cy="4750"/>
            </a:xfrm>
            <a:custGeom>
              <a:rect b="b" l="l" r="r" t="t"/>
              <a:pathLst>
                <a:path extrusionOk="0" h="190" w="228">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65"/>
            <p:cNvSpPr/>
            <p:nvPr/>
          </p:nvSpPr>
          <p:spPr>
            <a:xfrm>
              <a:off x="4968825" y="2577825"/>
              <a:ext cx="5800" cy="4825"/>
            </a:xfrm>
            <a:custGeom>
              <a:rect b="b" l="l" r="r" t="t"/>
              <a:pathLst>
                <a:path extrusionOk="0" h="193" w="232">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65"/>
            <p:cNvSpPr/>
            <p:nvPr/>
          </p:nvSpPr>
          <p:spPr>
            <a:xfrm>
              <a:off x="4960525" y="2531675"/>
              <a:ext cx="5625" cy="4900"/>
            </a:xfrm>
            <a:custGeom>
              <a:rect b="b" l="l" r="r" t="t"/>
              <a:pathLst>
                <a:path extrusionOk="0" h="196" w="225">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65"/>
            <p:cNvSpPr/>
            <p:nvPr/>
          </p:nvSpPr>
          <p:spPr>
            <a:xfrm>
              <a:off x="4960575" y="2539400"/>
              <a:ext cx="5575" cy="4750"/>
            </a:xfrm>
            <a:custGeom>
              <a:rect b="b" l="l" r="r" t="t"/>
              <a:pathLst>
                <a:path extrusionOk="0" h="190" w="223">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65"/>
            <p:cNvSpPr/>
            <p:nvPr/>
          </p:nvSpPr>
          <p:spPr>
            <a:xfrm>
              <a:off x="4960525" y="2547175"/>
              <a:ext cx="5625" cy="4725"/>
            </a:xfrm>
            <a:custGeom>
              <a:rect b="b" l="l" r="r" t="t"/>
              <a:pathLst>
                <a:path extrusionOk="0" h="189" w="225">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65"/>
            <p:cNvSpPr/>
            <p:nvPr/>
          </p:nvSpPr>
          <p:spPr>
            <a:xfrm>
              <a:off x="4960525" y="2554750"/>
              <a:ext cx="5625" cy="4825"/>
            </a:xfrm>
            <a:custGeom>
              <a:rect b="b" l="l" r="r" t="t"/>
              <a:pathLst>
                <a:path extrusionOk="0" h="193" w="225">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65"/>
            <p:cNvSpPr/>
            <p:nvPr/>
          </p:nvSpPr>
          <p:spPr>
            <a:xfrm>
              <a:off x="4960525" y="2562500"/>
              <a:ext cx="5625" cy="4800"/>
            </a:xfrm>
            <a:custGeom>
              <a:rect b="b" l="l" r="r" t="t"/>
              <a:pathLst>
                <a:path extrusionOk="0" h="192" w="225">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65"/>
            <p:cNvSpPr/>
            <p:nvPr/>
          </p:nvSpPr>
          <p:spPr>
            <a:xfrm>
              <a:off x="4960575" y="2570225"/>
              <a:ext cx="5575" cy="4750"/>
            </a:xfrm>
            <a:custGeom>
              <a:rect b="b" l="l" r="r" t="t"/>
              <a:pathLst>
                <a:path extrusionOk="0" h="190" w="223">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65"/>
            <p:cNvSpPr/>
            <p:nvPr/>
          </p:nvSpPr>
          <p:spPr>
            <a:xfrm>
              <a:off x="4960525" y="2577825"/>
              <a:ext cx="5625" cy="4825"/>
            </a:xfrm>
            <a:custGeom>
              <a:rect b="b" l="l" r="r" t="t"/>
              <a:pathLst>
                <a:path extrusionOk="0" h="193" w="225">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65"/>
            <p:cNvSpPr/>
            <p:nvPr/>
          </p:nvSpPr>
          <p:spPr>
            <a:xfrm>
              <a:off x="4952050" y="2531675"/>
              <a:ext cx="5625" cy="4900"/>
            </a:xfrm>
            <a:custGeom>
              <a:rect b="b" l="l" r="r" t="t"/>
              <a:pathLst>
                <a:path extrusionOk="0" h="196" w="225">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65"/>
            <p:cNvSpPr/>
            <p:nvPr/>
          </p:nvSpPr>
          <p:spPr>
            <a:xfrm>
              <a:off x="4952100" y="2539400"/>
              <a:ext cx="5575" cy="4750"/>
            </a:xfrm>
            <a:custGeom>
              <a:rect b="b" l="l" r="r" t="t"/>
              <a:pathLst>
                <a:path extrusionOk="0" h="190" w="223">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65"/>
            <p:cNvSpPr/>
            <p:nvPr/>
          </p:nvSpPr>
          <p:spPr>
            <a:xfrm>
              <a:off x="4952050" y="2547175"/>
              <a:ext cx="5625" cy="4725"/>
            </a:xfrm>
            <a:custGeom>
              <a:rect b="b" l="l" r="r" t="t"/>
              <a:pathLst>
                <a:path extrusionOk="0" h="189" w="225">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65"/>
            <p:cNvSpPr/>
            <p:nvPr/>
          </p:nvSpPr>
          <p:spPr>
            <a:xfrm>
              <a:off x="4952050"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65"/>
            <p:cNvSpPr/>
            <p:nvPr/>
          </p:nvSpPr>
          <p:spPr>
            <a:xfrm>
              <a:off x="4952050" y="2562500"/>
              <a:ext cx="5625" cy="4800"/>
            </a:xfrm>
            <a:custGeom>
              <a:rect b="b" l="l" r="r" t="t"/>
              <a:pathLst>
                <a:path extrusionOk="0" h="192" w="225">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65"/>
            <p:cNvSpPr/>
            <p:nvPr/>
          </p:nvSpPr>
          <p:spPr>
            <a:xfrm>
              <a:off x="4952100" y="2570225"/>
              <a:ext cx="5575" cy="4750"/>
            </a:xfrm>
            <a:custGeom>
              <a:rect b="b" l="l" r="r" t="t"/>
              <a:pathLst>
                <a:path extrusionOk="0" h="190" w="223">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65"/>
            <p:cNvSpPr/>
            <p:nvPr/>
          </p:nvSpPr>
          <p:spPr>
            <a:xfrm>
              <a:off x="4952050"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65"/>
            <p:cNvSpPr/>
            <p:nvPr/>
          </p:nvSpPr>
          <p:spPr>
            <a:xfrm>
              <a:off x="4943575" y="2531675"/>
              <a:ext cx="5750" cy="4900"/>
            </a:xfrm>
            <a:custGeom>
              <a:rect b="b" l="l" r="r" t="t"/>
              <a:pathLst>
                <a:path extrusionOk="0" h="196" w="23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65"/>
            <p:cNvSpPr/>
            <p:nvPr/>
          </p:nvSpPr>
          <p:spPr>
            <a:xfrm>
              <a:off x="4943625" y="2539400"/>
              <a:ext cx="5575" cy="4750"/>
            </a:xfrm>
            <a:custGeom>
              <a:rect b="b" l="l" r="r" t="t"/>
              <a:pathLst>
                <a:path extrusionOk="0" h="190" w="223">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65"/>
            <p:cNvSpPr/>
            <p:nvPr/>
          </p:nvSpPr>
          <p:spPr>
            <a:xfrm>
              <a:off x="4943575" y="2547175"/>
              <a:ext cx="5750" cy="4725"/>
            </a:xfrm>
            <a:custGeom>
              <a:rect b="b" l="l" r="r" t="t"/>
              <a:pathLst>
                <a:path extrusionOk="0" h="189" w="23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65"/>
            <p:cNvSpPr/>
            <p:nvPr/>
          </p:nvSpPr>
          <p:spPr>
            <a:xfrm>
              <a:off x="4943575" y="2554750"/>
              <a:ext cx="5625" cy="4825"/>
            </a:xfrm>
            <a:custGeom>
              <a:rect b="b" l="l" r="r" t="t"/>
              <a:pathLst>
                <a:path extrusionOk="0" h="193" w="225">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65"/>
            <p:cNvSpPr/>
            <p:nvPr/>
          </p:nvSpPr>
          <p:spPr>
            <a:xfrm>
              <a:off x="4943575" y="2562500"/>
              <a:ext cx="5750" cy="4800"/>
            </a:xfrm>
            <a:custGeom>
              <a:rect b="b" l="l" r="r" t="t"/>
              <a:pathLst>
                <a:path extrusionOk="0" h="192" w="23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65"/>
            <p:cNvSpPr/>
            <p:nvPr/>
          </p:nvSpPr>
          <p:spPr>
            <a:xfrm>
              <a:off x="4943625" y="2570225"/>
              <a:ext cx="5700" cy="4750"/>
            </a:xfrm>
            <a:custGeom>
              <a:rect b="b" l="l" r="r" t="t"/>
              <a:pathLst>
                <a:path extrusionOk="0" h="190" w="228">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65"/>
            <p:cNvSpPr/>
            <p:nvPr/>
          </p:nvSpPr>
          <p:spPr>
            <a:xfrm>
              <a:off x="4943575" y="2577825"/>
              <a:ext cx="5625" cy="4825"/>
            </a:xfrm>
            <a:custGeom>
              <a:rect b="b" l="l" r="r" t="t"/>
              <a:pathLst>
                <a:path extrusionOk="0" h="193" w="225">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08" name="Google Shape;5108;p65"/>
          <p:cNvGrpSpPr/>
          <p:nvPr/>
        </p:nvGrpSpPr>
        <p:grpSpPr>
          <a:xfrm>
            <a:off x="1990126" y="3423163"/>
            <a:ext cx="965351" cy="134611"/>
            <a:chOff x="4411970" y="2962952"/>
            <a:chExt cx="706544" cy="104212"/>
          </a:xfrm>
        </p:grpSpPr>
        <p:sp>
          <p:nvSpPr>
            <p:cNvPr id="5109" name="Google Shape;5109;p65"/>
            <p:cNvSpPr/>
            <p:nvPr/>
          </p:nvSpPr>
          <p:spPr>
            <a:xfrm>
              <a:off x="4583864" y="2962952"/>
              <a:ext cx="534651" cy="104077"/>
            </a:xfrm>
            <a:custGeom>
              <a:rect b="b" l="l" r="r" t="t"/>
              <a:pathLst>
                <a:path extrusionOk="0" h="2305" w="11841">
                  <a:moveTo>
                    <a:pt x="1155" y="0"/>
                  </a:moveTo>
                  <a:lnTo>
                    <a:pt x="0" y="2304"/>
                  </a:lnTo>
                  <a:lnTo>
                    <a:pt x="11410" y="2304"/>
                  </a:lnTo>
                  <a:lnTo>
                    <a:pt x="11840" y="1153"/>
                  </a:lnTo>
                  <a:lnTo>
                    <a:pt x="11410" y="0"/>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65"/>
            <p:cNvSpPr/>
            <p:nvPr/>
          </p:nvSpPr>
          <p:spPr>
            <a:xfrm>
              <a:off x="4411970" y="2963088"/>
              <a:ext cx="124124" cy="104077"/>
            </a:xfrm>
            <a:custGeom>
              <a:rect b="b" l="l" r="r" t="t"/>
              <a:pathLst>
                <a:path extrusionOk="0" h="2305" w="2749">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65"/>
            <p:cNvSpPr/>
            <p:nvPr/>
          </p:nvSpPr>
          <p:spPr>
            <a:xfrm>
              <a:off x="4496946" y="2963133"/>
              <a:ext cx="79920" cy="104031"/>
            </a:xfrm>
            <a:custGeom>
              <a:rect b="b" l="l" r="r" t="t"/>
              <a:pathLst>
                <a:path extrusionOk="0" h="2304" w="1770">
                  <a:moveTo>
                    <a:pt x="1227" y="1"/>
                  </a:moveTo>
                  <a:lnTo>
                    <a:pt x="0" y="2304"/>
                  </a:lnTo>
                  <a:lnTo>
                    <a:pt x="542" y="2304"/>
                  </a:lnTo>
                  <a:lnTo>
                    <a:pt x="1770"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65"/>
            <p:cNvSpPr/>
            <p:nvPr/>
          </p:nvSpPr>
          <p:spPr>
            <a:xfrm>
              <a:off x="4537628" y="2963133"/>
              <a:ext cx="79965" cy="104031"/>
            </a:xfrm>
            <a:custGeom>
              <a:rect b="b" l="l" r="r" t="t"/>
              <a:pathLst>
                <a:path extrusionOk="0" h="2304" w="1771">
                  <a:moveTo>
                    <a:pt x="1229" y="1"/>
                  </a:moveTo>
                  <a:lnTo>
                    <a:pt x="1" y="2304"/>
                  </a:lnTo>
                  <a:lnTo>
                    <a:pt x="544" y="2304"/>
                  </a:lnTo>
                  <a:lnTo>
                    <a:pt x="1770"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3" name="Google Shape;5113;p65"/>
          <p:cNvGrpSpPr/>
          <p:nvPr/>
        </p:nvGrpSpPr>
        <p:grpSpPr>
          <a:xfrm>
            <a:off x="1990126" y="3012077"/>
            <a:ext cx="960158" cy="289172"/>
            <a:chOff x="4411970" y="2726085"/>
            <a:chExt cx="643107" cy="193659"/>
          </a:xfrm>
        </p:grpSpPr>
        <p:sp>
          <p:nvSpPr>
            <p:cNvPr id="5114" name="Google Shape;5114;p65"/>
            <p:cNvSpPr/>
            <p:nvPr/>
          </p:nvSpPr>
          <p:spPr>
            <a:xfrm>
              <a:off x="4411970" y="2726085"/>
              <a:ext cx="118796" cy="193659"/>
            </a:xfrm>
            <a:custGeom>
              <a:rect b="b" l="l" r="r" t="t"/>
              <a:pathLst>
                <a:path extrusionOk="0" h="4289" w="2631">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65"/>
            <p:cNvSpPr/>
            <p:nvPr/>
          </p:nvSpPr>
          <p:spPr>
            <a:xfrm>
              <a:off x="4426058" y="2791601"/>
              <a:ext cx="36167" cy="62627"/>
            </a:xfrm>
            <a:custGeom>
              <a:rect b="b" l="l" r="r" t="t"/>
              <a:pathLst>
                <a:path extrusionOk="0" h="1387" w="801">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65"/>
            <p:cNvSpPr/>
            <p:nvPr/>
          </p:nvSpPr>
          <p:spPr>
            <a:xfrm>
              <a:off x="4456806" y="2743875"/>
              <a:ext cx="598271" cy="157989"/>
            </a:xfrm>
            <a:custGeom>
              <a:rect b="b" l="l" r="r" t="t"/>
              <a:pathLst>
                <a:path extrusionOk="0" h="3499" w="1325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17" name="Google Shape;5117;p65"/>
          <p:cNvGrpSpPr/>
          <p:nvPr/>
        </p:nvGrpSpPr>
        <p:grpSpPr>
          <a:xfrm>
            <a:off x="993018" y="3278187"/>
            <a:ext cx="833173" cy="259209"/>
            <a:chOff x="4411970" y="4340222"/>
            <a:chExt cx="779467" cy="242683"/>
          </a:xfrm>
        </p:grpSpPr>
        <p:sp>
          <p:nvSpPr>
            <p:cNvPr id="5118" name="Google Shape;5118;p65"/>
            <p:cNvSpPr/>
            <p:nvPr/>
          </p:nvSpPr>
          <p:spPr>
            <a:xfrm>
              <a:off x="4411970" y="4340222"/>
              <a:ext cx="121370" cy="121370"/>
            </a:xfrm>
            <a:custGeom>
              <a:rect b="b" l="l" r="r" t="t"/>
              <a:pathLst>
                <a:path extrusionOk="0" h="2688" w="2688">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65"/>
            <p:cNvSpPr/>
            <p:nvPr/>
          </p:nvSpPr>
          <p:spPr>
            <a:xfrm>
              <a:off x="4457032" y="4385284"/>
              <a:ext cx="152661" cy="152615"/>
            </a:xfrm>
            <a:custGeom>
              <a:rect b="b" l="l" r="r" t="t"/>
              <a:pathLst>
                <a:path extrusionOk="0" h="3380" w="3381">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65"/>
            <p:cNvSpPr/>
            <p:nvPr/>
          </p:nvSpPr>
          <p:spPr>
            <a:xfrm>
              <a:off x="4533392" y="4383749"/>
              <a:ext cx="658046" cy="199155"/>
            </a:xfrm>
            <a:custGeom>
              <a:rect b="b" l="l" r="r" t="t"/>
              <a:pathLst>
                <a:path extrusionOk="0" h="4997" w="16511">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1" name="Google Shape;5121;p65"/>
          <p:cNvGrpSpPr/>
          <p:nvPr/>
        </p:nvGrpSpPr>
        <p:grpSpPr>
          <a:xfrm>
            <a:off x="1990126" y="2673933"/>
            <a:ext cx="965160" cy="216230"/>
            <a:chOff x="4411970" y="2468674"/>
            <a:chExt cx="747317" cy="167425"/>
          </a:xfrm>
        </p:grpSpPr>
        <p:sp>
          <p:nvSpPr>
            <p:cNvPr id="5122" name="Google Shape;5122;p65"/>
            <p:cNvSpPr/>
            <p:nvPr/>
          </p:nvSpPr>
          <p:spPr>
            <a:xfrm>
              <a:off x="4411970" y="2468674"/>
              <a:ext cx="216235" cy="167425"/>
            </a:xfrm>
            <a:custGeom>
              <a:rect b="b" l="l" r="r" t="t"/>
              <a:pathLst>
                <a:path extrusionOk="0" h="3708" w="4789">
                  <a:moveTo>
                    <a:pt x="1" y="0"/>
                  </a:moveTo>
                  <a:lnTo>
                    <a:pt x="1" y="3707"/>
                  </a:lnTo>
                  <a:lnTo>
                    <a:pt x="3381" y="3707"/>
                  </a:lnTo>
                  <a:lnTo>
                    <a:pt x="4789" y="1853"/>
                  </a:lnTo>
                  <a:lnTo>
                    <a:pt x="3381"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65"/>
            <p:cNvSpPr/>
            <p:nvPr/>
          </p:nvSpPr>
          <p:spPr>
            <a:xfrm>
              <a:off x="4564629" y="2468674"/>
              <a:ext cx="594658" cy="167425"/>
            </a:xfrm>
            <a:custGeom>
              <a:rect b="b" l="l" r="r" t="t"/>
              <a:pathLst>
                <a:path extrusionOk="0" h="3708" w="13170">
                  <a:moveTo>
                    <a:pt x="0" y="0"/>
                  </a:moveTo>
                  <a:lnTo>
                    <a:pt x="1408" y="1853"/>
                  </a:lnTo>
                  <a:lnTo>
                    <a:pt x="0" y="3707"/>
                  </a:lnTo>
                  <a:lnTo>
                    <a:pt x="13169" y="3707"/>
                  </a:lnTo>
                  <a:lnTo>
                    <a:pt x="1316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24" name="Google Shape;5124;p65"/>
          <p:cNvGrpSpPr/>
          <p:nvPr/>
        </p:nvGrpSpPr>
        <p:grpSpPr>
          <a:xfrm>
            <a:off x="988873" y="2578650"/>
            <a:ext cx="810451" cy="319148"/>
            <a:chOff x="4411970" y="3686602"/>
            <a:chExt cx="797845" cy="314215"/>
          </a:xfrm>
        </p:grpSpPr>
        <p:sp>
          <p:nvSpPr>
            <p:cNvPr id="5125" name="Google Shape;5125;p65"/>
            <p:cNvSpPr/>
            <p:nvPr/>
          </p:nvSpPr>
          <p:spPr>
            <a:xfrm>
              <a:off x="4411970" y="3780383"/>
              <a:ext cx="797845" cy="220435"/>
            </a:xfrm>
            <a:custGeom>
              <a:rect b="b" l="l" r="r" t="t"/>
              <a:pathLst>
                <a:path extrusionOk="0" h="4882" w="1767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65"/>
            <p:cNvSpPr/>
            <p:nvPr/>
          </p:nvSpPr>
          <p:spPr>
            <a:xfrm>
              <a:off x="4411970" y="3940447"/>
              <a:ext cx="60414" cy="60369"/>
            </a:xfrm>
            <a:custGeom>
              <a:rect b="b" l="l" r="r" t="t"/>
              <a:pathLst>
                <a:path extrusionOk="0" h="1337" w="1338">
                  <a:moveTo>
                    <a:pt x="1" y="1"/>
                  </a:moveTo>
                  <a:lnTo>
                    <a:pt x="1" y="1336"/>
                  </a:lnTo>
                  <a:lnTo>
                    <a:pt x="1338" y="1336"/>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65"/>
            <p:cNvSpPr/>
            <p:nvPr/>
          </p:nvSpPr>
          <p:spPr>
            <a:xfrm>
              <a:off x="4411970" y="3686602"/>
              <a:ext cx="228743" cy="228743"/>
            </a:xfrm>
            <a:custGeom>
              <a:rect b="b" l="l" r="r" t="t"/>
              <a:pathLst>
                <a:path extrusionOk="0" h="5066" w="5066">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65"/>
            <p:cNvSpPr/>
            <p:nvPr/>
          </p:nvSpPr>
          <p:spPr>
            <a:xfrm>
              <a:off x="4442628" y="3717261"/>
              <a:ext cx="167425" cy="167425"/>
            </a:xfrm>
            <a:custGeom>
              <a:rect b="b" l="l" r="r" t="t"/>
              <a:pathLst>
                <a:path extrusionOk="0" h="3708" w="3708">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65"/>
            <p:cNvSpPr/>
            <p:nvPr/>
          </p:nvSpPr>
          <p:spPr>
            <a:xfrm>
              <a:off x="4455090" y="3729723"/>
              <a:ext cx="142546" cy="142546"/>
            </a:xfrm>
            <a:custGeom>
              <a:rect b="b" l="l" r="r" t="t"/>
              <a:pathLst>
                <a:path extrusionOk="0" h="3157" w="3157">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130" name="Google Shape;5130;p65"/>
          <p:cNvSpPr/>
          <p:nvPr/>
        </p:nvSpPr>
        <p:spPr>
          <a:xfrm>
            <a:off x="981722" y="2987237"/>
            <a:ext cx="822545" cy="195833"/>
          </a:xfrm>
          <a:custGeom>
            <a:rect b="b" l="l" r="r" t="t"/>
            <a:pathLst>
              <a:path extrusionOk="0" h="4270" w="17936">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31" name="Google Shape;5131;p65"/>
          <p:cNvGrpSpPr/>
          <p:nvPr/>
        </p:nvGrpSpPr>
        <p:grpSpPr>
          <a:xfrm>
            <a:off x="988970" y="2333174"/>
            <a:ext cx="1970333" cy="208784"/>
            <a:chOff x="6336019" y="3733725"/>
            <a:chExt cx="2566206" cy="351310"/>
          </a:xfrm>
        </p:grpSpPr>
        <p:sp>
          <p:nvSpPr>
            <p:cNvPr id="5132" name="Google Shape;5132;p65"/>
            <p:cNvSpPr/>
            <p:nvPr/>
          </p:nvSpPr>
          <p:spPr>
            <a:xfrm>
              <a:off x="6336019" y="3733735"/>
              <a:ext cx="1881300" cy="351300"/>
            </a:xfrm>
            <a:prstGeom prst="homePlate">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65"/>
            <p:cNvSpPr/>
            <p:nvPr/>
          </p:nvSpPr>
          <p:spPr>
            <a:xfrm>
              <a:off x="80985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65"/>
            <p:cNvSpPr/>
            <p:nvPr/>
          </p:nvSpPr>
          <p:spPr>
            <a:xfrm>
              <a:off x="83271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65"/>
            <p:cNvSpPr/>
            <p:nvPr/>
          </p:nvSpPr>
          <p:spPr>
            <a:xfrm>
              <a:off x="8555725" y="3733725"/>
              <a:ext cx="346500" cy="351300"/>
            </a:xfrm>
            <a:prstGeom prst="chevron">
              <a:avLst>
                <a:gd fmla="val 50000"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6" name="Google Shape;5136;p65"/>
          <p:cNvGrpSpPr/>
          <p:nvPr/>
        </p:nvGrpSpPr>
        <p:grpSpPr>
          <a:xfrm>
            <a:off x="1990126" y="3940729"/>
            <a:ext cx="946551" cy="153200"/>
            <a:chOff x="4404545" y="3301592"/>
            <a:chExt cx="782403" cy="129272"/>
          </a:xfrm>
        </p:grpSpPr>
        <p:sp>
          <p:nvSpPr>
            <p:cNvPr id="5137" name="Google Shape;5137;p65"/>
            <p:cNvSpPr/>
            <p:nvPr/>
          </p:nvSpPr>
          <p:spPr>
            <a:xfrm>
              <a:off x="4404545" y="3301592"/>
              <a:ext cx="782403" cy="129272"/>
            </a:xfrm>
            <a:custGeom>
              <a:rect b="b" l="l" r="r" t="t"/>
              <a:pathLst>
                <a:path extrusionOk="0" h="2863" w="17328">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65"/>
            <p:cNvSpPr/>
            <p:nvPr/>
          </p:nvSpPr>
          <p:spPr>
            <a:xfrm>
              <a:off x="4416034" y="3308320"/>
              <a:ext cx="120286" cy="115726"/>
            </a:xfrm>
            <a:custGeom>
              <a:rect b="b" l="l" r="r" t="t"/>
              <a:pathLst>
                <a:path extrusionOk="0" h="2563" w="2664">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39" name="Google Shape;5139;p65"/>
          <p:cNvGrpSpPr/>
          <p:nvPr/>
        </p:nvGrpSpPr>
        <p:grpSpPr>
          <a:xfrm>
            <a:off x="1990126" y="3679688"/>
            <a:ext cx="962257" cy="139127"/>
            <a:chOff x="4411970" y="3131459"/>
            <a:chExt cx="710520" cy="117397"/>
          </a:xfrm>
        </p:grpSpPr>
        <p:sp>
          <p:nvSpPr>
            <p:cNvPr id="5140" name="Google Shape;5140;p65"/>
            <p:cNvSpPr/>
            <p:nvPr/>
          </p:nvSpPr>
          <p:spPr>
            <a:xfrm>
              <a:off x="4411970" y="3131459"/>
              <a:ext cx="710520" cy="117397"/>
            </a:xfrm>
            <a:custGeom>
              <a:rect b="b" l="l" r="r" t="t"/>
              <a:pathLst>
                <a:path extrusionOk="0" h="2600" w="15736">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65"/>
            <p:cNvSpPr/>
            <p:nvPr/>
          </p:nvSpPr>
          <p:spPr>
            <a:xfrm>
              <a:off x="4411970" y="3131459"/>
              <a:ext cx="168012" cy="117397"/>
            </a:xfrm>
            <a:custGeom>
              <a:rect b="b" l="l" r="r" t="t"/>
              <a:pathLst>
                <a:path extrusionOk="0" h="2600" w="3721">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descr="Timeline background shape" id="5142" name="Google Shape;5142;p65"/>
          <p:cNvSpPr/>
          <p:nvPr/>
        </p:nvSpPr>
        <p:spPr>
          <a:xfrm>
            <a:off x="1990126" y="4215843"/>
            <a:ext cx="960300" cy="153000"/>
          </a:xfrm>
          <a:prstGeom prst="homePlate">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143" name="Google Shape;5143;p65"/>
          <p:cNvGrpSpPr/>
          <p:nvPr/>
        </p:nvGrpSpPr>
        <p:grpSpPr>
          <a:xfrm>
            <a:off x="990271" y="3614482"/>
            <a:ext cx="823838" cy="458988"/>
            <a:chOff x="4411970" y="1801825"/>
            <a:chExt cx="734586" cy="409262"/>
          </a:xfrm>
        </p:grpSpPr>
        <p:sp>
          <p:nvSpPr>
            <p:cNvPr id="5144" name="Google Shape;5144;p65"/>
            <p:cNvSpPr/>
            <p:nvPr/>
          </p:nvSpPr>
          <p:spPr>
            <a:xfrm>
              <a:off x="4411970" y="1801825"/>
              <a:ext cx="734586" cy="409262"/>
            </a:xfrm>
            <a:custGeom>
              <a:rect b="b" l="l" r="r" t="t"/>
              <a:pathLst>
                <a:path extrusionOk="0" h="9064" w="16269">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65"/>
            <p:cNvSpPr/>
            <p:nvPr/>
          </p:nvSpPr>
          <p:spPr>
            <a:xfrm>
              <a:off x="4411970" y="1801825"/>
              <a:ext cx="184087" cy="330923"/>
            </a:xfrm>
            <a:custGeom>
              <a:rect b="b" l="l" r="r" t="t"/>
              <a:pathLst>
                <a:path extrusionOk="0" h="7329" w="4077">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6" name="Google Shape;5146;p65"/>
          <p:cNvGrpSpPr/>
          <p:nvPr/>
        </p:nvGrpSpPr>
        <p:grpSpPr>
          <a:xfrm>
            <a:off x="990271" y="4162908"/>
            <a:ext cx="856348" cy="212039"/>
            <a:chOff x="4411970" y="2233974"/>
            <a:chExt cx="763574" cy="189068"/>
          </a:xfrm>
        </p:grpSpPr>
        <p:sp>
          <p:nvSpPr>
            <p:cNvPr id="5147" name="Google Shape;5147;p65"/>
            <p:cNvSpPr/>
            <p:nvPr/>
          </p:nvSpPr>
          <p:spPr>
            <a:xfrm>
              <a:off x="4411970" y="2278599"/>
              <a:ext cx="763574" cy="144443"/>
            </a:xfrm>
            <a:custGeom>
              <a:rect b="b" l="l" r="r" t="t"/>
              <a:pathLst>
                <a:path extrusionOk="0" h="3199" w="16911">
                  <a:moveTo>
                    <a:pt x="1" y="1"/>
                  </a:moveTo>
                  <a:lnTo>
                    <a:pt x="1" y="3198"/>
                  </a:lnTo>
                  <a:lnTo>
                    <a:pt x="16911" y="3198"/>
                  </a:lnTo>
                  <a:lnTo>
                    <a:pt x="1691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65"/>
            <p:cNvSpPr/>
            <p:nvPr/>
          </p:nvSpPr>
          <p:spPr>
            <a:xfrm>
              <a:off x="4411970" y="2233974"/>
              <a:ext cx="262291" cy="144443"/>
            </a:xfrm>
            <a:custGeom>
              <a:rect b="b" l="l" r="r" t="t"/>
              <a:pathLst>
                <a:path extrusionOk="0" h="3199" w="5809">
                  <a:moveTo>
                    <a:pt x="1" y="1"/>
                  </a:moveTo>
                  <a:lnTo>
                    <a:pt x="1" y="3198"/>
                  </a:lnTo>
                  <a:lnTo>
                    <a:pt x="5809" y="3198"/>
                  </a:lnTo>
                  <a:lnTo>
                    <a:pt x="419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49" name="Google Shape;5149;p65"/>
          <p:cNvGrpSpPr/>
          <p:nvPr/>
        </p:nvGrpSpPr>
        <p:grpSpPr>
          <a:xfrm>
            <a:off x="3100467" y="2338244"/>
            <a:ext cx="511602" cy="511602"/>
            <a:chOff x="5681300" y="2527788"/>
            <a:chExt cx="805800" cy="805800"/>
          </a:xfrm>
        </p:grpSpPr>
        <p:sp>
          <p:nvSpPr>
            <p:cNvPr id="5150" name="Google Shape;5150;p65"/>
            <p:cNvSpPr/>
            <p:nvPr/>
          </p:nvSpPr>
          <p:spPr>
            <a:xfrm>
              <a:off x="5681300" y="2527788"/>
              <a:ext cx="805800" cy="8058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65"/>
            <p:cNvSpPr/>
            <p:nvPr/>
          </p:nvSpPr>
          <p:spPr>
            <a:xfrm>
              <a:off x="5681300" y="2527788"/>
              <a:ext cx="805800" cy="805800"/>
            </a:xfrm>
            <a:prstGeom prst="pie">
              <a:avLst>
                <a:gd fmla="val 0" name="adj1"/>
                <a:gd fmla="val 16200000"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2" name="Google Shape;5152;p65"/>
          <p:cNvGrpSpPr/>
          <p:nvPr/>
        </p:nvGrpSpPr>
        <p:grpSpPr>
          <a:xfrm>
            <a:off x="3097662" y="3104827"/>
            <a:ext cx="513021" cy="512935"/>
            <a:chOff x="4049800" y="640400"/>
            <a:chExt cx="858900" cy="858900"/>
          </a:xfrm>
        </p:grpSpPr>
        <p:sp>
          <p:nvSpPr>
            <p:cNvPr id="5153" name="Google Shape;5153;p65"/>
            <p:cNvSpPr/>
            <p:nvPr/>
          </p:nvSpPr>
          <p:spPr>
            <a:xfrm>
              <a:off x="4049800" y="640400"/>
              <a:ext cx="858900" cy="858900"/>
            </a:xfrm>
            <a:prstGeom prst="donut">
              <a:avLst>
                <a:gd fmla="val 25000" name="adj"/>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65"/>
            <p:cNvSpPr/>
            <p:nvPr/>
          </p:nvSpPr>
          <p:spPr>
            <a:xfrm>
              <a:off x="4049800" y="640400"/>
              <a:ext cx="858900" cy="858900"/>
            </a:xfrm>
            <a:prstGeom prst="blockArc">
              <a:avLst>
                <a:gd fmla="val 7914150" name="adj1"/>
                <a:gd fmla="val 0" name="adj2"/>
                <a:gd fmla="val 25000" name="adj3"/>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55" name="Google Shape;5155;p65"/>
          <p:cNvGrpSpPr/>
          <p:nvPr/>
        </p:nvGrpSpPr>
        <p:grpSpPr>
          <a:xfrm>
            <a:off x="3014861" y="3756719"/>
            <a:ext cx="686489" cy="686585"/>
            <a:chOff x="5080188" y="927900"/>
            <a:chExt cx="961200" cy="961200"/>
          </a:xfrm>
        </p:grpSpPr>
        <p:sp>
          <p:nvSpPr>
            <p:cNvPr id="5156" name="Google Shape;5156;p65"/>
            <p:cNvSpPr/>
            <p:nvPr/>
          </p:nvSpPr>
          <p:spPr>
            <a:xfrm>
              <a:off x="5201900" y="1050116"/>
              <a:ext cx="716700" cy="716700"/>
            </a:xfrm>
            <a:prstGeom prst="donut">
              <a:avLst>
                <a:gd fmla="val 4716"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65"/>
            <p:cNvSpPr/>
            <p:nvPr/>
          </p:nvSpPr>
          <p:spPr>
            <a:xfrm>
              <a:off x="5269594" y="1117818"/>
              <a:ext cx="581100" cy="581100"/>
            </a:xfrm>
            <a:prstGeom prst="donut">
              <a:avLst>
                <a:gd fmla="val 5814"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65"/>
            <p:cNvSpPr/>
            <p:nvPr/>
          </p:nvSpPr>
          <p:spPr>
            <a:xfrm>
              <a:off x="5339279" y="1187526"/>
              <a:ext cx="441900" cy="441600"/>
            </a:xfrm>
            <a:prstGeom prst="donut">
              <a:avLst>
                <a:gd fmla="val 7648"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65"/>
            <p:cNvSpPr/>
            <p:nvPr/>
          </p:nvSpPr>
          <p:spPr>
            <a:xfrm>
              <a:off x="5414892" y="1263155"/>
              <a:ext cx="290700" cy="290700"/>
            </a:xfrm>
            <a:prstGeom prst="donut">
              <a:avLst>
                <a:gd fmla="val 10182" name="adj"/>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65"/>
            <p:cNvSpPr/>
            <p:nvPr/>
          </p:nvSpPr>
          <p:spPr>
            <a:xfrm rot="-3809958">
              <a:off x="5202435" y="1050148"/>
              <a:ext cx="716705" cy="716705"/>
            </a:xfrm>
            <a:prstGeom prst="blockArc">
              <a:avLst>
                <a:gd fmla="val 5266439" name="adj1"/>
                <a:gd fmla="val 19995741" name="adj2"/>
                <a:gd fmla="val 4692"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65"/>
            <p:cNvSpPr/>
            <p:nvPr/>
          </p:nvSpPr>
          <p:spPr>
            <a:xfrm rot="-3906059">
              <a:off x="5269616" y="1117617"/>
              <a:ext cx="581445" cy="581445"/>
            </a:xfrm>
            <a:prstGeom prst="blockArc">
              <a:avLst>
                <a:gd fmla="val 3085776" name="adj1"/>
                <a:gd fmla="val 20100839" name="adj2"/>
                <a:gd fmla="val 5564"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65"/>
            <p:cNvSpPr/>
            <p:nvPr/>
          </p:nvSpPr>
          <p:spPr>
            <a:xfrm rot="-4222340">
              <a:off x="5339825" y="1187386"/>
              <a:ext cx="442087" cy="442087"/>
            </a:xfrm>
            <a:prstGeom prst="blockArc">
              <a:avLst>
                <a:gd fmla="val 8884448" name="adj1"/>
                <a:gd fmla="val 20414899" name="adj2"/>
                <a:gd fmla="val 7688"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65"/>
            <p:cNvSpPr/>
            <p:nvPr/>
          </p:nvSpPr>
          <p:spPr>
            <a:xfrm rot="-4538880">
              <a:off x="5414922" y="1262925"/>
              <a:ext cx="290465" cy="290465"/>
            </a:xfrm>
            <a:prstGeom prst="blockArc">
              <a:avLst>
                <a:gd fmla="val 6490304" name="adj1"/>
                <a:gd fmla="val 20700625" name="adj2"/>
                <a:gd fmla="val 10156" name="adj3"/>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64" name="Google Shape;5164;p65"/>
          <p:cNvGrpSpPr/>
          <p:nvPr/>
        </p:nvGrpSpPr>
        <p:grpSpPr>
          <a:xfrm>
            <a:off x="3798012" y="3849448"/>
            <a:ext cx="510373" cy="510937"/>
            <a:chOff x="7508249" y="1522825"/>
            <a:chExt cx="1326332" cy="1322987"/>
          </a:xfrm>
        </p:grpSpPr>
        <p:sp>
          <p:nvSpPr>
            <p:cNvPr id="5165" name="Google Shape;5165;p65"/>
            <p:cNvSpPr/>
            <p:nvPr/>
          </p:nvSpPr>
          <p:spPr>
            <a:xfrm>
              <a:off x="8036275" y="1522825"/>
              <a:ext cx="568251" cy="419545"/>
            </a:xfrm>
            <a:custGeom>
              <a:rect b="b" l="l" r="r" t="t"/>
              <a:pathLst>
                <a:path extrusionOk="0" h="57354" w="77683">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65"/>
            <p:cNvSpPr/>
            <p:nvPr/>
          </p:nvSpPr>
          <p:spPr>
            <a:xfrm>
              <a:off x="8358375" y="1649762"/>
              <a:ext cx="456039" cy="463215"/>
            </a:xfrm>
            <a:custGeom>
              <a:rect b="b" l="l" r="r" t="t"/>
              <a:pathLst>
                <a:path extrusionOk="0" h="63324" w="62343">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65"/>
            <p:cNvSpPr/>
            <p:nvPr/>
          </p:nvSpPr>
          <p:spPr>
            <a:xfrm>
              <a:off x="8465584" y="1980292"/>
              <a:ext cx="368998" cy="464042"/>
            </a:xfrm>
            <a:custGeom>
              <a:rect b="b" l="l" r="r" t="t"/>
              <a:pathLst>
                <a:path extrusionOk="0" h="63437" w="50444">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65"/>
            <p:cNvSpPr/>
            <p:nvPr/>
          </p:nvSpPr>
          <p:spPr>
            <a:xfrm>
              <a:off x="8334786" y="2284073"/>
              <a:ext cx="463522" cy="468043"/>
            </a:xfrm>
            <a:custGeom>
              <a:rect b="b" l="l" r="r" t="t"/>
              <a:pathLst>
                <a:path extrusionOk="0" h="63984" w="63366">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65"/>
            <p:cNvSpPr/>
            <p:nvPr/>
          </p:nvSpPr>
          <p:spPr>
            <a:xfrm>
              <a:off x="8110685" y="2444876"/>
              <a:ext cx="447276" cy="400935"/>
            </a:xfrm>
            <a:custGeom>
              <a:rect b="b" l="l" r="r" t="t"/>
              <a:pathLst>
                <a:path extrusionOk="0" h="54810" w="61145">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65"/>
            <p:cNvSpPr/>
            <p:nvPr/>
          </p:nvSpPr>
          <p:spPr>
            <a:xfrm>
              <a:off x="7734911" y="2426963"/>
              <a:ext cx="434445" cy="418813"/>
            </a:xfrm>
            <a:custGeom>
              <a:rect b="b" l="l" r="r" t="t"/>
              <a:pathLst>
                <a:path extrusionOk="0" h="57254" w="59391">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65"/>
            <p:cNvSpPr/>
            <p:nvPr/>
          </p:nvSpPr>
          <p:spPr>
            <a:xfrm>
              <a:off x="7525051" y="2256329"/>
              <a:ext cx="455242" cy="463215"/>
            </a:xfrm>
            <a:custGeom>
              <a:rect b="b" l="l" r="r" t="t"/>
              <a:pathLst>
                <a:path extrusionOk="0" h="63324" w="62234">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65"/>
            <p:cNvSpPr/>
            <p:nvPr/>
          </p:nvSpPr>
          <p:spPr>
            <a:xfrm>
              <a:off x="7508249" y="1924972"/>
              <a:ext cx="365633" cy="464042"/>
            </a:xfrm>
            <a:custGeom>
              <a:rect b="b" l="l" r="r" t="t"/>
              <a:pathLst>
                <a:path extrusionOk="0" h="63437" w="49984">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65"/>
            <p:cNvSpPr/>
            <p:nvPr/>
          </p:nvSpPr>
          <p:spPr>
            <a:xfrm>
              <a:off x="7540418" y="1617212"/>
              <a:ext cx="464261" cy="468058"/>
            </a:xfrm>
            <a:custGeom>
              <a:rect b="b" l="l" r="r" t="t"/>
              <a:pathLst>
                <a:path extrusionOk="0" h="63986" w="63467">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65"/>
            <p:cNvSpPr/>
            <p:nvPr/>
          </p:nvSpPr>
          <p:spPr>
            <a:xfrm>
              <a:off x="7780728" y="1524076"/>
              <a:ext cx="374828" cy="400379"/>
            </a:xfrm>
            <a:custGeom>
              <a:rect b="b" l="l" r="r" t="t"/>
              <a:pathLst>
                <a:path extrusionOk="0" h="54734" w="51241">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75" name="Google Shape;5175;p65"/>
          <p:cNvGrpSpPr/>
          <p:nvPr/>
        </p:nvGrpSpPr>
        <p:grpSpPr>
          <a:xfrm>
            <a:off x="4489605" y="3850853"/>
            <a:ext cx="492652" cy="503348"/>
            <a:chOff x="6039282" y="1042577"/>
            <a:chExt cx="734315" cy="731929"/>
          </a:xfrm>
        </p:grpSpPr>
        <p:sp>
          <p:nvSpPr>
            <p:cNvPr id="5176" name="Google Shape;5176;p65"/>
            <p:cNvSpPr/>
            <p:nvPr/>
          </p:nvSpPr>
          <p:spPr>
            <a:xfrm>
              <a:off x="6045348" y="1300071"/>
              <a:ext cx="131951" cy="65352"/>
            </a:xfrm>
            <a:custGeom>
              <a:rect b="b" l="l" r="r" t="t"/>
              <a:pathLst>
                <a:path extrusionOk="0" h="701" w="1414">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65"/>
            <p:cNvSpPr/>
            <p:nvPr/>
          </p:nvSpPr>
          <p:spPr>
            <a:xfrm>
              <a:off x="6080342" y="1201250"/>
              <a:ext cx="127938" cy="96863"/>
            </a:xfrm>
            <a:custGeom>
              <a:rect b="b" l="l" r="r" t="t"/>
              <a:pathLst>
                <a:path extrusionOk="0" h="1039" w="1371">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65"/>
            <p:cNvSpPr/>
            <p:nvPr/>
          </p:nvSpPr>
          <p:spPr>
            <a:xfrm>
              <a:off x="6144918" y="1121167"/>
              <a:ext cx="112541" cy="119145"/>
            </a:xfrm>
            <a:custGeom>
              <a:rect b="b" l="l" r="r" t="t"/>
              <a:pathLst>
                <a:path extrusionOk="0" h="1278" w="1206">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65"/>
            <p:cNvSpPr/>
            <p:nvPr/>
          </p:nvSpPr>
          <p:spPr>
            <a:xfrm>
              <a:off x="6232449" y="1066723"/>
              <a:ext cx="86879" cy="130518"/>
            </a:xfrm>
            <a:custGeom>
              <a:rect b="b" l="l" r="r" t="t"/>
              <a:pathLst>
                <a:path extrusionOk="0" h="1400" w="931">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65"/>
            <p:cNvSpPr/>
            <p:nvPr/>
          </p:nvSpPr>
          <p:spPr>
            <a:xfrm>
              <a:off x="6335379" y="1042577"/>
              <a:ext cx="53284" cy="130518"/>
            </a:xfrm>
            <a:custGeom>
              <a:rect b="b" l="l" r="r" t="t"/>
              <a:pathLst>
                <a:path extrusionOk="0" h="1400" w="571">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65"/>
            <p:cNvSpPr/>
            <p:nvPr/>
          </p:nvSpPr>
          <p:spPr>
            <a:xfrm>
              <a:off x="6431682" y="1043229"/>
              <a:ext cx="56550" cy="131824"/>
            </a:xfrm>
            <a:custGeom>
              <a:rect b="b" l="l" r="r" t="t"/>
              <a:pathLst>
                <a:path extrusionOk="0" h="1414" w="606">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65"/>
            <p:cNvSpPr/>
            <p:nvPr/>
          </p:nvSpPr>
          <p:spPr>
            <a:xfrm>
              <a:off x="6500924" y="1070731"/>
              <a:ext cx="89678" cy="130612"/>
            </a:xfrm>
            <a:custGeom>
              <a:rect b="b" l="l" r="r" t="t"/>
              <a:pathLst>
                <a:path extrusionOk="0" h="1401" w="961">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65"/>
            <p:cNvSpPr/>
            <p:nvPr/>
          </p:nvSpPr>
          <p:spPr>
            <a:xfrm>
              <a:off x="6561580" y="1127973"/>
              <a:ext cx="114501" cy="117746"/>
            </a:xfrm>
            <a:custGeom>
              <a:rect b="b" l="l" r="r" t="t"/>
              <a:pathLst>
                <a:path extrusionOk="0" h="1263" w="1227">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65"/>
            <p:cNvSpPr/>
            <p:nvPr/>
          </p:nvSpPr>
          <p:spPr>
            <a:xfrm>
              <a:off x="6636887" y="1310792"/>
              <a:ext cx="132697" cy="61996"/>
            </a:xfrm>
            <a:custGeom>
              <a:rect b="b" l="l" r="r" t="t"/>
              <a:pathLst>
                <a:path extrusionOk="0" h="665" w="1422">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65"/>
            <p:cNvSpPr/>
            <p:nvPr/>
          </p:nvSpPr>
          <p:spPr>
            <a:xfrm>
              <a:off x="6642953" y="1415020"/>
              <a:ext cx="130645" cy="47826"/>
            </a:xfrm>
            <a:custGeom>
              <a:rect b="b" l="l" r="r" t="t"/>
              <a:pathLst>
                <a:path extrusionOk="0" h="513" w="140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65"/>
            <p:cNvSpPr/>
            <p:nvPr/>
          </p:nvSpPr>
          <p:spPr>
            <a:xfrm>
              <a:off x="6622143" y="1485687"/>
              <a:ext cx="131951" cy="81388"/>
            </a:xfrm>
            <a:custGeom>
              <a:rect b="b" l="l" r="r" t="t"/>
              <a:pathLst>
                <a:path extrusionOk="0" h="873" w="1414">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65"/>
            <p:cNvSpPr/>
            <p:nvPr/>
          </p:nvSpPr>
          <p:spPr>
            <a:xfrm>
              <a:off x="6582390" y="1548895"/>
              <a:ext cx="121219" cy="108983"/>
            </a:xfrm>
            <a:custGeom>
              <a:rect b="b" l="l" r="r" t="t"/>
              <a:pathLst>
                <a:path extrusionOk="0" h="1169" w="1299">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65"/>
            <p:cNvSpPr/>
            <p:nvPr/>
          </p:nvSpPr>
          <p:spPr>
            <a:xfrm>
              <a:off x="6526586" y="1599238"/>
              <a:ext cx="100316" cy="126510"/>
            </a:xfrm>
            <a:custGeom>
              <a:rect b="b" l="l" r="r" t="t"/>
              <a:pathLst>
                <a:path extrusionOk="0" h="1357" w="1075">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65"/>
            <p:cNvSpPr/>
            <p:nvPr/>
          </p:nvSpPr>
          <p:spPr>
            <a:xfrm>
              <a:off x="6459957" y="1632893"/>
              <a:ext cx="70735" cy="132570"/>
            </a:xfrm>
            <a:custGeom>
              <a:rect b="b" l="l" r="r" t="t"/>
              <a:pathLst>
                <a:path extrusionOk="0" h="1422" w="758">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65"/>
            <p:cNvSpPr/>
            <p:nvPr/>
          </p:nvSpPr>
          <p:spPr>
            <a:xfrm>
              <a:off x="6379145" y="1646318"/>
              <a:ext cx="43859" cy="128188"/>
            </a:xfrm>
            <a:custGeom>
              <a:rect b="b" l="l" r="r" t="t"/>
              <a:pathLst>
                <a:path extrusionOk="0" h="1375" w="47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65"/>
            <p:cNvSpPr/>
            <p:nvPr/>
          </p:nvSpPr>
          <p:spPr>
            <a:xfrm>
              <a:off x="6272109" y="1630842"/>
              <a:ext cx="74187" cy="131917"/>
            </a:xfrm>
            <a:custGeom>
              <a:rect b="b" l="l" r="r" t="t"/>
              <a:pathLst>
                <a:path extrusionOk="0" h="1415" w="795">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65"/>
            <p:cNvSpPr/>
            <p:nvPr/>
          </p:nvSpPr>
          <p:spPr>
            <a:xfrm>
              <a:off x="6177205" y="1595229"/>
              <a:ext cx="103769" cy="125205"/>
            </a:xfrm>
            <a:custGeom>
              <a:rect b="b" l="l" r="r" t="t"/>
              <a:pathLst>
                <a:path extrusionOk="0" h="1343" w="1112">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65"/>
            <p:cNvSpPr/>
            <p:nvPr/>
          </p:nvSpPr>
          <p:spPr>
            <a:xfrm>
              <a:off x="6103205" y="1542835"/>
              <a:ext cx="123272" cy="106932"/>
            </a:xfrm>
            <a:custGeom>
              <a:rect b="b" l="l" r="r" t="t"/>
              <a:pathLst>
                <a:path extrusionOk="0" h="1147" w="1321">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65"/>
            <p:cNvSpPr/>
            <p:nvPr/>
          </p:nvSpPr>
          <p:spPr>
            <a:xfrm>
              <a:off x="6055426" y="1478881"/>
              <a:ext cx="131951" cy="78777"/>
            </a:xfrm>
            <a:custGeom>
              <a:rect b="b" l="l" r="r" t="t"/>
              <a:pathLst>
                <a:path extrusionOk="0" h="845" w="1414">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65"/>
            <p:cNvSpPr/>
            <p:nvPr/>
          </p:nvSpPr>
          <p:spPr>
            <a:xfrm>
              <a:off x="6039282" y="1408308"/>
              <a:ext cx="129338" cy="43817"/>
            </a:xfrm>
            <a:custGeom>
              <a:rect b="b" l="l" r="r" t="t"/>
              <a:pathLst>
                <a:path extrusionOk="0" h="470" w="1386">
                  <a:moveTo>
                    <a:pt x="0" y="1"/>
                  </a:moveTo>
                  <a:cubicBezTo>
                    <a:pt x="7" y="152"/>
                    <a:pt x="7" y="311"/>
                    <a:pt x="29" y="469"/>
                  </a:cubicBezTo>
                  <a:lnTo>
                    <a:pt x="1385" y="304"/>
                  </a:lnTo>
                  <a:cubicBezTo>
                    <a:pt x="1371" y="203"/>
                    <a:pt x="1378" y="102"/>
                    <a:pt x="1363" y="1"/>
                  </a:cubicBezTo>
                  <a:close/>
                </a:path>
              </a:pathLst>
            </a:custGeom>
            <a:solidFill>
              <a:srgbClr val="5F7D95"/>
            </a:solidFill>
            <a:ln cap="flat" cmpd="sng" w="9525">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65"/>
            <p:cNvSpPr/>
            <p:nvPr/>
          </p:nvSpPr>
          <p:spPr>
            <a:xfrm>
              <a:off x="6608612" y="1210666"/>
              <a:ext cx="128685" cy="93507"/>
            </a:xfrm>
            <a:custGeom>
              <a:rect b="b" l="l" r="r" t="t"/>
              <a:pathLst>
                <a:path extrusionOk="0" h="1003" w="1379">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197" name="Google Shape;5197;p65"/>
          <p:cNvGrpSpPr/>
          <p:nvPr/>
        </p:nvGrpSpPr>
        <p:grpSpPr>
          <a:xfrm>
            <a:off x="5130019" y="2346894"/>
            <a:ext cx="483304" cy="504902"/>
            <a:chOff x="1825800" y="1651625"/>
            <a:chExt cx="568125" cy="591775"/>
          </a:xfrm>
        </p:grpSpPr>
        <p:sp>
          <p:nvSpPr>
            <p:cNvPr id="5198" name="Google Shape;5198;p65"/>
            <p:cNvSpPr/>
            <p:nvPr/>
          </p:nvSpPr>
          <p:spPr>
            <a:xfrm>
              <a:off x="1898925" y="1777225"/>
              <a:ext cx="370875" cy="370500"/>
            </a:xfrm>
            <a:custGeom>
              <a:rect b="b" l="l" r="r" t="t"/>
              <a:pathLst>
                <a:path extrusionOk="0" h="14820" w="14835">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65"/>
            <p:cNvSpPr/>
            <p:nvPr/>
          </p:nvSpPr>
          <p:spPr>
            <a:xfrm>
              <a:off x="2121325" y="1651625"/>
              <a:ext cx="272600" cy="287950"/>
            </a:xfrm>
            <a:custGeom>
              <a:rect b="b" l="l" r="r" t="t"/>
              <a:pathLst>
                <a:path extrusionOk="0" h="11518" w="10904">
                  <a:moveTo>
                    <a:pt x="2" y="1"/>
                  </a:moveTo>
                  <a:lnTo>
                    <a:pt x="0" y="11518"/>
                  </a:lnTo>
                  <a:lnTo>
                    <a:pt x="10904" y="11518"/>
                  </a:lnTo>
                  <a:cubicBezTo>
                    <a:pt x="10391" y="5596"/>
                    <a:pt x="5836" y="826"/>
                    <a:pt x="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65"/>
            <p:cNvSpPr/>
            <p:nvPr/>
          </p:nvSpPr>
          <p:spPr>
            <a:xfrm>
              <a:off x="1825800" y="1987150"/>
              <a:ext cx="231900" cy="233575"/>
            </a:xfrm>
            <a:custGeom>
              <a:rect b="b" l="l" r="r" t="t"/>
              <a:pathLst>
                <a:path extrusionOk="0" h="9343" w="9276">
                  <a:moveTo>
                    <a:pt x="0" y="1"/>
                  </a:moveTo>
                  <a:cubicBezTo>
                    <a:pt x="465" y="4930"/>
                    <a:pt x="4350" y="8842"/>
                    <a:pt x="9275" y="9343"/>
                  </a:cubicBezTo>
                  <a:lnTo>
                    <a:pt x="9275"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65"/>
            <p:cNvSpPr/>
            <p:nvPr/>
          </p:nvSpPr>
          <p:spPr>
            <a:xfrm>
              <a:off x="2121325" y="1987150"/>
              <a:ext cx="244350" cy="256250"/>
            </a:xfrm>
            <a:custGeom>
              <a:rect b="b" l="l" r="r" t="t"/>
              <a:pathLst>
                <a:path extrusionOk="0" h="10250" w="9774">
                  <a:moveTo>
                    <a:pt x="0" y="1"/>
                  </a:moveTo>
                  <a:lnTo>
                    <a:pt x="0" y="10249"/>
                  </a:lnTo>
                  <a:cubicBezTo>
                    <a:pt x="5200" y="9514"/>
                    <a:pt x="9280" y="5280"/>
                    <a:pt x="97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65"/>
            <p:cNvSpPr/>
            <p:nvPr/>
          </p:nvSpPr>
          <p:spPr>
            <a:xfrm>
              <a:off x="1851375" y="1730300"/>
              <a:ext cx="206325" cy="209275"/>
            </a:xfrm>
            <a:custGeom>
              <a:rect b="b" l="l" r="r" t="t"/>
              <a:pathLst>
                <a:path extrusionOk="0" h="8371" w="8253">
                  <a:moveTo>
                    <a:pt x="8252" y="1"/>
                  </a:moveTo>
                  <a:cubicBezTo>
                    <a:pt x="3865" y="441"/>
                    <a:pt x="383" y="3959"/>
                    <a:pt x="1" y="8371"/>
                  </a:cubicBezTo>
                  <a:lnTo>
                    <a:pt x="8252" y="8371"/>
                  </a:lnTo>
                  <a:lnTo>
                    <a:pt x="825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65"/>
            <p:cNvSpPr/>
            <p:nvPr/>
          </p:nvSpPr>
          <p:spPr>
            <a:xfrm>
              <a:off x="1956875" y="1835225"/>
              <a:ext cx="254975" cy="254475"/>
            </a:xfrm>
            <a:custGeom>
              <a:rect b="b" l="l" r="r" t="t"/>
              <a:pathLst>
                <a:path extrusionOk="0" h="10179" w="10199">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04" name="Google Shape;5204;p65"/>
          <p:cNvSpPr/>
          <p:nvPr/>
        </p:nvSpPr>
        <p:spPr>
          <a:xfrm>
            <a:off x="7747607" y="3426066"/>
            <a:ext cx="174337" cy="174337"/>
          </a:xfrm>
          <a:custGeom>
            <a:rect b="b" l="l" r="r" t="t"/>
            <a:pathLst>
              <a:path extrusionOk="0" h="208163" w="208163">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65"/>
          <p:cNvSpPr/>
          <p:nvPr/>
        </p:nvSpPr>
        <p:spPr>
          <a:xfrm>
            <a:off x="8063864" y="3454885"/>
            <a:ext cx="148500" cy="116700"/>
          </a:xfrm>
          <a:prstGeom prst="stripedRightArrow">
            <a:avLst>
              <a:gd fmla="val 50000" name="adj1"/>
              <a:gd fmla="val 50000" name="adj2"/>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65"/>
          <p:cNvSpPr/>
          <p:nvPr/>
        </p:nvSpPr>
        <p:spPr>
          <a:xfrm>
            <a:off x="7165978"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65"/>
          <p:cNvSpPr/>
          <p:nvPr/>
        </p:nvSpPr>
        <p:spPr>
          <a:xfrm flipH="1">
            <a:off x="7473344" y="2775822"/>
            <a:ext cx="118200" cy="118200"/>
          </a:xfrm>
          <a:prstGeom prst="curvedRightArrow">
            <a:avLst>
              <a:gd fmla="val 25000" name="adj1"/>
              <a:gd fmla="val 50000" name="adj2"/>
              <a:gd fmla="val 25000" name="adj3"/>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5211" name="Shape 5211"/>
        <p:cNvGrpSpPr/>
        <p:nvPr/>
      </p:nvGrpSpPr>
      <p:grpSpPr>
        <a:xfrm>
          <a:off x="0" y="0"/>
          <a:ext cx="0" cy="0"/>
          <a:chOff x="0" y="0"/>
          <a:chExt cx="0" cy="0"/>
        </a:xfrm>
      </p:grpSpPr>
      <p:grpSp>
        <p:nvGrpSpPr>
          <p:cNvPr id="5212" name="Google Shape;5212;p66"/>
          <p:cNvGrpSpPr/>
          <p:nvPr/>
        </p:nvGrpSpPr>
        <p:grpSpPr>
          <a:xfrm>
            <a:off x="745571" y="1168666"/>
            <a:ext cx="2492868" cy="1379876"/>
            <a:chOff x="2654821" y="2311071"/>
            <a:chExt cx="2279715" cy="1262120"/>
          </a:xfrm>
        </p:grpSpPr>
        <p:grpSp>
          <p:nvGrpSpPr>
            <p:cNvPr id="5213" name="Google Shape;5213;p66"/>
            <p:cNvGrpSpPr/>
            <p:nvPr/>
          </p:nvGrpSpPr>
          <p:grpSpPr>
            <a:xfrm>
              <a:off x="4034269" y="2840745"/>
              <a:ext cx="40212" cy="36437"/>
              <a:chOff x="4293400" y="2574725"/>
              <a:chExt cx="84425" cy="80100"/>
            </a:xfrm>
          </p:grpSpPr>
          <p:sp>
            <p:nvSpPr>
              <p:cNvPr id="5214" name="Google Shape;5214;p66"/>
              <p:cNvSpPr/>
              <p:nvPr/>
            </p:nvSpPr>
            <p:spPr>
              <a:xfrm>
                <a:off x="4293400" y="2574725"/>
                <a:ext cx="57150" cy="45250"/>
              </a:xfrm>
              <a:custGeom>
                <a:rect b="b" l="l" r="r" t="t"/>
                <a:pathLst>
                  <a:path extrusionOk="0" h="1810" w="2286">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5215" name="Google Shape;5215;p66"/>
              <p:cNvSpPr/>
              <p:nvPr/>
            </p:nvSpPr>
            <p:spPr>
              <a:xfrm>
                <a:off x="4299350" y="2589925"/>
                <a:ext cx="78475" cy="64900"/>
              </a:xfrm>
              <a:custGeom>
                <a:rect b="b" l="l" r="r" t="t"/>
                <a:pathLst>
                  <a:path extrusionOk="0" h="2596" w="3139">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16" name="Google Shape;5216;p66"/>
            <p:cNvGrpSpPr/>
            <p:nvPr/>
          </p:nvGrpSpPr>
          <p:grpSpPr>
            <a:xfrm>
              <a:off x="3894606" y="2334874"/>
              <a:ext cx="913198" cy="518984"/>
              <a:chOff x="4000175" y="1462675"/>
              <a:chExt cx="1917275" cy="1140875"/>
            </a:xfrm>
          </p:grpSpPr>
          <p:sp>
            <p:nvSpPr>
              <p:cNvPr id="5217" name="Google Shape;5217;p66"/>
              <p:cNvSpPr/>
              <p:nvPr/>
            </p:nvSpPr>
            <p:spPr>
              <a:xfrm>
                <a:off x="4178050" y="2433300"/>
                <a:ext cx="60250" cy="65175"/>
              </a:xfrm>
              <a:custGeom>
                <a:rect b="b" l="l" r="r" t="t"/>
                <a:pathLst>
                  <a:path extrusionOk="0" h="2607" w="241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5218" name="Google Shape;5218;p66"/>
              <p:cNvGrpSpPr/>
              <p:nvPr/>
            </p:nvGrpSpPr>
            <p:grpSpPr>
              <a:xfrm>
                <a:off x="4000175" y="1462675"/>
                <a:ext cx="1917275" cy="1140875"/>
                <a:chOff x="4000175" y="1462675"/>
                <a:chExt cx="1917275" cy="1140875"/>
              </a:xfrm>
            </p:grpSpPr>
            <p:sp>
              <p:nvSpPr>
                <p:cNvPr id="5219" name="Google Shape;5219;p66"/>
                <p:cNvSpPr/>
                <p:nvPr/>
              </p:nvSpPr>
              <p:spPr>
                <a:xfrm>
                  <a:off x="4000175" y="2000075"/>
                  <a:ext cx="1545875" cy="510000"/>
                </a:xfrm>
                <a:custGeom>
                  <a:rect b="b" l="l" r="r" t="t"/>
                  <a:pathLst>
                    <a:path extrusionOk="0" h="20400" w="61835">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5220" name="Google Shape;5220;p66"/>
                <p:cNvSpPr/>
                <p:nvPr/>
              </p:nvSpPr>
              <p:spPr>
                <a:xfrm>
                  <a:off x="4624175" y="1521775"/>
                  <a:ext cx="58100" cy="73775"/>
                </a:xfrm>
                <a:custGeom>
                  <a:rect b="b" l="l" r="r" t="t"/>
                  <a:pathLst>
                    <a:path extrusionOk="0" h="2951" w="2324">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66"/>
                <p:cNvSpPr/>
                <p:nvPr/>
              </p:nvSpPr>
              <p:spPr>
                <a:xfrm>
                  <a:off x="4499150" y="1462675"/>
                  <a:ext cx="117200" cy="104100"/>
                </a:xfrm>
                <a:custGeom>
                  <a:rect b="b" l="l" r="r" t="t"/>
                  <a:pathLst>
                    <a:path extrusionOk="0" h="4164" w="4688">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66"/>
                <p:cNvSpPr/>
                <p:nvPr/>
              </p:nvSpPr>
              <p:spPr>
                <a:xfrm>
                  <a:off x="4241800" y="1706950"/>
                  <a:ext cx="130800" cy="246400"/>
                </a:xfrm>
                <a:custGeom>
                  <a:rect b="b" l="l" r="r" t="t"/>
                  <a:pathLst>
                    <a:path extrusionOk="0" h="9856" w="5232">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66"/>
                <p:cNvSpPr/>
                <p:nvPr/>
              </p:nvSpPr>
              <p:spPr>
                <a:xfrm>
                  <a:off x="4015475" y="1586100"/>
                  <a:ext cx="1901975" cy="1017450"/>
                </a:xfrm>
                <a:custGeom>
                  <a:rect b="b" l="l" r="r" t="t"/>
                  <a:pathLst>
                    <a:path extrusionOk="0" h="40698" w="76079">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224" name="Google Shape;5224;p66"/>
                <p:cNvSpPr/>
                <p:nvPr/>
              </p:nvSpPr>
              <p:spPr>
                <a:xfrm>
                  <a:off x="5538025" y="2213300"/>
                  <a:ext cx="94175" cy="208750"/>
                </a:xfrm>
                <a:custGeom>
                  <a:rect b="b" l="l" r="r" t="t"/>
                  <a:pathLst>
                    <a:path extrusionOk="0" h="8350" w="3767">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25" name="Google Shape;5225;p66"/>
            <p:cNvGrpSpPr/>
            <p:nvPr/>
          </p:nvGrpSpPr>
          <p:grpSpPr>
            <a:xfrm>
              <a:off x="3875768" y="2846704"/>
              <a:ext cx="44796" cy="47366"/>
              <a:chOff x="3960625" y="2587825"/>
              <a:chExt cx="94050" cy="104125"/>
            </a:xfrm>
          </p:grpSpPr>
          <p:sp>
            <p:nvSpPr>
              <p:cNvPr id="5226" name="Google Shape;5226;p66"/>
              <p:cNvSpPr/>
              <p:nvPr/>
            </p:nvSpPr>
            <p:spPr>
              <a:xfrm>
                <a:off x="3960625" y="2587825"/>
                <a:ext cx="94050" cy="51200"/>
              </a:xfrm>
              <a:custGeom>
                <a:rect b="b" l="l" r="r" t="t"/>
                <a:pathLst>
                  <a:path extrusionOk="0" h="2048" w="3762">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5227" name="Google Shape;5227;p66"/>
              <p:cNvSpPr/>
              <p:nvPr/>
            </p:nvSpPr>
            <p:spPr>
              <a:xfrm>
                <a:off x="3963000" y="2596725"/>
                <a:ext cx="86850" cy="95225"/>
              </a:xfrm>
              <a:custGeom>
                <a:rect b="b" l="l" r="r" t="t"/>
                <a:pathLst>
                  <a:path extrusionOk="0" h="3809" w="3474">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28" name="Google Shape;5228;p66"/>
            <p:cNvGrpSpPr/>
            <p:nvPr/>
          </p:nvGrpSpPr>
          <p:grpSpPr>
            <a:xfrm>
              <a:off x="3782759" y="2807162"/>
              <a:ext cx="82686" cy="85487"/>
              <a:chOff x="3765350" y="2500900"/>
              <a:chExt cx="173600" cy="187925"/>
            </a:xfrm>
          </p:grpSpPr>
          <p:sp>
            <p:nvSpPr>
              <p:cNvPr id="5229" name="Google Shape;5229;p66"/>
              <p:cNvSpPr/>
              <p:nvPr/>
            </p:nvSpPr>
            <p:spPr>
              <a:xfrm>
                <a:off x="3765350" y="2500900"/>
                <a:ext cx="108950" cy="64300"/>
              </a:xfrm>
              <a:custGeom>
                <a:rect b="b" l="l" r="r" t="t"/>
                <a:pathLst>
                  <a:path extrusionOk="0" h="2572" w="4358">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5230" name="Google Shape;5230;p66"/>
              <p:cNvSpPr/>
              <p:nvPr/>
            </p:nvSpPr>
            <p:spPr>
              <a:xfrm>
                <a:off x="3797175" y="2609800"/>
                <a:ext cx="2625" cy="3700"/>
              </a:xfrm>
              <a:custGeom>
                <a:rect b="b" l="l" r="r" t="t"/>
                <a:pathLst>
                  <a:path extrusionOk="0" h="148" w="105">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66"/>
              <p:cNvSpPr/>
              <p:nvPr/>
            </p:nvSpPr>
            <p:spPr>
              <a:xfrm>
                <a:off x="3796125" y="2610325"/>
                <a:ext cx="22525" cy="41875"/>
              </a:xfrm>
              <a:custGeom>
                <a:rect b="b" l="l" r="r" t="t"/>
                <a:pathLst>
                  <a:path extrusionOk="0" h="1675" w="901">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66"/>
              <p:cNvSpPr/>
              <p:nvPr/>
            </p:nvSpPr>
            <p:spPr>
              <a:xfrm>
                <a:off x="3821225" y="2579475"/>
                <a:ext cx="6300" cy="4200"/>
              </a:xfrm>
              <a:custGeom>
                <a:rect b="b" l="l" r="r" t="t"/>
                <a:pathLst>
                  <a:path extrusionOk="0" h="168" w="252">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66"/>
              <p:cNvSpPr/>
              <p:nvPr/>
            </p:nvSpPr>
            <p:spPr>
              <a:xfrm>
                <a:off x="3833800" y="2589400"/>
                <a:ext cx="1575" cy="1600"/>
              </a:xfrm>
              <a:custGeom>
                <a:rect b="b" l="l" r="r" t="t"/>
                <a:pathLst>
                  <a:path extrusionOk="0" h="64" w="63">
                    <a:moveTo>
                      <a:pt x="42" y="1"/>
                    </a:moveTo>
                    <a:lnTo>
                      <a:pt x="0" y="22"/>
                    </a:lnTo>
                    <a:lnTo>
                      <a:pt x="63" y="63"/>
                    </a:lnTo>
                    <a:lnTo>
                      <a:pt x="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66"/>
              <p:cNvSpPr/>
              <p:nvPr/>
            </p:nvSpPr>
            <p:spPr>
              <a:xfrm>
                <a:off x="3774675" y="2506225"/>
                <a:ext cx="164275" cy="182600"/>
              </a:xfrm>
              <a:custGeom>
                <a:rect b="b" l="l" r="r" t="t"/>
                <a:pathLst>
                  <a:path extrusionOk="0" h="7304" w="6571">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35" name="Google Shape;5235;p66"/>
            <p:cNvGrpSpPr/>
            <p:nvPr/>
          </p:nvGrpSpPr>
          <p:grpSpPr>
            <a:xfrm>
              <a:off x="3775674" y="2798496"/>
              <a:ext cx="40545" cy="23564"/>
              <a:chOff x="3750475" y="2481850"/>
              <a:chExt cx="85125" cy="51800"/>
            </a:xfrm>
          </p:grpSpPr>
          <p:sp>
            <p:nvSpPr>
              <p:cNvPr id="5236" name="Google Shape;5236;p66"/>
              <p:cNvSpPr/>
              <p:nvPr/>
            </p:nvSpPr>
            <p:spPr>
              <a:xfrm>
                <a:off x="3762125" y="2492625"/>
                <a:ext cx="64900" cy="36650"/>
              </a:xfrm>
              <a:custGeom>
                <a:rect b="b" l="l" r="r" t="t"/>
                <a:pathLst>
                  <a:path extrusionOk="0" h="1466" w="2596">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66"/>
              <p:cNvSpPr/>
              <p:nvPr/>
            </p:nvSpPr>
            <p:spPr>
              <a:xfrm>
                <a:off x="3750475" y="2481850"/>
                <a:ext cx="85125" cy="51800"/>
              </a:xfrm>
              <a:custGeom>
                <a:rect b="b" l="l" r="r" t="t"/>
                <a:pathLst>
                  <a:path extrusionOk="0" h="2072" w="3405">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5238" name="Google Shape;5238;p66"/>
            <p:cNvGrpSpPr/>
            <p:nvPr/>
          </p:nvGrpSpPr>
          <p:grpSpPr>
            <a:xfrm>
              <a:off x="3716946" y="2776024"/>
              <a:ext cx="81971" cy="76912"/>
              <a:chOff x="3627175" y="2432450"/>
              <a:chExt cx="172100" cy="169075"/>
            </a:xfrm>
          </p:grpSpPr>
          <p:sp>
            <p:nvSpPr>
              <p:cNvPr id="5239" name="Google Shape;5239;p66"/>
              <p:cNvSpPr/>
              <p:nvPr/>
            </p:nvSpPr>
            <p:spPr>
              <a:xfrm>
                <a:off x="3627175" y="2433000"/>
                <a:ext cx="164800" cy="156950"/>
              </a:xfrm>
              <a:custGeom>
                <a:rect b="b" l="l" r="r" t="t"/>
                <a:pathLst>
                  <a:path extrusionOk="0" h="6278" w="6592">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66"/>
              <p:cNvSpPr/>
              <p:nvPr/>
            </p:nvSpPr>
            <p:spPr>
              <a:xfrm>
                <a:off x="3658200" y="2557475"/>
                <a:ext cx="70850" cy="44050"/>
              </a:xfrm>
              <a:custGeom>
                <a:rect b="b" l="l" r="r" t="t"/>
                <a:pathLst>
                  <a:path extrusionOk="0" h="1762" w="2834">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5241" name="Google Shape;5241;p66"/>
              <p:cNvSpPr/>
              <p:nvPr/>
            </p:nvSpPr>
            <p:spPr>
              <a:xfrm>
                <a:off x="3719525" y="2432450"/>
                <a:ext cx="79750" cy="89900"/>
              </a:xfrm>
              <a:custGeom>
                <a:rect b="b" l="l" r="r" t="t"/>
                <a:pathLst>
                  <a:path extrusionOk="0" h="3596" w="319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5242" name="Google Shape;5242;p66"/>
            <p:cNvGrpSpPr/>
            <p:nvPr/>
          </p:nvGrpSpPr>
          <p:grpSpPr>
            <a:xfrm>
              <a:off x="3685682" y="2845624"/>
              <a:ext cx="29311" cy="45055"/>
              <a:chOff x="3561536" y="2585450"/>
              <a:chExt cx="61539" cy="99045"/>
            </a:xfrm>
          </p:grpSpPr>
          <p:sp>
            <p:nvSpPr>
              <p:cNvPr id="5243" name="Google Shape;5243;p66"/>
              <p:cNvSpPr/>
              <p:nvPr/>
            </p:nvSpPr>
            <p:spPr>
              <a:xfrm rot="192277">
                <a:off x="3564002" y="2593849"/>
                <a:ext cx="44498" cy="89472"/>
              </a:xfrm>
              <a:custGeom>
                <a:rect b="b" l="l" r="r" t="t"/>
                <a:pathLst>
                  <a:path extrusionOk="0" h="3579" w="178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66"/>
              <p:cNvSpPr/>
              <p:nvPr/>
            </p:nvSpPr>
            <p:spPr>
              <a:xfrm>
                <a:off x="3580800" y="2585450"/>
                <a:ext cx="42275" cy="93450"/>
              </a:xfrm>
              <a:custGeom>
                <a:rect b="b" l="l" r="r" t="t"/>
                <a:pathLst>
                  <a:path extrusionOk="0" h="3738" w="1691">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5245" name="Google Shape;5245;p66"/>
            <p:cNvGrpSpPr/>
            <p:nvPr/>
          </p:nvGrpSpPr>
          <p:grpSpPr>
            <a:xfrm>
              <a:off x="3849905" y="2572252"/>
              <a:ext cx="74339" cy="119559"/>
              <a:chOff x="3906325" y="1984500"/>
              <a:chExt cx="156075" cy="262825"/>
            </a:xfrm>
          </p:grpSpPr>
          <p:sp>
            <p:nvSpPr>
              <p:cNvPr id="5246" name="Google Shape;5246;p66"/>
              <p:cNvSpPr/>
              <p:nvPr/>
            </p:nvSpPr>
            <p:spPr>
              <a:xfrm>
                <a:off x="3906325" y="1984500"/>
                <a:ext cx="100825" cy="124200"/>
              </a:xfrm>
              <a:custGeom>
                <a:rect b="b" l="l" r="r" t="t"/>
                <a:pathLst>
                  <a:path extrusionOk="0" h="4968" w="4033">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5247" name="Google Shape;5247;p66"/>
              <p:cNvSpPr/>
              <p:nvPr/>
            </p:nvSpPr>
            <p:spPr>
              <a:xfrm>
                <a:off x="3919575" y="1989950"/>
                <a:ext cx="142825" cy="257375"/>
              </a:xfrm>
              <a:custGeom>
                <a:rect b="b" l="l" r="r" t="t"/>
                <a:pathLst>
                  <a:path extrusionOk="0" h="10295" w="5713">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48" name="Google Shape;5248;p66"/>
            <p:cNvGrpSpPr/>
            <p:nvPr/>
          </p:nvGrpSpPr>
          <p:grpSpPr>
            <a:xfrm>
              <a:off x="2654821" y="2414345"/>
              <a:ext cx="667570" cy="558731"/>
              <a:chOff x="1397225" y="1637375"/>
              <a:chExt cx="1401575" cy="1228250"/>
            </a:xfrm>
          </p:grpSpPr>
          <p:sp>
            <p:nvSpPr>
              <p:cNvPr id="5249" name="Google Shape;5249;p66"/>
              <p:cNvSpPr/>
              <p:nvPr/>
            </p:nvSpPr>
            <p:spPr>
              <a:xfrm>
                <a:off x="2050925" y="2362200"/>
                <a:ext cx="747875" cy="497225"/>
              </a:xfrm>
              <a:custGeom>
                <a:rect b="b" l="l" r="r" t="t"/>
                <a:pathLst>
                  <a:path extrusionOk="0" h="19889" w="29915">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5250" name="Google Shape;5250;p66"/>
              <p:cNvGrpSpPr/>
              <p:nvPr/>
            </p:nvGrpSpPr>
            <p:grpSpPr>
              <a:xfrm>
                <a:off x="1397225" y="1637375"/>
                <a:ext cx="1398775" cy="1228250"/>
                <a:chOff x="1397225" y="1637375"/>
                <a:chExt cx="1398775" cy="1228250"/>
              </a:xfrm>
            </p:grpSpPr>
            <p:sp>
              <p:nvSpPr>
                <p:cNvPr id="5251" name="Google Shape;5251;p66"/>
                <p:cNvSpPr/>
                <p:nvPr/>
              </p:nvSpPr>
              <p:spPr>
                <a:xfrm>
                  <a:off x="1397225" y="1637375"/>
                  <a:ext cx="692600" cy="594250"/>
                </a:xfrm>
                <a:custGeom>
                  <a:rect b="b" l="l" r="r" t="t"/>
                  <a:pathLst>
                    <a:path extrusionOk="0" h="23770" w="27704">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66"/>
                <p:cNvSpPr/>
                <p:nvPr/>
              </p:nvSpPr>
              <p:spPr>
                <a:xfrm>
                  <a:off x="1979950" y="2384350"/>
                  <a:ext cx="816050" cy="481275"/>
                </a:xfrm>
                <a:custGeom>
                  <a:rect b="b" l="l" r="r" t="t"/>
                  <a:pathLst>
                    <a:path extrusionOk="0" h="19251" w="32642">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5253" name="Google Shape;5253;p66"/>
            <p:cNvGrpSpPr/>
            <p:nvPr/>
          </p:nvGrpSpPr>
          <p:grpSpPr>
            <a:xfrm>
              <a:off x="3230417" y="3103734"/>
              <a:ext cx="282982" cy="280332"/>
              <a:chOff x="2605700" y="3152850"/>
              <a:chExt cx="594125" cy="616250"/>
            </a:xfrm>
          </p:grpSpPr>
          <p:sp>
            <p:nvSpPr>
              <p:cNvPr id="5254" name="Google Shape;5254;p66"/>
              <p:cNvSpPr/>
              <p:nvPr/>
            </p:nvSpPr>
            <p:spPr>
              <a:xfrm>
                <a:off x="2605700" y="3152850"/>
                <a:ext cx="379825" cy="616250"/>
              </a:xfrm>
              <a:custGeom>
                <a:rect b="b" l="l" r="r" t="t"/>
                <a:pathLst>
                  <a:path extrusionOk="0" h="24650" w="15193">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5255" name="Google Shape;5255;p66"/>
              <p:cNvSpPr/>
              <p:nvPr/>
            </p:nvSpPr>
            <p:spPr>
              <a:xfrm>
                <a:off x="2632775" y="3168475"/>
                <a:ext cx="567050" cy="590050"/>
              </a:xfrm>
              <a:custGeom>
                <a:rect b="b" l="l" r="r" t="t"/>
                <a:pathLst>
                  <a:path extrusionOk="0" h="23602" w="22682">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grpSp>
          <p:nvGrpSpPr>
            <p:cNvPr id="5256" name="Google Shape;5256;p66"/>
            <p:cNvGrpSpPr/>
            <p:nvPr/>
          </p:nvGrpSpPr>
          <p:grpSpPr>
            <a:xfrm>
              <a:off x="3265985" y="3226989"/>
              <a:ext cx="87151" cy="346202"/>
              <a:chOff x="2680375" y="3423800"/>
              <a:chExt cx="182975" cy="761050"/>
            </a:xfrm>
          </p:grpSpPr>
          <p:sp>
            <p:nvSpPr>
              <p:cNvPr id="5257" name="Google Shape;5257;p66"/>
              <p:cNvSpPr/>
              <p:nvPr/>
            </p:nvSpPr>
            <p:spPr>
              <a:xfrm>
                <a:off x="2698650" y="3423800"/>
                <a:ext cx="164700" cy="703875"/>
              </a:xfrm>
              <a:custGeom>
                <a:rect b="b" l="l" r="r" t="t"/>
                <a:pathLst>
                  <a:path extrusionOk="0" h="28155" w="6588">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5258" name="Google Shape;5258;p66"/>
              <p:cNvSpPr/>
              <p:nvPr/>
            </p:nvSpPr>
            <p:spPr>
              <a:xfrm>
                <a:off x="2680375" y="3510050"/>
                <a:ext cx="137075" cy="674800"/>
              </a:xfrm>
              <a:custGeom>
                <a:rect b="b" l="l" r="r" t="t"/>
                <a:pathLst>
                  <a:path extrusionOk="0" h="26992" w="5483">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259" name="Google Shape;5259;p66"/>
            <p:cNvGrpSpPr/>
            <p:nvPr/>
          </p:nvGrpSpPr>
          <p:grpSpPr>
            <a:xfrm>
              <a:off x="3855466" y="3289811"/>
              <a:ext cx="112514" cy="94210"/>
              <a:chOff x="3918000" y="3561900"/>
              <a:chExt cx="236225" cy="207100"/>
            </a:xfrm>
          </p:grpSpPr>
          <p:sp>
            <p:nvSpPr>
              <p:cNvPr id="5260" name="Google Shape;5260;p66"/>
              <p:cNvSpPr/>
              <p:nvPr/>
            </p:nvSpPr>
            <p:spPr>
              <a:xfrm>
                <a:off x="3925800" y="3561900"/>
                <a:ext cx="228425" cy="170000"/>
              </a:xfrm>
              <a:custGeom>
                <a:rect b="b" l="l" r="r" t="t"/>
                <a:pathLst>
                  <a:path extrusionOk="0" h="6800" w="9137">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5261" name="Google Shape;5261;p66"/>
              <p:cNvSpPr/>
              <p:nvPr/>
            </p:nvSpPr>
            <p:spPr>
              <a:xfrm>
                <a:off x="3918000" y="3569675"/>
                <a:ext cx="229150" cy="199325"/>
              </a:xfrm>
              <a:custGeom>
                <a:rect b="b" l="l" r="r" t="t"/>
                <a:pathLst>
                  <a:path extrusionOk="0" h="7973" w="9166">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262" name="Google Shape;5262;p66"/>
            <p:cNvSpPr/>
            <p:nvPr/>
          </p:nvSpPr>
          <p:spPr>
            <a:xfrm>
              <a:off x="3292646" y="3020419"/>
              <a:ext cx="18695" cy="5482"/>
            </a:xfrm>
            <a:custGeom>
              <a:rect b="b" l="l" r="r" t="t"/>
              <a:pathLst>
                <a:path extrusionOk="0" h="482" w="157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66"/>
            <p:cNvSpPr/>
            <p:nvPr/>
          </p:nvSpPr>
          <p:spPr>
            <a:xfrm>
              <a:off x="3260258" y="3010662"/>
              <a:ext cx="26423" cy="16661"/>
            </a:xfrm>
            <a:custGeom>
              <a:rect b="b" l="l" r="r" t="t"/>
              <a:pathLst>
                <a:path extrusionOk="0" h="1465" w="2219">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66"/>
            <p:cNvSpPr/>
            <p:nvPr/>
          </p:nvSpPr>
          <p:spPr>
            <a:xfrm>
              <a:off x="3408744" y="2329870"/>
              <a:ext cx="289769" cy="354333"/>
            </a:xfrm>
            <a:custGeom>
              <a:rect b="b" l="l" r="r" t="t"/>
              <a:pathLst>
                <a:path extrusionOk="0" h="31157" w="24335">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grpSp>
          <p:nvGrpSpPr>
            <p:cNvPr id="5265" name="Google Shape;5265;p66"/>
            <p:cNvGrpSpPr/>
            <p:nvPr/>
          </p:nvGrpSpPr>
          <p:grpSpPr>
            <a:xfrm>
              <a:off x="2905224" y="2311071"/>
              <a:ext cx="596721" cy="528992"/>
              <a:chOff x="1922950" y="1410350"/>
              <a:chExt cx="1252825" cy="1162875"/>
            </a:xfrm>
          </p:grpSpPr>
          <p:sp>
            <p:nvSpPr>
              <p:cNvPr id="5266" name="Google Shape;5266;p66"/>
              <p:cNvSpPr/>
              <p:nvPr/>
            </p:nvSpPr>
            <p:spPr>
              <a:xfrm>
                <a:off x="1988325" y="2333100"/>
                <a:ext cx="52325" cy="65925"/>
              </a:xfrm>
              <a:custGeom>
                <a:rect b="b" l="l" r="r" t="t"/>
                <a:pathLst>
                  <a:path extrusionOk="0" h="2637" w="2093">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66"/>
              <p:cNvSpPr/>
              <p:nvPr/>
            </p:nvSpPr>
            <p:spPr>
              <a:xfrm>
                <a:off x="1953800" y="2242075"/>
                <a:ext cx="23050" cy="54425"/>
              </a:xfrm>
              <a:custGeom>
                <a:rect b="b" l="l" r="r" t="t"/>
                <a:pathLst>
                  <a:path extrusionOk="0" h="2177" w="922">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66"/>
              <p:cNvSpPr/>
              <p:nvPr/>
            </p:nvSpPr>
            <p:spPr>
              <a:xfrm>
                <a:off x="2552225" y="1885325"/>
                <a:ext cx="48150" cy="48675"/>
              </a:xfrm>
              <a:custGeom>
                <a:rect b="b" l="l" r="r" t="t"/>
                <a:pathLst>
                  <a:path extrusionOk="0" h="1947" w="1926">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66"/>
              <p:cNvSpPr/>
              <p:nvPr/>
            </p:nvSpPr>
            <p:spPr>
              <a:xfrm>
                <a:off x="2722750" y="1634775"/>
                <a:ext cx="145950" cy="133925"/>
              </a:xfrm>
              <a:custGeom>
                <a:rect b="b" l="l" r="r" t="t"/>
                <a:pathLst>
                  <a:path extrusionOk="0" h="5357" w="5838">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66"/>
              <p:cNvSpPr/>
              <p:nvPr/>
            </p:nvSpPr>
            <p:spPr>
              <a:xfrm>
                <a:off x="2687175" y="1694400"/>
                <a:ext cx="33500" cy="37675"/>
              </a:xfrm>
              <a:custGeom>
                <a:rect b="b" l="l" r="r" t="t"/>
                <a:pathLst>
                  <a:path extrusionOk="0" h="1507" w="134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66"/>
              <p:cNvSpPr/>
              <p:nvPr/>
            </p:nvSpPr>
            <p:spPr>
              <a:xfrm>
                <a:off x="2605050" y="1520200"/>
                <a:ext cx="42400" cy="26175"/>
              </a:xfrm>
              <a:custGeom>
                <a:rect b="b" l="l" r="r" t="t"/>
                <a:pathLst>
                  <a:path extrusionOk="0" h="1047" w="1696">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66"/>
              <p:cNvSpPr/>
              <p:nvPr/>
            </p:nvSpPr>
            <p:spPr>
              <a:xfrm>
                <a:off x="2443425" y="1547400"/>
                <a:ext cx="109875" cy="60700"/>
              </a:xfrm>
              <a:custGeom>
                <a:rect b="b" l="l" r="r" t="t"/>
                <a:pathLst>
                  <a:path extrusionOk="0" h="2428" w="4395">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66"/>
              <p:cNvSpPr/>
              <p:nvPr/>
            </p:nvSpPr>
            <p:spPr>
              <a:xfrm>
                <a:off x="2580975" y="1547400"/>
                <a:ext cx="48150" cy="32475"/>
              </a:xfrm>
              <a:custGeom>
                <a:rect b="b" l="l" r="r" t="t"/>
                <a:pathLst>
                  <a:path extrusionOk="0" h="1299" w="1926">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66"/>
              <p:cNvSpPr/>
              <p:nvPr/>
            </p:nvSpPr>
            <p:spPr>
              <a:xfrm>
                <a:off x="2474800" y="1600250"/>
                <a:ext cx="142825" cy="88425"/>
              </a:xfrm>
              <a:custGeom>
                <a:rect b="b" l="l" r="r" t="t"/>
                <a:pathLst>
                  <a:path extrusionOk="0" h="3537" w="5713">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66"/>
              <p:cNvSpPr/>
              <p:nvPr/>
            </p:nvSpPr>
            <p:spPr>
              <a:xfrm>
                <a:off x="2638000" y="1637900"/>
                <a:ext cx="69075" cy="67500"/>
              </a:xfrm>
              <a:custGeom>
                <a:rect b="b" l="l" r="r" t="t"/>
                <a:pathLst>
                  <a:path extrusionOk="0" h="2700" w="2763">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66"/>
              <p:cNvSpPr/>
              <p:nvPr/>
            </p:nvSpPr>
            <p:spPr>
              <a:xfrm>
                <a:off x="2686125" y="1510800"/>
                <a:ext cx="62275" cy="87900"/>
              </a:xfrm>
              <a:custGeom>
                <a:rect b="b" l="l" r="r" t="t"/>
                <a:pathLst>
                  <a:path extrusionOk="0" h="3516" w="2491">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66"/>
              <p:cNvSpPr/>
              <p:nvPr/>
            </p:nvSpPr>
            <p:spPr>
              <a:xfrm>
                <a:off x="2799125" y="1455875"/>
                <a:ext cx="96775" cy="158525"/>
              </a:xfrm>
              <a:custGeom>
                <a:rect b="b" l="l" r="r" t="t"/>
                <a:pathLst>
                  <a:path extrusionOk="0" h="6341" w="3871">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66"/>
              <p:cNvSpPr/>
              <p:nvPr/>
            </p:nvSpPr>
            <p:spPr>
              <a:xfrm>
                <a:off x="2744725" y="1557875"/>
                <a:ext cx="36625" cy="48150"/>
              </a:xfrm>
              <a:custGeom>
                <a:rect b="b" l="l" r="r" t="t"/>
                <a:pathLst>
                  <a:path extrusionOk="0" h="1926" w="1465">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66"/>
              <p:cNvSpPr/>
              <p:nvPr/>
            </p:nvSpPr>
            <p:spPr>
              <a:xfrm>
                <a:off x="2789175" y="1410350"/>
                <a:ext cx="386600" cy="302375"/>
              </a:xfrm>
              <a:custGeom>
                <a:rect b="b" l="l" r="r" t="t"/>
                <a:pathLst>
                  <a:path extrusionOk="0" h="12095" w="15464">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66"/>
              <p:cNvSpPr/>
              <p:nvPr/>
            </p:nvSpPr>
            <p:spPr>
              <a:xfrm>
                <a:off x="2905300" y="2401625"/>
                <a:ext cx="91575" cy="98875"/>
              </a:xfrm>
              <a:custGeom>
                <a:rect b="b" l="l" r="r" t="t"/>
                <a:pathLst>
                  <a:path extrusionOk="0" h="3955" w="3663">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66"/>
              <p:cNvSpPr/>
              <p:nvPr/>
            </p:nvSpPr>
            <p:spPr>
              <a:xfrm>
                <a:off x="1922950" y="1659350"/>
                <a:ext cx="1050900" cy="913875"/>
              </a:xfrm>
              <a:custGeom>
                <a:rect b="b" l="l" r="r" t="t"/>
                <a:pathLst>
                  <a:path extrusionOk="0" h="36555" w="42036">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grpSp>
        <p:sp>
          <p:nvSpPr>
            <p:cNvPr id="5282" name="Google Shape;5282;p66"/>
            <p:cNvSpPr/>
            <p:nvPr/>
          </p:nvSpPr>
          <p:spPr>
            <a:xfrm>
              <a:off x="3216902" y="3020658"/>
              <a:ext cx="15456" cy="5959"/>
            </a:xfrm>
            <a:custGeom>
              <a:rect b="b" l="l" r="r" t="t"/>
              <a:pathLst>
                <a:path extrusionOk="0" h="524" w="1298">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66"/>
            <p:cNvSpPr/>
            <p:nvPr/>
          </p:nvSpPr>
          <p:spPr>
            <a:xfrm>
              <a:off x="3243063" y="3010423"/>
              <a:ext cx="19695" cy="13340"/>
            </a:xfrm>
            <a:custGeom>
              <a:rect b="b" l="l" r="r" t="t"/>
              <a:pathLst>
                <a:path extrusionOk="0" h="1173" w="1654">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66"/>
            <p:cNvSpPr/>
            <p:nvPr/>
          </p:nvSpPr>
          <p:spPr>
            <a:xfrm>
              <a:off x="3173297" y="2986859"/>
              <a:ext cx="73267" cy="24997"/>
            </a:xfrm>
            <a:custGeom>
              <a:rect b="b" l="l" r="r" t="t"/>
              <a:pathLst>
                <a:path extrusionOk="0" h="2198" w="6153">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66"/>
            <p:cNvSpPr/>
            <p:nvPr/>
          </p:nvSpPr>
          <p:spPr>
            <a:xfrm>
              <a:off x="3371128" y="3527019"/>
              <a:ext cx="18695" cy="10247"/>
            </a:xfrm>
            <a:custGeom>
              <a:rect b="b" l="l" r="r" t="t"/>
              <a:pathLst>
                <a:path extrusionOk="0" h="901" w="157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66"/>
            <p:cNvSpPr/>
            <p:nvPr/>
          </p:nvSpPr>
          <p:spPr>
            <a:xfrm>
              <a:off x="3183264" y="3080853"/>
              <a:ext cx="38140" cy="16672"/>
            </a:xfrm>
            <a:custGeom>
              <a:rect b="b" l="l" r="r" t="t"/>
              <a:pathLst>
                <a:path extrusionOk="0" h="1466" w="3203">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66"/>
            <p:cNvSpPr/>
            <p:nvPr/>
          </p:nvSpPr>
          <p:spPr>
            <a:xfrm>
              <a:off x="3163092" y="3070629"/>
              <a:ext cx="23172" cy="20709"/>
            </a:xfrm>
            <a:custGeom>
              <a:rect b="b" l="l" r="r" t="t"/>
              <a:pathLst>
                <a:path extrusionOk="0" h="1821" w="1946">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66"/>
            <p:cNvSpPr/>
            <p:nvPr/>
          </p:nvSpPr>
          <p:spPr>
            <a:xfrm>
              <a:off x="3150875" y="3043494"/>
              <a:ext cx="32150" cy="30467"/>
            </a:xfrm>
            <a:custGeom>
              <a:rect b="b" l="l" r="r" t="t"/>
              <a:pathLst>
                <a:path extrusionOk="0" h="2679" w="270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66"/>
            <p:cNvSpPr/>
            <p:nvPr/>
          </p:nvSpPr>
          <p:spPr>
            <a:xfrm>
              <a:off x="3140409" y="3037308"/>
              <a:ext cx="43617" cy="20948"/>
            </a:xfrm>
            <a:custGeom>
              <a:rect b="b" l="l" r="r" t="t"/>
              <a:pathLst>
                <a:path extrusionOk="0" h="1842" w="3663">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66"/>
            <p:cNvSpPr/>
            <p:nvPr/>
          </p:nvSpPr>
          <p:spPr>
            <a:xfrm>
              <a:off x="3134431" y="3048737"/>
              <a:ext cx="17206" cy="9519"/>
            </a:xfrm>
            <a:custGeom>
              <a:rect b="b" l="l" r="r" t="t"/>
              <a:pathLst>
                <a:path extrusionOk="0" h="837" w="1445">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66"/>
            <p:cNvSpPr/>
            <p:nvPr/>
          </p:nvSpPr>
          <p:spPr>
            <a:xfrm>
              <a:off x="3142159" y="3021841"/>
              <a:ext cx="7978" cy="16672"/>
            </a:xfrm>
            <a:custGeom>
              <a:rect b="b" l="l" r="r" t="t"/>
              <a:pathLst>
                <a:path extrusionOk="0" h="1466" w="67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66"/>
            <p:cNvSpPr/>
            <p:nvPr/>
          </p:nvSpPr>
          <p:spPr>
            <a:xfrm>
              <a:off x="3120487" y="3025651"/>
              <a:ext cx="28411" cy="28568"/>
            </a:xfrm>
            <a:custGeom>
              <a:rect b="b" l="l" r="r" t="t"/>
              <a:pathLst>
                <a:path extrusionOk="0" h="2512" w="2386">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66"/>
            <p:cNvSpPr/>
            <p:nvPr/>
          </p:nvSpPr>
          <p:spPr>
            <a:xfrm>
              <a:off x="2965761" y="2909287"/>
              <a:ext cx="196343" cy="138983"/>
            </a:xfrm>
            <a:custGeom>
              <a:rect b="b" l="l" r="r" t="t"/>
              <a:pathLst>
                <a:path extrusionOk="0" h="12221" w="16489">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66"/>
            <p:cNvSpPr/>
            <p:nvPr/>
          </p:nvSpPr>
          <p:spPr>
            <a:xfrm>
              <a:off x="3378594" y="3107749"/>
              <a:ext cx="19445" cy="26657"/>
            </a:xfrm>
            <a:custGeom>
              <a:rect b="b" l="l" r="r" t="t"/>
              <a:pathLst>
                <a:path extrusionOk="0" h="2344" w="1633">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66"/>
            <p:cNvSpPr/>
            <p:nvPr/>
          </p:nvSpPr>
          <p:spPr>
            <a:xfrm>
              <a:off x="3354434" y="3105122"/>
              <a:ext cx="27661" cy="28807"/>
            </a:xfrm>
            <a:custGeom>
              <a:rect b="b" l="l" r="r" t="t"/>
              <a:pathLst>
                <a:path extrusionOk="0" h="2533" w="2323">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66"/>
            <p:cNvSpPr/>
            <p:nvPr/>
          </p:nvSpPr>
          <p:spPr>
            <a:xfrm>
              <a:off x="3331012" y="3088711"/>
              <a:ext cx="34639" cy="49743"/>
            </a:xfrm>
            <a:custGeom>
              <a:rect b="b" l="l" r="r" t="t"/>
              <a:pathLst>
                <a:path extrusionOk="0" h="4374" w="2909">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66"/>
            <p:cNvSpPr/>
            <p:nvPr/>
          </p:nvSpPr>
          <p:spPr>
            <a:xfrm>
              <a:off x="3250041" y="3063487"/>
              <a:ext cx="91450" cy="78538"/>
            </a:xfrm>
            <a:custGeom>
              <a:rect b="b" l="l" r="r" t="t"/>
              <a:pathLst>
                <a:path extrusionOk="0" h="6906" w="768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66"/>
            <p:cNvSpPr/>
            <p:nvPr/>
          </p:nvSpPr>
          <p:spPr>
            <a:xfrm>
              <a:off x="3209425" y="3061815"/>
              <a:ext cx="82733" cy="112565"/>
            </a:xfrm>
            <a:custGeom>
              <a:rect b="b" l="l" r="r" t="t"/>
              <a:pathLst>
                <a:path extrusionOk="0" h="9898" w="6948">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66"/>
            <p:cNvSpPr/>
            <p:nvPr/>
          </p:nvSpPr>
          <p:spPr>
            <a:xfrm>
              <a:off x="3195231" y="3136533"/>
              <a:ext cx="40867" cy="42852"/>
            </a:xfrm>
            <a:custGeom>
              <a:rect b="b" l="l" r="r" t="t"/>
              <a:pathLst>
                <a:path extrusionOk="0" h="3768" w="3432">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66"/>
            <p:cNvSpPr/>
            <p:nvPr/>
          </p:nvSpPr>
          <p:spPr>
            <a:xfrm>
              <a:off x="3192980" y="3146290"/>
              <a:ext cx="88711" cy="124938"/>
            </a:xfrm>
            <a:custGeom>
              <a:rect b="b" l="l" r="r" t="t"/>
              <a:pathLst>
                <a:path extrusionOk="0" h="10986" w="745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66"/>
            <p:cNvSpPr/>
            <p:nvPr/>
          </p:nvSpPr>
          <p:spPr>
            <a:xfrm>
              <a:off x="3275452" y="3211250"/>
              <a:ext cx="85722" cy="91389"/>
            </a:xfrm>
            <a:custGeom>
              <a:rect b="b" l="l" r="r" t="t"/>
              <a:pathLst>
                <a:path extrusionOk="0" h="8036" w="7199">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302" name="Google Shape;5302;p66"/>
            <p:cNvSpPr/>
            <p:nvPr/>
          </p:nvSpPr>
          <p:spPr>
            <a:xfrm>
              <a:off x="3327273" y="3275982"/>
              <a:ext cx="58811" cy="59262"/>
            </a:xfrm>
            <a:custGeom>
              <a:rect b="b" l="l" r="r" t="t"/>
              <a:pathLst>
                <a:path extrusionOk="0" h="5211" w="4939">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03" name="Google Shape;5303;p66"/>
            <p:cNvSpPr/>
            <p:nvPr/>
          </p:nvSpPr>
          <p:spPr>
            <a:xfrm>
              <a:off x="3363150" y="3352838"/>
              <a:ext cx="34889" cy="37848"/>
            </a:xfrm>
            <a:custGeom>
              <a:rect b="b" l="l" r="r" t="t"/>
              <a:pathLst>
                <a:path extrusionOk="0" h="3328" w="293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4" name="Google Shape;5304;p66"/>
            <p:cNvGrpSpPr/>
            <p:nvPr/>
          </p:nvGrpSpPr>
          <p:grpSpPr>
            <a:xfrm>
              <a:off x="3280929" y="3294542"/>
              <a:ext cx="109894" cy="272224"/>
              <a:chOff x="2711750" y="3572300"/>
              <a:chExt cx="230725" cy="598425"/>
            </a:xfrm>
          </p:grpSpPr>
          <p:sp>
            <p:nvSpPr>
              <p:cNvPr id="5305" name="Google Shape;5305;p66"/>
              <p:cNvSpPr/>
              <p:nvPr/>
            </p:nvSpPr>
            <p:spPr>
              <a:xfrm>
                <a:off x="2711750" y="3572300"/>
                <a:ext cx="230725" cy="538800"/>
              </a:xfrm>
              <a:custGeom>
                <a:rect b="b" l="l" r="r" t="t"/>
                <a:pathLst>
                  <a:path extrusionOk="0" h="21552" w="9229">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66"/>
              <p:cNvSpPr/>
              <p:nvPr/>
            </p:nvSpPr>
            <p:spPr>
              <a:xfrm>
                <a:off x="2804875" y="4134625"/>
                <a:ext cx="51800" cy="36100"/>
              </a:xfrm>
              <a:custGeom>
                <a:rect b="b" l="l" r="r" t="t"/>
                <a:pathLst>
                  <a:path extrusionOk="0" h="1444" w="2072">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07" name="Google Shape;5307;p66"/>
            <p:cNvSpPr/>
            <p:nvPr/>
          </p:nvSpPr>
          <p:spPr>
            <a:xfrm>
              <a:off x="4563295" y="2964728"/>
              <a:ext cx="12467" cy="27863"/>
            </a:xfrm>
            <a:custGeom>
              <a:rect b="b" l="l" r="r" t="t"/>
              <a:pathLst>
                <a:path extrusionOk="0" h="2450" w="1047">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08" name="Google Shape;5308;p66"/>
            <p:cNvGrpSpPr/>
            <p:nvPr/>
          </p:nvGrpSpPr>
          <p:grpSpPr>
            <a:xfrm>
              <a:off x="3790439" y="2408636"/>
              <a:ext cx="73017" cy="75684"/>
              <a:chOff x="3781475" y="1624825"/>
              <a:chExt cx="153300" cy="166375"/>
            </a:xfrm>
          </p:grpSpPr>
          <p:sp>
            <p:nvSpPr>
              <p:cNvPr id="5309" name="Google Shape;5309;p66"/>
              <p:cNvSpPr/>
              <p:nvPr/>
            </p:nvSpPr>
            <p:spPr>
              <a:xfrm>
                <a:off x="3845300" y="1624825"/>
                <a:ext cx="89475" cy="60700"/>
              </a:xfrm>
              <a:custGeom>
                <a:rect b="b" l="l" r="r" t="t"/>
                <a:pathLst>
                  <a:path extrusionOk="0" h="2428" w="3579">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66"/>
              <p:cNvSpPr/>
              <p:nvPr/>
            </p:nvSpPr>
            <p:spPr>
              <a:xfrm>
                <a:off x="3875625" y="1704850"/>
                <a:ext cx="21475" cy="18350"/>
              </a:xfrm>
              <a:custGeom>
                <a:rect b="b" l="l" r="r" t="t"/>
                <a:pathLst>
                  <a:path extrusionOk="0" h="734" w="859">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66"/>
              <p:cNvSpPr/>
              <p:nvPr/>
            </p:nvSpPr>
            <p:spPr>
              <a:xfrm>
                <a:off x="3883475" y="1716375"/>
                <a:ext cx="39275" cy="43425"/>
              </a:xfrm>
              <a:custGeom>
                <a:rect b="b" l="l" r="r" t="t"/>
                <a:pathLst>
                  <a:path extrusionOk="0" h="1737" w="1571">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66"/>
              <p:cNvSpPr/>
              <p:nvPr/>
            </p:nvSpPr>
            <p:spPr>
              <a:xfrm>
                <a:off x="3781475" y="1649925"/>
                <a:ext cx="102550" cy="141275"/>
              </a:xfrm>
              <a:custGeom>
                <a:rect b="b" l="l" r="r" t="t"/>
                <a:pathLst>
                  <a:path extrusionOk="0" h="5651" w="4102">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13" name="Google Shape;5313;p66"/>
            <p:cNvSpPr/>
            <p:nvPr/>
          </p:nvSpPr>
          <p:spPr>
            <a:xfrm>
              <a:off x="4614379" y="2777935"/>
              <a:ext cx="83472" cy="139700"/>
            </a:xfrm>
            <a:custGeom>
              <a:rect b="b" l="l" r="r" t="t"/>
              <a:pathLst>
                <a:path extrusionOk="0" h="12284" w="701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66"/>
            <p:cNvSpPr/>
            <p:nvPr/>
          </p:nvSpPr>
          <p:spPr>
            <a:xfrm>
              <a:off x="4580490" y="2850992"/>
              <a:ext cx="28661" cy="38087"/>
            </a:xfrm>
            <a:custGeom>
              <a:rect b="b" l="l" r="r" t="t"/>
              <a:pathLst>
                <a:path extrusionOk="0" h="3349" w="2407">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66"/>
            <p:cNvSpPr/>
            <p:nvPr/>
          </p:nvSpPr>
          <p:spPr>
            <a:xfrm>
              <a:off x="4566534" y="2807208"/>
              <a:ext cx="32650" cy="53553"/>
            </a:xfrm>
            <a:custGeom>
              <a:rect b="b" l="l" r="r" t="t"/>
              <a:pathLst>
                <a:path extrusionOk="0" h="4709" w="2742">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66"/>
            <p:cNvSpPr/>
            <p:nvPr/>
          </p:nvSpPr>
          <p:spPr>
            <a:xfrm>
              <a:off x="4301938" y="2737722"/>
              <a:ext cx="211787" cy="95438"/>
            </a:xfrm>
            <a:custGeom>
              <a:rect b="b" l="l" r="r" t="t"/>
              <a:pathLst>
                <a:path extrusionOk="0" h="8392" w="17786">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66"/>
            <p:cNvSpPr/>
            <p:nvPr/>
          </p:nvSpPr>
          <p:spPr>
            <a:xfrm>
              <a:off x="4718522" y="3165089"/>
              <a:ext cx="67277" cy="54986"/>
            </a:xfrm>
            <a:custGeom>
              <a:rect b="b" l="l" r="r" t="t"/>
              <a:pathLst>
                <a:path extrusionOk="0" h="4835" w="565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66"/>
            <p:cNvSpPr/>
            <p:nvPr/>
          </p:nvSpPr>
          <p:spPr>
            <a:xfrm>
              <a:off x="4567785" y="3016610"/>
              <a:ext cx="54822" cy="91389"/>
            </a:xfrm>
            <a:custGeom>
              <a:rect b="b" l="l" r="r" t="t"/>
              <a:pathLst>
                <a:path extrusionOk="0" h="8036" w="4604">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66"/>
            <p:cNvSpPr/>
            <p:nvPr/>
          </p:nvSpPr>
          <p:spPr>
            <a:xfrm>
              <a:off x="4595934" y="3205063"/>
              <a:ext cx="26673" cy="13340"/>
            </a:xfrm>
            <a:custGeom>
              <a:rect b="b" l="l" r="r" t="t"/>
              <a:pathLst>
                <a:path extrusionOk="0" h="1173" w="224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20" name="Google Shape;5320;p66"/>
            <p:cNvGrpSpPr/>
            <p:nvPr/>
          </p:nvGrpSpPr>
          <p:grpSpPr>
            <a:xfrm>
              <a:off x="4403342" y="3107749"/>
              <a:ext cx="316680" cy="101374"/>
              <a:chOff x="5068275" y="3161675"/>
              <a:chExt cx="664875" cy="222850"/>
            </a:xfrm>
          </p:grpSpPr>
          <p:sp>
            <p:nvSpPr>
              <p:cNvPr id="5321" name="Google Shape;5321;p66"/>
              <p:cNvSpPr/>
              <p:nvPr/>
            </p:nvSpPr>
            <p:spPr>
              <a:xfrm>
                <a:off x="5408300" y="3224425"/>
                <a:ext cx="96775" cy="107800"/>
              </a:xfrm>
              <a:custGeom>
                <a:rect b="b" l="l" r="r" t="t"/>
                <a:pathLst>
                  <a:path extrusionOk="0" h="4312" w="3871">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66"/>
              <p:cNvSpPr/>
              <p:nvPr/>
            </p:nvSpPr>
            <p:spPr>
              <a:xfrm>
                <a:off x="5587700" y="3253200"/>
                <a:ext cx="145450" cy="131325"/>
              </a:xfrm>
              <a:custGeom>
                <a:rect b="b" l="l" r="r" t="t"/>
                <a:pathLst>
                  <a:path extrusionOk="0" h="5253" w="5818">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66"/>
              <p:cNvSpPr/>
              <p:nvPr/>
            </p:nvSpPr>
            <p:spPr>
              <a:xfrm>
                <a:off x="5268100" y="3181025"/>
                <a:ext cx="143350" cy="129750"/>
              </a:xfrm>
              <a:custGeom>
                <a:rect b="b" l="l" r="r" t="t"/>
                <a:pathLst>
                  <a:path extrusionOk="0" h="5190" w="5734">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66"/>
              <p:cNvSpPr/>
              <p:nvPr/>
            </p:nvSpPr>
            <p:spPr>
              <a:xfrm>
                <a:off x="5068275" y="3161675"/>
                <a:ext cx="431050" cy="221800"/>
              </a:xfrm>
              <a:custGeom>
                <a:rect b="b" l="l" r="r" t="t"/>
                <a:pathLst>
                  <a:path extrusionOk="0" h="8872" w="17242">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25" name="Google Shape;5325;p66"/>
            <p:cNvSpPr/>
            <p:nvPr/>
          </p:nvSpPr>
          <p:spPr>
            <a:xfrm>
              <a:off x="4437231" y="3100607"/>
              <a:ext cx="29912" cy="37370"/>
            </a:xfrm>
            <a:custGeom>
              <a:rect b="b" l="l" r="r" t="t"/>
              <a:pathLst>
                <a:path extrusionOk="0" h="3286" w="2512">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66"/>
            <p:cNvSpPr/>
            <p:nvPr/>
          </p:nvSpPr>
          <p:spPr>
            <a:xfrm>
              <a:off x="4503746" y="3099174"/>
              <a:ext cx="65289" cy="42135"/>
            </a:xfrm>
            <a:custGeom>
              <a:rect b="b" l="l" r="r" t="t"/>
              <a:pathLst>
                <a:path extrusionOk="0" h="3705" w="5483">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66"/>
            <p:cNvSpPr/>
            <p:nvPr/>
          </p:nvSpPr>
          <p:spPr>
            <a:xfrm>
              <a:off x="4442708" y="2983061"/>
              <a:ext cx="56823" cy="104945"/>
            </a:xfrm>
            <a:custGeom>
              <a:rect b="b" l="l" r="r" t="t"/>
              <a:pathLst>
                <a:path extrusionOk="0" h="9228" w="4772">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66"/>
            <p:cNvSpPr/>
            <p:nvPr/>
          </p:nvSpPr>
          <p:spPr>
            <a:xfrm>
              <a:off x="4450186" y="3045644"/>
              <a:ext cx="36139" cy="29750"/>
            </a:xfrm>
            <a:custGeom>
              <a:rect b="b" l="l" r="r" t="t"/>
              <a:pathLst>
                <a:path extrusionOk="0" h="2616" w="3035">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66"/>
            <p:cNvSpPr/>
            <p:nvPr/>
          </p:nvSpPr>
          <p:spPr>
            <a:xfrm>
              <a:off x="4429753" y="2990191"/>
              <a:ext cx="55822" cy="61650"/>
            </a:xfrm>
            <a:custGeom>
              <a:rect b="b" l="l" r="r" t="t"/>
              <a:pathLst>
                <a:path extrusionOk="0" h="5421" w="4688">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66"/>
            <p:cNvSpPr/>
            <p:nvPr/>
          </p:nvSpPr>
          <p:spPr>
            <a:xfrm>
              <a:off x="4413309" y="3004475"/>
              <a:ext cx="58061" cy="103285"/>
            </a:xfrm>
            <a:custGeom>
              <a:rect b="b" l="l" r="r" t="t"/>
              <a:pathLst>
                <a:path extrusionOk="0" h="9082" w="4876">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66"/>
            <p:cNvSpPr/>
            <p:nvPr/>
          </p:nvSpPr>
          <p:spPr>
            <a:xfrm>
              <a:off x="4375443" y="2948079"/>
              <a:ext cx="61050" cy="131125"/>
            </a:xfrm>
            <a:custGeom>
              <a:rect b="b" l="l" r="r" t="t"/>
              <a:pathLst>
                <a:path extrusionOk="0" h="11530" w="5127">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66"/>
            <p:cNvSpPr/>
            <p:nvPr/>
          </p:nvSpPr>
          <p:spPr>
            <a:xfrm>
              <a:off x="4343054" y="2959975"/>
              <a:ext cx="35389" cy="43557"/>
            </a:xfrm>
            <a:custGeom>
              <a:rect b="b" l="l" r="r" t="t"/>
              <a:pathLst>
                <a:path extrusionOk="0" h="3830" w="2972">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66"/>
            <p:cNvSpPr/>
            <p:nvPr/>
          </p:nvSpPr>
          <p:spPr>
            <a:xfrm>
              <a:off x="3793178" y="2712975"/>
              <a:ext cx="26423" cy="30945"/>
            </a:xfrm>
            <a:custGeom>
              <a:rect b="b" l="l" r="r" t="t"/>
              <a:pathLst>
                <a:path extrusionOk="0" h="2721" w="2219">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66"/>
            <p:cNvSpPr/>
            <p:nvPr/>
          </p:nvSpPr>
          <p:spPr>
            <a:xfrm>
              <a:off x="3772256" y="2560208"/>
              <a:ext cx="138282" cy="153495"/>
            </a:xfrm>
            <a:custGeom>
              <a:rect b="b" l="l" r="r" t="t"/>
              <a:pathLst>
                <a:path extrusionOk="0" h="13497" w="11613">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66"/>
            <p:cNvSpPr/>
            <p:nvPr/>
          </p:nvSpPr>
          <p:spPr>
            <a:xfrm>
              <a:off x="3810372" y="2589242"/>
              <a:ext cx="68528" cy="147786"/>
            </a:xfrm>
            <a:custGeom>
              <a:rect b="b" l="l" r="r" t="t"/>
              <a:pathLst>
                <a:path extrusionOk="0" h="12995" w="5755">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66"/>
            <p:cNvSpPr/>
            <p:nvPr/>
          </p:nvSpPr>
          <p:spPr>
            <a:xfrm>
              <a:off x="3883127" y="2693471"/>
              <a:ext cx="27411" cy="23803"/>
            </a:xfrm>
            <a:custGeom>
              <a:rect b="b" l="l" r="r" t="t"/>
              <a:pathLst>
                <a:path extrusionOk="0" h="2093" w="2302">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66"/>
            <p:cNvSpPr/>
            <p:nvPr/>
          </p:nvSpPr>
          <p:spPr>
            <a:xfrm>
              <a:off x="3870422" y="2710598"/>
              <a:ext cx="43605" cy="22620"/>
            </a:xfrm>
            <a:custGeom>
              <a:rect b="b" l="l" r="r" t="t"/>
              <a:pathLst>
                <a:path extrusionOk="0" h="1989" w="3662">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66"/>
            <p:cNvSpPr/>
            <p:nvPr/>
          </p:nvSpPr>
          <p:spPr>
            <a:xfrm>
              <a:off x="3871910" y="2726065"/>
              <a:ext cx="33901" cy="23803"/>
            </a:xfrm>
            <a:custGeom>
              <a:rect b="b" l="l" r="r" t="t"/>
              <a:pathLst>
                <a:path extrusionOk="0" h="2093" w="2847">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66"/>
            <p:cNvSpPr/>
            <p:nvPr/>
          </p:nvSpPr>
          <p:spPr>
            <a:xfrm>
              <a:off x="3888104" y="2727737"/>
              <a:ext cx="57573" cy="42601"/>
            </a:xfrm>
            <a:custGeom>
              <a:rect b="b" l="l" r="r" t="t"/>
              <a:pathLst>
                <a:path extrusionOk="0" h="3746" w="4835">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66"/>
            <p:cNvSpPr/>
            <p:nvPr/>
          </p:nvSpPr>
          <p:spPr>
            <a:xfrm>
              <a:off x="3848488" y="2796972"/>
              <a:ext cx="39628" cy="24519"/>
            </a:xfrm>
            <a:custGeom>
              <a:rect b="b" l="l" r="r" t="t"/>
              <a:pathLst>
                <a:path extrusionOk="0" h="2156" w="3328">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66"/>
            <p:cNvSpPr/>
            <p:nvPr/>
          </p:nvSpPr>
          <p:spPr>
            <a:xfrm>
              <a:off x="3851727" y="2789842"/>
              <a:ext cx="34151" cy="14284"/>
            </a:xfrm>
            <a:custGeom>
              <a:rect b="b" l="l" r="r" t="t"/>
              <a:pathLst>
                <a:path extrusionOk="0" h="1256" w="2868">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66"/>
            <p:cNvSpPr/>
            <p:nvPr/>
          </p:nvSpPr>
          <p:spPr>
            <a:xfrm>
              <a:off x="3869672" y="2845760"/>
              <a:ext cx="12967" cy="23803"/>
            </a:xfrm>
            <a:custGeom>
              <a:rect b="b" l="l" r="r" t="t"/>
              <a:pathLst>
                <a:path extrusionOk="0" h="2093" w="1089">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66"/>
            <p:cNvSpPr/>
            <p:nvPr/>
          </p:nvSpPr>
          <p:spPr>
            <a:xfrm>
              <a:off x="3863444" y="2836958"/>
              <a:ext cx="12467" cy="15000"/>
            </a:xfrm>
            <a:custGeom>
              <a:rect b="b" l="l" r="r" t="t"/>
              <a:pathLst>
                <a:path extrusionOk="0" h="1319" w="1047">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66"/>
            <p:cNvSpPr/>
            <p:nvPr/>
          </p:nvSpPr>
          <p:spPr>
            <a:xfrm>
              <a:off x="3844761" y="2824346"/>
              <a:ext cx="25923" cy="21665"/>
            </a:xfrm>
            <a:custGeom>
              <a:rect b="b" l="l" r="r" t="t"/>
              <a:pathLst>
                <a:path extrusionOk="0" h="1905" w="2177">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66"/>
            <p:cNvSpPr/>
            <p:nvPr/>
          </p:nvSpPr>
          <p:spPr>
            <a:xfrm>
              <a:off x="3830555" y="2811734"/>
              <a:ext cx="20195" cy="12146"/>
            </a:xfrm>
            <a:custGeom>
              <a:rect b="b" l="l" r="r" t="t"/>
              <a:pathLst>
                <a:path extrusionOk="0" h="1068" w="1696">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66"/>
            <p:cNvSpPr/>
            <p:nvPr/>
          </p:nvSpPr>
          <p:spPr>
            <a:xfrm>
              <a:off x="3804645" y="2793401"/>
              <a:ext cx="47594" cy="21903"/>
            </a:xfrm>
            <a:custGeom>
              <a:rect b="b" l="l" r="r" t="t"/>
              <a:pathLst>
                <a:path extrusionOk="0" h="1926" w="3997">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66"/>
            <p:cNvSpPr/>
            <p:nvPr/>
          </p:nvSpPr>
          <p:spPr>
            <a:xfrm>
              <a:off x="3831556" y="2741054"/>
              <a:ext cx="63038" cy="50699"/>
            </a:xfrm>
            <a:custGeom>
              <a:rect b="b" l="l" r="r" t="t"/>
              <a:pathLst>
                <a:path extrusionOk="0" h="4458" w="5294">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66"/>
            <p:cNvSpPr/>
            <p:nvPr/>
          </p:nvSpPr>
          <p:spPr>
            <a:xfrm>
              <a:off x="3819089" y="2776036"/>
              <a:ext cx="50345" cy="20948"/>
            </a:xfrm>
            <a:custGeom>
              <a:rect b="b" l="l" r="r" t="t"/>
              <a:pathLst>
                <a:path extrusionOk="0" h="1842" w="4228">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66"/>
            <p:cNvSpPr/>
            <p:nvPr/>
          </p:nvSpPr>
          <p:spPr>
            <a:xfrm>
              <a:off x="3779972" y="2741293"/>
              <a:ext cx="57323" cy="65449"/>
            </a:xfrm>
            <a:custGeom>
              <a:rect b="b" l="l" r="r" t="t"/>
              <a:pathLst>
                <a:path extrusionOk="0" h="5755" w="4814">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66"/>
            <p:cNvSpPr/>
            <p:nvPr/>
          </p:nvSpPr>
          <p:spPr>
            <a:xfrm>
              <a:off x="3764778" y="2755577"/>
              <a:ext cx="24672" cy="21426"/>
            </a:xfrm>
            <a:custGeom>
              <a:rect b="b" l="l" r="r" t="t"/>
              <a:pathLst>
                <a:path extrusionOk="0" h="1884" w="2072">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66"/>
            <p:cNvSpPr/>
            <p:nvPr/>
          </p:nvSpPr>
          <p:spPr>
            <a:xfrm>
              <a:off x="3762540" y="2773181"/>
              <a:ext cx="19445" cy="15956"/>
            </a:xfrm>
            <a:custGeom>
              <a:rect b="b" l="l" r="r" t="t"/>
              <a:pathLst>
                <a:path extrusionOk="0" h="1403" w="1633">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66"/>
            <p:cNvSpPr/>
            <p:nvPr/>
          </p:nvSpPr>
          <p:spPr>
            <a:xfrm>
              <a:off x="3779484" y="2783894"/>
              <a:ext cx="4739" cy="6425"/>
            </a:xfrm>
            <a:custGeom>
              <a:rect b="b" l="l" r="r" t="t"/>
              <a:pathLst>
                <a:path extrusionOk="0" h="565" w="398">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66"/>
            <p:cNvSpPr/>
            <p:nvPr/>
          </p:nvSpPr>
          <p:spPr>
            <a:xfrm>
              <a:off x="3681319" y="2737017"/>
              <a:ext cx="27661" cy="34982"/>
            </a:xfrm>
            <a:custGeom>
              <a:rect b="b" l="l" r="r" t="t"/>
              <a:pathLst>
                <a:path extrusionOk="0" h="3076" w="2323">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4" name="Google Shape;5354;p66"/>
            <p:cNvGrpSpPr/>
            <p:nvPr/>
          </p:nvGrpSpPr>
          <p:grpSpPr>
            <a:xfrm>
              <a:off x="3697513" y="2707266"/>
              <a:ext cx="59549" cy="79733"/>
              <a:chOff x="3586375" y="2281300"/>
              <a:chExt cx="125025" cy="175275"/>
            </a:xfrm>
          </p:grpSpPr>
          <p:sp>
            <p:nvSpPr>
              <p:cNvPr id="5355" name="Google Shape;5355;p66"/>
              <p:cNvSpPr/>
              <p:nvPr/>
            </p:nvSpPr>
            <p:spPr>
              <a:xfrm>
                <a:off x="3609900" y="2281300"/>
                <a:ext cx="101500" cy="175275"/>
              </a:xfrm>
              <a:custGeom>
                <a:rect b="b" l="l" r="r" t="t"/>
                <a:pathLst>
                  <a:path extrusionOk="0" h="7011" w="406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66"/>
              <p:cNvSpPr/>
              <p:nvPr/>
            </p:nvSpPr>
            <p:spPr>
              <a:xfrm>
                <a:off x="3586375" y="2350350"/>
                <a:ext cx="31925" cy="25125"/>
              </a:xfrm>
              <a:custGeom>
                <a:rect b="b" l="l" r="r" t="t"/>
                <a:pathLst>
                  <a:path extrusionOk="0" h="1005" w="1277">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57" name="Google Shape;5357;p66"/>
            <p:cNvSpPr/>
            <p:nvPr/>
          </p:nvSpPr>
          <p:spPr>
            <a:xfrm>
              <a:off x="4037841" y="3224817"/>
              <a:ext cx="52333" cy="93527"/>
            </a:xfrm>
            <a:custGeom>
              <a:rect b="b" l="l" r="r" t="t"/>
              <a:pathLst>
                <a:path extrusionOk="0" h="8224" w="4395">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58" name="Google Shape;5358;p66"/>
            <p:cNvGrpSpPr/>
            <p:nvPr/>
          </p:nvGrpSpPr>
          <p:grpSpPr>
            <a:xfrm>
              <a:off x="4513224" y="3221724"/>
              <a:ext cx="274563" cy="280321"/>
              <a:chOff x="5298975" y="3412225"/>
              <a:chExt cx="576450" cy="616225"/>
            </a:xfrm>
          </p:grpSpPr>
          <p:sp>
            <p:nvSpPr>
              <p:cNvPr id="5359" name="Google Shape;5359;p66"/>
              <p:cNvSpPr/>
              <p:nvPr/>
            </p:nvSpPr>
            <p:spPr>
              <a:xfrm>
                <a:off x="5298975" y="3412225"/>
                <a:ext cx="576450" cy="515275"/>
              </a:xfrm>
              <a:custGeom>
                <a:rect b="b" l="l" r="r" t="t"/>
                <a:pathLst>
                  <a:path extrusionOk="0" h="20611" w="23058">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360" name="Google Shape;5360;p66"/>
              <p:cNvSpPr/>
              <p:nvPr/>
            </p:nvSpPr>
            <p:spPr>
              <a:xfrm>
                <a:off x="5683950" y="3957275"/>
                <a:ext cx="54950" cy="71175"/>
              </a:xfrm>
              <a:custGeom>
                <a:rect b="b" l="l" r="r" t="t"/>
                <a:pathLst>
                  <a:path extrusionOk="0" h="2847" w="2198">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361" name="Google Shape;5361;p66"/>
            <p:cNvGrpSpPr/>
            <p:nvPr/>
          </p:nvGrpSpPr>
          <p:grpSpPr>
            <a:xfrm>
              <a:off x="4824403" y="3421846"/>
              <a:ext cx="110132" cy="130647"/>
              <a:chOff x="5952300" y="3852150"/>
              <a:chExt cx="231225" cy="287200"/>
            </a:xfrm>
          </p:grpSpPr>
          <p:sp>
            <p:nvSpPr>
              <p:cNvPr id="5362" name="Google Shape;5362;p66"/>
              <p:cNvSpPr/>
              <p:nvPr/>
            </p:nvSpPr>
            <p:spPr>
              <a:xfrm>
                <a:off x="5952300" y="3996525"/>
                <a:ext cx="145450" cy="142825"/>
              </a:xfrm>
              <a:custGeom>
                <a:rect b="b" l="l" r="r" t="t"/>
                <a:pathLst>
                  <a:path extrusionOk="0" h="5713" w="5818">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66"/>
              <p:cNvSpPr/>
              <p:nvPr/>
            </p:nvSpPr>
            <p:spPr>
              <a:xfrm>
                <a:off x="6101375" y="3852150"/>
                <a:ext cx="82150" cy="171075"/>
              </a:xfrm>
              <a:custGeom>
                <a:rect b="b" l="l" r="r" t="t"/>
                <a:pathLst>
                  <a:path extrusionOk="0" h="6843" w="3286">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64" name="Google Shape;5364;p66"/>
            <p:cNvSpPr/>
            <p:nvPr/>
          </p:nvSpPr>
          <p:spPr>
            <a:xfrm>
              <a:off x="3608564" y="2619698"/>
              <a:ext cx="60550" cy="35232"/>
            </a:xfrm>
            <a:custGeom>
              <a:rect b="b" l="l" r="r" t="t"/>
              <a:pathLst>
                <a:path extrusionOk="0" h="3098" w="5085">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66"/>
            <p:cNvSpPr/>
            <p:nvPr/>
          </p:nvSpPr>
          <p:spPr>
            <a:xfrm>
              <a:off x="4188328" y="2704412"/>
              <a:ext cx="421823" cy="300791"/>
            </a:xfrm>
            <a:custGeom>
              <a:rect b="b" l="l" r="r" t="t"/>
              <a:pathLst>
                <a:path extrusionOk="0" h="26449" w="35425">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66"/>
            <p:cNvSpPr/>
            <p:nvPr/>
          </p:nvSpPr>
          <p:spPr>
            <a:xfrm>
              <a:off x="4442708" y="2990191"/>
              <a:ext cx="762" cy="967"/>
            </a:xfrm>
            <a:custGeom>
              <a:rect b="b" l="l" r="r" t="t"/>
              <a:pathLst>
                <a:path extrusionOk="0" h="85" w="64">
                  <a:moveTo>
                    <a:pt x="63" y="85"/>
                  </a:moveTo>
                  <a:lnTo>
                    <a:pt x="1" y="1"/>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66"/>
            <p:cNvSpPr/>
            <p:nvPr/>
          </p:nvSpPr>
          <p:spPr>
            <a:xfrm>
              <a:off x="4434742" y="2997094"/>
              <a:ext cx="1250" cy="1205"/>
            </a:xfrm>
            <a:custGeom>
              <a:rect b="b" l="l" r="r" t="t"/>
              <a:pathLst>
                <a:path extrusionOk="0" h="106" w="105">
                  <a:moveTo>
                    <a:pt x="0" y="105"/>
                  </a:moveTo>
                  <a:lnTo>
                    <a:pt x="105" y="1"/>
                  </a:lnTo>
                  <a:lnTo>
                    <a:pt x="10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66"/>
            <p:cNvSpPr/>
            <p:nvPr/>
          </p:nvSpPr>
          <p:spPr>
            <a:xfrm>
              <a:off x="4184339" y="2879787"/>
              <a:ext cx="2512" cy="728"/>
            </a:xfrm>
            <a:custGeom>
              <a:rect b="b" l="l" r="r" t="t"/>
              <a:pathLst>
                <a:path extrusionOk="0" h="64" w="211">
                  <a:moveTo>
                    <a:pt x="210" y="0"/>
                  </a:moveTo>
                  <a:lnTo>
                    <a:pt x="1" y="63"/>
                  </a:lnTo>
                  <a:lnTo>
                    <a:pt x="22"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66"/>
            <p:cNvSpPr/>
            <p:nvPr/>
          </p:nvSpPr>
          <p:spPr>
            <a:xfrm>
              <a:off x="4038591" y="2720356"/>
              <a:ext cx="260870" cy="130886"/>
            </a:xfrm>
            <a:custGeom>
              <a:rect b="b" l="l" r="r" t="t"/>
              <a:pathLst>
                <a:path extrusionOk="0" h="11509" w="21908">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66"/>
            <p:cNvSpPr/>
            <p:nvPr/>
          </p:nvSpPr>
          <p:spPr>
            <a:xfrm>
              <a:off x="4105619" y="2816249"/>
              <a:ext cx="110383" cy="65688"/>
            </a:xfrm>
            <a:custGeom>
              <a:rect b="b" l="l" r="r" t="t"/>
              <a:pathLst>
                <a:path extrusionOk="0" h="5776" w="927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66"/>
            <p:cNvSpPr/>
            <p:nvPr/>
          </p:nvSpPr>
          <p:spPr>
            <a:xfrm>
              <a:off x="4085936" y="2839096"/>
              <a:ext cx="98666" cy="59262"/>
            </a:xfrm>
            <a:custGeom>
              <a:rect b="b" l="l" r="r" t="t"/>
              <a:pathLst>
                <a:path extrusionOk="0" h="5211" w="8286">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72" name="Google Shape;5372;p66"/>
            <p:cNvGrpSpPr/>
            <p:nvPr/>
          </p:nvGrpSpPr>
          <p:grpSpPr>
            <a:xfrm>
              <a:off x="4295710" y="3079670"/>
              <a:ext cx="14968" cy="27135"/>
              <a:chOff x="4842300" y="3099950"/>
              <a:chExt cx="31425" cy="59650"/>
            </a:xfrm>
          </p:grpSpPr>
          <p:sp>
            <p:nvSpPr>
              <p:cNvPr id="5373" name="Google Shape;5373;p66"/>
              <p:cNvSpPr/>
              <p:nvPr/>
            </p:nvSpPr>
            <p:spPr>
              <a:xfrm>
                <a:off x="4842300" y="3122950"/>
                <a:ext cx="2125" cy="6825"/>
              </a:xfrm>
              <a:custGeom>
                <a:rect b="b" l="l" r="r" t="t"/>
                <a:pathLst>
                  <a:path extrusionOk="0" h="273" w="85">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66"/>
              <p:cNvSpPr/>
              <p:nvPr/>
            </p:nvSpPr>
            <p:spPr>
              <a:xfrm>
                <a:off x="4842300" y="3106225"/>
                <a:ext cx="31425" cy="53375"/>
              </a:xfrm>
              <a:custGeom>
                <a:rect b="b" l="l" r="r" t="t"/>
                <a:pathLst>
                  <a:path extrusionOk="0" h="2135" w="1257">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66"/>
              <p:cNvSpPr/>
              <p:nvPr/>
            </p:nvSpPr>
            <p:spPr>
              <a:xfrm>
                <a:off x="4844400" y="3099950"/>
                <a:ext cx="5250" cy="4725"/>
              </a:xfrm>
              <a:custGeom>
                <a:rect b="b" l="l" r="r" t="t"/>
                <a:pathLst>
                  <a:path extrusionOk="0" h="189" w="21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66"/>
              <p:cNvSpPr/>
              <p:nvPr/>
            </p:nvSpPr>
            <p:spPr>
              <a:xfrm>
                <a:off x="4849625" y="3101500"/>
                <a:ext cx="7875" cy="6300"/>
              </a:xfrm>
              <a:custGeom>
                <a:rect b="b" l="l" r="r" t="t"/>
                <a:pathLst>
                  <a:path extrusionOk="0" h="252" w="315">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77" name="Google Shape;5377;p66"/>
            <p:cNvSpPr/>
            <p:nvPr/>
          </p:nvSpPr>
          <p:spPr>
            <a:xfrm>
              <a:off x="4210500" y="2911903"/>
              <a:ext cx="193104" cy="180152"/>
            </a:xfrm>
            <a:custGeom>
              <a:rect b="b" l="l" r="r" t="t"/>
              <a:pathLst>
                <a:path extrusionOk="0" h="15841" w="16217">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66"/>
            <p:cNvSpPr/>
            <p:nvPr/>
          </p:nvSpPr>
          <p:spPr>
            <a:xfrm>
              <a:off x="4286244" y="2933329"/>
              <a:ext cx="56823" cy="29034"/>
            </a:xfrm>
            <a:custGeom>
              <a:rect b="b" l="l" r="r" t="t"/>
              <a:pathLst>
                <a:path extrusionOk="0" h="2553" w="4772">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66"/>
            <p:cNvSpPr/>
            <p:nvPr/>
          </p:nvSpPr>
          <p:spPr>
            <a:xfrm>
              <a:off x="4155440" y="2884541"/>
              <a:ext cx="95439" cy="100431"/>
            </a:xfrm>
            <a:custGeom>
              <a:rect b="b" l="l" r="r" t="t"/>
              <a:pathLst>
                <a:path extrusionOk="0" h="8831" w="8015">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66"/>
            <p:cNvSpPr/>
            <p:nvPr/>
          </p:nvSpPr>
          <p:spPr>
            <a:xfrm>
              <a:off x="4148462" y="2870746"/>
              <a:ext cx="91200" cy="72579"/>
            </a:xfrm>
            <a:custGeom>
              <a:rect b="b" l="l" r="r" t="t"/>
              <a:pathLst>
                <a:path extrusionOk="0" h="6382" w="7659">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66"/>
            <p:cNvSpPr/>
            <p:nvPr/>
          </p:nvSpPr>
          <p:spPr>
            <a:xfrm>
              <a:off x="3884115" y="2761763"/>
              <a:ext cx="113133" cy="67348"/>
            </a:xfrm>
            <a:custGeom>
              <a:rect b="b" l="l" r="r" t="t"/>
              <a:pathLst>
                <a:path extrusionOk="0" h="5922" w="9501">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66"/>
            <p:cNvSpPr/>
            <p:nvPr/>
          </p:nvSpPr>
          <p:spPr>
            <a:xfrm>
              <a:off x="3912027" y="2795073"/>
              <a:ext cx="23684" cy="25236"/>
            </a:xfrm>
            <a:custGeom>
              <a:rect b="b" l="l" r="r" t="t"/>
              <a:pathLst>
                <a:path extrusionOk="0" h="2219" w="1989">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66"/>
            <p:cNvSpPr/>
            <p:nvPr/>
          </p:nvSpPr>
          <p:spPr>
            <a:xfrm>
              <a:off x="3874161" y="2799361"/>
              <a:ext cx="60800" cy="37131"/>
            </a:xfrm>
            <a:custGeom>
              <a:rect b="b" l="l" r="r" t="t"/>
              <a:pathLst>
                <a:path extrusionOk="0" h="3265" w="5106">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66"/>
            <p:cNvSpPr/>
            <p:nvPr/>
          </p:nvSpPr>
          <p:spPr>
            <a:xfrm>
              <a:off x="3889355" y="2831954"/>
              <a:ext cx="39878" cy="24041"/>
            </a:xfrm>
            <a:custGeom>
              <a:rect b="b" l="l" r="r" t="t"/>
              <a:pathLst>
                <a:path extrusionOk="0" h="2114" w="3349">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385" name="Google Shape;5385;p66"/>
            <p:cNvGrpSpPr/>
            <p:nvPr/>
          </p:nvGrpSpPr>
          <p:grpSpPr>
            <a:xfrm>
              <a:off x="3831056" y="2816010"/>
              <a:ext cx="37378" cy="27612"/>
              <a:chOff x="3866750" y="2520350"/>
              <a:chExt cx="78475" cy="60700"/>
            </a:xfrm>
          </p:grpSpPr>
          <p:sp>
            <p:nvSpPr>
              <p:cNvPr id="5386" name="Google Shape;5386;p66"/>
              <p:cNvSpPr/>
              <p:nvPr/>
            </p:nvSpPr>
            <p:spPr>
              <a:xfrm>
                <a:off x="3877200" y="2546500"/>
                <a:ext cx="4725" cy="6300"/>
              </a:xfrm>
              <a:custGeom>
                <a:rect b="b" l="l" r="r" t="t"/>
                <a:pathLst>
                  <a:path extrusionOk="0" h="252" w="189">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66"/>
              <p:cNvSpPr/>
              <p:nvPr/>
            </p:nvSpPr>
            <p:spPr>
              <a:xfrm>
                <a:off x="3882425" y="2554350"/>
                <a:ext cx="2650" cy="3175"/>
              </a:xfrm>
              <a:custGeom>
                <a:rect b="b" l="l" r="r" t="t"/>
                <a:pathLst>
                  <a:path extrusionOk="0" h="127" w="106">
                    <a:moveTo>
                      <a:pt x="1" y="1"/>
                    </a:moveTo>
                    <a:lnTo>
                      <a:pt x="106" y="126"/>
                    </a:lnTo>
                    <a:lnTo>
                      <a:pt x="85" y="43"/>
                    </a:lnTo>
                    <a:lnTo>
                      <a:pt x="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66"/>
              <p:cNvSpPr/>
              <p:nvPr/>
            </p:nvSpPr>
            <p:spPr>
              <a:xfrm>
                <a:off x="3866750" y="2520350"/>
                <a:ext cx="78475" cy="60700"/>
              </a:xfrm>
              <a:custGeom>
                <a:rect b="b" l="l" r="r" t="t"/>
                <a:pathLst>
                  <a:path extrusionOk="0" h="2428" w="3139">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66"/>
              <p:cNvSpPr/>
              <p:nvPr/>
            </p:nvSpPr>
            <p:spPr>
              <a:xfrm>
                <a:off x="3886100" y="2558550"/>
                <a:ext cx="3675" cy="5250"/>
              </a:xfrm>
              <a:custGeom>
                <a:rect b="b" l="l" r="r" t="t"/>
                <a:pathLst>
                  <a:path extrusionOk="0" h="210" w="147">
                    <a:moveTo>
                      <a:pt x="0" y="0"/>
                    </a:moveTo>
                    <a:lnTo>
                      <a:pt x="147" y="209"/>
                    </a:lnTo>
                    <a:lnTo>
                      <a:pt x="126" y="105"/>
                    </a:lnTo>
                    <a:lnTo>
                      <a:pt x="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390" name="Google Shape;5390;p66"/>
            <p:cNvSpPr/>
            <p:nvPr/>
          </p:nvSpPr>
          <p:spPr>
            <a:xfrm>
              <a:off x="3799155" y="2842190"/>
              <a:ext cx="6990" cy="13340"/>
            </a:xfrm>
            <a:custGeom>
              <a:rect b="b" l="l" r="r" t="t"/>
              <a:pathLst>
                <a:path extrusionOk="0" h="1173" w="587">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66"/>
            <p:cNvSpPr/>
            <p:nvPr/>
          </p:nvSpPr>
          <p:spPr>
            <a:xfrm>
              <a:off x="3688535" y="2836242"/>
              <a:ext cx="76506" cy="61161"/>
            </a:xfrm>
            <a:custGeom>
              <a:rect b="b" l="l" r="r" t="t"/>
              <a:pathLst>
                <a:path extrusionOk="0" h="5378" w="6425">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66"/>
            <p:cNvSpPr/>
            <p:nvPr/>
          </p:nvSpPr>
          <p:spPr>
            <a:xfrm>
              <a:off x="4036603" y="2865264"/>
              <a:ext cx="11967" cy="9064"/>
            </a:xfrm>
            <a:custGeom>
              <a:rect b="b" l="l" r="r" t="t"/>
              <a:pathLst>
                <a:path extrusionOk="0" h="797" w="1005">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66"/>
            <p:cNvSpPr/>
            <p:nvPr/>
          </p:nvSpPr>
          <p:spPr>
            <a:xfrm>
              <a:off x="4033614" y="2866458"/>
              <a:ext cx="140532" cy="108039"/>
            </a:xfrm>
            <a:custGeom>
              <a:rect b="b" l="l" r="r" t="t"/>
              <a:pathLst>
                <a:path extrusionOk="0" h="9500" w="11802">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66"/>
            <p:cNvSpPr/>
            <p:nvPr/>
          </p:nvSpPr>
          <p:spPr>
            <a:xfrm>
              <a:off x="4026636" y="2853369"/>
              <a:ext cx="24672" cy="20004"/>
            </a:xfrm>
            <a:custGeom>
              <a:rect b="b" l="l" r="r" t="t"/>
              <a:pathLst>
                <a:path extrusionOk="0" h="1759" w="2072">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66"/>
            <p:cNvSpPr/>
            <p:nvPr/>
          </p:nvSpPr>
          <p:spPr>
            <a:xfrm>
              <a:off x="3915766" y="2848615"/>
              <a:ext cx="124088" cy="48788"/>
            </a:xfrm>
            <a:custGeom>
              <a:rect b="b" l="l" r="r" t="t"/>
              <a:pathLst>
                <a:path extrusionOk="0" h="4290" w="10421">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66"/>
            <p:cNvSpPr/>
            <p:nvPr/>
          </p:nvSpPr>
          <p:spPr>
            <a:xfrm>
              <a:off x="3914265" y="2848854"/>
              <a:ext cx="18945" cy="15956"/>
            </a:xfrm>
            <a:custGeom>
              <a:rect b="b" l="l" r="r" t="t"/>
              <a:pathLst>
                <a:path extrusionOk="0" h="1403" w="1591">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66"/>
            <p:cNvSpPr/>
            <p:nvPr/>
          </p:nvSpPr>
          <p:spPr>
            <a:xfrm>
              <a:off x="4004703" y="2885735"/>
              <a:ext cx="66539" cy="61161"/>
            </a:xfrm>
            <a:custGeom>
              <a:rect b="b" l="l" r="r" t="t"/>
              <a:pathLst>
                <a:path extrusionOk="0" h="5378" w="5588">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66"/>
            <p:cNvSpPr/>
            <p:nvPr/>
          </p:nvSpPr>
          <p:spPr>
            <a:xfrm>
              <a:off x="4059025" y="2939277"/>
              <a:ext cx="11967" cy="11668"/>
            </a:xfrm>
            <a:custGeom>
              <a:rect b="b" l="l" r="r" t="t"/>
              <a:pathLst>
                <a:path extrusionOk="0" h="1026" w="1005">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66"/>
            <p:cNvSpPr/>
            <p:nvPr/>
          </p:nvSpPr>
          <p:spPr>
            <a:xfrm>
              <a:off x="3959359" y="2899768"/>
              <a:ext cx="15468" cy="8347"/>
            </a:xfrm>
            <a:custGeom>
              <a:rect b="b" l="l" r="r" t="t"/>
              <a:pathLst>
                <a:path extrusionOk="0" h="734" w="1299">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66"/>
            <p:cNvSpPr/>
            <p:nvPr/>
          </p:nvSpPr>
          <p:spPr>
            <a:xfrm>
              <a:off x="3982281" y="2887395"/>
              <a:ext cx="42867" cy="36426"/>
            </a:xfrm>
            <a:custGeom>
              <a:rect b="b" l="l" r="r" t="t"/>
              <a:pathLst>
                <a:path extrusionOk="0" h="3203" w="360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66"/>
            <p:cNvSpPr/>
            <p:nvPr/>
          </p:nvSpPr>
          <p:spPr>
            <a:xfrm>
              <a:off x="3973565" y="2916668"/>
              <a:ext cx="10479" cy="29045"/>
            </a:xfrm>
            <a:custGeom>
              <a:rect b="b" l="l" r="r" t="t"/>
              <a:pathLst>
                <a:path extrusionOk="0" h="2554" w="88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2" name="Google Shape;5402;p66"/>
            <p:cNvSpPr/>
            <p:nvPr/>
          </p:nvSpPr>
          <p:spPr>
            <a:xfrm>
              <a:off x="3982781" y="2916668"/>
              <a:ext cx="2751" cy="5959"/>
            </a:xfrm>
            <a:custGeom>
              <a:rect b="b" l="l" r="r" t="t"/>
              <a:pathLst>
                <a:path extrusionOk="0" h="524" w="231">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3" name="Google Shape;5403;p66"/>
            <p:cNvSpPr/>
            <p:nvPr/>
          </p:nvSpPr>
          <p:spPr>
            <a:xfrm>
              <a:off x="3979792" y="2923093"/>
              <a:ext cx="3751" cy="8336"/>
            </a:xfrm>
            <a:custGeom>
              <a:rect b="b" l="l" r="r" t="t"/>
              <a:pathLst>
                <a:path extrusionOk="0" h="733" w="315">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66"/>
            <p:cNvSpPr/>
            <p:nvPr/>
          </p:nvSpPr>
          <p:spPr>
            <a:xfrm>
              <a:off x="3979792" y="2907627"/>
              <a:ext cx="8978" cy="10713"/>
            </a:xfrm>
            <a:custGeom>
              <a:rect b="b" l="l" r="r" t="t"/>
              <a:pathLst>
                <a:path extrusionOk="0" h="942" w="754">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66"/>
            <p:cNvSpPr/>
            <p:nvPr/>
          </p:nvSpPr>
          <p:spPr>
            <a:xfrm>
              <a:off x="3980292" y="2915952"/>
              <a:ext cx="27661" cy="32616"/>
            </a:xfrm>
            <a:custGeom>
              <a:rect b="b" l="l" r="r" t="t"/>
              <a:pathLst>
                <a:path extrusionOk="0" h="2868" w="2323">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66"/>
            <p:cNvSpPr/>
            <p:nvPr/>
          </p:nvSpPr>
          <p:spPr>
            <a:xfrm>
              <a:off x="3979792" y="2924515"/>
              <a:ext cx="142521" cy="114714"/>
            </a:xfrm>
            <a:custGeom>
              <a:rect b="b" l="l" r="r" t="t"/>
              <a:pathLst>
                <a:path extrusionOk="0" h="10087" w="11969">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07" name="Google Shape;5407;p66"/>
            <p:cNvSpPr/>
            <p:nvPr/>
          </p:nvSpPr>
          <p:spPr>
            <a:xfrm>
              <a:off x="4089663" y="2967116"/>
              <a:ext cx="5251" cy="10952"/>
            </a:xfrm>
            <a:custGeom>
              <a:rect b="b" l="l" r="r" t="t"/>
              <a:pathLst>
                <a:path extrusionOk="0" h="963" w="441">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66"/>
            <p:cNvSpPr/>
            <p:nvPr/>
          </p:nvSpPr>
          <p:spPr>
            <a:xfrm>
              <a:off x="4095152" y="2967833"/>
              <a:ext cx="32900" cy="24758"/>
            </a:xfrm>
            <a:custGeom>
              <a:rect b="b" l="l" r="r" t="t"/>
              <a:pathLst>
                <a:path extrusionOk="0" h="2177" w="2763">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66"/>
            <p:cNvSpPr/>
            <p:nvPr/>
          </p:nvSpPr>
          <p:spPr>
            <a:xfrm>
              <a:off x="4101380" y="2973303"/>
              <a:ext cx="51583" cy="60684"/>
            </a:xfrm>
            <a:custGeom>
              <a:rect b="b" l="l" r="r" t="t"/>
              <a:pathLst>
                <a:path extrusionOk="0" h="5336" w="4332">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66"/>
            <p:cNvSpPr/>
            <p:nvPr/>
          </p:nvSpPr>
          <p:spPr>
            <a:xfrm>
              <a:off x="4124802" y="2964728"/>
              <a:ext cx="2751" cy="5971"/>
            </a:xfrm>
            <a:custGeom>
              <a:rect b="b" l="l" r="r" t="t"/>
              <a:pathLst>
                <a:path extrusionOk="0" h="525" w="231">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66"/>
            <p:cNvSpPr/>
            <p:nvPr/>
          </p:nvSpPr>
          <p:spPr>
            <a:xfrm>
              <a:off x="4037591" y="3015893"/>
              <a:ext cx="73267" cy="45456"/>
            </a:xfrm>
            <a:custGeom>
              <a:rect b="b" l="l" r="r" t="t"/>
              <a:pathLst>
                <a:path extrusionOk="0" h="3997" w="6153">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66"/>
            <p:cNvSpPr/>
            <p:nvPr/>
          </p:nvSpPr>
          <p:spPr>
            <a:xfrm>
              <a:off x="3911526" y="2929280"/>
              <a:ext cx="85972" cy="69020"/>
            </a:xfrm>
            <a:custGeom>
              <a:rect b="b" l="l" r="r" t="t"/>
              <a:pathLst>
                <a:path extrusionOk="0" h="6069" w="722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66"/>
            <p:cNvSpPr/>
            <p:nvPr/>
          </p:nvSpPr>
          <p:spPr>
            <a:xfrm>
              <a:off x="3896332" y="2997572"/>
              <a:ext cx="113621" cy="124461"/>
            </a:xfrm>
            <a:custGeom>
              <a:rect b="b" l="l" r="r" t="t"/>
              <a:pathLst>
                <a:path extrusionOk="0" h="10944" w="9542">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66"/>
            <p:cNvSpPr/>
            <p:nvPr/>
          </p:nvSpPr>
          <p:spPr>
            <a:xfrm>
              <a:off x="3973815" y="3045871"/>
              <a:ext cx="104655" cy="75923"/>
            </a:xfrm>
            <a:custGeom>
              <a:rect b="b" l="l" r="r" t="t"/>
              <a:pathLst>
                <a:path extrusionOk="0" h="6676" w="8789">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66"/>
            <p:cNvSpPr/>
            <p:nvPr/>
          </p:nvSpPr>
          <p:spPr>
            <a:xfrm>
              <a:off x="3996236" y="3024695"/>
              <a:ext cx="46106" cy="39042"/>
            </a:xfrm>
            <a:custGeom>
              <a:rect b="b" l="l" r="r" t="t"/>
              <a:pathLst>
                <a:path extrusionOk="0" h="3433" w="3872">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66"/>
            <p:cNvSpPr/>
            <p:nvPr/>
          </p:nvSpPr>
          <p:spPr>
            <a:xfrm>
              <a:off x="4033614" y="3061110"/>
              <a:ext cx="10467" cy="11907"/>
            </a:xfrm>
            <a:custGeom>
              <a:rect b="b" l="l" r="r" t="t"/>
              <a:pathLst>
                <a:path extrusionOk="0" h="1047" w="879">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66"/>
            <p:cNvSpPr/>
            <p:nvPr/>
          </p:nvSpPr>
          <p:spPr>
            <a:xfrm>
              <a:off x="4029125" y="3065864"/>
              <a:ext cx="70516" cy="89240"/>
            </a:xfrm>
            <a:custGeom>
              <a:rect b="b" l="l" r="r" t="t"/>
              <a:pathLst>
                <a:path extrusionOk="0" h="7847" w="5922">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66"/>
            <p:cNvSpPr/>
            <p:nvPr/>
          </p:nvSpPr>
          <p:spPr>
            <a:xfrm>
              <a:off x="3978054" y="3108693"/>
              <a:ext cx="57811" cy="66882"/>
            </a:xfrm>
            <a:custGeom>
              <a:rect b="b" l="l" r="r" t="t"/>
              <a:pathLst>
                <a:path extrusionOk="0" h="5881" w="4855">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19" name="Google Shape;5419;p66"/>
            <p:cNvSpPr/>
            <p:nvPr/>
          </p:nvSpPr>
          <p:spPr>
            <a:xfrm>
              <a:off x="3963598" y="3151999"/>
              <a:ext cx="5239" cy="11"/>
            </a:xfrm>
            <a:custGeom>
              <a:rect b="b" l="l" r="r" t="t"/>
              <a:pathLst>
                <a:path extrusionOk="0" h="1" w="440">
                  <a:moveTo>
                    <a:pt x="1" y="1"/>
                  </a:moveTo>
                  <a:lnTo>
                    <a:pt x="210" y="1"/>
                  </a:lnTo>
                  <a:lnTo>
                    <a:pt x="440" y="1"/>
                  </a:lnTo>
                  <a:lnTo>
                    <a:pt x="2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66"/>
            <p:cNvSpPr/>
            <p:nvPr/>
          </p:nvSpPr>
          <p:spPr>
            <a:xfrm>
              <a:off x="3949392" y="3117029"/>
              <a:ext cx="39878" cy="37609"/>
            </a:xfrm>
            <a:custGeom>
              <a:rect b="b" l="l" r="r" t="t"/>
              <a:pathLst>
                <a:path extrusionOk="0" h="3307" w="3349">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66"/>
            <p:cNvSpPr/>
            <p:nvPr/>
          </p:nvSpPr>
          <p:spPr>
            <a:xfrm>
              <a:off x="3845999" y="3071334"/>
              <a:ext cx="89711" cy="57841"/>
            </a:xfrm>
            <a:custGeom>
              <a:rect b="b" l="l" r="r" t="t"/>
              <a:pathLst>
                <a:path extrusionOk="0" h="5086" w="7534">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66"/>
            <p:cNvSpPr/>
            <p:nvPr/>
          </p:nvSpPr>
          <p:spPr>
            <a:xfrm>
              <a:off x="3809372" y="2919523"/>
              <a:ext cx="106405" cy="94483"/>
            </a:xfrm>
            <a:custGeom>
              <a:rect b="b" l="l" r="r" t="t"/>
              <a:pathLst>
                <a:path extrusionOk="0" h="8308" w="8936">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66"/>
            <p:cNvSpPr/>
            <p:nvPr/>
          </p:nvSpPr>
          <p:spPr>
            <a:xfrm>
              <a:off x="3795917" y="2888589"/>
              <a:ext cx="27173" cy="50699"/>
            </a:xfrm>
            <a:custGeom>
              <a:rect b="b" l="l" r="r" t="t"/>
              <a:pathLst>
                <a:path extrusionOk="0" h="4458" w="2282">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66"/>
            <p:cNvSpPr/>
            <p:nvPr/>
          </p:nvSpPr>
          <p:spPr>
            <a:xfrm>
              <a:off x="3689035" y="2890250"/>
              <a:ext cx="138044" cy="127554"/>
            </a:xfrm>
            <a:custGeom>
              <a:rect b="b" l="l" r="r" t="t"/>
              <a:pathLst>
                <a:path extrusionOk="0" h="11216" w="11593">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66"/>
            <p:cNvSpPr/>
            <p:nvPr/>
          </p:nvSpPr>
          <p:spPr>
            <a:xfrm>
              <a:off x="3661636" y="2898825"/>
              <a:ext cx="79733" cy="60206"/>
            </a:xfrm>
            <a:custGeom>
              <a:rect b="b" l="l" r="r" t="t"/>
              <a:pathLst>
                <a:path extrusionOk="0" h="5294" w="6696">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6" name="Google Shape;5426;p66"/>
            <p:cNvSpPr/>
            <p:nvPr/>
          </p:nvSpPr>
          <p:spPr>
            <a:xfrm>
              <a:off x="3632974" y="2958780"/>
              <a:ext cx="56573" cy="43318"/>
            </a:xfrm>
            <a:custGeom>
              <a:rect b="b" l="l" r="r" t="t"/>
              <a:pathLst>
                <a:path extrusionOk="0" h="3809" w="4751">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7" name="Google Shape;5427;p66"/>
            <p:cNvSpPr/>
            <p:nvPr/>
          </p:nvSpPr>
          <p:spPr>
            <a:xfrm>
              <a:off x="3632736" y="2960691"/>
              <a:ext cx="81233" cy="85430"/>
            </a:xfrm>
            <a:custGeom>
              <a:rect b="b" l="l" r="r" t="t"/>
              <a:pathLst>
                <a:path extrusionOk="0" h="7512" w="6822">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8" name="Google Shape;5428;p66"/>
            <p:cNvSpPr/>
            <p:nvPr/>
          </p:nvSpPr>
          <p:spPr>
            <a:xfrm>
              <a:off x="3665125" y="2976874"/>
              <a:ext cx="112121" cy="99236"/>
            </a:xfrm>
            <a:custGeom>
              <a:rect b="b" l="l" r="r" t="t"/>
              <a:pathLst>
                <a:path extrusionOk="0" h="8726" w="9416">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9" name="Google Shape;5429;p66"/>
            <p:cNvSpPr/>
            <p:nvPr/>
          </p:nvSpPr>
          <p:spPr>
            <a:xfrm>
              <a:off x="3712457" y="3043733"/>
              <a:ext cx="51833" cy="35948"/>
            </a:xfrm>
            <a:custGeom>
              <a:rect b="b" l="l" r="r" t="t"/>
              <a:pathLst>
                <a:path extrusionOk="0" h="3161" w="4353">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0" name="Google Shape;5430;p66"/>
            <p:cNvSpPr/>
            <p:nvPr/>
          </p:nvSpPr>
          <p:spPr>
            <a:xfrm>
              <a:off x="3628997" y="3033259"/>
              <a:ext cx="44355" cy="30956"/>
            </a:xfrm>
            <a:custGeom>
              <a:rect b="b" l="l" r="r" t="t"/>
              <a:pathLst>
                <a:path extrusionOk="0" h="2722" w="3725">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1" name="Google Shape;5431;p66"/>
            <p:cNvSpPr/>
            <p:nvPr/>
          </p:nvSpPr>
          <p:spPr>
            <a:xfrm>
              <a:off x="3633975" y="3059916"/>
              <a:ext cx="21195" cy="12146"/>
            </a:xfrm>
            <a:custGeom>
              <a:rect b="b" l="l" r="r" t="t"/>
              <a:pathLst>
                <a:path extrusionOk="0" h="1068" w="178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432" name="Google Shape;5432;p66"/>
            <p:cNvGrpSpPr/>
            <p:nvPr/>
          </p:nvGrpSpPr>
          <p:grpSpPr>
            <a:xfrm>
              <a:off x="3632736" y="3051591"/>
              <a:ext cx="63288" cy="45217"/>
              <a:chOff x="3450375" y="3038225"/>
              <a:chExt cx="132875" cy="99400"/>
            </a:xfrm>
          </p:grpSpPr>
          <p:sp>
            <p:nvSpPr>
              <p:cNvPr id="5433" name="Google Shape;5433;p66"/>
              <p:cNvSpPr/>
              <p:nvPr/>
            </p:nvSpPr>
            <p:spPr>
              <a:xfrm>
                <a:off x="3450375" y="3038225"/>
                <a:ext cx="46050" cy="13625"/>
              </a:xfrm>
              <a:custGeom>
                <a:rect b="b" l="l" r="r" t="t"/>
                <a:pathLst>
                  <a:path extrusionOk="0" h="545" w="1842">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4" name="Google Shape;5434;p66"/>
              <p:cNvSpPr/>
              <p:nvPr/>
            </p:nvSpPr>
            <p:spPr>
              <a:xfrm>
                <a:off x="3481225" y="3056525"/>
                <a:ext cx="102025" cy="81100"/>
              </a:xfrm>
              <a:custGeom>
                <a:rect b="b" l="l" r="r" t="t"/>
                <a:pathLst>
                  <a:path extrusionOk="0" h="3244" w="4081">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35" name="Google Shape;5435;p66"/>
            <p:cNvSpPr/>
            <p:nvPr/>
          </p:nvSpPr>
          <p:spPr>
            <a:xfrm>
              <a:off x="3657897" y="3077759"/>
              <a:ext cx="19195" cy="21903"/>
            </a:xfrm>
            <a:custGeom>
              <a:rect b="b" l="l" r="r" t="t"/>
              <a:pathLst>
                <a:path extrusionOk="0" h="1926" w="1612">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6" name="Google Shape;5436;p66"/>
            <p:cNvSpPr/>
            <p:nvPr/>
          </p:nvSpPr>
          <p:spPr>
            <a:xfrm>
              <a:off x="3670352" y="3087756"/>
              <a:ext cx="27911" cy="28568"/>
            </a:xfrm>
            <a:custGeom>
              <a:rect b="b" l="l" r="r" t="t"/>
              <a:pathLst>
                <a:path extrusionOk="0" h="2512" w="2344">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7" name="Google Shape;5437;p66"/>
            <p:cNvSpPr/>
            <p:nvPr/>
          </p:nvSpPr>
          <p:spPr>
            <a:xfrm>
              <a:off x="3689785" y="3073722"/>
              <a:ext cx="42617" cy="42840"/>
            </a:xfrm>
            <a:custGeom>
              <a:rect b="b" l="l" r="r" t="t"/>
              <a:pathLst>
                <a:path extrusionOk="0" h="3767" w="3579">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8" name="Google Shape;5438;p66"/>
            <p:cNvSpPr/>
            <p:nvPr/>
          </p:nvSpPr>
          <p:spPr>
            <a:xfrm>
              <a:off x="3726412" y="3070151"/>
              <a:ext cx="29161" cy="43557"/>
            </a:xfrm>
            <a:custGeom>
              <a:rect b="b" l="l" r="r" t="t"/>
              <a:pathLst>
                <a:path extrusionOk="0" h="3830" w="2449">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9" name="Google Shape;5439;p66"/>
            <p:cNvSpPr/>
            <p:nvPr/>
          </p:nvSpPr>
          <p:spPr>
            <a:xfrm>
              <a:off x="3746846" y="3070151"/>
              <a:ext cx="13956" cy="35459"/>
            </a:xfrm>
            <a:custGeom>
              <a:rect b="b" l="l" r="r" t="t"/>
              <a:pathLst>
                <a:path extrusionOk="0" h="3118" w="1172">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0" name="Google Shape;5440;p66"/>
            <p:cNvSpPr/>
            <p:nvPr/>
          </p:nvSpPr>
          <p:spPr>
            <a:xfrm>
              <a:off x="3754312" y="3061110"/>
              <a:ext cx="21445" cy="42840"/>
            </a:xfrm>
            <a:custGeom>
              <a:rect b="b" l="l" r="r" t="t"/>
              <a:pathLst>
                <a:path extrusionOk="0" h="3767" w="1801">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1" name="Google Shape;5441;p66"/>
            <p:cNvSpPr/>
            <p:nvPr/>
          </p:nvSpPr>
          <p:spPr>
            <a:xfrm>
              <a:off x="3838283" y="2987337"/>
              <a:ext cx="71755" cy="108994"/>
            </a:xfrm>
            <a:custGeom>
              <a:rect b="b" l="l" r="r" t="t"/>
              <a:pathLst>
                <a:path extrusionOk="0" h="9584" w="6026">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2" name="Google Shape;5442;p66"/>
            <p:cNvSpPr/>
            <p:nvPr/>
          </p:nvSpPr>
          <p:spPr>
            <a:xfrm>
              <a:off x="3829555" y="3057778"/>
              <a:ext cx="2251" cy="1194"/>
            </a:xfrm>
            <a:custGeom>
              <a:rect b="b" l="l" r="r" t="t"/>
              <a:pathLst>
                <a:path extrusionOk="0" h="105" w="189">
                  <a:moveTo>
                    <a:pt x="189" y="0"/>
                  </a:moveTo>
                  <a:lnTo>
                    <a:pt x="1" y="42"/>
                  </a:lnTo>
                  <a:lnTo>
                    <a:pt x="63" y="105"/>
                  </a:lnTo>
                  <a:lnTo>
                    <a:pt x="168" y="84"/>
                  </a:lnTo>
                  <a:lnTo>
                    <a:pt x="189"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3" name="Google Shape;5443;p66"/>
            <p:cNvSpPr/>
            <p:nvPr/>
          </p:nvSpPr>
          <p:spPr>
            <a:xfrm>
              <a:off x="3749584" y="2988770"/>
              <a:ext cx="104905" cy="77822"/>
            </a:xfrm>
            <a:custGeom>
              <a:rect b="b" l="l" r="r" t="t"/>
              <a:pathLst>
                <a:path extrusionOk="0" h="6843" w="881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44" name="Google Shape;5444;p66"/>
            <p:cNvSpPr/>
            <p:nvPr/>
          </p:nvSpPr>
          <p:spPr>
            <a:xfrm>
              <a:off x="3767267" y="3053013"/>
              <a:ext cx="78744" cy="64493"/>
            </a:xfrm>
            <a:custGeom>
              <a:rect b="b" l="l" r="r" t="t"/>
              <a:pathLst>
                <a:path extrusionOk="0" h="5671" w="6613">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66"/>
            <p:cNvSpPr/>
            <p:nvPr/>
          </p:nvSpPr>
          <p:spPr>
            <a:xfrm>
              <a:off x="3805645" y="3058722"/>
              <a:ext cx="52322" cy="74968"/>
            </a:xfrm>
            <a:custGeom>
              <a:rect b="b" l="l" r="r" t="t"/>
              <a:pathLst>
                <a:path extrusionOk="0" h="6592" w="4394">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66"/>
            <p:cNvSpPr/>
            <p:nvPr/>
          </p:nvSpPr>
          <p:spPr>
            <a:xfrm>
              <a:off x="3805883" y="3130585"/>
              <a:ext cx="39378" cy="40702"/>
            </a:xfrm>
            <a:custGeom>
              <a:rect b="b" l="l" r="r" t="t"/>
              <a:pathLst>
                <a:path extrusionOk="0" h="3579" w="3307">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66"/>
            <p:cNvSpPr/>
            <p:nvPr/>
          </p:nvSpPr>
          <p:spPr>
            <a:xfrm>
              <a:off x="3809622" y="3131301"/>
              <a:ext cx="13967" cy="8575"/>
            </a:xfrm>
            <a:custGeom>
              <a:rect b="b" l="l" r="r" t="t"/>
              <a:pathLst>
                <a:path extrusionOk="0" h="754" w="1173">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66"/>
            <p:cNvSpPr/>
            <p:nvPr/>
          </p:nvSpPr>
          <p:spPr>
            <a:xfrm>
              <a:off x="3822327" y="3120122"/>
              <a:ext cx="52834" cy="59023"/>
            </a:xfrm>
            <a:custGeom>
              <a:rect b="b" l="l" r="r" t="t"/>
              <a:pathLst>
                <a:path extrusionOk="0" h="5190" w="4437">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66"/>
            <p:cNvSpPr/>
            <p:nvPr/>
          </p:nvSpPr>
          <p:spPr>
            <a:xfrm>
              <a:off x="3828067" y="3174369"/>
              <a:ext cx="7478" cy="9769"/>
            </a:xfrm>
            <a:custGeom>
              <a:rect b="b" l="l" r="r" t="t"/>
              <a:pathLst>
                <a:path extrusionOk="0" h="859" w="628">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66"/>
            <p:cNvSpPr/>
            <p:nvPr/>
          </p:nvSpPr>
          <p:spPr>
            <a:xfrm>
              <a:off x="3947654" y="3151533"/>
              <a:ext cx="76994" cy="74956"/>
            </a:xfrm>
            <a:custGeom>
              <a:rect b="b" l="l" r="r" t="t"/>
              <a:pathLst>
                <a:path extrusionOk="0" h="6591" w="6466">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66"/>
            <p:cNvSpPr/>
            <p:nvPr/>
          </p:nvSpPr>
          <p:spPr>
            <a:xfrm>
              <a:off x="3945415" y="3152954"/>
              <a:ext cx="13956" cy="10963"/>
            </a:xfrm>
            <a:custGeom>
              <a:rect b="b" l="l" r="r" t="t"/>
              <a:pathLst>
                <a:path extrusionOk="0" h="964" w="1172">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66"/>
            <p:cNvSpPr/>
            <p:nvPr/>
          </p:nvSpPr>
          <p:spPr>
            <a:xfrm>
              <a:off x="3945415" y="3159380"/>
              <a:ext cx="13706" cy="15956"/>
            </a:xfrm>
            <a:custGeom>
              <a:rect b="b" l="l" r="r" t="t"/>
              <a:pathLst>
                <a:path extrusionOk="0" h="1403" w="1151">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66"/>
            <p:cNvSpPr/>
            <p:nvPr/>
          </p:nvSpPr>
          <p:spPr>
            <a:xfrm>
              <a:off x="3829055" y="3110126"/>
              <a:ext cx="131316" cy="124222"/>
            </a:xfrm>
            <a:custGeom>
              <a:rect b="b" l="l" r="r" t="t"/>
              <a:pathLst>
                <a:path extrusionOk="0" h="10923" w="11028">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A6CBC2"/>
                </a:solidFill>
              </a:endParaRPr>
            </a:p>
          </p:txBody>
        </p:sp>
        <p:sp>
          <p:nvSpPr>
            <p:cNvPr id="5454" name="Google Shape;5454;p66"/>
            <p:cNvSpPr/>
            <p:nvPr/>
          </p:nvSpPr>
          <p:spPr>
            <a:xfrm>
              <a:off x="3970326" y="3207451"/>
              <a:ext cx="21934" cy="52837"/>
            </a:xfrm>
            <a:custGeom>
              <a:rect b="b" l="l" r="r" t="t"/>
              <a:pathLst>
                <a:path extrusionOk="0" h="4646" w="1842">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66"/>
            <p:cNvSpPr/>
            <p:nvPr/>
          </p:nvSpPr>
          <p:spPr>
            <a:xfrm>
              <a:off x="3895082" y="3199593"/>
              <a:ext cx="81233" cy="66165"/>
            </a:xfrm>
            <a:custGeom>
              <a:rect b="b" l="l" r="r" t="t"/>
              <a:pathLst>
                <a:path extrusionOk="0" h="5818" w="6822">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66"/>
            <p:cNvSpPr/>
            <p:nvPr/>
          </p:nvSpPr>
          <p:spPr>
            <a:xfrm>
              <a:off x="3824328" y="3184365"/>
              <a:ext cx="86210" cy="81393"/>
            </a:xfrm>
            <a:custGeom>
              <a:rect b="b" l="l" r="r" t="t"/>
              <a:pathLst>
                <a:path extrusionOk="0" h="7157" w="724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66"/>
            <p:cNvSpPr/>
            <p:nvPr/>
          </p:nvSpPr>
          <p:spPr>
            <a:xfrm>
              <a:off x="3916754" y="3249086"/>
              <a:ext cx="53834" cy="46889"/>
            </a:xfrm>
            <a:custGeom>
              <a:rect b="b" l="l" r="r" t="t"/>
              <a:pathLst>
                <a:path extrusionOk="0" h="4123" w="4521">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66"/>
            <p:cNvSpPr/>
            <p:nvPr/>
          </p:nvSpPr>
          <p:spPr>
            <a:xfrm>
              <a:off x="3879638" y="3263609"/>
              <a:ext cx="64539" cy="61639"/>
            </a:xfrm>
            <a:custGeom>
              <a:rect b="b" l="l" r="r" t="t"/>
              <a:pathLst>
                <a:path extrusionOk="0" h="5420" w="542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66"/>
            <p:cNvSpPr/>
            <p:nvPr/>
          </p:nvSpPr>
          <p:spPr>
            <a:xfrm>
              <a:off x="3824578" y="3257889"/>
              <a:ext cx="92188" cy="82826"/>
            </a:xfrm>
            <a:custGeom>
              <a:rect b="b" l="l" r="r" t="t"/>
              <a:pathLst>
                <a:path extrusionOk="0" h="7283" w="7742">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6B65"/>
                </a:solidFill>
              </a:endParaRPr>
            </a:p>
          </p:txBody>
        </p:sp>
        <p:sp>
          <p:nvSpPr>
            <p:cNvPr id="5460" name="Google Shape;5460;p66"/>
            <p:cNvSpPr/>
            <p:nvPr/>
          </p:nvSpPr>
          <p:spPr>
            <a:xfrm>
              <a:off x="3953131" y="3215060"/>
              <a:ext cx="71767" cy="110427"/>
            </a:xfrm>
            <a:custGeom>
              <a:rect b="b" l="l" r="r" t="t"/>
              <a:pathLst>
                <a:path extrusionOk="0" h="9710" w="6027">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66"/>
            <p:cNvSpPr/>
            <p:nvPr/>
          </p:nvSpPr>
          <p:spPr>
            <a:xfrm>
              <a:off x="3951893" y="3317378"/>
              <a:ext cx="9978" cy="10724"/>
            </a:xfrm>
            <a:custGeom>
              <a:rect b="b" l="l" r="r" t="t"/>
              <a:pathLst>
                <a:path extrusionOk="0" h="943" w="838">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66"/>
            <p:cNvSpPr/>
            <p:nvPr/>
          </p:nvSpPr>
          <p:spPr>
            <a:xfrm>
              <a:off x="3925232" y="3338554"/>
              <a:ext cx="15956" cy="14295"/>
            </a:xfrm>
            <a:custGeom>
              <a:rect b="b" l="l" r="r" t="t"/>
              <a:pathLst>
                <a:path extrusionOk="0" h="1257" w="134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6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66"/>
            <p:cNvSpPr/>
            <p:nvPr/>
          </p:nvSpPr>
          <p:spPr>
            <a:xfrm>
              <a:off x="4226694" y="2879548"/>
              <a:ext cx="50095" cy="39508"/>
            </a:xfrm>
            <a:custGeom>
              <a:rect b="b" l="l" r="r" t="t"/>
              <a:pathLst>
                <a:path extrusionOk="0" h="3474" w="4207">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66"/>
            <p:cNvSpPr/>
            <p:nvPr/>
          </p:nvSpPr>
          <p:spPr>
            <a:xfrm>
              <a:off x="4014919" y="2846238"/>
              <a:ext cx="33651" cy="9053"/>
            </a:xfrm>
            <a:custGeom>
              <a:rect b="b" l="l" r="r" t="t"/>
              <a:pathLst>
                <a:path extrusionOk="0" h="796" w="2826">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66"/>
            <p:cNvSpPr/>
            <p:nvPr/>
          </p:nvSpPr>
          <p:spPr>
            <a:xfrm>
              <a:off x="4036853" y="2853608"/>
              <a:ext cx="1250" cy="1205"/>
            </a:xfrm>
            <a:custGeom>
              <a:rect b="b" l="l" r="r" t="t"/>
              <a:pathLst>
                <a:path extrusionOk="0" fill="none" h="106" w="105">
                  <a:moveTo>
                    <a:pt x="105" y="105"/>
                  </a:moveTo>
                  <a:lnTo>
                    <a:pt x="0" y="1"/>
                  </a:lnTo>
                </a:path>
              </a:pathLst>
            </a:custGeom>
            <a:solidFill>
              <a:srgbClr val="5F7D95"/>
            </a:solidFill>
            <a:ln cap="rnd" cmpd="sng" w="25">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7" name="Google Shape;5467;p66"/>
            <p:cNvSpPr/>
            <p:nvPr/>
          </p:nvSpPr>
          <p:spPr>
            <a:xfrm>
              <a:off x="4346543" y="2948318"/>
              <a:ext cx="21183" cy="11907"/>
            </a:xfrm>
            <a:custGeom>
              <a:rect b="b" l="l" r="r" t="t"/>
              <a:pathLst>
                <a:path extrusionOk="0" h="1047" w="1779">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8" name="Google Shape;5468;p66"/>
            <p:cNvSpPr/>
            <p:nvPr/>
          </p:nvSpPr>
          <p:spPr>
            <a:xfrm>
              <a:off x="3878888" y="2847660"/>
              <a:ext cx="16706" cy="13579"/>
            </a:xfrm>
            <a:custGeom>
              <a:rect b="b" l="l" r="r" t="t"/>
              <a:pathLst>
                <a:path extrusionOk="0" h="1194" w="1403">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9" name="Google Shape;5469;p66"/>
            <p:cNvSpPr/>
            <p:nvPr/>
          </p:nvSpPr>
          <p:spPr>
            <a:xfrm>
              <a:off x="3865182" y="2817204"/>
              <a:ext cx="27923" cy="34993"/>
            </a:xfrm>
            <a:custGeom>
              <a:rect b="b" l="l" r="r" t="t"/>
              <a:pathLst>
                <a:path extrusionOk="0" h="3077" w="2345">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0" name="Google Shape;5470;p66"/>
          <p:cNvGrpSpPr/>
          <p:nvPr/>
        </p:nvGrpSpPr>
        <p:grpSpPr>
          <a:xfrm>
            <a:off x="3554131" y="1233340"/>
            <a:ext cx="2078182" cy="1366558"/>
            <a:chOff x="235800" y="830650"/>
            <a:chExt cx="6978450" cy="4588844"/>
          </a:xfrm>
        </p:grpSpPr>
        <p:sp>
          <p:nvSpPr>
            <p:cNvPr id="5471" name="Google Shape;5471;p66"/>
            <p:cNvSpPr/>
            <p:nvPr/>
          </p:nvSpPr>
          <p:spPr>
            <a:xfrm>
              <a:off x="235800" y="1224769"/>
              <a:ext cx="2592225" cy="4194725"/>
            </a:xfrm>
            <a:custGeom>
              <a:rect b="b" l="l" r="r" t="t"/>
              <a:pathLst>
                <a:path extrusionOk="0" h="167789" w="103689">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2" name="Google Shape;5472;p66"/>
            <p:cNvSpPr/>
            <p:nvPr/>
          </p:nvSpPr>
          <p:spPr>
            <a:xfrm>
              <a:off x="2370225" y="830650"/>
              <a:ext cx="1016975" cy="1158500"/>
            </a:xfrm>
            <a:custGeom>
              <a:rect b="b" l="l" r="r" t="t"/>
              <a:pathLst>
                <a:path extrusionOk="0" h="46340" w="40679">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3" name="Google Shape;5473;p66"/>
            <p:cNvSpPr/>
            <p:nvPr/>
          </p:nvSpPr>
          <p:spPr>
            <a:xfrm>
              <a:off x="3143325" y="1089650"/>
              <a:ext cx="4064350" cy="3503975"/>
            </a:xfrm>
            <a:custGeom>
              <a:rect b="b" l="l" r="r" t="t"/>
              <a:pathLst>
                <a:path extrusionOk="0" h="140159" w="162574">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4" name="Google Shape;5474;p66"/>
            <p:cNvSpPr/>
            <p:nvPr/>
          </p:nvSpPr>
          <p:spPr>
            <a:xfrm>
              <a:off x="6146600" y="3671525"/>
              <a:ext cx="342925" cy="189500"/>
            </a:xfrm>
            <a:custGeom>
              <a:rect b="b" l="l" r="r" t="t"/>
              <a:pathLst>
                <a:path extrusionOk="0" h="7580" w="13717">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5" name="Google Shape;5475;p66"/>
            <p:cNvSpPr/>
            <p:nvPr/>
          </p:nvSpPr>
          <p:spPr>
            <a:xfrm>
              <a:off x="5901600" y="3652500"/>
              <a:ext cx="558700" cy="402875"/>
            </a:xfrm>
            <a:custGeom>
              <a:rect b="b" l="l" r="r" t="t"/>
              <a:pathLst>
                <a:path extrusionOk="0" h="16115" w="22348">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6" name="Google Shape;5476;p66"/>
            <p:cNvSpPr/>
            <p:nvPr/>
          </p:nvSpPr>
          <p:spPr>
            <a:xfrm>
              <a:off x="6249675" y="4061675"/>
              <a:ext cx="964575" cy="811125"/>
            </a:xfrm>
            <a:custGeom>
              <a:rect b="b" l="l" r="r" t="t"/>
              <a:pathLst>
                <a:path extrusionOk="0" h="32445" w="38583">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77" name="Google Shape;5477;p66"/>
          <p:cNvGrpSpPr/>
          <p:nvPr/>
        </p:nvGrpSpPr>
        <p:grpSpPr>
          <a:xfrm>
            <a:off x="742628" y="3064442"/>
            <a:ext cx="2622876" cy="1333540"/>
            <a:chOff x="238125" y="1038125"/>
            <a:chExt cx="7146800" cy="3633625"/>
          </a:xfrm>
        </p:grpSpPr>
        <p:sp>
          <p:nvSpPr>
            <p:cNvPr id="5478" name="Google Shape;5478;p66"/>
            <p:cNvSpPr/>
            <p:nvPr/>
          </p:nvSpPr>
          <p:spPr>
            <a:xfrm>
              <a:off x="6256150" y="3780375"/>
              <a:ext cx="62400" cy="53425"/>
            </a:xfrm>
            <a:custGeom>
              <a:rect b="b" l="l" r="r" t="t"/>
              <a:pathLst>
                <a:path extrusionOk="0" h="2137" w="2496">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9" name="Google Shape;5479;p66"/>
            <p:cNvSpPr/>
            <p:nvPr/>
          </p:nvSpPr>
          <p:spPr>
            <a:xfrm>
              <a:off x="6256150" y="3856775"/>
              <a:ext cx="62200" cy="53250"/>
            </a:xfrm>
            <a:custGeom>
              <a:rect b="b" l="l" r="r" t="t"/>
              <a:pathLst>
                <a:path extrusionOk="0" h="2130" w="2488">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0" name="Google Shape;5480;p66"/>
            <p:cNvSpPr/>
            <p:nvPr/>
          </p:nvSpPr>
          <p:spPr>
            <a:xfrm>
              <a:off x="6256150" y="3932800"/>
              <a:ext cx="62200" cy="53425"/>
            </a:xfrm>
            <a:custGeom>
              <a:rect b="b" l="l" r="r" t="t"/>
              <a:pathLst>
                <a:path extrusionOk="0" h="2137" w="2488">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1" name="Google Shape;5481;p66"/>
            <p:cNvSpPr/>
            <p:nvPr/>
          </p:nvSpPr>
          <p:spPr>
            <a:xfrm>
              <a:off x="6332350"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2" name="Google Shape;5482;p66"/>
            <p:cNvSpPr/>
            <p:nvPr/>
          </p:nvSpPr>
          <p:spPr>
            <a:xfrm>
              <a:off x="6332350"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3" name="Google Shape;5483;p66"/>
            <p:cNvSpPr/>
            <p:nvPr/>
          </p:nvSpPr>
          <p:spPr>
            <a:xfrm>
              <a:off x="6408350" y="385677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4" name="Google Shape;5484;p66"/>
            <p:cNvSpPr/>
            <p:nvPr/>
          </p:nvSpPr>
          <p:spPr>
            <a:xfrm>
              <a:off x="6408350" y="3932800"/>
              <a:ext cx="62425" cy="53425"/>
            </a:xfrm>
            <a:custGeom>
              <a:rect b="b" l="l" r="r" t="t"/>
              <a:pathLst>
                <a:path extrusionOk="0" h="2137" w="2497">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5" name="Google Shape;5485;p66"/>
            <p:cNvSpPr/>
            <p:nvPr/>
          </p:nvSpPr>
          <p:spPr>
            <a:xfrm>
              <a:off x="6408350" y="4085225"/>
              <a:ext cx="62425" cy="53350"/>
            </a:xfrm>
            <a:custGeom>
              <a:rect b="b" l="l" r="r" t="t"/>
              <a:pathLst>
                <a:path extrusionOk="0" h="2134" w="2497">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6" name="Google Shape;5486;p66"/>
            <p:cNvSpPr/>
            <p:nvPr/>
          </p:nvSpPr>
          <p:spPr>
            <a:xfrm>
              <a:off x="6484575" y="385677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7" name="Google Shape;5487;p66"/>
            <p:cNvSpPr/>
            <p:nvPr/>
          </p:nvSpPr>
          <p:spPr>
            <a:xfrm>
              <a:off x="648457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8" name="Google Shape;5488;p66"/>
            <p:cNvSpPr/>
            <p:nvPr/>
          </p:nvSpPr>
          <p:spPr>
            <a:xfrm>
              <a:off x="6484575" y="4161425"/>
              <a:ext cx="62425" cy="53300"/>
            </a:xfrm>
            <a:custGeom>
              <a:rect b="b" l="l" r="r" t="t"/>
              <a:pathLst>
                <a:path extrusionOk="0" h="2132" w="2497">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9" name="Google Shape;5489;p66"/>
            <p:cNvSpPr/>
            <p:nvPr/>
          </p:nvSpPr>
          <p:spPr>
            <a:xfrm>
              <a:off x="6484575" y="40852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0" name="Google Shape;5490;p66"/>
            <p:cNvSpPr/>
            <p:nvPr/>
          </p:nvSpPr>
          <p:spPr>
            <a:xfrm>
              <a:off x="6484575" y="4009000"/>
              <a:ext cx="62425" cy="53350"/>
            </a:xfrm>
            <a:custGeom>
              <a:rect b="b" l="l" r="r" t="t"/>
              <a:pathLst>
                <a:path extrusionOk="0" h="2134" w="2497">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1" name="Google Shape;5491;p66"/>
            <p:cNvSpPr/>
            <p:nvPr/>
          </p:nvSpPr>
          <p:spPr>
            <a:xfrm>
              <a:off x="6638425" y="3856775"/>
              <a:ext cx="62425" cy="53250"/>
            </a:xfrm>
            <a:custGeom>
              <a:rect b="b" l="l" r="r" t="t"/>
              <a:pathLst>
                <a:path extrusionOk="0" h="2130" w="2497">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2" name="Google Shape;5492;p66"/>
            <p:cNvSpPr/>
            <p:nvPr/>
          </p:nvSpPr>
          <p:spPr>
            <a:xfrm>
              <a:off x="6638425" y="3932800"/>
              <a:ext cx="62425" cy="53425"/>
            </a:xfrm>
            <a:custGeom>
              <a:rect b="b" l="l" r="r" t="t"/>
              <a:pathLst>
                <a:path extrusionOk="0" h="2137" w="2497">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3" name="Google Shape;5493;p66"/>
            <p:cNvSpPr/>
            <p:nvPr/>
          </p:nvSpPr>
          <p:spPr>
            <a:xfrm>
              <a:off x="6638425" y="4161425"/>
              <a:ext cx="62425" cy="53300"/>
            </a:xfrm>
            <a:custGeom>
              <a:rect b="b" l="l" r="r" t="t"/>
              <a:pathLst>
                <a:path extrusionOk="0" h="2132" w="2497">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4" name="Google Shape;5494;p66"/>
            <p:cNvSpPr/>
            <p:nvPr/>
          </p:nvSpPr>
          <p:spPr>
            <a:xfrm>
              <a:off x="6638425" y="4085225"/>
              <a:ext cx="62425" cy="53350"/>
            </a:xfrm>
            <a:custGeom>
              <a:rect b="b" l="l" r="r" t="t"/>
              <a:pathLst>
                <a:path extrusionOk="0" h="2134" w="2497">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5" name="Google Shape;5495;p66"/>
            <p:cNvSpPr/>
            <p:nvPr/>
          </p:nvSpPr>
          <p:spPr>
            <a:xfrm>
              <a:off x="6638425" y="4009000"/>
              <a:ext cx="62425" cy="53350"/>
            </a:xfrm>
            <a:custGeom>
              <a:rect b="b" l="l" r="r" t="t"/>
              <a:pathLst>
                <a:path extrusionOk="0" h="2134" w="2497">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6" name="Google Shape;5496;p66"/>
            <p:cNvSpPr/>
            <p:nvPr/>
          </p:nvSpPr>
          <p:spPr>
            <a:xfrm>
              <a:off x="6715450" y="393280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7" name="Google Shape;5497;p66"/>
            <p:cNvSpPr/>
            <p:nvPr/>
          </p:nvSpPr>
          <p:spPr>
            <a:xfrm>
              <a:off x="6715450" y="40852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8" name="Google Shape;5498;p66"/>
            <p:cNvSpPr/>
            <p:nvPr/>
          </p:nvSpPr>
          <p:spPr>
            <a:xfrm>
              <a:off x="6715450" y="4009000"/>
              <a:ext cx="62225" cy="53350"/>
            </a:xfrm>
            <a:custGeom>
              <a:rect b="b" l="l" r="r" t="t"/>
              <a:pathLst>
                <a:path extrusionOk="0" h="2134" w="2489">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9" name="Google Shape;5499;p66"/>
            <p:cNvSpPr/>
            <p:nvPr/>
          </p:nvSpPr>
          <p:spPr>
            <a:xfrm>
              <a:off x="6408350" y="4009000"/>
              <a:ext cx="62425" cy="53350"/>
            </a:xfrm>
            <a:custGeom>
              <a:rect b="b" l="l" r="r" t="t"/>
              <a:pathLst>
                <a:path extrusionOk="0" h="2134" w="2497">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0" name="Google Shape;5500;p66"/>
            <p:cNvSpPr/>
            <p:nvPr/>
          </p:nvSpPr>
          <p:spPr>
            <a:xfrm>
              <a:off x="6332350"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1" name="Google Shape;5501;p66"/>
            <p:cNvSpPr/>
            <p:nvPr/>
          </p:nvSpPr>
          <p:spPr>
            <a:xfrm>
              <a:off x="6256150" y="4009000"/>
              <a:ext cx="62200" cy="53350"/>
            </a:xfrm>
            <a:custGeom>
              <a:rect b="b" l="l" r="r" t="t"/>
              <a:pathLst>
                <a:path extrusionOk="0" h="2134" w="2488">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2" name="Google Shape;5502;p66"/>
            <p:cNvSpPr/>
            <p:nvPr/>
          </p:nvSpPr>
          <p:spPr>
            <a:xfrm>
              <a:off x="5951475" y="3932800"/>
              <a:ext cx="62225" cy="53425"/>
            </a:xfrm>
            <a:custGeom>
              <a:rect b="b" l="l" r="r" t="t"/>
              <a:pathLst>
                <a:path extrusionOk="0" h="2137" w="2489">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3" name="Google Shape;5503;p66"/>
            <p:cNvSpPr/>
            <p:nvPr/>
          </p:nvSpPr>
          <p:spPr>
            <a:xfrm>
              <a:off x="5951475" y="4009000"/>
              <a:ext cx="62225" cy="53350"/>
            </a:xfrm>
            <a:custGeom>
              <a:rect b="b" l="l" r="r" t="t"/>
              <a:pathLst>
                <a:path extrusionOk="0" h="2134" w="2489">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4" name="Google Shape;5504;p66"/>
            <p:cNvSpPr/>
            <p:nvPr/>
          </p:nvSpPr>
          <p:spPr>
            <a:xfrm>
              <a:off x="6027500" y="385677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5" name="Google Shape;5505;p66"/>
            <p:cNvSpPr/>
            <p:nvPr/>
          </p:nvSpPr>
          <p:spPr>
            <a:xfrm>
              <a:off x="6027500" y="39328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6" name="Google Shape;5506;p66"/>
            <p:cNvSpPr/>
            <p:nvPr/>
          </p:nvSpPr>
          <p:spPr>
            <a:xfrm>
              <a:off x="6027500" y="4009000"/>
              <a:ext cx="62425" cy="53350"/>
            </a:xfrm>
            <a:custGeom>
              <a:rect b="b" l="l" r="r" t="t"/>
              <a:pathLst>
                <a:path extrusionOk="0" h="2134" w="2497">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7" name="Google Shape;5507;p66"/>
            <p:cNvSpPr/>
            <p:nvPr/>
          </p:nvSpPr>
          <p:spPr>
            <a:xfrm>
              <a:off x="6103700" y="3780375"/>
              <a:ext cx="62425" cy="53475"/>
            </a:xfrm>
            <a:custGeom>
              <a:rect b="b" l="l" r="r" t="t"/>
              <a:pathLst>
                <a:path extrusionOk="0" h="2139" w="2497">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8" name="Google Shape;5508;p66"/>
            <p:cNvSpPr/>
            <p:nvPr/>
          </p:nvSpPr>
          <p:spPr>
            <a:xfrm>
              <a:off x="6103700" y="3856775"/>
              <a:ext cx="62425" cy="53300"/>
            </a:xfrm>
            <a:custGeom>
              <a:rect b="b" l="l" r="r" t="t"/>
              <a:pathLst>
                <a:path extrusionOk="0" h="2132" w="2497">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9" name="Google Shape;5509;p66"/>
            <p:cNvSpPr/>
            <p:nvPr/>
          </p:nvSpPr>
          <p:spPr>
            <a:xfrm>
              <a:off x="6103700" y="3932800"/>
              <a:ext cx="62425" cy="53475"/>
            </a:xfrm>
            <a:custGeom>
              <a:rect b="b" l="l" r="r" t="t"/>
              <a:pathLst>
                <a:path extrusionOk="0" h="2139" w="2497">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0" name="Google Shape;5510;p66"/>
            <p:cNvSpPr/>
            <p:nvPr/>
          </p:nvSpPr>
          <p:spPr>
            <a:xfrm>
              <a:off x="6103700" y="4009000"/>
              <a:ext cx="62425" cy="53350"/>
            </a:xfrm>
            <a:custGeom>
              <a:rect b="b" l="l" r="r" t="t"/>
              <a:pathLst>
                <a:path extrusionOk="0" h="2134" w="2497">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1" name="Google Shape;5511;p66"/>
            <p:cNvSpPr/>
            <p:nvPr/>
          </p:nvSpPr>
          <p:spPr>
            <a:xfrm>
              <a:off x="61799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2" name="Google Shape;5512;p66"/>
            <p:cNvSpPr/>
            <p:nvPr/>
          </p:nvSpPr>
          <p:spPr>
            <a:xfrm>
              <a:off x="61799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3" name="Google Shape;5513;p66"/>
            <p:cNvSpPr/>
            <p:nvPr/>
          </p:nvSpPr>
          <p:spPr>
            <a:xfrm>
              <a:off x="61799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4" name="Google Shape;5514;p66"/>
            <p:cNvSpPr/>
            <p:nvPr/>
          </p:nvSpPr>
          <p:spPr>
            <a:xfrm>
              <a:off x="61799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5" name="Google Shape;5515;p66"/>
            <p:cNvSpPr/>
            <p:nvPr/>
          </p:nvSpPr>
          <p:spPr>
            <a:xfrm>
              <a:off x="61799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6" name="Google Shape;5516;p66"/>
            <p:cNvSpPr/>
            <p:nvPr/>
          </p:nvSpPr>
          <p:spPr>
            <a:xfrm>
              <a:off x="717030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7" name="Google Shape;5517;p66"/>
            <p:cNvSpPr/>
            <p:nvPr/>
          </p:nvSpPr>
          <p:spPr>
            <a:xfrm>
              <a:off x="68656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8" name="Google Shape;5518;p66"/>
            <p:cNvSpPr/>
            <p:nvPr/>
          </p:nvSpPr>
          <p:spPr>
            <a:xfrm>
              <a:off x="6865650" y="3780375"/>
              <a:ext cx="62400" cy="53425"/>
            </a:xfrm>
            <a:custGeom>
              <a:rect b="b" l="l" r="r" t="t"/>
              <a:pathLst>
                <a:path extrusionOk="0" h="2137" w="2496">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9" name="Google Shape;5519;p66"/>
            <p:cNvSpPr/>
            <p:nvPr/>
          </p:nvSpPr>
          <p:spPr>
            <a:xfrm>
              <a:off x="69418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0" name="Google Shape;5520;p66"/>
            <p:cNvSpPr/>
            <p:nvPr/>
          </p:nvSpPr>
          <p:spPr>
            <a:xfrm>
              <a:off x="6789225" y="3627950"/>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1" name="Google Shape;5521;p66"/>
            <p:cNvSpPr/>
            <p:nvPr/>
          </p:nvSpPr>
          <p:spPr>
            <a:xfrm>
              <a:off x="6637000" y="3475725"/>
              <a:ext cx="62225" cy="53350"/>
            </a:xfrm>
            <a:custGeom>
              <a:rect b="b" l="l" r="r" t="t"/>
              <a:pathLst>
                <a:path extrusionOk="0" h="2134" w="2489">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2" name="Google Shape;5522;p66"/>
            <p:cNvSpPr/>
            <p:nvPr/>
          </p:nvSpPr>
          <p:spPr>
            <a:xfrm>
              <a:off x="6256150" y="3399500"/>
              <a:ext cx="62200" cy="53350"/>
            </a:xfrm>
            <a:custGeom>
              <a:rect b="b" l="l" r="r" t="t"/>
              <a:pathLst>
                <a:path extrusionOk="0" h="2134" w="2488">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3" name="Google Shape;5523;p66"/>
            <p:cNvSpPr/>
            <p:nvPr/>
          </p:nvSpPr>
          <p:spPr>
            <a:xfrm>
              <a:off x="6484575" y="3551925"/>
              <a:ext cx="62425" cy="53250"/>
            </a:xfrm>
            <a:custGeom>
              <a:rect b="b" l="l" r="r" t="t"/>
              <a:pathLst>
                <a:path extrusionOk="0" h="2130" w="2497">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4" name="Google Shape;5524;p66"/>
            <p:cNvSpPr/>
            <p:nvPr/>
          </p:nvSpPr>
          <p:spPr>
            <a:xfrm>
              <a:off x="6484575" y="347572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5" name="Google Shape;5525;p66"/>
            <p:cNvSpPr/>
            <p:nvPr/>
          </p:nvSpPr>
          <p:spPr>
            <a:xfrm>
              <a:off x="6408350" y="3551925"/>
              <a:ext cx="62425" cy="53250"/>
            </a:xfrm>
            <a:custGeom>
              <a:rect b="b" l="l" r="r" t="t"/>
              <a:pathLst>
                <a:path extrusionOk="0" h="2130" w="2497">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6" name="Google Shape;5526;p66"/>
            <p:cNvSpPr/>
            <p:nvPr/>
          </p:nvSpPr>
          <p:spPr>
            <a:xfrm>
              <a:off x="6408350" y="3475725"/>
              <a:ext cx="62425" cy="53350"/>
            </a:xfrm>
            <a:custGeom>
              <a:rect b="b" l="l" r="r" t="t"/>
              <a:pathLst>
                <a:path extrusionOk="0" h="2134" w="2497">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7" name="Google Shape;5527;p66"/>
            <p:cNvSpPr/>
            <p:nvPr/>
          </p:nvSpPr>
          <p:spPr>
            <a:xfrm>
              <a:off x="6332350"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8" name="Google Shape;5528;p66"/>
            <p:cNvSpPr/>
            <p:nvPr/>
          </p:nvSpPr>
          <p:spPr>
            <a:xfrm>
              <a:off x="6332350" y="33995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9" name="Google Shape;5529;p66"/>
            <p:cNvSpPr/>
            <p:nvPr/>
          </p:nvSpPr>
          <p:spPr>
            <a:xfrm>
              <a:off x="7094075" y="4237450"/>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0" name="Google Shape;5530;p66"/>
            <p:cNvSpPr/>
            <p:nvPr/>
          </p:nvSpPr>
          <p:spPr>
            <a:xfrm>
              <a:off x="7017875" y="4389875"/>
              <a:ext cx="62400" cy="53350"/>
            </a:xfrm>
            <a:custGeom>
              <a:rect b="b" l="l" r="r" t="t"/>
              <a:pathLst>
                <a:path extrusionOk="0" h="2134" w="2496">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1" name="Google Shape;5531;p66"/>
            <p:cNvSpPr/>
            <p:nvPr/>
          </p:nvSpPr>
          <p:spPr>
            <a:xfrm>
              <a:off x="7017875" y="4313650"/>
              <a:ext cx="62400" cy="53450"/>
            </a:xfrm>
            <a:custGeom>
              <a:rect b="b" l="l" r="r" t="t"/>
              <a:pathLst>
                <a:path extrusionOk="0" h="2138" w="2496">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2" name="Google Shape;5532;p66"/>
            <p:cNvSpPr/>
            <p:nvPr/>
          </p:nvSpPr>
          <p:spPr>
            <a:xfrm>
              <a:off x="6941850" y="438987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3" name="Google Shape;5533;p66"/>
            <p:cNvSpPr/>
            <p:nvPr/>
          </p:nvSpPr>
          <p:spPr>
            <a:xfrm>
              <a:off x="6484575" y="4389875"/>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4" name="Google Shape;5534;p66"/>
            <p:cNvSpPr/>
            <p:nvPr/>
          </p:nvSpPr>
          <p:spPr>
            <a:xfrm>
              <a:off x="6560800" y="42374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5" name="Google Shape;5535;p66"/>
            <p:cNvSpPr/>
            <p:nvPr/>
          </p:nvSpPr>
          <p:spPr>
            <a:xfrm>
              <a:off x="6560800" y="4161425"/>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6" name="Google Shape;5536;p66"/>
            <p:cNvSpPr/>
            <p:nvPr/>
          </p:nvSpPr>
          <p:spPr>
            <a:xfrm>
              <a:off x="6560800" y="40852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7" name="Google Shape;5537;p66"/>
            <p:cNvSpPr/>
            <p:nvPr/>
          </p:nvSpPr>
          <p:spPr>
            <a:xfrm>
              <a:off x="6560800" y="4009000"/>
              <a:ext cx="62200" cy="53350"/>
            </a:xfrm>
            <a:custGeom>
              <a:rect b="b" l="l" r="r" t="t"/>
              <a:pathLst>
                <a:path extrusionOk="0" h="2134" w="2488">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8" name="Google Shape;5538;p66"/>
            <p:cNvSpPr/>
            <p:nvPr/>
          </p:nvSpPr>
          <p:spPr>
            <a:xfrm>
              <a:off x="6560800" y="39328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9" name="Google Shape;5539;p66"/>
            <p:cNvSpPr/>
            <p:nvPr/>
          </p:nvSpPr>
          <p:spPr>
            <a:xfrm>
              <a:off x="65608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0" name="Google Shape;5540;p66"/>
            <p:cNvSpPr/>
            <p:nvPr/>
          </p:nvSpPr>
          <p:spPr>
            <a:xfrm>
              <a:off x="65608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1" name="Google Shape;5541;p66"/>
            <p:cNvSpPr/>
            <p:nvPr/>
          </p:nvSpPr>
          <p:spPr>
            <a:xfrm>
              <a:off x="6484575" y="4237450"/>
              <a:ext cx="62425" cy="53425"/>
            </a:xfrm>
            <a:custGeom>
              <a:rect b="b" l="l" r="r" t="t"/>
              <a:pathLst>
                <a:path extrusionOk="0" h="2137" w="2497">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2" name="Google Shape;5542;p66"/>
            <p:cNvSpPr/>
            <p:nvPr/>
          </p:nvSpPr>
          <p:spPr>
            <a:xfrm>
              <a:off x="6484575" y="3780375"/>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3" name="Google Shape;5543;p66"/>
            <p:cNvSpPr/>
            <p:nvPr/>
          </p:nvSpPr>
          <p:spPr>
            <a:xfrm>
              <a:off x="6484575" y="3704150"/>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4" name="Google Shape;5544;p66"/>
            <p:cNvSpPr/>
            <p:nvPr/>
          </p:nvSpPr>
          <p:spPr>
            <a:xfrm>
              <a:off x="6408350" y="4237450"/>
              <a:ext cx="62425" cy="53425"/>
            </a:xfrm>
            <a:custGeom>
              <a:rect b="b" l="l" r="r" t="t"/>
              <a:pathLst>
                <a:path extrusionOk="0" h="2137" w="2497">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5" name="Google Shape;5545;p66"/>
            <p:cNvSpPr/>
            <p:nvPr/>
          </p:nvSpPr>
          <p:spPr>
            <a:xfrm>
              <a:off x="6408350" y="4161425"/>
              <a:ext cx="62425" cy="53300"/>
            </a:xfrm>
            <a:custGeom>
              <a:rect b="b" l="l" r="r" t="t"/>
              <a:pathLst>
                <a:path extrusionOk="0" h="2132" w="2497">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6" name="Google Shape;5546;p66"/>
            <p:cNvSpPr/>
            <p:nvPr/>
          </p:nvSpPr>
          <p:spPr>
            <a:xfrm>
              <a:off x="6408350" y="3780375"/>
              <a:ext cx="62425" cy="53425"/>
            </a:xfrm>
            <a:custGeom>
              <a:rect b="b" l="l" r="r" t="t"/>
              <a:pathLst>
                <a:path extrusionOk="0" h="2137" w="2497">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7" name="Google Shape;5547;p66"/>
            <p:cNvSpPr/>
            <p:nvPr/>
          </p:nvSpPr>
          <p:spPr>
            <a:xfrm>
              <a:off x="6408350" y="3704150"/>
              <a:ext cx="62425" cy="53450"/>
            </a:xfrm>
            <a:custGeom>
              <a:rect b="b" l="l" r="r" t="t"/>
              <a:pathLst>
                <a:path extrusionOk="0" h="2138" w="2497">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8" name="Google Shape;5548;p66"/>
            <p:cNvSpPr/>
            <p:nvPr/>
          </p:nvSpPr>
          <p:spPr>
            <a:xfrm>
              <a:off x="6332350"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9" name="Google Shape;5549;p66"/>
            <p:cNvSpPr/>
            <p:nvPr/>
          </p:nvSpPr>
          <p:spPr>
            <a:xfrm>
              <a:off x="6332350"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0" name="Google Shape;5550;p66"/>
            <p:cNvSpPr/>
            <p:nvPr/>
          </p:nvSpPr>
          <p:spPr>
            <a:xfrm>
              <a:off x="633235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1" name="Google Shape;5551;p66"/>
            <p:cNvSpPr/>
            <p:nvPr/>
          </p:nvSpPr>
          <p:spPr>
            <a:xfrm>
              <a:off x="633235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2" name="Google Shape;5552;p66"/>
            <p:cNvSpPr/>
            <p:nvPr/>
          </p:nvSpPr>
          <p:spPr>
            <a:xfrm>
              <a:off x="6256150" y="4085225"/>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3" name="Google Shape;5553;p66"/>
            <p:cNvSpPr/>
            <p:nvPr/>
          </p:nvSpPr>
          <p:spPr>
            <a:xfrm>
              <a:off x="6256150" y="3704150"/>
              <a:ext cx="62200" cy="53450"/>
            </a:xfrm>
            <a:custGeom>
              <a:rect b="b" l="l" r="r" t="t"/>
              <a:pathLst>
                <a:path extrusionOk="0" h="2138" w="2488">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4" name="Google Shape;5554;p66"/>
            <p:cNvSpPr/>
            <p:nvPr/>
          </p:nvSpPr>
          <p:spPr>
            <a:xfrm>
              <a:off x="6256150" y="3627950"/>
              <a:ext cx="62200" cy="53425"/>
            </a:xfrm>
            <a:custGeom>
              <a:rect b="b" l="l" r="r" t="t"/>
              <a:pathLst>
                <a:path extrusionOk="0" h="2137" w="2488">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5" name="Google Shape;5555;p66"/>
            <p:cNvSpPr/>
            <p:nvPr/>
          </p:nvSpPr>
          <p:spPr>
            <a:xfrm>
              <a:off x="617992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6" name="Google Shape;5556;p66"/>
            <p:cNvSpPr/>
            <p:nvPr/>
          </p:nvSpPr>
          <p:spPr>
            <a:xfrm>
              <a:off x="61799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7" name="Google Shape;5557;p66"/>
            <p:cNvSpPr/>
            <p:nvPr/>
          </p:nvSpPr>
          <p:spPr>
            <a:xfrm>
              <a:off x="6103700" y="4085225"/>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8" name="Google Shape;5558;p66"/>
            <p:cNvSpPr/>
            <p:nvPr/>
          </p:nvSpPr>
          <p:spPr>
            <a:xfrm>
              <a:off x="6103700" y="3704150"/>
              <a:ext cx="62425" cy="53450"/>
            </a:xfrm>
            <a:custGeom>
              <a:rect b="b" l="l" r="r" t="t"/>
              <a:pathLst>
                <a:path extrusionOk="0" h="2138" w="2497">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9" name="Google Shape;5559;p66"/>
            <p:cNvSpPr/>
            <p:nvPr/>
          </p:nvSpPr>
          <p:spPr>
            <a:xfrm>
              <a:off x="6027500" y="4085225"/>
              <a:ext cx="62425" cy="53350"/>
            </a:xfrm>
            <a:custGeom>
              <a:rect b="b" l="l" r="r" t="t"/>
              <a:pathLst>
                <a:path extrusionOk="0" h="2134" w="2497">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0" name="Google Shape;5560;p66"/>
            <p:cNvSpPr/>
            <p:nvPr/>
          </p:nvSpPr>
          <p:spPr>
            <a:xfrm>
              <a:off x="6027500" y="3780375"/>
              <a:ext cx="62425" cy="53425"/>
            </a:xfrm>
            <a:custGeom>
              <a:rect b="b" l="l" r="r" t="t"/>
              <a:pathLst>
                <a:path extrusionOk="0" h="2137" w="2497">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1" name="Google Shape;5561;p66"/>
            <p:cNvSpPr/>
            <p:nvPr/>
          </p:nvSpPr>
          <p:spPr>
            <a:xfrm>
              <a:off x="6027500" y="3704150"/>
              <a:ext cx="62425" cy="53450"/>
            </a:xfrm>
            <a:custGeom>
              <a:rect b="b" l="l" r="r" t="t"/>
              <a:pathLst>
                <a:path extrusionOk="0" h="2138" w="2497">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2" name="Google Shape;5562;p66"/>
            <p:cNvSpPr/>
            <p:nvPr/>
          </p:nvSpPr>
          <p:spPr>
            <a:xfrm>
              <a:off x="59514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3" name="Google Shape;5563;p66"/>
            <p:cNvSpPr/>
            <p:nvPr/>
          </p:nvSpPr>
          <p:spPr>
            <a:xfrm>
              <a:off x="5951475" y="385677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4" name="Google Shape;5564;p66"/>
            <p:cNvSpPr/>
            <p:nvPr/>
          </p:nvSpPr>
          <p:spPr>
            <a:xfrm>
              <a:off x="5951475" y="3780375"/>
              <a:ext cx="62425" cy="53425"/>
            </a:xfrm>
            <a:custGeom>
              <a:rect b="b" l="l" r="r" t="t"/>
              <a:pathLst>
                <a:path extrusionOk="0" h="2137" w="2497">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5" name="Google Shape;5565;p66"/>
            <p:cNvSpPr/>
            <p:nvPr/>
          </p:nvSpPr>
          <p:spPr>
            <a:xfrm>
              <a:off x="5875275" y="40852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6" name="Google Shape;5566;p66"/>
            <p:cNvSpPr/>
            <p:nvPr/>
          </p:nvSpPr>
          <p:spPr>
            <a:xfrm>
              <a:off x="587527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7" name="Google Shape;5567;p66"/>
            <p:cNvSpPr/>
            <p:nvPr/>
          </p:nvSpPr>
          <p:spPr>
            <a:xfrm>
              <a:off x="587527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8" name="Google Shape;5568;p66"/>
            <p:cNvSpPr/>
            <p:nvPr/>
          </p:nvSpPr>
          <p:spPr>
            <a:xfrm>
              <a:off x="587527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9" name="Google Shape;5569;p66"/>
            <p:cNvSpPr/>
            <p:nvPr/>
          </p:nvSpPr>
          <p:spPr>
            <a:xfrm>
              <a:off x="4504050" y="3856775"/>
              <a:ext cx="62200" cy="53250"/>
            </a:xfrm>
            <a:custGeom>
              <a:rect b="b" l="l" r="r" t="t"/>
              <a:pathLst>
                <a:path extrusionOk="0" h="2130" w="2488">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0" name="Google Shape;5570;p66"/>
            <p:cNvSpPr/>
            <p:nvPr/>
          </p:nvSpPr>
          <p:spPr>
            <a:xfrm>
              <a:off x="450405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1" name="Google Shape;5571;p66"/>
            <p:cNvSpPr/>
            <p:nvPr/>
          </p:nvSpPr>
          <p:spPr>
            <a:xfrm>
              <a:off x="450405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2" name="Google Shape;5572;p66"/>
            <p:cNvSpPr/>
            <p:nvPr/>
          </p:nvSpPr>
          <p:spPr>
            <a:xfrm>
              <a:off x="4427825" y="39328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3" name="Google Shape;5573;p66"/>
            <p:cNvSpPr/>
            <p:nvPr/>
          </p:nvSpPr>
          <p:spPr>
            <a:xfrm>
              <a:off x="4427825" y="3856775"/>
              <a:ext cx="62350" cy="53250"/>
            </a:xfrm>
            <a:custGeom>
              <a:rect b="b" l="l" r="r" t="t"/>
              <a:pathLst>
                <a:path extrusionOk="0" h="2130" w="2494">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4" name="Google Shape;5574;p66"/>
            <p:cNvSpPr/>
            <p:nvPr/>
          </p:nvSpPr>
          <p:spPr>
            <a:xfrm>
              <a:off x="4427825" y="3780375"/>
              <a:ext cx="62425" cy="53425"/>
            </a:xfrm>
            <a:custGeom>
              <a:rect b="b" l="l" r="r" t="t"/>
              <a:pathLst>
                <a:path extrusionOk="0" h="2137" w="2497">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5" name="Google Shape;5575;p66"/>
            <p:cNvSpPr/>
            <p:nvPr/>
          </p:nvSpPr>
          <p:spPr>
            <a:xfrm>
              <a:off x="4351600" y="3171075"/>
              <a:ext cx="62425" cy="53350"/>
            </a:xfrm>
            <a:custGeom>
              <a:rect b="b" l="l" r="r" t="t"/>
              <a:pathLst>
                <a:path extrusionOk="0" h="2134" w="2497">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6" name="Google Shape;5576;p66"/>
            <p:cNvSpPr/>
            <p:nvPr/>
          </p:nvSpPr>
          <p:spPr>
            <a:xfrm>
              <a:off x="435160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7" name="Google Shape;5577;p66"/>
            <p:cNvSpPr/>
            <p:nvPr/>
          </p:nvSpPr>
          <p:spPr>
            <a:xfrm>
              <a:off x="3970950" y="27902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8" name="Google Shape;5578;p66"/>
            <p:cNvSpPr/>
            <p:nvPr/>
          </p:nvSpPr>
          <p:spPr>
            <a:xfrm>
              <a:off x="3970950" y="2866425"/>
              <a:ext cx="62225" cy="53275"/>
            </a:xfrm>
            <a:custGeom>
              <a:rect b="b" l="l" r="r" t="t"/>
              <a:pathLst>
                <a:path extrusionOk="0" h="2131" w="2489">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9" name="Google Shape;5579;p66"/>
            <p:cNvSpPr/>
            <p:nvPr/>
          </p:nvSpPr>
          <p:spPr>
            <a:xfrm>
              <a:off x="3970950" y="2942425"/>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0" name="Google Shape;5580;p66"/>
            <p:cNvSpPr/>
            <p:nvPr/>
          </p:nvSpPr>
          <p:spPr>
            <a:xfrm>
              <a:off x="3970950" y="301865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1" name="Google Shape;5581;p66"/>
            <p:cNvSpPr/>
            <p:nvPr/>
          </p:nvSpPr>
          <p:spPr>
            <a:xfrm>
              <a:off x="3970950" y="309485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2" name="Google Shape;5582;p66"/>
            <p:cNvSpPr/>
            <p:nvPr/>
          </p:nvSpPr>
          <p:spPr>
            <a:xfrm>
              <a:off x="3970950" y="317107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3" name="Google Shape;5583;p66"/>
            <p:cNvSpPr/>
            <p:nvPr/>
          </p:nvSpPr>
          <p:spPr>
            <a:xfrm>
              <a:off x="3970950" y="3247075"/>
              <a:ext cx="62225" cy="53450"/>
            </a:xfrm>
            <a:custGeom>
              <a:rect b="b" l="l" r="r" t="t"/>
              <a:pathLst>
                <a:path extrusionOk="0" h="2138" w="2489">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4" name="Google Shape;5584;p66"/>
            <p:cNvSpPr/>
            <p:nvPr/>
          </p:nvSpPr>
          <p:spPr>
            <a:xfrm>
              <a:off x="3970950" y="33233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5" name="Google Shape;5585;p66"/>
            <p:cNvSpPr/>
            <p:nvPr/>
          </p:nvSpPr>
          <p:spPr>
            <a:xfrm>
              <a:off x="3970950" y="3399500"/>
              <a:ext cx="62225" cy="53350"/>
            </a:xfrm>
            <a:custGeom>
              <a:rect b="b" l="l" r="r" t="t"/>
              <a:pathLst>
                <a:path extrusionOk="0" h="2134" w="2489">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6" name="Google Shape;5586;p66"/>
            <p:cNvSpPr/>
            <p:nvPr/>
          </p:nvSpPr>
          <p:spPr>
            <a:xfrm>
              <a:off x="3970950" y="3475725"/>
              <a:ext cx="62225" cy="53350"/>
            </a:xfrm>
            <a:custGeom>
              <a:rect b="b" l="l" r="r" t="t"/>
              <a:pathLst>
                <a:path extrusionOk="0" h="2134" w="2489">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7" name="Google Shape;5587;p66"/>
            <p:cNvSpPr/>
            <p:nvPr/>
          </p:nvSpPr>
          <p:spPr>
            <a:xfrm>
              <a:off x="3970950" y="355192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8" name="Google Shape;5588;p66"/>
            <p:cNvSpPr/>
            <p:nvPr/>
          </p:nvSpPr>
          <p:spPr>
            <a:xfrm>
              <a:off x="3970950" y="3627950"/>
              <a:ext cx="62225" cy="53425"/>
            </a:xfrm>
            <a:custGeom>
              <a:rect b="b" l="l" r="r" t="t"/>
              <a:pathLst>
                <a:path extrusionOk="0" h="2137" w="2489">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9" name="Google Shape;5589;p66"/>
            <p:cNvSpPr/>
            <p:nvPr/>
          </p:nvSpPr>
          <p:spPr>
            <a:xfrm>
              <a:off x="3970950" y="3704150"/>
              <a:ext cx="62225" cy="53450"/>
            </a:xfrm>
            <a:custGeom>
              <a:rect b="b" l="l" r="r" t="t"/>
              <a:pathLst>
                <a:path extrusionOk="0" h="2138" w="2489">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0" name="Google Shape;5590;p66"/>
            <p:cNvSpPr/>
            <p:nvPr/>
          </p:nvSpPr>
          <p:spPr>
            <a:xfrm>
              <a:off x="3970950" y="3780375"/>
              <a:ext cx="62425" cy="53425"/>
            </a:xfrm>
            <a:custGeom>
              <a:rect b="b" l="l" r="r" t="t"/>
              <a:pathLst>
                <a:path extrusionOk="0" h="2137" w="2497">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1" name="Google Shape;5591;p66"/>
            <p:cNvSpPr/>
            <p:nvPr/>
          </p:nvSpPr>
          <p:spPr>
            <a:xfrm>
              <a:off x="3970950" y="3856775"/>
              <a:ext cx="62225" cy="53250"/>
            </a:xfrm>
            <a:custGeom>
              <a:rect b="b" l="l" r="r" t="t"/>
              <a:pathLst>
                <a:path extrusionOk="0" h="2130" w="2489">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2" name="Google Shape;5592;p66"/>
            <p:cNvSpPr/>
            <p:nvPr/>
          </p:nvSpPr>
          <p:spPr>
            <a:xfrm>
              <a:off x="3970950" y="4009000"/>
              <a:ext cx="62225" cy="53350"/>
            </a:xfrm>
            <a:custGeom>
              <a:rect b="b" l="l" r="r" t="t"/>
              <a:pathLst>
                <a:path extrusionOk="0" h="2134" w="2489">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3" name="Google Shape;5593;p66"/>
            <p:cNvSpPr/>
            <p:nvPr/>
          </p:nvSpPr>
          <p:spPr>
            <a:xfrm>
              <a:off x="404695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4" name="Google Shape;5594;p66"/>
            <p:cNvSpPr/>
            <p:nvPr/>
          </p:nvSpPr>
          <p:spPr>
            <a:xfrm>
              <a:off x="4046950" y="286642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5" name="Google Shape;5595;p66"/>
            <p:cNvSpPr/>
            <p:nvPr/>
          </p:nvSpPr>
          <p:spPr>
            <a:xfrm>
              <a:off x="4046950" y="2942425"/>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66"/>
            <p:cNvSpPr/>
            <p:nvPr/>
          </p:nvSpPr>
          <p:spPr>
            <a:xfrm>
              <a:off x="404695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66"/>
            <p:cNvSpPr/>
            <p:nvPr/>
          </p:nvSpPr>
          <p:spPr>
            <a:xfrm>
              <a:off x="404695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66"/>
            <p:cNvSpPr/>
            <p:nvPr/>
          </p:nvSpPr>
          <p:spPr>
            <a:xfrm>
              <a:off x="4046950"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66"/>
            <p:cNvSpPr/>
            <p:nvPr/>
          </p:nvSpPr>
          <p:spPr>
            <a:xfrm>
              <a:off x="4046950" y="32470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66"/>
            <p:cNvSpPr/>
            <p:nvPr/>
          </p:nvSpPr>
          <p:spPr>
            <a:xfrm>
              <a:off x="4046950" y="3323300"/>
              <a:ext cx="62425" cy="53425"/>
            </a:xfrm>
            <a:custGeom>
              <a:rect b="b" l="l" r="r" t="t"/>
              <a:pathLst>
                <a:path extrusionOk="0" h="2137" w="2497">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66"/>
            <p:cNvSpPr/>
            <p:nvPr/>
          </p:nvSpPr>
          <p:spPr>
            <a:xfrm>
              <a:off x="404695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66"/>
            <p:cNvSpPr/>
            <p:nvPr/>
          </p:nvSpPr>
          <p:spPr>
            <a:xfrm>
              <a:off x="4046950" y="34757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66"/>
            <p:cNvSpPr/>
            <p:nvPr/>
          </p:nvSpPr>
          <p:spPr>
            <a:xfrm>
              <a:off x="4046950" y="355192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66"/>
            <p:cNvSpPr/>
            <p:nvPr/>
          </p:nvSpPr>
          <p:spPr>
            <a:xfrm>
              <a:off x="4046950"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66"/>
            <p:cNvSpPr/>
            <p:nvPr/>
          </p:nvSpPr>
          <p:spPr>
            <a:xfrm>
              <a:off x="4046950"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66"/>
            <p:cNvSpPr/>
            <p:nvPr/>
          </p:nvSpPr>
          <p:spPr>
            <a:xfrm>
              <a:off x="41231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66"/>
            <p:cNvSpPr/>
            <p:nvPr/>
          </p:nvSpPr>
          <p:spPr>
            <a:xfrm>
              <a:off x="4123175" y="2866425"/>
              <a:ext cx="62425" cy="53275"/>
            </a:xfrm>
            <a:custGeom>
              <a:rect b="b" l="l" r="r" t="t"/>
              <a:pathLst>
                <a:path extrusionOk="0" h="2131" w="2497">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66"/>
            <p:cNvSpPr/>
            <p:nvPr/>
          </p:nvSpPr>
          <p:spPr>
            <a:xfrm>
              <a:off x="4123175" y="29424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66"/>
            <p:cNvSpPr/>
            <p:nvPr/>
          </p:nvSpPr>
          <p:spPr>
            <a:xfrm>
              <a:off x="4123175" y="301865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66"/>
            <p:cNvSpPr/>
            <p:nvPr/>
          </p:nvSpPr>
          <p:spPr>
            <a:xfrm>
              <a:off x="41231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66"/>
            <p:cNvSpPr/>
            <p:nvPr/>
          </p:nvSpPr>
          <p:spPr>
            <a:xfrm>
              <a:off x="4123175" y="317107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66"/>
            <p:cNvSpPr/>
            <p:nvPr/>
          </p:nvSpPr>
          <p:spPr>
            <a:xfrm>
              <a:off x="41231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66"/>
            <p:cNvSpPr/>
            <p:nvPr/>
          </p:nvSpPr>
          <p:spPr>
            <a:xfrm>
              <a:off x="4123175" y="33233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66"/>
            <p:cNvSpPr/>
            <p:nvPr/>
          </p:nvSpPr>
          <p:spPr>
            <a:xfrm>
              <a:off x="4123175" y="33995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66"/>
            <p:cNvSpPr/>
            <p:nvPr/>
          </p:nvSpPr>
          <p:spPr>
            <a:xfrm>
              <a:off x="4123175" y="3475725"/>
              <a:ext cx="62425" cy="53350"/>
            </a:xfrm>
            <a:custGeom>
              <a:rect b="b" l="l" r="r" t="t"/>
              <a:pathLst>
                <a:path extrusionOk="0" h="2134" w="2497">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66"/>
            <p:cNvSpPr/>
            <p:nvPr/>
          </p:nvSpPr>
          <p:spPr>
            <a:xfrm>
              <a:off x="4123175" y="355192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66"/>
            <p:cNvSpPr/>
            <p:nvPr/>
          </p:nvSpPr>
          <p:spPr>
            <a:xfrm>
              <a:off x="4123175" y="3627950"/>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66"/>
            <p:cNvSpPr/>
            <p:nvPr/>
          </p:nvSpPr>
          <p:spPr>
            <a:xfrm>
              <a:off x="4199400"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66"/>
            <p:cNvSpPr/>
            <p:nvPr/>
          </p:nvSpPr>
          <p:spPr>
            <a:xfrm>
              <a:off x="419940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66"/>
            <p:cNvSpPr/>
            <p:nvPr/>
          </p:nvSpPr>
          <p:spPr>
            <a:xfrm>
              <a:off x="4199400" y="317107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66"/>
            <p:cNvSpPr/>
            <p:nvPr/>
          </p:nvSpPr>
          <p:spPr>
            <a:xfrm>
              <a:off x="4199400" y="3247075"/>
              <a:ext cx="62200" cy="53450"/>
            </a:xfrm>
            <a:custGeom>
              <a:rect b="b" l="l" r="r" t="t"/>
              <a:pathLst>
                <a:path extrusionOk="0" h="2138" w="2488">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66"/>
            <p:cNvSpPr/>
            <p:nvPr/>
          </p:nvSpPr>
          <p:spPr>
            <a:xfrm>
              <a:off x="4275600" y="3018650"/>
              <a:ext cx="62225" cy="53425"/>
            </a:xfrm>
            <a:custGeom>
              <a:rect b="b" l="l" r="r" t="t"/>
              <a:pathLst>
                <a:path extrusionOk="0" h="2137" w="2489">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66"/>
            <p:cNvSpPr/>
            <p:nvPr/>
          </p:nvSpPr>
          <p:spPr>
            <a:xfrm>
              <a:off x="4275600"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66"/>
            <p:cNvSpPr/>
            <p:nvPr/>
          </p:nvSpPr>
          <p:spPr>
            <a:xfrm>
              <a:off x="4275600" y="3171075"/>
              <a:ext cx="62225" cy="53275"/>
            </a:xfrm>
            <a:custGeom>
              <a:rect b="b" l="l" r="r" t="t"/>
              <a:pathLst>
                <a:path extrusionOk="0" h="2131" w="2489">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66"/>
            <p:cNvSpPr/>
            <p:nvPr/>
          </p:nvSpPr>
          <p:spPr>
            <a:xfrm>
              <a:off x="4275600" y="32470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66"/>
            <p:cNvSpPr/>
            <p:nvPr/>
          </p:nvSpPr>
          <p:spPr>
            <a:xfrm>
              <a:off x="4275475" y="3323300"/>
              <a:ext cx="62350" cy="53425"/>
            </a:xfrm>
            <a:custGeom>
              <a:rect b="b" l="l" r="r" t="t"/>
              <a:pathLst>
                <a:path extrusionOk="0" h="2137" w="2494">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66"/>
            <p:cNvSpPr/>
            <p:nvPr/>
          </p:nvSpPr>
          <p:spPr>
            <a:xfrm>
              <a:off x="4199400" y="332330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66"/>
            <p:cNvSpPr/>
            <p:nvPr/>
          </p:nvSpPr>
          <p:spPr>
            <a:xfrm>
              <a:off x="4199400" y="33995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66"/>
            <p:cNvSpPr/>
            <p:nvPr/>
          </p:nvSpPr>
          <p:spPr>
            <a:xfrm>
              <a:off x="4199400" y="3475725"/>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66"/>
            <p:cNvSpPr/>
            <p:nvPr/>
          </p:nvSpPr>
          <p:spPr>
            <a:xfrm>
              <a:off x="4199400" y="355192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66"/>
            <p:cNvSpPr/>
            <p:nvPr/>
          </p:nvSpPr>
          <p:spPr>
            <a:xfrm>
              <a:off x="4199400" y="3627950"/>
              <a:ext cx="62200" cy="53425"/>
            </a:xfrm>
            <a:custGeom>
              <a:rect b="b" l="l" r="r" t="t"/>
              <a:pathLst>
                <a:path extrusionOk="0" h="2137" w="2488">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66"/>
            <p:cNvSpPr/>
            <p:nvPr/>
          </p:nvSpPr>
          <p:spPr>
            <a:xfrm>
              <a:off x="4199400"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66"/>
            <p:cNvSpPr/>
            <p:nvPr/>
          </p:nvSpPr>
          <p:spPr>
            <a:xfrm>
              <a:off x="4123175" y="3704150"/>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66"/>
            <p:cNvSpPr/>
            <p:nvPr/>
          </p:nvSpPr>
          <p:spPr>
            <a:xfrm>
              <a:off x="412317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66"/>
            <p:cNvSpPr/>
            <p:nvPr/>
          </p:nvSpPr>
          <p:spPr>
            <a:xfrm>
              <a:off x="4046950" y="3780375"/>
              <a:ext cx="62425" cy="53425"/>
            </a:xfrm>
            <a:custGeom>
              <a:rect b="b" l="l" r="r" t="t"/>
              <a:pathLst>
                <a:path extrusionOk="0" h="2137" w="2497">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66"/>
            <p:cNvSpPr/>
            <p:nvPr/>
          </p:nvSpPr>
          <p:spPr>
            <a:xfrm>
              <a:off x="4046950" y="3856775"/>
              <a:ext cx="62425" cy="53250"/>
            </a:xfrm>
            <a:custGeom>
              <a:rect b="b" l="l" r="r" t="t"/>
              <a:pathLst>
                <a:path extrusionOk="0" h="2130" w="2497">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66"/>
            <p:cNvSpPr/>
            <p:nvPr/>
          </p:nvSpPr>
          <p:spPr>
            <a:xfrm>
              <a:off x="4046950"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66"/>
            <p:cNvSpPr/>
            <p:nvPr/>
          </p:nvSpPr>
          <p:spPr>
            <a:xfrm>
              <a:off x="4046950" y="3932800"/>
              <a:ext cx="62425" cy="53425"/>
            </a:xfrm>
            <a:custGeom>
              <a:rect b="b" l="l" r="r" t="t"/>
              <a:pathLst>
                <a:path extrusionOk="0" h="2137" w="2497">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66"/>
            <p:cNvSpPr/>
            <p:nvPr/>
          </p:nvSpPr>
          <p:spPr>
            <a:xfrm>
              <a:off x="3970950" y="3932800"/>
              <a:ext cx="62225" cy="53425"/>
            </a:xfrm>
            <a:custGeom>
              <a:rect b="b" l="l" r="r" t="t"/>
              <a:pathLst>
                <a:path extrusionOk="0" h="2137" w="2489">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66"/>
            <p:cNvSpPr/>
            <p:nvPr/>
          </p:nvSpPr>
          <p:spPr>
            <a:xfrm>
              <a:off x="35898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66"/>
            <p:cNvSpPr/>
            <p:nvPr/>
          </p:nvSpPr>
          <p:spPr>
            <a:xfrm>
              <a:off x="35898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66"/>
            <p:cNvSpPr/>
            <p:nvPr/>
          </p:nvSpPr>
          <p:spPr>
            <a:xfrm>
              <a:off x="358987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66"/>
            <p:cNvSpPr/>
            <p:nvPr/>
          </p:nvSpPr>
          <p:spPr>
            <a:xfrm>
              <a:off x="358987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66"/>
            <p:cNvSpPr/>
            <p:nvPr/>
          </p:nvSpPr>
          <p:spPr>
            <a:xfrm>
              <a:off x="358987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66"/>
            <p:cNvSpPr/>
            <p:nvPr/>
          </p:nvSpPr>
          <p:spPr>
            <a:xfrm>
              <a:off x="358987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66"/>
            <p:cNvSpPr/>
            <p:nvPr/>
          </p:nvSpPr>
          <p:spPr>
            <a:xfrm>
              <a:off x="358987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66"/>
            <p:cNvSpPr/>
            <p:nvPr/>
          </p:nvSpPr>
          <p:spPr>
            <a:xfrm>
              <a:off x="3285225"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66"/>
            <p:cNvSpPr/>
            <p:nvPr/>
          </p:nvSpPr>
          <p:spPr>
            <a:xfrm>
              <a:off x="3285225" y="2942425"/>
              <a:ext cx="62225" cy="53450"/>
            </a:xfrm>
            <a:custGeom>
              <a:rect b="b" l="l" r="r" t="t"/>
              <a:pathLst>
                <a:path extrusionOk="0" h="2138" w="2489">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66"/>
            <p:cNvSpPr/>
            <p:nvPr/>
          </p:nvSpPr>
          <p:spPr>
            <a:xfrm>
              <a:off x="3285225" y="3018650"/>
              <a:ext cx="62225" cy="53425"/>
            </a:xfrm>
            <a:custGeom>
              <a:rect b="b" l="l" r="r" t="t"/>
              <a:pathLst>
                <a:path extrusionOk="0" h="2137" w="2489">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66"/>
            <p:cNvSpPr/>
            <p:nvPr/>
          </p:nvSpPr>
          <p:spPr>
            <a:xfrm>
              <a:off x="3361450" y="279020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66"/>
            <p:cNvSpPr/>
            <p:nvPr/>
          </p:nvSpPr>
          <p:spPr>
            <a:xfrm>
              <a:off x="3361450" y="2866425"/>
              <a:ext cx="62200" cy="53275"/>
            </a:xfrm>
            <a:custGeom>
              <a:rect b="b" l="l" r="r" t="t"/>
              <a:pathLst>
                <a:path extrusionOk="0" h="2131" w="2488">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66"/>
            <p:cNvSpPr/>
            <p:nvPr/>
          </p:nvSpPr>
          <p:spPr>
            <a:xfrm>
              <a:off x="3361450" y="2942425"/>
              <a:ext cx="62200" cy="53450"/>
            </a:xfrm>
            <a:custGeom>
              <a:rect b="b" l="l" r="r" t="t"/>
              <a:pathLst>
                <a:path extrusionOk="0" h="2138" w="2488">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66"/>
            <p:cNvSpPr/>
            <p:nvPr/>
          </p:nvSpPr>
          <p:spPr>
            <a:xfrm>
              <a:off x="3361450" y="3018650"/>
              <a:ext cx="62200" cy="53425"/>
            </a:xfrm>
            <a:custGeom>
              <a:rect b="b" l="l" r="r" t="t"/>
              <a:pathLst>
                <a:path extrusionOk="0" h="2137" w="2488">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66"/>
            <p:cNvSpPr/>
            <p:nvPr/>
          </p:nvSpPr>
          <p:spPr>
            <a:xfrm>
              <a:off x="3361450" y="3094850"/>
              <a:ext cx="62200" cy="53350"/>
            </a:xfrm>
            <a:custGeom>
              <a:rect b="b" l="l" r="r" t="t"/>
              <a:pathLst>
                <a:path extrusionOk="0" h="2134" w="2488">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66"/>
            <p:cNvSpPr/>
            <p:nvPr/>
          </p:nvSpPr>
          <p:spPr>
            <a:xfrm>
              <a:off x="3437450"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66"/>
            <p:cNvSpPr/>
            <p:nvPr/>
          </p:nvSpPr>
          <p:spPr>
            <a:xfrm>
              <a:off x="3437450"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66"/>
            <p:cNvSpPr/>
            <p:nvPr/>
          </p:nvSpPr>
          <p:spPr>
            <a:xfrm>
              <a:off x="3437450" y="279020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66"/>
            <p:cNvSpPr/>
            <p:nvPr/>
          </p:nvSpPr>
          <p:spPr>
            <a:xfrm>
              <a:off x="3437450" y="286642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66"/>
            <p:cNvSpPr/>
            <p:nvPr/>
          </p:nvSpPr>
          <p:spPr>
            <a:xfrm>
              <a:off x="3437450" y="2942425"/>
              <a:ext cx="62425" cy="53450"/>
            </a:xfrm>
            <a:custGeom>
              <a:rect b="b" l="l" r="r" t="t"/>
              <a:pathLst>
                <a:path extrusionOk="0" h="2138" w="2497">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66"/>
            <p:cNvSpPr/>
            <p:nvPr/>
          </p:nvSpPr>
          <p:spPr>
            <a:xfrm>
              <a:off x="3437450" y="3018650"/>
              <a:ext cx="62425" cy="53425"/>
            </a:xfrm>
            <a:custGeom>
              <a:rect b="b" l="l" r="r" t="t"/>
              <a:pathLst>
                <a:path extrusionOk="0" h="2137" w="2497">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66"/>
            <p:cNvSpPr/>
            <p:nvPr/>
          </p:nvSpPr>
          <p:spPr>
            <a:xfrm>
              <a:off x="3437450" y="3094850"/>
              <a:ext cx="62425" cy="53350"/>
            </a:xfrm>
            <a:custGeom>
              <a:rect b="b" l="l" r="r" t="t"/>
              <a:pathLst>
                <a:path extrusionOk="0" h="2134" w="2497">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66"/>
            <p:cNvSpPr/>
            <p:nvPr/>
          </p:nvSpPr>
          <p:spPr>
            <a:xfrm>
              <a:off x="3513675" y="26377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66"/>
            <p:cNvSpPr/>
            <p:nvPr/>
          </p:nvSpPr>
          <p:spPr>
            <a:xfrm>
              <a:off x="35136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66"/>
            <p:cNvSpPr/>
            <p:nvPr/>
          </p:nvSpPr>
          <p:spPr>
            <a:xfrm>
              <a:off x="3513675"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66"/>
            <p:cNvSpPr/>
            <p:nvPr/>
          </p:nvSpPr>
          <p:spPr>
            <a:xfrm>
              <a:off x="3513675" y="286642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66"/>
            <p:cNvSpPr/>
            <p:nvPr/>
          </p:nvSpPr>
          <p:spPr>
            <a:xfrm>
              <a:off x="3513675" y="2942425"/>
              <a:ext cx="62425" cy="53450"/>
            </a:xfrm>
            <a:custGeom>
              <a:rect b="b" l="l" r="r" t="t"/>
              <a:pathLst>
                <a:path extrusionOk="0" h="2138" w="2497">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66"/>
            <p:cNvSpPr/>
            <p:nvPr/>
          </p:nvSpPr>
          <p:spPr>
            <a:xfrm>
              <a:off x="3513675" y="3018650"/>
              <a:ext cx="62425" cy="53425"/>
            </a:xfrm>
            <a:custGeom>
              <a:rect b="b" l="l" r="r" t="t"/>
              <a:pathLst>
                <a:path extrusionOk="0" h="2137" w="2497">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66"/>
            <p:cNvSpPr/>
            <p:nvPr/>
          </p:nvSpPr>
          <p:spPr>
            <a:xfrm>
              <a:off x="3513675" y="309485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66"/>
            <p:cNvSpPr/>
            <p:nvPr/>
          </p:nvSpPr>
          <p:spPr>
            <a:xfrm>
              <a:off x="3513675" y="3171075"/>
              <a:ext cx="62425" cy="53275"/>
            </a:xfrm>
            <a:custGeom>
              <a:rect b="b" l="l" r="r" t="t"/>
              <a:pathLst>
                <a:path extrusionOk="0" h="2131" w="2497">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66"/>
            <p:cNvSpPr/>
            <p:nvPr/>
          </p:nvSpPr>
          <p:spPr>
            <a:xfrm>
              <a:off x="358987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66"/>
            <p:cNvSpPr/>
            <p:nvPr/>
          </p:nvSpPr>
          <p:spPr>
            <a:xfrm>
              <a:off x="3666100"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66"/>
            <p:cNvSpPr/>
            <p:nvPr/>
          </p:nvSpPr>
          <p:spPr>
            <a:xfrm>
              <a:off x="3666100" y="271400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66"/>
            <p:cNvSpPr/>
            <p:nvPr/>
          </p:nvSpPr>
          <p:spPr>
            <a:xfrm>
              <a:off x="3666100"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66"/>
            <p:cNvSpPr/>
            <p:nvPr/>
          </p:nvSpPr>
          <p:spPr>
            <a:xfrm>
              <a:off x="366610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66"/>
            <p:cNvSpPr/>
            <p:nvPr/>
          </p:nvSpPr>
          <p:spPr>
            <a:xfrm>
              <a:off x="3666100" y="3018650"/>
              <a:ext cx="62200" cy="53425"/>
            </a:xfrm>
            <a:custGeom>
              <a:rect b="b" l="l" r="r" t="t"/>
              <a:pathLst>
                <a:path extrusionOk="0" h="2137" w="2488">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66"/>
            <p:cNvSpPr/>
            <p:nvPr/>
          </p:nvSpPr>
          <p:spPr>
            <a:xfrm>
              <a:off x="3666100"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66"/>
            <p:cNvSpPr/>
            <p:nvPr/>
          </p:nvSpPr>
          <p:spPr>
            <a:xfrm>
              <a:off x="3666100" y="317107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66"/>
            <p:cNvSpPr/>
            <p:nvPr/>
          </p:nvSpPr>
          <p:spPr>
            <a:xfrm>
              <a:off x="3742300" y="2637775"/>
              <a:ext cx="62225" cy="53450"/>
            </a:xfrm>
            <a:custGeom>
              <a:rect b="b" l="l" r="r" t="t"/>
              <a:pathLst>
                <a:path extrusionOk="0" h="2138" w="2489">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66"/>
            <p:cNvSpPr/>
            <p:nvPr/>
          </p:nvSpPr>
          <p:spPr>
            <a:xfrm>
              <a:off x="3742300" y="271400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66"/>
            <p:cNvSpPr/>
            <p:nvPr/>
          </p:nvSpPr>
          <p:spPr>
            <a:xfrm>
              <a:off x="3742300" y="2790200"/>
              <a:ext cx="62225" cy="53350"/>
            </a:xfrm>
            <a:custGeom>
              <a:rect b="b" l="l" r="r" t="t"/>
              <a:pathLst>
                <a:path extrusionOk="0" h="2134" w="2489">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66"/>
            <p:cNvSpPr/>
            <p:nvPr/>
          </p:nvSpPr>
          <p:spPr>
            <a:xfrm>
              <a:off x="3742300" y="2942425"/>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66"/>
            <p:cNvSpPr/>
            <p:nvPr/>
          </p:nvSpPr>
          <p:spPr>
            <a:xfrm>
              <a:off x="3742300" y="3018650"/>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66"/>
            <p:cNvSpPr/>
            <p:nvPr/>
          </p:nvSpPr>
          <p:spPr>
            <a:xfrm>
              <a:off x="3742300" y="309485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66"/>
            <p:cNvSpPr/>
            <p:nvPr/>
          </p:nvSpPr>
          <p:spPr>
            <a:xfrm>
              <a:off x="3742300" y="3171075"/>
              <a:ext cx="62225" cy="53300"/>
            </a:xfrm>
            <a:custGeom>
              <a:rect b="b" l="l" r="r" t="t"/>
              <a:pathLst>
                <a:path extrusionOk="0" h="2132" w="2489">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66"/>
            <p:cNvSpPr/>
            <p:nvPr/>
          </p:nvSpPr>
          <p:spPr>
            <a:xfrm>
              <a:off x="3742300" y="3247075"/>
              <a:ext cx="62225" cy="53450"/>
            </a:xfrm>
            <a:custGeom>
              <a:rect b="b" l="l" r="r" t="t"/>
              <a:pathLst>
                <a:path extrusionOk="0" h="2138" w="2489">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66"/>
            <p:cNvSpPr/>
            <p:nvPr/>
          </p:nvSpPr>
          <p:spPr>
            <a:xfrm>
              <a:off x="381852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66"/>
            <p:cNvSpPr/>
            <p:nvPr/>
          </p:nvSpPr>
          <p:spPr>
            <a:xfrm>
              <a:off x="3818525" y="27902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66"/>
            <p:cNvSpPr/>
            <p:nvPr/>
          </p:nvSpPr>
          <p:spPr>
            <a:xfrm>
              <a:off x="3818525" y="29424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66"/>
            <p:cNvSpPr/>
            <p:nvPr/>
          </p:nvSpPr>
          <p:spPr>
            <a:xfrm>
              <a:off x="3818525" y="301865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66"/>
            <p:cNvSpPr/>
            <p:nvPr/>
          </p:nvSpPr>
          <p:spPr>
            <a:xfrm>
              <a:off x="3818525" y="309485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66"/>
            <p:cNvSpPr/>
            <p:nvPr/>
          </p:nvSpPr>
          <p:spPr>
            <a:xfrm>
              <a:off x="3818525"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66"/>
            <p:cNvSpPr/>
            <p:nvPr/>
          </p:nvSpPr>
          <p:spPr>
            <a:xfrm>
              <a:off x="381852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66"/>
            <p:cNvSpPr/>
            <p:nvPr/>
          </p:nvSpPr>
          <p:spPr>
            <a:xfrm>
              <a:off x="381852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66"/>
            <p:cNvSpPr/>
            <p:nvPr/>
          </p:nvSpPr>
          <p:spPr>
            <a:xfrm>
              <a:off x="381852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66"/>
            <p:cNvSpPr/>
            <p:nvPr/>
          </p:nvSpPr>
          <p:spPr>
            <a:xfrm>
              <a:off x="3818525" y="3780375"/>
              <a:ext cx="62425" cy="53425"/>
            </a:xfrm>
            <a:custGeom>
              <a:rect b="b" l="l" r="r" t="t"/>
              <a:pathLst>
                <a:path extrusionOk="0" h="2137" w="2497">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66"/>
            <p:cNvSpPr/>
            <p:nvPr/>
          </p:nvSpPr>
          <p:spPr>
            <a:xfrm>
              <a:off x="3894725" y="27902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66"/>
            <p:cNvSpPr/>
            <p:nvPr/>
          </p:nvSpPr>
          <p:spPr>
            <a:xfrm>
              <a:off x="3894725" y="393280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66"/>
            <p:cNvSpPr/>
            <p:nvPr/>
          </p:nvSpPr>
          <p:spPr>
            <a:xfrm>
              <a:off x="3894725" y="385677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66"/>
            <p:cNvSpPr/>
            <p:nvPr/>
          </p:nvSpPr>
          <p:spPr>
            <a:xfrm>
              <a:off x="3894725" y="3780375"/>
              <a:ext cx="62425" cy="53425"/>
            </a:xfrm>
            <a:custGeom>
              <a:rect b="b" l="l" r="r" t="t"/>
              <a:pathLst>
                <a:path extrusionOk="0" h="2137" w="2497">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66"/>
            <p:cNvSpPr/>
            <p:nvPr/>
          </p:nvSpPr>
          <p:spPr>
            <a:xfrm>
              <a:off x="3894725" y="3704150"/>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66"/>
            <p:cNvSpPr/>
            <p:nvPr/>
          </p:nvSpPr>
          <p:spPr>
            <a:xfrm>
              <a:off x="3894725"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66"/>
            <p:cNvSpPr/>
            <p:nvPr/>
          </p:nvSpPr>
          <p:spPr>
            <a:xfrm>
              <a:off x="3894725" y="3551925"/>
              <a:ext cx="62175" cy="53250"/>
            </a:xfrm>
            <a:custGeom>
              <a:rect b="b" l="l" r="r" t="t"/>
              <a:pathLst>
                <a:path extrusionOk="0" h="2130" w="2487">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66"/>
            <p:cNvSpPr/>
            <p:nvPr/>
          </p:nvSpPr>
          <p:spPr>
            <a:xfrm>
              <a:off x="3894725"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66"/>
            <p:cNvSpPr/>
            <p:nvPr/>
          </p:nvSpPr>
          <p:spPr>
            <a:xfrm>
              <a:off x="3894725"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66"/>
            <p:cNvSpPr/>
            <p:nvPr/>
          </p:nvSpPr>
          <p:spPr>
            <a:xfrm>
              <a:off x="3894600" y="3323300"/>
              <a:ext cx="62350" cy="53425"/>
            </a:xfrm>
            <a:custGeom>
              <a:rect b="b" l="l" r="r" t="t"/>
              <a:pathLst>
                <a:path extrusionOk="0" h="2137" w="2494">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66"/>
            <p:cNvSpPr/>
            <p:nvPr/>
          </p:nvSpPr>
          <p:spPr>
            <a:xfrm>
              <a:off x="3894725" y="32470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66"/>
            <p:cNvSpPr/>
            <p:nvPr/>
          </p:nvSpPr>
          <p:spPr>
            <a:xfrm>
              <a:off x="3894725"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66"/>
            <p:cNvSpPr/>
            <p:nvPr/>
          </p:nvSpPr>
          <p:spPr>
            <a:xfrm>
              <a:off x="3894725" y="309485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66"/>
            <p:cNvSpPr/>
            <p:nvPr/>
          </p:nvSpPr>
          <p:spPr>
            <a:xfrm>
              <a:off x="3894725" y="3018650"/>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66"/>
            <p:cNvSpPr/>
            <p:nvPr/>
          </p:nvSpPr>
          <p:spPr>
            <a:xfrm>
              <a:off x="3894725"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66"/>
            <p:cNvSpPr/>
            <p:nvPr/>
          </p:nvSpPr>
          <p:spPr>
            <a:xfrm>
              <a:off x="3894725"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66"/>
            <p:cNvSpPr/>
            <p:nvPr/>
          </p:nvSpPr>
          <p:spPr>
            <a:xfrm>
              <a:off x="3818525"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66"/>
            <p:cNvSpPr/>
            <p:nvPr/>
          </p:nvSpPr>
          <p:spPr>
            <a:xfrm>
              <a:off x="3742300" y="2866425"/>
              <a:ext cx="62225" cy="53225"/>
            </a:xfrm>
            <a:custGeom>
              <a:rect b="b" l="l" r="r" t="t"/>
              <a:pathLst>
                <a:path extrusionOk="0" h="2129" w="2489">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66"/>
            <p:cNvSpPr/>
            <p:nvPr/>
          </p:nvSpPr>
          <p:spPr>
            <a:xfrm>
              <a:off x="366610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66"/>
            <p:cNvSpPr/>
            <p:nvPr/>
          </p:nvSpPr>
          <p:spPr>
            <a:xfrm>
              <a:off x="450405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66"/>
            <p:cNvSpPr/>
            <p:nvPr/>
          </p:nvSpPr>
          <p:spPr>
            <a:xfrm>
              <a:off x="4504050" y="3171075"/>
              <a:ext cx="62200" cy="53350"/>
            </a:xfrm>
            <a:custGeom>
              <a:rect b="b" l="l" r="r" t="t"/>
              <a:pathLst>
                <a:path extrusionOk="0" h="2134" w="2488">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66"/>
            <p:cNvSpPr/>
            <p:nvPr/>
          </p:nvSpPr>
          <p:spPr>
            <a:xfrm>
              <a:off x="4504050" y="309485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66"/>
            <p:cNvSpPr/>
            <p:nvPr/>
          </p:nvSpPr>
          <p:spPr>
            <a:xfrm>
              <a:off x="4427825" y="3323300"/>
              <a:ext cx="62425" cy="53425"/>
            </a:xfrm>
            <a:custGeom>
              <a:rect b="b" l="l" r="r" t="t"/>
              <a:pathLst>
                <a:path extrusionOk="0" h="2137" w="2497">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66"/>
            <p:cNvSpPr/>
            <p:nvPr/>
          </p:nvSpPr>
          <p:spPr>
            <a:xfrm>
              <a:off x="4427825" y="32470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66"/>
            <p:cNvSpPr/>
            <p:nvPr/>
          </p:nvSpPr>
          <p:spPr>
            <a:xfrm>
              <a:off x="4427825" y="3171075"/>
              <a:ext cx="62425" cy="53275"/>
            </a:xfrm>
            <a:custGeom>
              <a:rect b="b" l="l" r="r" t="t"/>
              <a:pathLst>
                <a:path extrusionOk="0" h="2131" w="2497">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66"/>
            <p:cNvSpPr/>
            <p:nvPr/>
          </p:nvSpPr>
          <p:spPr>
            <a:xfrm>
              <a:off x="4427825" y="3094850"/>
              <a:ext cx="62425" cy="53350"/>
            </a:xfrm>
            <a:custGeom>
              <a:rect b="b" l="l" r="r" t="t"/>
              <a:pathLst>
                <a:path extrusionOk="0" h="2134" w="2497">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66"/>
            <p:cNvSpPr/>
            <p:nvPr/>
          </p:nvSpPr>
          <p:spPr>
            <a:xfrm>
              <a:off x="4427825" y="3018650"/>
              <a:ext cx="62425" cy="53425"/>
            </a:xfrm>
            <a:custGeom>
              <a:rect b="b" l="l" r="r" t="t"/>
              <a:pathLst>
                <a:path extrusionOk="0" h="2137" w="2497">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66"/>
            <p:cNvSpPr/>
            <p:nvPr/>
          </p:nvSpPr>
          <p:spPr>
            <a:xfrm>
              <a:off x="4351600" y="33995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66"/>
            <p:cNvSpPr/>
            <p:nvPr/>
          </p:nvSpPr>
          <p:spPr>
            <a:xfrm>
              <a:off x="4351600" y="332330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66"/>
            <p:cNvSpPr/>
            <p:nvPr/>
          </p:nvSpPr>
          <p:spPr>
            <a:xfrm>
              <a:off x="4351600" y="309485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66"/>
            <p:cNvSpPr/>
            <p:nvPr/>
          </p:nvSpPr>
          <p:spPr>
            <a:xfrm>
              <a:off x="4351600" y="3018650"/>
              <a:ext cx="62425" cy="53425"/>
            </a:xfrm>
            <a:custGeom>
              <a:rect b="b" l="l" r="r" t="t"/>
              <a:pathLst>
                <a:path extrusionOk="0" h="2137" w="2497">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66"/>
            <p:cNvSpPr/>
            <p:nvPr/>
          </p:nvSpPr>
          <p:spPr>
            <a:xfrm>
              <a:off x="4351600" y="29424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66"/>
            <p:cNvSpPr/>
            <p:nvPr/>
          </p:nvSpPr>
          <p:spPr>
            <a:xfrm>
              <a:off x="4275600" y="3780375"/>
              <a:ext cx="62425" cy="53425"/>
            </a:xfrm>
            <a:custGeom>
              <a:rect b="b" l="l" r="r" t="t"/>
              <a:pathLst>
                <a:path extrusionOk="0" h="2137" w="2497">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66"/>
            <p:cNvSpPr/>
            <p:nvPr/>
          </p:nvSpPr>
          <p:spPr>
            <a:xfrm>
              <a:off x="4275600"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66"/>
            <p:cNvSpPr/>
            <p:nvPr/>
          </p:nvSpPr>
          <p:spPr>
            <a:xfrm>
              <a:off x="4275600"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66"/>
            <p:cNvSpPr/>
            <p:nvPr/>
          </p:nvSpPr>
          <p:spPr>
            <a:xfrm>
              <a:off x="4275600"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66"/>
            <p:cNvSpPr/>
            <p:nvPr/>
          </p:nvSpPr>
          <p:spPr>
            <a:xfrm>
              <a:off x="42756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66"/>
            <p:cNvSpPr/>
            <p:nvPr/>
          </p:nvSpPr>
          <p:spPr>
            <a:xfrm>
              <a:off x="4275600" y="3399500"/>
              <a:ext cx="62225" cy="53350"/>
            </a:xfrm>
            <a:custGeom>
              <a:rect b="b" l="l" r="r" t="t"/>
              <a:pathLst>
                <a:path extrusionOk="0" h="2134" w="2489">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66"/>
            <p:cNvSpPr/>
            <p:nvPr/>
          </p:nvSpPr>
          <p:spPr>
            <a:xfrm>
              <a:off x="427560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66"/>
            <p:cNvSpPr/>
            <p:nvPr/>
          </p:nvSpPr>
          <p:spPr>
            <a:xfrm>
              <a:off x="427560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66"/>
            <p:cNvSpPr/>
            <p:nvPr/>
          </p:nvSpPr>
          <p:spPr>
            <a:xfrm>
              <a:off x="4199400" y="3856775"/>
              <a:ext cx="62200" cy="53250"/>
            </a:xfrm>
            <a:custGeom>
              <a:rect b="b" l="l" r="r" t="t"/>
              <a:pathLst>
                <a:path extrusionOk="0" h="2130" w="2488">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66"/>
            <p:cNvSpPr/>
            <p:nvPr/>
          </p:nvSpPr>
          <p:spPr>
            <a:xfrm>
              <a:off x="4199400" y="3780375"/>
              <a:ext cx="62400" cy="53425"/>
            </a:xfrm>
            <a:custGeom>
              <a:rect b="b" l="l" r="r" t="t"/>
              <a:pathLst>
                <a:path extrusionOk="0" h="2137" w="2496">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66"/>
            <p:cNvSpPr/>
            <p:nvPr/>
          </p:nvSpPr>
          <p:spPr>
            <a:xfrm>
              <a:off x="419940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66"/>
            <p:cNvSpPr/>
            <p:nvPr/>
          </p:nvSpPr>
          <p:spPr>
            <a:xfrm>
              <a:off x="419940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66"/>
            <p:cNvSpPr/>
            <p:nvPr/>
          </p:nvSpPr>
          <p:spPr>
            <a:xfrm>
              <a:off x="4123175" y="4085225"/>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66"/>
            <p:cNvSpPr/>
            <p:nvPr/>
          </p:nvSpPr>
          <p:spPr>
            <a:xfrm>
              <a:off x="4123175" y="4009000"/>
              <a:ext cx="62425" cy="53350"/>
            </a:xfrm>
            <a:custGeom>
              <a:rect b="b" l="l" r="r" t="t"/>
              <a:pathLst>
                <a:path extrusionOk="0" h="2134" w="2497">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66"/>
            <p:cNvSpPr/>
            <p:nvPr/>
          </p:nvSpPr>
          <p:spPr>
            <a:xfrm>
              <a:off x="4123175" y="3932800"/>
              <a:ext cx="62425" cy="53425"/>
            </a:xfrm>
            <a:custGeom>
              <a:rect b="b" l="l" r="r" t="t"/>
              <a:pathLst>
                <a:path extrusionOk="0" h="2137" w="2497">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66"/>
            <p:cNvSpPr/>
            <p:nvPr/>
          </p:nvSpPr>
          <p:spPr>
            <a:xfrm>
              <a:off x="4123175" y="3856775"/>
              <a:ext cx="62425" cy="53250"/>
            </a:xfrm>
            <a:custGeom>
              <a:rect b="b" l="l" r="r" t="t"/>
              <a:pathLst>
                <a:path extrusionOk="0" h="2130" w="2497">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66"/>
            <p:cNvSpPr/>
            <p:nvPr/>
          </p:nvSpPr>
          <p:spPr>
            <a:xfrm>
              <a:off x="412317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66"/>
            <p:cNvSpPr/>
            <p:nvPr/>
          </p:nvSpPr>
          <p:spPr>
            <a:xfrm>
              <a:off x="4046950"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66"/>
            <p:cNvSpPr/>
            <p:nvPr/>
          </p:nvSpPr>
          <p:spPr>
            <a:xfrm>
              <a:off x="404695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66"/>
            <p:cNvSpPr/>
            <p:nvPr/>
          </p:nvSpPr>
          <p:spPr>
            <a:xfrm>
              <a:off x="4046950" y="2637775"/>
              <a:ext cx="62425" cy="53450"/>
            </a:xfrm>
            <a:custGeom>
              <a:rect b="b" l="l" r="r" t="t"/>
              <a:pathLst>
                <a:path extrusionOk="0" h="2138" w="2497">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66"/>
            <p:cNvSpPr/>
            <p:nvPr/>
          </p:nvSpPr>
          <p:spPr>
            <a:xfrm>
              <a:off x="3970950" y="4085225"/>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66"/>
            <p:cNvSpPr/>
            <p:nvPr/>
          </p:nvSpPr>
          <p:spPr>
            <a:xfrm>
              <a:off x="3970950" y="2714000"/>
              <a:ext cx="62225" cy="53350"/>
            </a:xfrm>
            <a:custGeom>
              <a:rect b="b" l="l" r="r" t="t"/>
              <a:pathLst>
                <a:path extrusionOk="0" h="2134"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66"/>
            <p:cNvSpPr/>
            <p:nvPr/>
          </p:nvSpPr>
          <p:spPr>
            <a:xfrm>
              <a:off x="3970950" y="2637775"/>
              <a:ext cx="62225" cy="53450"/>
            </a:xfrm>
            <a:custGeom>
              <a:rect b="b" l="l" r="r" t="t"/>
              <a:pathLst>
                <a:path extrusionOk="0" h="2138" w="2489">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66"/>
            <p:cNvSpPr/>
            <p:nvPr/>
          </p:nvSpPr>
          <p:spPr>
            <a:xfrm>
              <a:off x="3894725" y="408522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66"/>
            <p:cNvSpPr/>
            <p:nvPr/>
          </p:nvSpPr>
          <p:spPr>
            <a:xfrm>
              <a:off x="3894725" y="4009000"/>
              <a:ext cx="62225" cy="53350"/>
            </a:xfrm>
            <a:custGeom>
              <a:rect b="b" l="l" r="r" t="t"/>
              <a:pathLst>
                <a:path extrusionOk="0" h="2134" w="2489">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66"/>
            <p:cNvSpPr/>
            <p:nvPr/>
          </p:nvSpPr>
          <p:spPr>
            <a:xfrm>
              <a:off x="3894725" y="2714000"/>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66"/>
            <p:cNvSpPr/>
            <p:nvPr/>
          </p:nvSpPr>
          <p:spPr>
            <a:xfrm>
              <a:off x="3894725" y="2637775"/>
              <a:ext cx="62225" cy="53450"/>
            </a:xfrm>
            <a:custGeom>
              <a:rect b="b" l="l" r="r" t="t"/>
              <a:pathLst>
                <a:path extrusionOk="0" h="2138" w="2489">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66"/>
            <p:cNvSpPr/>
            <p:nvPr/>
          </p:nvSpPr>
          <p:spPr>
            <a:xfrm>
              <a:off x="3818525" y="4009000"/>
              <a:ext cx="62225" cy="53350"/>
            </a:xfrm>
            <a:custGeom>
              <a:rect b="b" l="l" r="r" t="t"/>
              <a:pathLst>
                <a:path extrusionOk="0" h="2134" w="2489">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66"/>
            <p:cNvSpPr/>
            <p:nvPr/>
          </p:nvSpPr>
          <p:spPr>
            <a:xfrm>
              <a:off x="3818525" y="39328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66"/>
            <p:cNvSpPr/>
            <p:nvPr/>
          </p:nvSpPr>
          <p:spPr>
            <a:xfrm>
              <a:off x="3818525" y="385677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66"/>
            <p:cNvSpPr/>
            <p:nvPr/>
          </p:nvSpPr>
          <p:spPr>
            <a:xfrm>
              <a:off x="3818525" y="3704150"/>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66"/>
            <p:cNvSpPr/>
            <p:nvPr/>
          </p:nvSpPr>
          <p:spPr>
            <a:xfrm>
              <a:off x="3818525" y="3627950"/>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66"/>
            <p:cNvSpPr/>
            <p:nvPr/>
          </p:nvSpPr>
          <p:spPr>
            <a:xfrm>
              <a:off x="381852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66"/>
            <p:cNvSpPr/>
            <p:nvPr/>
          </p:nvSpPr>
          <p:spPr>
            <a:xfrm>
              <a:off x="3818525"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66"/>
            <p:cNvSpPr/>
            <p:nvPr/>
          </p:nvSpPr>
          <p:spPr>
            <a:xfrm>
              <a:off x="3818525" y="26377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66"/>
            <p:cNvSpPr/>
            <p:nvPr/>
          </p:nvSpPr>
          <p:spPr>
            <a:xfrm>
              <a:off x="3742300" y="3780375"/>
              <a:ext cx="62225" cy="53425"/>
            </a:xfrm>
            <a:custGeom>
              <a:rect b="b" l="l" r="r" t="t"/>
              <a:pathLst>
                <a:path extrusionOk="0" h="2137" w="2489">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66"/>
            <p:cNvSpPr/>
            <p:nvPr/>
          </p:nvSpPr>
          <p:spPr>
            <a:xfrm>
              <a:off x="3742300" y="3704150"/>
              <a:ext cx="62225" cy="53450"/>
            </a:xfrm>
            <a:custGeom>
              <a:rect b="b" l="l" r="r" t="t"/>
              <a:pathLst>
                <a:path extrusionOk="0" h="2138" w="2489">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66"/>
            <p:cNvSpPr/>
            <p:nvPr/>
          </p:nvSpPr>
          <p:spPr>
            <a:xfrm>
              <a:off x="3742300" y="3475725"/>
              <a:ext cx="62225" cy="53350"/>
            </a:xfrm>
            <a:custGeom>
              <a:rect b="b" l="l" r="r" t="t"/>
              <a:pathLst>
                <a:path extrusionOk="0" h="2134" w="2489">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66"/>
            <p:cNvSpPr/>
            <p:nvPr/>
          </p:nvSpPr>
          <p:spPr>
            <a:xfrm>
              <a:off x="3742300" y="3399500"/>
              <a:ext cx="62225" cy="53350"/>
            </a:xfrm>
            <a:custGeom>
              <a:rect b="b" l="l" r="r" t="t"/>
              <a:pathLst>
                <a:path extrusionOk="0" h="2134" w="2489">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66"/>
            <p:cNvSpPr/>
            <p:nvPr/>
          </p:nvSpPr>
          <p:spPr>
            <a:xfrm>
              <a:off x="3742175" y="332330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66"/>
            <p:cNvSpPr/>
            <p:nvPr/>
          </p:nvSpPr>
          <p:spPr>
            <a:xfrm>
              <a:off x="3742300" y="2561575"/>
              <a:ext cx="62225" cy="53425"/>
            </a:xfrm>
            <a:custGeom>
              <a:rect b="b" l="l" r="r" t="t"/>
              <a:pathLst>
                <a:path extrusionOk="0" h="2137" w="2489">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66"/>
            <p:cNvSpPr/>
            <p:nvPr/>
          </p:nvSpPr>
          <p:spPr>
            <a:xfrm>
              <a:off x="3665950"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66"/>
            <p:cNvSpPr/>
            <p:nvPr/>
          </p:nvSpPr>
          <p:spPr>
            <a:xfrm>
              <a:off x="3666100" y="32470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66"/>
            <p:cNvSpPr/>
            <p:nvPr/>
          </p:nvSpPr>
          <p:spPr>
            <a:xfrm>
              <a:off x="36661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66"/>
            <p:cNvSpPr/>
            <p:nvPr/>
          </p:nvSpPr>
          <p:spPr>
            <a:xfrm>
              <a:off x="3589875" y="32470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66"/>
            <p:cNvSpPr/>
            <p:nvPr/>
          </p:nvSpPr>
          <p:spPr>
            <a:xfrm>
              <a:off x="35898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66"/>
            <p:cNvSpPr/>
            <p:nvPr/>
          </p:nvSpPr>
          <p:spPr>
            <a:xfrm>
              <a:off x="35898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66"/>
            <p:cNvSpPr/>
            <p:nvPr/>
          </p:nvSpPr>
          <p:spPr>
            <a:xfrm>
              <a:off x="3513675" y="3247075"/>
              <a:ext cx="62425" cy="53450"/>
            </a:xfrm>
            <a:custGeom>
              <a:rect b="b" l="l" r="r" t="t"/>
              <a:pathLst>
                <a:path extrusionOk="0" h="2138" w="2497">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66"/>
            <p:cNvSpPr/>
            <p:nvPr/>
          </p:nvSpPr>
          <p:spPr>
            <a:xfrm>
              <a:off x="3513675"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66"/>
            <p:cNvSpPr/>
            <p:nvPr/>
          </p:nvSpPr>
          <p:spPr>
            <a:xfrm>
              <a:off x="3513675" y="2485550"/>
              <a:ext cx="62425" cy="53300"/>
            </a:xfrm>
            <a:custGeom>
              <a:rect b="b" l="l" r="r" t="t"/>
              <a:pathLst>
                <a:path extrusionOk="0" h="2132" w="2497">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66"/>
            <p:cNvSpPr/>
            <p:nvPr/>
          </p:nvSpPr>
          <p:spPr>
            <a:xfrm>
              <a:off x="3437450" y="32470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66"/>
            <p:cNvSpPr/>
            <p:nvPr/>
          </p:nvSpPr>
          <p:spPr>
            <a:xfrm>
              <a:off x="3437450" y="3171075"/>
              <a:ext cx="62425" cy="53275"/>
            </a:xfrm>
            <a:custGeom>
              <a:rect b="b" l="l" r="r" t="t"/>
              <a:pathLst>
                <a:path extrusionOk="0" h="2131" w="2497">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66"/>
            <p:cNvSpPr/>
            <p:nvPr/>
          </p:nvSpPr>
          <p:spPr>
            <a:xfrm>
              <a:off x="3437450"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66"/>
            <p:cNvSpPr/>
            <p:nvPr/>
          </p:nvSpPr>
          <p:spPr>
            <a:xfrm>
              <a:off x="3437450" y="2485550"/>
              <a:ext cx="62425" cy="53300"/>
            </a:xfrm>
            <a:custGeom>
              <a:rect b="b" l="l" r="r" t="t"/>
              <a:pathLst>
                <a:path extrusionOk="0" h="2132" w="2497">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66"/>
            <p:cNvSpPr/>
            <p:nvPr/>
          </p:nvSpPr>
          <p:spPr>
            <a:xfrm>
              <a:off x="3361450" y="3171075"/>
              <a:ext cx="62200" cy="53275"/>
            </a:xfrm>
            <a:custGeom>
              <a:rect b="b" l="l" r="r" t="t"/>
              <a:pathLst>
                <a:path extrusionOk="0" h="2131" w="2488">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66"/>
            <p:cNvSpPr/>
            <p:nvPr/>
          </p:nvSpPr>
          <p:spPr>
            <a:xfrm>
              <a:off x="3361450"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66"/>
            <p:cNvSpPr/>
            <p:nvPr/>
          </p:nvSpPr>
          <p:spPr>
            <a:xfrm>
              <a:off x="3361450" y="2637775"/>
              <a:ext cx="62200" cy="53450"/>
            </a:xfrm>
            <a:custGeom>
              <a:rect b="b" l="l" r="r" t="t"/>
              <a:pathLst>
                <a:path extrusionOk="0" h="2138" w="2488">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66"/>
            <p:cNvSpPr/>
            <p:nvPr/>
          </p:nvSpPr>
          <p:spPr>
            <a:xfrm>
              <a:off x="3361450" y="2561575"/>
              <a:ext cx="62200" cy="53425"/>
            </a:xfrm>
            <a:custGeom>
              <a:rect b="b" l="l" r="r" t="t"/>
              <a:pathLst>
                <a:path extrusionOk="0" h="2137" w="2488">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66"/>
            <p:cNvSpPr/>
            <p:nvPr/>
          </p:nvSpPr>
          <p:spPr>
            <a:xfrm>
              <a:off x="3285225" y="317107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66"/>
            <p:cNvSpPr/>
            <p:nvPr/>
          </p:nvSpPr>
          <p:spPr>
            <a:xfrm>
              <a:off x="3285225"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66"/>
            <p:cNvSpPr/>
            <p:nvPr/>
          </p:nvSpPr>
          <p:spPr>
            <a:xfrm>
              <a:off x="3285225"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66"/>
            <p:cNvSpPr/>
            <p:nvPr/>
          </p:nvSpPr>
          <p:spPr>
            <a:xfrm>
              <a:off x="328522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66"/>
            <p:cNvSpPr/>
            <p:nvPr/>
          </p:nvSpPr>
          <p:spPr>
            <a:xfrm>
              <a:off x="3209025" y="309485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66"/>
            <p:cNvSpPr/>
            <p:nvPr/>
          </p:nvSpPr>
          <p:spPr>
            <a:xfrm>
              <a:off x="3209025" y="3018650"/>
              <a:ext cx="62200" cy="53425"/>
            </a:xfrm>
            <a:custGeom>
              <a:rect b="b" l="l" r="r" t="t"/>
              <a:pathLst>
                <a:path extrusionOk="0" h="2137" w="2488">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66"/>
            <p:cNvSpPr/>
            <p:nvPr/>
          </p:nvSpPr>
          <p:spPr>
            <a:xfrm>
              <a:off x="3209025" y="2942425"/>
              <a:ext cx="62200" cy="53450"/>
            </a:xfrm>
            <a:custGeom>
              <a:rect b="b" l="l" r="r" t="t"/>
              <a:pathLst>
                <a:path extrusionOk="0" h="2138" w="2488">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66"/>
            <p:cNvSpPr/>
            <p:nvPr/>
          </p:nvSpPr>
          <p:spPr>
            <a:xfrm>
              <a:off x="3209025"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66"/>
            <p:cNvSpPr/>
            <p:nvPr/>
          </p:nvSpPr>
          <p:spPr>
            <a:xfrm>
              <a:off x="3209025" y="2790200"/>
              <a:ext cx="62200" cy="53350"/>
            </a:xfrm>
            <a:custGeom>
              <a:rect b="b" l="l" r="r" t="t"/>
              <a:pathLst>
                <a:path extrusionOk="0" h="2134" w="2488">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66"/>
            <p:cNvSpPr/>
            <p:nvPr/>
          </p:nvSpPr>
          <p:spPr>
            <a:xfrm>
              <a:off x="419940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66"/>
            <p:cNvSpPr/>
            <p:nvPr/>
          </p:nvSpPr>
          <p:spPr>
            <a:xfrm>
              <a:off x="3132800" y="11143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66"/>
            <p:cNvSpPr/>
            <p:nvPr/>
          </p:nvSpPr>
          <p:spPr>
            <a:xfrm>
              <a:off x="305680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66"/>
            <p:cNvSpPr/>
            <p:nvPr/>
          </p:nvSpPr>
          <p:spPr>
            <a:xfrm>
              <a:off x="4351600" y="164740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66"/>
            <p:cNvSpPr/>
            <p:nvPr/>
          </p:nvSpPr>
          <p:spPr>
            <a:xfrm>
              <a:off x="435160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66"/>
            <p:cNvSpPr/>
            <p:nvPr/>
          </p:nvSpPr>
          <p:spPr>
            <a:xfrm>
              <a:off x="435160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66"/>
            <p:cNvSpPr/>
            <p:nvPr/>
          </p:nvSpPr>
          <p:spPr>
            <a:xfrm>
              <a:off x="4351600" y="1876050"/>
              <a:ext cx="62425" cy="53350"/>
            </a:xfrm>
            <a:custGeom>
              <a:rect b="b" l="l" r="r" t="t"/>
              <a:pathLst>
                <a:path extrusionOk="0" h="2134" w="2497">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66"/>
            <p:cNvSpPr/>
            <p:nvPr/>
          </p:nvSpPr>
          <p:spPr>
            <a:xfrm>
              <a:off x="435160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66"/>
            <p:cNvSpPr/>
            <p:nvPr/>
          </p:nvSpPr>
          <p:spPr>
            <a:xfrm>
              <a:off x="435160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66"/>
            <p:cNvSpPr/>
            <p:nvPr/>
          </p:nvSpPr>
          <p:spPr>
            <a:xfrm>
              <a:off x="435160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66"/>
            <p:cNvSpPr/>
            <p:nvPr/>
          </p:nvSpPr>
          <p:spPr>
            <a:xfrm>
              <a:off x="3970950" y="1876050"/>
              <a:ext cx="62225" cy="53350"/>
            </a:xfrm>
            <a:custGeom>
              <a:rect b="b" l="l" r="r" t="t"/>
              <a:pathLst>
                <a:path extrusionOk="0" h="2134" w="2489">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66"/>
            <p:cNvSpPr/>
            <p:nvPr/>
          </p:nvSpPr>
          <p:spPr>
            <a:xfrm>
              <a:off x="3970950" y="1952050"/>
              <a:ext cx="62225" cy="53450"/>
            </a:xfrm>
            <a:custGeom>
              <a:rect b="b" l="l" r="r" t="t"/>
              <a:pathLst>
                <a:path extrusionOk="0" h="2138" w="2489">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66"/>
            <p:cNvSpPr/>
            <p:nvPr/>
          </p:nvSpPr>
          <p:spPr>
            <a:xfrm>
              <a:off x="36661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66"/>
            <p:cNvSpPr/>
            <p:nvPr/>
          </p:nvSpPr>
          <p:spPr>
            <a:xfrm>
              <a:off x="3742300" y="2028275"/>
              <a:ext cx="62225" cy="53450"/>
            </a:xfrm>
            <a:custGeom>
              <a:rect b="b" l="l" r="r" t="t"/>
              <a:pathLst>
                <a:path extrusionOk="0" h="2138" w="2489">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66"/>
            <p:cNvSpPr/>
            <p:nvPr/>
          </p:nvSpPr>
          <p:spPr>
            <a:xfrm>
              <a:off x="3742300" y="1952050"/>
              <a:ext cx="62225" cy="53450"/>
            </a:xfrm>
            <a:custGeom>
              <a:rect b="b" l="l" r="r" t="t"/>
              <a:pathLst>
                <a:path extrusionOk="0" h="2138" w="2489">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66"/>
            <p:cNvSpPr/>
            <p:nvPr/>
          </p:nvSpPr>
          <p:spPr>
            <a:xfrm>
              <a:off x="38185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66"/>
            <p:cNvSpPr/>
            <p:nvPr/>
          </p:nvSpPr>
          <p:spPr>
            <a:xfrm>
              <a:off x="3894725"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66"/>
            <p:cNvSpPr/>
            <p:nvPr/>
          </p:nvSpPr>
          <p:spPr>
            <a:xfrm>
              <a:off x="3894725"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66"/>
            <p:cNvSpPr/>
            <p:nvPr/>
          </p:nvSpPr>
          <p:spPr>
            <a:xfrm>
              <a:off x="3970950" y="2028275"/>
              <a:ext cx="62225" cy="53450"/>
            </a:xfrm>
            <a:custGeom>
              <a:rect b="b" l="l" r="r" t="t"/>
              <a:pathLst>
                <a:path extrusionOk="0" h="2138" w="2489">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66"/>
            <p:cNvSpPr/>
            <p:nvPr/>
          </p:nvSpPr>
          <p:spPr>
            <a:xfrm>
              <a:off x="3970950" y="21045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66"/>
            <p:cNvSpPr/>
            <p:nvPr/>
          </p:nvSpPr>
          <p:spPr>
            <a:xfrm>
              <a:off x="4046950"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66"/>
            <p:cNvSpPr/>
            <p:nvPr/>
          </p:nvSpPr>
          <p:spPr>
            <a:xfrm>
              <a:off x="4046950"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66"/>
            <p:cNvSpPr/>
            <p:nvPr/>
          </p:nvSpPr>
          <p:spPr>
            <a:xfrm>
              <a:off x="4046950"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66"/>
            <p:cNvSpPr/>
            <p:nvPr/>
          </p:nvSpPr>
          <p:spPr>
            <a:xfrm>
              <a:off x="4046950" y="21045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66"/>
            <p:cNvSpPr/>
            <p:nvPr/>
          </p:nvSpPr>
          <p:spPr>
            <a:xfrm>
              <a:off x="412317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66"/>
            <p:cNvSpPr/>
            <p:nvPr/>
          </p:nvSpPr>
          <p:spPr>
            <a:xfrm>
              <a:off x="41231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66"/>
            <p:cNvSpPr/>
            <p:nvPr/>
          </p:nvSpPr>
          <p:spPr>
            <a:xfrm>
              <a:off x="4123175" y="1876050"/>
              <a:ext cx="62425" cy="53350"/>
            </a:xfrm>
            <a:custGeom>
              <a:rect b="b" l="l" r="r" t="t"/>
              <a:pathLst>
                <a:path extrusionOk="0" h="2134" w="2497">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66"/>
            <p:cNvSpPr/>
            <p:nvPr/>
          </p:nvSpPr>
          <p:spPr>
            <a:xfrm>
              <a:off x="41231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66"/>
            <p:cNvSpPr/>
            <p:nvPr/>
          </p:nvSpPr>
          <p:spPr>
            <a:xfrm>
              <a:off x="4123175" y="2028275"/>
              <a:ext cx="62425" cy="53450"/>
            </a:xfrm>
            <a:custGeom>
              <a:rect b="b" l="l" r="r" t="t"/>
              <a:pathLst>
                <a:path extrusionOk="0" h="2138" w="2497">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66"/>
            <p:cNvSpPr/>
            <p:nvPr/>
          </p:nvSpPr>
          <p:spPr>
            <a:xfrm>
              <a:off x="41231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66"/>
            <p:cNvSpPr/>
            <p:nvPr/>
          </p:nvSpPr>
          <p:spPr>
            <a:xfrm>
              <a:off x="419940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66"/>
            <p:cNvSpPr/>
            <p:nvPr/>
          </p:nvSpPr>
          <p:spPr>
            <a:xfrm>
              <a:off x="419940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66"/>
            <p:cNvSpPr/>
            <p:nvPr/>
          </p:nvSpPr>
          <p:spPr>
            <a:xfrm>
              <a:off x="4199400"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66"/>
            <p:cNvSpPr/>
            <p:nvPr/>
          </p:nvSpPr>
          <p:spPr>
            <a:xfrm>
              <a:off x="4199400"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66"/>
            <p:cNvSpPr/>
            <p:nvPr/>
          </p:nvSpPr>
          <p:spPr>
            <a:xfrm>
              <a:off x="41994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66"/>
            <p:cNvSpPr/>
            <p:nvPr/>
          </p:nvSpPr>
          <p:spPr>
            <a:xfrm>
              <a:off x="419940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66"/>
            <p:cNvSpPr/>
            <p:nvPr/>
          </p:nvSpPr>
          <p:spPr>
            <a:xfrm>
              <a:off x="419940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66"/>
            <p:cNvSpPr/>
            <p:nvPr/>
          </p:nvSpPr>
          <p:spPr>
            <a:xfrm>
              <a:off x="427560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66"/>
            <p:cNvSpPr/>
            <p:nvPr/>
          </p:nvSpPr>
          <p:spPr>
            <a:xfrm>
              <a:off x="42756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66"/>
            <p:cNvSpPr/>
            <p:nvPr/>
          </p:nvSpPr>
          <p:spPr>
            <a:xfrm>
              <a:off x="42756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66"/>
            <p:cNvSpPr/>
            <p:nvPr/>
          </p:nvSpPr>
          <p:spPr>
            <a:xfrm>
              <a:off x="42756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66"/>
            <p:cNvSpPr/>
            <p:nvPr/>
          </p:nvSpPr>
          <p:spPr>
            <a:xfrm>
              <a:off x="42756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66"/>
            <p:cNvSpPr/>
            <p:nvPr/>
          </p:nvSpPr>
          <p:spPr>
            <a:xfrm>
              <a:off x="42756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66"/>
            <p:cNvSpPr/>
            <p:nvPr/>
          </p:nvSpPr>
          <p:spPr>
            <a:xfrm>
              <a:off x="42756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66"/>
            <p:cNvSpPr/>
            <p:nvPr/>
          </p:nvSpPr>
          <p:spPr>
            <a:xfrm>
              <a:off x="42756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66"/>
            <p:cNvSpPr/>
            <p:nvPr/>
          </p:nvSpPr>
          <p:spPr>
            <a:xfrm>
              <a:off x="435160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66"/>
            <p:cNvSpPr/>
            <p:nvPr/>
          </p:nvSpPr>
          <p:spPr>
            <a:xfrm>
              <a:off x="4427825" y="1647400"/>
              <a:ext cx="62425" cy="53450"/>
            </a:xfrm>
            <a:custGeom>
              <a:rect b="b" l="l" r="r" t="t"/>
              <a:pathLst>
                <a:path extrusionOk="0" h="2138" w="2497">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66"/>
            <p:cNvSpPr/>
            <p:nvPr/>
          </p:nvSpPr>
          <p:spPr>
            <a:xfrm>
              <a:off x="4427825" y="1723625"/>
              <a:ext cx="62425" cy="53350"/>
            </a:xfrm>
            <a:custGeom>
              <a:rect b="b" l="l" r="r" t="t"/>
              <a:pathLst>
                <a:path extrusionOk="0" h="2134" w="2497">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66"/>
            <p:cNvSpPr/>
            <p:nvPr/>
          </p:nvSpPr>
          <p:spPr>
            <a:xfrm>
              <a:off x="4427825" y="179985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66"/>
            <p:cNvSpPr/>
            <p:nvPr/>
          </p:nvSpPr>
          <p:spPr>
            <a:xfrm>
              <a:off x="4427825" y="1876050"/>
              <a:ext cx="62425" cy="53275"/>
            </a:xfrm>
            <a:custGeom>
              <a:rect b="b" l="l" r="r" t="t"/>
              <a:pathLst>
                <a:path extrusionOk="0" h="2131" w="2497">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66"/>
            <p:cNvSpPr/>
            <p:nvPr/>
          </p:nvSpPr>
          <p:spPr>
            <a:xfrm>
              <a:off x="4427825" y="1952050"/>
              <a:ext cx="62425" cy="53450"/>
            </a:xfrm>
            <a:custGeom>
              <a:rect b="b" l="l" r="r" t="t"/>
              <a:pathLst>
                <a:path extrusionOk="0" h="2138" w="2497">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66"/>
            <p:cNvSpPr/>
            <p:nvPr/>
          </p:nvSpPr>
          <p:spPr>
            <a:xfrm>
              <a:off x="4427825" y="2028275"/>
              <a:ext cx="62425" cy="53450"/>
            </a:xfrm>
            <a:custGeom>
              <a:rect b="b" l="l" r="r" t="t"/>
              <a:pathLst>
                <a:path extrusionOk="0" h="2138" w="2497">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66"/>
            <p:cNvSpPr/>
            <p:nvPr/>
          </p:nvSpPr>
          <p:spPr>
            <a:xfrm>
              <a:off x="4427825" y="2104500"/>
              <a:ext cx="62425" cy="53325"/>
            </a:xfrm>
            <a:custGeom>
              <a:rect b="b" l="l" r="r" t="t"/>
              <a:pathLst>
                <a:path extrusionOk="0" h="2133"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66"/>
            <p:cNvSpPr/>
            <p:nvPr/>
          </p:nvSpPr>
          <p:spPr>
            <a:xfrm>
              <a:off x="4427825" y="2180700"/>
              <a:ext cx="62425" cy="53350"/>
            </a:xfrm>
            <a:custGeom>
              <a:rect b="b" l="l" r="r" t="t"/>
              <a:pathLst>
                <a:path extrusionOk="0" h="2134" w="2497">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66"/>
            <p:cNvSpPr/>
            <p:nvPr/>
          </p:nvSpPr>
          <p:spPr>
            <a:xfrm>
              <a:off x="4427825" y="1571400"/>
              <a:ext cx="62350" cy="53250"/>
            </a:xfrm>
            <a:custGeom>
              <a:rect b="b" l="l" r="r" t="t"/>
              <a:pathLst>
                <a:path extrusionOk="0" h="2130" w="2494">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66"/>
            <p:cNvSpPr/>
            <p:nvPr/>
          </p:nvSpPr>
          <p:spPr>
            <a:xfrm>
              <a:off x="435160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66"/>
            <p:cNvSpPr/>
            <p:nvPr/>
          </p:nvSpPr>
          <p:spPr>
            <a:xfrm>
              <a:off x="42756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66"/>
            <p:cNvSpPr/>
            <p:nvPr/>
          </p:nvSpPr>
          <p:spPr>
            <a:xfrm>
              <a:off x="42756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66"/>
            <p:cNvSpPr/>
            <p:nvPr/>
          </p:nvSpPr>
          <p:spPr>
            <a:xfrm>
              <a:off x="41994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66"/>
            <p:cNvSpPr/>
            <p:nvPr/>
          </p:nvSpPr>
          <p:spPr>
            <a:xfrm>
              <a:off x="41994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66"/>
            <p:cNvSpPr/>
            <p:nvPr/>
          </p:nvSpPr>
          <p:spPr>
            <a:xfrm>
              <a:off x="41994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66"/>
            <p:cNvSpPr/>
            <p:nvPr/>
          </p:nvSpPr>
          <p:spPr>
            <a:xfrm>
              <a:off x="41994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66"/>
            <p:cNvSpPr/>
            <p:nvPr/>
          </p:nvSpPr>
          <p:spPr>
            <a:xfrm>
              <a:off x="41231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66"/>
            <p:cNvSpPr/>
            <p:nvPr/>
          </p:nvSpPr>
          <p:spPr>
            <a:xfrm>
              <a:off x="4123175" y="164740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66"/>
            <p:cNvSpPr/>
            <p:nvPr/>
          </p:nvSpPr>
          <p:spPr>
            <a:xfrm>
              <a:off x="4123175"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66"/>
            <p:cNvSpPr/>
            <p:nvPr/>
          </p:nvSpPr>
          <p:spPr>
            <a:xfrm>
              <a:off x="4123175"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66"/>
            <p:cNvSpPr/>
            <p:nvPr/>
          </p:nvSpPr>
          <p:spPr>
            <a:xfrm>
              <a:off x="4123175"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66"/>
            <p:cNvSpPr/>
            <p:nvPr/>
          </p:nvSpPr>
          <p:spPr>
            <a:xfrm>
              <a:off x="4123175" y="1342750"/>
              <a:ext cx="62425" cy="53450"/>
            </a:xfrm>
            <a:custGeom>
              <a:rect b="b" l="l" r="r" t="t"/>
              <a:pathLst>
                <a:path extrusionOk="0" h="2138" w="2497">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66"/>
            <p:cNvSpPr/>
            <p:nvPr/>
          </p:nvSpPr>
          <p:spPr>
            <a:xfrm>
              <a:off x="4046950"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66"/>
            <p:cNvSpPr/>
            <p:nvPr/>
          </p:nvSpPr>
          <p:spPr>
            <a:xfrm>
              <a:off x="4046950"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66"/>
            <p:cNvSpPr/>
            <p:nvPr/>
          </p:nvSpPr>
          <p:spPr>
            <a:xfrm>
              <a:off x="4046950" y="172362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66"/>
            <p:cNvSpPr/>
            <p:nvPr/>
          </p:nvSpPr>
          <p:spPr>
            <a:xfrm>
              <a:off x="4046950" y="1647400"/>
              <a:ext cx="62425" cy="53450"/>
            </a:xfrm>
            <a:custGeom>
              <a:rect b="b" l="l" r="r" t="t"/>
              <a:pathLst>
                <a:path extrusionOk="0" h="2138" w="2497">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66"/>
            <p:cNvSpPr/>
            <p:nvPr/>
          </p:nvSpPr>
          <p:spPr>
            <a:xfrm>
              <a:off x="4046950"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66"/>
            <p:cNvSpPr/>
            <p:nvPr/>
          </p:nvSpPr>
          <p:spPr>
            <a:xfrm>
              <a:off x="4046950"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66"/>
            <p:cNvSpPr/>
            <p:nvPr/>
          </p:nvSpPr>
          <p:spPr>
            <a:xfrm>
              <a:off x="4046950" y="1418975"/>
              <a:ext cx="62425" cy="53350"/>
            </a:xfrm>
            <a:custGeom>
              <a:rect b="b" l="l" r="r" t="t"/>
              <a:pathLst>
                <a:path extrusionOk="0" h="2134" w="2497">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66"/>
            <p:cNvSpPr/>
            <p:nvPr/>
          </p:nvSpPr>
          <p:spPr>
            <a:xfrm>
              <a:off x="4046950" y="1342750"/>
              <a:ext cx="62425" cy="53450"/>
            </a:xfrm>
            <a:custGeom>
              <a:rect b="b" l="l" r="r" t="t"/>
              <a:pathLst>
                <a:path extrusionOk="0" h="2138" w="2497">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66"/>
            <p:cNvSpPr/>
            <p:nvPr/>
          </p:nvSpPr>
          <p:spPr>
            <a:xfrm>
              <a:off x="3970950" y="2256925"/>
              <a:ext cx="62350" cy="53425"/>
            </a:xfrm>
            <a:custGeom>
              <a:rect b="b" l="l" r="r" t="t"/>
              <a:pathLst>
                <a:path extrusionOk="0" h="2137" w="2494">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66"/>
            <p:cNvSpPr/>
            <p:nvPr/>
          </p:nvSpPr>
          <p:spPr>
            <a:xfrm>
              <a:off x="3970950" y="2180700"/>
              <a:ext cx="62225" cy="53350"/>
            </a:xfrm>
            <a:custGeom>
              <a:rect b="b" l="l" r="r" t="t"/>
              <a:pathLst>
                <a:path extrusionOk="0" h="2134" w="2489">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66"/>
            <p:cNvSpPr/>
            <p:nvPr/>
          </p:nvSpPr>
          <p:spPr>
            <a:xfrm>
              <a:off x="3970950" y="179985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66"/>
            <p:cNvSpPr/>
            <p:nvPr/>
          </p:nvSpPr>
          <p:spPr>
            <a:xfrm>
              <a:off x="3970950" y="164740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66"/>
            <p:cNvSpPr/>
            <p:nvPr/>
          </p:nvSpPr>
          <p:spPr>
            <a:xfrm>
              <a:off x="3970950" y="1571400"/>
              <a:ext cx="62225" cy="53250"/>
            </a:xfrm>
            <a:custGeom>
              <a:rect b="b" l="l" r="r" t="t"/>
              <a:pathLst>
                <a:path extrusionOk="0" h="2130" w="2489">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66"/>
            <p:cNvSpPr/>
            <p:nvPr/>
          </p:nvSpPr>
          <p:spPr>
            <a:xfrm>
              <a:off x="3970950" y="1495200"/>
              <a:ext cx="62225" cy="53325"/>
            </a:xfrm>
            <a:custGeom>
              <a:rect b="b" l="l" r="r" t="t"/>
              <a:pathLst>
                <a:path extrusionOk="0" h="2133" w="2489">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66"/>
            <p:cNvSpPr/>
            <p:nvPr/>
          </p:nvSpPr>
          <p:spPr>
            <a:xfrm>
              <a:off x="3970950" y="141897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66"/>
            <p:cNvSpPr/>
            <p:nvPr/>
          </p:nvSpPr>
          <p:spPr>
            <a:xfrm>
              <a:off x="3970950" y="1342750"/>
              <a:ext cx="62225" cy="53450"/>
            </a:xfrm>
            <a:custGeom>
              <a:rect b="b" l="l" r="r" t="t"/>
              <a:pathLst>
                <a:path extrusionOk="0" h="2138" w="2489">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66"/>
            <p:cNvSpPr/>
            <p:nvPr/>
          </p:nvSpPr>
          <p:spPr>
            <a:xfrm>
              <a:off x="3970950" y="1114325"/>
              <a:ext cx="62225" cy="53350"/>
            </a:xfrm>
            <a:custGeom>
              <a:rect b="b" l="l" r="r" t="t"/>
              <a:pathLst>
                <a:path extrusionOk="0" h="2134" w="2489">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66"/>
            <p:cNvSpPr/>
            <p:nvPr/>
          </p:nvSpPr>
          <p:spPr>
            <a:xfrm>
              <a:off x="3894725"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66"/>
            <p:cNvSpPr/>
            <p:nvPr/>
          </p:nvSpPr>
          <p:spPr>
            <a:xfrm>
              <a:off x="3894725"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66"/>
            <p:cNvSpPr/>
            <p:nvPr/>
          </p:nvSpPr>
          <p:spPr>
            <a:xfrm>
              <a:off x="3894725"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66"/>
            <p:cNvSpPr/>
            <p:nvPr/>
          </p:nvSpPr>
          <p:spPr>
            <a:xfrm>
              <a:off x="3894725" y="17236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66"/>
            <p:cNvSpPr/>
            <p:nvPr/>
          </p:nvSpPr>
          <p:spPr>
            <a:xfrm>
              <a:off x="3894725"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66"/>
            <p:cNvSpPr/>
            <p:nvPr/>
          </p:nvSpPr>
          <p:spPr>
            <a:xfrm>
              <a:off x="3894725" y="1571400"/>
              <a:ext cx="62175" cy="53250"/>
            </a:xfrm>
            <a:custGeom>
              <a:rect b="b" l="l" r="r" t="t"/>
              <a:pathLst>
                <a:path extrusionOk="0" h="2130" w="2487">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66"/>
            <p:cNvSpPr/>
            <p:nvPr/>
          </p:nvSpPr>
          <p:spPr>
            <a:xfrm>
              <a:off x="3894725"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66"/>
            <p:cNvSpPr/>
            <p:nvPr/>
          </p:nvSpPr>
          <p:spPr>
            <a:xfrm>
              <a:off x="3894725"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66"/>
            <p:cNvSpPr/>
            <p:nvPr/>
          </p:nvSpPr>
          <p:spPr>
            <a:xfrm>
              <a:off x="3894725" y="1342750"/>
              <a:ext cx="62225" cy="53450"/>
            </a:xfrm>
            <a:custGeom>
              <a:rect b="b" l="l" r="r" t="t"/>
              <a:pathLst>
                <a:path extrusionOk="0" h="2138" w="2489">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66"/>
            <p:cNvSpPr/>
            <p:nvPr/>
          </p:nvSpPr>
          <p:spPr>
            <a:xfrm>
              <a:off x="3894725"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66"/>
            <p:cNvSpPr/>
            <p:nvPr/>
          </p:nvSpPr>
          <p:spPr>
            <a:xfrm>
              <a:off x="381852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66"/>
            <p:cNvSpPr/>
            <p:nvPr/>
          </p:nvSpPr>
          <p:spPr>
            <a:xfrm>
              <a:off x="381852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66"/>
            <p:cNvSpPr/>
            <p:nvPr/>
          </p:nvSpPr>
          <p:spPr>
            <a:xfrm>
              <a:off x="38185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66"/>
            <p:cNvSpPr/>
            <p:nvPr/>
          </p:nvSpPr>
          <p:spPr>
            <a:xfrm>
              <a:off x="38185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66"/>
            <p:cNvSpPr/>
            <p:nvPr/>
          </p:nvSpPr>
          <p:spPr>
            <a:xfrm>
              <a:off x="38185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66"/>
            <p:cNvSpPr/>
            <p:nvPr/>
          </p:nvSpPr>
          <p:spPr>
            <a:xfrm>
              <a:off x="38185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66"/>
            <p:cNvSpPr/>
            <p:nvPr/>
          </p:nvSpPr>
          <p:spPr>
            <a:xfrm>
              <a:off x="38185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66"/>
            <p:cNvSpPr/>
            <p:nvPr/>
          </p:nvSpPr>
          <p:spPr>
            <a:xfrm>
              <a:off x="38185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66"/>
            <p:cNvSpPr/>
            <p:nvPr/>
          </p:nvSpPr>
          <p:spPr>
            <a:xfrm>
              <a:off x="38185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66"/>
            <p:cNvSpPr/>
            <p:nvPr/>
          </p:nvSpPr>
          <p:spPr>
            <a:xfrm>
              <a:off x="3818525"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66"/>
            <p:cNvSpPr/>
            <p:nvPr/>
          </p:nvSpPr>
          <p:spPr>
            <a:xfrm>
              <a:off x="3818525"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66"/>
            <p:cNvSpPr/>
            <p:nvPr/>
          </p:nvSpPr>
          <p:spPr>
            <a:xfrm>
              <a:off x="3742300" y="2180700"/>
              <a:ext cx="62225" cy="53350"/>
            </a:xfrm>
            <a:custGeom>
              <a:rect b="b" l="l" r="r" t="t"/>
              <a:pathLst>
                <a:path extrusionOk="0" h="2134" w="2489">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66"/>
            <p:cNvSpPr/>
            <p:nvPr/>
          </p:nvSpPr>
          <p:spPr>
            <a:xfrm>
              <a:off x="3742300" y="2104500"/>
              <a:ext cx="62225" cy="53325"/>
            </a:xfrm>
            <a:custGeom>
              <a:rect b="b" l="l" r="r" t="t"/>
              <a:pathLst>
                <a:path extrusionOk="0" h="2133" w="2489">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66"/>
            <p:cNvSpPr/>
            <p:nvPr/>
          </p:nvSpPr>
          <p:spPr>
            <a:xfrm>
              <a:off x="3742300" y="1876050"/>
              <a:ext cx="62225" cy="53300"/>
            </a:xfrm>
            <a:custGeom>
              <a:rect b="b" l="l" r="r" t="t"/>
              <a:pathLst>
                <a:path extrusionOk="0" h="2132" w="2489">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66"/>
            <p:cNvSpPr/>
            <p:nvPr/>
          </p:nvSpPr>
          <p:spPr>
            <a:xfrm>
              <a:off x="3742300" y="179985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66"/>
            <p:cNvSpPr/>
            <p:nvPr/>
          </p:nvSpPr>
          <p:spPr>
            <a:xfrm>
              <a:off x="3742300" y="17236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66"/>
            <p:cNvSpPr/>
            <p:nvPr/>
          </p:nvSpPr>
          <p:spPr>
            <a:xfrm>
              <a:off x="3742300" y="1647400"/>
              <a:ext cx="62225" cy="53450"/>
            </a:xfrm>
            <a:custGeom>
              <a:rect b="b" l="l" r="r" t="t"/>
              <a:pathLst>
                <a:path extrusionOk="0" h="2138" w="2489">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66"/>
            <p:cNvSpPr/>
            <p:nvPr/>
          </p:nvSpPr>
          <p:spPr>
            <a:xfrm>
              <a:off x="3742300" y="1571400"/>
              <a:ext cx="62225" cy="53250"/>
            </a:xfrm>
            <a:custGeom>
              <a:rect b="b" l="l" r="r" t="t"/>
              <a:pathLst>
                <a:path extrusionOk="0" h="2130" w="2489">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66"/>
            <p:cNvSpPr/>
            <p:nvPr/>
          </p:nvSpPr>
          <p:spPr>
            <a:xfrm>
              <a:off x="3742300" y="1495200"/>
              <a:ext cx="62225" cy="53325"/>
            </a:xfrm>
            <a:custGeom>
              <a:rect b="b" l="l" r="r" t="t"/>
              <a:pathLst>
                <a:path extrusionOk="0" h="2133" w="2489">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66"/>
            <p:cNvSpPr/>
            <p:nvPr/>
          </p:nvSpPr>
          <p:spPr>
            <a:xfrm>
              <a:off x="3742300" y="1114325"/>
              <a:ext cx="62225" cy="53350"/>
            </a:xfrm>
            <a:custGeom>
              <a:rect b="b" l="l" r="r" t="t"/>
              <a:pathLst>
                <a:path extrusionOk="0" h="2134" w="2489">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66"/>
            <p:cNvSpPr/>
            <p:nvPr/>
          </p:nvSpPr>
          <p:spPr>
            <a:xfrm>
              <a:off x="36661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66"/>
            <p:cNvSpPr/>
            <p:nvPr/>
          </p:nvSpPr>
          <p:spPr>
            <a:xfrm>
              <a:off x="366610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66"/>
            <p:cNvSpPr/>
            <p:nvPr/>
          </p:nvSpPr>
          <p:spPr>
            <a:xfrm>
              <a:off x="36661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66"/>
            <p:cNvSpPr/>
            <p:nvPr/>
          </p:nvSpPr>
          <p:spPr>
            <a:xfrm>
              <a:off x="3666100" y="1647400"/>
              <a:ext cx="62200" cy="53450"/>
            </a:xfrm>
            <a:custGeom>
              <a:rect b="b" l="l" r="r" t="t"/>
              <a:pathLst>
                <a:path extrusionOk="0" h="2138" w="2488">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66"/>
            <p:cNvSpPr/>
            <p:nvPr/>
          </p:nvSpPr>
          <p:spPr>
            <a:xfrm>
              <a:off x="3666100" y="1571400"/>
              <a:ext cx="62150" cy="53250"/>
            </a:xfrm>
            <a:custGeom>
              <a:rect b="b" l="l" r="r" t="t"/>
              <a:pathLst>
                <a:path extrusionOk="0" h="2130" w="2486">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66"/>
            <p:cNvSpPr/>
            <p:nvPr/>
          </p:nvSpPr>
          <p:spPr>
            <a:xfrm>
              <a:off x="35898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66"/>
            <p:cNvSpPr/>
            <p:nvPr/>
          </p:nvSpPr>
          <p:spPr>
            <a:xfrm>
              <a:off x="35898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66"/>
            <p:cNvSpPr/>
            <p:nvPr/>
          </p:nvSpPr>
          <p:spPr>
            <a:xfrm>
              <a:off x="35898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66"/>
            <p:cNvSpPr/>
            <p:nvPr/>
          </p:nvSpPr>
          <p:spPr>
            <a:xfrm>
              <a:off x="35898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66"/>
            <p:cNvSpPr/>
            <p:nvPr/>
          </p:nvSpPr>
          <p:spPr>
            <a:xfrm>
              <a:off x="35898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66"/>
            <p:cNvSpPr/>
            <p:nvPr/>
          </p:nvSpPr>
          <p:spPr>
            <a:xfrm>
              <a:off x="35136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66"/>
            <p:cNvSpPr/>
            <p:nvPr/>
          </p:nvSpPr>
          <p:spPr>
            <a:xfrm>
              <a:off x="3513675"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66"/>
            <p:cNvSpPr/>
            <p:nvPr/>
          </p:nvSpPr>
          <p:spPr>
            <a:xfrm>
              <a:off x="351367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66"/>
            <p:cNvSpPr/>
            <p:nvPr/>
          </p:nvSpPr>
          <p:spPr>
            <a:xfrm>
              <a:off x="3513675"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66"/>
            <p:cNvSpPr/>
            <p:nvPr/>
          </p:nvSpPr>
          <p:spPr>
            <a:xfrm>
              <a:off x="3513675"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66"/>
            <p:cNvSpPr/>
            <p:nvPr/>
          </p:nvSpPr>
          <p:spPr>
            <a:xfrm>
              <a:off x="351367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66"/>
            <p:cNvSpPr/>
            <p:nvPr/>
          </p:nvSpPr>
          <p:spPr>
            <a:xfrm>
              <a:off x="3513675"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66"/>
            <p:cNvSpPr/>
            <p:nvPr/>
          </p:nvSpPr>
          <p:spPr>
            <a:xfrm>
              <a:off x="34374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66"/>
            <p:cNvSpPr/>
            <p:nvPr/>
          </p:nvSpPr>
          <p:spPr>
            <a:xfrm>
              <a:off x="34374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66"/>
            <p:cNvSpPr/>
            <p:nvPr/>
          </p:nvSpPr>
          <p:spPr>
            <a:xfrm>
              <a:off x="34374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66"/>
            <p:cNvSpPr/>
            <p:nvPr/>
          </p:nvSpPr>
          <p:spPr>
            <a:xfrm>
              <a:off x="34374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66"/>
            <p:cNvSpPr/>
            <p:nvPr/>
          </p:nvSpPr>
          <p:spPr>
            <a:xfrm>
              <a:off x="34374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66"/>
            <p:cNvSpPr/>
            <p:nvPr/>
          </p:nvSpPr>
          <p:spPr>
            <a:xfrm>
              <a:off x="34374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66"/>
            <p:cNvSpPr/>
            <p:nvPr/>
          </p:nvSpPr>
          <p:spPr>
            <a:xfrm>
              <a:off x="34374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66"/>
            <p:cNvSpPr/>
            <p:nvPr/>
          </p:nvSpPr>
          <p:spPr>
            <a:xfrm>
              <a:off x="3361450" y="2333125"/>
              <a:ext cx="62200" cy="53450"/>
            </a:xfrm>
            <a:custGeom>
              <a:rect b="b" l="l" r="r" t="t"/>
              <a:pathLst>
                <a:path extrusionOk="0" h="2138" w="2488">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66"/>
            <p:cNvSpPr/>
            <p:nvPr/>
          </p:nvSpPr>
          <p:spPr>
            <a:xfrm>
              <a:off x="33614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66"/>
            <p:cNvSpPr/>
            <p:nvPr/>
          </p:nvSpPr>
          <p:spPr>
            <a:xfrm>
              <a:off x="3361450" y="2180700"/>
              <a:ext cx="62200" cy="53350"/>
            </a:xfrm>
            <a:custGeom>
              <a:rect b="b" l="l" r="r" t="t"/>
              <a:pathLst>
                <a:path extrusionOk="0" h="2134" w="2488">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66"/>
            <p:cNvSpPr/>
            <p:nvPr/>
          </p:nvSpPr>
          <p:spPr>
            <a:xfrm>
              <a:off x="33614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66"/>
            <p:cNvSpPr/>
            <p:nvPr/>
          </p:nvSpPr>
          <p:spPr>
            <a:xfrm>
              <a:off x="328522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66"/>
            <p:cNvSpPr/>
            <p:nvPr/>
          </p:nvSpPr>
          <p:spPr>
            <a:xfrm>
              <a:off x="31328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66"/>
            <p:cNvSpPr/>
            <p:nvPr/>
          </p:nvSpPr>
          <p:spPr>
            <a:xfrm>
              <a:off x="30568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66"/>
            <p:cNvSpPr/>
            <p:nvPr/>
          </p:nvSpPr>
          <p:spPr>
            <a:xfrm>
              <a:off x="3056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66"/>
            <p:cNvSpPr/>
            <p:nvPr/>
          </p:nvSpPr>
          <p:spPr>
            <a:xfrm>
              <a:off x="29805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66"/>
            <p:cNvSpPr/>
            <p:nvPr/>
          </p:nvSpPr>
          <p:spPr>
            <a:xfrm>
              <a:off x="29805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66"/>
            <p:cNvSpPr/>
            <p:nvPr/>
          </p:nvSpPr>
          <p:spPr>
            <a:xfrm>
              <a:off x="2980575"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66"/>
            <p:cNvSpPr/>
            <p:nvPr/>
          </p:nvSpPr>
          <p:spPr>
            <a:xfrm>
              <a:off x="29805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66"/>
            <p:cNvSpPr/>
            <p:nvPr/>
          </p:nvSpPr>
          <p:spPr>
            <a:xfrm>
              <a:off x="2980575"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66"/>
            <p:cNvSpPr/>
            <p:nvPr/>
          </p:nvSpPr>
          <p:spPr>
            <a:xfrm>
              <a:off x="2980575"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66"/>
            <p:cNvSpPr/>
            <p:nvPr/>
          </p:nvSpPr>
          <p:spPr>
            <a:xfrm>
              <a:off x="290437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66"/>
            <p:cNvSpPr/>
            <p:nvPr/>
          </p:nvSpPr>
          <p:spPr>
            <a:xfrm>
              <a:off x="290437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66"/>
            <p:cNvSpPr/>
            <p:nvPr/>
          </p:nvSpPr>
          <p:spPr>
            <a:xfrm>
              <a:off x="290437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66"/>
            <p:cNvSpPr/>
            <p:nvPr/>
          </p:nvSpPr>
          <p:spPr>
            <a:xfrm>
              <a:off x="290437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66"/>
            <p:cNvSpPr/>
            <p:nvPr/>
          </p:nvSpPr>
          <p:spPr>
            <a:xfrm>
              <a:off x="290437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66"/>
            <p:cNvSpPr/>
            <p:nvPr/>
          </p:nvSpPr>
          <p:spPr>
            <a:xfrm>
              <a:off x="290437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66"/>
            <p:cNvSpPr/>
            <p:nvPr/>
          </p:nvSpPr>
          <p:spPr>
            <a:xfrm>
              <a:off x="290437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66"/>
            <p:cNvSpPr/>
            <p:nvPr/>
          </p:nvSpPr>
          <p:spPr>
            <a:xfrm>
              <a:off x="2828150" y="1571400"/>
              <a:ext cx="62150" cy="53250"/>
            </a:xfrm>
            <a:custGeom>
              <a:rect b="b" l="l" r="r" t="t"/>
              <a:pathLst>
                <a:path extrusionOk="0" h="2130" w="2486">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66"/>
            <p:cNvSpPr/>
            <p:nvPr/>
          </p:nvSpPr>
          <p:spPr>
            <a:xfrm>
              <a:off x="28281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66"/>
            <p:cNvSpPr/>
            <p:nvPr/>
          </p:nvSpPr>
          <p:spPr>
            <a:xfrm>
              <a:off x="282815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66"/>
            <p:cNvSpPr/>
            <p:nvPr/>
          </p:nvSpPr>
          <p:spPr>
            <a:xfrm>
              <a:off x="28281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66"/>
            <p:cNvSpPr/>
            <p:nvPr/>
          </p:nvSpPr>
          <p:spPr>
            <a:xfrm>
              <a:off x="28281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66"/>
            <p:cNvSpPr/>
            <p:nvPr/>
          </p:nvSpPr>
          <p:spPr>
            <a:xfrm>
              <a:off x="282815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66"/>
            <p:cNvSpPr/>
            <p:nvPr/>
          </p:nvSpPr>
          <p:spPr>
            <a:xfrm>
              <a:off x="282815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66"/>
            <p:cNvSpPr/>
            <p:nvPr/>
          </p:nvSpPr>
          <p:spPr>
            <a:xfrm>
              <a:off x="282815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66"/>
            <p:cNvSpPr/>
            <p:nvPr/>
          </p:nvSpPr>
          <p:spPr>
            <a:xfrm>
              <a:off x="27519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66"/>
            <p:cNvSpPr/>
            <p:nvPr/>
          </p:nvSpPr>
          <p:spPr>
            <a:xfrm>
              <a:off x="27519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66"/>
            <p:cNvSpPr/>
            <p:nvPr/>
          </p:nvSpPr>
          <p:spPr>
            <a:xfrm>
              <a:off x="275195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66"/>
            <p:cNvSpPr/>
            <p:nvPr/>
          </p:nvSpPr>
          <p:spPr>
            <a:xfrm>
              <a:off x="27519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66"/>
            <p:cNvSpPr/>
            <p:nvPr/>
          </p:nvSpPr>
          <p:spPr>
            <a:xfrm>
              <a:off x="27519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66"/>
            <p:cNvSpPr/>
            <p:nvPr/>
          </p:nvSpPr>
          <p:spPr>
            <a:xfrm>
              <a:off x="2751950"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66"/>
            <p:cNvSpPr/>
            <p:nvPr/>
          </p:nvSpPr>
          <p:spPr>
            <a:xfrm>
              <a:off x="27519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66"/>
            <p:cNvSpPr/>
            <p:nvPr/>
          </p:nvSpPr>
          <p:spPr>
            <a:xfrm>
              <a:off x="2751950"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66"/>
            <p:cNvSpPr/>
            <p:nvPr/>
          </p:nvSpPr>
          <p:spPr>
            <a:xfrm>
              <a:off x="26759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66"/>
            <p:cNvSpPr/>
            <p:nvPr/>
          </p:nvSpPr>
          <p:spPr>
            <a:xfrm>
              <a:off x="26759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66"/>
            <p:cNvSpPr/>
            <p:nvPr/>
          </p:nvSpPr>
          <p:spPr>
            <a:xfrm>
              <a:off x="26759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66"/>
            <p:cNvSpPr/>
            <p:nvPr/>
          </p:nvSpPr>
          <p:spPr>
            <a:xfrm>
              <a:off x="26759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66"/>
            <p:cNvSpPr/>
            <p:nvPr/>
          </p:nvSpPr>
          <p:spPr>
            <a:xfrm>
              <a:off x="26759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66"/>
            <p:cNvSpPr/>
            <p:nvPr/>
          </p:nvSpPr>
          <p:spPr>
            <a:xfrm>
              <a:off x="267592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66"/>
            <p:cNvSpPr/>
            <p:nvPr/>
          </p:nvSpPr>
          <p:spPr>
            <a:xfrm>
              <a:off x="267592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66"/>
            <p:cNvSpPr/>
            <p:nvPr/>
          </p:nvSpPr>
          <p:spPr>
            <a:xfrm>
              <a:off x="267592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66"/>
            <p:cNvSpPr/>
            <p:nvPr/>
          </p:nvSpPr>
          <p:spPr>
            <a:xfrm>
              <a:off x="25997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66"/>
            <p:cNvSpPr/>
            <p:nvPr/>
          </p:nvSpPr>
          <p:spPr>
            <a:xfrm>
              <a:off x="25997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66"/>
            <p:cNvSpPr/>
            <p:nvPr/>
          </p:nvSpPr>
          <p:spPr>
            <a:xfrm>
              <a:off x="25997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66"/>
            <p:cNvSpPr/>
            <p:nvPr/>
          </p:nvSpPr>
          <p:spPr>
            <a:xfrm>
              <a:off x="25997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66"/>
            <p:cNvSpPr/>
            <p:nvPr/>
          </p:nvSpPr>
          <p:spPr>
            <a:xfrm>
              <a:off x="25997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66"/>
            <p:cNvSpPr/>
            <p:nvPr/>
          </p:nvSpPr>
          <p:spPr>
            <a:xfrm>
              <a:off x="25997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66"/>
            <p:cNvSpPr/>
            <p:nvPr/>
          </p:nvSpPr>
          <p:spPr>
            <a:xfrm>
              <a:off x="2599725" y="11905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66"/>
            <p:cNvSpPr/>
            <p:nvPr/>
          </p:nvSpPr>
          <p:spPr>
            <a:xfrm>
              <a:off x="2599725"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66"/>
            <p:cNvSpPr/>
            <p:nvPr/>
          </p:nvSpPr>
          <p:spPr>
            <a:xfrm>
              <a:off x="2599725" y="1038125"/>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66"/>
            <p:cNvSpPr/>
            <p:nvPr/>
          </p:nvSpPr>
          <p:spPr>
            <a:xfrm>
              <a:off x="25235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66"/>
            <p:cNvSpPr/>
            <p:nvPr/>
          </p:nvSpPr>
          <p:spPr>
            <a:xfrm>
              <a:off x="25235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66"/>
            <p:cNvSpPr/>
            <p:nvPr/>
          </p:nvSpPr>
          <p:spPr>
            <a:xfrm>
              <a:off x="25235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66"/>
            <p:cNvSpPr/>
            <p:nvPr/>
          </p:nvSpPr>
          <p:spPr>
            <a:xfrm>
              <a:off x="25235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66"/>
            <p:cNvSpPr/>
            <p:nvPr/>
          </p:nvSpPr>
          <p:spPr>
            <a:xfrm>
              <a:off x="25235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66"/>
            <p:cNvSpPr/>
            <p:nvPr/>
          </p:nvSpPr>
          <p:spPr>
            <a:xfrm>
              <a:off x="25235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66"/>
            <p:cNvSpPr/>
            <p:nvPr/>
          </p:nvSpPr>
          <p:spPr>
            <a:xfrm>
              <a:off x="252350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66"/>
            <p:cNvSpPr/>
            <p:nvPr/>
          </p:nvSpPr>
          <p:spPr>
            <a:xfrm>
              <a:off x="2523500" y="1190550"/>
              <a:ext cx="62225" cy="53425"/>
            </a:xfrm>
            <a:custGeom>
              <a:rect b="b" l="l" r="r" t="t"/>
              <a:pathLst>
                <a:path extrusionOk="0" h="2137" w="2489">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66"/>
            <p:cNvSpPr/>
            <p:nvPr/>
          </p:nvSpPr>
          <p:spPr>
            <a:xfrm>
              <a:off x="2523500" y="11143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66"/>
            <p:cNvSpPr/>
            <p:nvPr/>
          </p:nvSpPr>
          <p:spPr>
            <a:xfrm>
              <a:off x="2523500" y="1038125"/>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66"/>
            <p:cNvSpPr/>
            <p:nvPr/>
          </p:nvSpPr>
          <p:spPr>
            <a:xfrm>
              <a:off x="24473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66"/>
            <p:cNvSpPr/>
            <p:nvPr/>
          </p:nvSpPr>
          <p:spPr>
            <a:xfrm>
              <a:off x="2447300" y="1647400"/>
              <a:ext cx="62400" cy="53450"/>
            </a:xfrm>
            <a:custGeom>
              <a:rect b="b" l="l" r="r" t="t"/>
              <a:pathLst>
                <a:path extrusionOk="0" h="2138" w="2496">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66"/>
            <p:cNvSpPr/>
            <p:nvPr/>
          </p:nvSpPr>
          <p:spPr>
            <a:xfrm>
              <a:off x="2447300" y="1571400"/>
              <a:ext cx="62400" cy="53250"/>
            </a:xfrm>
            <a:custGeom>
              <a:rect b="b" l="l" r="r" t="t"/>
              <a:pathLst>
                <a:path extrusionOk="0" h="2130" w="2496">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66"/>
            <p:cNvSpPr/>
            <p:nvPr/>
          </p:nvSpPr>
          <p:spPr>
            <a:xfrm>
              <a:off x="24473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66"/>
            <p:cNvSpPr/>
            <p:nvPr/>
          </p:nvSpPr>
          <p:spPr>
            <a:xfrm>
              <a:off x="2447300" y="1418975"/>
              <a:ext cx="62400" cy="53350"/>
            </a:xfrm>
            <a:custGeom>
              <a:rect b="b" l="l" r="r" t="t"/>
              <a:pathLst>
                <a:path extrusionOk="0" h="2134" w="2496">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66"/>
            <p:cNvSpPr/>
            <p:nvPr/>
          </p:nvSpPr>
          <p:spPr>
            <a:xfrm>
              <a:off x="24473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66"/>
            <p:cNvSpPr/>
            <p:nvPr/>
          </p:nvSpPr>
          <p:spPr>
            <a:xfrm>
              <a:off x="2447300" y="1266550"/>
              <a:ext cx="62400" cy="53450"/>
            </a:xfrm>
            <a:custGeom>
              <a:rect b="b" l="l" r="r" t="t"/>
              <a:pathLst>
                <a:path extrusionOk="0" h="2138" w="2496">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66"/>
            <p:cNvSpPr/>
            <p:nvPr/>
          </p:nvSpPr>
          <p:spPr>
            <a:xfrm>
              <a:off x="2447300" y="1190550"/>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66"/>
            <p:cNvSpPr/>
            <p:nvPr/>
          </p:nvSpPr>
          <p:spPr>
            <a:xfrm>
              <a:off x="2447300" y="11143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66"/>
            <p:cNvSpPr/>
            <p:nvPr/>
          </p:nvSpPr>
          <p:spPr>
            <a:xfrm>
              <a:off x="2447300" y="1038125"/>
              <a:ext cx="62400" cy="53325"/>
            </a:xfrm>
            <a:custGeom>
              <a:rect b="b" l="l" r="r" t="t"/>
              <a:pathLst>
                <a:path extrusionOk="0" h="2133" w="2496">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66"/>
            <p:cNvSpPr/>
            <p:nvPr/>
          </p:nvSpPr>
          <p:spPr>
            <a:xfrm>
              <a:off x="237127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66"/>
            <p:cNvSpPr/>
            <p:nvPr/>
          </p:nvSpPr>
          <p:spPr>
            <a:xfrm>
              <a:off x="23712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66"/>
            <p:cNvSpPr/>
            <p:nvPr/>
          </p:nvSpPr>
          <p:spPr>
            <a:xfrm>
              <a:off x="23712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66"/>
            <p:cNvSpPr/>
            <p:nvPr/>
          </p:nvSpPr>
          <p:spPr>
            <a:xfrm>
              <a:off x="23712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66"/>
            <p:cNvSpPr/>
            <p:nvPr/>
          </p:nvSpPr>
          <p:spPr>
            <a:xfrm>
              <a:off x="23712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66"/>
            <p:cNvSpPr/>
            <p:nvPr/>
          </p:nvSpPr>
          <p:spPr>
            <a:xfrm>
              <a:off x="237127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66"/>
            <p:cNvSpPr/>
            <p:nvPr/>
          </p:nvSpPr>
          <p:spPr>
            <a:xfrm>
              <a:off x="2371275" y="11905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66"/>
            <p:cNvSpPr/>
            <p:nvPr/>
          </p:nvSpPr>
          <p:spPr>
            <a:xfrm>
              <a:off x="2371275"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66"/>
            <p:cNvSpPr/>
            <p:nvPr/>
          </p:nvSpPr>
          <p:spPr>
            <a:xfrm>
              <a:off x="2371275" y="1038125"/>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66"/>
            <p:cNvSpPr/>
            <p:nvPr/>
          </p:nvSpPr>
          <p:spPr>
            <a:xfrm>
              <a:off x="229507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66"/>
            <p:cNvSpPr/>
            <p:nvPr/>
          </p:nvSpPr>
          <p:spPr>
            <a:xfrm>
              <a:off x="22950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66"/>
            <p:cNvSpPr/>
            <p:nvPr/>
          </p:nvSpPr>
          <p:spPr>
            <a:xfrm>
              <a:off x="2295075" y="11905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66"/>
            <p:cNvSpPr/>
            <p:nvPr/>
          </p:nvSpPr>
          <p:spPr>
            <a:xfrm>
              <a:off x="2295075" y="11143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66"/>
            <p:cNvSpPr/>
            <p:nvPr/>
          </p:nvSpPr>
          <p:spPr>
            <a:xfrm>
              <a:off x="2218650" y="1266550"/>
              <a:ext cx="62225" cy="53450"/>
            </a:xfrm>
            <a:custGeom>
              <a:rect b="b" l="l" r="r" t="t"/>
              <a:pathLst>
                <a:path extrusionOk="0" h="2138" w="2489">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66"/>
            <p:cNvSpPr/>
            <p:nvPr/>
          </p:nvSpPr>
          <p:spPr>
            <a:xfrm>
              <a:off x="2218650" y="1190550"/>
              <a:ext cx="62225" cy="53325"/>
            </a:xfrm>
            <a:custGeom>
              <a:rect b="b" l="l" r="r" t="t"/>
              <a:pathLst>
                <a:path extrusionOk="0" h="2133" w="2489">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66"/>
            <p:cNvSpPr/>
            <p:nvPr/>
          </p:nvSpPr>
          <p:spPr>
            <a:xfrm>
              <a:off x="2218650" y="1114325"/>
              <a:ext cx="62225" cy="53350"/>
            </a:xfrm>
            <a:custGeom>
              <a:rect b="b" l="l" r="r" t="t"/>
              <a:pathLst>
                <a:path extrusionOk="0" h="2134" w="2489">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66"/>
            <p:cNvSpPr/>
            <p:nvPr/>
          </p:nvSpPr>
          <p:spPr>
            <a:xfrm>
              <a:off x="2142425" y="1266550"/>
              <a:ext cx="62425" cy="53450"/>
            </a:xfrm>
            <a:custGeom>
              <a:rect b="b" l="l" r="r" t="t"/>
              <a:pathLst>
                <a:path extrusionOk="0" h="2138" w="2497">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66"/>
            <p:cNvSpPr/>
            <p:nvPr/>
          </p:nvSpPr>
          <p:spPr>
            <a:xfrm>
              <a:off x="2142425" y="11905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66"/>
            <p:cNvSpPr/>
            <p:nvPr/>
          </p:nvSpPr>
          <p:spPr>
            <a:xfrm>
              <a:off x="2751950"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66"/>
            <p:cNvSpPr/>
            <p:nvPr/>
          </p:nvSpPr>
          <p:spPr>
            <a:xfrm>
              <a:off x="2751950" y="3551925"/>
              <a:ext cx="62350" cy="53300"/>
            </a:xfrm>
            <a:custGeom>
              <a:rect b="b" l="l" r="r" t="t"/>
              <a:pathLst>
                <a:path extrusionOk="0" h="2132" w="2494">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66"/>
            <p:cNvSpPr/>
            <p:nvPr/>
          </p:nvSpPr>
          <p:spPr>
            <a:xfrm>
              <a:off x="2751950" y="3475725"/>
              <a:ext cx="62350" cy="53275"/>
            </a:xfrm>
            <a:custGeom>
              <a:rect b="b" l="l" r="r" t="t"/>
              <a:pathLst>
                <a:path extrusionOk="0" h="2131" w="2494">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66"/>
            <p:cNvSpPr/>
            <p:nvPr/>
          </p:nvSpPr>
          <p:spPr>
            <a:xfrm>
              <a:off x="2675925" y="385677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66"/>
            <p:cNvSpPr/>
            <p:nvPr/>
          </p:nvSpPr>
          <p:spPr>
            <a:xfrm>
              <a:off x="2675725" y="3780375"/>
              <a:ext cx="62425" cy="53475"/>
            </a:xfrm>
            <a:custGeom>
              <a:rect b="b" l="l" r="r" t="t"/>
              <a:pathLst>
                <a:path extrusionOk="0" h="2139" w="2497">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66"/>
            <p:cNvSpPr/>
            <p:nvPr/>
          </p:nvSpPr>
          <p:spPr>
            <a:xfrm>
              <a:off x="267592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66"/>
            <p:cNvSpPr/>
            <p:nvPr/>
          </p:nvSpPr>
          <p:spPr>
            <a:xfrm>
              <a:off x="2675925" y="3627950"/>
              <a:ext cx="62225" cy="53425"/>
            </a:xfrm>
            <a:custGeom>
              <a:rect b="b" l="l" r="r" t="t"/>
              <a:pathLst>
                <a:path extrusionOk="0" h="2137" w="2489">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66"/>
            <p:cNvSpPr/>
            <p:nvPr/>
          </p:nvSpPr>
          <p:spPr>
            <a:xfrm>
              <a:off x="2675925" y="3551925"/>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66"/>
            <p:cNvSpPr/>
            <p:nvPr/>
          </p:nvSpPr>
          <p:spPr>
            <a:xfrm>
              <a:off x="26759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66"/>
            <p:cNvSpPr/>
            <p:nvPr/>
          </p:nvSpPr>
          <p:spPr>
            <a:xfrm>
              <a:off x="259972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66"/>
            <p:cNvSpPr/>
            <p:nvPr/>
          </p:nvSpPr>
          <p:spPr>
            <a:xfrm>
              <a:off x="2599725" y="3780375"/>
              <a:ext cx="62400" cy="53475"/>
            </a:xfrm>
            <a:custGeom>
              <a:rect b="b" l="l" r="r" t="t"/>
              <a:pathLst>
                <a:path extrusionOk="0" h="2139" w="2496">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66"/>
            <p:cNvSpPr/>
            <p:nvPr/>
          </p:nvSpPr>
          <p:spPr>
            <a:xfrm>
              <a:off x="2599725" y="3704150"/>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66"/>
            <p:cNvSpPr/>
            <p:nvPr/>
          </p:nvSpPr>
          <p:spPr>
            <a:xfrm>
              <a:off x="2599725" y="3627950"/>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66"/>
            <p:cNvSpPr/>
            <p:nvPr/>
          </p:nvSpPr>
          <p:spPr>
            <a:xfrm>
              <a:off x="259972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66"/>
            <p:cNvSpPr/>
            <p:nvPr/>
          </p:nvSpPr>
          <p:spPr>
            <a:xfrm>
              <a:off x="259972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66"/>
            <p:cNvSpPr/>
            <p:nvPr/>
          </p:nvSpPr>
          <p:spPr>
            <a:xfrm>
              <a:off x="2523500" y="3932800"/>
              <a:ext cx="62225" cy="53475"/>
            </a:xfrm>
            <a:custGeom>
              <a:rect b="b" l="l" r="r" t="t"/>
              <a:pathLst>
                <a:path extrusionOk="0" h="2139" w="2489">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66"/>
            <p:cNvSpPr/>
            <p:nvPr/>
          </p:nvSpPr>
          <p:spPr>
            <a:xfrm>
              <a:off x="2523500" y="385677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66"/>
            <p:cNvSpPr/>
            <p:nvPr/>
          </p:nvSpPr>
          <p:spPr>
            <a:xfrm>
              <a:off x="2523500" y="3780375"/>
              <a:ext cx="62425" cy="53475"/>
            </a:xfrm>
            <a:custGeom>
              <a:rect b="b" l="l" r="r" t="t"/>
              <a:pathLst>
                <a:path extrusionOk="0" h="2139" w="2497">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66"/>
            <p:cNvSpPr/>
            <p:nvPr/>
          </p:nvSpPr>
          <p:spPr>
            <a:xfrm>
              <a:off x="2523500" y="3704150"/>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66"/>
            <p:cNvSpPr/>
            <p:nvPr/>
          </p:nvSpPr>
          <p:spPr>
            <a:xfrm>
              <a:off x="2523500" y="3627950"/>
              <a:ext cx="62225" cy="53475"/>
            </a:xfrm>
            <a:custGeom>
              <a:rect b="b" l="l" r="r" t="t"/>
              <a:pathLst>
                <a:path extrusionOk="0" h="2139" w="2489">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66"/>
            <p:cNvSpPr/>
            <p:nvPr/>
          </p:nvSpPr>
          <p:spPr>
            <a:xfrm>
              <a:off x="2523500" y="3551925"/>
              <a:ext cx="62225" cy="53300"/>
            </a:xfrm>
            <a:custGeom>
              <a:rect b="b" l="l" r="r" t="t"/>
              <a:pathLst>
                <a:path extrusionOk="0" h="2132" w="2489">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66"/>
            <p:cNvSpPr/>
            <p:nvPr/>
          </p:nvSpPr>
          <p:spPr>
            <a:xfrm>
              <a:off x="2523500" y="3475725"/>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66"/>
            <p:cNvSpPr/>
            <p:nvPr/>
          </p:nvSpPr>
          <p:spPr>
            <a:xfrm>
              <a:off x="2523500" y="33995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66"/>
            <p:cNvSpPr/>
            <p:nvPr/>
          </p:nvSpPr>
          <p:spPr>
            <a:xfrm>
              <a:off x="2447300" y="4085225"/>
              <a:ext cx="62400" cy="53350"/>
            </a:xfrm>
            <a:custGeom>
              <a:rect b="b" l="l" r="r" t="t"/>
              <a:pathLst>
                <a:path extrusionOk="0" h="2134" w="2496">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66"/>
            <p:cNvSpPr/>
            <p:nvPr/>
          </p:nvSpPr>
          <p:spPr>
            <a:xfrm>
              <a:off x="2447300" y="4009000"/>
              <a:ext cx="62400" cy="53350"/>
            </a:xfrm>
            <a:custGeom>
              <a:rect b="b" l="l" r="r" t="t"/>
              <a:pathLst>
                <a:path extrusionOk="0" h="2134" w="2496">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66"/>
            <p:cNvSpPr/>
            <p:nvPr/>
          </p:nvSpPr>
          <p:spPr>
            <a:xfrm>
              <a:off x="2447300" y="3932800"/>
              <a:ext cx="62200" cy="53475"/>
            </a:xfrm>
            <a:custGeom>
              <a:rect b="b" l="l" r="r" t="t"/>
              <a:pathLst>
                <a:path extrusionOk="0" h="2139" w="2488">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66"/>
            <p:cNvSpPr/>
            <p:nvPr/>
          </p:nvSpPr>
          <p:spPr>
            <a:xfrm>
              <a:off x="2447300" y="385677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66"/>
            <p:cNvSpPr/>
            <p:nvPr/>
          </p:nvSpPr>
          <p:spPr>
            <a:xfrm>
              <a:off x="2447300" y="3780375"/>
              <a:ext cx="62400" cy="53475"/>
            </a:xfrm>
            <a:custGeom>
              <a:rect b="b" l="l" r="r" t="t"/>
              <a:pathLst>
                <a:path extrusionOk="0" h="2139" w="2496">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66"/>
            <p:cNvSpPr/>
            <p:nvPr/>
          </p:nvSpPr>
          <p:spPr>
            <a:xfrm>
              <a:off x="2447300" y="3704150"/>
              <a:ext cx="62400" cy="53450"/>
            </a:xfrm>
            <a:custGeom>
              <a:rect b="b" l="l" r="r" t="t"/>
              <a:pathLst>
                <a:path extrusionOk="0" h="2138" w="2496">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66"/>
            <p:cNvSpPr/>
            <p:nvPr/>
          </p:nvSpPr>
          <p:spPr>
            <a:xfrm>
              <a:off x="2447300" y="3627950"/>
              <a:ext cx="62400" cy="53425"/>
            </a:xfrm>
            <a:custGeom>
              <a:rect b="b" l="l" r="r" t="t"/>
              <a:pathLst>
                <a:path extrusionOk="0" h="2137" w="2496">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66"/>
            <p:cNvSpPr/>
            <p:nvPr/>
          </p:nvSpPr>
          <p:spPr>
            <a:xfrm>
              <a:off x="2447300" y="3551925"/>
              <a:ext cx="62200" cy="53300"/>
            </a:xfrm>
            <a:custGeom>
              <a:rect b="b" l="l" r="r" t="t"/>
              <a:pathLst>
                <a:path extrusionOk="0" h="2132" w="2488">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66"/>
            <p:cNvSpPr/>
            <p:nvPr/>
          </p:nvSpPr>
          <p:spPr>
            <a:xfrm>
              <a:off x="2447300" y="3475725"/>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66"/>
            <p:cNvSpPr/>
            <p:nvPr/>
          </p:nvSpPr>
          <p:spPr>
            <a:xfrm>
              <a:off x="2447300" y="3399500"/>
              <a:ext cx="62400" cy="53350"/>
            </a:xfrm>
            <a:custGeom>
              <a:rect b="b" l="l" r="r" t="t"/>
              <a:pathLst>
                <a:path extrusionOk="0" h="2134" w="2496">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66"/>
            <p:cNvSpPr/>
            <p:nvPr/>
          </p:nvSpPr>
          <p:spPr>
            <a:xfrm>
              <a:off x="2447300" y="3323300"/>
              <a:ext cx="62400" cy="53425"/>
            </a:xfrm>
            <a:custGeom>
              <a:rect b="b" l="l" r="r" t="t"/>
              <a:pathLst>
                <a:path extrusionOk="0" h="2137" w="2496">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66"/>
            <p:cNvSpPr/>
            <p:nvPr/>
          </p:nvSpPr>
          <p:spPr>
            <a:xfrm>
              <a:off x="2371275" y="42374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66"/>
            <p:cNvSpPr/>
            <p:nvPr/>
          </p:nvSpPr>
          <p:spPr>
            <a:xfrm>
              <a:off x="2371275" y="4161425"/>
              <a:ext cx="62225" cy="53300"/>
            </a:xfrm>
            <a:custGeom>
              <a:rect b="b" l="l" r="r" t="t"/>
              <a:pathLst>
                <a:path extrusionOk="0" h="2132" w="2489">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66"/>
            <p:cNvSpPr/>
            <p:nvPr/>
          </p:nvSpPr>
          <p:spPr>
            <a:xfrm>
              <a:off x="2371275" y="40852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66"/>
            <p:cNvSpPr/>
            <p:nvPr/>
          </p:nvSpPr>
          <p:spPr>
            <a:xfrm>
              <a:off x="2371275" y="4009000"/>
              <a:ext cx="62225" cy="53350"/>
            </a:xfrm>
            <a:custGeom>
              <a:rect b="b" l="l" r="r" t="t"/>
              <a:pathLst>
                <a:path extrusionOk="0" h="2134" w="2489">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66"/>
            <p:cNvSpPr/>
            <p:nvPr/>
          </p:nvSpPr>
          <p:spPr>
            <a:xfrm>
              <a:off x="2371075" y="3932800"/>
              <a:ext cx="62425" cy="53475"/>
            </a:xfrm>
            <a:custGeom>
              <a:rect b="b" l="l" r="r" t="t"/>
              <a:pathLst>
                <a:path extrusionOk="0" h="2139" w="2497">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66"/>
            <p:cNvSpPr/>
            <p:nvPr/>
          </p:nvSpPr>
          <p:spPr>
            <a:xfrm>
              <a:off x="2371075" y="385677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66"/>
            <p:cNvSpPr/>
            <p:nvPr/>
          </p:nvSpPr>
          <p:spPr>
            <a:xfrm>
              <a:off x="2371075" y="3780375"/>
              <a:ext cx="62425" cy="53475"/>
            </a:xfrm>
            <a:custGeom>
              <a:rect b="b" l="l" r="r" t="t"/>
              <a:pathLst>
                <a:path extrusionOk="0" h="2139" w="2497">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66"/>
            <p:cNvSpPr/>
            <p:nvPr/>
          </p:nvSpPr>
          <p:spPr>
            <a:xfrm>
              <a:off x="2371275" y="3704150"/>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66"/>
            <p:cNvSpPr/>
            <p:nvPr/>
          </p:nvSpPr>
          <p:spPr>
            <a:xfrm>
              <a:off x="2371275" y="3627950"/>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66"/>
            <p:cNvSpPr/>
            <p:nvPr/>
          </p:nvSpPr>
          <p:spPr>
            <a:xfrm>
              <a:off x="2371075" y="3551925"/>
              <a:ext cx="62425" cy="53300"/>
            </a:xfrm>
            <a:custGeom>
              <a:rect b="b" l="l" r="r" t="t"/>
              <a:pathLst>
                <a:path extrusionOk="0" h="2132" w="2497">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66"/>
            <p:cNvSpPr/>
            <p:nvPr/>
          </p:nvSpPr>
          <p:spPr>
            <a:xfrm>
              <a:off x="2371075" y="3475725"/>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66"/>
            <p:cNvSpPr/>
            <p:nvPr/>
          </p:nvSpPr>
          <p:spPr>
            <a:xfrm>
              <a:off x="2371075" y="33995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66"/>
            <p:cNvSpPr/>
            <p:nvPr/>
          </p:nvSpPr>
          <p:spPr>
            <a:xfrm>
              <a:off x="2371075" y="3323300"/>
              <a:ext cx="62425" cy="53425"/>
            </a:xfrm>
            <a:custGeom>
              <a:rect b="b" l="l" r="r" t="t"/>
              <a:pathLst>
                <a:path extrusionOk="0" h="2137" w="2497">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66"/>
            <p:cNvSpPr/>
            <p:nvPr/>
          </p:nvSpPr>
          <p:spPr>
            <a:xfrm>
              <a:off x="2371075" y="3247075"/>
              <a:ext cx="62425" cy="53450"/>
            </a:xfrm>
            <a:custGeom>
              <a:rect b="b" l="l" r="r" t="t"/>
              <a:pathLst>
                <a:path extrusionOk="0" h="2138" w="2497">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66"/>
            <p:cNvSpPr/>
            <p:nvPr/>
          </p:nvSpPr>
          <p:spPr>
            <a:xfrm>
              <a:off x="2295075" y="43136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66"/>
            <p:cNvSpPr/>
            <p:nvPr/>
          </p:nvSpPr>
          <p:spPr>
            <a:xfrm>
              <a:off x="2295075" y="4237450"/>
              <a:ext cx="62200" cy="53425"/>
            </a:xfrm>
            <a:custGeom>
              <a:rect b="b" l="l" r="r" t="t"/>
              <a:pathLst>
                <a:path extrusionOk="0" h="2137" w="2488">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66"/>
            <p:cNvSpPr/>
            <p:nvPr/>
          </p:nvSpPr>
          <p:spPr>
            <a:xfrm>
              <a:off x="2295075" y="4161425"/>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66"/>
            <p:cNvSpPr/>
            <p:nvPr/>
          </p:nvSpPr>
          <p:spPr>
            <a:xfrm>
              <a:off x="2295075" y="4085225"/>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66"/>
            <p:cNvSpPr/>
            <p:nvPr/>
          </p:nvSpPr>
          <p:spPr>
            <a:xfrm>
              <a:off x="2295075" y="4009000"/>
              <a:ext cx="62200" cy="53350"/>
            </a:xfrm>
            <a:custGeom>
              <a:rect b="b" l="l" r="r" t="t"/>
              <a:pathLst>
                <a:path extrusionOk="0" h="2134" w="2488">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66"/>
            <p:cNvSpPr/>
            <p:nvPr/>
          </p:nvSpPr>
          <p:spPr>
            <a:xfrm>
              <a:off x="2294850" y="3932800"/>
              <a:ext cx="62425" cy="53475"/>
            </a:xfrm>
            <a:custGeom>
              <a:rect b="b" l="l" r="r" t="t"/>
              <a:pathLst>
                <a:path extrusionOk="0" h="2139" w="2497">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66"/>
            <p:cNvSpPr/>
            <p:nvPr/>
          </p:nvSpPr>
          <p:spPr>
            <a:xfrm>
              <a:off x="2295075" y="385677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66"/>
            <p:cNvSpPr/>
            <p:nvPr/>
          </p:nvSpPr>
          <p:spPr>
            <a:xfrm>
              <a:off x="2294850" y="3780375"/>
              <a:ext cx="62625" cy="53475"/>
            </a:xfrm>
            <a:custGeom>
              <a:rect b="b" l="l" r="r" t="t"/>
              <a:pathLst>
                <a:path extrusionOk="0" h="2139" w="2505">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66"/>
            <p:cNvSpPr/>
            <p:nvPr/>
          </p:nvSpPr>
          <p:spPr>
            <a:xfrm>
              <a:off x="2295075" y="3704150"/>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66"/>
            <p:cNvSpPr/>
            <p:nvPr/>
          </p:nvSpPr>
          <p:spPr>
            <a:xfrm>
              <a:off x="2295075" y="3627950"/>
              <a:ext cx="62200" cy="53425"/>
            </a:xfrm>
            <a:custGeom>
              <a:rect b="b" l="l" r="r" t="t"/>
              <a:pathLst>
                <a:path extrusionOk="0" h="2137" w="2488">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66"/>
            <p:cNvSpPr/>
            <p:nvPr/>
          </p:nvSpPr>
          <p:spPr>
            <a:xfrm>
              <a:off x="2295075" y="3551925"/>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66"/>
            <p:cNvSpPr/>
            <p:nvPr/>
          </p:nvSpPr>
          <p:spPr>
            <a:xfrm>
              <a:off x="2295075" y="3475725"/>
              <a:ext cx="62200" cy="53350"/>
            </a:xfrm>
            <a:custGeom>
              <a:rect b="b" l="l" r="r" t="t"/>
              <a:pathLst>
                <a:path extrusionOk="0" h="2134" w="2488">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66"/>
            <p:cNvSpPr/>
            <p:nvPr/>
          </p:nvSpPr>
          <p:spPr>
            <a:xfrm>
              <a:off x="2295075" y="33995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66"/>
            <p:cNvSpPr/>
            <p:nvPr/>
          </p:nvSpPr>
          <p:spPr>
            <a:xfrm>
              <a:off x="2294925" y="3323300"/>
              <a:ext cx="62350" cy="53425"/>
            </a:xfrm>
            <a:custGeom>
              <a:rect b="b" l="l" r="r" t="t"/>
              <a:pathLst>
                <a:path extrusionOk="0" h="2137" w="2494">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66"/>
            <p:cNvSpPr/>
            <p:nvPr/>
          </p:nvSpPr>
          <p:spPr>
            <a:xfrm>
              <a:off x="2294925" y="3247075"/>
              <a:ext cx="62350" cy="53450"/>
            </a:xfrm>
            <a:custGeom>
              <a:rect b="b" l="l" r="r" t="t"/>
              <a:pathLst>
                <a:path extrusionOk="0" h="2138" w="2494">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66"/>
            <p:cNvSpPr/>
            <p:nvPr/>
          </p:nvSpPr>
          <p:spPr>
            <a:xfrm>
              <a:off x="2295075" y="3171075"/>
              <a:ext cx="62200" cy="53275"/>
            </a:xfrm>
            <a:custGeom>
              <a:rect b="b" l="l" r="r" t="t"/>
              <a:pathLst>
                <a:path extrusionOk="0" h="2131" w="2488">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66"/>
            <p:cNvSpPr/>
            <p:nvPr/>
          </p:nvSpPr>
          <p:spPr>
            <a:xfrm>
              <a:off x="22950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66"/>
            <p:cNvSpPr/>
            <p:nvPr/>
          </p:nvSpPr>
          <p:spPr>
            <a:xfrm>
              <a:off x="2218650" y="438987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66"/>
            <p:cNvSpPr/>
            <p:nvPr/>
          </p:nvSpPr>
          <p:spPr>
            <a:xfrm>
              <a:off x="2218650" y="43136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66"/>
            <p:cNvSpPr/>
            <p:nvPr/>
          </p:nvSpPr>
          <p:spPr>
            <a:xfrm>
              <a:off x="2218650" y="42374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66"/>
            <p:cNvSpPr/>
            <p:nvPr/>
          </p:nvSpPr>
          <p:spPr>
            <a:xfrm>
              <a:off x="2218650" y="4161425"/>
              <a:ext cx="62225" cy="53250"/>
            </a:xfrm>
            <a:custGeom>
              <a:rect b="b" l="l" r="r" t="t"/>
              <a:pathLst>
                <a:path extrusionOk="0" h="2130" w="2489">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66"/>
            <p:cNvSpPr/>
            <p:nvPr/>
          </p:nvSpPr>
          <p:spPr>
            <a:xfrm>
              <a:off x="2218650" y="4085225"/>
              <a:ext cx="62225" cy="53350"/>
            </a:xfrm>
            <a:custGeom>
              <a:rect b="b" l="l" r="r" t="t"/>
              <a:pathLst>
                <a:path extrusionOk="0" h="2134" w="2489">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66"/>
            <p:cNvSpPr/>
            <p:nvPr/>
          </p:nvSpPr>
          <p:spPr>
            <a:xfrm>
              <a:off x="2218650" y="4009000"/>
              <a:ext cx="62225" cy="53350"/>
            </a:xfrm>
            <a:custGeom>
              <a:rect b="b" l="l" r="r" t="t"/>
              <a:pathLst>
                <a:path extrusionOk="0" h="2134" w="2489">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66"/>
            <p:cNvSpPr/>
            <p:nvPr/>
          </p:nvSpPr>
          <p:spPr>
            <a:xfrm>
              <a:off x="2218650" y="3932800"/>
              <a:ext cx="62225" cy="53475"/>
            </a:xfrm>
            <a:custGeom>
              <a:rect b="b" l="l" r="r" t="t"/>
              <a:pathLst>
                <a:path extrusionOk="0" h="2139" w="2489">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66"/>
            <p:cNvSpPr/>
            <p:nvPr/>
          </p:nvSpPr>
          <p:spPr>
            <a:xfrm>
              <a:off x="2218650" y="385677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66"/>
            <p:cNvSpPr/>
            <p:nvPr/>
          </p:nvSpPr>
          <p:spPr>
            <a:xfrm>
              <a:off x="2218650" y="3780375"/>
              <a:ext cx="62425" cy="53475"/>
            </a:xfrm>
            <a:custGeom>
              <a:rect b="b" l="l" r="r" t="t"/>
              <a:pathLst>
                <a:path extrusionOk="0" h="2139" w="2497">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66"/>
            <p:cNvSpPr/>
            <p:nvPr/>
          </p:nvSpPr>
          <p:spPr>
            <a:xfrm>
              <a:off x="2218650" y="3704150"/>
              <a:ext cx="62225" cy="53450"/>
            </a:xfrm>
            <a:custGeom>
              <a:rect b="b" l="l" r="r" t="t"/>
              <a:pathLst>
                <a:path extrusionOk="0" h="2138" w="2489">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66"/>
            <p:cNvSpPr/>
            <p:nvPr/>
          </p:nvSpPr>
          <p:spPr>
            <a:xfrm>
              <a:off x="2218650" y="3627950"/>
              <a:ext cx="62225" cy="53425"/>
            </a:xfrm>
            <a:custGeom>
              <a:rect b="b" l="l" r="r" t="t"/>
              <a:pathLst>
                <a:path extrusionOk="0" h="2137" w="2489">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66"/>
            <p:cNvSpPr/>
            <p:nvPr/>
          </p:nvSpPr>
          <p:spPr>
            <a:xfrm>
              <a:off x="2218650" y="3551925"/>
              <a:ext cx="62225" cy="53300"/>
            </a:xfrm>
            <a:custGeom>
              <a:rect b="b" l="l" r="r" t="t"/>
              <a:pathLst>
                <a:path extrusionOk="0" h="2132" w="2489">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66"/>
            <p:cNvSpPr/>
            <p:nvPr/>
          </p:nvSpPr>
          <p:spPr>
            <a:xfrm>
              <a:off x="2218650" y="3475725"/>
              <a:ext cx="62225" cy="53350"/>
            </a:xfrm>
            <a:custGeom>
              <a:rect b="b" l="l" r="r" t="t"/>
              <a:pathLst>
                <a:path extrusionOk="0" h="2134" w="2489">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66"/>
            <p:cNvSpPr/>
            <p:nvPr/>
          </p:nvSpPr>
          <p:spPr>
            <a:xfrm>
              <a:off x="2218650" y="3399500"/>
              <a:ext cx="62425" cy="53350"/>
            </a:xfrm>
            <a:custGeom>
              <a:rect b="b" l="l" r="r" t="t"/>
              <a:pathLst>
                <a:path extrusionOk="0" h="2134" w="2497">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66"/>
            <p:cNvSpPr/>
            <p:nvPr/>
          </p:nvSpPr>
          <p:spPr>
            <a:xfrm>
              <a:off x="2218650" y="3323300"/>
              <a:ext cx="62425" cy="53425"/>
            </a:xfrm>
            <a:custGeom>
              <a:rect b="b" l="l" r="r" t="t"/>
              <a:pathLst>
                <a:path extrusionOk="0" h="2137" w="2497">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66"/>
            <p:cNvSpPr/>
            <p:nvPr/>
          </p:nvSpPr>
          <p:spPr>
            <a:xfrm>
              <a:off x="2218650" y="3247075"/>
              <a:ext cx="62425" cy="53500"/>
            </a:xfrm>
            <a:custGeom>
              <a:rect b="b" l="l" r="r" t="t"/>
              <a:pathLst>
                <a:path extrusionOk="0" h="2140" w="2497">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66"/>
            <p:cNvSpPr/>
            <p:nvPr/>
          </p:nvSpPr>
          <p:spPr>
            <a:xfrm>
              <a:off x="2218650" y="3171075"/>
              <a:ext cx="62225" cy="53300"/>
            </a:xfrm>
            <a:custGeom>
              <a:rect b="b" l="l" r="r" t="t"/>
              <a:pathLst>
                <a:path extrusionOk="0" h="2132" w="2489">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66"/>
            <p:cNvSpPr/>
            <p:nvPr/>
          </p:nvSpPr>
          <p:spPr>
            <a:xfrm>
              <a:off x="2218650" y="2180700"/>
              <a:ext cx="62225" cy="53350"/>
            </a:xfrm>
            <a:custGeom>
              <a:rect b="b" l="l" r="r" t="t"/>
              <a:pathLst>
                <a:path extrusionOk="0" h="2134" w="2489">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66"/>
            <p:cNvSpPr/>
            <p:nvPr/>
          </p:nvSpPr>
          <p:spPr>
            <a:xfrm>
              <a:off x="2218650" y="2028275"/>
              <a:ext cx="62225" cy="53450"/>
            </a:xfrm>
            <a:custGeom>
              <a:rect b="b" l="l" r="r" t="t"/>
              <a:pathLst>
                <a:path extrusionOk="0" h="2138" w="2489">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66"/>
            <p:cNvSpPr/>
            <p:nvPr/>
          </p:nvSpPr>
          <p:spPr>
            <a:xfrm>
              <a:off x="2218650" y="1952050"/>
              <a:ext cx="62225" cy="53450"/>
            </a:xfrm>
            <a:custGeom>
              <a:rect b="b" l="l" r="r" t="t"/>
              <a:pathLst>
                <a:path extrusionOk="0" h="2138" w="2489">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66"/>
            <p:cNvSpPr/>
            <p:nvPr/>
          </p:nvSpPr>
          <p:spPr>
            <a:xfrm>
              <a:off x="2142425" y="4618300"/>
              <a:ext cx="62425" cy="53450"/>
            </a:xfrm>
            <a:custGeom>
              <a:rect b="b" l="l" r="r" t="t"/>
              <a:pathLst>
                <a:path extrusionOk="0" h="2138" w="2497">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66"/>
            <p:cNvSpPr/>
            <p:nvPr/>
          </p:nvSpPr>
          <p:spPr>
            <a:xfrm>
              <a:off x="2142425" y="438987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66"/>
            <p:cNvSpPr/>
            <p:nvPr/>
          </p:nvSpPr>
          <p:spPr>
            <a:xfrm>
              <a:off x="2142425" y="43136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66"/>
            <p:cNvSpPr/>
            <p:nvPr/>
          </p:nvSpPr>
          <p:spPr>
            <a:xfrm>
              <a:off x="2142425" y="42374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66"/>
            <p:cNvSpPr/>
            <p:nvPr/>
          </p:nvSpPr>
          <p:spPr>
            <a:xfrm>
              <a:off x="2142425" y="4161425"/>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66"/>
            <p:cNvSpPr/>
            <p:nvPr/>
          </p:nvSpPr>
          <p:spPr>
            <a:xfrm>
              <a:off x="2142425" y="4085225"/>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66"/>
            <p:cNvSpPr/>
            <p:nvPr/>
          </p:nvSpPr>
          <p:spPr>
            <a:xfrm>
              <a:off x="2142425" y="4009000"/>
              <a:ext cx="62425" cy="53350"/>
            </a:xfrm>
            <a:custGeom>
              <a:rect b="b" l="l" r="r" t="t"/>
              <a:pathLst>
                <a:path extrusionOk="0" h="2134" w="2497">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66"/>
            <p:cNvSpPr/>
            <p:nvPr/>
          </p:nvSpPr>
          <p:spPr>
            <a:xfrm>
              <a:off x="2142425" y="3932800"/>
              <a:ext cx="62425" cy="53475"/>
            </a:xfrm>
            <a:custGeom>
              <a:rect b="b" l="l" r="r" t="t"/>
              <a:pathLst>
                <a:path extrusionOk="0" h="2139" w="2497">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66"/>
            <p:cNvSpPr/>
            <p:nvPr/>
          </p:nvSpPr>
          <p:spPr>
            <a:xfrm>
              <a:off x="2142425" y="385677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66"/>
            <p:cNvSpPr/>
            <p:nvPr/>
          </p:nvSpPr>
          <p:spPr>
            <a:xfrm>
              <a:off x="2142425" y="3780375"/>
              <a:ext cx="62425" cy="53475"/>
            </a:xfrm>
            <a:custGeom>
              <a:rect b="b" l="l" r="r" t="t"/>
              <a:pathLst>
                <a:path extrusionOk="0" h="2139" w="2497">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66"/>
            <p:cNvSpPr/>
            <p:nvPr/>
          </p:nvSpPr>
          <p:spPr>
            <a:xfrm>
              <a:off x="2142425" y="3704150"/>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66"/>
            <p:cNvSpPr/>
            <p:nvPr/>
          </p:nvSpPr>
          <p:spPr>
            <a:xfrm>
              <a:off x="2142425" y="3627950"/>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66"/>
            <p:cNvSpPr/>
            <p:nvPr/>
          </p:nvSpPr>
          <p:spPr>
            <a:xfrm>
              <a:off x="2142425" y="3551925"/>
              <a:ext cx="62425" cy="53300"/>
            </a:xfrm>
            <a:custGeom>
              <a:rect b="b" l="l" r="r" t="t"/>
              <a:pathLst>
                <a:path extrusionOk="0" h="2132" w="2497">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66"/>
            <p:cNvSpPr/>
            <p:nvPr/>
          </p:nvSpPr>
          <p:spPr>
            <a:xfrm>
              <a:off x="2142425" y="3475725"/>
              <a:ext cx="62425" cy="53350"/>
            </a:xfrm>
            <a:custGeom>
              <a:rect b="b" l="l" r="r" t="t"/>
              <a:pathLst>
                <a:path extrusionOk="0" h="2134" w="2497">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66"/>
            <p:cNvSpPr/>
            <p:nvPr/>
          </p:nvSpPr>
          <p:spPr>
            <a:xfrm>
              <a:off x="2142425" y="3399500"/>
              <a:ext cx="62425" cy="53350"/>
            </a:xfrm>
            <a:custGeom>
              <a:rect b="b" l="l" r="r" t="t"/>
              <a:pathLst>
                <a:path extrusionOk="0" h="2134" w="2497">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66"/>
            <p:cNvSpPr/>
            <p:nvPr/>
          </p:nvSpPr>
          <p:spPr>
            <a:xfrm>
              <a:off x="2142425" y="3323300"/>
              <a:ext cx="62425" cy="53425"/>
            </a:xfrm>
            <a:custGeom>
              <a:rect b="b" l="l" r="r" t="t"/>
              <a:pathLst>
                <a:path extrusionOk="0" h="2137" w="2497">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66"/>
            <p:cNvSpPr/>
            <p:nvPr/>
          </p:nvSpPr>
          <p:spPr>
            <a:xfrm>
              <a:off x="2142425" y="3247075"/>
              <a:ext cx="62425" cy="53450"/>
            </a:xfrm>
            <a:custGeom>
              <a:rect b="b" l="l" r="r" t="t"/>
              <a:pathLst>
                <a:path extrusionOk="0" h="2138" w="2497">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66"/>
            <p:cNvSpPr/>
            <p:nvPr/>
          </p:nvSpPr>
          <p:spPr>
            <a:xfrm>
              <a:off x="2142425" y="3171075"/>
              <a:ext cx="62425" cy="53275"/>
            </a:xfrm>
            <a:custGeom>
              <a:rect b="b" l="l" r="r" t="t"/>
              <a:pathLst>
                <a:path extrusionOk="0" h="2131" w="2497">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66"/>
            <p:cNvSpPr/>
            <p:nvPr/>
          </p:nvSpPr>
          <p:spPr>
            <a:xfrm>
              <a:off x="2142425" y="2180700"/>
              <a:ext cx="62425" cy="53350"/>
            </a:xfrm>
            <a:custGeom>
              <a:rect b="b" l="l" r="r" t="t"/>
              <a:pathLst>
                <a:path extrusionOk="0" h="2134" w="2497">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66"/>
            <p:cNvSpPr/>
            <p:nvPr/>
          </p:nvSpPr>
          <p:spPr>
            <a:xfrm>
              <a:off x="2142425" y="2028275"/>
              <a:ext cx="62425" cy="53450"/>
            </a:xfrm>
            <a:custGeom>
              <a:rect b="b" l="l" r="r" t="t"/>
              <a:pathLst>
                <a:path extrusionOk="0" h="2138" w="2497">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66"/>
            <p:cNvSpPr/>
            <p:nvPr/>
          </p:nvSpPr>
          <p:spPr>
            <a:xfrm>
              <a:off x="2142425" y="1952050"/>
              <a:ext cx="62425" cy="53450"/>
            </a:xfrm>
            <a:custGeom>
              <a:rect b="b" l="l" r="r" t="t"/>
              <a:pathLst>
                <a:path extrusionOk="0" h="2138" w="2497">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66"/>
            <p:cNvSpPr/>
            <p:nvPr/>
          </p:nvSpPr>
          <p:spPr>
            <a:xfrm>
              <a:off x="2142425" y="1876050"/>
              <a:ext cx="62425" cy="53275"/>
            </a:xfrm>
            <a:custGeom>
              <a:rect b="b" l="l" r="r" t="t"/>
              <a:pathLst>
                <a:path extrusionOk="0" h="2131" w="2497">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66"/>
            <p:cNvSpPr/>
            <p:nvPr/>
          </p:nvSpPr>
          <p:spPr>
            <a:xfrm>
              <a:off x="2142425" y="179985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66"/>
            <p:cNvSpPr/>
            <p:nvPr/>
          </p:nvSpPr>
          <p:spPr>
            <a:xfrm>
              <a:off x="2142425" y="1571400"/>
              <a:ext cx="62425" cy="53250"/>
            </a:xfrm>
            <a:custGeom>
              <a:rect b="b" l="l" r="r" t="t"/>
              <a:pathLst>
                <a:path extrusionOk="0" h="2130" w="2497">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66"/>
            <p:cNvSpPr/>
            <p:nvPr/>
          </p:nvSpPr>
          <p:spPr>
            <a:xfrm>
              <a:off x="2142425" y="1495200"/>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66"/>
            <p:cNvSpPr/>
            <p:nvPr/>
          </p:nvSpPr>
          <p:spPr>
            <a:xfrm>
              <a:off x="2142425" y="1038125"/>
              <a:ext cx="62425" cy="53325"/>
            </a:xfrm>
            <a:custGeom>
              <a:rect b="b" l="l" r="r" t="t"/>
              <a:pathLst>
                <a:path extrusionOk="0" h="2133"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66"/>
            <p:cNvSpPr/>
            <p:nvPr/>
          </p:nvSpPr>
          <p:spPr>
            <a:xfrm>
              <a:off x="2066425" y="4618300"/>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66"/>
            <p:cNvSpPr/>
            <p:nvPr/>
          </p:nvSpPr>
          <p:spPr>
            <a:xfrm>
              <a:off x="2066425" y="4542300"/>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66"/>
            <p:cNvSpPr/>
            <p:nvPr/>
          </p:nvSpPr>
          <p:spPr>
            <a:xfrm>
              <a:off x="2066425" y="446607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66"/>
            <p:cNvSpPr/>
            <p:nvPr/>
          </p:nvSpPr>
          <p:spPr>
            <a:xfrm>
              <a:off x="2066425" y="438987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66"/>
            <p:cNvSpPr/>
            <p:nvPr/>
          </p:nvSpPr>
          <p:spPr>
            <a:xfrm>
              <a:off x="2066425" y="43136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66"/>
            <p:cNvSpPr/>
            <p:nvPr/>
          </p:nvSpPr>
          <p:spPr>
            <a:xfrm>
              <a:off x="2066425" y="42374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66"/>
            <p:cNvSpPr/>
            <p:nvPr/>
          </p:nvSpPr>
          <p:spPr>
            <a:xfrm>
              <a:off x="2066425" y="4161425"/>
              <a:ext cx="62225" cy="53300"/>
            </a:xfrm>
            <a:custGeom>
              <a:rect b="b" l="l" r="r" t="t"/>
              <a:pathLst>
                <a:path extrusionOk="0" h="2132" w="2489">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66"/>
            <p:cNvSpPr/>
            <p:nvPr/>
          </p:nvSpPr>
          <p:spPr>
            <a:xfrm>
              <a:off x="2066425" y="3704150"/>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66"/>
            <p:cNvSpPr/>
            <p:nvPr/>
          </p:nvSpPr>
          <p:spPr>
            <a:xfrm>
              <a:off x="2066425" y="3627950"/>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66"/>
            <p:cNvSpPr/>
            <p:nvPr/>
          </p:nvSpPr>
          <p:spPr>
            <a:xfrm>
              <a:off x="2066425" y="3551925"/>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66"/>
            <p:cNvSpPr/>
            <p:nvPr/>
          </p:nvSpPr>
          <p:spPr>
            <a:xfrm>
              <a:off x="2066425"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66"/>
            <p:cNvSpPr/>
            <p:nvPr/>
          </p:nvSpPr>
          <p:spPr>
            <a:xfrm>
              <a:off x="2066275" y="3399500"/>
              <a:ext cx="62375" cy="53350"/>
            </a:xfrm>
            <a:custGeom>
              <a:rect b="b" l="l" r="r" t="t"/>
              <a:pathLst>
                <a:path extrusionOk="0" h="2134" w="2495">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66"/>
            <p:cNvSpPr/>
            <p:nvPr/>
          </p:nvSpPr>
          <p:spPr>
            <a:xfrm>
              <a:off x="2066275" y="3323300"/>
              <a:ext cx="62375" cy="53425"/>
            </a:xfrm>
            <a:custGeom>
              <a:rect b="b" l="l" r="r" t="t"/>
              <a:pathLst>
                <a:path extrusionOk="0" h="2137" w="2495">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66"/>
            <p:cNvSpPr/>
            <p:nvPr/>
          </p:nvSpPr>
          <p:spPr>
            <a:xfrm>
              <a:off x="2066275" y="3247075"/>
              <a:ext cx="62375" cy="53450"/>
            </a:xfrm>
            <a:custGeom>
              <a:rect b="b" l="l" r="r" t="t"/>
              <a:pathLst>
                <a:path extrusionOk="0" h="2138" w="2495">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66"/>
            <p:cNvSpPr/>
            <p:nvPr/>
          </p:nvSpPr>
          <p:spPr>
            <a:xfrm>
              <a:off x="206642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66"/>
            <p:cNvSpPr/>
            <p:nvPr/>
          </p:nvSpPr>
          <p:spPr>
            <a:xfrm>
              <a:off x="206642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66"/>
            <p:cNvSpPr/>
            <p:nvPr/>
          </p:nvSpPr>
          <p:spPr>
            <a:xfrm>
              <a:off x="2066425" y="2942425"/>
              <a:ext cx="62225" cy="53450"/>
            </a:xfrm>
            <a:custGeom>
              <a:rect b="b" l="l" r="r" t="t"/>
              <a:pathLst>
                <a:path extrusionOk="0" h="2138" w="2489">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66"/>
            <p:cNvSpPr/>
            <p:nvPr/>
          </p:nvSpPr>
          <p:spPr>
            <a:xfrm>
              <a:off x="206642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66"/>
            <p:cNvSpPr/>
            <p:nvPr/>
          </p:nvSpPr>
          <p:spPr>
            <a:xfrm>
              <a:off x="206642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66"/>
            <p:cNvSpPr/>
            <p:nvPr/>
          </p:nvSpPr>
          <p:spPr>
            <a:xfrm>
              <a:off x="206642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66"/>
            <p:cNvSpPr/>
            <p:nvPr/>
          </p:nvSpPr>
          <p:spPr>
            <a:xfrm>
              <a:off x="206642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66"/>
            <p:cNvSpPr/>
            <p:nvPr/>
          </p:nvSpPr>
          <p:spPr>
            <a:xfrm>
              <a:off x="2066425"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66"/>
            <p:cNvSpPr/>
            <p:nvPr/>
          </p:nvSpPr>
          <p:spPr>
            <a:xfrm>
              <a:off x="2066425"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66"/>
            <p:cNvSpPr/>
            <p:nvPr/>
          </p:nvSpPr>
          <p:spPr>
            <a:xfrm>
              <a:off x="2066425" y="1571400"/>
              <a:ext cx="62225" cy="53250"/>
            </a:xfrm>
            <a:custGeom>
              <a:rect b="b" l="l" r="r" t="t"/>
              <a:pathLst>
                <a:path extrusionOk="0" h="2130" w="2489">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66"/>
            <p:cNvSpPr/>
            <p:nvPr/>
          </p:nvSpPr>
          <p:spPr>
            <a:xfrm>
              <a:off x="2066425"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66"/>
            <p:cNvSpPr/>
            <p:nvPr/>
          </p:nvSpPr>
          <p:spPr>
            <a:xfrm>
              <a:off x="206642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66"/>
            <p:cNvSpPr/>
            <p:nvPr/>
          </p:nvSpPr>
          <p:spPr>
            <a:xfrm>
              <a:off x="206642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66"/>
            <p:cNvSpPr/>
            <p:nvPr/>
          </p:nvSpPr>
          <p:spPr>
            <a:xfrm>
              <a:off x="2066425" y="1038125"/>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66"/>
            <p:cNvSpPr/>
            <p:nvPr/>
          </p:nvSpPr>
          <p:spPr>
            <a:xfrm>
              <a:off x="1990200" y="4542300"/>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66"/>
            <p:cNvSpPr/>
            <p:nvPr/>
          </p:nvSpPr>
          <p:spPr>
            <a:xfrm>
              <a:off x="1990200" y="4466075"/>
              <a:ext cx="62225" cy="53300"/>
            </a:xfrm>
            <a:custGeom>
              <a:rect b="b" l="l" r="r" t="t"/>
              <a:pathLst>
                <a:path extrusionOk="0" h="2132" w="2489">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66"/>
            <p:cNvSpPr/>
            <p:nvPr/>
          </p:nvSpPr>
          <p:spPr>
            <a:xfrm>
              <a:off x="1990200" y="4389875"/>
              <a:ext cx="62225" cy="53350"/>
            </a:xfrm>
            <a:custGeom>
              <a:rect b="b" l="l" r="r" t="t"/>
              <a:pathLst>
                <a:path extrusionOk="0" h="2134" w="2489">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66"/>
            <p:cNvSpPr/>
            <p:nvPr/>
          </p:nvSpPr>
          <p:spPr>
            <a:xfrm>
              <a:off x="1990200" y="3627950"/>
              <a:ext cx="62225" cy="53425"/>
            </a:xfrm>
            <a:custGeom>
              <a:rect b="b" l="l" r="r" t="t"/>
              <a:pathLst>
                <a:path extrusionOk="0" h="2137" w="2489">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66"/>
            <p:cNvSpPr/>
            <p:nvPr/>
          </p:nvSpPr>
          <p:spPr>
            <a:xfrm>
              <a:off x="1990200" y="3551925"/>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66"/>
            <p:cNvSpPr/>
            <p:nvPr/>
          </p:nvSpPr>
          <p:spPr>
            <a:xfrm>
              <a:off x="1990200" y="3475725"/>
              <a:ext cx="62225" cy="53350"/>
            </a:xfrm>
            <a:custGeom>
              <a:rect b="b" l="l" r="r" t="t"/>
              <a:pathLst>
                <a:path extrusionOk="0" h="2134" w="2489">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66"/>
            <p:cNvSpPr/>
            <p:nvPr/>
          </p:nvSpPr>
          <p:spPr>
            <a:xfrm>
              <a:off x="1990200" y="3399500"/>
              <a:ext cx="62225" cy="53350"/>
            </a:xfrm>
            <a:custGeom>
              <a:rect b="b" l="l" r="r" t="t"/>
              <a:pathLst>
                <a:path extrusionOk="0" h="2134" w="2489">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66"/>
            <p:cNvSpPr/>
            <p:nvPr/>
          </p:nvSpPr>
          <p:spPr>
            <a:xfrm>
              <a:off x="1990075" y="3323300"/>
              <a:ext cx="62350" cy="53425"/>
            </a:xfrm>
            <a:custGeom>
              <a:rect b="b" l="l" r="r" t="t"/>
              <a:pathLst>
                <a:path extrusionOk="0" h="2137" w="2494">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66"/>
            <p:cNvSpPr/>
            <p:nvPr/>
          </p:nvSpPr>
          <p:spPr>
            <a:xfrm>
              <a:off x="1990075" y="3247075"/>
              <a:ext cx="62350" cy="53450"/>
            </a:xfrm>
            <a:custGeom>
              <a:rect b="b" l="l" r="r" t="t"/>
              <a:pathLst>
                <a:path extrusionOk="0" h="2138" w="2494">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66"/>
            <p:cNvSpPr/>
            <p:nvPr/>
          </p:nvSpPr>
          <p:spPr>
            <a:xfrm>
              <a:off x="1990200" y="317107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66"/>
            <p:cNvSpPr/>
            <p:nvPr/>
          </p:nvSpPr>
          <p:spPr>
            <a:xfrm>
              <a:off x="1990200" y="2942425"/>
              <a:ext cx="62225" cy="53450"/>
            </a:xfrm>
            <a:custGeom>
              <a:rect b="b" l="l" r="r" t="t"/>
              <a:pathLst>
                <a:path extrusionOk="0" h="2138" w="2489">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66"/>
            <p:cNvSpPr/>
            <p:nvPr/>
          </p:nvSpPr>
          <p:spPr>
            <a:xfrm>
              <a:off x="1990200" y="2866425"/>
              <a:ext cx="62225" cy="53275"/>
            </a:xfrm>
            <a:custGeom>
              <a:rect b="b" l="l" r="r" t="t"/>
              <a:pathLst>
                <a:path extrusionOk="0" h="2131" w="2489">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66"/>
            <p:cNvSpPr/>
            <p:nvPr/>
          </p:nvSpPr>
          <p:spPr>
            <a:xfrm>
              <a:off x="1990200" y="2333125"/>
              <a:ext cx="62225" cy="53450"/>
            </a:xfrm>
            <a:custGeom>
              <a:rect b="b" l="l" r="r" t="t"/>
              <a:pathLst>
                <a:path extrusionOk="0" h="2138" w="2489">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66"/>
            <p:cNvSpPr/>
            <p:nvPr/>
          </p:nvSpPr>
          <p:spPr>
            <a:xfrm>
              <a:off x="199020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66"/>
            <p:cNvSpPr/>
            <p:nvPr/>
          </p:nvSpPr>
          <p:spPr>
            <a:xfrm>
              <a:off x="1990200" y="2180700"/>
              <a:ext cx="62225" cy="53350"/>
            </a:xfrm>
            <a:custGeom>
              <a:rect b="b" l="l" r="r" t="t"/>
              <a:pathLst>
                <a:path extrusionOk="0" h="2134" w="2489">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66"/>
            <p:cNvSpPr/>
            <p:nvPr/>
          </p:nvSpPr>
          <p:spPr>
            <a:xfrm>
              <a:off x="1990200" y="21045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66"/>
            <p:cNvSpPr/>
            <p:nvPr/>
          </p:nvSpPr>
          <p:spPr>
            <a:xfrm>
              <a:off x="1990200" y="2028275"/>
              <a:ext cx="62225" cy="53450"/>
            </a:xfrm>
            <a:custGeom>
              <a:rect b="b" l="l" r="r" t="t"/>
              <a:pathLst>
                <a:path extrusionOk="0" h="2138" w="2489">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66"/>
            <p:cNvSpPr/>
            <p:nvPr/>
          </p:nvSpPr>
          <p:spPr>
            <a:xfrm>
              <a:off x="1990200" y="1952050"/>
              <a:ext cx="62225" cy="53450"/>
            </a:xfrm>
            <a:custGeom>
              <a:rect b="b" l="l" r="r" t="t"/>
              <a:pathLst>
                <a:path extrusionOk="0" h="2138" w="2489">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66"/>
            <p:cNvSpPr/>
            <p:nvPr/>
          </p:nvSpPr>
          <p:spPr>
            <a:xfrm>
              <a:off x="1990200" y="1876050"/>
              <a:ext cx="62225" cy="53275"/>
            </a:xfrm>
            <a:custGeom>
              <a:rect b="b" l="l" r="r" t="t"/>
              <a:pathLst>
                <a:path extrusionOk="0" h="2131" w="2489">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66"/>
            <p:cNvSpPr/>
            <p:nvPr/>
          </p:nvSpPr>
          <p:spPr>
            <a:xfrm>
              <a:off x="1990200" y="179985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66"/>
            <p:cNvSpPr/>
            <p:nvPr/>
          </p:nvSpPr>
          <p:spPr>
            <a:xfrm>
              <a:off x="1990200" y="1647400"/>
              <a:ext cx="62225" cy="53450"/>
            </a:xfrm>
            <a:custGeom>
              <a:rect b="b" l="l" r="r" t="t"/>
              <a:pathLst>
                <a:path extrusionOk="0" h="2138" w="2489">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66"/>
            <p:cNvSpPr/>
            <p:nvPr/>
          </p:nvSpPr>
          <p:spPr>
            <a:xfrm>
              <a:off x="1990200" y="1571400"/>
              <a:ext cx="62225" cy="53250"/>
            </a:xfrm>
            <a:custGeom>
              <a:rect b="b" l="l" r="r" t="t"/>
              <a:pathLst>
                <a:path extrusionOk="0" h="2130" w="2489">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66"/>
            <p:cNvSpPr/>
            <p:nvPr/>
          </p:nvSpPr>
          <p:spPr>
            <a:xfrm>
              <a:off x="1990200" y="1495200"/>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66"/>
            <p:cNvSpPr/>
            <p:nvPr/>
          </p:nvSpPr>
          <p:spPr>
            <a:xfrm>
              <a:off x="1990200" y="141897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66"/>
            <p:cNvSpPr/>
            <p:nvPr/>
          </p:nvSpPr>
          <p:spPr>
            <a:xfrm>
              <a:off x="1990200" y="1114325"/>
              <a:ext cx="62225" cy="53350"/>
            </a:xfrm>
            <a:custGeom>
              <a:rect b="b" l="l" r="r" t="t"/>
              <a:pathLst>
                <a:path extrusionOk="0" h="2134" w="2489">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66"/>
            <p:cNvSpPr/>
            <p:nvPr/>
          </p:nvSpPr>
          <p:spPr>
            <a:xfrm>
              <a:off x="1990200" y="1038125"/>
              <a:ext cx="62225" cy="53325"/>
            </a:xfrm>
            <a:custGeom>
              <a:rect b="b" l="l" r="r" t="t"/>
              <a:pathLst>
                <a:path extrusionOk="0" h="2133" w="2489">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66"/>
            <p:cNvSpPr/>
            <p:nvPr/>
          </p:nvSpPr>
          <p:spPr>
            <a:xfrm>
              <a:off x="1914000" y="3551925"/>
              <a:ext cx="62225" cy="53300"/>
            </a:xfrm>
            <a:custGeom>
              <a:rect b="b" l="l" r="r" t="t"/>
              <a:pathLst>
                <a:path extrusionOk="0" h="2132" w="2489">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66"/>
            <p:cNvSpPr/>
            <p:nvPr/>
          </p:nvSpPr>
          <p:spPr>
            <a:xfrm>
              <a:off x="1914000" y="3475725"/>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66"/>
            <p:cNvSpPr/>
            <p:nvPr/>
          </p:nvSpPr>
          <p:spPr>
            <a:xfrm>
              <a:off x="1914000"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66"/>
            <p:cNvSpPr/>
            <p:nvPr/>
          </p:nvSpPr>
          <p:spPr>
            <a:xfrm>
              <a:off x="1914000" y="3323300"/>
              <a:ext cx="62225" cy="53425"/>
            </a:xfrm>
            <a:custGeom>
              <a:rect b="b" l="l" r="r" t="t"/>
              <a:pathLst>
                <a:path extrusionOk="0" h="2137" w="2489">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66"/>
            <p:cNvSpPr/>
            <p:nvPr/>
          </p:nvSpPr>
          <p:spPr>
            <a:xfrm>
              <a:off x="1914000" y="3247075"/>
              <a:ext cx="62425" cy="53450"/>
            </a:xfrm>
            <a:custGeom>
              <a:rect b="b" l="l" r="r" t="t"/>
              <a:pathLst>
                <a:path extrusionOk="0" h="2138" w="2497">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66"/>
            <p:cNvSpPr/>
            <p:nvPr/>
          </p:nvSpPr>
          <p:spPr>
            <a:xfrm>
              <a:off x="1914000" y="317107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66"/>
            <p:cNvSpPr/>
            <p:nvPr/>
          </p:nvSpPr>
          <p:spPr>
            <a:xfrm>
              <a:off x="1914000" y="2866425"/>
              <a:ext cx="62225" cy="53275"/>
            </a:xfrm>
            <a:custGeom>
              <a:rect b="b" l="l" r="r" t="t"/>
              <a:pathLst>
                <a:path extrusionOk="0" h="2131" w="2489">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66"/>
            <p:cNvSpPr/>
            <p:nvPr/>
          </p:nvSpPr>
          <p:spPr>
            <a:xfrm>
              <a:off x="1914000"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66"/>
            <p:cNvSpPr/>
            <p:nvPr/>
          </p:nvSpPr>
          <p:spPr>
            <a:xfrm>
              <a:off x="1914000"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66"/>
            <p:cNvSpPr/>
            <p:nvPr/>
          </p:nvSpPr>
          <p:spPr>
            <a:xfrm>
              <a:off x="1914000"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66"/>
            <p:cNvSpPr/>
            <p:nvPr/>
          </p:nvSpPr>
          <p:spPr>
            <a:xfrm>
              <a:off x="191400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66"/>
            <p:cNvSpPr/>
            <p:nvPr/>
          </p:nvSpPr>
          <p:spPr>
            <a:xfrm>
              <a:off x="1914000"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66"/>
            <p:cNvSpPr/>
            <p:nvPr/>
          </p:nvSpPr>
          <p:spPr>
            <a:xfrm>
              <a:off x="1914000"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66"/>
            <p:cNvSpPr/>
            <p:nvPr/>
          </p:nvSpPr>
          <p:spPr>
            <a:xfrm>
              <a:off x="1914000"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66"/>
            <p:cNvSpPr/>
            <p:nvPr/>
          </p:nvSpPr>
          <p:spPr>
            <a:xfrm>
              <a:off x="1914000"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66"/>
            <p:cNvSpPr/>
            <p:nvPr/>
          </p:nvSpPr>
          <p:spPr>
            <a:xfrm>
              <a:off x="1914000"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66"/>
            <p:cNvSpPr/>
            <p:nvPr/>
          </p:nvSpPr>
          <p:spPr>
            <a:xfrm>
              <a:off x="1914000" y="11905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66"/>
            <p:cNvSpPr/>
            <p:nvPr/>
          </p:nvSpPr>
          <p:spPr>
            <a:xfrm>
              <a:off x="1914000" y="11143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66"/>
            <p:cNvSpPr/>
            <p:nvPr/>
          </p:nvSpPr>
          <p:spPr>
            <a:xfrm>
              <a:off x="1837775"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66"/>
            <p:cNvSpPr/>
            <p:nvPr/>
          </p:nvSpPr>
          <p:spPr>
            <a:xfrm>
              <a:off x="1837775" y="2866425"/>
              <a:ext cx="62425" cy="53275"/>
            </a:xfrm>
            <a:custGeom>
              <a:rect b="b" l="l" r="r" t="t"/>
              <a:pathLst>
                <a:path extrusionOk="0" h="2131" w="2497">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66"/>
            <p:cNvSpPr/>
            <p:nvPr/>
          </p:nvSpPr>
          <p:spPr>
            <a:xfrm>
              <a:off x="1837775" y="2714000"/>
              <a:ext cx="62425" cy="53350"/>
            </a:xfrm>
            <a:custGeom>
              <a:rect b="b" l="l" r="r" t="t"/>
              <a:pathLst>
                <a:path extrusionOk="0" h="2134"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66"/>
            <p:cNvSpPr/>
            <p:nvPr/>
          </p:nvSpPr>
          <p:spPr>
            <a:xfrm>
              <a:off x="1837775" y="2637775"/>
              <a:ext cx="62425" cy="53450"/>
            </a:xfrm>
            <a:custGeom>
              <a:rect b="b" l="l" r="r" t="t"/>
              <a:pathLst>
                <a:path extrusionOk="0" h="2138" w="2497">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66"/>
            <p:cNvSpPr/>
            <p:nvPr/>
          </p:nvSpPr>
          <p:spPr>
            <a:xfrm>
              <a:off x="1837775" y="2561575"/>
              <a:ext cx="62425" cy="53425"/>
            </a:xfrm>
            <a:custGeom>
              <a:rect b="b" l="l" r="r" t="t"/>
              <a:pathLst>
                <a:path extrusionOk="0" h="2137" w="2497">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66"/>
            <p:cNvSpPr/>
            <p:nvPr/>
          </p:nvSpPr>
          <p:spPr>
            <a:xfrm>
              <a:off x="1837775" y="2485550"/>
              <a:ext cx="62425" cy="53300"/>
            </a:xfrm>
            <a:custGeom>
              <a:rect b="b" l="l" r="r" t="t"/>
              <a:pathLst>
                <a:path extrusionOk="0" h="2132" w="2497">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66"/>
            <p:cNvSpPr/>
            <p:nvPr/>
          </p:nvSpPr>
          <p:spPr>
            <a:xfrm>
              <a:off x="1837775" y="2409350"/>
              <a:ext cx="62425" cy="53350"/>
            </a:xfrm>
            <a:custGeom>
              <a:rect b="b" l="l" r="r" t="t"/>
              <a:pathLst>
                <a:path extrusionOk="0" h="2134"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66"/>
            <p:cNvSpPr/>
            <p:nvPr/>
          </p:nvSpPr>
          <p:spPr>
            <a:xfrm>
              <a:off x="1837775"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66"/>
            <p:cNvSpPr/>
            <p:nvPr/>
          </p:nvSpPr>
          <p:spPr>
            <a:xfrm>
              <a:off x="1837775"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66"/>
            <p:cNvSpPr/>
            <p:nvPr/>
          </p:nvSpPr>
          <p:spPr>
            <a:xfrm>
              <a:off x="1837775"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66"/>
            <p:cNvSpPr/>
            <p:nvPr/>
          </p:nvSpPr>
          <p:spPr>
            <a:xfrm>
              <a:off x="1837775" y="2104500"/>
              <a:ext cx="62425" cy="53325"/>
            </a:xfrm>
            <a:custGeom>
              <a:rect b="b" l="l" r="r" t="t"/>
              <a:pathLst>
                <a:path extrusionOk="0" h="2133" w="2497">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66"/>
            <p:cNvSpPr/>
            <p:nvPr/>
          </p:nvSpPr>
          <p:spPr>
            <a:xfrm>
              <a:off x="1837775"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66"/>
            <p:cNvSpPr/>
            <p:nvPr/>
          </p:nvSpPr>
          <p:spPr>
            <a:xfrm>
              <a:off x="1837775"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66"/>
            <p:cNvSpPr/>
            <p:nvPr/>
          </p:nvSpPr>
          <p:spPr>
            <a:xfrm>
              <a:off x="1837775"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66"/>
            <p:cNvSpPr/>
            <p:nvPr/>
          </p:nvSpPr>
          <p:spPr>
            <a:xfrm>
              <a:off x="1837775"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66"/>
            <p:cNvSpPr/>
            <p:nvPr/>
          </p:nvSpPr>
          <p:spPr>
            <a:xfrm>
              <a:off x="1837775"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66"/>
            <p:cNvSpPr/>
            <p:nvPr/>
          </p:nvSpPr>
          <p:spPr>
            <a:xfrm>
              <a:off x="1837775" y="11905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66"/>
            <p:cNvSpPr/>
            <p:nvPr/>
          </p:nvSpPr>
          <p:spPr>
            <a:xfrm>
              <a:off x="1837775" y="1114325"/>
              <a:ext cx="62425" cy="53350"/>
            </a:xfrm>
            <a:custGeom>
              <a:rect b="b" l="l" r="r" t="t"/>
              <a:pathLst>
                <a:path extrusionOk="0" h="2134" w="2497">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66"/>
            <p:cNvSpPr/>
            <p:nvPr/>
          </p:nvSpPr>
          <p:spPr>
            <a:xfrm>
              <a:off x="1761775" y="3171075"/>
              <a:ext cx="62225" cy="53275"/>
            </a:xfrm>
            <a:custGeom>
              <a:rect b="b" l="l" r="r" t="t"/>
              <a:pathLst>
                <a:path extrusionOk="0" h="2131" w="2489">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66"/>
            <p:cNvSpPr/>
            <p:nvPr/>
          </p:nvSpPr>
          <p:spPr>
            <a:xfrm>
              <a:off x="1761775"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66"/>
            <p:cNvSpPr/>
            <p:nvPr/>
          </p:nvSpPr>
          <p:spPr>
            <a:xfrm>
              <a:off x="1761775"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66"/>
            <p:cNvSpPr/>
            <p:nvPr/>
          </p:nvSpPr>
          <p:spPr>
            <a:xfrm>
              <a:off x="1761775"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66"/>
            <p:cNvSpPr/>
            <p:nvPr/>
          </p:nvSpPr>
          <p:spPr>
            <a:xfrm>
              <a:off x="1761775" y="2485550"/>
              <a:ext cx="62225" cy="53300"/>
            </a:xfrm>
            <a:custGeom>
              <a:rect b="b" l="l" r="r" t="t"/>
              <a:pathLst>
                <a:path extrusionOk="0" h="2132" w="2489">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66"/>
            <p:cNvSpPr/>
            <p:nvPr/>
          </p:nvSpPr>
          <p:spPr>
            <a:xfrm>
              <a:off x="1761775"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66"/>
            <p:cNvSpPr/>
            <p:nvPr/>
          </p:nvSpPr>
          <p:spPr>
            <a:xfrm>
              <a:off x="1761775"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66"/>
            <p:cNvSpPr/>
            <p:nvPr/>
          </p:nvSpPr>
          <p:spPr>
            <a:xfrm>
              <a:off x="1761775"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66"/>
            <p:cNvSpPr/>
            <p:nvPr/>
          </p:nvSpPr>
          <p:spPr>
            <a:xfrm>
              <a:off x="1761775"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66"/>
            <p:cNvSpPr/>
            <p:nvPr/>
          </p:nvSpPr>
          <p:spPr>
            <a:xfrm>
              <a:off x="1761775"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66"/>
            <p:cNvSpPr/>
            <p:nvPr/>
          </p:nvSpPr>
          <p:spPr>
            <a:xfrm>
              <a:off x="1761775"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66"/>
            <p:cNvSpPr/>
            <p:nvPr/>
          </p:nvSpPr>
          <p:spPr>
            <a:xfrm>
              <a:off x="1761775"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66"/>
            <p:cNvSpPr/>
            <p:nvPr/>
          </p:nvSpPr>
          <p:spPr>
            <a:xfrm>
              <a:off x="1761775" y="164740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66"/>
            <p:cNvSpPr/>
            <p:nvPr/>
          </p:nvSpPr>
          <p:spPr>
            <a:xfrm>
              <a:off x="1761775"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66"/>
            <p:cNvSpPr/>
            <p:nvPr/>
          </p:nvSpPr>
          <p:spPr>
            <a:xfrm>
              <a:off x="1761775" y="11905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66"/>
            <p:cNvSpPr/>
            <p:nvPr/>
          </p:nvSpPr>
          <p:spPr>
            <a:xfrm>
              <a:off x="1761775" y="11143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66"/>
            <p:cNvSpPr/>
            <p:nvPr/>
          </p:nvSpPr>
          <p:spPr>
            <a:xfrm>
              <a:off x="1685550" y="3018650"/>
              <a:ext cx="62225" cy="53425"/>
            </a:xfrm>
            <a:custGeom>
              <a:rect b="b" l="l" r="r" t="t"/>
              <a:pathLst>
                <a:path extrusionOk="0" h="2137" w="2489">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66"/>
            <p:cNvSpPr/>
            <p:nvPr/>
          </p:nvSpPr>
          <p:spPr>
            <a:xfrm>
              <a:off x="1685550"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66"/>
            <p:cNvSpPr/>
            <p:nvPr/>
          </p:nvSpPr>
          <p:spPr>
            <a:xfrm>
              <a:off x="1685550" y="2866425"/>
              <a:ext cx="62225" cy="53275"/>
            </a:xfrm>
            <a:custGeom>
              <a:rect b="b" l="l" r="r" t="t"/>
              <a:pathLst>
                <a:path extrusionOk="0" h="2131" w="2489">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66"/>
            <p:cNvSpPr/>
            <p:nvPr/>
          </p:nvSpPr>
          <p:spPr>
            <a:xfrm>
              <a:off x="168555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66"/>
            <p:cNvSpPr/>
            <p:nvPr/>
          </p:nvSpPr>
          <p:spPr>
            <a:xfrm>
              <a:off x="168555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66"/>
            <p:cNvSpPr/>
            <p:nvPr/>
          </p:nvSpPr>
          <p:spPr>
            <a:xfrm>
              <a:off x="16855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66"/>
            <p:cNvSpPr/>
            <p:nvPr/>
          </p:nvSpPr>
          <p:spPr>
            <a:xfrm>
              <a:off x="16855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66"/>
            <p:cNvSpPr/>
            <p:nvPr/>
          </p:nvSpPr>
          <p:spPr>
            <a:xfrm>
              <a:off x="1685550"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66"/>
            <p:cNvSpPr/>
            <p:nvPr/>
          </p:nvSpPr>
          <p:spPr>
            <a:xfrm>
              <a:off x="168555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66"/>
            <p:cNvSpPr/>
            <p:nvPr/>
          </p:nvSpPr>
          <p:spPr>
            <a:xfrm>
              <a:off x="168555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66"/>
            <p:cNvSpPr/>
            <p:nvPr/>
          </p:nvSpPr>
          <p:spPr>
            <a:xfrm>
              <a:off x="168555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66"/>
            <p:cNvSpPr/>
            <p:nvPr/>
          </p:nvSpPr>
          <p:spPr>
            <a:xfrm>
              <a:off x="16855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66"/>
            <p:cNvSpPr/>
            <p:nvPr/>
          </p:nvSpPr>
          <p:spPr>
            <a:xfrm>
              <a:off x="1685550"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66"/>
            <p:cNvSpPr/>
            <p:nvPr/>
          </p:nvSpPr>
          <p:spPr>
            <a:xfrm>
              <a:off x="16855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66"/>
            <p:cNvSpPr/>
            <p:nvPr/>
          </p:nvSpPr>
          <p:spPr>
            <a:xfrm>
              <a:off x="16855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66"/>
            <p:cNvSpPr/>
            <p:nvPr/>
          </p:nvSpPr>
          <p:spPr>
            <a:xfrm>
              <a:off x="1685550" y="11143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66"/>
            <p:cNvSpPr/>
            <p:nvPr/>
          </p:nvSpPr>
          <p:spPr>
            <a:xfrm>
              <a:off x="1609350" y="2942425"/>
              <a:ext cx="62200" cy="53450"/>
            </a:xfrm>
            <a:custGeom>
              <a:rect b="b" l="l" r="r" t="t"/>
              <a:pathLst>
                <a:path extrusionOk="0" h="2138" w="2488">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66"/>
            <p:cNvSpPr/>
            <p:nvPr/>
          </p:nvSpPr>
          <p:spPr>
            <a:xfrm>
              <a:off x="1609350" y="2866425"/>
              <a:ext cx="62200" cy="53275"/>
            </a:xfrm>
            <a:custGeom>
              <a:rect b="b" l="l" r="r" t="t"/>
              <a:pathLst>
                <a:path extrusionOk="0" h="2131" w="2488">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66"/>
            <p:cNvSpPr/>
            <p:nvPr/>
          </p:nvSpPr>
          <p:spPr>
            <a:xfrm>
              <a:off x="16093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66"/>
            <p:cNvSpPr/>
            <p:nvPr/>
          </p:nvSpPr>
          <p:spPr>
            <a:xfrm>
              <a:off x="160935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66"/>
            <p:cNvSpPr/>
            <p:nvPr/>
          </p:nvSpPr>
          <p:spPr>
            <a:xfrm>
              <a:off x="160935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66"/>
            <p:cNvSpPr/>
            <p:nvPr/>
          </p:nvSpPr>
          <p:spPr>
            <a:xfrm>
              <a:off x="1609350" y="2333125"/>
              <a:ext cx="62200" cy="53450"/>
            </a:xfrm>
            <a:custGeom>
              <a:rect b="b" l="l" r="r" t="t"/>
              <a:pathLst>
                <a:path extrusionOk="0" h="2138" w="2488">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66"/>
            <p:cNvSpPr/>
            <p:nvPr/>
          </p:nvSpPr>
          <p:spPr>
            <a:xfrm>
              <a:off x="1609350"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66"/>
            <p:cNvSpPr/>
            <p:nvPr/>
          </p:nvSpPr>
          <p:spPr>
            <a:xfrm>
              <a:off x="160935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66"/>
            <p:cNvSpPr/>
            <p:nvPr/>
          </p:nvSpPr>
          <p:spPr>
            <a:xfrm>
              <a:off x="160935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66"/>
            <p:cNvSpPr/>
            <p:nvPr/>
          </p:nvSpPr>
          <p:spPr>
            <a:xfrm>
              <a:off x="1609350" y="2028275"/>
              <a:ext cx="62200" cy="53450"/>
            </a:xfrm>
            <a:custGeom>
              <a:rect b="b" l="l" r="r" t="t"/>
              <a:pathLst>
                <a:path extrusionOk="0" h="2138" w="2488">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66"/>
            <p:cNvSpPr/>
            <p:nvPr/>
          </p:nvSpPr>
          <p:spPr>
            <a:xfrm>
              <a:off x="16093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66"/>
            <p:cNvSpPr/>
            <p:nvPr/>
          </p:nvSpPr>
          <p:spPr>
            <a:xfrm>
              <a:off x="160935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66"/>
            <p:cNvSpPr/>
            <p:nvPr/>
          </p:nvSpPr>
          <p:spPr>
            <a:xfrm>
              <a:off x="16093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66"/>
            <p:cNvSpPr/>
            <p:nvPr/>
          </p:nvSpPr>
          <p:spPr>
            <a:xfrm>
              <a:off x="1609350" y="1647400"/>
              <a:ext cx="62200" cy="53450"/>
            </a:xfrm>
            <a:custGeom>
              <a:rect b="b" l="l" r="r" t="t"/>
              <a:pathLst>
                <a:path extrusionOk="0" h="2138" w="2488">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66"/>
            <p:cNvSpPr/>
            <p:nvPr/>
          </p:nvSpPr>
          <p:spPr>
            <a:xfrm>
              <a:off x="16093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66"/>
            <p:cNvSpPr/>
            <p:nvPr/>
          </p:nvSpPr>
          <p:spPr>
            <a:xfrm>
              <a:off x="16093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66"/>
            <p:cNvSpPr/>
            <p:nvPr/>
          </p:nvSpPr>
          <p:spPr>
            <a:xfrm>
              <a:off x="1609350"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66"/>
            <p:cNvSpPr/>
            <p:nvPr/>
          </p:nvSpPr>
          <p:spPr>
            <a:xfrm>
              <a:off x="1609350" y="11143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66"/>
            <p:cNvSpPr/>
            <p:nvPr/>
          </p:nvSpPr>
          <p:spPr>
            <a:xfrm>
              <a:off x="1533125" y="2942425"/>
              <a:ext cx="62425" cy="53450"/>
            </a:xfrm>
            <a:custGeom>
              <a:rect b="b" l="l" r="r" t="t"/>
              <a:pathLst>
                <a:path extrusionOk="0" h="2138" w="2497">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66"/>
            <p:cNvSpPr/>
            <p:nvPr/>
          </p:nvSpPr>
          <p:spPr>
            <a:xfrm>
              <a:off x="1533125"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66"/>
            <p:cNvSpPr/>
            <p:nvPr/>
          </p:nvSpPr>
          <p:spPr>
            <a:xfrm>
              <a:off x="1533125" y="2561575"/>
              <a:ext cx="62425" cy="53425"/>
            </a:xfrm>
            <a:custGeom>
              <a:rect b="b" l="l" r="r" t="t"/>
              <a:pathLst>
                <a:path extrusionOk="0" h="2137" w="2497">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66"/>
            <p:cNvSpPr/>
            <p:nvPr/>
          </p:nvSpPr>
          <p:spPr>
            <a:xfrm>
              <a:off x="1533125"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66"/>
            <p:cNvSpPr/>
            <p:nvPr/>
          </p:nvSpPr>
          <p:spPr>
            <a:xfrm>
              <a:off x="1533125" y="2409350"/>
              <a:ext cx="62425" cy="53350"/>
            </a:xfrm>
            <a:custGeom>
              <a:rect b="b" l="l" r="r" t="t"/>
              <a:pathLst>
                <a:path extrusionOk="0" h="2134"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66"/>
            <p:cNvSpPr/>
            <p:nvPr/>
          </p:nvSpPr>
          <p:spPr>
            <a:xfrm>
              <a:off x="1533125" y="2333125"/>
              <a:ext cx="62425" cy="53450"/>
            </a:xfrm>
            <a:custGeom>
              <a:rect b="b" l="l" r="r" t="t"/>
              <a:pathLst>
                <a:path extrusionOk="0" h="2138" w="2497">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66"/>
            <p:cNvSpPr/>
            <p:nvPr/>
          </p:nvSpPr>
          <p:spPr>
            <a:xfrm>
              <a:off x="1533125" y="2256925"/>
              <a:ext cx="62575" cy="53425"/>
            </a:xfrm>
            <a:custGeom>
              <a:rect b="b" l="l" r="r" t="t"/>
              <a:pathLst>
                <a:path extrusionOk="0" h="2137" w="2503">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66"/>
            <p:cNvSpPr/>
            <p:nvPr/>
          </p:nvSpPr>
          <p:spPr>
            <a:xfrm>
              <a:off x="1533125" y="2180700"/>
              <a:ext cx="62425" cy="53350"/>
            </a:xfrm>
            <a:custGeom>
              <a:rect b="b" l="l" r="r" t="t"/>
              <a:pathLst>
                <a:path extrusionOk="0" h="2134" w="2497">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66"/>
            <p:cNvSpPr/>
            <p:nvPr/>
          </p:nvSpPr>
          <p:spPr>
            <a:xfrm>
              <a:off x="1533125" y="21045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66"/>
            <p:cNvSpPr/>
            <p:nvPr/>
          </p:nvSpPr>
          <p:spPr>
            <a:xfrm>
              <a:off x="1533125" y="2028275"/>
              <a:ext cx="62425" cy="53450"/>
            </a:xfrm>
            <a:custGeom>
              <a:rect b="b" l="l" r="r" t="t"/>
              <a:pathLst>
                <a:path extrusionOk="0" h="2138" w="2497">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66"/>
            <p:cNvSpPr/>
            <p:nvPr/>
          </p:nvSpPr>
          <p:spPr>
            <a:xfrm>
              <a:off x="1533125" y="1952050"/>
              <a:ext cx="62425" cy="53450"/>
            </a:xfrm>
            <a:custGeom>
              <a:rect b="b" l="l" r="r" t="t"/>
              <a:pathLst>
                <a:path extrusionOk="0" h="2138" w="2497">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66"/>
            <p:cNvSpPr/>
            <p:nvPr/>
          </p:nvSpPr>
          <p:spPr>
            <a:xfrm>
              <a:off x="1533125" y="1876050"/>
              <a:ext cx="62425" cy="53275"/>
            </a:xfrm>
            <a:custGeom>
              <a:rect b="b" l="l" r="r" t="t"/>
              <a:pathLst>
                <a:path extrusionOk="0" h="2131" w="2497">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66"/>
            <p:cNvSpPr/>
            <p:nvPr/>
          </p:nvSpPr>
          <p:spPr>
            <a:xfrm>
              <a:off x="1533125"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66"/>
            <p:cNvSpPr/>
            <p:nvPr/>
          </p:nvSpPr>
          <p:spPr>
            <a:xfrm>
              <a:off x="1533125"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66"/>
            <p:cNvSpPr/>
            <p:nvPr/>
          </p:nvSpPr>
          <p:spPr>
            <a:xfrm>
              <a:off x="1533125" y="164740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66"/>
            <p:cNvSpPr/>
            <p:nvPr/>
          </p:nvSpPr>
          <p:spPr>
            <a:xfrm>
              <a:off x="1533125" y="1342750"/>
              <a:ext cx="62425" cy="53450"/>
            </a:xfrm>
            <a:custGeom>
              <a:rect b="b" l="l" r="r" t="t"/>
              <a:pathLst>
                <a:path extrusionOk="0" h="2138" w="2497">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66"/>
            <p:cNvSpPr/>
            <p:nvPr/>
          </p:nvSpPr>
          <p:spPr>
            <a:xfrm>
              <a:off x="1456925"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66"/>
            <p:cNvSpPr/>
            <p:nvPr/>
          </p:nvSpPr>
          <p:spPr>
            <a:xfrm>
              <a:off x="1456925" y="2790200"/>
              <a:ext cx="62425" cy="53350"/>
            </a:xfrm>
            <a:custGeom>
              <a:rect b="b" l="l" r="r" t="t"/>
              <a:pathLst>
                <a:path extrusionOk="0" h="2134" w="2497">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66"/>
            <p:cNvSpPr/>
            <p:nvPr/>
          </p:nvSpPr>
          <p:spPr>
            <a:xfrm>
              <a:off x="1456925"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66"/>
            <p:cNvSpPr/>
            <p:nvPr/>
          </p:nvSpPr>
          <p:spPr>
            <a:xfrm>
              <a:off x="1456925"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66"/>
            <p:cNvSpPr/>
            <p:nvPr/>
          </p:nvSpPr>
          <p:spPr>
            <a:xfrm>
              <a:off x="1456925" y="2561575"/>
              <a:ext cx="62425" cy="53425"/>
            </a:xfrm>
            <a:custGeom>
              <a:rect b="b" l="l" r="r" t="t"/>
              <a:pathLst>
                <a:path extrusionOk="0" h="2137" w="2497">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66"/>
            <p:cNvSpPr/>
            <p:nvPr/>
          </p:nvSpPr>
          <p:spPr>
            <a:xfrm>
              <a:off x="1456925" y="2485550"/>
              <a:ext cx="62425" cy="53300"/>
            </a:xfrm>
            <a:custGeom>
              <a:rect b="b" l="l" r="r" t="t"/>
              <a:pathLst>
                <a:path extrusionOk="0" h="2132" w="2497">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66"/>
            <p:cNvSpPr/>
            <p:nvPr/>
          </p:nvSpPr>
          <p:spPr>
            <a:xfrm>
              <a:off x="1456925" y="2409350"/>
              <a:ext cx="62425" cy="53350"/>
            </a:xfrm>
            <a:custGeom>
              <a:rect b="b" l="l" r="r" t="t"/>
              <a:pathLst>
                <a:path extrusionOk="0" h="2134"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66"/>
            <p:cNvSpPr/>
            <p:nvPr/>
          </p:nvSpPr>
          <p:spPr>
            <a:xfrm>
              <a:off x="1456925"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66"/>
            <p:cNvSpPr/>
            <p:nvPr/>
          </p:nvSpPr>
          <p:spPr>
            <a:xfrm>
              <a:off x="145692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66"/>
            <p:cNvSpPr/>
            <p:nvPr/>
          </p:nvSpPr>
          <p:spPr>
            <a:xfrm>
              <a:off x="1456925" y="2180700"/>
              <a:ext cx="62425" cy="53350"/>
            </a:xfrm>
            <a:custGeom>
              <a:rect b="b" l="l" r="r" t="t"/>
              <a:pathLst>
                <a:path extrusionOk="0" h="2134" w="2497">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66"/>
            <p:cNvSpPr/>
            <p:nvPr/>
          </p:nvSpPr>
          <p:spPr>
            <a:xfrm>
              <a:off x="1456925"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66"/>
            <p:cNvSpPr/>
            <p:nvPr/>
          </p:nvSpPr>
          <p:spPr>
            <a:xfrm>
              <a:off x="1456925" y="2028275"/>
              <a:ext cx="62425" cy="53450"/>
            </a:xfrm>
            <a:custGeom>
              <a:rect b="b" l="l" r="r" t="t"/>
              <a:pathLst>
                <a:path extrusionOk="0" h="2138" w="2497">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66"/>
            <p:cNvSpPr/>
            <p:nvPr/>
          </p:nvSpPr>
          <p:spPr>
            <a:xfrm>
              <a:off x="1456925" y="1952050"/>
              <a:ext cx="62425" cy="53450"/>
            </a:xfrm>
            <a:custGeom>
              <a:rect b="b" l="l" r="r" t="t"/>
              <a:pathLst>
                <a:path extrusionOk="0" h="2138" w="2497">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66"/>
            <p:cNvSpPr/>
            <p:nvPr/>
          </p:nvSpPr>
          <p:spPr>
            <a:xfrm>
              <a:off x="1456925"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66"/>
            <p:cNvSpPr/>
            <p:nvPr/>
          </p:nvSpPr>
          <p:spPr>
            <a:xfrm>
              <a:off x="1456925" y="1799850"/>
              <a:ext cx="62425" cy="53325"/>
            </a:xfrm>
            <a:custGeom>
              <a:rect b="b" l="l" r="r" t="t"/>
              <a:pathLst>
                <a:path extrusionOk="0" h="2133" w="2497">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66"/>
            <p:cNvSpPr/>
            <p:nvPr/>
          </p:nvSpPr>
          <p:spPr>
            <a:xfrm>
              <a:off x="1456925"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66"/>
            <p:cNvSpPr/>
            <p:nvPr/>
          </p:nvSpPr>
          <p:spPr>
            <a:xfrm>
              <a:off x="1456925" y="1647400"/>
              <a:ext cx="62425" cy="53450"/>
            </a:xfrm>
            <a:custGeom>
              <a:rect b="b" l="l" r="r" t="t"/>
              <a:pathLst>
                <a:path extrusionOk="0" h="2138" w="2497">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66"/>
            <p:cNvSpPr/>
            <p:nvPr/>
          </p:nvSpPr>
          <p:spPr>
            <a:xfrm>
              <a:off x="1456925" y="1571400"/>
              <a:ext cx="62425" cy="53250"/>
            </a:xfrm>
            <a:custGeom>
              <a:rect b="b" l="l" r="r" t="t"/>
              <a:pathLst>
                <a:path extrusionOk="0" h="2130" w="2497">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66"/>
            <p:cNvSpPr/>
            <p:nvPr/>
          </p:nvSpPr>
          <p:spPr>
            <a:xfrm>
              <a:off x="1456925" y="1266550"/>
              <a:ext cx="62425" cy="53450"/>
            </a:xfrm>
            <a:custGeom>
              <a:rect b="b" l="l" r="r" t="t"/>
              <a:pathLst>
                <a:path extrusionOk="0" h="2138" w="2497">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66"/>
            <p:cNvSpPr/>
            <p:nvPr/>
          </p:nvSpPr>
          <p:spPr>
            <a:xfrm>
              <a:off x="1380900"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66"/>
            <p:cNvSpPr/>
            <p:nvPr/>
          </p:nvSpPr>
          <p:spPr>
            <a:xfrm>
              <a:off x="1380900"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66"/>
            <p:cNvSpPr/>
            <p:nvPr/>
          </p:nvSpPr>
          <p:spPr>
            <a:xfrm>
              <a:off x="1380900"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66"/>
            <p:cNvSpPr/>
            <p:nvPr/>
          </p:nvSpPr>
          <p:spPr>
            <a:xfrm>
              <a:off x="13809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66"/>
            <p:cNvSpPr/>
            <p:nvPr/>
          </p:nvSpPr>
          <p:spPr>
            <a:xfrm>
              <a:off x="1380900"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66"/>
            <p:cNvSpPr/>
            <p:nvPr/>
          </p:nvSpPr>
          <p:spPr>
            <a:xfrm>
              <a:off x="13809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66"/>
            <p:cNvSpPr/>
            <p:nvPr/>
          </p:nvSpPr>
          <p:spPr>
            <a:xfrm>
              <a:off x="13809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66"/>
            <p:cNvSpPr/>
            <p:nvPr/>
          </p:nvSpPr>
          <p:spPr>
            <a:xfrm>
              <a:off x="1380900"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66"/>
            <p:cNvSpPr/>
            <p:nvPr/>
          </p:nvSpPr>
          <p:spPr>
            <a:xfrm>
              <a:off x="1380900"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66"/>
            <p:cNvSpPr/>
            <p:nvPr/>
          </p:nvSpPr>
          <p:spPr>
            <a:xfrm>
              <a:off x="1380900"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66"/>
            <p:cNvSpPr/>
            <p:nvPr/>
          </p:nvSpPr>
          <p:spPr>
            <a:xfrm>
              <a:off x="1380900"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66"/>
            <p:cNvSpPr/>
            <p:nvPr/>
          </p:nvSpPr>
          <p:spPr>
            <a:xfrm>
              <a:off x="138090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66"/>
            <p:cNvSpPr/>
            <p:nvPr/>
          </p:nvSpPr>
          <p:spPr>
            <a:xfrm>
              <a:off x="138090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66"/>
            <p:cNvSpPr/>
            <p:nvPr/>
          </p:nvSpPr>
          <p:spPr>
            <a:xfrm>
              <a:off x="1380900"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66"/>
            <p:cNvSpPr/>
            <p:nvPr/>
          </p:nvSpPr>
          <p:spPr>
            <a:xfrm>
              <a:off x="138090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66"/>
            <p:cNvSpPr/>
            <p:nvPr/>
          </p:nvSpPr>
          <p:spPr>
            <a:xfrm>
              <a:off x="138090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66"/>
            <p:cNvSpPr/>
            <p:nvPr/>
          </p:nvSpPr>
          <p:spPr>
            <a:xfrm>
              <a:off x="138090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66"/>
            <p:cNvSpPr/>
            <p:nvPr/>
          </p:nvSpPr>
          <p:spPr>
            <a:xfrm>
              <a:off x="13809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66"/>
            <p:cNvSpPr/>
            <p:nvPr/>
          </p:nvSpPr>
          <p:spPr>
            <a:xfrm>
              <a:off x="130470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66"/>
            <p:cNvSpPr/>
            <p:nvPr/>
          </p:nvSpPr>
          <p:spPr>
            <a:xfrm>
              <a:off x="1304700" y="2485550"/>
              <a:ext cx="62200" cy="53300"/>
            </a:xfrm>
            <a:custGeom>
              <a:rect b="b" l="l" r="r" t="t"/>
              <a:pathLst>
                <a:path extrusionOk="0" h="2132" w="2488">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66"/>
            <p:cNvSpPr/>
            <p:nvPr/>
          </p:nvSpPr>
          <p:spPr>
            <a:xfrm>
              <a:off x="1304700" y="2409350"/>
              <a:ext cx="62200" cy="53350"/>
            </a:xfrm>
            <a:custGeom>
              <a:rect b="b" l="l" r="r" t="t"/>
              <a:pathLst>
                <a:path extrusionOk="0" h="2134"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66"/>
            <p:cNvSpPr/>
            <p:nvPr/>
          </p:nvSpPr>
          <p:spPr>
            <a:xfrm>
              <a:off x="13047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66"/>
            <p:cNvSpPr/>
            <p:nvPr/>
          </p:nvSpPr>
          <p:spPr>
            <a:xfrm>
              <a:off x="130470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66"/>
            <p:cNvSpPr/>
            <p:nvPr/>
          </p:nvSpPr>
          <p:spPr>
            <a:xfrm>
              <a:off x="1304700" y="2180700"/>
              <a:ext cx="62200" cy="53350"/>
            </a:xfrm>
            <a:custGeom>
              <a:rect b="b" l="l" r="r" t="t"/>
              <a:pathLst>
                <a:path extrusionOk="0" h="2134" w="2488">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66"/>
            <p:cNvSpPr/>
            <p:nvPr/>
          </p:nvSpPr>
          <p:spPr>
            <a:xfrm>
              <a:off x="1304700" y="21045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66"/>
            <p:cNvSpPr/>
            <p:nvPr/>
          </p:nvSpPr>
          <p:spPr>
            <a:xfrm>
              <a:off x="130470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66"/>
            <p:cNvSpPr/>
            <p:nvPr/>
          </p:nvSpPr>
          <p:spPr>
            <a:xfrm>
              <a:off x="130470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66"/>
            <p:cNvSpPr/>
            <p:nvPr/>
          </p:nvSpPr>
          <p:spPr>
            <a:xfrm>
              <a:off x="1304700" y="1876050"/>
              <a:ext cx="62200" cy="53275"/>
            </a:xfrm>
            <a:custGeom>
              <a:rect b="b" l="l" r="r" t="t"/>
              <a:pathLst>
                <a:path extrusionOk="0" h="2131" w="2488">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66"/>
            <p:cNvSpPr/>
            <p:nvPr/>
          </p:nvSpPr>
          <p:spPr>
            <a:xfrm>
              <a:off x="1304700" y="17998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66"/>
            <p:cNvSpPr/>
            <p:nvPr/>
          </p:nvSpPr>
          <p:spPr>
            <a:xfrm>
              <a:off x="130470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66"/>
            <p:cNvSpPr/>
            <p:nvPr/>
          </p:nvSpPr>
          <p:spPr>
            <a:xfrm>
              <a:off x="130470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66"/>
            <p:cNvSpPr/>
            <p:nvPr/>
          </p:nvSpPr>
          <p:spPr>
            <a:xfrm>
              <a:off x="130470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66"/>
            <p:cNvSpPr/>
            <p:nvPr/>
          </p:nvSpPr>
          <p:spPr>
            <a:xfrm>
              <a:off x="13047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66"/>
            <p:cNvSpPr/>
            <p:nvPr/>
          </p:nvSpPr>
          <p:spPr>
            <a:xfrm>
              <a:off x="13047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66"/>
            <p:cNvSpPr/>
            <p:nvPr/>
          </p:nvSpPr>
          <p:spPr>
            <a:xfrm>
              <a:off x="1304700" y="119055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66"/>
            <p:cNvSpPr/>
            <p:nvPr/>
          </p:nvSpPr>
          <p:spPr>
            <a:xfrm>
              <a:off x="1228475"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66"/>
            <p:cNvSpPr/>
            <p:nvPr/>
          </p:nvSpPr>
          <p:spPr>
            <a:xfrm>
              <a:off x="1228475"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66"/>
            <p:cNvSpPr/>
            <p:nvPr/>
          </p:nvSpPr>
          <p:spPr>
            <a:xfrm>
              <a:off x="1228475"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66"/>
            <p:cNvSpPr/>
            <p:nvPr/>
          </p:nvSpPr>
          <p:spPr>
            <a:xfrm>
              <a:off x="1228475" y="2485550"/>
              <a:ext cx="62225" cy="53300"/>
            </a:xfrm>
            <a:custGeom>
              <a:rect b="b" l="l" r="r" t="t"/>
              <a:pathLst>
                <a:path extrusionOk="0" h="2132" w="2489">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66"/>
            <p:cNvSpPr/>
            <p:nvPr/>
          </p:nvSpPr>
          <p:spPr>
            <a:xfrm>
              <a:off x="1228475"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66"/>
            <p:cNvSpPr/>
            <p:nvPr/>
          </p:nvSpPr>
          <p:spPr>
            <a:xfrm>
              <a:off x="1228475"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66"/>
            <p:cNvSpPr/>
            <p:nvPr/>
          </p:nvSpPr>
          <p:spPr>
            <a:xfrm>
              <a:off x="1228475"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66"/>
            <p:cNvSpPr/>
            <p:nvPr/>
          </p:nvSpPr>
          <p:spPr>
            <a:xfrm>
              <a:off x="1228475"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66"/>
            <p:cNvSpPr/>
            <p:nvPr/>
          </p:nvSpPr>
          <p:spPr>
            <a:xfrm>
              <a:off x="1228475"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66"/>
            <p:cNvSpPr/>
            <p:nvPr/>
          </p:nvSpPr>
          <p:spPr>
            <a:xfrm>
              <a:off x="122847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66"/>
            <p:cNvSpPr/>
            <p:nvPr/>
          </p:nvSpPr>
          <p:spPr>
            <a:xfrm>
              <a:off x="122847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66"/>
            <p:cNvSpPr/>
            <p:nvPr/>
          </p:nvSpPr>
          <p:spPr>
            <a:xfrm>
              <a:off x="1228475"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66"/>
            <p:cNvSpPr/>
            <p:nvPr/>
          </p:nvSpPr>
          <p:spPr>
            <a:xfrm>
              <a:off x="12284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66"/>
            <p:cNvSpPr/>
            <p:nvPr/>
          </p:nvSpPr>
          <p:spPr>
            <a:xfrm>
              <a:off x="12284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66"/>
            <p:cNvSpPr/>
            <p:nvPr/>
          </p:nvSpPr>
          <p:spPr>
            <a:xfrm>
              <a:off x="122847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66"/>
            <p:cNvSpPr/>
            <p:nvPr/>
          </p:nvSpPr>
          <p:spPr>
            <a:xfrm>
              <a:off x="12284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66"/>
            <p:cNvSpPr/>
            <p:nvPr/>
          </p:nvSpPr>
          <p:spPr>
            <a:xfrm>
              <a:off x="1228475"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66"/>
            <p:cNvSpPr/>
            <p:nvPr/>
          </p:nvSpPr>
          <p:spPr>
            <a:xfrm>
              <a:off x="1228475"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66"/>
            <p:cNvSpPr/>
            <p:nvPr/>
          </p:nvSpPr>
          <p:spPr>
            <a:xfrm>
              <a:off x="1152275" y="2561575"/>
              <a:ext cx="62400" cy="53425"/>
            </a:xfrm>
            <a:custGeom>
              <a:rect b="b" l="l" r="r" t="t"/>
              <a:pathLst>
                <a:path extrusionOk="0" h="2137" w="2496">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66"/>
            <p:cNvSpPr/>
            <p:nvPr/>
          </p:nvSpPr>
          <p:spPr>
            <a:xfrm>
              <a:off x="1152275" y="2485550"/>
              <a:ext cx="62400" cy="53300"/>
            </a:xfrm>
            <a:custGeom>
              <a:rect b="b" l="l" r="r" t="t"/>
              <a:pathLst>
                <a:path extrusionOk="0" h="2132" w="2496">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66"/>
            <p:cNvSpPr/>
            <p:nvPr/>
          </p:nvSpPr>
          <p:spPr>
            <a:xfrm>
              <a:off x="1152275" y="2409350"/>
              <a:ext cx="62400" cy="53350"/>
            </a:xfrm>
            <a:custGeom>
              <a:rect b="b" l="l" r="r" t="t"/>
              <a:pathLst>
                <a:path extrusionOk="0" h="2134" w="2496">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66"/>
            <p:cNvSpPr/>
            <p:nvPr/>
          </p:nvSpPr>
          <p:spPr>
            <a:xfrm>
              <a:off x="1152275"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66"/>
            <p:cNvSpPr/>
            <p:nvPr/>
          </p:nvSpPr>
          <p:spPr>
            <a:xfrm>
              <a:off x="1152275"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66"/>
            <p:cNvSpPr/>
            <p:nvPr/>
          </p:nvSpPr>
          <p:spPr>
            <a:xfrm>
              <a:off x="1152275" y="2180700"/>
              <a:ext cx="62400" cy="53350"/>
            </a:xfrm>
            <a:custGeom>
              <a:rect b="b" l="l" r="r" t="t"/>
              <a:pathLst>
                <a:path extrusionOk="0" h="2134" w="2496">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66"/>
            <p:cNvSpPr/>
            <p:nvPr/>
          </p:nvSpPr>
          <p:spPr>
            <a:xfrm>
              <a:off x="1152275" y="210450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66"/>
            <p:cNvSpPr/>
            <p:nvPr/>
          </p:nvSpPr>
          <p:spPr>
            <a:xfrm>
              <a:off x="1152275"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66"/>
            <p:cNvSpPr/>
            <p:nvPr/>
          </p:nvSpPr>
          <p:spPr>
            <a:xfrm>
              <a:off x="1152275"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66"/>
            <p:cNvSpPr/>
            <p:nvPr/>
          </p:nvSpPr>
          <p:spPr>
            <a:xfrm>
              <a:off x="1152275"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66"/>
            <p:cNvSpPr/>
            <p:nvPr/>
          </p:nvSpPr>
          <p:spPr>
            <a:xfrm>
              <a:off x="1152275" y="1799850"/>
              <a:ext cx="62400" cy="53325"/>
            </a:xfrm>
            <a:custGeom>
              <a:rect b="b" l="l" r="r" t="t"/>
              <a:pathLst>
                <a:path extrusionOk="0" h="2133" w="2496">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66"/>
            <p:cNvSpPr/>
            <p:nvPr/>
          </p:nvSpPr>
          <p:spPr>
            <a:xfrm>
              <a:off x="1152275" y="1723625"/>
              <a:ext cx="62400" cy="53350"/>
            </a:xfrm>
            <a:custGeom>
              <a:rect b="b" l="l" r="r" t="t"/>
              <a:pathLst>
                <a:path extrusionOk="0" h="2134" w="2496">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66"/>
            <p:cNvSpPr/>
            <p:nvPr/>
          </p:nvSpPr>
          <p:spPr>
            <a:xfrm>
              <a:off x="11522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66"/>
            <p:cNvSpPr/>
            <p:nvPr/>
          </p:nvSpPr>
          <p:spPr>
            <a:xfrm>
              <a:off x="1152275"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66"/>
            <p:cNvSpPr/>
            <p:nvPr/>
          </p:nvSpPr>
          <p:spPr>
            <a:xfrm>
              <a:off x="1152275"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66"/>
            <p:cNvSpPr/>
            <p:nvPr/>
          </p:nvSpPr>
          <p:spPr>
            <a:xfrm>
              <a:off x="1076050"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66"/>
            <p:cNvSpPr/>
            <p:nvPr/>
          </p:nvSpPr>
          <p:spPr>
            <a:xfrm>
              <a:off x="1076050"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66"/>
            <p:cNvSpPr/>
            <p:nvPr/>
          </p:nvSpPr>
          <p:spPr>
            <a:xfrm>
              <a:off x="1076050" y="2256925"/>
              <a:ext cx="62575" cy="53425"/>
            </a:xfrm>
            <a:custGeom>
              <a:rect b="b" l="l" r="r" t="t"/>
              <a:pathLst>
                <a:path extrusionOk="0" h="2137" w="2503">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66"/>
            <p:cNvSpPr/>
            <p:nvPr/>
          </p:nvSpPr>
          <p:spPr>
            <a:xfrm>
              <a:off x="1076050"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66"/>
            <p:cNvSpPr/>
            <p:nvPr/>
          </p:nvSpPr>
          <p:spPr>
            <a:xfrm>
              <a:off x="1076050"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66"/>
            <p:cNvSpPr/>
            <p:nvPr/>
          </p:nvSpPr>
          <p:spPr>
            <a:xfrm>
              <a:off x="1076050"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66"/>
            <p:cNvSpPr/>
            <p:nvPr/>
          </p:nvSpPr>
          <p:spPr>
            <a:xfrm>
              <a:off x="1076050"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66"/>
            <p:cNvSpPr/>
            <p:nvPr/>
          </p:nvSpPr>
          <p:spPr>
            <a:xfrm>
              <a:off x="1076050" y="1876050"/>
              <a:ext cx="62425" cy="53275"/>
            </a:xfrm>
            <a:custGeom>
              <a:rect b="b" l="l" r="r" t="t"/>
              <a:pathLst>
                <a:path extrusionOk="0" h="2131" w="2497">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66"/>
            <p:cNvSpPr/>
            <p:nvPr/>
          </p:nvSpPr>
          <p:spPr>
            <a:xfrm>
              <a:off x="1076050"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66"/>
            <p:cNvSpPr/>
            <p:nvPr/>
          </p:nvSpPr>
          <p:spPr>
            <a:xfrm>
              <a:off x="1076050"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66"/>
            <p:cNvSpPr/>
            <p:nvPr/>
          </p:nvSpPr>
          <p:spPr>
            <a:xfrm>
              <a:off x="1076050"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66"/>
            <p:cNvSpPr/>
            <p:nvPr/>
          </p:nvSpPr>
          <p:spPr>
            <a:xfrm>
              <a:off x="1076050" y="1571400"/>
              <a:ext cx="62425" cy="53250"/>
            </a:xfrm>
            <a:custGeom>
              <a:rect b="b" l="l" r="r" t="t"/>
              <a:pathLst>
                <a:path extrusionOk="0" h="2130" w="2497">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66"/>
            <p:cNvSpPr/>
            <p:nvPr/>
          </p:nvSpPr>
          <p:spPr>
            <a:xfrm>
              <a:off x="1076050"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66"/>
            <p:cNvSpPr/>
            <p:nvPr/>
          </p:nvSpPr>
          <p:spPr>
            <a:xfrm>
              <a:off x="1076050"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66"/>
            <p:cNvSpPr/>
            <p:nvPr/>
          </p:nvSpPr>
          <p:spPr>
            <a:xfrm>
              <a:off x="1076050"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66"/>
            <p:cNvSpPr/>
            <p:nvPr/>
          </p:nvSpPr>
          <p:spPr>
            <a:xfrm>
              <a:off x="1000050"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66"/>
            <p:cNvSpPr/>
            <p:nvPr/>
          </p:nvSpPr>
          <p:spPr>
            <a:xfrm>
              <a:off x="1000050" y="2028275"/>
              <a:ext cx="62200" cy="53450"/>
            </a:xfrm>
            <a:custGeom>
              <a:rect b="b" l="l" r="r" t="t"/>
              <a:pathLst>
                <a:path extrusionOk="0" h="2138" w="2488">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66"/>
            <p:cNvSpPr/>
            <p:nvPr/>
          </p:nvSpPr>
          <p:spPr>
            <a:xfrm>
              <a:off x="1000050"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66"/>
            <p:cNvSpPr/>
            <p:nvPr/>
          </p:nvSpPr>
          <p:spPr>
            <a:xfrm>
              <a:off x="1000050"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66"/>
            <p:cNvSpPr/>
            <p:nvPr/>
          </p:nvSpPr>
          <p:spPr>
            <a:xfrm>
              <a:off x="1000050"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66"/>
            <p:cNvSpPr/>
            <p:nvPr/>
          </p:nvSpPr>
          <p:spPr>
            <a:xfrm>
              <a:off x="1000050"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66"/>
            <p:cNvSpPr/>
            <p:nvPr/>
          </p:nvSpPr>
          <p:spPr>
            <a:xfrm>
              <a:off x="1000050" y="164740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66"/>
            <p:cNvSpPr/>
            <p:nvPr/>
          </p:nvSpPr>
          <p:spPr>
            <a:xfrm>
              <a:off x="1000050"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66"/>
            <p:cNvSpPr/>
            <p:nvPr/>
          </p:nvSpPr>
          <p:spPr>
            <a:xfrm>
              <a:off x="1000050" y="1342750"/>
              <a:ext cx="62200" cy="53450"/>
            </a:xfrm>
            <a:custGeom>
              <a:rect b="b" l="l" r="r" t="t"/>
              <a:pathLst>
                <a:path extrusionOk="0" h="2138" w="2488">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66"/>
            <p:cNvSpPr/>
            <p:nvPr/>
          </p:nvSpPr>
          <p:spPr>
            <a:xfrm>
              <a:off x="923825"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66"/>
            <p:cNvSpPr/>
            <p:nvPr/>
          </p:nvSpPr>
          <p:spPr>
            <a:xfrm>
              <a:off x="923825"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66"/>
            <p:cNvSpPr/>
            <p:nvPr/>
          </p:nvSpPr>
          <p:spPr>
            <a:xfrm>
              <a:off x="923825"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66"/>
            <p:cNvSpPr/>
            <p:nvPr/>
          </p:nvSpPr>
          <p:spPr>
            <a:xfrm>
              <a:off x="92382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66"/>
            <p:cNvSpPr/>
            <p:nvPr/>
          </p:nvSpPr>
          <p:spPr>
            <a:xfrm>
              <a:off x="92382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66"/>
            <p:cNvSpPr/>
            <p:nvPr/>
          </p:nvSpPr>
          <p:spPr>
            <a:xfrm>
              <a:off x="923825" y="1647400"/>
              <a:ext cx="62225" cy="53450"/>
            </a:xfrm>
            <a:custGeom>
              <a:rect b="b" l="l" r="r" t="t"/>
              <a:pathLst>
                <a:path extrusionOk="0" h="2138" w="2489">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66"/>
            <p:cNvSpPr/>
            <p:nvPr/>
          </p:nvSpPr>
          <p:spPr>
            <a:xfrm>
              <a:off x="92382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66"/>
            <p:cNvSpPr/>
            <p:nvPr/>
          </p:nvSpPr>
          <p:spPr>
            <a:xfrm>
              <a:off x="8476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66"/>
            <p:cNvSpPr/>
            <p:nvPr/>
          </p:nvSpPr>
          <p:spPr>
            <a:xfrm>
              <a:off x="8476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66"/>
            <p:cNvSpPr/>
            <p:nvPr/>
          </p:nvSpPr>
          <p:spPr>
            <a:xfrm>
              <a:off x="8476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66"/>
            <p:cNvSpPr/>
            <p:nvPr/>
          </p:nvSpPr>
          <p:spPr>
            <a:xfrm>
              <a:off x="8476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66"/>
            <p:cNvSpPr/>
            <p:nvPr/>
          </p:nvSpPr>
          <p:spPr>
            <a:xfrm>
              <a:off x="8476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66"/>
            <p:cNvSpPr/>
            <p:nvPr/>
          </p:nvSpPr>
          <p:spPr>
            <a:xfrm>
              <a:off x="8476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66"/>
            <p:cNvSpPr/>
            <p:nvPr/>
          </p:nvSpPr>
          <p:spPr>
            <a:xfrm>
              <a:off x="771400" y="179985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66"/>
            <p:cNvSpPr/>
            <p:nvPr/>
          </p:nvSpPr>
          <p:spPr>
            <a:xfrm>
              <a:off x="771400" y="172362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66"/>
            <p:cNvSpPr/>
            <p:nvPr/>
          </p:nvSpPr>
          <p:spPr>
            <a:xfrm>
              <a:off x="771400" y="1647400"/>
              <a:ext cx="62425" cy="53450"/>
            </a:xfrm>
            <a:custGeom>
              <a:rect b="b" l="l" r="r" t="t"/>
              <a:pathLst>
                <a:path extrusionOk="0" h="2138" w="2497">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66"/>
            <p:cNvSpPr/>
            <p:nvPr/>
          </p:nvSpPr>
          <p:spPr>
            <a:xfrm>
              <a:off x="771400"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66"/>
            <p:cNvSpPr/>
            <p:nvPr/>
          </p:nvSpPr>
          <p:spPr>
            <a:xfrm>
              <a:off x="695200" y="1799850"/>
              <a:ext cx="62200" cy="53325"/>
            </a:xfrm>
            <a:custGeom>
              <a:rect b="b" l="l" r="r" t="t"/>
              <a:pathLst>
                <a:path extrusionOk="0" h="2133" w="2488">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66"/>
            <p:cNvSpPr/>
            <p:nvPr/>
          </p:nvSpPr>
          <p:spPr>
            <a:xfrm>
              <a:off x="695200" y="1723625"/>
              <a:ext cx="62200" cy="53350"/>
            </a:xfrm>
            <a:custGeom>
              <a:rect b="b" l="l" r="r" t="t"/>
              <a:pathLst>
                <a:path extrusionOk="0" h="2134" w="2488">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66"/>
            <p:cNvSpPr/>
            <p:nvPr/>
          </p:nvSpPr>
          <p:spPr>
            <a:xfrm>
              <a:off x="69520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66"/>
            <p:cNvSpPr/>
            <p:nvPr/>
          </p:nvSpPr>
          <p:spPr>
            <a:xfrm>
              <a:off x="695200" y="1571400"/>
              <a:ext cx="62200" cy="53250"/>
            </a:xfrm>
            <a:custGeom>
              <a:rect b="b" l="l" r="r" t="t"/>
              <a:pathLst>
                <a:path extrusionOk="0" h="2130" w="2488">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66"/>
            <p:cNvSpPr/>
            <p:nvPr/>
          </p:nvSpPr>
          <p:spPr>
            <a:xfrm>
              <a:off x="618975"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66"/>
            <p:cNvSpPr/>
            <p:nvPr/>
          </p:nvSpPr>
          <p:spPr>
            <a:xfrm>
              <a:off x="618975"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66"/>
            <p:cNvSpPr/>
            <p:nvPr/>
          </p:nvSpPr>
          <p:spPr>
            <a:xfrm>
              <a:off x="618975" y="1647400"/>
              <a:ext cx="62225" cy="53450"/>
            </a:xfrm>
            <a:custGeom>
              <a:rect b="b" l="l" r="r" t="t"/>
              <a:pathLst>
                <a:path extrusionOk="0" h="2138" w="2489">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66"/>
            <p:cNvSpPr/>
            <p:nvPr/>
          </p:nvSpPr>
          <p:spPr>
            <a:xfrm>
              <a:off x="618975"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66"/>
            <p:cNvSpPr/>
            <p:nvPr/>
          </p:nvSpPr>
          <p:spPr>
            <a:xfrm>
              <a:off x="542775"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66"/>
            <p:cNvSpPr/>
            <p:nvPr/>
          </p:nvSpPr>
          <p:spPr>
            <a:xfrm>
              <a:off x="542775"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66"/>
            <p:cNvSpPr/>
            <p:nvPr/>
          </p:nvSpPr>
          <p:spPr>
            <a:xfrm>
              <a:off x="542775" y="164740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66"/>
            <p:cNvSpPr/>
            <p:nvPr/>
          </p:nvSpPr>
          <p:spPr>
            <a:xfrm>
              <a:off x="542775" y="1571400"/>
              <a:ext cx="62400" cy="53250"/>
            </a:xfrm>
            <a:custGeom>
              <a:rect b="b" l="l" r="r" t="t"/>
              <a:pathLst>
                <a:path extrusionOk="0" h="2130" w="2496">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66"/>
            <p:cNvSpPr/>
            <p:nvPr/>
          </p:nvSpPr>
          <p:spPr>
            <a:xfrm>
              <a:off x="466550" y="1799850"/>
              <a:ext cx="62425" cy="53325"/>
            </a:xfrm>
            <a:custGeom>
              <a:rect b="b" l="l" r="r" t="t"/>
              <a:pathLst>
                <a:path extrusionOk="0" h="2133" w="2497">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66"/>
            <p:cNvSpPr/>
            <p:nvPr/>
          </p:nvSpPr>
          <p:spPr>
            <a:xfrm>
              <a:off x="466550" y="1723625"/>
              <a:ext cx="62425" cy="53350"/>
            </a:xfrm>
            <a:custGeom>
              <a:rect b="b" l="l" r="r" t="t"/>
              <a:pathLst>
                <a:path extrusionOk="0" h="2134" w="2497">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66"/>
            <p:cNvSpPr/>
            <p:nvPr/>
          </p:nvSpPr>
          <p:spPr>
            <a:xfrm>
              <a:off x="466550" y="1647400"/>
              <a:ext cx="62425" cy="53450"/>
            </a:xfrm>
            <a:custGeom>
              <a:rect b="b" l="l" r="r" t="t"/>
              <a:pathLst>
                <a:path extrusionOk="0" h="2138" w="2497">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66"/>
            <p:cNvSpPr/>
            <p:nvPr/>
          </p:nvSpPr>
          <p:spPr>
            <a:xfrm>
              <a:off x="466550" y="1571400"/>
              <a:ext cx="62425" cy="53250"/>
            </a:xfrm>
            <a:custGeom>
              <a:rect b="b" l="l" r="r" t="t"/>
              <a:pathLst>
                <a:path extrusionOk="0" h="2130" w="2497">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66"/>
            <p:cNvSpPr/>
            <p:nvPr/>
          </p:nvSpPr>
          <p:spPr>
            <a:xfrm>
              <a:off x="390550" y="1876050"/>
              <a:ext cx="62350" cy="53275"/>
            </a:xfrm>
            <a:custGeom>
              <a:rect b="b" l="l" r="r" t="t"/>
              <a:pathLst>
                <a:path extrusionOk="0" h="2131" w="2494">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66"/>
            <p:cNvSpPr/>
            <p:nvPr/>
          </p:nvSpPr>
          <p:spPr>
            <a:xfrm>
              <a:off x="390550" y="1799825"/>
              <a:ext cx="62350" cy="53300"/>
            </a:xfrm>
            <a:custGeom>
              <a:rect b="b" l="l" r="r" t="t"/>
              <a:pathLst>
                <a:path extrusionOk="0" h="2132" w="2494">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66"/>
            <p:cNvSpPr/>
            <p:nvPr/>
          </p:nvSpPr>
          <p:spPr>
            <a:xfrm>
              <a:off x="390550" y="1723625"/>
              <a:ext cx="62400" cy="53350"/>
            </a:xfrm>
            <a:custGeom>
              <a:rect b="b" l="l" r="r" t="t"/>
              <a:pathLst>
                <a:path extrusionOk="0" h="2134" w="2496">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66"/>
            <p:cNvSpPr/>
            <p:nvPr/>
          </p:nvSpPr>
          <p:spPr>
            <a:xfrm>
              <a:off x="39055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66"/>
            <p:cNvSpPr/>
            <p:nvPr/>
          </p:nvSpPr>
          <p:spPr>
            <a:xfrm>
              <a:off x="390550" y="1571400"/>
              <a:ext cx="62350" cy="53275"/>
            </a:xfrm>
            <a:custGeom>
              <a:rect b="b" l="l" r="r" t="t"/>
              <a:pathLst>
                <a:path extrusionOk="0" h="2131" w="2494">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66"/>
            <p:cNvSpPr/>
            <p:nvPr/>
          </p:nvSpPr>
          <p:spPr>
            <a:xfrm>
              <a:off x="314325" y="1952050"/>
              <a:ext cx="62225" cy="53450"/>
            </a:xfrm>
            <a:custGeom>
              <a:rect b="b" l="l" r="r" t="t"/>
              <a:pathLst>
                <a:path extrusionOk="0" h="2138" w="2489">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66"/>
            <p:cNvSpPr/>
            <p:nvPr/>
          </p:nvSpPr>
          <p:spPr>
            <a:xfrm>
              <a:off x="314325" y="1876050"/>
              <a:ext cx="62225" cy="53275"/>
            </a:xfrm>
            <a:custGeom>
              <a:rect b="b" l="l" r="r" t="t"/>
              <a:pathLst>
                <a:path extrusionOk="0" h="2131" w="2489">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66"/>
            <p:cNvSpPr/>
            <p:nvPr/>
          </p:nvSpPr>
          <p:spPr>
            <a:xfrm>
              <a:off x="314325" y="1799850"/>
              <a:ext cx="62225" cy="53325"/>
            </a:xfrm>
            <a:custGeom>
              <a:rect b="b" l="l" r="r" t="t"/>
              <a:pathLst>
                <a:path extrusionOk="0" h="2133" w="2489">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66"/>
            <p:cNvSpPr/>
            <p:nvPr/>
          </p:nvSpPr>
          <p:spPr>
            <a:xfrm>
              <a:off x="314325" y="1723625"/>
              <a:ext cx="62225" cy="53350"/>
            </a:xfrm>
            <a:custGeom>
              <a:rect b="b" l="l" r="r" t="t"/>
              <a:pathLst>
                <a:path extrusionOk="0" h="2134" w="2489">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66"/>
            <p:cNvSpPr/>
            <p:nvPr/>
          </p:nvSpPr>
          <p:spPr>
            <a:xfrm>
              <a:off x="314325" y="1647400"/>
              <a:ext cx="62225" cy="53450"/>
            </a:xfrm>
            <a:custGeom>
              <a:rect b="b" l="l" r="r" t="t"/>
              <a:pathLst>
                <a:path extrusionOk="0" h="2138" w="2489">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66"/>
            <p:cNvSpPr/>
            <p:nvPr/>
          </p:nvSpPr>
          <p:spPr>
            <a:xfrm>
              <a:off x="314325" y="1571400"/>
              <a:ext cx="62150" cy="53250"/>
            </a:xfrm>
            <a:custGeom>
              <a:rect b="b" l="l" r="r" t="t"/>
              <a:pathLst>
                <a:path extrusionOk="0" h="2130" w="2486">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66"/>
            <p:cNvSpPr/>
            <p:nvPr/>
          </p:nvSpPr>
          <p:spPr>
            <a:xfrm>
              <a:off x="238125" y="1952050"/>
              <a:ext cx="62200" cy="53450"/>
            </a:xfrm>
            <a:custGeom>
              <a:rect b="b" l="l" r="r" t="t"/>
              <a:pathLst>
                <a:path extrusionOk="0" h="2138" w="2488">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66"/>
            <p:cNvSpPr/>
            <p:nvPr/>
          </p:nvSpPr>
          <p:spPr>
            <a:xfrm>
              <a:off x="238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66"/>
            <p:cNvSpPr/>
            <p:nvPr/>
          </p:nvSpPr>
          <p:spPr>
            <a:xfrm>
              <a:off x="238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66"/>
            <p:cNvSpPr/>
            <p:nvPr/>
          </p:nvSpPr>
          <p:spPr>
            <a:xfrm>
              <a:off x="238125"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66"/>
            <p:cNvSpPr/>
            <p:nvPr/>
          </p:nvSpPr>
          <p:spPr>
            <a:xfrm>
              <a:off x="4427825" y="2637775"/>
              <a:ext cx="62425" cy="53450"/>
            </a:xfrm>
            <a:custGeom>
              <a:rect b="b" l="l" r="r" t="t"/>
              <a:pathLst>
                <a:path extrusionOk="0" h="2138" w="2497">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66"/>
            <p:cNvSpPr/>
            <p:nvPr/>
          </p:nvSpPr>
          <p:spPr>
            <a:xfrm>
              <a:off x="4427825" y="2714000"/>
              <a:ext cx="62425" cy="53350"/>
            </a:xfrm>
            <a:custGeom>
              <a:rect b="b" l="l" r="r" t="t"/>
              <a:pathLst>
                <a:path extrusionOk="0" h="2134"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66"/>
            <p:cNvSpPr/>
            <p:nvPr/>
          </p:nvSpPr>
          <p:spPr>
            <a:xfrm>
              <a:off x="4504050"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66"/>
            <p:cNvSpPr/>
            <p:nvPr/>
          </p:nvSpPr>
          <p:spPr>
            <a:xfrm>
              <a:off x="4504050" y="2866425"/>
              <a:ext cx="62200" cy="53275"/>
            </a:xfrm>
            <a:custGeom>
              <a:rect b="b" l="l" r="r" t="t"/>
              <a:pathLst>
                <a:path extrusionOk="0" h="2131" w="2488">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66"/>
            <p:cNvSpPr/>
            <p:nvPr/>
          </p:nvSpPr>
          <p:spPr>
            <a:xfrm>
              <a:off x="458025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66"/>
            <p:cNvSpPr/>
            <p:nvPr/>
          </p:nvSpPr>
          <p:spPr>
            <a:xfrm>
              <a:off x="4504050" y="2790200"/>
              <a:ext cx="62200" cy="53350"/>
            </a:xfrm>
            <a:custGeom>
              <a:rect b="b" l="l" r="r" t="t"/>
              <a:pathLst>
                <a:path extrusionOk="0" h="2134" w="2488">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66"/>
            <p:cNvSpPr/>
            <p:nvPr/>
          </p:nvSpPr>
          <p:spPr>
            <a:xfrm>
              <a:off x="5113350" y="14952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66"/>
            <p:cNvSpPr/>
            <p:nvPr/>
          </p:nvSpPr>
          <p:spPr>
            <a:xfrm>
              <a:off x="5113350" y="1571400"/>
              <a:ext cx="62400" cy="53250"/>
            </a:xfrm>
            <a:custGeom>
              <a:rect b="b" l="l" r="r" t="t"/>
              <a:pathLst>
                <a:path extrusionOk="0" h="2130" w="2496">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66"/>
            <p:cNvSpPr/>
            <p:nvPr/>
          </p:nvSpPr>
          <p:spPr>
            <a:xfrm>
              <a:off x="5113350" y="164740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66"/>
            <p:cNvSpPr/>
            <p:nvPr/>
          </p:nvSpPr>
          <p:spPr>
            <a:xfrm>
              <a:off x="5113350" y="172362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66"/>
            <p:cNvSpPr/>
            <p:nvPr/>
          </p:nvSpPr>
          <p:spPr>
            <a:xfrm>
              <a:off x="5113350" y="179985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66"/>
            <p:cNvSpPr/>
            <p:nvPr/>
          </p:nvSpPr>
          <p:spPr>
            <a:xfrm>
              <a:off x="5113350" y="1876050"/>
              <a:ext cx="62400" cy="53350"/>
            </a:xfrm>
            <a:custGeom>
              <a:rect b="b" l="l" r="r" t="t"/>
              <a:pathLst>
                <a:path extrusionOk="0" h="2134" w="2496">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66"/>
            <p:cNvSpPr/>
            <p:nvPr/>
          </p:nvSpPr>
          <p:spPr>
            <a:xfrm>
              <a:off x="5113350" y="1952050"/>
              <a:ext cx="62400" cy="53450"/>
            </a:xfrm>
            <a:custGeom>
              <a:rect b="b" l="l" r="r" t="t"/>
              <a:pathLst>
                <a:path extrusionOk="0" h="2138" w="2496">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66"/>
            <p:cNvSpPr/>
            <p:nvPr/>
          </p:nvSpPr>
          <p:spPr>
            <a:xfrm>
              <a:off x="5113350" y="2028275"/>
              <a:ext cx="62400" cy="53450"/>
            </a:xfrm>
            <a:custGeom>
              <a:rect b="b" l="l" r="r" t="t"/>
              <a:pathLst>
                <a:path extrusionOk="0" h="2138" w="2496">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66"/>
            <p:cNvSpPr/>
            <p:nvPr/>
          </p:nvSpPr>
          <p:spPr>
            <a:xfrm>
              <a:off x="5113350" y="2104500"/>
              <a:ext cx="62400" cy="53325"/>
            </a:xfrm>
            <a:custGeom>
              <a:rect b="b" l="l" r="r" t="t"/>
              <a:pathLst>
                <a:path extrusionOk="0" h="2133"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66"/>
            <p:cNvSpPr/>
            <p:nvPr/>
          </p:nvSpPr>
          <p:spPr>
            <a:xfrm>
              <a:off x="5113350" y="2180700"/>
              <a:ext cx="62400" cy="53350"/>
            </a:xfrm>
            <a:custGeom>
              <a:rect b="b" l="l" r="r" t="t"/>
              <a:pathLst>
                <a:path extrusionOk="0" h="2134" w="2496">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66"/>
            <p:cNvSpPr/>
            <p:nvPr/>
          </p:nvSpPr>
          <p:spPr>
            <a:xfrm>
              <a:off x="5113350" y="2256925"/>
              <a:ext cx="62550" cy="53425"/>
            </a:xfrm>
            <a:custGeom>
              <a:rect b="b" l="l" r="r" t="t"/>
              <a:pathLst>
                <a:path extrusionOk="0" h="2137" w="2502">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66"/>
            <p:cNvSpPr/>
            <p:nvPr/>
          </p:nvSpPr>
          <p:spPr>
            <a:xfrm>
              <a:off x="5113350" y="2333125"/>
              <a:ext cx="62400" cy="53450"/>
            </a:xfrm>
            <a:custGeom>
              <a:rect b="b" l="l" r="r" t="t"/>
              <a:pathLst>
                <a:path extrusionOk="0" h="2138" w="2496">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66"/>
            <p:cNvSpPr/>
            <p:nvPr/>
          </p:nvSpPr>
          <p:spPr>
            <a:xfrm>
              <a:off x="5113350" y="2409350"/>
              <a:ext cx="62400" cy="53350"/>
            </a:xfrm>
            <a:custGeom>
              <a:rect b="b" l="l" r="r" t="t"/>
              <a:pathLst>
                <a:path extrusionOk="0" h="2134" w="2496">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66"/>
            <p:cNvSpPr/>
            <p:nvPr/>
          </p:nvSpPr>
          <p:spPr>
            <a:xfrm>
              <a:off x="5113350" y="2485550"/>
              <a:ext cx="62400" cy="53300"/>
            </a:xfrm>
            <a:custGeom>
              <a:rect b="b" l="l" r="r" t="t"/>
              <a:pathLst>
                <a:path extrusionOk="0" h="2132" w="2496">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66"/>
            <p:cNvSpPr/>
            <p:nvPr/>
          </p:nvSpPr>
          <p:spPr>
            <a:xfrm>
              <a:off x="473247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66"/>
            <p:cNvSpPr/>
            <p:nvPr/>
          </p:nvSpPr>
          <p:spPr>
            <a:xfrm>
              <a:off x="473247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66"/>
            <p:cNvSpPr/>
            <p:nvPr/>
          </p:nvSpPr>
          <p:spPr>
            <a:xfrm>
              <a:off x="4732475" y="164740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66"/>
            <p:cNvSpPr/>
            <p:nvPr/>
          </p:nvSpPr>
          <p:spPr>
            <a:xfrm>
              <a:off x="473247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66"/>
            <p:cNvSpPr/>
            <p:nvPr/>
          </p:nvSpPr>
          <p:spPr>
            <a:xfrm>
              <a:off x="473247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66"/>
            <p:cNvSpPr/>
            <p:nvPr/>
          </p:nvSpPr>
          <p:spPr>
            <a:xfrm>
              <a:off x="4732475" y="1876050"/>
              <a:ext cx="62425" cy="53350"/>
            </a:xfrm>
            <a:custGeom>
              <a:rect b="b" l="l" r="r" t="t"/>
              <a:pathLst>
                <a:path extrusionOk="0" h="2134" w="2497">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66"/>
            <p:cNvSpPr/>
            <p:nvPr/>
          </p:nvSpPr>
          <p:spPr>
            <a:xfrm>
              <a:off x="4732475" y="1952050"/>
              <a:ext cx="62425" cy="53450"/>
            </a:xfrm>
            <a:custGeom>
              <a:rect b="b" l="l" r="r" t="t"/>
              <a:pathLst>
                <a:path extrusionOk="0" h="2138" w="2497">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66"/>
            <p:cNvSpPr/>
            <p:nvPr/>
          </p:nvSpPr>
          <p:spPr>
            <a:xfrm>
              <a:off x="4732475" y="2028275"/>
              <a:ext cx="62425" cy="53450"/>
            </a:xfrm>
            <a:custGeom>
              <a:rect b="b" l="l" r="r" t="t"/>
              <a:pathLst>
                <a:path extrusionOk="0" h="2138" w="2497">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66"/>
            <p:cNvSpPr/>
            <p:nvPr/>
          </p:nvSpPr>
          <p:spPr>
            <a:xfrm>
              <a:off x="4732475" y="21045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66"/>
            <p:cNvSpPr/>
            <p:nvPr/>
          </p:nvSpPr>
          <p:spPr>
            <a:xfrm>
              <a:off x="4732475" y="2180700"/>
              <a:ext cx="62425" cy="53350"/>
            </a:xfrm>
            <a:custGeom>
              <a:rect b="b" l="l" r="r" t="t"/>
              <a:pathLst>
                <a:path extrusionOk="0" h="2134" w="2497">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66"/>
            <p:cNvSpPr/>
            <p:nvPr/>
          </p:nvSpPr>
          <p:spPr>
            <a:xfrm>
              <a:off x="4732475" y="2256925"/>
              <a:ext cx="62575" cy="53425"/>
            </a:xfrm>
            <a:custGeom>
              <a:rect b="b" l="l" r="r" t="t"/>
              <a:pathLst>
                <a:path extrusionOk="0" h="2137" w="2503">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66"/>
            <p:cNvSpPr/>
            <p:nvPr/>
          </p:nvSpPr>
          <p:spPr>
            <a:xfrm>
              <a:off x="4732475" y="2333125"/>
              <a:ext cx="62425" cy="53450"/>
            </a:xfrm>
            <a:custGeom>
              <a:rect b="b" l="l" r="r" t="t"/>
              <a:pathLst>
                <a:path extrusionOk="0" h="2138" w="2497">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66"/>
            <p:cNvSpPr/>
            <p:nvPr/>
          </p:nvSpPr>
          <p:spPr>
            <a:xfrm>
              <a:off x="4351600" y="2256925"/>
              <a:ext cx="62575" cy="53425"/>
            </a:xfrm>
            <a:custGeom>
              <a:rect b="b" l="l" r="r" t="t"/>
              <a:pathLst>
                <a:path extrusionOk="0" h="2137" w="2503">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66"/>
            <p:cNvSpPr/>
            <p:nvPr/>
          </p:nvSpPr>
          <p:spPr>
            <a:xfrm>
              <a:off x="4351600" y="2485550"/>
              <a:ext cx="62425" cy="53300"/>
            </a:xfrm>
            <a:custGeom>
              <a:rect b="b" l="l" r="r" t="t"/>
              <a:pathLst>
                <a:path extrusionOk="0" h="2132" w="2497">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66"/>
            <p:cNvSpPr/>
            <p:nvPr/>
          </p:nvSpPr>
          <p:spPr>
            <a:xfrm>
              <a:off x="4351600" y="240935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66"/>
            <p:cNvSpPr/>
            <p:nvPr/>
          </p:nvSpPr>
          <p:spPr>
            <a:xfrm>
              <a:off x="4351600" y="2333125"/>
              <a:ext cx="62425" cy="53450"/>
            </a:xfrm>
            <a:custGeom>
              <a:rect b="b" l="l" r="r" t="t"/>
              <a:pathLst>
                <a:path extrusionOk="0" h="2138" w="2497">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66"/>
            <p:cNvSpPr/>
            <p:nvPr/>
          </p:nvSpPr>
          <p:spPr>
            <a:xfrm>
              <a:off x="4427825" y="2256925"/>
              <a:ext cx="62575" cy="53425"/>
            </a:xfrm>
            <a:custGeom>
              <a:rect b="b" l="l" r="r" t="t"/>
              <a:pathLst>
                <a:path extrusionOk="0" h="2137" w="2503">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66"/>
            <p:cNvSpPr/>
            <p:nvPr/>
          </p:nvSpPr>
          <p:spPr>
            <a:xfrm>
              <a:off x="4427825" y="2333125"/>
              <a:ext cx="62425" cy="53450"/>
            </a:xfrm>
            <a:custGeom>
              <a:rect b="b" l="l" r="r" t="t"/>
              <a:pathLst>
                <a:path extrusionOk="0" h="2138" w="2497">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66"/>
            <p:cNvSpPr/>
            <p:nvPr/>
          </p:nvSpPr>
          <p:spPr>
            <a:xfrm>
              <a:off x="45040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66"/>
            <p:cNvSpPr/>
            <p:nvPr/>
          </p:nvSpPr>
          <p:spPr>
            <a:xfrm>
              <a:off x="450405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66"/>
            <p:cNvSpPr/>
            <p:nvPr/>
          </p:nvSpPr>
          <p:spPr>
            <a:xfrm>
              <a:off x="4504050"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66"/>
            <p:cNvSpPr/>
            <p:nvPr/>
          </p:nvSpPr>
          <p:spPr>
            <a:xfrm>
              <a:off x="4504050"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66"/>
            <p:cNvSpPr/>
            <p:nvPr/>
          </p:nvSpPr>
          <p:spPr>
            <a:xfrm>
              <a:off x="4504050" y="1876050"/>
              <a:ext cx="62200" cy="53350"/>
            </a:xfrm>
            <a:custGeom>
              <a:rect b="b" l="l" r="r" t="t"/>
              <a:pathLst>
                <a:path extrusionOk="0" h="2134" w="2488">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66"/>
            <p:cNvSpPr/>
            <p:nvPr/>
          </p:nvSpPr>
          <p:spPr>
            <a:xfrm>
              <a:off x="4504050"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66"/>
            <p:cNvSpPr/>
            <p:nvPr/>
          </p:nvSpPr>
          <p:spPr>
            <a:xfrm>
              <a:off x="4504050"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66"/>
            <p:cNvSpPr/>
            <p:nvPr/>
          </p:nvSpPr>
          <p:spPr>
            <a:xfrm>
              <a:off x="4504050"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8" name="Google Shape;6498;p66"/>
            <p:cNvSpPr/>
            <p:nvPr/>
          </p:nvSpPr>
          <p:spPr>
            <a:xfrm>
              <a:off x="4504050"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9" name="Google Shape;6499;p66"/>
            <p:cNvSpPr/>
            <p:nvPr/>
          </p:nvSpPr>
          <p:spPr>
            <a:xfrm>
              <a:off x="450405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66"/>
            <p:cNvSpPr/>
            <p:nvPr/>
          </p:nvSpPr>
          <p:spPr>
            <a:xfrm>
              <a:off x="450405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66"/>
            <p:cNvSpPr/>
            <p:nvPr/>
          </p:nvSpPr>
          <p:spPr>
            <a:xfrm>
              <a:off x="4504050"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66"/>
            <p:cNvSpPr/>
            <p:nvPr/>
          </p:nvSpPr>
          <p:spPr>
            <a:xfrm>
              <a:off x="458025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66"/>
            <p:cNvSpPr/>
            <p:nvPr/>
          </p:nvSpPr>
          <p:spPr>
            <a:xfrm>
              <a:off x="458025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66"/>
            <p:cNvSpPr/>
            <p:nvPr/>
          </p:nvSpPr>
          <p:spPr>
            <a:xfrm>
              <a:off x="458025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66"/>
            <p:cNvSpPr/>
            <p:nvPr/>
          </p:nvSpPr>
          <p:spPr>
            <a:xfrm>
              <a:off x="458025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66"/>
            <p:cNvSpPr/>
            <p:nvPr/>
          </p:nvSpPr>
          <p:spPr>
            <a:xfrm>
              <a:off x="4580250" y="1876050"/>
              <a:ext cx="62225" cy="53275"/>
            </a:xfrm>
            <a:custGeom>
              <a:rect b="b" l="l" r="r" t="t"/>
              <a:pathLst>
                <a:path extrusionOk="0" h="2131" w="2489">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66"/>
            <p:cNvSpPr/>
            <p:nvPr/>
          </p:nvSpPr>
          <p:spPr>
            <a:xfrm>
              <a:off x="458025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66"/>
            <p:cNvSpPr/>
            <p:nvPr/>
          </p:nvSpPr>
          <p:spPr>
            <a:xfrm>
              <a:off x="458025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66"/>
            <p:cNvSpPr/>
            <p:nvPr/>
          </p:nvSpPr>
          <p:spPr>
            <a:xfrm>
              <a:off x="458025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66"/>
            <p:cNvSpPr/>
            <p:nvPr/>
          </p:nvSpPr>
          <p:spPr>
            <a:xfrm>
              <a:off x="458025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66"/>
            <p:cNvSpPr/>
            <p:nvPr/>
          </p:nvSpPr>
          <p:spPr>
            <a:xfrm>
              <a:off x="4580250" y="2256925"/>
              <a:ext cx="62350" cy="53425"/>
            </a:xfrm>
            <a:custGeom>
              <a:rect b="b" l="l" r="r" t="t"/>
              <a:pathLst>
                <a:path extrusionOk="0" h="2137" w="2494">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66"/>
            <p:cNvSpPr/>
            <p:nvPr/>
          </p:nvSpPr>
          <p:spPr>
            <a:xfrm>
              <a:off x="458025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66"/>
            <p:cNvSpPr/>
            <p:nvPr/>
          </p:nvSpPr>
          <p:spPr>
            <a:xfrm>
              <a:off x="458025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66"/>
            <p:cNvSpPr/>
            <p:nvPr/>
          </p:nvSpPr>
          <p:spPr>
            <a:xfrm>
              <a:off x="465647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66"/>
            <p:cNvSpPr/>
            <p:nvPr/>
          </p:nvSpPr>
          <p:spPr>
            <a:xfrm>
              <a:off x="465647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66"/>
            <p:cNvSpPr/>
            <p:nvPr/>
          </p:nvSpPr>
          <p:spPr>
            <a:xfrm>
              <a:off x="4656475" y="172362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66"/>
            <p:cNvSpPr/>
            <p:nvPr/>
          </p:nvSpPr>
          <p:spPr>
            <a:xfrm>
              <a:off x="465647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66"/>
            <p:cNvSpPr/>
            <p:nvPr/>
          </p:nvSpPr>
          <p:spPr>
            <a:xfrm>
              <a:off x="465647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66"/>
            <p:cNvSpPr/>
            <p:nvPr/>
          </p:nvSpPr>
          <p:spPr>
            <a:xfrm>
              <a:off x="4656475" y="1952050"/>
              <a:ext cx="62200" cy="53450"/>
            </a:xfrm>
            <a:custGeom>
              <a:rect b="b" l="l" r="r" t="t"/>
              <a:pathLst>
                <a:path extrusionOk="0" h="2138" w="2488">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66"/>
            <p:cNvSpPr/>
            <p:nvPr/>
          </p:nvSpPr>
          <p:spPr>
            <a:xfrm>
              <a:off x="4656475" y="2028275"/>
              <a:ext cx="62200" cy="53450"/>
            </a:xfrm>
            <a:custGeom>
              <a:rect b="b" l="l" r="r" t="t"/>
              <a:pathLst>
                <a:path extrusionOk="0" h="2138" w="2488">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66"/>
            <p:cNvSpPr/>
            <p:nvPr/>
          </p:nvSpPr>
          <p:spPr>
            <a:xfrm>
              <a:off x="4656475" y="21045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2" name="Google Shape;6522;p66"/>
            <p:cNvSpPr/>
            <p:nvPr/>
          </p:nvSpPr>
          <p:spPr>
            <a:xfrm>
              <a:off x="4656475" y="2180700"/>
              <a:ext cx="62200" cy="53350"/>
            </a:xfrm>
            <a:custGeom>
              <a:rect b="b" l="l" r="r" t="t"/>
              <a:pathLst>
                <a:path extrusionOk="0" h="2134" w="2488">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3" name="Google Shape;6523;p66"/>
            <p:cNvSpPr/>
            <p:nvPr/>
          </p:nvSpPr>
          <p:spPr>
            <a:xfrm>
              <a:off x="465647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4" name="Google Shape;6524;p66"/>
            <p:cNvSpPr/>
            <p:nvPr/>
          </p:nvSpPr>
          <p:spPr>
            <a:xfrm>
              <a:off x="4656475" y="2333125"/>
              <a:ext cx="62200" cy="53450"/>
            </a:xfrm>
            <a:custGeom>
              <a:rect b="b" l="l" r="r" t="t"/>
              <a:pathLst>
                <a:path extrusionOk="0" h="2138" w="2488">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5" name="Google Shape;6525;p66"/>
            <p:cNvSpPr/>
            <p:nvPr/>
          </p:nvSpPr>
          <p:spPr>
            <a:xfrm>
              <a:off x="4656475" y="240935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6" name="Google Shape;6526;p66"/>
            <p:cNvSpPr/>
            <p:nvPr/>
          </p:nvSpPr>
          <p:spPr>
            <a:xfrm>
              <a:off x="4732475" y="2409350"/>
              <a:ext cx="62425" cy="53350"/>
            </a:xfrm>
            <a:custGeom>
              <a:rect b="b" l="l" r="r" t="t"/>
              <a:pathLst>
                <a:path extrusionOk="0" h="2134"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7" name="Google Shape;6527;p66"/>
            <p:cNvSpPr/>
            <p:nvPr/>
          </p:nvSpPr>
          <p:spPr>
            <a:xfrm>
              <a:off x="4732475" y="2485550"/>
              <a:ext cx="62425" cy="53300"/>
            </a:xfrm>
            <a:custGeom>
              <a:rect b="b" l="l" r="r" t="t"/>
              <a:pathLst>
                <a:path extrusionOk="0" h="2132" w="2497">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8" name="Google Shape;6528;p66"/>
            <p:cNvSpPr/>
            <p:nvPr/>
          </p:nvSpPr>
          <p:spPr>
            <a:xfrm>
              <a:off x="4808700" y="14952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9" name="Google Shape;6529;p66"/>
            <p:cNvSpPr/>
            <p:nvPr/>
          </p:nvSpPr>
          <p:spPr>
            <a:xfrm>
              <a:off x="4808700" y="1571400"/>
              <a:ext cx="62400" cy="53250"/>
            </a:xfrm>
            <a:custGeom>
              <a:rect b="b" l="l" r="r" t="t"/>
              <a:pathLst>
                <a:path extrusionOk="0" h="2130" w="2496">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0" name="Google Shape;6530;p66"/>
            <p:cNvSpPr/>
            <p:nvPr/>
          </p:nvSpPr>
          <p:spPr>
            <a:xfrm>
              <a:off x="4808700" y="1647400"/>
              <a:ext cx="62400" cy="53450"/>
            </a:xfrm>
            <a:custGeom>
              <a:rect b="b" l="l" r="r" t="t"/>
              <a:pathLst>
                <a:path extrusionOk="0" h="2138" w="2496">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1" name="Google Shape;6531;p66"/>
            <p:cNvSpPr/>
            <p:nvPr/>
          </p:nvSpPr>
          <p:spPr>
            <a:xfrm>
              <a:off x="4808700" y="172362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2" name="Google Shape;6532;p66"/>
            <p:cNvSpPr/>
            <p:nvPr/>
          </p:nvSpPr>
          <p:spPr>
            <a:xfrm>
              <a:off x="4808700" y="17998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3" name="Google Shape;6533;p66"/>
            <p:cNvSpPr/>
            <p:nvPr/>
          </p:nvSpPr>
          <p:spPr>
            <a:xfrm>
              <a:off x="4808700" y="1876050"/>
              <a:ext cx="62400" cy="53275"/>
            </a:xfrm>
            <a:custGeom>
              <a:rect b="b" l="l" r="r" t="t"/>
              <a:pathLst>
                <a:path extrusionOk="0" h="2131" w="2496">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4" name="Google Shape;6534;p66"/>
            <p:cNvSpPr/>
            <p:nvPr/>
          </p:nvSpPr>
          <p:spPr>
            <a:xfrm>
              <a:off x="4808700" y="1952050"/>
              <a:ext cx="62400" cy="53450"/>
            </a:xfrm>
            <a:custGeom>
              <a:rect b="b" l="l" r="r" t="t"/>
              <a:pathLst>
                <a:path extrusionOk="0" h="2138" w="2496">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5" name="Google Shape;6535;p66"/>
            <p:cNvSpPr/>
            <p:nvPr/>
          </p:nvSpPr>
          <p:spPr>
            <a:xfrm>
              <a:off x="4808700" y="2028275"/>
              <a:ext cx="62400" cy="53450"/>
            </a:xfrm>
            <a:custGeom>
              <a:rect b="b" l="l" r="r" t="t"/>
              <a:pathLst>
                <a:path extrusionOk="0" h="2138" w="2496">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6" name="Google Shape;6536;p66"/>
            <p:cNvSpPr/>
            <p:nvPr/>
          </p:nvSpPr>
          <p:spPr>
            <a:xfrm>
              <a:off x="4808700" y="210450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7" name="Google Shape;6537;p66"/>
            <p:cNvSpPr/>
            <p:nvPr/>
          </p:nvSpPr>
          <p:spPr>
            <a:xfrm>
              <a:off x="4808700" y="2180700"/>
              <a:ext cx="62400" cy="53350"/>
            </a:xfrm>
            <a:custGeom>
              <a:rect b="b" l="l" r="r" t="t"/>
              <a:pathLst>
                <a:path extrusionOk="0" h="2134" w="2496">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8" name="Google Shape;6538;p66"/>
            <p:cNvSpPr/>
            <p:nvPr/>
          </p:nvSpPr>
          <p:spPr>
            <a:xfrm>
              <a:off x="4808700" y="2256925"/>
              <a:ext cx="62550" cy="53425"/>
            </a:xfrm>
            <a:custGeom>
              <a:rect b="b" l="l" r="r" t="t"/>
              <a:pathLst>
                <a:path extrusionOk="0" h="2137" w="2502">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9" name="Google Shape;6539;p66"/>
            <p:cNvSpPr/>
            <p:nvPr/>
          </p:nvSpPr>
          <p:spPr>
            <a:xfrm>
              <a:off x="4808700" y="2333125"/>
              <a:ext cx="62400" cy="53450"/>
            </a:xfrm>
            <a:custGeom>
              <a:rect b="b" l="l" r="r" t="t"/>
              <a:pathLst>
                <a:path extrusionOk="0" h="2138" w="2496">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0" name="Google Shape;6540;p66"/>
            <p:cNvSpPr/>
            <p:nvPr/>
          </p:nvSpPr>
          <p:spPr>
            <a:xfrm>
              <a:off x="4808700" y="2409350"/>
              <a:ext cx="62400" cy="53350"/>
            </a:xfrm>
            <a:custGeom>
              <a:rect b="b" l="l" r="r" t="t"/>
              <a:pathLst>
                <a:path extrusionOk="0" h="2134"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66"/>
            <p:cNvSpPr/>
            <p:nvPr/>
          </p:nvSpPr>
          <p:spPr>
            <a:xfrm>
              <a:off x="4808700" y="2485550"/>
              <a:ext cx="62400" cy="53300"/>
            </a:xfrm>
            <a:custGeom>
              <a:rect b="b" l="l" r="r" t="t"/>
              <a:pathLst>
                <a:path extrusionOk="0" h="2132" w="2496">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66"/>
            <p:cNvSpPr/>
            <p:nvPr/>
          </p:nvSpPr>
          <p:spPr>
            <a:xfrm>
              <a:off x="48849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66"/>
            <p:cNvSpPr/>
            <p:nvPr/>
          </p:nvSpPr>
          <p:spPr>
            <a:xfrm>
              <a:off x="4884900" y="1571400"/>
              <a:ext cx="62225" cy="53250"/>
            </a:xfrm>
            <a:custGeom>
              <a:rect b="b" l="l" r="r" t="t"/>
              <a:pathLst>
                <a:path extrusionOk="0" h="2130" w="2489">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66"/>
            <p:cNvSpPr/>
            <p:nvPr/>
          </p:nvSpPr>
          <p:spPr>
            <a:xfrm>
              <a:off x="4884900" y="164740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66"/>
            <p:cNvSpPr/>
            <p:nvPr/>
          </p:nvSpPr>
          <p:spPr>
            <a:xfrm>
              <a:off x="48849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66"/>
            <p:cNvSpPr/>
            <p:nvPr/>
          </p:nvSpPr>
          <p:spPr>
            <a:xfrm>
              <a:off x="48849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66"/>
            <p:cNvSpPr/>
            <p:nvPr/>
          </p:nvSpPr>
          <p:spPr>
            <a:xfrm>
              <a:off x="4884900" y="1876050"/>
              <a:ext cx="62225" cy="53350"/>
            </a:xfrm>
            <a:custGeom>
              <a:rect b="b" l="l" r="r" t="t"/>
              <a:pathLst>
                <a:path extrusionOk="0" h="2134" w="2489">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66"/>
            <p:cNvSpPr/>
            <p:nvPr/>
          </p:nvSpPr>
          <p:spPr>
            <a:xfrm>
              <a:off x="4884900" y="1952050"/>
              <a:ext cx="62225" cy="53450"/>
            </a:xfrm>
            <a:custGeom>
              <a:rect b="b" l="l" r="r" t="t"/>
              <a:pathLst>
                <a:path extrusionOk="0" h="2138" w="2489">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66"/>
            <p:cNvSpPr/>
            <p:nvPr/>
          </p:nvSpPr>
          <p:spPr>
            <a:xfrm>
              <a:off x="4884900" y="2028275"/>
              <a:ext cx="62225" cy="53450"/>
            </a:xfrm>
            <a:custGeom>
              <a:rect b="b" l="l" r="r" t="t"/>
              <a:pathLst>
                <a:path extrusionOk="0" h="2138" w="2489">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66"/>
            <p:cNvSpPr/>
            <p:nvPr/>
          </p:nvSpPr>
          <p:spPr>
            <a:xfrm>
              <a:off x="48849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66"/>
            <p:cNvSpPr/>
            <p:nvPr/>
          </p:nvSpPr>
          <p:spPr>
            <a:xfrm>
              <a:off x="48849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66"/>
            <p:cNvSpPr/>
            <p:nvPr/>
          </p:nvSpPr>
          <p:spPr>
            <a:xfrm>
              <a:off x="48849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66"/>
            <p:cNvSpPr/>
            <p:nvPr/>
          </p:nvSpPr>
          <p:spPr>
            <a:xfrm>
              <a:off x="4884900" y="23331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66"/>
            <p:cNvSpPr/>
            <p:nvPr/>
          </p:nvSpPr>
          <p:spPr>
            <a:xfrm>
              <a:off x="48849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66"/>
            <p:cNvSpPr/>
            <p:nvPr/>
          </p:nvSpPr>
          <p:spPr>
            <a:xfrm>
              <a:off x="48849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66"/>
            <p:cNvSpPr/>
            <p:nvPr/>
          </p:nvSpPr>
          <p:spPr>
            <a:xfrm>
              <a:off x="4884900" y="2561575"/>
              <a:ext cx="62225" cy="53425"/>
            </a:xfrm>
            <a:custGeom>
              <a:rect b="b" l="l" r="r" t="t"/>
              <a:pathLst>
                <a:path extrusionOk="0" h="2137" w="2489">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66"/>
            <p:cNvSpPr/>
            <p:nvPr/>
          </p:nvSpPr>
          <p:spPr>
            <a:xfrm>
              <a:off x="4961125"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66"/>
            <p:cNvSpPr/>
            <p:nvPr/>
          </p:nvSpPr>
          <p:spPr>
            <a:xfrm>
              <a:off x="4961125"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66"/>
            <p:cNvSpPr/>
            <p:nvPr/>
          </p:nvSpPr>
          <p:spPr>
            <a:xfrm>
              <a:off x="4961125" y="17236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66"/>
            <p:cNvSpPr/>
            <p:nvPr/>
          </p:nvSpPr>
          <p:spPr>
            <a:xfrm>
              <a:off x="4961125" y="179985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66"/>
            <p:cNvSpPr/>
            <p:nvPr/>
          </p:nvSpPr>
          <p:spPr>
            <a:xfrm>
              <a:off x="4961125" y="1876050"/>
              <a:ext cx="62200" cy="53275"/>
            </a:xfrm>
            <a:custGeom>
              <a:rect b="b" l="l" r="r" t="t"/>
              <a:pathLst>
                <a:path extrusionOk="0" h="2131" w="2488">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66"/>
            <p:cNvSpPr/>
            <p:nvPr/>
          </p:nvSpPr>
          <p:spPr>
            <a:xfrm>
              <a:off x="4961125" y="1952050"/>
              <a:ext cx="62200" cy="53450"/>
            </a:xfrm>
            <a:custGeom>
              <a:rect b="b" l="l" r="r" t="t"/>
              <a:pathLst>
                <a:path extrusionOk="0" h="2138" w="2488">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3" name="Google Shape;6563;p66"/>
            <p:cNvSpPr/>
            <p:nvPr/>
          </p:nvSpPr>
          <p:spPr>
            <a:xfrm>
              <a:off x="4961125" y="2028275"/>
              <a:ext cx="62200" cy="53450"/>
            </a:xfrm>
            <a:custGeom>
              <a:rect b="b" l="l" r="r" t="t"/>
              <a:pathLst>
                <a:path extrusionOk="0" h="2138" w="2488">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4" name="Google Shape;6564;p66"/>
            <p:cNvSpPr/>
            <p:nvPr/>
          </p:nvSpPr>
          <p:spPr>
            <a:xfrm>
              <a:off x="4961125" y="21045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5" name="Google Shape;6565;p66"/>
            <p:cNvSpPr/>
            <p:nvPr/>
          </p:nvSpPr>
          <p:spPr>
            <a:xfrm>
              <a:off x="4961125" y="2180700"/>
              <a:ext cx="62200" cy="53350"/>
            </a:xfrm>
            <a:custGeom>
              <a:rect b="b" l="l" r="r" t="t"/>
              <a:pathLst>
                <a:path extrusionOk="0" h="2134" w="2488">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6" name="Google Shape;6566;p66"/>
            <p:cNvSpPr/>
            <p:nvPr/>
          </p:nvSpPr>
          <p:spPr>
            <a:xfrm>
              <a:off x="4961125" y="2256925"/>
              <a:ext cx="62350" cy="53425"/>
            </a:xfrm>
            <a:custGeom>
              <a:rect b="b" l="l" r="r" t="t"/>
              <a:pathLst>
                <a:path extrusionOk="0" h="2137" w="2494">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7" name="Google Shape;6567;p66"/>
            <p:cNvSpPr/>
            <p:nvPr/>
          </p:nvSpPr>
          <p:spPr>
            <a:xfrm>
              <a:off x="4961125"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8" name="Google Shape;6568;p66"/>
            <p:cNvSpPr/>
            <p:nvPr/>
          </p:nvSpPr>
          <p:spPr>
            <a:xfrm>
              <a:off x="4961125" y="240935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9" name="Google Shape;6569;p66"/>
            <p:cNvSpPr/>
            <p:nvPr/>
          </p:nvSpPr>
          <p:spPr>
            <a:xfrm>
              <a:off x="4961125" y="2485550"/>
              <a:ext cx="62200" cy="53300"/>
            </a:xfrm>
            <a:custGeom>
              <a:rect b="b" l="l" r="r" t="t"/>
              <a:pathLst>
                <a:path extrusionOk="0" h="2132" w="2488">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0" name="Google Shape;6570;p66"/>
            <p:cNvSpPr/>
            <p:nvPr/>
          </p:nvSpPr>
          <p:spPr>
            <a:xfrm>
              <a:off x="4961125"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1" name="Google Shape;6571;p66"/>
            <p:cNvSpPr/>
            <p:nvPr/>
          </p:nvSpPr>
          <p:spPr>
            <a:xfrm>
              <a:off x="50373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2" name="Google Shape;6572;p66"/>
            <p:cNvSpPr/>
            <p:nvPr/>
          </p:nvSpPr>
          <p:spPr>
            <a:xfrm>
              <a:off x="503732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3" name="Google Shape;6573;p66"/>
            <p:cNvSpPr/>
            <p:nvPr/>
          </p:nvSpPr>
          <p:spPr>
            <a:xfrm>
              <a:off x="50373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4" name="Google Shape;6574;p66"/>
            <p:cNvSpPr/>
            <p:nvPr/>
          </p:nvSpPr>
          <p:spPr>
            <a:xfrm>
              <a:off x="50373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5" name="Google Shape;6575;p66"/>
            <p:cNvSpPr/>
            <p:nvPr/>
          </p:nvSpPr>
          <p:spPr>
            <a:xfrm>
              <a:off x="5037325"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6" name="Google Shape;6576;p66"/>
            <p:cNvSpPr/>
            <p:nvPr/>
          </p:nvSpPr>
          <p:spPr>
            <a:xfrm>
              <a:off x="50373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7" name="Google Shape;6577;p66"/>
            <p:cNvSpPr/>
            <p:nvPr/>
          </p:nvSpPr>
          <p:spPr>
            <a:xfrm>
              <a:off x="50373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8" name="Google Shape;6578;p66"/>
            <p:cNvSpPr/>
            <p:nvPr/>
          </p:nvSpPr>
          <p:spPr>
            <a:xfrm>
              <a:off x="50373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9" name="Google Shape;6579;p66"/>
            <p:cNvSpPr/>
            <p:nvPr/>
          </p:nvSpPr>
          <p:spPr>
            <a:xfrm>
              <a:off x="50373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0" name="Google Shape;6580;p66"/>
            <p:cNvSpPr/>
            <p:nvPr/>
          </p:nvSpPr>
          <p:spPr>
            <a:xfrm>
              <a:off x="5037325" y="2256925"/>
              <a:ext cx="62375" cy="53425"/>
            </a:xfrm>
            <a:custGeom>
              <a:rect b="b" l="l" r="r" t="t"/>
              <a:pathLst>
                <a:path extrusionOk="0" h="2137" w="2495">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1" name="Google Shape;6581;p66"/>
            <p:cNvSpPr/>
            <p:nvPr/>
          </p:nvSpPr>
          <p:spPr>
            <a:xfrm>
              <a:off x="50373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2" name="Google Shape;6582;p66"/>
            <p:cNvSpPr/>
            <p:nvPr/>
          </p:nvSpPr>
          <p:spPr>
            <a:xfrm>
              <a:off x="50373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3" name="Google Shape;6583;p66"/>
            <p:cNvSpPr/>
            <p:nvPr/>
          </p:nvSpPr>
          <p:spPr>
            <a:xfrm>
              <a:off x="5037325" y="2485550"/>
              <a:ext cx="62225" cy="53300"/>
            </a:xfrm>
            <a:custGeom>
              <a:rect b="b" l="l" r="r" t="t"/>
              <a:pathLst>
                <a:path extrusionOk="0" h="2132" w="2489">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4" name="Google Shape;6584;p66"/>
            <p:cNvSpPr/>
            <p:nvPr/>
          </p:nvSpPr>
          <p:spPr>
            <a:xfrm>
              <a:off x="50373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5" name="Google Shape;6585;p66"/>
            <p:cNvSpPr/>
            <p:nvPr/>
          </p:nvSpPr>
          <p:spPr>
            <a:xfrm>
              <a:off x="5113350" y="2561575"/>
              <a:ext cx="62400" cy="53425"/>
            </a:xfrm>
            <a:custGeom>
              <a:rect b="b" l="l" r="r" t="t"/>
              <a:pathLst>
                <a:path extrusionOk="0" h="2137" w="2496">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6" name="Google Shape;6586;p66"/>
            <p:cNvSpPr/>
            <p:nvPr/>
          </p:nvSpPr>
          <p:spPr>
            <a:xfrm>
              <a:off x="5113350" y="2637775"/>
              <a:ext cx="62400" cy="53450"/>
            </a:xfrm>
            <a:custGeom>
              <a:rect b="b" l="l" r="r" t="t"/>
              <a:pathLst>
                <a:path extrusionOk="0" h="2138" w="2496">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7" name="Google Shape;6587;p66"/>
            <p:cNvSpPr/>
            <p:nvPr/>
          </p:nvSpPr>
          <p:spPr>
            <a:xfrm>
              <a:off x="518955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8" name="Google Shape;6588;p66"/>
            <p:cNvSpPr/>
            <p:nvPr/>
          </p:nvSpPr>
          <p:spPr>
            <a:xfrm>
              <a:off x="5189550" y="1495200"/>
              <a:ext cx="62225" cy="53325"/>
            </a:xfrm>
            <a:custGeom>
              <a:rect b="b" l="l" r="r" t="t"/>
              <a:pathLst>
                <a:path extrusionOk="0" h="2133" w="2489">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9" name="Google Shape;6589;p66"/>
            <p:cNvSpPr/>
            <p:nvPr/>
          </p:nvSpPr>
          <p:spPr>
            <a:xfrm>
              <a:off x="5189550" y="1571400"/>
              <a:ext cx="62225" cy="53300"/>
            </a:xfrm>
            <a:custGeom>
              <a:rect b="b" l="l" r="r" t="t"/>
              <a:pathLst>
                <a:path extrusionOk="0" h="2132" w="2489">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0" name="Google Shape;6590;p66"/>
            <p:cNvSpPr/>
            <p:nvPr/>
          </p:nvSpPr>
          <p:spPr>
            <a:xfrm>
              <a:off x="5189550" y="1647400"/>
              <a:ext cx="62225" cy="53450"/>
            </a:xfrm>
            <a:custGeom>
              <a:rect b="b" l="l" r="r" t="t"/>
              <a:pathLst>
                <a:path extrusionOk="0" h="2138" w="2489">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1" name="Google Shape;6591;p66"/>
            <p:cNvSpPr/>
            <p:nvPr/>
          </p:nvSpPr>
          <p:spPr>
            <a:xfrm>
              <a:off x="5189550" y="172362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2" name="Google Shape;6592;p66"/>
            <p:cNvSpPr/>
            <p:nvPr/>
          </p:nvSpPr>
          <p:spPr>
            <a:xfrm>
              <a:off x="5189550" y="1799850"/>
              <a:ext cx="62225" cy="53325"/>
            </a:xfrm>
            <a:custGeom>
              <a:rect b="b" l="l" r="r" t="t"/>
              <a:pathLst>
                <a:path extrusionOk="0" h="2133"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3" name="Google Shape;6593;p66"/>
            <p:cNvSpPr/>
            <p:nvPr/>
          </p:nvSpPr>
          <p:spPr>
            <a:xfrm>
              <a:off x="5189550" y="1876050"/>
              <a:ext cx="62225" cy="53300"/>
            </a:xfrm>
            <a:custGeom>
              <a:rect b="b" l="l" r="r" t="t"/>
              <a:pathLst>
                <a:path extrusionOk="0" h="2132" w="2489">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4" name="Google Shape;6594;p66"/>
            <p:cNvSpPr/>
            <p:nvPr/>
          </p:nvSpPr>
          <p:spPr>
            <a:xfrm>
              <a:off x="5189550" y="1952050"/>
              <a:ext cx="62225" cy="53450"/>
            </a:xfrm>
            <a:custGeom>
              <a:rect b="b" l="l" r="r" t="t"/>
              <a:pathLst>
                <a:path extrusionOk="0" h="2138" w="2489">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5" name="Google Shape;6595;p66"/>
            <p:cNvSpPr/>
            <p:nvPr/>
          </p:nvSpPr>
          <p:spPr>
            <a:xfrm>
              <a:off x="5189550" y="20282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6" name="Google Shape;6596;p66"/>
            <p:cNvSpPr/>
            <p:nvPr/>
          </p:nvSpPr>
          <p:spPr>
            <a:xfrm>
              <a:off x="5189550" y="2104500"/>
              <a:ext cx="62225" cy="53325"/>
            </a:xfrm>
            <a:custGeom>
              <a:rect b="b" l="l" r="r" t="t"/>
              <a:pathLst>
                <a:path extrusionOk="0" h="2133" w="2489">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7" name="Google Shape;6597;p66"/>
            <p:cNvSpPr/>
            <p:nvPr/>
          </p:nvSpPr>
          <p:spPr>
            <a:xfrm>
              <a:off x="5189550" y="2180700"/>
              <a:ext cx="62225" cy="53350"/>
            </a:xfrm>
            <a:custGeom>
              <a:rect b="b" l="l" r="r" t="t"/>
              <a:pathLst>
                <a:path extrusionOk="0" h="2134" w="2489">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8" name="Google Shape;6598;p66"/>
            <p:cNvSpPr/>
            <p:nvPr/>
          </p:nvSpPr>
          <p:spPr>
            <a:xfrm>
              <a:off x="5189550" y="2256925"/>
              <a:ext cx="62425" cy="53425"/>
            </a:xfrm>
            <a:custGeom>
              <a:rect b="b" l="l" r="r" t="t"/>
              <a:pathLst>
                <a:path extrusionOk="0" h="2137" w="2497">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9" name="Google Shape;6599;p66"/>
            <p:cNvSpPr/>
            <p:nvPr/>
          </p:nvSpPr>
          <p:spPr>
            <a:xfrm>
              <a:off x="5189550" y="2333125"/>
              <a:ext cx="62225" cy="53350"/>
            </a:xfrm>
            <a:custGeom>
              <a:rect b="b" l="l" r="r" t="t"/>
              <a:pathLst>
                <a:path extrusionOk="0" h="2134" w="2489">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0" name="Google Shape;6600;p66"/>
            <p:cNvSpPr/>
            <p:nvPr/>
          </p:nvSpPr>
          <p:spPr>
            <a:xfrm>
              <a:off x="5189550" y="2409350"/>
              <a:ext cx="62225" cy="53350"/>
            </a:xfrm>
            <a:custGeom>
              <a:rect b="b" l="l" r="r" t="t"/>
              <a:pathLst>
                <a:path extrusionOk="0" h="2134" w="2489">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1" name="Google Shape;6601;p66"/>
            <p:cNvSpPr/>
            <p:nvPr/>
          </p:nvSpPr>
          <p:spPr>
            <a:xfrm>
              <a:off x="5189550" y="2485550"/>
              <a:ext cx="62425" cy="53300"/>
            </a:xfrm>
            <a:custGeom>
              <a:rect b="b" l="l" r="r" t="t"/>
              <a:pathLst>
                <a:path extrusionOk="0" h="2132" w="2497">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2" name="Google Shape;6602;p66"/>
            <p:cNvSpPr/>
            <p:nvPr/>
          </p:nvSpPr>
          <p:spPr>
            <a:xfrm>
              <a:off x="5189550" y="2561575"/>
              <a:ext cx="62225" cy="53425"/>
            </a:xfrm>
            <a:custGeom>
              <a:rect b="b" l="l" r="r" t="t"/>
              <a:pathLst>
                <a:path extrusionOk="0" h="2137" w="2489">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3" name="Google Shape;6603;p66"/>
            <p:cNvSpPr/>
            <p:nvPr/>
          </p:nvSpPr>
          <p:spPr>
            <a:xfrm>
              <a:off x="5189550" y="2714000"/>
              <a:ext cx="62225" cy="53350"/>
            </a:xfrm>
            <a:custGeom>
              <a:rect b="b" l="l" r="r" t="t"/>
              <a:pathLst>
                <a:path extrusionOk="0" h="2134" w="2489">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4" name="Google Shape;6604;p66"/>
            <p:cNvSpPr/>
            <p:nvPr/>
          </p:nvSpPr>
          <p:spPr>
            <a:xfrm>
              <a:off x="5189550" y="2637775"/>
              <a:ext cx="62425" cy="53450"/>
            </a:xfrm>
            <a:custGeom>
              <a:rect b="b" l="l" r="r" t="t"/>
              <a:pathLst>
                <a:path extrusionOk="0" h="2138" w="2497">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5" name="Google Shape;6605;p66"/>
            <p:cNvSpPr/>
            <p:nvPr/>
          </p:nvSpPr>
          <p:spPr>
            <a:xfrm>
              <a:off x="5265775" y="1342750"/>
              <a:ext cx="62200" cy="53350"/>
            </a:xfrm>
            <a:custGeom>
              <a:rect b="b" l="l" r="r" t="t"/>
              <a:pathLst>
                <a:path extrusionOk="0" h="2134" w="2488">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6" name="Google Shape;6606;p66"/>
            <p:cNvSpPr/>
            <p:nvPr/>
          </p:nvSpPr>
          <p:spPr>
            <a:xfrm>
              <a:off x="5265775" y="14189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7" name="Google Shape;6607;p66"/>
            <p:cNvSpPr/>
            <p:nvPr/>
          </p:nvSpPr>
          <p:spPr>
            <a:xfrm>
              <a:off x="5265775" y="149520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8" name="Google Shape;6608;p66"/>
            <p:cNvSpPr/>
            <p:nvPr/>
          </p:nvSpPr>
          <p:spPr>
            <a:xfrm>
              <a:off x="5265775" y="1571400"/>
              <a:ext cx="62200" cy="53300"/>
            </a:xfrm>
            <a:custGeom>
              <a:rect b="b" l="l" r="r" t="t"/>
              <a:pathLst>
                <a:path extrusionOk="0" h="2132" w="2488">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9" name="Google Shape;6609;p66"/>
            <p:cNvSpPr/>
            <p:nvPr/>
          </p:nvSpPr>
          <p:spPr>
            <a:xfrm>
              <a:off x="5265775" y="1647400"/>
              <a:ext cx="62200" cy="53450"/>
            </a:xfrm>
            <a:custGeom>
              <a:rect b="b" l="l" r="r" t="t"/>
              <a:pathLst>
                <a:path extrusionOk="0" h="2138" w="2488">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0" name="Google Shape;6610;p66"/>
            <p:cNvSpPr/>
            <p:nvPr/>
          </p:nvSpPr>
          <p:spPr>
            <a:xfrm>
              <a:off x="5265775" y="172362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1" name="Google Shape;6611;p66"/>
            <p:cNvSpPr/>
            <p:nvPr/>
          </p:nvSpPr>
          <p:spPr>
            <a:xfrm>
              <a:off x="5265775" y="1799850"/>
              <a:ext cx="62200" cy="53325"/>
            </a:xfrm>
            <a:custGeom>
              <a:rect b="b" l="l" r="r" t="t"/>
              <a:pathLst>
                <a:path extrusionOk="0" h="2133" w="2488">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2" name="Google Shape;6612;p66"/>
            <p:cNvSpPr/>
            <p:nvPr/>
          </p:nvSpPr>
          <p:spPr>
            <a:xfrm>
              <a:off x="5265775" y="1876050"/>
              <a:ext cx="62200" cy="53300"/>
            </a:xfrm>
            <a:custGeom>
              <a:rect b="b" l="l" r="r" t="t"/>
              <a:pathLst>
                <a:path extrusionOk="0" h="2132" w="2488">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3" name="Google Shape;6613;p66"/>
            <p:cNvSpPr/>
            <p:nvPr/>
          </p:nvSpPr>
          <p:spPr>
            <a:xfrm>
              <a:off x="5265775" y="1952050"/>
              <a:ext cx="62200" cy="53450"/>
            </a:xfrm>
            <a:custGeom>
              <a:rect b="b" l="l" r="r" t="t"/>
              <a:pathLst>
                <a:path extrusionOk="0" h="2138" w="2488">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4" name="Google Shape;6614;p66"/>
            <p:cNvSpPr/>
            <p:nvPr/>
          </p:nvSpPr>
          <p:spPr>
            <a:xfrm>
              <a:off x="5265775" y="2028275"/>
              <a:ext cx="62200" cy="53350"/>
            </a:xfrm>
            <a:custGeom>
              <a:rect b="b" l="l" r="r" t="t"/>
              <a:pathLst>
                <a:path extrusionOk="0" h="2134" w="2488">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5" name="Google Shape;6615;p66"/>
            <p:cNvSpPr/>
            <p:nvPr/>
          </p:nvSpPr>
          <p:spPr>
            <a:xfrm>
              <a:off x="5265775" y="2104500"/>
              <a:ext cx="62200" cy="53325"/>
            </a:xfrm>
            <a:custGeom>
              <a:rect b="b" l="l" r="r" t="t"/>
              <a:pathLst>
                <a:path extrusionOk="0" h="2133" w="2488">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6" name="Google Shape;6616;p66"/>
            <p:cNvSpPr/>
            <p:nvPr/>
          </p:nvSpPr>
          <p:spPr>
            <a:xfrm>
              <a:off x="5265775" y="2180700"/>
              <a:ext cx="62200" cy="53350"/>
            </a:xfrm>
            <a:custGeom>
              <a:rect b="b" l="l" r="r" t="t"/>
              <a:pathLst>
                <a:path extrusionOk="0" h="2134" w="2488">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7" name="Google Shape;6617;p66"/>
            <p:cNvSpPr/>
            <p:nvPr/>
          </p:nvSpPr>
          <p:spPr>
            <a:xfrm>
              <a:off x="5265775" y="2256925"/>
              <a:ext cx="62400" cy="53425"/>
            </a:xfrm>
            <a:custGeom>
              <a:rect b="b" l="l" r="r" t="t"/>
              <a:pathLst>
                <a:path extrusionOk="0" h="2137" w="2496">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8" name="Google Shape;6618;p66"/>
            <p:cNvSpPr/>
            <p:nvPr/>
          </p:nvSpPr>
          <p:spPr>
            <a:xfrm>
              <a:off x="5265775" y="2333125"/>
              <a:ext cx="62200" cy="53350"/>
            </a:xfrm>
            <a:custGeom>
              <a:rect b="b" l="l" r="r" t="t"/>
              <a:pathLst>
                <a:path extrusionOk="0" h="2134" w="2488">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9" name="Google Shape;6619;p66"/>
            <p:cNvSpPr/>
            <p:nvPr/>
          </p:nvSpPr>
          <p:spPr>
            <a:xfrm>
              <a:off x="5265775" y="2409350"/>
              <a:ext cx="62200" cy="53350"/>
            </a:xfrm>
            <a:custGeom>
              <a:rect b="b" l="l" r="r" t="t"/>
              <a:pathLst>
                <a:path extrusionOk="0" h="2134" w="2488">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0" name="Google Shape;6620;p66"/>
            <p:cNvSpPr/>
            <p:nvPr/>
          </p:nvSpPr>
          <p:spPr>
            <a:xfrm>
              <a:off x="5265775" y="2485550"/>
              <a:ext cx="62200" cy="53350"/>
            </a:xfrm>
            <a:custGeom>
              <a:rect b="b" l="l" r="r" t="t"/>
              <a:pathLst>
                <a:path extrusionOk="0" h="2134" w="2488">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1" name="Google Shape;6621;p66"/>
            <p:cNvSpPr/>
            <p:nvPr/>
          </p:nvSpPr>
          <p:spPr>
            <a:xfrm>
              <a:off x="5265775" y="2561575"/>
              <a:ext cx="62200" cy="53425"/>
            </a:xfrm>
            <a:custGeom>
              <a:rect b="b" l="l" r="r" t="t"/>
              <a:pathLst>
                <a:path extrusionOk="0" h="2137" w="2488">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2" name="Google Shape;6622;p66"/>
            <p:cNvSpPr/>
            <p:nvPr/>
          </p:nvSpPr>
          <p:spPr>
            <a:xfrm>
              <a:off x="5265775"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3" name="Google Shape;6623;p66"/>
            <p:cNvSpPr/>
            <p:nvPr/>
          </p:nvSpPr>
          <p:spPr>
            <a:xfrm>
              <a:off x="5341975" y="1342750"/>
              <a:ext cx="62425" cy="53450"/>
            </a:xfrm>
            <a:custGeom>
              <a:rect b="b" l="l" r="r" t="t"/>
              <a:pathLst>
                <a:path extrusionOk="0" h="2138" w="2497">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4" name="Google Shape;6624;p66"/>
            <p:cNvSpPr/>
            <p:nvPr/>
          </p:nvSpPr>
          <p:spPr>
            <a:xfrm>
              <a:off x="5341975" y="141897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5" name="Google Shape;6625;p66"/>
            <p:cNvSpPr/>
            <p:nvPr/>
          </p:nvSpPr>
          <p:spPr>
            <a:xfrm>
              <a:off x="5341975" y="14952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6" name="Google Shape;6626;p66"/>
            <p:cNvSpPr/>
            <p:nvPr/>
          </p:nvSpPr>
          <p:spPr>
            <a:xfrm>
              <a:off x="5341975" y="1571400"/>
              <a:ext cx="62375" cy="53250"/>
            </a:xfrm>
            <a:custGeom>
              <a:rect b="b" l="l" r="r" t="t"/>
              <a:pathLst>
                <a:path extrusionOk="0" h="2130" w="2495">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7" name="Google Shape;6627;p66"/>
            <p:cNvSpPr/>
            <p:nvPr/>
          </p:nvSpPr>
          <p:spPr>
            <a:xfrm>
              <a:off x="5341975" y="1647400"/>
              <a:ext cx="62425" cy="53450"/>
            </a:xfrm>
            <a:custGeom>
              <a:rect b="b" l="l" r="r" t="t"/>
              <a:pathLst>
                <a:path extrusionOk="0" h="2138" w="2497">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8" name="Google Shape;6628;p66"/>
            <p:cNvSpPr/>
            <p:nvPr/>
          </p:nvSpPr>
          <p:spPr>
            <a:xfrm>
              <a:off x="5341975" y="1723625"/>
              <a:ext cx="62425" cy="53350"/>
            </a:xfrm>
            <a:custGeom>
              <a:rect b="b" l="l" r="r" t="t"/>
              <a:pathLst>
                <a:path extrusionOk="0" h="2134" w="2497">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9" name="Google Shape;6629;p66"/>
            <p:cNvSpPr/>
            <p:nvPr/>
          </p:nvSpPr>
          <p:spPr>
            <a:xfrm>
              <a:off x="5341975" y="179985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0" name="Google Shape;6630;p66"/>
            <p:cNvSpPr/>
            <p:nvPr/>
          </p:nvSpPr>
          <p:spPr>
            <a:xfrm>
              <a:off x="5341975" y="1876050"/>
              <a:ext cx="62425" cy="53275"/>
            </a:xfrm>
            <a:custGeom>
              <a:rect b="b" l="l" r="r" t="t"/>
              <a:pathLst>
                <a:path extrusionOk="0" h="2131" w="2497">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1" name="Google Shape;6631;p66"/>
            <p:cNvSpPr/>
            <p:nvPr/>
          </p:nvSpPr>
          <p:spPr>
            <a:xfrm>
              <a:off x="5341975" y="1952050"/>
              <a:ext cx="62425" cy="53450"/>
            </a:xfrm>
            <a:custGeom>
              <a:rect b="b" l="l" r="r" t="t"/>
              <a:pathLst>
                <a:path extrusionOk="0" h="2138" w="2497">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2" name="Google Shape;6632;p66"/>
            <p:cNvSpPr/>
            <p:nvPr/>
          </p:nvSpPr>
          <p:spPr>
            <a:xfrm>
              <a:off x="5341975" y="2028275"/>
              <a:ext cx="62425" cy="53450"/>
            </a:xfrm>
            <a:custGeom>
              <a:rect b="b" l="l" r="r" t="t"/>
              <a:pathLst>
                <a:path extrusionOk="0" h="2138" w="2497">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3" name="Google Shape;6633;p66"/>
            <p:cNvSpPr/>
            <p:nvPr/>
          </p:nvSpPr>
          <p:spPr>
            <a:xfrm>
              <a:off x="5341975" y="2104500"/>
              <a:ext cx="62425" cy="53325"/>
            </a:xfrm>
            <a:custGeom>
              <a:rect b="b" l="l" r="r" t="t"/>
              <a:pathLst>
                <a:path extrusionOk="0" h="2133"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4" name="Google Shape;6634;p66"/>
            <p:cNvSpPr/>
            <p:nvPr/>
          </p:nvSpPr>
          <p:spPr>
            <a:xfrm>
              <a:off x="5341975" y="2180700"/>
              <a:ext cx="62425" cy="53350"/>
            </a:xfrm>
            <a:custGeom>
              <a:rect b="b" l="l" r="r" t="t"/>
              <a:pathLst>
                <a:path extrusionOk="0" h="2134" w="2497">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5" name="Google Shape;6635;p66"/>
            <p:cNvSpPr/>
            <p:nvPr/>
          </p:nvSpPr>
          <p:spPr>
            <a:xfrm>
              <a:off x="5341975" y="2256925"/>
              <a:ext cx="62575" cy="53425"/>
            </a:xfrm>
            <a:custGeom>
              <a:rect b="b" l="l" r="r" t="t"/>
              <a:pathLst>
                <a:path extrusionOk="0" h="2137" w="2503">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6" name="Google Shape;6636;p66"/>
            <p:cNvSpPr/>
            <p:nvPr/>
          </p:nvSpPr>
          <p:spPr>
            <a:xfrm>
              <a:off x="5341975" y="2333125"/>
              <a:ext cx="62425" cy="53450"/>
            </a:xfrm>
            <a:custGeom>
              <a:rect b="b" l="l" r="r" t="t"/>
              <a:pathLst>
                <a:path extrusionOk="0" h="2138" w="2497">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7" name="Google Shape;6637;p66"/>
            <p:cNvSpPr/>
            <p:nvPr/>
          </p:nvSpPr>
          <p:spPr>
            <a:xfrm>
              <a:off x="5341975" y="2485550"/>
              <a:ext cx="62425" cy="53300"/>
            </a:xfrm>
            <a:custGeom>
              <a:rect b="b" l="l" r="r" t="t"/>
              <a:pathLst>
                <a:path extrusionOk="0" h="2132" w="2497">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8" name="Google Shape;6638;p66"/>
            <p:cNvSpPr/>
            <p:nvPr/>
          </p:nvSpPr>
          <p:spPr>
            <a:xfrm>
              <a:off x="5341975" y="2561575"/>
              <a:ext cx="62425" cy="53425"/>
            </a:xfrm>
            <a:custGeom>
              <a:rect b="b" l="l" r="r" t="t"/>
              <a:pathLst>
                <a:path extrusionOk="0" h="2137" w="2497">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9" name="Google Shape;6639;p66"/>
            <p:cNvSpPr/>
            <p:nvPr/>
          </p:nvSpPr>
          <p:spPr>
            <a:xfrm>
              <a:off x="5341975" y="2637775"/>
              <a:ext cx="62425" cy="53450"/>
            </a:xfrm>
            <a:custGeom>
              <a:rect b="b" l="l" r="r" t="t"/>
              <a:pathLst>
                <a:path extrusionOk="0" h="2138" w="2497">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0" name="Google Shape;6640;p66"/>
            <p:cNvSpPr/>
            <p:nvPr/>
          </p:nvSpPr>
          <p:spPr>
            <a:xfrm>
              <a:off x="5418200" y="134275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1" name="Google Shape;6641;p66"/>
            <p:cNvSpPr/>
            <p:nvPr/>
          </p:nvSpPr>
          <p:spPr>
            <a:xfrm>
              <a:off x="5418200" y="141897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2" name="Google Shape;6642;p66"/>
            <p:cNvSpPr/>
            <p:nvPr/>
          </p:nvSpPr>
          <p:spPr>
            <a:xfrm>
              <a:off x="5418200" y="14952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3" name="Google Shape;6643;p66"/>
            <p:cNvSpPr/>
            <p:nvPr/>
          </p:nvSpPr>
          <p:spPr>
            <a:xfrm>
              <a:off x="5418200" y="1571400"/>
              <a:ext cx="62425" cy="53250"/>
            </a:xfrm>
            <a:custGeom>
              <a:rect b="b" l="l" r="r" t="t"/>
              <a:pathLst>
                <a:path extrusionOk="0" h="2130" w="2497">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4" name="Google Shape;6644;p66"/>
            <p:cNvSpPr/>
            <p:nvPr/>
          </p:nvSpPr>
          <p:spPr>
            <a:xfrm>
              <a:off x="5418200" y="1647400"/>
              <a:ext cx="62425" cy="53450"/>
            </a:xfrm>
            <a:custGeom>
              <a:rect b="b" l="l" r="r" t="t"/>
              <a:pathLst>
                <a:path extrusionOk="0" h="2138" w="2497">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5" name="Google Shape;6645;p66"/>
            <p:cNvSpPr/>
            <p:nvPr/>
          </p:nvSpPr>
          <p:spPr>
            <a:xfrm>
              <a:off x="5418200" y="1723625"/>
              <a:ext cx="62425" cy="53350"/>
            </a:xfrm>
            <a:custGeom>
              <a:rect b="b" l="l" r="r" t="t"/>
              <a:pathLst>
                <a:path extrusionOk="0" h="2134" w="2497">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6" name="Google Shape;6646;p66"/>
            <p:cNvSpPr/>
            <p:nvPr/>
          </p:nvSpPr>
          <p:spPr>
            <a:xfrm>
              <a:off x="5418200" y="17998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7" name="Google Shape;6647;p66"/>
            <p:cNvSpPr/>
            <p:nvPr/>
          </p:nvSpPr>
          <p:spPr>
            <a:xfrm>
              <a:off x="5418200" y="1876050"/>
              <a:ext cx="62425" cy="53275"/>
            </a:xfrm>
            <a:custGeom>
              <a:rect b="b" l="l" r="r" t="t"/>
              <a:pathLst>
                <a:path extrusionOk="0" h="2131" w="2497">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8" name="Google Shape;6648;p66"/>
            <p:cNvSpPr/>
            <p:nvPr/>
          </p:nvSpPr>
          <p:spPr>
            <a:xfrm>
              <a:off x="5418200" y="1952050"/>
              <a:ext cx="62425" cy="53450"/>
            </a:xfrm>
            <a:custGeom>
              <a:rect b="b" l="l" r="r" t="t"/>
              <a:pathLst>
                <a:path extrusionOk="0" h="2138" w="2497">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9" name="Google Shape;6649;p66"/>
            <p:cNvSpPr/>
            <p:nvPr/>
          </p:nvSpPr>
          <p:spPr>
            <a:xfrm>
              <a:off x="5418200" y="2028275"/>
              <a:ext cx="62425" cy="53450"/>
            </a:xfrm>
            <a:custGeom>
              <a:rect b="b" l="l" r="r" t="t"/>
              <a:pathLst>
                <a:path extrusionOk="0" h="2138" w="2497">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0" name="Google Shape;6650;p66"/>
            <p:cNvSpPr/>
            <p:nvPr/>
          </p:nvSpPr>
          <p:spPr>
            <a:xfrm>
              <a:off x="5418200" y="210450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1" name="Google Shape;6651;p66"/>
            <p:cNvSpPr/>
            <p:nvPr/>
          </p:nvSpPr>
          <p:spPr>
            <a:xfrm>
              <a:off x="5418200" y="2180700"/>
              <a:ext cx="62425" cy="53350"/>
            </a:xfrm>
            <a:custGeom>
              <a:rect b="b" l="l" r="r" t="t"/>
              <a:pathLst>
                <a:path extrusionOk="0" h="2134" w="2497">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2" name="Google Shape;6652;p66"/>
            <p:cNvSpPr/>
            <p:nvPr/>
          </p:nvSpPr>
          <p:spPr>
            <a:xfrm>
              <a:off x="5418200" y="2256925"/>
              <a:ext cx="62550" cy="53425"/>
            </a:xfrm>
            <a:custGeom>
              <a:rect b="b" l="l" r="r" t="t"/>
              <a:pathLst>
                <a:path extrusionOk="0" h="2137" w="2502">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3" name="Google Shape;6653;p66"/>
            <p:cNvSpPr/>
            <p:nvPr/>
          </p:nvSpPr>
          <p:spPr>
            <a:xfrm>
              <a:off x="5418200" y="2333125"/>
              <a:ext cx="62425" cy="53450"/>
            </a:xfrm>
            <a:custGeom>
              <a:rect b="b" l="l" r="r" t="t"/>
              <a:pathLst>
                <a:path extrusionOk="0" h="2138" w="2497">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4" name="Google Shape;6654;p66"/>
            <p:cNvSpPr/>
            <p:nvPr/>
          </p:nvSpPr>
          <p:spPr>
            <a:xfrm>
              <a:off x="5418200" y="2485550"/>
              <a:ext cx="62425" cy="53300"/>
            </a:xfrm>
            <a:custGeom>
              <a:rect b="b" l="l" r="r" t="t"/>
              <a:pathLst>
                <a:path extrusionOk="0" h="2132" w="2497">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5" name="Google Shape;6655;p66"/>
            <p:cNvSpPr/>
            <p:nvPr/>
          </p:nvSpPr>
          <p:spPr>
            <a:xfrm>
              <a:off x="5418200" y="2561575"/>
              <a:ext cx="62425" cy="53425"/>
            </a:xfrm>
            <a:custGeom>
              <a:rect b="b" l="l" r="r" t="t"/>
              <a:pathLst>
                <a:path extrusionOk="0" h="2137" w="2497">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6" name="Google Shape;6656;p66"/>
            <p:cNvSpPr/>
            <p:nvPr/>
          </p:nvSpPr>
          <p:spPr>
            <a:xfrm>
              <a:off x="5418200" y="2637775"/>
              <a:ext cx="62425" cy="53450"/>
            </a:xfrm>
            <a:custGeom>
              <a:rect b="b" l="l" r="r" t="t"/>
              <a:pathLst>
                <a:path extrusionOk="0" h="2138" w="2497">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7" name="Google Shape;6657;p66"/>
            <p:cNvSpPr/>
            <p:nvPr/>
          </p:nvSpPr>
          <p:spPr>
            <a:xfrm>
              <a:off x="5418200" y="271400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8" name="Google Shape;6658;p66"/>
            <p:cNvSpPr/>
            <p:nvPr/>
          </p:nvSpPr>
          <p:spPr>
            <a:xfrm>
              <a:off x="5494400" y="1266550"/>
              <a:ext cx="62225" cy="53450"/>
            </a:xfrm>
            <a:custGeom>
              <a:rect b="b" l="l" r="r" t="t"/>
              <a:pathLst>
                <a:path extrusionOk="0" h="2138" w="2489">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9" name="Google Shape;6659;p66"/>
            <p:cNvSpPr/>
            <p:nvPr/>
          </p:nvSpPr>
          <p:spPr>
            <a:xfrm>
              <a:off x="5494400" y="134275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0" name="Google Shape;6660;p66"/>
            <p:cNvSpPr/>
            <p:nvPr/>
          </p:nvSpPr>
          <p:spPr>
            <a:xfrm>
              <a:off x="54944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1" name="Google Shape;6661;p66"/>
            <p:cNvSpPr/>
            <p:nvPr/>
          </p:nvSpPr>
          <p:spPr>
            <a:xfrm>
              <a:off x="549440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2" name="Google Shape;6662;p66"/>
            <p:cNvSpPr/>
            <p:nvPr/>
          </p:nvSpPr>
          <p:spPr>
            <a:xfrm>
              <a:off x="5494400" y="1571400"/>
              <a:ext cx="62225" cy="53250"/>
            </a:xfrm>
            <a:custGeom>
              <a:rect b="b" l="l" r="r" t="t"/>
              <a:pathLst>
                <a:path extrusionOk="0" h="2130" w="2489">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3" name="Google Shape;6663;p66"/>
            <p:cNvSpPr/>
            <p:nvPr/>
          </p:nvSpPr>
          <p:spPr>
            <a:xfrm>
              <a:off x="63323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4" name="Google Shape;6664;p66"/>
            <p:cNvSpPr/>
            <p:nvPr/>
          </p:nvSpPr>
          <p:spPr>
            <a:xfrm>
              <a:off x="63323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5" name="Google Shape;6665;p66"/>
            <p:cNvSpPr/>
            <p:nvPr/>
          </p:nvSpPr>
          <p:spPr>
            <a:xfrm>
              <a:off x="6408350" y="1418975"/>
              <a:ext cx="62425" cy="53350"/>
            </a:xfrm>
            <a:custGeom>
              <a:rect b="b" l="l" r="r" t="t"/>
              <a:pathLst>
                <a:path extrusionOk="0" h="2134" w="2497">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6" name="Google Shape;6666;p66"/>
            <p:cNvSpPr/>
            <p:nvPr/>
          </p:nvSpPr>
          <p:spPr>
            <a:xfrm>
              <a:off x="6408350" y="14952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7" name="Google Shape;6667;p66"/>
            <p:cNvSpPr/>
            <p:nvPr/>
          </p:nvSpPr>
          <p:spPr>
            <a:xfrm>
              <a:off x="6484575" y="1342750"/>
              <a:ext cx="62425" cy="53450"/>
            </a:xfrm>
            <a:custGeom>
              <a:rect b="b" l="l" r="r" t="t"/>
              <a:pathLst>
                <a:path extrusionOk="0" h="2138" w="2497">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8" name="Google Shape;6668;p66"/>
            <p:cNvSpPr/>
            <p:nvPr/>
          </p:nvSpPr>
          <p:spPr>
            <a:xfrm>
              <a:off x="6484575" y="1418975"/>
              <a:ext cx="62425" cy="53350"/>
            </a:xfrm>
            <a:custGeom>
              <a:rect b="b" l="l" r="r" t="t"/>
              <a:pathLst>
                <a:path extrusionOk="0" h="2134" w="2497">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9" name="Google Shape;6669;p66"/>
            <p:cNvSpPr/>
            <p:nvPr/>
          </p:nvSpPr>
          <p:spPr>
            <a:xfrm>
              <a:off x="6484575" y="1495200"/>
              <a:ext cx="62425" cy="53325"/>
            </a:xfrm>
            <a:custGeom>
              <a:rect b="b" l="l" r="r" t="t"/>
              <a:pathLst>
                <a:path extrusionOk="0" h="2133" w="2497">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0" name="Google Shape;6670;p66"/>
            <p:cNvSpPr/>
            <p:nvPr/>
          </p:nvSpPr>
          <p:spPr>
            <a:xfrm>
              <a:off x="6560800"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66"/>
            <p:cNvSpPr/>
            <p:nvPr/>
          </p:nvSpPr>
          <p:spPr>
            <a:xfrm>
              <a:off x="656080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66"/>
            <p:cNvSpPr/>
            <p:nvPr/>
          </p:nvSpPr>
          <p:spPr>
            <a:xfrm>
              <a:off x="6637000" y="1418975"/>
              <a:ext cx="62225" cy="53350"/>
            </a:xfrm>
            <a:custGeom>
              <a:rect b="b" l="l" r="r" t="t"/>
              <a:pathLst>
                <a:path extrusionOk="0" h="2134" w="2489">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66"/>
            <p:cNvSpPr/>
            <p:nvPr/>
          </p:nvSpPr>
          <p:spPr>
            <a:xfrm>
              <a:off x="7094075" y="1495200"/>
              <a:ext cx="62425" cy="53325"/>
            </a:xfrm>
            <a:custGeom>
              <a:rect b="b" l="l" r="r" t="t"/>
              <a:pathLst>
                <a:path extrusionOk="0" h="2133" w="2497">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66"/>
            <p:cNvSpPr/>
            <p:nvPr/>
          </p:nvSpPr>
          <p:spPr>
            <a:xfrm>
              <a:off x="671322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66"/>
            <p:cNvSpPr/>
            <p:nvPr/>
          </p:nvSpPr>
          <p:spPr>
            <a:xfrm>
              <a:off x="678922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66"/>
            <p:cNvSpPr/>
            <p:nvPr/>
          </p:nvSpPr>
          <p:spPr>
            <a:xfrm>
              <a:off x="686565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66"/>
            <p:cNvSpPr/>
            <p:nvPr/>
          </p:nvSpPr>
          <p:spPr>
            <a:xfrm>
              <a:off x="701787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66"/>
            <p:cNvSpPr/>
            <p:nvPr/>
          </p:nvSpPr>
          <p:spPr>
            <a:xfrm>
              <a:off x="694185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66"/>
            <p:cNvSpPr/>
            <p:nvPr/>
          </p:nvSpPr>
          <p:spPr>
            <a:xfrm>
              <a:off x="686565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66"/>
            <p:cNvSpPr/>
            <p:nvPr/>
          </p:nvSpPr>
          <p:spPr>
            <a:xfrm>
              <a:off x="6789225" y="149520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66"/>
            <p:cNvSpPr/>
            <p:nvPr/>
          </p:nvSpPr>
          <p:spPr>
            <a:xfrm>
              <a:off x="671322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66"/>
            <p:cNvSpPr/>
            <p:nvPr/>
          </p:nvSpPr>
          <p:spPr>
            <a:xfrm>
              <a:off x="6637000" y="1495200"/>
              <a:ext cx="62225" cy="53325"/>
            </a:xfrm>
            <a:custGeom>
              <a:rect b="b" l="l" r="r" t="t"/>
              <a:pathLst>
                <a:path extrusionOk="0" h="2133" w="2489">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66"/>
            <p:cNvSpPr/>
            <p:nvPr/>
          </p:nvSpPr>
          <p:spPr>
            <a:xfrm>
              <a:off x="6637000" y="1571400"/>
              <a:ext cx="62225" cy="53250"/>
            </a:xfrm>
            <a:custGeom>
              <a:rect b="b" l="l" r="r" t="t"/>
              <a:pathLst>
                <a:path extrusionOk="0" h="2130" w="2489">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66"/>
            <p:cNvSpPr/>
            <p:nvPr/>
          </p:nvSpPr>
          <p:spPr>
            <a:xfrm>
              <a:off x="6560800" y="1571400"/>
              <a:ext cx="62200" cy="53250"/>
            </a:xfrm>
            <a:custGeom>
              <a:rect b="b" l="l" r="r" t="t"/>
              <a:pathLst>
                <a:path extrusionOk="0" h="2130" w="2488">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66"/>
            <p:cNvSpPr/>
            <p:nvPr/>
          </p:nvSpPr>
          <p:spPr>
            <a:xfrm>
              <a:off x="6484575" y="1571400"/>
              <a:ext cx="62425" cy="53250"/>
            </a:xfrm>
            <a:custGeom>
              <a:rect b="b" l="l" r="r" t="t"/>
              <a:pathLst>
                <a:path extrusionOk="0" h="2130" w="2497">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66"/>
            <p:cNvSpPr/>
            <p:nvPr/>
          </p:nvSpPr>
          <p:spPr>
            <a:xfrm>
              <a:off x="6408350" y="1571400"/>
              <a:ext cx="62425" cy="53250"/>
            </a:xfrm>
            <a:custGeom>
              <a:rect b="b" l="l" r="r" t="t"/>
              <a:pathLst>
                <a:path extrusionOk="0" h="2130" w="2497">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66"/>
            <p:cNvSpPr/>
            <p:nvPr/>
          </p:nvSpPr>
          <p:spPr>
            <a:xfrm>
              <a:off x="63323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66"/>
            <p:cNvSpPr/>
            <p:nvPr/>
          </p:nvSpPr>
          <p:spPr>
            <a:xfrm>
              <a:off x="5875275" y="2180700"/>
              <a:ext cx="62225" cy="53350"/>
            </a:xfrm>
            <a:custGeom>
              <a:rect b="b" l="l" r="r" t="t"/>
              <a:pathLst>
                <a:path extrusionOk="0" h="2134" w="2489">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66"/>
            <p:cNvSpPr/>
            <p:nvPr/>
          </p:nvSpPr>
          <p:spPr>
            <a:xfrm>
              <a:off x="587527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66"/>
            <p:cNvSpPr/>
            <p:nvPr/>
          </p:nvSpPr>
          <p:spPr>
            <a:xfrm>
              <a:off x="595147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66"/>
            <p:cNvSpPr/>
            <p:nvPr/>
          </p:nvSpPr>
          <p:spPr>
            <a:xfrm>
              <a:off x="595147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66"/>
            <p:cNvSpPr/>
            <p:nvPr/>
          </p:nvSpPr>
          <p:spPr>
            <a:xfrm>
              <a:off x="595147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66"/>
            <p:cNvSpPr/>
            <p:nvPr/>
          </p:nvSpPr>
          <p:spPr>
            <a:xfrm>
              <a:off x="5951475"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66"/>
            <p:cNvSpPr/>
            <p:nvPr/>
          </p:nvSpPr>
          <p:spPr>
            <a:xfrm>
              <a:off x="595147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66"/>
            <p:cNvSpPr/>
            <p:nvPr/>
          </p:nvSpPr>
          <p:spPr>
            <a:xfrm>
              <a:off x="595147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66"/>
            <p:cNvSpPr/>
            <p:nvPr/>
          </p:nvSpPr>
          <p:spPr>
            <a:xfrm>
              <a:off x="5951475" y="1876050"/>
              <a:ext cx="62225" cy="53275"/>
            </a:xfrm>
            <a:custGeom>
              <a:rect b="b" l="l" r="r" t="t"/>
              <a:pathLst>
                <a:path extrusionOk="0" h="2131" w="2489">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66"/>
            <p:cNvSpPr/>
            <p:nvPr/>
          </p:nvSpPr>
          <p:spPr>
            <a:xfrm>
              <a:off x="595147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66"/>
            <p:cNvSpPr/>
            <p:nvPr/>
          </p:nvSpPr>
          <p:spPr>
            <a:xfrm>
              <a:off x="595147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66"/>
            <p:cNvSpPr/>
            <p:nvPr/>
          </p:nvSpPr>
          <p:spPr>
            <a:xfrm>
              <a:off x="6027500" y="141897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66"/>
            <p:cNvSpPr/>
            <p:nvPr/>
          </p:nvSpPr>
          <p:spPr>
            <a:xfrm>
              <a:off x="6027500" y="14952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66"/>
            <p:cNvSpPr/>
            <p:nvPr/>
          </p:nvSpPr>
          <p:spPr>
            <a:xfrm>
              <a:off x="6027500" y="1571400"/>
              <a:ext cx="62425" cy="53250"/>
            </a:xfrm>
            <a:custGeom>
              <a:rect b="b" l="l" r="r" t="t"/>
              <a:pathLst>
                <a:path extrusionOk="0" h="2130" w="2497">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66"/>
            <p:cNvSpPr/>
            <p:nvPr/>
          </p:nvSpPr>
          <p:spPr>
            <a:xfrm>
              <a:off x="6027500" y="164740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66"/>
            <p:cNvSpPr/>
            <p:nvPr/>
          </p:nvSpPr>
          <p:spPr>
            <a:xfrm>
              <a:off x="6027500" y="1723625"/>
              <a:ext cx="62425" cy="53350"/>
            </a:xfrm>
            <a:custGeom>
              <a:rect b="b" l="l" r="r" t="t"/>
              <a:pathLst>
                <a:path extrusionOk="0" h="2134" w="2497">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66"/>
            <p:cNvSpPr/>
            <p:nvPr/>
          </p:nvSpPr>
          <p:spPr>
            <a:xfrm>
              <a:off x="6027500" y="179985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66"/>
            <p:cNvSpPr/>
            <p:nvPr/>
          </p:nvSpPr>
          <p:spPr>
            <a:xfrm>
              <a:off x="6027500" y="1876050"/>
              <a:ext cx="62425" cy="53350"/>
            </a:xfrm>
            <a:custGeom>
              <a:rect b="b" l="l" r="r" t="t"/>
              <a:pathLst>
                <a:path extrusionOk="0" h="2134" w="2497">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66"/>
            <p:cNvSpPr/>
            <p:nvPr/>
          </p:nvSpPr>
          <p:spPr>
            <a:xfrm>
              <a:off x="6027500" y="1952050"/>
              <a:ext cx="62425" cy="53450"/>
            </a:xfrm>
            <a:custGeom>
              <a:rect b="b" l="l" r="r" t="t"/>
              <a:pathLst>
                <a:path extrusionOk="0" h="2138" w="2497">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66"/>
            <p:cNvSpPr/>
            <p:nvPr/>
          </p:nvSpPr>
          <p:spPr>
            <a:xfrm>
              <a:off x="6103700" y="141897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66"/>
            <p:cNvSpPr/>
            <p:nvPr/>
          </p:nvSpPr>
          <p:spPr>
            <a:xfrm>
              <a:off x="6103700" y="14952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66"/>
            <p:cNvSpPr/>
            <p:nvPr/>
          </p:nvSpPr>
          <p:spPr>
            <a:xfrm>
              <a:off x="6103700" y="1571400"/>
              <a:ext cx="62425" cy="53250"/>
            </a:xfrm>
            <a:custGeom>
              <a:rect b="b" l="l" r="r" t="t"/>
              <a:pathLst>
                <a:path extrusionOk="0" h="2130" w="2497">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66"/>
            <p:cNvSpPr/>
            <p:nvPr/>
          </p:nvSpPr>
          <p:spPr>
            <a:xfrm>
              <a:off x="6103700" y="1647400"/>
              <a:ext cx="62425" cy="53450"/>
            </a:xfrm>
            <a:custGeom>
              <a:rect b="b" l="l" r="r" t="t"/>
              <a:pathLst>
                <a:path extrusionOk="0" h="2138" w="2497">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66"/>
            <p:cNvSpPr/>
            <p:nvPr/>
          </p:nvSpPr>
          <p:spPr>
            <a:xfrm>
              <a:off x="6103700" y="1723625"/>
              <a:ext cx="62425" cy="53350"/>
            </a:xfrm>
            <a:custGeom>
              <a:rect b="b" l="l" r="r" t="t"/>
              <a:pathLst>
                <a:path extrusionOk="0" h="2134" w="2497">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66"/>
            <p:cNvSpPr/>
            <p:nvPr/>
          </p:nvSpPr>
          <p:spPr>
            <a:xfrm>
              <a:off x="6103700" y="179985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66"/>
            <p:cNvSpPr/>
            <p:nvPr/>
          </p:nvSpPr>
          <p:spPr>
            <a:xfrm>
              <a:off x="6103700" y="1876050"/>
              <a:ext cx="62425" cy="53275"/>
            </a:xfrm>
            <a:custGeom>
              <a:rect b="b" l="l" r="r" t="t"/>
              <a:pathLst>
                <a:path extrusionOk="0" h="2131" w="2497">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66"/>
            <p:cNvSpPr/>
            <p:nvPr/>
          </p:nvSpPr>
          <p:spPr>
            <a:xfrm>
              <a:off x="6103700" y="1952050"/>
              <a:ext cx="62425" cy="53450"/>
            </a:xfrm>
            <a:custGeom>
              <a:rect b="b" l="l" r="r" t="t"/>
              <a:pathLst>
                <a:path extrusionOk="0" h="2138" w="2497">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66"/>
            <p:cNvSpPr/>
            <p:nvPr/>
          </p:nvSpPr>
          <p:spPr>
            <a:xfrm>
              <a:off x="617992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66"/>
            <p:cNvSpPr/>
            <p:nvPr/>
          </p:nvSpPr>
          <p:spPr>
            <a:xfrm>
              <a:off x="617992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66"/>
            <p:cNvSpPr/>
            <p:nvPr/>
          </p:nvSpPr>
          <p:spPr>
            <a:xfrm>
              <a:off x="617992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66"/>
            <p:cNvSpPr/>
            <p:nvPr/>
          </p:nvSpPr>
          <p:spPr>
            <a:xfrm>
              <a:off x="6256150" y="141897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66"/>
            <p:cNvSpPr/>
            <p:nvPr/>
          </p:nvSpPr>
          <p:spPr>
            <a:xfrm>
              <a:off x="6256150" y="149520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66"/>
            <p:cNvSpPr/>
            <p:nvPr/>
          </p:nvSpPr>
          <p:spPr>
            <a:xfrm>
              <a:off x="6256150" y="1571400"/>
              <a:ext cx="62200" cy="53250"/>
            </a:xfrm>
            <a:custGeom>
              <a:rect b="b" l="l" r="r" t="t"/>
              <a:pathLst>
                <a:path extrusionOk="0" h="2130" w="2488">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66"/>
            <p:cNvSpPr/>
            <p:nvPr/>
          </p:nvSpPr>
          <p:spPr>
            <a:xfrm>
              <a:off x="6256150" y="164740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66"/>
            <p:cNvSpPr/>
            <p:nvPr/>
          </p:nvSpPr>
          <p:spPr>
            <a:xfrm>
              <a:off x="617992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66"/>
            <p:cNvSpPr/>
            <p:nvPr/>
          </p:nvSpPr>
          <p:spPr>
            <a:xfrm>
              <a:off x="617992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66"/>
            <p:cNvSpPr/>
            <p:nvPr/>
          </p:nvSpPr>
          <p:spPr>
            <a:xfrm>
              <a:off x="617992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66"/>
            <p:cNvSpPr/>
            <p:nvPr/>
          </p:nvSpPr>
          <p:spPr>
            <a:xfrm>
              <a:off x="6179925" y="1876050"/>
              <a:ext cx="62225" cy="53275"/>
            </a:xfrm>
            <a:custGeom>
              <a:rect b="b" l="l" r="r" t="t"/>
              <a:pathLst>
                <a:path extrusionOk="0" h="2131" w="2489">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66"/>
            <p:cNvSpPr/>
            <p:nvPr/>
          </p:nvSpPr>
          <p:spPr>
            <a:xfrm>
              <a:off x="617992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66"/>
            <p:cNvSpPr/>
            <p:nvPr/>
          </p:nvSpPr>
          <p:spPr>
            <a:xfrm>
              <a:off x="617992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66"/>
            <p:cNvSpPr/>
            <p:nvPr/>
          </p:nvSpPr>
          <p:spPr>
            <a:xfrm>
              <a:off x="6103700" y="2028275"/>
              <a:ext cx="62425" cy="53450"/>
            </a:xfrm>
            <a:custGeom>
              <a:rect b="b" l="l" r="r" t="t"/>
              <a:pathLst>
                <a:path extrusionOk="0" h="2138" w="2497">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66"/>
            <p:cNvSpPr/>
            <p:nvPr/>
          </p:nvSpPr>
          <p:spPr>
            <a:xfrm>
              <a:off x="6027500" y="2028275"/>
              <a:ext cx="62425" cy="53450"/>
            </a:xfrm>
            <a:custGeom>
              <a:rect b="b" l="l" r="r" t="t"/>
              <a:pathLst>
                <a:path extrusionOk="0" h="2138" w="2497">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66"/>
            <p:cNvSpPr/>
            <p:nvPr/>
          </p:nvSpPr>
          <p:spPr>
            <a:xfrm>
              <a:off x="6027500" y="2104500"/>
              <a:ext cx="62425" cy="53325"/>
            </a:xfrm>
            <a:custGeom>
              <a:rect b="b" l="l" r="r" t="t"/>
              <a:pathLst>
                <a:path extrusionOk="0" h="2133" w="2497">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66"/>
            <p:cNvSpPr/>
            <p:nvPr/>
          </p:nvSpPr>
          <p:spPr>
            <a:xfrm>
              <a:off x="595147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66"/>
            <p:cNvSpPr/>
            <p:nvPr/>
          </p:nvSpPr>
          <p:spPr>
            <a:xfrm>
              <a:off x="5494400" y="1647400"/>
              <a:ext cx="62225" cy="53450"/>
            </a:xfrm>
            <a:custGeom>
              <a:rect b="b" l="l" r="r" t="t"/>
              <a:pathLst>
                <a:path extrusionOk="0" h="2138" w="2489">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66"/>
            <p:cNvSpPr/>
            <p:nvPr/>
          </p:nvSpPr>
          <p:spPr>
            <a:xfrm>
              <a:off x="5494400" y="1723625"/>
              <a:ext cx="62225" cy="53350"/>
            </a:xfrm>
            <a:custGeom>
              <a:rect b="b" l="l" r="r" t="t"/>
              <a:pathLst>
                <a:path extrusionOk="0" h="2134" w="2489">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66"/>
            <p:cNvSpPr/>
            <p:nvPr/>
          </p:nvSpPr>
          <p:spPr>
            <a:xfrm>
              <a:off x="5494400" y="179985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66"/>
            <p:cNvSpPr/>
            <p:nvPr/>
          </p:nvSpPr>
          <p:spPr>
            <a:xfrm>
              <a:off x="5494400" y="1876050"/>
              <a:ext cx="62225" cy="53300"/>
            </a:xfrm>
            <a:custGeom>
              <a:rect b="b" l="l" r="r" t="t"/>
              <a:pathLst>
                <a:path extrusionOk="0" h="2132" w="2489">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66"/>
            <p:cNvSpPr/>
            <p:nvPr/>
          </p:nvSpPr>
          <p:spPr>
            <a:xfrm>
              <a:off x="5494400" y="1952050"/>
              <a:ext cx="62225" cy="53450"/>
            </a:xfrm>
            <a:custGeom>
              <a:rect b="b" l="l" r="r" t="t"/>
              <a:pathLst>
                <a:path extrusionOk="0" h="2138" w="2489">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66"/>
            <p:cNvSpPr/>
            <p:nvPr/>
          </p:nvSpPr>
          <p:spPr>
            <a:xfrm>
              <a:off x="5494400" y="2028275"/>
              <a:ext cx="62225" cy="53450"/>
            </a:xfrm>
            <a:custGeom>
              <a:rect b="b" l="l" r="r" t="t"/>
              <a:pathLst>
                <a:path extrusionOk="0" h="2138" w="2489">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66"/>
            <p:cNvSpPr/>
            <p:nvPr/>
          </p:nvSpPr>
          <p:spPr>
            <a:xfrm>
              <a:off x="5494400" y="2104500"/>
              <a:ext cx="62225" cy="53325"/>
            </a:xfrm>
            <a:custGeom>
              <a:rect b="b" l="l" r="r" t="t"/>
              <a:pathLst>
                <a:path extrusionOk="0" h="2133"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66"/>
            <p:cNvSpPr/>
            <p:nvPr/>
          </p:nvSpPr>
          <p:spPr>
            <a:xfrm>
              <a:off x="5494400" y="2180700"/>
              <a:ext cx="62225" cy="53350"/>
            </a:xfrm>
            <a:custGeom>
              <a:rect b="b" l="l" r="r" t="t"/>
              <a:pathLst>
                <a:path extrusionOk="0" h="2134" w="2489">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66"/>
            <p:cNvSpPr/>
            <p:nvPr/>
          </p:nvSpPr>
          <p:spPr>
            <a:xfrm>
              <a:off x="5494400" y="2256925"/>
              <a:ext cx="62375" cy="53425"/>
            </a:xfrm>
            <a:custGeom>
              <a:rect b="b" l="l" r="r" t="t"/>
              <a:pathLst>
                <a:path extrusionOk="0" h="2137" w="2495">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66"/>
            <p:cNvSpPr/>
            <p:nvPr/>
          </p:nvSpPr>
          <p:spPr>
            <a:xfrm>
              <a:off x="5494400" y="23331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66"/>
            <p:cNvSpPr/>
            <p:nvPr/>
          </p:nvSpPr>
          <p:spPr>
            <a:xfrm>
              <a:off x="549440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66"/>
            <p:cNvSpPr/>
            <p:nvPr/>
          </p:nvSpPr>
          <p:spPr>
            <a:xfrm>
              <a:off x="5494400" y="2561575"/>
              <a:ext cx="62225" cy="53425"/>
            </a:xfrm>
            <a:custGeom>
              <a:rect b="b" l="l" r="r" t="t"/>
              <a:pathLst>
                <a:path extrusionOk="0" h="2137" w="2489">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66"/>
            <p:cNvSpPr/>
            <p:nvPr/>
          </p:nvSpPr>
          <p:spPr>
            <a:xfrm>
              <a:off x="5494400" y="2637775"/>
              <a:ext cx="62225" cy="53450"/>
            </a:xfrm>
            <a:custGeom>
              <a:rect b="b" l="l" r="r" t="t"/>
              <a:pathLst>
                <a:path extrusionOk="0" h="2138" w="2489">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66"/>
            <p:cNvSpPr/>
            <p:nvPr/>
          </p:nvSpPr>
          <p:spPr>
            <a:xfrm>
              <a:off x="549440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66"/>
            <p:cNvSpPr/>
            <p:nvPr/>
          </p:nvSpPr>
          <p:spPr>
            <a:xfrm>
              <a:off x="5494400" y="279020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66"/>
            <p:cNvSpPr/>
            <p:nvPr/>
          </p:nvSpPr>
          <p:spPr>
            <a:xfrm>
              <a:off x="5570625" y="1266550"/>
              <a:ext cx="62200" cy="53450"/>
            </a:xfrm>
            <a:custGeom>
              <a:rect b="b" l="l" r="r" t="t"/>
              <a:pathLst>
                <a:path extrusionOk="0" h="2138" w="2488">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66"/>
            <p:cNvSpPr/>
            <p:nvPr/>
          </p:nvSpPr>
          <p:spPr>
            <a:xfrm>
              <a:off x="5570625" y="134275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66"/>
            <p:cNvSpPr/>
            <p:nvPr/>
          </p:nvSpPr>
          <p:spPr>
            <a:xfrm>
              <a:off x="5570625" y="141897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66"/>
            <p:cNvSpPr/>
            <p:nvPr/>
          </p:nvSpPr>
          <p:spPr>
            <a:xfrm>
              <a:off x="5570625" y="1495200"/>
              <a:ext cx="62200" cy="53325"/>
            </a:xfrm>
            <a:custGeom>
              <a:rect b="b" l="l" r="r" t="t"/>
              <a:pathLst>
                <a:path extrusionOk="0" h="2133" w="2488">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66"/>
            <p:cNvSpPr/>
            <p:nvPr/>
          </p:nvSpPr>
          <p:spPr>
            <a:xfrm>
              <a:off x="5570625" y="1571400"/>
              <a:ext cx="62200" cy="53250"/>
            </a:xfrm>
            <a:custGeom>
              <a:rect b="b" l="l" r="r" t="t"/>
              <a:pathLst>
                <a:path extrusionOk="0" h="2130" w="2488">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66"/>
            <p:cNvSpPr/>
            <p:nvPr/>
          </p:nvSpPr>
          <p:spPr>
            <a:xfrm>
              <a:off x="5570625" y="1647400"/>
              <a:ext cx="62200" cy="53450"/>
            </a:xfrm>
            <a:custGeom>
              <a:rect b="b" l="l" r="r" t="t"/>
              <a:pathLst>
                <a:path extrusionOk="0" h="2138" w="2488">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66"/>
            <p:cNvSpPr/>
            <p:nvPr/>
          </p:nvSpPr>
          <p:spPr>
            <a:xfrm>
              <a:off x="5570625" y="1723625"/>
              <a:ext cx="62200" cy="53350"/>
            </a:xfrm>
            <a:custGeom>
              <a:rect b="b" l="l" r="r" t="t"/>
              <a:pathLst>
                <a:path extrusionOk="0" h="2134" w="2488">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66"/>
            <p:cNvSpPr/>
            <p:nvPr/>
          </p:nvSpPr>
          <p:spPr>
            <a:xfrm>
              <a:off x="5570625" y="179985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66"/>
            <p:cNvSpPr/>
            <p:nvPr/>
          </p:nvSpPr>
          <p:spPr>
            <a:xfrm>
              <a:off x="5570625" y="187605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66"/>
            <p:cNvSpPr/>
            <p:nvPr/>
          </p:nvSpPr>
          <p:spPr>
            <a:xfrm>
              <a:off x="5570625" y="1952050"/>
              <a:ext cx="62200" cy="53450"/>
            </a:xfrm>
            <a:custGeom>
              <a:rect b="b" l="l" r="r" t="t"/>
              <a:pathLst>
                <a:path extrusionOk="0" h="2138" w="2488">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66"/>
            <p:cNvSpPr/>
            <p:nvPr/>
          </p:nvSpPr>
          <p:spPr>
            <a:xfrm>
              <a:off x="5570625" y="2028275"/>
              <a:ext cx="62200" cy="53450"/>
            </a:xfrm>
            <a:custGeom>
              <a:rect b="b" l="l" r="r" t="t"/>
              <a:pathLst>
                <a:path extrusionOk="0" h="2138" w="2488">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66"/>
            <p:cNvSpPr/>
            <p:nvPr/>
          </p:nvSpPr>
          <p:spPr>
            <a:xfrm>
              <a:off x="5570625" y="2104500"/>
              <a:ext cx="62200" cy="53325"/>
            </a:xfrm>
            <a:custGeom>
              <a:rect b="b" l="l" r="r" t="t"/>
              <a:pathLst>
                <a:path extrusionOk="0" h="2133"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66"/>
            <p:cNvSpPr/>
            <p:nvPr/>
          </p:nvSpPr>
          <p:spPr>
            <a:xfrm>
              <a:off x="5570625" y="2180700"/>
              <a:ext cx="62200" cy="53350"/>
            </a:xfrm>
            <a:custGeom>
              <a:rect b="b" l="l" r="r" t="t"/>
              <a:pathLst>
                <a:path extrusionOk="0" h="2134" w="2488">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66"/>
            <p:cNvSpPr/>
            <p:nvPr/>
          </p:nvSpPr>
          <p:spPr>
            <a:xfrm>
              <a:off x="5570625" y="2256925"/>
              <a:ext cx="62425" cy="53425"/>
            </a:xfrm>
            <a:custGeom>
              <a:rect b="b" l="l" r="r" t="t"/>
              <a:pathLst>
                <a:path extrusionOk="0" h="2137" w="2497">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66"/>
            <p:cNvSpPr/>
            <p:nvPr/>
          </p:nvSpPr>
          <p:spPr>
            <a:xfrm>
              <a:off x="5570625" y="2333125"/>
              <a:ext cx="62200" cy="53450"/>
            </a:xfrm>
            <a:custGeom>
              <a:rect b="b" l="l" r="r" t="t"/>
              <a:pathLst>
                <a:path extrusionOk="0" h="2138" w="2488">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66"/>
            <p:cNvSpPr/>
            <p:nvPr/>
          </p:nvSpPr>
          <p:spPr>
            <a:xfrm>
              <a:off x="5570625" y="2485550"/>
              <a:ext cx="62200" cy="53300"/>
            </a:xfrm>
            <a:custGeom>
              <a:rect b="b" l="l" r="r" t="t"/>
              <a:pathLst>
                <a:path extrusionOk="0" h="2132" w="2488">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66"/>
            <p:cNvSpPr/>
            <p:nvPr/>
          </p:nvSpPr>
          <p:spPr>
            <a:xfrm>
              <a:off x="5570625" y="2561575"/>
              <a:ext cx="62200" cy="53425"/>
            </a:xfrm>
            <a:custGeom>
              <a:rect b="b" l="l" r="r" t="t"/>
              <a:pathLst>
                <a:path extrusionOk="0" h="2137" w="2488">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66"/>
            <p:cNvSpPr/>
            <p:nvPr/>
          </p:nvSpPr>
          <p:spPr>
            <a:xfrm>
              <a:off x="55706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66"/>
            <p:cNvSpPr/>
            <p:nvPr/>
          </p:nvSpPr>
          <p:spPr>
            <a:xfrm>
              <a:off x="5570625" y="2866425"/>
              <a:ext cx="62200" cy="53275"/>
            </a:xfrm>
            <a:custGeom>
              <a:rect b="b" l="l" r="r" t="t"/>
              <a:pathLst>
                <a:path extrusionOk="0" h="2131" w="2488">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66"/>
            <p:cNvSpPr/>
            <p:nvPr/>
          </p:nvSpPr>
          <p:spPr>
            <a:xfrm>
              <a:off x="5570625" y="2790200"/>
              <a:ext cx="62200" cy="53350"/>
            </a:xfrm>
            <a:custGeom>
              <a:rect b="b" l="l" r="r" t="t"/>
              <a:pathLst>
                <a:path extrusionOk="0" h="2134" w="2488">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66"/>
            <p:cNvSpPr/>
            <p:nvPr/>
          </p:nvSpPr>
          <p:spPr>
            <a:xfrm>
              <a:off x="5570625" y="271400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66"/>
            <p:cNvSpPr/>
            <p:nvPr/>
          </p:nvSpPr>
          <p:spPr>
            <a:xfrm>
              <a:off x="5646825"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66"/>
            <p:cNvSpPr/>
            <p:nvPr/>
          </p:nvSpPr>
          <p:spPr>
            <a:xfrm>
              <a:off x="56468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66"/>
            <p:cNvSpPr/>
            <p:nvPr/>
          </p:nvSpPr>
          <p:spPr>
            <a:xfrm>
              <a:off x="5646825"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66"/>
            <p:cNvSpPr/>
            <p:nvPr/>
          </p:nvSpPr>
          <p:spPr>
            <a:xfrm>
              <a:off x="5646825"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66"/>
            <p:cNvSpPr/>
            <p:nvPr/>
          </p:nvSpPr>
          <p:spPr>
            <a:xfrm>
              <a:off x="5646825"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66"/>
            <p:cNvSpPr/>
            <p:nvPr/>
          </p:nvSpPr>
          <p:spPr>
            <a:xfrm>
              <a:off x="5646825" y="179985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66"/>
            <p:cNvSpPr/>
            <p:nvPr/>
          </p:nvSpPr>
          <p:spPr>
            <a:xfrm>
              <a:off x="5646825" y="1876050"/>
              <a:ext cx="62225" cy="53350"/>
            </a:xfrm>
            <a:custGeom>
              <a:rect b="b" l="l" r="r" t="t"/>
              <a:pathLst>
                <a:path extrusionOk="0" h="2134" w="2489">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66"/>
            <p:cNvSpPr/>
            <p:nvPr/>
          </p:nvSpPr>
          <p:spPr>
            <a:xfrm>
              <a:off x="5646825"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66"/>
            <p:cNvSpPr/>
            <p:nvPr/>
          </p:nvSpPr>
          <p:spPr>
            <a:xfrm>
              <a:off x="5646825" y="2028275"/>
              <a:ext cx="62225" cy="53450"/>
            </a:xfrm>
            <a:custGeom>
              <a:rect b="b" l="l" r="r" t="t"/>
              <a:pathLst>
                <a:path extrusionOk="0" h="2138" w="2489">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66"/>
            <p:cNvSpPr/>
            <p:nvPr/>
          </p:nvSpPr>
          <p:spPr>
            <a:xfrm>
              <a:off x="5646825" y="21045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66"/>
            <p:cNvSpPr/>
            <p:nvPr/>
          </p:nvSpPr>
          <p:spPr>
            <a:xfrm>
              <a:off x="564682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66"/>
            <p:cNvSpPr/>
            <p:nvPr/>
          </p:nvSpPr>
          <p:spPr>
            <a:xfrm>
              <a:off x="5646825" y="2256925"/>
              <a:ext cx="62375" cy="53425"/>
            </a:xfrm>
            <a:custGeom>
              <a:rect b="b" l="l" r="r" t="t"/>
              <a:pathLst>
                <a:path extrusionOk="0" h="2137" w="2495">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66"/>
            <p:cNvSpPr/>
            <p:nvPr/>
          </p:nvSpPr>
          <p:spPr>
            <a:xfrm>
              <a:off x="564682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66"/>
            <p:cNvSpPr/>
            <p:nvPr/>
          </p:nvSpPr>
          <p:spPr>
            <a:xfrm>
              <a:off x="5646825" y="2485550"/>
              <a:ext cx="62225" cy="53300"/>
            </a:xfrm>
            <a:custGeom>
              <a:rect b="b" l="l" r="r" t="t"/>
              <a:pathLst>
                <a:path extrusionOk="0" h="2132" w="2489">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66"/>
            <p:cNvSpPr/>
            <p:nvPr/>
          </p:nvSpPr>
          <p:spPr>
            <a:xfrm>
              <a:off x="5646825"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66"/>
            <p:cNvSpPr/>
            <p:nvPr/>
          </p:nvSpPr>
          <p:spPr>
            <a:xfrm>
              <a:off x="56468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66"/>
            <p:cNvSpPr/>
            <p:nvPr/>
          </p:nvSpPr>
          <p:spPr>
            <a:xfrm>
              <a:off x="5646825" y="2637775"/>
              <a:ext cx="62225" cy="53450"/>
            </a:xfrm>
            <a:custGeom>
              <a:rect b="b" l="l" r="r" t="t"/>
              <a:pathLst>
                <a:path extrusionOk="0" h="2138" w="2489">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66"/>
            <p:cNvSpPr/>
            <p:nvPr/>
          </p:nvSpPr>
          <p:spPr>
            <a:xfrm>
              <a:off x="5723050" y="141897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66"/>
            <p:cNvSpPr/>
            <p:nvPr/>
          </p:nvSpPr>
          <p:spPr>
            <a:xfrm>
              <a:off x="5723050" y="14952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66"/>
            <p:cNvSpPr/>
            <p:nvPr/>
          </p:nvSpPr>
          <p:spPr>
            <a:xfrm>
              <a:off x="5723050" y="1571400"/>
              <a:ext cx="62150" cy="53250"/>
            </a:xfrm>
            <a:custGeom>
              <a:rect b="b" l="l" r="r" t="t"/>
              <a:pathLst>
                <a:path extrusionOk="0" h="2130" w="2486">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66"/>
            <p:cNvSpPr/>
            <p:nvPr/>
          </p:nvSpPr>
          <p:spPr>
            <a:xfrm>
              <a:off x="5723050" y="1647400"/>
              <a:ext cx="62225" cy="53450"/>
            </a:xfrm>
            <a:custGeom>
              <a:rect b="b" l="l" r="r" t="t"/>
              <a:pathLst>
                <a:path extrusionOk="0" h="2138" w="2489">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66"/>
            <p:cNvSpPr/>
            <p:nvPr/>
          </p:nvSpPr>
          <p:spPr>
            <a:xfrm>
              <a:off x="5723050" y="1723625"/>
              <a:ext cx="62225" cy="53350"/>
            </a:xfrm>
            <a:custGeom>
              <a:rect b="b" l="l" r="r" t="t"/>
              <a:pathLst>
                <a:path extrusionOk="0" h="2134" w="2489">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66"/>
            <p:cNvSpPr/>
            <p:nvPr/>
          </p:nvSpPr>
          <p:spPr>
            <a:xfrm>
              <a:off x="5723050" y="179985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66"/>
            <p:cNvSpPr/>
            <p:nvPr/>
          </p:nvSpPr>
          <p:spPr>
            <a:xfrm>
              <a:off x="5723050" y="1876050"/>
              <a:ext cx="62225" cy="53275"/>
            </a:xfrm>
            <a:custGeom>
              <a:rect b="b" l="l" r="r" t="t"/>
              <a:pathLst>
                <a:path extrusionOk="0" h="2131" w="2489">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66"/>
            <p:cNvSpPr/>
            <p:nvPr/>
          </p:nvSpPr>
          <p:spPr>
            <a:xfrm>
              <a:off x="5723050" y="1952050"/>
              <a:ext cx="62225" cy="53450"/>
            </a:xfrm>
            <a:custGeom>
              <a:rect b="b" l="l" r="r" t="t"/>
              <a:pathLst>
                <a:path extrusionOk="0" h="2138" w="2489">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66"/>
            <p:cNvSpPr/>
            <p:nvPr/>
          </p:nvSpPr>
          <p:spPr>
            <a:xfrm>
              <a:off x="5723050" y="2028275"/>
              <a:ext cx="62225" cy="53450"/>
            </a:xfrm>
            <a:custGeom>
              <a:rect b="b" l="l" r="r" t="t"/>
              <a:pathLst>
                <a:path extrusionOk="0" h="2138" w="2489">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66"/>
            <p:cNvSpPr/>
            <p:nvPr/>
          </p:nvSpPr>
          <p:spPr>
            <a:xfrm>
              <a:off x="5723050" y="2104500"/>
              <a:ext cx="62225" cy="53325"/>
            </a:xfrm>
            <a:custGeom>
              <a:rect b="b" l="l" r="r" t="t"/>
              <a:pathLst>
                <a:path extrusionOk="0" h="2133"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66"/>
            <p:cNvSpPr/>
            <p:nvPr/>
          </p:nvSpPr>
          <p:spPr>
            <a:xfrm>
              <a:off x="5723050" y="2180700"/>
              <a:ext cx="62225" cy="53350"/>
            </a:xfrm>
            <a:custGeom>
              <a:rect b="b" l="l" r="r" t="t"/>
              <a:pathLst>
                <a:path extrusionOk="0" h="2134" w="2489">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66"/>
            <p:cNvSpPr/>
            <p:nvPr/>
          </p:nvSpPr>
          <p:spPr>
            <a:xfrm>
              <a:off x="5723050" y="2256925"/>
              <a:ext cx="62350" cy="53425"/>
            </a:xfrm>
            <a:custGeom>
              <a:rect b="b" l="l" r="r" t="t"/>
              <a:pathLst>
                <a:path extrusionOk="0" h="2137" w="2494">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66"/>
            <p:cNvSpPr/>
            <p:nvPr/>
          </p:nvSpPr>
          <p:spPr>
            <a:xfrm>
              <a:off x="5723050" y="2333125"/>
              <a:ext cx="62225" cy="53450"/>
            </a:xfrm>
            <a:custGeom>
              <a:rect b="b" l="l" r="r" t="t"/>
              <a:pathLst>
                <a:path extrusionOk="0" h="2138" w="2489">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66"/>
            <p:cNvSpPr/>
            <p:nvPr/>
          </p:nvSpPr>
          <p:spPr>
            <a:xfrm>
              <a:off x="5722850" y="2485550"/>
              <a:ext cx="62425" cy="53300"/>
            </a:xfrm>
            <a:custGeom>
              <a:rect b="b" l="l" r="r" t="t"/>
              <a:pathLst>
                <a:path extrusionOk="0" h="2132" w="2497">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66"/>
            <p:cNvSpPr/>
            <p:nvPr/>
          </p:nvSpPr>
          <p:spPr>
            <a:xfrm>
              <a:off x="5723050" y="2561575"/>
              <a:ext cx="62225" cy="53425"/>
            </a:xfrm>
            <a:custGeom>
              <a:rect b="b" l="l" r="r" t="t"/>
              <a:pathLst>
                <a:path extrusionOk="0" h="2137" w="2489">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66"/>
            <p:cNvSpPr/>
            <p:nvPr/>
          </p:nvSpPr>
          <p:spPr>
            <a:xfrm>
              <a:off x="5722850" y="2637775"/>
              <a:ext cx="62425" cy="53450"/>
            </a:xfrm>
            <a:custGeom>
              <a:rect b="b" l="l" r="r" t="t"/>
              <a:pathLst>
                <a:path extrusionOk="0" h="2138" w="2497">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66"/>
            <p:cNvSpPr/>
            <p:nvPr/>
          </p:nvSpPr>
          <p:spPr>
            <a:xfrm>
              <a:off x="5799275" y="141897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66"/>
            <p:cNvSpPr/>
            <p:nvPr/>
          </p:nvSpPr>
          <p:spPr>
            <a:xfrm>
              <a:off x="5799275" y="149520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66"/>
            <p:cNvSpPr/>
            <p:nvPr/>
          </p:nvSpPr>
          <p:spPr>
            <a:xfrm>
              <a:off x="5799275" y="1571400"/>
              <a:ext cx="62150" cy="53275"/>
            </a:xfrm>
            <a:custGeom>
              <a:rect b="b" l="l" r="r" t="t"/>
              <a:pathLst>
                <a:path extrusionOk="0" h="2131" w="2486">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66"/>
            <p:cNvSpPr/>
            <p:nvPr/>
          </p:nvSpPr>
          <p:spPr>
            <a:xfrm>
              <a:off x="5799275" y="164740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66"/>
            <p:cNvSpPr/>
            <p:nvPr/>
          </p:nvSpPr>
          <p:spPr>
            <a:xfrm>
              <a:off x="5799275" y="1723625"/>
              <a:ext cx="62200" cy="53350"/>
            </a:xfrm>
            <a:custGeom>
              <a:rect b="b" l="l" r="r" t="t"/>
              <a:pathLst>
                <a:path extrusionOk="0" h="2134" w="2488">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66"/>
            <p:cNvSpPr/>
            <p:nvPr/>
          </p:nvSpPr>
          <p:spPr>
            <a:xfrm>
              <a:off x="5799275" y="1799825"/>
              <a:ext cx="62150" cy="53300"/>
            </a:xfrm>
            <a:custGeom>
              <a:rect b="b" l="l" r="r" t="t"/>
              <a:pathLst>
                <a:path extrusionOk="0" h="2132" w="2486">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66"/>
            <p:cNvSpPr/>
            <p:nvPr/>
          </p:nvSpPr>
          <p:spPr>
            <a:xfrm>
              <a:off x="5799275" y="187605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66"/>
            <p:cNvSpPr/>
            <p:nvPr/>
          </p:nvSpPr>
          <p:spPr>
            <a:xfrm>
              <a:off x="5799275" y="1952050"/>
              <a:ext cx="62200" cy="53500"/>
            </a:xfrm>
            <a:custGeom>
              <a:rect b="b" l="l" r="r" t="t"/>
              <a:pathLst>
                <a:path extrusionOk="0" h="2140" w="2488">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66"/>
            <p:cNvSpPr/>
            <p:nvPr/>
          </p:nvSpPr>
          <p:spPr>
            <a:xfrm>
              <a:off x="5799275" y="2028275"/>
              <a:ext cx="62200" cy="53450"/>
            </a:xfrm>
            <a:custGeom>
              <a:rect b="b" l="l" r="r" t="t"/>
              <a:pathLst>
                <a:path extrusionOk="0" h="2138" w="2488">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66"/>
            <p:cNvSpPr/>
            <p:nvPr/>
          </p:nvSpPr>
          <p:spPr>
            <a:xfrm>
              <a:off x="5875275" y="141897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66"/>
            <p:cNvSpPr/>
            <p:nvPr/>
          </p:nvSpPr>
          <p:spPr>
            <a:xfrm>
              <a:off x="5875275" y="14952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66"/>
            <p:cNvSpPr/>
            <p:nvPr/>
          </p:nvSpPr>
          <p:spPr>
            <a:xfrm>
              <a:off x="5875275" y="1571400"/>
              <a:ext cx="62225" cy="53250"/>
            </a:xfrm>
            <a:custGeom>
              <a:rect b="b" l="l" r="r" t="t"/>
              <a:pathLst>
                <a:path extrusionOk="0" h="2130" w="2489">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66"/>
            <p:cNvSpPr/>
            <p:nvPr/>
          </p:nvSpPr>
          <p:spPr>
            <a:xfrm>
              <a:off x="5875275" y="164740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66"/>
            <p:cNvSpPr/>
            <p:nvPr/>
          </p:nvSpPr>
          <p:spPr>
            <a:xfrm>
              <a:off x="5875275" y="1723625"/>
              <a:ext cx="62225" cy="53350"/>
            </a:xfrm>
            <a:custGeom>
              <a:rect b="b" l="l" r="r" t="t"/>
              <a:pathLst>
                <a:path extrusionOk="0" h="2134" w="2489">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66"/>
            <p:cNvSpPr/>
            <p:nvPr/>
          </p:nvSpPr>
          <p:spPr>
            <a:xfrm>
              <a:off x="5875275" y="179985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66"/>
            <p:cNvSpPr/>
            <p:nvPr/>
          </p:nvSpPr>
          <p:spPr>
            <a:xfrm>
              <a:off x="5875275" y="1876050"/>
              <a:ext cx="62225" cy="53350"/>
            </a:xfrm>
            <a:custGeom>
              <a:rect b="b" l="l" r="r" t="t"/>
              <a:pathLst>
                <a:path extrusionOk="0" h="2134" w="2489">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66"/>
            <p:cNvSpPr/>
            <p:nvPr/>
          </p:nvSpPr>
          <p:spPr>
            <a:xfrm>
              <a:off x="5875275" y="1952050"/>
              <a:ext cx="62225" cy="53450"/>
            </a:xfrm>
            <a:custGeom>
              <a:rect b="b" l="l" r="r" t="t"/>
              <a:pathLst>
                <a:path extrusionOk="0" h="2138" w="2489">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66"/>
            <p:cNvSpPr/>
            <p:nvPr/>
          </p:nvSpPr>
          <p:spPr>
            <a:xfrm>
              <a:off x="5875275" y="2028275"/>
              <a:ext cx="62225" cy="53450"/>
            </a:xfrm>
            <a:custGeom>
              <a:rect b="b" l="l" r="r" t="t"/>
              <a:pathLst>
                <a:path extrusionOk="0" h="2138" w="2489">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66"/>
            <p:cNvSpPr/>
            <p:nvPr/>
          </p:nvSpPr>
          <p:spPr>
            <a:xfrm>
              <a:off x="587527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66"/>
            <p:cNvSpPr/>
            <p:nvPr/>
          </p:nvSpPr>
          <p:spPr>
            <a:xfrm>
              <a:off x="5799275" y="2104500"/>
              <a:ext cx="62200" cy="53325"/>
            </a:xfrm>
            <a:custGeom>
              <a:rect b="b" l="l" r="r" t="t"/>
              <a:pathLst>
                <a:path extrusionOk="0" h="2133"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66"/>
            <p:cNvSpPr/>
            <p:nvPr/>
          </p:nvSpPr>
          <p:spPr>
            <a:xfrm>
              <a:off x="5799275" y="2180700"/>
              <a:ext cx="62150" cy="53275"/>
            </a:xfrm>
            <a:custGeom>
              <a:rect b="b" l="l" r="r" t="t"/>
              <a:pathLst>
                <a:path extrusionOk="0" h="2131" w="2486">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66"/>
            <p:cNvSpPr/>
            <p:nvPr/>
          </p:nvSpPr>
          <p:spPr>
            <a:xfrm>
              <a:off x="5799275" y="2256925"/>
              <a:ext cx="62350" cy="53425"/>
            </a:xfrm>
            <a:custGeom>
              <a:rect b="b" l="l" r="r" t="t"/>
              <a:pathLst>
                <a:path extrusionOk="0" h="2137" w="2494">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66"/>
            <p:cNvSpPr/>
            <p:nvPr/>
          </p:nvSpPr>
          <p:spPr>
            <a:xfrm>
              <a:off x="5799275" y="2333125"/>
              <a:ext cx="62200" cy="53450"/>
            </a:xfrm>
            <a:custGeom>
              <a:rect b="b" l="l" r="r" t="t"/>
              <a:pathLst>
                <a:path extrusionOk="0" h="2138" w="2488">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66"/>
            <p:cNvSpPr/>
            <p:nvPr/>
          </p:nvSpPr>
          <p:spPr>
            <a:xfrm>
              <a:off x="5799050" y="2637775"/>
              <a:ext cx="62425" cy="53450"/>
            </a:xfrm>
            <a:custGeom>
              <a:rect b="b" l="l" r="r" t="t"/>
              <a:pathLst>
                <a:path extrusionOk="0" h="2138" w="2497">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66"/>
            <p:cNvSpPr/>
            <p:nvPr/>
          </p:nvSpPr>
          <p:spPr>
            <a:xfrm>
              <a:off x="5799275" y="2561575"/>
              <a:ext cx="62200" cy="53425"/>
            </a:xfrm>
            <a:custGeom>
              <a:rect b="b" l="l" r="r" t="t"/>
              <a:pathLst>
                <a:path extrusionOk="0" h="2137" w="2488">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66"/>
            <p:cNvSpPr/>
            <p:nvPr/>
          </p:nvSpPr>
          <p:spPr>
            <a:xfrm>
              <a:off x="5799050" y="2485550"/>
              <a:ext cx="62425" cy="53300"/>
            </a:xfrm>
            <a:custGeom>
              <a:rect b="b" l="l" r="r" t="t"/>
              <a:pathLst>
                <a:path extrusionOk="0" h="2132" w="2497">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66"/>
            <p:cNvSpPr/>
            <p:nvPr/>
          </p:nvSpPr>
          <p:spPr>
            <a:xfrm>
              <a:off x="5799275" y="2409350"/>
              <a:ext cx="62150" cy="53275"/>
            </a:xfrm>
            <a:custGeom>
              <a:rect b="b" l="l" r="r" t="t"/>
              <a:pathLst>
                <a:path extrusionOk="0" h="2131" w="2486">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66"/>
            <p:cNvSpPr/>
            <p:nvPr/>
          </p:nvSpPr>
          <p:spPr>
            <a:xfrm>
              <a:off x="5723050" y="240935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66"/>
            <p:cNvSpPr/>
            <p:nvPr/>
          </p:nvSpPr>
          <p:spPr>
            <a:xfrm>
              <a:off x="564682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66"/>
            <p:cNvSpPr/>
            <p:nvPr/>
          </p:nvSpPr>
          <p:spPr>
            <a:xfrm>
              <a:off x="5570625" y="2409350"/>
              <a:ext cx="62200" cy="53350"/>
            </a:xfrm>
            <a:custGeom>
              <a:rect b="b" l="l" r="r" t="t"/>
              <a:pathLst>
                <a:path extrusionOk="0" h="2134" w="2488">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66"/>
            <p:cNvSpPr/>
            <p:nvPr/>
          </p:nvSpPr>
          <p:spPr>
            <a:xfrm>
              <a:off x="5494400" y="2409350"/>
              <a:ext cx="62225" cy="53350"/>
            </a:xfrm>
            <a:custGeom>
              <a:rect b="b" l="l" r="r" t="t"/>
              <a:pathLst>
                <a:path extrusionOk="0" h="2134" w="2489">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66"/>
            <p:cNvSpPr/>
            <p:nvPr/>
          </p:nvSpPr>
          <p:spPr>
            <a:xfrm>
              <a:off x="5418200" y="2409350"/>
              <a:ext cx="62425" cy="53350"/>
            </a:xfrm>
            <a:custGeom>
              <a:rect b="b" l="l" r="r" t="t"/>
              <a:pathLst>
                <a:path extrusionOk="0" h="2134"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66"/>
            <p:cNvSpPr/>
            <p:nvPr/>
          </p:nvSpPr>
          <p:spPr>
            <a:xfrm>
              <a:off x="5341975" y="240935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66"/>
            <p:cNvSpPr/>
            <p:nvPr/>
          </p:nvSpPr>
          <p:spPr>
            <a:xfrm>
              <a:off x="6027500" y="3399500"/>
              <a:ext cx="62425" cy="53350"/>
            </a:xfrm>
            <a:custGeom>
              <a:rect b="b" l="l" r="r" t="t"/>
              <a:pathLst>
                <a:path extrusionOk="0" h="2134" w="2497">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66"/>
            <p:cNvSpPr/>
            <p:nvPr/>
          </p:nvSpPr>
          <p:spPr>
            <a:xfrm>
              <a:off x="6027500" y="3323300"/>
              <a:ext cx="62425" cy="53425"/>
            </a:xfrm>
            <a:custGeom>
              <a:rect b="b" l="l" r="r" t="t"/>
              <a:pathLst>
                <a:path extrusionOk="0" h="2137" w="2497">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66"/>
            <p:cNvSpPr/>
            <p:nvPr/>
          </p:nvSpPr>
          <p:spPr>
            <a:xfrm>
              <a:off x="6103700" y="3171075"/>
              <a:ext cx="62425" cy="53275"/>
            </a:xfrm>
            <a:custGeom>
              <a:rect b="b" l="l" r="r" t="t"/>
              <a:pathLst>
                <a:path extrusionOk="0" h="2131" w="2497">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66"/>
            <p:cNvSpPr/>
            <p:nvPr/>
          </p:nvSpPr>
          <p:spPr>
            <a:xfrm>
              <a:off x="6103700" y="3094850"/>
              <a:ext cx="62425" cy="53350"/>
            </a:xfrm>
            <a:custGeom>
              <a:rect b="b" l="l" r="r" t="t"/>
              <a:pathLst>
                <a:path extrusionOk="0" h="2134" w="2497">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66"/>
            <p:cNvSpPr/>
            <p:nvPr/>
          </p:nvSpPr>
          <p:spPr>
            <a:xfrm>
              <a:off x="5951475" y="309485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66"/>
            <p:cNvSpPr/>
            <p:nvPr/>
          </p:nvSpPr>
          <p:spPr>
            <a:xfrm>
              <a:off x="595147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66"/>
            <p:cNvSpPr/>
            <p:nvPr/>
          </p:nvSpPr>
          <p:spPr>
            <a:xfrm>
              <a:off x="5875275" y="3399500"/>
              <a:ext cx="62225" cy="53350"/>
            </a:xfrm>
            <a:custGeom>
              <a:rect b="b" l="l" r="r" t="t"/>
              <a:pathLst>
                <a:path extrusionOk="0" h="2134" w="2489">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66"/>
            <p:cNvSpPr/>
            <p:nvPr/>
          </p:nvSpPr>
          <p:spPr>
            <a:xfrm>
              <a:off x="5875275" y="3323300"/>
              <a:ext cx="62225" cy="53425"/>
            </a:xfrm>
            <a:custGeom>
              <a:rect b="b" l="l" r="r" t="t"/>
              <a:pathLst>
                <a:path extrusionOk="0" h="2137" w="2489">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66"/>
            <p:cNvSpPr/>
            <p:nvPr/>
          </p:nvSpPr>
          <p:spPr>
            <a:xfrm>
              <a:off x="5875275" y="3247075"/>
              <a:ext cx="62225" cy="53450"/>
            </a:xfrm>
            <a:custGeom>
              <a:rect b="b" l="l" r="r" t="t"/>
              <a:pathLst>
                <a:path extrusionOk="0" h="2138" w="2489">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66"/>
            <p:cNvSpPr/>
            <p:nvPr/>
          </p:nvSpPr>
          <p:spPr>
            <a:xfrm>
              <a:off x="5799125" y="3399500"/>
              <a:ext cx="62350" cy="53450"/>
            </a:xfrm>
            <a:custGeom>
              <a:rect b="b" l="l" r="r" t="t"/>
              <a:pathLst>
                <a:path extrusionOk="0" h="2138" w="2494">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66"/>
            <p:cNvSpPr/>
            <p:nvPr/>
          </p:nvSpPr>
          <p:spPr>
            <a:xfrm>
              <a:off x="5799125" y="3323300"/>
              <a:ext cx="62350" cy="53425"/>
            </a:xfrm>
            <a:custGeom>
              <a:rect b="b" l="l" r="r" t="t"/>
              <a:pathLst>
                <a:path extrusionOk="0" h="2137" w="2494">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66"/>
            <p:cNvSpPr/>
            <p:nvPr/>
          </p:nvSpPr>
          <p:spPr>
            <a:xfrm>
              <a:off x="6027500" y="3551925"/>
              <a:ext cx="62425" cy="53250"/>
            </a:xfrm>
            <a:custGeom>
              <a:rect b="b" l="l" r="r" t="t"/>
              <a:pathLst>
                <a:path extrusionOk="0" h="2130" w="2497">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66"/>
            <p:cNvSpPr/>
            <p:nvPr/>
          </p:nvSpPr>
          <p:spPr>
            <a:xfrm>
              <a:off x="5951475" y="3551925"/>
              <a:ext cx="62225" cy="53250"/>
            </a:xfrm>
            <a:custGeom>
              <a:rect b="b" l="l" r="r" t="t"/>
              <a:pathLst>
                <a:path extrusionOk="0" h="2130" w="2489">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66"/>
            <p:cNvSpPr/>
            <p:nvPr/>
          </p:nvSpPr>
          <p:spPr>
            <a:xfrm>
              <a:off x="5875275" y="3551925"/>
              <a:ext cx="62225" cy="53250"/>
            </a:xfrm>
            <a:custGeom>
              <a:rect b="b" l="l" r="r" t="t"/>
              <a:pathLst>
                <a:path extrusionOk="0" h="2130" w="2489">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66"/>
            <p:cNvSpPr/>
            <p:nvPr/>
          </p:nvSpPr>
          <p:spPr>
            <a:xfrm>
              <a:off x="5799050" y="3551925"/>
              <a:ext cx="62375" cy="53300"/>
            </a:xfrm>
            <a:custGeom>
              <a:rect b="b" l="l" r="r" t="t"/>
              <a:pathLst>
                <a:path extrusionOk="0" h="2132" w="2495">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66"/>
            <p:cNvSpPr/>
            <p:nvPr/>
          </p:nvSpPr>
          <p:spPr>
            <a:xfrm>
              <a:off x="5723050" y="3551925"/>
              <a:ext cx="62150" cy="53300"/>
            </a:xfrm>
            <a:custGeom>
              <a:rect b="b" l="l" r="r" t="t"/>
              <a:pathLst>
                <a:path extrusionOk="0" h="2132" w="2486">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66"/>
            <p:cNvSpPr/>
            <p:nvPr/>
          </p:nvSpPr>
          <p:spPr>
            <a:xfrm>
              <a:off x="5723050" y="3475725"/>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66"/>
            <p:cNvSpPr/>
            <p:nvPr/>
          </p:nvSpPr>
          <p:spPr>
            <a:xfrm>
              <a:off x="5646825" y="3475725"/>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66"/>
            <p:cNvSpPr/>
            <p:nvPr/>
          </p:nvSpPr>
          <p:spPr>
            <a:xfrm>
              <a:off x="5646700" y="3399500"/>
              <a:ext cx="62350" cy="53350"/>
            </a:xfrm>
            <a:custGeom>
              <a:rect b="b" l="l" r="r" t="t"/>
              <a:pathLst>
                <a:path extrusionOk="0" h="2134" w="2494">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66"/>
            <p:cNvSpPr/>
            <p:nvPr/>
          </p:nvSpPr>
          <p:spPr>
            <a:xfrm>
              <a:off x="5570475" y="3399500"/>
              <a:ext cx="62350" cy="53350"/>
            </a:xfrm>
            <a:custGeom>
              <a:rect b="b" l="l" r="r" t="t"/>
              <a:pathLst>
                <a:path extrusionOk="0" h="2134" w="2494">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66"/>
            <p:cNvSpPr/>
            <p:nvPr/>
          </p:nvSpPr>
          <p:spPr>
            <a:xfrm>
              <a:off x="5570475" y="3323300"/>
              <a:ext cx="62350" cy="53425"/>
            </a:xfrm>
            <a:custGeom>
              <a:rect b="b" l="l" r="r" t="t"/>
              <a:pathLst>
                <a:path extrusionOk="0" h="2137" w="2494">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66"/>
            <p:cNvSpPr/>
            <p:nvPr/>
          </p:nvSpPr>
          <p:spPr>
            <a:xfrm>
              <a:off x="5494275" y="3323300"/>
              <a:ext cx="62350" cy="53425"/>
            </a:xfrm>
            <a:custGeom>
              <a:rect b="b" l="l" r="r" t="t"/>
              <a:pathLst>
                <a:path extrusionOk="0" h="2137" w="2494">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66"/>
            <p:cNvSpPr/>
            <p:nvPr/>
          </p:nvSpPr>
          <p:spPr>
            <a:xfrm>
              <a:off x="5494275" y="3247075"/>
              <a:ext cx="62350" cy="53500"/>
            </a:xfrm>
            <a:custGeom>
              <a:rect b="b" l="l" r="r" t="t"/>
              <a:pathLst>
                <a:path extrusionOk="0" h="2140" w="2494">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66"/>
            <p:cNvSpPr/>
            <p:nvPr/>
          </p:nvSpPr>
          <p:spPr>
            <a:xfrm>
              <a:off x="5646700" y="3247075"/>
              <a:ext cx="62350" cy="53450"/>
            </a:xfrm>
            <a:custGeom>
              <a:rect b="b" l="l" r="r" t="t"/>
              <a:pathLst>
                <a:path extrusionOk="0" h="2138" w="2494">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66"/>
            <p:cNvSpPr/>
            <p:nvPr/>
          </p:nvSpPr>
          <p:spPr>
            <a:xfrm>
              <a:off x="5570625" y="3171075"/>
              <a:ext cx="62200" cy="53350"/>
            </a:xfrm>
            <a:custGeom>
              <a:rect b="b" l="l" r="r" t="t"/>
              <a:pathLst>
                <a:path extrusionOk="0" h="2134" w="2488">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66"/>
            <p:cNvSpPr/>
            <p:nvPr/>
          </p:nvSpPr>
          <p:spPr>
            <a:xfrm>
              <a:off x="5494400" y="3094850"/>
              <a:ext cx="62225" cy="53350"/>
            </a:xfrm>
            <a:custGeom>
              <a:rect b="b" l="l" r="r" t="t"/>
              <a:pathLst>
                <a:path extrusionOk="0" h="2134" w="2489">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66"/>
            <p:cNvSpPr/>
            <p:nvPr/>
          </p:nvSpPr>
          <p:spPr>
            <a:xfrm>
              <a:off x="7322525" y="1495200"/>
              <a:ext cx="62400" cy="53325"/>
            </a:xfrm>
            <a:custGeom>
              <a:rect b="b" l="l" r="r" t="t"/>
              <a:pathLst>
                <a:path extrusionOk="0" h="2133" w="2496">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66"/>
            <p:cNvSpPr/>
            <p:nvPr/>
          </p:nvSpPr>
          <p:spPr>
            <a:xfrm>
              <a:off x="7246500"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66"/>
            <p:cNvSpPr/>
            <p:nvPr/>
          </p:nvSpPr>
          <p:spPr>
            <a:xfrm>
              <a:off x="724650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66"/>
            <p:cNvSpPr/>
            <p:nvPr/>
          </p:nvSpPr>
          <p:spPr>
            <a:xfrm>
              <a:off x="7170300" y="1495200"/>
              <a:ext cx="62200" cy="53325"/>
            </a:xfrm>
            <a:custGeom>
              <a:rect b="b" l="l" r="r" t="t"/>
              <a:pathLst>
                <a:path extrusionOk="0" h="2133" w="2488">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66"/>
            <p:cNvSpPr/>
            <p:nvPr/>
          </p:nvSpPr>
          <p:spPr>
            <a:xfrm>
              <a:off x="7170300" y="141897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66"/>
            <p:cNvSpPr/>
            <p:nvPr/>
          </p:nvSpPr>
          <p:spPr>
            <a:xfrm>
              <a:off x="7094075" y="1571400"/>
              <a:ext cx="62425" cy="53250"/>
            </a:xfrm>
            <a:custGeom>
              <a:rect b="b" l="l" r="r" t="t"/>
              <a:pathLst>
                <a:path extrusionOk="0" h="2130" w="2497">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66"/>
            <p:cNvSpPr/>
            <p:nvPr/>
          </p:nvSpPr>
          <p:spPr>
            <a:xfrm>
              <a:off x="7094075" y="1418975"/>
              <a:ext cx="62425" cy="53350"/>
            </a:xfrm>
            <a:custGeom>
              <a:rect b="b" l="l" r="r" t="t"/>
              <a:pathLst>
                <a:path extrusionOk="0" h="2134" w="2497">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66"/>
            <p:cNvSpPr/>
            <p:nvPr/>
          </p:nvSpPr>
          <p:spPr>
            <a:xfrm>
              <a:off x="7017875" y="1571400"/>
              <a:ext cx="62400" cy="53250"/>
            </a:xfrm>
            <a:custGeom>
              <a:rect b="b" l="l" r="r" t="t"/>
              <a:pathLst>
                <a:path extrusionOk="0" h="2130" w="2496">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66"/>
            <p:cNvSpPr/>
            <p:nvPr/>
          </p:nvSpPr>
          <p:spPr>
            <a:xfrm>
              <a:off x="7017875" y="1418975"/>
              <a:ext cx="62400" cy="53350"/>
            </a:xfrm>
            <a:custGeom>
              <a:rect b="b" l="l" r="r" t="t"/>
              <a:pathLst>
                <a:path extrusionOk="0" h="2134" w="2496">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66"/>
            <p:cNvSpPr/>
            <p:nvPr/>
          </p:nvSpPr>
          <p:spPr>
            <a:xfrm>
              <a:off x="6941850" y="164740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66"/>
            <p:cNvSpPr/>
            <p:nvPr/>
          </p:nvSpPr>
          <p:spPr>
            <a:xfrm>
              <a:off x="6941850" y="1571400"/>
              <a:ext cx="62225" cy="53250"/>
            </a:xfrm>
            <a:custGeom>
              <a:rect b="b" l="l" r="r" t="t"/>
              <a:pathLst>
                <a:path extrusionOk="0" h="2130" w="2489">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66"/>
            <p:cNvSpPr/>
            <p:nvPr/>
          </p:nvSpPr>
          <p:spPr>
            <a:xfrm>
              <a:off x="6941850" y="141897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66"/>
            <p:cNvSpPr/>
            <p:nvPr/>
          </p:nvSpPr>
          <p:spPr>
            <a:xfrm>
              <a:off x="69418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66"/>
            <p:cNvSpPr/>
            <p:nvPr/>
          </p:nvSpPr>
          <p:spPr>
            <a:xfrm>
              <a:off x="6865650" y="1723625"/>
              <a:ext cx="62200" cy="53350"/>
            </a:xfrm>
            <a:custGeom>
              <a:rect b="b" l="l" r="r" t="t"/>
              <a:pathLst>
                <a:path extrusionOk="0" h="2134" w="2488">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66"/>
            <p:cNvSpPr/>
            <p:nvPr/>
          </p:nvSpPr>
          <p:spPr>
            <a:xfrm>
              <a:off x="6865650" y="1647400"/>
              <a:ext cx="62200" cy="53450"/>
            </a:xfrm>
            <a:custGeom>
              <a:rect b="b" l="l" r="r" t="t"/>
              <a:pathLst>
                <a:path extrusionOk="0" h="2138" w="2488">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66"/>
            <p:cNvSpPr/>
            <p:nvPr/>
          </p:nvSpPr>
          <p:spPr>
            <a:xfrm>
              <a:off x="6865650" y="1571400"/>
              <a:ext cx="62200" cy="53250"/>
            </a:xfrm>
            <a:custGeom>
              <a:rect b="b" l="l" r="r" t="t"/>
              <a:pathLst>
                <a:path extrusionOk="0" h="2130" w="2488">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66"/>
            <p:cNvSpPr/>
            <p:nvPr/>
          </p:nvSpPr>
          <p:spPr>
            <a:xfrm>
              <a:off x="686565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66"/>
            <p:cNvSpPr/>
            <p:nvPr/>
          </p:nvSpPr>
          <p:spPr>
            <a:xfrm>
              <a:off x="6789225" y="17998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66"/>
            <p:cNvSpPr/>
            <p:nvPr/>
          </p:nvSpPr>
          <p:spPr>
            <a:xfrm>
              <a:off x="6789225" y="172362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66"/>
            <p:cNvSpPr/>
            <p:nvPr/>
          </p:nvSpPr>
          <p:spPr>
            <a:xfrm>
              <a:off x="6789225" y="1571400"/>
              <a:ext cx="62425" cy="53250"/>
            </a:xfrm>
            <a:custGeom>
              <a:rect b="b" l="l" r="r" t="t"/>
              <a:pathLst>
                <a:path extrusionOk="0" h="2130" w="2497">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66"/>
            <p:cNvSpPr/>
            <p:nvPr/>
          </p:nvSpPr>
          <p:spPr>
            <a:xfrm>
              <a:off x="6789225" y="1342750"/>
              <a:ext cx="62425" cy="53450"/>
            </a:xfrm>
            <a:custGeom>
              <a:rect b="b" l="l" r="r" t="t"/>
              <a:pathLst>
                <a:path extrusionOk="0" h="2138" w="2497">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66"/>
            <p:cNvSpPr/>
            <p:nvPr/>
          </p:nvSpPr>
          <p:spPr>
            <a:xfrm>
              <a:off x="6713225" y="1876050"/>
              <a:ext cx="62200" cy="53275"/>
            </a:xfrm>
            <a:custGeom>
              <a:rect b="b" l="l" r="r" t="t"/>
              <a:pathLst>
                <a:path extrusionOk="0" h="2131" w="2488">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66"/>
            <p:cNvSpPr/>
            <p:nvPr/>
          </p:nvSpPr>
          <p:spPr>
            <a:xfrm>
              <a:off x="6713225" y="179985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66"/>
            <p:cNvSpPr/>
            <p:nvPr/>
          </p:nvSpPr>
          <p:spPr>
            <a:xfrm>
              <a:off x="6713225" y="1647400"/>
              <a:ext cx="62200" cy="53450"/>
            </a:xfrm>
            <a:custGeom>
              <a:rect b="b" l="l" r="r" t="t"/>
              <a:pathLst>
                <a:path extrusionOk="0" h="2138" w="2488">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66"/>
            <p:cNvSpPr/>
            <p:nvPr/>
          </p:nvSpPr>
          <p:spPr>
            <a:xfrm>
              <a:off x="6713225" y="1571400"/>
              <a:ext cx="62200" cy="53250"/>
            </a:xfrm>
            <a:custGeom>
              <a:rect b="b" l="l" r="r" t="t"/>
              <a:pathLst>
                <a:path extrusionOk="0" h="2130" w="2488">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66"/>
            <p:cNvSpPr/>
            <p:nvPr/>
          </p:nvSpPr>
          <p:spPr>
            <a:xfrm>
              <a:off x="6713225" y="1342750"/>
              <a:ext cx="62200" cy="53450"/>
            </a:xfrm>
            <a:custGeom>
              <a:rect b="b" l="l" r="r" t="t"/>
              <a:pathLst>
                <a:path extrusionOk="0" h="2138" w="2488">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66"/>
            <p:cNvSpPr/>
            <p:nvPr/>
          </p:nvSpPr>
          <p:spPr>
            <a:xfrm>
              <a:off x="6637000" y="164740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66"/>
            <p:cNvSpPr/>
            <p:nvPr/>
          </p:nvSpPr>
          <p:spPr>
            <a:xfrm>
              <a:off x="6637000" y="1342750"/>
              <a:ext cx="62225" cy="53450"/>
            </a:xfrm>
            <a:custGeom>
              <a:rect b="b" l="l" r="r" t="t"/>
              <a:pathLst>
                <a:path extrusionOk="0" h="2138" w="2489">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66"/>
            <p:cNvSpPr/>
            <p:nvPr/>
          </p:nvSpPr>
          <p:spPr>
            <a:xfrm>
              <a:off x="6560800" y="164740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66"/>
            <p:cNvSpPr/>
            <p:nvPr/>
          </p:nvSpPr>
          <p:spPr>
            <a:xfrm>
              <a:off x="6560800"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66"/>
            <p:cNvSpPr/>
            <p:nvPr/>
          </p:nvSpPr>
          <p:spPr>
            <a:xfrm>
              <a:off x="6560800" y="1266550"/>
              <a:ext cx="62200" cy="53450"/>
            </a:xfrm>
            <a:custGeom>
              <a:rect b="b" l="l" r="r" t="t"/>
              <a:pathLst>
                <a:path extrusionOk="0" h="2138" w="2488">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66"/>
            <p:cNvSpPr/>
            <p:nvPr/>
          </p:nvSpPr>
          <p:spPr>
            <a:xfrm>
              <a:off x="6484575" y="1647400"/>
              <a:ext cx="62425" cy="53450"/>
            </a:xfrm>
            <a:custGeom>
              <a:rect b="b" l="l" r="r" t="t"/>
              <a:pathLst>
                <a:path extrusionOk="0" h="2138" w="2497">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66"/>
            <p:cNvSpPr/>
            <p:nvPr/>
          </p:nvSpPr>
          <p:spPr>
            <a:xfrm>
              <a:off x="6484575" y="1266550"/>
              <a:ext cx="62425" cy="53450"/>
            </a:xfrm>
            <a:custGeom>
              <a:rect b="b" l="l" r="r" t="t"/>
              <a:pathLst>
                <a:path extrusionOk="0" h="2138" w="2497">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66"/>
            <p:cNvSpPr/>
            <p:nvPr/>
          </p:nvSpPr>
          <p:spPr>
            <a:xfrm>
              <a:off x="6408350" y="2333125"/>
              <a:ext cx="62425" cy="53450"/>
            </a:xfrm>
            <a:custGeom>
              <a:rect b="b" l="l" r="r" t="t"/>
              <a:pathLst>
                <a:path extrusionOk="0" h="2138" w="2497">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66"/>
            <p:cNvSpPr/>
            <p:nvPr/>
          </p:nvSpPr>
          <p:spPr>
            <a:xfrm>
              <a:off x="6408350" y="2256925"/>
              <a:ext cx="62575" cy="53425"/>
            </a:xfrm>
            <a:custGeom>
              <a:rect b="b" l="l" r="r" t="t"/>
              <a:pathLst>
                <a:path extrusionOk="0" h="2137" w="2503">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66"/>
            <p:cNvSpPr/>
            <p:nvPr/>
          </p:nvSpPr>
          <p:spPr>
            <a:xfrm>
              <a:off x="6408350" y="210450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66"/>
            <p:cNvSpPr/>
            <p:nvPr/>
          </p:nvSpPr>
          <p:spPr>
            <a:xfrm>
              <a:off x="6408350" y="1799850"/>
              <a:ext cx="62425" cy="53325"/>
            </a:xfrm>
            <a:custGeom>
              <a:rect b="b" l="l" r="r" t="t"/>
              <a:pathLst>
                <a:path extrusionOk="0" h="2133" w="2497">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66"/>
            <p:cNvSpPr/>
            <p:nvPr/>
          </p:nvSpPr>
          <p:spPr>
            <a:xfrm>
              <a:off x="6408350" y="164740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66"/>
            <p:cNvSpPr/>
            <p:nvPr/>
          </p:nvSpPr>
          <p:spPr>
            <a:xfrm>
              <a:off x="6408350" y="1342750"/>
              <a:ext cx="62425" cy="53450"/>
            </a:xfrm>
            <a:custGeom>
              <a:rect b="b" l="l" r="r" t="t"/>
              <a:pathLst>
                <a:path extrusionOk="0" h="2138" w="2497">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66"/>
            <p:cNvSpPr/>
            <p:nvPr/>
          </p:nvSpPr>
          <p:spPr>
            <a:xfrm>
              <a:off x="6408350" y="1266550"/>
              <a:ext cx="62425" cy="53450"/>
            </a:xfrm>
            <a:custGeom>
              <a:rect b="b" l="l" r="r" t="t"/>
              <a:pathLst>
                <a:path extrusionOk="0" h="2138" w="2497">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66"/>
            <p:cNvSpPr/>
            <p:nvPr/>
          </p:nvSpPr>
          <p:spPr>
            <a:xfrm>
              <a:off x="633235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66"/>
            <p:cNvSpPr/>
            <p:nvPr/>
          </p:nvSpPr>
          <p:spPr>
            <a:xfrm>
              <a:off x="633235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66"/>
            <p:cNvSpPr/>
            <p:nvPr/>
          </p:nvSpPr>
          <p:spPr>
            <a:xfrm>
              <a:off x="6332350" y="1952050"/>
              <a:ext cx="62225" cy="53450"/>
            </a:xfrm>
            <a:custGeom>
              <a:rect b="b" l="l" r="r" t="t"/>
              <a:pathLst>
                <a:path extrusionOk="0" h="2138" w="2489">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66"/>
            <p:cNvSpPr/>
            <p:nvPr/>
          </p:nvSpPr>
          <p:spPr>
            <a:xfrm>
              <a:off x="6332350" y="1876050"/>
              <a:ext cx="62225" cy="53275"/>
            </a:xfrm>
            <a:custGeom>
              <a:rect b="b" l="l" r="r" t="t"/>
              <a:pathLst>
                <a:path extrusionOk="0" h="2131" w="2489">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66"/>
            <p:cNvSpPr/>
            <p:nvPr/>
          </p:nvSpPr>
          <p:spPr>
            <a:xfrm>
              <a:off x="6332350" y="1723625"/>
              <a:ext cx="62225" cy="53350"/>
            </a:xfrm>
            <a:custGeom>
              <a:rect b="b" l="l" r="r" t="t"/>
              <a:pathLst>
                <a:path extrusionOk="0" h="2134" w="2489">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66"/>
            <p:cNvSpPr/>
            <p:nvPr/>
          </p:nvSpPr>
          <p:spPr>
            <a:xfrm>
              <a:off x="6332350" y="1647400"/>
              <a:ext cx="62225" cy="53450"/>
            </a:xfrm>
            <a:custGeom>
              <a:rect b="b" l="l" r="r" t="t"/>
              <a:pathLst>
                <a:path extrusionOk="0" h="2138" w="2489">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66"/>
            <p:cNvSpPr/>
            <p:nvPr/>
          </p:nvSpPr>
          <p:spPr>
            <a:xfrm>
              <a:off x="6332350"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66"/>
            <p:cNvSpPr/>
            <p:nvPr/>
          </p:nvSpPr>
          <p:spPr>
            <a:xfrm>
              <a:off x="6256150" y="2485550"/>
              <a:ext cx="62200" cy="53300"/>
            </a:xfrm>
            <a:custGeom>
              <a:rect b="b" l="l" r="r" t="t"/>
              <a:pathLst>
                <a:path extrusionOk="0" h="2132" w="2488">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66"/>
            <p:cNvSpPr/>
            <p:nvPr/>
          </p:nvSpPr>
          <p:spPr>
            <a:xfrm>
              <a:off x="6256150" y="2409350"/>
              <a:ext cx="62200" cy="53350"/>
            </a:xfrm>
            <a:custGeom>
              <a:rect b="b" l="l" r="r" t="t"/>
              <a:pathLst>
                <a:path extrusionOk="0" h="2134"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66"/>
            <p:cNvSpPr/>
            <p:nvPr/>
          </p:nvSpPr>
          <p:spPr>
            <a:xfrm>
              <a:off x="6256150" y="2028275"/>
              <a:ext cx="62200" cy="53450"/>
            </a:xfrm>
            <a:custGeom>
              <a:rect b="b" l="l" r="r" t="t"/>
              <a:pathLst>
                <a:path extrusionOk="0" h="2138" w="2488">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66"/>
            <p:cNvSpPr/>
            <p:nvPr/>
          </p:nvSpPr>
          <p:spPr>
            <a:xfrm>
              <a:off x="6256150" y="1952050"/>
              <a:ext cx="62200" cy="53450"/>
            </a:xfrm>
            <a:custGeom>
              <a:rect b="b" l="l" r="r" t="t"/>
              <a:pathLst>
                <a:path extrusionOk="0" h="2138" w="2488">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66"/>
            <p:cNvSpPr/>
            <p:nvPr/>
          </p:nvSpPr>
          <p:spPr>
            <a:xfrm>
              <a:off x="6256150" y="1876050"/>
              <a:ext cx="62200" cy="53350"/>
            </a:xfrm>
            <a:custGeom>
              <a:rect b="b" l="l" r="r" t="t"/>
              <a:pathLst>
                <a:path extrusionOk="0" h="2134" w="2488">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66"/>
            <p:cNvSpPr/>
            <p:nvPr/>
          </p:nvSpPr>
          <p:spPr>
            <a:xfrm>
              <a:off x="6256150" y="1799850"/>
              <a:ext cx="62200" cy="53325"/>
            </a:xfrm>
            <a:custGeom>
              <a:rect b="b" l="l" r="r" t="t"/>
              <a:pathLst>
                <a:path extrusionOk="0" h="2133" w="2488">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66"/>
            <p:cNvSpPr/>
            <p:nvPr/>
          </p:nvSpPr>
          <p:spPr>
            <a:xfrm>
              <a:off x="6256150" y="1723625"/>
              <a:ext cx="62200" cy="53350"/>
            </a:xfrm>
            <a:custGeom>
              <a:rect b="b" l="l" r="r" t="t"/>
              <a:pathLst>
                <a:path extrusionOk="0" h="2134" w="2488">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66"/>
            <p:cNvSpPr/>
            <p:nvPr/>
          </p:nvSpPr>
          <p:spPr>
            <a:xfrm>
              <a:off x="6256150" y="1342750"/>
              <a:ext cx="62200" cy="53450"/>
            </a:xfrm>
            <a:custGeom>
              <a:rect b="b" l="l" r="r" t="t"/>
              <a:pathLst>
                <a:path extrusionOk="0" h="2138" w="2488">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66"/>
            <p:cNvSpPr/>
            <p:nvPr/>
          </p:nvSpPr>
          <p:spPr>
            <a:xfrm>
              <a:off x="617992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66"/>
            <p:cNvSpPr/>
            <p:nvPr/>
          </p:nvSpPr>
          <p:spPr>
            <a:xfrm>
              <a:off x="6179925" y="240935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66"/>
            <p:cNvSpPr/>
            <p:nvPr/>
          </p:nvSpPr>
          <p:spPr>
            <a:xfrm>
              <a:off x="6179925" y="2104500"/>
              <a:ext cx="62225" cy="53325"/>
            </a:xfrm>
            <a:custGeom>
              <a:rect b="b" l="l" r="r" t="t"/>
              <a:pathLst>
                <a:path extrusionOk="0" h="2133"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66"/>
            <p:cNvSpPr/>
            <p:nvPr/>
          </p:nvSpPr>
          <p:spPr>
            <a:xfrm>
              <a:off x="617992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66"/>
            <p:cNvSpPr/>
            <p:nvPr/>
          </p:nvSpPr>
          <p:spPr>
            <a:xfrm>
              <a:off x="6103700" y="2333125"/>
              <a:ext cx="62425" cy="53450"/>
            </a:xfrm>
            <a:custGeom>
              <a:rect b="b" l="l" r="r" t="t"/>
              <a:pathLst>
                <a:path extrusionOk="0" h="2138" w="2497">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66"/>
            <p:cNvSpPr/>
            <p:nvPr/>
          </p:nvSpPr>
          <p:spPr>
            <a:xfrm>
              <a:off x="6103700" y="2256925"/>
              <a:ext cx="62575" cy="53425"/>
            </a:xfrm>
            <a:custGeom>
              <a:rect b="b" l="l" r="r" t="t"/>
              <a:pathLst>
                <a:path extrusionOk="0" h="2137" w="2503">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66"/>
            <p:cNvSpPr/>
            <p:nvPr/>
          </p:nvSpPr>
          <p:spPr>
            <a:xfrm>
              <a:off x="6103700" y="2180700"/>
              <a:ext cx="62425" cy="53350"/>
            </a:xfrm>
            <a:custGeom>
              <a:rect b="b" l="l" r="r" t="t"/>
              <a:pathLst>
                <a:path extrusionOk="0" h="2134" w="2497">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66"/>
            <p:cNvSpPr/>
            <p:nvPr/>
          </p:nvSpPr>
          <p:spPr>
            <a:xfrm>
              <a:off x="6103700" y="2104500"/>
              <a:ext cx="62425" cy="53325"/>
            </a:xfrm>
            <a:custGeom>
              <a:rect b="b" l="l" r="r" t="t"/>
              <a:pathLst>
                <a:path extrusionOk="0" h="2133" w="2497">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66"/>
            <p:cNvSpPr/>
            <p:nvPr/>
          </p:nvSpPr>
          <p:spPr>
            <a:xfrm>
              <a:off x="6103700" y="1342750"/>
              <a:ext cx="62425" cy="53450"/>
            </a:xfrm>
            <a:custGeom>
              <a:rect b="b" l="l" r="r" t="t"/>
              <a:pathLst>
                <a:path extrusionOk="0" h="2138" w="2497">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66"/>
            <p:cNvSpPr/>
            <p:nvPr/>
          </p:nvSpPr>
          <p:spPr>
            <a:xfrm>
              <a:off x="6027500" y="2180700"/>
              <a:ext cx="62425" cy="53350"/>
            </a:xfrm>
            <a:custGeom>
              <a:rect b="b" l="l" r="r" t="t"/>
              <a:pathLst>
                <a:path extrusionOk="0" h="2134" w="2497">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66"/>
            <p:cNvSpPr/>
            <p:nvPr/>
          </p:nvSpPr>
          <p:spPr>
            <a:xfrm>
              <a:off x="6027500" y="1342750"/>
              <a:ext cx="62425" cy="53450"/>
            </a:xfrm>
            <a:custGeom>
              <a:rect b="b" l="l" r="r" t="t"/>
              <a:pathLst>
                <a:path extrusionOk="0" h="2138" w="2497">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66"/>
            <p:cNvSpPr/>
            <p:nvPr/>
          </p:nvSpPr>
          <p:spPr>
            <a:xfrm>
              <a:off x="5951475"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66"/>
            <p:cNvSpPr/>
            <p:nvPr/>
          </p:nvSpPr>
          <p:spPr>
            <a:xfrm>
              <a:off x="5951475"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66"/>
            <p:cNvSpPr/>
            <p:nvPr/>
          </p:nvSpPr>
          <p:spPr>
            <a:xfrm>
              <a:off x="5951475"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66"/>
            <p:cNvSpPr/>
            <p:nvPr/>
          </p:nvSpPr>
          <p:spPr>
            <a:xfrm>
              <a:off x="5951475" y="2180700"/>
              <a:ext cx="62225" cy="53350"/>
            </a:xfrm>
            <a:custGeom>
              <a:rect b="b" l="l" r="r" t="t"/>
              <a:pathLst>
                <a:path extrusionOk="0" h="2134" w="2489">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66"/>
            <p:cNvSpPr/>
            <p:nvPr/>
          </p:nvSpPr>
          <p:spPr>
            <a:xfrm>
              <a:off x="595147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66"/>
            <p:cNvSpPr/>
            <p:nvPr/>
          </p:nvSpPr>
          <p:spPr>
            <a:xfrm>
              <a:off x="5875275" y="2714000"/>
              <a:ext cx="62225" cy="53350"/>
            </a:xfrm>
            <a:custGeom>
              <a:rect b="b" l="l" r="r" t="t"/>
              <a:pathLst>
                <a:path extrusionOk="0" h="2134" w="2489">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66"/>
            <p:cNvSpPr/>
            <p:nvPr/>
          </p:nvSpPr>
          <p:spPr>
            <a:xfrm>
              <a:off x="5875275" y="2637775"/>
              <a:ext cx="62225" cy="53450"/>
            </a:xfrm>
            <a:custGeom>
              <a:rect b="b" l="l" r="r" t="t"/>
              <a:pathLst>
                <a:path extrusionOk="0" h="2138" w="2489">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66"/>
            <p:cNvSpPr/>
            <p:nvPr/>
          </p:nvSpPr>
          <p:spPr>
            <a:xfrm>
              <a:off x="5875275" y="2561575"/>
              <a:ext cx="62225" cy="53425"/>
            </a:xfrm>
            <a:custGeom>
              <a:rect b="b" l="l" r="r" t="t"/>
              <a:pathLst>
                <a:path extrusionOk="0" h="2137" w="2489">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66"/>
            <p:cNvSpPr/>
            <p:nvPr/>
          </p:nvSpPr>
          <p:spPr>
            <a:xfrm>
              <a:off x="5875275" y="2485550"/>
              <a:ext cx="62225" cy="53300"/>
            </a:xfrm>
            <a:custGeom>
              <a:rect b="b" l="l" r="r" t="t"/>
              <a:pathLst>
                <a:path extrusionOk="0" h="2132" w="2489">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66"/>
            <p:cNvSpPr/>
            <p:nvPr/>
          </p:nvSpPr>
          <p:spPr>
            <a:xfrm>
              <a:off x="5875275" y="2333125"/>
              <a:ext cx="62225" cy="53450"/>
            </a:xfrm>
            <a:custGeom>
              <a:rect b="b" l="l" r="r" t="t"/>
              <a:pathLst>
                <a:path extrusionOk="0" h="2138" w="2489">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66"/>
            <p:cNvSpPr/>
            <p:nvPr/>
          </p:nvSpPr>
          <p:spPr>
            <a:xfrm>
              <a:off x="5875275" y="2256925"/>
              <a:ext cx="62350" cy="53425"/>
            </a:xfrm>
            <a:custGeom>
              <a:rect b="b" l="l" r="r" t="t"/>
              <a:pathLst>
                <a:path extrusionOk="0" h="2137" w="2494">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66"/>
            <p:cNvSpPr/>
            <p:nvPr/>
          </p:nvSpPr>
          <p:spPr>
            <a:xfrm>
              <a:off x="5875275" y="1342750"/>
              <a:ext cx="62225" cy="53450"/>
            </a:xfrm>
            <a:custGeom>
              <a:rect b="b" l="l" r="r" t="t"/>
              <a:pathLst>
                <a:path extrusionOk="0" h="2138" w="2489">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66"/>
            <p:cNvSpPr/>
            <p:nvPr/>
          </p:nvSpPr>
          <p:spPr>
            <a:xfrm>
              <a:off x="5799275" y="2714000"/>
              <a:ext cx="62200" cy="53350"/>
            </a:xfrm>
            <a:custGeom>
              <a:rect b="b" l="l" r="r" t="t"/>
              <a:pathLst>
                <a:path extrusionOk="0" h="2134" w="2488">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66"/>
            <p:cNvSpPr/>
            <p:nvPr/>
          </p:nvSpPr>
          <p:spPr>
            <a:xfrm>
              <a:off x="5799275" y="1342750"/>
              <a:ext cx="62200" cy="53450"/>
            </a:xfrm>
            <a:custGeom>
              <a:rect b="b" l="l" r="r" t="t"/>
              <a:pathLst>
                <a:path extrusionOk="0" h="2138" w="2488">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66"/>
            <p:cNvSpPr/>
            <p:nvPr/>
          </p:nvSpPr>
          <p:spPr>
            <a:xfrm>
              <a:off x="5799125" y="1190550"/>
              <a:ext cx="62350" cy="53425"/>
            </a:xfrm>
            <a:custGeom>
              <a:rect b="b" l="l" r="r" t="t"/>
              <a:pathLst>
                <a:path extrusionOk="0" h="2137" w="2494">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66"/>
            <p:cNvSpPr/>
            <p:nvPr/>
          </p:nvSpPr>
          <p:spPr>
            <a:xfrm>
              <a:off x="5723050" y="3094850"/>
              <a:ext cx="62225" cy="53350"/>
            </a:xfrm>
            <a:custGeom>
              <a:rect b="b" l="l" r="r" t="t"/>
              <a:pathLst>
                <a:path extrusionOk="0" h="2134" w="2489">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66"/>
            <p:cNvSpPr/>
            <p:nvPr/>
          </p:nvSpPr>
          <p:spPr>
            <a:xfrm>
              <a:off x="5723050" y="3018650"/>
              <a:ext cx="62225" cy="53425"/>
            </a:xfrm>
            <a:custGeom>
              <a:rect b="b" l="l" r="r" t="t"/>
              <a:pathLst>
                <a:path extrusionOk="0" h="2137" w="2489">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66"/>
            <p:cNvSpPr/>
            <p:nvPr/>
          </p:nvSpPr>
          <p:spPr>
            <a:xfrm>
              <a:off x="5723050" y="2942425"/>
              <a:ext cx="62225" cy="53450"/>
            </a:xfrm>
            <a:custGeom>
              <a:rect b="b" l="l" r="r" t="t"/>
              <a:pathLst>
                <a:path extrusionOk="0" h="2138" w="2489">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66"/>
            <p:cNvSpPr/>
            <p:nvPr/>
          </p:nvSpPr>
          <p:spPr>
            <a:xfrm>
              <a:off x="5723050" y="2714000"/>
              <a:ext cx="62225" cy="53350"/>
            </a:xfrm>
            <a:custGeom>
              <a:rect b="b" l="l" r="r" t="t"/>
              <a:pathLst>
                <a:path extrusionOk="0" h="2134" w="2489">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66"/>
            <p:cNvSpPr/>
            <p:nvPr/>
          </p:nvSpPr>
          <p:spPr>
            <a:xfrm>
              <a:off x="5723050" y="1342750"/>
              <a:ext cx="62225" cy="53450"/>
            </a:xfrm>
            <a:custGeom>
              <a:rect b="b" l="l" r="r" t="t"/>
              <a:pathLst>
                <a:path extrusionOk="0" h="2138" w="2489">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66"/>
            <p:cNvSpPr/>
            <p:nvPr/>
          </p:nvSpPr>
          <p:spPr>
            <a:xfrm>
              <a:off x="5722900" y="1190550"/>
              <a:ext cx="62375" cy="53425"/>
            </a:xfrm>
            <a:custGeom>
              <a:rect b="b" l="l" r="r" t="t"/>
              <a:pathLst>
                <a:path extrusionOk="0" h="2137" w="2495">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66"/>
            <p:cNvSpPr/>
            <p:nvPr/>
          </p:nvSpPr>
          <p:spPr>
            <a:xfrm>
              <a:off x="56468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66"/>
            <p:cNvSpPr/>
            <p:nvPr/>
          </p:nvSpPr>
          <p:spPr>
            <a:xfrm>
              <a:off x="5646825" y="2866425"/>
              <a:ext cx="62225" cy="53275"/>
            </a:xfrm>
            <a:custGeom>
              <a:rect b="b" l="l" r="r" t="t"/>
              <a:pathLst>
                <a:path extrusionOk="0" h="2131" w="2489">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66"/>
            <p:cNvSpPr/>
            <p:nvPr/>
          </p:nvSpPr>
          <p:spPr>
            <a:xfrm>
              <a:off x="56468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66"/>
            <p:cNvSpPr/>
            <p:nvPr/>
          </p:nvSpPr>
          <p:spPr>
            <a:xfrm>
              <a:off x="5646825" y="1342750"/>
              <a:ext cx="62225" cy="53450"/>
            </a:xfrm>
            <a:custGeom>
              <a:rect b="b" l="l" r="r" t="t"/>
              <a:pathLst>
                <a:path extrusionOk="0" h="2138" w="2489">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66"/>
            <p:cNvSpPr/>
            <p:nvPr/>
          </p:nvSpPr>
          <p:spPr>
            <a:xfrm>
              <a:off x="5646825" y="1266550"/>
              <a:ext cx="62225" cy="53450"/>
            </a:xfrm>
            <a:custGeom>
              <a:rect b="b" l="l" r="r" t="t"/>
              <a:pathLst>
                <a:path extrusionOk="0" h="2138" w="2489">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66"/>
            <p:cNvSpPr/>
            <p:nvPr/>
          </p:nvSpPr>
          <p:spPr>
            <a:xfrm>
              <a:off x="5646700" y="1190550"/>
              <a:ext cx="62350" cy="53425"/>
            </a:xfrm>
            <a:custGeom>
              <a:rect b="b" l="l" r="r" t="t"/>
              <a:pathLst>
                <a:path extrusionOk="0" h="2137" w="2494">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66"/>
            <p:cNvSpPr/>
            <p:nvPr/>
          </p:nvSpPr>
          <p:spPr>
            <a:xfrm>
              <a:off x="5570625" y="3018650"/>
              <a:ext cx="62200" cy="53425"/>
            </a:xfrm>
            <a:custGeom>
              <a:rect b="b" l="l" r="r" t="t"/>
              <a:pathLst>
                <a:path extrusionOk="0" h="2137" w="2488">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66"/>
            <p:cNvSpPr/>
            <p:nvPr/>
          </p:nvSpPr>
          <p:spPr>
            <a:xfrm>
              <a:off x="5570625" y="2942425"/>
              <a:ext cx="62200" cy="53450"/>
            </a:xfrm>
            <a:custGeom>
              <a:rect b="b" l="l" r="r" t="t"/>
              <a:pathLst>
                <a:path extrusionOk="0" h="2138" w="2488">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66"/>
            <p:cNvSpPr/>
            <p:nvPr/>
          </p:nvSpPr>
          <p:spPr>
            <a:xfrm>
              <a:off x="5570475" y="1190550"/>
              <a:ext cx="62350" cy="53325"/>
            </a:xfrm>
            <a:custGeom>
              <a:rect b="b" l="l" r="r" t="t"/>
              <a:pathLst>
                <a:path extrusionOk="0" h="2133" w="2494">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66"/>
            <p:cNvSpPr/>
            <p:nvPr/>
          </p:nvSpPr>
          <p:spPr>
            <a:xfrm>
              <a:off x="5494400" y="2942425"/>
              <a:ext cx="62225" cy="53450"/>
            </a:xfrm>
            <a:custGeom>
              <a:rect b="b" l="l" r="r" t="t"/>
              <a:pathLst>
                <a:path extrusionOk="0" h="2138" w="2489">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66"/>
            <p:cNvSpPr/>
            <p:nvPr/>
          </p:nvSpPr>
          <p:spPr>
            <a:xfrm>
              <a:off x="549440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66"/>
            <p:cNvSpPr/>
            <p:nvPr/>
          </p:nvSpPr>
          <p:spPr>
            <a:xfrm>
              <a:off x="5494275" y="1190550"/>
              <a:ext cx="62350" cy="53325"/>
            </a:xfrm>
            <a:custGeom>
              <a:rect b="b" l="l" r="r" t="t"/>
              <a:pathLst>
                <a:path extrusionOk="0" h="2133" w="2494">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66"/>
            <p:cNvSpPr/>
            <p:nvPr/>
          </p:nvSpPr>
          <p:spPr>
            <a:xfrm>
              <a:off x="5418200" y="2866425"/>
              <a:ext cx="62425" cy="53275"/>
            </a:xfrm>
            <a:custGeom>
              <a:rect b="b" l="l" r="r" t="t"/>
              <a:pathLst>
                <a:path extrusionOk="0" h="2131" w="2497">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66"/>
            <p:cNvSpPr/>
            <p:nvPr/>
          </p:nvSpPr>
          <p:spPr>
            <a:xfrm>
              <a:off x="5418200" y="2790200"/>
              <a:ext cx="62425" cy="53350"/>
            </a:xfrm>
            <a:custGeom>
              <a:rect b="b" l="l" r="r" t="t"/>
              <a:pathLst>
                <a:path extrusionOk="0" h="2134" w="2497">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66"/>
            <p:cNvSpPr/>
            <p:nvPr/>
          </p:nvSpPr>
          <p:spPr>
            <a:xfrm>
              <a:off x="5418200" y="1266550"/>
              <a:ext cx="62425" cy="53450"/>
            </a:xfrm>
            <a:custGeom>
              <a:rect b="b" l="l" r="r" t="t"/>
              <a:pathLst>
                <a:path extrusionOk="0" h="2138" w="2497">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66"/>
            <p:cNvSpPr/>
            <p:nvPr/>
          </p:nvSpPr>
          <p:spPr>
            <a:xfrm>
              <a:off x="5418200" y="1190550"/>
              <a:ext cx="62425" cy="53325"/>
            </a:xfrm>
            <a:custGeom>
              <a:rect b="b" l="l" r="r" t="t"/>
              <a:pathLst>
                <a:path extrusionOk="0" h="2133" w="2497">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66"/>
            <p:cNvSpPr/>
            <p:nvPr/>
          </p:nvSpPr>
          <p:spPr>
            <a:xfrm>
              <a:off x="5341975" y="2714000"/>
              <a:ext cx="62425" cy="53350"/>
            </a:xfrm>
            <a:custGeom>
              <a:rect b="b" l="l" r="r" t="t"/>
              <a:pathLst>
                <a:path extrusionOk="0" h="2134" w="2497">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66"/>
            <p:cNvSpPr/>
            <p:nvPr/>
          </p:nvSpPr>
          <p:spPr>
            <a:xfrm>
              <a:off x="5341975" y="1266550"/>
              <a:ext cx="62425" cy="53450"/>
            </a:xfrm>
            <a:custGeom>
              <a:rect b="b" l="l" r="r" t="t"/>
              <a:pathLst>
                <a:path extrusionOk="0" h="2138" w="2497">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66"/>
            <p:cNvSpPr/>
            <p:nvPr/>
          </p:nvSpPr>
          <p:spPr>
            <a:xfrm>
              <a:off x="5265775" y="2790200"/>
              <a:ext cx="62200" cy="53350"/>
            </a:xfrm>
            <a:custGeom>
              <a:rect b="b" l="l" r="r" t="t"/>
              <a:pathLst>
                <a:path extrusionOk="0" h="2134" w="2488">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66"/>
            <p:cNvSpPr/>
            <p:nvPr/>
          </p:nvSpPr>
          <p:spPr>
            <a:xfrm>
              <a:off x="5265775" y="2714000"/>
              <a:ext cx="62200" cy="53350"/>
            </a:xfrm>
            <a:custGeom>
              <a:rect b="b" l="l" r="r" t="t"/>
              <a:pathLst>
                <a:path extrusionOk="0" h="2134" w="2488">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66"/>
            <p:cNvSpPr/>
            <p:nvPr/>
          </p:nvSpPr>
          <p:spPr>
            <a:xfrm>
              <a:off x="5265775" y="1266550"/>
              <a:ext cx="62200" cy="53450"/>
            </a:xfrm>
            <a:custGeom>
              <a:rect b="b" l="l" r="r" t="t"/>
              <a:pathLst>
                <a:path extrusionOk="0" h="2138" w="2488">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66"/>
            <p:cNvSpPr/>
            <p:nvPr/>
          </p:nvSpPr>
          <p:spPr>
            <a:xfrm>
              <a:off x="5189550" y="2866425"/>
              <a:ext cx="62425" cy="53275"/>
            </a:xfrm>
            <a:custGeom>
              <a:rect b="b" l="l" r="r" t="t"/>
              <a:pathLst>
                <a:path extrusionOk="0" h="2131" w="2497">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66"/>
            <p:cNvSpPr/>
            <p:nvPr/>
          </p:nvSpPr>
          <p:spPr>
            <a:xfrm>
              <a:off x="5189550" y="2790200"/>
              <a:ext cx="62225" cy="53350"/>
            </a:xfrm>
            <a:custGeom>
              <a:rect b="b" l="l" r="r" t="t"/>
              <a:pathLst>
                <a:path extrusionOk="0" h="2134" w="2489">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66"/>
            <p:cNvSpPr/>
            <p:nvPr/>
          </p:nvSpPr>
          <p:spPr>
            <a:xfrm>
              <a:off x="5189550" y="1342750"/>
              <a:ext cx="62225" cy="53350"/>
            </a:xfrm>
            <a:custGeom>
              <a:rect b="b" l="l" r="r" t="t"/>
              <a:pathLst>
                <a:path extrusionOk="0" h="2134" w="2489">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66"/>
            <p:cNvSpPr/>
            <p:nvPr/>
          </p:nvSpPr>
          <p:spPr>
            <a:xfrm>
              <a:off x="5113350" y="3094850"/>
              <a:ext cx="62400" cy="53350"/>
            </a:xfrm>
            <a:custGeom>
              <a:rect b="b" l="l" r="r" t="t"/>
              <a:pathLst>
                <a:path extrusionOk="0" h="2134" w="2496">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66"/>
            <p:cNvSpPr/>
            <p:nvPr/>
          </p:nvSpPr>
          <p:spPr>
            <a:xfrm>
              <a:off x="5113350" y="3018650"/>
              <a:ext cx="62400" cy="53425"/>
            </a:xfrm>
            <a:custGeom>
              <a:rect b="b" l="l" r="r" t="t"/>
              <a:pathLst>
                <a:path extrusionOk="0" h="2137" w="2496">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66"/>
            <p:cNvSpPr/>
            <p:nvPr/>
          </p:nvSpPr>
          <p:spPr>
            <a:xfrm>
              <a:off x="5113350" y="2942425"/>
              <a:ext cx="62400" cy="53450"/>
            </a:xfrm>
            <a:custGeom>
              <a:rect b="b" l="l" r="r" t="t"/>
              <a:pathLst>
                <a:path extrusionOk="0" h="2138" w="2496">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66"/>
            <p:cNvSpPr/>
            <p:nvPr/>
          </p:nvSpPr>
          <p:spPr>
            <a:xfrm>
              <a:off x="5113350" y="2866425"/>
              <a:ext cx="62400" cy="53275"/>
            </a:xfrm>
            <a:custGeom>
              <a:rect b="b" l="l" r="r" t="t"/>
              <a:pathLst>
                <a:path extrusionOk="0" h="2131" w="2496">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66"/>
            <p:cNvSpPr/>
            <p:nvPr/>
          </p:nvSpPr>
          <p:spPr>
            <a:xfrm>
              <a:off x="5113350" y="2790200"/>
              <a:ext cx="62400" cy="53350"/>
            </a:xfrm>
            <a:custGeom>
              <a:rect b="b" l="l" r="r" t="t"/>
              <a:pathLst>
                <a:path extrusionOk="0" h="2134" w="2496">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66"/>
            <p:cNvSpPr/>
            <p:nvPr/>
          </p:nvSpPr>
          <p:spPr>
            <a:xfrm>
              <a:off x="5113350" y="2714000"/>
              <a:ext cx="62400" cy="53350"/>
            </a:xfrm>
            <a:custGeom>
              <a:rect b="b" l="l" r="r" t="t"/>
              <a:pathLst>
                <a:path extrusionOk="0" h="2134" w="2496">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66"/>
            <p:cNvSpPr/>
            <p:nvPr/>
          </p:nvSpPr>
          <p:spPr>
            <a:xfrm>
              <a:off x="5113350" y="1418975"/>
              <a:ext cx="62400" cy="53350"/>
            </a:xfrm>
            <a:custGeom>
              <a:rect b="b" l="l" r="r" t="t"/>
              <a:pathLst>
                <a:path extrusionOk="0" h="2134" w="2496">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66"/>
            <p:cNvSpPr/>
            <p:nvPr/>
          </p:nvSpPr>
          <p:spPr>
            <a:xfrm>
              <a:off x="5113350" y="1342750"/>
              <a:ext cx="62400" cy="53450"/>
            </a:xfrm>
            <a:custGeom>
              <a:rect b="b" l="l" r="r" t="t"/>
              <a:pathLst>
                <a:path extrusionOk="0" h="2138" w="2496">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66"/>
            <p:cNvSpPr/>
            <p:nvPr/>
          </p:nvSpPr>
          <p:spPr>
            <a:xfrm>
              <a:off x="5037325" y="3018650"/>
              <a:ext cx="62225" cy="53425"/>
            </a:xfrm>
            <a:custGeom>
              <a:rect b="b" l="l" r="r" t="t"/>
              <a:pathLst>
                <a:path extrusionOk="0" h="2137" w="2489">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66"/>
            <p:cNvSpPr/>
            <p:nvPr/>
          </p:nvSpPr>
          <p:spPr>
            <a:xfrm>
              <a:off x="5037325" y="2942425"/>
              <a:ext cx="62225" cy="53450"/>
            </a:xfrm>
            <a:custGeom>
              <a:rect b="b" l="l" r="r" t="t"/>
              <a:pathLst>
                <a:path extrusionOk="0" h="2138" w="2489">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66"/>
            <p:cNvSpPr/>
            <p:nvPr/>
          </p:nvSpPr>
          <p:spPr>
            <a:xfrm>
              <a:off x="5037325" y="2866425"/>
              <a:ext cx="62225" cy="53275"/>
            </a:xfrm>
            <a:custGeom>
              <a:rect b="b" l="l" r="r" t="t"/>
              <a:pathLst>
                <a:path extrusionOk="0" h="2131" w="2489">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66"/>
            <p:cNvSpPr/>
            <p:nvPr/>
          </p:nvSpPr>
          <p:spPr>
            <a:xfrm>
              <a:off x="5037325" y="2790200"/>
              <a:ext cx="62225" cy="53350"/>
            </a:xfrm>
            <a:custGeom>
              <a:rect b="b" l="l" r="r" t="t"/>
              <a:pathLst>
                <a:path extrusionOk="0" h="2134" w="2489">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66"/>
            <p:cNvSpPr/>
            <p:nvPr/>
          </p:nvSpPr>
          <p:spPr>
            <a:xfrm>
              <a:off x="5037325" y="271400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66"/>
            <p:cNvSpPr/>
            <p:nvPr/>
          </p:nvSpPr>
          <p:spPr>
            <a:xfrm>
              <a:off x="5037325" y="2637775"/>
              <a:ext cx="62225" cy="53450"/>
            </a:xfrm>
            <a:custGeom>
              <a:rect b="b" l="l" r="r" t="t"/>
              <a:pathLst>
                <a:path extrusionOk="0" h="2138" w="2489">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66"/>
            <p:cNvSpPr/>
            <p:nvPr/>
          </p:nvSpPr>
          <p:spPr>
            <a:xfrm>
              <a:off x="5037325" y="1495200"/>
              <a:ext cx="62225" cy="53325"/>
            </a:xfrm>
            <a:custGeom>
              <a:rect b="b" l="l" r="r" t="t"/>
              <a:pathLst>
                <a:path extrusionOk="0" h="2133" w="2489">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66"/>
            <p:cNvSpPr/>
            <p:nvPr/>
          </p:nvSpPr>
          <p:spPr>
            <a:xfrm>
              <a:off x="4961125" y="2714000"/>
              <a:ext cx="62200" cy="53350"/>
            </a:xfrm>
            <a:custGeom>
              <a:rect b="b" l="l" r="r" t="t"/>
              <a:pathLst>
                <a:path extrusionOk="0" h="2134"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66"/>
            <p:cNvSpPr/>
            <p:nvPr/>
          </p:nvSpPr>
          <p:spPr>
            <a:xfrm>
              <a:off x="4961125" y="2637775"/>
              <a:ext cx="62200" cy="53450"/>
            </a:xfrm>
            <a:custGeom>
              <a:rect b="b" l="l" r="r" t="t"/>
              <a:pathLst>
                <a:path extrusionOk="0" h="2138" w="2488">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66"/>
            <p:cNvSpPr/>
            <p:nvPr/>
          </p:nvSpPr>
          <p:spPr>
            <a:xfrm>
              <a:off x="4961125"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66"/>
            <p:cNvSpPr/>
            <p:nvPr/>
          </p:nvSpPr>
          <p:spPr>
            <a:xfrm>
              <a:off x="4961125" y="141897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66"/>
            <p:cNvSpPr/>
            <p:nvPr/>
          </p:nvSpPr>
          <p:spPr>
            <a:xfrm>
              <a:off x="4961125" y="1342750"/>
              <a:ext cx="62200" cy="53450"/>
            </a:xfrm>
            <a:custGeom>
              <a:rect b="b" l="l" r="r" t="t"/>
              <a:pathLst>
                <a:path extrusionOk="0" h="2138" w="2488">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66"/>
            <p:cNvSpPr/>
            <p:nvPr/>
          </p:nvSpPr>
          <p:spPr>
            <a:xfrm>
              <a:off x="4961125" y="1266550"/>
              <a:ext cx="62200" cy="53450"/>
            </a:xfrm>
            <a:custGeom>
              <a:rect b="b" l="l" r="r" t="t"/>
              <a:pathLst>
                <a:path extrusionOk="0" h="2138" w="2488">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66"/>
            <p:cNvSpPr/>
            <p:nvPr/>
          </p:nvSpPr>
          <p:spPr>
            <a:xfrm>
              <a:off x="4884900" y="2637775"/>
              <a:ext cx="62225" cy="53450"/>
            </a:xfrm>
            <a:custGeom>
              <a:rect b="b" l="l" r="r" t="t"/>
              <a:pathLst>
                <a:path extrusionOk="0" h="2138" w="2489">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66"/>
            <p:cNvSpPr/>
            <p:nvPr/>
          </p:nvSpPr>
          <p:spPr>
            <a:xfrm>
              <a:off x="4884900" y="1418975"/>
              <a:ext cx="62225" cy="53350"/>
            </a:xfrm>
            <a:custGeom>
              <a:rect b="b" l="l" r="r" t="t"/>
              <a:pathLst>
                <a:path extrusionOk="0" h="2134" w="2489">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66"/>
            <p:cNvSpPr/>
            <p:nvPr/>
          </p:nvSpPr>
          <p:spPr>
            <a:xfrm>
              <a:off x="488490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66"/>
            <p:cNvSpPr/>
            <p:nvPr/>
          </p:nvSpPr>
          <p:spPr>
            <a:xfrm>
              <a:off x="4884900" y="119055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66"/>
            <p:cNvSpPr/>
            <p:nvPr/>
          </p:nvSpPr>
          <p:spPr>
            <a:xfrm>
              <a:off x="4808700" y="2637775"/>
              <a:ext cx="62400" cy="53450"/>
            </a:xfrm>
            <a:custGeom>
              <a:rect b="b" l="l" r="r" t="t"/>
              <a:pathLst>
                <a:path extrusionOk="0" h="2138" w="2496">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66"/>
            <p:cNvSpPr/>
            <p:nvPr/>
          </p:nvSpPr>
          <p:spPr>
            <a:xfrm>
              <a:off x="4808700" y="2561575"/>
              <a:ext cx="62400" cy="53425"/>
            </a:xfrm>
            <a:custGeom>
              <a:rect b="b" l="l" r="r" t="t"/>
              <a:pathLst>
                <a:path extrusionOk="0" h="2137" w="2496">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66"/>
            <p:cNvSpPr/>
            <p:nvPr/>
          </p:nvSpPr>
          <p:spPr>
            <a:xfrm>
              <a:off x="4808700" y="1418975"/>
              <a:ext cx="62400" cy="53350"/>
            </a:xfrm>
            <a:custGeom>
              <a:rect b="b" l="l" r="r" t="t"/>
              <a:pathLst>
                <a:path extrusionOk="0" h="2134" w="2496">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66"/>
            <p:cNvSpPr/>
            <p:nvPr/>
          </p:nvSpPr>
          <p:spPr>
            <a:xfrm>
              <a:off x="4808700" y="1342750"/>
              <a:ext cx="62400" cy="53450"/>
            </a:xfrm>
            <a:custGeom>
              <a:rect b="b" l="l" r="r" t="t"/>
              <a:pathLst>
                <a:path extrusionOk="0" h="2138" w="2496">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66"/>
            <p:cNvSpPr/>
            <p:nvPr/>
          </p:nvSpPr>
          <p:spPr>
            <a:xfrm>
              <a:off x="4808700" y="1190550"/>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66"/>
            <p:cNvSpPr/>
            <p:nvPr/>
          </p:nvSpPr>
          <p:spPr>
            <a:xfrm>
              <a:off x="4808700" y="1038125"/>
              <a:ext cx="62400" cy="53325"/>
            </a:xfrm>
            <a:custGeom>
              <a:rect b="b" l="l" r="r" t="t"/>
              <a:pathLst>
                <a:path extrusionOk="0" h="2133" w="2496">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66"/>
            <p:cNvSpPr/>
            <p:nvPr/>
          </p:nvSpPr>
          <p:spPr>
            <a:xfrm>
              <a:off x="4732475" y="2790200"/>
              <a:ext cx="62425" cy="53350"/>
            </a:xfrm>
            <a:custGeom>
              <a:rect b="b" l="l" r="r" t="t"/>
              <a:pathLst>
                <a:path extrusionOk="0" h="2134" w="2497">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66"/>
            <p:cNvSpPr/>
            <p:nvPr/>
          </p:nvSpPr>
          <p:spPr>
            <a:xfrm>
              <a:off x="4732475" y="2714000"/>
              <a:ext cx="62425" cy="53350"/>
            </a:xfrm>
            <a:custGeom>
              <a:rect b="b" l="l" r="r" t="t"/>
              <a:pathLst>
                <a:path extrusionOk="0" h="2134" w="2497">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66"/>
            <p:cNvSpPr/>
            <p:nvPr/>
          </p:nvSpPr>
          <p:spPr>
            <a:xfrm>
              <a:off x="4732475" y="2561575"/>
              <a:ext cx="62425" cy="53425"/>
            </a:xfrm>
            <a:custGeom>
              <a:rect b="b" l="l" r="r" t="t"/>
              <a:pathLst>
                <a:path extrusionOk="0" h="2137" w="2497">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66"/>
            <p:cNvSpPr/>
            <p:nvPr/>
          </p:nvSpPr>
          <p:spPr>
            <a:xfrm>
              <a:off x="4732475" y="1418975"/>
              <a:ext cx="62425" cy="53350"/>
            </a:xfrm>
            <a:custGeom>
              <a:rect b="b" l="l" r="r" t="t"/>
              <a:pathLst>
                <a:path extrusionOk="0" h="2134" w="2497">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66"/>
            <p:cNvSpPr/>
            <p:nvPr/>
          </p:nvSpPr>
          <p:spPr>
            <a:xfrm>
              <a:off x="4732475" y="1190550"/>
              <a:ext cx="62425" cy="53325"/>
            </a:xfrm>
            <a:custGeom>
              <a:rect b="b" l="l" r="r" t="t"/>
              <a:pathLst>
                <a:path extrusionOk="0" h="2133" w="2497">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66"/>
            <p:cNvSpPr/>
            <p:nvPr/>
          </p:nvSpPr>
          <p:spPr>
            <a:xfrm>
              <a:off x="4656475" y="2866425"/>
              <a:ext cx="62200" cy="53275"/>
            </a:xfrm>
            <a:custGeom>
              <a:rect b="b" l="l" r="r" t="t"/>
              <a:pathLst>
                <a:path extrusionOk="0" h="2131" w="2488">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66"/>
            <p:cNvSpPr/>
            <p:nvPr/>
          </p:nvSpPr>
          <p:spPr>
            <a:xfrm>
              <a:off x="4656475" y="2790200"/>
              <a:ext cx="62200" cy="53350"/>
            </a:xfrm>
            <a:custGeom>
              <a:rect b="b" l="l" r="r" t="t"/>
              <a:pathLst>
                <a:path extrusionOk="0" h="2134" w="2488">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66"/>
            <p:cNvSpPr/>
            <p:nvPr/>
          </p:nvSpPr>
          <p:spPr>
            <a:xfrm>
              <a:off x="4656475" y="2714000"/>
              <a:ext cx="62200" cy="53350"/>
            </a:xfrm>
            <a:custGeom>
              <a:rect b="b" l="l" r="r" t="t"/>
              <a:pathLst>
                <a:path extrusionOk="0" h="2134"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66"/>
            <p:cNvSpPr/>
            <p:nvPr/>
          </p:nvSpPr>
          <p:spPr>
            <a:xfrm>
              <a:off x="4656475" y="2485550"/>
              <a:ext cx="62200" cy="53300"/>
            </a:xfrm>
            <a:custGeom>
              <a:rect b="b" l="l" r="r" t="t"/>
              <a:pathLst>
                <a:path extrusionOk="0" h="2132" w="2488">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66"/>
            <p:cNvSpPr/>
            <p:nvPr/>
          </p:nvSpPr>
          <p:spPr>
            <a:xfrm>
              <a:off x="4656475" y="1495200"/>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66"/>
            <p:cNvSpPr/>
            <p:nvPr/>
          </p:nvSpPr>
          <p:spPr>
            <a:xfrm>
              <a:off x="4656475" y="1418975"/>
              <a:ext cx="62200" cy="53350"/>
            </a:xfrm>
            <a:custGeom>
              <a:rect b="b" l="l" r="r" t="t"/>
              <a:pathLst>
                <a:path extrusionOk="0" h="2134" w="2488">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66"/>
            <p:cNvSpPr/>
            <p:nvPr/>
          </p:nvSpPr>
          <p:spPr>
            <a:xfrm>
              <a:off x="4656475" y="1266550"/>
              <a:ext cx="62200" cy="53450"/>
            </a:xfrm>
            <a:custGeom>
              <a:rect b="b" l="l" r="r" t="t"/>
              <a:pathLst>
                <a:path extrusionOk="0" h="2138" w="2488">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66"/>
            <p:cNvSpPr/>
            <p:nvPr/>
          </p:nvSpPr>
          <p:spPr>
            <a:xfrm>
              <a:off x="4656475" y="1038125"/>
              <a:ext cx="62200" cy="53325"/>
            </a:xfrm>
            <a:custGeom>
              <a:rect b="b" l="l" r="r" t="t"/>
              <a:pathLst>
                <a:path extrusionOk="0" h="2133" w="2488">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66"/>
            <p:cNvSpPr/>
            <p:nvPr/>
          </p:nvSpPr>
          <p:spPr>
            <a:xfrm>
              <a:off x="4580250" y="2942425"/>
              <a:ext cx="62225" cy="53450"/>
            </a:xfrm>
            <a:custGeom>
              <a:rect b="b" l="l" r="r" t="t"/>
              <a:pathLst>
                <a:path extrusionOk="0" h="2138" w="2489">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66"/>
            <p:cNvSpPr/>
            <p:nvPr/>
          </p:nvSpPr>
          <p:spPr>
            <a:xfrm>
              <a:off x="4580250" y="2866425"/>
              <a:ext cx="62225" cy="53275"/>
            </a:xfrm>
            <a:custGeom>
              <a:rect b="b" l="l" r="r" t="t"/>
              <a:pathLst>
                <a:path extrusionOk="0" h="2131" w="2489">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66"/>
            <p:cNvSpPr/>
            <p:nvPr/>
          </p:nvSpPr>
          <p:spPr>
            <a:xfrm>
              <a:off x="4580250" y="2714000"/>
              <a:ext cx="62225" cy="53350"/>
            </a:xfrm>
            <a:custGeom>
              <a:rect b="b" l="l" r="r" t="t"/>
              <a:pathLst>
                <a:path extrusionOk="0" h="2134"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66"/>
            <p:cNvSpPr/>
            <p:nvPr/>
          </p:nvSpPr>
          <p:spPr>
            <a:xfrm>
              <a:off x="4580250" y="2637775"/>
              <a:ext cx="62225" cy="53450"/>
            </a:xfrm>
            <a:custGeom>
              <a:rect b="b" l="l" r="r" t="t"/>
              <a:pathLst>
                <a:path extrusionOk="0" h="2138" w="2489">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66"/>
            <p:cNvSpPr/>
            <p:nvPr/>
          </p:nvSpPr>
          <p:spPr>
            <a:xfrm>
              <a:off x="4580250" y="2485550"/>
              <a:ext cx="62225" cy="53300"/>
            </a:xfrm>
            <a:custGeom>
              <a:rect b="b" l="l" r="r" t="t"/>
              <a:pathLst>
                <a:path extrusionOk="0" h="2132" w="2489">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66"/>
            <p:cNvSpPr/>
            <p:nvPr/>
          </p:nvSpPr>
          <p:spPr>
            <a:xfrm>
              <a:off x="4580250" y="1495200"/>
              <a:ext cx="62225" cy="53325"/>
            </a:xfrm>
            <a:custGeom>
              <a:rect b="b" l="l" r="r" t="t"/>
              <a:pathLst>
                <a:path extrusionOk="0" h="2133" w="2489">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66"/>
            <p:cNvSpPr/>
            <p:nvPr/>
          </p:nvSpPr>
          <p:spPr>
            <a:xfrm>
              <a:off x="4580250" y="1342750"/>
              <a:ext cx="62225" cy="53450"/>
            </a:xfrm>
            <a:custGeom>
              <a:rect b="b" l="l" r="r" t="t"/>
              <a:pathLst>
                <a:path extrusionOk="0" h="2138" w="2489">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66"/>
            <p:cNvSpPr/>
            <p:nvPr/>
          </p:nvSpPr>
          <p:spPr>
            <a:xfrm>
              <a:off x="4580250" y="1266550"/>
              <a:ext cx="62225" cy="53450"/>
            </a:xfrm>
            <a:custGeom>
              <a:rect b="b" l="l" r="r" t="t"/>
              <a:pathLst>
                <a:path extrusionOk="0" h="2138" w="2489">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66"/>
            <p:cNvSpPr/>
            <p:nvPr/>
          </p:nvSpPr>
          <p:spPr>
            <a:xfrm>
              <a:off x="4504050" y="29424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66"/>
            <p:cNvSpPr/>
            <p:nvPr/>
          </p:nvSpPr>
          <p:spPr>
            <a:xfrm>
              <a:off x="4504050" y="2637775"/>
              <a:ext cx="62200" cy="53450"/>
            </a:xfrm>
            <a:custGeom>
              <a:rect b="b" l="l" r="r" t="t"/>
              <a:pathLst>
                <a:path extrusionOk="0" h="2138" w="2488">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66"/>
            <p:cNvSpPr/>
            <p:nvPr/>
          </p:nvSpPr>
          <p:spPr>
            <a:xfrm>
              <a:off x="4504050" y="2561575"/>
              <a:ext cx="62200" cy="53425"/>
            </a:xfrm>
            <a:custGeom>
              <a:rect b="b" l="l" r="r" t="t"/>
              <a:pathLst>
                <a:path extrusionOk="0" h="2137" w="2488">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66"/>
            <p:cNvSpPr/>
            <p:nvPr/>
          </p:nvSpPr>
          <p:spPr>
            <a:xfrm>
              <a:off x="450405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66"/>
            <p:cNvSpPr/>
            <p:nvPr/>
          </p:nvSpPr>
          <p:spPr>
            <a:xfrm>
              <a:off x="4504050" y="1495200"/>
              <a:ext cx="62200" cy="53325"/>
            </a:xfrm>
            <a:custGeom>
              <a:rect b="b" l="l" r="r" t="t"/>
              <a:pathLst>
                <a:path extrusionOk="0" h="2133" w="2488">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66"/>
            <p:cNvSpPr/>
            <p:nvPr/>
          </p:nvSpPr>
          <p:spPr>
            <a:xfrm>
              <a:off x="4504050" y="1114325"/>
              <a:ext cx="62200" cy="53350"/>
            </a:xfrm>
            <a:custGeom>
              <a:rect b="b" l="l" r="r" t="t"/>
              <a:pathLst>
                <a:path extrusionOk="0" h="2134" w="2488">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66"/>
            <p:cNvSpPr/>
            <p:nvPr/>
          </p:nvSpPr>
          <p:spPr>
            <a:xfrm>
              <a:off x="4427825" y="2942425"/>
              <a:ext cx="62425" cy="53450"/>
            </a:xfrm>
            <a:custGeom>
              <a:rect b="b" l="l" r="r" t="t"/>
              <a:pathLst>
                <a:path extrusionOk="0" h="2138" w="2497">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66"/>
            <p:cNvSpPr/>
            <p:nvPr/>
          </p:nvSpPr>
          <p:spPr>
            <a:xfrm>
              <a:off x="4427825" y="2866425"/>
              <a:ext cx="62425" cy="53275"/>
            </a:xfrm>
            <a:custGeom>
              <a:rect b="b" l="l" r="r" t="t"/>
              <a:pathLst>
                <a:path extrusionOk="0" h="2131" w="2497">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66"/>
            <p:cNvSpPr/>
            <p:nvPr/>
          </p:nvSpPr>
          <p:spPr>
            <a:xfrm>
              <a:off x="4427825" y="2790200"/>
              <a:ext cx="62425" cy="53350"/>
            </a:xfrm>
            <a:custGeom>
              <a:rect b="b" l="l" r="r" t="t"/>
              <a:pathLst>
                <a:path extrusionOk="0" h="2134" w="2497">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66"/>
            <p:cNvSpPr/>
            <p:nvPr/>
          </p:nvSpPr>
          <p:spPr>
            <a:xfrm>
              <a:off x="4427825" y="2561575"/>
              <a:ext cx="62425" cy="53425"/>
            </a:xfrm>
            <a:custGeom>
              <a:rect b="b" l="l" r="r" t="t"/>
              <a:pathLst>
                <a:path extrusionOk="0" h="2137" w="2497">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66"/>
            <p:cNvSpPr/>
            <p:nvPr/>
          </p:nvSpPr>
          <p:spPr>
            <a:xfrm>
              <a:off x="4427825" y="2485550"/>
              <a:ext cx="62425" cy="53300"/>
            </a:xfrm>
            <a:custGeom>
              <a:rect b="b" l="l" r="r" t="t"/>
              <a:pathLst>
                <a:path extrusionOk="0" h="2132" w="2497">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66"/>
            <p:cNvSpPr/>
            <p:nvPr/>
          </p:nvSpPr>
          <p:spPr>
            <a:xfrm>
              <a:off x="4427825" y="2409350"/>
              <a:ext cx="62425" cy="53350"/>
            </a:xfrm>
            <a:custGeom>
              <a:rect b="b" l="l" r="r" t="t"/>
              <a:pathLst>
                <a:path extrusionOk="0" h="2134" w="2497">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66"/>
            <p:cNvSpPr/>
            <p:nvPr/>
          </p:nvSpPr>
          <p:spPr>
            <a:xfrm>
              <a:off x="4351600" y="2790200"/>
              <a:ext cx="62425" cy="53350"/>
            </a:xfrm>
            <a:custGeom>
              <a:rect b="b" l="l" r="r" t="t"/>
              <a:pathLst>
                <a:path extrusionOk="0" h="2134" w="2497">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66"/>
            <p:cNvSpPr/>
            <p:nvPr/>
          </p:nvSpPr>
          <p:spPr>
            <a:xfrm>
              <a:off x="4351600" y="2714000"/>
              <a:ext cx="62425" cy="53350"/>
            </a:xfrm>
            <a:custGeom>
              <a:rect b="b" l="l" r="r" t="t"/>
              <a:pathLst>
                <a:path extrusionOk="0" h="2134" w="2497">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66"/>
            <p:cNvSpPr/>
            <p:nvPr/>
          </p:nvSpPr>
          <p:spPr>
            <a:xfrm>
              <a:off x="4351600" y="2637775"/>
              <a:ext cx="62425" cy="53450"/>
            </a:xfrm>
            <a:custGeom>
              <a:rect b="b" l="l" r="r" t="t"/>
              <a:pathLst>
                <a:path extrusionOk="0" h="2138" w="2497">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66"/>
            <p:cNvSpPr/>
            <p:nvPr/>
          </p:nvSpPr>
          <p:spPr>
            <a:xfrm>
              <a:off x="4351600" y="2561575"/>
              <a:ext cx="62425" cy="53425"/>
            </a:xfrm>
            <a:custGeom>
              <a:rect b="b" l="l" r="r" t="t"/>
              <a:pathLst>
                <a:path extrusionOk="0" h="2137" w="2497">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66"/>
            <p:cNvSpPr/>
            <p:nvPr/>
          </p:nvSpPr>
          <p:spPr>
            <a:xfrm>
              <a:off x="4275600" y="2637775"/>
              <a:ext cx="62225" cy="53450"/>
            </a:xfrm>
            <a:custGeom>
              <a:rect b="b" l="l" r="r" t="t"/>
              <a:pathLst>
                <a:path extrusionOk="0" h="2138" w="2489">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66"/>
            <p:cNvSpPr/>
            <p:nvPr/>
          </p:nvSpPr>
          <p:spPr>
            <a:xfrm>
              <a:off x="4275600" y="2561575"/>
              <a:ext cx="62225" cy="53425"/>
            </a:xfrm>
            <a:custGeom>
              <a:rect b="b" l="l" r="r" t="t"/>
              <a:pathLst>
                <a:path extrusionOk="0" h="2137" w="2489">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66"/>
            <p:cNvSpPr/>
            <p:nvPr/>
          </p:nvSpPr>
          <p:spPr>
            <a:xfrm>
              <a:off x="4275600" y="2485550"/>
              <a:ext cx="62225" cy="53300"/>
            </a:xfrm>
            <a:custGeom>
              <a:rect b="b" l="l" r="r" t="t"/>
              <a:pathLst>
                <a:path extrusionOk="0" h="2132" w="2489">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66"/>
            <p:cNvSpPr/>
            <p:nvPr/>
          </p:nvSpPr>
          <p:spPr>
            <a:xfrm>
              <a:off x="4275600" y="2409350"/>
              <a:ext cx="62225" cy="53350"/>
            </a:xfrm>
            <a:custGeom>
              <a:rect b="b" l="l" r="r" t="t"/>
              <a:pathLst>
                <a:path extrusionOk="0" h="2134" w="2489">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66"/>
            <p:cNvSpPr/>
            <p:nvPr/>
          </p:nvSpPr>
          <p:spPr>
            <a:xfrm>
              <a:off x="4275600" y="2333125"/>
              <a:ext cx="62225" cy="53450"/>
            </a:xfrm>
            <a:custGeom>
              <a:rect b="b" l="l" r="r" t="t"/>
              <a:pathLst>
                <a:path extrusionOk="0" h="2138" w="2489">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66"/>
            <p:cNvSpPr/>
            <p:nvPr/>
          </p:nvSpPr>
          <p:spPr>
            <a:xfrm>
              <a:off x="4275600" y="2256925"/>
              <a:ext cx="62350" cy="53425"/>
            </a:xfrm>
            <a:custGeom>
              <a:rect b="b" l="l" r="r" t="t"/>
              <a:pathLst>
                <a:path extrusionOk="0" h="2137" w="2494">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66"/>
            <p:cNvSpPr/>
            <p:nvPr/>
          </p:nvSpPr>
          <p:spPr>
            <a:xfrm>
              <a:off x="4199400" y="2485550"/>
              <a:ext cx="62200" cy="53300"/>
            </a:xfrm>
            <a:custGeom>
              <a:rect b="b" l="l" r="r" t="t"/>
              <a:pathLst>
                <a:path extrusionOk="0" h="2132" w="2488">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66"/>
            <p:cNvSpPr/>
            <p:nvPr/>
          </p:nvSpPr>
          <p:spPr>
            <a:xfrm>
              <a:off x="4199400" y="2333125"/>
              <a:ext cx="62200" cy="53450"/>
            </a:xfrm>
            <a:custGeom>
              <a:rect b="b" l="l" r="r" t="t"/>
              <a:pathLst>
                <a:path extrusionOk="0" h="2138" w="2488">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66"/>
            <p:cNvSpPr/>
            <p:nvPr/>
          </p:nvSpPr>
          <p:spPr>
            <a:xfrm>
              <a:off x="4199400" y="2256925"/>
              <a:ext cx="62350" cy="53425"/>
            </a:xfrm>
            <a:custGeom>
              <a:rect b="b" l="l" r="r" t="t"/>
              <a:pathLst>
                <a:path extrusionOk="0" h="2137" w="2494">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66"/>
            <p:cNvSpPr/>
            <p:nvPr/>
          </p:nvSpPr>
          <p:spPr>
            <a:xfrm>
              <a:off x="4123175" y="2333125"/>
              <a:ext cx="62425" cy="53450"/>
            </a:xfrm>
            <a:custGeom>
              <a:rect b="b" l="l" r="r" t="t"/>
              <a:pathLst>
                <a:path extrusionOk="0" h="2138" w="2497">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66"/>
            <p:cNvSpPr/>
            <p:nvPr/>
          </p:nvSpPr>
          <p:spPr>
            <a:xfrm>
              <a:off x="4123175" y="2256925"/>
              <a:ext cx="62350" cy="53425"/>
            </a:xfrm>
            <a:custGeom>
              <a:rect b="b" l="l" r="r" t="t"/>
              <a:pathLst>
                <a:path extrusionOk="0" h="2137" w="2494">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050" name="Google Shape;7050;p66"/>
          <p:cNvGrpSpPr/>
          <p:nvPr/>
        </p:nvGrpSpPr>
        <p:grpSpPr>
          <a:xfrm>
            <a:off x="3597785" y="3065882"/>
            <a:ext cx="2241344" cy="1330656"/>
            <a:chOff x="230250" y="739925"/>
            <a:chExt cx="7124425" cy="4229675"/>
          </a:xfrm>
        </p:grpSpPr>
        <p:sp>
          <p:nvSpPr>
            <p:cNvPr id="7051" name="Google Shape;7051;p66"/>
            <p:cNvSpPr/>
            <p:nvPr/>
          </p:nvSpPr>
          <p:spPr>
            <a:xfrm>
              <a:off x="2001525" y="3293875"/>
              <a:ext cx="920575" cy="1635500"/>
            </a:xfrm>
            <a:custGeom>
              <a:rect b="b" l="l" r="r" t="t"/>
              <a:pathLst>
                <a:path extrusionOk="0" fill="none" h="65420" w="36823">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66"/>
            <p:cNvSpPr/>
            <p:nvPr/>
          </p:nvSpPr>
          <p:spPr>
            <a:xfrm>
              <a:off x="294050" y="1435525"/>
              <a:ext cx="2107300" cy="2180450"/>
            </a:xfrm>
            <a:custGeom>
              <a:rect b="b" l="l" r="r" t="t"/>
              <a:pathLst>
                <a:path extrusionOk="0" fill="none" h="87218" w="84292">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66"/>
            <p:cNvSpPr/>
            <p:nvPr/>
          </p:nvSpPr>
          <p:spPr>
            <a:xfrm>
              <a:off x="2241950" y="3529150"/>
              <a:ext cx="49625" cy="247725"/>
            </a:xfrm>
            <a:custGeom>
              <a:rect b="b" l="l" r="r" t="t"/>
              <a:pathLst>
                <a:path extrusionOk="0" fill="none" h="9909" w="1985">
                  <a:moveTo>
                    <a:pt x="1984" y="990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66"/>
            <p:cNvSpPr/>
            <p:nvPr/>
          </p:nvSpPr>
          <p:spPr>
            <a:xfrm>
              <a:off x="2241950" y="3400325"/>
              <a:ext cx="441250" cy="371700"/>
            </a:xfrm>
            <a:custGeom>
              <a:rect b="b" l="l" r="r" t="t"/>
              <a:pathLst>
                <a:path extrusionOk="0" fill="none" h="14868" w="17650">
                  <a:moveTo>
                    <a:pt x="11952" y="14868"/>
                  </a:moveTo>
                  <a:lnTo>
                    <a:pt x="0" y="4670"/>
                  </a:lnTo>
                  <a:lnTo>
                    <a:pt x="9702" y="1"/>
                  </a:lnTo>
                  <a:lnTo>
                    <a:pt x="17649" y="7489"/>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66"/>
            <p:cNvSpPr/>
            <p:nvPr/>
          </p:nvSpPr>
          <p:spPr>
            <a:xfrm>
              <a:off x="2254050" y="3517075"/>
              <a:ext cx="457575" cy="70475"/>
            </a:xfrm>
            <a:custGeom>
              <a:rect b="b" l="l" r="r" t="t"/>
              <a:pathLst>
                <a:path extrusionOk="0" fill="none" h="2819" w="18303">
                  <a:moveTo>
                    <a:pt x="0" y="0"/>
                  </a:moveTo>
                  <a:lnTo>
                    <a:pt x="18303" y="2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66"/>
            <p:cNvSpPr/>
            <p:nvPr/>
          </p:nvSpPr>
          <p:spPr>
            <a:xfrm>
              <a:off x="2463625" y="3784100"/>
              <a:ext cx="77125" cy="358075"/>
            </a:xfrm>
            <a:custGeom>
              <a:rect b="b" l="l" r="r" t="t"/>
              <a:pathLst>
                <a:path extrusionOk="0" fill="none" h="14323" w="3085">
                  <a:moveTo>
                    <a:pt x="0" y="14323"/>
                  </a:moveTo>
                  <a:lnTo>
                    <a:pt x="308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66"/>
            <p:cNvSpPr/>
            <p:nvPr/>
          </p:nvSpPr>
          <p:spPr>
            <a:xfrm>
              <a:off x="2540725" y="3772000"/>
              <a:ext cx="128875" cy="445500"/>
            </a:xfrm>
            <a:custGeom>
              <a:rect b="b" l="l" r="r" t="t"/>
              <a:pathLst>
                <a:path extrusionOk="0" fill="none" h="17820" w="5155">
                  <a:moveTo>
                    <a:pt x="1" y="1"/>
                  </a:moveTo>
                  <a:lnTo>
                    <a:pt x="5154" y="178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66"/>
            <p:cNvSpPr/>
            <p:nvPr/>
          </p:nvSpPr>
          <p:spPr>
            <a:xfrm>
              <a:off x="2540725" y="3772000"/>
              <a:ext cx="331475" cy="166950"/>
            </a:xfrm>
            <a:custGeom>
              <a:rect b="b" l="l" r="r" t="t"/>
              <a:pathLst>
                <a:path extrusionOk="0" fill="none" h="6678" w="13259">
                  <a:moveTo>
                    <a:pt x="1" y="1"/>
                  </a:moveTo>
                  <a:lnTo>
                    <a:pt x="13259" y="667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66"/>
            <p:cNvSpPr/>
            <p:nvPr/>
          </p:nvSpPr>
          <p:spPr>
            <a:xfrm>
              <a:off x="2552825" y="3677050"/>
              <a:ext cx="360525" cy="94975"/>
            </a:xfrm>
            <a:custGeom>
              <a:rect b="b" l="l" r="r" t="t"/>
              <a:pathLst>
                <a:path extrusionOk="0" fill="none" h="3799" w="14421">
                  <a:moveTo>
                    <a:pt x="14420" y="0"/>
                  </a:moveTo>
                  <a:lnTo>
                    <a:pt x="1" y="379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66"/>
            <p:cNvSpPr/>
            <p:nvPr/>
          </p:nvSpPr>
          <p:spPr>
            <a:xfrm>
              <a:off x="2221375" y="3772000"/>
              <a:ext cx="75925" cy="244675"/>
            </a:xfrm>
            <a:custGeom>
              <a:rect b="b" l="l" r="r" t="t"/>
              <a:pathLst>
                <a:path extrusionOk="0" fill="none" h="9787" w="3037">
                  <a:moveTo>
                    <a:pt x="1" y="9787"/>
                  </a:moveTo>
                  <a:lnTo>
                    <a:pt x="303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66"/>
            <p:cNvSpPr/>
            <p:nvPr/>
          </p:nvSpPr>
          <p:spPr>
            <a:xfrm>
              <a:off x="2297275" y="3772000"/>
              <a:ext cx="166375" cy="370175"/>
            </a:xfrm>
            <a:custGeom>
              <a:rect b="b" l="l" r="r" t="t"/>
              <a:pathLst>
                <a:path extrusionOk="0" fill="none" h="14807" w="6655">
                  <a:moveTo>
                    <a:pt x="1" y="1"/>
                  </a:moveTo>
                  <a:lnTo>
                    <a:pt x="6654" y="1480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66"/>
            <p:cNvSpPr/>
            <p:nvPr/>
          </p:nvSpPr>
          <p:spPr>
            <a:xfrm>
              <a:off x="2463625" y="4150925"/>
              <a:ext cx="20875" cy="378350"/>
            </a:xfrm>
            <a:custGeom>
              <a:rect b="b" l="l" r="r" t="t"/>
              <a:pathLst>
                <a:path extrusionOk="0" fill="none" h="15134" w="835">
                  <a:moveTo>
                    <a:pt x="0" y="1"/>
                  </a:moveTo>
                  <a:lnTo>
                    <a:pt x="835" y="151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66"/>
            <p:cNvSpPr/>
            <p:nvPr/>
          </p:nvSpPr>
          <p:spPr>
            <a:xfrm>
              <a:off x="2207175" y="4345400"/>
              <a:ext cx="271275" cy="192350"/>
            </a:xfrm>
            <a:custGeom>
              <a:rect b="b" l="l" r="r" t="t"/>
              <a:pathLst>
                <a:path extrusionOk="0" fill="none" h="7694" w="10851">
                  <a:moveTo>
                    <a:pt x="0" y="0"/>
                  </a:moveTo>
                  <a:lnTo>
                    <a:pt x="10851" y="76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66"/>
            <p:cNvSpPr/>
            <p:nvPr/>
          </p:nvSpPr>
          <p:spPr>
            <a:xfrm>
              <a:off x="2218950" y="4145500"/>
              <a:ext cx="260425" cy="48100"/>
            </a:xfrm>
            <a:custGeom>
              <a:rect b="b" l="l" r="r" t="t"/>
              <a:pathLst>
                <a:path extrusionOk="0" fill="none" h="1924" w="10417">
                  <a:moveTo>
                    <a:pt x="1" y="1923"/>
                  </a:moveTo>
                  <a:lnTo>
                    <a:pt x="1041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66"/>
            <p:cNvSpPr/>
            <p:nvPr/>
          </p:nvSpPr>
          <p:spPr>
            <a:xfrm>
              <a:off x="2473900" y="4150925"/>
              <a:ext cx="190550" cy="75950"/>
            </a:xfrm>
            <a:custGeom>
              <a:rect b="b" l="l" r="r" t="t"/>
              <a:pathLst>
                <a:path extrusionOk="0" fill="none" h="3038" w="7622">
                  <a:moveTo>
                    <a:pt x="7621" y="3037"/>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66"/>
            <p:cNvSpPr/>
            <p:nvPr/>
          </p:nvSpPr>
          <p:spPr>
            <a:xfrm>
              <a:off x="2149700" y="4558600"/>
              <a:ext cx="127050" cy="245275"/>
            </a:xfrm>
            <a:custGeom>
              <a:rect b="b" l="l" r="r" t="t"/>
              <a:pathLst>
                <a:path extrusionOk="0" fill="none" h="9811" w="5082">
                  <a:moveTo>
                    <a:pt x="1" y="0"/>
                  </a:moveTo>
                  <a:lnTo>
                    <a:pt x="5081" y="981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66"/>
            <p:cNvSpPr/>
            <p:nvPr/>
          </p:nvSpPr>
          <p:spPr>
            <a:xfrm>
              <a:off x="2156650" y="4529250"/>
              <a:ext cx="327850" cy="29375"/>
            </a:xfrm>
            <a:custGeom>
              <a:rect b="b" l="l" r="r" t="t"/>
              <a:pathLst>
                <a:path extrusionOk="0" fill="none" h="1175" w="13114">
                  <a:moveTo>
                    <a:pt x="1" y="1174"/>
                  </a:moveTo>
                  <a:lnTo>
                    <a:pt x="1311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66"/>
            <p:cNvSpPr/>
            <p:nvPr/>
          </p:nvSpPr>
          <p:spPr>
            <a:xfrm>
              <a:off x="2077725" y="3529150"/>
              <a:ext cx="164250" cy="333600"/>
            </a:xfrm>
            <a:custGeom>
              <a:rect b="b" l="l" r="r" t="t"/>
              <a:pathLst>
                <a:path extrusionOk="0" fill="none" h="13344" w="6570">
                  <a:moveTo>
                    <a:pt x="1" y="13344"/>
                  </a:moveTo>
                  <a:lnTo>
                    <a:pt x="6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66"/>
            <p:cNvSpPr/>
            <p:nvPr/>
          </p:nvSpPr>
          <p:spPr>
            <a:xfrm>
              <a:off x="2297275" y="3772000"/>
              <a:ext cx="243475" cy="25"/>
            </a:xfrm>
            <a:custGeom>
              <a:rect b="b" l="l" r="r" t="t"/>
              <a:pathLst>
                <a:path extrusionOk="0" fill="none" h="1" w="9739">
                  <a:moveTo>
                    <a:pt x="1" y="1"/>
                  </a:moveTo>
                  <a:lnTo>
                    <a:pt x="97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66"/>
            <p:cNvSpPr/>
            <p:nvPr/>
          </p:nvSpPr>
          <p:spPr>
            <a:xfrm>
              <a:off x="2206550" y="4150925"/>
              <a:ext cx="267375" cy="201150"/>
            </a:xfrm>
            <a:custGeom>
              <a:rect b="b" l="l" r="r" t="t"/>
              <a:pathLst>
                <a:path extrusionOk="0" fill="none" h="8046" w="10695">
                  <a:moveTo>
                    <a:pt x="1" y="8045"/>
                  </a:moveTo>
                  <a:lnTo>
                    <a:pt x="1069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66"/>
            <p:cNvSpPr/>
            <p:nvPr/>
          </p:nvSpPr>
          <p:spPr>
            <a:xfrm>
              <a:off x="412000" y="1451850"/>
              <a:ext cx="148825" cy="202950"/>
            </a:xfrm>
            <a:custGeom>
              <a:rect b="b" l="l" r="r" t="t"/>
              <a:pathLst>
                <a:path extrusionOk="0" fill="none" h="8118" w="5953">
                  <a:moveTo>
                    <a:pt x="1" y="0"/>
                  </a:moveTo>
                  <a:lnTo>
                    <a:pt x="5952" y="811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66"/>
            <p:cNvSpPr/>
            <p:nvPr/>
          </p:nvSpPr>
          <p:spPr>
            <a:xfrm>
              <a:off x="300100" y="1654775"/>
              <a:ext cx="272525" cy="116750"/>
            </a:xfrm>
            <a:custGeom>
              <a:rect b="b" l="l" r="r" t="t"/>
              <a:pathLst>
                <a:path extrusionOk="0" fill="none" h="4670" w="10901">
                  <a:moveTo>
                    <a:pt x="1" y="4670"/>
                  </a:moveTo>
                  <a:lnTo>
                    <a:pt x="10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66"/>
            <p:cNvSpPr/>
            <p:nvPr/>
          </p:nvSpPr>
          <p:spPr>
            <a:xfrm>
              <a:off x="564725" y="1658100"/>
              <a:ext cx="223825" cy="252225"/>
            </a:xfrm>
            <a:custGeom>
              <a:rect b="b" l="l" r="r" t="t"/>
              <a:pathLst>
                <a:path extrusionOk="0" fill="none" h="10089" w="8953">
                  <a:moveTo>
                    <a:pt x="1" y="0"/>
                  </a:moveTo>
                  <a:lnTo>
                    <a:pt x="8952"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66"/>
            <p:cNvSpPr/>
            <p:nvPr/>
          </p:nvSpPr>
          <p:spPr>
            <a:xfrm>
              <a:off x="809075" y="1695300"/>
              <a:ext cx="109500" cy="215025"/>
            </a:xfrm>
            <a:custGeom>
              <a:rect b="b" l="l" r="r" t="t"/>
              <a:pathLst>
                <a:path extrusionOk="0" fill="none" h="8601" w="4380">
                  <a:moveTo>
                    <a:pt x="1" y="8601"/>
                  </a:moveTo>
                  <a:lnTo>
                    <a:pt x="438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66"/>
            <p:cNvSpPr/>
            <p:nvPr/>
          </p:nvSpPr>
          <p:spPr>
            <a:xfrm>
              <a:off x="560800" y="1654775"/>
              <a:ext cx="369875" cy="40550"/>
            </a:xfrm>
            <a:custGeom>
              <a:rect b="b" l="l" r="r" t="t"/>
              <a:pathLst>
                <a:path extrusionOk="0" fill="none" h="1622" w="14795">
                  <a:moveTo>
                    <a:pt x="14795" y="1621"/>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66"/>
            <p:cNvSpPr/>
            <p:nvPr/>
          </p:nvSpPr>
          <p:spPr>
            <a:xfrm>
              <a:off x="560800" y="1525625"/>
              <a:ext cx="722200" cy="129175"/>
            </a:xfrm>
            <a:custGeom>
              <a:rect b="b" l="l" r="r" t="t"/>
              <a:pathLst>
                <a:path extrusionOk="0" fill="none" h="5167" w="28888">
                  <a:moveTo>
                    <a:pt x="28887" y="1"/>
                  </a:moveTo>
                  <a:lnTo>
                    <a:pt x="0" y="51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66"/>
            <p:cNvSpPr/>
            <p:nvPr/>
          </p:nvSpPr>
          <p:spPr>
            <a:xfrm>
              <a:off x="1154750" y="1525625"/>
              <a:ext cx="128250" cy="363850"/>
            </a:xfrm>
            <a:custGeom>
              <a:rect b="b" l="l" r="r" t="t"/>
              <a:pathLst>
                <a:path extrusionOk="0" fill="none" h="14554" w="5130">
                  <a:moveTo>
                    <a:pt x="5129" y="1"/>
                  </a:moveTo>
                  <a:lnTo>
                    <a:pt x="0" y="14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66"/>
            <p:cNvSpPr/>
            <p:nvPr/>
          </p:nvSpPr>
          <p:spPr>
            <a:xfrm>
              <a:off x="918550" y="1695300"/>
              <a:ext cx="236225" cy="194175"/>
            </a:xfrm>
            <a:custGeom>
              <a:rect b="b" l="l" r="r" t="t"/>
              <a:pathLst>
                <a:path extrusionOk="0" fill="none" h="7767" w="9449">
                  <a:moveTo>
                    <a:pt x="1" y="0"/>
                  </a:moveTo>
                  <a:lnTo>
                    <a:pt x="9448" y="77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66"/>
            <p:cNvSpPr/>
            <p:nvPr/>
          </p:nvSpPr>
          <p:spPr>
            <a:xfrm>
              <a:off x="995075" y="1889450"/>
              <a:ext cx="159700" cy="215350"/>
            </a:xfrm>
            <a:custGeom>
              <a:rect b="b" l="l" r="r" t="t"/>
              <a:pathLst>
                <a:path extrusionOk="0" fill="none" h="8614" w="6388">
                  <a:moveTo>
                    <a:pt x="0" y="8613"/>
                  </a:moveTo>
                  <a:lnTo>
                    <a:pt x="638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66"/>
            <p:cNvSpPr/>
            <p:nvPr/>
          </p:nvSpPr>
          <p:spPr>
            <a:xfrm>
              <a:off x="918550" y="1525625"/>
              <a:ext cx="364450" cy="169700"/>
            </a:xfrm>
            <a:custGeom>
              <a:rect b="b" l="l" r="r" t="t"/>
              <a:pathLst>
                <a:path extrusionOk="0" fill="none" h="6788" w="14578">
                  <a:moveTo>
                    <a:pt x="1" y="6787"/>
                  </a:moveTo>
                  <a:lnTo>
                    <a:pt x="14577"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66"/>
            <p:cNvSpPr/>
            <p:nvPr/>
          </p:nvSpPr>
          <p:spPr>
            <a:xfrm>
              <a:off x="1154750" y="1889450"/>
              <a:ext cx="176025" cy="242250"/>
            </a:xfrm>
            <a:custGeom>
              <a:rect b="b" l="l" r="r" t="t"/>
              <a:pathLst>
                <a:path extrusionOk="0" fill="none" h="9690" w="7041">
                  <a:moveTo>
                    <a:pt x="0" y="0"/>
                  </a:moveTo>
                  <a:lnTo>
                    <a:pt x="7041" y="9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66"/>
            <p:cNvSpPr/>
            <p:nvPr/>
          </p:nvSpPr>
          <p:spPr>
            <a:xfrm>
              <a:off x="1330750" y="1821700"/>
              <a:ext cx="129150" cy="310000"/>
            </a:xfrm>
            <a:custGeom>
              <a:rect b="b" l="l" r="r" t="t"/>
              <a:pathLst>
                <a:path extrusionOk="0" fill="none" h="12400" w="5166">
                  <a:moveTo>
                    <a:pt x="1" y="12400"/>
                  </a:moveTo>
                  <a:lnTo>
                    <a:pt x="516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66"/>
            <p:cNvSpPr/>
            <p:nvPr/>
          </p:nvSpPr>
          <p:spPr>
            <a:xfrm>
              <a:off x="1459875" y="1666875"/>
              <a:ext cx="175750" cy="154850"/>
            </a:xfrm>
            <a:custGeom>
              <a:rect b="b" l="l" r="r" t="t"/>
              <a:pathLst>
                <a:path extrusionOk="0" fill="none" h="6194" w="7030">
                  <a:moveTo>
                    <a:pt x="1" y="6194"/>
                  </a:moveTo>
                  <a:lnTo>
                    <a:pt x="702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66"/>
            <p:cNvSpPr/>
            <p:nvPr/>
          </p:nvSpPr>
          <p:spPr>
            <a:xfrm>
              <a:off x="1154750" y="1821700"/>
              <a:ext cx="305150" cy="67775"/>
            </a:xfrm>
            <a:custGeom>
              <a:rect b="b" l="l" r="r" t="t"/>
              <a:pathLst>
                <a:path extrusionOk="0" fill="none" h="2711" w="12206">
                  <a:moveTo>
                    <a:pt x="0" y="2710"/>
                  </a:moveTo>
                  <a:lnTo>
                    <a:pt x="122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66"/>
            <p:cNvSpPr/>
            <p:nvPr/>
          </p:nvSpPr>
          <p:spPr>
            <a:xfrm>
              <a:off x="1459875" y="1821700"/>
              <a:ext cx="134300" cy="433400"/>
            </a:xfrm>
            <a:custGeom>
              <a:rect b="b" l="l" r="r" t="t"/>
              <a:pathLst>
                <a:path extrusionOk="0" fill="none" h="17336" w="5372">
                  <a:moveTo>
                    <a:pt x="1" y="1"/>
                  </a:moveTo>
                  <a:lnTo>
                    <a:pt x="5372" y="17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66"/>
            <p:cNvSpPr/>
            <p:nvPr/>
          </p:nvSpPr>
          <p:spPr>
            <a:xfrm>
              <a:off x="1594150" y="1889450"/>
              <a:ext cx="113150" cy="365650"/>
            </a:xfrm>
            <a:custGeom>
              <a:rect b="b" l="l" r="r" t="t"/>
              <a:pathLst>
                <a:path extrusionOk="0" fill="none" h="14626" w="4526">
                  <a:moveTo>
                    <a:pt x="1" y="14625"/>
                  </a:moveTo>
                  <a:lnTo>
                    <a:pt x="4525"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66"/>
            <p:cNvSpPr/>
            <p:nvPr/>
          </p:nvSpPr>
          <p:spPr>
            <a:xfrm>
              <a:off x="1115425" y="2255075"/>
              <a:ext cx="478750" cy="165450"/>
            </a:xfrm>
            <a:custGeom>
              <a:rect b="b" l="l" r="r" t="t"/>
              <a:pathLst>
                <a:path extrusionOk="0" fill="none" h="6618" w="19150">
                  <a:moveTo>
                    <a:pt x="1" y="6617"/>
                  </a:moveTo>
                  <a:lnTo>
                    <a:pt x="1915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66"/>
            <p:cNvSpPr/>
            <p:nvPr/>
          </p:nvSpPr>
          <p:spPr>
            <a:xfrm>
              <a:off x="1530050" y="2255075"/>
              <a:ext cx="64125" cy="314825"/>
            </a:xfrm>
            <a:custGeom>
              <a:rect b="b" l="l" r="r" t="t"/>
              <a:pathLst>
                <a:path extrusionOk="0" fill="none" h="12593" w="2565">
                  <a:moveTo>
                    <a:pt x="2565" y="0"/>
                  </a:moveTo>
                  <a:lnTo>
                    <a:pt x="0" y="1259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66"/>
            <p:cNvSpPr/>
            <p:nvPr/>
          </p:nvSpPr>
          <p:spPr>
            <a:xfrm>
              <a:off x="1231250" y="2569875"/>
              <a:ext cx="310925" cy="132800"/>
            </a:xfrm>
            <a:custGeom>
              <a:rect b="b" l="l" r="r" t="t"/>
              <a:pathLst>
                <a:path extrusionOk="0" fill="none" h="5312" w="12437">
                  <a:moveTo>
                    <a:pt x="1" y="5311"/>
                  </a:moveTo>
                  <a:lnTo>
                    <a:pt x="1243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66"/>
            <p:cNvSpPr/>
            <p:nvPr/>
          </p:nvSpPr>
          <p:spPr>
            <a:xfrm>
              <a:off x="1113325" y="2131675"/>
              <a:ext cx="217450" cy="283400"/>
            </a:xfrm>
            <a:custGeom>
              <a:rect b="b" l="l" r="r" t="t"/>
              <a:pathLst>
                <a:path extrusionOk="0" fill="none" h="11336" w="8698">
                  <a:moveTo>
                    <a:pt x="8698" y="1"/>
                  </a:moveTo>
                  <a:lnTo>
                    <a:pt x="0" y="113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66"/>
            <p:cNvSpPr/>
            <p:nvPr/>
          </p:nvSpPr>
          <p:spPr>
            <a:xfrm>
              <a:off x="1330750" y="2131675"/>
              <a:ext cx="284300" cy="114950"/>
            </a:xfrm>
            <a:custGeom>
              <a:rect b="b" l="l" r="r" t="t"/>
              <a:pathLst>
                <a:path extrusionOk="0" fill="none" h="4598" w="11372">
                  <a:moveTo>
                    <a:pt x="1" y="1"/>
                  </a:moveTo>
                  <a:lnTo>
                    <a:pt x="11372" y="459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66"/>
            <p:cNvSpPr/>
            <p:nvPr/>
          </p:nvSpPr>
          <p:spPr>
            <a:xfrm>
              <a:off x="1615025" y="2089950"/>
              <a:ext cx="422200" cy="156675"/>
            </a:xfrm>
            <a:custGeom>
              <a:rect b="b" l="l" r="r" t="t"/>
              <a:pathLst>
                <a:path extrusionOk="0" fill="none" h="6267" w="16888">
                  <a:moveTo>
                    <a:pt x="1" y="6267"/>
                  </a:moveTo>
                  <a:lnTo>
                    <a:pt x="1688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66"/>
            <p:cNvSpPr/>
            <p:nvPr/>
          </p:nvSpPr>
          <p:spPr>
            <a:xfrm>
              <a:off x="2037200" y="2089950"/>
              <a:ext cx="233500" cy="303650"/>
            </a:xfrm>
            <a:custGeom>
              <a:rect b="b" l="l" r="r" t="t"/>
              <a:pathLst>
                <a:path extrusionOk="0" fill="none" h="12146" w="9340">
                  <a:moveTo>
                    <a:pt x="1" y="0"/>
                  </a:moveTo>
                  <a:lnTo>
                    <a:pt x="9339" y="12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66"/>
            <p:cNvSpPr/>
            <p:nvPr/>
          </p:nvSpPr>
          <p:spPr>
            <a:xfrm>
              <a:off x="1596875" y="2246600"/>
              <a:ext cx="673825" cy="127050"/>
            </a:xfrm>
            <a:custGeom>
              <a:rect b="b" l="l" r="r" t="t"/>
              <a:pathLst>
                <a:path extrusionOk="0" fill="none" h="5082" w="26953">
                  <a:moveTo>
                    <a:pt x="26952" y="508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66"/>
            <p:cNvSpPr/>
            <p:nvPr/>
          </p:nvSpPr>
          <p:spPr>
            <a:xfrm>
              <a:off x="1596875" y="2246600"/>
              <a:ext cx="316975" cy="555875"/>
            </a:xfrm>
            <a:custGeom>
              <a:rect b="b" l="l" r="r" t="t"/>
              <a:pathLst>
                <a:path extrusionOk="0" fill="none" h="22235" w="12679">
                  <a:moveTo>
                    <a:pt x="1" y="1"/>
                  </a:moveTo>
                  <a:lnTo>
                    <a:pt x="12678" y="2223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66"/>
            <p:cNvSpPr/>
            <p:nvPr/>
          </p:nvSpPr>
          <p:spPr>
            <a:xfrm>
              <a:off x="1596875" y="2246600"/>
              <a:ext cx="507800" cy="355075"/>
            </a:xfrm>
            <a:custGeom>
              <a:rect b="b" l="l" r="r" t="t"/>
              <a:pathLst>
                <a:path extrusionOk="0" fill="none" h="14203" w="20312">
                  <a:moveTo>
                    <a:pt x="1" y="1"/>
                  </a:moveTo>
                  <a:lnTo>
                    <a:pt x="20311" y="142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66"/>
            <p:cNvSpPr/>
            <p:nvPr/>
          </p:nvSpPr>
          <p:spPr>
            <a:xfrm>
              <a:off x="1530050" y="2569875"/>
              <a:ext cx="383800" cy="232600"/>
            </a:xfrm>
            <a:custGeom>
              <a:rect b="b" l="l" r="r" t="t"/>
              <a:pathLst>
                <a:path extrusionOk="0" fill="none" h="9304" w="15352">
                  <a:moveTo>
                    <a:pt x="0" y="1"/>
                  </a:moveTo>
                  <a:lnTo>
                    <a:pt x="15351" y="930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66"/>
            <p:cNvSpPr/>
            <p:nvPr/>
          </p:nvSpPr>
          <p:spPr>
            <a:xfrm>
              <a:off x="1530050" y="2569875"/>
              <a:ext cx="126425" cy="445800"/>
            </a:xfrm>
            <a:custGeom>
              <a:rect b="b" l="l" r="r" t="t"/>
              <a:pathLst>
                <a:path extrusionOk="0" fill="none" h="17832" w="5057">
                  <a:moveTo>
                    <a:pt x="5057" y="17832"/>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66"/>
            <p:cNvSpPr/>
            <p:nvPr/>
          </p:nvSpPr>
          <p:spPr>
            <a:xfrm>
              <a:off x="1497375" y="3024425"/>
              <a:ext cx="164850" cy="32675"/>
            </a:xfrm>
            <a:custGeom>
              <a:rect b="b" l="l" r="r" t="t"/>
              <a:pathLst>
                <a:path extrusionOk="0" fill="none" h="1307" w="6594">
                  <a:moveTo>
                    <a:pt x="1" y="1307"/>
                  </a:moveTo>
                  <a:lnTo>
                    <a:pt x="65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66"/>
            <p:cNvSpPr/>
            <p:nvPr/>
          </p:nvSpPr>
          <p:spPr>
            <a:xfrm>
              <a:off x="1662200" y="3024425"/>
              <a:ext cx="151250" cy="218975"/>
            </a:xfrm>
            <a:custGeom>
              <a:rect b="b" l="l" r="r" t="t"/>
              <a:pathLst>
                <a:path extrusionOk="0" fill="none" h="8759" w="6050">
                  <a:moveTo>
                    <a:pt x="1" y="0"/>
                  </a:moveTo>
                  <a:lnTo>
                    <a:pt x="6049" y="875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66"/>
            <p:cNvSpPr/>
            <p:nvPr/>
          </p:nvSpPr>
          <p:spPr>
            <a:xfrm>
              <a:off x="1813725" y="3036525"/>
              <a:ext cx="32675" cy="206275"/>
            </a:xfrm>
            <a:custGeom>
              <a:rect b="b" l="l" r="r" t="t"/>
              <a:pathLst>
                <a:path extrusionOk="0" fill="none" h="8251" w="1307">
                  <a:moveTo>
                    <a:pt x="0" y="8250"/>
                  </a:moveTo>
                  <a:lnTo>
                    <a:pt x="130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66"/>
            <p:cNvSpPr/>
            <p:nvPr/>
          </p:nvSpPr>
          <p:spPr>
            <a:xfrm>
              <a:off x="1813425" y="3243375"/>
              <a:ext cx="145175" cy="50525"/>
            </a:xfrm>
            <a:custGeom>
              <a:rect b="b" l="l" r="r" t="t"/>
              <a:pathLst>
                <a:path extrusionOk="0" fill="none" h="2021" w="5807">
                  <a:moveTo>
                    <a:pt x="0" y="0"/>
                  </a:moveTo>
                  <a:lnTo>
                    <a:pt x="5807" y="2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66"/>
            <p:cNvSpPr/>
            <p:nvPr/>
          </p:nvSpPr>
          <p:spPr>
            <a:xfrm>
              <a:off x="1949200" y="3290550"/>
              <a:ext cx="52350" cy="323300"/>
            </a:xfrm>
            <a:custGeom>
              <a:rect b="b" l="l" r="r" t="t"/>
              <a:pathLst>
                <a:path extrusionOk="0" fill="none" h="12932" w="2094">
                  <a:moveTo>
                    <a:pt x="1" y="1"/>
                  </a:moveTo>
                  <a:lnTo>
                    <a:pt x="2093" y="129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66"/>
            <p:cNvSpPr/>
            <p:nvPr/>
          </p:nvSpPr>
          <p:spPr>
            <a:xfrm>
              <a:off x="1113325" y="2415050"/>
              <a:ext cx="416750" cy="154850"/>
            </a:xfrm>
            <a:custGeom>
              <a:rect b="b" l="l" r="r" t="t"/>
              <a:pathLst>
                <a:path extrusionOk="0" fill="none" h="6194" w="16670">
                  <a:moveTo>
                    <a:pt x="0" y="0"/>
                  </a:moveTo>
                  <a:lnTo>
                    <a:pt x="16669" y="619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66"/>
            <p:cNvSpPr/>
            <p:nvPr/>
          </p:nvSpPr>
          <p:spPr>
            <a:xfrm>
              <a:off x="2032675" y="1784200"/>
              <a:ext cx="84100" cy="296100"/>
            </a:xfrm>
            <a:custGeom>
              <a:rect b="b" l="l" r="r" t="t"/>
              <a:pathLst>
                <a:path extrusionOk="0" fill="none" h="11844" w="3364">
                  <a:moveTo>
                    <a:pt x="0" y="11843"/>
                  </a:moveTo>
                  <a:lnTo>
                    <a:pt x="336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66"/>
            <p:cNvSpPr/>
            <p:nvPr/>
          </p:nvSpPr>
          <p:spPr>
            <a:xfrm>
              <a:off x="2116750" y="1784200"/>
              <a:ext cx="275225" cy="167575"/>
            </a:xfrm>
            <a:custGeom>
              <a:rect b="b" l="l" r="r" t="t"/>
              <a:pathLst>
                <a:path extrusionOk="0" fill="none" h="6703" w="11009">
                  <a:moveTo>
                    <a:pt x="0" y="1"/>
                  </a:moveTo>
                  <a:lnTo>
                    <a:pt x="11008" y="6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66"/>
            <p:cNvSpPr/>
            <p:nvPr/>
          </p:nvSpPr>
          <p:spPr>
            <a:xfrm>
              <a:off x="1166850" y="792275"/>
              <a:ext cx="1104150" cy="510800"/>
            </a:xfrm>
            <a:custGeom>
              <a:rect b="b" l="l" r="r" t="t"/>
              <a:pathLst>
                <a:path extrusionOk="0" fill="none" h="20432" w="44166">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66"/>
            <p:cNvSpPr/>
            <p:nvPr/>
          </p:nvSpPr>
          <p:spPr>
            <a:xfrm>
              <a:off x="1154750" y="1080175"/>
              <a:ext cx="231975" cy="222900"/>
            </a:xfrm>
            <a:custGeom>
              <a:rect b="b" l="l" r="r" t="t"/>
              <a:pathLst>
                <a:path extrusionOk="0" fill="none" h="8916" w="9279">
                  <a:moveTo>
                    <a:pt x="0" y="8916"/>
                  </a:moveTo>
                  <a:lnTo>
                    <a:pt x="9279" y="6883"/>
                  </a:lnTo>
                  <a:lnTo>
                    <a:pt x="704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66"/>
            <p:cNvSpPr/>
            <p:nvPr/>
          </p:nvSpPr>
          <p:spPr>
            <a:xfrm>
              <a:off x="1382775" y="1177850"/>
              <a:ext cx="252850" cy="62325"/>
            </a:xfrm>
            <a:custGeom>
              <a:rect b="b" l="l" r="r" t="t"/>
              <a:pathLst>
                <a:path extrusionOk="0" fill="none" h="2493" w="10114">
                  <a:moveTo>
                    <a:pt x="0" y="2493"/>
                  </a:moveTo>
                  <a:lnTo>
                    <a:pt x="1011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66"/>
            <p:cNvSpPr/>
            <p:nvPr/>
          </p:nvSpPr>
          <p:spPr>
            <a:xfrm>
              <a:off x="1647375" y="1043875"/>
              <a:ext cx="344800" cy="134000"/>
            </a:xfrm>
            <a:custGeom>
              <a:rect b="b" l="l" r="r" t="t"/>
              <a:pathLst>
                <a:path extrusionOk="0" fill="none" h="5360" w="13792">
                  <a:moveTo>
                    <a:pt x="1" y="5360"/>
                  </a:moveTo>
                  <a:lnTo>
                    <a:pt x="1379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66"/>
            <p:cNvSpPr/>
            <p:nvPr/>
          </p:nvSpPr>
          <p:spPr>
            <a:xfrm>
              <a:off x="1992150" y="792275"/>
              <a:ext cx="54750" cy="263725"/>
            </a:xfrm>
            <a:custGeom>
              <a:rect b="b" l="l" r="r" t="t"/>
              <a:pathLst>
                <a:path extrusionOk="0" fill="none" h="10549" w="2190">
                  <a:moveTo>
                    <a:pt x="0" y="10549"/>
                  </a:moveTo>
                  <a:lnTo>
                    <a:pt x="219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66"/>
            <p:cNvSpPr/>
            <p:nvPr/>
          </p:nvSpPr>
          <p:spPr>
            <a:xfrm>
              <a:off x="2046875" y="792275"/>
              <a:ext cx="82000" cy="202025"/>
            </a:xfrm>
            <a:custGeom>
              <a:rect b="b" l="l" r="r" t="t"/>
              <a:pathLst>
                <a:path extrusionOk="0" fill="none" h="8081" w="3280">
                  <a:moveTo>
                    <a:pt x="1" y="0"/>
                  </a:moveTo>
                  <a:lnTo>
                    <a:pt x="3279" y="808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66"/>
            <p:cNvSpPr/>
            <p:nvPr/>
          </p:nvSpPr>
          <p:spPr>
            <a:xfrm>
              <a:off x="1509175" y="1303050"/>
              <a:ext cx="189350" cy="181475"/>
            </a:xfrm>
            <a:custGeom>
              <a:rect b="b" l="l" r="r" t="t"/>
              <a:pathLst>
                <a:path extrusionOk="0" fill="none" h="7259" w="7574">
                  <a:moveTo>
                    <a:pt x="1" y="2323"/>
                  </a:moveTo>
                  <a:lnTo>
                    <a:pt x="2577" y="7259"/>
                  </a:lnTo>
                  <a:lnTo>
                    <a:pt x="7573" y="4114"/>
                  </a:lnTo>
                  <a:lnTo>
                    <a:pt x="5541" y="1"/>
                  </a:lnTo>
                  <a:lnTo>
                    <a:pt x="352" y="232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66"/>
            <p:cNvSpPr/>
            <p:nvPr/>
          </p:nvSpPr>
          <p:spPr>
            <a:xfrm>
              <a:off x="1850300" y="1393775"/>
              <a:ext cx="487825" cy="350525"/>
            </a:xfrm>
            <a:custGeom>
              <a:rect b="b" l="l" r="r" t="t"/>
              <a:pathLst>
                <a:path extrusionOk="0" fill="none" h="14021" w="19513">
                  <a:moveTo>
                    <a:pt x="19513" y="14021"/>
                  </a:moveTo>
                  <a:lnTo>
                    <a:pt x="14844" y="968"/>
                  </a:lnTo>
                  <a:lnTo>
                    <a:pt x="5674" y="1"/>
                  </a:lnTo>
                  <a:lnTo>
                    <a:pt x="1" y="968"/>
                  </a:lnTo>
                  <a:lnTo>
                    <a:pt x="8977" y="2674"/>
                  </a:lnTo>
                  <a:lnTo>
                    <a:pt x="14360" y="10102"/>
                  </a:lnTo>
                  <a:lnTo>
                    <a:pt x="19029" y="140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66"/>
            <p:cNvSpPr/>
            <p:nvPr/>
          </p:nvSpPr>
          <p:spPr>
            <a:xfrm>
              <a:off x="1787100" y="1207200"/>
              <a:ext cx="158800" cy="32975"/>
            </a:xfrm>
            <a:custGeom>
              <a:rect b="b" l="l" r="r" t="t"/>
              <a:pathLst>
                <a:path extrusionOk="0" fill="none" h="1319" w="6352">
                  <a:moveTo>
                    <a:pt x="1" y="1319"/>
                  </a:moveTo>
                  <a:lnTo>
                    <a:pt x="635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66"/>
            <p:cNvSpPr/>
            <p:nvPr/>
          </p:nvSpPr>
          <p:spPr>
            <a:xfrm>
              <a:off x="1585700" y="1315150"/>
              <a:ext cx="49925" cy="169675"/>
            </a:xfrm>
            <a:custGeom>
              <a:rect b="b" l="l" r="r" t="t"/>
              <a:pathLst>
                <a:path extrusionOk="0" fill="none" h="6787" w="1997">
                  <a:moveTo>
                    <a:pt x="0" y="6787"/>
                  </a:moveTo>
                  <a:lnTo>
                    <a:pt x="199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66"/>
            <p:cNvSpPr/>
            <p:nvPr/>
          </p:nvSpPr>
          <p:spPr>
            <a:xfrm>
              <a:off x="1517950" y="1361125"/>
              <a:ext cx="180575" cy="44775"/>
            </a:xfrm>
            <a:custGeom>
              <a:rect b="b" l="l" r="r" t="t"/>
              <a:pathLst>
                <a:path extrusionOk="0" fill="none" h="1791" w="7223">
                  <a:moveTo>
                    <a:pt x="7222" y="179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66"/>
            <p:cNvSpPr/>
            <p:nvPr/>
          </p:nvSpPr>
          <p:spPr>
            <a:xfrm>
              <a:off x="2004250" y="1395000"/>
              <a:ext cx="70475" cy="65350"/>
            </a:xfrm>
            <a:custGeom>
              <a:rect b="b" l="l" r="r" t="t"/>
              <a:pathLst>
                <a:path extrusionOk="0" fill="none" h="2614" w="2819">
                  <a:moveTo>
                    <a:pt x="2819" y="2613"/>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66"/>
            <p:cNvSpPr/>
            <p:nvPr/>
          </p:nvSpPr>
          <p:spPr>
            <a:xfrm>
              <a:off x="2074700" y="1417975"/>
              <a:ext cx="134600" cy="42375"/>
            </a:xfrm>
            <a:custGeom>
              <a:rect b="b" l="l" r="r" t="t"/>
              <a:pathLst>
                <a:path extrusionOk="0" fill="none" h="1695" w="5384">
                  <a:moveTo>
                    <a:pt x="1" y="1694"/>
                  </a:moveTo>
                  <a:lnTo>
                    <a:pt x="53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66"/>
            <p:cNvSpPr/>
            <p:nvPr/>
          </p:nvSpPr>
          <p:spPr>
            <a:xfrm>
              <a:off x="2209275" y="1417975"/>
              <a:ext cx="25" cy="228050"/>
            </a:xfrm>
            <a:custGeom>
              <a:rect b="b" l="l" r="r" t="t"/>
              <a:pathLst>
                <a:path extrusionOk="0" fill="none" h="9122" w="1">
                  <a:moveTo>
                    <a:pt x="1" y="0"/>
                  </a:moveTo>
                  <a:lnTo>
                    <a:pt x="1" y="91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66"/>
            <p:cNvSpPr/>
            <p:nvPr/>
          </p:nvSpPr>
          <p:spPr>
            <a:xfrm>
              <a:off x="2442750" y="780475"/>
              <a:ext cx="856175" cy="991650"/>
            </a:xfrm>
            <a:custGeom>
              <a:rect b="b" l="l" r="r" t="t"/>
              <a:pathLst>
                <a:path extrusionOk="0" fill="none" h="39666" w="34247">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66"/>
            <p:cNvSpPr/>
            <p:nvPr/>
          </p:nvSpPr>
          <p:spPr>
            <a:xfrm>
              <a:off x="2484475" y="846700"/>
              <a:ext cx="198725" cy="221400"/>
            </a:xfrm>
            <a:custGeom>
              <a:rect b="b" l="l" r="r" t="t"/>
              <a:pathLst>
                <a:path extrusionOk="0" fill="none" h="8856" w="7949">
                  <a:moveTo>
                    <a:pt x="1" y="1"/>
                  </a:moveTo>
                  <a:lnTo>
                    <a:pt x="7948" y="885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66"/>
            <p:cNvSpPr/>
            <p:nvPr/>
          </p:nvSpPr>
          <p:spPr>
            <a:xfrm>
              <a:off x="2683175" y="1068075"/>
              <a:ext cx="82875" cy="313625"/>
            </a:xfrm>
            <a:custGeom>
              <a:rect b="b" l="l" r="r" t="t"/>
              <a:pathLst>
                <a:path extrusionOk="0" fill="none" h="12545" w="3315">
                  <a:moveTo>
                    <a:pt x="0" y="1"/>
                  </a:moveTo>
                  <a:lnTo>
                    <a:pt x="3315" y="1254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66"/>
            <p:cNvSpPr/>
            <p:nvPr/>
          </p:nvSpPr>
          <p:spPr>
            <a:xfrm>
              <a:off x="2778125" y="780475"/>
              <a:ext cx="190850" cy="351425"/>
            </a:xfrm>
            <a:custGeom>
              <a:rect b="b" l="l" r="r" t="t"/>
              <a:pathLst>
                <a:path extrusionOk="0" fill="none" h="14057" w="7634">
                  <a:moveTo>
                    <a:pt x="7634" y="14057"/>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66"/>
            <p:cNvSpPr/>
            <p:nvPr/>
          </p:nvSpPr>
          <p:spPr>
            <a:xfrm>
              <a:off x="2695275" y="1068075"/>
              <a:ext cx="261600" cy="63825"/>
            </a:xfrm>
            <a:custGeom>
              <a:rect b="b" l="l" r="r" t="t"/>
              <a:pathLst>
                <a:path extrusionOk="0" fill="none" h="2553" w="10464">
                  <a:moveTo>
                    <a:pt x="0" y="1"/>
                  </a:moveTo>
                  <a:lnTo>
                    <a:pt x="10464" y="255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66"/>
            <p:cNvSpPr/>
            <p:nvPr/>
          </p:nvSpPr>
          <p:spPr>
            <a:xfrm>
              <a:off x="2683175" y="780475"/>
              <a:ext cx="94975" cy="287625"/>
            </a:xfrm>
            <a:custGeom>
              <a:rect b="b" l="l" r="r" t="t"/>
              <a:pathLst>
                <a:path extrusionOk="0" fill="none" h="11505" w="3799">
                  <a:moveTo>
                    <a:pt x="0" y="11505"/>
                  </a:moveTo>
                  <a:lnTo>
                    <a:pt x="379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66"/>
            <p:cNvSpPr/>
            <p:nvPr/>
          </p:nvSpPr>
          <p:spPr>
            <a:xfrm>
              <a:off x="2443050" y="1068075"/>
              <a:ext cx="240150" cy="130675"/>
            </a:xfrm>
            <a:custGeom>
              <a:rect b="b" l="l" r="r" t="t"/>
              <a:pathLst>
                <a:path extrusionOk="0" fill="none" h="5227" w="9606">
                  <a:moveTo>
                    <a:pt x="1" y="5226"/>
                  </a:moveTo>
                  <a:lnTo>
                    <a:pt x="960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66"/>
            <p:cNvSpPr/>
            <p:nvPr/>
          </p:nvSpPr>
          <p:spPr>
            <a:xfrm>
              <a:off x="2621775" y="1381675"/>
              <a:ext cx="144275" cy="85925"/>
            </a:xfrm>
            <a:custGeom>
              <a:rect b="b" l="l" r="r" t="t"/>
              <a:pathLst>
                <a:path extrusionOk="0" fill="none" h="3437" w="5771">
                  <a:moveTo>
                    <a:pt x="1" y="3436"/>
                  </a:moveTo>
                  <a:lnTo>
                    <a:pt x="57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66"/>
            <p:cNvSpPr/>
            <p:nvPr/>
          </p:nvSpPr>
          <p:spPr>
            <a:xfrm>
              <a:off x="2766025" y="1381675"/>
              <a:ext cx="123425" cy="241675"/>
            </a:xfrm>
            <a:custGeom>
              <a:rect b="b" l="l" r="r" t="t"/>
              <a:pathLst>
                <a:path extrusionOk="0" fill="none" h="9667" w="4937">
                  <a:moveTo>
                    <a:pt x="1" y="1"/>
                  </a:moveTo>
                  <a:lnTo>
                    <a:pt x="4936" y="9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66"/>
            <p:cNvSpPr/>
            <p:nvPr/>
          </p:nvSpPr>
          <p:spPr>
            <a:xfrm>
              <a:off x="2654450" y="1381675"/>
              <a:ext cx="111600" cy="387725"/>
            </a:xfrm>
            <a:custGeom>
              <a:rect b="b" l="l" r="r" t="t"/>
              <a:pathLst>
                <a:path extrusionOk="0" fill="none" h="15509" w="4464">
                  <a:moveTo>
                    <a:pt x="0" y="15509"/>
                  </a:moveTo>
                  <a:lnTo>
                    <a:pt x="446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66"/>
            <p:cNvSpPr/>
            <p:nvPr/>
          </p:nvSpPr>
          <p:spPr>
            <a:xfrm>
              <a:off x="2443050" y="1198725"/>
              <a:ext cx="323000" cy="182975"/>
            </a:xfrm>
            <a:custGeom>
              <a:rect b="b" l="l" r="r" t="t"/>
              <a:pathLst>
                <a:path extrusionOk="0" fill="none" h="7319" w="12920">
                  <a:moveTo>
                    <a:pt x="1" y="0"/>
                  </a:moveTo>
                  <a:lnTo>
                    <a:pt x="12920" y="731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66"/>
            <p:cNvSpPr/>
            <p:nvPr/>
          </p:nvSpPr>
          <p:spPr>
            <a:xfrm>
              <a:off x="2766025" y="1123125"/>
              <a:ext cx="211125" cy="253450"/>
            </a:xfrm>
            <a:custGeom>
              <a:rect b="b" l="l" r="r" t="t"/>
              <a:pathLst>
                <a:path extrusionOk="0" fill="none" h="10138" w="8445">
                  <a:moveTo>
                    <a:pt x="8444" y="0"/>
                  </a:moveTo>
                  <a:lnTo>
                    <a:pt x="1" y="1013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66"/>
            <p:cNvSpPr/>
            <p:nvPr/>
          </p:nvSpPr>
          <p:spPr>
            <a:xfrm>
              <a:off x="2968950" y="1133400"/>
              <a:ext cx="133100" cy="392250"/>
            </a:xfrm>
            <a:custGeom>
              <a:rect b="b" l="l" r="r" t="t"/>
              <a:pathLst>
                <a:path extrusionOk="0" fill="none" h="15690" w="5324">
                  <a:moveTo>
                    <a:pt x="1" y="0"/>
                  </a:moveTo>
                  <a:lnTo>
                    <a:pt x="5323" y="1569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66"/>
            <p:cNvSpPr/>
            <p:nvPr/>
          </p:nvSpPr>
          <p:spPr>
            <a:xfrm>
              <a:off x="2766025" y="1381675"/>
              <a:ext cx="336025" cy="143975"/>
            </a:xfrm>
            <a:custGeom>
              <a:rect b="b" l="l" r="r" t="t"/>
              <a:pathLst>
                <a:path extrusionOk="0" fill="none" h="5759" w="13441">
                  <a:moveTo>
                    <a:pt x="1" y="1"/>
                  </a:moveTo>
                  <a:lnTo>
                    <a:pt x="13440" y="575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66"/>
            <p:cNvSpPr/>
            <p:nvPr/>
          </p:nvSpPr>
          <p:spPr>
            <a:xfrm>
              <a:off x="3102025" y="1240150"/>
              <a:ext cx="147600" cy="285500"/>
            </a:xfrm>
            <a:custGeom>
              <a:rect b="b" l="l" r="r" t="t"/>
              <a:pathLst>
                <a:path extrusionOk="0" fill="none" h="11420" w="5904">
                  <a:moveTo>
                    <a:pt x="0" y="11420"/>
                  </a:moveTo>
                  <a:lnTo>
                    <a:pt x="5904"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66"/>
            <p:cNvSpPr/>
            <p:nvPr/>
          </p:nvSpPr>
          <p:spPr>
            <a:xfrm>
              <a:off x="2969875" y="861825"/>
              <a:ext cx="185700" cy="270075"/>
            </a:xfrm>
            <a:custGeom>
              <a:rect b="b" l="l" r="r" t="t"/>
              <a:pathLst>
                <a:path extrusionOk="0" fill="none" h="10803" w="7428">
                  <a:moveTo>
                    <a:pt x="0" y="10803"/>
                  </a:moveTo>
                  <a:lnTo>
                    <a:pt x="7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66"/>
            <p:cNvSpPr/>
            <p:nvPr/>
          </p:nvSpPr>
          <p:spPr>
            <a:xfrm>
              <a:off x="2969875" y="1131875"/>
              <a:ext cx="275225" cy="116775"/>
            </a:xfrm>
            <a:custGeom>
              <a:rect b="b" l="l" r="r" t="t"/>
              <a:pathLst>
                <a:path extrusionOk="0" fill="none" h="4671" w="11009">
                  <a:moveTo>
                    <a:pt x="0" y="1"/>
                  </a:moveTo>
                  <a:lnTo>
                    <a:pt x="11008" y="4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66"/>
            <p:cNvSpPr/>
            <p:nvPr/>
          </p:nvSpPr>
          <p:spPr>
            <a:xfrm>
              <a:off x="3349700" y="2603750"/>
              <a:ext cx="1343375" cy="1817575"/>
            </a:xfrm>
            <a:custGeom>
              <a:rect b="b" l="l" r="r" t="t"/>
              <a:pathLst>
                <a:path extrusionOk="0" fill="none" h="72703" w="53735">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66"/>
            <p:cNvSpPr/>
            <p:nvPr/>
          </p:nvSpPr>
          <p:spPr>
            <a:xfrm>
              <a:off x="3385100" y="2877450"/>
              <a:ext cx="295475" cy="291550"/>
            </a:xfrm>
            <a:custGeom>
              <a:rect b="b" l="l" r="r" t="t"/>
              <a:pathLst>
                <a:path extrusionOk="0" fill="none" h="11662" w="11819">
                  <a:moveTo>
                    <a:pt x="0" y="0"/>
                  </a:moveTo>
                  <a:lnTo>
                    <a:pt x="11819" y="116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66"/>
            <p:cNvSpPr/>
            <p:nvPr/>
          </p:nvSpPr>
          <p:spPr>
            <a:xfrm>
              <a:off x="3680550" y="2603750"/>
              <a:ext cx="106775" cy="565250"/>
            </a:xfrm>
            <a:custGeom>
              <a:rect b="b" l="l" r="r" t="t"/>
              <a:pathLst>
                <a:path extrusionOk="0" fill="none" h="22610" w="4271">
                  <a:moveTo>
                    <a:pt x="1" y="22610"/>
                  </a:moveTo>
                  <a:lnTo>
                    <a:pt x="427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66"/>
            <p:cNvSpPr/>
            <p:nvPr/>
          </p:nvSpPr>
          <p:spPr>
            <a:xfrm>
              <a:off x="3787300" y="2603750"/>
              <a:ext cx="225625" cy="660225"/>
            </a:xfrm>
            <a:custGeom>
              <a:rect b="b" l="l" r="r" t="t"/>
              <a:pathLst>
                <a:path extrusionOk="0" fill="none" h="26409" w="9025">
                  <a:moveTo>
                    <a:pt x="1" y="1"/>
                  </a:moveTo>
                  <a:lnTo>
                    <a:pt x="9025" y="2640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66"/>
            <p:cNvSpPr/>
            <p:nvPr/>
          </p:nvSpPr>
          <p:spPr>
            <a:xfrm>
              <a:off x="4093350" y="2738325"/>
              <a:ext cx="140350" cy="442775"/>
            </a:xfrm>
            <a:custGeom>
              <a:rect b="b" l="l" r="r" t="t"/>
              <a:pathLst>
                <a:path extrusionOk="0" fill="none" h="17711" w="5614">
                  <a:moveTo>
                    <a:pt x="5614" y="17711"/>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66"/>
            <p:cNvSpPr/>
            <p:nvPr/>
          </p:nvSpPr>
          <p:spPr>
            <a:xfrm>
              <a:off x="4012900" y="2738325"/>
              <a:ext cx="80475" cy="525650"/>
            </a:xfrm>
            <a:custGeom>
              <a:rect b="b" l="l" r="r" t="t"/>
              <a:pathLst>
                <a:path extrusionOk="0" fill="none" h="21026" w="3219">
                  <a:moveTo>
                    <a:pt x="3219" y="1"/>
                  </a:moveTo>
                  <a:lnTo>
                    <a:pt x="1" y="210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66"/>
            <p:cNvSpPr/>
            <p:nvPr/>
          </p:nvSpPr>
          <p:spPr>
            <a:xfrm>
              <a:off x="4015025" y="3249125"/>
              <a:ext cx="183000" cy="352025"/>
            </a:xfrm>
            <a:custGeom>
              <a:rect b="b" l="l" r="r" t="t"/>
              <a:pathLst>
                <a:path extrusionOk="0" fill="none" h="14081" w="7320">
                  <a:moveTo>
                    <a:pt x="7319" y="14081"/>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66"/>
            <p:cNvSpPr/>
            <p:nvPr/>
          </p:nvSpPr>
          <p:spPr>
            <a:xfrm>
              <a:off x="4198000" y="3181075"/>
              <a:ext cx="35700" cy="420075"/>
            </a:xfrm>
            <a:custGeom>
              <a:rect b="b" l="l" r="r" t="t"/>
              <a:pathLst>
                <a:path extrusionOk="0" fill="none" h="16803" w="1428">
                  <a:moveTo>
                    <a:pt x="0" y="16803"/>
                  </a:moveTo>
                  <a:lnTo>
                    <a:pt x="1428"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66"/>
            <p:cNvSpPr/>
            <p:nvPr/>
          </p:nvSpPr>
          <p:spPr>
            <a:xfrm>
              <a:off x="4013225" y="3179575"/>
              <a:ext cx="220175" cy="70775"/>
            </a:xfrm>
            <a:custGeom>
              <a:rect b="b" l="l" r="r" t="t"/>
              <a:pathLst>
                <a:path extrusionOk="0" fill="none" h="2831" w="8807">
                  <a:moveTo>
                    <a:pt x="8806" y="0"/>
                  </a:moveTo>
                  <a:lnTo>
                    <a:pt x="0" y="283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66"/>
            <p:cNvSpPr/>
            <p:nvPr/>
          </p:nvSpPr>
          <p:spPr>
            <a:xfrm>
              <a:off x="3680550" y="3168975"/>
              <a:ext cx="338125" cy="80175"/>
            </a:xfrm>
            <a:custGeom>
              <a:rect b="b" l="l" r="r" t="t"/>
              <a:pathLst>
                <a:path extrusionOk="0" fill="none" h="3207" w="13525">
                  <a:moveTo>
                    <a:pt x="1" y="1"/>
                  </a:moveTo>
                  <a:lnTo>
                    <a:pt x="13525" y="320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66"/>
            <p:cNvSpPr/>
            <p:nvPr/>
          </p:nvSpPr>
          <p:spPr>
            <a:xfrm>
              <a:off x="3641550" y="3168975"/>
              <a:ext cx="39025" cy="251950"/>
            </a:xfrm>
            <a:custGeom>
              <a:rect b="b" l="l" r="r" t="t"/>
              <a:pathLst>
                <a:path extrusionOk="0" fill="none" h="10078" w="1561">
                  <a:moveTo>
                    <a:pt x="1561" y="1"/>
                  </a:moveTo>
                  <a:lnTo>
                    <a:pt x="0"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66"/>
            <p:cNvSpPr/>
            <p:nvPr/>
          </p:nvSpPr>
          <p:spPr>
            <a:xfrm>
              <a:off x="3364525" y="3168975"/>
              <a:ext cx="316050" cy="109800"/>
            </a:xfrm>
            <a:custGeom>
              <a:rect b="b" l="l" r="r" t="t"/>
              <a:pathLst>
                <a:path extrusionOk="0" fill="none" h="4392" w="12642">
                  <a:moveTo>
                    <a:pt x="0" y="4392"/>
                  </a:moveTo>
                  <a:lnTo>
                    <a:pt x="1264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66"/>
            <p:cNvSpPr/>
            <p:nvPr/>
          </p:nvSpPr>
          <p:spPr>
            <a:xfrm>
              <a:off x="3680550" y="3168975"/>
              <a:ext cx="160000" cy="375025"/>
            </a:xfrm>
            <a:custGeom>
              <a:rect b="b" l="l" r="r" t="t"/>
              <a:pathLst>
                <a:path extrusionOk="0" fill="none" h="15001" w="6400">
                  <a:moveTo>
                    <a:pt x="1" y="1"/>
                  </a:moveTo>
                  <a:lnTo>
                    <a:pt x="6400" y="1500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66"/>
            <p:cNvSpPr/>
            <p:nvPr/>
          </p:nvSpPr>
          <p:spPr>
            <a:xfrm>
              <a:off x="3840525" y="3249125"/>
              <a:ext cx="178150" cy="294875"/>
            </a:xfrm>
            <a:custGeom>
              <a:rect b="b" l="l" r="r" t="t"/>
              <a:pathLst>
                <a:path extrusionOk="0" fill="none" h="11795" w="7126">
                  <a:moveTo>
                    <a:pt x="1" y="11795"/>
                  </a:moveTo>
                  <a:lnTo>
                    <a:pt x="712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66"/>
            <p:cNvSpPr/>
            <p:nvPr/>
          </p:nvSpPr>
          <p:spPr>
            <a:xfrm>
              <a:off x="3929450" y="3247600"/>
              <a:ext cx="83475" cy="524425"/>
            </a:xfrm>
            <a:custGeom>
              <a:rect b="b" l="l" r="r" t="t"/>
              <a:pathLst>
                <a:path extrusionOk="0" fill="none" h="20977" w="3339">
                  <a:moveTo>
                    <a:pt x="0" y="20977"/>
                  </a:moveTo>
                  <a:lnTo>
                    <a:pt x="333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66"/>
            <p:cNvSpPr/>
            <p:nvPr/>
          </p:nvSpPr>
          <p:spPr>
            <a:xfrm>
              <a:off x="3902525" y="3601125"/>
              <a:ext cx="295500" cy="170900"/>
            </a:xfrm>
            <a:custGeom>
              <a:rect b="b" l="l" r="r" t="t"/>
              <a:pathLst>
                <a:path extrusionOk="0" fill="none" h="6836" w="11820">
                  <a:moveTo>
                    <a:pt x="1" y="6836"/>
                  </a:moveTo>
                  <a:lnTo>
                    <a:pt x="118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66"/>
            <p:cNvSpPr/>
            <p:nvPr/>
          </p:nvSpPr>
          <p:spPr>
            <a:xfrm>
              <a:off x="4201025" y="3131475"/>
              <a:ext cx="235300" cy="464850"/>
            </a:xfrm>
            <a:custGeom>
              <a:rect b="b" l="l" r="r" t="t"/>
              <a:pathLst>
                <a:path extrusionOk="0" fill="none" h="18594" w="9412">
                  <a:moveTo>
                    <a:pt x="0" y="18593"/>
                  </a:moveTo>
                  <a:lnTo>
                    <a:pt x="941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66"/>
            <p:cNvSpPr/>
            <p:nvPr/>
          </p:nvSpPr>
          <p:spPr>
            <a:xfrm>
              <a:off x="4233675" y="3136025"/>
              <a:ext cx="222300" cy="45075"/>
            </a:xfrm>
            <a:custGeom>
              <a:rect b="b" l="l" r="r" t="t"/>
              <a:pathLst>
                <a:path extrusionOk="0" fill="none" h="1803" w="8892">
                  <a:moveTo>
                    <a:pt x="1" y="1803"/>
                  </a:moveTo>
                  <a:lnTo>
                    <a:pt x="889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66"/>
            <p:cNvSpPr/>
            <p:nvPr/>
          </p:nvSpPr>
          <p:spPr>
            <a:xfrm>
              <a:off x="4455950" y="3147500"/>
              <a:ext cx="71100" cy="411625"/>
            </a:xfrm>
            <a:custGeom>
              <a:rect b="b" l="l" r="r" t="t"/>
              <a:pathLst>
                <a:path extrusionOk="0" fill="none" h="16465" w="2844">
                  <a:moveTo>
                    <a:pt x="1" y="1"/>
                  </a:moveTo>
                  <a:lnTo>
                    <a:pt x="2843" y="1646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66"/>
            <p:cNvSpPr/>
            <p:nvPr/>
          </p:nvSpPr>
          <p:spPr>
            <a:xfrm>
              <a:off x="4198000" y="3559100"/>
              <a:ext cx="329050" cy="41750"/>
            </a:xfrm>
            <a:custGeom>
              <a:rect b="b" l="l" r="r" t="t"/>
              <a:pathLst>
                <a:path extrusionOk="0" fill="none" h="1670" w="13162">
                  <a:moveTo>
                    <a:pt x="13161" y="0"/>
                  </a:moveTo>
                  <a:lnTo>
                    <a:pt x="0" y="167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66"/>
            <p:cNvSpPr/>
            <p:nvPr/>
          </p:nvSpPr>
          <p:spPr>
            <a:xfrm>
              <a:off x="4198000" y="3589050"/>
              <a:ext cx="205975" cy="407075"/>
            </a:xfrm>
            <a:custGeom>
              <a:rect b="b" l="l" r="r" t="t"/>
              <a:pathLst>
                <a:path extrusionOk="0" fill="none" h="16283" w="8239">
                  <a:moveTo>
                    <a:pt x="0" y="0"/>
                  </a:moveTo>
                  <a:lnTo>
                    <a:pt x="8238" y="1628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66"/>
            <p:cNvSpPr/>
            <p:nvPr/>
          </p:nvSpPr>
          <p:spPr>
            <a:xfrm>
              <a:off x="4185900" y="3589050"/>
              <a:ext cx="12125" cy="523800"/>
            </a:xfrm>
            <a:custGeom>
              <a:rect b="b" l="l" r="r" t="t"/>
              <a:pathLst>
                <a:path extrusionOk="0" fill="none" h="20952" w="485">
                  <a:moveTo>
                    <a:pt x="0" y="20952"/>
                  </a:moveTo>
                  <a:lnTo>
                    <a:pt x="48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66"/>
            <p:cNvSpPr/>
            <p:nvPr/>
          </p:nvSpPr>
          <p:spPr>
            <a:xfrm>
              <a:off x="4185900" y="4100725"/>
              <a:ext cx="119475" cy="168475"/>
            </a:xfrm>
            <a:custGeom>
              <a:rect b="b" l="l" r="r" t="t"/>
              <a:pathLst>
                <a:path extrusionOk="0" fill="none" h="6739" w="4779">
                  <a:moveTo>
                    <a:pt x="4779" y="673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66"/>
            <p:cNvSpPr/>
            <p:nvPr/>
          </p:nvSpPr>
          <p:spPr>
            <a:xfrm>
              <a:off x="3958775" y="4085900"/>
              <a:ext cx="227150" cy="14850"/>
            </a:xfrm>
            <a:custGeom>
              <a:rect b="b" l="l" r="r" t="t"/>
              <a:pathLst>
                <a:path extrusionOk="0" fill="none" h="594" w="9086">
                  <a:moveTo>
                    <a:pt x="9085" y="594"/>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66"/>
            <p:cNvSpPr/>
            <p:nvPr/>
          </p:nvSpPr>
          <p:spPr>
            <a:xfrm>
              <a:off x="4185900" y="3996100"/>
              <a:ext cx="218075" cy="104650"/>
            </a:xfrm>
            <a:custGeom>
              <a:rect b="b" l="l" r="r" t="t"/>
              <a:pathLst>
                <a:path extrusionOk="0" fill="none" h="4186" w="8723">
                  <a:moveTo>
                    <a:pt x="0" y="4186"/>
                  </a:moveTo>
                  <a:lnTo>
                    <a:pt x="872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66"/>
            <p:cNvSpPr/>
            <p:nvPr/>
          </p:nvSpPr>
          <p:spPr>
            <a:xfrm>
              <a:off x="4334375" y="2852350"/>
              <a:ext cx="111025" cy="283700"/>
            </a:xfrm>
            <a:custGeom>
              <a:rect b="b" l="l" r="r" t="t"/>
              <a:pathLst>
                <a:path extrusionOk="0" fill="none" h="11348" w="4441">
                  <a:moveTo>
                    <a:pt x="4440" y="11347"/>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66"/>
            <p:cNvSpPr/>
            <p:nvPr/>
          </p:nvSpPr>
          <p:spPr>
            <a:xfrm>
              <a:off x="3385100" y="2652150"/>
              <a:ext cx="158175" cy="225325"/>
            </a:xfrm>
            <a:custGeom>
              <a:rect b="b" l="l" r="r" t="t"/>
              <a:pathLst>
                <a:path extrusionOk="0" fill="none" h="9013" w="6327">
                  <a:moveTo>
                    <a:pt x="0" y="9012"/>
                  </a:moveTo>
                  <a:lnTo>
                    <a:pt x="63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66"/>
            <p:cNvSpPr/>
            <p:nvPr/>
          </p:nvSpPr>
          <p:spPr>
            <a:xfrm>
              <a:off x="3544150" y="2591975"/>
              <a:ext cx="256175" cy="64425"/>
            </a:xfrm>
            <a:custGeom>
              <a:rect b="b" l="l" r="r" t="t"/>
              <a:pathLst>
                <a:path extrusionOk="0" fill="none" h="2577" w="10247">
                  <a:moveTo>
                    <a:pt x="1" y="2577"/>
                  </a:moveTo>
                  <a:lnTo>
                    <a:pt x="102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66"/>
            <p:cNvSpPr/>
            <p:nvPr/>
          </p:nvSpPr>
          <p:spPr>
            <a:xfrm>
              <a:off x="3473100" y="1177850"/>
              <a:ext cx="3833475" cy="2175325"/>
            </a:xfrm>
            <a:custGeom>
              <a:rect b="b" l="l" r="r" t="t"/>
              <a:pathLst>
                <a:path extrusionOk="0" fill="none" h="87013" w="153339">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66"/>
            <p:cNvSpPr/>
            <p:nvPr/>
          </p:nvSpPr>
          <p:spPr>
            <a:xfrm>
              <a:off x="3473100" y="2483100"/>
              <a:ext cx="168475" cy="66850"/>
            </a:xfrm>
            <a:custGeom>
              <a:rect b="b" l="l" r="r" t="t"/>
              <a:pathLst>
                <a:path extrusionOk="0" fill="none" h="2674" w="6739">
                  <a:moveTo>
                    <a:pt x="0" y="0"/>
                  </a:moveTo>
                  <a:lnTo>
                    <a:pt x="6738" y="267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66"/>
            <p:cNvSpPr/>
            <p:nvPr/>
          </p:nvSpPr>
          <p:spPr>
            <a:xfrm>
              <a:off x="3493950" y="2402950"/>
              <a:ext cx="138850" cy="200825"/>
            </a:xfrm>
            <a:custGeom>
              <a:rect b="b" l="l" r="r" t="t"/>
              <a:pathLst>
                <a:path extrusionOk="0" fill="none" h="8033" w="5554">
                  <a:moveTo>
                    <a:pt x="1" y="8033"/>
                  </a:moveTo>
                  <a:lnTo>
                    <a:pt x="5553"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66"/>
            <p:cNvSpPr/>
            <p:nvPr/>
          </p:nvSpPr>
          <p:spPr>
            <a:xfrm>
              <a:off x="3632775" y="2176750"/>
              <a:ext cx="356575" cy="226225"/>
            </a:xfrm>
            <a:custGeom>
              <a:rect b="b" l="l" r="r" t="t"/>
              <a:pathLst>
                <a:path extrusionOk="0" fill="none" h="9049" w="14263">
                  <a:moveTo>
                    <a:pt x="0" y="9049"/>
                  </a:moveTo>
                  <a:lnTo>
                    <a:pt x="1426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66"/>
            <p:cNvSpPr/>
            <p:nvPr/>
          </p:nvSpPr>
          <p:spPr>
            <a:xfrm>
              <a:off x="3754650" y="2173125"/>
              <a:ext cx="246200" cy="254050"/>
            </a:xfrm>
            <a:custGeom>
              <a:rect b="b" l="l" r="r" t="t"/>
              <a:pathLst>
                <a:path extrusionOk="0" fill="none" h="10162" w="9848">
                  <a:moveTo>
                    <a:pt x="0" y="10161"/>
                  </a:moveTo>
                  <a:lnTo>
                    <a:pt x="984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66"/>
            <p:cNvSpPr/>
            <p:nvPr/>
          </p:nvSpPr>
          <p:spPr>
            <a:xfrm>
              <a:off x="3936100" y="2173125"/>
              <a:ext cx="64750" cy="167850"/>
            </a:xfrm>
            <a:custGeom>
              <a:rect b="b" l="l" r="r" t="t"/>
              <a:pathLst>
                <a:path extrusionOk="0" fill="none" h="6714" w="2590">
                  <a:moveTo>
                    <a:pt x="0" y="6714"/>
                  </a:moveTo>
                  <a:lnTo>
                    <a:pt x="25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66"/>
            <p:cNvSpPr/>
            <p:nvPr/>
          </p:nvSpPr>
          <p:spPr>
            <a:xfrm>
              <a:off x="3998100" y="2185200"/>
              <a:ext cx="145775" cy="309700"/>
            </a:xfrm>
            <a:custGeom>
              <a:rect b="b" l="l" r="r" t="t"/>
              <a:pathLst>
                <a:path extrusionOk="0" fill="none" h="12388" w="5831">
                  <a:moveTo>
                    <a:pt x="5831" y="12388"/>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66"/>
            <p:cNvSpPr/>
            <p:nvPr/>
          </p:nvSpPr>
          <p:spPr>
            <a:xfrm>
              <a:off x="3855350" y="2066350"/>
              <a:ext cx="142775" cy="118875"/>
            </a:xfrm>
            <a:custGeom>
              <a:rect b="b" l="l" r="r" t="t"/>
              <a:pathLst>
                <a:path extrusionOk="0" fill="none" h="4755" w="5711">
                  <a:moveTo>
                    <a:pt x="1" y="1"/>
                  </a:moveTo>
                  <a:lnTo>
                    <a:pt x="5710" y="475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66"/>
            <p:cNvSpPr/>
            <p:nvPr/>
          </p:nvSpPr>
          <p:spPr>
            <a:xfrm>
              <a:off x="3749500" y="2125625"/>
              <a:ext cx="248625" cy="59600"/>
            </a:xfrm>
            <a:custGeom>
              <a:rect b="b" l="l" r="r" t="t"/>
              <a:pathLst>
                <a:path extrusionOk="0" fill="none" h="2384" w="9945">
                  <a:moveTo>
                    <a:pt x="1" y="1"/>
                  </a:moveTo>
                  <a:lnTo>
                    <a:pt x="9944" y="2384"/>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66"/>
            <p:cNvSpPr/>
            <p:nvPr/>
          </p:nvSpPr>
          <p:spPr>
            <a:xfrm>
              <a:off x="3632775" y="2185200"/>
              <a:ext cx="368075" cy="61425"/>
            </a:xfrm>
            <a:custGeom>
              <a:rect b="b" l="l" r="r" t="t"/>
              <a:pathLst>
                <a:path extrusionOk="0" fill="none" h="2457" w="14723">
                  <a:moveTo>
                    <a:pt x="0" y="2457"/>
                  </a:moveTo>
                  <a:lnTo>
                    <a:pt x="14722"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66"/>
            <p:cNvSpPr/>
            <p:nvPr/>
          </p:nvSpPr>
          <p:spPr>
            <a:xfrm>
              <a:off x="4093350" y="2001950"/>
              <a:ext cx="128250" cy="162725"/>
            </a:xfrm>
            <a:custGeom>
              <a:rect b="b" l="l" r="r" t="t"/>
              <a:pathLst>
                <a:path extrusionOk="0" fill="none" h="6509" w="5130">
                  <a:moveTo>
                    <a:pt x="5130" y="6508"/>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66"/>
            <p:cNvSpPr/>
            <p:nvPr/>
          </p:nvSpPr>
          <p:spPr>
            <a:xfrm>
              <a:off x="4012900" y="2001950"/>
              <a:ext cx="80475" cy="174825"/>
            </a:xfrm>
            <a:custGeom>
              <a:rect b="b" l="l" r="r" t="t"/>
              <a:pathLst>
                <a:path extrusionOk="0" fill="none" h="6993" w="3219">
                  <a:moveTo>
                    <a:pt x="1" y="6992"/>
                  </a:moveTo>
                  <a:lnTo>
                    <a:pt x="321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66"/>
            <p:cNvSpPr/>
            <p:nvPr/>
          </p:nvSpPr>
          <p:spPr>
            <a:xfrm>
              <a:off x="3992350" y="2164650"/>
              <a:ext cx="229850" cy="22100"/>
            </a:xfrm>
            <a:custGeom>
              <a:rect b="b" l="l" r="r" t="t"/>
              <a:pathLst>
                <a:path extrusionOk="0" fill="none" h="884" w="9194">
                  <a:moveTo>
                    <a:pt x="0" y="883"/>
                  </a:moveTo>
                  <a:lnTo>
                    <a:pt x="9194"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66"/>
            <p:cNvSpPr/>
            <p:nvPr/>
          </p:nvSpPr>
          <p:spPr>
            <a:xfrm>
              <a:off x="4222175" y="2164650"/>
              <a:ext cx="83200" cy="188125"/>
            </a:xfrm>
            <a:custGeom>
              <a:rect b="b" l="l" r="r" t="t"/>
              <a:pathLst>
                <a:path extrusionOk="0" fill="none" h="7525" w="3328">
                  <a:moveTo>
                    <a:pt x="1" y="0"/>
                  </a:moveTo>
                  <a:lnTo>
                    <a:pt x="3328" y="752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66"/>
            <p:cNvSpPr/>
            <p:nvPr/>
          </p:nvSpPr>
          <p:spPr>
            <a:xfrm>
              <a:off x="4305350" y="2014050"/>
              <a:ext cx="236525" cy="338725"/>
            </a:xfrm>
            <a:custGeom>
              <a:rect b="b" l="l" r="r" t="t"/>
              <a:pathLst>
                <a:path extrusionOk="0" fill="none" h="13549" w="9461">
                  <a:moveTo>
                    <a:pt x="1" y="13549"/>
                  </a:moveTo>
                  <a:lnTo>
                    <a:pt x="946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66"/>
            <p:cNvSpPr/>
            <p:nvPr/>
          </p:nvSpPr>
          <p:spPr>
            <a:xfrm>
              <a:off x="4138725" y="2164650"/>
              <a:ext cx="83475" cy="319075"/>
            </a:xfrm>
            <a:custGeom>
              <a:rect b="b" l="l" r="r" t="t"/>
              <a:pathLst>
                <a:path extrusionOk="0" fill="none" h="12763" w="3339">
                  <a:moveTo>
                    <a:pt x="3339" y="0"/>
                  </a:moveTo>
                  <a:lnTo>
                    <a:pt x="0" y="1276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66"/>
            <p:cNvSpPr/>
            <p:nvPr/>
          </p:nvSpPr>
          <p:spPr>
            <a:xfrm>
              <a:off x="4465925" y="1687425"/>
              <a:ext cx="75950" cy="326650"/>
            </a:xfrm>
            <a:custGeom>
              <a:rect b="b" l="l" r="r" t="t"/>
              <a:pathLst>
                <a:path extrusionOk="0" fill="none" h="13066" w="3038">
                  <a:moveTo>
                    <a:pt x="3037" y="13065"/>
                  </a:moveTo>
                  <a:lnTo>
                    <a:pt x="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66"/>
            <p:cNvSpPr/>
            <p:nvPr/>
          </p:nvSpPr>
          <p:spPr>
            <a:xfrm>
              <a:off x="4210100" y="1757300"/>
              <a:ext cx="330850" cy="251925"/>
            </a:xfrm>
            <a:custGeom>
              <a:rect b="b" l="l" r="r" t="t"/>
              <a:pathLst>
                <a:path extrusionOk="0" fill="none" h="10077" w="13234">
                  <a:moveTo>
                    <a:pt x="0" y="0"/>
                  </a:moveTo>
                  <a:lnTo>
                    <a:pt x="13234" y="1007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66"/>
            <p:cNvSpPr/>
            <p:nvPr/>
          </p:nvSpPr>
          <p:spPr>
            <a:xfrm>
              <a:off x="4209475" y="1505075"/>
              <a:ext cx="145800" cy="252250"/>
            </a:xfrm>
            <a:custGeom>
              <a:rect b="b" l="l" r="r" t="t"/>
              <a:pathLst>
                <a:path extrusionOk="0" fill="none" h="10090" w="5832">
                  <a:moveTo>
                    <a:pt x="5831" y="0"/>
                  </a:moveTo>
                  <a:lnTo>
                    <a:pt x="1" y="1008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66"/>
            <p:cNvSpPr/>
            <p:nvPr/>
          </p:nvSpPr>
          <p:spPr>
            <a:xfrm>
              <a:off x="4209475" y="1678950"/>
              <a:ext cx="267975" cy="78375"/>
            </a:xfrm>
            <a:custGeom>
              <a:rect b="b" l="l" r="r" t="t"/>
              <a:pathLst>
                <a:path extrusionOk="0" fill="none" h="3135" w="10719">
                  <a:moveTo>
                    <a:pt x="1" y="3134"/>
                  </a:moveTo>
                  <a:lnTo>
                    <a:pt x="1071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66"/>
            <p:cNvSpPr/>
            <p:nvPr/>
          </p:nvSpPr>
          <p:spPr>
            <a:xfrm>
              <a:off x="4018650" y="1505075"/>
              <a:ext cx="62625" cy="173900"/>
            </a:xfrm>
            <a:custGeom>
              <a:rect b="b" l="l" r="r" t="t"/>
              <a:pathLst>
                <a:path extrusionOk="0" fill="none" h="6956" w="2505">
                  <a:moveTo>
                    <a:pt x="2505" y="6956"/>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66"/>
            <p:cNvSpPr/>
            <p:nvPr/>
          </p:nvSpPr>
          <p:spPr>
            <a:xfrm>
              <a:off x="3855350" y="1666875"/>
              <a:ext cx="238025" cy="32675"/>
            </a:xfrm>
            <a:custGeom>
              <a:rect b="b" l="l" r="r" t="t"/>
              <a:pathLst>
                <a:path extrusionOk="0" fill="none" h="1307" w="9521">
                  <a:moveTo>
                    <a:pt x="1" y="1307"/>
                  </a:moveTo>
                  <a:lnTo>
                    <a:pt x="952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66"/>
            <p:cNvSpPr/>
            <p:nvPr/>
          </p:nvSpPr>
          <p:spPr>
            <a:xfrm>
              <a:off x="3766450" y="1666875"/>
              <a:ext cx="314825" cy="202025"/>
            </a:xfrm>
            <a:custGeom>
              <a:rect b="b" l="l" r="r" t="t"/>
              <a:pathLst>
                <a:path extrusionOk="0" fill="none" h="8081" w="12593">
                  <a:moveTo>
                    <a:pt x="0" y="8081"/>
                  </a:moveTo>
                  <a:lnTo>
                    <a:pt x="1259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66"/>
            <p:cNvSpPr/>
            <p:nvPr/>
          </p:nvSpPr>
          <p:spPr>
            <a:xfrm>
              <a:off x="4081250" y="1505075"/>
              <a:ext cx="277950" cy="161825"/>
            </a:xfrm>
            <a:custGeom>
              <a:rect b="b" l="l" r="r" t="t"/>
              <a:pathLst>
                <a:path extrusionOk="0" fill="none" h="6473" w="11118">
                  <a:moveTo>
                    <a:pt x="1" y="6472"/>
                  </a:moveTo>
                  <a:lnTo>
                    <a:pt x="1111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66"/>
            <p:cNvSpPr/>
            <p:nvPr/>
          </p:nvSpPr>
          <p:spPr>
            <a:xfrm>
              <a:off x="4541850" y="1827450"/>
              <a:ext cx="336900" cy="186625"/>
            </a:xfrm>
            <a:custGeom>
              <a:rect b="b" l="l" r="r" t="t"/>
              <a:pathLst>
                <a:path extrusionOk="0" fill="none" h="7465" w="13476">
                  <a:moveTo>
                    <a:pt x="0" y="7464"/>
                  </a:moveTo>
                  <a:lnTo>
                    <a:pt x="13476"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66"/>
            <p:cNvSpPr/>
            <p:nvPr/>
          </p:nvSpPr>
          <p:spPr>
            <a:xfrm>
              <a:off x="4540925" y="2009200"/>
              <a:ext cx="380775" cy="174225"/>
            </a:xfrm>
            <a:custGeom>
              <a:rect b="b" l="l" r="r" t="t"/>
              <a:pathLst>
                <a:path extrusionOk="0" fill="none" h="6969" w="15231">
                  <a:moveTo>
                    <a:pt x="1" y="1"/>
                  </a:moveTo>
                  <a:lnTo>
                    <a:pt x="15231" y="696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66"/>
            <p:cNvSpPr/>
            <p:nvPr/>
          </p:nvSpPr>
          <p:spPr>
            <a:xfrm>
              <a:off x="4539125" y="2394175"/>
              <a:ext cx="468175" cy="387425"/>
            </a:xfrm>
            <a:custGeom>
              <a:rect b="b" l="l" r="r" t="t"/>
              <a:pathLst>
                <a:path extrusionOk="0" fill="none" h="15497" w="18727">
                  <a:moveTo>
                    <a:pt x="18726" y="1"/>
                  </a:moveTo>
                  <a:lnTo>
                    <a:pt x="0" y="1549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66"/>
            <p:cNvSpPr/>
            <p:nvPr/>
          </p:nvSpPr>
          <p:spPr>
            <a:xfrm>
              <a:off x="4921675" y="2186725"/>
              <a:ext cx="85625" cy="228350"/>
            </a:xfrm>
            <a:custGeom>
              <a:rect b="b" l="l" r="r" t="t"/>
              <a:pathLst>
                <a:path extrusionOk="0" fill="none" h="9134" w="3425">
                  <a:moveTo>
                    <a:pt x="1" y="0"/>
                  </a:moveTo>
                  <a:lnTo>
                    <a:pt x="3424" y="913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66"/>
            <p:cNvSpPr/>
            <p:nvPr/>
          </p:nvSpPr>
          <p:spPr>
            <a:xfrm>
              <a:off x="5007275" y="2394175"/>
              <a:ext cx="85000" cy="258000"/>
            </a:xfrm>
            <a:custGeom>
              <a:rect b="b" l="l" r="r" t="t"/>
              <a:pathLst>
                <a:path extrusionOk="0" fill="none" h="10320" w="3400">
                  <a:moveTo>
                    <a:pt x="3399" y="10319"/>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66"/>
            <p:cNvSpPr/>
            <p:nvPr/>
          </p:nvSpPr>
          <p:spPr>
            <a:xfrm>
              <a:off x="4968850" y="1334200"/>
              <a:ext cx="2205875" cy="1654875"/>
            </a:xfrm>
            <a:custGeom>
              <a:rect b="b" l="l" r="r" t="t"/>
              <a:pathLst>
                <a:path extrusionOk="0" fill="none" h="66195" w="88235">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66"/>
            <p:cNvSpPr/>
            <p:nvPr/>
          </p:nvSpPr>
          <p:spPr>
            <a:xfrm>
              <a:off x="4878750" y="1177850"/>
              <a:ext cx="1731050" cy="1005575"/>
            </a:xfrm>
            <a:custGeom>
              <a:rect b="b" l="l" r="r" t="t"/>
              <a:pathLst>
                <a:path extrusionOk="0" fill="none" h="40223" w="69242">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66"/>
            <p:cNvSpPr/>
            <p:nvPr/>
          </p:nvSpPr>
          <p:spPr>
            <a:xfrm>
              <a:off x="5092250" y="2143775"/>
              <a:ext cx="396500" cy="851350"/>
            </a:xfrm>
            <a:custGeom>
              <a:rect b="b" l="l" r="r" t="t"/>
              <a:pathLst>
                <a:path extrusionOk="0" fill="none" h="34054" w="15860">
                  <a:moveTo>
                    <a:pt x="9266" y="1"/>
                  </a:moveTo>
                  <a:lnTo>
                    <a:pt x="10101" y="14396"/>
                  </a:lnTo>
                  <a:lnTo>
                    <a:pt x="15859" y="34053"/>
                  </a:lnTo>
                  <a:lnTo>
                    <a:pt x="0" y="19851"/>
                  </a:lnTo>
                  <a:lnTo>
                    <a:pt x="1234" y="33642"/>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66"/>
            <p:cNvSpPr/>
            <p:nvPr/>
          </p:nvSpPr>
          <p:spPr>
            <a:xfrm>
              <a:off x="4389725" y="2014050"/>
              <a:ext cx="617575" cy="1140750"/>
            </a:xfrm>
            <a:custGeom>
              <a:rect b="b" l="l" r="r" t="t"/>
              <a:pathLst>
                <a:path extrusionOk="0" fill="none" h="45630" w="24703">
                  <a:moveTo>
                    <a:pt x="8396" y="39968"/>
                  </a:moveTo>
                  <a:lnTo>
                    <a:pt x="9835" y="45629"/>
                  </a:lnTo>
                  <a:lnTo>
                    <a:pt x="11626" y="36786"/>
                  </a:lnTo>
                  <a:lnTo>
                    <a:pt x="5492" y="30218"/>
                  </a:lnTo>
                  <a:lnTo>
                    <a:pt x="1" y="25016"/>
                  </a:lnTo>
                  <a:lnTo>
                    <a:pt x="1392" y="16040"/>
                  </a:lnTo>
                  <a:lnTo>
                    <a:pt x="24702" y="15206"/>
                  </a:lnTo>
                  <a:lnTo>
                    <a:pt x="6472"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66"/>
            <p:cNvSpPr/>
            <p:nvPr/>
          </p:nvSpPr>
          <p:spPr>
            <a:xfrm>
              <a:off x="4420875" y="2917075"/>
              <a:ext cx="25" cy="25"/>
            </a:xfrm>
            <a:custGeom>
              <a:rect b="b" l="l" r="r" t="t"/>
              <a:pathLst>
                <a:path extrusionOk="0" fill="none" h="1" w="1">
                  <a:moveTo>
                    <a:pt x="0" y="0"/>
                  </a:move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66"/>
            <p:cNvSpPr/>
            <p:nvPr/>
          </p:nvSpPr>
          <p:spPr>
            <a:xfrm>
              <a:off x="5007275" y="2143775"/>
              <a:ext cx="316650" cy="250425"/>
            </a:xfrm>
            <a:custGeom>
              <a:rect b="b" l="l" r="r" t="t"/>
              <a:pathLst>
                <a:path extrusionOk="0" fill="none" h="10017" w="12666">
                  <a:moveTo>
                    <a:pt x="0" y="10017"/>
                  </a:moveTo>
                  <a:lnTo>
                    <a:pt x="12665"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66"/>
            <p:cNvSpPr/>
            <p:nvPr/>
          </p:nvSpPr>
          <p:spPr>
            <a:xfrm>
              <a:off x="5323900" y="2123225"/>
              <a:ext cx="497500" cy="20575"/>
            </a:xfrm>
            <a:custGeom>
              <a:rect b="b" l="l" r="r" t="t"/>
              <a:pathLst>
                <a:path extrusionOk="0" fill="none" h="823" w="19900">
                  <a:moveTo>
                    <a:pt x="0" y="823"/>
                  </a:moveTo>
                  <a:lnTo>
                    <a:pt x="1990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66"/>
            <p:cNvSpPr/>
            <p:nvPr/>
          </p:nvSpPr>
          <p:spPr>
            <a:xfrm>
              <a:off x="5092250" y="2143775"/>
              <a:ext cx="231675" cy="495400"/>
            </a:xfrm>
            <a:custGeom>
              <a:rect b="b" l="l" r="r" t="t"/>
              <a:pathLst>
                <a:path extrusionOk="0" fill="none" h="19816" w="9267">
                  <a:moveTo>
                    <a:pt x="9266" y="1"/>
                  </a:moveTo>
                  <a:lnTo>
                    <a:pt x="0" y="1981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66"/>
            <p:cNvSpPr/>
            <p:nvPr/>
          </p:nvSpPr>
          <p:spPr>
            <a:xfrm>
              <a:off x="4647700" y="2415050"/>
              <a:ext cx="359600" cy="378650"/>
            </a:xfrm>
            <a:custGeom>
              <a:rect b="b" l="l" r="r" t="t"/>
              <a:pathLst>
                <a:path extrusionOk="0" fill="none" h="15146" w="14384">
                  <a:moveTo>
                    <a:pt x="0" y="15146"/>
                  </a:moveTo>
                  <a:lnTo>
                    <a:pt x="1438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66"/>
            <p:cNvSpPr/>
            <p:nvPr/>
          </p:nvSpPr>
          <p:spPr>
            <a:xfrm>
              <a:off x="5809275" y="1751550"/>
              <a:ext cx="401350" cy="374100"/>
            </a:xfrm>
            <a:custGeom>
              <a:rect b="b" l="l" r="r" t="t"/>
              <a:pathLst>
                <a:path extrusionOk="0" fill="none" h="14964" w="16054">
                  <a:moveTo>
                    <a:pt x="1" y="14964"/>
                  </a:moveTo>
                  <a:lnTo>
                    <a:pt x="16053"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66"/>
            <p:cNvSpPr/>
            <p:nvPr/>
          </p:nvSpPr>
          <p:spPr>
            <a:xfrm>
              <a:off x="5821375" y="1313650"/>
              <a:ext cx="195700" cy="809600"/>
            </a:xfrm>
            <a:custGeom>
              <a:rect b="b" l="l" r="r" t="t"/>
              <a:pathLst>
                <a:path extrusionOk="0" fill="none" h="32384" w="7828">
                  <a:moveTo>
                    <a:pt x="1" y="32383"/>
                  </a:moveTo>
                  <a:lnTo>
                    <a:pt x="78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66"/>
            <p:cNvSpPr/>
            <p:nvPr/>
          </p:nvSpPr>
          <p:spPr>
            <a:xfrm>
              <a:off x="5809275" y="2077550"/>
              <a:ext cx="449725" cy="33600"/>
            </a:xfrm>
            <a:custGeom>
              <a:rect b="b" l="l" r="r" t="t"/>
              <a:pathLst>
                <a:path extrusionOk="0" fill="none" h="1344" w="17989">
                  <a:moveTo>
                    <a:pt x="1" y="1343"/>
                  </a:moveTo>
                  <a:lnTo>
                    <a:pt x="1798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66"/>
            <p:cNvSpPr/>
            <p:nvPr/>
          </p:nvSpPr>
          <p:spPr>
            <a:xfrm>
              <a:off x="5812300" y="2123225"/>
              <a:ext cx="57500" cy="434600"/>
            </a:xfrm>
            <a:custGeom>
              <a:rect b="b" l="l" r="r" t="t"/>
              <a:pathLst>
                <a:path extrusionOk="0" fill="none" h="17384" w="2300">
                  <a:moveTo>
                    <a:pt x="1" y="0"/>
                  </a:moveTo>
                  <a:lnTo>
                    <a:pt x="2299" y="17383"/>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66"/>
            <p:cNvSpPr/>
            <p:nvPr/>
          </p:nvSpPr>
          <p:spPr>
            <a:xfrm>
              <a:off x="5344475" y="2503650"/>
              <a:ext cx="325425" cy="314250"/>
            </a:xfrm>
            <a:custGeom>
              <a:rect b="b" l="l" r="r" t="t"/>
              <a:pathLst>
                <a:path extrusionOk="0" fill="none" h="12570" w="13017">
                  <a:moveTo>
                    <a:pt x="0" y="1"/>
                  </a:moveTo>
                  <a:lnTo>
                    <a:pt x="13016" y="125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66"/>
            <p:cNvSpPr/>
            <p:nvPr/>
          </p:nvSpPr>
          <p:spPr>
            <a:xfrm>
              <a:off x="5619050" y="2805775"/>
              <a:ext cx="50850" cy="321800"/>
            </a:xfrm>
            <a:custGeom>
              <a:rect b="b" l="l" r="r" t="t"/>
              <a:pathLst>
                <a:path extrusionOk="0" fill="none" h="12872" w="2034">
                  <a:moveTo>
                    <a:pt x="2033" y="0"/>
                  </a:moveTo>
                  <a:lnTo>
                    <a:pt x="1" y="1287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66"/>
            <p:cNvSpPr/>
            <p:nvPr/>
          </p:nvSpPr>
          <p:spPr>
            <a:xfrm>
              <a:off x="5092250" y="2627950"/>
              <a:ext cx="295175" cy="427650"/>
            </a:xfrm>
            <a:custGeom>
              <a:rect b="b" l="l" r="r" t="t"/>
              <a:pathLst>
                <a:path extrusionOk="0" fill="none" h="17106" w="11807">
                  <a:moveTo>
                    <a:pt x="11807" y="17105"/>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66"/>
            <p:cNvSpPr/>
            <p:nvPr/>
          </p:nvSpPr>
          <p:spPr>
            <a:xfrm>
              <a:off x="6210600" y="1570400"/>
              <a:ext cx="478750" cy="181175"/>
            </a:xfrm>
            <a:custGeom>
              <a:rect b="b" l="l" r="r" t="t"/>
              <a:pathLst>
                <a:path extrusionOk="0" fill="none" h="7247" w="19150">
                  <a:moveTo>
                    <a:pt x="19149" y="0"/>
                  </a:moveTo>
                  <a:lnTo>
                    <a:pt x="0" y="72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66"/>
            <p:cNvSpPr/>
            <p:nvPr/>
          </p:nvSpPr>
          <p:spPr>
            <a:xfrm>
              <a:off x="6245375" y="2065450"/>
              <a:ext cx="187525" cy="15750"/>
            </a:xfrm>
            <a:custGeom>
              <a:rect b="b" l="l" r="r" t="t"/>
              <a:pathLst>
                <a:path extrusionOk="0" fill="none" h="630" w="7501">
                  <a:moveTo>
                    <a:pt x="0" y="630"/>
                  </a:moveTo>
                  <a:lnTo>
                    <a:pt x="750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66"/>
            <p:cNvSpPr/>
            <p:nvPr/>
          </p:nvSpPr>
          <p:spPr>
            <a:xfrm>
              <a:off x="6246875" y="2065450"/>
              <a:ext cx="210225" cy="245900"/>
            </a:xfrm>
            <a:custGeom>
              <a:rect b="b" l="l" r="r" t="t"/>
              <a:pathLst>
                <a:path extrusionOk="0" fill="none" h="9836" w="8409">
                  <a:moveTo>
                    <a:pt x="1" y="1"/>
                  </a:moveTo>
                  <a:lnTo>
                    <a:pt x="8408" y="983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66"/>
            <p:cNvSpPr/>
            <p:nvPr/>
          </p:nvSpPr>
          <p:spPr>
            <a:xfrm>
              <a:off x="5869775" y="2545100"/>
              <a:ext cx="188725" cy="12725"/>
            </a:xfrm>
            <a:custGeom>
              <a:rect b="b" l="l" r="r" t="t"/>
              <a:pathLst>
                <a:path extrusionOk="0" fill="none" h="509" w="7549">
                  <a:moveTo>
                    <a:pt x="0" y="508"/>
                  </a:moveTo>
                  <a:lnTo>
                    <a:pt x="7549"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66"/>
            <p:cNvSpPr/>
            <p:nvPr/>
          </p:nvSpPr>
          <p:spPr>
            <a:xfrm>
              <a:off x="5809275" y="2111125"/>
              <a:ext cx="249225" cy="434000"/>
            </a:xfrm>
            <a:custGeom>
              <a:rect b="b" l="l" r="r" t="t"/>
              <a:pathLst>
                <a:path extrusionOk="0" fill="none" h="17360" w="9969">
                  <a:moveTo>
                    <a:pt x="9969" y="17359"/>
                  </a:moveTo>
                  <a:lnTo>
                    <a:pt x="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66"/>
            <p:cNvSpPr/>
            <p:nvPr/>
          </p:nvSpPr>
          <p:spPr>
            <a:xfrm>
              <a:off x="4412100" y="2781575"/>
              <a:ext cx="127050" cy="144275"/>
            </a:xfrm>
            <a:custGeom>
              <a:rect b="b" l="l" r="r" t="t"/>
              <a:pathLst>
                <a:path extrusionOk="0" fill="none" h="5771" w="5082">
                  <a:moveTo>
                    <a:pt x="1" y="5771"/>
                  </a:moveTo>
                  <a:lnTo>
                    <a:pt x="5081"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66"/>
            <p:cNvSpPr/>
            <p:nvPr/>
          </p:nvSpPr>
          <p:spPr>
            <a:xfrm>
              <a:off x="4334375" y="2769475"/>
              <a:ext cx="192675" cy="82900"/>
            </a:xfrm>
            <a:custGeom>
              <a:rect b="b" l="l" r="r" t="t"/>
              <a:pathLst>
                <a:path extrusionOk="0" fill="none" h="3316" w="7707">
                  <a:moveTo>
                    <a:pt x="1" y="3315"/>
                  </a:moveTo>
                  <a:lnTo>
                    <a:pt x="7706"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66"/>
            <p:cNvSpPr/>
            <p:nvPr/>
          </p:nvSpPr>
          <p:spPr>
            <a:xfrm>
              <a:off x="4424500" y="2402950"/>
              <a:ext cx="102550" cy="378650"/>
            </a:xfrm>
            <a:custGeom>
              <a:rect b="b" l="l" r="r" t="t"/>
              <a:pathLst>
                <a:path extrusionOk="0" fill="none" h="15146" w="4102">
                  <a:moveTo>
                    <a:pt x="1" y="1"/>
                  </a:moveTo>
                  <a:lnTo>
                    <a:pt x="4101" y="1514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66"/>
            <p:cNvSpPr/>
            <p:nvPr/>
          </p:nvSpPr>
          <p:spPr>
            <a:xfrm>
              <a:off x="4424500" y="2014050"/>
              <a:ext cx="129475" cy="388925"/>
            </a:xfrm>
            <a:custGeom>
              <a:rect b="b" l="l" r="r" t="t"/>
              <a:pathLst>
                <a:path extrusionOk="0" fill="none" h="15557" w="5179">
                  <a:moveTo>
                    <a:pt x="1" y="15557"/>
                  </a:moveTo>
                  <a:lnTo>
                    <a:pt x="5178"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66"/>
            <p:cNvSpPr/>
            <p:nvPr/>
          </p:nvSpPr>
          <p:spPr>
            <a:xfrm>
              <a:off x="5702825" y="3559100"/>
              <a:ext cx="355675" cy="25"/>
            </a:xfrm>
            <a:custGeom>
              <a:rect b="b" l="l" r="r" t="t"/>
              <a:pathLst>
                <a:path extrusionOk="0" fill="none" h="1" w="14227">
                  <a:moveTo>
                    <a:pt x="1" y="0"/>
                  </a:moveTo>
                  <a:lnTo>
                    <a:pt x="14227"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66"/>
            <p:cNvSpPr/>
            <p:nvPr/>
          </p:nvSpPr>
          <p:spPr>
            <a:xfrm>
              <a:off x="5975625" y="3844275"/>
              <a:ext cx="460900" cy="552550"/>
            </a:xfrm>
            <a:custGeom>
              <a:rect b="b" l="l" r="r" t="t"/>
              <a:pathLst>
                <a:path extrusionOk="0" fill="none" h="22102" w="18436">
                  <a:moveTo>
                    <a:pt x="0" y="12037"/>
                  </a:moveTo>
                  <a:cubicBezTo>
                    <a:pt x="702" y="12073"/>
                    <a:pt x="12302" y="22101"/>
                    <a:pt x="12302" y="22101"/>
                  </a:cubicBezTo>
                  <a:lnTo>
                    <a:pt x="11819" y="13005"/>
                  </a:lnTo>
                  <a:lnTo>
                    <a:pt x="18435" y="1"/>
                  </a:lnTo>
                  <a:lnTo>
                    <a:pt x="0" y="1252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66"/>
            <p:cNvSpPr/>
            <p:nvPr/>
          </p:nvSpPr>
          <p:spPr>
            <a:xfrm>
              <a:off x="6283175" y="4106775"/>
              <a:ext cx="427050" cy="430975"/>
            </a:xfrm>
            <a:custGeom>
              <a:rect b="b" l="l" r="r" t="t"/>
              <a:pathLst>
                <a:path extrusionOk="0" fill="none" h="17239" w="17082">
                  <a:moveTo>
                    <a:pt x="13513" y="17239"/>
                  </a:moveTo>
                  <a:lnTo>
                    <a:pt x="12690" y="8614"/>
                  </a:lnTo>
                  <a:lnTo>
                    <a:pt x="17081" y="1"/>
                  </a:lnTo>
                  <a:lnTo>
                    <a:pt x="0" y="202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66"/>
            <p:cNvSpPr/>
            <p:nvPr/>
          </p:nvSpPr>
          <p:spPr>
            <a:xfrm>
              <a:off x="6415625" y="3845800"/>
              <a:ext cx="315150" cy="259500"/>
            </a:xfrm>
            <a:custGeom>
              <a:rect b="b" l="l" r="r" t="t"/>
              <a:pathLst>
                <a:path extrusionOk="0" fill="none" h="10380" w="12606">
                  <a:moveTo>
                    <a:pt x="1" y="0"/>
                  </a:moveTo>
                  <a:lnTo>
                    <a:pt x="12606" y="1037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66"/>
            <p:cNvSpPr/>
            <p:nvPr/>
          </p:nvSpPr>
          <p:spPr>
            <a:xfrm>
              <a:off x="6282875" y="4157275"/>
              <a:ext cx="329650" cy="164850"/>
            </a:xfrm>
            <a:custGeom>
              <a:rect b="b" l="l" r="r" t="t"/>
              <a:pathLst>
                <a:path extrusionOk="0" fill="none" h="6594" w="13186">
                  <a:moveTo>
                    <a:pt x="13186" y="6594"/>
                  </a:moveTo>
                  <a:lnTo>
                    <a:pt x="0"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66"/>
            <p:cNvSpPr/>
            <p:nvPr/>
          </p:nvSpPr>
          <p:spPr>
            <a:xfrm>
              <a:off x="6263525" y="4379875"/>
              <a:ext cx="336900" cy="159400"/>
            </a:xfrm>
            <a:custGeom>
              <a:rect b="b" l="l" r="r" t="t"/>
              <a:pathLst>
                <a:path extrusionOk="0" fill="none" h="6376" w="13476">
                  <a:moveTo>
                    <a:pt x="0" y="0"/>
                  </a:moveTo>
                  <a:lnTo>
                    <a:pt x="13476" y="637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66"/>
            <p:cNvSpPr/>
            <p:nvPr/>
          </p:nvSpPr>
          <p:spPr>
            <a:xfrm>
              <a:off x="5975625" y="4136425"/>
              <a:ext cx="307275" cy="20875"/>
            </a:xfrm>
            <a:custGeom>
              <a:rect b="b" l="l" r="r" t="t"/>
              <a:pathLst>
                <a:path extrusionOk="0" fill="none" h="835" w="12291">
                  <a:moveTo>
                    <a:pt x="12290" y="835"/>
                  </a:moveTo>
                  <a:lnTo>
                    <a:pt x="0"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66"/>
            <p:cNvSpPr/>
            <p:nvPr/>
          </p:nvSpPr>
          <p:spPr>
            <a:xfrm>
              <a:off x="3882275" y="952550"/>
              <a:ext cx="276125" cy="179350"/>
            </a:xfrm>
            <a:custGeom>
              <a:rect b="b" l="l" r="r" t="t"/>
              <a:pathLst>
                <a:path extrusionOk="0" fill="none" h="7174" w="11045">
                  <a:moveTo>
                    <a:pt x="0" y="1597"/>
                  </a:moveTo>
                  <a:cubicBezTo>
                    <a:pt x="242" y="1743"/>
                    <a:pt x="3532" y="7174"/>
                    <a:pt x="3532" y="7174"/>
                  </a:cubicBezTo>
                  <a:lnTo>
                    <a:pt x="6290" y="3315"/>
                  </a:lnTo>
                  <a:lnTo>
                    <a:pt x="11044" y="1"/>
                  </a:lnTo>
                  <a:close/>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66"/>
            <p:cNvSpPr/>
            <p:nvPr/>
          </p:nvSpPr>
          <p:spPr>
            <a:xfrm>
              <a:off x="3882275" y="992475"/>
              <a:ext cx="157275" cy="42975"/>
            </a:xfrm>
            <a:custGeom>
              <a:rect b="b" l="l" r="r" t="t"/>
              <a:pathLst>
                <a:path extrusionOk="0" fill="none" h="1719" w="6291">
                  <a:moveTo>
                    <a:pt x="0" y="0"/>
                  </a:moveTo>
                  <a:lnTo>
                    <a:pt x="6290" y="1718"/>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66"/>
            <p:cNvSpPr/>
            <p:nvPr/>
          </p:nvSpPr>
          <p:spPr>
            <a:xfrm>
              <a:off x="4527025" y="2781575"/>
              <a:ext cx="72600" cy="231675"/>
            </a:xfrm>
            <a:custGeom>
              <a:rect b="b" l="l" r="r" t="t"/>
              <a:pathLst>
                <a:path extrusionOk="0" fill="none" h="9267" w="2904">
                  <a:moveTo>
                    <a:pt x="0" y="1"/>
                  </a:moveTo>
                  <a:lnTo>
                    <a:pt x="2904" y="9267"/>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66"/>
            <p:cNvSpPr/>
            <p:nvPr/>
          </p:nvSpPr>
          <p:spPr>
            <a:xfrm>
              <a:off x="4407875" y="2921600"/>
              <a:ext cx="191750" cy="91650"/>
            </a:xfrm>
            <a:custGeom>
              <a:rect b="b" l="l" r="r" t="t"/>
              <a:pathLst>
                <a:path extrusionOk="0" fill="none" h="3666" w="7670">
                  <a:moveTo>
                    <a:pt x="0" y="1"/>
                  </a:moveTo>
                  <a:lnTo>
                    <a:pt x="7670" y="3666"/>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66"/>
            <p:cNvSpPr/>
            <p:nvPr/>
          </p:nvSpPr>
          <p:spPr>
            <a:xfrm>
              <a:off x="4599600" y="2933700"/>
              <a:ext cx="80775" cy="79550"/>
            </a:xfrm>
            <a:custGeom>
              <a:rect b="b" l="l" r="r" t="t"/>
              <a:pathLst>
                <a:path extrusionOk="0" fill="none" h="3182" w="3231">
                  <a:moveTo>
                    <a:pt x="1" y="3182"/>
                  </a:moveTo>
                  <a:lnTo>
                    <a:pt x="3231" y="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66"/>
            <p:cNvSpPr/>
            <p:nvPr/>
          </p:nvSpPr>
          <p:spPr>
            <a:xfrm>
              <a:off x="4878750" y="1827450"/>
              <a:ext cx="354150" cy="62025"/>
            </a:xfrm>
            <a:custGeom>
              <a:rect b="b" l="l" r="r" t="t"/>
              <a:pathLst>
                <a:path extrusionOk="0" fill="none" h="2481" w="14166">
                  <a:moveTo>
                    <a:pt x="0" y="0"/>
                  </a:moveTo>
                  <a:lnTo>
                    <a:pt x="14165" y="2480"/>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66"/>
            <p:cNvSpPr/>
            <p:nvPr/>
          </p:nvSpPr>
          <p:spPr>
            <a:xfrm>
              <a:off x="5092250" y="2503650"/>
              <a:ext cx="252250" cy="135525"/>
            </a:xfrm>
            <a:custGeom>
              <a:rect b="b" l="l" r="r" t="t"/>
              <a:pathLst>
                <a:path extrusionOk="0" fill="none" h="5421" w="10090">
                  <a:moveTo>
                    <a:pt x="0" y="5420"/>
                  </a:moveTo>
                  <a:lnTo>
                    <a:pt x="1008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66"/>
            <p:cNvSpPr/>
            <p:nvPr/>
          </p:nvSpPr>
          <p:spPr>
            <a:xfrm>
              <a:off x="4527025" y="2781575"/>
              <a:ext cx="120700" cy="12125"/>
            </a:xfrm>
            <a:custGeom>
              <a:rect b="b" l="l" r="r" t="t"/>
              <a:pathLst>
                <a:path extrusionOk="0" fill="none" h="485" w="4828">
                  <a:moveTo>
                    <a:pt x="0" y="1"/>
                  </a:moveTo>
                  <a:lnTo>
                    <a:pt x="4827" y="48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66"/>
            <p:cNvSpPr/>
            <p:nvPr/>
          </p:nvSpPr>
          <p:spPr>
            <a:xfrm>
              <a:off x="4338925" y="2717475"/>
              <a:ext cx="16350" cy="139125"/>
            </a:xfrm>
            <a:custGeom>
              <a:rect b="b" l="l" r="r" t="t"/>
              <a:pathLst>
                <a:path extrusionOk="0" fill="none" h="5565" w="654">
                  <a:moveTo>
                    <a:pt x="653" y="0"/>
                  </a:moveTo>
                  <a:lnTo>
                    <a:pt x="0" y="5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66"/>
            <p:cNvSpPr/>
            <p:nvPr/>
          </p:nvSpPr>
          <p:spPr>
            <a:xfrm>
              <a:off x="4367350" y="2717475"/>
              <a:ext cx="171800" cy="64125"/>
            </a:xfrm>
            <a:custGeom>
              <a:rect b="b" l="l" r="r" t="t"/>
              <a:pathLst>
                <a:path extrusionOk="0" fill="none" h="2565" w="6872">
                  <a:moveTo>
                    <a:pt x="0" y="0"/>
                  </a:moveTo>
                  <a:lnTo>
                    <a:pt x="6871" y="2565"/>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66"/>
            <p:cNvSpPr/>
            <p:nvPr/>
          </p:nvSpPr>
          <p:spPr>
            <a:xfrm>
              <a:off x="4250925" y="2757375"/>
              <a:ext cx="88025" cy="99225"/>
            </a:xfrm>
            <a:custGeom>
              <a:rect b="b" l="l" r="r" t="t"/>
              <a:pathLst>
                <a:path extrusionOk="0" fill="none" h="3969" w="3521">
                  <a:moveTo>
                    <a:pt x="0" y="1"/>
                  </a:moveTo>
                  <a:lnTo>
                    <a:pt x="3520" y="3969"/>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66"/>
            <p:cNvSpPr/>
            <p:nvPr/>
          </p:nvSpPr>
          <p:spPr>
            <a:xfrm>
              <a:off x="4540925" y="1474825"/>
              <a:ext cx="464250" cy="534400"/>
            </a:xfrm>
            <a:custGeom>
              <a:rect b="b" l="l" r="r" t="t"/>
              <a:pathLst>
                <a:path extrusionOk="0" fill="none" h="21376" w="18570">
                  <a:moveTo>
                    <a:pt x="1" y="21376"/>
                  </a:moveTo>
                  <a:lnTo>
                    <a:pt x="18569" y="1"/>
                  </a:lnTo>
                </a:path>
              </a:pathLst>
            </a:custGeom>
            <a:noFill/>
            <a:ln cap="flat" cmpd="sng" w="1825">
              <a:solidFill>
                <a:srgbClr val="A5B7C5"/>
              </a:solidFill>
              <a:prstDash val="solid"/>
              <a:miter lim="1209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66"/>
            <p:cNvSpPr/>
            <p:nvPr/>
          </p:nvSpPr>
          <p:spPr>
            <a:xfrm>
              <a:off x="2083775" y="4509400"/>
              <a:ext cx="120100" cy="103050"/>
            </a:xfrm>
            <a:custGeom>
              <a:rect b="b" l="l" r="r" t="t"/>
              <a:pathLst>
                <a:path extrusionOk="0" h="4122" w="4804">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66"/>
            <p:cNvSpPr/>
            <p:nvPr/>
          </p:nvSpPr>
          <p:spPr>
            <a:xfrm>
              <a:off x="2131875" y="4540150"/>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66"/>
            <p:cNvSpPr/>
            <p:nvPr/>
          </p:nvSpPr>
          <p:spPr>
            <a:xfrm>
              <a:off x="2149700" y="3967650"/>
              <a:ext cx="120100" cy="102875"/>
            </a:xfrm>
            <a:custGeom>
              <a:rect b="b" l="l" r="r" t="t"/>
              <a:pathLst>
                <a:path extrusionOk="0" h="4115" w="4804">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66"/>
            <p:cNvSpPr/>
            <p:nvPr/>
          </p:nvSpPr>
          <p:spPr>
            <a:xfrm>
              <a:off x="2190825" y="3998525"/>
              <a:ext cx="48425" cy="41450"/>
            </a:xfrm>
            <a:custGeom>
              <a:rect b="b" l="l" r="r" t="t"/>
              <a:pathLst>
                <a:path extrusionOk="0" h="1658" w="1937">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66"/>
            <p:cNvSpPr/>
            <p:nvPr/>
          </p:nvSpPr>
          <p:spPr>
            <a:xfrm>
              <a:off x="2412800" y="3351325"/>
              <a:ext cx="120100" cy="103150"/>
            </a:xfrm>
            <a:custGeom>
              <a:rect b="b" l="l" r="r" t="t"/>
              <a:pathLst>
                <a:path extrusionOk="0" h="4126" w="4804">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66"/>
            <p:cNvSpPr/>
            <p:nvPr/>
          </p:nvSpPr>
          <p:spPr>
            <a:xfrm>
              <a:off x="2460900" y="3381875"/>
              <a:ext cx="41450" cy="41475"/>
            </a:xfrm>
            <a:custGeom>
              <a:rect b="b" l="l" r="r" t="t"/>
              <a:pathLst>
                <a:path extrusionOk="0" h="1659" w="1658">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66"/>
            <p:cNvSpPr/>
            <p:nvPr/>
          </p:nvSpPr>
          <p:spPr>
            <a:xfrm>
              <a:off x="2219875" y="3265425"/>
              <a:ext cx="120375" cy="102875"/>
            </a:xfrm>
            <a:custGeom>
              <a:rect b="b" l="l" r="r" t="t"/>
              <a:pathLst>
                <a:path extrusionOk="0" h="4115" w="4815">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66"/>
            <p:cNvSpPr/>
            <p:nvPr/>
          </p:nvSpPr>
          <p:spPr>
            <a:xfrm>
              <a:off x="2267950" y="3296300"/>
              <a:ext cx="41450" cy="41450"/>
            </a:xfrm>
            <a:custGeom>
              <a:rect b="b" l="l" r="r" t="t"/>
              <a:pathLst>
                <a:path extrusionOk="0" h="1658" w="1658">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66"/>
            <p:cNvSpPr/>
            <p:nvPr/>
          </p:nvSpPr>
          <p:spPr>
            <a:xfrm>
              <a:off x="1842150" y="2753150"/>
              <a:ext cx="120075" cy="102850"/>
            </a:xfrm>
            <a:custGeom>
              <a:rect b="b" l="l" r="r" t="t"/>
              <a:pathLst>
                <a:path extrusionOk="0" h="4114" w="4803">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66"/>
            <p:cNvSpPr/>
            <p:nvPr/>
          </p:nvSpPr>
          <p:spPr>
            <a:xfrm>
              <a:off x="1890225" y="2784000"/>
              <a:ext cx="41450" cy="41450"/>
            </a:xfrm>
            <a:custGeom>
              <a:rect b="b" l="l" r="r" t="t"/>
              <a:pathLst>
                <a:path extrusionOk="0" h="1658" w="1658">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66"/>
            <p:cNvSpPr/>
            <p:nvPr/>
          </p:nvSpPr>
          <p:spPr>
            <a:xfrm>
              <a:off x="1965225" y="2040750"/>
              <a:ext cx="120400" cy="103050"/>
            </a:xfrm>
            <a:custGeom>
              <a:rect b="b" l="l" r="r" t="t"/>
              <a:pathLst>
                <a:path extrusionOk="0" h="4122" w="4816">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66"/>
            <p:cNvSpPr/>
            <p:nvPr/>
          </p:nvSpPr>
          <p:spPr>
            <a:xfrm>
              <a:off x="2013325" y="2071500"/>
              <a:ext cx="41450" cy="41450"/>
            </a:xfrm>
            <a:custGeom>
              <a:rect b="b" l="l" r="r" t="t"/>
              <a:pathLst>
                <a:path extrusionOk="0" h="1658" w="1658">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66"/>
            <p:cNvSpPr/>
            <p:nvPr/>
          </p:nvSpPr>
          <p:spPr>
            <a:xfrm>
              <a:off x="2199300" y="2345175"/>
              <a:ext cx="120075" cy="102875"/>
            </a:xfrm>
            <a:custGeom>
              <a:rect b="b" l="l" r="r" t="t"/>
              <a:pathLst>
                <a:path extrusionOk="0" h="4115" w="4803">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66"/>
            <p:cNvSpPr/>
            <p:nvPr/>
          </p:nvSpPr>
          <p:spPr>
            <a:xfrm>
              <a:off x="2247375" y="2376025"/>
              <a:ext cx="41475" cy="41475"/>
            </a:xfrm>
            <a:custGeom>
              <a:rect b="b" l="l" r="r" t="t"/>
              <a:pathLst>
                <a:path extrusionOk="0" h="1659" w="1659">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66"/>
            <p:cNvSpPr/>
            <p:nvPr/>
          </p:nvSpPr>
          <p:spPr>
            <a:xfrm>
              <a:off x="3401425" y="2433800"/>
              <a:ext cx="120075" cy="103150"/>
            </a:xfrm>
            <a:custGeom>
              <a:rect b="b" l="l" r="r" t="t"/>
              <a:pathLst>
                <a:path extrusionOk="0" h="4126" w="4803">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66"/>
            <p:cNvSpPr/>
            <p:nvPr/>
          </p:nvSpPr>
          <p:spPr>
            <a:xfrm>
              <a:off x="3449500" y="2464650"/>
              <a:ext cx="41450" cy="41450"/>
            </a:xfrm>
            <a:custGeom>
              <a:rect b="b" l="l" r="r" t="t"/>
              <a:pathLst>
                <a:path extrusionOk="0" h="1658" w="1658">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66"/>
            <p:cNvSpPr/>
            <p:nvPr/>
          </p:nvSpPr>
          <p:spPr>
            <a:xfrm>
              <a:off x="3549000" y="2197525"/>
              <a:ext cx="120075" cy="102925"/>
            </a:xfrm>
            <a:custGeom>
              <a:rect b="b" l="l" r="r" t="t"/>
              <a:pathLst>
                <a:path extrusionOk="0" h="4117" w="4803">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66"/>
            <p:cNvSpPr/>
            <p:nvPr/>
          </p:nvSpPr>
          <p:spPr>
            <a:xfrm>
              <a:off x="3597075" y="2228150"/>
              <a:ext cx="41475" cy="41450"/>
            </a:xfrm>
            <a:custGeom>
              <a:rect b="b" l="l" r="r" t="t"/>
              <a:pathLst>
                <a:path extrusionOk="0" h="1658" w="1659">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66"/>
            <p:cNvSpPr/>
            <p:nvPr/>
          </p:nvSpPr>
          <p:spPr>
            <a:xfrm>
              <a:off x="3569875" y="3371900"/>
              <a:ext cx="120075" cy="102850"/>
            </a:xfrm>
            <a:custGeom>
              <a:rect b="b" l="l" r="r" t="t"/>
              <a:pathLst>
                <a:path extrusionOk="0" h="4114" w="4803">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66"/>
            <p:cNvSpPr/>
            <p:nvPr/>
          </p:nvSpPr>
          <p:spPr>
            <a:xfrm>
              <a:off x="3617950" y="3402750"/>
              <a:ext cx="41450" cy="41450"/>
            </a:xfrm>
            <a:custGeom>
              <a:rect b="b" l="l" r="r" t="t"/>
              <a:pathLst>
                <a:path extrusionOk="0" h="1658" w="1658">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66"/>
            <p:cNvSpPr/>
            <p:nvPr/>
          </p:nvSpPr>
          <p:spPr>
            <a:xfrm>
              <a:off x="3313425" y="2828375"/>
              <a:ext cx="120375" cy="102925"/>
            </a:xfrm>
            <a:custGeom>
              <a:rect b="b" l="l" r="r" t="t"/>
              <a:pathLst>
                <a:path extrusionOk="0" h="4117" w="4815">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66"/>
            <p:cNvSpPr/>
            <p:nvPr/>
          </p:nvSpPr>
          <p:spPr>
            <a:xfrm>
              <a:off x="3354550" y="2859000"/>
              <a:ext cx="48400" cy="41525"/>
            </a:xfrm>
            <a:custGeom>
              <a:rect b="b" l="l" r="r" t="t"/>
              <a:pathLst>
                <a:path extrusionOk="0" h="1661" w="1936">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66"/>
            <p:cNvSpPr/>
            <p:nvPr/>
          </p:nvSpPr>
          <p:spPr>
            <a:xfrm>
              <a:off x="3471575" y="2603150"/>
              <a:ext cx="120100" cy="102850"/>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66"/>
            <p:cNvSpPr/>
            <p:nvPr/>
          </p:nvSpPr>
          <p:spPr>
            <a:xfrm>
              <a:off x="3519675" y="2634000"/>
              <a:ext cx="41450" cy="41450"/>
            </a:xfrm>
            <a:custGeom>
              <a:rect b="b" l="l" r="r" t="t"/>
              <a:pathLst>
                <a:path extrusionOk="0" h="1658" w="1658">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66"/>
            <p:cNvSpPr/>
            <p:nvPr/>
          </p:nvSpPr>
          <p:spPr>
            <a:xfrm>
              <a:off x="3857775" y="2291950"/>
              <a:ext cx="120375" cy="102850"/>
            </a:xfrm>
            <a:custGeom>
              <a:rect b="b" l="l" r="r" t="t"/>
              <a:pathLst>
                <a:path extrusionOk="0" h="4114" w="4815">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66"/>
            <p:cNvSpPr/>
            <p:nvPr/>
          </p:nvSpPr>
          <p:spPr>
            <a:xfrm>
              <a:off x="3898900" y="2322800"/>
              <a:ext cx="48400" cy="41475"/>
            </a:xfrm>
            <a:custGeom>
              <a:rect b="b" l="l" r="r" t="t"/>
              <a:pathLst>
                <a:path extrusionOk="0" h="1659" w="1936">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66"/>
            <p:cNvSpPr/>
            <p:nvPr/>
          </p:nvSpPr>
          <p:spPr>
            <a:xfrm>
              <a:off x="4072500" y="2533875"/>
              <a:ext cx="120075" cy="102875"/>
            </a:xfrm>
            <a:custGeom>
              <a:rect b="b" l="l" r="r" t="t"/>
              <a:pathLst>
                <a:path extrusionOk="0" h="4115" w="4803">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66"/>
            <p:cNvSpPr/>
            <p:nvPr/>
          </p:nvSpPr>
          <p:spPr>
            <a:xfrm>
              <a:off x="4113625" y="2564750"/>
              <a:ext cx="48400" cy="41450"/>
            </a:xfrm>
            <a:custGeom>
              <a:rect b="b" l="l" r="r" t="t"/>
              <a:pathLst>
                <a:path extrusionOk="0" h="1658" w="1936">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66"/>
            <p:cNvSpPr/>
            <p:nvPr/>
          </p:nvSpPr>
          <p:spPr>
            <a:xfrm>
              <a:off x="3851425" y="3723000"/>
              <a:ext cx="120375" cy="102850"/>
            </a:xfrm>
            <a:custGeom>
              <a:rect b="b" l="l" r="r" t="t"/>
              <a:pathLst>
                <a:path extrusionOk="0" h="4114" w="4815">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66"/>
            <p:cNvSpPr/>
            <p:nvPr/>
          </p:nvSpPr>
          <p:spPr>
            <a:xfrm>
              <a:off x="3899500" y="3753850"/>
              <a:ext cx="41450" cy="41475"/>
            </a:xfrm>
            <a:custGeom>
              <a:rect b="b" l="l" r="r" t="t"/>
              <a:pathLst>
                <a:path extrusionOk="0" h="1659" w="1658">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66"/>
            <p:cNvSpPr/>
            <p:nvPr/>
          </p:nvSpPr>
          <p:spPr>
            <a:xfrm>
              <a:off x="3967850" y="4372300"/>
              <a:ext cx="120075" cy="102850"/>
            </a:xfrm>
            <a:custGeom>
              <a:rect b="b" l="l" r="r" t="t"/>
              <a:pathLst>
                <a:path extrusionOk="0" h="4114" w="4803">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66"/>
            <p:cNvSpPr/>
            <p:nvPr/>
          </p:nvSpPr>
          <p:spPr>
            <a:xfrm>
              <a:off x="4015625" y="4403150"/>
              <a:ext cx="41475" cy="41450"/>
            </a:xfrm>
            <a:custGeom>
              <a:rect b="b" l="l" r="r" t="t"/>
              <a:pathLst>
                <a:path extrusionOk="0" h="1658" w="1659">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66"/>
            <p:cNvSpPr/>
            <p:nvPr/>
          </p:nvSpPr>
          <p:spPr>
            <a:xfrm>
              <a:off x="4332275" y="3946800"/>
              <a:ext cx="120075" cy="103150"/>
            </a:xfrm>
            <a:custGeom>
              <a:rect b="b" l="l" r="r" t="t"/>
              <a:pathLst>
                <a:path extrusionOk="0" h="4126" w="4803">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66"/>
            <p:cNvSpPr/>
            <p:nvPr/>
          </p:nvSpPr>
          <p:spPr>
            <a:xfrm>
              <a:off x="4373400" y="3977650"/>
              <a:ext cx="48400" cy="41525"/>
            </a:xfrm>
            <a:custGeom>
              <a:rect b="b" l="l" r="r" t="t"/>
              <a:pathLst>
                <a:path extrusionOk="0" h="1661" w="1936">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66"/>
            <p:cNvSpPr/>
            <p:nvPr/>
          </p:nvSpPr>
          <p:spPr>
            <a:xfrm>
              <a:off x="4373700" y="30870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66"/>
            <p:cNvSpPr/>
            <p:nvPr/>
          </p:nvSpPr>
          <p:spPr>
            <a:xfrm>
              <a:off x="4414825" y="3117875"/>
              <a:ext cx="48425" cy="41450"/>
            </a:xfrm>
            <a:custGeom>
              <a:rect b="b" l="l" r="r" t="t"/>
              <a:pathLst>
                <a:path extrusionOk="0" h="1658" w="1937">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66"/>
            <p:cNvSpPr/>
            <p:nvPr/>
          </p:nvSpPr>
          <p:spPr>
            <a:xfrm>
              <a:off x="4262700" y="2803350"/>
              <a:ext cx="120300" cy="102850"/>
            </a:xfrm>
            <a:custGeom>
              <a:rect b="b" l="l" r="r" t="t"/>
              <a:pathLst>
                <a:path extrusionOk="0" h="4114" w="4812">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66"/>
            <p:cNvSpPr/>
            <p:nvPr/>
          </p:nvSpPr>
          <p:spPr>
            <a:xfrm>
              <a:off x="4303850" y="2833900"/>
              <a:ext cx="48400" cy="41650"/>
            </a:xfrm>
            <a:custGeom>
              <a:rect b="b" l="l" r="r" t="t"/>
              <a:pathLst>
                <a:path extrusionOk="0" h="1666" w="1936">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66"/>
            <p:cNvSpPr/>
            <p:nvPr/>
          </p:nvSpPr>
          <p:spPr>
            <a:xfrm>
              <a:off x="4621375" y="3199925"/>
              <a:ext cx="120400" cy="103050"/>
            </a:xfrm>
            <a:custGeom>
              <a:rect b="b" l="l" r="r" t="t"/>
              <a:pathLst>
                <a:path extrusionOk="0" h="4122" w="4816">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66"/>
            <p:cNvSpPr/>
            <p:nvPr/>
          </p:nvSpPr>
          <p:spPr>
            <a:xfrm>
              <a:off x="4669475" y="3230675"/>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66"/>
            <p:cNvSpPr/>
            <p:nvPr/>
          </p:nvSpPr>
          <p:spPr>
            <a:xfrm>
              <a:off x="4021975" y="2689275"/>
              <a:ext cx="120100" cy="102925"/>
            </a:xfrm>
            <a:custGeom>
              <a:rect b="b" l="l" r="r" t="t"/>
              <a:pathLst>
                <a:path extrusionOk="0" h="4117" w="4804">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66"/>
            <p:cNvSpPr/>
            <p:nvPr/>
          </p:nvSpPr>
          <p:spPr>
            <a:xfrm>
              <a:off x="4062800" y="2719875"/>
              <a:ext cx="48425" cy="41550"/>
            </a:xfrm>
            <a:custGeom>
              <a:rect b="b" l="l" r="r" t="t"/>
              <a:pathLst>
                <a:path extrusionOk="0" h="1662" w="1937">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66"/>
            <p:cNvSpPr/>
            <p:nvPr/>
          </p:nvSpPr>
          <p:spPr>
            <a:xfrm>
              <a:off x="4233675" y="2303750"/>
              <a:ext cx="120075" cy="102850"/>
            </a:xfrm>
            <a:custGeom>
              <a:rect b="b" l="l" r="r" t="t"/>
              <a:pathLst>
                <a:path extrusionOk="0" h="4114" w="4803">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66"/>
            <p:cNvSpPr/>
            <p:nvPr/>
          </p:nvSpPr>
          <p:spPr>
            <a:xfrm>
              <a:off x="4274500" y="2334600"/>
              <a:ext cx="48725" cy="41450"/>
            </a:xfrm>
            <a:custGeom>
              <a:rect b="b" l="l" r="r" t="t"/>
              <a:pathLst>
                <a:path extrusionOk="0" h="1658" w="1949">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66"/>
            <p:cNvSpPr/>
            <p:nvPr/>
          </p:nvSpPr>
          <p:spPr>
            <a:xfrm>
              <a:off x="4318350" y="2590375"/>
              <a:ext cx="120100" cy="102925"/>
            </a:xfrm>
            <a:custGeom>
              <a:rect b="b" l="l" r="r" t="t"/>
              <a:pathLst>
                <a:path extrusionOk="0" h="4117" w="4804">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66"/>
            <p:cNvSpPr/>
            <p:nvPr/>
          </p:nvSpPr>
          <p:spPr>
            <a:xfrm>
              <a:off x="4359175" y="2621000"/>
              <a:ext cx="48725" cy="41350"/>
            </a:xfrm>
            <a:custGeom>
              <a:rect b="b" l="l" r="r" t="t"/>
              <a:pathLst>
                <a:path extrusionOk="0" h="1654" w="1949">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66"/>
            <p:cNvSpPr/>
            <p:nvPr/>
          </p:nvSpPr>
          <p:spPr>
            <a:xfrm>
              <a:off x="4394250" y="1634200"/>
              <a:ext cx="120400" cy="102850"/>
            </a:xfrm>
            <a:custGeom>
              <a:rect b="b" l="l" r="r" t="t"/>
              <a:pathLst>
                <a:path extrusionOk="0" h="4114" w="4816">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66"/>
            <p:cNvSpPr/>
            <p:nvPr/>
          </p:nvSpPr>
          <p:spPr>
            <a:xfrm>
              <a:off x="4442350" y="1665050"/>
              <a:ext cx="41450" cy="41450"/>
            </a:xfrm>
            <a:custGeom>
              <a:rect b="b" l="l" r="r" t="t"/>
              <a:pathLst>
                <a:path extrusionOk="0" h="1658" w="1658">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66"/>
            <p:cNvSpPr/>
            <p:nvPr/>
          </p:nvSpPr>
          <p:spPr>
            <a:xfrm>
              <a:off x="4894150" y="2876825"/>
              <a:ext cx="120100" cy="102875"/>
            </a:xfrm>
            <a:custGeom>
              <a:rect b="b" l="l" r="r" t="t"/>
              <a:pathLst>
                <a:path extrusionOk="0" h="4115"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66"/>
            <p:cNvSpPr/>
            <p:nvPr/>
          </p:nvSpPr>
          <p:spPr>
            <a:xfrm>
              <a:off x="4935300" y="2907375"/>
              <a:ext cx="48400" cy="41550"/>
            </a:xfrm>
            <a:custGeom>
              <a:rect b="b" l="l" r="r" t="t"/>
              <a:pathLst>
                <a:path extrusionOk="0" h="1662" w="1936">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66"/>
            <p:cNvSpPr/>
            <p:nvPr/>
          </p:nvSpPr>
          <p:spPr>
            <a:xfrm>
              <a:off x="4915025" y="1435200"/>
              <a:ext cx="120100" cy="102850"/>
            </a:xfrm>
            <a:custGeom>
              <a:rect b="b" l="l" r="r" t="t"/>
              <a:pathLst>
                <a:path extrusionOk="0" h="4114" w="4804">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66"/>
            <p:cNvSpPr/>
            <p:nvPr/>
          </p:nvSpPr>
          <p:spPr>
            <a:xfrm>
              <a:off x="4962800" y="1466050"/>
              <a:ext cx="41475" cy="41475"/>
            </a:xfrm>
            <a:custGeom>
              <a:rect b="b" l="l" r="r" t="t"/>
              <a:pathLst>
                <a:path extrusionOk="0" h="1659" w="1659">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66"/>
            <p:cNvSpPr/>
            <p:nvPr/>
          </p:nvSpPr>
          <p:spPr>
            <a:xfrm>
              <a:off x="5924800" y="2946025"/>
              <a:ext cx="120100" cy="102925"/>
            </a:xfrm>
            <a:custGeom>
              <a:rect b="b" l="l" r="r" t="t"/>
              <a:pathLst>
                <a:path extrusionOk="0" h="4117" w="4804">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66"/>
            <p:cNvSpPr/>
            <p:nvPr/>
          </p:nvSpPr>
          <p:spPr>
            <a:xfrm>
              <a:off x="5965925" y="2976650"/>
              <a:ext cx="48425" cy="41525"/>
            </a:xfrm>
            <a:custGeom>
              <a:rect b="b" l="l" r="r" t="t"/>
              <a:pathLst>
                <a:path extrusionOk="0" h="1661" w="1937">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66"/>
            <p:cNvSpPr/>
            <p:nvPr/>
          </p:nvSpPr>
          <p:spPr>
            <a:xfrm>
              <a:off x="5966250" y="3510025"/>
              <a:ext cx="120075" cy="102925"/>
            </a:xfrm>
            <a:custGeom>
              <a:rect b="b" l="l" r="r" t="t"/>
              <a:pathLst>
                <a:path extrusionOk="0" h="4117" w="4803">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66"/>
            <p:cNvSpPr/>
            <p:nvPr/>
          </p:nvSpPr>
          <p:spPr>
            <a:xfrm>
              <a:off x="6007075" y="3540650"/>
              <a:ext cx="48700" cy="41525"/>
            </a:xfrm>
            <a:custGeom>
              <a:rect b="b" l="l" r="r" t="t"/>
              <a:pathLst>
                <a:path extrusionOk="0" h="1661" w="1948">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66"/>
            <p:cNvSpPr/>
            <p:nvPr/>
          </p:nvSpPr>
          <p:spPr>
            <a:xfrm>
              <a:off x="5904250" y="4108225"/>
              <a:ext cx="120075" cy="102925"/>
            </a:xfrm>
            <a:custGeom>
              <a:rect b="b" l="l" r="r" t="t"/>
              <a:pathLst>
                <a:path extrusionOk="0" h="4117" w="4803">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66"/>
            <p:cNvSpPr/>
            <p:nvPr/>
          </p:nvSpPr>
          <p:spPr>
            <a:xfrm>
              <a:off x="5945075" y="4138825"/>
              <a:ext cx="48400" cy="41550"/>
            </a:xfrm>
            <a:custGeom>
              <a:rect b="b" l="l" r="r" t="t"/>
              <a:pathLst>
                <a:path extrusionOk="0" h="1662" w="1936">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66"/>
            <p:cNvSpPr/>
            <p:nvPr/>
          </p:nvSpPr>
          <p:spPr>
            <a:xfrm>
              <a:off x="6199400" y="4330850"/>
              <a:ext cx="120100" cy="102875"/>
            </a:xfrm>
            <a:custGeom>
              <a:rect b="b" l="l" r="r" t="t"/>
              <a:pathLst>
                <a:path extrusionOk="0" h="4115" w="4804">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66"/>
            <p:cNvSpPr/>
            <p:nvPr/>
          </p:nvSpPr>
          <p:spPr>
            <a:xfrm>
              <a:off x="6240225" y="4361725"/>
              <a:ext cx="48725" cy="41450"/>
            </a:xfrm>
            <a:custGeom>
              <a:rect b="b" l="l" r="r" t="t"/>
              <a:pathLst>
                <a:path extrusionOk="0" h="1658" w="1949">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66"/>
            <p:cNvSpPr/>
            <p:nvPr/>
          </p:nvSpPr>
          <p:spPr>
            <a:xfrm>
              <a:off x="6380250" y="3795600"/>
              <a:ext cx="105875" cy="102550"/>
            </a:xfrm>
            <a:custGeom>
              <a:rect b="b" l="l" r="r" t="t"/>
              <a:pathLst>
                <a:path extrusionOk="0" h="4102" w="4235">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66"/>
            <p:cNvSpPr/>
            <p:nvPr/>
          </p:nvSpPr>
          <p:spPr>
            <a:xfrm>
              <a:off x="6405950" y="3826100"/>
              <a:ext cx="49275" cy="41525"/>
            </a:xfrm>
            <a:custGeom>
              <a:rect b="b" l="l" r="r" t="t"/>
              <a:pathLst>
                <a:path extrusionOk="0" h="1661" w="1971">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66"/>
            <p:cNvSpPr/>
            <p:nvPr/>
          </p:nvSpPr>
          <p:spPr>
            <a:xfrm>
              <a:off x="6565025" y="4489025"/>
              <a:ext cx="106475" cy="102575"/>
            </a:xfrm>
            <a:custGeom>
              <a:rect b="b" l="l" r="r" t="t"/>
              <a:pathLst>
                <a:path extrusionOk="0" h="4103" w="4259">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66"/>
            <p:cNvSpPr/>
            <p:nvPr/>
          </p:nvSpPr>
          <p:spPr>
            <a:xfrm>
              <a:off x="6590725" y="4519525"/>
              <a:ext cx="48975" cy="41475"/>
            </a:xfrm>
            <a:custGeom>
              <a:rect b="b" l="l" r="r" t="t"/>
              <a:pathLst>
                <a:path extrusionOk="0" h="1659" w="1959">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66"/>
            <p:cNvSpPr/>
            <p:nvPr/>
          </p:nvSpPr>
          <p:spPr>
            <a:xfrm>
              <a:off x="6653950" y="4057775"/>
              <a:ext cx="105250" cy="102850"/>
            </a:xfrm>
            <a:custGeom>
              <a:rect b="b" l="l" r="r" t="t"/>
              <a:pathLst>
                <a:path extrusionOk="0" h="4114" w="421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66"/>
            <p:cNvSpPr/>
            <p:nvPr/>
          </p:nvSpPr>
          <p:spPr>
            <a:xfrm>
              <a:off x="6679650" y="4088300"/>
              <a:ext cx="49250" cy="41500"/>
            </a:xfrm>
            <a:custGeom>
              <a:rect b="b" l="l" r="r" t="t"/>
              <a:pathLst>
                <a:path extrusionOk="0" h="1660" w="197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66"/>
            <p:cNvSpPr/>
            <p:nvPr/>
          </p:nvSpPr>
          <p:spPr>
            <a:xfrm>
              <a:off x="5631150" y="3510025"/>
              <a:ext cx="120100" cy="102925"/>
            </a:xfrm>
            <a:custGeom>
              <a:rect b="b" l="l" r="r" t="t"/>
              <a:pathLst>
                <a:path extrusionOk="0" h="4117" w="4804">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66"/>
            <p:cNvSpPr/>
            <p:nvPr/>
          </p:nvSpPr>
          <p:spPr>
            <a:xfrm>
              <a:off x="5672275" y="3540650"/>
              <a:ext cx="48425" cy="41525"/>
            </a:xfrm>
            <a:custGeom>
              <a:rect b="b" l="l" r="r" t="t"/>
              <a:pathLst>
                <a:path extrusionOk="0" h="1661" w="1937">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66"/>
            <p:cNvSpPr/>
            <p:nvPr/>
          </p:nvSpPr>
          <p:spPr>
            <a:xfrm>
              <a:off x="6059075" y="2542375"/>
              <a:ext cx="120400" cy="103150"/>
            </a:xfrm>
            <a:custGeom>
              <a:rect b="b" l="l" r="r" t="t"/>
              <a:pathLst>
                <a:path extrusionOk="0" h="4126" w="4816">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66"/>
            <p:cNvSpPr/>
            <p:nvPr/>
          </p:nvSpPr>
          <p:spPr>
            <a:xfrm>
              <a:off x="6100200" y="2573225"/>
              <a:ext cx="48425" cy="41525"/>
            </a:xfrm>
            <a:custGeom>
              <a:rect b="b" l="l" r="r" t="t"/>
              <a:pathLst>
                <a:path extrusionOk="0" h="1661" w="1937">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66"/>
            <p:cNvSpPr/>
            <p:nvPr/>
          </p:nvSpPr>
          <p:spPr>
            <a:xfrm>
              <a:off x="6406250" y="2262325"/>
              <a:ext cx="120100" cy="102850"/>
            </a:xfrm>
            <a:custGeom>
              <a:rect b="b" l="l" r="r" t="t"/>
              <a:pathLst>
                <a:path extrusionOk="0" h="4114" w="4804">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66"/>
            <p:cNvSpPr/>
            <p:nvPr/>
          </p:nvSpPr>
          <p:spPr>
            <a:xfrm>
              <a:off x="6447375" y="2293175"/>
              <a:ext cx="48425" cy="41450"/>
            </a:xfrm>
            <a:custGeom>
              <a:rect b="b" l="l" r="r" t="t"/>
              <a:pathLst>
                <a:path extrusionOk="0" h="1658" w="1937">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66"/>
            <p:cNvSpPr/>
            <p:nvPr/>
          </p:nvSpPr>
          <p:spPr>
            <a:xfrm>
              <a:off x="6528750" y="1840450"/>
              <a:ext cx="120075" cy="102850"/>
            </a:xfrm>
            <a:custGeom>
              <a:rect b="b" l="l" r="r" t="t"/>
              <a:pathLst>
                <a:path extrusionOk="0" h="4114" w="4803">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66"/>
            <p:cNvSpPr/>
            <p:nvPr/>
          </p:nvSpPr>
          <p:spPr>
            <a:xfrm>
              <a:off x="6576825" y="1871300"/>
              <a:ext cx="41450" cy="41450"/>
            </a:xfrm>
            <a:custGeom>
              <a:rect b="b" l="l" r="r" t="t"/>
              <a:pathLst>
                <a:path extrusionOk="0" h="1658" w="1658">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66"/>
            <p:cNvSpPr/>
            <p:nvPr/>
          </p:nvSpPr>
          <p:spPr>
            <a:xfrm>
              <a:off x="7234575" y="1435200"/>
              <a:ext cx="120100" cy="102850"/>
            </a:xfrm>
            <a:custGeom>
              <a:rect b="b" l="l" r="r" t="t"/>
              <a:pathLst>
                <a:path extrusionOk="0" h="4114" w="4804">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66"/>
            <p:cNvSpPr/>
            <p:nvPr/>
          </p:nvSpPr>
          <p:spPr>
            <a:xfrm>
              <a:off x="7282675" y="1466050"/>
              <a:ext cx="41450" cy="41475"/>
            </a:xfrm>
            <a:custGeom>
              <a:rect b="b" l="l" r="r" t="t"/>
              <a:pathLst>
                <a:path extrusionOk="0" h="1659" w="1658">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66"/>
            <p:cNvSpPr/>
            <p:nvPr/>
          </p:nvSpPr>
          <p:spPr>
            <a:xfrm>
              <a:off x="7114525" y="17990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66"/>
            <p:cNvSpPr/>
            <p:nvPr/>
          </p:nvSpPr>
          <p:spPr>
            <a:xfrm>
              <a:off x="7155650" y="1829875"/>
              <a:ext cx="48425" cy="41450"/>
            </a:xfrm>
            <a:custGeom>
              <a:rect b="b" l="l" r="r" t="t"/>
              <a:pathLst>
                <a:path extrusionOk="0" h="1658" w="1937">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66"/>
            <p:cNvSpPr/>
            <p:nvPr/>
          </p:nvSpPr>
          <p:spPr>
            <a:xfrm>
              <a:off x="5945675" y="1264625"/>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66"/>
            <p:cNvSpPr/>
            <p:nvPr/>
          </p:nvSpPr>
          <p:spPr>
            <a:xfrm>
              <a:off x="5986500" y="1295200"/>
              <a:ext cx="48400" cy="41525"/>
            </a:xfrm>
            <a:custGeom>
              <a:rect b="b" l="l" r="r" t="t"/>
              <a:pathLst>
                <a:path extrusionOk="0" h="1661" w="1936">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66"/>
            <p:cNvSpPr/>
            <p:nvPr/>
          </p:nvSpPr>
          <p:spPr>
            <a:xfrm>
              <a:off x="3967850" y="986125"/>
              <a:ext cx="120075" cy="103150"/>
            </a:xfrm>
            <a:custGeom>
              <a:rect b="b" l="l" r="r" t="t"/>
              <a:pathLst>
                <a:path extrusionOk="0" h="4126" w="4803">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66"/>
            <p:cNvSpPr/>
            <p:nvPr/>
          </p:nvSpPr>
          <p:spPr>
            <a:xfrm>
              <a:off x="4015625" y="1016975"/>
              <a:ext cx="41475" cy="41450"/>
            </a:xfrm>
            <a:custGeom>
              <a:rect b="b" l="l" r="r" t="t"/>
              <a:pathLst>
                <a:path extrusionOk="0" h="1658" w="1659">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66"/>
            <p:cNvSpPr/>
            <p:nvPr/>
          </p:nvSpPr>
          <p:spPr>
            <a:xfrm>
              <a:off x="3810600" y="947700"/>
              <a:ext cx="120075" cy="103175"/>
            </a:xfrm>
            <a:custGeom>
              <a:rect b="b" l="l" r="r" t="t"/>
              <a:pathLst>
                <a:path extrusionOk="0" h="4127" w="4803">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66"/>
            <p:cNvSpPr/>
            <p:nvPr/>
          </p:nvSpPr>
          <p:spPr>
            <a:xfrm>
              <a:off x="3858675" y="978550"/>
              <a:ext cx="41450" cy="41475"/>
            </a:xfrm>
            <a:custGeom>
              <a:rect b="b" l="l" r="r" t="t"/>
              <a:pathLst>
                <a:path extrusionOk="0" h="1659" w="1658">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66"/>
            <p:cNvSpPr/>
            <p:nvPr/>
          </p:nvSpPr>
          <p:spPr>
            <a:xfrm>
              <a:off x="3908875" y="1090125"/>
              <a:ext cx="102850" cy="88350"/>
            </a:xfrm>
            <a:custGeom>
              <a:rect b="b" l="l" r="r" t="t"/>
              <a:pathLst>
                <a:path extrusionOk="0" h="3534" w="4114">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66"/>
            <p:cNvSpPr/>
            <p:nvPr/>
          </p:nvSpPr>
          <p:spPr>
            <a:xfrm>
              <a:off x="3949700" y="1121000"/>
              <a:ext cx="31475" cy="26675"/>
            </a:xfrm>
            <a:custGeom>
              <a:rect b="b" l="l" r="r" t="t"/>
              <a:pathLst>
                <a:path extrusionOk="0" h="1067" w="1259">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66"/>
            <p:cNvSpPr/>
            <p:nvPr/>
          </p:nvSpPr>
          <p:spPr>
            <a:xfrm>
              <a:off x="4091550" y="910775"/>
              <a:ext cx="103150" cy="88375"/>
            </a:xfrm>
            <a:custGeom>
              <a:rect b="b" l="l" r="r" t="t"/>
              <a:pathLst>
                <a:path extrusionOk="0" h="3535" w="4126">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66"/>
            <p:cNvSpPr/>
            <p:nvPr/>
          </p:nvSpPr>
          <p:spPr>
            <a:xfrm>
              <a:off x="4137200" y="941675"/>
              <a:ext cx="26950" cy="26625"/>
            </a:xfrm>
            <a:custGeom>
              <a:rect b="b" l="l" r="r" t="t"/>
              <a:pathLst>
                <a:path extrusionOk="0" h="1065" w="1078">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66"/>
            <p:cNvSpPr/>
            <p:nvPr/>
          </p:nvSpPr>
          <p:spPr>
            <a:xfrm>
              <a:off x="5526825" y="1128850"/>
              <a:ext cx="120075" cy="102850"/>
            </a:xfrm>
            <a:custGeom>
              <a:rect b="b" l="l" r="r" t="t"/>
              <a:pathLst>
                <a:path extrusionOk="0" h="4114" w="4803">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66"/>
            <p:cNvSpPr/>
            <p:nvPr/>
          </p:nvSpPr>
          <p:spPr>
            <a:xfrm>
              <a:off x="5574900" y="1159700"/>
              <a:ext cx="41475" cy="41475"/>
            </a:xfrm>
            <a:custGeom>
              <a:rect b="b" l="l" r="r" t="t"/>
              <a:pathLst>
                <a:path extrusionOk="0" h="1659" w="1659">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66"/>
            <p:cNvSpPr/>
            <p:nvPr/>
          </p:nvSpPr>
          <p:spPr>
            <a:xfrm>
              <a:off x="6549300" y="1285200"/>
              <a:ext cx="120400" cy="102850"/>
            </a:xfrm>
            <a:custGeom>
              <a:rect b="b" l="l" r="r" t="t"/>
              <a:pathLst>
                <a:path extrusionOk="0" h="4114" w="4816">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66"/>
            <p:cNvSpPr/>
            <p:nvPr/>
          </p:nvSpPr>
          <p:spPr>
            <a:xfrm>
              <a:off x="6590425" y="1316050"/>
              <a:ext cx="48425" cy="41475"/>
            </a:xfrm>
            <a:custGeom>
              <a:rect b="b" l="l" r="r" t="t"/>
              <a:pathLst>
                <a:path extrusionOk="0" h="1659" w="1937">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66"/>
            <p:cNvSpPr/>
            <p:nvPr/>
          </p:nvSpPr>
          <p:spPr>
            <a:xfrm>
              <a:off x="3219375" y="1617800"/>
              <a:ext cx="120075" cy="102925"/>
            </a:xfrm>
            <a:custGeom>
              <a:rect b="b" l="l" r="r" t="t"/>
              <a:pathLst>
                <a:path extrusionOk="0" h="4117" w="4803">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66"/>
            <p:cNvSpPr/>
            <p:nvPr/>
          </p:nvSpPr>
          <p:spPr>
            <a:xfrm>
              <a:off x="3267150" y="1648725"/>
              <a:ext cx="41450" cy="41450"/>
            </a:xfrm>
            <a:custGeom>
              <a:rect b="b" l="l" r="r" t="t"/>
              <a:pathLst>
                <a:path extrusionOk="0" h="1658" w="1658">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66"/>
            <p:cNvSpPr/>
            <p:nvPr/>
          </p:nvSpPr>
          <p:spPr>
            <a:xfrm>
              <a:off x="4287500" y="14557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66"/>
            <p:cNvSpPr/>
            <p:nvPr/>
          </p:nvSpPr>
          <p:spPr>
            <a:xfrm>
              <a:off x="4335600" y="1486625"/>
              <a:ext cx="41450" cy="41450"/>
            </a:xfrm>
            <a:custGeom>
              <a:rect b="b" l="l" r="r" t="t"/>
              <a:pathLst>
                <a:path extrusionOk="0" h="1658" w="1658">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66"/>
            <p:cNvSpPr/>
            <p:nvPr/>
          </p:nvSpPr>
          <p:spPr>
            <a:xfrm>
              <a:off x="5316025" y="3027225"/>
              <a:ext cx="120100" cy="103075"/>
            </a:xfrm>
            <a:custGeom>
              <a:rect b="b" l="l" r="r" t="t"/>
              <a:pathLst>
                <a:path extrusionOk="0" h="4123" w="4804">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66"/>
            <p:cNvSpPr/>
            <p:nvPr/>
          </p:nvSpPr>
          <p:spPr>
            <a:xfrm>
              <a:off x="5363825" y="3058000"/>
              <a:ext cx="41450" cy="41450"/>
            </a:xfrm>
            <a:custGeom>
              <a:rect b="b" l="l" r="r" t="t"/>
              <a:pathLst>
                <a:path extrusionOk="0" h="1658" w="1658">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66"/>
            <p:cNvSpPr/>
            <p:nvPr/>
          </p:nvSpPr>
          <p:spPr>
            <a:xfrm>
              <a:off x="5252225" y="2094775"/>
              <a:ext cx="120075" cy="102850"/>
            </a:xfrm>
            <a:custGeom>
              <a:rect b="b" l="l" r="r" t="t"/>
              <a:pathLst>
                <a:path extrusionOk="0" h="4114" w="4803">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66"/>
            <p:cNvSpPr/>
            <p:nvPr/>
          </p:nvSpPr>
          <p:spPr>
            <a:xfrm>
              <a:off x="5300300" y="2125625"/>
              <a:ext cx="41475" cy="41475"/>
            </a:xfrm>
            <a:custGeom>
              <a:rect b="b" l="l" r="r" t="t"/>
              <a:pathLst>
                <a:path extrusionOk="0" h="1659" w="1659">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66"/>
            <p:cNvSpPr/>
            <p:nvPr/>
          </p:nvSpPr>
          <p:spPr>
            <a:xfrm>
              <a:off x="5798100" y="2508725"/>
              <a:ext cx="120375" cy="102925"/>
            </a:xfrm>
            <a:custGeom>
              <a:rect b="b" l="l" r="r" t="t"/>
              <a:pathLst>
                <a:path extrusionOk="0" h="4117" w="4815">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66"/>
            <p:cNvSpPr/>
            <p:nvPr/>
          </p:nvSpPr>
          <p:spPr>
            <a:xfrm>
              <a:off x="5839225" y="2539650"/>
              <a:ext cx="48400" cy="41450"/>
            </a:xfrm>
            <a:custGeom>
              <a:rect b="b" l="l" r="r" t="t"/>
              <a:pathLst>
                <a:path extrusionOk="0" h="1658" w="1936">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66"/>
            <p:cNvSpPr/>
            <p:nvPr/>
          </p:nvSpPr>
          <p:spPr>
            <a:xfrm>
              <a:off x="4906250" y="2323200"/>
              <a:ext cx="171500" cy="146925"/>
            </a:xfrm>
            <a:custGeom>
              <a:rect b="b" l="l" r="r" t="t"/>
              <a:pathLst>
                <a:path extrusionOk="0" h="5877" w="686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66"/>
            <p:cNvSpPr/>
            <p:nvPr/>
          </p:nvSpPr>
          <p:spPr>
            <a:xfrm>
              <a:off x="4961600" y="2353950"/>
              <a:ext cx="85300" cy="85325"/>
            </a:xfrm>
            <a:custGeom>
              <a:rect b="b" l="l" r="r" t="t"/>
              <a:pathLst>
                <a:path extrusionOk="0" h="3413" w="3412">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66"/>
            <p:cNvSpPr/>
            <p:nvPr/>
          </p:nvSpPr>
          <p:spPr>
            <a:xfrm>
              <a:off x="4807075" y="1778150"/>
              <a:ext cx="120375" cy="103150"/>
            </a:xfrm>
            <a:custGeom>
              <a:rect b="b" l="l" r="r" t="t"/>
              <a:pathLst>
                <a:path extrusionOk="0" h="4126" w="4815">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66"/>
            <p:cNvSpPr/>
            <p:nvPr/>
          </p:nvSpPr>
          <p:spPr>
            <a:xfrm>
              <a:off x="4848200" y="1809000"/>
              <a:ext cx="48400" cy="41525"/>
            </a:xfrm>
            <a:custGeom>
              <a:rect b="b" l="l" r="r" t="t"/>
              <a:pathLst>
                <a:path extrusionOk="0" h="1661" w="1936">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66"/>
            <p:cNvSpPr/>
            <p:nvPr/>
          </p:nvSpPr>
          <p:spPr>
            <a:xfrm>
              <a:off x="6138625" y="1702250"/>
              <a:ext cx="120375" cy="103150"/>
            </a:xfrm>
            <a:custGeom>
              <a:rect b="b" l="l" r="r" t="t"/>
              <a:pathLst>
                <a:path extrusionOk="0" h="4126" w="4815">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66"/>
            <p:cNvSpPr/>
            <p:nvPr/>
          </p:nvSpPr>
          <p:spPr>
            <a:xfrm>
              <a:off x="6179750" y="1733100"/>
              <a:ext cx="48400" cy="41525"/>
            </a:xfrm>
            <a:custGeom>
              <a:rect b="b" l="l" r="r" t="t"/>
              <a:pathLst>
                <a:path extrusionOk="0" h="1661" w="1936">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66"/>
            <p:cNvSpPr/>
            <p:nvPr/>
          </p:nvSpPr>
          <p:spPr>
            <a:xfrm>
              <a:off x="3911000" y="2124650"/>
              <a:ext cx="147000" cy="125900"/>
            </a:xfrm>
            <a:custGeom>
              <a:rect b="b" l="l" r="r" t="t"/>
              <a:pathLst>
                <a:path extrusionOk="0" h="5036" w="588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66"/>
            <p:cNvSpPr/>
            <p:nvPr/>
          </p:nvSpPr>
          <p:spPr>
            <a:xfrm>
              <a:off x="3952125" y="2155575"/>
              <a:ext cx="75325" cy="64275"/>
            </a:xfrm>
            <a:custGeom>
              <a:rect b="b" l="l" r="r" t="t"/>
              <a:pathLst>
                <a:path extrusionOk="0" h="2571" w="3013">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66"/>
            <p:cNvSpPr/>
            <p:nvPr/>
          </p:nvSpPr>
          <p:spPr>
            <a:xfrm>
              <a:off x="3674500" y="2074000"/>
              <a:ext cx="120100" cy="103075"/>
            </a:xfrm>
            <a:custGeom>
              <a:rect b="b" l="l" r="r" t="t"/>
              <a:pathLst>
                <a:path extrusionOk="0" h="4123" w="4804">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66"/>
            <p:cNvSpPr/>
            <p:nvPr/>
          </p:nvSpPr>
          <p:spPr>
            <a:xfrm>
              <a:off x="3722600" y="2104775"/>
              <a:ext cx="41450" cy="41450"/>
            </a:xfrm>
            <a:custGeom>
              <a:rect b="b" l="l" r="r" t="t"/>
              <a:pathLst>
                <a:path extrusionOk="0" h="1658" w="1658">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66"/>
            <p:cNvSpPr/>
            <p:nvPr/>
          </p:nvSpPr>
          <p:spPr>
            <a:xfrm>
              <a:off x="3946975" y="14557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66"/>
            <p:cNvSpPr/>
            <p:nvPr/>
          </p:nvSpPr>
          <p:spPr>
            <a:xfrm>
              <a:off x="3988200" y="1486925"/>
              <a:ext cx="48325" cy="41350"/>
            </a:xfrm>
            <a:custGeom>
              <a:rect b="b" l="l" r="r" t="t"/>
              <a:pathLst>
                <a:path extrusionOk="0" h="1654" w="1933">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66"/>
            <p:cNvSpPr/>
            <p:nvPr/>
          </p:nvSpPr>
          <p:spPr>
            <a:xfrm>
              <a:off x="3695075" y="1819575"/>
              <a:ext cx="120075" cy="103150"/>
            </a:xfrm>
            <a:custGeom>
              <a:rect b="b" l="l" r="r" t="t"/>
              <a:pathLst>
                <a:path extrusionOk="0" h="4126" w="4803">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66"/>
            <p:cNvSpPr/>
            <p:nvPr/>
          </p:nvSpPr>
          <p:spPr>
            <a:xfrm>
              <a:off x="3743150" y="1850425"/>
              <a:ext cx="41450" cy="41475"/>
            </a:xfrm>
            <a:custGeom>
              <a:rect b="b" l="l" r="r" t="t"/>
              <a:pathLst>
                <a:path extrusionOk="0" h="1659" w="1658">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66"/>
            <p:cNvSpPr/>
            <p:nvPr/>
          </p:nvSpPr>
          <p:spPr>
            <a:xfrm>
              <a:off x="2320275" y="1902450"/>
              <a:ext cx="120075" cy="103150"/>
            </a:xfrm>
            <a:custGeom>
              <a:rect b="b" l="l" r="r" t="t"/>
              <a:pathLst>
                <a:path extrusionOk="0" h="4126" w="4803">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66"/>
            <p:cNvSpPr/>
            <p:nvPr/>
          </p:nvSpPr>
          <p:spPr>
            <a:xfrm>
              <a:off x="2368350" y="1933300"/>
              <a:ext cx="41450" cy="41450"/>
            </a:xfrm>
            <a:custGeom>
              <a:rect b="b" l="l" r="r" t="t"/>
              <a:pathLst>
                <a:path extrusionOk="0" h="1658" w="1658">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66"/>
            <p:cNvSpPr/>
            <p:nvPr/>
          </p:nvSpPr>
          <p:spPr>
            <a:xfrm>
              <a:off x="2371375" y="1149525"/>
              <a:ext cx="120100" cy="10305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66"/>
            <p:cNvSpPr/>
            <p:nvPr/>
          </p:nvSpPr>
          <p:spPr>
            <a:xfrm>
              <a:off x="2419475" y="1180275"/>
              <a:ext cx="41450" cy="41450"/>
            </a:xfrm>
            <a:custGeom>
              <a:rect b="b" l="l" r="r" t="t"/>
              <a:pathLst>
                <a:path extrusionOk="0" h="1658" w="1658">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66"/>
            <p:cNvSpPr/>
            <p:nvPr/>
          </p:nvSpPr>
          <p:spPr>
            <a:xfrm>
              <a:off x="1965525" y="743275"/>
              <a:ext cx="120100" cy="102850"/>
            </a:xfrm>
            <a:custGeom>
              <a:rect b="b" l="l" r="r" t="t"/>
              <a:pathLst>
                <a:path extrusionOk="0" h="4114" w="4804">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66"/>
            <p:cNvSpPr/>
            <p:nvPr/>
          </p:nvSpPr>
          <p:spPr>
            <a:xfrm>
              <a:off x="2013325" y="774125"/>
              <a:ext cx="41450" cy="41450"/>
            </a:xfrm>
            <a:custGeom>
              <a:rect b="b" l="l" r="r" t="t"/>
              <a:pathLst>
                <a:path extrusionOk="0" h="1658" w="1658">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66"/>
            <p:cNvSpPr/>
            <p:nvPr/>
          </p:nvSpPr>
          <p:spPr>
            <a:xfrm>
              <a:off x="1650400" y="859700"/>
              <a:ext cx="120100" cy="103150"/>
            </a:xfrm>
            <a:custGeom>
              <a:rect b="b" l="l" r="r" t="t"/>
              <a:pathLst>
                <a:path extrusionOk="0" h="4126" w="4804">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66"/>
            <p:cNvSpPr/>
            <p:nvPr/>
          </p:nvSpPr>
          <p:spPr>
            <a:xfrm>
              <a:off x="1698200" y="890550"/>
              <a:ext cx="41450" cy="41475"/>
            </a:xfrm>
            <a:custGeom>
              <a:rect b="b" l="l" r="r" t="t"/>
              <a:pathLst>
                <a:path extrusionOk="0" h="1659" w="1658">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66"/>
            <p:cNvSpPr/>
            <p:nvPr/>
          </p:nvSpPr>
          <p:spPr>
            <a:xfrm>
              <a:off x="1564225" y="1128850"/>
              <a:ext cx="120075" cy="102850"/>
            </a:xfrm>
            <a:custGeom>
              <a:rect b="b" l="l" r="r" t="t"/>
              <a:pathLst>
                <a:path extrusionOk="0" h="4114" w="4803">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66"/>
            <p:cNvSpPr/>
            <p:nvPr/>
          </p:nvSpPr>
          <p:spPr>
            <a:xfrm>
              <a:off x="1612000" y="1159700"/>
              <a:ext cx="41450" cy="41475"/>
            </a:xfrm>
            <a:custGeom>
              <a:rect b="b" l="l" r="r" t="t"/>
              <a:pathLst>
                <a:path extrusionOk="0" h="1659" w="1658">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66"/>
            <p:cNvSpPr/>
            <p:nvPr/>
          </p:nvSpPr>
          <p:spPr>
            <a:xfrm>
              <a:off x="1259375" y="1031175"/>
              <a:ext cx="120100" cy="102850"/>
            </a:xfrm>
            <a:custGeom>
              <a:rect b="b" l="l" r="r" t="t"/>
              <a:pathLst>
                <a:path extrusionOk="0" h="4114" w="4804">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66"/>
            <p:cNvSpPr/>
            <p:nvPr/>
          </p:nvSpPr>
          <p:spPr>
            <a:xfrm>
              <a:off x="1307175" y="1062025"/>
              <a:ext cx="41450" cy="41450"/>
            </a:xfrm>
            <a:custGeom>
              <a:rect b="b" l="l" r="r" t="t"/>
              <a:pathLst>
                <a:path extrusionOk="0" h="1658" w="1658">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66"/>
            <p:cNvSpPr/>
            <p:nvPr/>
          </p:nvSpPr>
          <p:spPr>
            <a:xfrm>
              <a:off x="1437800" y="1312050"/>
              <a:ext cx="120100" cy="102925"/>
            </a:xfrm>
            <a:custGeom>
              <a:rect b="b" l="l" r="r" t="t"/>
              <a:pathLst>
                <a:path extrusionOk="0" h="4117" w="4804">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66"/>
            <p:cNvSpPr/>
            <p:nvPr/>
          </p:nvSpPr>
          <p:spPr>
            <a:xfrm>
              <a:off x="1485600" y="1342675"/>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66"/>
            <p:cNvSpPr/>
            <p:nvPr/>
          </p:nvSpPr>
          <p:spPr>
            <a:xfrm>
              <a:off x="1315025" y="1203175"/>
              <a:ext cx="120100" cy="102925"/>
            </a:xfrm>
            <a:custGeom>
              <a:rect b="b" l="l" r="r" t="t"/>
              <a:pathLst>
                <a:path extrusionOk="0" h="4117" w="4804">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66"/>
            <p:cNvSpPr/>
            <p:nvPr/>
          </p:nvSpPr>
          <p:spPr>
            <a:xfrm>
              <a:off x="1363125" y="1233800"/>
              <a:ext cx="41450" cy="41450"/>
            </a:xfrm>
            <a:custGeom>
              <a:rect b="b" l="l" r="r" t="t"/>
              <a:pathLst>
                <a:path extrusionOk="0" h="1658" w="1658">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66"/>
            <p:cNvSpPr/>
            <p:nvPr/>
          </p:nvSpPr>
          <p:spPr>
            <a:xfrm>
              <a:off x="2412800" y="797700"/>
              <a:ext cx="120100" cy="102850"/>
            </a:xfrm>
            <a:custGeom>
              <a:rect b="b" l="l" r="r" t="t"/>
              <a:pathLst>
                <a:path extrusionOk="0" h="4114" w="4804">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66"/>
            <p:cNvSpPr/>
            <p:nvPr/>
          </p:nvSpPr>
          <p:spPr>
            <a:xfrm>
              <a:off x="2460900" y="828550"/>
              <a:ext cx="41450" cy="41475"/>
            </a:xfrm>
            <a:custGeom>
              <a:rect b="b" l="l" r="r" t="t"/>
              <a:pathLst>
                <a:path extrusionOk="0" h="1659" w="1658">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66"/>
            <p:cNvSpPr/>
            <p:nvPr/>
          </p:nvSpPr>
          <p:spPr>
            <a:xfrm>
              <a:off x="3030350" y="1476350"/>
              <a:ext cx="120075" cy="103150"/>
            </a:xfrm>
            <a:custGeom>
              <a:rect b="b" l="l" r="r" t="t"/>
              <a:pathLst>
                <a:path extrusionOk="0" h="4126" w="4803">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66"/>
            <p:cNvSpPr/>
            <p:nvPr/>
          </p:nvSpPr>
          <p:spPr>
            <a:xfrm>
              <a:off x="3078125" y="1507500"/>
              <a:ext cx="41475" cy="41450"/>
            </a:xfrm>
            <a:custGeom>
              <a:rect b="b" l="l" r="r" t="t"/>
              <a:pathLst>
                <a:path extrusionOk="0" h="1658" w="1659">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66"/>
            <p:cNvSpPr/>
            <p:nvPr/>
          </p:nvSpPr>
          <p:spPr>
            <a:xfrm>
              <a:off x="2817750" y="1584900"/>
              <a:ext cx="120075" cy="103150"/>
            </a:xfrm>
            <a:custGeom>
              <a:rect b="b" l="l" r="r" t="t"/>
              <a:pathLst>
                <a:path extrusionOk="0" h="4126" w="4803">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66"/>
            <p:cNvSpPr/>
            <p:nvPr/>
          </p:nvSpPr>
          <p:spPr>
            <a:xfrm>
              <a:off x="2865825" y="1615750"/>
              <a:ext cx="41475" cy="41475"/>
            </a:xfrm>
            <a:custGeom>
              <a:rect b="b" l="l" r="r" t="t"/>
              <a:pathLst>
                <a:path extrusionOk="0" h="1659" w="1659">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66"/>
            <p:cNvSpPr/>
            <p:nvPr/>
          </p:nvSpPr>
          <p:spPr>
            <a:xfrm>
              <a:off x="2583075" y="1723100"/>
              <a:ext cx="120075" cy="102850"/>
            </a:xfrm>
            <a:custGeom>
              <a:rect b="b" l="l" r="r" t="t"/>
              <a:pathLst>
                <a:path extrusionOk="0" h="4114" w="4803">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66"/>
            <p:cNvSpPr/>
            <p:nvPr/>
          </p:nvSpPr>
          <p:spPr>
            <a:xfrm>
              <a:off x="2631150" y="1753950"/>
              <a:ext cx="41475" cy="41475"/>
            </a:xfrm>
            <a:custGeom>
              <a:rect b="b" l="l" r="r" t="t"/>
              <a:pathLst>
                <a:path extrusionOk="0" h="1659" w="1659">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66"/>
            <p:cNvSpPr/>
            <p:nvPr/>
          </p:nvSpPr>
          <p:spPr>
            <a:xfrm>
              <a:off x="1041650" y="2365850"/>
              <a:ext cx="120075" cy="103050"/>
            </a:xfrm>
            <a:custGeom>
              <a:rect b="b" l="l" r="r" t="t"/>
              <a:pathLst>
                <a:path extrusionOk="0" h="4122" w="4803">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66"/>
            <p:cNvSpPr/>
            <p:nvPr/>
          </p:nvSpPr>
          <p:spPr>
            <a:xfrm>
              <a:off x="1089725" y="2396600"/>
              <a:ext cx="41450" cy="41450"/>
            </a:xfrm>
            <a:custGeom>
              <a:rect b="b" l="l" r="r" t="t"/>
              <a:pathLst>
                <a:path extrusionOk="0" h="1658" w="1658">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66"/>
            <p:cNvSpPr/>
            <p:nvPr/>
          </p:nvSpPr>
          <p:spPr>
            <a:xfrm>
              <a:off x="1635600" y="1840450"/>
              <a:ext cx="120075" cy="102850"/>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66"/>
            <p:cNvSpPr/>
            <p:nvPr/>
          </p:nvSpPr>
          <p:spPr>
            <a:xfrm>
              <a:off x="1683675" y="1871300"/>
              <a:ext cx="41450" cy="41450"/>
            </a:xfrm>
            <a:custGeom>
              <a:rect b="b" l="l" r="r" t="t"/>
              <a:pathLst>
                <a:path extrusionOk="0" h="1658" w="1658">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66"/>
            <p:cNvSpPr/>
            <p:nvPr/>
          </p:nvSpPr>
          <p:spPr>
            <a:xfrm>
              <a:off x="1563925" y="1617800"/>
              <a:ext cx="120375" cy="102925"/>
            </a:xfrm>
            <a:custGeom>
              <a:rect b="b" l="l" r="r" t="t"/>
              <a:pathLst>
                <a:path extrusionOk="0" h="4117" w="4815">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66"/>
            <p:cNvSpPr/>
            <p:nvPr/>
          </p:nvSpPr>
          <p:spPr>
            <a:xfrm>
              <a:off x="1612000" y="1648725"/>
              <a:ext cx="41450" cy="41450"/>
            </a:xfrm>
            <a:custGeom>
              <a:rect b="b" l="l" r="r" t="t"/>
              <a:pathLst>
                <a:path extrusionOk="0" h="1658" w="1658">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66"/>
            <p:cNvSpPr/>
            <p:nvPr/>
          </p:nvSpPr>
          <p:spPr>
            <a:xfrm>
              <a:off x="1504650" y="2183975"/>
              <a:ext cx="151825" cy="130100"/>
            </a:xfrm>
            <a:custGeom>
              <a:rect b="b" l="l" r="r" t="t"/>
              <a:pathLst>
                <a:path extrusionOk="0" h="5204" w="6073">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66"/>
            <p:cNvSpPr/>
            <p:nvPr/>
          </p:nvSpPr>
          <p:spPr>
            <a:xfrm>
              <a:off x="1546075" y="2214850"/>
              <a:ext cx="79550" cy="68175"/>
            </a:xfrm>
            <a:custGeom>
              <a:rect b="b" l="l" r="r" t="t"/>
              <a:pathLst>
                <a:path extrusionOk="0" h="2727" w="3182">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66"/>
            <p:cNvSpPr/>
            <p:nvPr/>
          </p:nvSpPr>
          <p:spPr>
            <a:xfrm>
              <a:off x="716850" y="1861250"/>
              <a:ext cx="120075" cy="102925"/>
            </a:xfrm>
            <a:custGeom>
              <a:rect b="b" l="l" r="r" t="t"/>
              <a:pathLst>
                <a:path extrusionOk="0" h="4117" w="4803">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66"/>
            <p:cNvSpPr/>
            <p:nvPr/>
          </p:nvSpPr>
          <p:spPr>
            <a:xfrm>
              <a:off x="764925" y="1891875"/>
              <a:ext cx="41450" cy="41450"/>
            </a:xfrm>
            <a:custGeom>
              <a:rect b="b" l="l" r="r" t="t"/>
              <a:pathLst>
                <a:path extrusionOk="0" h="1658" w="1658">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66"/>
            <p:cNvSpPr/>
            <p:nvPr/>
          </p:nvSpPr>
          <p:spPr>
            <a:xfrm>
              <a:off x="340625" y="1402850"/>
              <a:ext cx="120100" cy="102850"/>
            </a:xfrm>
            <a:custGeom>
              <a:rect b="b" l="l" r="r" t="t"/>
              <a:pathLst>
                <a:path extrusionOk="0" h="4114" w="4804">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66"/>
            <p:cNvSpPr/>
            <p:nvPr/>
          </p:nvSpPr>
          <p:spPr>
            <a:xfrm>
              <a:off x="388425" y="1433400"/>
              <a:ext cx="41450" cy="41450"/>
            </a:xfrm>
            <a:custGeom>
              <a:rect b="b" l="l" r="r" t="t"/>
              <a:pathLst>
                <a:path extrusionOk="0" h="1658" w="1658">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66"/>
            <p:cNvSpPr/>
            <p:nvPr/>
          </p:nvSpPr>
          <p:spPr>
            <a:xfrm>
              <a:off x="1211300" y="1476350"/>
              <a:ext cx="120075" cy="103150"/>
            </a:xfrm>
            <a:custGeom>
              <a:rect b="b" l="l" r="r" t="t"/>
              <a:pathLst>
                <a:path extrusionOk="0" h="4126" w="4803">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66"/>
            <p:cNvSpPr/>
            <p:nvPr/>
          </p:nvSpPr>
          <p:spPr>
            <a:xfrm>
              <a:off x="1259375" y="1507500"/>
              <a:ext cx="41475" cy="41450"/>
            </a:xfrm>
            <a:custGeom>
              <a:rect b="b" l="l" r="r" t="t"/>
              <a:pathLst>
                <a:path extrusionOk="0" h="1658" w="1659">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66"/>
            <p:cNvSpPr/>
            <p:nvPr/>
          </p:nvSpPr>
          <p:spPr>
            <a:xfrm>
              <a:off x="1083075" y="1840450"/>
              <a:ext cx="120075" cy="102850"/>
            </a:xfrm>
            <a:custGeom>
              <a:rect b="b" l="l" r="r" t="t"/>
              <a:pathLst>
                <a:path extrusionOk="0" h="4114" w="4803">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66"/>
            <p:cNvSpPr/>
            <p:nvPr/>
          </p:nvSpPr>
          <p:spPr>
            <a:xfrm>
              <a:off x="1131150" y="1871300"/>
              <a:ext cx="41475" cy="41450"/>
            </a:xfrm>
            <a:custGeom>
              <a:rect b="b" l="l" r="r" t="t"/>
              <a:pathLst>
                <a:path extrusionOk="0" h="1658" w="1659">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66"/>
            <p:cNvSpPr/>
            <p:nvPr/>
          </p:nvSpPr>
          <p:spPr>
            <a:xfrm>
              <a:off x="1584775" y="2966650"/>
              <a:ext cx="120100" cy="102850"/>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66"/>
            <p:cNvSpPr/>
            <p:nvPr/>
          </p:nvSpPr>
          <p:spPr>
            <a:xfrm>
              <a:off x="1632875" y="2997500"/>
              <a:ext cx="41450" cy="41475"/>
            </a:xfrm>
            <a:custGeom>
              <a:rect b="b" l="l" r="r" t="t"/>
              <a:pathLst>
                <a:path extrusionOk="0" h="1659" w="1658">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66"/>
            <p:cNvSpPr/>
            <p:nvPr/>
          </p:nvSpPr>
          <p:spPr>
            <a:xfrm>
              <a:off x="1425725" y="3008100"/>
              <a:ext cx="120075" cy="102850"/>
            </a:xfrm>
            <a:custGeom>
              <a:rect b="b" l="l" r="r" t="t"/>
              <a:pathLst>
                <a:path extrusionOk="0" h="4114" w="4803">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66"/>
            <p:cNvSpPr/>
            <p:nvPr/>
          </p:nvSpPr>
          <p:spPr>
            <a:xfrm>
              <a:off x="1473800" y="3038950"/>
              <a:ext cx="41450" cy="41450"/>
            </a:xfrm>
            <a:custGeom>
              <a:rect b="b" l="l" r="r" t="t"/>
              <a:pathLst>
                <a:path extrusionOk="0" h="1658" w="1658">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66"/>
            <p:cNvSpPr/>
            <p:nvPr/>
          </p:nvSpPr>
          <p:spPr>
            <a:xfrm>
              <a:off x="1742050" y="3194300"/>
              <a:ext cx="120075" cy="102925"/>
            </a:xfrm>
            <a:custGeom>
              <a:rect b="b" l="l" r="r" t="t"/>
              <a:pathLst>
                <a:path extrusionOk="0" h="4117" w="4803">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66"/>
            <p:cNvSpPr/>
            <p:nvPr/>
          </p:nvSpPr>
          <p:spPr>
            <a:xfrm>
              <a:off x="1789825" y="3224925"/>
              <a:ext cx="41450" cy="41450"/>
            </a:xfrm>
            <a:custGeom>
              <a:rect b="b" l="l" r="r" t="t"/>
              <a:pathLst>
                <a:path extrusionOk="0" h="1658" w="1658">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66"/>
            <p:cNvSpPr/>
            <p:nvPr/>
          </p:nvSpPr>
          <p:spPr>
            <a:xfrm>
              <a:off x="2597975" y="4168450"/>
              <a:ext cx="120000" cy="102875"/>
            </a:xfrm>
            <a:custGeom>
              <a:rect b="b" l="l" r="r" t="t"/>
              <a:pathLst>
                <a:path extrusionOk="0" h="4115" w="480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66"/>
            <p:cNvSpPr/>
            <p:nvPr/>
          </p:nvSpPr>
          <p:spPr>
            <a:xfrm>
              <a:off x="2639025" y="4199325"/>
              <a:ext cx="48400" cy="41450"/>
            </a:xfrm>
            <a:custGeom>
              <a:rect b="b" l="l" r="r" t="t"/>
              <a:pathLst>
                <a:path extrusionOk="0" h="1658" w="1936">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66"/>
            <p:cNvSpPr/>
            <p:nvPr/>
          </p:nvSpPr>
          <p:spPr>
            <a:xfrm>
              <a:off x="2800500" y="3889925"/>
              <a:ext cx="120100" cy="102875"/>
            </a:xfrm>
            <a:custGeom>
              <a:rect b="b" l="l" r="r" t="t"/>
              <a:pathLst>
                <a:path extrusionOk="0" h="4115" w="4804">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66"/>
            <p:cNvSpPr/>
            <p:nvPr/>
          </p:nvSpPr>
          <p:spPr>
            <a:xfrm>
              <a:off x="2841650" y="3920775"/>
              <a:ext cx="48400" cy="41375"/>
            </a:xfrm>
            <a:custGeom>
              <a:rect b="b" l="l" r="r" t="t"/>
              <a:pathLst>
                <a:path extrusionOk="0" h="1655" w="1936">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66"/>
            <p:cNvSpPr/>
            <p:nvPr/>
          </p:nvSpPr>
          <p:spPr>
            <a:xfrm>
              <a:off x="3081750" y="818275"/>
              <a:ext cx="120400" cy="103150"/>
            </a:xfrm>
            <a:custGeom>
              <a:rect b="b" l="l" r="r" t="t"/>
              <a:pathLst>
                <a:path extrusionOk="0" h="4126" w="4816">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66"/>
            <p:cNvSpPr/>
            <p:nvPr/>
          </p:nvSpPr>
          <p:spPr>
            <a:xfrm>
              <a:off x="3129850" y="849125"/>
              <a:ext cx="41450" cy="41450"/>
            </a:xfrm>
            <a:custGeom>
              <a:rect b="b" l="l" r="r" t="t"/>
              <a:pathLst>
                <a:path extrusionOk="0" h="1658" w="1658">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66"/>
            <p:cNvSpPr/>
            <p:nvPr/>
          </p:nvSpPr>
          <p:spPr>
            <a:xfrm>
              <a:off x="3177925" y="1190950"/>
              <a:ext cx="120100" cy="103050"/>
            </a:xfrm>
            <a:custGeom>
              <a:rect b="b" l="l" r="r" t="t"/>
              <a:pathLst>
                <a:path extrusionOk="0" h="4122" w="4804">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66"/>
            <p:cNvSpPr/>
            <p:nvPr/>
          </p:nvSpPr>
          <p:spPr>
            <a:xfrm>
              <a:off x="3226025" y="1221700"/>
              <a:ext cx="41450" cy="41450"/>
            </a:xfrm>
            <a:custGeom>
              <a:rect b="b" l="l" r="r" t="t"/>
              <a:pathLst>
                <a:path extrusionOk="0" h="1658" w="1658">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66"/>
            <p:cNvSpPr/>
            <p:nvPr/>
          </p:nvSpPr>
          <p:spPr>
            <a:xfrm>
              <a:off x="2412800" y="4488725"/>
              <a:ext cx="120100" cy="102850"/>
            </a:xfrm>
            <a:custGeom>
              <a:rect b="b" l="l" r="r" t="t"/>
              <a:pathLst>
                <a:path extrusionOk="0" h="4114" w="4804">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66"/>
            <p:cNvSpPr/>
            <p:nvPr/>
          </p:nvSpPr>
          <p:spPr>
            <a:xfrm>
              <a:off x="2460900" y="4519575"/>
              <a:ext cx="41450" cy="41450"/>
            </a:xfrm>
            <a:custGeom>
              <a:rect b="b" l="l" r="r" t="t"/>
              <a:pathLst>
                <a:path extrusionOk="0" h="1658" w="1658">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66"/>
            <p:cNvSpPr/>
            <p:nvPr/>
          </p:nvSpPr>
          <p:spPr>
            <a:xfrm>
              <a:off x="2205050" y="4762100"/>
              <a:ext cx="120075" cy="102875"/>
            </a:xfrm>
            <a:custGeom>
              <a:rect b="b" l="l" r="r" t="t"/>
              <a:pathLst>
                <a:path extrusionOk="0" h="4115" w="4803">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66"/>
            <p:cNvSpPr/>
            <p:nvPr/>
          </p:nvSpPr>
          <p:spPr>
            <a:xfrm>
              <a:off x="2246175" y="4792975"/>
              <a:ext cx="48425" cy="41450"/>
            </a:xfrm>
            <a:custGeom>
              <a:rect b="b" l="l" r="r" t="t"/>
              <a:pathLst>
                <a:path extrusionOk="0" h="1658" w="1937">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66"/>
            <p:cNvSpPr/>
            <p:nvPr/>
          </p:nvSpPr>
          <p:spPr>
            <a:xfrm>
              <a:off x="2157575" y="4159525"/>
              <a:ext cx="106475" cy="91225"/>
            </a:xfrm>
            <a:custGeom>
              <a:rect b="b" l="l" r="r" t="t"/>
              <a:pathLst>
                <a:path extrusionOk="0" h="3649" w="4259">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66"/>
            <p:cNvSpPr/>
            <p:nvPr/>
          </p:nvSpPr>
          <p:spPr>
            <a:xfrm>
              <a:off x="2198400" y="4189950"/>
              <a:ext cx="35100" cy="29875"/>
            </a:xfrm>
            <a:custGeom>
              <a:rect b="b" l="l" r="r" t="t"/>
              <a:pathLst>
                <a:path extrusionOk="0" h="1195" w="1404">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66"/>
            <p:cNvSpPr/>
            <p:nvPr/>
          </p:nvSpPr>
          <p:spPr>
            <a:xfrm>
              <a:off x="2467250" y="3721450"/>
              <a:ext cx="123700" cy="105925"/>
            </a:xfrm>
            <a:custGeom>
              <a:rect b="b" l="l" r="r" t="t"/>
              <a:pathLst>
                <a:path extrusionOk="0" h="4237" w="4948">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66"/>
            <p:cNvSpPr/>
            <p:nvPr/>
          </p:nvSpPr>
          <p:spPr>
            <a:xfrm>
              <a:off x="2508075" y="3752350"/>
              <a:ext cx="52350" cy="44500"/>
            </a:xfrm>
            <a:custGeom>
              <a:rect b="b" l="l" r="r" t="t"/>
              <a:pathLst>
                <a:path extrusionOk="0" h="1780" w="2094">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66"/>
            <p:cNvSpPr/>
            <p:nvPr/>
          </p:nvSpPr>
          <p:spPr>
            <a:xfrm>
              <a:off x="4442950" y="1944400"/>
              <a:ext cx="167875" cy="144050"/>
            </a:xfrm>
            <a:custGeom>
              <a:rect b="b" l="l" r="r" t="t"/>
              <a:pathLst>
                <a:path extrusionOk="0" h="5762" w="6715">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66"/>
            <p:cNvSpPr/>
            <p:nvPr/>
          </p:nvSpPr>
          <p:spPr>
            <a:xfrm>
              <a:off x="4484075" y="1975325"/>
              <a:ext cx="96200" cy="82375"/>
            </a:xfrm>
            <a:custGeom>
              <a:rect b="b" l="l" r="r" t="t"/>
              <a:pathLst>
                <a:path extrusionOk="0" h="3295" w="3848">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66"/>
            <p:cNvSpPr/>
            <p:nvPr/>
          </p:nvSpPr>
          <p:spPr>
            <a:xfrm>
              <a:off x="4198000" y="2611725"/>
              <a:ext cx="99825" cy="85800"/>
            </a:xfrm>
            <a:custGeom>
              <a:rect b="b" l="l" r="r" t="t"/>
              <a:pathLst>
                <a:path extrusionOk="0" h="3432" w="3993">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66"/>
            <p:cNvSpPr/>
            <p:nvPr/>
          </p:nvSpPr>
          <p:spPr>
            <a:xfrm>
              <a:off x="4238825" y="2642475"/>
              <a:ext cx="28150" cy="24400"/>
            </a:xfrm>
            <a:custGeom>
              <a:rect b="b" l="l" r="r" t="t"/>
              <a:pathLst>
                <a:path extrusionOk="0" h="976" w="1126">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66"/>
            <p:cNvSpPr/>
            <p:nvPr/>
          </p:nvSpPr>
          <p:spPr>
            <a:xfrm>
              <a:off x="4451125" y="2729175"/>
              <a:ext cx="127950" cy="109575"/>
            </a:xfrm>
            <a:custGeom>
              <a:rect b="b" l="l" r="r" t="t"/>
              <a:pathLst>
                <a:path extrusionOk="0" h="4383" w="5118">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66"/>
            <p:cNvSpPr/>
            <p:nvPr/>
          </p:nvSpPr>
          <p:spPr>
            <a:xfrm>
              <a:off x="4491950" y="2759800"/>
              <a:ext cx="56275" cy="48275"/>
            </a:xfrm>
            <a:custGeom>
              <a:rect b="b" l="l" r="r" t="t"/>
              <a:pathLst>
                <a:path extrusionOk="0" h="1931" w="2251">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66"/>
            <p:cNvSpPr/>
            <p:nvPr/>
          </p:nvSpPr>
          <p:spPr>
            <a:xfrm>
              <a:off x="4352525" y="2885400"/>
              <a:ext cx="99825" cy="85525"/>
            </a:xfrm>
            <a:custGeom>
              <a:rect b="b" l="l" r="r" t="t"/>
              <a:pathLst>
                <a:path extrusionOk="0" h="3421" w="3993">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66"/>
            <p:cNvSpPr/>
            <p:nvPr/>
          </p:nvSpPr>
          <p:spPr>
            <a:xfrm>
              <a:off x="4393350" y="2916150"/>
              <a:ext cx="28450" cy="24175"/>
            </a:xfrm>
            <a:custGeom>
              <a:rect b="b" l="l" r="r" t="t"/>
              <a:pathLst>
                <a:path extrusionOk="0" h="967" w="1138">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66"/>
            <p:cNvSpPr/>
            <p:nvPr/>
          </p:nvSpPr>
          <p:spPr>
            <a:xfrm>
              <a:off x="4567550" y="2743950"/>
              <a:ext cx="121600" cy="104175"/>
            </a:xfrm>
            <a:custGeom>
              <a:rect b="b" l="l" r="r" t="t"/>
              <a:pathLst>
                <a:path extrusionOk="0" h="4167" w="4864">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66"/>
            <p:cNvSpPr/>
            <p:nvPr/>
          </p:nvSpPr>
          <p:spPr>
            <a:xfrm>
              <a:off x="4608675" y="2774925"/>
              <a:ext cx="49625" cy="42550"/>
            </a:xfrm>
            <a:custGeom>
              <a:rect b="b" l="l" r="r" t="t"/>
              <a:pathLst>
                <a:path extrusionOk="0" h="1702" w="1985">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66"/>
            <p:cNvSpPr/>
            <p:nvPr/>
          </p:nvSpPr>
          <p:spPr>
            <a:xfrm>
              <a:off x="4624400" y="2893350"/>
              <a:ext cx="100125" cy="85725"/>
            </a:xfrm>
            <a:custGeom>
              <a:rect b="b" l="l" r="r" t="t"/>
              <a:pathLst>
                <a:path extrusionOk="0" h="3429" w="4005">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66"/>
            <p:cNvSpPr/>
            <p:nvPr/>
          </p:nvSpPr>
          <p:spPr>
            <a:xfrm>
              <a:off x="4665525" y="2924325"/>
              <a:ext cx="28150" cy="24175"/>
            </a:xfrm>
            <a:custGeom>
              <a:rect b="b" l="l" r="r" t="t"/>
              <a:pathLst>
                <a:path extrusionOk="0" h="967" w="1126">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66"/>
            <p:cNvSpPr/>
            <p:nvPr/>
          </p:nvSpPr>
          <p:spPr>
            <a:xfrm>
              <a:off x="4731150" y="2864625"/>
              <a:ext cx="100125" cy="85725"/>
            </a:xfrm>
            <a:custGeom>
              <a:rect b="b" l="l" r="r" t="t"/>
              <a:pathLst>
                <a:path extrusionOk="0" h="3429" w="4005">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66"/>
            <p:cNvSpPr/>
            <p:nvPr/>
          </p:nvSpPr>
          <p:spPr>
            <a:xfrm>
              <a:off x="4776525" y="2895300"/>
              <a:ext cx="24225" cy="24200"/>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66"/>
            <p:cNvSpPr/>
            <p:nvPr/>
          </p:nvSpPr>
          <p:spPr>
            <a:xfrm>
              <a:off x="4804050" y="2960725"/>
              <a:ext cx="100125" cy="85500"/>
            </a:xfrm>
            <a:custGeom>
              <a:rect b="b" l="l" r="r" t="t"/>
              <a:pathLst>
                <a:path extrusionOk="0" h="3420" w="4005">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66"/>
            <p:cNvSpPr/>
            <p:nvPr/>
          </p:nvSpPr>
          <p:spPr>
            <a:xfrm>
              <a:off x="4845175" y="2991450"/>
              <a:ext cx="28150" cy="24175"/>
            </a:xfrm>
            <a:custGeom>
              <a:rect b="b" l="l" r="r" t="t"/>
              <a:pathLst>
                <a:path extrusionOk="0" h="967" w="1126">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66"/>
            <p:cNvSpPr/>
            <p:nvPr/>
          </p:nvSpPr>
          <p:spPr>
            <a:xfrm>
              <a:off x="4539725" y="2972825"/>
              <a:ext cx="99825" cy="85500"/>
            </a:xfrm>
            <a:custGeom>
              <a:rect b="b" l="l" r="r" t="t"/>
              <a:pathLst>
                <a:path extrusionOk="0" h="3420" w="3993">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66"/>
            <p:cNvSpPr/>
            <p:nvPr/>
          </p:nvSpPr>
          <p:spPr>
            <a:xfrm>
              <a:off x="4580550" y="3003550"/>
              <a:ext cx="28450" cy="24425"/>
            </a:xfrm>
            <a:custGeom>
              <a:rect b="b" l="l" r="r" t="t"/>
              <a:pathLst>
                <a:path extrusionOk="0" h="977" w="1138">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66"/>
            <p:cNvSpPr/>
            <p:nvPr/>
          </p:nvSpPr>
          <p:spPr>
            <a:xfrm>
              <a:off x="4575400" y="3117975"/>
              <a:ext cx="100125" cy="85800"/>
            </a:xfrm>
            <a:custGeom>
              <a:rect b="b" l="l" r="r" t="t"/>
              <a:pathLst>
                <a:path extrusionOk="0" h="3432" w="4005">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66"/>
            <p:cNvSpPr/>
            <p:nvPr/>
          </p:nvSpPr>
          <p:spPr>
            <a:xfrm>
              <a:off x="4616550" y="3148725"/>
              <a:ext cx="28150" cy="24400"/>
            </a:xfrm>
            <a:custGeom>
              <a:rect b="b" l="l" r="r" t="t"/>
              <a:pathLst>
                <a:path extrusionOk="0" h="976" w="1126">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66"/>
            <p:cNvSpPr/>
            <p:nvPr/>
          </p:nvSpPr>
          <p:spPr>
            <a:xfrm>
              <a:off x="4443550" y="3075025"/>
              <a:ext cx="100025" cy="85500"/>
            </a:xfrm>
            <a:custGeom>
              <a:rect b="b" l="l" r="r" t="t"/>
              <a:pathLst>
                <a:path extrusionOk="0" h="3420" w="4001">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66"/>
            <p:cNvSpPr/>
            <p:nvPr/>
          </p:nvSpPr>
          <p:spPr>
            <a:xfrm>
              <a:off x="4488625" y="3105775"/>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66"/>
            <p:cNvSpPr/>
            <p:nvPr/>
          </p:nvSpPr>
          <p:spPr>
            <a:xfrm>
              <a:off x="5032375" y="2599625"/>
              <a:ext cx="99825" cy="85800"/>
            </a:xfrm>
            <a:custGeom>
              <a:rect b="b" l="l" r="r" t="t"/>
              <a:pathLst>
                <a:path extrusionOk="0" h="3432" w="3993">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66"/>
            <p:cNvSpPr/>
            <p:nvPr/>
          </p:nvSpPr>
          <p:spPr>
            <a:xfrm>
              <a:off x="5077425" y="2630375"/>
              <a:ext cx="24225" cy="24225"/>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66"/>
            <p:cNvSpPr/>
            <p:nvPr/>
          </p:nvSpPr>
          <p:spPr>
            <a:xfrm>
              <a:off x="5066850" y="2948625"/>
              <a:ext cx="100125" cy="85800"/>
            </a:xfrm>
            <a:custGeom>
              <a:rect b="b" l="l" r="r" t="t"/>
              <a:pathLst>
                <a:path extrusionOk="0" h="3432" w="4005">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66"/>
            <p:cNvSpPr/>
            <p:nvPr/>
          </p:nvSpPr>
          <p:spPr>
            <a:xfrm>
              <a:off x="5107975" y="2979350"/>
              <a:ext cx="28150" cy="24325"/>
            </a:xfrm>
            <a:custGeom>
              <a:rect b="b" l="l" r="r" t="t"/>
              <a:pathLst>
                <a:path extrusionOk="0" h="973" w="1126">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66"/>
            <p:cNvSpPr/>
            <p:nvPr/>
          </p:nvSpPr>
          <p:spPr>
            <a:xfrm>
              <a:off x="5066850" y="3036025"/>
              <a:ext cx="100125" cy="85800"/>
            </a:xfrm>
            <a:custGeom>
              <a:rect b="b" l="l" r="r" t="t"/>
              <a:pathLst>
                <a:path extrusionOk="0" h="3432" w="4005">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66"/>
            <p:cNvSpPr/>
            <p:nvPr/>
          </p:nvSpPr>
          <p:spPr>
            <a:xfrm>
              <a:off x="5107975" y="3066750"/>
              <a:ext cx="28150" cy="24175"/>
            </a:xfrm>
            <a:custGeom>
              <a:rect b="b" l="l" r="r" t="t"/>
              <a:pathLst>
                <a:path extrusionOk="0" h="967" w="1126">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66"/>
            <p:cNvSpPr/>
            <p:nvPr/>
          </p:nvSpPr>
          <p:spPr>
            <a:xfrm>
              <a:off x="5189625" y="3312725"/>
              <a:ext cx="99825" cy="85825"/>
            </a:xfrm>
            <a:custGeom>
              <a:rect b="b" l="l" r="r" t="t"/>
              <a:pathLst>
                <a:path extrusionOk="0" h="3433" w="3993">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66"/>
            <p:cNvSpPr/>
            <p:nvPr/>
          </p:nvSpPr>
          <p:spPr>
            <a:xfrm>
              <a:off x="5230450" y="3343475"/>
              <a:ext cx="28450" cy="24300"/>
            </a:xfrm>
            <a:custGeom>
              <a:rect b="b" l="l" r="r" t="t"/>
              <a:pathLst>
                <a:path extrusionOk="0" h="972" w="1138">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66"/>
            <p:cNvSpPr/>
            <p:nvPr/>
          </p:nvSpPr>
          <p:spPr>
            <a:xfrm>
              <a:off x="5428525" y="2960725"/>
              <a:ext cx="100125" cy="85500"/>
            </a:xfrm>
            <a:custGeom>
              <a:rect b="b" l="l" r="r" t="t"/>
              <a:pathLst>
                <a:path extrusionOk="0" h="3420" w="4005">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66"/>
            <p:cNvSpPr/>
            <p:nvPr/>
          </p:nvSpPr>
          <p:spPr>
            <a:xfrm>
              <a:off x="5469675" y="2991450"/>
              <a:ext cx="28150" cy="24125"/>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66"/>
            <p:cNvSpPr/>
            <p:nvPr/>
          </p:nvSpPr>
          <p:spPr>
            <a:xfrm>
              <a:off x="5565225" y="3091050"/>
              <a:ext cx="100125" cy="85525"/>
            </a:xfrm>
            <a:custGeom>
              <a:rect b="b" l="l" r="r" t="t"/>
              <a:pathLst>
                <a:path extrusionOk="0" h="3421" w="4005">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66"/>
            <p:cNvSpPr/>
            <p:nvPr/>
          </p:nvSpPr>
          <p:spPr>
            <a:xfrm>
              <a:off x="5606350" y="3121800"/>
              <a:ext cx="28150" cy="24175"/>
            </a:xfrm>
            <a:custGeom>
              <a:rect b="b" l="l" r="r" t="t"/>
              <a:pathLst>
                <a:path extrusionOk="0" h="967" w="1126">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66"/>
            <p:cNvSpPr/>
            <p:nvPr/>
          </p:nvSpPr>
          <p:spPr>
            <a:xfrm>
              <a:off x="5622075" y="3238500"/>
              <a:ext cx="99825" cy="85650"/>
            </a:xfrm>
            <a:custGeom>
              <a:rect b="b" l="l" r="r" t="t"/>
              <a:pathLst>
                <a:path extrusionOk="0" h="3426" w="3993">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66"/>
            <p:cNvSpPr/>
            <p:nvPr/>
          </p:nvSpPr>
          <p:spPr>
            <a:xfrm>
              <a:off x="5667150" y="3269075"/>
              <a:ext cx="24225" cy="24225"/>
            </a:xfrm>
            <a:custGeom>
              <a:rect b="b" l="l" r="r" t="t"/>
              <a:pathLst>
                <a:path extrusionOk="0" h="969" w="969">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66"/>
            <p:cNvSpPr/>
            <p:nvPr/>
          </p:nvSpPr>
          <p:spPr>
            <a:xfrm>
              <a:off x="5773600" y="3238400"/>
              <a:ext cx="99825" cy="85750"/>
            </a:xfrm>
            <a:custGeom>
              <a:rect b="b" l="l" r="r" t="t"/>
              <a:pathLst>
                <a:path extrusionOk="0" h="3430" w="3993">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66"/>
            <p:cNvSpPr/>
            <p:nvPr/>
          </p:nvSpPr>
          <p:spPr>
            <a:xfrm>
              <a:off x="5814425" y="3269375"/>
              <a:ext cx="28450" cy="24125"/>
            </a:xfrm>
            <a:custGeom>
              <a:rect b="b" l="l" r="r" t="t"/>
              <a:pathLst>
                <a:path extrusionOk="0" h="965" w="1138">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66"/>
            <p:cNvSpPr/>
            <p:nvPr/>
          </p:nvSpPr>
          <p:spPr>
            <a:xfrm>
              <a:off x="4861800" y="2144800"/>
              <a:ext cx="99825" cy="85800"/>
            </a:xfrm>
            <a:custGeom>
              <a:rect b="b" l="l" r="r" t="t"/>
              <a:pathLst>
                <a:path extrusionOk="0" h="3432" w="3993">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66"/>
            <p:cNvSpPr/>
            <p:nvPr/>
          </p:nvSpPr>
          <p:spPr>
            <a:xfrm>
              <a:off x="4902625" y="2175525"/>
              <a:ext cx="28450" cy="24175"/>
            </a:xfrm>
            <a:custGeom>
              <a:rect b="b" l="l" r="r" t="t"/>
              <a:pathLst>
                <a:path extrusionOk="0" h="967" w="1138">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66"/>
            <p:cNvSpPr/>
            <p:nvPr/>
          </p:nvSpPr>
          <p:spPr>
            <a:xfrm>
              <a:off x="4295075" y="2677125"/>
              <a:ext cx="99825" cy="85725"/>
            </a:xfrm>
            <a:custGeom>
              <a:rect b="b" l="l" r="r" t="t"/>
              <a:pathLst>
                <a:path extrusionOk="0" h="3429" w="3993">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66"/>
            <p:cNvSpPr/>
            <p:nvPr/>
          </p:nvSpPr>
          <p:spPr>
            <a:xfrm>
              <a:off x="4336200" y="2707800"/>
              <a:ext cx="28150" cy="24400"/>
            </a:xfrm>
            <a:custGeom>
              <a:rect b="b" l="l" r="r" t="t"/>
              <a:pathLst>
                <a:path extrusionOk="0" h="976" w="1126">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66"/>
            <p:cNvSpPr/>
            <p:nvPr/>
          </p:nvSpPr>
          <p:spPr>
            <a:xfrm>
              <a:off x="4185900" y="2718475"/>
              <a:ext cx="99825" cy="85800"/>
            </a:xfrm>
            <a:custGeom>
              <a:rect b="b" l="l" r="r" t="t"/>
              <a:pathLst>
                <a:path extrusionOk="0" h="3432" w="3993">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66"/>
            <p:cNvSpPr/>
            <p:nvPr/>
          </p:nvSpPr>
          <p:spPr>
            <a:xfrm>
              <a:off x="4226725" y="2749500"/>
              <a:ext cx="28150" cy="24125"/>
            </a:xfrm>
            <a:custGeom>
              <a:rect b="b" l="l" r="r" t="t"/>
              <a:pathLst>
                <a:path extrusionOk="0" h="965" w="1126">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66"/>
            <p:cNvSpPr/>
            <p:nvPr/>
          </p:nvSpPr>
          <p:spPr>
            <a:xfrm>
              <a:off x="5284575" y="2463225"/>
              <a:ext cx="99825" cy="85825"/>
            </a:xfrm>
            <a:custGeom>
              <a:rect b="b" l="l" r="r" t="t"/>
              <a:pathLst>
                <a:path extrusionOk="0" h="3433" w="3993">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66"/>
            <p:cNvSpPr/>
            <p:nvPr/>
          </p:nvSpPr>
          <p:spPr>
            <a:xfrm>
              <a:off x="5329650" y="2493975"/>
              <a:ext cx="24225" cy="24225"/>
            </a:xfrm>
            <a:custGeom>
              <a:rect b="b" l="l" r="r" t="t"/>
              <a:pathLst>
                <a:path extrusionOk="0" h="969" w="969">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66"/>
            <p:cNvSpPr/>
            <p:nvPr/>
          </p:nvSpPr>
          <p:spPr>
            <a:xfrm>
              <a:off x="5140625" y="1833850"/>
              <a:ext cx="135225" cy="116100"/>
            </a:xfrm>
            <a:custGeom>
              <a:rect b="b" l="l" r="r" t="t"/>
              <a:pathLst>
                <a:path extrusionOk="0" h="4644" w="5409">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66"/>
            <p:cNvSpPr/>
            <p:nvPr/>
          </p:nvSpPr>
          <p:spPr>
            <a:xfrm>
              <a:off x="5190825" y="1864650"/>
              <a:ext cx="54475" cy="54450"/>
            </a:xfrm>
            <a:custGeom>
              <a:rect b="b" l="l" r="r" t="t"/>
              <a:pathLst>
                <a:path extrusionOk="0" h="2178" w="2179">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66"/>
            <p:cNvSpPr/>
            <p:nvPr/>
          </p:nvSpPr>
          <p:spPr>
            <a:xfrm>
              <a:off x="5543150" y="1497350"/>
              <a:ext cx="127950" cy="109350"/>
            </a:xfrm>
            <a:custGeom>
              <a:rect b="b" l="l" r="r" t="t"/>
              <a:pathLst>
                <a:path extrusionOk="0" h="4374" w="5118">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66"/>
            <p:cNvSpPr/>
            <p:nvPr/>
          </p:nvSpPr>
          <p:spPr>
            <a:xfrm>
              <a:off x="5592150" y="1528050"/>
              <a:ext cx="48100" cy="48125"/>
            </a:xfrm>
            <a:custGeom>
              <a:rect b="b" l="l" r="r" t="t"/>
              <a:pathLst>
                <a:path extrusionOk="0" h="1925" w="1924">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66"/>
            <p:cNvSpPr/>
            <p:nvPr/>
          </p:nvSpPr>
          <p:spPr>
            <a:xfrm>
              <a:off x="5727925" y="2045500"/>
              <a:ext cx="158500" cy="135800"/>
            </a:xfrm>
            <a:custGeom>
              <a:rect b="b" l="l" r="r" t="t"/>
              <a:pathLst>
                <a:path extrusionOk="0" h="5432" w="634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66"/>
            <p:cNvSpPr/>
            <p:nvPr/>
          </p:nvSpPr>
          <p:spPr>
            <a:xfrm>
              <a:off x="5768750" y="2076350"/>
              <a:ext cx="86825" cy="74400"/>
            </a:xfrm>
            <a:custGeom>
              <a:rect b="b" l="l" r="r" t="t"/>
              <a:pathLst>
                <a:path extrusionOk="0" h="2976" w="3473">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66"/>
            <p:cNvSpPr/>
            <p:nvPr/>
          </p:nvSpPr>
          <p:spPr>
            <a:xfrm>
              <a:off x="5610000" y="2765350"/>
              <a:ext cx="99800" cy="85500"/>
            </a:xfrm>
            <a:custGeom>
              <a:rect b="b" l="l" r="r" t="t"/>
              <a:pathLst>
                <a:path extrusionOk="0" h="3420" w="3992">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66"/>
            <p:cNvSpPr/>
            <p:nvPr/>
          </p:nvSpPr>
          <p:spPr>
            <a:xfrm>
              <a:off x="5655050" y="2796100"/>
              <a:ext cx="24225" cy="24225"/>
            </a:xfrm>
            <a:custGeom>
              <a:rect b="b" l="l" r="r" t="t"/>
              <a:pathLst>
                <a:path extrusionOk="0" h="969"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66"/>
            <p:cNvSpPr/>
            <p:nvPr/>
          </p:nvSpPr>
          <p:spPr>
            <a:xfrm>
              <a:off x="5773600" y="2997000"/>
              <a:ext cx="99825" cy="85500"/>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66"/>
            <p:cNvSpPr/>
            <p:nvPr/>
          </p:nvSpPr>
          <p:spPr>
            <a:xfrm>
              <a:off x="5814425" y="3027750"/>
              <a:ext cx="28450" cy="24175"/>
            </a:xfrm>
            <a:custGeom>
              <a:rect b="b" l="l" r="r" t="t"/>
              <a:pathLst>
                <a:path extrusionOk="0" h="967" w="1138">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66"/>
            <p:cNvSpPr/>
            <p:nvPr/>
          </p:nvSpPr>
          <p:spPr>
            <a:xfrm>
              <a:off x="6082975" y="2753250"/>
              <a:ext cx="99825" cy="85500"/>
            </a:xfrm>
            <a:custGeom>
              <a:rect b="b" l="l" r="r" t="t"/>
              <a:pathLst>
                <a:path extrusionOk="0" h="3420" w="3993">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66"/>
            <p:cNvSpPr/>
            <p:nvPr/>
          </p:nvSpPr>
          <p:spPr>
            <a:xfrm>
              <a:off x="6128025" y="2784000"/>
              <a:ext cx="24225" cy="24225"/>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66"/>
            <p:cNvSpPr/>
            <p:nvPr/>
          </p:nvSpPr>
          <p:spPr>
            <a:xfrm>
              <a:off x="5998300" y="2508600"/>
              <a:ext cx="100125" cy="85800"/>
            </a:xfrm>
            <a:custGeom>
              <a:rect b="b" l="l" r="r" t="t"/>
              <a:pathLst>
                <a:path extrusionOk="0" h="3432" w="4005">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66"/>
            <p:cNvSpPr/>
            <p:nvPr/>
          </p:nvSpPr>
          <p:spPr>
            <a:xfrm>
              <a:off x="6043650" y="2539650"/>
              <a:ext cx="23925" cy="23900"/>
            </a:xfrm>
            <a:custGeom>
              <a:rect b="b" l="l" r="r" t="t"/>
              <a:pathLst>
                <a:path extrusionOk="0" h="956" w="957">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66"/>
            <p:cNvSpPr/>
            <p:nvPr/>
          </p:nvSpPr>
          <p:spPr>
            <a:xfrm>
              <a:off x="6210900" y="4116850"/>
              <a:ext cx="99825" cy="85525"/>
            </a:xfrm>
            <a:custGeom>
              <a:rect b="b" l="l" r="r" t="t"/>
              <a:pathLst>
                <a:path extrusionOk="0" h="3421" w="3993">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66"/>
            <p:cNvSpPr/>
            <p:nvPr/>
          </p:nvSpPr>
          <p:spPr>
            <a:xfrm>
              <a:off x="6255950" y="4147600"/>
              <a:ext cx="24225" cy="24225"/>
            </a:xfrm>
            <a:custGeom>
              <a:rect b="b" l="l" r="r" t="t"/>
              <a:pathLst>
                <a:path extrusionOk="0" h="969" w="969">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66"/>
            <p:cNvSpPr/>
            <p:nvPr/>
          </p:nvSpPr>
          <p:spPr>
            <a:xfrm>
              <a:off x="6540225" y="4281675"/>
              <a:ext cx="100125" cy="85500"/>
            </a:xfrm>
            <a:custGeom>
              <a:rect b="b" l="l" r="r" t="t"/>
              <a:pathLst>
                <a:path extrusionOk="0" h="3420" w="4005">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66"/>
            <p:cNvSpPr/>
            <p:nvPr/>
          </p:nvSpPr>
          <p:spPr>
            <a:xfrm>
              <a:off x="6585300" y="4312425"/>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66"/>
            <p:cNvSpPr/>
            <p:nvPr/>
          </p:nvSpPr>
          <p:spPr>
            <a:xfrm>
              <a:off x="6201225" y="2037025"/>
              <a:ext cx="85300" cy="85600"/>
            </a:xfrm>
            <a:custGeom>
              <a:rect b="b" l="l" r="r" t="t"/>
              <a:pathLst>
                <a:path extrusionOk="0" h="3424" w="3412">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66"/>
            <p:cNvSpPr/>
            <p:nvPr/>
          </p:nvSpPr>
          <p:spPr>
            <a:xfrm>
              <a:off x="6231750" y="2067875"/>
              <a:ext cx="24225" cy="24225"/>
            </a:xfrm>
            <a:custGeom>
              <a:rect b="b" l="l" r="r" t="t"/>
              <a:pathLst>
                <a:path extrusionOk="0" h="969"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66"/>
            <p:cNvSpPr/>
            <p:nvPr/>
          </p:nvSpPr>
          <p:spPr>
            <a:xfrm>
              <a:off x="6481875" y="2061325"/>
              <a:ext cx="99800" cy="85500"/>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66"/>
            <p:cNvSpPr/>
            <p:nvPr/>
          </p:nvSpPr>
          <p:spPr>
            <a:xfrm>
              <a:off x="6526925" y="2092075"/>
              <a:ext cx="24225" cy="24200"/>
            </a:xfrm>
            <a:custGeom>
              <a:rect b="b" l="l" r="r" t="t"/>
              <a:pathLst>
                <a:path extrusionOk="0" h="968" w="969">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66"/>
            <p:cNvSpPr/>
            <p:nvPr/>
          </p:nvSpPr>
          <p:spPr>
            <a:xfrm>
              <a:off x="6385100" y="2025025"/>
              <a:ext cx="99800" cy="85525"/>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66"/>
            <p:cNvSpPr/>
            <p:nvPr/>
          </p:nvSpPr>
          <p:spPr>
            <a:xfrm>
              <a:off x="6425925" y="2055775"/>
              <a:ext cx="28450" cy="24100"/>
            </a:xfrm>
            <a:custGeom>
              <a:rect b="b" l="l" r="r" t="t"/>
              <a:pathLst>
                <a:path extrusionOk="0" h="964" w="1138">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66"/>
            <p:cNvSpPr/>
            <p:nvPr/>
          </p:nvSpPr>
          <p:spPr>
            <a:xfrm>
              <a:off x="6629150" y="1530150"/>
              <a:ext cx="100125" cy="85625"/>
            </a:xfrm>
            <a:custGeom>
              <a:rect b="b" l="l" r="r" t="t"/>
              <a:pathLst>
                <a:path extrusionOk="0" h="3425" w="4005">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66"/>
            <p:cNvSpPr/>
            <p:nvPr/>
          </p:nvSpPr>
          <p:spPr>
            <a:xfrm>
              <a:off x="6670275" y="1561000"/>
              <a:ext cx="28450" cy="24125"/>
            </a:xfrm>
            <a:custGeom>
              <a:rect b="b" l="l" r="r" t="t"/>
              <a:pathLst>
                <a:path extrusionOk="0" h="965" w="1138">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66"/>
            <p:cNvSpPr/>
            <p:nvPr/>
          </p:nvSpPr>
          <p:spPr>
            <a:xfrm>
              <a:off x="4161400" y="2124225"/>
              <a:ext cx="100125" cy="85500"/>
            </a:xfrm>
            <a:custGeom>
              <a:rect b="b" l="l" r="r" t="t"/>
              <a:pathLst>
                <a:path extrusionOk="0" h="3420" w="4005">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66"/>
            <p:cNvSpPr/>
            <p:nvPr/>
          </p:nvSpPr>
          <p:spPr>
            <a:xfrm>
              <a:off x="4202525" y="2154975"/>
              <a:ext cx="28450" cy="24175"/>
            </a:xfrm>
            <a:custGeom>
              <a:rect b="b" l="l" r="r" t="t"/>
              <a:pathLst>
                <a:path extrusionOk="0" h="967" w="1138">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66"/>
            <p:cNvSpPr/>
            <p:nvPr/>
          </p:nvSpPr>
          <p:spPr>
            <a:xfrm>
              <a:off x="4364625" y="2374625"/>
              <a:ext cx="99825" cy="85500"/>
            </a:xfrm>
            <a:custGeom>
              <a:rect b="b" l="l" r="r" t="t"/>
              <a:pathLst>
                <a:path extrusionOk="0" h="3420" w="3993">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66"/>
            <p:cNvSpPr/>
            <p:nvPr/>
          </p:nvSpPr>
          <p:spPr>
            <a:xfrm>
              <a:off x="4405450" y="2405375"/>
              <a:ext cx="28450" cy="24175"/>
            </a:xfrm>
            <a:custGeom>
              <a:rect b="b" l="l" r="r" t="t"/>
              <a:pathLst>
                <a:path extrusionOk="0" h="967" w="1138">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66"/>
            <p:cNvSpPr/>
            <p:nvPr/>
          </p:nvSpPr>
          <p:spPr>
            <a:xfrm>
              <a:off x="4314425" y="2463225"/>
              <a:ext cx="100125" cy="85825"/>
            </a:xfrm>
            <a:custGeom>
              <a:rect b="b" l="l" r="r" t="t"/>
              <a:pathLst>
                <a:path extrusionOk="0" h="3433" w="4005">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66"/>
            <p:cNvSpPr/>
            <p:nvPr/>
          </p:nvSpPr>
          <p:spPr>
            <a:xfrm>
              <a:off x="4355550" y="2493975"/>
              <a:ext cx="28450" cy="24325"/>
            </a:xfrm>
            <a:custGeom>
              <a:rect b="b" l="l" r="r" t="t"/>
              <a:pathLst>
                <a:path extrusionOk="0" h="973" w="1138">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66"/>
            <p:cNvSpPr/>
            <p:nvPr/>
          </p:nvSpPr>
          <p:spPr>
            <a:xfrm>
              <a:off x="4189525" y="2537525"/>
              <a:ext cx="51725" cy="51450"/>
            </a:xfrm>
            <a:custGeom>
              <a:rect b="b" l="l" r="r" t="t"/>
              <a:pathLst>
                <a:path extrusionOk="0" h="2058" w="2069">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66"/>
            <p:cNvSpPr/>
            <p:nvPr/>
          </p:nvSpPr>
          <p:spPr>
            <a:xfrm>
              <a:off x="4207975" y="2555975"/>
              <a:ext cx="14850" cy="14550"/>
            </a:xfrm>
            <a:custGeom>
              <a:rect b="b" l="l" r="r" t="t"/>
              <a:pathLst>
                <a:path extrusionOk="0" h="582" w="594">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66"/>
            <p:cNvSpPr/>
            <p:nvPr/>
          </p:nvSpPr>
          <p:spPr>
            <a:xfrm>
              <a:off x="3822075" y="2410925"/>
              <a:ext cx="100125" cy="85500"/>
            </a:xfrm>
            <a:custGeom>
              <a:rect b="b" l="l" r="r" t="t"/>
              <a:pathLst>
                <a:path extrusionOk="0" h="3420" w="4005">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66"/>
            <p:cNvSpPr/>
            <p:nvPr/>
          </p:nvSpPr>
          <p:spPr>
            <a:xfrm>
              <a:off x="3863225" y="2441650"/>
              <a:ext cx="28150" cy="24125"/>
            </a:xfrm>
            <a:custGeom>
              <a:rect b="b" l="l" r="r" t="t"/>
              <a:pathLst>
                <a:path extrusionOk="0" h="965" w="1126">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66"/>
            <p:cNvSpPr/>
            <p:nvPr/>
          </p:nvSpPr>
          <p:spPr>
            <a:xfrm>
              <a:off x="3581350" y="2509500"/>
              <a:ext cx="99825" cy="85525"/>
            </a:xfrm>
            <a:custGeom>
              <a:rect b="b" l="l" r="r" t="t"/>
              <a:pathLst>
                <a:path extrusionOk="0" h="3421" w="3993">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66"/>
            <p:cNvSpPr/>
            <p:nvPr/>
          </p:nvSpPr>
          <p:spPr>
            <a:xfrm>
              <a:off x="3626425" y="2540250"/>
              <a:ext cx="24200" cy="24225"/>
            </a:xfrm>
            <a:custGeom>
              <a:rect b="b" l="l" r="r" t="t"/>
              <a:pathLst>
                <a:path extrusionOk="0" h="969" w="968">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66"/>
            <p:cNvSpPr/>
            <p:nvPr/>
          </p:nvSpPr>
          <p:spPr>
            <a:xfrm>
              <a:off x="3445875" y="2365850"/>
              <a:ext cx="100125" cy="85825"/>
            </a:xfrm>
            <a:custGeom>
              <a:rect b="b" l="l" r="r" t="t"/>
              <a:pathLst>
                <a:path extrusionOk="0" h="3433" w="4005">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66"/>
            <p:cNvSpPr/>
            <p:nvPr/>
          </p:nvSpPr>
          <p:spPr>
            <a:xfrm>
              <a:off x="3490925" y="2396600"/>
              <a:ext cx="24225" cy="24225"/>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66"/>
            <p:cNvSpPr/>
            <p:nvPr/>
          </p:nvSpPr>
          <p:spPr>
            <a:xfrm>
              <a:off x="3572600" y="2365850"/>
              <a:ext cx="100125" cy="85825"/>
            </a:xfrm>
            <a:custGeom>
              <a:rect b="b" l="l" r="r" t="t"/>
              <a:pathLst>
                <a:path extrusionOk="0" h="3433" w="4005">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66"/>
            <p:cNvSpPr/>
            <p:nvPr/>
          </p:nvSpPr>
          <p:spPr>
            <a:xfrm>
              <a:off x="3613725" y="2396600"/>
              <a:ext cx="28150" cy="24400"/>
            </a:xfrm>
            <a:custGeom>
              <a:rect b="b" l="l" r="r" t="t"/>
              <a:pathLst>
                <a:path extrusionOk="0" h="976" w="1126">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66"/>
            <p:cNvSpPr/>
            <p:nvPr/>
          </p:nvSpPr>
          <p:spPr>
            <a:xfrm>
              <a:off x="3433775" y="2563325"/>
              <a:ext cx="100125" cy="85525"/>
            </a:xfrm>
            <a:custGeom>
              <a:rect b="b" l="l" r="r" t="t"/>
              <a:pathLst>
                <a:path extrusionOk="0" h="3421" w="4005">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66"/>
            <p:cNvSpPr/>
            <p:nvPr/>
          </p:nvSpPr>
          <p:spPr>
            <a:xfrm>
              <a:off x="3478850" y="2594075"/>
              <a:ext cx="24200" cy="24225"/>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66"/>
            <p:cNvSpPr/>
            <p:nvPr/>
          </p:nvSpPr>
          <p:spPr>
            <a:xfrm>
              <a:off x="4004450" y="2497600"/>
              <a:ext cx="85600" cy="85325"/>
            </a:xfrm>
            <a:custGeom>
              <a:rect b="b" l="l" r="r" t="t"/>
              <a:pathLst>
                <a:path extrusionOk="0" h="3413" w="3424">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66"/>
            <p:cNvSpPr/>
            <p:nvPr/>
          </p:nvSpPr>
          <p:spPr>
            <a:xfrm>
              <a:off x="4031350" y="2528150"/>
              <a:ext cx="28150" cy="24125"/>
            </a:xfrm>
            <a:custGeom>
              <a:rect b="b" l="l" r="r" t="t"/>
              <a:pathLst>
                <a:path extrusionOk="0" h="965" w="1126">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66"/>
            <p:cNvSpPr/>
            <p:nvPr/>
          </p:nvSpPr>
          <p:spPr>
            <a:xfrm>
              <a:off x="4083975" y="2442675"/>
              <a:ext cx="99825" cy="85500"/>
            </a:xfrm>
            <a:custGeom>
              <a:rect b="b" l="l" r="r" t="t"/>
              <a:pathLst>
                <a:path extrusionOk="0" h="3420" w="3993">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66"/>
            <p:cNvSpPr/>
            <p:nvPr/>
          </p:nvSpPr>
          <p:spPr>
            <a:xfrm>
              <a:off x="4129050" y="2473425"/>
              <a:ext cx="24200" cy="24200"/>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66"/>
            <p:cNvSpPr/>
            <p:nvPr/>
          </p:nvSpPr>
          <p:spPr>
            <a:xfrm>
              <a:off x="4150200" y="1716875"/>
              <a:ext cx="99825" cy="85500"/>
            </a:xfrm>
            <a:custGeom>
              <a:rect b="b" l="l" r="r" t="t"/>
              <a:pathLst>
                <a:path extrusionOk="0" h="3420" w="3993">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66"/>
            <p:cNvSpPr/>
            <p:nvPr/>
          </p:nvSpPr>
          <p:spPr>
            <a:xfrm>
              <a:off x="4195275" y="1747600"/>
              <a:ext cx="23900" cy="24225"/>
            </a:xfrm>
            <a:custGeom>
              <a:rect b="b" l="l" r="r" t="t"/>
              <a:pathLst>
                <a:path extrusionOk="0" h="969" w="956">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66"/>
            <p:cNvSpPr/>
            <p:nvPr/>
          </p:nvSpPr>
          <p:spPr>
            <a:xfrm>
              <a:off x="3795175" y="1659100"/>
              <a:ext cx="100125" cy="85825"/>
            </a:xfrm>
            <a:custGeom>
              <a:rect b="b" l="l" r="r" t="t"/>
              <a:pathLst>
                <a:path extrusionOk="0" h="3433" w="4005">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66"/>
            <p:cNvSpPr/>
            <p:nvPr/>
          </p:nvSpPr>
          <p:spPr>
            <a:xfrm>
              <a:off x="3840525" y="1690150"/>
              <a:ext cx="23925" cy="23925"/>
            </a:xfrm>
            <a:custGeom>
              <a:rect b="b" l="l" r="r" t="t"/>
              <a:pathLst>
                <a:path extrusionOk="0" h="957" w="957">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66"/>
            <p:cNvSpPr/>
            <p:nvPr/>
          </p:nvSpPr>
          <p:spPr>
            <a:xfrm>
              <a:off x="4047700" y="1961725"/>
              <a:ext cx="85600" cy="85600"/>
            </a:xfrm>
            <a:custGeom>
              <a:rect b="b" l="l" r="r" t="t"/>
              <a:pathLst>
                <a:path extrusionOk="0" h="3424" w="3424">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66"/>
            <p:cNvSpPr/>
            <p:nvPr/>
          </p:nvSpPr>
          <p:spPr>
            <a:xfrm>
              <a:off x="4074600" y="1992275"/>
              <a:ext cx="28150" cy="24175"/>
            </a:xfrm>
            <a:custGeom>
              <a:rect b="b" l="l" r="r" t="t"/>
              <a:pathLst>
                <a:path extrusionOk="0" h="967" w="1126">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66"/>
            <p:cNvSpPr/>
            <p:nvPr/>
          </p:nvSpPr>
          <p:spPr>
            <a:xfrm>
              <a:off x="3560800" y="2016700"/>
              <a:ext cx="99825" cy="85675"/>
            </a:xfrm>
            <a:custGeom>
              <a:rect b="b" l="l" r="r" t="t"/>
              <a:pathLst>
                <a:path extrusionOk="0" h="3427" w="3993">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66"/>
            <p:cNvSpPr/>
            <p:nvPr/>
          </p:nvSpPr>
          <p:spPr>
            <a:xfrm>
              <a:off x="3605850" y="2047300"/>
              <a:ext cx="23925" cy="24225"/>
            </a:xfrm>
            <a:custGeom>
              <a:rect b="b" l="l" r="r" t="t"/>
              <a:pathLst>
                <a:path extrusionOk="0" h="969" w="957">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66"/>
            <p:cNvSpPr/>
            <p:nvPr/>
          </p:nvSpPr>
          <p:spPr>
            <a:xfrm>
              <a:off x="3694475" y="2386725"/>
              <a:ext cx="100125" cy="85500"/>
            </a:xfrm>
            <a:custGeom>
              <a:rect b="b" l="l" r="r" t="t"/>
              <a:pathLst>
                <a:path extrusionOk="0" h="3420" w="4005">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66"/>
            <p:cNvSpPr/>
            <p:nvPr/>
          </p:nvSpPr>
          <p:spPr>
            <a:xfrm>
              <a:off x="3735600" y="2417475"/>
              <a:ext cx="28450" cy="24100"/>
            </a:xfrm>
            <a:custGeom>
              <a:rect b="b" l="l" r="r" t="t"/>
              <a:pathLst>
                <a:path extrusionOk="0" h="964" w="1138">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66"/>
            <p:cNvSpPr/>
            <p:nvPr/>
          </p:nvSpPr>
          <p:spPr>
            <a:xfrm>
              <a:off x="3795175" y="2028650"/>
              <a:ext cx="100125" cy="85825"/>
            </a:xfrm>
            <a:custGeom>
              <a:rect b="b" l="l" r="r" t="t"/>
              <a:pathLst>
                <a:path extrusionOk="0" h="3433" w="4005">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66"/>
            <p:cNvSpPr/>
            <p:nvPr/>
          </p:nvSpPr>
          <p:spPr>
            <a:xfrm>
              <a:off x="3836300" y="2059400"/>
              <a:ext cx="28150" cy="2417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66"/>
            <p:cNvSpPr/>
            <p:nvPr/>
          </p:nvSpPr>
          <p:spPr>
            <a:xfrm>
              <a:off x="3795175" y="1911325"/>
              <a:ext cx="100125" cy="85500"/>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66"/>
            <p:cNvSpPr/>
            <p:nvPr/>
          </p:nvSpPr>
          <p:spPr>
            <a:xfrm>
              <a:off x="3836300" y="1942075"/>
              <a:ext cx="28150" cy="24100"/>
            </a:xfrm>
            <a:custGeom>
              <a:rect b="b" l="l" r="r" t="t"/>
              <a:pathLst>
                <a:path extrusionOk="0" h="964" w="1126">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66"/>
            <p:cNvSpPr/>
            <p:nvPr/>
          </p:nvSpPr>
          <p:spPr>
            <a:xfrm>
              <a:off x="3952725" y="1807600"/>
              <a:ext cx="100125" cy="85500"/>
            </a:xfrm>
            <a:custGeom>
              <a:rect b="b" l="l" r="r" t="t"/>
              <a:pathLst>
                <a:path extrusionOk="0" h="3420" w="4005">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66"/>
            <p:cNvSpPr/>
            <p:nvPr/>
          </p:nvSpPr>
          <p:spPr>
            <a:xfrm>
              <a:off x="3997800" y="1838325"/>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66"/>
            <p:cNvSpPr/>
            <p:nvPr/>
          </p:nvSpPr>
          <p:spPr>
            <a:xfrm>
              <a:off x="3931550" y="2028850"/>
              <a:ext cx="85625" cy="85625"/>
            </a:xfrm>
            <a:custGeom>
              <a:rect b="b" l="l" r="r" t="t"/>
              <a:pathLst>
                <a:path extrusionOk="0" h="3425" w="3425">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66"/>
            <p:cNvSpPr/>
            <p:nvPr/>
          </p:nvSpPr>
          <p:spPr>
            <a:xfrm>
              <a:off x="3958175" y="2059400"/>
              <a:ext cx="28150" cy="24175"/>
            </a:xfrm>
            <a:custGeom>
              <a:rect b="b" l="l" r="r" t="t"/>
              <a:pathLst>
                <a:path extrusionOk="0" h="967" w="1126">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66"/>
            <p:cNvSpPr/>
            <p:nvPr/>
          </p:nvSpPr>
          <p:spPr>
            <a:xfrm>
              <a:off x="4021375" y="1626450"/>
              <a:ext cx="99825" cy="85500"/>
            </a:xfrm>
            <a:custGeom>
              <a:rect b="b" l="l" r="r" t="t"/>
              <a:pathLst>
                <a:path extrusionOk="0" h="3420" w="3993">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66"/>
            <p:cNvSpPr/>
            <p:nvPr/>
          </p:nvSpPr>
          <p:spPr>
            <a:xfrm>
              <a:off x="4066450" y="1657200"/>
              <a:ext cx="24200" cy="24200"/>
            </a:xfrm>
            <a:custGeom>
              <a:rect b="b" l="l" r="r" t="t"/>
              <a:pathLst>
                <a:path extrusionOk="0" h="968"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66"/>
            <p:cNvSpPr/>
            <p:nvPr/>
          </p:nvSpPr>
          <p:spPr>
            <a:xfrm>
              <a:off x="4127225" y="3552550"/>
              <a:ext cx="118875" cy="101825"/>
            </a:xfrm>
            <a:custGeom>
              <a:rect b="b" l="l" r="r" t="t"/>
              <a:pathLst>
                <a:path extrusionOk="0" h="4073" w="4755">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66"/>
            <p:cNvSpPr/>
            <p:nvPr/>
          </p:nvSpPr>
          <p:spPr>
            <a:xfrm>
              <a:off x="4168050" y="3583300"/>
              <a:ext cx="47200" cy="40425"/>
            </a:xfrm>
            <a:custGeom>
              <a:rect b="b" l="l" r="r" t="t"/>
              <a:pathLst>
                <a:path extrusionOk="0" h="1617" w="1888">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66"/>
            <p:cNvSpPr/>
            <p:nvPr/>
          </p:nvSpPr>
          <p:spPr>
            <a:xfrm>
              <a:off x="4126025" y="4060600"/>
              <a:ext cx="99825" cy="85525"/>
            </a:xfrm>
            <a:custGeom>
              <a:rect b="b" l="l" r="r" t="t"/>
              <a:pathLst>
                <a:path extrusionOk="0" h="3421" w="3993">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66"/>
            <p:cNvSpPr/>
            <p:nvPr/>
          </p:nvSpPr>
          <p:spPr>
            <a:xfrm>
              <a:off x="4166850" y="4091050"/>
              <a:ext cx="28450" cy="24425"/>
            </a:xfrm>
            <a:custGeom>
              <a:rect b="b" l="l" r="r" t="t"/>
              <a:pathLst>
                <a:path extrusionOk="0" h="977" w="1138">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66"/>
            <p:cNvSpPr/>
            <p:nvPr/>
          </p:nvSpPr>
          <p:spPr>
            <a:xfrm>
              <a:off x="4173500" y="3140650"/>
              <a:ext cx="100125" cy="85500"/>
            </a:xfrm>
            <a:custGeom>
              <a:rect b="b" l="l" r="r" t="t"/>
              <a:pathLst>
                <a:path extrusionOk="0" h="3420" w="4005">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66"/>
            <p:cNvSpPr/>
            <p:nvPr/>
          </p:nvSpPr>
          <p:spPr>
            <a:xfrm>
              <a:off x="4214625" y="3171400"/>
              <a:ext cx="28450" cy="24100"/>
            </a:xfrm>
            <a:custGeom>
              <a:rect b="b" l="l" r="r" t="t"/>
              <a:pathLst>
                <a:path extrusionOk="0" h="964" w="1138">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66"/>
            <p:cNvSpPr/>
            <p:nvPr/>
          </p:nvSpPr>
          <p:spPr>
            <a:xfrm>
              <a:off x="3610700" y="3121125"/>
              <a:ext cx="117050" cy="100200"/>
            </a:xfrm>
            <a:custGeom>
              <a:rect b="b" l="l" r="r" t="t"/>
              <a:pathLst>
                <a:path extrusionOk="0" h="4008" w="4682">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66"/>
            <p:cNvSpPr/>
            <p:nvPr/>
          </p:nvSpPr>
          <p:spPr>
            <a:xfrm>
              <a:off x="3658175" y="3152050"/>
              <a:ext cx="38725" cy="38725"/>
            </a:xfrm>
            <a:custGeom>
              <a:rect b="b" l="l" r="r" t="t"/>
              <a:pathLst>
                <a:path extrusionOk="0" h="1549" w="1549">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66"/>
            <p:cNvSpPr/>
            <p:nvPr/>
          </p:nvSpPr>
          <p:spPr>
            <a:xfrm>
              <a:off x="2178425" y="3469700"/>
              <a:ext cx="116175" cy="99700"/>
            </a:xfrm>
            <a:custGeom>
              <a:rect b="b" l="l" r="r" t="t"/>
              <a:pathLst>
                <a:path extrusionOk="0" h="3988" w="4647">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66"/>
            <p:cNvSpPr/>
            <p:nvPr/>
          </p:nvSpPr>
          <p:spPr>
            <a:xfrm>
              <a:off x="2225925" y="3500425"/>
              <a:ext cx="38125" cy="38125"/>
            </a:xfrm>
            <a:custGeom>
              <a:rect b="b" l="l" r="r" t="t"/>
              <a:pathLst>
                <a:path extrusionOk="0" h="1525" w="1525">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66"/>
            <p:cNvSpPr/>
            <p:nvPr/>
          </p:nvSpPr>
          <p:spPr>
            <a:xfrm>
              <a:off x="1469875" y="2529475"/>
              <a:ext cx="100125" cy="85800"/>
            </a:xfrm>
            <a:custGeom>
              <a:rect b="b" l="l" r="r" t="t"/>
              <a:pathLst>
                <a:path extrusionOk="0" h="3432" w="4005">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66"/>
            <p:cNvSpPr/>
            <p:nvPr/>
          </p:nvSpPr>
          <p:spPr>
            <a:xfrm>
              <a:off x="1511000" y="2560200"/>
              <a:ext cx="28150" cy="24175"/>
            </a:xfrm>
            <a:custGeom>
              <a:rect b="b" l="l" r="r" t="t"/>
              <a:pathLst>
                <a:path extrusionOk="0" h="967" w="1126">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66"/>
            <p:cNvSpPr/>
            <p:nvPr/>
          </p:nvSpPr>
          <p:spPr>
            <a:xfrm>
              <a:off x="1786500" y="2996100"/>
              <a:ext cx="99825" cy="85500"/>
            </a:xfrm>
            <a:custGeom>
              <a:rect b="b" l="l" r="r" t="t"/>
              <a:pathLst>
                <a:path extrusionOk="0" h="3420" w="3993">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66"/>
            <p:cNvSpPr/>
            <p:nvPr/>
          </p:nvSpPr>
          <p:spPr>
            <a:xfrm>
              <a:off x="1831250" y="3026850"/>
              <a:ext cx="24225" cy="24200"/>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66"/>
            <p:cNvSpPr/>
            <p:nvPr/>
          </p:nvSpPr>
          <p:spPr>
            <a:xfrm>
              <a:off x="1886600" y="3253450"/>
              <a:ext cx="99825" cy="85525"/>
            </a:xfrm>
            <a:custGeom>
              <a:rect b="b" l="l" r="r" t="t"/>
              <a:pathLst>
                <a:path extrusionOk="0" h="3421" w="3993">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66"/>
            <p:cNvSpPr/>
            <p:nvPr/>
          </p:nvSpPr>
          <p:spPr>
            <a:xfrm>
              <a:off x="1931650" y="3284200"/>
              <a:ext cx="24225" cy="24225"/>
            </a:xfrm>
            <a:custGeom>
              <a:rect b="b" l="l" r="r" t="t"/>
              <a:pathLst>
                <a:path extrusionOk="0" h="969" w="969">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66"/>
            <p:cNvSpPr/>
            <p:nvPr/>
          </p:nvSpPr>
          <p:spPr>
            <a:xfrm>
              <a:off x="2044475" y="2563325"/>
              <a:ext cx="100125" cy="85525"/>
            </a:xfrm>
            <a:custGeom>
              <a:rect b="b" l="l" r="r" t="t"/>
              <a:pathLst>
                <a:path extrusionOk="0" h="3421" w="4005">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66"/>
            <p:cNvSpPr/>
            <p:nvPr/>
          </p:nvSpPr>
          <p:spPr>
            <a:xfrm>
              <a:off x="2089525" y="2594075"/>
              <a:ext cx="24525" cy="24225"/>
            </a:xfrm>
            <a:custGeom>
              <a:rect b="b" l="l" r="r" t="t"/>
              <a:pathLst>
                <a:path extrusionOk="0" h="969" w="981">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66"/>
            <p:cNvSpPr/>
            <p:nvPr/>
          </p:nvSpPr>
          <p:spPr>
            <a:xfrm>
              <a:off x="1400000" y="1781450"/>
              <a:ext cx="99825" cy="85650"/>
            </a:xfrm>
            <a:custGeom>
              <a:rect b="b" l="l" r="r" t="t"/>
              <a:pathLst>
                <a:path extrusionOk="0" h="3426" w="3993">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66"/>
            <p:cNvSpPr/>
            <p:nvPr/>
          </p:nvSpPr>
          <p:spPr>
            <a:xfrm>
              <a:off x="1440825" y="1812325"/>
              <a:ext cx="28450" cy="24125"/>
            </a:xfrm>
            <a:custGeom>
              <a:rect b="b" l="l" r="r" t="t"/>
              <a:pathLst>
                <a:path extrusionOk="0" h="965" w="1138">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66"/>
            <p:cNvSpPr/>
            <p:nvPr/>
          </p:nvSpPr>
          <p:spPr>
            <a:xfrm>
              <a:off x="1944050" y="1353350"/>
              <a:ext cx="100125" cy="85825"/>
            </a:xfrm>
            <a:custGeom>
              <a:rect b="b" l="l" r="r" t="t"/>
              <a:pathLst>
                <a:path extrusionOk="0" h="3433" w="4005">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66"/>
            <p:cNvSpPr/>
            <p:nvPr/>
          </p:nvSpPr>
          <p:spPr>
            <a:xfrm>
              <a:off x="1989425" y="1384100"/>
              <a:ext cx="24225" cy="24225"/>
            </a:xfrm>
            <a:custGeom>
              <a:rect b="b" l="l" r="r" t="t"/>
              <a:pathLst>
                <a:path extrusionOk="0" h="969" w="969">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66"/>
            <p:cNvSpPr/>
            <p:nvPr/>
          </p:nvSpPr>
          <p:spPr>
            <a:xfrm>
              <a:off x="1638625" y="1365450"/>
              <a:ext cx="99825" cy="85825"/>
            </a:xfrm>
            <a:custGeom>
              <a:rect b="b" l="l" r="r" t="t"/>
              <a:pathLst>
                <a:path extrusionOk="0" h="3433" w="3993">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66"/>
            <p:cNvSpPr/>
            <p:nvPr/>
          </p:nvSpPr>
          <p:spPr>
            <a:xfrm>
              <a:off x="1683375" y="1396200"/>
              <a:ext cx="24225" cy="24225"/>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66"/>
            <p:cNvSpPr/>
            <p:nvPr/>
          </p:nvSpPr>
          <p:spPr>
            <a:xfrm>
              <a:off x="1575725" y="1262625"/>
              <a:ext cx="99800" cy="85525"/>
            </a:xfrm>
            <a:custGeom>
              <a:rect b="b" l="l" r="r" t="t"/>
              <a:pathLst>
                <a:path extrusionOk="0" h="3421" w="3992">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66"/>
            <p:cNvSpPr/>
            <p:nvPr/>
          </p:nvSpPr>
          <p:spPr>
            <a:xfrm>
              <a:off x="1620775" y="1293375"/>
              <a:ext cx="24225" cy="24225"/>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66"/>
            <p:cNvSpPr/>
            <p:nvPr/>
          </p:nvSpPr>
          <p:spPr>
            <a:xfrm>
              <a:off x="1513425" y="1444250"/>
              <a:ext cx="100125" cy="85650"/>
            </a:xfrm>
            <a:custGeom>
              <a:rect b="b" l="l" r="r" t="t"/>
              <a:pathLst>
                <a:path extrusionOk="0" h="3426" w="4005">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66"/>
            <p:cNvSpPr/>
            <p:nvPr/>
          </p:nvSpPr>
          <p:spPr>
            <a:xfrm>
              <a:off x="1554550" y="1475125"/>
              <a:ext cx="28150" cy="24125"/>
            </a:xfrm>
            <a:custGeom>
              <a:rect b="b" l="l" r="r" t="t"/>
              <a:pathLst>
                <a:path extrusionOk="0" h="965" w="1126">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66"/>
            <p:cNvSpPr/>
            <p:nvPr/>
          </p:nvSpPr>
          <p:spPr>
            <a:xfrm>
              <a:off x="1778025" y="1377550"/>
              <a:ext cx="100025" cy="85500"/>
            </a:xfrm>
            <a:custGeom>
              <a:rect b="b" l="l" r="r" t="t"/>
              <a:pathLst>
                <a:path extrusionOk="0" h="3420" w="4001">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66"/>
            <p:cNvSpPr/>
            <p:nvPr/>
          </p:nvSpPr>
          <p:spPr>
            <a:xfrm>
              <a:off x="1823100" y="1408300"/>
              <a:ext cx="24200" cy="24225"/>
            </a:xfrm>
            <a:custGeom>
              <a:rect b="b" l="l" r="r" t="t"/>
              <a:pathLst>
                <a:path extrusionOk="0" h="969" w="968">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66"/>
            <p:cNvSpPr/>
            <p:nvPr/>
          </p:nvSpPr>
          <p:spPr>
            <a:xfrm>
              <a:off x="2014825" y="1420050"/>
              <a:ext cx="99825" cy="85650"/>
            </a:xfrm>
            <a:custGeom>
              <a:rect b="b" l="l" r="r" t="t"/>
              <a:pathLst>
                <a:path extrusionOk="0" h="3426" w="3993">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66"/>
            <p:cNvSpPr/>
            <p:nvPr/>
          </p:nvSpPr>
          <p:spPr>
            <a:xfrm>
              <a:off x="2059875" y="1450950"/>
              <a:ext cx="24225" cy="24200"/>
            </a:xfrm>
            <a:custGeom>
              <a:rect b="b" l="l" r="r" t="t"/>
              <a:pathLst>
                <a:path extrusionOk="0" h="968" w="969">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66"/>
            <p:cNvSpPr/>
            <p:nvPr/>
          </p:nvSpPr>
          <p:spPr>
            <a:xfrm>
              <a:off x="2149400" y="1377625"/>
              <a:ext cx="99825" cy="85450"/>
            </a:xfrm>
            <a:custGeom>
              <a:rect b="b" l="l" r="r" t="t"/>
              <a:pathLst>
                <a:path extrusionOk="0" h="3418" w="3993">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66"/>
            <p:cNvSpPr/>
            <p:nvPr/>
          </p:nvSpPr>
          <p:spPr>
            <a:xfrm>
              <a:off x="2190025" y="1408600"/>
              <a:ext cx="28350" cy="24100"/>
            </a:xfrm>
            <a:custGeom>
              <a:rect b="b" l="l" r="r" t="t"/>
              <a:pathLst>
                <a:path extrusionOk="0" h="964" w="1134">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66"/>
            <p:cNvSpPr/>
            <p:nvPr/>
          </p:nvSpPr>
          <p:spPr>
            <a:xfrm>
              <a:off x="2149400" y="1605775"/>
              <a:ext cx="99825" cy="85600"/>
            </a:xfrm>
            <a:custGeom>
              <a:rect b="b" l="l" r="r" t="t"/>
              <a:pathLst>
                <a:path extrusionOk="0" h="3424" w="3993">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66"/>
            <p:cNvSpPr/>
            <p:nvPr/>
          </p:nvSpPr>
          <p:spPr>
            <a:xfrm>
              <a:off x="2190025" y="1636600"/>
              <a:ext cx="28350" cy="24125"/>
            </a:xfrm>
            <a:custGeom>
              <a:rect b="b" l="l" r="r" t="t"/>
              <a:pathLst>
                <a:path extrusionOk="0" h="965" w="1134">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66"/>
            <p:cNvSpPr/>
            <p:nvPr/>
          </p:nvSpPr>
          <p:spPr>
            <a:xfrm>
              <a:off x="2266125" y="1703850"/>
              <a:ext cx="99825" cy="85825"/>
            </a:xfrm>
            <a:custGeom>
              <a:rect b="b" l="l" r="r" t="t"/>
              <a:pathLst>
                <a:path extrusionOk="0" h="3433" w="3993">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66"/>
            <p:cNvSpPr/>
            <p:nvPr/>
          </p:nvSpPr>
          <p:spPr>
            <a:xfrm>
              <a:off x="2307275" y="1734600"/>
              <a:ext cx="28150" cy="24175"/>
            </a:xfrm>
            <a:custGeom>
              <a:rect b="b" l="l" r="r" t="t"/>
              <a:pathLst>
                <a:path extrusionOk="0" h="967" w="1126">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66"/>
            <p:cNvSpPr/>
            <p:nvPr/>
          </p:nvSpPr>
          <p:spPr>
            <a:xfrm>
              <a:off x="2068950" y="965875"/>
              <a:ext cx="99825" cy="85600"/>
            </a:xfrm>
            <a:custGeom>
              <a:rect b="b" l="l" r="r" t="t"/>
              <a:pathLst>
                <a:path extrusionOk="0" h="3424" w="3993">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66"/>
            <p:cNvSpPr/>
            <p:nvPr/>
          </p:nvSpPr>
          <p:spPr>
            <a:xfrm>
              <a:off x="2113725" y="996700"/>
              <a:ext cx="24200" cy="24225"/>
            </a:xfrm>
            <a:custGeom>
              <a:rect b="b" l="l" r="r" t="t"/>
              <a:pathLst>
                <a:path extrusionOk="0" h="969" w="968">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66"/>
            <p:cNvSpPr/>
            <p:nvPr/>
          </p:nvSpPr>
          <p:spPr>
            <a:xfrm>
              <a:off x="2056550" y="1743775"/>
              <a:ext cx="100125" cy="85825"/>
            </a:xfrm>
            <a:custGeom>
              <a:rect b="b" l="l" r="r" t="t"/>
              <a:pathLst>
                <a:path extrusionOk="0" h="3433" w="4005">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66"/>
            <p:cNvSpPr/>
            <p:nvPr/>
          </p:nvSpPr>
          <p:spPr>
            <a:xfrm>
              <a:off x="2097700" y="1774525"/>
              <a:ext cx="28150" cy="24175"/>
            </a:xfrm>
            <a:custGeom>
              <a:rect b="b" l="l" r="r" t="t"/>
              <a:pathLst>
                <a:path extrusionOk="0" h="967" w="1126">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3" name="Google Shape;7573;p66"/>
            <p:cNvSpPr/>
            <p:nvPr/>
          </p:nvSpPr>
          <p:spPr>
            <a:xfrm>
              <a:off x="1931975" y="1015550"/>
              <a:ext cx="100125" cy="85825"/>
            </a:xfrm>
            <a:custGeom>
              <a:rect b="b" l="l" r="r" t="t"/>
              <a:pathLst>
                <a:path extrusionOk="0" h="3433" w="4005">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4" name="Google Shape;7574;p66"/>
            <p:cNvSpPr/>
            <p:nvPr/>
          </p:nvSpPr>
          <p:spPr>
            <a:xfrm>
              <a:off x="1977025" y="1046300"/>
              <a:ext cx="24225" cy="24225"/>
            </a:xfrm>
            <a:custGeom>
              <a:rect b="b" l="l" r="r" t="t"/>
              <a:pathLst>
                <a:path extrusionOk="0" h="969" w="969">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66"/>
            <p:cNvSpPr/>
            <p:nvPr/>
          </p:nvSpPr>
          <p:spPr>
            <a:xfrm>
              <a:off x="1873900" y="1166775"/>
              <a:ext cx="99825" cy="85800"/>
            </a:xfrm>
            <a:custGeom>
              <a:rect b="b" l="l" r="r" t="t"/>
              <a:pathLst>
                <a:path extrusionOk="0" h="3432" w="3993">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66"/>
            <p:cNvSpPr/>
            <p:nvPr/>
          </p:nvSpPr>
          <p:spPr>
            <a:xfrm>
              <a:off x="1914725" y="1197500"/>
              <a:ext cx="28450" cy="24425"/>
            </a:xfrm>
            <a:custGeom>
              <a:rect b="b" l="l" r="r" t="t"/>
              <a:pathLst>
                <a:path extrusionOk="0" h="977" w="1138">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66"/>
            <p:cNvSpPr/>
            <p:nvPr/>
          </p:nvSpPr>
          <p:spPr>
            <a:xfrm>
              <a:off x="1726925" y="1199725"/>
              <a:ext cx="100125" cy="85525"/>
            </a:xfrm>
            <a:custGeom>
              <a:rect b="b" l="l" r="r" t="t"/>
              <a:pathLst>
                <a:path extrusionOk="0" h="3421" w="4005">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66"/>
            <p:cNvSpPr/>
            <p:nvPr/>
          </p:nvSpPr>
          <p:spPr>
            <a:xfrm>
              <a:off x="1768050" y="1230475"/>
              <a:ext cx="28150" cy="24100"/>
            </a:xfrm>
            <a:custGeom>
              <a:rect b="b" l="l" r="r" t="t"/>
              <a:pathLst>
                <a:path extrusionOk="0" h="964" w="1126">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66"/>
            <p:cNvSpPr/>
            <p:nvPr/>
          </p:nvSpPr>
          <p:spPr>
            <a:xfrm>
              <a:off x="2210800" y="764250"/>
              <a:ext cx="100125" cy="85500"/>
            </a:xfrm>
            <a:custGeom>
              <a:rect b="b" l="l" r="r" t="t"/>
              <a:pathLst>
                <a:path extrusionOk="0" h="3420" w="4005">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66"/>
            <p:cNvSpPr/>
            <p:nvPr/>
          </p:nvSpPr>
          <p:spPr>
            <a:xfrm>
              <a:off x="2255850" y="794700"/>
              <a:ext cx="24225" cy="24200"/>
            </a:xfrm>
            <a:custGeom>
              <a:rect b="b" l="l" r="r" t="t"/>
              <a:pathLst>
                <a:path extrusionOk="0" h="968" w="969">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66"/>
            <p:cNvSpPr/>
            <p:nvPr/>
          </p:nvSpPr>
          <p:spPr>
            <a:xfrm>
              <a:off x="1094575" y="1262625"/>
              <a:ext cx="100125" cy="85525"/>
            </a:xfrm>
            <a:custGeom>
              <a:rect b="b" l="l" r="r" t="t"/>
              <a:pathLst>
                <a:path extrusionOk="0" h="3421" w="4005">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66"/>
            <p:cNvSpPr/>
            <p:nvPr/>
          </p:nvSpPr>
          <p:spPr>
            <a:xfrm>
              <a:off x="1139625" y="1293375"/>
              <a:ext cx="24225" cy="24225"/>
            </a:xfrm>
            <a:custGeom>
              <a:rect b="b" l="l" r="r" t="t"/>
              <a:pathLst>
                <a:path extrusionOk="0" h="969" w="969">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66"/>
            <p:cNvSpPr/>
            <p:nvPr/>
          </p:nvSpPr>
          <p:spPr>
            <a:xfrm>
              <a:off x="2909075" y="1091475"/>
              <a:ext cx="100125" cy="85500"/>
            </a:xfrm>
            <a:custGeom>
              <a:rect b="b" l="l" r="r" t="t"/>
              <a:pathLst>
                <a:path extrusionOk="0" h="3420" w="4005">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66"/>
            <p:cNvSpPr/>
            <p:nvPr/>
          </p:nvSpPr>
          <p:spPr>
            <a:xfrm>
              <a:off x="2954150" y="1122200"/>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66"/>
            <p:cNvSpPr/>
            <p:nvPr/>
          </p:nvSpPr>
          <p:spPr>
            <a:xfrm>
              <a:off x="2623000" y="1027650"/>
              <a:ext cx="99825" cy="85825"/>
            </a:xfrm>
            <a:custGeom>
              <a:rect b="b" l="l" r="r" t="t"/>
              <a:pathLst>
                <a:path extrusionOk="0" h="3433" w="3993">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66"/>
            <p:cNvSpPr/>
            <p:nvPr/>
          </p:nvSpPr>
          <p:spPr>
            <a:xfrm>
              <a:off x="2668050" y="1058400"/>
              <a:ext cx="24225" cy="24225"/>
            </a:xfrm>
            <a:custGeom>
              <a:rect b="b" l="l" r="r" t="t"/>
              <a:pathLst>
                <a:path extrusionOk="0" h="969" w="969">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66"/>
            <p:cNvSpPr/>
            <p:nvPr/>
          </p:nvSpPr>
          <p:spPr>
            <a:xfrm>
              <a:off x="1270875" y="2091250"/>
              <a:ext cx="99825" cy="85825"/>
            </a:xfrm>
            <a:custGeom>
              <a:rect b="b" l="l" r="r" t="t"/>
              <a:pathLst>
                <a:path extrusionOk="0" h="3433" w="3993">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66"/>
            <p:cNvSpPr/>
            <p:nvPr/>
          </p:nvSpPr>
          <p:spPr>
            <a:xfrm>
              <a:off x="1315925" y="2122000"/>
              <a:ext cx="24225" cy="24225"/>
            </a:xfrm>
            <a:custGeom>
              <a:rect b="b" l="l" r="r" t="t"/>
              <a:pathLst>
                <a:path extrusionOk="0" h="969" w="969">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66"/>
            <p:cNvSpPr/>
            <p:nvPr/>
          </p:nvSpPr>
          <p:spPr>
            <a:xfrm>
              <a:off x="2706150" y="1341250"/>
              <a:ext cx="99825" cy="85825"/>
            </a:xfrm>
            <a:custGeom>
              <a:rect b="b" l="l" r="r" t="t"/>
              <a:pathLst>
                <a:path extrusionOk="0" h="3433" w="3993">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66"/>
            <p:cNvSpPr/>
            <p:nvPr/>
          </p:nvSpPr>
          <p:spPr>
            <a:xfrm>
              <a:off x="2751225" y="1372000"/>
              <a:ext cx="24200" cy="24225"/>
            </a:xfrm>
            <a:custGeom>
              <a:rect b="b" l="l" r="r" t="t"/>
              <a:pathLst>
                <a:path extrusionOk="0" h="969" w="968">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66"/>
            <p:cNvSpPr/>
            <p:nvPr/>
          </p:nvSpPr>
          <p:spPr>
            <a:xfrm>
              <a:off x="2561900" y="1432150"/>
              <a:ext cx="99825" cy="85650"/>
            </a:xfrm>
            <a:custGeom>
              <a:rect b="b" l="l" r="r" t="t"/>
              <a:pathLst>
                <a:path extrusionOk="0" h="3426" w="3993">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66"/>
            <p:cNvSpPr/>
            <p:nvPr/>
          </p:nvSpPr>
          <p:spPr>
            <a:xfrm>
              <a:off x="2606975" y="1462725"/>
              <a:ext cx="24200" cy="24225"/>
            </a:xfrm>
            <a:custGeom>
              <a:rect b="b" l="l" r="r" t="t"/>
              <a:pathLst>
                <a:path extrusionOk="0" h="969" w="968">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66"/>
            <p:cNvSpPr/>
            <p:nvPr/>
          </p:nvSpPr>
          <p:spPr>
            <a:xfrm>
              <a:off x="2718250" y="739925"/>
              <a:ext cx="99825" cy="85625"/>
            </a:xfrm>
            <a:custGeom>
              <a:rect b="b" l="l" r="r" t="t"/>
              <a:pathLst>
                <a:path extrusionOk="0" h="3425" w="3993">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66"/>
            <p:cNvSpPr/>
            <p:nvPr/>
          </p:nvSpPr>
          <p:spPr>
            <a:xfrm>
              <a:off x="2759075" y="770500"/>
              <a:ext cx="28450" cy="24400"/>
            </a:xfrm>
            <a:custGeom>
              <a:rect b="b" l="l" r="r" t="t"/>
              <a:pathLst>
                <a:path extrusionOk="0" h="976" w="1138">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66"/>
            <p:cNvSpPr/>
            <p:nvPr/>
          </p:nvSpPr>
          <p:spPr>
            <a:xfrm>
              <a:off x="500625" y="1614350"/>
              <a:ext cx="99800" cy="85500"/>
            </a:xfrm>
            <a:custGeom>
              <a:rect b="b" l="l" r="r" t="t"/>
              <a:pathLst>
                <a:path extrusionOk="0" h="3420" w="3992">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66"/>
            <p:cNvSpPr/>
            <p:nvPr/>
          </p:nvSpPr>
          <p:spPr>
            <a:xfrm>
              <a:off x="541750" y="1645100"/>
              <a:ext cx="28150" cy="24300"/>
            </a:xfrm>
            <a:custGeom>
              <a:rect b="b" l="l" r="r" t="t"/>
              <a:pathLst>
                <a:path extrusionOk="0" h="972" w="1126">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7" name="Google Shape;7597;p66"/>
            <p:cNvSpPr/>
            <p:nvPr/>
          </p:nvSpPr>
          <p:spPr>
            <a:xfrm>
              <a:off x="858375" y="1654875"/>
              <a:ext cx="100125" cy="85800"/>
            </a:xfrm>
            <a:custGeom>
              <a:rect b="b" l="l" r="r" t="t"/>
              <a:pathLst>
                <a:path extrusionOk="0" h="3432" w="4005">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8" name="Google Shape;7598;p66"/>
            <p:cNvSpPr/>
            <p:nvPr/>
          </p:nvSpPr>
          <p:spPr>
            <a:xfrm>
              <a:off x="903750" y="1685625"/>
              <a:ext cx="24200" cy="24200"/>
            </a:xfrm>
            <a:custGeom>
              <a:rect b="b" l="l" r="r" t="t"/>
              <a:pathLst>
                <a:path extrusionOk="0" h="968" w="968">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9" name="Google Shape;7599;p66"/>
            <p:cNvSpPr/>
            <p:nvPr/>
          </p:nvSpPr>
          <p:spPr>
            <a:xfrm>
              <a:off x="2071075" y="4863700"/>
              <a:ext cx="123725" cy="105900"/>
            </a:xfrm>
            <a:custGeom>
              <a:rect b="b" l="l" r="r" t="t"/>
              <a:pathLst>
                <a:path extrusionOk="0" h="4236" w="4949">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0" name="Google Shape;7600;p66"/>
            <p:cNvSpPr/>
            <p:nvPr/>
          </p:nvSpPr>
          <p:spPr>
            <a:xfrm>
              <a:off x="2119775" y="4894575"/>
              <a:ext cx="44175" cy="44475"/>
            </a:xfrm>
            <a:custGeom>
              <a:rect b="b" l="l" r="r" t="t"/>
              <a:pathLst>
                <a:path extrusionOk="0" h="1779" w="1767">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1" name="Google Shape;7601;p66"/>
            <p:cNvSpPr/>
            <p:nvPr/>
          </p:nvSpPr>
          <p:spPr>
            <a:xfrm>
              <a:off x="2227725" y="3733500"/>
              <a:ext cx="106675" cy="91450"/>
            </a:xfrm>
            <a:custGeom>
              <a:rect b="b" l="l" r="r" t="t"/>
              <a:pathLst>
                <a:path extrusionOk="0" h="3658" w="4267">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2" name="Google Shape;7602;p66"/>
            <p:cNvSpPr/>
            <p:nvPr/>
          </p:nvSpPr>
          <p:spPr>
            <a:xfrm>
              <a:off x="2268850" y="3764450"/>
              <a:ext cx="34800" cy="29825"/>
            </a:xfrm>
            <a:custGeom>
              <a:rect b="b" l="l" r="r" t="t"/>
              <a:pathLst>
                <a:path extrusionOk="0" h="1193" w="1392">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3" name="Google Shape;7603;p66"/>
            <p:cNvSpPr/>
            <p:nvPr/>
          </p:nvSpPr>
          <p:spPr>
            <a:xfrm>
              <a:off x="230250" y="1729000"/>
              <a:ext cx="106775" cy="91225"/>
            </a:xfrm>
            <a:custGeom>
              <a:rect b="b" l="l" r="r" t="t"/>
              <a:pathLst>
                <a:path extrusionOk="0" h="3649" w="4271">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4" name="Google Shape;7604;p66"/>
            <p:cNvSpPr/>
            <p:nvPr/>
          </p:nvSpPr>
          <p:spPr>
            <a:xfrm>
              <a:off x="276525" y="1759700"/>
              <a:ext cx="29650" cy="29675"/>
            </a:xfrm>
            <a:custGeom>
              <a:rect b="b" l="l" r="r" t="t"/>
              <a:pathLst>
                <a:path extrusionOk="0" h="1187" w="1186">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5" name="Google Shape;7605;p66"/>
            <p:cNvSpPr/>
            <p:nvPr/>
          </p:nvSpPr>
          <p:spPr>
            <a:xfrm>
              <a:off x="1152325" y="2659550"/>
              <a:ext cx="106775" cy="91200"/>
            </a:xfrm>
            <a:custGeom>
              <a:rect b="b" l="l" r="r" t="t"/>
              <a:pathLst>
                <a:path extrusionOk="0" h="3648" w="4271">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6" name="Google Shape;7606;p66"/>
            <p:cNvSpPr/>
            <p:nvPr/>
          </p:nvSpPr>
          <p:spPr>
            <a:xfrm>
              <a:off x="1198600" y="2690250"/>
              <a:ext cx="29950" cy="29650"/>
            </a:xfrm>
            <a:custGeom>
              <a:rect b="b" l="l" r="r" t="t"/>
              <a:pathLst>
                <a:path extrusionOk="0" h="1186" w="1198">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7" name="Google Shape;7607;p66"/>
            <p:cNvSpPr/>
            <p:nvPr/>
          </p:nvSpPr>
          <p:spPr>
            <a:xfrm>
              <a:off x="931250" y="2061425"/>
              <a:ext cx="106475" cy="91450"/>
            </a:xfrm>
            <a:custGeom>
              <a:rect b="b" l="l" r="r" t="t"/>
              <a:pathLst>
                <a:path extrusionOk="0" h="3658" w="4259">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8" name="Google Shape;7608;p66"/>
            <p:cNvSpPr/>
            <p:nvPr/>
          </p:nvSpPr>
          <p:spPr>
            <a:xfrm>
              <a:off x="972375" y="2092375"/>
              <a:ext cx="34825" cy="29800"/>
            </a:xfrm>
            <a:custGeom>
              <a:rect b="b" l="l" r="r" t="t"/>
              <a:pathLst>
                <a:path extrusionOk="0" h="1192" w="1393">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9" name="Google Shape;7609;p66"/>
            <p:cNvSpPr/>
            <p:nvPr/>
          </p:nvSpPr>
          <p:spPr>
            <a:xfrm>
              <a:off x="2392850" y="4093600"/>
              <a:ext cx="119175" cy="102125"/>
            </a:xfrm>
            <a:custGeom>
              <a:rect b="b" l="l" r="r" t="t"/>
              <a:pathLst>
                <a:path extrusionOk="0" h="4085" w="4767">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0" name="Google Shape;7610;p66"/>
            <p:cNvSpPr/>
            <p:nvPr/>
          </p:nvSpPr>
          <p:spPr>
            <a:xfrm>
              <a:off x="2433675" y="4124325"/>
              <a:ext cx="47500" cy="40725"/>
            </a:xfrm>
            <a:custGeom>
              <a:rect b="b" l="l" r="r" t="t"/>
              <a:pathLst>
                <a:path extrusionOk="0" h="1629" w="190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1" name="Google Shape;7611;p66"/>
            <p:cNvSpPr/>
            <p:nvPr/>
          </p:nvSpPr>
          <p:spPr>
            <a:xfrm>
              <a:off x="2843450" y="3637275"/>
              <a:ext cx="106475" cy="91200"/>
            </a:xfrm>
            <a:custGeom>
              <a:rect b="b" l="l" r="r" t="t"/>
              <a:pathLst>
                <a:path extrusionOk="0" h="3648" w="4259">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2" name="Google Shape;7612;p66"/>
            <p:cNvSpPr/>
            <p:nvPr/>
          </p:nvSpPr>
          <p:spPr>
            <a:xfrm>
              <a:off x="2884275" y="3667975"/>
              <a:ext cx="35100" cy="29875"/>
            </a:xfrm>
            <a:custGeom>
              <a:rect b="b" l="l" r="r" t="t"/>
              <a:pathLst>
                <a:path extrusionOk="0" h="1195" w="1404">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3" name="Google Shape;7613;p66"/>
            <p:cNvSpPr/>
            <p:nvPr/>
          </p:nvSpPr>
          <p:spPr>
            <a:xfrm>
              <a:off x="3285600" y="3235650"/>
              <a:ext cx="106775" cy="91225"/>
            </a:xfrm>
            <a:custGeom>
              <a:rect b="b" l="l" r="r" t="t"/>
              <a:pathLst>
                <a:path extrusionOk="0" h="3649" w="4271">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4" name="Google Shape;7614;p66"/>
            <p:cNvSpPr/>
            <p:nvPr/>
          </p:nvSpPr>
          <p:spPr>
            <a:xfrm>
              <a:off x="3331875" y="3266350"/>
              <a:ext cx="29650" cy="29975"/>
            </a:xfrm>
            <a:custGeom>
              <a:rect b="b" l="l" r="r" t="t"/>
              <a:pathLst>
                <a:path extrusionOk="0" h="1199" w="1186">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5" name="Google Shape;7615;p66"/>
            <p:cNvSpPr/>
            <p:nvPr/>
          </p:nvSpPr>
          <p:spPr>
            <a:xfrm>
              <a:off x="3723500" y="2560350"/>
              <a:ext cx="106775" cy="91525"/>
            </a:xfrm>
            <a:custGeom>
              <a:rect b="b" l="l" r="r" t="t"/>
              <a:pathLst>
                <a:path extrusionOk="0" h="3661" w="4271">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66"/>
            <p:cNvSpPr/>
            <p:nvPr/>
          </p:nvSpPr>
          <p:spPr>
            <a:xfrm>
              <a:off x="3769775" y="2591050"/>
              <a:ext cx="29650" cy="29975"/>
            </a:xfrm>
            <a:custGeom>
              <a:rect b="b" l="l" r="r" t="t"/>
              <a:pathLst>
                <a:path extrusionOk="0" h="1199" w="1186">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66"/>
            <p:cNvSpPr/>
            <p:nvPr/>
          </p:nvSpPr>
          <p:spPr>
            <a:xfrm>
              <a:off x="4463225" y="3515700"/>
              <a:ext cx="106475" cy="91200"/>
            </a:xfrm>
            <a:custGeom>
              <a:rect b="b" l="l" r="r" t="t"/>
              <a:pathLst>
                <a:path extrusionOk="0" h="3648" w="4259">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66"/>
            <p:cNvSpPr/>
            <p:nvPr/>
          </p:nvSpPr>
          <p:spPr>
            <a:xfrm>
              <a:off x="4509175" y="3546700"/>
              <a:ext cx="29975" cy="29650"/>
            </a:xfrm>
            <a:custGeom>
              <a:rect b="b" l="l" r="r" t="t"/>
              <a:pathLst>
                <a:path extrusionOk="0" h="1186" w="1199">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66"/>
            <p:cNvSpPr/>
            <p:nvPr/>
          </p:nvSpPr>
          <p:spPr>
            <a:xfrm>
              <a:off x="4392150" y="3664775"/>
              <a:ext cx="106475" cy="91225"/>
            </a:xfrm>
            <a:custGeom>
              <a:rect b="b" l="l" r="r" t="t"/>
              <a:pathLst>
                <a:path extrusionOk="0" h="3649" w="4259">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66"/>
            <p:cNvSpPr/>
            <p:nvPr/>
          </p:nvSpPr>
          <p:spPr>
            <a:xfrm>
              <a:off x="4438125" y="3695500"/>
              <a:ext cx="29950" cy="29650"/>
            </a:xfrm>
            <a:custGeom>
              <a:rect b="b" l="l" r="r" t="t"/>
              <a:pathLst>
                <a:path extrusionOk="0" h="1186" w="1198">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66"/>
            <p:cNvSpPr/>
            <p:nvPr/>
          </p:nvSpPr>
          <p:spPr>
            <a:xfrm>
              <a:off x="4406975" y="3862050"/>
              <a:ext cx="106775" cy="91425"/>
            </a:xfrm>
            <a:custGeom>
              <a:rect b="b" l="l" r="r" t="t"/>
              <a:pathLst>
                <a:path extrusionOk="0" h="3657" w="4271">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66"/>
            <p:cNvSpPr/>
            <p:nvPr/>
          </p:nvSpPr>
          <p:spPr>
            <a:xfrm>
              <a:off x="4453225" y="3892975"/>
              <a:ext cx="29675" cy="29650"/>
            </a:xfrm>
            <a:custGeom>
              <a:rect b="b" l="l" r="r" t="t"/>
              <a:pathLst>
                <a:path extrusionOk="0" h="1186" w="1187">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66"/>
            <p:cNvSpPr/>
            <p:nvPr/>
          </p:nvSpPr>
          <p:spPr>
            <a:xfrm>
              <a:off x="3776725" y="3500875"/>
              <a:ext cx="106475" cy="91200"/>
            </a:xfrm>
            <a:custGeom>
              <a:rect b="b" l="l" r="r" t="t"/>
              <a:pathLst>
                <a:path extrusionOk="0" h="3648" w="4259">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66"/>
            <p:cNvSpPr/>
            <p:nvPr/>
          </p:nvSpPr>
          <p:spPr>
            <a:xfrm>
              <a:off x="3822700" y="3531575"/>
              <a:ext cx="29650" cy="29975"/>
            </a:xfrm>
            <a:custGeom>
              <a:rect b="b" l="l" r="r" t="t"/>
              <a:pathLst>
                <a:path extrusionOk="0" h="1199" w="1186">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66"/>
            <p:cNvSpPr/>
            <p:nvPr/>
          </p:nvSpPr>
          <p:spPr>
            <a:xfrm>
              <a:off x="3932850" y="3193725"/>
              <a:ext cx="134825" cy="115300"/>
            </a:xfrm>
            <a:custGeom>
              <a:rect b="b" l="l" r="r" t="t"/>
              <a:pathLst>
                <a:path extrusionOk="0" h="4612" w="5393">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66"/>
            <p:cNvSpPr/>
            <p:nvPr/>
          </p:nvSpPr>
          <p:spPr>
            <a:xfrm>
              <a:off x="3973900" y="3224625"/>
              <a:ext cx="62925" cy="53900"/>
            </a:xfrm>
            <a:custGeom>
              <a:rect b="b" l="l" r="r" t="t"/>
              <a:pathLst>
                <a:path extrusionOk="0" h="2156" w="2517">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66"/>
            <p:cNvSpPr/>
            <p:nvPr/>
          </p:nvSpPr>
          <p:spPr>
            <a:xfrm>
              <a:off x="3880150" y="4042800"/>
              <a:ext cx="106475" cy="91225"/>
            </a:xfrm>
            <a:custGeom>
              <a:rect b="b" l="l" r="r" t="t"/>
              <a:pathLst>
                <a:path extrusionOk="0" h="3649" w="4259">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66"/>
            <p:cNvSpPr/>
            <p:nvPr/>
          </p:nvSpPr>
          <p:spPr>
            <a:xfrm>
              <a:off x="3920975" y="4073525"/>
              <a:ext cx="35100" cy="29800"/>
            </a:xfrm>
            <a:custGeom>
              <a:rect b="b" l="l" r="r" t="t"/>
              <a:pathLst>
                <a:path extrusionOk="0" h="1192" w="1404">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66"/>
            <p:cNvSpPr/>
            <p:nvPr/>
          </p:nvSpPr>
          <p:spPr>
            <a:xfrm>
              <a:off x="4241250" y="4225850"/>
              <a:ext cx="106775" cy="91425"/>
            </a:xfrm>
            <a:custGeom>
              <a:rect b="b" l="l" r="r" t="t"/>
              <a:pathLst>
                <a:path extrusionOk="0" h="3657" w="4271">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66"/>
            <p:cNvSpPr/>
            <p:nvPr/>
          </p:nvSpPr>
          <p:spPr>
            <a:xfrm>
              <a:off x="4287500" y="4256775"/>
              <a:ext cx="29675" cy="29675"/>
            </a:xfrm>
            <a:custGeom>
              <a:rect b="b" l="l" r="r" t="t"/>
              <a:pathLst>
                <a:path extrusionOk="0" h="1187" w="1187">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66"/>
            <p:cNvSpPr/>
            <p:nvPr/>
          </p:nvSpPr>
          <p:spPr>
            <a:xfrm>
              <a:off x="2013925" y="3819400"/>
              <a:ext cx="106475" cy="91425"/>
            </a:xfrm>
            <a:custGeom>
              <a:rect b="b" l="l" r="r" t="t"/>
              <a:pathLst>
                <a:path extrusionOk="0" h="3657" w="4259">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66"/>
            <p:cNvSpPr/>
            <p:nvPr/>
          </p:nvSpPr>
          <p:spPr>
            <a:xfrm>
              <a:off x="2059875" y="3850025"/>
              <a:ext cx="29675" cy="29975"/>
            </a:xfrm>
            <a:custGeom>
              <a:rect b="b" l="l" r="r" t="t"/>
              <a:pathLst>
                <a:path extrusionOk="0" h="1199" w="1187">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66"/>
            <p:cNvSpPr/>
            <p:nvPr/>
          </p:nvSpPr>
          <p:spPr>
            <a:xfrm>
              <a:off x="1937700" y="3572625"/>
              <a:ext cx="106475" cy="91450"/>
            </a:xfrm>
            <a:custGeom>
              <a:rect b="b" l="l" r="r" t="t"/>
              <a:pathLst>
                <a:path extrusionOk="0" h="3658" w="4259">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66"/>
            <p:cNvSpPr/>
            <p:nvPr/>
          </p:nvSpPr>
          <p:spPr>
            <a:xfrm>
              <a:off x="1978525" y="3603550"/>
              <a:ext cx="34825" cy="29825"/>
            </a:xfrm>
            <a:custGeom>
              <a:rect b="b" l="l" r="r" t="t"/>
              <a:pathLst>
                <a:path extrusionOk="0" h="1193" w="1393">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66"/>
            <p:cNvSpPr/>
            <p:nvPr/>
          </p:nvSpPr>
          <p:spPr>
            <a:xfrm>
              <a:off x="2124300" y="4295300"/>
              <a:ext cx="138525" cy="118450"/>
            </a:xfrm>
            <a:custGeom>
              <a:rect b="b" l="l" r="r" t="t"/>
              <a:pathLst>
                <a:path extrusionOk="0" h="4738" w="5541">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66"/>
            <p:cNvSpPr/>
            <p:nvPr/>
          </p:nvSpPr>
          <p:spPr>
            <a:xfrm>
              <a:off x="2165425" y="4326025"/>
              <a:ext cx="66575" cy="57050"/>
            </a:xfrm>
            <a:custGeom>
              <a:rect b="b" l="l" r="r" t="t"/>
              <a:pathLst>
                <a:path extrusionOk="0" h="2282" w="2663">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66"/>
            <p:cNvSpPr/>
            <p:nvPr/>
          </p:nvSpPr>
          <p:spPr>
            <a:xfrm>
              <a:off x="2600925" y="3530650"/>
              <a:ext cx="138525" cy="118600"/>
            </a:xfrm>
            <a:custGeom>
              <a:rect b="b" l="l" r="r" t="t"/>
              <a:pathLst>
                <a:path extrusionOk="0" h="4744" w="5541">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8" name="Google Shape;7638;p66"/>
            <p:cNvSpPr/>
            <p:nvPr/>
          </p:nvSpPr>
          <p:spPr>
            <a:xfrm>
              <a:off x="2651725" y="3561525"/>
              <a:ext cx="56875" cy="56875"/>
            </a:xfrm>
            <a:custGeom>
              <a:rect b="b" l="l" r="r" t="t"/>
              <a:pathLst>
                <a:path extrusionOk="0" h="2275" w="2275">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39" name="Google Shape;7639;p66"/>
          <p:cNvGrpSpPr/>
          <p:nvPr/>
        </p:nvGrpSpPr>
        <p:grpSpPr>
          <a:xfrm>
            <a:off x="5857556" y="1206552"/>
            <a:ext cx="2590840" cy="1380235"/>
            <a:chOff x="233350" y="949250"/>
            <a:chExt cx="7137300" cy="3802300"/>
          </a:xfrm>
        </p:grpSpPr>
        <p:sp>
          <p:nvSpPr>
            <p:cNvPr id="7640" name="Google Shape;7640;p66"/>
            <p:cNvSpPr/>
            <p:nvPr/>
          </p:nvSpPr>
          <p:spPr>
            <a:xfrm>
              <a:off x="4428450" y="2808675"/>
              <a:ext cx="1478900" cy="330100"/>
            </a:xfrm>
            <a:custGeom>
              <a:rect b="b" l="l" r="r" t="t"/>
              <a:pathLst>
                <a:path extrusionOk="0" h="13204" w="59156">
                  <a:moveTo>
                    <a:pt x="1" y="0"/>
                  </a:moveTo>
                  <a:lnTo>
                    <a:pt x="1" y="0"/>
                  </a:lnTo>
                  <a:close/>
                  <a:moveTo>
                    <a:pt x="59155" y="13203"/>
                  </a:move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1" name="Google Shape;7641;p66"/>
            <p:cNvSpPr/>
            <p:nvPr/>
          </p:nvSpPr>
          <p:spPr>
            <a:xfrm>
              <a:off x="2909400" y="1076125"/>
              <a:ext cx="4118650" cy="3109225"/>
            </a:xfrm>
            <a:custGeom>
              <a:rect b="b" l="l" r="r" t="t"/>
              <a:pathLst>
                <a:path extrusionOk="0" h="124369" w="164746">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2" name="Google Shape;7642;p66"/>
            <p:cNvSpPr/>
            <p:nvPr/>
          </p:nvSpPr>
          <p:spPr>
            <a:xfrm>
              <a:off x="5913800" y="3523050"/>
              <a:ext cx="1109075" cy="813875"/>
            </a:xfrm>
            <a:custGeom>
              <a:rect b="b" l="l" r="r" t="t"/>
              <a:pathLst>
                <a:path extrusionOk="0" h="32555" w="44363">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3" name="Google Shape;7643;p66"/>
            <p:cNvSpPr/>
            <p:nvPr/>
          </p:nvSpPr>
          <p:spPr>
            <a:xfrm>
              <a:off x="6442175" y="3238700"/>
              <a:ext cx="571625" cy="311800"/>
            </a:xfrm>
            <a:custGeom>
              <a:rect b="b" l="l" r="r" t="t"/>
              <a:pathLst>
                <a:path extrusionOk="0" h="12472" w="22865">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4" name="Google Shape;7644;p66"/>
            <p:cNvSpPr/>
            <p:nvPr/>
          </p:nvSpPr>
          <p:spPr>
            <a:xfrm>
              <a:off x="5898675" y="3029225"/>
              <a:ext cx="282150" cy="318450"/>
            </a:xfrm>
            <a:custGeom>
              <a:rect b="b" l="l" r="r" t="t"/>
              <a:pathLst>
                <a:path extrusionOk="0" h="12738" w="11286">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5" name="Google Shape;7645;p66"/>
            <p:cNvSpPr/>
            <p:nvPr/>
          </p:nvSpPr>
          <p:spPr>
            <a:xfrm>
              <a:off x="5544400" y="3065225"/>
              <a:ext cx="541800" cy="430700"/>
            </a:xfrm>
            <a:custGeom>
              <a:rect b="b" l="l" r="r" t="t"/>
              <a:pathLst>
                <a:path extrusionOk="0" h="17228" w="21672">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6" name="Google Shape;7646;p66"/>
            <p:cNvSpPr/>
            <p:nvPr/>
          </p:nvSpPr>
          <p:spPr>
            <a:xfrm>
              <a:off x="4388700" y="3530600"/>
              <a:ext cx="227275" cy="395425"/>
            </a:xfrm>
            <a:custGeom>
              <a:rect b="b" l="l" r="r" t="t"/>
              <a:pathLst>
                <a:path extrusionOk="0" h="15817" w="9091">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7" name="Google Shape;7647;p66"/>
            <p:cNvSpPr/>
            <p:nvPr/>
          </p:nvSpPr>
          <p:spPr>
            <a:xfrm>
              <a:off x="6438300" y="1893850"/>
              <a:ext cx="267450" cy="418275"/>
            </a:xfrm>
            <a:custGeom>
              <a:rect b="b" l="l" r="r" t="t"/>
              <a:pathLst>
                <a:path extrusionOk="0" h="16731" w="10698">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8" name="Google Shape;7648;p66"/>
            <p:cNvSpPr/>
            <p:nvPr/>
          </p:nvSpPr>
          <p:spPr>
            <a:xfrm>
              <a:off x="6901875" y="4220725"/>
              <a:ext cx="468775" cy="354550"/>
            </a:xfrm>
            <a:custGeom>
              <a:rect b="b" l="l" r="r" t="t"/>
              <a:pathLst>
                <a:path extrusionOk="0" h="14182" w="18751">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9" name="Google Shape;7649;p66"/>
            <p:cNvSpPr/>
            <p:nvPr/>
          </p:nvSpPr>
          <p:spPr>
            <a:xfrm>
              <a:off x="6306100" y="2654825"/>
              <a:ext cx="232875" cy="385425"/>
            </a:xfrm>
            <a:custGeom>
              <a:rect b="b" l="l" r="r" t="t"/>
              <a:pathLst>
                <a:path extrusionOk="0" h="15417" w="9315">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0" name="Google Shape;7650;p66"/>
            <p:cNvSpPr/>
            <p:nvPr/>
          </p:nvSpPr>
          <p:spPr>
            <a:xfrm>
              <a:off x="6139750" y="3178550"/>
              <a:ext cx="185375" cy="227425"/>
            </a:xfrm>
            <a:custGeom>
              <a:rect b="b" l="l" r="r" t="t"/>
              <a:pathLst>
                <a:path extrusionOk="0" h="9097" w="7415">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1" name="Google Shape;7651;p66"/>
            <p:cNvSpPr/>
            <p:nvPr/>
          </p:nvSpPr>
          <p:spPr>
            <a:xfrm>
              <a:off x="4320000" y="1079225"/>
              <a:ext cx="260125" cy="163000"/>
            </a:xfrm>
            <a:custGeom>
              <a:rect b="b" l="l" r="r" t="t"/>
              <a:pathLst>
                <a:path extrusionOk="0" h="6520" w="10405">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2" name="Google Shape;7652;p66"/>
            <p:cNvSpPr/>
            <p:nvPr/>
          </p:nvSpPr>
          <p:spPr>
            <a:xfrm>
              <a:off x="3605850" y="1017225"/>
              <a:ext cx="246275" cy="88775"/>
            </a:xfrm>
            <a:custGeom>
              <a:rect b="b" l="l" r="r" t="t"/>
              <a:pathLst>
                <a:path extrusionOk="0" h="3551" w="9851">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3" name="Google Shape;7653;p66"/>
            <p:cNvSpPr/>
            <p:nvPr/>
          </p:nvSpPr>
          <p:spPr>
            <a:xfrm>
              <a:off x="3161275" y="1612775"/>
              <a:ext cx="115825" cy="115825"/>
            </a:xfrm>
            <a:custGeom>
              <a:rect b="b" l="l" r="r" t="t"/>
              <a:pathLst>
                <a:path extrusionOk="0" h="4633" w="4633">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4" name="Google Shape;7654;p66"/>
            <p:cNvSpPr/>
            <p:nvPr/>
          </p:nvSpPr>
          <p:spPr>
            <a:xfrm>
              <a:off x="6082850" y="3458350"/>
              <a:ext cx="215350" cy="82375"/>
            </a:xfrm>
            <a:custGeom>
              <a:rect b="b" l="l" r="r" t="t"/>
              <a:pathLst>
                <a:path extrusionOk="0" h="3295" w="8614">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5" name="Google Shape;7655;p66"/>
            <p:cNvSpPr/>
            <p:nvPr/>
          </p:nvSpPr>
          <p:spPr>
            <a:xfrm>
              <a:off x="5726825" y="1103850"/>
              <a:ext cx="262175" cy="54825"/>
            </a:xfrm>
            <a:custGeom>
              <a:rect b="b" l="l" r="r" t="t"/>
              <a:pathLst>
                <a:path extrusionOk="0" h="2193" w="10487">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6" name="Google Shape;7656;p66"/>
            <p:cNvSpPr/>
            <p:nvPr/>
          </p:nvSpPr>
          <p:spPr>
            <a:xfrm>
              <a:off x="6497925" y="4391525"/>
              <a:ext cx="125725" cy="97375"/>
            </a:xfrm>
            <a:custGeom>
              <a:rect b="b" l="l" r="r" t="t"/>
              <a:pathLst>
                <a:path extrusionOk="0" h="3895" w="5029">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7" name="Google Shape;7657;p66"/>
            <p:cNvSpPr/>
            <p:nvPr/>
          </p:nvSpPr>
          <p:spPr>
            <a:xfrm>
              <a:off x="5334875" y="2906300"/>
              <a:ext cx="82100" cy="128050"/>
            </a:xfrm>
            <a:custGeom>
              <a:rect b="b" l="l" r="r" t="t"/>
              <a:pathLst>
                <a:path extrusionOk="0" h="5122" w="3284">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8" name="Google Shape;7658;p66"/>
            <p:cNvSpPr/>
            <p:nvPr/>
          </p:nvSpPr>
          <p:spPr>
            <a:xfrm>
              <a:off x="4869125" y="997550"/>
              <a:ext cx="160750" cy="66150"/>
            </a:xfrm>
            <a:custGeom>
              <a:rect b="b" l="l" r="r" t="t"/>
              <a:pathLst>
                <a:path extrusionOk="0" h="2646" w="643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9" name="Google Shape;7659;p66"/>
            <p:cNvSpPr/>
            <p:nvPr/>
          </p:nvSpPr>
          <p:spPr>
            <a:xfrm>
              <a:off x="3763550" y="998475"/>
              <a:ext cx="117975" cy="55725"/>
            </a:xfrm>
            <a:custGeom>
              <a:rect b="b" l="l" r="r" t="t"/>
              <a:pathLst>
                <a:path extrusionOk="0" h="2229" w="4719">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0" name="Google Shape;7660;p66"/>
            <p:cNvSpPr/>
            <p:nvPr/>
          </p:nvSpPr>
          <p:spPr>
            <a:xfrm>
              <a:off x="6244750" y="3463175"/>
              <a:ext cx="127900" cy="76650"/>
            </a:xfrm>
            <a:custGeom>
              <a:rect b="b" l="l" r="r" t="t"/>
              <a:pathLst>
                <a:path extrusionOk="0" h="3066" w="5116">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1" name="Google Shape;7661;p66"/>
            <p:cNvSpPr/>
            <p:nvPr/>
          </p:nvSpPr>
          <p:spPr>
            <a:xfrm>
              <a:off x="6286725" y="2464325"/>
              <a:ext cx="67775" cy="93850"/>
            </a:xfrm>
            <a:custGeom>
              <a:rect b="b" l="l" r="r" t="t"/>
              <a:pathLst>
                <a:path extrusionOk="0" h="3754" w="2711">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2" name="Google Shape;7662;p66"/>
            <p:cNvSpPr/>
            <p:nvPr/>
          </p:nvSpPr>
          <p:spPr>
            <a:xfrm>
              <a:off x="6279300" y="2861375"/>
              <a:ext cx="75625" cy="97275"/>
            </a:xfrm>
            <a:custGeom>
              <a:rect b="b" l="l" r="r" t="t"/>
              <a:pathLst>
                <a:path extrusionOk="0" h="3891" w="3025">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3" name="Google Shape;7663;p66"/>
            <p:cNvSpPr/>
            <p:nvPr/>
          </p:nvSpPr>
          <p:spPr>
            <a:xfrm>
              <a:off x="4145025" y="994975"/>
              <a:ext cx="111500" cy="47325"/>
            </a:xfrm>
            <a:custGeom>
              <a:rect b="b" l="l" r="r" t="t"/>
              <a:pathLst>
                <a:path extrusionOk="0" h="1893" w="446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4" name="Google Shape;7664;p66"/>
            <p:cNvSpPr/>
            <p:nvPr/>
          </p:nvSpPr>
          <p:spPr>
            <a:xfrm>
              <a:off x="7213625" y="3803350"/>
              <a:ext cx="74075" cy="80050"/>
            </a:xfrm>
            <a:custGeom>
              <a:rect b="b" l="l" r="r" t="t"/>
              <a:pathLst>
                <a:path extrusionOk="0" h="3202" w="2963">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5" name="Google Shape;7665;p66"/>
            <p:cNvSpPr/>
            <p:nvPr/>
          </p:nvSpPr>
          <p:spPr>
            <a:xfrm>
              <a:off x="6542025" y="3118350"/>
              <a:ext cx="66075" cy="79800"/>
            </a:xfrm>
            <a:custGeom>
              <a:rect b="b" l="l" r="r" t="t"/>
              <a:pathLst>
                <a:path extrusionOk="0" h="3192" w="2643">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6" name="Google Shape;7666;p66"/>
            <p:cNvSpPr/>
            <p:nvPr/>
          </p:nvSpPr>
          <p:spPr>
            <a:xfrm>
              <a:off x="4278100" y="987200"/>
              <a:ext cx="87225" cy="50150"/>
            </a:xfrm>
            <a:custGeom>
              <a:rect b="b" l="l" r="r" t="t"/>
              <a:pathLst>
                <a:path extrusionOk="0" h="2006" w="3489">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7" name="Google Shape;7667;p66"/>
            <p:cNvSpPr/>
            <p:nvPr/>
          </p:nvSpPr>
          <p:spPr>
            <a:xfrm>
              <a:off x="6595650" y="1204100"/>
              <a:ext cx="81075" cy="41800"/>
            </a:xfrm>
            <a:custGeom>
              <a:rect b="b" l="l" r="r" t="t"/>
              <a:pathLst>
                <a:path extrusionOk="0" h="1672" w="3243">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8" name="Google Shape;7668;p66"/>
            <p:cNvSpPr/>
            <p:nvPr/>
          </p:nvSpPr>
          <p:spPr>
            <a:xfrm>
              <a:off x="5040350" y="1034625"/>
              <a:ext cx="81550" cy="46975"/>
            </a:xfrm>
            <a:custGeom>
              <a:rect b="b" l="l" r="r" t="t"/>
              <a:pathLst>
                <a:path extrusionOk="0" h="1879" w="3262">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9" name="Google Shape;7669;p66"/>
            <p:cNvSpPr/>
            <p:nvPr/>
          </p:nvSpPr>
          <p:spPr>
            <a:xfrm>
              <a:off x="6380950" y="3302475"/>
              <a:ext cx="77800" cy="40225"/>
            </a:xfrm>
            <a:custGeom>
              <a:rect b="b" l="l" r="r" t="t"/>
              <a:pathLst>
                <a:path extrusionOk="0" h="1609" w="3112">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0" name="Google Shape;7670;p66"/>
            <p:cNvSpPr/>
            <p:nvPr/>
          </p:nvSpPr>
          <p:spPr>
            <a:xfrm>
              <a:off x="4384825" y="996700"/>
              <a:ext cx="62025" cy="39775"/>
            </a:xfrm>
            <a:custGeom>
              <a:rect b="b" l="l" r="r" t="t"/>
              <a:pathLst>
                <a:path extrusionOk="0" h="1591" w="2481">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1" name="Google Shape;7671;p66"/>
            <p:cNvSpPr/>
            <p:nvPr/>
          </p:nvSpPr>
          <p:spPr>
            <a:xfrm>
              <a:off x="2100625" y="1004500"/>
              <a:ext cx="520200" cy="95050"/>
            </a:xfrm>
            <a:custGeom>
              <a:rect b="b" l="l" r="r" t="t"/>
              <a:pathLst>
                <a:path extrusionOk="0" h="3802" w="20808">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2" name="Google Shape;7672;p66"/>
            <p:cNvSpPr/>
            <p:nvPr/>
          </p:nvSpPr>
          <p:spPr>
            <a:xfrm>
              <a:off x="233350" y="949250"/>
              <a:ext cx="3232550" cy="3802300"/>
            </a:xfrm>
            <a:custGeom>
              <a:rect b="b" l="l" r="r" t="t"/>
              <a:pathLst>
                <a:path extrusionOk="0" h="152092" w="129302">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3" name="Google Shape;7673;p66"/>
            <p:cNvSpPr/>
            <p:nvPr/>
          </p:nvSpPr>
          <p:spPr>
            <a:xfrm>
              <a:off x="1581325" y="1051125"/>
              <a:ext cx="283000" cy="91675"/>
            </a:xfrm>
            <a:custGeom>
              <a:rect b="b" l="l" r="r" t="t"/>
              <a:pathLst>
                <a:path extrusionOk="0" h="3667" w="1132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4" name="Google Shape;7674;p66"/>
            <p:cNvSpPr/>
            <p:nvPr/>
          </p:nvSpPr>
          <p:spPr>
            <a:xfrm>
              <a:off x="3144425" y="1319375"/>
              <a:ext cx="213450" cy="95575"/>
            </a:xfrm>
            <a:custGeom>
              <a:rect b="b" l="l" r="r" t="t"/>
              <a:pathLst>
                <a:path extrusionOk="0" h="3823" w="8538">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5" name="Google Shape;7675;p66"/>
            <p:cNvSpPr/>
            <p:nvPr/>
          </p:nvSpPr>
          <p:spPr>
            <a:xfrm>
              <a:off x="1453000" y="2509000"/>
              <a:ext cx="263575" cy="113100"/>
            </a:xfrm>
            <a:custGeom>
              <a:rect b="b" l="l" r="r" t="t"/>
              <a:pathLst>
                <a:path extrusionOk="0" h="4524" w="10543">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6" name="Google Shape;7676;p66"/>
            <p:cNvSpPr/>
            <p:nvPr/>
          </p:nvSpPr>
          <p:spPr>
            <a:xfrm>
              <a:off x="1880725" y="1020350"/>
              <a:ext cx="162025" cy="112025"/>
            </a:xfrm>
            <a:custGeom>
              <a:rect b="b" l="l" r="r" t="t"/>
              <a:pathLst>
                <a:path extrusionOk="0" h="4481" w="6481">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7" name="Google Shape;7677;p66"/>
            <p:cNvSpPr/>
            <p:nvPr/>
          </p:nvSpPr>
          <p:spPr>
            <a:xfrm>
              <a:off x="1688900" y="2603450"/>
              <a:ext cx="165050" cy="73950"/>
            </a:xfrm>
            <a:custGeom>
              <a:rect b="b" l="l" r="r" t="t"/>
              <a:pathLst>
                <a:path extrusionOk="0" h="2958" w="6602">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8" name="Google Shape;7678;p66"/>
            <p:cNvSpPr/>
            <p:nvPr/>
          </p:nvSpPr>
          <p:spPr>
            <a:xfrm>
              <a:off x="1922200" y="1344925"/>
              <a:ext cx="129625" cy="64525"/>
            </a:xfrm>
            <a:custGeom>
              <a:rect b="b" l="l" r="r" t="t"/>
              <a:pathLst>
                <a:path extrusionOk="0" h="2581" w="5185">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9" name="Google Shape;7679;p66"/>
            <p:cNvSpPr/>
            <p:nvPr/>
          </p:nvSpPr>
          <p:spPr>
            <a:xfrm>
              <a:off x="1787825" y="1030550"/>
              <a:ext cx="94250" cy="44825"/>
            </a:xfrm>
            <a:custGeom>
              <a:rect b="b" l="l" r="r" t="t"/>
              <a:pathLst>
                <a:path extrusionOk="0" h="1793" w="377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0" name="Google Shape;7680;p66"/>
            <p:cNvSpPr/>
            <p:nvPr/>
          </p:nvSpPr>
          <p:spPr>
            <a:xfrm>
              <a:off x="1870350" y="2639275"/>
              <a:ext cx="59225" cy="44325"/>
            </a:xfrm>
            <a:custGeom>
              <a:rect b="b" l="l" r="r" t="t"/>
              <a:pathLst>
                <a:path extrusionOk="0" h="1773" w="2369">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1" name="Google Shape;7681;p66"/>
            <p:cNvSpPr/>
            <p:nvPr/>
          </p:nvSpPr>
          <p:spPr>
            <a:xfrm>
              <a:off x="2264800" y="4630125"/>
              <a:ext cx="62675" cy="39225"/>
            </a:xfrm>
            <a:custGeom>
              <a:rect b="b" l="l" r="r" t="t"/>
              <a:pathLst>
                <a:path extrusionOk="0" h="1569" w="2507">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2" name="Google Shape;7682;p66"/>
            <p:cNvSpPr/>
            <p:nvPr/>
          </p:nvSpPr>
          <p:spPr>
            <a:xfrm>
              <a:off x="1604225" y="2645350"/>
              <a:ext cx="56175" cy="38275"/>
            </a:xfrm>
            <a:custGeom>
              <a:rect b="b" l="l" r="r" t="t"/>
              <a:pathLst>
                <a:path extrusionOk="0" h="1531" w="2247">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3" name="Google Shape;7683;p66"/>
            <p:cNvSpPr/>
            <p:nvPr/>
          </p:nvSpPr>
          <p:spPr>
            <a:xfrm>
              <a:off x="7045475" y="3384250"/>
              <a:ext cx="47375" cy="53550"/>
            </a:xfrm>
            <a:custGeom>
              <a:rect b="b" l="l" r="r" t="t"/>
              <a:pathLst>
                <a:path extrusionOk="0" h="2142" w="1895">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4" name="Google Shape;7684;p66"/>
            <p:cNvSpPr/>
            <p:nvPr/>
          </p:nvSpPr>
          <p:spPr>
            <a:xfrm>
              <a:off x="4291500" y="1250400"/>
              <a:ext cx="54900" cy="37900"/>
            </a:xfrm>
            <a:custGeom>
              <a:rect b="b" l="l" r="r" t="t"/>
              <a:pathLst>
                <a:path extrusionOk="0" h="1516" w="2196">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5" name="Google Shape;7685;p66"/>
            <p:cNvSpPr/>
            <p:nvPr/>
          </p:nvSpPr>
          <p:spPr>
            <a:xfrm>
              <a:off x="6323375" y="3314875"/>
              <a:ext cx="50125" cy="37325"/>
            </a:xfrm>
            <a:custGeom>
              <a:rect b="b" l="l" r="r" t="t"/>
              <a:pathLst>
                <a:path extrusionOk="0" h="1493" w="2005">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6" name="Google Shape;7686;p66"/>
            <p:cNvSpPr/>
            <p:nvPr/>
          </p:nvSpPr>
          <p:spPr>
            <a:xfrm>
              <a:off x="6680225" y="1890750"/>
              <a:ext cx="46075" cy="42200"/>
            </a:xfrm>
            <a:custGeom>
              <a:rect b="b" l="l" r="r" t="t"/>
              <a:pathLst>
                <a:path extrusionOk="0" h="1688" w="1843">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7" name="Google Shape;7687;p66"/>
            <p:cNvSpPr/>
            <p:nvPr/>
          </p:nvSpPr>
          <p:spPr>
            <a:xfrm>
              <a:off x="3550975" y="1955400"/>
              <a:ext cx="53600" cy="126175"/>
            </a:xfrm>
            <a:custGeom>
              <a:rect b="b" l="l" r="r" t="t"/>
              <a:pathLst>
                <a:path extrusionOk="0" h="5047" w="2144">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8" name="Google Shape;7688;p66"/>
            <p:cNvSpPr/>
            <p:nvPr/>
          </p:nvSpPr>
          <p:spPr>
            <a:xfrm>
              <a:off x="3910000" y="2161475"/>
              <a:ext cx="93775" cy="45400"/>
            </a:xfrm>
            <a:custGeom>
              <a:rect b="b" l="l" r="r" t="t"/>
              <a:pathLst>
                <a:path extrusionOk="0" h="1816" w="3751">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9" name="Google Shape;7689;p66"/>
            <p:cNvSpPr/>
            <p:nvPr/>
          </p:nvSpPr>
          <p:spPr>
            <a:xfrm>
              <a:off x="4125600" y="2173875"/>
              <a:ext cx="50575" cy="37600"/>
            </a:xfrm>
            <a:custGeom>
              <a:rect b="b" l="l" r="r" t="t"/>
              <a:pathLst>
                <a:path extrusionOk="0" h="1504" w="2023">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0" name="Google Shape;7690;p66"/>
            <p:cNvSpPr/>
            <p:nvPr/>
          </p:nvSpPr>
          <p:spPr>
            <a:xfrm>
              <a:off x="3415775" y="2038325"/>
              <a:ext cx="44925" cy="38175"/>
            </a:xfrm>
            <a:custGeom>
              <a:rect b="b" l="l" r="r" t="t"/>
              <a:pathLst>
                <a:path extrusionOk="0" h="1527" w="1797">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1" name="Google Shape;7691;p66"/>
          <p:cNvGrpSpPr/>
          <p:nvPr/>
        </p:nvGrpSpPr>
        <p:grpSpPr>
          <a:xfrm>
            <a:off x="7671985" y="3251325"/>
            <a:ext cx="104231" cy="320340"/>
            <a:chOff x="7564426" y="3224343"/>
            <a:chExt cx="119985" cy="368801"/>
          </a:xfrm>
        </p:grpSpPr>
        <p:sp>
          <p:nvSpPr>
            <p:cNvPr id="7692" name="Google Shape;7692;p66"/>
            <p:cNvSpPr/>
            <p:nvPr/>
          </p:nvSpPr>
          <p:spPr>
            <a:xfrm>
              <a:off x="7564426" y="3224379"/>
              <a:ext cx="119985" cy="368765"/>
            </a:xfrm>
            <a:custGeom>
              <a:rect b="b" l="l" r="r" t="t"/>
              <a:pathLst>
                <a:path extrusionOk="0" h="40557" w="13196">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3" name="Google Shape;7693;p66"/>
            <p:cNvSpPr/>
            <p:nvPr/>
          </p:nvSpPr>
          <p:spPr>
            <a:xfrm>
              <a:off x="7564426" y="3224343"/>
              <a:ext cx="119985" cy="368801"/>
            </a:xfrm>
            <a:custGeom>
              <a:rect b="b" l="l" r="r" t="t"/>
              <a:pathLst>
                <a:path extrusionOk="0" h="40561" w="13196">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4" name="Google Shape;7694;p66"/>
          <p:cNvGrpSpPr/>
          <p:nvPr/>
        </p:nvGrpSpPr>
        <p:grpSpPr>
          <a:xfrm>
            <a:off x="7371473" y="3245427"/>
            <a:ext cx="189489" cy="332132"/>
            <a:chOff x="8370831" y="3202002"/>
            <a:chExt cx="218129" cy="382376"/>
          </a:xfrm>
        </p:grpSpPr>
        <p:sp>
          <p:nvSpPr>
            <p:cNvPr id="7695" name="Google Shape;7695;p66"/>
            <p:cNvSpPr/>
            <p:nvPr/>
          </p:nvSpPr>
          <p:spPr>
            <a:xfrm>
              <a:off x="8370831" y="3202002"/>
              <a:ext cx="218129" cy="382376"/>
            </a:xfrm>
            <a:custGeom>
              <a:rect b="b" l="l" r="r" t="t"/>
              <a:pathLst>
                <a:path extrusionOk="0" h="42054" w="2399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6" name="Google Shape;7696;p66"/>
            <p:cNvSpPr/>
            <p:nvPr/>
          </p:nvSpPr>
          <p:spPr>
            <a:xfrm>
              <a:off x="8397745" y="3226607"/>
              <a:ext cx="164347" cy="152181"/>
            </a:xfrm>
            <a:custGeom>
              <a:rect b="b" l="l" r="r" t="t"/>
              <a:pathLst>
                <a:path extrusionOk="0" h="16737" w="18075">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697" name="Google Shape;7697;p66"/>
          <p:cNvGrpSpPr/>
          <p:nvPr/>
        </p:nvGrpSpPr>
        <p:grpSpPr>
          <a:xfrm>
            <a:off x="8094863" y="3656559"/>
            <a:ext cx="309429" cy="267000"/>
            <a:chOff x="6742064" y="3750480"/>
            <a:chExt cx="399315" cy="344560"/>
          </a:xfrm>
        </p:grpSpPr>
        <p:sp>
          <p:nvSpPr>
            <p:cNvPr id="7698" name="Google Shape;7698;p66"/>
            <p:cNvSpPr/>
            <p:nvPr/>
          </p:nvSpPr>
          <p:spPr>
            <a:xfrm>
              <a:off x="6742064" y="3750480"/>
              <a:ext cx="399315" cy="344560"/>
            </a:xfrm>
            <a:custGeom>
              <a:rect b="b" l="l" r="r" t="t"/>
              <a:pathLst>
                <a:path extrusionOk="0" h="37895" w="43917">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9" name="Google Shape;7699;p66"/>
            <p:cNvSpPr/>
            <p:nvPr/>
          </p:nvSpPr>
          <p:spPr>
            <a:xfrm>
              <a:off x="6764168" y="3772584"/>
              <a:ext cx="355108" cy="176549"/>
            </a:xfrm>
            <a:custGeom>
              <a:rect b="b" l="l" r="r" t="t"/>
              <a:pathLst>
                <a:path extrusionOk="0" h="19417" w="39055">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0" name="Google Shape;7700;p66"/>
          <p:cNvGrpSpPr/>
          <p:nvPr/>
        </p:nvGrpSpPr>
        <p:grpSpPr>
          <a:xfrm>
            <a:off x="7633882" y="4007606"/>
            <a:ext cx="180437" cy="281608"/>
            <a:chOff x="7248525" y="3739696"/>
            <a:chExt cx="230531" cy="359790"/>
          </a:xfrm>
        </p:grpSpPr>
        <p:sp>
          <p:nvSpPr>
            <p:cNvPr id="7701" name="Google Shape;7701;p66"/>
            <p:cNvSpPr/>
            <p:nvPr/>
          </p:nvSpPr>
          <p:spPr>
            <a:xfrm>
              <a:off x="7248525" y="3739696"/>
              <a:ext cx="230531" cy="359790"/>
            </a:xfrm>
            <a:custGeom>
              <a:rect b="b" l="l" r="r" t="t"/>
              <a:pathLst>
                <a:path extrusionOk="0" h="39570" w="25354">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2" name="Google Shape;7702;p66"/>
            <p:cNvSpPr/>
            <p:nvPr/>
          </p:nvSpPr>
          <p:spPr>
            <a:xfrm>
              <a:off x="7271639" y="3762810"/>
              <a:ext cx="184350" cy="184387"/>
            </a:xfrm>
            <a:custGeom>
              <a:rect b="b" l="l" r="r" t="t"/>
              <a:pathLst>
                <a:path extrusionOk="0" h="20279" w="20275">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03" name="Google Shape;7703;p66"/>
          <p:cNvGrpSpPr/>
          <p:nvPr/>
        </p:nvGrpSpPr>
        <p:grpSpPr>
          <a:xfrm>
            <a:off x="7879801" y="3650830"/>
            <a:ext cx="162896" cy="278710"/>
            <a:chOff x="7601242" y="3729267"/>
            <a:chExt cx="222566" cy="380803"/>
          </a:xfrm>
        </p:grpSpPr>
        <p:sp>
          <p:nvSpPr>
            <p:cNvPr id="7704" name="Google Shape;7704;p66"/>
            <p:cNvSpPr/>
            <p:nvPr/>
          </p:nvSpPr>
          <p:spPr>
            <a:xfrm>
              <a:off x="7601242" y="3729267"/>
              <a:ext cx="222566" cy="380803"/>
            </a:xfrm>
            <a:custGeom>
              <a:rect b="b" l="l" r="r" t="t"/>
              <a:pathLst>
                <a:path extrusionOk="0" h="41881" w="24478">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5" name="Google Shape;7705;p66"/>
            <p:cNvSpPr/>
            <p:nvPr/>
          </p:nvSpPr>
          <p:spPr>
            <a:xfrm>
              <a:off x="7621200" y="3748625"/>
              <a:ext cx="182696" cy="177276"/>
            </a:xfrm>
            <a:custGeom>
              <a:rect b="b" l="l" r="r" t="t"/>
              <a:pathLst>
                <a:path extrusionOk="0" h="19497" w="20093">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06" name="Google Shape;7706;p66"/>
          <p:cNvSpPr/>
          <p:nvPr/>
        </p:nvSpPr>
        <p:spPr>
          <a:xfrm>
            <a:off x="7845827" y="3263187"/>
            <a:ext cx="230844" cy="296575"/>
          </a:xfrm>
          <a:custGeom>
            <a:rect b="b" l="l" r="r" t="t"/>
            <a:pathLst>
              <a:path extrusionOk="0" h="37553" w="2923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07" name="Google Shape;7707;p66"/>
          <p:cNvGrpSpPr/>
          <p:nvPr/>
        </p:nvGrpSpPr>
        <p:grpSpPr>
          <a:xfrm>
            <a:off x="7369446" y="3651971"/>
            <a:ext cx="193543" cy="275990"/>
            <a:chOff x="8304647" y="3738687"/>
            <a:chExt cx="225076" cy="320956"/>
          </a:xfrm>
        </p:grpSpPr>
        <p:sp>
          <p:nvSpPr>
            <p:cNvPr id="7708" name="Google Shape;7708;p66"/>
            <p:cNvSpPr/>
            <p:nvPr/>
          </p:nvSpPr>
          <p:spPr>
            <a:xfrm>
              <a:off x="8335725" y="3738687"/>
              <a:ext cx="12248" cy="309245"/>
            </a:xfrm>
            <a:custGeom>
              <a:rect b="b" l="l" r="r" t="t"/>
              <a:pathLst>
                <a:path extrusionOk="0" h="34011" w="1347">
                  <a:moveTo>
                    <a:pt x="0" y="0"/>
                  </a:moveTo>
                  <a:lnTo>
                    <a:pt x="0" y="34010"/>
                  </a:lnTo>
                  <a:lnTo>
                    <a:pt x="1347" y="34010"/>
                  </a:lnTo>
                  <a:lnTo>
                    <a:pt x="1347"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9" name="Google Shape;7709;p66"/>
            <p:cNvSpPr/>
            <p:nvPr/>
          </p:nvSpPr>
          <p:spPr>
            <a:xfrm>
              <a:off x="8337943" y="3738687"/>
              <a:ext cx="191779" cy="86151"/>
            </a:xfrm>
            <a:custGeom>
              <a:rect b="b" l="l" r="r" t="t"/>
              <a:pathLst>
                <a:path extrusionOk="0" h="9475" w="21092">
                  <a:moveTo>
                    <a:pt x="1" y="0"/>
                  </a:moveTo>
                  <a:lnTo>
                    <a:pt x="432" y="9475"/>
                  </a:lnTo>
                  <a:lnTo>
                    <a:pt x="21092" y="9475"/>
                  </a:lnTo>
                  <a:lnTo>
                    <a:pt x="17648" y="4524"/>
                  </a:lnTo>
                  <a:lnTo>
                    <a:pt x="21092"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0" name="Google Shape;7710;p66"/>
            <p:cNvSpPr/>
            <p:nvPr/>
          </p:nvSpPr>
          <p:spPr>
            <a:xfrm>
              <a:off x="8304647" y="4044004"/>
              <a:ext cx="76341" cy="15639"/>
            </a:xfrm>
            <a:custGeom>
              <a:rect b="b" l="l" r="r" t="t"/>
              <a:pathLst>
                <a:path extrusionOk="0" h="1720" w="8396">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711" name="Google Shape;7711;p66"/>
          <p:cNvGrpSpPr/>
          <p:nvPr/>
        </p:nvGrpSpPr>
        <p:grpSpPr>
          <a:xfrm>
            <a:off x="7641939" y="3651971"/>
            <a:ext cx="178492" cy="275990"/>
            <a:chOff x="8615101" y="3738687"/>
            <a:chExt cx="207573" cy="320956"/>
          </a:xfrm>
        </p:grpSpPr>
        <p:sp>
          <p:nvSpPr>
            <p:cNvPr id="7712" name="Google Shape;7712;p66"/>
            <p:cNvSpPr/>
            <p:nvPr/>
          </p:nvSpPr>
          <p:spPr>
            <a:xfrm>
              <a:off x="8646134" y="3738687"/>
              <a:ext cx="12248" cy="309245"/>
            </a:xfrm>
            <a:custGeom>
              <a:rect b="b" l="l" r="r" t="t"/>
              <a:pathLst>
                <a:path extrusionOk="0" h="34011" w="1347">
                  <a:moveTo>
                    <a:pt x="0" y="0"/>
                  </a:moveTo>
                  <a:lnTo>
                    <a:pt x="0" y="34010"/>
                  </a:lnTo>
                  <a:lnTo>
                    <a:pt x="1347" y="34010"/>
                  </a:lnTo>
                  <a:lnTo>
                    <a:pt x="134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3" name="Google Shape;7713;p66"/>
            <p:cNvSpPr/>
            <p:nvPr/>
          </p:nvSpPr>
          <p:spPr>
            <a:xfrm>
              <a:off x="8615101" y="4044004"/>
              <a:ext cx="76332" cy="15639"/>
            </a:xfrm>
            <a:custGeom>
              <a:rect b="b" l="l" r="r" t="t"/>
              <a:pathLst>
                <a:path extrusionOk="0" h="1720" w="8395">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4" name="Google Shape;7714;p66"/>
            <p:cNvSpPr/>
            <p:nvPr/>
          </p:nvSpPr>
          <p:spPr>
            <a:xfrm>
              <a:off x="8651953" y="3738687"/>
              <a:ext cx="170721" cy="99808"/>
            </a:xfrm>
            <a:custGeom>
              <a:rect b="b" l="l" r="r" t="t"/>
              <a:pathLst>
                <a:path extrusionOk="0" h="10977" w="18776">
                  <a:moveTo>
                    <a:pt x="707" y="0"/>
                  </a:moveTo>
                  <a:lnTo>
                    <a:pt x="0" y="10977"/>
                  </a:lnTo>
                  <a:lnTo>
                    <a:pt x="18776" y="4360"/>
                  </a:lnTo>
                  <a:lnTo>
                    <a:pt x="70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15" name="Google Shape;7715;p66"/>
          <p:cNvSpPr/>
          <p:nvPr/>
        </p:nvSpPr>
        <p:spPr>
          <a:xfrm>
            <a:off x="8138379" y="3241854"/>
            <a:ext cx="222397" cy="288694"/>
          </a:xfrm>
          <a:custGeom>
            <a:rect b="b" l="l" r="r" t="t"/>
            <a:pathLst>
              <a:path extrusionOk="0" h="3648" w="281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6" name="Google Shape;7716;p66"/>
          <p:cNvGrpSpPr/>
          <p:nvPr/>
        </p:nvGrpSpPr>
        <p:grpSpPr>
          <a:xfrm>
            <a:off x="6036644" y="3773459"/>
            <a:ext cx="557670" cy="511283"/>
            <a:chOff x="6015419" y="3716859"/>
            <a:chExt cx="557671" cy="511283"/>
          </a:xfrm>
        </p:grpSpPr>
        <p:sp>
          <p:nvSpPr>
            <p:cNvPr id="7717" name="Google Shape;7717;p66"/>
            <p:cNvSpPr/>
            <p:nvPr/>
          </p:nvSpPr>
          <p:spPr>
            <a:xfrm>
              <a:off x="6015419" y="3716859"/>
              <a:ext cx="557671" cy="511283"/>
            </a:xfrm>
            <a:custGeom>
              <a:rect b="b" l="l" r="r" t="t"/>
              <a:pathLst>
                <a:path extrusionOk="0" h="88649" w="9665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18" name="Google Shape;7718;p66"/>
            <p:cNvGrpSpPr/>
            <p:nvPr/>
          </p:nvGrpSpPr>
          <p:grpSpPr>
            <a:xfrm>
              <a:off x="6036094" y="3716980"/>
              <a:ext cx="529860" cy="510468"/>
              <a:chOff x="6036094" y="3716980"/>
              <a:chExt cx="529860" cy="510468"/>
            </a:xfrm>
          </p:grpSpPr>
          <p:sp>
            <p:nvSpPr>
              <p:cNvPr id="7719" name="Google Shape;7719;p66"/>
              <p:cNvSpPr/>
              <p:nvPr/>
            </p:nvSpPr>
            <p:spPr>
              <a:xfrm>
                <a:off x="6220140" y="3716980"/>
                <a:ext cx="80065" cy="64273"/>
              </a:xfrm>
              <a:custGeom>
                <a:rect b="b" l="l" r="r" t="t"/>
                <a:pathLst>
                  <a:path extrusionOk="0" h="11144" w="13876">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0" name="Google Shape;7720;p66"/>
              <p:cNvSpPr/>
              <p:nvPr/>
            </p:nvSpPr>
            <p:spPr>
              <a:xfrm>
                <a:off x="6368562" y="3771936"/>
                <a:ext cx="39115" cy="36745"/>
              </a:xfrm>
              <a:custGeom>
                <a:rect b="b" l="l" r="r" t="t"/>
                <a:pathLst>
                  <a:path extrusionOk="0" h="6371" w="6779">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1" name="Google Shape;7721;p66"/>
              <p:cNvSpPr/>
              <p:nvPr/>
            </p:nvSpPr>
            <p:spPr>
              <a:xfrm>
                <a:off x="6304793" y="3747169"/>
                <a:ext cx="25088" cy="13311"/>
              </a:xfrm>
              <a:custGeom>
                <a:rect b="b" l="l" r="r" t="t"/>
                <a:pathLst>
                  <a:path extrusionOk="0" h="2308" w="4348">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2" name="Google Shape;7722;p66"/>
              <p:cNvSpPr/>
              <p:nvPr/>
            </p:nvSpPr>
            <p:spPr>
              <a:xfrm>
                <a:off x="6365182" y="3787492"/>
                <a:ext cx="18025" cy="16582"/>
              </a:xfrm>
              <a:custGeom>
                <a:rect b="b" l="l" r="r" t="t"/>
                <a:pathLst>
                  <a:path extrusionOk="0" h="2875" w="3124">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3" name="Google Shape;7723;p66"/>
              <p:cNvSpPr/>
              <p:nvPr/>
            </p:nvSpPr>
            <p:spPr>
              <a:xfrm>
                <a:off x="6367131" y="3727108"/>
                <a:ext cx="198823" cy="438001"/>
              </a:xfrm>
              <a:custGeom>
                <a:rect b="b" l="l" r="r" t="t"/>
                <a:pathLst>
                  <a:path extrusionOk="0" h="75943" w="34458">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4" name="Google Shape;7724;p66"/>
              <p:cNvSpPr/>
              <p:nvPr/>
            </p:nvSpPr>
            <p:spPr>
              <a:xfrm>
                <a:off x="6036094" y="3734681"/>
                <a:ext cx="181628" cy="303024"/>
              </a:xfrm>
              <a:custGeom>
                <a:rect b="b" l="l" r="r" t="t"/>
                <a:pathLst>
                  <a:path extrusionOk="0" h="52540" w="31478">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5" name="Google Shape;7725;p66"/>
              <p:cNvSpPr/>
              <p:nvPr/>
            </p:nvSpPr>
            <p:spPr>
              <a:xfrm>
                <a:off x="6143575" y="4010833"/>
                <a:ext cx="186233" cy="216616"/>
              </a:xfrm>
              <a:custGeom>
                <a:rect b="b" l="l" r="r" t="t"/>
                <a:pathLst>
                  <a:path extrusionOk="0" h="37558" w="32276">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6" name="Google Shape;7726;p66"/>
              <p:cNvSpPr/>
              <p:nvPr/>
            </p:nvSpPr>
            <p:spPr>
              <a:xfrm>
                <a:off x="6110513" y="3969114"/>
                <a:ext cx="33997" cy="13957"/>
              </a:xfrm>
              <a:custGeom>
                <a:rect b="b" l="l" r="r" t="t"/>
                <a:pathLst>
                  <a:path extrusionOk="0" h="2420" w="5892">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7" name="Google Shape;7727;p66"/>
              <p:cNvSpPr/>
              <p:nvPr/>
            </p:nvSpPr>
            <p:spPr>
              <a:xfrm>
                <a:off x="6151865" y="3979381"/>
                <a:ext cx="35739" cy="11875"/>
              </a:xfrm>
              <a:custGeom>
                <a:rect b="b" l="l" r="r" t="t"/>
                <a:pathLst>
                  <a:path extrusionOk="0" h="2059" w="6194">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8" name="Google Shape;7728;p66"/>
              <p:cNvSpPr/>
              <p:nvPr/>
            </p:nvSpPr>
            <p:spPr>
              <a:xfrm>
                <a:off x="6203762" y="3831292"/>
                <a:ext cx="19768" cy="12285"/>
              </a:xfrm>
              <a:custGeom>
                <a:rect b="b" l="l" r="r" t="t"/>
                <a:pathLst>
                  <a:path extrusionOk="0" h="2130" w="3426">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29" name="Google Shape;7729;p66"/>
          <p:cNvGrpSpPr/>
          <p:nvPr/>
        </p:nvGrpSpPr>
        <p:grpSpPr>
          <a:xfrm>
            <a:off x="6665529" y="3130228"/>
            <a:ext cx="576302" cy="511871"/>
            <a:chOff x="6644304" y="3073628"/>
            <a:chExt cx="576302" cy="511871"/>
          </a:xfrm>
        </p:grpSpPr>
        <p:sp>
          <p:nvSpPr>
            <p:cNvPr id="7730" name="Google Shape;7730;p66"/>
            <p:cNvSpPr/>
            <p:nvPr/>
          </p:nvSpPr>
          <p:spPr>
            <a:xfrm>
              <a:off x="6644304" y="3073628"/>
              <a:ext cx="576302" cy="511871"/>
            </a:xfrm>
            <a:custGeom>
              <a:rect b="b" l="l" r="r" t="t"/>
              <a:pathLst>
                <a:path extrusionOk="0" h="88751" w="99879">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31" name="Google Shape;7731;p66"/>
            <p:cNvGrpSpPr/>
            <p:nvPr/>
          </p:nvGrpSpPr>
          <p:grpSpPr>
            <a:xfrm>
              <a:off x="6712169" y="3085440"/>
              <a:ext cx="481622" cy="494913"/>
              <a:chOff x="6712169" y="3085440"/>
              <a:chExt cx="481622" cy="494913"/>
            </a:xfrm>
          </p:grpSpPr>
          <p:sp>
            <p:nvSpPr>
              <p:cNvPr id="7732" name="Google Shape;7732;p66"/>
              <p:cNvSpPr/>
              <p:nvPr/>
            </p:nvSpPr>
            <p:spPr>
              <a:xfrm>
                <a:off x="6712169" y="3085440"/>
                <a:ext cx="238757" cy="315615"/>
              </a:xfrm>
              <a:custGeom>
                <a:rect b="b" l="l" r="r" t="t"/>
                <a:pathLst>
                  <a:path extrusionOk="0" h="54723" w="41379">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3" name="Google Shape;7733;p66"/>
              <p:cNvSpPr/>
              <p:nvPr/>
            </p:nvSpPr>
            <p:spPr>
              <a:xfrm>
                <a:off x="6913100" y="3367694"/>
                <a:ext cx="190537" cy="212659"/>
              </a:xfrm>
              <a:custGeom>
                <a:rect b="b" l="l" r="r" t="t"/>
                <a:pathLst>
                  <a:path extrusionOk="0" h="36872" w="33022">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4" name="Google Shape;7734;p66"/>
              <p:cNvSpPr/>
              <p:nvPr/>
            </p:nvSpPr>
            <p:spPr>
              <a:xfrm>
                <a:off x="7135734" y="3186037"/>
                <a:ext cx="58058" cy="152383"/>
              </a:xfrm>
              <a:custGeom>
                <a:rect b="b" l="l" r="r" t="t"/>
                <a:pathLst>
                  <a:path extrusionOk="0" h="26421" w="10062">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5" name="Google Shape;7735;p66"/>
              <p:cNvSpPr/>
              <p:nvPr/>
            </p:nvSpPr>
            <p:spPr>
              <a:xfrm>
                <a:off x="6870416" y="3332822"/>
                <a:ext cx="47510" cy="11685"/>
              </a:xfrm>
              <a:custGeom>
                <a:rect b="b" l="l" r="r" t="t"/>
                <a:pathLst>
                  <a:path extrusionOk="0" h="2026" w="8234">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6" name="Google Shape;7736;p66"/>
              <p:cNvSpPr/>
              <p:nvPr/>
            </p:nvSpPr>
            <p:spPr>
              <a:xfrm>
                <a:off x="6925590" y="3336277"/>
                <a:ext cx="38094" cy="14228"/>
              </a:xfrm>
              <a:custGeom>
                <a:rect b="b" l="l" r="r" t="t"/>
                <a:pathLst>
                  <a:path extrusionOk="0" h="2467" w="6602">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37" name="Google Shape;7737;p66"/>
            <p:cNvSpPr/>
            <p:nvPr/>
          </p:nvSpPr>
          <p:spPr>
            <a:xfrm>
              <a:off x="6867451" y="3073651"/>
              <a:ext cx="102383" cy="56919"/>
            </a:xfrm>
            <a:custGeom>
              <a:rect b="b" l="l" r="r" t="t"/>
              <a:pathLst>
                <a:path extrusionOk="0" h="9869" w="17744">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8" name="Google Shape;7738;p66"/>
            <p:cNvSpPr/>
            <p:nvPr/>
          </p:nvSpPr>
          <p:spPr>
            <a:xfrm>
              <a:off x="7069097" y="3119476"/>
              <a:ext cx="78535" cy="76898"/>
            </a:xfrm>
            <a:custGeom>
              <a:rect b="b" l="l" r="r" t="t"/>
              <a:pathLst>
                <a:path extrusionOk="0" h="13333" w="13611">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9" name="Google Shape;7739;p66"/>
            <p:cNvSpPr/>
            <p:nvPr/>
          </p:nvSpPr>
          <p:spPr>
            <a:xfrm>
              <a:off x="6946266" y="3181844"/>
              <a:ext cx="21095" cy="14742"/>
            </a:xfrm>
            <a:custGeom>
              <a:rect b="b" l="l" r="r" t="t"/>
              <a:pathLst>
                <a:path extrusionOk="0" h="2556" w="3656">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40" name="Google Shape;7740;p66"/>
          <p:cNvSpPr/>
          <p:nvPr/>
        </p:nvSpPr>
        <p:spPr>
          <a:xfrm>
            <a:off x="7009563" y="3146856"/>
            <a:ext cx="24269" cy="11004"/>
          </a:xfrm>
          <a:custGeom>
            <a:rect b="b" l="l" r="r" t="t"/>
            <a:pathLst>
              <a:path extrusionOk="0" h="1908" w="4206">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1" name="Google Shape;7741;p66"/>
          <p:cNvGrpSpPr/>
          <p:nvPr/>
        </p:nvGrpSpPr>
        <p:grpSpPr>
          <a:xfrm>
            <a:off x="6673379" y="3773223"/>
            <a:ext cx="560631" cy="511352"/>
            <a:chOff x="6652154" y="3716623"/>
            <a:chExt cx="560631" cy="511352"/>
          </a:xfrm>
        </p:grpSpPr>
        <p:sp>
          <p:nvSpPr>
            <p:cNvPr id="7742" name="Google Shape;7742;p66"/>
            <p:cNvSpPr/>
            <p:nvPr/>
          </p:nvSpPr>
          <p:spPr>
            <a:xfrm>
              <a:off x="6652154" y="3716623"/>
              <a:ext cx="560631" cy="511352"/>
            </a:xfrm>
            <a:custGeom>
              <a:rect b="b" l="l" r="r" t="t"/>
              <a:pathLst>
                <a:path extrusionOk="0" h="88661" w="97163">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3" name="Google Shape;7743;p66"/>
            <p:cNvGrpSpPr/>
            <p:nvPr/>
          </p:nvGrpSpPr>
          <p:grpSpPr>
            <a:xfrm>
              <a:off x="6669657" y="3716715"/>
              <a:ext cx="466779" cy="464290"/>
              <a:chOff x="6669657" y="3716715"/>
              <a:chExt cx="466779" cy="464290"/>
            </a:xfrm>
          </p:grpSpPr>
          <p:sp>
            <p:nvSpPr>
              <p:cNvPr id="7744" name="Google Shape;7744;p66"/>
              <p:cNvSpPr/>
              <p:nvPr/>
            </p:nvSpPr>
            <p:spPr>
              <a:xfrm>
                <a:off x="6669657" y="3716715"/>
                <a:ext cx="386382" cy="464290"/>
              </a:xfrm>
              <a:custGeom>
                <a:rect b="b" l="l" r="r" t="t"/>
                <a:pathLst>
                  <a:path extrusionOk="0" h="80501" w="66964">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5" name="Google Shape;7745;p66"/>
              <p:cNvSpPr/>
              <p:nvPr/>
            </p:nvSpPr>
            <p:spPr>
              <a:xfrm>
                <a:off x="7010819" y="4061082"/>
                <a:ext cx="117645" cy="102137"/>
              </a:xfrm>
              <a:custGeom>
                <a:rect b="b" l="l" r="r" t="t"/>
                <a:pathLst>
                  <a:path extrusionOk="0" h="17709" w="20389">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66"/>
              <p:cNvSpPr/>
              <p:nvPr/>
            </p:nvSpPr>
            <p:spPr>
              <a:xfrm>
                <a:off x="6995058" y="4000087"/>
                <a:ext cx="41059" cy="51071"/>
              </a:xfrm>
              <a:custGeom>
                <a:rect b="b" l="l" r="r" t="t"/>
                <a:pathLst>
                  <a:path extrusionOk="0" h="8855" w="7116">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66"/>
              <p:cNvSpPr/>
              <p:nvPr/>
            </p:nvSpPr>
            <p:spPr>
              <a:xfrm>
                <a:off x="7078892" y="4018504"/>
                <a:ext cx="57544" cy="36030"/>
              </a:xfrm>
              <a:custGeom>
                <a:rect b="b" l="l" r="r" t="t"/>
                <a:pathLst>
                  <a:path extrusionOk="0" h="6247" w="9973">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66"/>
              <p:cNvSpPr/>
              <p:nvPr/>
            </p:nvSpPr>
            <p:spPr>
              <a:xfrm>
                <a:off x="7051663" y="3806456"/>
                <a:ext cx="38503" cy="70819"/>
              </a:xfrm>
              <a:custGeom>
                <a:rect b="b" l="l" r="r" t="t"/>
                <a:pathLst>
                  <a:path extrusionOk="0" h="12279" w="6673">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66"/>
              <p:cNvSpPr/>
              <p:nvPr/>
            </p:nvSpPr>
            <p:spPr>
              <a:xfrm>
                <a:off x="6984824" y="4061618"/>
                <a:ext cx="42081" cy="8893"/>
              </a:xfrm>
              <a:custGeom>
                <a:rect b="b" l="l" r="r" t="t"/>
                <a:pathLst>
                  <a:path extrusionOk="0" h="1542" w="7293">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66"/>
              <p:cNvSpPr/>
              <p:nvPr/>
            </p:nvSpPr>
            <p:spPr>
              <a:xfrm>
                <a:off x="7035181" y="4030478"/>
                <a:ext cx="15469" cy="21703"/>
              </a:xfrm>
              <a:custGeom>
                <a:rect b="b" l="l" r="r" t="t"/>
                <a:pathLst>
                  <a:path extrusionOk="0" h="3763" w="2681">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66"/>
              <p:cNvSpPr/>
              <p:nvPr/>
            </p:nvSpPr>
            <p:spPr>
              <a:xfrm>
                <a:off x="7045011" y="3983609"/>
                <a:ext cx="19047" cy="18121"/>
              </a:xfrm>
              <a:custGeom>
                <a:rect b="b" l="l" r="r" t="t"/>
                <a:pathLst>
                  <a:path extrusionOk="0" h="3142" w="3301">
                    <a:moveTo>
                      <a:pt x="3301" y="0"/>
                    </a:moveTo>
                    <a:lnTo>
                      <a:pt x="0" y="1455"/>
                    </a:lnTo>
                    <a:lnTo>
                      <a:pt x="550" y="2520"/>
                    </a:lnTo>
                    <a:lnTo>
                      <a:pt x="1154" y="1793"/>
                    </a:lnTo>
                    <a:lnTo>
                      <a:pt x="2804" y="3141"/>
                    </a:lnTo>
                    <a:lnTo>
                      <a:pt x="3301"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66"/>
              <p:cNvSpPr/>
              <p:nvPr/>
            </p:nvSpPr>
            <p:spPr>
              <a:xfrm>
                <a:off x="7034362" y="3943182"/>
                <a:ext cx="9734" cy="24570"/>
              </a:xfrm>
              <a:custGeom>
                <a:rect b="b" l="l" r="r" t="t"/>
                <a:pathLst>
                  <a:path extrusionOk="0" h="4260" w="1687">
                    <a:moveTo>
                      <a:pt x="249" y="1"/>
                    </a:moveTo>
                    <a:cubicBezTo>
                      <a:pt x="1" y="2627"/>
                      <a:pt x="1" y="2627"/>
                      <a:pt x="977" y="4259"/>
                    </a:cubicBezTo>
                    <a:cubicBezTo>
                      <a:pt x="1687" y="1261"/>
                      <a:pt x="1687" y="1261"/>
                      <a:pt x="24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66"/>
              <p:cNvSpPr/>
              <p:nvPr/>
            </p:nvSpPr>
            <p:spPr>
              <a:xfrm>
                <a:off x="6724214" y="4015234"/>
                <a:ext cx="1131" cy="513"/>
              </a:xfrm>
              <a:custGeom>
                <a:rect b="b" l="l" r="r" t="t"/>
                <a:pathLst>
                  <a:path extrusionOk="0" h="89" w="196">
                    <a:moveTo>
                      <a:pt x="196" y="0"/>
                    </a:moveTo>
                    <a:lnTo>
                      <a:pt x="1" y="89"/>
                    </a:lnTo>
                    <a:lnTo>
                      <a:pt x="1" y="89"/>
                    </a:lnTo>
                    <a:lnTo>
                      <a:pt x="196" y="18"/>
                    </a:lnTo>
                    <a:lnTo>
                      <a:pt x="196"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66"/>
              <p:cNvSpPr/>
              <p:nvPr/>
            </p:nvSpPr>
            <p:spPr>
              <a:xfrm>
                <a:off x="7071623" y="3755083"/>
                <a:ext cx="16589" cy="16380"/>
              </a:xfrm>
              <a:custGeom>
                <a:rect b="b" l="l" r="r" t="t"/>
                <a:pathLst>
                  <a:path extrusionOk="0" h="2840" w="2875">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66"/>
              <p:cNvSpPr/>
              <p:nvPr/>
            </p:nvSpPr>
            <p:spPr>
              <a:xfrm>
                <a:off x="6722575" y="4015741"/>
                <a:ext cx="1541" cy="727"/>
              </a:xfrm>
              <a:custGeom>
                <a:rect b="b" l="l" r="r" t="t"/>
                <a:pathLst>
                  <a:path extrusionOk="0" h="126" w="267">
                    <a:moveTo>
                      <a:pt x="267" y="1"/>
                    </a:moveTo>
                    <a:cubicBezTo>
                      <a:pt x="178" y="36"/>
                      <a:pt x="89" y="72"/>
                      <a:pt x="1" y="125"/>
                    </a:cubicBezTo>
                    <a:cubicBezTo>
                      <a:pt x="107" y="90"/>
                      <a:pt x="178" y="36"/>
                      <a:pt x="26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66"/>
              <p:cNvSpPr/>
              <p:nvPr/>
            </p:nvSpPr>
            <p:spPr>
              <a:xfrm>
                <a:off x="6772321" y="4116142"/>
                <a:ext cx="30927" cy="46769"/>
              </a:xfrm>
              <a:custGeom>
                <a:rect b="b" l="l" r="r" t="t"/>
                <a:pathLst>
                  <a:path extrusionOk="0" h="8109" w="536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57" name="Google Shape;7757;p66"/>
          <p:cNvGrpSpPr/>
          <p:nvPr/>
        </p:nvGrpSpPr>
        <p:grpSpPr>
          <a:xfrm>
            <a:off x="7867470" y="4054631"/>
            <a:ext cx="187557" cy="187557"/>
            <a:chOff x="8565775" y="671075"/>
            <a:chExt cx="441000" cy="441000"/>
          </a:xfrm>
        </p:grpSpPr>
        <p:sp>
          <p:nvSpPr>
            <p:cNvPr id="7758" name="Google Shape;7758;p66"/>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b="50%" l="50%" r="50%" t="50%"/>
              </a:path>
              <a:tileRect/>
            </a:gra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66"/>
            <p:cNvSpPr/>
            <p:nvPr/>
          </p:nvSpPr>
          <p:spPr>
            <a:xfrm>
              <a:off x="8706625" y="811925"/>
              <a:ext cx="159300" cy="159300"/>
            </a:xfrm>
            <a:prstGeom prst="ellipse">
              <a:avLst/>
            </a:pr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760" name="Google Shape;7760;p66"/>
          <p:cNvSpPr/>
          <p:nvPr/>
        </p:nvSpPr>
        <p:spPr>
          <a:xfrm>
            <a:off x="8168685" y="4050552"/>
            <a:ext cx="193683" cy="195716"/>
          </a:xfrm>
          <a:custGeom>
            <a:rect b="b" l="l" r="r" t="t"/>
            <a:pathLst>
              <a:path extrusionOk="0" h="196207" w="194168">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66"/>
          <p:cNvSpPr/>
          <p:nvPr/>
        </p:nvSpPr>
        <p:spPr>
          <a:xfrm flipH="1">
            <a:off x="7376923" y="4017007"/>
            <a:ext cx="178589" cy="262805"/>
          </a:xfrm>
          <a:custGeom>
            <a:rect b="b" l="l" r="r" t="t"/>
            <a:pathLst>
              <a:path extrusionOk="0" h="195758" w="133027">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2" name="Google Shape;7762;p66"/>
          <p:cNvGrpSpPr/>
          <p:nvPr/>
        </p:nvGrpSpPr>
        <p:grpSpPr>
          <a:xfrm>
            <a:off x="6021325" y="3132850"/>
            <a:ext cx="587871" cy="512373"/>
            <a:chOff x="6000100" y="3076250"/>
            <a:chExt cx="587871" cy="512373"/>
          </a:xfrm>
        </p:grpSpPr>
        <p:sp>
          <p:nvSpPr>
            <p:cNvPr id="7763" name="Google Shape;7763;p66"/>
            <p:cNvSpPr/>
            <p:nvPr/>
          </p:nvSpPr>
          <p:spPr>
            <a:xfrm>
              <a:off x="6000100" y="3076250"/>
              <a:ext cx="587871" cy="512373"/>
            </a:xfrm>
            <a:custGeom>
              <a:rect b="b" l="l" r="r" t="t"/>
              <a:pathLst>
                <a:path extrusionOk="0" h="88838" w="101884">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64" name="Google Shape;7764;p66"/>
            <p:cNvGrpSpPr/>
            <p:nvPr/>
          </p:nvGrpSpPr>
          <p:grpSpPr>
            <a:xfrm>
              <a:off x="6031360" y="3076713"/>
              <a:ext cx="539107" cy="480965"/>
              <a:chOff x="6031360" y="3076713"/>
              <a:chExt cx="539107" cy="480965"/>
            </a:xfrm>
          </p:grpSpPr>
          <p:sp>
            <p:nvSpPr>
              <p:cNvPr id="7765" name="Google Shape;7765;p66"/>
              <p:cNvSpPr/>
              <p:nvPr/>
            </p:nvSpPr>
            <p:spPr>
              <a:xfrm>
                <a:off x="6160232" y="3107767"/>
                <a:ext cx="410235" cy="449911"/>
              </a:xfrm>
              <a:custGeom>
                <a:rect b="b" l="l" r="r" t="t"/>
                <a:pathLst>
                  <a:path extrusionOk="0" h="78008" w="71098">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66"/>
              <p:cNvSpPr/>
              <p:nvPr/>
            </p:nvSpPr>
            <p:spPr>
              <a:xfrm>
                <a:off x="6031360" y="3319580"/>
                <a:ext cx="62149" cy="151155"/>
              </a:xfrm>
              <a:custGeom>
                <a:rect b="b" l="l" r="r" t="t"/>
                <a:pathLst>
                  <a:path extrusionOk="0" h="26208" w="10771">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66"/>
              <p:cNvSpPr/>
              <p:nvPr/>
            </p:nvSpPr>
            <p:spPr>
              <a:xfrm>
                <a:off x="6189159" y="3076713"/>
                <a:ext cx="117131" cy="35868"/>
              </a:xfrm>
              <a:custGeom>
                <a:rect b="b" l="l" r="r" t="t"/>
                <a:pathLst>
                  <a:path extrusionOk="0" h="6219" w="2030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66"/>
              <p:cNvSpPr/>
              <p:nvPr/>
            </p:nvSpPr>
            <p:spPr>
              <a:xfrm>
                <a:off x="6350006" y="3503923"/>
                <a:ext cx="45156" cy="42581"/>
              </a:xfrm>
              <a:custGeom>
                <a:rect b="b" l="l" r="r" t="t"/>
                <a:pathLst>
                  <a:path extrusionOk="0" h="7383" w="7826">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66"/>
              <p:cNvSpPr/>
              <p:nvPr/>
            </p:nvSpPr>
            <p:spPr>
              <a:xfrm>
                <a:off x="6262180" y="3141947"/>
                <a:ext cx="28469" cy="38688"/>
              </a:xfrm>
              <a:custGeom>
                <a:rect b="b" l="l" r="r" t="t"/>
                <a:pathLst>
                  <a:path extrusionOk="0" h="6708" w="4934">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66"/>
              <p:cNvSpPr/>
              <p:nvPr/>
            </p:nvSpPr>
            <p:spPr>
              <a:xfrm>
                <a:off x="6251907" y="3101042"/>
                <a:ext cx="26011" cy="13686"/>
              </a:xfrm>
              <a:custGeom>
                <a:rect b="b" l="l" r="r" t="t"/>
                <a:pathLst>
                  <a:path extrusionOk="0" h="2373" w="4508">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66"/>
              <p:cNvSpPr/>
              <p:nvPr/>
            </p:nvSpPr>
            <p:spPr>
              <a:xfrm>
                <a:off x="6250613" y="3155645"/>
                <a:ext cx="21609" cy="17008"/>
              </a:xfrm>
              <a:custGeom>
                <a:rect b="b" l="l" r="r" t="t"/>
                <a:pathLst>
                  <a:path extrusionOk="0" h="2949" w="3745">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Tree>
  </p:cSld>
  <p:clrMapOvr>
    <a:masterClrMapping/>
  </p:clrMapOvr>
</p:sld>
</file>

<file path=ppt/slides/slide3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7775" name="Shape 7775"/>
        <p:cNvGrpSpPr/>
        <p:nvPr/>
      </p:nvGrpSpPr>
      <p:grpSpPr>
        <a:xfrm>
          <a:off x="0" y="0"/>
          <a:ext cx="0" cy="0"/>
          <a:chOff x="0" y="0"/>
          <a:chExt cx="0" cy="0"/>
        </a:xfrm>
      </p:grpSpPr>
      <p:grpSp>
        <p:nvGrpSpPr>
          <p:cNvPr id="7776" name="Google Shape;7776;p67"/>
          <p:cNvGrpSpPr/>
          <p:nvPr/>
        </p:nvGrpSpPr>
        <p:grpSpPr>
          <a:xfrm>
            <a:off x="729274" y="1175734"/>
            <a:ext cx="2507799" cy="206239"/>
            <a:chOff x="106648" y="895722"/>
            <a:chExt cx="4481413" cy="374300"/>
          </a:xfrm>
        </p:grpSpPr>
        <p:grpSp>
          <p:nvGrpSpPr>
            <p:cNvPr id="7777" name="Google Shape;7777;p67"/>
            <p:cNvGrpSpPr/>
            <p:nvPr/>
          </p:nvGrpSpPr>
          <p:grpSpPr>
            <a:xfrm>
              <a:off x="2233276" y="895722"/>
              <a:ext cx="1082667" cy="223591"/>
              <a:chOff x="4808316" y="2800065"/>
              <a:chExt cx="1999386" cy="412910"/>
            </a:xfrm>
          </p:grpSpPr>
          <p:sp>
            <p:nvSpPr>
              <p:cNvPr id="7778" name="Google Shape;7778;p67"/>
              <p:cNvSpPr/>
              <p:nvPr/>
            </p:nvSpPr>
            <p:spPr>
              <a:xfrm>
                <a:off x="4849302"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79" name="Google Shape;7779;p67"/>
              <p:cNvGrpSpPr/>
              <p:nvPr/>
            </p:nvGrpSpPr>
            <p:grpSpPr>
              <a:xfrm>
                <a:off x="4808316" y="2800065"/>
                <a:ext cx="92400" cy="411825"/>
                <a:chOff x="845575" y="2563700"/>
                <a:chExt cx="92400" cy="411825"/>
              </a:xfrm>
            </p:grpSpPr>
            <p:cxnSp>
              <p:nvCxnSpPr>
                <p:cNvPr id="7780" name="Google Shape;7780;p6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81" name="Google Shape;7781;p6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2" name="Google Shape;7782;p67"/>
            <p:cNvGrpSpPr/>
            <p:nvPr/>
          </p:nvGrpSpPr>
          <p:grpSpPr>
            <a:xfrm>
              <a:off x="106648" y="895722"/>
              <a:ext cx="1088401" cy="223591"/>
              <a:chOff x="881025" y="2800065"/>
              <a:chExt cx="2009975" cy="412910"/>
            </a:xfrm>
          </p:grpSpPr>
          <p:sp>
            <p:nvSpPr>
              <p:cNvPr id="7783" name="Google Shape;7783;p67"/>
              <p:cNvSpPr/>
              <p:nvPr/>
            </p:nvSpPr>
            <p:spPr>
              <a:xfrm>
                <a:off x="932600" y="3079475"/>
                <a:ext cx="1958400" cy="133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4" name="Google Shape;7784;p67"/>
              <p:cNvGrpSpPr/>
              <p:nvPr/>
            </p:nvGrpSpPr>
            <p:grpSpPr>
              <a:xfrm>
                <a:off x="881025" y="2800065"/>
                <a:ext cx="92400" cy="411825"/>
                <a:chOff x="845575" y="2563700"/>
                <a:chExt cx="92400" cy="411825"/>
              </a:xfrm>
            </p:grpSpPr>
            <p:cxnSp>
              <p:nvCxnSpPr>
                <p:cNvPr id="7785" name="Google Shape;7785;p67"/>
                <p:cNvCxnSpPr/>
                <p:nvPr/>
              </p:nvCxnSpPr>
              <p:spPr>
                <a:xfrm>
                  <a:off x="891775"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86" name="Google Shape;7786;p67"/>
                <p:cNvSpPr/>
                <p:nvPr/>
              </p:nvSpPr>
              <p:spPr>
                <a:xfrm>
                  <a:off x="845575"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87" name="Google Shape;7787;p67"/>
            <p:cNvGrpSpPr/>
            <p:nvPr/>
          </p:nvGrpSpPr>
          <p:grpSpPr>
            <a:xfrm>
              <a:off x="1172346" y="1047018"/>
              <a:ext cx="1083151" cy="223003"/>
              <a:chOff x="2849073" y="3079467"/>
              <a:chExt cx="2000279" cy="411825"/>
            </a:xfrm>
          </p:grpSpPr>
          <p:sp>
            <p:nvSpPr>
              <p:cNvPr id="7788" name="Google Shape;7788;p67"/>
              <p:cNvSpPr/>
              <p:nvPr/>
            </p:nvSpPr>
            <p:spPr>
              <a:xfrm>
                <a:off x="2890952" y="3079475"/>
                <a:ext cx="19584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89" name="Google Shape;7789;p67"/>
              <p:cNvGrpSpPr/>
              <p:nvPr/>
            </p:nvGrpSpPr>
            <p:grpSpPr>
              <a:xfrm rot="10800000">
                <a:off x="2849073" y="3079467"/>
                <a:ext cx="92400" cy="411825"/>
                <a:chOff x="2070100" y="2563700"/>
                <a:chExt cx="92400" cy="411825"/>
              </a:xfrm>
            </p:grpSpPr>
            <p:cxnSp>
              <p:nvCxnSpPr>
                <p:cNvPr id="7790" name="Google Shape;7790;p6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91" name="Google Shape;7791;p6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792" name="Google Shape;7792;p67"/>
            <p:cNvGrpSpPr/>
            <p:nvPr/>
          </p:nvGrpSpPr>
          <p:grpSpPr>
            <a:xfrm>
              <a:off x="3290132" y="1047018"/>
              <a:ext cx="1297929" cy="223003"/>
              <a:chOff x="6760035" y="3079467"/>
              <a:chExt cx="2396914" cy="411825"/>
            </a:xfrm>
          </p:grpSpPr>
          <p:sp>
            <p:nvSpPr>
              <p:cNvPr id="7793" name="Google Shape;7793;p67"/>
              <p:cNvSpPr/>
              <p:nvPr/>
            </p:nvSpPr>
            <p:spPr>
              <a:xfrm>
                <a:off x="6807650" y="3079475"/>
                <a:ext cx="2349300" cy="133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4" name="Google Shape;7794;p67"/>
              <p:cNvGrpSpPr/>
              <p:nvPr/>
            </p:nvGrpSpPr>
            <p:grpSpPr>
              <a:xfrm rot="10800000">
                <a:off x="6760035" y="3079467"/>
                <a:ext cx="92400" cy="411825"/>
                <a:chOff x="2070100" y="2563700"/>
                <a:chExt cx="92400" cy="411825"/>
              </a:xfrm>
            </p:grpSpPr>
            <p:cxnSp>
              <p:nvCxnSpPr>
                <p:cNvPr id="7795" name="Google Shape;7795;p67"/>
                <p:cNvCxnSpPr/>
                <p:nvPr/>
              </p:nvCxnSpPr>
              <p:spPr>
                <a:xfrm>
                  <a:off x="2116300" y="2616125"/>
                  <a:ext cx="0" cy="359400"/>
                </a:xfrm>
                <a:prstGeom prst="straightConnector1">
                  <a:avLst/>
                </a:prstGeom>
                <a:noFill/>
                <a:ln cap="flat" cmpd="sng" w="9525">
                  <a:solidFill>
                    <a:srgbClr val="667E92"/>
                  </a:solidFill>
                  <a:prstDash val="solid"/>
                  <a:round/>
                  <a:headEnd len="sm" w="sm" type="none"/>
                  <a:tailEnd len="sm" w="sm" type="none"/>
                </a:ln>
              </p:spPr>
            </p:cxnSp>
            <p:sp>
              <p:nvSpPr>
                <p:cNvPr id="7796" name="Google Shape;7796;p67"/>
                <p:cNvSpPr/>
                <p:nvPr/>
              </p:nvSpPr>
              <p:spPr>
                <a:xfrm>
                  <a:off x="2070100" y="2563700"/>
                  <a:ext cx="92400" cy="924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7797" name="Google Shape;7797;p67"/>
          <p:cNvGrpSpPr/>
          <p:nvPr/>
        </p:nvGrpSpPr>
        <p:grpSpPr>
          <a:xfrm>
            <a:off x="2147036" y="3575105"/>
            <a:ext cx="1086701" cy="799429"/>
            <a:chOff x="2183288" y="3555572"/>
            <a:chExt cx="1136241" cy="835873"/>
          </a:xfrm>
        </p:grpSpPr>
        <p:sp>
          <p:nvSpPr>
            <p:cNvPr id="7798" name="Google Shape;7798;p67"/>
            <p:cNvSpPr/>
            <p:nvPr/>
          </p:nvSpPr>
          <p:spPr>
            <a:xfrm>
              <a:off x="2673740"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99" name="Google Shape;7799;p67"/>
            <p:cNvGrpSpPr/>
            <p:nvPr/>
          </p:nvGrpSpPr>
          <p:grpSpPr>
            <a:xfrm>
              <a:off x="2205895" y="3637269"/>
              <a:ext cx="1089848" cy="724993"/>
              <a:chOff x="2205895" y="3637269"/>
              <a:chExt cx="1089848" cy="724993"/>
            </a:xfrm>
          </p:grpSpPr>
          <p:sp>
            <p:nvSpPr>
              <p:cNvPr id="7800" name="Google Shape;7800;p67"/>
              <p:cNvSpPr/>
              <p:nvPr/>
            </p:nvSpPr>
            <p:spPr>
              <a:xfrm>
                <a:off x="2205895" y="4204394"/>
                <a:ext cx="555376" cy="157849"/>
              </a:xfrm>
              <a:custGeom>
                <a:rect b="b" l="l" r="r" t="t"/>
                <a:pathLst>
                  <a:path extrusionOk="0" h="36518" w="128485">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67"/>
              <p:cNvSpPr/>
              <p:nvPr/>
            </p:nvSpPr>
            <p:spPr>
              <a:xfrm>
                <a:off x="2206834" y="3993916"/>
                <a:ext cx="218757" cy="153401"/>
              </a:xfrm>
              <a:custGeom>
                <a:rect b="b" l="l" r="r" t="t"/>
                <a:pathLst>
                  <a:path extrusionOk="0" h="35489" w="50609">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67"/>
              <p:cNvSpPr/>
              <p:nvPr/>
            </p:nvSpPr>
            <p:spPr>
              <a:xfrm>
                <a:off x="2487003" y="3847747"/>
                <a:ext cx="808740" cy="157849"/>
              </a:xfrm>
              <a:custGeom>
                <a:rect b="b" l="l" r="r" t="t"/>
                <a:pathLst>
                  <a:path extrusionOk="0" h="36518" w="18710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67"/>
              <p:cNvSpPr/>
              <p:nvPr/>
            </p:nvSpPr>
            <p:spPr>
              <a:xfrm>
                <a:off x="2919192" y="3637269"/>
                <a:ext cx="375081" cy="148491"/>
              </a:xfrm>
              <a:custGeom>
                <a:rect b="b" l="l" r="r" t="t"/>
                <a:pathLst>
                  <a:path extrusionOk="0" h="34353" w="86774">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67"/>
              <p:cNvSpPr/>
              <p:nvPr/>
            </p:nvSpPr>
            <p:spPr>
              <a:xfrm>
                <a:off x="2233143" y="3637269"/>
                <a:ext cx="621199" cy="11697"/>
              </a:xfrm>
              <a:custGeom>
                <a:rect b="b" l="l" r="r" t="t"/>
                <a:pathLst>
                  <a:path extrusionOk="0" h="2706" w="143713">
                    <a:moveTo>
                      <a:pt x="0" y="0"/>
                    </a:moveTo>
                    <a:lnTo>
                      <a:pt x="0" y="2705"/>
                    </a:lnTo>
                    <a:lnTo>
                      <a:pt x="143712" y="2705"/>
                    </a:lnTo>
                    <a:lnTo>
                      <a:pt x="143712"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67"/>
              <p:cNvSpPr/>
              <p:nvPr/>
            </p:nvSpPr>
            <p:spPr>
              <a:xfrm>
                <a:off x="3004568" y="4350566"/>
                <a:ext cx="270028" cy="11697"/>
              </a:xfrm>
              <a:custGeom>
                <a:rect b="b" l="l" r="r" t="t"/>
                <a:pathLst>
                  <a:path extrusionOk="0" h="2706" w="106520">
                    <a:moveTo>
                      <a:pt x="0" y="0"/>
                    </a:moveTo>
                    <a:lnTo>
                      <a:pt x="0" y="2705"/>
                    </a:lnTo>
                    <a:lnTo>
                      <a:pt x="106520" y="2705"/>
                    </a:lnTo>
                    <a:lnTo>
                      <a:pt x="106520"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06" name="Google Shape;7806;p67"/>
            <p:cNvSpPr/>
            <p:nvPr/>
          </p:nvSpPr>
          <p:spPr>
            <a:xfrm rot="5400000">
              <a:off x="2852961" y="3612770"/>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07" name="Google Shape;7807;p67"/>
            <p:cNvCxnSpPr/>
            <p:nvPr/>
          </p:nvCxnSpPr>
          <p:spPr>
            <a:xfrm>
              <a:off x="2887992" y="3555572"/>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08" name="Google Shape;7808;p67"/>
            <p:cNvGrpSpPr/>
            <p:nvPr/>
          </p:nvGrpSpPr>
          <p:grpSpPr>
            <a:xfrm>
              <a:off x="3173850" y="3779426"/>
              <a:ext cx="145679" cy="70048"/>
              <a:chOff x="3173850" y="3779426"/>
              <a:chExt cx="145679" cy="70048"/>
            </a:xfrm>
          </p:grpSpPr>
          <p:cxnSp>
            <p:nvCxnSpPr>
              <p:cNvPr id="7809" name="Google Shape;7809;p67"/>
              <p:cNvCxnSpPr/>
              <p:nvPr/>
            </p:nvCxnSpPr>
            <p:spPr>
              <a:xfrm rot="10800000">
                <a:off x="3173850" y="3817250"/>
                <a:ext cx="94500" cy="0"/>
              </a:xfrm>
              <a:prstGeom prst="straightConnector1">
                <a:avLst/>
              </a:prstGeom>
              <a:noFill/>
              <a:ln cap="flat" cmpd="sng" w="9525">
                <a:solidFill>
                  <a:srgbClr val="BAC8D3"/>
                </a:solidFill>
                <a:prstDash val="solid"/>
                <a:round/>
                <a:headEnd len="med" w="med" type="none"/>
                <a:tailEnd len="med" w="med" type="diamond"/>
              </a:ln>
            </p:spPr>
          </p:cxnSp>
          <p:sp>
            <p:nvSpPr>
              <p:cNvPr id="7810" name="Google Shape;7810;p67"/>
              <p:cNvSpPr/>
              <p:nvPr/>
            </p:nvSpPr>
            <p:spPr>
              <a:xfrm rot="5400000">
                <a:off x="3254146" y="378409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11" name="Google Shape;7811;p67"/>
            <p:cNvGrpSpPr/>
            <p:nvPr/>
          </p:nvGrpSpPr>
          <p:grpSpPr>
            <a:xfrm>
              <a:off x="2183288" y="4139483"/>
              <a:ext cx="145133" cy="70048"/>
              <a:chOff x="2183288" y="4139483"/>
              <a:chExt cx="145133" cy="70048"/>
            </a:xfrm>
          </p:grpSpPr>
          <p:cxnSp>
            <p:nvCxnSpPr>
              <p:cNvPr id="7812" name="Google Shape;7812;p67"/>
              <p:cNvCxnSpPr/>
              <p:nvPr/>
            </p:nvCxnSpPr>
            <p:spPr>
              <a:xfrm rot="10800000">
                <a:off x="2239021" y="4174494"/>
                <a:ext cx="89400" cy="0"/>
              </a:xfrm>
              <a:prstGeom prst="straightConnector1">
                <a:avLst/>
              </a:prstGeom>
              <a:noFill/>
              <a:ln cap="flat" cmpd="sng" w="9525">
                <a:solidFill>
                  <a:srgbClr val="BAC8D3"/>
                </a:solidFill>
                <a:prstDash val="solid"/>
                <a:round/>
                <a:headEnd len="med" w="med" type="diamond"/>
                <a:tailEnd len="med" w="med" type="none"/>
              </a:ln>
            </p:spPr>
          </p:cxnSp>
          <p:sp>
            <p:nvSpPr>
              <p:cNvPr id="7813" name="Google Shape;7813;p67"/>
              <p:cNvSpPr/>
              <p:nvPr/>
            </p:nvSpPr>
            <p:spPr>
              <a:xfrm rot="5400000">
                <a:off x="2178622" y="4144149"/>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14" name="Google Shape;7814;p67"/>
            <p:cNvSpPr/>
            <p:nvPr/>
          </p:nvSpPr>
          <p:spPr>
            <a:xfrm rot="5400000">
              <a:off x="2420934" y="3967554"/>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5" name="Google Shape;7815;p67"/>
            <p:cNvCxnSpPr/>
            <p:nvPr/>
          </p:nvCxnSpPr>
          <p:spPr>
            <a:xfrm>
              <a:off x="2455973" y="3911736"/>
              <a:ext cx="0" cy="52500"/>
            </a:xfrm>
            <a:prstGeom prst="straightConnector1">
              <a:avLst/>
            </a:prstGeom>
            <a:noFill/>
            <a:ln cap="flat" cmpd="sng" w="9525">
              <a:solidFill>
                <a:srgbClr val="BAC8D3"/>
              </a:solidFill>
              <a:prstDash val="solid"/>
              <a:round/>
              <a:headEnd len="med" w="med" type="diamond"/>
              <a:tailEnd len="med" w="med" type="none"/>
            </a:ln>
          </p:spPr>
        </p:cxnSp>
        <p:grpSp>
          <p:nvGrpSpPr>
            <p:cNvPr id="7816" name="Google Shape;7816;p67"/>
            <p:cNvGrpSpPr/>
            <p:nvPr/>
          </p:nvGrpSpPr>
          <p:grpSpPr>
            <a:xfrm>
              <a:off x="2943836" y="4268886"/>
              <a:ext cx="60717" cy="122559"/>
              <a:chOff x="2943836" y="4268886"/>
              <a:chExt cx="60717" cy="122559"/>
            </a:xfrm>
          </p:grpSpPr>
          <p:sp>
            <p:nvSpPr>
              <p:cNvPr id="7817" name="Google Shape;7817;p67"/>
              <p:cNvSpPr/>
              <p:nvPr/>
            </p:nvSpPr>
            <p:spPr>
              <a:xfrm rot="5400000">
                <a:off x="2939170" y="4326062"/>
                <a:ext cx="70048" cy="60717"/>
              </a:xfrm>
              <a:custGeom>
                <a:rect b="b" l="l" r="r" t="t"/>
                <a:pathLst>
                  <a:path extrusionOk="0" h="27693" w="31949">
                    <a:moveTo>
                      <a:pt x="7959" y="1"/>
                    </a:moveTo>
                    <a:lnTo>
                      <a:pt x="1" y="13847"/>
                    </a:lnTo>
                    <a:lnTo>
                      <a:pt x="7959" y="27693"/>
                    </a:lnTo>
                    <a:lnTo>
                      <a:pt x="23991" y="27693"/>
                    </a:lnTo>
                    <a:lnTo>
                      <a:pt x="31949" y="13847"/>
                    </a:lnTo>
                    <a:lnTo>
                      <a:pt x="23991" y="1"/>
                    </a:lnTo>
                    <a:close/>
                  </a:path>
                </a:pathLst>
              </a:custGeom>
              <a:solidFill>
                <a:srgbClr val="435D74"/>
              </a:solidFill>
              <a:ln cap="flat" cmpd="sng" w="9525">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818" name="Google Shape;7818;p67"/>
              <p:cNvCxnSpPr/>
              <p:nvPr/>
            </p:nvCxnSpPr>
            <p:spPr>
              <a:xfrm>
                <a:off x="2974204" y="4268886"/>
                <a:ext cx="0" cy="52500"/>
              </a:xfrm>
              <a:prstGeom prst="straightConnector1">
                <a:avLst/>
              </a:prstGeom>
              <a:noFill/>
              <a:ln cap="flat" cmpd="sng" w="9525">
                <a:solidFill>
                  <a:srgbClr val="BAC8D3"/>
                </a:solidFill>
                <a:prstDash val="solid"/>
                <a:round/>
                <a:headEnd len="med" w="med" type="diamond"/>
                <a:tailEnd len="med" w="med" type="none"/>
              </a:ln>
            </p:spPr>
          </p:cxnSp>
        </p:grpSp>
      </p:grpSp>
      <p:grpSp>
        <p:nvGrpSpPr>
          <p:cNvPr id="7819" name="Google Shape;7819;p67"/>
          <p:cNvGrpSpPr/>
          <p:nvPr/>
        </p:nvGrpSpPr>
        <p:grpSpPr>
          <a:xfrm>
            <a:off x="3409981" y="1496104"/>
            <a:ext cx="1675870" cy="758251"/>
            <a:chOff x="3530532" y="1496185"/>
            <a:chExt cx="1562000" cy="706730"/>
          </a:xfrm>
        </p:grpSpPr>
        <p:cxnSp>
          <p:nvCxnSpPr>
            <p:cNvPr id="7820" name="Google Shape;7820;p67"/>
            <p:cNvCxnSpPr/>
            <p:nvPr/>
          </p:nvCxnSpPr>
          <p:spPr>
            <a:xfrm>
              <a:off x="3583832" y="1857562"/>
              <a:ext cx="1508700" cy="0"/>
            </a:xfrm>
            <a:prstGeom prst="straightConnector1">
              <a:avLst/>
            </a:prstGeom>
            <a:noFill/>
            <a:ln cap="flat" cmpd="sng" w="28575">
              <a:solidFill>
                <a:srgbClr val="A5B7C6"/>
              </a:solidFill>
              <a:prstDash val="solid"/>
              <a:round/>
              <a:headEnd len="med" w="med" type="none"/>
              <a:tailEnd len="med" w="med" type="triangle"/>
            </a:ln>
          </p:spPr>
        </p:cxnSp>
        <p:grpSp>
          <p:nvGrpSpPr>
            <p:cNvPr id="7821" name="Google Shape;7821;p67"/>
            <p:cNvGrpSpPr/>
            <p:nvPr/>
          </p:nvGrpSpPr>
          <p:grpSpPr>
            <a:xfrm>
              <a:off x="3530532" y="1496185"/>
              <a:ext cx="323430" cy="463587"/>
              <a:chOff x="3530532" y="1496185"/>
              <a:chExt cx="323430" cy="463587"/>
            </a:xfrm>
          </p:grpSpPr>
          <p:grpSp>
            <p:nvGrpSpPr>
              <p:cNvPr id="7822" name="Google Shape;7822;p67"/>
              <p:cNvGrpSpPr/>
              <p:nvPr/>
            </p:nvGrpSpPr>
            <p:grpSpPr>
              <a:xfrm>
                <a:off x="3567462" y="1496185"/>
                <a:ext cx="286500" cy="361376"/>
                <a:chOff x="3567462" y="1496185"/>
                <a:chExt cx="286500" cy="361376"/>
              </a:xfrm>
            </p:grpSpPr>
            <p:cxnSp>
              <p:nvCxnSpPr>
                <p:cNvPr id="7823" name="Google Shape;7823;p67"/>
                <p:cNvCxnSpPr/>
                <p:nvPr/>
              </p:nvCxnSpPr>
              <p:spPr>
                <a:xfrm rot="10800000">
                  <a:off x="3626630"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824" name="Google Shape;7824;p67"/>
                <p:cNvSpPr/>
                <p:nvPr/>
              </p:nvSpPr>
              <p:spPr>
                <a:xfrm>
                  <a:off x="3567462"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25" name="Google Shape;7825;p67"/>
              <p:cNvSpPr/>
              <p:nvPr/>
            </p:nvSpPr>
            <p:spPr>
              <a:xfrm>
                <a:off x="3530532"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26" name="Google Shape;7826;p67"/>
            <p:cNvGrpSpPr/>
            <p:nvPr/>
          </p:nvGrpSpPr>
          <p:grpSpPr>
            <a:xfrm>
              <a:off x="3891569" y="1779209"/>
              <a:ext cx="323945" cy="423706"/>
              <a:chOff x="3891569" y="1779209"/>
              <a:chExt cx="323945" cy="423706"/>
            </a:xfrm>
          </p:grpSpPr>
          <p:grpSp>
            <p:nvGrpSpPr>
              <p:cNvPr id="7827" name="Google Shape;7827;p67"/>
              <p:cNvGrpSpPr/>
              <p:nvPr/>
            </p:nvGrpSpPr>
            <p:grpSpPr>
              <a:xfrm>
                <a:off x="3929014" y="1881638"/>
                <a:ext cx="286500" cy="321278"/>
                <a:chOff x="3929014" y="1881638"/>
                <a:chExt cx="286500" cy="321278"/>
              </a:xfrm>
            </p:grpSpPr>
            <p:cxnSp>
              <p:nvCxnSpPr>
                <p:cNvPr id="7828" name="Google Shape;7828;p67"/>
                <p:cNvCxnSpPr/>
                <p:nvPr/>
              </p:nvCxnSpPr>
              <p:spPr>
                <a:xfrm rot="10800000">
                  <a:off x="3988388" y="1881638"/>
                  <a:ext cx="0" cy="291900"/>
                </a:xfrm>
                <a:prstGeom prst="straightConnector1">
                  <a:avLst/>
                </a:prstGeom>
                <a:noFill/>
                <a:ln cap="flat" cmpd="sng" w="28575">
                  <a:solidFill>
                    <a:srgbClr val="A5B7C6"/>
                  </a:solidFill>
                  <a:prstDash val="solid"/>
                  <a:round/>
                  <a:headEnd len="med" w="med" type="none"/>
                  <a:tailEnd len="med" w="med" type="none"/>
                </a:ln>
              </p:spPr>
            </p:cxnSp>
            <p:sp>
              <p:nvSpPr>
                <p:cNvPr id="7829" name="Google Shape;7829;p67"/>
                <p:cNvSpPr/>
                <p:nvPr/>
              </p:nvSpPr>
              <p:spPr>
                <a:xfrm>
                  <a:off x="3929014"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0" name="Google Shape;7830;p67"/>
              <p:cNvSpPr/>
              <p:nvPr/>
            </p:nvSpPr>
            <p:spPr>
              <a:xfrm>
                <a:off x="3891569" y="1779209"/>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1" name="Google Shape;7831;p67"/>
            <p:cNvGrpSpPr/>
            <p:nvPr/>
          </p:nvGrpSpPr>
          <p:grpSpPr>
            <a:xfrm>
              <a:off x="4252606" y="1496185"/>
              <a:ext cx="324721" cy="463587"/>
              <a:chOff x="4252606" y="1496185"/>
              <a:chExt cx="324721" cy="463587"/>
            </a:xfrm>
          </p:grpSpPr>
          <p:grpSp>
            <p:nvGrpSpPr>
              <p:cNvPr id="7832" name="Google Shape;7832;p67"/>
              <p:cNvGrpSpPr/>
              <p:nvPr/>
            </p:nvGrpSpPr>
            <p:grpSpPr>
              <a:xfrm>
                <a:off x="4290828" y="1496185"/>
                <a:ext cx="286500" cy="361376"/>
                <a:chOff x="4290828" y="1496185"/>
                <a:chExt cx="286500" cy="361376"/>
              </a:xfrm>
            </p:grpSpPr>
            <p:cxnSp>
              <p:nvCxnSpPr>
                <p:cNvPr id="7833" name="Google Shape;7833;p67"/>
                <p:cNvCxnSpPr/>
                <p:nvPr/>
              </p:nvCxnSpPr>
              <p:spPr>
                <a:xfrm rot="10800000">
                  <a:off x="4349995" y="1565661"/>
                  <a:ext cx="0" cy="291900"/>
                </a:xfrm>
                <a:prstGeom prst="straightConnector1">
                  <a:avLst/>
                </a:prstGeom>
                <a:noFill/>
                <a:ln cap="flat" cmpd="sng" w="28575">
                  <a:solidFill>
                    <a:srgbClr val="A5B7C6"/>
                  </a:solidFill>
                  <a:prstDash val="solid"/>
                  <a:round/>
                  <a:headEnd len="med" w="med" type="none"/>
                  <a:tailEnd len="med" w="med" type="none"/>
                </a:ln>
              </p:spPr>
            </p:cxnSp>
            <p:sp>
              <p:nvSpPr>
                <p:cNvPr id="7834" name="Google Shape;7834;p67"/>
                <p:cNvSpPr/>
                <p:nvPr/>
              </p:nvSpPr>
              <p:spPr>
                <a:xfrm>
                  <a:off x="4290828" y="1496185"/>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35" name="Google Shape;7835;p67"/>
              <p:cNvSpPr/>
              <p:nvPr/>
            </p:nvSpPr>
            <p:spPr>
              <a:xfrm>
                <a:off x="4252606" y="1771972"/>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36" name="Google Shape;7836;p67"/>
            <p:cNvGrpSpPr/>
            <p:nvPr/>
          </p:nvGrpSpPr>
          <p:grpSpPr>
            <a:xfrm>
              <a:off x="4613643" y="1763716"/>
              <a:ext cx="325308" cy="439200"/>
              <a:chOff x="4613643" y="1763716"/>
              <a:chExt cx="325308" cy="439200"/>
            </a:xfrm>
          </p:grpSpPr>
          <p:grpSp>
            <p:nvGrpSpPr>
              <p:cNvPr id="7837" name="Google Shape;7837;p67"/>
              <p:cNvGrpSpPr/>
              <p:nvPr/>
            </p:nvGrpSpPr>
            <p:grpSpPr>
              <a:xfrm>
                <a:off x="4652451" y="1879538"/>
                <a:ext cx="286500" cy="323378"/>
                <a:chOff x="4652451" y="1879538"/>
                <a:chExt cx="286500" cy="323378"/>
              </a:xfrm>
            </p:grpSpPr>
            <p:cxnSp>
              <p:nvCxnSpPr>
                <p:cNvPr id="7838" name="Google Shape;7838;p67"/>
                <p:cNvCxnSpPr/>
                <p:nvPr/>
              </p:nvCxnSpPr>
              <p:spPr>
                <a:xfrm rot="10800000">
                  <a:off x="4707486" y="1879538"/>
                  <a:ext cx="0" cy="294000"/>
                </a:xfrm>
                <a:prstGeom prst="straightConnector1">
                  <a:avLst/>
                </a:prstGeom>
                <a:noFill/>
                <a:ln cap="flat" cmpd="sng" w="28575">
                  <a:solidFill>
                    <a:srgbClr val="A5B7C6"/>
                  </a:solidFill>
                  <a:prstDash val="solid"/>
                  <a:round/>
                  <a:headEnd len="med" w="med" type="none"/>
                  <a:tailEnd len="med" w="med" type="none"/>
                </a:ln>
              </p:spPr>
            </p:cxnSp>
            <p:sp>
              <p:nvSpPr>
                <p:cNvPr id="7839" name="Google Shape;7839;p67"/>
                <p:cNvSpPr/>
                <p:nvPr/>
              </p:nvSpPr>
              <p:spPr>
                <a:xfrm>
                  <a:off x="4652451" y="2103016"/>
                  <a:ext cx="286500" cy="999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40" name="Google Shape;7840;p67"/>
              <p:cNvSpPr/>
              <p:nvPr/>
            </p:nvSpPr>
            <p:spPr>
              <a:xfrm>
                <a:off x="4613643" y="1763716"/>
                <a:ext cx="187800" cy="1878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41" name="Google Shape;7841;p67"/>
          <p:cNvGrpSpPr/>
          <p:nvPr/>
        </p:nvGrpSpPr>
        <p:grpSpPr>
          <a:xfrm>
            <a:off x="3421841" y="2349730"/>
            <a:ext cx="1652173" cy="391517"/>
            <a:chOff x="3512551" y="2358270"/>
            <a:chExt cx="1597383" cy="378533"/>
          </a:xfrm>
        </p:grpSpPr>
        <p:cxnSp>
          <p:nvCxnSpPr>
            <p:cNvPr id="7842" name="Google Shape;7842;p67"/>
            <p:cNvCxnSpPr>
              <a:stCxn id="7843" idx="6"/>
              <a:endCxn id="7844" idx="2"/>
            </p:cNvCxnSpPr>
            <p:nvPr/>
          </p:nvCxnSpPr>
          <p:spPr>
            <a:xfrm>
              <a:off x="3738198" y="2553118"/>
              <a:ext cx="1146000" cy="0"/>
            </a:xfrm>
            <a:prstGeom prst="straightConnector1">
              <a:avLst/>
            </a:prstGeom>
            <a:noFill/>
            <a:ln cap="flat" cmpd="sng" w="19050">
              <a:solidFill>
                <a:srgbClr val="435D74"/>
              </a:solidFill>
              <a:prstDash val="solid"/>
              <a:round/>
              <a:headEnd len="med" w="med" type="none"/>
              <a:tailEnd len="med" w="med" type="none"/>
            </a:ln>
          </p:spPr>
        </p:cxnSp>
        <p:grpSp>
          <p:nvGrpSpPr>
            <p:cNvPr id="7845" name="Google Shape;7845;p67"/>
            <p:cNvGrpSpPr/>
            <p:nvPr/>
          </p:nvGrpSpPr>
          <p:grpSpPr>
            <a:xfrm>
              <a:off x="3512551" y="2358270"/>
              <a:ext cx="225647" cy="307714"/>
              <a:chOff x="2182679" y="2004714"/>
              <a:chExt cx="792300" cy="1080458"/>
            </a:xfrm>
          </p:grpSpPr>
          <p:cxnSp>
            <p:nvCxnSpPr>
              <p:cNvPr id="7846" name="Google Shape;7846;p67"/>
              <p:cNvCxnSpPr>
                <a:stCxn id="7847" idx="0"/>
              </p:cNvCxnSpPr>
              <p:nvPr/>
            </p:nvCxnSpPr>
            <p:spPr>
              <a:xfrm rot="10800000">
                <a:off x="2578961"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843" name="Google Shape;7843;p67"/>
              <p:cNvSpPr/>
              <p:nvPr/>
            </p:nvSpPr>
            <p:spPr>
              <a:xfrm>
                <a:off x="2182679"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67"/>
              <p:cNvSpPr/>
              <p:nvPr/>
            </p:nvSpPr>
            <p:spPr>
              <a:xfrm>
                <a:off x="2283911"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48" name="Google Shape;7848;p67"/>
            <p:cNvGrpSpPr/>
            <p:nvPr/>
          </p:nvGrpSpPr>
          <p:grpSpPr>
            <a:xfrm>
              <a:off x="3969644" y="2440153"/>
              <a:ext cx="225853" cy="296651"/>
              <a:chOff x="3775710" y="1729289"/>
              <a:chExt cx="136500" cy="179289"/>
            </a:xfrm>
          </p:grpSpPr>
          <p:cxnSp>
            <p:nvCxnSpPr>
              <p:cNvPr id="7849" name="Google Shape;7849;p67"/>
              <p:cNvCxnSpPr/>
              <p:nvPr/>
            </p:nvCxnSpPr>
            <p:spPr>
              <a:xfrm>
                <a:off x="3843851" y="1848278"/>
                <a:ext cx="0" cy="60300"/>
              </a:xfrm>
              <a:prstGeom prst="straightConnector1">
                <a:avLst/>
              </a:prstGeom>
              <a:noFill/>
              <a:ln cap="flat" cmpd="sng" w="9525">
                <a:solidFill>
                  <a:srgbClr val="435D74"/>
                </a:solidFill>
                <a:prstDash val="solid"/>
                <a:round/>
                <a:headEnd len="med" w="med" type="none"/>
                <a:tailEnd len="med" w="med" type="none"/>
              </a:ln>
            </p:spPr>
          </p:cxnSp>
          <p:sp>
            <p:nvSpPr>
              <p:cNvPr id="7850" name="Google Shape;7850;p67"/>
              <p:cNvSpPr/>
              <p:nvPr/>
            </p:nvSpPr>
            <p:spPr>
              <a:xfrm>
                <a:off x="3775710" y="1729289"/>
                <a:ext cx="136500" cy="1365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67"/>
              <p:cNvSpPr/>
              <p:nvPr/>
            </p:nvSpPr>
            <p:spPr>
              <a:xfrm>
                <a:off x="3793133" y="1746713"/>
                <a:ext cx="101700" cy="1017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2" name="Google Shape;7852;p67"/>
            <p:cNvGrpSpPr/>
            <p:nvPr/>
          </p:nvGrpSpPr>
          <p:grpSpPr>
            <a:xfrm>
              <a:off x="4427051" y="2358270"/>
              <a:ext cx="225647" cy="307714"/>
              <a:chOff x="5393704" y="2004714"/>
              <a:chExt cx="792300" cy="1080458"/>
            </a:xfrm>
          </p:grpSpPr>
          <p:cxnSp>
            <p:nvCxnSpPr>
              <p:cNvPr id="7853" name="Google Shape;7853;p67"/>
              <p:cNvCxnSpPr>
                <a:stCxn id="7854" idx="0"/>
              </p:cNvCxnSpPr>
              <p:nvPr/>
            </p:nvCxnSpPr>
            <p:spPr>
              <a:xfrm rot="10800000">
                <a:off x="5789986" y="2004714"/>
                <a:ext cx="0" cy="389100"/>
              </a:xfrm>
              <a:prstGeom prst="straightConnector1">
                <a:avLst/>
              </a:prstGeom>
              <a:noFill/>
              <a:ln cap="flat" cmpd="sng" w="9525">
                <a:solidFill>
                  <a:srgbClr val="435D74"/>
                </a:solidFill>
                <a:prstDash val="solid"/>
                <a:round/>
                <a:headEnd len="med" w="med" type="none"/>
                <a:tailEnd len="med" w="med" type="none"/>
              </a:ln>
            </p:spPr>
          </p:cxnSp>
          <p:sp>
            <p:nvSpPr>
              <p:cNvPr id="7855" name="Google Shape;7855;p67"/>
              <p:cNvSpPr/>
              <p:nvPr/>
            </p:nvSpPr>
            <p:spPr>
              <a:xfrm>
                <a:off x="5393704"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67"/>
              <p:cNvSpPr/>
              <p:nvPr/>
            </p:nvSpPr>
            <p:spPr>
              <a:xfrm>
                <a:off x="5494936"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56" name="Google Shape;7856;p67"/>
            <p:cNvGrpSpPr/>
            <p:nvPr/>
          </p:nvGrpSpPr>
          <p:grpSpPr>
            <a:xfrm>
              <a:off x="4884287" y="2440252"/>
              <a:ext cx="225647" cy="296532"/>
              <a:chOff x="6999166" y="2292572"/>
              <a:chExt cx="792300" cy="1041192"/>
            </a:xfrm>
          </p:grpSpPr>
          <p:cxnSp>
            <p:nvCxnSpPr>
              <p:cNvPr id="7857" name="Google Shape;7857;p67"/>
              <p:cNvCxnSpPr/>
              <p:nvPr/>
            </p:nvCxnSpPr>
            <p:spPr>
              <a:xfrm>
                <a:off x="7395553" y="2983964"/>
                <a:ext cx="0" cy="349800"/>
              </a:xfrm>
              <a:prstGeom prst="straightConnector1">
                <a:avLst/>
              </a:prstGeom>
              <a:noFill/>
              <a:ln cap="flat" cmpd="sng" w="9525">
                <a:solidFill>
                  <a:srgbClr val="435D74"/>
                </a:solidFill>
                <a:prstDash val="solid"/>
                <a:round/>
                <a:headEnd len="med" w="med" type="none"/>
                <a:tailEnd len="med" w="med" type="none"/>
              </a:ln>
            </p:spPr>
          </p:cxnSp>
          <p:sp>
            <p:nvSpPr>
              <p:cNvPr id="7844" name="Google Shape;7844;p67"/>
              <p:cNvSpPr/>
              <p:nvPr/>
            </p:nvSpPr>
            <p:spPr>
              <a:xfrm>
                <a:off x="6999166" y="2292572"/>
                <a:ext cx="792300" cy="792600"/>
              </a:xfrm>
              <a:prstGeom prst="ellipse">
                <a:avLst/>
              </a:prstGeom>
              <a:noFill/>
              <a:ln cap="flat" cmpd="sng" w="19050">
                <a:solidFill>
                  <a:srgbClr val="BAC8D3"/>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67"/>
              <p:cNvSpPr/>
              <p:nvPr/>
            </p:nvSpPr>
            <p:spPr>
              <a:xfrm>
                <a:off x="7100398" y="2393814"/>
                <a:ext cx="590100" cy="590100"/>
              </a:xfrm>
              <a:prstGeom prst="ellipse">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59" name="Google Shape;7859;p67"/>
          <p:cNvGrpSpPr/>
          <p:nvPr/>
        </p:nvGrpSpPr>
        <p:grpSpPr>
          <a:xfrm>
            <a:off x="6842649" y="1185930"/>
            <a:ext cx="1581844" cy="732818"/>
            <a:chOff x="634175" y="2986275"/>
            <a:chExt cx="3147949" cy="1458344"/>
          </a:xfrm>
        </p:grpSpPr>
        <p:cxnSp>
          <p:nvCxnSpPr>
            <p:cNvPr id="7860" name="Google Shape;7860;p67"/>
            <p:cNvCxnSpPr>
              <a:stCxn id="7861" idx="4"/>
              <a:endCxn id="7862" idx="0"/>
            </p:cNvCxnSpPr>
            <p:nvPr/>
          </p:nvCxnSpPr>
          <p:spPr>
            <a:xfrm>
              <a:off x="929975" y="3577875"/>
              <a:ext cx="591600" cy="275100"/>
            </a:xfrm>
            <a:prstGeom prst="straightConnector1">
              <a:avLst/>
            </a:prstGeom>
            <a:noFill/>
            <a:ln cap="flat" cmpd="sng" w="19050">
              <a:solidFill>
                <a:srgbClr val="435D74"/>
              </a:solidFill>
              <a:prstDash val="solid"/>
              <a:round/>
              <a:headEnd len="med" w="med" type="none"/>
              <a:tailEnd len="med" w="med" type="none"/>
            </a:ln>
          </p:spPr>
        </p:cxnSp>
        <p:cxnSp>
          <p:nvCxnSpPr>
            <p:cNvPr id="7863" name="Google Shape;7863;p67"/>
            <p:cNvCxnSpPr>
              <a:stCxn id="7862" idx="0"/>
              <a:endCxn id="7864" idx="4"/>
            </p:cNvCxnSpPr>
            <p:nvPr/>
          </p:nvCxnSpPr>
          <p:spPr>
            <a:xfrm flipH="1" rot="10800000">
              <a:off x="1521366" y="3577919"/>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865" name="Google Shape;7865;p67"/>
            <p:cNvCxnSpPr>
              <a:stCxn id="7864" idx="4"/>
              <a:endCxn id="7866" idx="0"/>
            </p:cNvCxnSpPr>
            <p:nvPr/>
          </p:nvCxnSpPr>
          <p:spPr>
            <a:xfrm>
              <a:off x="2208152" y="3577875"/>
              <a:ext cx="686700" cy="275100"/>
            </a:xfrm>
            <a:prstGeom prst="straightConnector1">
              <a:avLst/>
            </a:prstGeom>
            <a:noFill/>
            <a:ln cap="flat" cmpd="sng" w="19050">
              <a:solidFill>
                <a:srgbClr val="435D74"/>
              </a:solidFill>
              <a:prstDash val="solid"/>
              <a:round/>
              <a:headEnd len="med" w="med" type="none"/>
              <a:tailEnd len="med" w="med" type="none"/>
            </a:ln>
          </p:spPr>
        </p:cxnSp>
        <p:cxnSp>
          <p:nvCxnSpPr>
            <p:cNvPr id="7867" name="Google Shape;7867;p67"/>
            <p:cNvCxnSpPr>
              <a:stCxn id="7866" idx="0"/>
              <a:endCxn id="7868" idx="4"/>
            </p:cNvCxnSpPr>
            <p:nvPr/>
          </p:nvCxnSpPr>
          <p:spPr>
            <a:xfrm flipH="1" rot="10800000">
              <a:off x="2894933" y="3577918"/>
              <a:ext cx="591600" cy="275100"/>
            </a:xfrm>
            <a:prstGeom prst="straightConnector1">
              <a:avLst/>
            </a:prstGeom>
            <a:noFill/>
            <a:ln cap="flat" cmpd="sng" w="19050">
              <a:solidFill>
                <a:srgbClr val="435D74"/>
              </a:solidFill>
              <a:prstDash val="solid"/>
              <a:round/>
              <a:headEnd len="med" w="med" type="none"/>
              <a:tailEnd len="med" w="med" type="none"/>
            </a:ln>
          </p:spPr>
        </p:cxnSp>
        <p:sp>
          <p:nvSpPr>
            <p:cNvPr id="7868" name="Google Shape;7868;p67"/>
            <p:cNvSpPr/>
            <p:nvPr/>
          </p:nvSpPr>
          <p:spPr>
            <a:xfrm>
              <a:off x="3190524"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64" name="Google Shape;7864;p67"/>
            <p:cNvSpPr/>
            <p:nvPr/>
          </p:nvSpPr>
          <p:spPr>
            <a:xfrm>
              <a:off x="1912352"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61" name="Google Shape;7861;p67"/>
            <p:cNvSpPr/>
            <p:nvPr/>
          </p:nvSpPr>
          <p:spPr>
            <a:xfrm>
              <a:off x="634175" y="2986275"/>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66" name="Google Shape;7866;p67"/>
            <p:cNvSpPr/>
            <p:nvPr/>
          </p:nvSpPr>
          <p:spPr>
            <a:xfrm>
              <a:off x="2599133" y="3853018"/>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sp>
          <p:nvSpPr>
            <p:cNvPr id="7862" name="Google Shape;7862;p67"/>
            <p:cNvSpPr/>
            <p:nvPr/>
          </p:nvSpPr>
          <p:spPr>
            <a:xfrm>
              <a:off x="1225566" y="3853019"/>
              <a:ext cx="591600" cy="591600"/>
            </a:xfrm>
            <a:prstGeom prst="ellipse">
              <a:avLst/>
            </a:prstGeom>
            <a:solidFill>
              <a:srgbClr val="A5B7C6"/>
            </a:solidFill>
            <a:ln cap="flat" cmpd="sng" w="19050">
              <a:solidFill>
                <a:srgbClr val="435D74"/>
              </a:solidFill>
              <a:prstDash val="solid"/>
              <a:round/>
              <a:headEnd len="sm" w="sm" type="none"/>
              <a:tailEnd len="sm" w="sm" type="none"/>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grpSp>
      <p:grpSp>
        <p:nvGrpSpPr>
          <p:cNvPr id="7869" name="Google Shape;7869;p67"/>
          <p:cNvGrpSpPr/>
          <p:nvPr/>
        </p:nvGrpSpPr>
        <p:grpSpPr>
          <a:xfrm>
            <a:off x="3410364" y="2880240"/>
            <a:ext cx="1675128" cy="313674"/>
            <a:chOff x="998425" y="1182125"/>
            <a:chExt cx="1065400" cy="199500"/>
          </a:xfrm>
        </p:grpSpPr>
        <p:sp>
          <p:nvSpPr>
            <p:cNvPr id="7870" name="Google Shape;7870;p67"/>
            <p:cNvSpPr/>
            <p:nvPr/>
          </p:nvSpPr>
          <p:spPr>
            <a:xfrm>
              <a:off x="998425" y="1182125"/>
              <a:ext cx="1065400" cy="199500"/>
            </a:xfrm>
            <a:custGeom>
              <a:rect b="b" l="l" r="r" t="t"/>
              <a:pathLst>
                <a:path extrusionOk="0" h="7980" w="42616">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67"/>
            <p:cNvSpPr/>
            <p:nvPr/>
          </p:nvSpPr>
          <p:spPr>
            <a:xfrm>
              <a:off x="1017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67"/>
            <p:cNvSpPr/>
            <p:nvPr/>
          </p:nvSpPr>
          <p:spPr>
            <a:xfrm>
              <a:off x="1303250" y="1193175"/>
              <a:ext cx="177475" cy="177500"/>
            </a:xfrm>
            <a:custGeom>
              <a:rect b="b" l="l" r="r" t="t"/>
              <a:pathLst>
                <a:path extrusionOk="0" h="7100" w="7099">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67"/>
            <p:cNvSpPr/>
            <p:nvPr/>
          </p:nvSpPr>
          <p:spPr>
            <a:xfrm>
              <a:off x="1589250" y="1193175"/>
              <a:ext cx="177475" cy="177500"/>
            </a:xfrm>
            <a:custGeom>
              <a:rect b="b" l="l" r="r" t="t"/>
              <a:pathLst>
                <a:path extrusionOk="0" h="7100" w="7099">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67"/>
            <p:cNvSpPr/>
            <p:nvPr/>
          </p:nvSpPr>
          <p:spPr>
            <a:xfrm>
              <a:off x="1875200" y="1193175"/>
              <a:ext cx="177525" cy="177500"/>
            </a:xfrm>
            <a:custGeom>
              <a:rect b="b" l="l" r="r" t="t"/>
              <a:pathLst>
                <a:path extrusionOk="0" h="7100" w="7101">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75" name="Google Shape;7875;p67"/>
          <p:cNvGrpSpPr/>
          <p:nvPr/>
        </p:nvGrpSpPr>
        <p:grpSpPr>
          <a:xfrm>
            <a:off x="3410363" y="3836206"/>
            <a:ext cx="1675129" cy="525345"/>
            <a:chOff x="5194708" y="3484366"/>
            <a:chExt cx="3148148" cy="987304"/>
          </a:xfrm>
        </p:grpSpPr>
        <p:grpSp>
          <p:nvGrpSpPr>
            <p:cNvPr id="7876" name="Google Shape;7876;p67"/>
            <p:cNvGrpSpPr/>
            <p:nvPr/>
          </p:nvGrpSpPr>
          <p:grpSpPr>
            <a:xfrm>
              <a:off x="7531521" y="3484366"/>
              <a:ext cx="811335" cy="987304"/>
              <a:chOff x="3379425" y="1617275"/>
              <a:chExt cx="1090650" cy="1327200"/>
            </a:xfrm>
          </p:grpSpPr>
          <p:sp>
            <p:nvSpPr>
              <p:cNvPr id="7877" name="Google Shape;7877;p67"/>
              <p:cNvSpPr/>
              <p:nvPr/>
            </p:nvSpPr>
            <p:spPr>
              <a:xfrm>
                <a:off x="3554475"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67"/>
              <p:cNvSpPr/>
              <p:nvPr/>
            </p:nvSpPr>
            <p:spPr>
              <a:xfrm>
                <a:off x="3379425"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67"/>
              <p:cNvSpPr/>
              <p:nvPr/>
            </p:nvSpPr>
            <p:spPr>
              <a:xfrm>
                <a:off x="3775050" y="2771175"/>
                <a:ext cx="300875" cy="173300"/>
              </a:xfrm>
              <a:custGeom>
                <a:rect b="b" l="l" r="r" t="t"/>
                <a:pathLst>
                  <a:path extrusionOk="0" h="6932" w="12035">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0" name="Google Shape;7880;p67"/>
            <p:cNvGrpSpPr/>
            <p:nvPr/>
          </p:nvGrpSpPr>
          <p:grpSpPr>
            <a:xfrm>
              <a:off x="6752546" y="3484366"/>
              <a:ext cx="811428" cy="987304"/>
              <a:chOff x="2332275" y="1617275"/>
              <a:chExt cx="1090775" cy="1327200"/>
            </a:xfrm>
          </p:grpSpPr>
          <p:sp>
            <p:nvSpPr>
              <p:cNvPr id="7881" name="Google Shape;7881;p67"/>
              <p:cNvSpPr/>
              <p:nvPr/>
            </p:nvSpPr>
            <p:spPr>
              <a:xfrm>
                <a:off x="2507425"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67"/>
              <p:cNvSpPr/>
              <p:nvPr/>
            </p:nvSpPr>
            <p:spPr>
              <a:xfrm>
                <a:off x="2332275" y="1617275"/>
                <a:ext cx="1090775" cy="1273950"/>
              </a:xfrm>
              <a:custGeom>
                <a:rect b="b" l="l" r="r" t="t"/>
                <a:pathLst>
                  <a:path extrusionOk="0" h="50958" w="43631">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67"/>
              <p:cNvSpPr/>
              <p:nvPr/>
            </p:nvSpPr>
            <p:spPr>
              <a:xfrm>
                <a:off x="2727925"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4" name="Google Shape;7884;p67"/>
            <p:cNvGrpSpPr/>
            <p:nvPr/>
          </p:nvGrpSpPr>
          <p:grpSpPr>
            <a:xfrm>
              <a:off x="5973664" y="3484366"/>
              <a:ext cx="811335" cy="987304"/>
              <a:chOff x="1285250" y="1617275"/>
              <a:chExt cx="1090650" cy="1327200"/>
            </a:xfrm>
          </p:grpSpPr>
          <p:sp>
            <p:nvSpPr>
              <p:cNvPr id="7885" name="Google Shape;7885;p67"/>
              <p:cNvSpPr/>
              <p:nvPr/>
            </p:nvSpPr>
            <p:spPr>
              <a:xfrm>
                <a:off x="1460300" y="1792400"/>
                <a:ext cx="740475" cy="740375"/>
              </a:xfrm>
              <a:custGeom>
                <a:rect b="b" l="l" r="r" t="t"/>
                <a:pathLst>
                  <a:path extrusionOk="0" h="29615" w="29619">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67"/>
              <p:cNvSpPr/>
              <p:nvPr/>
            </p:nvSpPr>
            <p:spPr>
              <a:xfrm>
                <a:off x="1285250" y="1617275"/>
                <a:ext cx="1090650" cy="1273950"/>
              </a:xfrm>
              <a:custGeom>
                <a:rect b="b" l="l" r="r" t="t"/>
                <a:pathLst>
                  <a:path extrusionOk="0" h="50958" w="43626">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67"/>
              <p:cNvSpPr/>
              <p:nvPr/>
            </p:nvSpPr>
            <p:spPr>
              <a:xfrm>
                <a:off x="1680900" y="2771175"/>
                <a:ext cx="300850" cy="173300"/>
              </a:xfrm>
              <a:custGeom>
                <a:rect b="b" l="l" r="r" t="t"/>
                <a:pathLst>
                  <a:path extrusionOk="0" h="6932" w="12034">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888" name="Google Shape;7888;p67"/>
            <p:cNvGrpSpPr/>
            <p:nvPr/>
          </p:nvGrpSpPr>
          <p:grpSpPr>
            <a:xfrm>
              <a:off x="5194708" y="3484366"/>
              <a:ext cx="811409" cy="987304"/>
              <a:chOff x="238125" y="1617275"/>
              <a:chExt cx="1090750" cy="1327200"/>
            </a:xfrm>
          </p:grpSpPr>
          <p:sp>
            <p:nvSpPr>
              <p:cNvPr id="7889" name="Google Shape;7889;p67"/>
              <p:cNvSpPr/>
              <p:nvPr/>
            </p:nvSpPr>
            <p:spPr>
              <a:xfrm>
                <a:off x="413250" y="1792400"/>
                <a:ext cx="740375" cy="740375"/>
              </a:xfrm>
              <a:custGeom>
                <a:rect b="b" l="l" r="r" t="t"/>
                <a:pathLst>
                  <a:path extrusionOk="0" h="29615" w="29615">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67"/>
              <p:cNvSpPr/>
              <p:nvPr/>
            </p:nvSpPr>
            <p:spPr>
              <a:xfrm>
                <a:off x="238125" y="1617275"/>
                <a:ext cx="1090750" cy="1273950"/>
              </a:xfrm>
              <a:custGeom>
                <a:rect b="b" l="l" r="r" t="t"/>
                <a:pathLst>
                  <a:path extrusionOk="0" h="50958" w="4363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67"/>
              <p:cNvSpPr/>
              <p:nvPr/>
            </p:nvSpPr>
            <p:spPr>
              <a:xfrm>
                <a:off x="633750" y="2771175"/>
                <a:ext cx="300950" cy="173300"/>
              </a:xfrm>
              <a:custGeom>
                <a:rect b="b" l="l" r="r" t="t"/>
                <a:pathLst>
                  <a:path extrusionOk="0" h="6932" w="12038">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892" name="Google Shape;7892;p67"/>
          <p:cNvGrpSpPr/>
          <p:nvPr/>
        </p:nvGrpSpPr>
        <p:grpSpPr>
          <a:xfrm>
            <a:off x="6844048" y="2482095"/>
            <a:ext cx="1579046" cy="522230"/>
            <a:chOff x="6853641" y="2534077"/>
            <a:chExt cx="1515545" cy="501229"/>
          </a:xfrm>
        </p:grpSpPr>
        <p:grpSp>
          <p:nvGrpSpPr>
            <p:cNvPr id="7893" name="Google Shape;7893;p67"/>
            <p:cNvGrpSpPr/>
            <p:nvPr/>
          </p:nvGrpSpPr>
          <p:grpSpPr>
            <a:xfrm>
              <a:off x="6853641" y="2618923"/>
              <a:ext cx="1515545" cy="324556"/>
              <a:chOff x="6853641" y="2618923"/>
              <a:chExt cx="1515545" cy="324556"/>
            </a:xfrm>
          </p:grpSpPr>
          <p:sp>
            <p:nvSpPr>
              <p:cNvPr id="7894" name="Google Shape;7894;p67"/>
              <p:cNvSpPr/>
              <p:nvPr/>
            </p:nvSpPr>
            <p:spPr>
              <a:xfrm>
                <a:off x="7747010" y="2781222"/>
                <a:ext cx="324578" cy="162258"/>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67"/>
              <p:cNvSpPr/>
              <p:nvPr/>
            </p:nvSpPr>
            <p:spPr>
              <a:xfrm>
                <a:off x="7449412" y="2618923"/>
                <a:ext cx="324496" cy="162258"/>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67"/>
              <p:cNvSpPr/>
              <p:nvPr/>
            </p:nvSpPr>
            <p:spPr>
              <a:xfrm>
                <a:off x="6853641" y="2618923"/>
                <a:ext cx="324824" cy="16279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67"/>
              <p:cNvSpPr/>
              <p:nvPr/>
            </p:nvSpPr>
            <p:spPr>
              <a:xfrm>
                <a:off x="7151691" y="2781222"/>
                <a:ext cx="324578" cy="162258"/>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67"/>
              <p:cNvSpPr/>
              <p:nvPr/>
            </p:nvSpPr>
            <p:spPr>
              <a:xfrm>
                <a:off x="8044362" y="2618923"/>
                <a:ext cx="324824" cy="16279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899" name="Google Shape;7899;p67"/>
            <p:cNvSpPr/>
            <p:nvPr/>
          </p:nvSpPr>
          <p:spPr>
            <a:xfrm>
              <a:off x="6899264" y="2673830"/>
              <a:ext cx="225242" cy="361476"/>
            </a:xfrm>
            <a:custGeom>
              <a:rect b="b" l="l" r="r" t="t"/>
              <a:pathLst>
                <a:path extrusionOk="0" h="8802" w="5485">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67"/>
            <p:cNvSpPr/>
            <p:nvPr/>
          </p:nvSpPr>
          <p:spPr>
            <a:xfrm>
              <a:off x="7198259" y="2534077"/>
              <a:ext cx="235261" cy="360532"/>
            </a:xfrm>
            <a:custGeom>
              <a:rect b="b" l="l" r="r" t="t"/>
              <a:pathLst>
                <a:path extrusionOk="0" h="8779" w="5729">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67"/>
            <p:cNvSpPr/>
            <p:nvPr/>
          </p:nvSpPr>
          <p:spPr>
            <a:xfrm>
              <a:off x="7493639" y="2673830"/>
              <a:ext cx="225200" cy="361476"/>
            </a:xfrm>
            <a:custGeom>
              <a:rect b="b" l="l" r="r" t="t"/>
              <a:pathLst>
                <a:path extrusionOk="0" h="8802" w="5484">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67"/>
            <p:cNvSpPr/>
            <p:nvPr/>
          </p:nvSpPr>
          <p:spPr>
            <a:xfrm>
              <a:off x="7792387" y="2534077"/>
              <a:ext cx="235261" cy="360532"/>
            </a:xfrm>
            <a:custGeom>
              <a:rect b="b" l="l" r="r" t="t"/>
              <a:pathLst>
                <a:path extrusionOk="0" h="8779" w="5729">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67"/>
            <p:cNvSpPr/>
            <p:nvPr/>
          </p:nvSpPr>
          <p:spPr>
            <a:xfrm>
              <a:off x="8090150" y="2673789"/>
              <a:ext cx="225857" cy="361517"/>
            </a:xfrm>
            <a:custGeom>
              <a:rect b="b" l="l" r="r" t="t"/>
              <a:pathLst>
                <a:path extrusionOk="0" h="8803" w="550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04" name="Google Shape;7904;p67"/>
          <p:cNvGrpSpPr/>
          <p:nvPr/>
        </p:nvGrpSpPr>
        <p:grpSpPr>
          <a:xfrm>
            <a:off x="3438940" y="3357136"/>
            <a:ext cx="1617976" cy="346616"/>
            <a:chOff x="1808063" y="4294338"/>
            <a:chExt cx="3370782" cy="721817"/>
          </a:xfrm>
        </p:grpSpPr>
        <p:sp>
          <p:nvSpPr>
            <p:cNvPr id="7905" name="Google Shape;7905;p67"/>
            <p:cNvSpPr/>
            <p:nvPr/>
          </p:nvSpPr>
          <p:spPr>
            <a:xfrm>
              <a:off x="1906300"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67"/>
            <p:cNvSpPr/>
            <p:nvPr/>
          </p:nvSpPr>
          <p:spPr>
            <a:xfrm>
              <a:off x="3795035" y="4655290"/>
              <a:ext cx="721912" cy="360865"/>
            </a:xfrm>
            <a:custGeom>
              <a:rect b="b" l="l" r="r" t="t"/>
              <a:pathLst>
                <a:path extrusionOk="0" h="3951" w="7904">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67"/>
            <p:cNvSpPr/>
            <p:nvPr/>
          </p:nvSpPr>
          <p:spPr>
            <a:xfrm>
              <a:off x="3133137" y="4294338"/>
              <a:ext cx="721729" cy="360865"/>
            </a:xfrm>
            <a:custGeom>
              <a:rect b="b" l="l" r="r" t="t"/>
              <a:pathLst>
                <a:path extrusionOk="0" h="3951" w="7902">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67"/>
            <p:cNvSpPr/>
            <p:nvPr/>
          </p:nvSpPr>
          <p:spPr>
            <a:xfrm>
              <a:off x="1808063" y="4294338"/>
              <a:ext cx="722460" cy="362052"/>
            </a:xfrm>
            <a:custGeom>
              <a:rect b="b" l="l" r="r" t="t"/>
              <a:pathLst>
                <a:path extrusionOk="0" h="3964" w="791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67"/>
            <p:cNvSpPr/>
            <p:nvPr/>
          </p:nvSpPr>
          <p:spPr>
            <a:xfrm>
              <a:off x="2470965" y="4655290"/>
              <a:ext cx="721912" cy="360865"/>
            </a:xfrm>
            <a:custGeom>
              <a:rect b="b" l="l" r="r" t="t"/>
              <a:pathLst>
                <a:path extrusionOk="0" h="3951" w="7904">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67"/>
            <p:cNvSpPr/>
            <p:nvPr/>
          </p:nvSpPr>
          <p:spPr>
            <a:xfrm>
              <a:off x="4456385" y="4294338"/>
              <a:ext cx="722460" cy="362052"/>
            </a:xfrm>
            <a:custGeom>
              <a:rect b="b" l="l" r="r" t="t"/>
              <a:pathLst>
                <a:path extrusionOk="0" h="3964" w="791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67"/>
            <p:cNvSpPr/>
            <p:nvPr/>
          </p:nvSpPr>
          <p:spPr>
            <a:xfrm>
              <a:off x="2568813"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67"/>
            <p:cNvSpPr/>
            <p:nvPr/>
          </p:nvSpPr>
          <p:spPr>
            <a:xfrm>
              <a:off x="3231883"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67"/>
            <p:cNvSpPr/>
            <p:nvPr/>
          </p:nvSpPr>
          <p:spPr>
            <a:xfrm>
              <a:off x="3894395" y="43514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67"/>
            <p:cNvSpPr/>
            <p:nvPr/>
          </p:nvSpPr>
          <p:spPr>
            <a:xfrm>
              <a:off x="4560958" y="4423127"/>
              <a:ext cx="526025" cy="525979"/>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15" name="Google Shape;7915;p67"/>
          <p:cNvGrpSpPr/>
          <p:nvPr/>
        </p:nvGrpSpPr>
        <p:grpSpPr>
          <a:xfrm>
            <a:off x="5264936" y="4023886"/>
            <a:ext cx="1417067" cy="350605"/>
            <a:chOff x="4234950" y="2101012"/>
            <a:chExt cx="4219974" cy="1044090"/>
          </a:xfrm>
        </p:grpSpPr>
        <p:sp>
          <p:nvSpPr>
            <p:cNvPr id="7916" name="Google Shape;7916;p67"/>
            <p:cNvSpPr/>
            <p:nvPr/>
          </p:nvSpPr>
          <p:spPr>
            <a:xfrm rot="10800000">
              <a:off x="7528544" y="2218809"/>
              <a:ext cx="826790" cy="826702"/>
            </a:xfrm>
            <a:custGeom>
              <a:rect b="b" l="l" r="r" t="t"/>
              <a:pathLst>
                <a:path extrusionOk="0" h="34893" w="34893">
                  <a:moveTo>
                    <a:pt x="1" y="1"/>
                  </a:moveTo>
                  <a:lnTo>
                    <a:pt x="1" y="34892"/>
                  </a:lnTo>
                  <a:lnTo>
                    <a:pt x="34892" y="34892"/>
                  </a:lnTo>
                  <a:lnTo>
                    <a:pt x="34892"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67"/>
            <p:cNvSpPr/>
            <p:nvPr/>
          </p:nvSpPr>
          <p:spPr>
            <a:xfrm rot="10800000">
              <a:off x="6487595" y="2218809"/>
              <a:ext cx="827572" cy="826702"/>
            </a:xfrm>
            <a:custGeom>
              <a:rect b="b" l="l" r="r" t="t"/>
              <a:pathLst>
                <a:path extrusionOk="0" h="34893" w="34926">
                  <a:moveTo>
                    <a:pt x="1" y="1"/>
                  </a:moveTo>
                  <a:lnTo>
                    <a:pt x="1" y="34892"/>
                  </a:lnTo>
                  <a:lnTo>
                    <a:pt x="34926" y="34892"/>
                  </a:lnTo>
                  <a:lnTo>
                    <a:pt x="34926" y="1"/>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67"/>
            <p:cNvSpPr/>
            <p:nvPr/>
          </p:nvSpPr>
          <p:spPr>
            <a:xfrm rot="10800000">
              <a:off x="5430819" y="2218809"/>
              <a:ext cx="827572" cy="826702"/>
            </a:xfrm>
            <a:custGeom>
              <a:rect b="b" l="l" r="r" t="t"/>
              <a:pathLst>
                <a:path extrusionOk="0" h="34893" w="34926">
                  <a:moveTo>
                    <a:pt x="0" y="1"/>
                  </a:moveTo>
                  <a:lnTo>
                    <a:pt x="0" y="34892"/>
                  </a:lnTo>
                  <a:lnTo>
                    <a:pt x="34925" y="34892"/>
                  </a:lnTo>
                  <a:lnTo>
                    <a:pt x="34925"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67"/>
            <p:cNvSpPr/>
            <p:nvPr/>
          </p:nvSpPr>
          <p:spPr>
            <a:xfrm rot="10800000">
              <a:off x="4374848" y="2218809"/>
              <a:ext cx="826790" cy="826702"/>
            </a:xfrm>
            <a:custGeom>
              <a:rect b="b" l="l" r="r" t="t"/>
              <a:pathLst>
                <a:path extrusionOk="0" h="34893" w="34893">
                  <a:moveTo>
                    <a:pt x="1" y="1"/>
                  </a:moveTo>
                  <a:lnTo>
                    <a:pt x="1" y="34892"/>
                  </a:lnTo>
                  <a:lnTo>
                    <a:pt x="34892" y="34892"/>
                  </a:lnTo>
                  <a:lnTo>
                    <a:pt x="34892"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67"/>
            <p:cNvSpPr/>
            <p:nvPr/>
          </p:nvSpPr>
          <p:spPr>
            <a:xfrm rot="10800000">
              <a:off x="7410780" y="2622683"/>
              <a:ext cx="1044144" cy="522420"/>
            </a:xfrm>
            <a:custGeom>
              <a:rect b="b" l="l" r="r" t="t"/>
              <a:pathLst>
                <a:path extrusionOk="0" fill="none" h="22050" w="44066">
                  <a:moveTo>
                    <a:pt x="1" y="22050"/>
                  </a:moveTo>
                  <a:cubicBezTo>
                    <a:pt x="1" y="9874"/>
                    <a:pt x="9874" y="1"/>
                    <a:pt x="22050" y="1"/>
                  </a:cubicBezTo>
                  <a:cubicBezTo>
                    <a:pt x="34192" y="1"/>
                    <a:pt x="44065" y="9874"/>
                    <a:pt x="44065" y="22050"/>
                  </a:cubicBezTo>
                </a:path>
              </a:pathLst>
            </a:custGeom>
            <a:noFill/>
            <a:ln cap="rnd" cmpd="sng" w="20850">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67"/>
            <p:cNvSpPr/>
            <p:nvPr/>
          </p:nvSpPr>
          <p:spPr>
            <a:xfrm rot="10800000">
              <a:off x="6366656" y="2101012"/>
              <a:ext cx="1044144" cy="521638"/>
            </a:xfrm>
            <a:custGeom>
              <a:rect b="b" l="l" r="r" t="t"/>
              <a:pathLst>
                <a:path extrusionOk="0" fill="none" h="22017" w="44066">
                  <a:moveTo>
                    <a:pt x="44065" y="1"/>
                  </a:moveTo>
                  <a:cubicBezTo>
                    <a:pt x="44065" y="12176"/>
                    <a:pt x="34191" y="22016"/>
                    <a:pt x="22049" y="22016"/>
                  </a:cubicBezTo>
                  <a:cubicBezTo>
                    <a:pt x="9874" y="22016"/>
                    <a:pt x="0" y="12176"/>
                    <a:pt x="0" y="1"/>
                  </a:cubicBezTo>
                </a:path>
              </a:pathLst>
            </a:custGeom>
            <a:noFill/>
            <a:ln cap="rnd" cmpd="sng" w="20850">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67"/>
            <p:cNvSpPr/>
            <p:nvPr/>
          </p:nvSpPr>
          <p:spPr>
            <a:xfrm rot="10800000">
              <a:off x="5322557" y="2622683"/>
              <a:ext cx="1044120" cy="522420"/>
            </a:xfrm>
            <a:custGeom>
              <a:rect b="b" l="l" r="r" t="t"/>
              <a:pathLst>
                <a:path extrusionOk="0" fill="none" h="22050" w="44065">
                  <a:moveTo>
                    <a:pt x="0" y="22050"/>
                  </a:moveTo>
                  <a:cubicBezTo>
                    <a:pt x="0" y="9874"/>
                    <a:pt x="9874" y="1"/>
                    <a:pt x="22049" y="1"/>
                  </a:cubicBezTo>
                  <a:cubicBezTo>
                    <a:pt x="34191" y="1"/>
                    <a:pt x="44065" y="9874"/>
                    <a:pt x="44065" y="22050"/>
                  </a:cubicBezTo>
                </a:path>
              </a:pathLst>
            </a:custGeom>
            <a:noFill/>
            <a:ln cap="rnd" cmpd="sng" w="20850">
              <a:solidFill>
                <a:srgbClr val="869FB2"/>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67"/>
            <p:cNvSpPr/>
            <p:nvPr/>
          </p:nvSpPr>
          <p:spPr>
            <a:xfrm rot="10800000">
              <a:off x="4278434" y="2101012"/>
              <a:ext cx="1044144" cy="521638"/>
            </a:xfrm>
            <a:custGeom>
              <a:rect b="b" l="l" r="r" t="t"/>
              <a:pathLst>
                <a:path extrusionOk="0" fill="none" h="22017" w="44066">
                  <a:moveTo>
                    <a:pt x="44066" y="1"/>
                  </a:moveTo>
                  <a:cubicBezTo>
                    <a:pt x="44066" y="12176"/>
                    <a:pt x="34192" y="22016"/>
                    <a:pt x="22017" y="22016"/>
                  </a:cubicBezTo>
                  <a:cubicBezTo>
                    <a:pt x="9875" y="22016"/>
                    <a:pt x="1" y="12176"/>
                    <a:pt x="1" y="1"/>
                  </a:cubicBezTo>
                </a:path>
              </a:pathLst>
            </a:custGeom>
            <a:noFill/>
            <a:ln cap="rnd" cmpd="sng" w="20850">
              <a:solidFill>
                <a:srgbClr val="BAC8D3"/>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67"/>
            <p:cNvSpPr/>
            <p:nvPr/>
          </p:nvSpPr>
          <p:spPr>
            <a:xfrm rot="10800000">
              <a:off x="7367296" y="2570459"/>
              <a:ext cx="86984" cy="86975"/>
            </a:xfrm>
            <a:custGeom>
              <a:rect b="b" l="l" r="r" t="t"/>
              <a:pathLst>
                <a:path extrusionOk="0" h="3671" w="3671">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67"/>
            <p:cNvSpPr/>
            <p:nvPr/>
          </p:nvSpPr>
          <p:spPr>
            <a:xfrm rot="10800000">
              <a:off x="6323197" y="2570459"/>
              <a:ext cx="86961" cy="86975"/>
            </a:xfrm>
            <a:custGeom>
              <a:rect b="b" l="l" r="r" t="t"/>
              <a:pathLst>
                <a:path extrusionOk="0" h="3671" w="367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67"/>
            <p:cNvSpPr/>
            <p:nvPr/>
          </p:nvSpPr>
          <p:spPr>
            <a:xfrm rot="10800000">
              <a:off x="5279073"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67"/>
            <p:cNvSpPr/>
            <p:nvPr/>
          </p:nvSpPr>
          <p:spPr>
            <a:xfrm rot="10800000">
              <a:off x="4234950" y="2570459"/>
              <a:ext cx="86961" cy="86975"/>
            </a:xfrm>
            <a:custGeom>
              <a:rect b="b" l="l" r="r" t="t"/>
              <a:pathLst>
                <a:path extrusionOk="0" h="3671" w="367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67"/>
            <p:cNvSpPr/>
            <p:nvPr/>
          </p:nvSpPr>
          <p:spPr>
            <a:xfrm rot="10800000">
              <a:off x="7541197" y="2231460"/>
              <a:ext cx="801483" cy="800617"/>
            </a:xfrm>
            <a:custGeom>
              <a:rect b="b" l="l" r="r" t="t"/>
              <a:pathLst>
                <a:path extrusionOk="0" h="33792" w="33825">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67"/>
            <p:cNvSpPr/>
            <p:nvPr/>
          </p:nvSpPr>
          <p:spPr>
            <a:xfrm rot="10800000">
              <a:off x="6488377" y="2231460"/>
              <a:ext cx="800701" cy="800617"/>
            </a:xfrm>
            <a:custGeom>
              <a:rect b="b" l="l" r="r" t="t"/>
              <a:pathLst>
                <a:path extrusionOk="0" h="33792" w="33792">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67"/>
            <p:cNvSpPr/>
            <p:nvPr/>
          </p:nvSpPr>
          <p:spPr>
            <a:xfrm rot="10800000">
              <a:off x="5434776" y="2231460"/>
              <a:ext cx="800701" cy="800617"/>
            </a:xfrm>
            <a:custGeom>
              <a:rect b="b" l="l" r="r" t="t"/>
              <a:pathLst>
                <a:path extrusionOk="0" h="33792" w="33792">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67"/>
            <p:cNvSpPr/>
            <p:nvPr/>
          </p:nvSpPr>
          <p:spPr>
            <a:xfrm rot="10800000">
              <a:off x="4381980" y="2231460"/>
              <a:ext cx="800678" cy="800617"/>
            </a:xfrm>
            <a:custGeom>
              <a:rect b="b" l="l" r="r" t="t"/>
              <a:pathLst>
                <a:path extrusionOk="0" h="33792" w="33791">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2" name="Google Shape;7932;p67"/>
          <p:cNvGrpSpPr/>
          <p:nvPr/>
        </p:nvGrpSpPr>
        <p:grpSpPr>
          <a:xfrm>
            <a:off x="6840408" y="2014643"/>
            <a:ext cx="1586327" cy="371557"/>
            <a:chOff x="1247650" y="2075423"/>
            <a:chExt cx="6648477" cy="1557238"/>
          </a:xfrm>
        </p:grpSpPr>
        <p:sp>
          <p:nvSpPr>
            <p:cNvPr id="7933" name="Google Shape;7933;p67"/>
            <p:cNvSpPr/>
            <p:nvPr/>
          </p:nvSpPr>
          <p:spPr>
            <a:xfrm>
              <a:off x="6633862" y="2075423"/>
              <a:ext cx="953444" cy="825696"/>
            </a:xfrm>
            <a:custGeom>
              <a:rect b="b" l="l" r="r" t="t"/>
              <a:pathLst>
                <a:path extrusionOk="0" h="50027" w="57767">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67"/>
            <p:cNvSpPr/>
            <p:nvPr/>
          </p:nvSpPr>
          <p:spPr>
            <a:xfrm>
              <a:off x="5359252" y="2806965"/>
              <a:ext cx="953461" cy="825696"/>
            </a:xfrm>
            <a:custGeom>
              <a:rect b="b" l="l" r="r" t="t"/>
              <a:pathLst>
                <a:path extrusionOk="0" h="50027" w="57768">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67"/>
            <p:cNvSpPr/>
            <p:nvPr/>
          </p:nvSpPr>
          <p:spPr>
            <a:xfrm>
              <a:off x="1601478" y="2075425"/>
              <a:ext cx="953316" cy="825696"/>
            </a:xfrm>
            <a:custGeom>
              <a:rect b="b" l="l" r="r" t="t"/>
              <a:pathLst>
                <a:path extrusionOk="0" h="50027" w="57768">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67"/>
            <p:cNvSpPr/>
            <p:nvPr/>
          </p:nvSpPr>
          <p:spPr>
            <a:xfrm>
              <a:off x="2857827" y="2807112"/>
              <a:ext cx="953370" cy="825320"/>
            </a:xfrm>
            <a:custGeom>
              <a:rect b="b" l="l" r="r" t="t"/>
              <a:pathLst>
                <a:path extrusionOk="0" h="50027" w="5778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67"/>
            <p:cNvSpPr/>
            <p:nvPr/>
          </p:nvSpPr>
          <p:spPr>
            <a:xfrm>
              <a:off x="4097386" y="2075425"/>
              <a:ext cx="953444" cy="825696"/>
            </a:xfrm>
            <a:custGeom>
              <a:rect b="b" l="l" r="r" t="t"/>
              <a:pathLst>
                <a:path extrusionOk="0" h="50027" w="57767">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67"/>
            <p:cNvSpPr/>
            <p:nvPr/>
          </p:nvSpPr>
          <p:spPr>
            <a:xfrm>
              <a:off x="1247650" y="2490334"/>
              <a:ext cx="6648477" cy="729445"/>
            </a:xfrm>
            <a:custGeom>
              <a:rect b="b" l="l" r="r" t="t"/>
              <a:pathLst>
                <a:path extrusionOk="0" fill="none" h="31310" w="285373">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cap="flat" cmpd="sng" w="19050">
              <a:solidFill>
                <a:srgbClr val="869FB2"/>
              </a:solidFill>
              <a:prstDash val="solid"/>
              <a:miter lim="1300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39" name="Google Shape;7939;p67"/>
          <p:cNvGrpSpPr/>
          <p:nvPr/>
        </p:nvGrpSpPr>
        <p:grpSpPr>
          <a:xfrm>
            <a:off x="5271678" y="1167833"/>
            <a:ext cx="1415601" cy="1648533"/>
            <a:chOff x="1839112" y="2209163"/>
            <a:chExt cx="1918159" cy="2233784"/>
          </a:xfrm>
        </p:grpSpPr>
        <p:sp>
          <p:nvSpPr>
            <p:cNvPr id="7940" name="Google Shape;7940;p67"/>
            <p:cNvSpPr/>
            <p:nvPr/>
          </p:nvSpPr>
          <p:spPr>
            <a:xfrm>
              <a:off x="1839112"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67"/>
            <p:cNvSpPr/>
            <p:nvPr/>
          </p:nvSpPr>
          <p:spPr>
            <a:xfrm>
              <a:off x="3182171" y="2209163"/>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67"/>
            <p:cNvSpPr/>
            <p:nvPr/>
          </p:nvSpPr>
          <p:spPr>
            <a:xfrm>
              <a:off x="3182171"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43" name="Google Shape;7943;p67"/>
            <p:cNvCxnSpPr>
              <a:stCxn id="7940" idx="6"/>
              <a:endCxn id="7941" idx="2"/>
            </p:cNvCxnSpPr>
            <p:nvPr/>
          </p:nvCxnSpPr>
          <p:spPr>
            <a:xfrm>
              <a:off x="2414212" y="2496713"/>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944" name="Google Shape;7944;p67"/>
            <p:cNvCxnSpPr>
              <a:stCxn id="7941" idx="4"/>
              <a:endCxn id="7945" idx="0"/>
            </p:cNvCxnSpPr>
            <p:nvPr/>
          </p:nvCxnSpPr>
          <p:spPr>
            <a:xfrm rot="5400000">
              <a:off x="2669921" y="2240963"/>
              <a:ext cx="256500" cy="1343100"/>
            </a:xfrm>
            <a:prstGeom prst="bentConnector3">
              <a:avLst>
                <a:gd fmla="val 50000" name="adj1"/>
              </a:avLst>
            </a:prstGeom>
            <a:noFill/>
            <a:ln cap="flat" cmpd="sng" w="19050">
              <a:solidFill>
                <a:srgbClr val="374957"/>
              </a:solidFill>
              <a:prstDash val="solid"/>
              <a:round/>
              <a:headEnd len="med" w="med" type="none"/>
              <a:tailEnd len="med" w="med" type="none"/>
            </a:ln>
          </p:spPr>
        </p:cxnSp>
        <p:cxnSp>
          <p:nvCxnSpPr>
            <p:cNvPr id="7946" name="Google Shape;7946;p67"/>
            <p:cNvCxnSpPr>
              <a:stCxn id="7945" idx="6"/>
              <a:endCxn id="7942" idx="2"/>
            </p:cNvCxnSpPr>
            <p:nvPr/>
          </p:nvCxnSpPr>
          <p:spPr>
            <a:xfrm>
              <a:off x="2414212" y="3328316"/>
              <a:ext cx="768000" cy="900"/>
            </a:xfrm>
            <a:prstGeom prst="bentConnector3">
              <a:avLst>
                <a:gd fmla="val 49997" name="adj1"/>
              </a:avLst>
            </a:prstGeom>
            <a:noFill/>
            <a:ln cap="flat" cmpd="sng" w="19050">
              <a:solidFill>
                <a:srgbClr val="374957"/>
              </a:solidFill>
              <a:prstDash val="solid"/>
              <a:round/>
              <a:headEnd len="med" w="med" type="none"/>
              <a:tailEnd len="med" w="med" type="none"/>
            </a:ln>
          </p:spPr>
        </p:cxnSp>
        <p:cxnSp>
          <p:nvCxnSpPr>
            <p:cNvPr id="7947" name="Google Shape;7947;p67"/>
            <p:cNvCxnSpPr>
              <a:stCxn id="7942" idx="4"/>
              <a:endCxn id="7948" idx="0"/>
            </p:cNvCxnSpPr>
            <p:nvPr/>
          </p:nvCxnSpPr>
          <p:spPr>
            <a:xfrm rot="5400000">
              <a:off x="2672171" y="3070316"/>
              <a:ext cx="252000" cy="1343100"/>
            </a:xfrm>
            <a:prstGeom prst="bentConnector3">
              <a:avLst>
                <a:gd fmla="val 49996" name="adj1"/>
              </a:avLst>
            </a:prstGeom>
            <a:noFill/>
            <a:ln cap="flat" cmpd="sng" w="19050">
              <a:solidFill>
                <a:srgbClr val="374957"/>
              </a:solidFill>
              <a:prstDash val="solid"/>
              <a:round/>
              <a:headEnd len="med" w="med" type="none"/>
              <a:tailEnd len="med" w="med" type="none"/>
            </a:ln>
          </p:spPr>
        </p:cxnSp>
        <p:sp>
          <p:nvSpPr>
            <p:cNvPr id="7945" name="Google Shape;7945;p67"/>
            <p:cNvSpPr/>
            <p:nvPr/>
          </p:nvSpPr>
          <p:spPr>
            <a:xfrm>
              <a:off x="1839112" y="3040766"/>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67"/>
            <p:cNvSpPr/>
            <p:nvPr/>
          </p:nvSpPr>
          <p:spPr>
            <a:xfrm>
              <a:off x="1839112"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67"/>
            <p:cNvSpPr/>
            <p:nvPr/>
          </p:nvSpPr>
          <p:spPr>
            <a:xfrm>
              <a:off x="3182171" y="3867848"/>
              <a:ext cx="575100" cy="575100"/>
            </a:xfrm>
            <a:prstGeom prst="flowChartConnector">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50" name="Google Shape;7950;p67"/>
            <p:cNvCxnSpPr>
              <a:endCxn id="7949" idx="2"/>
            </p:cNvCxnSpPr>
            <p:nvPr/>
          </p:nvCxnSpPr>
          <p:spPr>
            <a:xfrm>
              <a:off x="2413871" y="4154498"/>
              <a:ext cx="768300" cy="900"/>
            </a:xfrm>
            <a:prstGeom prst="bentConnector3">
              <a:avLst>
                <a:gd fmla="val 50000" name="adj1"/>
              </a:avLst>
            </a:prstGeom>
            <a:noFill/>
            <a:ln cap="flat" cmpd="sng" w="19050">
              <a:solidFill>
                <a:srgbClr val="374957"/>
              </a:solidFill>
              <a:prstDash val="solid"/>
              <a:round/>
              <a:headEnd len="med" w="med" type="none"/>
              <a:tailEnd len="med" w="med" type="none"/>
            </a:ln>
          </p:spPr>
        </p:cxnSp>
      </p:grpSp>
      <p:grpSp>
        <p:nvGrpSpPr>
          <p:cNvPr id="7951" name="Google Shape;7951;p67"/>
          <p:cNvGrpSpPr/>
          <p:nvPr/>
        </p:nvGrpSpPr>
        <p:grpSpPr>
          <a:xfrm>
            <a:off x="3428944" y="1185917"/>
            <a:ext cx="1637968" cy="154942"/>
            <a:chOff x="238125" y="2506075"/>
            <a:chExt cx="7115411" cy="673075"/>
          </a:xfrm>
        </p:grpSpPr>
        <p:sp>
          <p:nvSpPr>
            <p:cNvPr id="7952" name="Google Shape;7952;p67"/>
            <p:cNvSpPr/>
            <p:nvPr/>
          </p:nvSpPr>
          <p:spPr>
            <a:xfrm>
              <a:off x="238125" y="2506075"/>
              <a:ext cx="1643150" cy="673075"/>
            </a:xfrm>
            <a:custGeom>
              <a:rect b="b" l="l" r="r" t="t"/>
              <a:pathLst>
                <a:path extrusionOk="0" h="26923" w="65726">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67"/>
            <p:cNvSpPr/>
            <p:nvPr/>
          </p:nvSpPr>
          <p:spPr>
            <a:xfrm>
              <a:off x="1606190"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67"/>
            <p:cNvSpPr/>
            <p:nvPr/>
          </p:nvSpPr>
          <p:spPr>
            <a:xfrm>
              <a:off x="297348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67"/>
            <p:cNvSpPr/>
            <p:nvPr/>
          </p:nvSpPr>
          <p:spPr>
            <a:xfrm>
              <a:off x="5709611" y="2506075"/>
              <a:ext cx="1643925" cy="673075"/>
            </a:xfrm>
            <a:custGeom>
              <a:rect b="b" l="l" r="r" t="t"/>
              <a:pathLst>
                <a:path extrusionOk="0" h="26923" w="65757">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67"/>
            <p:cNvSpPr/>
            <p:nvPr/>
          </p:nvSpPr>
          <p:spPr>
            <a:xfrm>
              <a:off x="4342321" y="2506075"/>
              <a:ext cx="1643150" cy="673075"/>
            </a:xfrm>
            <a:custGeom>
              <a:rect b="b" l="l" r="r" t="t"/>
              <a:pathLst>
                <a:path extrusionOk="0" h="26923" w="65726">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57" name="Google Shape;7957;p67"/>
          <p:cNvGrpSpPr/>
          <p:nvPr/>
        </p:nvGrpSpPr>
        <p:grpSpPr>
          <a:xfrm>
            <a:off x="1969680" y="1500635"/>
            <a:ext cx="1262932" cy="785408"/>
            <a:chOff x="548861" y="389676"/>
            <a:chExt cx="3843371" cy="2390163"/>
          </a:xfrm>
        </p:grpSpPr>
        <p:cxnSp>
          <p:nvCxnSpPr>
            <p:cNvPr id="7958" name="Google Shape;7958;p67"/>
            <p:cNvCxnSpPr/>
            <p:nvPr/>
          </p:nvCxnSpPr>
          <p:spPr>
            <a:xfrm flipH="1" rot="10800000">
              <a:off x="3486925" y="1918250"/>
              <a:ext cx="742200" cy="6903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959" name="Google Shape;7959;p67"/>
            <p:cNvCxnSpPr/>
            <p:nvPr/>
          </p:nvCxnSpPr>
          <p:spPr>
            <a:xfrm flipH="1" rot="-5400000">
              <a:off x="3486925" y="577350"/>
              <a:ext cx="650100" cy="6501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960" name="Google Shape;7960;p67"/>
            <p:cNvCxnSpPr/>
            <p:nvPr/>
          </p:nvCxnSpPr>
          <p:spPr>
            <a:xfrm>
              <a:off x="2725450" y="576000"/>
              <a:ext cx="1410600" cy="1800"/>
            </a:xfrm>
            <a:prstGeom prst="bentConnector3">
              <a:avLst>
                <a:gd fmla="val 50000" name="adj1"/>
              </a:avLst>
            </a:prstGeom>
            <a:noFill/>
            <a:ln cap="flat" cmpd="sng" w="9525">
              <a:solidFill>
                <a:srgbClr val="869FB2"/>
              </a:solidFill>
              <a:prstDash val="solid"/>
              <a:round/>
              <a:headEnd len="med" w="med" type="none"/>
              <a:tailEnd len="med" w="med" type="none"/>
            </a:ln>
          </p:spPr>
        </p:cxnSp>
        <p:cxnSp>
          <p:nvCxnSpPr>
            <p:cNvPr id="7961" name="Google Shape;7961;p67"/>
            <p:cNvCxnSpPr/>
            <p:nvPr/>
          </p:nvCxnSpPr>
          <p:spPr>
            <a:xfrm flipH="1" rot="10800000">
              <a:off x="756500" y="577975"/>
              <a:ext cx="1705500" cy="1049100"/>
            </a:xfrm>
            <a:prstGeom prst="bentConnector3">
              <a:avLst>
                <a:gd fmla="val 50000" name="adj1"/>
              </a:avLst>
            </a:prstGeom>
            <a:noFill/>
            <a:ln cap="flat" cmpd="sng" w="9525">
              <a:solidFill>
                <a:srgbClr val="BAC8D3"/>
              </a:solidFill>
              <a:prstDash val="solid"/>
              <a:round/>
              <a:headEnd len="med" w="med" type="none"/>
              <a:tailEnd len="med" w="med" type="none"/>
            </a:ln>
          </p:spPr>
        </p:cxnSp>
        <p:cxnSp>
          <p:nvCxnSpPr>
            <p:cNvPr id="7962" name="Google Shape;7962;p67"/>
            <p:cNvCxnSpPr/>
            <p:nvPr/>
          </p:nvCxnSpPr>
          <p:spPr>
            <a:xfrm>
              <a:off x="760067" y="1625791"/>
              <a:ext cx="1689000" cy="974100"/>
            </a:xfrm>
            <a:prstGeom prst="bentConnector3">
              <a:avLst>
                <a:gd fmla="val 50000" name="adj1"/>
              </a:avLst>
            </a:prstGeom>
            <a:noFill/>
            <a:ln cap="flat" cmpd="sng" w="9525">
              <a:solidFill>
                <a:srgbClr val="BAC8D3"/>
              </a:solidFill>
              <a:prstDash val="solid"/>
              <a:round/>
              <a:headEnd len="med" w="med" type="none"/>
              <a:tailEnd len="med" w="med" type="none"/>
            </a:ln>
          </p:spPr>
        </p:cxnSp>
        <p:sp>
          <p:nvSpPr>
            <p:cNvPr id="7963" name="Google Shape;7963;p67"/>
            <p:cNvSpPr/>
            <p:nvPr/>
          </p:nvSpPr>
          <p:spPr>
            <a:xfrm>
              <a:off x="548861" y="1338125"/>
              <a:ext cx="502050" cy="50287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7964" name="Google Shape;7964;p67"/>
            <p:cNvCxnSpPr/>
            <p:nvPr/>
          </p:nvCxnSpPr>
          <p:spPr>
            <a:xfrm>
              <a:off x="2725450" y="2609025"/>
              <a:ext cx="1416000" cy="1800"/>
            </a:xfrm>
            <a:prstGeom prst="bentConnector3">
              <a:avLst>
                <a:gd fmla="val 50000" name="adj1"/>
              </a:avLst>
            </a:prstGeom>
            <a:noFill/>
            <a:ln cap="flat" cmpd="sng" w="9525">
              <a:solidFill>
                <a:srgbClr val="869FB2"/>
              </a:solidFill>
              <a:prstDash val="solid"/>
              <a:round/>
              <a:headEnd len="med" w="med" type="none"/>
              <a:tailEnd len="med" w="med" type="none"/>
            </a:ln>
          </p:spPr>
        </p:cxnSp>
        <p:sp>
          <p:nvSpPr>
            <p:cNvPr id="7965" name="Google Shape;7965;p67"/>
            <p:cNvSpPr/>
            <p:nvPr/>
          </p:nvSpPr>
          <p:spPr>
            <a:xfrm>
              <a:off x="4095707" y="1083398"/>
              <a:ext cx="289400" cy="268650"/>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67"/>
            <p:cNvSpPr/>
            <p:nvPr/>
          </p:nvSpPr>
          <p:spPr>
            <a:xfrm>
              <a:off x="2421967" y="389676"/>
              <a:ext cx="383625" cy="371825"/>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67"/>
            <p:cNvSpPr/>
            <p:nvPr/>
          </p:nvSpPr>
          <p:spPr>
            <a:xfrm>
              <a:off x="4095707" y="426309"/>
              <a:ext cx="289400" cy="268850"/>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67"/>
            <p:cNvSpPr/>
            <p:nvPr/>
          </p:nvSpPr>
          <p:spPr>
            <a:xfrm>
              <a:off x="4102832" y="2474633"/>
              <a:ext cx="289400" cy="269425"/>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67"/>
            <p:cNvSpPr/>
            <p:nvPr/>
          </p:nvSpPr>
          <p:spPr>
            <a:xfrm>
              <a:off x="4095707" y="1772738"/>
              <a:ext cx="289400" cy="268825"/>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67"/>
            <p:cNvSpPr/>
            <p:nvPr/>
          </p:nvSpPr>
          <p:spPr>
            <a:xfrm>
              <a:off x="2422792" y="2408015"/>
              <a:ext cx="383650" cy="371825"/>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971" name="Google Shape;7971;p67"/>
          <p:cNvGrpSpPr/>
          <p:nvPr/>
        </p:nvGrpSpPr>
        <p:grpSpPr>
          <a:xfrm>
            <a:off x="757812" y="2607512"/>
            <a:ext cx="1412054" cy="633562"/>
            <a:chOff x="1187400" y="2529299"/>
            <a:chExt cx="6769193" cy="2241903"/>
          </a:xfrm>
        </p:grpSpPr>
        <p:sp>
          <p:nvSpPr>
            <p:cNvPr id="7972" name="Google Shape;7972;p67"/>
            <p:cNvSpPr/>
            <p:nvPr/>
          </p:nvSpPr>
          <p:spPr>
            <a:xfrm>
              <a:off x="3802943" y="2529299"/>
              <a:ext cx="1538100" cy="442500"/>
            </a:xfrm>
            <a:prstGeom prst="roundRect">
              <a:avLst>
                <a:gd fmla="val 50000" name="adj"/>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973" name="Google Shape;7973;p67"/>
            <p:cNvSpPr/>
            <p:nvPr/>
          </p:nvSpPr>
          <p:spPr>
            <a:xfrm>
              <a:off x="5573240"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74" name="Google Shape;7974;p67"/>
            <p:cNvSpPr/>
            <p:nvPr/>
          </p:nvSpPr>
          <p:spPr>
            <a:xfrm>
              <a:off x="2032647" y="3429000"/>
              <a:ext cx="1538100" cy="442500"/>
            </a:xfrm>
            <a:prstGeom prst="roundRect">
              <a:avLst>
                <a:gd fmla="val 50000" name="adj"/>
              </a:avLst>
            </a:prstGeom>
            <a:solidFill>
              <a:srgbClr val="869FB1"/>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75" name="Google Shape;7975;p67"/>
            <p:cNvSpPr/>
            <p:nvPr/>
          </p:nvSpPr>
          <p:spPr>
            <a:xfrm>
              <a:off x="11874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76" name="Google Shape;7976;p67"/>
            <p:cNvSpPr/>
            <p:nvPr/>
          </p:nvSpPr>
          <p:spPr>
            <a:xfrm>
              <a:off x="28778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77" name="Google Shape;7977;p67"/>
            <p:cNvSpPr/>
            <p:nvPr/>
          </p:nvSpPr>
          <p:spPr>
            <a:xfrm>
              <a:off x="4728000"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sp>
          <p:nvSpPr>
            <p:cNvPr id="7978" name="Google Shape;7978;p67"/>
            <p:cNvSpPr/>
            <p:nvPr/>
          </p:nvSpPr>
          <p:spPr>
            <a:xfrm>
              <a:off x="6418493" y="4328701"/>
              <a:ext cx="1538100" cy="442500"/>
            </a:xfrm>
            <a:prstGeom prst="roundRect">
              <a:avLst>
                <a:gd fmla="val 50000" name="adj"/>
              </a:avLst>
            </a:prstGeom>
            <a:solidFill>
              <a:srgbClr val="CFD9E0"/>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a:solidFill>
                  <a:srgbClr val="FFFFFF"/>
                </a:solidFill>
              </a:endParaRPr>
            </a:p>
          </p:txBody>
        </p:sp>
        <p:cxnSp>
          <p:nvCxnSpPr>
            <p:cNvPr id="7979" name="Google Shape;7979;p67"/>
            <p:cNvCxnSpPr>
              <a:stCxn id="7972" idx="2"/>
              <a:endCxn id="7973" idx="0"/>
            </p:cNvCxnSpPr>
            <p:nvPr/>
          </p:nvCxnSpPr>
          <p:spPr>
            <a:xfrm flipH="1" rot="-5400000">
              <a:off x="5228393" y="2315399"/>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980" name="Google Shape;7980;p67"/>
            <p:cNvCxnSpPr>
              <a:stCxn id="7974" idx="0"/>
              <a:endCxn id="7972" idx="2"/>
            </p:cNvCxnSpPr>
            <p:nvPr/>
          </p:nvCxnSpPr>
          <p:spPr>
            <a:xfrm rot="-5400000">
              <a:off x="3458097" y="2315100"/>
              <a:ext cx="457500" cy="17703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981" name="Google Shape;7981;p67"/>
            <p:cNvCxnSpPr>
              <a:stCxn id="7974" idx="2"/>
              <a:endCxn id="7976" idx="0"/>
            </p:cNvCxnSpPr>
            <p:nvPr/>
          </p:nvCxnSpPr>
          <p:spPr>
            <a:xfrm flipH="1" rot="-5400000">
              <a:off x="2995797"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982" name="Google Shape;7982;p67"/>
            <p:cNvCxnSpPr>
              <a:stCxn id="7975" idx="0"/>
              <a:endCxn id="7974" idx="2"/>
            </p:cNvCxnSpPr>
            <p:nvPr/>
          </p:nvCxnSpPr>
          <p:spPr>
            <a:xfrm rot="-5400000">
              <a:off x="21505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983" name="Google Shape;7983;p67"/>
            <p:cNvCxnSpPr>
              <a:stCxn id="7973" idx="2"/>
              <a:endCxn id="7978" idx="0"/>
            </p:cNvCxnSpPr>
            <p:nvPr/>
          </p:nvCxnSpPr>
          <p:spPr>
            <a:xfrm flipH="1" rot="-5400000">
              <a:off x="6536390" y="3677400"/>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cxnSp>
          <p:nvCxnSpPr>
            <p:cNvPr id="7984" name="Google Shape;7984;p67"/>
            <p:cNvCxnSpPr>
              <a:stCxn id="7977" idx="0"/>
              <a:endCxn id="7973" idx="2"/>
            </p:cNvCxnSpPr>
            <p:nvPr/>
          </p:nvCxnSpPr>
          <p:spPr>
            <a:xfrm rot="-5400000">
              <a:off x="5691150" y="3677101"/>
              <a:ext cx="457500" cy="845700"/>
            </a:xfrm>
            <a:prstGeom prst="bentConnector3">
              <a:avLst>
                <a:gd fmla="val 49967" name="adj1"/>
              </a:avLst>
            </a:prstGeom>
            <a:noFill/>
            <a:ln cap="flat" cmpd="sng" w="9525">
              <a:solidFill>
                <a:srgbClr val="C2C2C2"/>
              </a:solidFill>
              <a:prstDash val="solid"/>
              <a:round/>
              <a:headEnd len="sm" w="sm" type="none"/>
              <a:tailEnd len="sm" w="sm" type="none"/>
            </a:ln>
          </p:spPr>
        </p:cxnSp>
      </p:grpSp>
      <p:grpSp>
        <p:nvGrpSpPr>
          <p:cNvPr id="7985" name="Google Shape;7985;p67"/>
          <p:cNvGrpSpPr/>
          <p:nvPr/>
        </p:nvGrpSpPr>
        <p:grpSpPr>
          <a:xfrm>
            <a:off x="6844058" y="3100221"/>
            <a:ext cx="1579035" cy="540873"/>
            <a:chOff x="6895650" y="3126697"/>
            <a:chExt cx="1436662" cy="492105"/>
          </a:xfrm>
        </p:grpSpPr>
        <p:sp>
          <p:nvSpPr>
            <p:cNvPr id="7986" name="Google Shape;7986;p67"/>
            <p:cNvSpPr/>
            <p:nvPr/>
          </p:nvSpPr>
          <p:spPr>
            <a:xfrm>
              <a:off x="715182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67"/>
            <p:cNvSpPr/>
            <p:nvPr/>
          </p:nvSpPr>
          <p:spPr>
            <a:xfrm>
              <a:off x="7664160" y="3406364"/>
              <a:ext cx="414806" cy="212438"/>
            </a:xfrm>
            <a:custGeom>
              <a:rect b="b" l="l" r="r" t="t"/>
              <a:pathLst>
                <a:path extrusionOk="0" h="6392" w="12481">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67"/>
            <p:cNvSpPr/>
            <p:nvPr/>
          </p:nvSpPr>
          <p:spPr>
            <a:xfrm>
              <a:off x="6895650" y="3127761"/>
              <a:ext cx="420489" cy="212471"/>
            </a:xfrm>
            <a:custGeom>
              <a:rect b="b" l="l" r="r" t="t"/>
              <a:pathLst>
                <a:path extrusionOk="0" h="6393" w="12652">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67"/>
            <p:cNvSpPr/>
            <p:nvPr/>
          </p:nvSpPr>
          <p:spPr>
            <a:xfrm>
              <a:off x="7399482"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67"/>
            <p:cNvSpPr/>
            <p:nvPr/>
          </p:nvSpPr>
          <p:spPr>
            <a:xfrm>
              <a:off x="7911823" y="3126697"/>
              <a:ext cx="420489" cy="212438"/>
            </a:xfrm>
            <a:custGeom>
              <a:rect b="b" l="l" r="r" t="t"/>
              <a:pathLst>
                <a:path extrusionOk="0" h="6392" w="12652">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991" name="Google Shape;7991;p67"/>
            <p:cNvGrpSpPr/>
            <p:nvPr/>
          </p:nvGrpSpPr>
          <p:grpSpPr>
            <a:xfrm>
              <a:off x="6995957" y="3335810"/>
              <a:ext cx="1230393" cy="71754"/>
              <a:chOff x="6995957" y="3287964"/>
              <a:chExt cx="1230393" cy="71754"/>
            </a:xfrm>
          </p:grpSpPr>
          <p:sp>
            <p:nvSpPr>
              <p:cNvPr id="7992" name="Google Shape;7992;p67"/>
              <p:cNvSpPr/>
              <p:nvPr/>
            </p:nvSpPr>
            <p:spPr>
              <a:xfrm>
                <a:off x="8006733" y="3287964"/>
                <a:ext cx="219617" cy="71754"/>
              </a:xfrm>
              <a:custGeom>
                <a:rect b="b" l="l" r="r" t="t"/>
                <a:pathLst>
                  <a:path extrusionOk="0" h="2159" w="6608">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67"/>
              <p:cNvSpPr/>
              <p:nvPr/>
            </p:nvSpPr>
            <p:spPr>
              <a:xfrm>
                <a:off x="7756540" y="3287964"/>
                <a:ext cx="219617" cy="71754"/>
              </a:xfrm>
              <a:custGeom>
                <a:rect b="b" l="l" r="r" t="t"/>
                <a:pathLst>
                  <a:path extrusionOk="0" h="2159" w="6608">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67"/>
              <p:cNvSpPr/>
              <p:nvPr/>
            </p:nvSpPr>
            <p:spPr>
              <a:xfrm>
                <a:off x="7496443" y="3287964"/>
                <a:ext cx="219617" cy="71754"/>
              </a:xfrm>
              <a:custGeom>
                <a:rect b="b" l="l" r="r" t="t"/>
                <a:pathLst>
                  <a:path extrusionOk="0" h="2159" w="6608">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67"/>
              <p:cNvSpPr/>
              <p:nvPr/>
            </p:nvSpPr>
            <p:spPr>
              <a:xfrm>
                <a:off x="7243757" y="3287964"/>
                <a:ext cx="219617" cy="71754"/>
              </a:xfrm>
              <a:custGeom>
                <a:rect b="b" l="l" r="r" t="t"/>
                <a:pathLst>
                  <a:path extrusionOk="0" h="2159" w="6608">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67"/>
              <p:cNvSpPr/>
              <p:nvPr/>
            </p:nvSpPr>
            <p:spPr>
              <a:xfrm>
                <a:off x="6995957" y="3287964"/>
                <a:ext cx="219617" cy="71754"/>
              </a:xfrm>
              <a:custGeom>
                <a:rect b="b" l="l" r="r" t="t"/>
                <a:pathLst>
                  <a:path extrusionOk="0" h="2159" w="6608">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7997" name="Google Shape;7997;p67"/>
          <p:cNvGrpSpPr/>
          <p:nvPr/>
        </p:nvGrpSpPr>
        <p:grpSpPr>
          <a:xfrm>
            <a:off x="6842640" y="3736984"/>
            <a:ext cx="1581862" cy="650625"/>
            <a:chOff x="6777990" y="3710194"/>
            <a:chExt cx="1646915" cy="677382"/>
          </a:xfrm>
        </p:grpSpPr>
        <p:grpSp>
          <p:nvGrpSpPr>
            <p:cNvPr id="7998" name="Google Shape;7998;p67"/>
            <p:cNvGrpSpPr/>
            <p:nvPr/>
          </p:nvGrpSpPr>
          <p:grpSpPr>
            <a:xfrm>
              <a:off x="6777990" y="3874492"/>
              <a:ext cx="411129" cy="513083"/>
              <a:chOff x="6777990" y="3874492"/>
              <a:chExt cx="411129" cy="513083"/>
            </a:xfrm>
          </p:grpSpPr>
          <p:cxnSp>
            <p:nvCxnSpPr>
              <p:cNvPr id="7999" name="Google Shape;7999;p67"/>
              <p:cNvCxnSpPr/>
              <p:nvPr/>
            </p:nvCxnSpPr>
            <p:spPr>
              <a:xfrm>
                <a:off x="6977019"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00" name="Google Shape;8000;p67"/>
              <p:cNvSpPr/>
              <p:nvPr/>
            </p:nvSpPr>
            <p:spPr>
              <a:xfrm>
                <a:off x="6777990"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1" name="Google Shape;8001;p67"/>
            <p:cNvGrpSpPr/>
            <p:nvPr/>
          </p:nvGrpSpPr>
          <p:grpSpPr>
            <a:xfrm>
              <a:off x="7188425" y="3710194"/>
              <a:ext cx="411123" cy="520535"/>
              <a:chOff x="7188425" y="3710194"/>
              <a:chExt cx="411123" cy="520535"/>
            </a:xfrm>
          </p:grpSpPr>
          <p:cxnSp>
            <p:nvCxnSpPr>
              <p:cNvPr id="8002" name="Google Shape;8002;p67"/>
              <p:cNvCxnSpPr/>
              <p:nvPr/>
            </p:nvCxnSpPr>
            <p:spPr>
              <a:xfrm rot="10800000">
                <a:off x="7393988" y="3710194"/>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03" name="Google Shape;8003;p67"/>
              <p:cNvSpPr/>
              <p:nvPr/>
            </p:nvSpPr>
            <p:spPr>
              <a:xfrm>
                <a:off x="7188425" y="3874492"/>
                <a:ext cx="411123" cy="356237"/>
              </a:xfrm>
              <a:custGeom>
                <a:rect b="b" l="l" r="r" t="t"/>
                <a:pathLst>
                  <a:path extrusionOk="0" h="60023" w="69271">
                    <a:moveTo>
                      <a:pt x="17274" y="0"/>
                    </a:moveTo>
                    <a:lnTo>
                      <a:pt x="0" y="30011"/>
                    </a:lnTo>
                    <a:lnTo>
                      <a:pt x="17274"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4" name="Google Shape;8004;p67"/>
            <p:cNvGrpSpPr/>
            <p:nvPr/>
          </p:nvGrpSpPr>
          <p:grpSpPr>
            <a:xfrm>
              <a:off x="7603341" y="3874492"/>
              <a:ext cx="411474" cy="513083"/>
              <a:chOff x="7603341" y="3874492"/>
              <a:chExt cx="411474" cy="513083"/>
            </a:xfrm>
          </p:grpSpPr>
          <p:cxnSp>
            <p:nvCxnSpPr>
              <p:cNvPr id="8005" name="Google Shape;8005;p67"/>
              <p:cNvCxnSpPr/>
              <p:nvPr/>
            </p:nvCxnSpPr>
            <p:spPr>
              <a:xfrm>
                <a:off x="7809095" y="4216875"/>
                <a:ext cx="0" cy="170700"/>
              </a:xfrm>
              <a:prstGeom prst="straightConnector1">
                <a:avLst/>
              </a:prstGeom>
              <a:noFill/>
              <a:ln cap="flat" cmpd="sng" w="19050">
                <a:solidFill>
                  <a:srgbClr val="A5B7C6"/>
                </a:solidFill>
                <a:prstDash val="solid"/>
                <a:round/>
                <a:headEnd len="med" w="med" type="none"/>
                <a:tailEnd len="med" w="med" type="diamond"/>
              </a:ln>
            </p:spPr>
          </p:cxnSp>
          <p:sp>
            <p:nvSpPr>
              <p:cNvPr id="8006" name="Google Shape;8006;p67"/>
              <p:cNvSpPr/>
              <p:nvPr/>
            </p:nvSpPr>
            <p:spPr>
              <a:xfrm>
                <a:off x="7603341" y="3874492"/>
                <a:ext cx="411474" cy="356237"/>
              </a:xfrm>
              <a:custGeom>
                <a:rect b="b" l="l" r="r" t="t"/>
                <a:pathLst>
                  <a:path extrusionOk="0" h="60023" w="69330">
                    <a:moveTo>
                      <a:pt x="17333" y="0"/>
                    </a:moveTo>
                    <a:lnTo>
                      <a:pt x="1" y="30011"/>
                    </a:lnTo>
                    <a:lnTo>
                      <a:pt x="17333" y="60023"/>
                    </a:lnTo>
                    <a:lnTo>
                      <a:pt x="51998" y="60023"/>
                    </a:lnTo>
                    <a:lnTo>
                      <a:pt x="69330" y="30011"/>
                    </a:lnTo>
                    <a:lnTo>
                      <a:pt x="51998"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07" name="Google Shape;8007;p67"/>
            <p:cNvGrpSpPr/>
            <p:nvPr/>
          </p:nvGrpSpPr>
          <p:grpSpPr>
            <a:xfrm>
              <a:off x="8013776" y="3722847"/>
              <a:ext cx="411129" cy="507881"/>
              <a:chOff x="8013776" y="3722847"/>
              <a:chExt cx="411129" cy="507881"/>
            </a:xfrm>
          </p:grpSpPr>
          <p:cxnSp>
            <p:nvCxnSpPr>
              <p:cNvPr id="8008" name="Google Shape;8008;p67"/>
              <p:cNvCxnSpPr/>
              <p:nvPr/>
            </p:nvCxnSpPr>
            <p:spPr>
              <a:xfrm rot="10800000">
                <a:off x="8219339" y="3722847"/>
                <a:ext cx="0" cy="169800"/>
              </a:xfrm>
              <a:prstGeom prst="straightConnector1">
                <a:avLst/>
              </a:prstGeom>
              <a:noFill/>
              <a:ln cap="flat" cmpd="sng" w="19050">
                <a:solidFill>
                  <a:srgbClr val="A5B7C6"/>
                </a:solidFill>
                <a:prstDash val="solid"/>
                <a:round/>
                <a:headEnd len="med" w="med" type="none"/>
                <a:tailEnd len="med" w="med" type="diamond"/>
              </a:ln>
            </p:spPr>
          </p:cxnSp>
          <p:sp>
            <p:nvSpPr>
              <p:cNvPr id="8009" name="Google Shape;8009;p67"/>
              <p:cNvSpPr/>
              <p:nvPr/>
            </p:nvSpPr>
            <p:spPr>
              <a:xfrm>
                <a:off x="8013776" y="3874492"/>
                <a:ext cx="411129" cy="356237"/>
              </a:xfrm>
              <a:custGeom>
                <a:rect b="b" l="l" r="r" t="t"/>
                <a:pathLst>
                  <a:path extrusionOk="0" h="60023" w="69272">
                    <a:moveTo>
                      <a:pt x="17333" y="0"/>
                    </a:moveTo>
                    <a:lnTo>
                      <a:pt x="0" y="30011"/>
                    </a:lnTo>
                    <a:lnTo>
                      <a:pt x="17333" y="60023"/>
                    </a:lnTo>
                    <a:lnTo>
                      <a:pt x="51939" y="60023"/>
                    </a:lnTo>
                    <a:lnTo>
                      <a:pt x="69271" y="30011"/>
                    </a:lnTo>
                    <a:lnTo>
                      <a:pt x="51939" y="0"/>
                    </a:lnTo>
                    <a:close/>
                  </a:path>
                </a:pathLst>
              </a:custGeom>
              <a:solidFill>
                <a:srgbClr val="435D74"/>
              </a:solidFill>
              <a:ln cap="flat" cmpd="sng" w="19050">
                <a:solidFill>
                  <a:srgbClr val="A5B7C5"/>
                </a:solidFill>
                <a:prstDash val="solid"/>
                <a:miter lim="58162"/>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10" name="Google Shape;8010;p67"/>
          <p:cNvGrpSpPr/>
          <p:nvPr/>
        </p:nvGrpSpPr>
        <p:grpSpPr>
          <a:xfrm>
            <a:off x="5262155" y="2909824"/>
            <a:ext cx="1421889" cy="1020603"/>
            <a:chOff x="5190863" y="2824811"/>
            <a:chExt cx="1544860" cy="1108869"/>
          </a:xfrm>
        </p:grpSpPr>
        <p:grpSp>
          <p:nvGrpSpPr>
            <p:cNvPr id="8011" name="Google Shape;8011;p67"/>
            <p:cNvGrpSpPr/>
            <p:nvPr/>
          </p:nvGrpSpPr>
          <p:grpSpPr>
            <a:xfrm>
              <a:off x="5938695" y="3176919"/>
              <a:ext cx="685761" cy="404739"/>
              <a:chOff x="5938695" y="3176919"/>
              <a:chExt cx="685761" cy="404739"/>
            </a:xfrm>
          </p:grpSpPr>
          <p:grpSp>
            <p:nvGrpSpPr>
              <p:cNvPr id="8012" name="Google Shape;8012;p67"/>
              <p:cNvGrpSpPr/>
              <p:nvPr/>
            </p:nvGrpSpPr>
            <p:grpSpPr>
              <a:xfrm>
                <a:off x="5938695" y="3176919"/>
                <a:ext cx="685761" cy="404739"/>
                <a:chOff x="5938695" y="3176919"/>
                <a:chExt cx="685761" cy="404739"/>
              </a:xfrm>
            </p:grpSpPr>
            <p:sp>
              <p:nvSpPr>
                <p:cNvPr id="8013" name="Google Shape;8013;p67"/>
                <p:cNvSpPr/>
                <p:nvPr/>
              </p:nvSpPr>
              <p:spPr>
                <a:xfrm>
                  <a:off x="5938695" y="3176919"/>
                  <a:ext cx="404679" cy="404739"/>
                </a:xfrm>
                <a:custGeom>
                  <a:rect b="b" l="l" r="r" t="t"/>
                  <a:pathLst>
                    <a:path extrusionOk="0" h="9651" w="9649">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67"/>
                <p:cNvSpPr/>
                <p:nvPr/>
              </p:nvSpPr>
              <p:spPr>
                <a:xfrm>
                  <a:off x="6256893" y="3285705"/>
                  <a:ext cx="367562" cy="187754"/>
                </a:xfrm>
                <a:custGeom>
                  <a:rect b="b" l="l" r="r" t="t"/>
                  <a:pathLst>
                    <a:path extrusionOk="0" h="4477" w="8764">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15" name="Google Shape;8015;p67"/>
              <p:cNvSpPr/>
              <p:nvPr/>
            </p:nvSpPr>
            <p:spPr>
              <a:xfrm>
                <a:off x="6044300" y="3282475"/>
                <a:ext cx="191959" cy="191990"/>
              </a:xfrm>
              <a:custGeom>
                <a:rect b="b" l="l" r="r" t="t"/>
                <a:pathLst>
                  <a:path extrusionOk="0" h="4578" w="4577">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16" name="Google Shape;8016;p67"/>
            <p:cNvGrpSpPr/>
            <p:nvPr/>
          </p:nvGrpSpPr>
          <p:grpSpPr>
            <a:xfrm>
              <a:off x="5305233" y="3176835"/>
              <a:ext cx="685971" cy="404655"/>
              <a:chOff x="5305233" y="3176835"/>
              <a:chExt cx="685971" cy="404655"/>
            </a:xfrm>
          </p:grpSpPr>
          <p:grpSp>
            <p:nvGrpSpPr>
              <p:cNvPr id="8017" name="Google Shape;8017;p67"/>
              <p:cNvGrpSpPr/>
              <p:nvPr/>
            </p:nvGrpSpPr>
            <p:grpSpPr>
              <a:xfrm>
                <a:off x="5305233" y="3176835"/>
                <a:ext cx="685971" cy="404655"/>
                <a:chOff x="5305233" y="3176835"/>
                <a:chExt cx="685971" cy="404655"/>
              </a:xfrm>
            </p:grpSpPr>
            <p:sp>
              <p:nvSpPr>
                <p:cNvPr id="8018" name="Google Shape;8018;p67"/>
                <p:cNvSpPr/>
                <p:nvPr/>
              </p:nvSpPr>
              <p:spPr>
                <a:xfrm>
                  <a:off x="5586650" y="3176835"/>
                  <a:ext cx="404553" cy="404655"/>
                </a:xfrm>
                <a:custGeom>
                  <a:rect b="b" l="l" r="r" t="t"/>
                  <a:pathLst>
                    <a:path extrusionOk="0" h="9649" w="9646">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67"/>
                <p:cNvSpPr/>
                <p:nvPr/>
              </p:nvSpPr>
              <p:spPr>
                <a:xfrm>
                  <a:off x="5305233" y="3285914"/>
                  <a:ext cx="367352" cy="187796"/>
                </a:xfrm>
                <a:custGeom>
                  <a:rect b="b" l="l" r="r" t="t"/>
                  <a:pathLst>
                    <a:path extrusionOk="0" h="4478" w="8759">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0" name="Google Shape;8020;p67"/>
              <p:cNvSpPr/>
              <p:nvPr/>
            </p:nvSpPr>
            <p:spPr>
              <a:xfrm>
                <a:off x="5694436" y="3282475"/>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1" name="Google Shape;8021;p67"/>
            <p:cNvSpPr/>
            <p:nvPr/>
          </p:nvSpPr>
          <p:spPr>
            <a:xfrm>
              <a:off x="6103938" y="3114683"/>
              <a:ext cx="40933" cy="7549"/>
            </a:xfrm>
            <a:custGeom>
              <a:rect b="b" l="l" r="r" t="t"/>
              <a:pathLst>
                <a:path extrusionOk="0" h="180" w="976">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22" name="Google Shape;8022;p67"/>
            <p:cNvGrpSpPr/>
            <p:nvPr/>
          </p:nvGrpSpPr>
          <p:grpSpPr>
            <a:xfrm>
              <a:off x="5657361" y="2824811"/>
              <a:ext cx="1078361" cy="404655"/>
              <a:chOff x="5657361" y="2824811"/>
              <a:chExt cx="1078361" cy="404655"/>
            </a:xfrm>
          </p:grpSpPr>
          <p:grpSp>
            <p:nvGrpSpPr>
              <p:cNvPr id="8023" name="Google Shape;8023;p67"/>
              <p:cNvGrpSpPr/>
              <p:nvPr/>
            </p:nvGrpSpPr>
            <p:grpSpPr>
              <a:xfrm>
                <a:off x="5657361" y="2824811"/>
                <a:ext cx="1078361" cy="404655"/>
                <a:chOff x="5657361" y="2824811"/>
                <a:chExt cx="1078361" cy="404655"/>
              </a:xfrm>
            </p:grpSpPr>
            <p:grpSp>
              <p:nvGrpSpPr>
                <p:cNvPr id="8024" name="Google Shape;8024;p67"/>
                <p:cNvGrpSpPr/>
                <p:nvPr/>
              </p:nvGrpSpPr>
              <p:grpSpPr>
                <a:xfrm>
                  <a:off x="5938485" y="2824811"/>
                  <a:ext cx="797237" cy="404655"/>
                  <a:chOff x="5938485" y="2824811"/>
                  <a:chExt cx="797237" cy="404655"/>
                </a:xfrm>
              </p:grpSpPr>
              <p:sp>
                <p:nvSpPr>
                  <p:cNvPr id="8025" name="Google Shape;8025;p67"/>
                  <p:cNvSpPr/>
                  <p:nvPr/>
                </p:nvSpPr>
                <p:spPr>
                  <a:xfrm>
                    <a:off x="6137952" y="2824811"/>
                    <a:ext cx="597771" cy="301698"/>
                  </a:xfrm>
                  <a:custGeom>
                    <a:rect b="b" l="l" r="r" t="t"/>
                    <a:pathLst>
                      <a:path extrusionOk="0" h="7194" w="14253">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67"/>
                  <p:cNvSpPr/>
                  <p:nvPr/>
                </p:nvSpPr>
                <p:spPr>
                  <a:xfrm>
                    <a:off x="5938485" y="2824811"/>
                    <a:ext cx="202151" cy="404655"/>
                  </a:xfrm>
                  <a:custGeom>
                    <a:rect b="b" l="l" r="r" t="t"/>
                    <a:pathLst>
                      <a:path extrusionOk="0" h="9649" w="482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7" name="Google Shape;8027;p67"/>
                <p:cNvSpPr/>
                <p:nvPr/>
              </p:nvSpPr>
              <p:spPr>
                <a:xfrm>
                  <a:off x="5657361" y="2934478"/>
                  <a:ext cx="367688" cy="187838"/>
                </a:xfrm>
                <a:custGeom>
                  <a:rect b="b" l="l" r="r" t="t"/>
                  <a:pathLst>
                    <a:path extrusionOk="0" h="4479" w="8767">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028" name="Google Shape;8028;p67"/>
              <p:cNvSpPr/>
              <p:nvPr/>
            </p:nvSpPr>
            <p:spPr>
              <a:xfrm>
                <a:off x="6047361" y="2932675"/>
                <a:ext cx="192001" cy="191990"/>
              </a:xfrm>
              <a:custGeom>
                <a:rect b="b" l="l" r="r" t="t"/>
                <a:pathLst>
                  <a:path extrusionOk="0" h="4578" w="4578">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29" name="Google Shape;8029;p67"/>
            <p:cNvGrpSpPr/>
            <p:nvPr/>
          </p:nvGrpSpPr>
          <p:grpSpPr>
            <a:xfrm>
              <a:off x="5190863" y="3528942"/>
              <a:ext cx="1078026" cy="404739"/>
              <a:chOff x="5190863" y="3528942"/>
              <a:chExt cx="1078026" cy="404739"/>
            </a:xfrm>
          </p:grpSpPr>
          <p:sp>
            <p:nvSpPr>
              <p:cNvPr id="8030" name="Google Shape;8030;p67"/>
              <p:cNvSpPr/>
              <p:nvPr/>
            </p:nvSpPr>
            <p:spPr>
              <a:xfrm>
                <a:off x="5694436" y="3635379"/>
                <a:ext cx="192001" cy="191990"/>
              </a:xfrm>
              <a:custGeom>
                <a:rect b="b" l="l" r="r" t="t"/>
                <a:pathLst>
                  <a:path extrusionOk="0" h="4578" w="4578">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1" name="Google Shape;8031;p67"/>
              <p:cNvGrpSpPr/>
              <p:nvPr/>
            </p:nvGrpSpPr>
            <p:grpSpPr>
              <a:xfrm>
                <a:off x="5190863" y="3528942"/>
                <a:ext cx="1078026" cy="404739"/>
                <a:chOff x="5190863" y="3528942"/>
                <a:chExt cx="1078026" cy="404739"/>
              </a:xfrm>
            </p:grpSpPr>
            <p:sp>
              <p:nvSpPr>
                <p:cNvPr id="8032" name="Google Shape;8032;p67"/>
                <p:cNvSpPr/>
                <p:nvPr/>
              </p:nvSpPr>
              <p:spPr>
                <a:xfrm>
                  <a:off x="5190863" y="3528942"/>
                  <a:ext cx="800551" cy="404739"/>
                </a:xfrm>
                <a:custGeom>
                  <a:rect b="b" l="l" r="r" t="t"/>
                  <a:pathLst>
                    <a:path extrusionOk="0" h="9651" w="19088">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67"/>
                <p:cNvSpPr/>
                <p:nvPr/>
              </p:nvSpPr>
              <p:spPr>
                <a:xfrm>
                  <a:off x="5905730" y="3637351"/>
                  <a:ext cx="363158" cy="187796"/>
                </a:xfrm>
                <a:custGeom>
                  <a:rect b="b" l="l" r="r" t="t"/>
                  <a:pathLst>
                    <a:path extrusionOk="0" h="4478" w="8659">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34" name="Google Shape;8034;p67"/>
          <p:cNvGrpSpPr/>
          <p:nvPr/>
        </p:nvGrpSpPr>
        <p:grpSpPr>
          <a:xfrm>
            <a:off x="728162" y="1474292"/>
            <a:ext cx="1086719" cy="879487"/>
            <a:chOff x="803162" y="1474292"/>
            <a:chExt cx="1086719" cy="879487"/>
          </a:xfrm>
        </p:grpSpPr>
        <p:grpSp>
          <p:nvGrpSpPr>
            <p:cNvPr id="8035" name="Google Shape;8035;p67"/>
            <p:cNvGrpSpPr/>
            <p:nvPr/>
          </p:nvGrpSpPr>
          <p:grpSpPr>
            <a:xfrm>
              <a:off x="803162" y="1625948"/>
              <a:ext cx="445856" cy="576579"/>
              <a:chOff x="803162" y="1625948"/>
              <a:chExt cx="445856" cy="576579"/>
            </a:xfrm>
          </p:grpSpPr>
          <p:sp>
            <p:nvSpPr>
              <p:cNvPr id="8036" name="Google Shape;8036;p67"/>
              <p:cNvSpPr/>
              <p:nvPr/>
            </p:nvSpPr>
            <p:spPr>
              <a:xfrm>
                <a:off x="803162" y="1847356"/>
                <a:ext cx="133646" cy="133865"/>
              </a:xfrm>
              <a:custGeom>
                <a:rect b="b" l="l" r="r" t="t"/>
                <a:pathLst>
                  <a:path extrusionOk="0" h="20115" w="20082">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37" name="Google Shape;8037;p67"/>
              <p:cNvGrpSpPr/>
              <p:nvPr/>
            </p:nvGrpSpPr>
            <p:grpSpPr>
              <a:xfrm>
                <a:off x="1056023" y="1625948"/>
                <a:ext cx="192995" cy="576579"/>
                <a:chOff x="1056023" y="1625948"/>
                <a:chExt cx="192995" cy="576579"/>
              </a:xfrm>
            </p:grpSpPr>
            <p:sp>
              <p:nvSpPr>
                <p:cNvPr id="8038" name="Google Shape;8038;p67"/>
                <p:cNvSpPr/>
                <p:nvPr/>
              </p:nvSpPr>
              <p:spPr>
                <a:xfrm>
                  <a:off x="1066902" y="1914079"/>
                  <a:ext cx="167456" cy="269382"/>
                </a:xfrm>
                <a:custGeom>
                  <a:rect b="b" l="l" r="r" t="t"/>
                  <a:pathLst>
                    <a:path extrusionOk="0" fill="none" h="40463" w="25153">
                      <a:moveTo>
                        <a:pt x="25152" y="40463"/>
                      </a:moveTo>
                      <a:cubicBezTo>
                        <a:pt x="19315" y="40463"/>
                        <a:pt x="14378" y="32724"/>
                        <a:pt x="12777" y="22150"/>
                      </a:cubicBezTo>
                      <a:lnTo>
                        <a:pt x="12810" y="22350"/>
                      </a:lnTo>
                      <a:cubicBezTo>
                        <a:pt x="10542" y="7606"/>
                        <a:pt x="6372" y="1"/>
                        <a:pt x="1" y="1"/>
                      </a:cubicBezTo>
                      <a:lnTo>
                        <a:pt x="1" y="1"/>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67"/>
                <p:cNvSpPr/>
                <p:nvPr/>
              </p:nvSpPr>
              <p:spPr>
                <a:xfrm>
                  <a:off x="1066902" y="1645136"/>
                  <a:ext cx="167456" cy="269382"/>
                </a:xfrm>
                <a:custGeom>
                  <a:rect b="b" l="l" r="r" t="t"/>
                  <a:pathLst>
                    <a:path extrusionOk="0" fill="none" h="40463" w="25153">
                      <a:moveTo>
                        <a:pt x="25152" y="0"/>
                      </a:moveTo>
                      <a:cubicBezTo>
                        <a:pt x="19315" y="0"/>
                        <a:pt x="14378" y="7706"/>
                        <a:pt x="12777" y="18313"/>
                      </a:cubicBezTo>
                      <a:lnTo>
                        <a:pt x="12810" y="18113"/>
                      </a:lnTo>
                      <a:cubicBezTo>
                        <a:pt x="10542" y="32857"/>
                        <a:pt x="6372" y="40462"/>
                        <a:pt x="1" y="40462"/>
                      </a:cubicBezTo>
                      <a:lnTo>
                        <a:pt x="1" y="40462"/>
                      </a:lnTo>
                    </a:path>
                  </a:pathLst>
                </a:custGeom>
                <a:noFill/>
                <a:ln cap="rnd" cmpd="sng" w="9525">
                  <a:solidFill>
                    <a:srgbClr val="435D74"/>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67"/>
                <p:cNvSpPr/>
                <p:nvPr/>
              </p:nvSpPr>
              <p:spPr>
                <a:xfrm>
                  <a:off x="1056023" y="1893872"/>
                  <a:ext cx="40644" cy="40644"/>
                </a:xfrm>
                <a:custGeom>
                  <a:rect b="b" l="l" r="r" t="t"/>
                  <a:pathLst>
                    <a:path extrusionOk="0" h="6105" w="6105">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67"/>
                <p:cNvSpPr/>
                <p:nvPr/>
              </p:nvSpPr>
              <p:spPr>
                <a:xfrm>
                  <a:off x="1220365" y="2164199"/>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67"/>
                <p:cNvSpPr/>
                <p:nvPr/>
              </p:nvSpPr>
              <p:spPr>
                <a:xfrm>
                  <a:off x="1220365" y="1625948"/>
                  <a:ext cx="28654" cy="38467"/>
                </a:xfrm>
                <a:custGeom>
                  <a:rect b="b" l="l" r="r" t="t"/>
                  <a:pathLst>
                    <a:path extrusionOk="0" h="5778" w="4304">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043" name="Google Shape;8043;p67"/>
            <p:cNvGrpSpPr/>
            <p:nvPr/>
          </p:nvGrpSpPr>
          <p:grpSpPr>
            <a:xfrm>
              <a:off x="1371406" y="1474292"/>
              <a:ext cx="518475" cy="879487"/>
              <a:chOff x="1398231" y="1474292"/>
              <a:chExt cx="518475" cy="879487"/>
            </a:xfrm>
          </p:grpSpPr>
          <p:grpSp>
            <p:nvGrpSpPr>
              <p:cNvPr id="8044" name="Google Shape;8044;p67"/>
              <p:cNvGrpSpPr/>
              <p:nvPr/>
            </p:nvGrpSpPr>
            <p:grpSpPr>
              <a:xfrm>
                <a:off x="1398231" y="1474292"/>
                <a:ext cx="518475" cy="341643"/>
                <a:chOff x="1398231" y="1474292"/>
                <a:chExt cx="518475" cy="341643"/>
              </a:xfrm>
            </p:grpSpPr>
            <p:sp>
              <p:nvSpPr>
                <p:cNvPr id="8045" name="Google Shape;8045;p67"/>
                <p:cNvSpPr/>
                <p:nvPr/>
              </p:nvSpPr>
              <p:spPr>
                <a:xfrm>
                  <a:off x="1398231" y="1595601"/>
                  <a:ext cx="102159" cy="99017"/>
                </a:xfrm>
                <a:custGeom>
                  <a:rect b="b" l="l" r="r" t="t"/>
                  <a:pathLst>
                    <a:path extrusionOk="0" h="14873" w="15345">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46" name="Google Shape;8046;p67"/>
                <p:cNvGrpSpPr/>
                <p:nvPr/>
              </p:nvGrpSpPr>
              <p:grpSpPr>
                <a:xfrm>
                  <a:off x="1616453" y="1474292"/>
                  <a:ext cx="300253" cy="341643"/>
                  <a:chOff x="1616453" y="1475379"/>
                  <a:chExt cx="300253" cy="341643"/>
                </a:xfrm>
              </p:grpSpPr>
              <p:sp>
                <p:nvSpPr>
                  <p:cNvPr id="8047" name="Google Shape;8047;p67"/>
                  <p:cNvSpPr/>
                  <p:nvPr/>
                </p:nvSpPr>
                <p:spPr>
                  <a:xfrm>
                    <a:off x="1631387" y="1645136"/>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67"/>
                  <p:cNvSpPr/>
                  <p:nvPr/>
                </p:nvSpPr>
                <p:spPr>
                  <a:xfrm>
                    <a:off x="1716447" y="1509882"/>
                    <a:ext cx="82400" cy="61302"/>
                  </a:xfrm>
                  <a:custGeom>
                    <a:rect b="b" l="l" r="r" t="t"/>
                    <a:pathLst>
                      <a:path extrusionOk="0" fill="none" h="9208" w="12377">
                        <a:moveTo>
                          <a:pt x="1" y="9207"/>
                        </a:moveTo>
                        <a:cubicBezTo>
                          <a:pt x="1635" y="3870"/>
                          <a:pt x="6539" y="1"/>
                          <a:pt x="12376"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67"/>
                  <p:cNvSpPr/>
                  <p:nvPr/>
                </p:nvSpPr>
                <p:spPr>
                  <a:xfrm>
                    <a:off x="1716447" y="1719091"/>
                    <a:ext cx="82400" cy="61076"/>
                  </a:xfrm>
                  <a:custGeom>
                    <a:rect b="b" l="l" r="r" t="t"/>
                    <a:pathLst>
                      <a:path extrusionOk="0" fill="none" h="9174" w="12377">
                        <a:moveTo>
                          <a:pt x="1" y="0"/>
                        </a:moveTo>
                        <a:cubicBezTo>
                          <a:pt x="1635" y="5304"/>
                          <a:pt x="6539" y="9173"/>
                          <a:pt x="12376" y="9173"/>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67"/>
                  <p:cNvSpPr/>
                  <p:nvPr/>
                </p:nvSpPr>
                <p:spPr>
                  <a:xfrm>
                    <a:off x="1631387" y="1570955"/>
                    <a:ext cx="85283" cy="74185"/>
                  </a:xfrm>
                  <a:custGeom>
                    <a:rect b="b" l="l" r="r" t="t"/>
                    <a:pathLst>
                      <a:path extrusionOk="0" fill="none" h="11143" w="12810">
                        <a:moveTo>
                          <a:pt x="1" y="11142"/>
                        </a:moveTo>
                        <a:cubicBezTo>
                          <a:pt x="6539" y="11142"/>
                          <a:pt x="10275" y="7106"/>
                          <a:pt x="12810" y="1"/>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67"/>
                  <p:cNvSpPr/>
                  <p:nvPr/>
                </p:nvSpPr>
                <p:spPr>
                  <a:xfrm>
                    <a:off x="1616453" y="1624776"/>
                    <a:ext cx="42868" cy="40717"/>
                  </a:xfrm>
                  <a:custGeom>
                    <a:rect b="b" l="l" r="r" t="t"/>
                    <a:pathLst>
                      <a:path extrusionOk="0" h="6116" w="6439">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67"/>
                  <p:cNvSpPr/>
                  <p:nvPr/>
                </p:nvSpPr>
                <p:spPr>
                  <a:xfrm>
                    <a:off x="1784849" y="1760975"/>
                    <a:ext cx="28654" cy="38467"/>
                  </a:xfrm>
                  <a:custGeom>
                    <a:rect b="b" l="l" r="r" t="t"/>
                    <a:pathLst>
                      <a:path extrusionOk="0" h="5778" w="4304">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67"/>
                  <p:cNvSpPr/>
                  <p:nvPr/>
                </p:nvSpPr>
                <p:spPr>
                  <a:xfrm>
                    <a:off x="1784849" y="1490834"/>
                    <a:ext cx="28654" cy="38327"/>
                  </a:xfrm>
                  <a:custGeom>
                    <a:rect b="b" l="l" r="r" t="t"/>
                    <a:pathLst>
                      <a:path extrusionOk="0" h="5757" w="4304">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4" name="Google Shape;8054;p67"/>
                  <p:cNvGrpSpPr/>
                  <p:nvPr/>
                </p:nvGrpSpPr>
                <p:grpSpPr>
                  <a:xfrm>
                    <a:off x="1839639" y="1475379"/>
                    <a:ext cx="77067" cy="341643"/>
                    <a:chOff x="1839639" y="1475379"/>
                    <a:chExt cx="77067" cy="341643"/>
                  </a:xfrm>
                </p:grpSpPr>
                <p:sp>
                  <p:nvSpPr>
                    <p:cNvPr id="8055" name="Google Shape;8055;p67"/>
                    <p:cNvSpPr/>
                    <p:nvPr/>
                  </p:nvSpPr>
                  <p:spPr>
                    <a:xfrm>
                      <a:off x="1839639" y="1745481"/>
                      <a:ext cx="77067" cy="71541"/>
                    </a:xfrm>
                    <a:custGeom>
                      <a:rect b="b" l="l" r="r" t="t"/>
                      <a:pathLst>
                        <a:path extrusionOk="0" h="10746" w="11576">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67"/>
                    <p:cNvSpPr/>
                    <p:nvPr/>
                  </p:nvSpPr>
                  <p:spPr>
                    <a:xfrm>
                      <a:off x="1839639" y="1475379"/>
                      <a:ext cx="77067" cy="71595"/>
                    </a:xfrm>
                    <a:custGeom>
                      <a:rect b="b" l="l" r="r" t="t"/>
                      <a:pathLst>
                        <a:path extrusionOk="0" h="10754" w="11576">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057" name="Google Shape;8057;p67"/>
              <p:cNvGrpSpPr/>
              <p:nvPr/>
            </p:nvGrpSpPr>
            <p:grpSpPr>
              <a:xfrm>
                <a:off x="1398451" y="2012951"/>
                <a:ext cx="518255" cy="340828"/>
                <a:chOff x="1398451" y="2012951"/>
                <a:chExt cx="518255" cy="340828"/>
              </a:xfrm>
            </p:grpSpPr>
            <p:sp>
              <p:nvSpPr>
                <p:cNvPr id="8058" name="Google Shape;8058;p67"/>
                <p:cNvSpPr/>
                <p:nvPr/>
              </p:nvSpPr>
              <p:spPr>
                <a:xfrm>
                  <a:off x="1398451" y="2133928"/>
                  <a:ext cx="102166" cy="99017"/>
                </a:xfrm>
                <a:custGeom>
                  <a:rect b="b" l="l" r="r" t="t"/>
                  <a:pathLst>
                    <a:path extrusionOk="0" h="14873" w="15346">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59" name="Google Shape;8059;p67"/>
                <p:cNvGrpSpPr/>
                <p:nvPr/>
              </p:nvGrpSpPr>
              <p:grpSpPr>
                <a:xfrm>
                  <a:off x="1616453" y="2012951"/>
                  <a:ext cx="300253" cy="340828"/>
                  <a:chOff x="1616453" y="2013538"/>
                  <a:chExt cx="300253" cy="340828"/>
                </a:xfrm>
              </p:grpSpPr>
              <p:sp>
                <p:nvSpPr>
                  <p:cNvPr id="8060" name="Google Shape;8060;p67"/>
                  <p:cNvSpPr/>
                  <p:nvPr/>
                </p:nvSpPr>
                <p:spPr>
                  <a:xfrm>
                    <a:off x="1631387" y="2183474"/>
                    <a:ext cx="85283" cy="74624"/>
                  </a:xfrm>
                  <a:custGeom>
                    <a:rect b="b" l="l" r="r" t="t"/>
                    <a:pathLst>
                      <a:path extrusionOk="0" fill="none" h="11209" w="12810">
                        <a:moveTo>
                          <a:pt x="1" y="0"/>
                        </a:moveTo>
                        <a:lnTo>
                          <a:pt x="1" y="0"/>
                        </a:lnTo>
                        <a:cubicBezTo>
                          <a:pt x="6372" y="0"/>
                          <a:pt x="10542" y="3803"/>
                          <a:pt x="12810" y="11208"/>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67"/>
                  <p:cNvSpPr/>
                  <p:nvPr/>
                </p:nvSpPr>
                <p:spPr>
                  <a:xfrm>
                    <a:off x="1716447" y="2048220"/>
                    <a:ext cx="82400" cy="61076"/>
                  </a:xfrm>
                  <a:custGeom>
                    <a:rect b="b" l="l" r="r" t="t"/>
                    <a:pathLst>
                      <a:path extrusionOk="0" fill="none" h="9174" w="12377">
                        <a:moveTo>
                          <a:pt x="1" y="9174"/>
                        </a:moveTo>
                        <a:cubicBezTo>
                          <a:pt x="1635" y="3870"/>
                          <a:pt x="6539" y="0"/>
                          <a:pt x="12376"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67"/>
                  <p:cNvSpPr/>
                  <p:nvPr/>
                </p:nvSpPr>
                <p:spPr>
                  <a:xfrm>
                    <a:off x="1716447" y="2257422"/>
                    <a:ext cx="82400" cy="61083"/>
                  </a:xfrm>
                  <a:custGeom>
                    <a:rect b="b" l="l" r="r" t="t"/>
                    <a:pathLst>
                      <a:path extrusionOk="0" fill="none" h="9175" w="12377">
                        <a:moveTo>
                          <a:pt x="1" y="1"/>
                        </a:moveTo>
                        <a:cubicBezTo>
                          <a:pt x="1635" y="5305"/>
                          <a:pt x="6539" y="9174"/>
                          <a:pt x="12376" y="9174"/>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67"/>
                  <p:cNvSpPr/>
                  <p:nvPr/>
                </p:nvSpPr>
                <p:spPr>
                  <a:xfrm>
                    <a:off x="1631387" y="2109073"/>
                    <a:ext cx="85283" cy="74398"/>
                  </a:xfrm>
                  <a:custGeom>
                    <a:rect b="b" l="l" r="r" t="t"/>
                    <a:pathLst>
                      <a:path extrusionOk="0" fill="none" h="11175" w="12810">
                        <a:moveTo>
                          <a:pt x="1" y="11175"/>
                        </a:moveTo>
                        <a:cubicBezTo>
                          <a:pt x="6539" y="11175"/>
                          <a:pt x="10275" y="7105"/>
                          <a:pt x="12810" y="0"/>
                        </a:cubicBezTo>
                      </a:path>
                    </a:pathLst>
                  </a:custGeom>
                  <a:noFill/>
                  <a:ln cap="rnd" cmpd="sng" w="9525">
                    <a:solidFill>
                      <a:srgbClr val="5F7D95"/>
                    </a:solidFill>
                    <a:prstDash val="solid"/>
                    <a:miter lim="3335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67"/>
                  <p:cNvSpPr/>
                  <p:nvPr/>
                </p:nvSpPr>
                <p:spPr>
                  <a:xfrm>
                    <a:off x="1616453" y="2163114"/>
                    <a:ext cx="42868" cy="40491"/>
                  </a:xfrm>
                  <a:custGeom>
                    <a:rect b="b" l="l" r="r" t="t"/>
                    <a:pathLst>
                      <a:path extrusionOk="0" h="6082" w="6439">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67"/>
                  <p:cNvSpPr/>
                  <p:nvPr/>
                </p:nvSpPr>
                <p:spPr>
                  <a:xfrm>
                    <a:off x="1784849" y="2299227"/>
                    <a:ext cx="28654" cy="38514"/>
                  </a:xfrm>
                  <a:custGeom>
                    <a:rect b="b" l="l" r="r" t="t"/>
                    <a:pathLst>
                      <a:path extrusionOk="0" h="5785" w="4304">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67"/>
                  <p:cNvSpPr/>
                  <p:nvPr/>
                </p:nvSpPr>
                <p:spPr>
                  <a:xfrm>
                    <a:off x="1784849" y="2028946"/>
                    <a:ext cx="28654" cy="38547"/>
                  </a:xfrm>
                  <a:custGeom>
                    <a:rect b="b" l="l" r="r" t="t"/>
                    <a:pathLst>
                      <a:path extrusionOk="0" h="5790" w="4304">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67" name="Google Shape;8067;p67"/>
                  <p:cNvGrpSpPr/>
                  <p:nvPr/>
                </p:nvGrpSpPr>
                <p:grpSpPr>
                  <a:xfrm>
                    <a:off x="1839639" y="2013538"/>
                    <a:ext cx="77067" cy="340828"/>
                    <a:chOff x="1839639" y="2013538"/>
                    <a:chExt cx="77067" cy="340828"/>
                  </a:xfrm>
                </p:grpSpPr>
                <p:sp>
                  <p:nvSpPr>
                    <p:cNvPr id="8068" name="Google Shape;8068;p67"/>
                    <p:cNvSpPr/>
                    <p:nvPr/>
                  </p:nvSpPr>
                  <p:spPr>
                    <a:xfrm>
                      <a:off x="1839639" y="2282618"/>
                      <a:ext cx="77067" cy="71748"/>
                    </a:xfrm>
                    <a:custGeom>
                      <a:rect b="b" l="l" r="r" t="t"/>
                      <a:pathLst>
                        <a:path extrusionOk="0" h="10777" w="11576">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67"/>
                    <p:cNvSpPr/>
                    <p:nvPr/>
                  </p:nvSpPr>
                  <p:spPr>
                    <a:xfrm>
                      <a:off x="1839639" y="2013538"/>
                      <a:ext cx="77067" cy="71588"/>
                    </a:xfrm>
                    <a:custGeom>
                      <a:rect b="b" l="l" r="r" t="t"/>
                      <a:pathLst>
                        <a:path extrusionOk="0" h="10753" w="11576">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grpSp>
        <p:nvGrpSpPr>
          <p:cNvPr id="8070" name="Google Shape;8070;p67"/>
          <p:cNvGrpSpPr/>
          <p:nvPr/>
        </p:nvGrpSpPr>
        <p:grpSpPr>
          <a:xfrm>
            <a:off x="724986" y="3605478"/>
            <a:ext cx="1368681" cy="682918"/>
            <a:chOff x="724986" y="3605478"/>
            <a:chExt cx="1368681" cy="682918"/>
          </a:xfrm>
        </p:grpSpPr>
        <p:grpSp>
          <p:nvGrpSpPr>
            <p:cNvPr id="8071" name="Google Shape;8071;p67"/>
            <p:cNvGrpSpPr/>
            <p:nvPr/>
          </p:nvGrpSpPr>
          <p:grpSpPr>
            <a:xfrm>
              <a:off x="1289102" y="3823629"/>
              <a:ext cx="240442" cy="250435"/>
              <a:chOff x="-165066" y="3843615"/>
              <a:chExt cx="221259" cy="230455"/>
            </a:xfrm>
          </p:grpSpPr>
          <p:sp>
            <p:nvSpPr>
              <p:cNvPr id="8072" name="Google Shape;8072;p67"/>
              <p:cNvSpPr/>
              <p:nvPr/>
            </p:nvSpPr>
            <p:spPr>
              <a:xfrm>
                <a:off x="-165066" y="3843615"/>
                <a:ext cx="106189" cy="230455"/>
              </a:xfrm>
              <a:custGeom>
                <a:rect b="b" l="l" r="r" t="t"/>
                <a:pathLst>
                  <a:path extrusionOk="0" h="19697" w="9076">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67"/>
              <p:cNvSpPr/>
              <p:nvPr/>
            </p:nvSpPr>
            <p:spPr>
              <a:xfrm>
                <a:off x="-100985" y="3906105"/>
                <a:ext cx="41804" cy="52708"/>
              </a:xfrm>
              <a:custGeom>
                <a:rect b="b" l="l" r="r" t="t"/>
                <a:pathLst>
                  <a:path extrusionOk="0" fill="none" h="4505" w="3573">
                    <a:moveTo>
                      <a:pt x="3573" y="1"/>
                    </a:moveTo>
                    <a:cubicBezTo>
                      <a:pt x="3573" y="1"/>
                      <a:pt x="1" y="221"/>
                      <a:pt x="997"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67"/>
              <p:cNvSpPr/>
              <p:nvPr/>
            </p:nvSpPr>
            <p:spPr>
              <a:xfrm>
                <a:off x="-86594" y="3875146"/>
                <a:ext cx="27296" cy="25717"/>
              </a:xfrm>
              <a:custGeom>
                <a:rect b="b" l="l" r="r" t="t"/>
                <a:pathLst>
                  <a:path extrusionOk="0" fill="none" h="2198" w="2333">
                    <a:moveTo>
                      <a:pt x="0" y="696"/>
                    </a:moveTo>
                    <a:cubicBezTo>
                      <a:pt x="0" y="696"/>
                      <a:pt x="2333" y="0"/>
                      <a:pt x="2333"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67"/>
              <p:cNvSpPr/>
              <p:nvPr/>
            </p:nvSpPr>
            <p:spPr>
              <a:xfrm>
                <a:off x="-113855" y="3879078"/>
                <a:ext cx="8986" cy="21785"/>
              </a:xfrm>
              <a:custGeom>
                <a:rect b="b" l="l" r="r" t="t"/>
                <a:pathLst>
                  <a:path extrusionOk="0" fill="none" h="1862" w="768">
                    <a:moveTo>
                      <a:pt x="1" y="1"/>
                    </a:moveTo>
                    <a:cubicBezTo>
                      <a:pt x="1" y="1"/>
                      <a:pt x="1" y="1056"/>
                      <a:pt x="768"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67"/>
              <p:cNvSpPr/>
              <p:nvPr/>
            </p:nvSpPr>
            <p:spPr>
              <a:xfrm>
                <a:off x="-148861" y="3908679"/>
                <a:ext cx="53340" cy="15538"/>
              </a:xfrm>
              <a:custGeom>
                <a:rect b="b" l="l" r="r" t="t"/>
                <a:pathLst>
                  <a:path extrusionOk="0" fill="none" h="1328" w="4559">
                    <a:moveTo>
                      <a:pt x="0" y="1030"/>
                    </a:moveTo>
                    <a:cubicBezTo>
                      <a:pt x="1301" y="1"/>
                      <a:pt x="2559" y="1327"/>
                      <a:pt x="2559" y="1327"/>
                    </a:cubicBezTo>
                    <a:cubicBezTo>
                      <a:pt x="2559" y="1327"/>
                      <a:pt x="2828" y="150"/>
                      <a:pt x="4559"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67"/>
              <p:cNvSpPr/>
              <p:nvPr/>
            </p:nvSpPr>
            <p:spPr>
              <a:xfrm>
                <a:off x="-137430" y="3963493"/>
                <a:ext cx="28092" cy="51948"/>
              </a:xfrm>
              <a:custGeom>
                <a:rect b="b" l="l" r="r" t="t"/>
                <a:pathLst>
                  <a:path extrusionOk="0" fill="none" h="4440" w="2401">
                    <a:moveTo>
                      <a:pt x="10" y="4439"/>
                    </a:moveTo>
                    <a:cubicBezTo>
                      <a:pt x="10" y="4439"/>
                      <a:pt x="0" y="2220"/>
                      <a:pt x="1718" y="2437"/>
                    </a:cubicBezTo>
                    <a:cubicBezTo>
                      <a:pt x="1718" y="2437"/>
                      <a:pt x="828" y="1217"/>
                      <a:pt x="2401"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67"/>
              <p:cNvSpPr/>
              <p:nvPr/>
            </p:nvSpPr>
            <p:spPr>
              <a:xfrm>
                <a:off x="-122021" y="4015429"/>
                <a:ext cx="12461" cy="32374"/>
              </a:xfrm>
              <a:custGeom>
                <a:rect b="b" l="l" r="r" t="t"/>
                <a:pathLst>
                  <a:path extrusionOk="0" fill="none" h="2767" w="1065">
                    <a:moveTo>
                      <a:pt x="1064" y="0"/>
                    </a:moveTo>
                    <a:cubicBezTo>
                      <a:pt x="1064" y="0"/>
                      <a:pt x="0" y="1146"/>
                      <a:pt x="702"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67"/>
              <p:cNvSpPr/>
              <p:nvPr/>
            </p:nvSpPr>
            <p:spPr>
              <a:xfrm>
                <a:off x="-95533" y="4013124"/>
                <a:ext cx="36235" cy="21739"/>
              </a:xfrm>
              <a:custGeom>
                <a:rect b="b" l="l" r="r" t="t"/>
                <a:pathLst>
                  <a:path extrusionOk="0" fill="none" h="1858" w="3097">
                    <a:moveTo>
                      <a:pt x="3097" y="197"/>
                    </a:moveTo>
                    <a:cubicBezTo>
                      <a:pt x="1463" y="0"/>
                      <a:pt x="764" y="1579"/>
                      <a:pt x="764" y="1579"/>
                    </a:cubicBezTo>
                    <a:cubicBezTo>
                      <a:pt x="764" y="1579"/>
                      <a:pt x="334" y="1391"/>
                      <a:pt x="1"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67"/>
              <p:cNvSpPr/>
              <p:nvPr/>
            </p:nvSpPr>
            <p:spPr>
              <a:xfrm>
                <a:off x="-123355" y="3941357"/>
                <a:ext cx="32000" cy="17913"/>
              </a:xfrm>
              <a:custGeom>
                <a:rect b="b" l="l" r="r" t="t"/>
                <a:pathLst>
                  <a:path extrusionOk="0" fill="none" h="1531" w="2735">
                    <a:moveTo>
                      <a:pt x="2735" y="0"/>
                    </a:moveTo>
                    <a:cubicBezTo>
                      <a:pt x="2735" y="0"/>
                      <a:pt x="1085" y="1530"/>
                      <a:pt x="1"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67"/>
              <p:cNvSpPr/>
              <p:nvPr/>
            </p:nvSpPr>
            <p:spPr>
              <a:xfrm>
                <a:off x="-91367" y="3973672"/>
                <a:ext cx="32070" cy="15807"/>
              </a:xfrm>
              <a:custGeom>
                <a:rect b="b" l="l" r="r" t="t"/>
                <a:pathLst>
                  <a:path extrusionOk="0" fill="none" h="1351" w="2741">
                    <a:moveTo>
                      <a:pt x="1" y="434"/>
                    </a:moveTo>
                    <a:cubicBezTo>
                      <a:pt x="1" y="434"/>
                      <a:pt x="1709" y="1"/>
                      <a:pt x="2741"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67"/>
              <p:cNvSpPr/>
              <p:nvPr/>
            </p:nvSpPr>
            <p:spPr>
              <a:xfrm>
                <a:off x="-49996" y="3843615"/>
                <a:ext cx="106189" cy="230455"/>
              </a:xfrm>
              <a:custGeom>
                <a:rect b="b" l="l" r="r" t="t"/>
                <a:pathLst>
                  <a:path extrusionOk="0" h="19697" w="9076">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67"/>
              <p:cNvSpPr/>
              <p:nvPr/>
            </p:nvSpPr>
            <p:spPr>
              <a:xfrm>
                <a:off x="-49692" y="3906105"/>
                <a:ext cx="41804" cy="52708"/>
              </a:xfrm>
              <a:custGeom>
                <a:rect b="b" l="l" r="r" t="t"/>
                <a:pathLst>
                  <a:path extrusionOk="0" fill="none" h="4505" w="3573">
                    <a:moveTo>
                      <a:pt x="1" y="1"/>
                    </a:moveTo>
                    <a:cubicBezTo>
                      <a:pt x="1" y="1"/>
                      <a:pt x="3572" y="221"/>
                      <a:pt x="2573" y="4504"/>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67"/>
              <p:cNvSpPr/>
              <p:nvPr/>
            </p:nvSpPr>
            <p:spPr>
              <a:xfrm>
                <a:off x="-49575" y="3875146"/>
                <a:ext cx="27261" cy="25717"/>
              </a:xfrm>
              <a:custGeom>
                <a:rect b="b" l="l" r="r" t="t"/>
                <a:pathLst>
                  <a:path extrusionOk="0" fill="none" h="2198" w="2330">
                    <a:moveTo>
                      <a:pt x="2330" y="696"/>
                    </a:moveTo>
                    <a:cubicBezTo>
                      <a:pt x="2330" y="696"/>
                      <a:pt x="0" y="0"/>
                      <a:pt x="0" y="219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67"/>
              <p:cNvSpPr/>
              <p:nvPr/>
            </p:nvSpPr>
            <p:spPr>
              <a:xfrm>
                <a:off x="-4003" y="3879078"/>
                <a:ext cx="8986" cy="21785"/>
              </a:xfrm>
              <a:custGeom>
                <a:rect b="b" l="l" r="r" t="t"/>
                <a:pathLst>
                  <a:path extrusionOk="0" fill="none" h="1862" w="768">
                    <a:moveTo>
                      <a:pt x="767" y="1"/>
                    </a:moveTo>
                    <a:cubicBezTo>
                      <a:pt x="767" y="1"/>
                      <a:pt x="767" y="1056"/>
                      <a:pt x="1" y="186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67"/>
              <p:cNvSpPr/>
              <p:nvPr/>
            </p:nvSpPr>
            <p:spPr>
              <a:xfrm>
                <a:off x="-13352" y="3908679"/>
                <a:ext cx="53352" cy="15538"/>
              </a:xfrm>
              <a:custGeom>
                <a:rect b="b" l="l" r="r" t="t"/>
                <a:pathLst>
                  <a:path extrusionOk="0" fill="none" h="1328" w="4560">
                    <a:moveTo>
                      <a:pt x="4559" y="1030"/>
                    </a:moveTo>
                    <a:cubicBezTo>
                      <a:pt x="3258" y="1"/>
                      <a:pt x="1997" y="1327"/>
                      <a:pt x="1997" y="1327"/>
                    </a:cubicBezTo>
                    <a:cubicBezTo>
                      <a:pt x="1997" y="1327"/>
                      <a:pt x="1731" y="150"/>
                      <a:pt x="1" y="642"/>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67"/>
              <p:cNvSpPr/>
              <p:nvPr/>
            </p:nvSpPr>
            <p:spPr>
              <a:xfrm>
                <a:off x="466" y="3963493"/>
                <a:ext cx="28092" cy="51948"/>
              </a:xfrm>
              <a:custGeom>
                <a:rect b="b" l="l" r="r" t="t"/>
                <a:pathLst>
                  <a:path extrusionOk="0" fill="none" h="4440" w="2401">
                    <a:moveTo>
                      <a:pt x="2391" y="4439"/>
                    </a:moveTo>
                    <a:cubicBezTo>
                      <a:pt x="2391" y="4439"/>
                      <a:pt x="2401" y="2220"/>
                      <a:pt x="683" y="2437"/>
                    </a:cubicBezTo>
                    <a:cubicBezTo>
                      <a:pt x="683" y="2437"/>
                      <a:pt x="1573" y="1217"/>
                      <a:pt x="0" y="1"/>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67"/>
              <p:cNvSpPr/>
              <p:nvPr/>
            </p:nvSpPr>
            <p:spPr>
              <a:xfrm>
                <a:off x="688" y="4015429"/>
                <a:ext cx="12472" cy="32374"/>
              </a:xfrm>
              <a:custGeom>
                <a:rect b="b" l="l" r="r" t="t"/>
                <a:pathLst>
                  <a:path extrusionOk="0" fill="none" h="2767" w="1066">
                    <a:moveTo>
                      <a:pt x="1" y="0"/>
                    </a:moveTo>
                    <a:cubicBezTo>
                      <a:pt x="1" y="0"/>
                      <a:pt x="1065" y="1146"/>
                      <a:pt x="363" y="276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67"/>
              <p:cNvSpPr/>
              <p:nvPr/>
            </p:nvSpPr>
            <p:spPr>
              <a:xfrm>
                <a:off x="-49575" y="4013124"/>
                <a:ext cx="36235" cy="21739"/>
              </a:xfrm>
              <a:custGeom>
                <a:rect b="b" l="l" r="r" t="t"/>
                <a:pathLst>
                  <a:path extrusionOk="0" fill="none" h="1858" w="3097">
                    <a:moveTo>
                      <a:pt x="0" y="197"/>
                    </a:moveTo>
                    <a:cubicBezTo>
                      <a:pt x="1631" y="0"/>
                      <a:pt x="2330" y="1579"/>
                      <a:pt x="2330" y="1579"/>
                    </a:cubicBezTo>
                    <a:cubicBezTo>
                      <a:pt x="2330" y="1579"/>
                      <a:pt x="2763" y="1391"/>
                      <a:pt x="3097" y="1857"/>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67"/>
              <p:cNvSpPr/>
              <p:nvPr/>
            </p:nvSpPr>
            <p:spPr>
              <a:xfrm>
                <a:off x="-17517" y="3941357"/>
                <a:ext cx="32000" cy="17913"/>
              </a:xfrm>
              <a:custGeom>
                <a:rect b="b" l="l" r="r" t="t"/>
                <a:pathLst>
                  <a:path extrusionOk="0" fill="none" h="1531" w="2735">
                    <a:moveTo>
                      <a:pt x="1" y="0"/>
                    </a:moveTo>
                    <a:cubicBezTo>
                      <a:pt x="1" y="0"/>
                      <a:pt x="1651" y="1530"/>
                      <a:pt x="2734" y="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67"/>
              <p:cNvSpPr/>
              <p:nvPr/>
            </p:nvSpPr>
            <p:spPr>
              <a:xfrm>
                <a:off x="-49575" y="3973672"/>
                <a:ext cx="32070" cy="15807"/>
              </a:xfrm>
              <a:custGeom>
                <a:rect b="b" l="l" r="r" t="t"/>
                <a:pathLst>
                  <a:path extrusionOk="0" fill="none" h="1351" w="2741">
                    <a:moveTo>
                      <a:pt x="2741" y="434"/>
                    </a:moveTo>
                    <a:cubicBezTo>
                      <a:pt x="2741" y="434"/>
                      <a:pt x="1032" y="1"/>
                      <a:pt x="0" y="1350"/>
                    </a:cubicBezTo>
                  </a:path>
                </a:pathLst>
              </a:custGeom>
              <a:noFill/>
              <a:ln cap="rnd" cmpd="sng" w="800">
                <a:solidFill>
                  <a:srgbClr val="FFFFFF"/>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2" name="Google Shape;8092;p67"/>
            <p:cNvGrpSpPr/>
            <p:nvPr/>
          </p:nvGrpSpPr>
          <p:grpSpPr>
            <a:xfrm>
              <a:off x="724986" y="3605478"/>
              <a:ext cx="1368681" cy="682918"/>
              <a:chOff x="724986" y="3605478"/>
              <a:chExt cx="1368681" cy="682918"/>
            </a:xfrm>
          </p:grpSpPr>
          <p:grpSp>
            <p:nvGrpSpPr>
              <p:cNvPr id="8093" name="Google Shape;8093;p67"/>
              <p:cNvGrpSpPr/>
              <p:nvPr/>
            </p:nvGrpSpPr>
            <p:grpSpPr>
              <a:xfrm>
                <a:off x="1498221" y="4047614"/>
                <a:ext cx="529172" cy="240783"/>
                <a:chOff x="1498221" y="4047614"/>
                <a:chExt cx="529172" cy="240783"/>
              </a:xfrm>
            </p:grpSpPr>
            <p:grpSp>
              <p:nvGrpSpPr>
                <p:cNvPr id="8094" name="Google Shape;8094;p67"/>
                <p:cNvGrpSpPr/>
                <p:nvPr/>
              </p:nvGrpSpPr>
              <p:grpSpPr>
                <a:xfrm>
                  <a:off x="1826655" y="4224370"/>
                  <a:ext cx="200738" cy="25631"/>
                  <a:chOff x="1826655" y="4224370"/>
                  <a:chExt cx="200738" cy="25631"/>
                </a:xfrm>
              </p:grpSpPr>
              <p:sp>
                <p:nvSpPr>
                  <p:cNvPr id="8095" name="Google Shape;8095;p67"/>
                  <p:cNvSpPr/>
                  <p:nvPr/>
                </p:nvSpPr>
                <p:spPr>
                  <a:xfrm>
                    <a:off x="1826655" y="4238011"/>
                    <a:ext cx="175094" cy="5"/>
                  </a:xfrm>
                  <a:custGeom>
                    <a:rect b="b" l="l" r="r" t="t"/>
                    <a:pathLst>
                      <a:path extrusionOk="0" fill="none" h="1" w="36535">
                        <a:moveTo>
                          <a:pt x="1" y="0"/>
                        </a:moveTo>
                        <a:lnTo>
                          <a:pt x="36535"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67"/>
                  <p:cNvSpPr/>
                  <p:nvPr/>
                </p:nvSpPr>
                <p:spPr>
                  <a:xfrm>
                    <a:off x="2000728" y="4224370"/>
                    <a:ext cx="26665" cy="25631"/>
                  </a:xfrm>
                  <a:custGeom>
                    <a:rect b="b" l="l" r="r" t="t"/>
                    <a:pathLst>
                      <a:path extrusionOk="0" h="5351" w="5564">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097" name="Google Shape;8097;p67"/>
                <p:cNvGrpSpPr/>
                <p:nvPr/>
              </p:nvGrpSpPr>
              <p:grpSpPr>
                <a:xfrm>
                  <a:off x="1498221" y="4047614"/>
                  <a:ext cx="328444" cy="240783"/>
                  <a:chOff x="1498221" y="4047614"/>
                  <a:chExt cx="328444" cy="240783"/>
                </a:xfrm>
              </p:grpSpPr>
              <p:sp>
                <p:nvSpPr>
                  <p:cNvPr id="8098" name="Google Shape;8098;p67"/>
                  <p:cNvSpPr/>
                  <p:nvPr/>
                </p:nvSpPr>
                <p:spPr>
                  <a:xfrm>
                    <a:off x="1648778" y="4185661"/>
                    <a:ext cx="177888" cy="102736"/>
                  </a:xfrm>
                  <a:custGeom>
                    <a:rect b="b" l="l" r="r" t="t"/>
                    <a:pathLst>
                      <a:path extrusionOk="0" h="21448" w="37118">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099" name="Google Shape;8099;p67"/>
                  <p:cNvGrpSpPr/>
                  <p:nvPr/>
                </p:nvGrpSpPr>
                <p:grpSpPr>
                  <a:xfrm>
                    <a:off x="1498221" y="4047614"/>
                    <a:ext cx="150566" cy="190416"/>
                    <a:chOff x="1498221" y="4047614"/>
                    <a:chExt cx="150566" cy="190416"/>
                  </a:xfrm>
                </p:grpSpPr>
                <p:sp>
                  <p:nvSpPr>
                    <p:cNvPr id="8100" name="Google Shape;8100;p67"/>
                    <p:cNvSpPr/>
                    <p:nvPr/>
                  </p:nvSpPr>
                  <p:spPr>
                    <a:xfrm>
                      <a:off x="1510686" y="4060421"/>
                      <a:ext cx="138101" cy="177608"/>
                    </a:xfrm>
                    <a:custGeom>
                      <a:rect b="b" l="l" r="r" t="t"/>
                      <a:pathLst>
                        <a:path extrusionOk="0" fill="none" h="37079" w="28816">
                          <a:moveTo>
                            <a:pt x="28815" y="37078"/>
                          </a:moveTo>
                          <a:lnTo>
                            <a:pt x="17922" y="37078"/>
                          </a:lnTo>
                          <a:cubicBezTo>
                            <a:pt x="14829" y="37078"/>
                            <a:pt x="14212" y="33613"/>
                            <a:pt x="14212" y="33613"/>
                          </a:cubicBezTo>
                          <a:lnTo>
                            <a:pt x="14212" y="10631"/>
                          </a:lnTo>
                          <a:lnTo>
                            <a:pt x="0" y="10631"/>
                          </a:lnTo>
                          <a:lnTo>
                            <a:pt x="0"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67"/>
                    <p:cNvSpPr/>
                    <p:nvPr/>
                  </p:nvSpPr>
                  <p:spPr>
                    <a:xfrm>
                      <a:off x="1498221" y="4047614"/>
                      <a:ext cx="26646" cy="25622"/>
                    </a:xfrm>
                    <a:custGeom>
                      <a:rect b="b" l="l" r="r" t="t"/>
                      <a:pathLst>
                        <a:path extrusionOk="0" h="5349" w="556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02" name="Google Shape;8102;p67"/>
              <p:cNvGrpSpPr/>
              <p:nvPr/>
            </p:nvGrpSpPr>
            <p:grpSpPr>
              <a:xfrm>
                <a:off x="1560718" y="3800594"/>
                <a:ext cx="532948" cy="302090"/>
                <a:chOff x="1560718" y="3800594"/>
                <a:chExt cx="532948" cy="302090"/>
              </a:xfrm>
            </p:grpSpPr>
            <p:grpSp>
              <p:nvGrpSpPr>
                <p:cNvPr id="8103" name="Google Shape;8103;p67"/>
                <p:cNvGrpSpPr/>
                <p:nvPr/>
              </p:nvGrpSpPr>
              <p:grpSpPr>
                <a:xfrm>
                  <a:off x="1912179" y="3827344"/>
                  <a:ext cx="181487" cy="25631"/>
                  <a:chOff x="1912179" y="3827344"/>
                  <a:chExt cx="181487" cy="25631"/>
                </a:xfrm>
              </p:grpSpPr>
              <p:sp>
                <p:nvSpPr>
                  <p:cNvPr id="8104" name="Google Shape;8104;p67"/>
                  <p:cNvSpPr/>
                  <p:nvPr/>
                </p:nvSpPr>
                <p:spPr>
                  <a:xfrm>
                    <a:off x="2067020" y="3827344"/>
                    <a:ext cx="26646" cy="25631"/>
                  </a:xfrm>
                  <a:custGeom>
                    <a:rect b="b" l="l" r="r" t="t"/>
                    <a:pathLst>
                      <a:path extrusionOk="0" h="5351" w="556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67"/>
                  <p:cNvSpPr/>
                  <p:nvPr/>
                </p:nvSpPr>
                <p:spPr>
                  <a:xfrm>
                    <a:off x="1912179" y="3842838"/>
                    <a:ext cx="156825" cy="5"/>
                  </a:xfrm>
                  <a:custGeom>
                    <a:rect b="b" l="l" r="r" t="t"/>
                    <a:pathLst>
                      <a:path extrusionOk="0" fill="none" h="1" w="32723">
                        <a:moveTo>
                          <a:pt x="1" y="1"/>
                        </a:moveTo>
                        <a:lnTo>
                          <a:pt x="327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6" name="Google Shape;8106;p67"/>
                <p:cNvGrpSpPr/>
                <p:nvPr/>
              </p:nvGrpSpPr>
              <p:grpSpPr>
                <a:xfrm>
                  <a:off x="1912179" y="4044505"/>
                  <a:ext cx="181487" cy="25622"/>
                  <a:chOff x="1912179" y="4044506"/>
                  <a:chExt cx="181487" cy="25622"/>
                </a:xfrm>
              </p:grpSpPr>
              <p:sp>
                <p:nvSpPr>
                  <p:cNvPr id="8107" name="Google Shape;8107;p67"/>
                  <p:cNvSpPr/>
                  <p:nvPr/>
                </p:nvSpPr>
                <p:spPr>
                  <a:xfrm>
                    <a:off x="2067020" y="4044505"/>
                    <a:ext cx="26646" cy="25622"/>
                  </a:xfrm>
                  <a:custGeom>
                    <a:rect b="b" l="l" r="r" t="t"/>
                    <a:pathLst>
                      <a:path extrusionOk="0" h="5349" w="556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67"/>
                  <p:cNvSpPr/>
                  <p:nvPr/>
                </p:nvSpPr>
                <p:spPr>
                  <a:xfrm>
                    <a:off x="1912179" y="4059966"/>
                    <a:ext cx="156825" cy="5"/>
                  </a:xfrm>
                  <a:custGeom>
                    <a:rect b="b" l="l" r="r" t="t"/>
                    <a:pathLst>
                      <a:path extrusionOk="0" fill="none" h="1" w="32723">
                        <a:moveTo>
                          <a:pt x="32723"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09" name="Google Shape;8109;p67"/>
                <p:cNvGrpSpPr/>
                <p:nvPr/>
              </p:nvGrpSpPr>
              <p:grpSpPr>
                <a:xfrm>
                  <a:off x="1560718" y="3800594"/>
                  <a:ext cx="351472" cy="302090"/>
                  <a:chOff x="1560718" y="3800594"/>
                  <a:chExt cx="351472" cy="302090"/>
                </a:xfrm>
              </p:grpSpPr>
              <p:grpSp>
                <p:nvGrpSpPr>
                  <p:cNvPr id="8110" name="Google Shape;8110;p67"/>
                  <p:cNvGrpSpPr/>
                  <p:nvPr/>
                </p:nvGrpSpPr>
                <p:grpSpPr>
                  <a:xfrm>
                    <a:off x="1560718" y="3842857"/>
                    <a:ext cx="173586" cy="217131"/>
                    <a:chOff x="1560718" y="3842857"/>
                    <a:chExt cx="173586" cy="217131"/>
                  </a:xfrm>
                </p:grpSpPr>
                <p:sp>
                  <p:nvSpPr>
                    <p:cNvPr id="8111" name="Google Shape;8111;p67"/>
                    <p:cNvSpPr/>
                    <p:nvPr/>
                  </p:nvSpPr>
                  <p:spPr>
                    <a:xfrm>
                      <a:off x="1560718" y="3951414"/>
                      <a:ext cx="84343" cy="5"/>
                    </a:xfrm>
                    <a:custGeom>
                      <a:rect b="b" l="l" r="r" t="t"/>
                      <a:pathLst>
                        <a:path extrusionOk="0" fill="none" h="1" w="17599">
                          <a:moveTo>
                            <a:pt x="1" y="0"/>
                          </a:moveTo>
                          <a:lnTo>
                            <a:pt x="17598"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67"/>
                    <p:cNvSpPr/>
                    <p:nvPr/>
                  </p:nvSpPr>
                  <p:spPr>
                    <a:xfrm>
                      <a:off x="1631242" y="3936509"/>
                      <a:ext cx="26646" cy="25622"/>
                    </a:xfrm>
                    <a:custGeom>
                      <a:rect b="b" l="l" r="r" t="t"/>
                      <a:pathLst>
                        <a:path extrusionOk="0" h="5349" w="556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67"/>
                    <p:cNvSpPr/>
                    <p:nvPr/>
                  </p:nvSpPr>
                  <p:spPr>
                    <a:xfrm>
                      <a:off x="1645054" y="3842857"/>
                      <a:ext cx="89251" cy="217131"/>
                    </a:xfrm>
                    <a:custGeom>
                      <a:rect b="b" l="l" r="r" t="t"/>
                      <a:pathLst>
                        <a:path extrusionOk="0" fill="none" h="45330" w="18623">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14" name="Google Shape;8114;p67"/>
                  <p:cNvSpPr/>
                  <p:nvPr/>
                </p:nvSpPr>
                <p:spPr>
                  <a:xfrm>
                    <a:off x="1733808" y="3800594"/>
                    <a:ext cx="177874" cy="102731"/>
                  </a:xfrm>
                  <a:custGeom>
                    <a:rect b="b" l="l" r="r" t="t"/>
                    <a:pathLst>
                      <a:path extrusionOk="0" h="21447" w="37115">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67"/>
                  <p:cNvSpPr/>
                  <p:nvPr/>
                </p:nvSpPr>
                <p:spPr>
                  <a:xfrm>
                    <a:off x="1734297" y="3999967"/>
                    <a:ext cx="177893" cy="102717"/>
                  </a:xfrm>
                  <a:custGeom>
                    <a:rect b="b" l="l" r="r" t="t"/>
                    <a:pathLst>
                      <a:path extrusionOk="0" h="21444" w="37119">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8116" name="Google Shape;8116;p67"/>
              <p:cNvSpPr/>
              <p:nvPr/>
            </p:nvSpPr>
            <p:spPr>
              <a:xfrm>
                <a:off x="1258451" y="3798060"/>
                <a:ext cx="302718" cy="302541"/>
              </a:xfrm>
              <a:custGeom>
                <a:rect b="b" l="l" r="r" t="t"/>
                <a:pathLst>
                  <a:path extrusionOk="0" fill="none" h="63161" w="63165">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17" name="Google Shape;8117;p67"/>
              <p:cNvGrpSpPr/>
              <p:nvPr/>
            </p:nvGrpSpPr>
            <p:grpSpPr>
              <a:xfrm>
                <a:off x="785350" y="3605478"/>
                <a:ext cx="535311" cy="249245"/>
                <a:chOff x="785350" y="3605478"/>
                <a:chExt cx="535311" cy="249245"/>
              </a:xfrm>
            </p:grpSpPr>
            <p:grpSp>
              <p:nvGrpSpPr>
                <p:cNvPr id="8118" name="Google Shape;8118;p67"/>
                <p:cNvGrpSpPr/>
                <p:nvPr/>
              </p:nvGrpSpPr>
              <p:grpSpPr>
                <a:xfrm>
                  <a:off x="785350" y="3605478"/>
                  <a:ext cx="376191" cy="102736"/>
                  <a:chOff x="785350" y="3605478"/>
                  <a:chExt cx="376191" cy="102736"/>
                </a:xfrm>
              </p:grpSpPr>
              <p:sp>
                <p:nvSpPr>
                  <p:cNvPr id="8119" name="Google Shape;8119;p67"/>
                  <p:cNvSpPr/>
                  <p:nvPr/>
                </p:nvSpPr>
                <p:spPr>
                  <a:xfrm>
                    <a:off x="808023" y="3655851"/>
                    <a:ext cx="175636" cy="5"/>
                  </a:xfrm>
                  <a:custGeom>
                    <a:rect b="b" l="l" r="r" t="t"/>
                    <a:pathLst>
                      <a:path extrusionOk="0" fill="none" h="1" w="36648">
                        <a:moveTo>
                          <a:pt x="36648"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67"/>
                  <p:cNvSpPr/>
                  <p:nvPr/>
                </p:nvSpPr>
                <p:spPr>
                  <a:xfrm>
                    <a:off x="785350" y="3643867"/>
                    <a:ext cx="25635" cy="25622"/>
                  </a:xfrm>
                  <a:custGeom>
                    <a:rect b="b" l="l" r="r" t="t"/>
                    <a:pathLst>
                      <a:path extrusionOk="0" h="5349" w="5349">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67"/>
                  <p:cNvSpPr/>
                  <p:nvPr/>
                </p:nvSpPr>
                <p:spPr>
                  <a:xfrm>
                    <a:off x="983648" y="3605478"/>
                    <a:ext cx="177893" cy="102736"/>
                  </a:xfrm>
                  <a:custGeom>
                    <a:rect b="b" l="l" r="r" t="t"/>
                    <a:pathLst>
                      <a:path extrusionOk="0" h="21448" w="37119">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2" name="Google Shape;8122;p67"/>
                <p:cNvGrpSpPr/>
                <p:nvPr/>
              </p:nvGrpSpPr>
              <p:grpSpPr>
                <a:xfrm>
                  <a:off x="1161530" y="3655851"/>
                  <a:ext cx="159131" cy="198872"/>
                  <a:chOff x="1161530" y="3655851"/>
                  <a:chExt cx="159131" cy="198872"/>
                </a:xfrm>
              </p:grpSpPr>
              <p:sp>
                <p:nvSpPr>
                  <p:cNvPr id="8123" name="Google Shape;8123;p67"/>
                  <p:cNvSpPr/>
                  <p:nvPr/>
                </p:nvSpPr>
                <p:spPr>
                  <a:xfrm>
                    <a:off x="1161530" y="3655851"/>
                    <a:ext cx="146440" cy="186082"/>
                  </a:xfrm>
                  <a:custGeom>
                    <a:rect b="b" l="l" r="r" t="t"/>
                    <a:pathLst>
                      <a:path extrusionOk="0" fill="none" h="38848" w="30556">
                        <a:moveTo>
                          <a:pt x="1" y="1"/>
                        </a:moveTo>
                        <a:lnTo>
                          <a:pt x="12633" y="1"/>
                        </a:lnTo>
                        <a:cubicBezTo>
                          <a:pt x="15723" y="1"/>
                          <a:pt x="16343" y="3466"/>
                          <a:pt x="16343" y="3466"/>
                        </a:cubicBezTo>
                        <a:lnTo>
                          <a:pt x="16343" y="26448"/>
                        </a:lnTo>
                        <a:lnTo>
                          <a:pt x="30556" y="26448"/>
                        </a:lnTo>
                        <a:lnTo>
                          <a:pt x="30556"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67"/>
                  <p:cNvSpPr/>
                  <p:nvPr/>
                </p:nvSpPr>
                <p:spPr>
                  <a:xfrm>
                    <a:off x="1293991" y="3829092"/>
                    <a:ext cx="26670" cy="25631"/>
                  </a:xfrm>
                  <a:custGeom>
                    <a:rect b="b" l="l" r="r" t="t"/>
                    <a:pathLst>
                      <a:path extrusionOk="0" h="5351" w="5565">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25" name="Google Shape;8125;p67"/>
              <p:cNvGrpSpPr/>
              <p:nvPr/>
            </p:nvGrpSpPr>
            <p:grpSpPr>
              <a:xfrm>
                <a:off x="785350" y="4047614"/>
                <a:ext cx="535311" cy="240783"/>
                <a:chOff x="785350" y="4047614"/>
                <a:chExt cx="535311" cy="240783"/>
              </a:xfrm>
            </p:grpSpPr>
            <p:grpSp>
              <p:nvGrpSpPr>
                <p:cNvPr id="8126" name="Google Shape;8126;p67"/>
                <p:cNvGrpSpPr/>
                <p:nvPr/>
              </p:nvGrpSpPr>
              <p:grpSpPr>
                <a:xfrm>
                  <a:off x="1161636" y="4047614"/>
                  <a:ext cx="159025" cy="190415"/>
                  <a:chOff x="1161636" y="4047614"/>
                  <a:chExt cx="159025" cy="190415"/>
                </a:xfrm>
              </p:grpSpPr>
              <p:sp>
                <p:nvSpPr>
                  <p:cNvPr id="8127" name="Google Shape;8127;p67"/>
                  <p:cNvSpPr/>
                  <p:nvPr/>
                </p:nvSpPr>
                <p:spPr>
                  <a:xfrm>
                    <a:off x="1293991" y="4047614"/>
                    <a:ext cx="26670" cy="25631"/>
                  </a:xfrm>
                  <a:custGeom>
                    <a:rect b="b" l="l" r="r" t="t"/>
                    <a:pathLst>
                      <a:path extrusionOk="0" h="5351" w="5565">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67"/>
                  <p:cNvSpPr/>
                  <p:nvPr/>
                </p:nvSpPr>
                <p:spPr>
                  <a:xfrm>
                    <a:off x="1161636" y="4073229"/>
                    <a:ext cx="146334" cy="164800"/>
                  </a:xfrm>
                  <a:custGeom>
                    <a:rect b="b" l="l" r="r" t="t"/>
                    <a:pathLst>
                      <a:path extrusionOk="0" fill="none" h="34405" w="30534">
                        <a:moveTo>
                          <a:pt x="0" y="34404"/>
                        </a:moveTo>
                        <a:lnTo>
                          <a:pt x="12611" y="34404"/>
                        </a:lnTo>
                        <a:cubicBezTo>
                          <a:pt x="15705" y="34404"/>
                          <a:pt x="16325" y="30939"/>
                          <a:pt x="16325" y="30939"/>
                        </a:cubicBezTo>
                        <a:lnTo>
                          <a:pt x="16325" y="7957"/>
                        </a:lnTo>
                        <a:lnTo>
                          <a:pt x="30534" y="7957"/>
                        </a:lnTo>
                        <a:lnTo>
                          <a:pt x="30534"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29" name="Google Shape;8129;p67"/>
                <p:cNvGrpSpPr/>
                <p:nvPr/>
              </p:nvGrpSpPr>
              <p:grpSpPr>
                <a:xfrm>
                  <a:off x="785350" y="4185661"/>
                  <a:ext cx="376191" cy="102736"/>
                  <a:chOff x="785350" y="4185661"/>
                  <a:chExt cx="376191" cy="102736"/>
                </a:xfrm>
              </p:grpSpPr>
              <p:sp>
                <p:nvSpPr>
                  <p:cNvPr id="8130" name="Google Shape;8130;p67"/>
                  <p:cNvSpPr/>
                  <p:nvPr/>
                </p:nvSpPr>
                <p:spPr>
                  <a:xfrm>
                    <a:off x="808023" y="4238011"/>
                    <a:ext cx="175636" cy="5"/>
                  </a:xfrm>
                  <a:custGeom>
                    <a:rect b="b" l="l" r="r" t="t"/>
                    <a:pathLst>
                      <a:path extrusionOk="0" fill="none" h="1" w="36648">
                        <a:moveTo>
                          <a:pt x="3664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67"/>
                  <p:cNvSpPr/>
                  <p:nvPr/>
                </p:nvSpPr>
                <p:spPr>
                  <a:xfrm>
                    <a:off x="983648" y="4185661"/>
                    <a:ext cx="177893" cy="102736"/>
                  </a:xfrm>
                  <a:custGeom>
                    <a:rect b="b" l="l" r="r" t="t"/>
                    <a:pathLst>
                      <a:path extrusionOk="0" h="21448" w="37119">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67"/>
                  <p:cNvSpPr/>
                  <p:nvPr/>
                </p:nvSpPr>
                <p:spPr>
                  <a:xfrm>
                    <a:off x="785350" y="4224370"/>
                    <a:ext cx="26646" cy="25631"/>
                  </a:xfrm>
                  <a:custGeom>
                    <a:rect b="b" l="l" r="r" t="t"/>
                    <a:pathLst>
                      <a:path extrusionOk="0" h="5351" w="556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133" name="Google Shape;8133;p67"/>
              <p:cNvGrpSpPr/>
              <p:nvPr/>
            </p:nvGrpSpPr>
            <p:grpSpPr>
              <a:xfrm>
                <a:off x="1501054" y="3605478"/>
                <a:ext cx="526340" cy="249240"/>
                <a:chOff x="1501054" y="3605478"/>
                <a:chExt cx="526340" cy="249240"/>
              </a:xfrm>
            </p:grpSpPr>
            <p:grpSp>
              <p:nvGrpSpPr>
                <p:cNvPr id="8134" name="Google Shape;8134;p67"/>
                <p:cNvGrpSpPr/>
                <p:nvPr/>
              </p:nvGrpSpPr>
              <p:grpSpPr>
                <a:xfrm>
                  <a:off x="1834208" y="3643867"/>
                  <a:ext cx="193185" cy="25622"/>
                  <a:chOff x="1834208" y="3643867"/>
                  <a:chExt cx="193185" cy="25622"/>
                </a:xfrm>
              </p:grpSpPr>
              <p:sp>
                <p:nvSpPr>
                  <p:cNvPr id="8135" name="Google Shape;8135;p67"/>
                  <p:cNvSpPr/>
                  <p:nvPr/>
                </p:nvSpPr>
                <p:spPr>
                  <a:xfrm>
                    <a:off x="1834208" y="3655851"/>
                    <a:ext cx="167541" cy="5"/>
                  </a:xfrm>
                  <a:custGeom>
                    <a:rect b="b" l="l" r="r" t="t"/>
                    <a:pathLst>
                      <a:path extrusionOk="0" fill="none" h="1" w="34959">
                        <a:moveTo>
                          <a:pt x="1" y="1"/>
                        </a:moveTo>
                        <a:lnTo>
                          <a:pt x="34959"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67"/>
                  <p:cNvSpPr/>
                  <p:nvPr/>
                </p:nvSpPr>
                <p:spPr>
                  <a:xfrm>
                    <a:off x="2000728" y="3643867"/>
                    <a:ext cx="26665" cy="25622"/>
                  </a:xfrm>
                  <a:custGeom>
                    <a:rect b="b" l="l" r="r" t="t"/>
                    <a:pathLst>
                      <a:path extrusionOk="0" h="5349" w="5564">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37" name="Google Shape;8137;p67"/>
                <p:cNvGrpSpPr/>
                <p:nvPr/>
              </p:nvGrpSpPr>
              <p:grpSpPr>
                <a:xfrm>
                  <a:off x="1501054" y="3605478"/>
                  <a:ext cx="333165" cy="249240"/>
                  <a:chOff x="1501054" y="3605478"/>
                  <a:chExt cx="333165" cy="249240"/>
                </a:xfrm>
              </p:grpSpPr>
              <p:sp>
                <p:nvSpPr>
                  <p:cNvPr id="8138" name="Google Shape;8138;p67"/>
                  <p:cNvSpPr/>
                  <p:nvPr/>
                </p:nvSpPr>
                <p:spPr>
                  <a:xfrm>
                    <a:off x="1656330" y="3605478"/>
                    <a:ext cx="177888" cy="102736"/>
                  </a:xfrm>
                  <a:custGeom>
                    <a:rect b="b" l="l" r="r" t="t"/>
                    <a:pathLst>
                      <a:path extrusionOk="0" h="21448" w="37118">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139" name="Google Shape;8139;p67"/>
                  <p:cNvGrpSpPr/>
                  <p:nvPr/>
                </p:nvGrpSpPr>
                <p:grpSpPr>
                  <a:xfrm>
                    <a:off x="1501054" y="3655851"/>
                    <a:ext cx="155286" cy="198867"/>
                    <a:chOff x="1501054" y="3655851"/>
                    <a:chExt cx="155286" cy="198867"/>
                  </a:xfrm>
                </p:grpSpPr>
                <p:sp>
                  <p:nvSpPr>
                    <p:cNvPr id="8140" name="Google Shape;8140;p67"/>
                    <p:cNvSpPr/>
                    <p:nvPr/>
                  </p:nvSpPr>
                  <p:spPr>
                    <a:xfrm>
                      <a:off x="1516351" y="3655851"/>
                      <a:ext cx="139989" cy="186082"/>
                    </a:xfrm>
                    <a:custGeom>
                      <a:rect b="b" l="l" r="r" t="t"/>
                      <a:pathLst>
                        <a:path extrusionOk="0" fill="none" h="38848" w="29210">
                          <a:moveTo>
                            <a:pt x="29209" y="1"/>
                          </a:moveTo>
                          <a:lnTo>
                            <a:pt x="17922" y="1"/>
                          </a:lnTo>
                          <a:cubicBezTo>
                            <a:pt x="14829" y="1"/>
                            <a:pt x="14209" y="3466"/>
                            <a:pt x="14209" y="3466"/>
                          </a:cubicBezTo>
                          <a:lnTo>
                            <a:pt x="14209" y="26448"/>
                          </a:lnTo>
                          <a:lnTo>
                            <a:pt x="0" y="26448"/>
                          </a:lnTo>
                          <a:lnTo>
                            <a:pt x="0" y="38848"/>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67"/>
                    <p:cNvSpPr/>
                    <p:nvPr/>
                  </p:nvSpPr>
                  <p:spPr>
                    <a:xfrm>
                      <a:off x="1501054" y="3829092"/>
                      <a:ext cx="26646" cy="25626"/>
                    </a:xfrm>
                    <a:custGeom>
                      <a:rect b="b" l="l" r="r" t="t"/>
                      <a:pathLst>
                        <a:path extrusionOk="0" h="5350" w="556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142" name="Google Shape;8142;p67"/>
              <p:cNvGrpSpPr/>
              <p:nvPr/>
            </p:nvGrpSpPr>
            <p:grpSpPr>
              <a:xfrm>
                <a:off x="724986" y="3800594"/>
                <a:ext cx="532950" cy="302090"/>
                <a:chOff x="724986" y="3800594"/>
                <a:chExt cx="532950" cy="302090"/>
              </a:xfrm>
            </p:grpSpPr>
            <p:grpSp>
              <p:nvGrpSpPr>
                <p:cNvPr id="8143" name="Google Shape;8143;p67"/>
                <p:cNvGrpSpPr/>
                <p:nvPr/>
              </p:nvGrpSpPr>
              <p:grpSpPr>
                <a:xfrm>
                  <a:off x="724986" y="4044367"/>
                  <a:ext cx="181314" cy="25626"/>
                  <a:chOff x="724986" y="4044367"/>
                  <a:chExt cx="181314" cy="25626"/>
                </a:xfrm>
              </p:grpSpPr>
              <p:sp>
                <p:nvSpPr>
                  <p:cNvPr id="8144" name="Google Shape;8144;p67"/>
                  <p:cNvSpPr/>
                  <p:nvPr/>
                </p:nvSpPr>
                <p:spPr>
                  <a:xfrm>
                    <a:off x="746695" y="4059966"/>
                    <a:ext cx="159605" cy="5"/>
                  </a:xfrm>
                  <a:custGeom>
                    <a:rect b="b" l="l" r="r" t="t"/>
                    <a:pathLst>
                      <a:path extrusionOk="0" fill="none" h="1" w="33303">
                        <a:moveTo>
                          <a:pt x="1" y="1"/>
                        </a:moveTo>
                        <a:lnTo>
                          <a:pt x="33303"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67"/>
                  <p:cNvSpPr/>
                  <p:nvPr/>
                </p:nvSpPr>
                <p:spPr>
                  <a:xfrm>
                    <a:off x="724986" y="4044367"/>
                    <a:ext cx="26646" cy="25626"/>
                  </a:xfrm>
                  <a:custGeom>
                    <a:rect b="b" l="l" r="r" t="t"/>
                    <a:pathLst>
                      <a:path extrusionOk="0" h="5350" w="556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46" name="Google Shape;8146;p67"/>
                <p:cNvGrpSpPr/>
                <p:nvPr/>
              </p:nvGrpSpPr>
              <p:grpSpPr>
                <a:xfrm>
                  <a:off x="906290" y="3800594"/>
                  <a:ext cx="351646" cy="302090"/>
                  <a:chOff x="906290" y="3800594"/>
                  <a:chExt cx="351646" cy="302090"/>
                </a:xfrm>
              </p:grpSpPr>
              <p:grpSp>
                <p:nvGrpSpPr>
                  <p:cNvPr id="8147" name="Google Shape;8147;p67"/>
                  <p:cNvGrpSpPr/>
                  <p:nvPr/>
                </p:nvGrpSpPr>
                <p:grpSpPr>
                  <a:xfrm>
                    <a:off x="1084172" y="3842857"/>
                    <a:ext cx="173764" cy="217131"/>
                    <a:chOff x="1084172" y="3842857"/>
                    <a:chExt cx="173764" cy="217131"/>
                  </a:xfrm>
                </p:grpSpPr>
                <p:grpSp>
                  <p:nvGrpSpPr>
                    <p:cNvPr id="8148" name="Google Shape;8148;p67"/>
                    <p:cNvGrpSpPr/>
                    <p:nvPr/>
                  </p:nvGrpSpPr>
                  <p:grpSpPr>
                    <a:xfrm>
                      <a:off x="1156862" y="3936509"/>
                      <a:ext cx="101073" cy="25622"/>
                      <a:chOff x="1156862" y="3936509"/>
                      <a:chExt cx="101073" cy="25622"/>
                    </a:xfrm>
                  </p:grpSpPr>
                  <p:sp>
                    <p:nvSpPr>
                      <p:cNvPr id="8149" name="Google Shape;8149;p67"/>
                      <p:cNvSpPr/>
                      <p:nvPr/>
                    </p:nvSpPr>
                    <p:spPr>
                      <a:xfrm>
                        <a:off x="1156862" y="3936509"/>
                        <a:ext cx="26651" cy="25622"/>
                      </a:xfrm>
                      <a:custGeom>
                        <a:rect b="b" l="l" r="r" t="t"/>
                        <a:pathLst>
                          <a:path extrusionOk="0" h="5349" w="5561">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67"/>
                      <p:cNvSpPr/>
                      <p:nvPr/>
                    </p:nvSpPr>
                    <p:spPr>
                      <a:xfrm>
                        <a:off x="1173592" y="3951414"/>
                        <a:ext cx="84343" cy="5"/>
                      </a:xfrm>
                      <a:custGeom>
                        <a:rect b="b" l="l" r="r" t="t"/>
                        <a:pathLst>
                          <a:path extrusionOk="0" fill="none" h="1" w="17599">
                            <a:moveTo>
                              <a:pt x="17598" y="0"/>
                            </a:moveTo>
                            <a:lnTo>
                              <a:pt x="1" y="0"/>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1" name="Google Shape;8151;p67"/>
                    <p:cNvSpPr/>
                    <p:nvPr/>
                  </p:nvSpPr>
                  <p:spPr>
                    <a:xfrm>
                      <a:off x="1084172" y="3842857"/>
                      <a:ext cx="86476" cy="217131"/>
                    </a:xfrm>
                    <a:custGeom>
                      <a:rect b="b" l="l" r="r" t="t"/>
                      <a:pathLst>
                        <a:path extrusionOk="0" fill="none" h="45330" w="18044">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152" name="Google Shape;8152;p67"/>
                  <p:cNvSpPr/>
                  <p:nvPr/>
                </p:nvSpPr>
                <p:spPr>
                  <a:xfrm>
                    <a:off x="906290" y="3999967"/>
                    <a:ext cx="177893" cy="102717"/>
                  </a:xfrm>
                  <a:custGeom>
                    <a:rect b="b" l="l" r="r" t="t"/>
                    <a:pathLst>
                      <a:path extrusionOk="0" h="21444" w="37119">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67"/>
                  <p:cNvSpPr/>
                  <p:nvPr/>
                </p:nvSpPr>
                <p:spPr>
                  <a:xfrm>
                    <a:off x="914509" y="3800594"/>
                    <a:ext cx="177888" cy="102731"/>
                  </a:xfrm>
                  <a:custGeom>
                    <a:rect b="b" l="l" r="r" t="t"/>
                    <a:pathLst>
                      <a:path extrusionOk="0" h="21447" w="37118">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cap="flat" cmpd="sng" w="9525">
                    <a:solidFill>
                      <a:srgbClr val="CFD9E0"/>
                    </a:solidFill>
                    <a:prstDash val="solid"/>
                    <a:miter lim="364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154" name="Google Shape;8154;p67"/>
                <p:cNvGrpSpPr/>
                <p:nvPr/>
              </p:nvGrpSpPr>
              <p:grpSpPr>
                <a:xfrm>
                  <a:off x="724986" y="3830189"/>
                  <a:ext cx="189533" cy="25626"/>
                  <a:chOff x="724986" y="3830189"/>
                  <a:chExt cx="189533" cy="25626"/>
                </a:xfrm>
              </p:grpSpPr>
              <p:sp>
                <p:nvSpPr>
                  <p:cNvPr id="8155" name="Google Shape;8155;p67"/>
                  <p:cNvSpPr/>
                  <p:nvPr/>
                </p:nvSpPr>
                <p:spPr>
                  <a:xfrm>
                    <a:off x="724986" y="3830189"/>
                    <a:ext cx="26646" cy="25626"/>
                  </a:xfrm>
                  <a:custGeom>
                    <a:rect b="b" l="l" r="r" t="t"/>
                    <a:pathLst>
                      <a:path extrusionOk="0" h="5350" w="556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67"/>
                  <p:cNvSpPr/>
                  <p:nvPr/>
                </p:nvSpPr>
                <p:spPr>
                  <a:xfrm>
                    <a:off x="746695" y="3842838"/>
                    <a:ext cx="167824" cy="5"/>
                  </a:xfrm>
                  <a:custGeom>
                    <a:rect b="b" l="l" r="r" t="t"/>
                    <a:pathLst>
                      <a:path extrusionOk="0" fill="none" h="1" w="35018">
                        <a:moveTo>
                          <a:pt x="35017" y="1"/>
                        </a:moveTo>
                        <a:lnTo>
                          <a:pt x="1" y="1"/>
                        </a:lnTo>
                      </a:path>
                    </a:pathLst>
                  </a:custGeom>
                  <a:noFill/>
                  <a:ln cap="rnd" cmpd="sng" w="9525">
                    <a:solidFill>
                      <a:srgbClr val="CFD9E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grpSp>
        <p:nvGrpSpPr>
          <p:cNvPr id="8157" name="Google Shape;8157;p67"/>
          <p:cNvGrpSpPr/>
          <p:nvPr/>
        </p:nvGrpSpPr>
        <p:grpSpPr>
          <a:xfrm>
            <a:off x="2253298" y="2455640"/>
            <a:ext cx="948701" cy="935378"/>
            <a:chOff x="2253298" y="2428317"/>
            <a:chExt cx="948701" cy="935378"/>
          </a:xfrm>
        </p:grpSpPr>
        <p:sp>
          <p:nvSpPr>
            <p:cNvPr id="8158" name="Google Shape;8158;p67"/>
            <p:cNvSpPr/>
            <p:nvPr/>
          </p:nvSpPr>
          <p:spPr>
            <a:xfrm>
              <a:off x="2418065" y="2799334"/>
              <a:ext cx="619167" cy="193359"/>
            </a:xfrm>
            <a:custGeom>
              <a:rect b="b" l="l" r="r" t="t"/>
              <a:pathLst>
                <a:path extrusionOk="0" h="36397" w="116549">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67"/>
            <p:cNvSpPr/>
            <p:nvPr/>
          </p:nvSpPr>
          <p:spPr>
            <a:xfrm>
              <a:off x="2373234" y="2761962"/>
              <a:ext cx="248482" cy="268106"/>
            </a:xfrm>
            <a:custGeom>
              <a:rect b="b" l="l" r="r" t="t"/>
              <a:pathLst>
                <a:path extrusionOk="0" h="50467" w="46773">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67"/>
            <p:cNvSpPr/>
            <p:nvPr/>
          </p:nvSpPr>
          <p:spPr>
            <a:xfrm>
              <a:off x="2726356" y="3024889"/>
              <a:ext cx="2582" cy="99328"/>
            </a:xfrm>
            <a:custGeom>
              <a:rect b="b" l="l" r="r" t="t"/>
              <a:pathLst>
                <a:path extrusionOk="0" h="18697" w="486">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67"/>
            <p:cNvSpPr/>
            <p:nvPr/>
          </p:nvSpPr>
          <p:spPr>
            <a:xfrm>
              <a:off x="2785174" y="3024884"/>
              <a:ext cx="287220" cy="99333"/>
            </a:xfrm>
            <a:custGeom>
              <a:rect b="b" l="l" r="r" t="t"/>
              <a:pathLst>
                <a:path extrusionOk="0" h="18698" w="54065">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67"/>
            <p:cNvSpPr/>
            <p:nvPr/>
          </p:nvSpPr>
          <p:spPr>
            <a:xfrm>
              <a:off x="2382903" y="3024884"/>
              <a:ext cx="287215" cy="99333"/>
            </a:xfrm>
            <a:custGeom>
              <a:rect b="b" l="l" r="r" t="t"/>
              <a:pathLst>
                <a:path extrusionOk="0" h="18698" w="54064">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67"/>
            <p:cNvSpPr/>
            <p:nvPr/>
          </p:nvSpPr>
          <p:spPr>
            <a:xfrm>
              <a:off x="2596756" y="3151259"/>
              <a:ext cx="261784" cy="212436"/>
            </a:xfrm>
            <a:custGeom>
              <a:rect b="b" l="l" r="r" t="t"/>
              <a:pathLst>
                <a:path extrusionOk="0" h="39988" w="49277">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67"/>
            <p:cNvSpPr/>
            <p:nvPr/>
          </p:nvSpPr>
          <p:spPr>
            <a:xfrm>
              <a:off x="2940204" y="3151259"/>
              <a:ext cx="261795" cy="212436"/>
            </a:xfrm>
            <a:custGeom>
              <a:rect b="b" l="l" r="r" t="t"/>
              <a:pathLst>
                <a:path extrusionOk="0" h="39988" w="49279">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67"/>
            <p:cNvSpPr/>
            <p:nvPr/>
          </p:nvSpPr>
          <p:spPr>
            <a:xfrm>
              <a:off x="2253298" y="3151259"/>
              <a:ext cx="261795" cy="212436"/>
            </a:xfrm>
            <a:custGeom>
              <a:rect b="b" l="l" r="r" t="t"/>
              <a:pathLst>
                <a:path extrusionOk="0" h="39988" w="49279">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67"/>
            <p:cNvSpPr/>
            <p:nvPr/>
          </p:nvSpPr>
          <p:spPr>
            <a:xfrm>
              <a:off x="2718685" y="3113966"/>
              <a:ext cx="17919" cy="17924"/>
            </a:xfrm>
            <a:custGeom>
              <a:rect b="b" l="l" r="r" t="t"/>
              <a:pathLst>
                <a:path extrusionOk="0" h="3374" w="3373">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67"/>
            <p:cNvSpPr/>
            <p:nvPr/>
          </p:nvSpPr>
          <p:spPr>
            <a:xfrm>
              <a:off x="3062128" y="3113966"/>
              <a:ext cx="17924" cy="17924"/>
            </a:xfrm>
            <a:custGeom>
              <a:rect b="b" l="l" r="r" t="t"/>
              <a:pathLst>
                <a:path extrusionOk="0" h="3374" w="3374">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67"/>
            <p:cNvSpPr/>
            <p:nvPr/>
          </p:nvSpPr>
          <p:spPr>
            <a:xfrm>
              <a:off x="2375226" y="3113966"/>
              <a:ext cx="17924" cy="17924"/>
            </a:xfrm>
            <a:custGeom>
              <a:rect b="b" l="l" r="r" t="t"/>
              <a:pathLst>
                <a:path extrusionOk="0" h="3374" w="3374">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67"/>
            <p:cNvSpPr/>
            <p:nvPr/>
          </p:nvSpPr>
          <p:spPr>
            <a:xfrm>
              <a:off x="2718685" y="3017224"/>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67"/>
            <p:cNvSpPr/>
            <p:nvPr/>
          </p:nvSpPr>
          <p:spPr>
            <a:xfrm>
              <a:off x="2777509" y="3017224"/>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67"/>
            <p:cNvSpPr/>
            <p:nvPr/>
          </p:nvSpPr>
          <p:spPr>
            <a:xfrm>
              <a:off x="2659856" y="3017224"/>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67"/>
            <p:cNvSpPr/>
            <p:nvPr/>
          </p:nvSpPr>
          <p:spPr>
            <a:xfrm>
              <a:off x="2726356" y="2667807"/>
              <a:ext cx="2582" cy="99322"/>
            </a:xfrm>
            <a:custGeom>
              <a:rect b="b" l="l" r="r" t="t"/>
              <a:pathLst>
                <a:path extrusionOk="0" h="18696" w="486">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67"/>
            <p:cNvSpPr/>
            <p:nvPr/>
          </p:nvSpPr>
          <p:spPr>
            <a:xfrm>
              <a:off x="2785174" y="2667796"/>
              <a:ext cx="287210" cy="99333"/>
            </a:xfrm>
            <a:custGeom>
              <a:rect b="b" l="l" r="r" t="t"/>
              <a:pathLst>
                <a:path extrusionOk="0" h="18698" w="54063">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67"/>
            <p:cNvSpPr/>
            <p:nvPr/>
          </p:nvSpPr>
          <p:spPr>
            <a:xfrm>
              <a:off x="2382892" y="2667796"/>
              <a:ext cx="287226" cy="99333"/>
            </a:xfrm>
            <a:custGeom>
              <a:rect b="b" l="l" r="r" t="t"/>
              <a:pathLst>
                <a:path extrusionOk="0" h="18698" w="54066">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67"/>
            <p:cNvSpPr/>
            <p:nvPr/>
          </p:nvSpPr>
          <p:spPr>
            <a:xfrm>
              <a:off x="2596756" y="2428317"/>
              <a:ext cx="261784" cy="212447"/>
            </a:xfrm>
            <a:custGeom>
              <a:rect b="b" l="l" r="r" t="t"/>
              <a:pathLst>
                <a:path extrusionOk="0" h="39990" w="49277">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67"/>
            <p:cNvSpPr/>
            <p:nvPr/>
          </p:nvSpPr>
          <p:spPr>
            <a:xfrm>
              <a:off x="2940204" y="2428317"/>
              <a:ext cx="261795" cy="212447"/>
            </a:xfrm>
            <a:custGeom>
              <a:rect b="b" l="l" r="r" t="t"/>
              <a:pathLst>
                <a:path extrusionOk="0" h="39990" w="49279">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67"/>
            <p:cNvSpPr/>
            <p:nvPr/>
          </p:nvSpPr>
          <p:spPr>
            <a:xfrm>
              <a:off x="2253298" y="2428317"/>
              <a:ext cx="261795" cy="212447"/>
            </a:xfrm>
            <a:custGeom>
              <a:rect b="b" l="l" r="r" t="t"/>
              <a:pathLst>
                <a:path extrusionOk="0" h="39990" w="49279">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67"/>
            <p:cNvSpPr/>
            <p:nvPr/>
          </p:nvSpPr>
          <p:spPr>
            <a:xfrm>
              <a:off x="2718685" y="2660136"/>
              <a:ext cx="17919" cy="17919"/>
            </a:xfrm>
            <a:custGeom>
              <a:rect b="b" l="l" r="r" t="t"/>
              <a:pathLst>
                <a:path extrusionOk="0" h="3373" w="3373">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67"/>
            <p:cNvSpPr/>
            <p:nvPr/>
          </p:nvSpPr>
          <p:spPr>
            <a:xfrm>
              <a:off x="3062128" y="2660136"/>
              <a:ext cx="17924" cy="17919"/>
            </a:xfrm>
            <a:custGeom>
              <a:rect b="b" l="l" r="r" t="t"/>
              <a:pathLst>
                <a:path extrusionOk="0" h="3373" w="3374">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67"/>
            <p:cNvSpPr/>
            <p:nvPr/>
          </p:nvSpPr>
          <p:spPr>
            <a:xfrm>
              <a:off x="2375226" y="2660136"/>
              <a:ext cx="17924" cy="17919"/>
            </a:xfrm>
            <a:custGeom>
              <a:rect b="b" l="l" r="r" t="t"/>
              <a:pathLst>
                <a:path extrusionOk="0" h="3373" w="3374">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67"/>
            <p:cNvSpPr/>
            <p:nvPr/>
          </p:nvSpPr>
          <p:spPr>
            <a:xfrm>
              <a:off x="2718685" y="2756878"/>
              <a:ext cx="17919" cy="17919"/>
            </a:xfrm>
            <a:custGeom>
              <a:rect b="b" l="l" r="r" t="t"/>
              <a:pathLst>
                <a:path extrusionOk="0" h="3373" w="3373">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67"/>
            <p:cNvSpPr/>
            <p:nvPr/>
          </p:nvSpPr>
          <p:spPr>
            <a:xfrm>
              <a:off x="2777509" y="2756878"/>
              <a:ext cx="17914" cy="17919"/>
            </a:xfrm>
            <a:custGeom>
              <a:rect b="b" l="l" r="r" t="t"/>
              <a:pathLst>
                <a:path extrusionOk="0" h="3373" w="3372">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67"/>
            <p:cNvSpPr/>
            <p:nvPr/>
          </p:nvSpPr>
          <p:spPr>
            <a:xfrm>
              <a:off x="2659856" y="2756878"/>
              <a:ext cx="17914" cy="17919"/>
            </a:xfrm>
            <a:custGeom>
              <a:rect b="b" l="l" r="r" t="t"/>
              <a:pathLst>
                <a:path extrusionOk="0" h="3373" w="3372">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67"/>
            <p:cNvSpPr/>
            <p:nvPr/>
          </p:nvSpPr>
          <p:spPr>
            <a:xfrm>
              <a:off x="2301024" y="2533889"/>
              <a:ext cx="163753" cy="1291"/>
            </a:xfrm>
            <a:custGeom>
              <a:rect b="b" l="l" r="r" t="t"/>
              <a:pathLst>
                <a:path extrusionOk="0" h="243" w="30824">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67"/>
            <p:cNvSpPr/>
            <p:nvPr/>
          </p:nvSpPr>
          <p:spPr>
            <a:xfrm>
              <a:off x="2644918" y="2533889"/>
              <a:ext cx="163747" cy="1291"/>
            </a:xfrm>
            <a:custGeom>
              <a:rect b="b" l="l" r="r" t="t"/>
              <a:pathLst>
                <a:path extrusionOk="0" h="243" w="30823">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67"/>
            <p:cNvSpPr/>
            <p:nvPr/>
          </p:nvSpPr>
          <p:spPr>
            <a:xfrm>
              <a:off x="2990071" y="2533889"/>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67"/>
            <p:cNvSpPr/>
            <p:nvPr/>
          </p:nvSpPr>
          <p:spPr>
            <a:xfrm>
              <a:off x="2644918" y="3256825"/>
              <a:ext cx="163758" cy="1291"/>
            </a:xfrm>
            <a:custGeom>
              <a:rect b="b" l="l" r="r" t="t"/>
              <a:pathLst>
                <a:path extrusionOk="0" h="243" w="30825">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67"/>
            <p:cNvSpPr/>
            <p:nvPr/>
          </p:nvSpPr>
          <p:spPr>
            <a:xfrm>
              <a:off x="2301427" y="3256825"/>
              <a:ext cx="163758" cy="1291"/>
            </a:xfrm>
            <a:custGeom>
              <a:rect b="b" l="l" r="r" t="t"/>
              <a:pathLst>
                <a:path extrusionOk="0" h="243" w="30825">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67"/>
            <p:cNvSpPr/>
            <p:nvPr/>
          </p:nvSpPr>
          <p:spPr>
            <a:xfrm>
              <a:off x="2990102" y="3256847"/>
              <a:ext cx="163753" cy="1291"/>
            </a:xfrm>
            <a:custGeom>
              <a:rect b="b" l="l" r="r" t="t"/>
              <a:pathLst>
                <a:path extrusionOk="0" h="243" w="30824">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67"/>
            <p:cNvSpPr/>
            <p:nvPr/>
          </p:nvSpPr>
          <p:spPr>
            <a:xfrm>
              <a:off x="2833559" y="2761962"/>
              <a:ext cx="248503" cy="268106"/>
            </a:xfrm>
            <a:custGeom>
              <a:rect b="b" l="l" r="r" t="t"/>
              <a:pathLst>
                <a:path extrusionOk="0" h="50467" w="46777">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194" name="Shape 8194"/>
        <p:cNvGrpSpPr/>
        <p:nvPr/>
      </p:nvGrpSpPr>
      <p:grpSpPr>
        <a:xfrm>
          <a:off x="0" y="0"/>
          <a:ext cx="0" cy="0"/>
          <a:chOff x="0" y="0"/>
          <a:chExt cx="0" cy="0"/>
        </a:xfrm>
      </p:grpSpPr>
      <p:grpSp>
        <p:nvGrpSpPr>
          <p:cNvPr id="8195" name="Google Shape;8195;p68"/>
          <p:cNvGrpSpPr/>
          <p:nvPr/>
        </p:nvGrpSpPr>
        <p:grpSpPr>
          <a:xfrm>
            <a:off x="3353582" y="1145627"/>
            <a:ext cx="2363393" cy="1017867"/>
            <a:chOff x="3292400" y="1219146"/>
            <a:chExt cx="2615240" cy="1110239"/>
          </a:xfrm>
        </p:grpSpPr>
        <p:sp>
          <p:nvSpPr>
            <p:cNvPr id="8196" name="Google Shape;8196;p68"/>
            <p:cNvSpPr/>
            <p:nvPr/>
          </p:nvSpPr>
          <p:spPr>
            <a:xfrm>
              <a:off x="3292400" y="1845763"/>
              <a:ext cx="370500" cy="478500"/>
            </a:xfrm>
            <a:prstGeom prst="round2DiagRect">
              <a:avLst>
                <a:gd fmla="val 16667" name="adj1"/>
                <a:gd fmla="val 0" name="adj2"/>
              </a:avLst>
            </a:prstGeom>
            <a:solidFill>
              <a:srgbClr val="ABBCC9"/>
            </a:solidFill>
            <a:ln>
              <a:noFill/>
            </a:ln>
          </p:spPr>
          <p:txBody>
            <a:bodyPr anchorCtr="0" anchor="ctr" bIns="0" lIns="0" spcFirstLastPara="1" rIns="0" wrap="square" tIns="0">
              <a:noAutofit/>
            </a:bodyPr>
            <a:lstStyle/>
            <a:p>
              <a:pPr indent="0" lvl="0" marL="0" rtl="0" algn="l">
                <a:spcBef>
                  <a:spcPts val="0"/>
                </a:spcBef>
                <a:spcAft>
                  <a:spcPts val="0"/>
                </a:spcAft>
                <a:buNone/>
              </a:pPr>
              <a:r>
                <a:t/>
              </a:r>
              <a:endParaRPr sz="200">
                <a:solidFill>
                  <a:srgbClr val="FFFFFF"/>
                </a:solidFill>
              </a:endParaRPr>
            </a:p>
          </p:txBody>
        </p:sp>
        <p:sp>
          <p:nvSpPr>
            <p:cNvPr id="8197" name="Google Shape;8197;p68"/>
            <p:cNvSpPr/>
            <p:nvPr/>
          </p:nvSpPr>
          <p:spPr>
            <a:xfrm>
              <a:off x="3292400" y="1314860"/>
              <a:ext cx="370500" cy="478500"/>
            </a:xfrm>
            <a:prstGeom prst="round2DiagRect">
              <a:avLst>
                <a:gd fmla="val 16667" name="adj1"/>
                <a:gd fmla="val 0" name="adj2"/>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198" name="Google Shape;8198;p68"/>
            <p:cNvSpPr txBox="1"/>
            <p:nvPr/>
          </p:nvSpPr>
          <p:spPr>
            <a:xfrm flipH="1">
              <a:off x="3678794" y="1219157"/>
              <a:ext cx="3705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JANUARY</a:t>
              </a:r>
              <a:endParaRPr sz="200">
                <a:solidFill>
                  <a:srgbClr val="FFFFFF"/>
                </a:solidFill>
              </a:endParaRPr>
            </a:p>
          </p:txBody>
        </p:sp>
        <p:sp>
          <p:nvSpPr>
            <p:cNvPr id="8199" name="Google Shape;8199;p68"/>
            <p:cNvSpPr txBox="1"/>
            <p:nvPr/>
          </p:nvSpPr>
          <p:spPr>
            <a:xfrm flipH="1">
              <a:off x="4051671" y="1219146"/>
              <a:ext cx="4014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FEBRUARY</a:t>
              </a:r>
              <a:endParaRPr sz="200">
                <a:solidFill>
                  <a:srgbClr val="FFFFFF"/>
                </a:solidFill>
              </a:endParaRPr>
            </a:p>
          </p:txBody>
        </p:sp>
        <p:sp>
          <p:nvSpPr>
            <p:cNvPr id="8200" name="Google Shape;8200;p68"/>
            <p:cNvSpPr txBox="1"/>
            <p:nvPr/>
          </p:nvSpPr>
          <p:spPr>
            <a:xfrm flipH="1">
              <a:off x="4453057" y="1219146"/>
              <a:ext cx="3480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MARCH</a:t>
              </a:r>
              <a:endParaRPr sz="200">
                <a:solidFill>
                  <a:srgbClr val="FFFFFF"/>
                </a:solidFill>
              </a:endParaRPr>
            </a:p>
          </p:txBody>
        </p:sp>
        <p:sp>
          <p:nvSpPr>
            <p:cNvPr id="8201" name="Google Shape;8201;p68"/>
            <p:cNvSpPr txBox="1"/>
            <p:nvPr/>
          </p:nvSpPr>
          <p:spPr>
            <a:xfrm flipH="1">
              <a:off x="4831790"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APRIL</a:t>
              </a:r>
              <a:endParaRPr sz="200">
                <a:solidFill>
                  <a:srgbClr val="FFFFFF"/>
                </a:solidFill>
              </a:endParaRPr>
            </a:p>
          </p:txBody>
        </p:sp>
        <p:sp>
          <p:nvSpPr>
            <p:cNvPr id="8202" name="Google Shape;8202;p68"/>
            <p:cNvSpPr txBox="1"/>
            <p:nvPr/>
          </p:nvSpPr>
          <p:spPr>
            <a:xfrm flipH="1">
              <a:off x="5186134"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MAY</a:t>
              </a:r>
              <a:endParaRPr sz="200">
                <a:solidFill>
                  <a:srgbClr val="FFFFFF"/>
                </a:solidFill>
              </a:endParaRPr>
            </a:p>
          </p:txBody>
        </p:sp>
        <p:sp>
          <p:nvSpPr>
            <p:cNvPr id="8203" name="Google Shape;8203;p68"/>
            <p:cNvSpPr txBox="1"/>
            <p:nvPr/>
          </p:nvSpPr>
          <p:spPr>
            <a:xfrm flipH="1">
              <a:off x="5562148" y="1219155"/>
              <a:ext cx="313200" cy="84300"/>
            </a:xfrm>
            <a:prstGeom prst="rect">
              <a:avLst/>
            </a:prstGeom>
            <a:noFill/>
            <a:ln>
              <a:noFill/>
            </a:ln>
          </p:spPr>
          <p:txBody>
            <a:bodyPr anchorCtr="0" anchor="t" bIns="0" lIns="0" spcFirstLastPara="1" rIns="0" wrap="square" tIns="0">
              <a:noAutofit/>
            </a:bodyPr>
            <a:lstStyle/>
            <a:p>
              <a:pPr indent="0" lvl="0" marL="0" rtl="0" algn="ctr">
                <a:spcBef>
                  <a:spcPts val="0"/>
                </a:spcBef>
                <a:spcAft>
                  <a:spcPts val="1600"/>
                </a:spcAft>
                <a:buNone/>
              </a:pPr>
              <a:r>
                <a:rPr lang="en" sz="200">
                  <a:solidFill>
                    <a:srgbClr val="FFFFFF"/>
                  </a:solidFill>
                </a:rPr>
                <a:t>JUNE</a:t>
              </a:r>
              <a:endParaRPr sz="200">
                <a:solidFill>
                  <a:srgbClr val="FFFFFF"/>
                </a:solidFill>
              </a:endParaRPr>
            </a:p>
          </p:txBody>
        </p:sp>
        <p:sp>
          <p:nvSpPr>
            <p:cNvPr id="8204" name="Google Shape;8204;p68"/>
            <p:cNvSpPr txBox="1"/>
            <p:nvPr/>
          </p:nvSpPr>
          <p:spPr>
            <a:xfrm flipH="1">
              <a:off x="3338153" y="1379250"/>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1</a:t>
              </a:r>
              <a:endParaRPr sz="200">
                <a:solidFill>
                  <a:srgbClr val="FFFFFF"/>
                </a:solidFill>
              </a:endParaRPr>
            </a:p>
          </p:txBody>
        </p:sp>
        <p:sp>
          <p:nvSpPr>
            <p:cNvPr id="8205" name="Google Shape;8205;p68"/>
            <p:cNvSpPr txBox="1"/>
            <p:nvPr/>
          </p:nvSpPr>
          <p:spPr>
            <a:xfrm flipH="1">
              <a:off x="3338156" y="1902299"/>
              <a:ext cx="279000" cy="96600"/>
            </a:xfrm>
            <a:prstGeom prst="rect">
              <a:avLst/>
            </a:prstGeom>
            <a:noFill/>
            <a:ln>
              <a:noFill/>
            </a:ln>
          </p:spPr>
          <p:txBody>
            <a:bodyPr anchorCtr="0" anchor="t" bIns="0" lIns="0" spcFirstLastPara="1" rIns="0" wrap="square" tIns="0">
              <a:noAutofit/>
            </a:bodyPr>
            <a:lstStyle/>
            <a:p>
              <a:pPr indent="0" lvl="0" marL="0" rtl="0" algn="r">
                <a:spcBef>
                  <a:spcPts val="0"/>
                </a:spcBef>
                <a:spcAft>
                  <a:spcPts val="1600"/>
                </a:spcAft>
                <a:buNone/>
              </a:pPr>
              <a:r>
                <a:rPr lang="en" sz="200">
                  <a:solidFill>
                    <a:srgbClr val="FFFFFF"/>
                  </a:solidFill>
                </a:rPr>
                <a:t>PHASE 2</a:t>
              </a:r>
              <a:endParaRPr sz="200">
                <a:solidFill>
                  <a:srgbClr val="FFFFFF"/>
                </a:solidFill>
              </a:endParaRPr>
            </a:p>
          </p:txBody>
        </p:sp>
        <p:sp>
          <p:nvSpPr>
            <p:cNvPr id="8206" name="Google Shape;8206;p68"/>
            <p:cNvSpPr txBox="1"/>
            <p:nvPr/>
          </p:nvSpPr>
          <p:spPr>
            <a:xfrm flipH="1">
              <a:off x="3344522" y="1537172"/>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07" name="Google Shape;8207;p68"/>
            <p:cNvSpPr txBox="1"/>
            <p:nvPr/>
          </p:nvSpPr>
          <p:spPr>
            <a:xfrm flipH="1">
              <a:off x="3344522" y="1713877"/>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8208" name="Google Shape;8208;p68"/>
            <p:cNvSpPr txBox="1"/>
            <p:nvPr/>
          </p:nvSpPr>
          <p:spPr>
            <a:xfrm flipH="1">
              <a:off x="3344522" y="2079003"/>
              <a:ext cx="262200" cy="966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8209" name="Google Shape;8209;p68"/>
            <p:cNvSpPr txBox="1"/>
            <p:nvPr/>
          </p:nvSpPr>
          <p:spPr>
            <a:xfrm flipH="1">
              <a:off x="3344527" y="2246885"/>
              <a:ext cx="262200" cy="82500"/>
            </a:xfrm>
            <a:prstGeom prst="rect">
              <a:avLst/>
            </a:prstGeom>
            <a:noFill/>
            <a:ln>
              <a:noFill/>
            </a:ln>
          </p:spPr>
          <p:txBody>
            <a:bodyPr anchorCtr="0" anchor="t" bIns="0" lIns="0" spcFirstLastPara="1" rIns="0" wrap="square" tIns="0">
              <a:noAutofit/>
            </a:bodyPr>
            <a:lstStyle/>
            <a:p>
              <a:pPr indent="0" lvl="0" marL="0" rtl="0" algn="r">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8210" name="Google Shape;8210;p68"/>
            <p:cNvGrpSpPr/>
            <p:nvPr/>
          </p:nvGrpSpPr>
          <p:grpSpPr>
            <a:xfrm>
              <a:off x="3748438" y="1378608"/>
              <a:ext cx="2159202" cy="903971"/>
              <a:chOff x="1683525" y="2179850"/>
              <a:chExt cx="4519050" cy="2134525"/>
            </a:xfrm>
          </p:grpSpPr>
          <p:sp>
            <p:nvSpPr>
              <p:cNvPr id="8211" name="Google Shape;8211;p68"/>
              <p:cNvSpPr/>
              <p:nvPr/>
            </p:nvSpPr>
            <p:spPr>
              <a:xfrm>
                <a:off x="1683525" y="2179850"/>
                <a:ext cx="4519050" cy="53925"/>
              </a:xfrm>
              <a:custGeom>
                <a:rect b="b" l="l" r="r" t="t"/>
                <a:pathLst>
                  <a:path extrusionOk="0" h="2157" w="180762">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2" name="Google Shape;8212;p68"/>
              <p:cNvSpPr/>
              <p:nvPr/>
            </p:nvSpPr>
            <p:spPr>
              <a:xfrm>
                <a:off x="1683525" y="2595975"/>
                <a:ext cx="4519050" cy="53900"/>
              </a:xfrm>
              <a:custGeom>
                <a:rect b="b" l="l" r="r" t="t"/>
                <a:pathLst>
                  <a:path extrusionOk="0" h="2156" w="180762">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3" name="Google Shape;8213;p68"/>
              <p:cNvSpPr/>
              <p:nvPr/>
            </p:nvSpPr>
            <p:spPr>
              <a:xfrm>
                <a:off x="1683525" y="3012100"/>
                <a:ext cx="4519050" cy="53900"/>
              </a:xfrm>
              <a:custGeom>
                <a:rect b="b" l="l" r="r" t="t"/>
                <a:pathLst>
                  <a:path extrusionOk="0" h="2156" w="180762">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4" name="Google Shape;8214;p68"/>
              <p:cNvSpPr/>
              <p:nvPr/>
            </p:nvSpPr>
            <p:spPr>
              <a:xfrm>
                <a:off x="1683525" y="3428225"/>
                <a:ext cx="4519050" cy="53900"/>
              </a:xfrm>
              <a:custGeom>
                <a:rect b="b" l="l" r="r" t="t"/>
                <a:pathLst>
                  <a:path extrusionOk="0" h="2156" w="180762">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5" name="Google Shape;8215;p68"/>
              <p:cNvSpPr/>
              <p:nvPr/>
            </p:nvSpPr>
            <p:spPr>
              <a:xfrm>
                <a:off x="1683525" y="3844350"/>
                <a:ext cx="4519050" cy="53900"/>
              </a:xfrm>
              <a:custGeom>
                <a:rect b="b" l="l" r="r" t="t"/>
                <a:pathLst>
                  <a:path extrusionOk="0" h="2156" w="180762">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6" name="Google Shape;8216;p68"/>
              <p:cNvSpPr/>
              <p:nvPr/>
            </p:nvSpPr>
            <p:spPr>
              <a:xfrm>
                <a:off x="1683525" y="4260475"/>
                <a:ext cx="4519050" cy="53900"/>
              </a:xfrm>
              <a:custGeom>
                <a:rect b="b" l="l" r="r" t="t"/>
                <a:pathLst>
                  <a:path extrusionOk="0" h="2156" w="180762">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7" name="Google Shape;8217;p68"/>
              <p:cNvSpPr/>
              <p:nvPr/>
            </p:nvSpPr>
            <p:spPr>
              <a:xfrm>
                <a:off x="1683525" y="2179850"/>
                <a:ext cx="921275" cy="53925"/>
              </a:xfrm>
              <a:custGeom>
                <a:rect b="b" l="l" r="r" t="t"/>
                <a:pathLst>
                  <a:path extrusionOk="0" h="2157" w="36851">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8" name="Google Shape;8218;p68"/>
              <p:cNvSpPr/>
              <p:nvPr/>
            </p:nvSpPr>
            <p:spPr>
              <a:xfrm>
                <a:off x="2166625" y="2595975"/>
                <a:ext cx="2036900" cy="53900"/>
              </a:xfrm>
              <a:custGeom>
                <a:rect b="b" l="l" r="r" t="t"/>
                <a:pathLst>
                  <a:path extrusionOk="0" h="2156" w="81476">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19" name="Google Shape;8219;p68"/>
              <p:cNvSpPr/>
              <p:nvPr/>
            </p:nvSpPr>
            <p:spPr>
              <a:xfrm>
                <a:off x="2808675" y="3012100"/>
                <a:ext cx="1082000" cy="53900"/>
              </a:xfrm>
              <a:custGeom>
                <a:rect b="b" l="l" r="r" t="t"/>
                <a:pathLst>
                  <a:path extrusionOk="0" h="2156" w="4328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0" name="Google Shape;8220;p68"/>
              <p:cNvSpPr/>
              <p:nvPr/>
            </p:nvSpPr>
            <p:spPr>
              <a:xfrm>
                <a:off x="2942925" y="3428225"/>
                <a:ext cx="2044925" cy="53900"/>
              </a:xfrm>
              <a:custGeom>
                <a:rect b="b" l="l" r="r" t="t"/>
                <a:pathLst>
                  <a:path extrusionOk="0" h="2156" w="81797">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1" name="Google Shape;8221;p68"/>
              <p:cNvSpPr/>
              <p:nvPr/>
            </p:nvSpPr>
            <p:spPr>
              <a:xfrm>
                <a:off x="3933825" y="3844350"/>
                <a:ext cx="1650825" cy="53900"/>
              </a:xfrm>
              <a:custGeom>
                <a:rect b="b" l="l" r="r" t="t"/>
                <a:pathLst>
                  <a:path extrusionOk="0" h="2156" w="66033">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sp>
            <p:nvSpPr>
              <p:cNvPr id="8222" name="Google Shape;8222;p68"/>
              <p:cNvSpPr/>
              <p:nvPr/>
            </p:nvSpPr>
            <p:spPr>
              <a:xfrm>
                <a:off x="5058950" y="4260775"/>
                <a:ext cx="1143625" cy="53600"/>
              </a:xfrm>
              <a:custGeom>
                <a:rect b="b" l="l" r="r" t="t"/>
                <a:pathLst>
                  <a:path extrusionOk="0" h="2144" w="45745">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solidFill>
                    <a:srgbClr val="FFFFFF"/>
                  </a:solidFill>
                </a:endParaRPr>
              </a:p>
            </p:txBody>
          </p:sp>
        </p:grpSp>
      </p:grpSp>
      <p:graphicFrame>
        <p:nvGraphicFramePr>
          <p:cNvPr id="8223" name="Google Shape;8223;p68"/>
          <p:cNvGraphicFramePr/>
          <p:nvPr/>
        </p:nvGraphicFramePr>
        <p:xfrm>
          <a:off x="5949675" y="2323100"/>
          <a:ext cx="3000000" cy="3000000"/>
        </p:xfrm>
        <a:graphic>
          <a:graphicData uri="http://schemas.openxmlformats.org/drawingml/2006/table">
            <a:tbl>
              <a:tblPr>
                <a:noFill/>
                <a:tableStyleId>{1150750E-44FE-46B3-AE30-E15DFF8DD177}</a:tableStyleId>
              </a:tblPr>
              <a:tblGrid>
                <a:gridCol w="622825"/>
                <a:gridCol w="622825"/>
                <a:gridCol w="622825"/>
                <a:gridCol w="622825"/>
              </a:tblGrid>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solid"/>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CFD9E0"/>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E3E9ED"/>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869FB2"/>
                    </a:solidFill>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r>
              <a:tr h="217150">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19050">
                      <a:solidFill>
                        <a:srgbClr val="E1E7EC"/>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tcPr>
                </a:tc>
                <a:tc>
                  <a:txBody>
                    <a:bodyPr/>
                    <a:lstStyle/>
                    <a:p>
                      <a:pPr indent="0" lvl="0" marL="0" rtl="0" algn="ctr">
                        <a:spcBef>
                          <a:spcPts val="0"/>
                        </a:spcBef>
                        <a:spcAft>
                          <a:spcPts val="0"/>
                        </a:spcAft>
                        <a:buNone/>
                      </a:pPr>
                      <a:r>
                        <a:t/>
                      </a:r>
                      <a:endParaRPr b="1" sz="200">
                        <a:latin typeface="Amatic SC"/>
                        <a:ea typeface="Amatic SC"/>
                        <a:cs typeface="Amatic SC"/>
                        <a:sym typeface="Amatic SC"/>
                      </a:endParaRPr>
                    </a:p>
                  </a:txBody>
                  <a:tcPr marT="91425" marB="91425" marR="91425" marL="91425">
                    <a:lnL cap="flat" cmpd="sng" w="9525">
                      <a:solidFill>
                        <a:srgbClr val="E1E7EC">
                          <a:alpha val="0"/>
                        </a:srgbClr>
                      </a:solidFill>
                      <a:prstDash val="solid"/>
                      <a:round/>
                      <a:headEnd len="sm" w="sm" type="none"/>
                      <a:tailEnd len="sm" w="sm" type="none"/>
                    </a:lnL>
                    <a:lnR cap="flat" cmpd="sng" w="9525">
                      <a:solidFill>
                        <a:srgbClr val="E1E7EC">
                          <a:alpha val="0"/>
                        </a:srgbClr>
                      </a:solidFill>
                      <a:prstDash val="solid"/>
                      <a:round/>
                      <a:headEnd len="sm" w="sm" type="none"/>
                      <a:tailEnd len="sm" w="sm" type="none"/>
                    </a:lnR>
                    <a:lnT cap="flat" cmpd="sng" w="19050">
                      <a:solidFill>
                        <a:srgbClr val="E1E7EC"/>
                      </a:solidFill>
                      <a:prstDash val="dot"/>
                      <a:round/>
                      <a:headEnd len="sm" w="sm" type="none"/>
                      <a:tailEnd len="sm" w="sm" type="none"/>
                    </a:lnT>
                    <a:lnB cap="flat" cmpd="sng" w="19050">
                      <a:solidFill>
                        <a:srgbClr val="E1E7EC"/>
                      </a:solidFill>
                      <a:prstDash val="dot"/>
                      <a:round/>
                      <a:headEnd len="sm" w="sm" type="none"/>
                      <a:tailEnd len="sm" w="sm" type="none"/>
                    </a:lnB>
                    <a:solidFill>
                      <a:srgbClr val="7994A9">
                        <a:alpha val="64709"/>
                      </a:srgbClr>
                    </a:solidFill>
                  </a:tcPr>
                </a:tc>
              </a:tr>
            </a:tbl>
          </a:graphicData>
        </a:graphic>
      </p:graphicFrame>
      <p:grpSp>
        <p:nvGrpSpPr>
          <p:cNvPr id="8224" name="Google Shape;8224;p68"/>
          <p:cNvGrpSpPr/>
          <p:nvPr/>
        </p:nvGrpSpPr>
        <p:grpSpPr>
          <a:xfrm>
            <a:off x="5926924" y="3381697"/>
            <a:ext cx="2519825" cy="1001454"/>
            <a:chOff x="1906114" y="789980"/>
            <a:chExt cx="1487676" cy="606868"/>
          </a:xfrm>
        </p:grpSpPr>
        <p:cxnSp>
          <p:nvCxnSpPr>
            <p:cNvPr id="8225" name="Google Shape;8225;p68"/>
            <p:cNvCxnSpPr/>
            <p:nvPr/>
          </p:nvCxnSpPr>
          <p:spPr>
            <a:xfrm rot="10800000">
              <a:off x="2109981" y="1180903"/>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26" name="Google Shape;8226;p68"/>
            <p:cNvCxnSpPr/>
            <p:nvPr/>
          </p:nvCxnSpPr>
          <p:spPr>
            <a:xfrm rot="10800000">
              <a:off x="2109981" y="985080"/>
              <a:ext cx="1280400" cy="0"/>
            </a:xfrm>
            <a:prstGeom prst="straightConnector1">
              <a:avLst/>
            </a:prstGeom>
            <a:noFill/>
            <a:ln cap="flat" cmpd="sng" w="9525">
              <a:solidFill>
                <a:srgbClr val="B3C3CE"/>
              </a:solidFill>
              <a:prstDash val="solid"/>
              <a:round/>
              <a:headEnd len="med" w="med" type="none"/>
              <a:tailEnd len="med" w="med" type="none"/>
            </a:ln>
          </p:spPr>
        </p:cxnSp>
        <p:cxnSp>
          <p:nvCxnSpPr>
            <p:cNvPr id="8227" name="Google Shape;8227;p68"/>
            <p:cNvCxnSpPr/>
            <p:nvPr/>
          </p:nvCxnSpPr>
          <p:spPr>
            <a:xfrm rot="10800000">
              <a:off x="2109981" y="1376729"/>
              <a:ext cx="1280400" cy="0"/>
            </a:xfrm>
            <a:prstGeom prst="straightConnector1">
              <a:avLst/>
            </a:prstGeom>
            <a:noFill/>
            <a:ln cap="flat" cmpd="sng" w="9525">
              <a:solidFill>
                <a:srgbClr val="B3C3CE"/>
              </a:solidFill>
              <a:prstDash val="solid"/>
              <a:round/>
              <a:headEnd len="med" w="med" type="none"/>
              <a:tailEnd len="med" w="med" type="none"/>
            </a:ln>
          </p:spPr>
        </p:cxnSp>
        <p:sp>
          <p:nvSpPr>
            <p:cNvPr id="8228" name="Google Shape;8228;p68"/>
            <p:cNvSpPr txBox="1"/>
            <p:nvPr/>
          </p:nvSpPr>
          <p:spPr>
            <a:xfrm flipH="1">
              <a:off x="210971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JANUARY</a:t>
              </a:r>
              <a:endParaRPr sz="300">
                <a:solidFill>
                  <a:srgbClr val="E3E9ED"/>
                </a:solidFill>
              </a:endParaRPr>
            </a:p>
          </p:txBody>
        </p:sp>
        <p:sp>
          <p:nvSpPr>
            <p:cNvPr id="8229" name="Google Shape;8229;p68"/>
            <p:cNvSpPr txBox="1"/>
            <p:nvPr/>
          </p:nvSpPr>
          <p:spPr>
            <a:xfrm flipH="1">
              <a:off x="2434275" y="789980"/>
              <a:ext cx="2892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FEBRUARY</a:t>
              </a:r>
              <a:endParaRPr sz="300">
                <a:solidFill>
                  <a:srgbClr val="E3E9ED"/>
                </a:solidFill>
              </a:endParaRPr>
            </a:p>
          </p:txBody>
        </p:sp>
        <p:sp>
          <p:nvSpPr>
            <p:cNvPr id="8230" name="Google Shape;8230;p68"/>
            <p:cNvSpPr txBox="1"/>
            <p:nvPr/>
          </p:nvSpPr>
          <p:spPr>
            <a:xfrm flipH="1">
              <a:off x="2781049"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MARCH</a:t>
              </a:r>
              <a:endParaRPr sz="300">
                <a:solidFill>
                  <a:srgbClr val="E3E9ED"/>
                </a:solidFill>
              </a:endParaRPr>
            </a:p>
          </p:txBody>
        </p:sp>
        <p:sp>
          <p:nvSpPr>
            <p:cNvPr id="8231" name="Google Shape;8231;p68"/>
            <p:cNvSpPr txBox="1"/>
            <p:nvPr/>
          </p:nvSpPr>
          <p:spPr>
            <a:xfrm flipH="1">
              <a:off x="3112690" y="789981"/>
              <a:ext cx="281100" cy="107400"/>
            </a:xfrm>
            <a:prstGeom prst="rect">
              <a:avLst/>
            </a:prstGeom>
            <a:noFill/>
            <a:ln>
              <a:noFill/>
            </a:ln>
          </p:spPr>
          <p:txBody>
            <a:bodyPr anchorCtr="0" anchor="t" bIns="91425" lIns="91425" spcFirstLastPara="1" rIns="91425" wrap="square" tIns="91425">
              <a:noAutofit/>
            </a:bodyPr>
            <a:lstStyle/>
            <a:p>
              <a:pPr indent="0" lvl="0" marL="0" rtl="0" algn="ctr">
                <a:spcBef>
                  <a:spcPts val="0"/>
                </a:spcBef>
                <a:spcAft>
                  <a:spcPts val="1600"/>
                </a:spcAft>
                <a:buNone/>
              </a:pPr>
              <a:r>
                <a:rPr lang="en" sz="300">
                  <a:solidFill>
                    <a:srgbClr val="E3E9ED"/>
                  </a:solidFill>
                </a:rPr>
                <a:t>APRIL</a:t>
              </a:r>
              <a:endParaRPr sz="300">
                <a:solidFill>
                  <a:srgbClr val="E3E9ED"/>
                </a:solidFill>
              </a:endParaRPr>
            </a:p>
          </p:txBody>
        </p:sp>
        <p:sp>
          <p:nvSpPr>
            <p:cNvPr id="8232" name="Google Shape;8232;p68"/>
            <p:cNvSpPr/>
            <p:nvPr/>
          </p:nvSpPr>
          <p:spPr>
            <a:xfrm>
              <a:off x="2105681" y="964326"/>
              <a:ext cx="2892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68"/>
            <p:cNvSpPr/>
            <p:nvPr/>
          </p:nvSpPr>
          <p:spPr>
            <a:xfrm>
              <a:off x="2109515" y="1159286"/>
              <a:ext cx="280200" cy="42600"/>
            </a:xfrm>
            <a:prstGeom prst="rect">
              <a:avLst/>
            </a:prstGeom>
            <a:solidFill>
              <a:srgbClr val="EEEE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68"/>
            <p:cNvSpPr/>
            <p:nvPr/>
          </p:nvSpPr>
          <p:spPr>
            <a:xfrm>
              <a:off x="2753389" y="1353677"/>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68"/>
            <p:cNvSpPr/>
            <p:nvPr/>
          </p:nvSpPr>
          <p:spPr>
            <a:xfrm>
              <a:off x="2105681" y="1159287"/>
              <a:ext cx="2892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68"/>
            <p:cNvSpPr/>
            <p:nvPr/>
          </p:nvSpPr>
          <p:spPr>
            <a:xfrm>
              <a:off x="2412005" y="1354248"/>
              <a:ext cx="325500" cy="426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68"/>
            <p:cNvSpPr/>
            <p:nvPr/>
          </p:nvSpPr>
          <p:spPr>
            <a:xfrm>
              <a:off x="2410087"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68"/>
            <p:cNvSpPr txBox="1"/>
            <p:nvPr/>
          </p:nvSpPr>
          <p:spPr>
            <a:xfrm flipH="1">
              <a:off x="1906114" y="918164"/>
              <a:ext cx="203400" cy="106500"/>
            </a:xfrm>
            <a:prstGeom prst="rect">
              <a:avLst/>
            </a:prstGeom>
            <a:noFill/>
            <a:ln>
              <a:noFill/>
            </a:ln>
          </p:spPr>
          <p:txBody>
            <a:bodyPr anchorCtr="0" anchor="t" bIns="91425" lIns="91425" spcFirstLastPara="1" rIns="91425" wrap="square" tIns="91425">
              <a:noAutofit/>
            </a:bodyPr>
            <a:lstStyle/>
            <a:p>
              <a:pPr indent="0" lvl="0" marL="0" rtl="0" algn="r">
                <a:spcBef>
                  <a:spcPts val="0"/>
                </a:spcBef>
                <a:spcAft>
                  <a:spcPts val="1600"/>
                </a:spcAft>
                <a:buNone/>
              </a:pPr>
              <a:r>
                <a:rPr lang="en" sz="300">
                  <a:solidFill>
                    <a:srgbClr val="E3E9ED"/>
                  </a:solidFill>
                </a:rPr>
                <a:t>PHASE 1</a:t>
              </a:r>
              <a:endParaRPr sz="300">
                <a:solidFill>
                  <a:srgbClr val="E3E9ED"/>
                </a:solidFill>
              </a:endParaRPr>
            </a:p>
          </p:txBody>
        </p:sp>
        <p:sp>
          <p:nvSpPr>
            <p:cNvPr id="8239" name="Google Shape;8239;p68"/>
            <p:cNvSpPr txBox="1"/>
            <p:nvPr/>
          </p:nvSpPr>
          <p:spPr>
            <a:xfrm flipH="1">
              <a:off x="1919618" y="1113390"/>
              <a:ext cx="1899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8240" name="Google Shape;8240;p68"/>
            <p:cNvSpPr txBox="1"/>
            <p:nvPr/>
          </p:nvSpPr>
          <p:spPr>
            <a:xfrm flipH="1">
              <a:off x="1906118" y="1304527"/>
              <a:ext cx="203400" cy="912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8241" name="Google Shape;8241;p68"/>
            <p:cNvSpPr/>
            <p:nvPr/>
          </p:nvSpPr>
          <p:spPr>
            <a:xfrm>
              <a:off x="2750975" y="964961"/>
              <a:ext cx="325500" cy="426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42" name="Google Shape;8242;p68"/>
          <p:cNvGrpSpPr/>
          <p:nvPr/>
        </p:nvGrpSpPr>
        <p:grpSpPr>
          <a:xfrm>
            <a:off x="726399" y="1190655"/>
            <a:ext cx="2394370" cy="976502"/>
            <a:chOff x="749309" y="1112739"/>
            <a:chExt cx="2371603" cy="976502"/>
          </a:xfrm>
        </p:grpSpPr>
        <p:sp>
          <p:nvSpPr>
            <p:cNvPr id="8243" name="Google Shape;8243;p68"/>
            <p:cNvSpPr/>
            <p:nvPr/>
          </p:nvSpPr>
          <p:spPr>
            <a:xfrm>
              <a:off x="1092126"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68"/>
            <p:cNvSpPr/>
            <p:nvPr/>
          </p:nvSpPr>
          <p:spPr>
            <a:xfrm>
              <a:off x="1434943"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68"/>
            <p:cNvSpPr/>
            <p:nvPr/>
          </p:nvSpPr>
          <p:spPr>
            <a:xfrm>
              <a:off x="1777760"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68"/>
            <p:cNvSpPr/>
            <p:nvPr/>
          </p:nvSpPr>
          <p:spPr>
            <a:xfrm>
              <a:off x="2120578"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68"/>
            <p:cNvSpPr/>
            <p:nvPr/>
          </p:nvSpPr>
          <p:spPr>
            <a:xfrm>
              <a:off x="2463395"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68"/>
            <p:cNvSpPr/>
            <p:nvPr/>
          </p:nvSpPr>
          <p:spPr>
            <a:xfrm>
              <a:off x="2806212" y="111273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68"/>
            <p:cNvSpPr/>
            <p:nvPr/>
          </p:nvSpPr>
          <p:spPr>
            <a:xfrm>
              <a:off x="749309" y="136229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68"/>
            <p:cNvSpPr/>
            <p:nvPr/>
          </p:nvSpPr>
          <p:spPr>
            <a:xfrm>
              <a:off x="1092126"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68"/>
            <p:cNvSpPr/>
            <p:nvPr/>
          </p:nvSpPr>
          <p:spPr>
            <a:xfrm>
              <a:off x="1434943"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68"/>
            <p:cNvSpPr/>
            <p:nvPr/>
          </p:nvSpPr>
          <p:spPr>
            <a:xfrm>
              <a:off x="1777760"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68"/>
            <p:cNvSpPr/>
            <p:nvPr/>
          </p:nvSpPr>
          <p:spPr>
            <a:xfrm>
              <a:off x="2120578"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68"/>
            <p:cNvSpPr/>
            <p:nvPr/>
          </p:nvSpPr>
          <p:spPr>
            <a:xfrm>
              <a:off x="2463395"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68"/>
            <p:cNvSpPr/>
            <p:nvPr/>
          </p:nvSpPr>
          <p:spPr>
            <a:xfrm>
              <a:off x="2806212" y="136229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68"/>
            <p:cNvSpPr/>
            <p:nvPr/>
          </p:nvSpPr>
          <p:spPr>
            <a:xfrm>
              <a:off x="749309" y="161184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68"/>
            <p:cNvSpPr/>
            <p:nvPr/>
          </p:nvSpPr>
          <p:spPr>
            <a:xfrm>
              <a:off x="1092126"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68"/>
            <p:cNvSpPr/>
            <p:nvPr/>
          </p:nvSpPr>
          <p:spPr>
            <a:xfrm>
              <a:off x="1434943"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68"/>
            <p:cNvSpPr/>
            <p:nvPr/>
          </p:nvSpPr>
          <p:spPr>
            <a:xfrm>
              <a:off x="1777760"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68"/>
            <p:cNvSpPr/>
            <p:nvPr/>
          </p:nvSpPr>
          <p:spPr>
            <a:xfrm>
              <a:off x="2120578"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68"/>
            <p:cNvSpPr/>
            <p:nvPr/>
          </p:nvSpPr>
          <p:spPr>
            <a:xfrm>
              <a:off x="2463395"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68"/>
            <p:cNvSpPr/>
            <p:nvPr/>
          </p:nvSpPr>
          <p:spPr>
            <a:xfrm>
              <a:off x="2806212" y="1611849"/>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68"/>
            <p:cNvSpPr/>
            <p:nvPr/>
          </p:nvSpPr>
          <p:spPr>
            <a:xfrm>
              <a:off x="749309" y="1861404"/>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68"/>
            <p:cNvSpPr/>
            <p:nvPr/>
          </p:nvSpPr>
          <p:spPr>
            <a:xfrm>
              <a:off x="1092126"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68"/>
            <p:cNvSpPr/>
            <p:nvPr/>
          </p:nvSpPr>
          <p:spPr>
            <a:xfrm>
              <a:off x="1434943"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68"/>
            <p:cNvSpPr/>
            <p:nvPr/>
          </p:nvSpPr>
          <p:spPr>
            <a:xfrm>
              <a:off x="1777760"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68"/>
            <p:cNvSpPr/>
            <p:nvPr/>
          </p:nvSpPr>
          <p:spPr>
            <a:xfrm>
              <a:off x="2120578"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68"/>
            <p:cNvSpPr/>
            <p:nvPr/>
          </p:nvSpPr>
          <p:spPr>
            <a:xfrm>
              <a:off x="2463395"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68"/>
            <p:cNvSpPr/>
            <p:nvPr/>
          </p:nvSpPr>
          <p:spPr>
            <a:xfrm>
              <a:off x="2806212" y="1861404"/>
              <a:ext cx="314700" cy="2268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68"/>
            <p:cNvSpPr/>
            <p:nvPr/>
          </p:nvSpPr>
          <p:spPr>
            <a:xfrm>
              <a:off x="749309" y="1112739"/>
              <a:ext cx="314700" cy="226800"/>
            </a:xfrm>
            <a:prstGeom prst="rect">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68"/>
            <p:cNvSpPr/>
            <p:nvPr/>
          </p:nvSpPr>
          <p:spPr>
            <a:xfrm>
              <a:off x="1434877" y="1258345"/>
              <a:ext cx="16857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68"/>
            <p:cNvSpPr/>
            <p:nvPr/>
          </p:nvSpPr>
          <p:spPr>
            <a:xfrm>
              <a:off x="1777683" y="2010641"/>
              <a:ext cx="10002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68"/>
            <p:cNvSpPr/>
            <p:nvPr/>
          </p:nvSpPr>
          <p:spPr>
            <a:xfrm>
              <a:off x="1092070"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68"/>
            <p:cNvSpPr/>
            <p:nvPr/>
          </p:nvSpPr>
          <p:spPr>
            <a:xfrm>
              <a:off x="2463277" y="1759876"/>
              <a:ext cx="657600" cy="78600"/>
            </a:xfrm>
            <a:prstGeom prst="rect">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aphicFrame>
        <p:nvGraphicFramePr>
          <p:cNvPr id="8275" name="Google Shape;8275;p68"/>
          <p:cNvGraphicFramePr/>
          <p:nvPr/>
        </p:nvGraphicFramePr>
        <p:xfrm>
          <a:off x="5949700" y="1188950"/>
          <a:ext cx="3000000" cy="3000000"/>
        </p:xfrm>
        <a:graphic>
          <a:graphicData uri="http://schemas.openxmlformats.org/drawingml/2006/table">
            <a:tbl>
              <a:tblPr>
                <a:noFill/>
                <a:tableStyleId>{1150750E-44FE-46B3-AE30-E15DFF8DD177}</a:tableStyleId>
              </a:tblPr>
              <a:tblGrid>
                <a:gridCol w="622825"/>
                <a:gridCol w="622825"/>
                <a:gridCol w="622825"/>
                <a:gridCol w="622825"/>
              </a:tblGrid>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r h="32547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A5B7C5"/>
                    </a:solidFill>
                  </a:tcPr>
                </a:tc>
              </a:tr>
            </a:tbl>
          </a:graphicData>
        </a:graphic>
      </p:graphicFrame>
      <p:graphicFrame>
        <p:nvGraphicFramePr>
          <p:cNvPr id="8276" name="Google Shape;8276;p68"/>
          <p:cNvGraphicFramePr/>
          <p:nvPr/>
        </p:nvGraphicFramePr>
        <p:xfrm>
          <a:off x="3356413" y="2323100"/>
          <a:ext cx="3000000" cy="3000000"/>
        </p:xfrm>
        <a:graphic>
          <a:graphicData uri="http://schemas.openxmlformats.org/drawingml/2006/table">
            <a:tbl>
              <a:tblPr>
                <a:noFill/>
                <a:tableStyleId>{1150750E-44FE-46B3-AE30-E15DFF8DD177}</a:tableStyleId>
              </a:tblPr>
              <a:tblGrid>
                <a:gridCol w="590850"/>
                <a:gridCol w="590850"/>
                <a:gridCol w="590850"/>
                <a:gridCol w="590850"/>
              </a:tblGrid>
              <a:tr h="289525">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9525">
                      <a:solidFill>
                        <a:srgbClr val="0E2A47"/>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0E2A47"/>
                      </a:solidFill>
                      <a:prstDash val="solid"/>
                      <a:round/>
                      <a:headEnd len="sm" w="sm" type="none"/>
                      <a:tailEnd len="sm" w="sm" type="none"/>
                    </a:lnR>
                    <a:lnT cap="flat" cmpd="sng" w="19050">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5F819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9525">
                      <a:solidFill>
                        <a:srgbClr val="0E2A47"/>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89525">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9525">
                      <a:solidFill>
                        <a:srgbClr val="0E2A47"/>
                      </a:solidFill>
                      <a:prstDash val="solid"/>
                      <a:round/>
                      <a:headEnd len="sm" w="sm" type="none"/>
                      <a:tailEnd len="sm" w="sm" type="none"/>
                    </a:lnR>
                    <a:lnT cap="flat" cmpd="sng" w="9525">
                      <a:solidFill>
                        <a:srgbClr val="0E2A47"/>
                      </a:solidFill>
                      <a:prstDash val="solid"/>
                      <a:round/>
                      <a:headEnd len="sm" w="sm" type="none"/>
                      <a:tailEnd len="sm" w="sm" type="none"/>
                    </a:lnT>
                    <a:lnB cap="flat" cmpd="sng" w="9525">
                      <a:solidFill>
                        <a:srgbClr val="0E2A47"/>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9525">
                      <a:solidFill>
                        <a:srgbClr val="0E2A47"/>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277" name="Google Shape;8277;p68"/>
          <p:cNvGrpSpPr/>
          <p:nvPr/>
        </p:nvGrpSpPr>
        <p:grpSpPr>
          <a:xfrm>
            <a:off x="4100342" y="2709743"/>
            <a:ext cx="1517436" cy="74460"/>
            <a:chOff x="3980086" y="2804397"/>
            <a:chExt cx="1227600" cy="66900"/>
          </a:xfrm>
        </p:grpSpPr>
        <p:sp>
          <p:nvSpPr>
            <p:cNvPr id="8278" name="Google Shape;8278;p6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6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0" name="Google Shape;8280;p68"/>
          <p:cNvGrpSpPr/>
          <p:nvPr/>
        </p:nvGrpSpPr>
        <p:grpSpPr>
          <a:xfrm>
            <a:off x="4725406" y="3002330"/>
            <a:ext cx="892956" cy="74460"/>
            <a:chOff x="3980086" y="2804397"/>
            <a:chExt cx="1227600" cy="66900"/>
          </a:xfrm>
        </p:grpSpPr>
        <p:sp>
          <p:nvSpPr>
            <p:cNvPr id="8281" name="Google Shape;8281;p68"/>
            <p:cNvSpPr/>
            <p:nvPr/>
          </p:nvSpPr>
          <p:spPr>
            <a:xfrm flipH="1" rot="5400000">
              <a:off x="4560736" y="2223904"/>
              <a:ext cx="66300" cy="1227600"/>
            </a:xfrm>
            <a:prstGeom prst="round2SameRect">
              <a:avLst>
                <a:gd fmla="val 50000" name="adj1"/>
                <a:gd fmla="val 50000" name="adj2"/>
              </a:avLst>
            </a:pr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68"/>
            <p:cNvSpPr/>
            <p:nvPr/>
          </p:nvSpPr>
          <p:spPr>
            <a:xfrm flipH="1" rot="5400000">
              <a:off x="4086125" y="2698647"/>
              <a:ext cx="66900" cy="278400"/>
            </a:xfrm>
            <a:prstGeom prst="round2SameRect">
              <a:avLst>
                <a:gd fmla="val 50000" name="adj1"/>
                <a:gd fmla="val 50000" name="adj2"/>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83" name="Google Shape;8283;p68"/>
          <p:cNvGrpSpPr/>
          <p:nvPr/>
        </p:nvGrpSpPr>
        <p:grpSpPr>
          <a:xfrm>
            <a:off x="3358498" y="3361213"/>
            <a:ext cx="2363244" cy="1005943"/>
            <a:chOff x="3358415" y="3361302"/>
            <a:chExt cx="2363244" cy="1024695"/>
          </a:xfrm>
        </p:grpSpPr>
        <p:grpSp>
          <p:nvGrpSpPr>
            <p:cNvPr id="8284" name="Google Shape;8284;p68"/>
            <p:cNvGrpSpPr/>
            <p:nvPr/>
          </p:nvGrpSpPr>
          <p:grpSpPr>
            <a:xfrm>
              <a:off x="3358415" y="3361302"/>
              <a:ext cx="441300" cy="1024695"/>
              <a:chOff x="3358415" y="3361302"/>
              <a:chExt cx="441300" cy="1024695"/>
            </a:xfrm>
          </p:grpSpPr>
          <p:sp>
            <p:nvSpPr>
              <p:cNvPr id="8285" name="Google Shape;8285;p68"/>
              <p:cNvSpPr/>
              <p:nvPr/>
            </p:nvSpPr>
            <p:spPr>
              <a:xfrm>
                <a:off x="3358415"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68"/>
              <p:cNvSpPr/>
              <p:nvPr/>
            </p:nvSpPr>
            <p:spPr>
              <a:xfrm>
                <a:off x="3358415"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68"/>
              <p:cNvSpPr/>
              <p:nvPr/>
            </p:nvSpPr>
            <p:spPr>
              <a:xfrm>
                <a:off x="3358415"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68"/>
              <p:cNvSpPr/>
              <p:nvPr/>
            </p:nvSpPr>
            <p:spPr>
              <a:xfrm>
                <a:off x="3358415"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68"/>
              <p:cNvSpPr/>
              <p:nvPr/>
            </p:nvSpPr>
            <p:spPr>
              <a:xfrm>
                <a:off x="3358415"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68"/>
              <p:cNvSpPr/>
              <p:nvPr/>
            </p:nvSpPr>
            <p:spPr>
              <a:xfrm>
                <a:off x="3358415"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1" name="Google Shape;8291;p68"/>
            <p:cNvGrpSpPr/>
            <p:nvPr/>
          </p:nvGrpSpPr>
          <p:grpSpPr>
            <a:xfrm>
              <a:off x="3838901" y="3361302"/>
              <a:ext cx="441300" cy="1024695"/>
              <a:chOff x="3838901" y="3361302"/>
              <a:chExt cx="441300" cy="1024695"/>
            </a:xfrm>
          </p:grpSpPr>
          <p:sp>
            <p:nvSpPr>
              <p:cNvPr id="8292" name="Google Shape;8292;p68"/>
              <p:cNvSpPr/>
              <p:nvPr/>
            </p:nvSpPr>
            <p:spPr>
              <a:xfrm>
                <a:off x="3838901"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68"/>
              <p:cNvSpPr/>
              <p:nvPr/>
            </p:nvSpPr>
            <p:spPr>
              <a:xfrm>
                <a:off x="3838901"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68"/>
              <p:cNvSpPr/>
              <p:nvPr/>
            </p:nvSpPr>
            <p:spPr>
              <a:xfrm>
                <a:off x="3838901"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68"/>
              <p:cNvSpPr/>
              <p:nvPr/>
            </p:nvSpPr>
            <p:spPr>
              <a:xfrm>
                <a:off x="3838901"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68"/>
              <p:cNvSpPr/>
              <p:nvPr/>
            </p:nvSpPr>
            <p:spPr>
              <a:xfrm>
                <a:off x="3838901"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68"/>
              <p:cNvSpPr/>
              <p:nvPr/>
            </p:nvSpPr>
            <p:spPr>
              <a:xfrm>
                <a:off x="3838901"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298" name="Google Shape;8298;p68"/>
            <p:cNvGrpSpPr/>
            <p:nvPr/>
          </p:nvGrpSpPr>
          <p:grpSpPr>
            <a:xfrm>
              <a:off x="4319387" y="3361302"/>
              <a:ext cx="441300" cy="1024695"/>
              <a:chOff x="4319387" y="3361302"/>
              <a:chExt cx="441300" cy="1024695"/>
            </a:xfrm>
          </p:grpSpPr>
          <p:sp>
            <p:nvSpPr>
              <p:cNvPr id="8299" name="Google Shape;8299;p68"/>
              <p:cNvSpPr/>
              <p:nvPr/>
            </p:nvSpPr>
            <p:spPr>
              <a:xfrm>
                <a:off x="4319387"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68"/>
              <p:cNvSpPr/>
              <p:nvPr/>
            </p:nvSpPr>
            <p:spPr>
              <a:xfrm>
                <a:off x="4319387"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68"/>
              <p:cNvSpPr/>
              <p:nvPr/>
            </p:nvSpPr>
            <p:spPr>
              <a:xfrm>
                <a:off x="4319387"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68"/>
              <p:cNvSpPr/>
              <p:nvPr/>
            </p:nvSpPr>
            <p:spPr>
              <a:xfrm>
                <a:off x="4319387"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68"/>
              <p:cNvSpPr/>
              <p:nvPr/>
            </p:nvSpPr>
            <p:spPr>
              <a:xfrm>
                <a:off x="4319387"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68"/>
              <p:cNvSpPr/>
              <p:nvPr/>
            </p:nvSpPr>
            <p:spPr>
              <a:xfrm>
                <a:off x="4319387"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05" name="Google Shape;8305;p68"/>
            <p:cNvGrpSpPr/>
            <p:nvPr/>
          </p:nvGrpSpPr>
          <p:grpSpPr>
            <a:xfrm>
              <a:off x="4799873" y="3361302"/>
              <a:ext cx="441300" cy="1024695"/>
              <a:chOff x="4799873" y="3361302"/>
              <a:chExt cx="441300" cy="1024695"/>
            </a:xfrm>
          </p:grpSpPr>
          <p:sp>
            <p:nvSpPr>
              <p:cNvPr id="8306" name="Google Shape;8306;p68"/>
              <p:cNvSpPr/>
              <p:nvPr/>
            </p:nvSpPr>
            <p:spPr>
              <a:xfrm>
                <a:off x="4799873"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68"/>
              <p:cNvSpPr/>
              <p:nvPr/>
            </p:nvSpPr>
            <p:spPr>
              <a:xfrm>
                <a:off x="4799873"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68"/>
              <p:cNvSpPr/>
              <p:nvPr/>
            </p:nvSpPr>
            <p:spPr>
              <a:xfrm>
                <a:off x="4799873"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68"/>
              <p:cNvSpPr/>
              <p:nvPr/>
            </p:nvSpPr>
            <p:spPr>
              <a:xfrm>
                <a:off x="4799873"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68"/>
              <p:cNvSpPr/>
              <p:nvPr/>
            </p:nvSpPr>
            <p:spPr>
              <a:xfrm>
                <a:off x="4799873"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68"/>
              <p:cNvSpPr/>
              <p:nvPr/>
            </p:nvSpPr>
            <p:spPr>
              <a:xfrm>
                <a:off x="4799873"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12" name="Google Shape;8312;p68"/>
            <p:cNvGrpSpPr/>
            <p:nvPr/>
          </p:nvGrpSpPr>
          <p:grpSpPr>
            <a:xfrm>
              <a:off x="5280360" y="3361302"/>
              <a:ext cx="441300" cy="1024695"/>
              <a:chOff x="5280360" y="3361302"/>
              <a:chExt cx="441300" cy="1024695"/>
            </a:xfrm>
          </p:grpSpPr>
          <p:sp>
            <p:nvSpPr>
              <p:cNvPr id="8313" name="Google Shape;8313;p68"/>
              <p:cNvSpPr/>
              <p:nvPr/>
            </p:nvSpPr>
            <p:spPr>
              <a:xfrm>
                <a:off x="5280360" y="3361302"/>
                <a:ext cx="441300" cy="136500"/>
              </a:xfrm>
              <a:prstGeom prst="flowChartAlternateProcess">
                <a:avLst/>
              </a:pr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68"/>
              <p:cNvSpPr/>
              <p:nvPr/>
            </p:nvSpPr>
            <p:spPr>
              <a:xfrm>
                <a:off x="5280360" y="353894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68"/>
              <p:cNvSpPr/>
              <p:nvPr/>
            </p:nvSpPr>
            <p:spPr>
              <a:xfrm>
                <a:off x="5280360" y="3716591"/>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68"/>
              <p:cNvSpPr/>
              <p:nvPr/>
            </p:nvSpPr>
            <p:spPr>
              <a:xfrm>
                <a:off x="5280360" y="389423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68"/>
              <p:cNvSpPr/>
              <p:nvPr/>
            </p:nvSpPr>
            <p:spPr>
              <a:xfrm>
                <a:off x="5280360" y="4071866"/>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68"/>
              <p:cNvSpPr/>
              <p:nvPr/>
            </p:nvSpPr>
            <p:spPr>
              <a:xfrm>
                <a:off x="5280360" y="4249497"/>
                <a:ext cx="441300" cy="136500"/>
              </a:xfrm>
              <a:prstGeom prst="flowChartAlternateProcess">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aphicFrame>
        <p:nvGraphicFramePr>
          <p:cNvPr id="8319" name="Google Shape;8319;p68"/>
          <p:cNvGraphicFramePr/>
          <p:nvPr/>
        </p:nvGraphicFramePr>
        <p:xfrm>
          <a:off x="724925" y="2323100"/>
          <a:ext cx="3000000" cy="3000000"/>
        </p:xfrm>
        <a:graphic>
          <a:graphicData uri="http://schemas.openxmlformats.org/drawingml/2006/table">
            <a:tbl>
              <a:tblPr>
                <a:noFill/>
                <a:tableStyleId>{1150750E-44FE-46B3-AE30-E15DFF8DD177}</a:tableStyleId>
              </a:tblPr>
              <a:tblGrid>
                <a:gridCol w="600900"/>
                <a:gridCol w="600900"/>
                <a:gridCol w="600900"/>
                <a:gridCol w="600900"/>
              </a:tblGrid>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5F819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869FB1"/>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5B7C5"/>
                    </a:solidFill>
                  </a:tcPr>
                </a:tc>
              </a:tr>
              <a:tr h="293800">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7994A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c>
                  <a:txBody>
                    <a:bodyPr/>
                    <a:lstStyle/>
                    <a:p>
                      <a:pPr indent="0" lvl="0" marL="0" rtl="0" algn="l">
                        <a:spcBef>
                          <a:spcPts val="0"/>
                        </a:spcBef>
                        <a:spcAft>
                          <a:spcPts val="0"/>
                        </a:spcAft>
                        <a:buNone/>
                      </a:pPr>
                      <a:r>
                        <a:t/>
                      </a:r>
                      <a:endParaRPr sz="200"/>
                    </a:p>
                  </a:txBody>
                  <a:tcPr marT="91425" marB="91425" marR="91425" marL="91425">
                    <a:lnL cap="flat" cmpd="sng" w="19050">
                      <a:solidFill>
                        <a:srgbClr val="F2F2F2">
                          <a:alpha val="0"/>
                        </a:srgbClr>
                      </a:solidFill>
                      <a:prstDash val="solid"/>
                      <a:round/>
                      <a:headEnd len="sm" w="sm" type="none"/>
                      <a:tailEnd len="sm" w="sm" type="none"/>
                    </a:lnL>
                    <a:lnR cap="flat" cmpd="sng" w="19050">
                      <a:solidFill>
                        <a:srgbClr val="F2F2F2">
                          <a:alpha val="0"/>
                        </a:srgbClr>
                      </a:solidFill>
                      <a:prstDash val="solid"/>
                      <a:round/>
                      <a:headEnd len="sm" w="sm" type="none"/>
                      <a:tailEnd len="sm" w="sm" type="none"/>
                    </a:lnR>
                    <a:lnT cap="flat" cmpd="sng" w="19050">
                      <a:solidFill>
                        <a:srgbClr val="F2F2F2">
                          <a:alpha val="0"/>
                        </a:srgbClr>
                      </a:solidFill>
                      <a:prstDash val="solid"/>
                      <a:round/>
                      <a:headEnd len="sm" w="sm" type="none"/>
                      <a:tailEnd len="sm" w="sm" type="none"/>
                    </a:lnT>
                    <a:lnB cap="flat" cmpd="sng" w="19050">
                      <a:solidFill>
                        <a:srgbClr val="F2F2F2">
                          <a:alpha val="0"/>
                        </a:srgbClr>
                      </a:solidFill>
                      <a:prstDash val="solid"/>
                      <a:round/>
                      <a:headEnd len="sm" w="sm" type="none"/>
                      <a:tailEnd len="sm" w="sm" type="none"/>
                    </a:lnB>
                    <a:solidFill>
                      <a:srgbClr val="ABBCC9"/>
                    </a:solidFill>
                  </a:tcPr>
                </a:tc>
              </a:tr>
            </a:tbl>
          </a:graphicData>
        </a:graphic>
      </p:graphicFrame>
      <p:grpSp>
        <p:nvGrpSpPr>
          <p:cNvPr id="8320" name="Google Shape;8320;p68"/>
          <p:cNvGrpSpPr/>
          <p:nvPr/>
        </p:nvGrpSpPr>
        <p:grpSpPr>
          <a:xfrm>
            <a:off x="726450" y="3372825"/>
            <a:ext cx="2403614" cy="1005900"/>
            <a:chOff x="726450" y="3372825"/>
            <a:chExt cx="2403614" cy="1005900"/>
          </a:xfrm>
        </p:grpSpPr>
        <p:grpSp>
          <p:nvGrpSpPr>
            <p:cNvPr id="8321" name="Google Shape;8321;p68"/>
            <p:cNvGrpSpPr/>
            <p:nvPr/>
          </p:nvGrpSpPr>
          <p:grpSpPr>
            <a:xfrm>
              <a:off x="726450" y="3696000"/>
              <a:ext cx="2403614" cy="500898"/>
              <a:chOff x="726450" y="3696000"/>
              <a:chExt cx="2403614" cy="500898"/>
            </a:xfrm>
          </p:grpSpPr>
          <p:sp>
            <p:nvSpPr>
              <p:cNvPr id="8322" name="Google Shape;8322;p68"/>
              <p:cNvSpPr/>
              <p:nvPr/>
            </p:nvSpPr>
            <p:spPr>
              <a:xfrm>
                <a:off x="726450" y="3696000"/>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23" name="Google Shape;8323;p68"/>
              <p:cNvSpPr/>
              <p:nvPr/>
            </p:nvSpPr>
            <p:spPr>
              <a:xfrm>
                <a:off x="726464" y="4029798"/>
                <a:ext cx="2403600" cy="167100"/>
              </a:xfrm>
              <a:prstGeom prst="rec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24" name="Google Shape;8324;p68"/>
            <p:cNvGrpSpPr/>
            <p:nvPr/>
          </p:nvGrpSpPr>
          <p:grpSpPr>
            <a:xfrm>
              <a:off x="1348050" y="3372825"/>
              <a:ext cx="1720425" cy="1005900"/>
              <a:chOff x="1348050" y="3372825"/>
              <a:chExt cx="1720425" cy="1005900"/>
            </a:xfrm>
          </p:grpSpPr>
          <p:sp>
            <p:nvSpPr>
              <p:cNvPr id="8325" name="Google Shape;8325;p68"/>
              <p:cNvSpPr/>
              <p:nvPr/>
            </p:nvSpPr>
            <p:spPr>
              <a:xfrm>
                <a:off x="1348050"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26" name="Google Shape;8326;p68"/>
              <p:cNvSpPr/>
              <p:nvPr/>
            </p:nvSpPr>
            <p:spPr>
              <a:xfrm>
                <a:off x="1701356"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27" name="Google Shape;8327;p68"/>
              <p:cNvSpPr/>
              <p:nvPr/>
            </p:nvSpPr>
            <p:spPr>
              <a:xfrm>
                <a:off x="2054663"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28" name="Google Shape;8328;p68"/>
              <p:cNvSpPr/>
              <p:nvPr/>
            </p:nvSpPr>
            <p:spPr>
              <a:xfrm>
                <a:off x="2407969"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sp>
            <p:nvSpPr>
              <p:cNvPr id="8329" name="Google Shape;8329;p68"/>
              <p:cNvSpPr/>
              <p:nvPr/>
            </p:nvSpPr>
            <p:spPr>
              <a:xfrm>
                <a:off x="2761275" y="3372825"/>
                <a:ext cx="307200" cy="1005900"/>
              </a:xfrm>
              <a:prstGeom prst="rect">
                <a:avLst/>
              </a:prstGeom>
              <a:solidFill>
                <a:srgbClr val="869FB1"/>
              </a:solidFill>
              <a:ln cap="flat" cmpd="sng" w="19050">
                <a:solidFill>
                  <a:srgbClr val="0E2A47"/>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sz="200"/>
              </a:p>
            </p:txBody>
          </p:sp>
        </p:grpSp>
        <p:grpSp>
          <p:nvGrpSpPr>
            <p:cNvPr id="8330" name="Google Shape;8330;p68"/>
            <p:cNvGrpSpPr/>
            <p:nvPr/>
          </p:nvGrpSpPr>
          <p:grpSpPr>
            <a:xfrm>
              <a:off x="1455707" y="3731058"/>
              <a:ext cx="1491150" cy="417657"/>
              <a:chOff x="1455707" y="3731058"/>
              <a:chExt cx="1491150" cy="417657"/>
            </a:xfrm>
          </p:grpSpPr>
          <p:grpSp>
            <p:nvGrpSpPr>
              <p:cNvPr id="8331" name="Google Shape;8331;p68"/>
              <p:cNvGrpSpPr/>
              <p:nvPr/>
            </p:nvGrpSpPr>
            <p:grpSpPr>
              <a:xfrm>
                <a:off x="1472938" y="3745828"/>
                <a:ext cx="72126" cy="53788"/>
                <a:chOff x="1472938" y="3745828"/>
                <a:chExt cx="72126" cy="53788"/>
              </a:xfrm>
            </p:grpSpPr>
            <p:sp>
              <p:nvSpPr>
                <p:cNvPr id="8332" name="Google Shape;8332;p68"/>
                <p:cNvSpPr/>
                <p:nvPr/>
              </p:nvSpPr>
              <p:spPr>
                <a:xfrm>
                  <a:off x="1472938"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68"/>
                <p:cNvSpPr/>
                <p:nvPr/>
              </p:nvSpPr>
              <p:spPr>
                <a:xfrm>
                  <a:off x="1490853"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4" name="Google Shape;8334;p68"/>
              <p:cNvGrpSpPr/>
              <p:nvPr/>
            </p:nvGrpSpPr>
            <p:grpSpPr>
              <a:xfrm>
                <a:off x="1819181" y="4089633"/>
                <a:ext cx="72126" cy="53788"/>
                <a:chOff x="1819181" y="4089633"/>
                <a:chExt cx="72126" cy="53788"/>
              </a:xfrm>
            </p:grpSpPr>
            <p:sp>
              <p:nvSpPr>
                <p:cNvPr id="8335" name="Google Shape;8335;p68"/>
                <p:cNvSpPr/>
                <p:nvPr/>
              </p:nvSpPr>
              <p:spPr>
                <a:xfrm>
                  <a:off x="181918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68"/>
                <p:cNvSpPr/>
                <p:nvPr/>
              </p:nvSpPr>
              <p:spPr>
                <a:xfrm>
                  <a:off x="183709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37" name="Google Shape;8337;p68"/>
              <p:cNvGrpSpPr/>
              <p:nvPr/>
            </p:nvGrpSpPr>
            <p:grpSpPr>
              <a:xfrm>
                <a:off x="1455707" y="4084171"/>
                <a:ext cx="64321" cy="64544"/>
                <a:chOff x="1455707" y="4084171"/>
                <a:chExt cx="64321" cy="64544"/>
              </a:xfrm>
            </p:grpSpPr>
            <p:sp>
              <p:nvSpPr>
                <p:cNvPr id="8338" name="Google Shape;8338;p68"/>
                <p:cNvSpPr/>
                <p:nvPr/>
              </p:nvSpPr>
              <p:spPr>
                <a:xfrm>
                  <a:off x="1478676" y="408440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68"/>
                <p:cNvSpPr/>
                <p:nvPr/>
              </p:nvSpPr>
              <p:spPr>
                <a:xfrm>
                  <a:off x="1455707" y="408417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0" name="Google Shape;8340;p68"/>
              <p:cNvGrpSpPr/>
              <p:nvPr/>
            </p:nvGrpSpPr>
            <p:grpSpPr>
              <a:xfrm>
                <a:off x="1818610" y="3731058"/>
                <a:ext cx="64321" cy="64544"/>
                <a:chOff x="1818610" y="3731058"/>
                <a:chExt cx="64321" cy="64544"/>
              </a:xfrm>
            </p:grpSpPr>
            <p:sp>
              <p:nvSpPr>
                <p:cNvPr id="8341" name="Google Shape;8341;p68"/>
                <p:cNvSpPr/>
                <p:nvPr/>
              </p:nvSpPr>
              <p:spPr>
                <a:xfrm>
                  <a:off x="184157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68"/>
                <p:cNvSpPr/>
                <p:nvPr/>
              </p:nvSpPr>
              <p:spPr>
                <a:xfrm>
                  <a:off x="181861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3" name="Google Shape;8343;p68"/>
              <p:cNvGrpSpPr/>
              <p:nvPr/>
            </p:nvGrpSpPr>
            <p:grpSpPr>
              <a:xfrm>
                <a:off x="2172491" y="4089633"/>
                <a:ext cx="72126" cy="53788"/>
                <a:chOff x="2172491" y="4089633"/>
                <a:chExt cx="72126" cy="53788"/>
              </a:xfrm>
            </p:grpSpPr>
            <p:sp>
              <p:nvSpPr>
                <p:cNvPr id="8344" name="Google Shape;8344;p68"/>
                <p:cNvSpPr/>
                <p:nvPr/>
              </p:nvSpPr>
              <p:spPr>
                <a:xfrm>
                  <a:off x="2172491"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68"/>
                <p:cNvSpPr/>
                <p:nvPr/>
              </p:nvSpPr>
              <p:spPr>
                <a:xfrm>
                  <a:off x="2190406"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6" name="Google Shape;8346;p68"/>
              <p:cNvGrpSpPr/>
              <p:nvPr/>
            </p:nvGrpSpPr>
            <p:grpSpPr>
              <a:xfrm>
                <a:off x="2171920" y="3731058"/>
                <a:ext cx="64321" cy="64544"/>
                <a:chOff x="2171920" y="3731058"/>
                <a:chExt cx="64321" cy="64544"/>
              </a:xfrm>
            </p:grpSpPr>
            <p:sp>
              <p:nvSpPr>
                <p:cNvPr id="8347" name="Google Shape;8347;p68"/>
                <p:cNvSpPr/>
                <p:nvPr/>
              </p:nvSpPr>
              <p:spPr>
                <a:xfrm>
                  <a:off x="2194889"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68"/>
                <p:cNvSpPr/>
                <p:nvPr/>
              </p:nvSpPr>
              <p:spPr>
                <a:xfrm>
                  <a:off x="2171920"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49" name="Google Shape;8349;p68"/>
              <p:cNvGrpSpPr/>
              <p:nvPr/>
            </p:nvGrpSpPr>
            <p:grpSpPr>
              <a:xfrm>
                <a:off x="2874730" y="3745828"/>
                <a:ext cx="72126" cy="53788"/>
                <a:chOff x="2874730" y="3745828"/>
                <a:chExt cx="72126" cy="53788"/>
              </a:xfrm>
            </p:grpSpPr>
            <p:sp>
              <p:nvSpPr>
                <p:cNvPr id="8350" name="Google Shape;8350;p68"/>
                <p:cNvSpPr/>
                <p:nvPr/>
              </p:nvSpPr>
              <p:spPr>
                <a:xfrm>
                  <a:off x="2874730" y="3763820"/>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68"/>
                <p:cNvSpPr/>
                <p:nvPr/>
              </p:nvSpPr>
              <p:spPr>
                <a:xfrm>
                  <a:off x="2892645" y="3745828"/>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2" name="Google Shape;8352;p68"/>
              <p:cNvGrpSpPr/>
              <p:nvPr/>
            </p:nvGrpSpPr>
            <p:grpSpPr>
              <a:xfrm>
                <a:off x="2878589" y="4081481"/>
                <a:ext cx="64321" cy="64544"/>
                <a:chOff x="2878589" y="4081481"/>
                <a:chExt cx="64321" cy="64544"/>
              </a:xfrm>
            </p:grpSpPr>
            <p:sp>
              <p:nvSpPr>
                <p:cNvPr id="8353" name="Google Shape;8353;p68"/>
                <p:cNvSpPr/>
                <p:nvPr/>
              </p:nvSpPr>
              <p:spPr>
                <a:xfrm>
                  <a:off x="2901559" y="4081712"/>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68"/>
                <p:cNvSpPr/>
                <p:nvPr/>
              </p:nvSpPr>
              <p:spPr>
                <a:xfrm>
                  <a:off x="2878589" y="4081481"/>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5" name="Google Shape;8355;p68"/>
              <p:cNvGrpSpPr/>
              <p:nvPr/>
            </p:nvGrpSpPr>
            <p:grpSpPr>
              <a:xfrm>
                <a:off x="2525796" y="4089633"/>
                <a:ext cx="72126" cy="53788"/>
                <a:chOff x="2525796" y="4089633"/>
                <a:chExt cx="72126" cy="53788"/>
              </a:xfrm>
            </p:grpSpPr>
            <p:sp>
              <p:nvSpPr>
                <p:cNvPr id="8356" name="Google Shape;8356;p68"/>
                <p:cNvSpPr/>
                <p:nvPr/>
              </p:nvSpPr>
              <p:spPr>
                <a:xfrm>
                  <a:off x="2525796" y="4107625"/>
                  <a:ext cx="60030" cy="35796"/>
                </a:xfrm>
                <a:custGeom>
                  <a:rect b="b" l="l" r="r" t="t"/>
                  <a:pathLst>
                    <a:path extrusionOk="0" h="5567" w="9336">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68"/>
                <p:cNvSpPr/>
                <p:nvPr/>
              </p:nvSpPr>
              <p:spPr>
                <a:xfrm>
                  <a:off x="2543711" y="4089633"/>
                  <a:ext cx="54211" cy="34568"/>
                </a:xfrm>
                <a:custGeom>
                  <a:rect b="b" l="l" r="r" t="t"/>
                  <a:pathLst>
                    <a:path extrusionOk="0" h="5376" w="8431">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58" name="Google Shape;8358;p68"/>
              <p:cNvGrpSpPr/>
              <p:nvPr/>
            </p:nvGrpSpPr>
            <p:grpSpPr>
              <a:xfrm>
                <a:off x="2525225" y="3731058"/>
                <a:ext cx="64321" cy="64544"/>
                <a:chOff x="2525225" y="3731058"/>
                <a:chExt cx="64321" cy="64544"/>
              </a:xfrm>
            </p:grpSpPr>
            <p:sp>
              <p:nvSpPr>
                <p:cNvPr id="8359" name="Google Shape;8359;p68"/>
                <p:cNvSpPr/>
                <p:nvPr/>
              </p:nvSpPr>
              <p:spPr>
                <a:xfrm>
                  <a:off x="2548194" y="3731290"/>
                  <a:ext cx="41351" cy="64313"/>
                </a:xfrm>
                <a:custGeom>
                  <a:rect b="b" l="l" r="r" t="t"/>
                  <a:pathLst>
                    <a:path extrusionOk="0" h="10002" w="6431">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68"/>
                <p:cNvSpPr/>
                <p:nvPr/>
              </p:nvSpPr>
              <p:spPr>
                <a:xfrm>
                  <a:off x="2525225" y="3731058"/>
                  <a:ext cx="39512" cy="64165"/>
                </a:xfrm>
                <a:custGeom>
                  <a:rect b="b" l="l" r="r" t="t"/>
                  <a:pathLst>
                    <a:path extrusionOk="0" h="9979" w="6145">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364" name="Shape 8364"/>
        <p:cNvGrpSpPr/>
        <p:nvPr/>
      </p:nvGrpSpPr>
      <p:grpSpPr>
        <a:xfrm>
          <a:off x="0" y="0"/>
          <a:ext cx="0" cy="0"/>
          <a:chOff x="0" y="0"/>
          <a:chExt cx="0" cy="0"/>
        </a:xfrm>
      </p:grpSpPr>
      <p:grpSp>
        <p:nvGrpSpPr>
          <p:cNvPr id="8365" name="Google Shape;8365;p69"/>
          <p:cNvGrpSpPr/>
          <p:nvPr/>
        </p:nvGrpSpPr>
        <p:grpSpPr>
          <a:xfrm>
            <a:off x="732428" y="1171356"/>
            <a:ext cx="845921" cy="690752"/>
            <a:chOff x="732428" y="1198513"/>
            <a:chExt cx="845921" cy="690752"/>
          </a:xfrm>
        </p:grpSpPr>
        <p:grpSp>
          <p:nvGrpSpPr>
            <p:cNvPr id="8366" name="Google Shape;8366;p69"/>
            <p:cNvGrpSpPr/>
            <p:nvPr/>
          </p:nvGrpSpPr>
          <p:grpSpPr>
            <a:xfrm>
              <a:off x="823030" y="1198513"/>
              <a:ext cx="755319" cy="690752"/>
              <a:chOff x="823030" y="1198513"/>
              <a:chExt cx="755319" cy="690752"/>
            </a:xfrm>
          </p:grpSpPr>
          <p:sp>
            <p:nvSpPr>
              <p:cNvPr id="8367" name="Google Shape;8367;p69"/>
              <p:cNvSpPr/>
              <p:nvPr/>
            </p:nvSpPr>
            <p:spPr>
              <a:xfrm>
                <a:off x="823030" y="1198513"/>
                <a:ext cx="755319" cy="690752"/>
              </a:xfrm>
              <a:custGeom>
                <a:rect b="b" l="l" r="r" t="t"/>
                <a:pathLst>
                  <a:path extrusionOk="0" h="42771" w="46769">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69"/>
              <p:cNvSpPr/>
              <p:nvPr/>
            </p:nvSpPr>
            <p:spPr>
              <a:xfrm>
                <a:off x="1470047" y="1217877"/>
                <a:ext cx="88760" cy="88744"/>
              </a:xfrm>
              <a:custGeom>
                <a:rect b="b" l="l" r="r" t="t"/>
                <a:pathLst>
                  <a:path extrusionOk="0" h="5495" w="5496">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69" name="Google Shape;8369;p69"/>
            <p:cNvGrpSpPr/>
            <p:nvPr/>
          </p:nvGrpSpPr>
          <p:grpSpPr>
            <a:xfrm>
              <a:off x="732428" y="1239937"/>
              <a:ext cx="739912" cy="607886"/>
              <a:chOff x="732428" y="1239937"/>
              <a:chExt cx="739912" cy="607886"/>
            </a:xfrm>
          </p:grpSpPr>
          <p:sp>
            <p:nvSpPr>
              <p:cNvPr id="8370" name="Google Shape;8370;p69"/>
              <p:cNvSpPr/>
              <p:nvPr/>
            </p:nvSpPr>
            <p:spPr>
              <a:xfrm>
                <a:off x="732428" y="1239937"/>
                <a:ext cx="739912" cy="607886"/>
              </a:xfrm>
              <a:custGeom>
                <a:rect b="b" l="l" r="r" t="t"/>
                <a:pathLst>
                  <a:path extrusionOk="0" h="37640" w="45815">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69"/>
              <p:cNvSpPr/>
              <p:nvPr/>
            </p:nvSpPr>
            <p:spPr>
              <a:xfrm>
                <a:off x="751614" y="1735807"/>
                <a:ext cx="88760" cy="88744"/>
              </a:xfrm>
              <a:custGeom>
                <a:rect b="b" l="l" r="r" t="t"/>
                <a:pathLst>
                  <a:path extrusionOk="0" h="5495" w="5496">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2" name="Google Shape;8372;p69"/>
            <p:cNvGrpSpPr/>
            <p:nvPr/>
          </p:nvGrpSpPr>
          <p:grpSpPr>
            <a:xfrm>
              <a:off x="732428" y="1277018"/>
              <a:ext cx="702832" cy="533758"/>
              <a:chOff x="732428" y="1277018"/>
              <a:chExt cx="702832" cy="533758"/>
            </a:xfrm>
          </p:grpSpPr>
          <p:sp>
            <p:nvSpPr>
              <p:cNvPr id="8373" name="Google Shape;8373;p69"/>
              <p:cNvSpPr/>
              <p:nvPr/>
            </p:nvSpPr>
            <p:spPr>
              <a:xfrm>
                <a:off x="732428" y="1277018"/>
                <a:ext cx="702832" cy="533758"/>
              </a:xfrm>
              <a:custGeom>
                <a:rect b="b" l="l" r="r" t="t"/>
                <a:pathLst>
                  <a:path extrusionOk="0" h="33050" w="43519">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69"/>
              <p:cNvSpPr/>
              <p:nvPr/>
            </p:nvSpPr>
            <p:spPr>
              <a:xfrm>
                <a:off x="751695" y="1390407"/>
                <a:ext cx="88728" cy="88744"/>
              </a:xfrm>
              <a:custGeom>
                <a:rect b="b" l="l" r="r" t="t"/>
                <a:pathLst>
                  <a:path extrusionOk="0" h="5495" w="5494">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5" name="Google Shape;8375;p69"/>
            <p:cNvGrpSpPr/>
            <p:nvPr/>
          </p:nvGrpSpPr>
          <p:grpSpPr>
            <a:xfrm>
              <a:off x="931170" y="1306653"/>
              <a:ext cx="647179" cy="474455"/>
              <a:chOff x="931170" y="1306653"/>
              <a:chExt cx="647179" cy="474455"/>
            </a:xfrm>
          </p:grpSpPr>
          <p:sp>
            <p:nvSpPr>
              <p:cNvPr id="8376" name="Google Shape;8376;p69"/>
              <p:cNvSpPr/>
              <p:nvPr/>
            </p:nvSpPr>
            <p:spPr>
              <a:xfrm>
                <a:off x="931170" y="1306653"/>
                <a:ext cx="647179" cy="474455"/>
              </a:xfrm>
              <a:custGeom>
                <a:rect b="b" l="l" r="r" t="t"/>
                <a:pathLst>
                  <a:path extrusionOk="0" h="29378" w="40073">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69"/>
              <p:cNvSpPr/>
              <p:nvPr/>
            </p:nvSpPr>
            <p:spPr>
              <a:xfrm>
                <a:off x="1470047" y="1560806"/>
                <a:ext cx="88760" cy="88744"/>
              </a:xfrm>
              <a:custGeom>
                <a:rect b="b" l="l" r="r" t="t"/>
                <a:pathLst>
                  <a:path extrusionOk="0" h="5495" w="5496">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378" name="Google Shape;8378;p69"/>
            <p:cNvSpPr/>
            <p:nvPr/>
          </p:nvSpPr>
          <p:spPr>
            <a:xfrm>
              <a:off x="986565" y="1362064"/>
              <a:ext cx="363666" cy="363650"/>
            </a:xfrm>
            <a:custGeom>
              <a:rect b="b" l="l" r="r" t="t"/>
              <a:pathLst>
                <a:path extrusionOk="0" h="22517" w="22518">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379" name="Google Shape;8379;p69"/>
          <p:cNvGrpSpPr/>
          <p:nvPr/>
        </p:nvGrpSpPr>
        <p:grpSpPr>
          <a:xfrm>
            <a:off x="3964037" y="1171363"/>
            <a:ext cx="634656" cy="699982"/>
            <a:chOff x="5985650" y="2860025"/>
            <a:chExt cx="1396075" cy="1539775"/>
          </a:xfrm>
        </p:grpSpPr>
        <p:sp>
          <p:nvSpPr>
            <p:cNvPr id="8380" name="Google Shape;8380;p69"/>
            <p:cNvSpPr/>
            <p:nvPr/>
          </p:nvSpPr>
          <p:spPr>
            <a:xfrm>
              <a:off x="6655300" y="3128850"/>
              <a:ext cx="637150" cy="631950"/>
            </a:xfrm>
            <a:custGeom>
              <a:rect b="b" l="l" r="r" t="t"/>
              <a:pathLst>
                <a:path extrusionOk="0" h="25278" w="25486">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69"/>
            <p:cNvSpPr/>
            <p:nvPr/>
          </p:nvSpPr>
          <p:spPr>
            <a:xfrm>
              <a:off x="6673425" y="3771400"/>
              <a:ext cx="600850" cy="600800"/>
            </a:xfrm>
            <a:custGeom>
              <a:rect b="b" l="l" r="r" t="t"/>
              <a:pathLst>
                <a:path extrusionOk="0" h="24032" w="24034">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69"/>
            <p:cNvSpPr/>
            <p:nvPr/>
          </p:nvSpPr>
          <p:spPr>
            <a:xfrm>
              <a:off x="6073050" y="3509700"/>
              <a:ext cx="641725" cy="636800"/>
            </a:xfrm>
            <a:custGeom>
              <a:rect b="b" l="l" r="r" t="t"/>
              <a:pathLst>
                <a:path extrusionOk="0" h="25472" w="25669">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69"/>
            <p:cNvSpPr/>
            <p:nvPr/>
          </p:nvSpPr>
          <p:spPr>
            <a:xfrm>
              <a:off x="6124575" y="2917775"/>
              <a:ext cx="572575" cy="572525"/>
            </a:xfrm>
            <a:custGeom>
              <a:rect b="b" l="l" r="r" t="t"/>
              <a:pathLst>
                <a:path extrusionOk="0" h="22901" w="22903">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69"/>
            <p:cNvSpPr/>
            <p:nvPr/>
          </p:nvSpPr>
          <p:spPr>
            <a:xfrm>
              <a:off x="6459975" y="2867300"/>
              <a:ext cx="101300" cy="50500"/>
            </a:xfrm>
            <a:custGeom>
              <a:rect b="b" l="l" r="r" t="t"/>
              <a:pathLst>
                <a:path extrusionOk="0" h="2020" w="4052">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69"/>
            <p:cNvSpPr/>
            <p:nvPr/>
          </p:nvSpPr>
          <p:spPr>
            <a:xfrm>
              <a:off x="6389025" y="2860025"/>
              <a:ext cx="63100" cy="15700"/>
            </a:xfrm>
            <a:custGeom>
              <a:rect b="b" l="l" r="r" t="t"/>
              <a:pathLst>
                <a:path extrusionOk="0" h="628" w="2524">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69"/>
            <p:cNvSpPr/>
            <p:nvPr/>
          </p:nvSpPr>
          <p:spPr>
            <a:xfrm>
              <a:off x="6279750" y="2879875"/>
              <a:ext cx="39600" cy="26000"/>
            </a:xfrm>
            <a:custGeom>
              <a:rect b="b" l="l" r="r" t="t"/>
              <a:pathLst>
                <a:path extrusionOk="0" h="1040" w="1584">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69"/>
            <p:cNvSpPr/>
            <p:nvPr/>
          </p:nvSpPr>
          <p:spPr>
            <a:xfrm>
              <a:off x="6325825" y="2862750"/>
              <a:ext cx="54425" cy="22400"/>
            </a:xfrm>
            <a:custGeom>
              <a:rect b="b" l="l" r="r" t="t"/>
              <a:pathLst>
                <a:path extrusionOk="0" h="896" w="2177">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69"/>
            <p:cNvSpPr/>
            <p:nvPr/>
          </p:nvSpPr>
          <p:spPr>
            <a:xfrm>
              <a:off x="7023725" y="3061400"/>
              <a:ext cx="101300" cy="50475"/>
            </a:xfrm>
            <a:custGeom>
              <a:rect b="b" l="l" r="r" t="t"/>
              <a:pathLst>
                <a:path extrusionOk="0" h="2019" w="4052">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69"/>
            <p:cNvSpPr/>
            <p:nvPr/>
          </p:nvSpPr>
          <p:spPr>
            <a:xfrm>
              <a:off x="6952750" y="3054150"/>
              <a:ext cx="63100" cy="15650"/>
            </a:xfrm>
            <a:custGeom>
              <a:rect b="b" l="l" r="r" t="t"/>
              <a:pathLst>
                <a:path extrusionOk="0" h="626" w="2524">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69"/>
            <p:cNvSpPr/>
            <p:nvPr/>
          </p:nvSpPr>
          <p:spPr>
            <a:xfrm>
              <a:off x="6843450" y="3073975"/>
              <a:ext cx="39625" cy="26025"/>
            </a:xfrm>
            <a:custGeom>
              <a:rect b="b" l="l" r="r" t="t"/>
              <a:pathLst>
                <a:path extrusionOk="0" h="1041" w="1585">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69"/>
            <p:cNvSpPr/>
            <p:nvPr/>
          </p:nvSpPr>
          <p:spPr>
            <a:xfrm>
              <a:off x="6889575" y="3056825"/>
              <a:ext cx="54425" cy="22400"/>
            </a:xfrm>
            <a:custGeom>
              <a:rect b="b" l="l" r="r" t="t"/>
              <a:pathLst>
                <a:path extrusionOk="0" h="896" w="2177">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69"/>
            <p:cNvSpPr/>
            <p:nvPr/>
          </p:nvSpPr>
          <p:spPr>
            <a:xfrm>
              <a:off x="6245350" y="4177200"/>
              <a:ext cx="101275" cy="50475"/>
            </a:xfrm>
            <a:custGeom>
              <a:rect b="b" l="l" r="r" t="t"/>
              <a:pathLst>
                <a:path extrusionOk="0" h="2019" w="4051">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69"/>
            <p:cNvSpPr/>
            <p:nvPr/>
          </p:nvSpPr>
          <p:spPr>
            <a:xfrm>
              <a:off x="6354525" y="4219275"/>
              <a:ext cx="63075" cy="15675"/>
            </a:xfrm>
            <a:custGeom>
              <a:rect b="b" l="l" r="r" t="t"/>
              <a:pathLst>
                <a:path extrusionOk="0" h="627" w="2523">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69"/>
            <p:cNvSpPr/>
            <p:nvPr/>
          </p:nvSpPr>
          <p:spPr>
            <a:xfrm>
              <a:off x="6487275" y="4189125"/>
              <a:ext cx="39625" cy="25975"/>
            </a:xfrm>
            <a:custGeom>
              <a:rect b="b" l="l" r="r" t="t"/>
              <a:pathLst>
                <a:path extrusionOk="0" h="1039" w="1585">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69"/>
            <p:cNvSpPr/>
            <p:nvPr/>
          </p:nvSpPr>
          <p:spPr>
            <a:xfrm>
              <a:off x="6426350" y="4209850"/>
              <a:ext cx="54475" cy="22400"/>
            </a:xfrm>
            <a:custGeom>
              <a:rect b="b" l="l" r="r" t="t"/>
              <a:pathLst>
                <a:path extrusionOk="0" h="896" w="2179">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69"/>
            <p:cNvSpPr/>
            <p:nvPr/>
          </p:nvSpPr>
          <p:spPr>
            <a:xfrm>
              <a:off x="5992275" y="3674825"/>
              <a:ext cx="51250" cy="99900"/>
            </a:xfrm>
            <a:custGeom>
              <a:rect b="b" l="l" r="r" t="t"/>
              <a:pathLst>
                <a:path extrusionOk="0" h="3996" w="205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69"/>
            <p:cNvSpPr/>
            <p:nvPr/>
          </p:nvSpPr>
          <p:spPr>
            <a:xfrm>
              <a:off x="5985650" y="3783750"/>
              <a:ext cx="16125" cy="62275"/>
            </a:xfrm>
            <a:custGeom>
              <a:rect b="b" l="l" r="r" t="t"/>
              <a:pathLst>
                <a:path extrusionOk="0" h="2491" w="645">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69"/>
            <p:cNvSpPr/>
            <p:nvPr/>
          </p:nvSpPr>
          <p:spPr>
            <a:xfrm>
              <a:off x="6004725" y="3916700"/>
              <a:ext cx="27875" cy="38100"/>
            </a:xfrm>
            <a:custGeom>
              <a:rect b="b" l="l" r="r" t="t"/>
              <a:pathLst>
                <a:path extrusionOk="0" h="1524" w="1115">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69"/>
            <p:cNvSpPr/>
            <p:nvPr/>
          </p:nvSpPr>
          <p:spPr>
            <a:xfrm>
              <a:off x="5987900" y="3855450"/>
              <a:ext cx="23600" cy="53200"/>
            </a:xfrm>
            <a:custGeom>
              <a:rect b="b" l="l" r="r" t="t"/>
              <a:pathLst>
                <a:path extrusionOk="0" h="2128" w="944">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69"/>
            <p:cNvSpPr/>
            <p:nvPr/>
          </p:nvSpPr>
          <p:spPr>
            <a:xfrm>
              <a:off x="6071975" y="3300325"/>
              <a:ext cx="52475" cy="102475"/>
            </a:xfrm>
            <a:custGeom>
              <a:rect b="b" l="l" r="r" t="t"/>
              <a:pathLst>
                <a:path extrusionOk="0" h="4099" w="2099">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69"/>
            <p:cNvSpPr/>
            <p:nvPr/>
          </p:nvSpPr>
          <p:spPr>
            <a:xfrm>
              <a:off x="6122225" y="3408475"/>
              <a:ext cx="47725" cy="49550"/>
            </a:xfrm>
            <a:custGeom>
              <a:rect b="b" l="l" r="r" t="t"/>
              <a:pathLst>
                <a:path extrusionOk="0" h="1982" w="1909">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69"/>
            <p:cNvSpPr/>
            <p:nvPr/>
          </p:nvSpPr>
          <p:spPr>
            <a:xfrm>
              <a:off x="6228150" y="3490275"/>
              <a:ext cx="42050" cy="21525"/>
            </a:xfrm>
            <a:custGeom>
              <a:rect b="b" l="l" r="r" t="t"/>
              <a:pathLst>
                <a:path extrusionOk="0" h="861" w="1682">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69"/>
            <p:cNvSpPr/>
            <p:nvPr/>
          </p:nvSpPr>
          <p:spPr>
            <a:xfrm>
              <a:off x="6172850" y="3459275"/>
              <a:ext cx="49900" cy="34575"/>
            </a:xfrm>
            <a:custGeom>
              <a:rect b="b" l="l" r="r" t="t"/>
              <a:pathLst>
                <a:path extrusionOk="0" h="1383" w="1996">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69"/>
            <p:cNvSpPr/>
            <p:nvPr/>
          </p:nvSpPr>
          <p:spPr>
            <a:xfrm>
              <a:off x="7323825" y="3495225"/>
              <a:ext cx="51250" cy="99900"/>
            </a:xfrm>
            <a:custGeom>
              <a:rect b="b" l="l" r="r" t="t"/>
              <a:pathLst>
                <a:path extrusionOk="0" h="3996" w="205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69"/>
            <p:cNvSpPr/>
            <p:nvPr/>
          </p:nvSpPr>
          <p:spPr>
            <a:xfrm>
              <a:off x="7365575" y="3423925"/>
              <a:ext cx="16150" cy="62275"/>
            </a:xfrm>
            <a:custGeom>
              <a:rect b="b" l="l" r="r" t="t"/>
              <a:pathLst>
                <a:path extrusionOk="0" h="2491" w="646">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69"/>
            <p:cNvSpPr/>
            <p:nvPr/>
          </p:nvSpPr>
          <p:spPr>
            <a:xfrm>
              <a:off x="7334775" y="3315150"/>
              <a:ext cx="27850" cy="38100"/>
            </a:xfrm>
            <a:custGeom>
              <a:rect b="b" l="l" r="r" t="t"/>
              <a:pathLst>
                <a:path extrusionOk="0" h="1524" w="1114">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69"/>
            <p:cNvSpPr/>
            <p:nvPr/>
          </p:nvSpPr>
          <p:spPr>
            <a:xfrm>
              <a:off x="7355800" y="3361300"/>
              <a:ext cx="23650" cy="53200"/>
            </a:xfrm>
            <a:custGeom>
              <a:rect b="b" l="l" r="r" t="t"/>
              <a:pathLst>
                <a:path extrusionOk="0" h="2128" w="946">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69"/>
            <p:cNvSpPr/>
            <p:nvPr/>
          </p:nvSpPr>
          <p:spPr>
            <a:xfrm>
              <a:off x="7093025" y="4348600"/>
              <a:ext cx="104200" cy="51200"/>
            </a:xfrm>
            <a:custGeom>
              <a:rect b="b" l="l" r="r" t="t"/>
              <a:pathLst>
                <a:path extrusionOk="0" h="2048" w="4168">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69"/>
            <p:cNvSpPr/>
            <p:nvPr/>
          </p:nvSpPr>
          <p:spPr>
            <a:xfrm>
              <a:off x="7201150" y="4302925"/>
              <a:ext cx="51100" cy="46100"/>
            </a:xfrm>
            <a:custGeom>
              <a:rect b="b" l="l" r="r" t="t"/>
              <a:pathLst>
                <a:path extrusionOk="0" h="1844" w="2044">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69"/>
            <p:cNvSpPr/>
            <p:nvPr/>
          </p:nvSpPr>
          <p:spPr>
            <a:xfrm>
              <a:off x="7282950" y="4203000"/>
              <a:ext cx="22950" cy="40225"/>
            </a:xfrm>
            <a:custGeom>
              <a:rect b="b" l="l" r="r" t="t"/>
              <a:pathLst>
                <a:path extrusionOk="0" h="1609" w="918">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69"/>
            <p:cNvSpPr/>
            <p:nvPr/>
          </p:nvSpPr>
          <p:spPr>
            <a:xfrm>
              <a:off x="7252000" y="4250300"/>
              <a:ext cx="36300" cy="48175"/>
            </a:xfrm>
            <a:custGeom>
              <a:rect b="b" l="l" r="r" t="t"/>
              <a:pathLst>
                <a:path extrusionOk="0" h="1927" w="1452">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2" name="Google Shape;8412;p69"/>
          <p:cNvGrpSpPr/>
          <p:nvPr/>
        </p:nvGrpSpPr>
        <p:grpSpPr>
          <a:xfrm>
            <a:off x="4719687" y="1171356"/>
            <a:ext cx="725845" cy="699975"/>
            <a:chOff x="4249973" y="1201875"/>
            <a:chExt cx="1958568" cy="1888762"/>
          </a:xfrm>
        </p:grpSpPr>
        <p:sp>
          <p:nvSpPr>
            <p:cNvPr id="8413" name="Google Shape;8413;p69"/>
            <p:cNvSpPr/>
            <p:nvPr/>
          </p:nvSpPr>
          <p:spPr>
            <a:xfrm>
              <a:off x="4468527" y="1411932"/>
              <a:ext cx="1528500" cy="1452600"/>
            </a:xfrm>
            <a:prstGeom prst="pentagon">
              <a:avLst>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14" name="Google Shape;8414;p69"/>
            <p:cNvGrpSpPr/>
            <p:nvPr/>
          </p:nvGrpSpPr>
          <p:grpSpPr>
            <a:xfrm>
              <a:off x="5853086" y="1789142"/>
              <a:ext cx="355454" cy="1048099"/>
              <a:chOff x="5576108" y="2016725"/>
              <a:chExt cx="565200" cy="1666560"/>
            </a:xfrm>
          </p:grpSpPr>
          <p:sp>
            <p:nvSpPr>
              <p:cNvPr id="8415" name="Google Shape;8415;p69"/>
              <p:cNvSpPr/>
              <p:nvPr/>
            </p:nvSpPr>
            <p:spPr>
              <a:xfrm>
                <a:off x="5576108"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16" name="Google Shape;8416;p69"/>
              <p:cNvSpPr/>
              <p:nvPr/>
            </p:nvSpPr>
            <p:spPr>
              <a:xfrm rot="6479001">
                <a:off x="5275897" y="3050667"/>
                <a:ext cx="1119386" cy="152834"/>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17" name="Google Shape;8417;p69"/>
            <p:cNvGrpSpPr/>
            <p:nvPr/>
          </p:nvGrpSpPr>
          <p:grpSpPr>
            <a:xfrm>
              <a:off x="4869455" y="2691676"/>
              <a:ext cx="1013897" cy="398961"/>
              <a:chOff x="4012057" y="3451825"/>
              <a:chExt cx="1612175" cy="634379"/>
            </a:xfrm>
          </p:grpSpPr>
          <p:sp>
            <p:nvSpPr>
              <p:cNvPr id="8418" name="Google Shape;8418;p69"/>
              <p:cNvSpPr/>
              <p:nvPr/>
            </p:nvSpPr>
            <p:spPr>
              <a:xfrm>
                <a:off x="505903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19" name="Google Shape;8419;p69"/>
              <p:cNvSpPr/>
              <p:nvPr/>
            </p:nvSpPr>
            <p:spPr>
              <a:xfrm rot="10799079">
                <a:off x="4012507" y="3933353"/>
                <a:ext cx="1119600" cy="15270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0" name="Google Shape;8420;p69"/>
            <p:cNvGrpSpPr/>
            <p:nvPr/>
          </p:nvGrpSpPr>
          <p:grpSpPr>
            <a:xfrm>
              <a:off x="4276937" y="2155961"/>
              <a:ext cx="651965" cy="891358"/>
              <a:chOff x="3069908" y="2599997"/>
              <a:chExt cx="1036675" cy="1417328"/>
            </a:xfrm>
          </p:grpSpPr>
          <p:sp>
            <p:nvSpPr>
              <p:cNvPr id="8421" name="Google Shape;8421;p69"/>
              <p:cNvSpPr/>
              <p:nvPr/>
            </p:nvSpPr>
            <p:spPr>
              <a:xfrm>
                <a:off x="3541383" y="34518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22" name="Google Shape;8422;p69"/>
              <p:cNvSpPr/>
              <p:nvPr/>
            </p:nvSpPr>
            <p:spPr>
              <a:xfrm rot="-6478717">
                <a:off x="2755922" y="3079191"/>
                <a:ext cx="1119672" cy="15341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3" name="Google Shape;8423;p69"/>
            <p:cNvGrpSpPr/>
            <p:nvPr/>
          </p:nvGrpSpPr>
          <p:grpSpPr>
            <a:xfrm>
              <a:off x="5054918" y="1201875"/>
              <a:ext cx="999548" cy="602711"/>
              <a:chOff x="4306958" y="1082925"/>
              <a:chExt cx="1589359" cy="958358"/>
            </a:xfrm>
          </p:grpSpPr>
          <p:sp>
            <p:nvSpPr>
              <p:cNvPr id="8424" name="Google Shape;8424;p69"/>
              <p:cNvSpPr/>
              <p:nvPr/>
            </p:nvSpPr>
            <p:spPr>
              <a:xfrm>
                <a:off x="4306958" y="1082925"/>
                <a:ext cx="565200" cy="5655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25" name="Google Shape;8425;p69"/>
              <p:cNvSpPr/>
              <p:nvPr/>
            </p:nvSpPr>
            <p:spPr>
              <a:xfrm rot="2159678">
                <a:off x="4838902" y="1574444"/>
                <a:ext cx="1119431" cy="152476"/>
              </a:xfrm>
              <a:prstGeom prst="rightArrow">
                <a:avLst>
                  <a:gd fmla="val 25514" name="adj1"/>
                  <a:gd fmla="val 64322"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26" name="Google Shape;8426;p69"/>
            <p:cNvGrpSpPr/>
            <p:nvPr/>
          </p:nvGrpSpPr>
          <p:grpSpPr>
            <a:xfrm>
              <a:off x="4249973" y="1303451"/>
              <a:ext cx="799317" cy="841334"/>
              <a:chOff x="3027033" y="1244439"/>
              <a:chExt cx="1270977" cy="1337786"/>
            </a:xfrm>
          </p:grpSpPr>
          <p:sp>
            <p:nvSpPr>
              <p:cNvPr id="8427" name="Google Shape;8427;p69"/>
              <p:cNvSpPr/>
              <p:nvPr/>
            </p:nvSpPr>
            <p:spPr>
              <a:xfrm>
                <a:off x="3027033" y="2016725"/>
                <a:ext cx="565200" cy="5655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t/>
                </a:r>
                <a:endParaRPr sz="1200">
                  <a:solidFill>
                    <a:srgbClr val="FFFFFF"/>
                  </a:solidFill>
                  <a:latin typeface="Roboto Medium"/>
                  <a:ea typeface="Roboto Medium"/>
                  <a:cs typeface="Roboto Medium"/>
                  <a:sym typeface="Roboto Medium"/>
                </a:endParaRPr>
              </a:p>
            </p:txBody>
          </p:sp>
          <p:sp>
            <p:nvSpPr>
              <p:cNvPr id="8428" name="Google Shape;8428;p69"/>
              <p:cNvSpPr/>
              <p:nvPr/>
            </p:nvSpPr>
            <p:spPr>
              <a:xfrm rot="-2159137">
                <a:off x="3240473" y="1559002"/>
                <a:ext cx="1119673" cy="153273"/>
              </a:xfrm>
              <a:prstGeom prst="rightArrow">
                <a:avLst>
                  <a:gd fmla="val 25514" name="adj1"/>
                  <a:gd fmla="val 64322" name="adj2"/>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29" name="Google Shape;8429;p69"/>
          <p:cNvGrpSpPr/>
          <p:nvPr/>
        </p:nvGrpSpPr>
        <p:grpSpPr>
          <a:xfrm>
            <a:off x="4072551" y="2058137"/>
            <a:ext cx="750769" cy="683784"/>
            <a:chOff x="4204684" y="2104422"/>
            <a:chExt cx="699822" cy="637382"/>
          </a:xfrm>
        </p:grpSpPr>
        <p:grpSp>
          <p:nvGrpSpPr>
            <p:cNvPr id="8430" name="Google Shape;8430;p69"/>
            <p:cNvGrpSpPr/>
            <p:nvPr/>
          </p:nvGrpSpPr>
          <p:grpSpPr>
            <a:xfrm>
              <a:off x="4204684" y="2430067"/>
              <a:ext cx="342957" cy="311738"/>
              <a:chOff x="4204684" y="2430067"/>
              <a:chExt cx="342957" cy="311738"/>
            </a:xfrm>
          </p:grpSpPr>
          <p:sp>
            <p:nvSpPr>
              <p:cNvPr id="8431" name="Google Shape;8431;p69"/>
              <p:cNvSpPr/>
              <p:nvPr/>
            </p:nvSpPr>
            <p:spPr>
              <a:xfrm>
                <a:off x="4235882" y="2430067"/>
                <a:ext cx="311759" cy="311738"/>
              </a:xfrm>
              <a:custGeom>
                <a:rect b="b" l="l" r="r" t="t"/>
                <a:pathLst>
                  <a:path extrusionOk="0" h="8384" w="8384">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69"/>
              <p:cNvSpPr/>
              <p:nvPr/>
            </p:nvSpPr>
            <p:spPr>
              <a:xfrm>
                <a:off x="4204684" y="2558309"/>
                <a:ext cx="117839" cy="117794"/>
              </a:xfrm>
              <a:custGeom>
                <a:rect b="b" l="l" r="r" t="t"/>
                <a:pathLst>
                  <a:path extrusionOk="0" h="3168" w="3169">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3" name="Google Shape;8433;p69"/>
            <p:cNvGrpSpPr/>
            <p:nvPr/>
          </p:nvGrpSpPr>
          <p:grpSpPr>
            <a:xfrm>
              <a:off x="4561586" y="2430067"/>
              <a:ext cx="342920" cy="311738"/>
              <a:chOff x="4561586" y="2430067"/>
              <a:chExt cx="342920" cy="311738"/>
            </a:xfrm>
          </p:grpSpPr>
          <p:sp>
            <p:nvSpPr>
              <p:cNvPr id="8434" name="Google Shape;8434;p69"/>
              <p:cNvSpPr/>
              <p:nvPr/>
            </p:nvSpPr>
            <p:spPr>
              <a:xfrm>
                <a:off x="4561586" y="2430067"/>
                <a:ext cx="311759" cy="311738"/>
              </a:xfrm>
              <a:custGeom>
                <a:rect b="b" l="l" r="r" t="t"/>
                <a:pathLst>
                  <a:path extrusionOk="0" h="8384" w="8384">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69"/>
              <p:cNvSpPr/>
              <p:nvPr/>
            </p:nvSpPr>
            <p:spPr>
              <a:xfrm>
                <a:off x="4786741" y="2558309"/>
                <a:ext cx="117765" cy="117794"/>
              </a:xfrm>
              <a:custGeom>
                <a:rect b="b" l="l" r="r" t="t"/>
                <a:pathLst>
                  <a:path extrusionOk="0" h="3168" w="3167">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6" name="Google Shape;8436;p69"/>
            <p:cNvGrpSpPr/>
            <p:nvPr/>
          </p:nvGrpSpPr>
          <p:grpSpPr>
            <a:xfrm>
              <a:off x="4561586" y="2104422"/>
              <a:ext cx="342920" cy="311738"/>
              <a:chOff x="4561586" y="2104422"/>
              <a:chExt cx="342920" cy="311738"/>
            </a:xfrm>
          </p:grpSpPr>
          <p:sp>
            <p:nvSpPr>
              <p:cNvPr id="8437" name="Google Shape;8437;p69"/>
              <p:cNvSpPr/>
              <p:nvPr/>
            </p:nvSpPr>
            <p:spPr>
              <a:xfrm>
                <a:off x="4561586" y="2104422"/>
                <a:ext cx="311722" cy="311738"/>
              </a:xfrm>
              <a:custGeom>
                <a:rect b="b" l="l" r="r" t="t"/>
                <a:pathLst>
                  <a:path extrusionOk="0" h="8384" w="8383">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69"/>
              <p:cNvSpPr/>
              <p:nvPr/>
            </p:nvSpPr>
            <p:spPr>
              <a:xfrm>
                <a:off x="4786741" y="2170087"/>
                <a:ext cx="117765" cy="117757"/>
              </a:xfrm>
              <a:custGeom>
                <a:rect b="b" l="l" r="r" t="t"/>
                <a:pathLst>
                  <a:path extrusionOk="0" h="3167" w="3167">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39" name="Google Shape;8439;p69"/>
            <p:cNvGrpSpPr/>
            <p:nvPr/>
          </p:nvGrpSpPr>
          <p:grpSpPr>
            <a:xfrm>
              <a:off x="4204684" y="2104422"/>
              <a:ext cx="342957" cy="311664"/>
              <a:chOff x="4204684" y="2104422"/>
              <a:chExt cx="342957" cy="311664"/>
            </a:xfrm>
          </p:grpSpPr>
          <p:sp>
            <p:nvSpPr>
              <p:cNvPr id="8440" name="Google Shape;8440;p69"/>
              <p:cNvSpPr/>
              <p:nvPr/>
            </p:nvSpPr>
            <p:spPr>
              <a:xfrm>
                <a:off x="4235882" y="2104422"/>
                <a:ext cx="311759" cy="311664"/>
              </a:xfrm>
              <a:custGeom>
                <a:rect b="b" l="l" r="r" t="t"/>
                <a:pathLst>
                  <a:path extrusionOk="0" h="8382" w="8384">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69"/>
              <p:cNvSpPr/>
              <p:nvPr/>
            </p:nvSpPr>
            <p:spPr>
              <a:xfrm>
                <a:off x="4204684" y="2170087"/>
                <a:ext cx="117839" cy="117757"/>
              </a:xfrm>
              <a:custGeom>
                <a:rect b="b" l="l" r="r" t="t"/>
                <a:pathLst>
                  <a:path extrusionOk="0" h="3167" w="3169">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42" name="Google Shape;8442;p69"/>
          <p:cNvGrpSpPr/>
          <p:nvPr/>
        </p:nvGrpSpPr>
        <p:grpSpPr>
          <a:xfrm>
            <a:off x="5536984" y="1171351"/>
            <a:ext cx="660591" cy="688867"/>
            <a:chOff x="5830645" y="1267368"/>
            <a:chExt cx="530340" cy="553040"/>
          </a:xfrm>
        </p:grpSpPr>
        <p:sp>
          <p:nvSpPr>
            <p:cNvPr id="8443" name="Google Shape;8443;p69"/>
            <p:cNvSpPr/>
            <p:nvPr/>
          </p:nvSpPr>
          <p:spPr>
            <a:xfrm>
              <a:off x="5994669" y="1442730"/>
              <a:ext cx="202317" cy="202342"/>
            </a:xfrm>
            <a:custGeom>
              <a:rect b="b" l="l" r="r" t="t"/>
              <a:pathLst>
                <a:path extrusionOk="0" h="7942" w="7941">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444" name="Google Shape;8444;p69"/>
            <p:cNvGrpSpPr/>
            <p:nvPr/>
          </p:nvGrpSpPr>
          <p:grpSpPr>
            <a:xfrm>
              <a:off x="5830645" y="1267368"/>
              <a:ext cx="259743" cy="269909"/>
              <a:chOff x="5830645" y="1267368"/>
              <a:chExt cx="259743" cy="269909"/>
            </a:xfrm>
          </p:grpSpPr>
          <p:sp>
            <p:nvSpPr>
              <p:cNvPr id="8445" name="Google Shape;8445;p69"/>
              <p:cNvSpPr/>
              <p:nvPr/>
            </p:nvSpPr>
            <p:spPr>
              <a:xfrm>
                <a:off x="5830645" y="1304897"/>
                <a:ext cx="259743" cy="232380"/>
              </a:xfrm>
              <a:custGeom>
                <a:rect b="b" l="l" r="r" t="t"/>
                <a:pathLst>
                  <a:path extrusionOk="0" h="9121" w="10195">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69"/>
              <p:cNvSpPr/>
              <p:nvPr/>
            </p:nvSpPr>
            <p:spPr>
              <a:xfrm>
                <a:off x="5922950" y="1267368"/>
                <a:ext cx="75057" cy="75057"/>
              </a:xfrm>
              <a:custGeom>
                <a:rect b="b" l="l" r="r" t="t"/>
                <a:pathLst>
                  <a:path extrusionOk="0" h="2946" w="2946">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47" name="Google Shape;8447;p69"/>
            <p:cNvGrpSpPr/>
            <p:nvPr/>
          </p:nvGrpSpPr>
          <p:grpSpPr>
            <a:xfrm>
              <a:off x="6101293" y="1267368"/>
              <a:ext cx="259692" cy="269909"/>
              <a:chOff x="6101293" y="1267368"/>
              <a:chExt cx="259692" cy="269909"/>
            </a:xfrm>
          </p:grpSpPr>
          <p:sp>
            <p:nvSpPr>
              <p:cNvPr id="8448" name="Google Shape;8448;p69"/>
              <p:cNvSpPr/>
              <p:nvPr/>
            </p:nvSpPr>
            <p:spPr>
              <a:xfrm>
                <a:off x="6101293" y="1304897"/>
                <a:ext cx="259692" cy="232380"/>
              </a:xfrm>
              <a:custGeom>
                <a:rect b="b" l="l" r="r" t="t"/>
                <a:pathLst>
                  <a:path extrusionOk="0" h="9121" w="10193">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69"/>
              <p:cNvSpPr/>
              <p:nvPr/>
            </p:nvSpPr>
            <p:spPr>
              <a:xfrm>
                <a:off x="6193623" y="1267368"/>
                <a:ext cx="75031" cy="75057"/>
              </a:xfrm>
              <a:custGeom>
                <a:rect b="b" l="l" r="r" t="t"/>
                <a:pathLst>
                  <a:path extrusionOk="0" h="2946" w="2945">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0" name="Google Shape;8450;p69"/>
            <p:cNvGrpSpPr/>
            <p:nvPr/>
          </p:nvGrpSpPr>
          <p:grpSpPr>
            <a:xfrm>
              <a:off x="5830645" y="1550500"/>
              <a:ext cx="259692" cy="269909"/>
              <a:chOff x="5830645" y="1550500"/>
              <a:chExt cx="259692" cy="269909"/>
            </a:xfrm>
          </p:grpSpPr>
          <p:sp>
            <p:nvSpPr>
              <p:cNvPr id="8451" name="Google Shape;8451;p69"/>
              <p:cNvSpPr/>
              <p:nvPr/>
            </p:nvSpPr>
            <p:spPr>
              <a:xfrm>
                <a:off x="5830645" y="1550500"/>
                <a:ext cx="259692" cy="232406"/>
              </a:xfrm>
              <a:custGeom>
                <a:rect b="b" l="l" r="r" t="t"/>
                <a:pathLst>
                  <a:path extrusionOk="0" h="9122" w="10193">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69"/>
              <p:cNvSpPr/>
              <p:nvPr/>
            </p:nvSpPr>
            <p:spPr>
              <a:xfrm>
                <a:off x="5922950" y="1745352"/>
                <a:ext cx="75057" cy="75057"/>
              </a:xfrm>
              <a:custGeom>
                <a:rect b="b" l="l" r="r" t="t"/>
                <a:pathLst>
                  <a:path extrusionOk="0" h="2946" w="2946">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53" name="Google Shape;8453;p69"/>
            <p:cNvGrpSpPr/>
            <p:nvPr/>
          </p:nvGrpSpPr>
          <p:grpSpPr>
            <a:xfrm>
              <a:off x="6101293" y="1550500"/>
              <a:ext cx="259692" cy="269909"/>
              <a:chOff x="6101293" y="1550500"/>
              <a:chExt cx="259692" cy="269909"/>
            </a:xfrm>
          </p:grpSpPr>
          <p:sp>
            <p:nvSpPr>
              <p:cNvPr id="8454" name="Google Shape;8454;p69"/>
              <p:cNvSpPr/>
              <p:nvPr/>
            </p:nvSpPr>
            <p:spPr>
              <a:xfrm>
                <a:off x="6101293" y="1550500"/>
                <a:ext cx="259692" cy="232406"/>
              </a:xfrm>
              <a:custGeom>
                <a:rect b="b" l="l" r="r" t="t"/>
                <a:pathLst>
                  <a:path extrusionOk="0" h="9122" w="10193">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69"/>
              <p:cNvSpPr/>
              <p:nvPr/>
            </p:nvSpPr>
            <p:spPr>
              <a:xfrm>
                <a:off x="6193623" y="1745352"/>
                <a:ext cx="75031" cy="75057"/>
              </a:xfrm>
              <a:custGeom>
                <a:rect b="b" l="l" r="r" t="t"/>
                <a:pathLst>
                  <a:path extrusionOk="0" h="2946" w="2945">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56" name="Google Shape;8456;p69"/>
          <p:cNvGrpSpPr/>
          <p:nvPr/>
        </p:nvGrpSpPr>
        <p:grpSpPr>
          <a:xfrm>
            <a:off x="739138" y="2061810"/>
            <a:ext cx="697154" cy="679574"/>
            <a:chOff x="2679875" y="2361475"/>
            <a:chExt cx="780425" cy="760575"/>
          </a:xfrm>
        </p:grpSpPr>
        <p:sp>
          <p:nvSpPr>
            <p:cNvPr id="8457" name="Google Shape;8457;p69"/>
            <p:cNvSpPr/>
            <p:nvPr/>
          </p:nvSpPr>
          <p:spPr>
            <a:xfrm>
              <a:off x="2812050" y="2361475"/>
              <a:ext cx="516050" cy="266400"/>
            </a:xfrm>
            <a:custGeom>
              <a:rect b="b" l="l" r="r" t="t"/>
              <a:pathLst>
                <a:path extrusionOk="0" h="10656" w="20642">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69"/>
            <p:cNvSpPr/>
            <p:nvPr/>
          </p:nvSpPr>
          <p:spPr>
            <a:xfrm>
              <a:off x="3082750" y="2645625"/>
              <a:ext cx="377550" cy="476425"/>
            </a:xfrm>
            <a:custGeom>
              <a:rect b="b" l="l" r="r" t="t"/>
              <a:pathLst>
                <a:path extrusionOk="0" h="19057" w="15102">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69"/>
            <p:cNvSpPr/>
            <p:nvPr/>
          </p:nvSpPr>
          <p:spPr>
            <a:xfrm>
              <a:off x="3082750" y="2605975"/>
              <a:ext cx="244675" cy="231900"/>
            </a:xfrm>
            <a:custGeom>
              <a:rect b="b" l="l" r="r" t="t"/>
              <a:pathLst>
                <a:path extrusionOk="0" h="9276" w="9787">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69"/>
            <p:cNvSpPr/>
            <p:nvPr/>
          </p:nvSpPr>
          <p:spPr>
            <a:xfrm>
              <a:off x="2679875" y="2645625"/>
              <a:ext cx="377575" cy="476425"/>
            </a:xfrm>
            <a:custGeom>
              <a:rect b="b" l="l" r="r" t="t"/>
              <a:pathLst>
                <a:path extrusionOk="0" h="19057" w="15103">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69"/>
            <p:cNvSpPr/>
            <p:nvPr/>
          </p:nvSpPr>
          <p:spPr>
            <a:xfrm>
              <a:off x="2812775" y="2605975"/>
              <a:ext cx="244675" cy="231900"/>
            </a:xfrm>
            <a:custGeom>
              <a:rect b="b" l="l" r="r" t="t"/>
              <a:pathLst>
                <a:path extrusionOk="0" h="9276" w="9787">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69"/>
            <p:cNvSpPr/>
            <p:nvPr/>
          </p:nvSpPr>
          <p:spPr>
            <a:xfrm>
              <a:off x="2944250" y="2859150"/>
              <a:ext cx="251675" cy="226375"/>
            </a:xfrm>
            <a:custGeom>
              <a:rect b="b" l="l" r="r" t="t"/>
              <a:pathLst>
                <a:path extrusionOk="0" h="9055" w="10067">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3" name="Google Shape;8463;p69"/>
          <p:cNvGrpSpPr/>
          <p:nvPr/>
        </p:nvGrpSpPr>
        <p:grpSpPr>
          <a:xfrm>
            <a:off x="3138297" y="1171402"/>
            <a:ext cx="735829" cy="684547"/>
            <a:chOff x="3351965" y="1148808"/>
            <a:chExt cx="750770" cy="698375"/>
          </a:xfrm>
        </p:grpSpPr>
        <p:grpSp>
          <p:nvGrpSpPr>
            <p:cNvPr id="8464" name="Google Shape;8464;p69"/>
            <p:cNvGrpSpPr/>
            <p:nvPr/>
          </p:nvGrpSpPr>
          <p:grpSpPr>
            <a:xfrm>
              <a:off x="3586796" y="1148808"/>
              <a:ext cx="294857" cy="286830"/>
              <a:chOff x="3750225" y="1774000"/>
              <a:chExt cx="149575" cy="145525"/>
            </a:xfrm>
          </p:grpSpPr>
          <p:sp>
            <p:nvSpPr>
              <p:cNvPr id="8465" name="Google Shape;8465;p69"/>
              <p:cNvSpPr/>
              <p:nvPr/>
            </p:nvSpPr>
            <p:spPr>
              <a:xfrm>
                <a:off x="3750225" y="1774000"/>
                <a:ext cx="149575" cy="145525"/>
              </a:xfrm>
              <a:custGeom>
                <a:rect b="b" l="l" r="r" t="t"/>
                <a:pathLst>
                  <a:path extrusionOk="0" h="5821" w="5983">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69"/>
              <p:cNvSpPr/>
              <p:nvPr/>
            </p:nvSpPr>
            <p:spPr>
              <a:xfrm>
                <a:off x="3776075" y="1794931"/>
                <a:ext cx="82600" cy="78800"/>
              </a:xfrm>
              <a:custGeom>
                <a:rect b="b" l="l" r="r" t="t"/>
                <a:pathLst>
                  <a:path extrusionOk="0" h="3152" w="3304">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67" name="Google Shape;8467;p69"/>
            <p:cNvGrpSpPr/>
            <p:nvPr/>
          </p:nvGrpSpPr>
          <p:grpSpPr>
            <a:xfrm>
              <a:off x="3779245" y="1375768"/>
              <a:ext cx="323490" cy="286978"/>
              <a:chOff x="3847850" y="1889150"/>
              <a:chExt cx="164100" cy="145600"/>
            </a:xfrm>
          </p:grpSpPr>
          <p:sp>
            <p:nvSpPr>
              <p:cNvPr id="8468" name="Google Shape;8468;p69"/>
              <p:cNvSpPr/>
              <p:nvPr/>
            </p:nvSpPr>
            <p:spPr>
              <a:xfrm>
                <a:off x="3847850" y="1889150"/>
                <a:ext cx="164100" cy="145600"/>
              </a:xfrm>
              <a:custGeom>
                <a:rect b="b" l="l" r="r" t="t"/>
                <a:pathLst>
                  <a:path extrusionOk="0" h="5824" w="6564">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69"/>
              <p:cNvSpPr/>
              <p:nvPr/>
            </p:nvSpPr>
            <p:spPr>
              <a:xfrm>
                <a:off x="3887875" y="1912456"/>
                <a:ext cx="89450" cy="78700"/>
              </a:xfrm>
              <a:custGeom>
                <a:rect b="b" l="l" r="r" t="t"/>
                <a:pathLst>
                  <a:path extrusionOk="0" h="3148" w="3578">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0" name="Google Shape;8470;p69"/>
            <p:cNvGrpSpPr/>
            <p:nvPr/>
          </p:nvGrpSpPr>
          <p:grpSpPr>
            <a:xfrm>
              <a:off x="3351965" y="1330435"/>
              <a:ext cx="295449" cy="285401"/>
              <a:chOff x="3631100" y="1866150"/>
              <a:chExt cx="149875" cy="144800"/>
            </a:xfrm>
          </p:grpSpPr>
          <p:sp>
            <p:nvSpPr>
              <p:cNvPr id="8471" name="Google Shape;8471;p69"/>
              <p:cNvSpPr/>
              <p:nvPr/>
            </p:nvSpPr>
            <p:spPr>
              <a:xfrm>
                <a:off x="3631100" y="1866150"/>
                <a:ext cx="149875" cy="144800"/>
              </a:xfrm>
              <a:custGeom>
                <a:rect b="b" l="l" r="r" t="t"/>
                <a:pathLst>
                  <a:path extrusionOk="0" h="5792" w="5995">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69"/>
              <p:cNvSpPr/>
              <p:nvPr/>
            </p:nvSpPr>
            <p:spPr>
              <a:xfrm>
                <a:off x="3654725" y="1907806"/>
                <a:ext cx="86575" cy="78800"/>
              </a:xfrm>
              <a:custGeom>
                <a:rect b="b" l="l" r="r" t="t"/>
                <a:pathLst>
                  <a:path extrusionOk="0" h="3152" w="3463">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73" name="Google Shape;8473;p69"/>
            <p:cNvGrpSpPr/>
            <p:nvPr/>
          </p:nvGrpSpPr>
          <p:grpSpPr>
            <a:xfrm>
              <a:off x="3548208" y="1560352"/>
              <a:ext cx="294808" cy="286830"/>
              <a:chOff x="3730650" y="1982800"/>
              <a:chExt cx="149550" cy="145525"/>
            </a:xfrm>
          </p:grpSpPr>
          <p:sp>
            <p:nvSpPr>
              <p:cNvPr id="8474" name="Google Shape;8474;p69"/>
              <p:cNvSpPr/>
              <p:nvPr/>
            </p:nvSpPr>
            <p:spPr>
              <a:xfrm>
                <a:off x="3730650" y="1982800"/>
                <a:ext cx="149550" cy="145525"/>
              </a:xfrm>
              <a:custGeom>
                <a:rect b="b" l="l" r="r" t="t"/>
                <a:pathLst>
                  <a:path extrusionOk="0" h="5821" w="5982">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69"/>
              <p:cNvSpPr/>
              <p:nvPr/>
            </p:nvSpPr>
            <p:spPr>
              <a:xfrm>
                <a:off x="3771925" y="2027231"/>
                <a:ext cx="86575" cy="78750"/>
              </a:xfrm>
              <a:custGeom>
                <a:rect b="b" l="l" r="r" t="t"/>
                <a:pathLst>
                  <a:path extrusionOk="0" h="3150" w="3463">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76" name="Google Shape;8476;p69"/>
          <p:cNvGrpSpPr/>
          <p:nvPr/>
        </p:nvGrpSpPr>
        <p:grpSpPr>
          <a:xfrm>
            <a:off x="7639949" y="1171356"/>
            <a:ext cx="804565" cy="677795"/>
            <a:chOff x="7636443" y="1204988"/>
            <a:chExt cx="804565" cy="677795"/>
          </a:xfrm>
        </p:grpSpPr>
        <p:grpSp>
          <p:nvGrpSpPr>
            <p:cNvPr id="8477" name="Google Shape;8477;p69"/>
            <p:cNvGrpSpPr/>
            <p:nvPr/>
          </p:nvGrpSpPr>
          <p:grpSpPr>
            <a:xfrm>
              <a:off x="7636443" y="1509705"/>
              <a:ext cx="804565" cy="373078"/>
              <a:chOff x="7636443" y="1509705"/>
              <a:chExt cx="804565" cy="373078"/>
            </a:xfrm>
          </p:grpSpPr>
          <p:sp>
            <p:nvSpPr>
              <p:cNvPr id="8478" name="Google Shape;8478;p69"/>
              <p:cNvSpPr/>
              <p:nvPr/>
            </p:nvSpPr>
            <p:spPr>
              <a:xfrm>
                <a:off x="7636443" y="1509705"/>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69"/>
              <p:cNvSpPr/>
              <p:nvPr/>
            </p:nvSpPr>
            <p:spPr>
              <a:xfrm>
                <a:off x="8398251" y="1667375"/>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0" name="Google Shape;8480;p69"/>
            <p:cNvGrpSpPr/>
            <p:nvPr/>
          </p:nvGrpSpPr>
          <p:grpSpPr>
            <a:xfrm>
              <a:off x="7636443" y="1408133"/>
              <a:ext cx="804565" cy="373078"/>
              <a:chOff x="7636443" y="1408133"/>
              <a:chExt cx="804565" cy="373078"/>
            </a:xfrm>
          </p:grpSpPr>
          <p:sp>
            <p:nvSpPr>
              <p:cNvPr id="8481" name="Google Shape;8481;p69"/>
              <p:cNvSpPr/>
              <p:nvPr/>
            </p:nvSpPr>
            <p:spPr>
              <a:xfrm>
                <a:off x="7636443" y="1408133"/>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69"/>
              <p:cNvSpPr/>
              <p:nvPr/>
            </p:nvSpPr>
            <p:spPr>
              <a:xfrm>
                <a:off x="8398251" y="1565802"/>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3" name="Google Shape;8483;p69"/>
            <p:cNvGrpSpPr/>
            <p:nvPr/>
          </p:nvGrpSpPr>
          <p:grpSpPr>
            <a:xfrm>
              <a:off x="7636443" y="1306560"/>
              <a:ext cx="804565" cy="373078"/>
              <a:chOff x="7636443" y="1306560"/>
              <a:chExt cx="804565" cy="373078"/>
            </a:xfrm>
          </p:grpSpPr>
          <p:sp>
            <p:nvSpPr>
              <p:cNvPr id="8484" name="Google Shape;8484;p69"/>
              <p:cNvSpPr/>
              <p:nvPr/>
            </p:nvSpPr>
            <p:spPr>
              <a:xfrm>
                <a:off x="7636443" y="1306560"/>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69"/>
              <p:cNvSpPr/>
              <p:nvPr/>
            </p:nvSpPr>
            <p:spPr>
              <a:xfrm>
                <a:off x="8398251" y="1464230"/>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86" name="Google Shape;8486;p69"/>
            <p:cNvGrpSpPr/>
            <p:nvPr/>
          </p:nvGrpSpPr>
          <p:grpSpPr>
            <a:xfrm>
              <a:off x="7636443" y="1204988"/>
              <a:ext cx="804565" cy="373078"/>
              <a:chOff x="7636443" y="1204988"/>
              <a:chExt cx="804565" cy="373078"/>
            </a:xfrm>
          </p:grpSpPr>
          <p:sp>
            <p:nvSpPr>
              <p:cNvPr id="8487" name="Google Shape;8487;p69"/>
              <p:cNvSpPr/>
              <p:nvPr/>
            </p:nvSpPr>
            <p:spPr>
              <a:xfrm>
                <a:off x="7636443" y="1204988"/>
                <a:ext cx="749840" cy="373078"/>
              </a:xfrm>
              <a:custGeom>
                <a:rect b="b" l="l" r="r" t="t"/>
                <a:pathLst>
                  <a:path extrusionOk="0" h="10331" w="20764">
                    <a:moveTo>
                      <a:pt x="10376" y="1"/>
                    </a:moveTo>
                    <a:lnTo>
                      <a:pt x="1" y="5028"/>
                    </a:lnTo>
                    <a:lnTo>
                      <a:pt x="10376" y="10331"/>
                    </a:lnTo>
                    <a:lnTo>
                      <a:pt x="20763" y="5028"/>
                    </a:lnTo>
                    <a:lnTo>
                      <a:pt x="1037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69"/>
              <p:cNvSpPr/>
              <p:nvPr/>
            </p:nvSpPr>
            <p:spPr>
              <a:xfrm>
                <a:off x="8398251" y="1362658"/>
                <a:ext cx="42757" cy="36365"/>
              </a:xfrm>
              <a:custGeom>
                <a:rect b="b" l="l" r="r" t="t"/>
                <a:pathLst>
                  <a:path extrusionOk="0" h="1007" w="1184">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489" name="Google Shape;8489;p69"/>
          <p:cNvGrpSpPr/>
          <p:nvPr/>
        </p:nvGrpSpPr>
        <p:grpSpPr>
          <a:xfrm>
            <a:off x="4978796" y="2078771"/>
            <a:ext cx="661339" cy="661188"/>
            <a:chOff x="3990000" y="975400"/>
            <a:chExt cx="3934200" cy="3933300"/>
          </a:xfrm>
        </p:grpSpPr>
        <p:sp>
          <p:nvSpPr>
            <p:cNvPr id="8490" name="Google Shape;8490;p69"/>
            <p:cNvSpPr/>
            <p:nvPr/>
          </p:nvSpPr>
          <p:spPr>
            <a:xfrm>
              <a:off x="3990000" y="975400"/>
              <a:ext cx="3934200" cy="3933300"/>
            </a:xfrm>
            <a:prstGeom prst="ellipse">
              <a:avLst/>
            </a:pr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69"/>
            <p:cNvSpPr/>
            <p:nvPr/>
          </p:nvSpPr>
          <p:spPr>
            <a:xfrm>
              <a:off x="4346550" y="1331800"/>
              <a:ext cx="3221100" cy="32205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69"/>
            <p:cNvSpPr/>
            <p:nvPr/>
          </p:nvSpPr>
          <p:spPr>
            <a:xfrm>
              <a:off x="4786800" y="1771750"/>
              <a:ext cx="2340600" cy="2340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69"/>
            <p:cNvSpPr/>
            <p:nvPr/>
          </p:nvSpPr>
          <p:spPr>
            <a:xfrm>
              <a:off x="5218650" y="2203450"/>
              <a:ext cx="1476900" cy="14772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494" name="Google Shape;8494;p69"/>
          <p:cNvGrpSpPr/>
          <p:nvPr/>
        </p:nvGrpSpPr>
        <p:grpSpPr>
          <a:xfrm>
            <a:off x="6622444" y="2057409"/>
            <a:ext cx="868881" cy="684241"/>
            <a:chOff x="6598259" y="2078634"/>
            <a:chExt cx="868881" cy="684241"/>
          </a:xfrm>
        </p:grpSpPr>
        <p:sp>
          <p:nvSpPr>
            <p:cNvPr id="8495" name="Google Shape;8495;p69"/>
            <p:cNvSpPr/>
            <p:nvPr/>
          </p:nvSpPr>
          <p:spPr>
            <a:xfrm>
              <a:off x="7165957" y="2159753"/>
              <a:ext cx="286185" cy="107120"/>
            </a:xfrm>
            <a:custGeom>
              <a:rect b="b" l="l" r="r" t="t"/>
              <a:pathLst>
                <a:path extrusionOk="0" h="18156" w="48506">
                  <a:moveTo>
                    <a:pt x="1" y="1"/>
                  </a:moveTo>
                  <a:lnTo>
                    <a:pt x="1" y="18156"/>
                  </a:lnTo>
                  <a:lnTo>
                    <a:pt x="48506" y="18156"/>
                  </a:lnTo>
                  <a:lnTo>
                    <a:pt x="48506"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69"/>
            <p:cNvSpPr/>
            <p:nvPr/>
          </p:nvSpPr>
          <p:spPr>
            <a:xfrm>
              <a:off x="7085764" y="2536793"/>
              <a:ext cx="349475" cy="107120"/>
            </a:xfrm>
            <a:custGeom>
              <a:rect b="b" l="l" r="r" t="t"/>
              <a:pathLst>
                <a:path extrusionOk="0" h="18156" w="59233">
                  <a:moveTo>
                    <a:pt x="1" y="1"/>
                  </a:moveTo>
                  <a:lnTo>
                    <a:pt x="1" y="18156"/>
                  </a:lnTo>
                  <a:lnTo>
                    <a:pt x="59233" y="18156"/>
                  </a:lnTo>
                  <a:lnTo>
                    <a:pt x="59233" y="1"/>
                  </a:ln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69"/>
            <p:cNvSpPr/>
            <p:nvPr/>
          </p:nvSpPr>
          <p:spPr>
            <a:xfrm>
              <a:off x="6598259" y="2195183"/>
              <a:ext cx="271241" cy="107120"/>
            </a:xfrm>
            <a:custGeom>
              <a:rect b="b" l="l" r="r" t="t"/>
              <a:pathLst>
                <a:path extrusionOk="0" h="18156" w="45973">
                  <a:moveTo>
                    <a:pt x="1" y="0"/>
                  </a:moveTo>
                  <a:lnTo>
                    <a:pt x="1" y="18156"/>
                  </a:lnTo>
                  <a:lnTo>
                    <a:pt x="45972" y="18156"/>
                  </a:lnTo>
                  <a:lnTo>
                    <a:pt x="45972" y="0"/>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69"/>
            <p:cNvSpPr/>
            <p:nvPr/>
          </p:nvSpPr>
          <p:spPr>
            <a:xfrm>
              <a:off x="6604064" y="2370778"/>
              <a:ext cx="358696" cy="107126"/>
            </a:xfrm>
            <a:custGeom>
              <a:rect b="b" l="l" r="r" t="t"/>
              <a:pathLst>
                <a:path extrusionOk="0" h="18157" w="60796">
                  <a:moveTo>
                    <a:pt x="0" y="1"/>
                  </a:moveTo>
                  <a:lnTo>
                    <a:pt x="0" y="18156"/>
                  </a:lnTo>
                  <a:lnTo>
                    <a:pt x="60796" y="18156"/>
                  </a:lnTo>
                  <a:lnTo>
                    <a:pt x="60796" y="1"/>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69"/>
            <p:cNvSpPr/>
            <p:nvPr/>
          </p:nvSpPr>
          <p:spPr>
            <a:xfrm>
              <a:off x="6645158" y="2545743"/>
              <a:ext cx="358696" cy="109044"/>
            </a:xfrm>
            <a:custGeom>
              <a:rect b="b" l="l" r="r" t="t"/>
              <a:pathLst>
                <a:path extrusionOk="0" h="18482" w="60796">
                  <a:moveTo>
                    <a:pt x="1" y="0"/>
                  </a:moveTo>
                  <a:lnTo>
                    <a:pt x="1" y="18482"/>
                  </a:lnTo>
                  <a:lnTo>
                    <a:pt x="60796" y="18482"/>
                  </a:lnTo>
                  <a:lnTo>
                    <a:pt x="60796" y="0"/>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69"/>
            <p:cNvSpPr/>
            <p:nvPr/>
          </p:nvSpPr>
          <p:spPr>
            <a:xfrm>
              <a:off x="7155838" y="2352960"/>
              <a:ext cx="311302" cy="107120"/>
            </a:xfrm>
            <a:custGeom>
              <a:rect b="b" l="l" r="r" t="t"/>
              <a:pathLst>
                <a:path extrusionOk="0" h="18156" w="52763">
                  <a:moveTo>
                    <a:pt x="0" y="0"/>
                  </a:moveTo>
                  <a:lnTo>
                    <a:pt x="0" y="18155"/>
                  </a:lnTo>
                  <a:lnTo>
                    <a:pt x="52763" y="18155"/>
                  </a:lnTo>
                  <a:lnTo>
                    <a:pt x="52763" y="0"/>
                  </a:ln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1" name="Google Shape;8501;p69"/>
            <p:cNvGrpSpPr/>
            <p:nvPr/>
          </p:nvGrpSpPr>
          <p:grpSpPr>
            <a:xfrm>
              <a:off x="6808175" y="2078634"/>
              <a:ext cx="452229" cy="684241"/>
              <a:chOff x="6808175" y="2078634"/>
              <a:chExt cx="452229" cy="684241"/>
            </a:xfrm>
          </p:grpSpPr>
          <p:sp>
            <p:nvSpPr>
              <p:cNvPr id="8502" name="Google Shape;8502;p69"/>
              <p:cNvSpPr/>
              <p:nvPr/>
            </p:nvSpPr>
            <p:spPr>
              <a:xfrm>
                <a:off x="7165957" y="2159753"/>
                <a:ext cx="94447" cy="107120"/>
              </a:xfrm>
              <a:custGeom>
                <a:rect b="b" l="l" r="r" t="t"/>
                <a:pathLst>
                  <a:path extrusionOk="0" h="18156" w="16008">
                    <a:moveTo>
                      <a:pt x="1" y="1"/>
                    </a:moveTo>
                    <a:lnTo>
                      <a:pt x="1" y="18156"/>
                    </a:lnTo>
                    <a:lnTo>
                      <a:pt x="16007" y="18156"/>
                    </a:lnTo>
                    <a:cubicBezTo>
                      <a:pt x="15291" y="11568"/>
                      <a:pt x="12904" y="5350"/>
                      <a:pt x="9054"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69"/>
              <p:cNvSpPr/>
              <p:nvPr/>
            </p:nvSpPr>
            <p:spPr>
              <a:xfrm>
                <a:off x="7085764" y="2536793"/>
                <a:ext cx="61100" cy="107120"/>
              </a:xfrm>
              <a:custGeom>
                <a:rect b="b" l="l" r="r" t="t"/>
                <a:pathLst>
                  <a:path extrusionOk="0" h="18156" w="10356">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69"/>
              <p:cNvSpPr/>
              <p:nvPr/>
            </p:nvSpPr>
            <p:spPr>
              <a:xfrm>
                <a:off x="6808175" y="2195183"/>
                <a:ext cx="61325" cy="107120"/>
              </a:xfrm>
              <a:custGeom>
                <a:rect b="b" l="l" r="r" t="t"/>
                <a:pathLst>
                  <a:path extrusionOk="0" h="18156" w="10394">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69"/>
              <p:cNvSpPr/>
              <p:nvPr/>
            </p:nvSpPr>
            <p:spPr>
              <a:xfrm>
                <a:off x="6820441" y="2370778"/>
                <a:ext cx="142320" cy="107126"/>
              </a:xfrm>
              <a:custGeom>
                <a:rect b="b" l="l" r="r" t="t"/>
                <a:pathLst>
                  <a:path extrusionOk="0" h="18157" w="24122">
                    <a:moveTo>
                      <a:pt x="0" y="1"/>
                    </a:moveTo>
                    <a:cubicBezTo>
                      <a:pt x="1532" y="5312"/>
                      <a:pt x="4200" y="11690"/>
                      <a:pt x="8823" y="18156"/>
                    </a:cubicBezTo>
                    <a:lnTo>
                      <a:pt x="24122" y="18156"/>
                    </a:lnTo>
                    <a:lnTo>
                      <a:pt x="24122"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69"/>
              <p:cNvSpPr/>
              <p:nvPr/>
            </p:nvSpPr>
            <p:spPr>
              <a:xfrm>
                <a:off x="6929774" y="2545743"/>
                <a:ext cx="74092" cy="109044"/>
              </a:xfrm>
              <a:custGeom>
                <a:rect b="b" l="l" r="r" t="t"/>
                <a:pathLst>
                  <a:path extrusionOk="0" h="18482" w="12558">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69"/>
              <p:cNvSpPr/>
              <p:nvPr/>
            </p:nvSpPr>
            <p:spPr>
              <a:xfrm>
                <a:off x="7155838" y="2352960"/>
                <a:ext cx="98377" cy="107120"/>
              </a:xfrm>
              <a:custGeom>
                <a:rect b="b" l="l" r="r" t="t"/>
                <a:pathLst>
                  <a:path extrusionOk="0" h="18156" w="16674">
                    <a:moveTo>
                      <a:pt x="0" y="0"/>
                    </a:moveTo>
                    <a:lnTo>
                      <a:pt x="0" y="18155"/>
                    </a:lnTo>
                    <a:lnTo>
                      <a:pt x="9101" y="18155"/>
                    </a:lnTo>
                    <a:cubicBezTo>
                      <a:pt x="13299" y="11475"/>
                      <a:pt x="15509" y="5056"/>
                      <a:pt x="1667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08" name="Google Shape;8508;p69"/>
              <p:cNvGrpSpPr/>
              <p:nvPr/>
            </p:nvGrpSpPr>
            <p:grpSpPr>
              <a:xfrm>
                <a:off x="6821586" y="2078634"/>
                <a:ext cx="426871" cy="684241"/>
                <a:chOff x="6821586" y="2078634"/>
                <a:chExt cx="426871" cy="684241"/>
              </a:xfrm>
            </p:grpSpPr>
            <p:grpSp>
              <p:nvGrpSpPr>
                <p:cNvPr id="8509" name="Google Shape;8509;p69"/>
                <p:cNvGrpSpPr/>
                <p:nvPr/>
              </p:nvGrpSpPr>
              <p:grpSpPr>
                <a:xfrm>
                  <a:off x="6821586" y="2078634"/>
                  <a:ext cx="426871" cy="684241"/>
                  <a:chOff x="6821586" y="2078634"/>
                  <a:chExt cx="426871" cy="684241"/>
                </a:xfrm>
              </p:grpSpPr>
              <p:sp>
                <p:nvSpPr>
                  <p:cNvPr id="8510" name="Google Shape;8510;p69"/>
                  <p:cNvSpPr/>
                  <p:nvPr/>
                </p:nvSpPr>
                <p:spPr>
                  <a:xfrm>
                    <a:off x="6990036" y="2693797"/>
                    <a:ext cx="89963" cy="69077"/>
                  </a:xfrm>
                  <a:custGeom>
                    <a:rect b="b" l="l" r="r" t="t"/>
                    <a:pathLst>
                      <a:path extrusionOk="0" h="11708" w="15248">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69"/>
                  <p:cNvSpPr/>
                  <p:nvPr/>
                </p:nvSpPr>
                <p:spPr>
                  <a:xfrm>
                    <a:off x="6968649" y="2671926"/>
                    <a:ext cx="132738" cy="72712"/>
                  </a:xfrm>
                  <a:custGeom>
                    <a:rect b="b" l="l" r="r" t="t"/>
                    <a:pathLst>
                      <a:path extrusionOk="0" h="12324" w="22498">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69"/>
                  <p:cNvSpPr/>
                  <p:nvPr/>
                </p:nvSpPr>
                <p:spPr>
                  <a:xfrm>
                    <a:off x="6968649" y="2679891"/>
                    <a:ext cx="132738" cy="64747"/>
                  </a:xfrm>
                  <a:custGeom>
                    <a:rect b="b" l="l" r="r" t="t"/>
                    <a:pathLst>
                      <a:path extrusionOk="0" h="10974" w="22498">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69"/>
                  <p:cNvSpPr/>
                  <p:nvPr/>
                </p:nvSpPr>
                <p:spPr>
                  <a:xfrm>
                    <a:off x="6969091" y="2693467"/>
                    <a:ext cx="131729" cy="11765"/>
                  </a:xfrm>
                  <a:custGeom>
                    <a:rect b="b" l="l" r="r" t="t"/>
                    <a:pathLst>
                      <a:path extrusionOk="0" h="1994" w="22327">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69"/>
                  <p:cNvSpPr/>
                  <p:nvPr/>
                </p:nvSpPr>
                <p:spPr>
                  <a:xfrm>
                    <a:off x="6821586" y="2078634"/>
                    <a:ext cx="426871" cy="544694"/>
                  </a:xfrm>
                  <a:custGeom>
                    <a:rect b="b" l="l" r="r" t="t"/>
                    <a:pathLst>
                      <a:path extrusionOk="0" h="92321" w="72351">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69"/>
                  <p:cNvSpPr/>
                  <p:nvPr/>
                </p:nvSpPr>
                <p:spPr>
                  <a:xfrm>
                    <a:off x="6984514" y="2448953"/>
                    <a:ext cx="101008" cy="164409"/>
                  </a:xfrm>
                  <a:custGeom>
                    <a:rect b="b" l="l" r="r" t="t"/>
                    <a:pathLst>
                      <a:path extrusionOk="0" h="27866" w="17120">
                        <a:moveTo>
                          <a:pt x="1" y="0"/>
                        </a:moveTo>
                        <a:lnTo>
                          <a:pt x="4920" y="27866"/>
                        </a:lnTo>
                        <a:lnTo>
                          <a:pt x="12200" y="27866"/>
                        </a:lnTo>
                        <a:lnTo>
                          <a:pt x="17120" y="0"/>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69"/>
                  <p:cNvSpPr/>
                  <p:nvPr/>
                </p:nvSpPr>
                <p:spPr>
                  <a:xfrm>
                    <a:off x="6984514" y="2448953"/>
                    <a:ext cx="101008" cy="140963"/>
                  </a:xfrm>
                  <a:custGeom>
                    <a:rect b="b" l="l" r="r" t="t"/>
                    <a:pathLst>
                      <a:path extrusionOk="0" h="23892" w="17120">
                        <a:moveTo>
                          <a:pt x="1" y="0"/>
                        </a:moveTo>
                        <a:lnTo>
                          <a:pt x="4218" y="23891"/>
                        </a:lnTo>
                        <a:lnTo>
                          <a:pt x="12902" y="23891"/>
                        </a:lnTo>
                        <a:lnTo>
                          <a:pt x="1712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69"/>
                  <p:cNvSpPr/>
                  <p:nvPr/>
                </p:nvSpPr>
                <p:spPr>
                  <a:xfrm>
                    <a:off x="7012451" y="2607162"/>
                    <a:ext cx="45141" cy="6201"/>
                  </a:xfrm>
                  <a:custGeom>
                    <a:rect b="b" l="l" r="r" t="t"/>
                    <a:pathLst>
                      <a:path extrusionOk="0" h="1051" w="7651">
                        <a:moveTo>
                          <a:pt x="0" y="1"/>
                        </a:moveTo>
                        <a:lnTo>
                          <a:pt x="185" y="1051"/>
                        </a:lnTo>
                        <a:lnTo>
                          <a:pt x="7465" y="1051"/>
                        </a:lnTo>
                        <a:lnTo>
                          <a:pt x="76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69"/>
                  <p:cNvSpPr/>
                  <p:nvPr/>
                </p:nvSpPr>
                <p:spPr>
                  <a:xfrm>
                    <a:off x="6968649" y="2664244"/>
                    <a:ext cx="132738" cy="25199"/>
                  </a:xfrm>
                  <a:custGeom>
                    <a:rect b="b" l="l" r="r" t="t"/>
                    <a:pathLst>
                      <a:path extrusionOk="0" h="4271" w="22498">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69"/>
                  <p:cNvSpPr/>
                  <p:nvPr/>
                </p:nvSpPr>
                <p:spPr>
                  <a:xfrm>
                    <a:off x="6968649" y="2667389"/>
                    <a:ext cx="132738" cy="11776"/>
                  </a:xfrm>
                  <a:custGeom>
                    <a:rect b="b" l="l" r="r" t="t"/>
                    <a:pathLst>
                      <a:path extrusionOk="0" h="1996" w="22498">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69"/>
                  <p:cNvSpPr/>
                  <p:nvPr/>
                </p:nvSpPr>
                <p:spPr>
                  <a:xfrm>
                    <a:off x="6963510" y="2683549"/>
                    <a:ext cx="143022" cy="11776"/>
                  </a:xfrm>
                  <a:custGeom>
                    <a:rect b="b" l="l" r="r" t="t"/>
                    <a:pathLst>
                      <a:path extrusionOk="0" h="1996" w="24241">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69"/>
                  <p:cNvSpPr/>
                  <p:nvPr/>
                </p:nvSpPr>
                <p:spPr>
                  <a:xfrm>
                    <a:off x="6968649" y="2642639"/>
                    <a:ext cx="132738" cy="25199"/>
                  </a:xfrm>
                  <a:custGeom>
                    <a:rect b="b" l="l" r="r" t="t"/>
                    <a:pathLst>
                      <a:path extrusionOk="0" h="4271" w="22498">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69"/>
                  <p:cNvSpPr/>
                  <p:nvPr/>
                </p:nvSpPr>
                <p:spPr>
                  <a:xfrm>
                    <a:off x="6968649" y="2643990"/>
                    <a:ext cx="132738" cy="11776"/>
                  </a:xfrm>
                  <a:custGeom>
                    <a:rect b="b" l="l" r="r" t="t"/>
                    <a:pathLst>
                      <a:path extrusionOk="0" h="1996" w="22498">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69"/>
                  <p:cNvSpPr/>
                  <p:nvPr/>
                </p:nvSpPr>
                <p:spPr>
                  <a:xfrm>
                    <a:off x="6963510" y="2660156"/>
                    <a:ext cx="143022" cy="11776"/>
                  </a:xfrm>
                  <a:custGeom>
                    <a:rect b="b" l="l" r="r" t="t"/>
                    <a:pathLst>
                      <a:path extrusionOk="0" h="1996" w="24241">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69"/>
                  <p:cNvSpPr/>
                  <p:nvPr/>
                </p:nvSpPr>
                <p:spPr>
                  <a:xfrm>
                    <a:off x="6968649" y="2617451"/>
                    <a:ext cx="132738" cy="25193"/>
                  </a:xfrm>
                  <a:custGeom>
                    <a:rect b="b" l="l" r="r" t="t"/>
                    <a:pathLst>
                      <a:path extrusionOk="0" h="4270" w="22498">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69"/>
                  <p:cNvSpPr/>
                  <p:nvPr/>
                </p:nvSpPr>
                <p:spPr>
                  <a:xfrm>
                    <a:off x="6968649" y="2620590"/>
                    <a:ext cx="132738" cy="11782"/>
                  </a:xfrm>
                  <a:custGeom>
                    <a:rect b="b" l="l" r="r" t="t"/>
                    <a:pathLst>
                      <a:path extrusionOk="0" h="1997" w="22498">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69"/>
                  <p:cNvSpPr/>
                  <p:nvPr/>
                </p:nvSpPr>
                <p:spPr>
                  <a:xfrm>
                    <a:off x="6963510" y="2613357"/>
                    <a:ext cx="143022" cy="11765"/>
                  </a:xfrm>
                  <a:custGeom>
                    <a:rect b="b" l="l" r="r" t="t"/>
                    <a:pathLst>
                      <a:path extrusionOk="0" h="1994" w="24241">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69"/>
                  <p:cNvSpPr/>
                  <p:nvPr/>
                </p:nvSpPr>
                <p:spPr>
                  <a:xfrm>
                    <a:off x="6850372" y="2107302"/>
                    <a:ext cx="369293" cy="477399"/>
                  </a:xfrm>
                  <a:custGeom>
                    <a:rect b="b" l="l" r="r" t="t"/>
                    <a:pathLst>
                      <a:path extrusionOk="0" h="80915" w="62592">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69"/>
                  <p:cNvSpPr/>
                  <p:nvPr/>
                </p:nvSpPr>
                <p:spPr>
                  <a:xfrm>
                    <a:off x="6963510" y="2636756"/>
                    <a:ext cx="143022" cy="11776"/>
                  </a:xfrm>
                  <a:custGeom>
                    <a:rect b="b" l="l" r="r" t="t"/>
                    <a:pathLst>
                      <a:path extrusionOk="0" h="1996" w="24241">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29" name="Google Shape;8529;p69"/>
                <p:cNvSpPr/>
                <p:nvPr/>
              </p:nvSpPr>
              <p:spPr>
                <a:xfrm>
                  <a:off x="7046588" y="2275942"/>
                  <a:ext cx="173076" cy="113894"/>
                </a:xfrm>
                <a:custGeom>
                  <a:rect b="b" l="l" r="r" t="t"/>
                  <a:pathLst>
                    <a:path extrusionOk="0" h="19304" w="29335">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69"/>
                <p:cNvSpPr/>
                <p:nvPr/>
              </p:nvSpPr>
              <p:spPr>
                <a:xfrm>
                  <a:off x="7046588" y="2107680"/>
                  <a:ext cx="168811" cy="145128"/>
                </a:xfrm>
                <a:custGeom>
                  <a:rect b="b" l="l" r="r" t="t"/>
                  <a:pathLst>
                    <a:path extrusionOk="0" h="24598" w="28612">
                      <a:moveTo>
                        <a:pt x="0" y="1"/>
                      </a:moveTo>
                      <a:lnTo>
                        <a:pt x="0" y="24597"/>
                      </a:lnTo>
                      <a:lnTo>
                        <a:pt x="28612" y="24597"/>
                      </a:lnTo>
                      <a:cubicBezTo>
                        <a:pt x="25701" y="11138"/>
                        <a:pt x="14102" y="876"/>
                        <a:pt x="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69"/>
                <p:cNvSpPr/>
                <p:nvPr/>
              </p:nvSpPr>
              <p:spPr>
                <a:xfrm>
                  <a:off x="6850372" y="2275942"/>
                  <a:ext cx="173082" cy="113894"/>
                </a:xfrm>
                <a:custGeom>
                  <a:rect b="b" l="l" r="r" t="t"/>
                  <a:pathLst>
                    <a:path extrusionOk="0" h="19304" w="29336">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69"/>
                <p:cNvSpPr/>
                <p:nvPr/>
              </p:nvSpPr>
              <p:spPr>
                <a:xfrm>
                  <a:off x="6882243" y="2412957"/>
                  <a:ext cx="141211" cy="171743"/>
                </a:xfrm>
                <a:custGeom>
                  <a:rect b="b" l="l" r="r" t="t"/>
                  <a:pathLst>
                    <a:path extrusionOk="0" h="29109" w="23934">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69"/>
                <p:cNvSpPr/>
                <p:nvPr/>
              </p:nvSpPr>
              <p:spPr>
                <a:xfrm>
                  <a:off x="6854637" y="2107680"/>
                  <a:ext cx="168817" cy="145128"/>
                </a:xfrm>
                <a:custGeom>
                  <a:rect b="b" l="l" r="r" t="t"/>
                  <a:pathLst>
                    <a:path extrusionOk="0" h="24598" w="28613">
                      <a:moveTo>
                        <a:pt x="28612" y="1"/>
                      </a:moveTo>
                      <a:cubicBezTo>
                        <a:pt x="14512" y="876"/>
                        <a:pt x="2911" y="11138"/>
                        <a:pt x="1" y="24597"/>
                      </a:cubicBezTo>
                      <a:lnTo>
                        <a:pt x="28612" y="24597"/>
                      </a:lnTo>
                      <a:lnTo>
                        <a:pt x="28612" y="1"/>
                      </a:ln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69"/>
                <p:cNvSpPr/>
                <p:nvPr/>
              </p:nvSpPr>
              <p:spPr>
                <a:xfrm>
                  <a:off x="7046588" y="2412957"/>
                  <a:ext cx="141205" cy="171743"/>
                </a:xfrm>
                <a:custGeom>
                  <a:rect b="b" l="l" r="r" t="t"/>
                  <a:pathLst>
                    <a:path extrusionOk="0" h="29109" w="23933">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8535" name="Google Shape;8535;p69"/>
          <p:cNvGrpSpPr/>
          <p:nvPr/>
        </p:nvGrpSpPr>
        <p:grpSpPr>
          <a:xfrm>
            <a:off x="5795610" y="2063018"/>
            <a:ext cx="671358" cy="671358"/>
            <a:chOff x="6535625" y="760425"/>
            <a:chExt cx="1665900" cy="1665900"/>
          </a:xfrm>
        </p:grpSpPr>
        <p:sp>
          <p:nvSpPr>
            <p:cNvPr id="8536" name="Google Shape;8536;p69"/>
            <p:cNvSpPr/>
            <p:nvPr/>
          </p:nvSpPr>
          <p:spPr>
            <a:xfrm>
              <a:off x="6535625" y="760425"/>
              <a:ext cx="1665900" cy="1665900"/>
            </a:xfrm>
            <a:prstGeom prst="ellipse">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69"/>
            <p:cNvSpPr/>
            <p:nvPr/>
          </p:nvSpPr>
          <p:spPr>
            <a:xfrm>
              <a:off x="6713675" y="1116525"/>
              <a:ext cx="1309800" cy="13098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69"/>
            <p:cNvSpPr/>
            <p:nvPr/>
          </p:nvSpPr>
          <p:spPr>
            <a:xfrm>
              <a:off x="6831275" y="1351725"/>
              <a:ext cx="1074600" cy="1074600"/>
            </a:xfrm>
            <a:prstGeom prst="ellipse">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69"/>
            <p:cNvSpPr/>
            <p:nvPr/>
          </p:nvSpPr>
          <p:spPr>
            <a:xfrm>
              <a:off x="6942425" y="1574025"/>
              <a:ext cx="852300" cy="852300"/>
            </a:xfrm>
            <a:prstGeom prst="ellipse">
              <a:avLst/>
            </a:pr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40" name="Google Shape;8540;p69"/>
          <p:cNvGrpSpPr/>
          <p:nvPr/>
        </p:nvGrpSpPr>
        <p:grpSpPr>
          <a:xfrm>
            <a:off x="732427" y="3731418"/>
            <a:ext cx="1340789" cy="640830"/>
            <a:chOff x="238125" y="1151100"/>
            <a:chExt cx="7139450" cy="3412300"/>
          </a:xfrm>
        </p:grpSpPr>
        <p:sp>
          <p:nvSpPr>
            <p:cNvPr id="8541" name="Google Shape;8541;p69"/>
            <p:cNvSpPr/>
            <p:nvPr/>
          </p:nvSpPr>
          <p:spPr>
            <a:xfrm>
              <a:off x="3468350" y="4223875"/>
              <a:ext cx="679000" cy="339525"/>
            </a:xfrm>
            <a:custGeom>
              <a:rect b="b" l="l" r="r" t="t"/>
              <a:pathLst>
                <a:path extrusionOk="0" h="13581" w="2716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69"/>
            <p:cNvSpPr/>
            <p:nvPr/>
          </p:nvSpPr>
          <p:spPr>
            <a:xfrm>
              <a:off x="3730250" y="3276125"/>
              <a:ext cx="147275" cy="956575"/>
            </a:xfrm>
            <a:custGeom>
              <a:rect b="b" l="l" r="r" t="t"/>
              <a:pathLst>
                <a:path extrusionOk="0" h="38263" w="5891">
                  <a:moveTo>
                    <a:pt x="3276" y="0"/>
                  </a:moveTo>
                  <a:lnTo>
                    <a:pt x="0" y="38263"/>
                  </a:lnTo>
                  <a:lnTo>
                    <a:pt x="5890" y="38194"/>
                  </a:lnTo>
                  <a:lnTo>
                    <a:pt x="32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69"/>
            <p:cNvSpPr/>
            <p:nvPr/>
          </p:nvSpPr>
          <p:spPr>
            <a:xfrm>
              <a:off x="3796275" y="3875600"/>
              <a:ext cx="839350" cy="630550"/>
            </a:xfrm>
            <a:custGeom>
              <a:rect b="b" l="l" r="r" t="t"/>
              <a:pathLst>
                <a:path extrusionOk="0" h="25222" w="33574">
                  <a:moveTo>
                    <a:pt x="32291" y="1"/>
                  </a:moveTo>
                  <a:lnTo>
                    <a:pt x="1" y="23463"/>
                  </a:lnTo>
                  <a:lnTo>
                    <a:pt x="1277" y="25222"/>
                  </a:lnTo>
                  <a:lnTo>
                    <a:pt x="33574" y="1759"/>
                  </a:lnTo>
                  <a:lnTo>
                    <a:pt x="322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69"/>
            <p:cNvSpPr/>
            <p:nvPr/>
          </p:nvSpPr>
          <p:spPr>
            <a:xfrm>
              <a:off x="6240475" y="3130600"/>
              <a:ext cx="1137100" cy="1432800"/>
            </a:xfrm>
            <a:custGeom>
              <a:rect b="b" l="l" r="r" t="t"/>
              <a:pathLst>
                <a:path extrusionOk="0" h="57312" w="45484">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69"/>
            <p:cNvSpPr/>
            <p:nvPr/>
          </p:nvSpPr>
          <p:spPr>
            <a:xfrm>
              <a:off x="5243900" y="1696775"/>
              <a:ext cx="1764175" cy="1777475"/>
            </a:xfrm>
            <a:custGeom>
              <a:rect b="b" l="l" r="r" t="t"/>
              <a:pathLst>
                <a:path extrusionOk="0" h="71099" w="70567">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69"/>
            <p:cNvSpPr/>
            <p:nvPr/>
          </p:nvSpPr>
          <p:spPr>
            <a:xfrm>
              <a:off x="3812150" y="1151100"/>
              <a:ext cx="1896075" cy="1245900"/>
            </a:xfrm>
            <a:custGeom>
              <a:rect b="b" l="l" r="r" t="t"/>
              <a:pathLst>
                <a:path extrusionOk="0" h="49836" w="75843">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69"/>
            <p:cNvSpPr/>
            <p:nvPr/>
          </p:nvSpPr>
          <p:spPr>
            <a:xfrm>
              <a:off x="1910550" y="1151100"/>
              <a:ext cx="1901625" cy="1244175"/>
            </a:xfrm>
            <a:custGeom>
              <a:rect b="b" l="l" r="r" t="t"/>
              <a:pathLst>
                <a:path extrusionOk="0" h="49767" w="76065">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69"/>
            <p:cNvSpPr/>
            <p:nvPr/>
          </p:nvSpPr>
          <p:spPr>
            <a:xfrm>
              <a:off x="608475" y="1694725"/>
              <a:ext cx="1766425" cy="1778150"/>
            </a:xfrm>
            <a:custGeom>
              <a:rect b="b" l="l" r="r" t="t"/>
              <a:pathLst>
                <a:path extrusionOk="0" h="71126" w="70657">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69"/>
            <p:cNvSpPr/>
            <p:nvPr/>
          </p:nvSpPr>
          <p:spPr>
            <a:xfrm>
              <a:off x="238125" y="3129050"/>
              <a:ext cx="1137975" cy="1434175"/>
            </a:xfrm>
            <a:custGeom>
              <a:rect b="b" l="l" r="r" t="t"/>
              <a:pathLst>
                <a:path extrusionOk="0" h="57367" w="45519">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69"/>
            <p:cNvSpPr/>
            <p:nvPr/>
          </p:nvSpPr>
          <p:spPr>
            <a:xfrm>
              <a:off x="1924656" y="1941325"/>
              <a:ext cx="3773110" cy="1646329"/>
            </a:xfrm>
            <a:custGeom>
              <a:rect b="b" l="l" r="r" t="t"/>
              <a:pathLst>
                <a:path extrusionOk="0" h="64657" w="148183">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69"/>
            <p:cNvSpPr/>
            <p:nvPr/>
          </p:nvSpPr>
          <p:spPr>
            <a:xfrm>
              <a:off x="1028863" y="2678027"/>
              <a:ext cx="1805597" cy="1885320"/>
            </a:xfrm>
            <a:custGeom>
              <a:rect b="b" l="l" r="r" t="t"/>
              <a:pathLst>
                <a:path extrusionOk="0" h="74043" w="70912">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69"/>
            <p:cNvSpPr/>
            <p:nvPr/>
          </p:nvSpPr>
          <p:spPr>
            <a:xfrm>
              <a:off x="4792190" y="2679937"/>
              <a:ext cx="1798951" cy="1883410"/>
            </a:xfrm>
            <a:custGeom>
              <a:rect b="b" l="l" r="r" t="t"/>
              <a:pathLst>
                <a:path extrusionOk="0" h="73968" w="70651">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53" name="Google Shape;8553;p69"/>
          <p:cNvGrpSpPr/>
          <p:nvPr/>
        </p:nvGrpSpPr>
        <p:grpSpPr>
          <a:xfrm>
            <a:off x="5599650" y="2934699"/>
            <a:ext cx="985357" cy="585764"/>
            <a:chOff x="5145061" y="2881789"/>
            <a:chExt cx="1107641" cy="658458"/>
          </a:xfrm>
        </p:grpSpPr>
        <p:grpSp>
          <p:nvGrpSpPr>
            <p:cNvPr id="8554" name="Google Shape;8554;p69"/>
            <p:cNvGrpSpPr/>
            <p:nvPr/>
          </p:nvGrpSpPr>
          <p:grpSpPr>
            <a:xfrm>
              <a:off x="5722989" y="3244587"/>
              <a:ext cx="529713" cy="295659"/>
              <a:chOff x="5722989" y="3244587"/>
              <a:chExt cx="529713" cy="295659"/>
            </a:xfrm>
          </p:grpSpPr>
          <p:sp>
            <p:nvSpPr>
              <p:cNvPr id="8555" name="Google Shape;8555;p69"/>
              <p:cNvSpPr/>
              <p:nvPr/>
            </p:nvSpPr>
            <p:spPr>
              <a:xfrm>
                <a:off x="5722989" y="3244587"/>
                <a:ext cx="341346" cy="295659"/>
              </a:xfrm>
              <a:custGeom>
                <a:rect b="b" l="l" r="r" t="t"/>
                <a:pathLst>
                  <a:path extrusionOk="0" h="2231390" w="2576195">
                    <a:moveTo>
                      <a:pt x="1288021" y="0"/>
                    </a:moveTo>
                    <a:lnTo>
                      <a:pt x="0" y="2230932"/>
                    </a:lnTo>
                    <a:lnTo>
                      <a:pt x="2576042" y="2230932"/>
                    </a:lnTo>
                    <a:lnTo>
                      <a:pt x="1288021" y="0"/>
                    </a:lnTo>
                    <a:close/>
                  </a:path>
                </a:pathLst>
              </a:custGeom>
              <a:solidFill>
                <a:srgbClr val="869FB2"/>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556" name="Google Shape;8556;p69"/>
              <p:cNvSpPr/>
              <p:nvPr/>
            </p:nvSpPr>
            <p:spPr>
              <a:xfrm>
                <a:off x="6035543" y="3298113"/>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869FB2"/>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557" name="Google Shape;8557;p69"/>
            <p:cNvGrpSpPr/>
            <p:nvPr/>
          </p:nvGrpSpPr>
          <p:grpSpPr>
            <a:xfrm>
              <a:off x="5145061" y="3244587"/>
              <a:ext cx="536807" cy="295659"/>
              <a:chOff x="5145061" y="3244587"/>
              <a:chExt cx="536807" cy="295659"/>
            </a:xfrm>
          </p:grpSpPr>
          <p:sp>
            <p:nvSpPr>
              <p:cNvPr id="8558" name="Google Shape;8558;p69"/>
              <p:cNvSpPr/>
              <p:nvPr/>
            </p:nvSpPr>
            <p:spPr>
              <a:xfrm>
                <a:off x="5340522" y="3244587"/>
                <a:ext cx="341346" cy="295659"/>
              </a:xfrm>
              <a:custGeom>
                <a:rect b="b" l="l" r="r" t="t"/>
                <a:pathLst>
                  <a:path extrusionOk="0" h="2231390" w="2576195">
                    <a:moveTo>
                      <a:pt x="1288034" y="0"/>
                    </a:moveTo>
                    <a:lnTo>
                      <a:pt x="0" y="2230920"/>
                    </a:lnTo>
                    <a:lnTo>
                      <a:pt x="2576055" y="2230920"/>
                    </a:lnTo>
                    <a:lnTo>
                      <a:pt x="1288034" y="0"/>
                    </a:lnTo>
                    <a:close/>
                  </a:path>
                </a:pathLst>
              </a:custGeom>
              <a:solidFill>
                <a:srgbClr val="5F7D95"/>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559" name="Google Shape;8559;p69"/>
              <p:cNvSpPr/>
              <p:nvPr/>
            </p:nvSpPr>
            <p:spPr>
              <a:xfrm flipH="1">
                <a:off x="5145061" y="3298599"/>
                <a:ext cx="217159" cy="22492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5F7D95"/>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560" name="Google Shape;8560;p69"/>
            <p:cNvGrpSpPr/>
            <p:nvPr/>
          </p:nvGrpSpPr>
          <p:grpSpPr>
            <a:xfrm>
              <a:off x="5341327" y="2898245"/>
              <a:ext cx="532309" cy="614891"/>
              <a:chOff x="5341327" y="2898245"/>
              <a:chExt cx="532309" cy="614891"/>
            </a:xfrm>
          </p:grpSpPr>
          <p:sp>
            <p:nvSpPr>
              <p:cNvPr id="8561" name="Google Shape;8561;p69"/>
              <p:cNvSpPr/>
              <p:nvPr/>
            </p:nvSpPr>
            <p:spPr>
              <a:xfrm>
                <a:off x="5532290" y="3217476"/>
                <a:ext cx="341346" cy="295659"/>
              </a:xfrm>
              <a:custGeom>
                <a:rect b="b" l="l" r="r" t="t"/>
                <a:pathLst>
                  <a:path extrusionOk="0" h="2231390" w="2576195">
                    <a:moveTo>
                      <a:pt x="2576042" y="0"/>
                    </a:moveTo>
                    <a:lnTo>
                      <a:pt x="0" y="0"/>
                    </a:lnTo>
                    <a:lnTo>
                      <a:pt x="1288021" y="2230920"/>
                    </a:lnTo>
                    <a:lnTo>
                      <a:pt x="2576042" y="0"/>
                    </a:lnTo>
                    <a:close/>
                  </a:path>
                </a:pathLst>
              </a:custGeom>
              <a:solidFill>
                <a:srgbClr val="E3E9ED"/>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562" name="Google Shape;8562;p69"/>
              <p:cNvSpPr/>
              <p:nvPr/>
            </p:nvSpPr>
            <p:spPr>
              <a:xfrm flipH="1">
                <a:off x="5341327" y="2898245"/>
                <a:ext cx="217159" cy="334508"/>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E3E9ED"/>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nvGrpSpPr>
            <p:cNvPr id="8563" name="Google Shape;8563;p69"/>
            <p:cNvGrpSpPr/>
            <p:nvPr/>
          </p:nvGrpSpPr>
          <p:grpSpPr>
            <a:xfrm>
              <a:off x="5532290" y="2881789"/>
              <a:ext cx="620516" cy="305456"/>
              <a:chOff x="5532290" y="2881789"/>
              <a:chExt cx="620516" cy="305456"/>
            </a:xfrm>
          </p:grpSpPr>
          <p:sp>
            <p:nvSpPr>
              <p:cNvPr id="8564" name="Google Shape;8564;p69"/>
              <p:cNvSpPr/>
              <p:nvPr/>
            </p:nvSpPr>
            <p:spPr>
              <a:xfrm>
                <a:off x="5532290" y="2891586"/>
                <a:ext cx="341346" cy="295659"/>
              </a:xfrm>
              <a:custGeom>
                <a:rect b="b" l="l" r="r" t="t"/>
                <a:pathLst>
                  <a:path extrusionOk="0" h="2231390" w="2576195">
                    <a:moveTo>
                      <a:pt x="1288021" y="0"/>
                    </a:moveTo>
                    <a:lnTo>
                      <a:pt x="0" y="2230920"/>
                    </a:lnTo>
                    <a:lnTo>
                      <a:pt x="2576042" y="2230920"/>
                    </a:lnTo>
                    <a:lnTo>
                      <a:pt x="1288021" y="0"/>
                    </a:lnTo>
                    <a:close/>
                  </a:path>
                </a:pathLst>
              </a:custGeom>
              <a:solidFill>
                <a:srgbClr val="435D74"/>
              </a:solidFill>
              <a:ln>
                <a:noFill/>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sp>
            <p:nvSpPr>
              <p:cNvPr id="8565" name="Google Shape;8565;p69"/>
              <p:cNvSpPr/>
              <p:nvPr/>
            </p:nvSpPr>
            <p:spPr>
              <a:xfrm>
                <a:off x="5837311" y="2881789"/>
                <a:ext cx="315495" cy="288369"/>
              </a:xfrm>
              <a:custGeom>
                <a:rect b="b" l="l" r="r" t="t"/>
                <a:pathLst>
                  <a:path extrusionOk="0" h="2306954" w="1638934">
                    <a:moveTo>
                      <a:pt x="1638680" y="0"/>
                    </a:moveTo>
                    <a:lnTo>
                      <a:pt x="697255" y="0"/>
                    </a:lnTo>
                    <a:lnTo>
                      <a:pt x="697255" y="2306535"/>
                    </a:lnTo>
                    <a:lnTo>
                      <a:pt x="0" y="2306535"/>
                    </a:lnTo>
                  </a:path>
                </a:pathLst>
              </a:custGeom>
              <a:noFill/>
              <a:ln cap="flat" cmpd="sng" w="28575">
                <a:solidFill>
                  <a:srgbClr val="435D74"/>
                </a:solidFill>
                <a:prstDash val="solid"/>
                <a:round/>
                <a:headEnd len="sm" w="sm" type="none"/>
                <a:tailEnd len="sm" w="sm" type="none"/>
              </a:ln>
            </p:spPr>
            <p:txBody>
              <a:bodyPr anchorCtr="0" anchor="t" bIns="0" lIns="0" spcFirstLastPara="1" rIns="0" wrap="square" tIns="0">
                <a:noAutofit/>
              </a:bodyPr>
              <a:lstStyle/>
              <a:p>
                <a:pPr indent="0" lvl="0" marL="0" marR="0" rtl="0" algn="l">
                  <a:spcBef>
                    <a:spcPts val="0"/>
                  </a:spcBef>
                  <a:spcAft>
                    <a:spcPts val="0"/>
                  </a:spcAft>
                  <a:buNone/>
                </a:pPr>
                <a:r>
                  <a:t/>
                </a:r>
                <a:endParaRPr sz="900"/>
              </a:p>
            </p:txBody>
          </p:sp>
        </p:grpSp>
      </p:grpSp>
      <p:grpSp>
        <p:nvGrpSpPr>
          <p:cNvPr id="8566" name="Google Shape;8566;p69"/>
          <p:cNvGrpSpPr/>
          <p:nvPr/>
        </p:nvGrpSpPr>
        <p:grpSpPr>
          <a:xfrm>
            <a:off x="8178573" y="3726757"/>
            <a:ext cx="269068" cy="645491"/>
            <a:chOff x="7026852" y="3311869"/>
            <a:chExt cx="434331" cy="1041954"/>
          </a:xfrm>
        </p:grpSpPr>
        <p:sp>
          <p:nvSpPr>
            <p:cNvPr id="8567" name="Google Shape;8567;p69"/>
            <p:cNvSpPr/>
            <p:nvPr/>
          </p:nvSpPr>
          <p:spPr>
            <a:xfrm>
              <a:off x="7026852" y="3311869"/>
              <a:ext cx="434331" cy="847405"/>
            </a:xfrm>
            <a:custGeom>
              <a:rect b="b" l="l" r="r" t="t"/>
              <a:pathLst>
                <a:path extrusionOk="0" h="32649" w="16734">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69"/>
            <p:cNvSpPr/>
            <p:nvPr/>
          </p:nvSpPr>
          <p:spPr>
            <a:xfrm>
              <a:off x="7082395" y="3359392"/>
              <a:ext cx="323321" cy="323321"/>
            </a:xfrm>
            <a:custGeom>
              <a:rect b="b" l="l" r="r" t="t"/>
              <a:pathLst>
                <a:path extrusionOk="0" h="12457" w="12457">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69"/>
            <p:cNvSpPr/>
            <p:nvPr/>
          </p:nvSpPr>
          <p:spPr>
            <a:xfrm>
              <a:off x="7026852" y="4159239"/>
              <a:ext cx="434331" cy="194585"/>
            </a:xfrm>
            <a:custGeom>
              <a:rect b="b" l="l" r="r" t="t"/>
              <a:pathLst>
                <a:path extrusionOk="0" h="7497" w="16734">
                  <a:moveTo>
                    <a:pt x="1" y="1"/>
                  </a:moveTo>
                  <a:lnTo>
                    <a:pt x="8369" y="7496"/>
                  </a:lnTo>
                  <a:lnTo>
                    <a:pt x="1673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0" name="Google Shape;8570;p69"/>
          <p:cNvGrpSpPr/>
          <p:nvPr/>
        </p:nvGrpSpPr>
        <p:grpSpPr>
          <a:xfrm>
            <a:off x="6195154" y="3765995"/>
            <a:ext cx="293882" cy="293836"/>
            <a:chOff x="4873519" y="3311869"/>
            <a:chExt cx="499374" cy="499296"/>
          </a:xfrm>
        </p:grpSpPr>
        <p:sp>
          <p:nvSpPr>
            <p:cNvPr id="8571" name="Google Shape;8571;p69"/>
            <p:cNvSpPr/>
            <p:nvPr/>
          </p:nvSpPr>
          <p:spPr>
            <a:xfrm>
              <a:off x="4873519" y="3311869"/>
              <a:ext cx="499374" cy="499296"/>
            </a:xfrm>
            <a:custGeom>
              <a:rect b="b" l="l" r="r" t="t"/>
              <a:pathLst>
                <a:path extrusionOk="0" h="19237" w="1924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69"/>
            <p:cNvSpPr/>
            <p:nvPr/>
          </p:nvSpPr>
          <p:spPr>
            <a:xfrm>
              <a:off x="4894620" y="3329830"/>
              <a:ext cx="202112" cy="182386"/>
            </a:xfrm>
            <a:custGeom>
              <a:rect b="b" l="l" r="r" t="t"/>
              <a:pathLst>
                <a:path extrusionOk="0" h="7027" w="7787">
                  <a:moveTo>
                    <a:pt x="0" y="1"/>
                  </a:moveTo>
                  <a:lnTo>
                    <a:pt x="0" y="7026"/>
                  </a:lnTo>
                  <a:lnTo>
                    <a:pt x="7787"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3" name="Google Shape;8573;p69"/>
          <p:cNvGrpSpPr/>
          <p:nvPr/>
        </p:nvGrpSpPr>
        <p:grpSpPr>
          <a:xfrm>
            <a:off x="6195154" y="4078366"/>
            <a:ext cx="293882" cy="293882"/>
            <a:chOff x="4873519" y="3875839"/>
            <a:chExt cx="499374" cy="499374"/>
          </a:xfrm>
        </p:grpSpPr>
        <p:sp>
          <p:nvSpPr>
            <p:cNvPr id="8574" name="Google Shape;8574;p69"/>
            <p:cNvSpPr/>
            <p:nvPr/>
          </p:nvSpPr>
          <p:spPr>
            <a:xfrm>
              <a:off x="4873519" y="3875839"/>
              <a:ext cx="499374" cy="499374"/>
            </a:xfrm>
            <a:custGeom>
              <a:rect b="b" l="l" r="r" t="t"/>
              <a:pathLst>
                <a:path extrusionOk="0" h="19240" w="1924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69"/>
            <p:cNvSpPr/>
            <p:nvPr/>
          </p:nvSpPr>
          <p:spPr>
            <a:xfrm>
              <a:off x="4894620" y="3893826"/>
              <a:ext cx="202112" cy="182360"/>
            </a:xfrm>
            <a:custGeom>
              <a:rect b="b" l="l" r="r" t="t"/>
              <a:pathLst>
                <a:path extrusionOk="0" h="7026" w="7787">
                  <a:moveTo>
                    <a:pt x="0" y="0"/>
                  </a:moveTo>
                  <a:lnTo>
                    <a:pt x="0" y="7026"/>
                  </a:lnTo>
                  <a:lnTo>
                    <a:pt x="7787"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76" name="Google Shape;8576;p69"/>
          <p:cNvGrpSpPr/>
          <p:nvPr/>
        </p:nvGrpSpPr>
        <p:grpSpPr>
          <a:xfrm>
            <a:off x="2425681" y="2050319"/>
            <a:ext cx="698104" cy="698208"/>
            <a:chOff x="2565073" y="2075876"/>
            <a:chExt cx="672482" cy="672518"/>
          </a:xfrm>
        </p:grpSpPr>
        <p:sp>
          <p:nvSpPr>
            <p:cNvPr id="8577" name="Google Shape;8577;p69"/>
            <p:cNvSpPr/>
            <p:nvPr/>
          </p:nvSpPr>
          <p:spPr>
            <a:xfrm>
              <a:off x="2642193" y="2530650"/>
              <a:ext cx="419588" cy="217743"/>
            </a:xfrm>
            <a:custGeom>
              <a:rect b="b" l="l" r="r" t="t"/>
              <a:pathLst>
                <a:path extrusionOk="0" h="67780" w="130611">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69"/>
            <p:cNvSpPr/>
            <p:nvPr/>
          </p:nvSpPr>
          <p:spPr>
            <a:xfrm>
              <a:off x="2910083" y="2420918"/>
              <a:ext cx="327379" cy="312727"/>
            </a:xfrm>
            <a:custGeom>
              <a:rect b="b" l="l" r="r" t="t"/>
              <a:pathLst>
                <a:path extrusionOk="0" h="97347" w="101908">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69"/>
            <p:cNvSpPr/>
            <p:nvPr/>
          </p:nvSpPr>
          <p:spPr>
            <a:xfrm>
              <a:off x="2999034" y="2125384"/>
              <a:ext cx="238522" cy="411351"/>
            </a:xfrm>
            <a:custGeom>
              <a:rect b="b" l="l" r="r" t="t"/>
              <a:pathLst>
                <a:path extrusionOk="0" h="128047" w="74248">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69"/>
            <p:cNvSpPr/>
            <p:nvPr/>
          </p:nvSpPr>
          <p:spPr>
            <a:xfrm>
              <a:off x="2740849" y="2075876"/>
              <a:ext cx="419604" cy="217734"/>
            </a:xfrm>
            <a:custGeom>
              <a:rect b="b" l="l" r="r" t="t"/>
              <a:pathLst>
                <a:path extrusionOk="0" h="67777" w="130616">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69"/>
            <p:cNvSpPr/>
            <p:nvPr/>
          </p:nvSpPr>
          <p:spPr>
            <a:xfrm>
              <a:off x="2565167" y="2090625"/>
              <a:ext cx="327379" cy="312740"/>
            </a:xfrm>
            <a:custGeom>
              <a:rect b="b" l="l" r="r" t="t"/>
              <a:pathLst>
                <a:path extrusionOk="0" h="97351" w="101908">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69"/>
            <p:cNvSpPr/>
            <p:nvPr/>
          </p:nvSpPr>
          <p:spPr>
            <a:xfrm>
              <a:off x="2565073" y="2287538"/>
              <a:ext cx="218572" cy="409555"/>
            </a:xfrm>
            <a:custGeom>
              <a:rect b="b" l="l" r="r" t="t"/>
              <a:pathLst>
                <a:path extrusionOk="0" h="127488" w="68038">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583" name="Google Shape;8583;p69"/>
          <p:cNvGrpSpPr/>
          <p:nvPr/>
        </p:nvGrpSpPr>
        <p:grpSpPr>
          <a:xfrm>
            <a:off x="5649092" y="3734919"/>
            <a:ext cx="438354" cy="637329"/>
            <a:chOff x="1697726" y="3244179"/>
            <a:chExt cx="788124" cy="1146069"/>
          </a:xfrm>
        </p:grpSpPr>
        <p:sp>
          <p:nvSpPr>
            <p:cNvPr id="8584" name="Google Shape;8584;p69"/>
            <p:cNvSpPr/>
            <p:nvPr/>
          </p:nvSpPr>
          <p:spPr>
            <a:xfrm>
              <a:off x="1697726" y="3244179"/>
              <a:ext cx="788124" cy="1146069"/>
            </a:xfrm>
            <a:custGeom>
              <a:rect b="b" l="l" r="r" t="t"/>
              <a:pathLst>
                <a:path extrusionOk="0" h="44156" w="30365">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69"/>
            <p:cNvSpPr/>
            <p:nvPr/>
          </p:nvSpPr>
          <p:spPr>
            <a:xfrm>
              <a:off x="1743302" y="4053603"/>
              <a:ext cx="291293" cy="291267"/>
            </a:xfrm>
            <a:custGeom>
              <a:rect b="b" l="l" r="r" t="t"/>
              <a:pathLst>
                <a:path extrusionOk="0" h="11222" w="11223">
                  <a:moveTo>
                    <a:pt x="1" y="0"/>
                  </a:moveTo>
                  <a:lnTo>
                    <a:pt x="1" y="11222"/>
                  </a:lnTo>
                  <a:lnTo>
                    <a:pt x="11222" y="11222"/>
                  </a:lnTo>
                  <a:lnTo>
                    <a:pt x="1122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586" name="Google Shape;8586;p69"/>
          <p:cNvSpPr/>
          <p:nvPr/>
        </p:nvSpPr>
        <p:spPr>
          <a:xfrm>
            <a:off x="8146351" y="3622703"/>
            <a:ext cx="204" cy="4"/>
          </a:xfrm>
          <a:custGeom>
            <a:rect b="b" l="l" r="r" t="t"/>
            <a:pathLst>
              <a:path extrusionOk="0" h="1" w="48">
                <a:moveTo>
                  <a:pt x="48" y="0"/>
                </a:move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587" name="Google Shape;8587;p69"/>
          <p:cNvGrpSpPr/>
          <p:nvPr/>
        </p:nvGrpSpPr>
        <p:grpSpPr>
          <a:xfrm>
            <a:off x="7650306" y="2063282"/>
            <a:ext cx="799565" cy="670282"/>
            <a:chOff x="7617850" y="2063282"/>
            <a:chExt cx="799565" cy="670282"/>
          </a:xfrm>
        </p:grpSpPr>
        <p:cxnSp>
          <p:nvCxnSpPr>
            <p:cNvPr id="8588" name="Google Shape;8588;p69"/>
            <p:cNvCxnSpPr/>
            <p:nvPr/>
          </p:nvCxnSpPr>
          <p:spPr>
            <a:xfrm flipH="1" rot="5400000">
              <a:off x="7629118"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589" name="Google Shape;8589;p69"/>
            <p:cNvCxnSpPr/>
            <p:nvPr/>
          </p:nvCxnSpPr>
          <p:spPr>
            <a:xfrm rot="-5400000">
              <a:off x="8276270" y="210471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590" name="Google Shape;8590;p69"/>
            <p:cNvCxnSpPr/>
            <p:nvPr/>
          </p:nvCxnSpPr>
          <p:spPr>
            <a:xfrm rot="5400000">
              <a:off x="7629118"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591" name="Google Shape;8591;p69"/>
            <p:cNvCxnSpPr/>
            <p:nvPr/>
          </p:nvCxnSpPr>
          <p:spPr>
            <a:xfrm flipH="1" rot="-5400000">
              <a:off x="8276270" y="2612964"/>
              <a:ext cx="129900" cy="111300"/>
            </a:xfrm>
            <a:prstGeom prst="bentConnector3">
              <a:avLst>
                <a:gd fmla="val 50000" name="adj1"/>
              </a:avLst>
            </a:prstGeom>
            <a:noFill/>
            <a:ln cap="flat" cmpd="sng" w="9525">
              <a:solidFill>
                <a:srgbClr val="667E92"/>
              </a:solidFill>
              <a:prstDash val="solid"/>
              <a:round/>
              <a:headEnd len="med" w="med" type="none"/>
              <a:tailEnd len="med" w="med" type="none"/>
            </a:ln>
          </p:spPr>
        </p:cxnSp>
        <p:cxnSp>
          <p:nvCxnSpPr>
            <p:cNvPr id="8592" name="Google Shape;8592;p69"/>
            <p:cNvCxnSpPr/>
            <p:nvPr/>
          </p:nvCxnSpPr>
          <p:spPr>
            <a:xfrm rot="10800000">
              <a:off x="7617850" y="2393356"/>
              <a:ext cx="83400" cy="0"/>
            </a:xfrm>
            <a:prstGeom prst="straightConnector1">
              <a:avLst/>
            </a:prstGeom>
            <a:noFill/>
            <a:ln cap="flat" cmpd="sng" w="9525">
              <a:solidFill>
                <a:srgbClr val="667E92"/>
              </a:solidFill>
              <a:prstDash val="solid"/>
              <a:round/>
              <a:headEnd len="med" w="med" type="none"/>
              <a:tailEnd len="med" w="med" type="none"/>
            </a:ln>
          </p:spPr>
        </p:cxnSp>
        <p:cxnSp>
          <p:nvCxnSpPr>
            <p:cNvPr id="8593" name="Google Shape;8593;p69"/>
            <p:cNvCxnSpPr/>
            <p:nvPr/>
          </p:nvCxnSpPr>
          <p:spPr>
            <a:xfrm rot="10800000">
              <a:off x="8334015" y="2393356"/>
              <a:ext cx="83400" cy="0"/>
            </a:xfrm>
            <a:prstGeom prst="straightConnector1">
              <a:avLst/>
            </a:prstGeom>
            <a:noFill/>
            <a:ln cap="flat" cmpd="sng" w="9525">
              <a:solidFill>
                <a:srgbClr val="667E92"/>
              </a:solidFill>
              <a:prstDash val="solid"/>
              <a:round/>
              <a:headEnd len="med" w="med" type="none"/>
              <a:tailEnd len="med" w="med" type="none"/>
            </a:ln>
          </p:spPr>
        </p:cxnSp>
        <p:grpSp>
          <p:nvGrpSpPr>
            <p:cNvPr id="8594" name="Google Shape;8594;p69"/>
            <p:cNvGrpSpPr/>
            <p:nvPr/>
          </p:nvGrpSpPr>
          <p:grpSpPr>
            <a:xfrm>
              <a:off x="7734309" y="2063282"/>
              <a:ext cx="570957" cy="620095"/>
              <a:chOff x="7734309" y="2063282"/>
              <a:chExt cx="570957" cy="620095"/>
            </a:xfrm>
          </p:grpSpPr>
          <p:grpSp>
            <p:nvGrpSpPr>
              <p:cNvPr id="8595" name="Google Shape;8595;p69"/>
              <p:cNvGrpSpPr/>
              <p:nvPr/>
            </p:nvGrpSpPr>
            <p:grpSpPr>
              <a:xfrm>
                <a:off x="8031573" y="2063282"/>
                <a:ext cx="273693" cy="620095"/>
                <a:chOff x="8031573" y="2063282"/>
                <a:chExt cx="273693" cy="620095"/>
              </a:xfrm>
            </p:grpSpPr>
            <p:sp>
              <p:nvSpPr>
                <p:cNvPr id="8596" name="Google Shape;8596;p6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6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6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6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00" name="Google Shape;8600;p69"/>
              <p:cNvGrpSpPr/>
              <p:nvPr/>
            </p:nvGrpSpPr>
            <p:grpSpPr>
              <a:xfrm flipH="1">
                <a:off x="7734309" y="2063282"/>
                <a:ext cx="273693" cy="620095"/>
                <a:chOff x="8031573" y="2063282"/>
                <a:chExt cx="273693" cy="620095"/>
              </a:xfrm>
            </p:grpSpPr>
            <p:sp>
              <p:nvSpPr>
                <p:cNvPr id="8601" name="Google Shape;8601;p69"/>
                <p:cNvSpPr/>
                <p:nvPr/>
              </p:nvSpPr>
              <p:spPr>
                <a:xfrm>
                  <a:off x="8031573" y="2481676"/>
                  <a:ext cx="246012" cy="201702"/>
                </a:xfrm>
                <a:custGeom>
                  <a:rect b="b" l="l" r="r" t="t"/>
                  <a:pathLst>
                    <a:path extrusionOk="0" h="14712" w="17944">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69"/>
                <p:cNvSpPr/>
                <p:nvPr/>
              </p:nvSpPr>
              <p:spPr>
                <a:xfrm>
                  <a:off x="8031573" y="2298026"/>
                  <a:ext cx="273693" cy="250112"/>
                </a:xfrm>
                <a:custGeom>
                  <a:rect b="b" l="l" r="r" t="t"/>
                  <a:pathLst>
                    <a:path extrusionOk="0" h="18243" w="19963">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69"/>
                <p:cNvSpPr/>
                <p:nvPr/>
              </p:nvSpPr>
              <p:spPr>
                <a:xfrm>
                  <a:off x="8031573" y="2063282"/>
                  <a:ext cx="177311" cy="142529"/>
                </a:xfrm>
                <a:custGeom>
                  <a:rect b="b" l="l" r="r" t="t"/>
                  <a:pathLst>
                    <a:path extrusionOk="0" h="10396" w="12933">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69"/>
                <p:cNvSpPr/>
                <p:nvPr/>
              </p:nvSpPr>
              <p:spPr>
                <a:xfrm>
                  <a:off x="8031573" y="2177659"/>
                  <a:ext cx="221307" cy="176914"/>
                </a:xfrm>
                <a:custGeom>
                  <a:rect b="b" l="l" r="r" t="t"/>
                  <a:pathLst>
                    <a:path extrusionOk="0" h="12904" w="16142">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
        <p:nvSpPr>
          <p:cNvPr id="8605" name="Google Shape;8605;p69"/>
          <p:cNvSpPr/>
          <p:nvPr/>
        </p:nvSpPr>
        <p:spPr>
          <a:xfrm>
            <a:off x="7110561" y="3755372"/>
            <a:ext cx="558742" cy="616877"/>
          </a:xfrm>
          <a:custGeom>
            <a:rect b="b" l="l" r="r" t="t"/>
            <a:pathLst>
              <a:path extrusionOk="0" h="5225" w="4733">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69"/>
          <p:cNvSpPr/>
          <p:nvPr/>
        </p:nvSpPr>
        <p:spPr>
          <a:xfrm rot="10800000">
            <a:off x="6596743" y="3752786"/>
            <a:ext cx="406111" cy="619462"/>
          </a:xfrm>
          <a:custGeom>
            <a:rect b="b" l="l" r="r" t="t"/>
            <a:pathLst>
              <a:path extrusionOk="0" h="22743" w="1491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607" name="Google Shape;8607;p69"/>
          <p:cNvGrpSpPr/>
          <p:nvPr/>
        </p:nvGrpSpPr>
        <p:grpSpPr>
          <a:xfrm>
            <a:off x="7836913" y="2916765"/>
            <a:ext cx="602567" cy="601884"/>
            <a:chOff x="1186975" y="238125"/>
            <a:chExt cx="5244275" cy="5238325"/>
          </a:xfrm>
        </p:grpSpPr>
        <p:sp>
          <p:nvSpPr>
            <p:cNvPr id="8608" name="Google Shape;8608;p69"/>
            <p:cNvSpPr/>
            <p:nvPr/>
          </p:nvSpPr>
          <p:spPr>
            <a:xfrm>
              <a:off x="1188450" y="238125"/>
              <a:ext cx="3198750" cy="2628625"/>
            </a:xfrm>
            <a:custGeom>
              <a:rect b="b" l="l" r="r" t="t"/>
              <a:pathLst>
                <a:path extrusionOk="0" h="105145" w="12795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69"/>
            <p:cNvSpPr/>
            <p:nvPr/>
          </p:nvSpPr>
          <p:spPr>
            <a:xfrm>
              <a:off x="1186975" y="2279750"/>
              <a:ext cx="2628625" cy="3196700"/>
            </a:xfrm>
            <a:custGeom>
              <a:rect b="b" l="l" r="r" t="t"/>
              <a:pathLst>
                <a:path extrusionOk="0" h="127868" w="105145">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69"/>
            <p:cNvSpPr/>
            <p:nvPr/>
          </p:nvSpPr>
          <p:spPr>
            <a:xfrm>
              <a:off x="3802600" y="239450"/>
              <a:ext cx="2628650" cy="3196825"/>
            </a:xfrm>
            <a:custGeom>
              <a:rect b="b" l="l" r="r" t="t"/>
              <a:pathLst>
                <a:path extrusionOk="0" h="127873" w="105146">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69"/>
            <p:cNvSpPr/>
            <p:nvPr/>
          </p:nvSpPr>
          <p:spPr>
            <a:xfrm>
              <a:off x="3232500" y="2847950"/>
              <a:ext cx="3198600" cy="2628500"/>
            </a:xfrm>
            <a:custGeom>
              <a:rect b="b" l="l" r="r" t="t"/>
              <a:pathLst>
                <a:path extrusionOk="0" h="105140" w="127944">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12" name="Google Shape;8612;p69"/>
          <p:cNvGrpSpPr/>
          <p:nvPr/>
        </p:nvGrpSpPr>
        <p:grpSpPr>
          <a:xfrm>
            <a:off x="3279650" y="2056249"/>
            <a:ext cx="651848" cy="687338"/>
            <a:chOff x="3400515" y="2056248"/>
            <a:chExt cx="698134" cy="735987"/>
          </a:xfrm>
        </p:grpSpPr>
        <p:grpSp>
          <p:nvGrpSpPr>
            <p:cNvPr id="8613" name="Google Shape;8613;p69"/>
            <p:cNvGrpSpPr/>
            <p:nvPr/>
          </p:nvGrpSpPr>
          <p:grpSpPr>
            <a:xfrm>
              <a:off x="3400515" y="2283913"/>
              <a:ext cx="312919" cy="219900"/>
              <a:chOff x="3400515" y="2283913"/>
              <a:chExt cx="312919" cy="219900"/>
            </a:xfrm>
          </p:grpSpPr>
          <p:sp>
            <p:nvSpPr>
              <p:cNvPr id="8614" name="Google Shape;8614;p69"/>
              <p:cNvSpPr/>
              <p:nvPr/>
            </p:nvSpPr>
            <p:spPr>
              <a:xfrm>
                <a:off x="3493534" y="2283913"/>
                <a:ext cx="219900" cy="219900"/>
              </a:xfrm>
              <a:prstGeom prst="ellipse">
                <a:avLst/>
              </a:prstGeom>
              <a:solidFill>
                <a:srgbClr val="435D74"/>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15" name="Google Shape;8615;p69"/>
              <p:cNvCxnSpPr/>
              <p:nvPr/>
            </p:nvCxnSpPr>
            <p:spPr>
              <a:xfrm rot="10800000">
                <a:off x="3400515" y="2393804"/>
                <a:ext cx="95400" cy="0"/>
              </a:xfrm>
              <a:prstGeom prst="straightConnector1">
                <a:avLst/>
              </a:prstGeom>
              <a:noFill/>
              <a:ln cap="flat" cmpd="sng" w="28575">
                <a:solidFill>
                  <a:srgbClr val="435D74"/>
                </a:solidFill>
                <a:prstDash val="solid"/>
                <a:round/>
                <a:headEnd len="med" w="med" type="none"/>
                <a:tailEnd len="med" w="med" type="none"/>
              </a:ln>
            </p:spPr>
          </p:cxnSp>
        </p:grpSp>
        <p:grpSp>
          <p:nvGrpSpPr>
            <p:cNvPr id="8616" name="Google Shape;8616;p69"/>
            <p:cNvGrpSpPr/>
            <p:nvPr/>
          </p:nvGrpSpPr>
          <p:grpSpPr>
            <a:xfrm>
              <a:off x="3547823" y="2461089"/>
              <a:ext cx="219900" cy="331146"/>
              <a:chOff x="3547823" y="2461089"/>
              <a:chExt cx="219900" cy="331146"/>
            </a:xfrm>
          </p:grpSpPr>
          <p:sp>
            <p:nvSpPr>
              <p:cNvPr id="8617" name="Google Shape;8617;p69"/>
              <p:cNvSpPr/>
              <p:nvPr/>
            </p:nvSpPr>
            <p:spPr>
              <a:xfrm>
                <a:off x="3547823" y="2461089"/>
                <a:ext cx="219900" cy="219900"/>
              </a:xfrm>
              <a:prstGeom prst="ellipse">
                <a:avLst/>
              </a:prstGeom>
              <a:solidFill>
                <a:srgbClr val="5F7D95"/>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18" name="Google Shape;8618;p69"/>
              <p:cNvCxnSpPr/>
              <p:nvPr/>
            </p:nvCxnSpPr>
            <p:spPr>
              <a:xfrm rot="10800000">
                <a:off x="3657701" y="2678535"/>
                <a:ext cx="0" cy="113700"/>
              </a:xfrm>
              <a:prstGeom prst="straightConnector1">
                <a:avLst/>
              </a:prstGeom>
              <a:noFill/>
              <a:ln cap="flat" cmpd="sng" w="28575">
                <a:solidFill>
                  <a:srgbClr val="5F7D95"/>
                </a:solidFill>
                <a:prstDash val="solid"/>
                <a:round/>
                <a:headEnd len="med" w="med" type="none"/>
                <a:tailEnd len="med" w="med" type="none"/>
              </a:ln>
            </p:spPr>
          </p:cxnSp>
        </p:grpSp>
        <p:grpSp>
          <p:nvGrpSpPr>
            <p:cNvPr id="8619" name="Google Shape;8619;p69"/>
            <p:cNvGrpSpPr/>
            <p:nvPr/>
          </p:nvGrpSpPr>
          <p:grpSpPr>
            <a:xfrm>
              <a:off x="3734138" y="2461089"/>
              <a:ext cx="219900" cy="331146"/>
              <a:chOff x="3734138" y="2461089"/>
              <a:chExt cx="219900" cy="331146"/>
            </a:xfrm>
          </p:grpSpPr>
          <p:sp>
            <p:nvSpPr>
              <p:cNvPr id="8620" name="Google Shape;8620;p69"/>
              <p:cNvSpPr/>
              <p:nvPr/>
            </p:nvSpPr>
            <p:spPr>
              <a:xfrm>
                <a:off x="3734138" y="2461089"/>
                <a:ext cx="219900" cy="219900"/>
              </a:xfrm>
              <a:prstGeom prst="ellipse">
                <a:avLst/>
              </a:prstGeom>
              <a:solidFill>
                <a:srgbClr val="869FB2"/>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21" name="Google Shape;8621;p69"/>
              <p:cNvCxnSpPr/>
              <p:nvPr/>
            </p:nvCxnSpPr>
            <p:spPr>
              <a:xfrm rot="10800000">
                <a:off x="3844020" y="2678535"/>
                <a:ext cx="0" cy="113700"/>
              </a:xfrm>
              <a:prstGeom prst="straightConnector1">
                <a:avLst/>
              </a:prstGeom>
              <a:noFill/>
              <a:ln cap="flat" cmpd="sng" w="28575">
                <a:solidFill>
                  <a:srgbClr val="869FB2"/>
                </a:solidFill>
                <a:prstDash val="solid"/>
                <a:round/>
                <a:headEnd len="med" w="med" type="none"/>
                <a:tailEnd len="med" w="med" type="none"/>
              </a:ln>
            </p:spPr>
          </p:cxnSp>
        </p:grpSp>
        <p:grpSp>
          <p:nvGrpSpPr>
            <p:cNvPr id="8622" name="Google Shape;8622;p69"/>
            <p:cNvGrpSpPr/>
            <p:nvPr/>
          </p:nvGrpSpPr>
          <p:grpSpPr>
            <a:xfrm>
              <a:off x="3787560" y="2281742"/>
              <a:ext cx="311089" cy="219900"/>
              <a:chOff x="3787560" y="2281742"/>
              <a:chExt cx="311089" cy="219900"/>
            </a:xfrm>
          </p:grpSpPr>
          <p:sp>
            <p:nvSpPr>
              <p:cNvPr id="8623" name="Google Shape;8623;p69"/>
              <p:cNvSpPr/>
              <p:nvPr/>
            </p:nvSpPr>
            <p:spPr>
              <a:xfrm>
                <a:off x="3787560" y="2281742"/>
                <a:ext cx="219900" cy="219900"/>
              </a:xfrm>
              <a:prstGeom prst="ellipse">
                <a:avLst/>
              </a:prstGeom>
              <a:solidFill>
                <a:srgbClr val="A5B7C6"/>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00C3B1"/>
                  </a:solidFill>
                  <a:latin typeface="Calibri"/>
                  <a:ea typeface="Calibri"/>
                  <a:cs typeface="Calibri"/>
                  <a:sym typeface="Calibri"/>
                </a:endParaRPr>
              </a:p>
            </p:txBody>
          </p:sp>
          <p:cxnSp>
            <p:nvCxnSpPr>
              <p:cNvPr id="8624" name="Google Shape;8624;p69"/>
              <p:cNvCxnSpPr/>
              <p:nvPr/>
            </p:nvCxnSpPr>
            <p:spPr>
              <a:xfrm rot="10800000">
                <a:off x="4003849" y="2393795"/>
                <a:ext cx="94800" cy="0"/>
              </a:xfrm>
              <a:prstGeom prst="straightConnector1">
                <a:avLst/>
              </a:prstGeom>
              <a:noFill/>
              <a:ln cap="flat" cmpd="sng" w="28575">
                <a:solidFill>
                  <a:srgbClr val="A5B7C6"/>
                </a:solidFill>
                <a:prstDash val="solid"/>
                <a:round/>
                <a:headEnd len="med" w="med" type="none"/>
                <a:tailEnd len="med" w="med" type="none"/>
              </a:ln>
            </p:spPr>
          </p:cxnSp>
        </p:grpSp>
        <p:grpSp>
          <p:nvGrpSpPr>
            <p:cNvPr id="8625" name="Google Shape;8625;p69"/>
            <p:cNvGrpSpPr/>
            <p:nvPr/>
          </p:nvGrpSpPr>
          <p:grpSpPr>
            <a:xfrm>
              <a:off x="3637290" y="2056248"/>
              <a:ext cx="219900" cy="330736"/>
              <a:chOff x="3637290" y="2056248"/>
              <a:chExt cx="219900" cy="330736"/>
            </a:xfrm>
          </p:grpSpPr>
          <p:sp>
            <p:nvSpPr>
              <p:cNvPr id="8626" name="Google Shape;8626;p69"/>
              <p:cNvSpPr/>
              <p:nvPr/>
            </p:nvSpPr>
            <p:spPr>
              <a:xfrm>
                <a:off x="3637290" y="2167085"/>
                <a:ext cx="219900" cy="219900"/>
              </a:xfrm>
              <a:prstGeom prst="ellipse">
                <a:avLst/>
              </a:prstGeom>
              <a:solidFill>
                <a:srgbClr val="BAC8D3"/>
              </a:solidFill>
              <a:ln>
                <a:noFill/>
              </a:ln>
            </p:spPr>
            <p:txBody>
              <a:bodyPr anchorCtr="0" anchor="ctr" bIns="34275" lIns="68575" spcFirstLastPara="1" rIns="68575" wrap="square" tIns="34275">
                <a:noAutofit/>
              </a:bodyPr>
              <a:lstStyle/>
              <a:p>
                <a:pPr indent="0" lvl="0" marL="0" marR="0" rtl="0" algn="ctr">
                  <a:spcBef>
                    <a:spcPts val="0"/>
                  </a:spcBef>
                  <a:spcAft>
                    <a:spcPts val="0"/>
                  </a:spcAft>
                  <a:buNone/>
                </a:pPr>
                <a:r>
                  <a:t/>
                </a:r>
                <a:endParaRPr b="0" i="0" sz="1400" u="none" cap="none" strike="noStrike">
                  <a:solidFill>
                    <a:srgbClr val="FFFFFF"/>
                  </a:solidFill>
                  <a:latin typeface="Calibri"/>
                  <a:ea typeface="Calibri"/>
                  <a:cs typeface="Calibri"/>
                  <a:sym typeface="Calibri"/>
                </a:endParaRPr>
              </a:p>
            </p:txBody>
          </p:sp>
          <p:cxnSp>
            <p:nvCxnSpPr>
              <p:cNvPr id="8627" name="Google Shape;8627;p69"/>
              <p:cNvCxnSpPr/>
              <p:nvPr/>
            </p:nvCxnSpPr>
            <p:spPr>
              <a:xfrm rot="10800000">
                <a:off x="3747169" y="2056248"/>
                <a:ext cx="0" cy="113700"/>
              </a:xfrm>
              <a:prstGeom prst="straightConnector1">
                <a:avLst/>
              </a:prstGeom>
              <a:noFill/>
              <a:ln cap="flat" cmpd="sng" w="28575">
                <a:solidFill>
                  <a:srgbClr val="BAC8D3"/>
                </a:solidFill>
                <a:prstDash val="solid"/>
                <a:round/>
                <a:headEnd len="med" w="med" type="none"/>
                <a:tailEnd len="med" w="med" type="none"/>
              </a:ln>
            </p:spPr>
          </p:cxnSp>
        </p:grpSp>
      </p:grpSp>
      <p:grpSp>
        <p:nvGrpSpPr>
          <p:cNvPr id="8628" name="Google Shape;8628;p69"/>
          <p:cNvGrpSpPr/>
          <p:nvPr/>
        </p:nvGrpSpPr>
        <p:grpSpPr>
          <a:xfrm>
            <a:off x="2571356" y="2926255"/>
            <a:ext cx="1268144" cy="592394"/>
            <a:chOff x="238125" y="1188750"/>
            <a:chExt cx="7140450" cy="3335550"/>
          </a:xfrm>
        </p:grpSpPr>
        <p:sp>
          <p:nvSpPr>
            <p:cNvPr id="8629" name="Google Shape;8629;p69"/>
            <p:cNvSpPr/>
            <p:nvPr/>
          </p:nvSpPr>
          <p:spPr>
            <a:xfrm>
              <a:off x="238125" y="1188750"/>
              <a:ext cx="3507025" cy="1584000"/>
            </a:xfrm>
            <a:custGeom>
              <a:rect b="b" l="l" r="r" t="t"/>
              <a:pathLst>
                <a:path extrusionOk="0" h="63360" w="140281">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69"/>
            <p:cNvSpPr/>
            <p:nvPr/>
          </p:nvSpPr>
          <p:spPr>
            <a:xfrm>
              <a:off x="238125" y="2940300"/>
              <a:ext cx="3507025" cy="1584000"/>
            </a:xfrm>
            <a:custGeom>
              <a:rect b="b" l="l" r="r" t="t"/>
              <a:pathLst>
                <a:path extrusionOk="0" h="63360" w="140281">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69"/>
            <p:cNvSpPr/>
            <p:nvPr/>
          </p:nvSpPr>
          <p:spPr>
            <a:xfrm>
              <a:off x="3871550" y="1188750"/>
              <a:ext cx="3507025" cy="1584000"/>
            </a:xfrm>
            <a:custGeom>
              <a:rect b="b" l="l" r="r" t="t"/>
              <a:pathLst>
                <a:path extrusionOk="0" h="63360" w="140281">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69"/>
            <p:cNvSpPr/>
            <p:nvPr/>
          </p:nvSpPr>
          <p:spPr>
            <a:xfrm>
              <a:off x="3871550" y="2940300"/>
              <a:ext cx="3507025" cy="1584000"/>
            </a:xfrm>
            <a:custGeom>
              <a:rect b="b" l="l" r="r" t="t"/>
              <a:pathLst>
                <a:path extrusionOk="0" h="63360" w="140281">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69"/>
            <p:cNvSpPr/>
            <p:nvPr/>
          </p:nvSpPr>
          <p:spPr>
            <a:xfrm>
              <a:off x="2842425" y="1934600"/>
              <a:ext cx="1843850" cy="1843850"/>
            </a:xfrm>
            <a:custGeom>
              <a:rect b="b" l="l" r="r" t="t"/>
              <a:pathLst>
                <a:path extrusionOk="0" h="73754" w="73754">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4" name="Google Shape;8634;p69"/>
          <p:cNvGrpSpPr/>
          <p:nvPr/>
        </p:nvGrpSpPr>
        <p:grpSpPr>
          <a:xfrm>
            <a:off x="6679257" y="2928410"/>
            <a:ext cx="1053944" cy="590147"/>
            <a:chOff x="238125" y="1335475"/>
            <a:chExt cx="5418735" cy="3034175"/>
          </a:xfrm>
        </p:grpSpPr>
        <p:sp>
          <p:nvSpPr>
            <p:cNvPr id="8635" name="Google Shape;8635;p69"/>
            <p:cNvSpPr/>
            <p:nvPr/>
          </p:nvSpPr>
          <p:spPr>
            <a:xfrm>
              <a:off x="3669985" y="1335475"/>
              <a:ext cx="1986875" cy="3034175"/>
            </a:xfrm>
            <a:custGeom>
              <a:rect b="b" l="l" r="r" t="t"/>
              <a:pathLst>
                <a:path extrusionOk="0" h="121367" w="79475">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69"/>
            <p:cNvSpPr/>
            <p:nvPr/>
          </p:nvSpPr>
          <p:spPr>
            <a:xfrm>
              <a:off x="1956350" y="1335475"/>
              <a:ext cx="1984950" cy="3034175"/>
            </a:xfrm>
            <a:custGeom>
              <a:rect b="b" l="l" r="r" t="t"/>
              <a:pathLst>
                <a:path extrusionOk="0" h="121367" w="79398">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69"/>
            <p:cNvSpPr/>
            <p:nvPr/>
          </p:nvSpPr>
          <p:spPr>
            <a:xfrm>
              <a:off x="238125" y="1335475"/>
              <a:ext cx="1986850" cy="3034175"/>
            </a:xfrm>
            <a:custGeom>
              <a:rect b="b" l="l" r="r" t="t"/>
              <a:pathLst>
                <a:path extrusionOk="0" h="121367" w="79474">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38" name="Google Shape;8638;p69"/>
          <p:cNvGrpSpPr/>
          <p:nvPr/>
        </p:nvGrpSpPr>
        <p:grpSpPr>
          <a:xfrm>
            <a:off x="4110066" y="3733309"/>
            <a:ext cx="1268207" cy="638939"/>
            <a:chOff x="3967651" y="3645904"/>
            <a:chExt cx="1479304" cy="745292"/>
          </a:xfrm>
        </p:grpSpPr>
        <p:grpSp>
          <p:nvGrpSpPr>
            <p:cNvPr id="8639" name="Google Shape;8639;p69"/>
            <p:cNvGrpSpPr/>
            <p:nvPr/>
          </p:nvGrpSpPr>
          <p:grpSpPr>
            <a:xfrm>
              <a:off x="3967651" y="4009026"/>
              <a:ext cx="1479304" cy="382170"/>
              <a:chOff x="3967651" y="4009026"/>
              <a:chExt cx="1479304" cy="382170"/>
            </a:xfrm>
          </p:grpSpPr>
          <p:grpSp>
            <p:nvGrpSpPr>
              <p:cNvPr id="8640" name="Google Shape;8640;p69"/>
              <p:cNvGrpSpPr/>
              <p:nvPr/>
            </p:nvGrpSpPr>
            <p:grpSpPr>
              <a:xfrm>
                <a:off x="4892216" y="4195630"/>
                <a:ext cx="554739" cy="195566"/>
                <a:chOff x="3604375" y="4892160"/>
                <a:chExt cx="1651500" cy="582215"/>
              </a:xfrm>
            </p:grpSpPr>
            <p:sp>
              <p:nvSpPr>
                <p:cNvPr id="8641" name="Google Shape;8641;p69"/>
                <p:cNvSpPr/>
                <p:nvPr/>
              </p:nvSpPr>
              <p:spPr>
                <a:xfrm>
                  <a:off x="3604375" y="4892160"/>
                  <a:ext cx="1651500" cy="146825"/>
                </a:xfrm>
                <a:custGeom>
                  <a:rect b="b" l="l" r="r" t="t"/>
                  <a:pathLst>
                    <a:path extrusionOk="0" h="5873" w="66060">
                      <a:moveTo>
                        <a:pt x="1" y="0"/>
                      </a:moveTo>
                      <a:lnTo>
                        <a:pt x="7340" y="5872"/>
                      </a:lnTo>
                      <a:lnTo>
                        <a:pt x="66060" y="5872"/>
                      </a:lnTo>
                      <a:lnTo>
                        <a:pt x="5138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69"/>
                <p:cNvSpPr/>
                <p:nvPr/>
              </p:nvSpPr>
              <p:spPr>
                <a:xfrm>
                  <a:off x="3787875" y="5033975"/>
                  <a:ext cx="1468000" cy="440400"/>
                </a:xfrm>
                <a:custGeom>
                  <a:rect b="b" l="l" r="r" t="t"/>
                  <a:pathLst>
                    <a:path extrusionOk="0" h="17616" w="58720">
                      <a:moveTo>
                        <a:pt x="0" y="0"/>
                      </a:moveTo>
                      <a:lnTo>
                        <a:pt x="0" y="17615"/>
                      </a:lnTo>
                      <a:lnTo>
                        <a:pt x="58720" y="17615"/>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3" name="Google Shape;8643;p69"/>
              <p:cNvGrpSpPr/>
              <p:nvPr/>
            </p:nvGrpSpPr>
            <p:grpSpPr>
              <a:xfrm>
                <a:off x="3967651" y="4146303"/>
                <a:ext cx="579402" cy="244893"/>
                <a:chOff x="851875" y="4745310"/>
                <a:chExt cx="1724925" cy="729065"/>
              </a:xfrm>
            </p:grpSpPr>
            <p:sp>
              <p:nvSpPr>
                <p:cNvPr id="8644" name="Google Shape;8644;p69"/>
                <p:cNvSpPr/>
                <p:nvPr/>
              </p:nvSpPr>
              <p:spPr>
                <a:xfrm>
                  <a:off x="851925" y="4745310"/>
                  <a:ext cx="1724875" cy="146875"/>
                </a:xfrm>
                <a:custGeom>
                  <a:rect b="b" l="l" r="r" t="t"/>
                  <a:pathLst>
                    <a:path extrusionOk="0" h="5875" w="68995">
                      <a:moveTo>
                        <a:pt x="14679" y="0"/>
                      </a:moveTo>
                      <a:lnTo>
                        <a:pt x="1" y="5874"/>
                      </a:lnTo>
                      <a:lnTo>
                        <a:pt x="58718" y="5874"/>
                      </a:lnTo>
                      <a:lnTo>
                        <a:pt x="68994"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69"/>
                <p:cNvSpPr/>
                <p:nvPr/>
              </p:nvSpPr>
              <p:spPr>
                <a:xfrm>
                  <a:off x="851875" y="4887175"/>
                  <a:ext cx="1468025" cy="587200"/>
                </a:xfrm>
                <a:custGeom>
                  <a:rect b="b" l="l" r="r" t="t"/>
                  <a:pathLst>
                    <a:path extrusionOk="0" h="23488" w="58721">
                      <a:moveTo>
                        <a:pt x="0" y="0"/>
                      </a:moveTo>
                      <a:lnTo>
                        <a:pt x="0" y="23487"/>
                      </a:lnTo>
                      <a:lnTo>
                        <a:pt x="58720" y="23487"/>
                      </a:lnTo>
                      <a:lnTo>
                        <a:pt x="58720"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6" name="Google Shape;8646;p69"/>
              <p:cNvGrpSpPr/>
              <p:nvPr/>
            </p:nvGrpSpPr>
            <p:grpSpPr>
              <a:xfrm>
                <a:off x="4460753" y="4009026"/>
                <a:ext cx="493110" cy="382170"/>
                <a:chOff x="2319875" y="4336625"/>
                <a:chExt cx="1468025" cy="1137750"/>
              </a:xfrm>
            </p:grpSpPr>
            <p:sp>
              <p:nvSpPr>
                <p:cNvPr id="8647" name="Google Shape;8647;p69"/>
                <p:cNvSpPr/>
                <p:nvPr/>
              </p:nvSpPr>
              <p:spPr>
                <a:xfrm>
                  <a:off x="2319875" y="4336625"/>
                  <a:ext cx="1468025" cy="146875"/>
                </a:xfrm>
                <a:custGeom>
                  <a:rect b="b" l="l" r="r" t="t"/>
                  <a:pathLst>
                    <a:path extrusionOk="0" h="5875" w="58721">
                      <a:moveTo>
                        <a:pt x="14681" y="0"/>
                      </a:moveTo>
                      <a:lnTo>
                        <a:pt x="0" y="5874"/>
                      </a:lnTo>
                      <a:lnTo>
                        <a:pt x="58720" y="5874"/>
                      </a:lnTo>
                      <a:lnTo>
                        <a:pt x="44042" y="0"/>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8" name="Google Shape;8648;p69"/>
                <p:cNvSpPr/>
                <p:nvPr/>
              </p:nvSpPr>
              <p:spPr>
                <a:xfrm>
                  <a:off x="2319875" y="4483425"/>
                  <a:ext cx="1468025" cy="990950"/>
                </a:xfrm>
                <a:custGeom>
                  <a:rect b="b" l="l" r="r" t="t"/>
                  <a:pathLst>
                    <a:path extrusionOk="0" h="39638" w="58721">
                      <a:moveTo>
                        <a:pt x="0" y="0"/>
                      </a:moveTo>
                      <a:lnTo>
                        <a:pt x="0" y="39637"/>
                      </a:lnTo>
                      <a:lnTo>
                        <a:pt x="58720" y="39637"/>
                      </a:lnTo>
                      <a:lnTo>
                        <a:pt x="587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49" name="Google Shape;8649;p69"/>
            <p:cNvGrpSpPr/>
            <p:nvPr/>
          </p:nvGrpSpPr>
          <p:grpSpPr>
            <a:xfrm>
              <a:off x="4479443" y="3645904"/>
              <a:ext cx="455965" cy="388789"/>
              <a:chOff x="2957425" y="238100"/>
              <a:chExt cx="1910200" cy="1628775"/>
            </a:xfrm>
          </p:grpSpPr>
          <p:sp>
            <p:nvSpPr>
              <p:cNvPr id="8650" name="Google Shape;8650;p69"/>
              <p:cNvSpPr/>
              <p:nvPr/>
            </p:nvSpPr>
            <p:spPr>
              <a:xfrm>
                <a:off x="4035900" y="239600"/>
                <a:ext cx="831725" cy="906350"/>
              </a:xfrm>
              <a:custGeom>
                <a:rect b="b" l="l" r="r" t="t"/>
                <a:pathLst>
                  <a:path extrusionOk="0" h="36254" w="33269">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69"/>
              <p:cNvSpPr/>
              <p:nvPr/>
            </p:nvSpPr>
            <p:spPr>
              <a:xfrm>
                <a:off x="4062725" y="270525"/>
                <a:ext cx="775400" cy="855625"/>
              </a:xfrm>
              <a:custGeom>
                <a:rect b="b" l="l" r="r" t="t"/>
                <a:pathLst>
                  <a:path extrusionOk="0" h="34225" w="31016">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69"/>
              <p:cNvSpPr/>
              <p:nvPr/>
            </p:nvSpPr>
            <p:spPr>
              <a:xfrm>
                <a:off x="2957425" y="254350"/>
                <a:ext cx="842900" cy="896500"/>
              </a:xfrm>
              <a:custGeom>
                <a:rect b="b" l="l" r="r" t="t"/>
                <a:pathLst>
                  <a:path extrusionOk="0" h="35860" w="33716">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69"/>
              <p:cNvSpPr/>
              <p:nvPr/>
            </p:nvSpPr>
            <p:spPr>
              <a:xfrm>
                <a:off x="2987525" y="285250"/>
                <a:ext cx="786050" cy="845950"/>
              </a:xfrm>
              <a:custGeom>
                <a:rect b="b" l="l" r="r" t="t"/>
                <a:pathLst>
                  <a:path extrusionOk="0" h="33838" w="31442">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69"/>
              <p:cNvSpPr/>
              <p:nvPr/>
            </p:nvSpPr>
            <p:spPr>
              <a:xfrm>
                <a:off x="3368550" y="238100"/>
                <a:ext cx="1089150" cy="1354050"/>
              </a:xfrm>
              <a:custGeom>
                <a:rect b="b" l="l" r="r" t="t"/>
                <a:pathLst>
                  <a:path extrusionOk="0" h="54162" w="43566">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69"/>
              <p:cNvSpPr/>
              <p:nvPr/>
            </p:nvSpPr>
            <p:spPr>
              <a:xfrm>
                <a:off x="3588225" y="1559325"/>
                <a:ext cx="673800" cy="265125"/>
              </a:xfrm>
              <a:custGeom>
                <a:rect b="b" l="l" r="r" t="t"/>
                <a:pathLst>
                  <a:path extrusionOk="0" h="10605" w="26952">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69"/>
              <p:cNvSpPr/>
              <p:nvPr/>
            </p:nvSpPr>
            <p:spPr>
              <a:xfrm>
                <a:off x="3513850" y="1774875"/>
                <a:ext cx="825300" cy="92000"/>
              </a:xfrm>
              <a:custGeom>
                <a:rect b="b" l="l" r="r" t="t"/>
                <a:pathLst>
                  <a:path extrusionOk="0" h="3680" w="33012">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69"/>
              <p:cNvSpPr/>
              <p:nvPr/>
            </p:nvSpPr>
            <p:spPr>
              <a:xfrm>
                <a:off x="3466550" y="322000"/>
                <a:ext cx="893500" cy="458025"/>
              </a:xfrm>
              <a:custGeom>
                <a:rect b="b" l="l" r="r" t="t"/>
                <a:pathLst>
                  <a:path extrusionOk="0" h="18321" w="3574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69"/>
              <p:cNvSpPr/>
              <p:nvPr/>
            </p:nvSpPr>
            <p:spPr>
              <a:xfrm>
                <a:off x="3472850" y="260850"/>
                <a:ext cx="874375" cy="56650"/>
              </a:xfrm>
              <a:custGeom>
                <a:rect b="b" l="l" r="r" t="t"/>
                <a:pathLst>
                  <a:path extrusionOk="0" h="2266" w="34975">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69"/>
              <p:cNvSpPr/>
              <p:nvPr/>
            </p:nvSpPr>
            <p:spPr>
              <a:xfrm>
                <a:off x="3746150" y="421050"/>
                <a:ext cx="332625" cy="316350"/>
              </a:xfrm>
              <a:custGeom>
                <a:rect b="b" l="l" r="r" t="t"/>
                <a:pathLst>
                  <a:path extrusionOk="0" h="12654" w="13305">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60" name="Google Shape;8660;p69"/>
          <p:cNvGrpSpPr/>
          <p:nvPr/>
        </p:nvGrpSpPr>
        <p:grpSpPr>
          <a:xfrm>
            <a:off x="2496179" y="3734510"/>
            <a:ext cx="1243128" cy="637739"/>
            <a:chOff x="2496310" y="3693351"/>
            <a:chExt cx="1342906" cy="688926"/>
          </a:xfrm>
        </p:grpSpPr>
        <p:grpSp>
          <p:nvGrpSpPr>
            <p:cNvPr id="8661" name="Google Shape;8661;p69"/>
            <p:cNvGrpSpPr/>
            <p:nvPr/>
          </p:nvGrpSpPr>
          <p:grpSpPr>
            <a:xfrm>
              <a:off x="2496310" y="3693351"/>
              <a:ext cx="1342906" cy="688875"/>
              <a:chOff x="2496310" y="3693351"/>
              <a:chExt cx="1342906" cy="688875"/>
            </a:xfrm>
          </p:grpSpPr>
          <p:sp>
            <p:nvSpPr>
              <p:cNvPr id="8662" name="Google Shape;8662;p69"/>
              <p:cNvSpPr/>
              <p:nvPr/>
            </p:nvSpPr>
            <p:spPr>
              <a:xfrm>
                <a:off x="2567815" y="3809577"/>
                <a:ext cx="1200140" cy="572649"/>
              </a:xfrm>
              <a:custGeom>
                <a:rect b="b" l="l" r="r" t="t"/>
                <a:pathLst>
                  <a:path extrusionOk="0" h="33020" w="66087">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69"/>
              <p:cNvSpPr/>
              <p:nvPr/>
            </p:nvSpPr>
            <p:spPr>
              <a:xfrm>
                <a:off x="342068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69"/>
              <p:cNvSpPr/>
              <p:nvPr/>
            </p:nvSpPr>
            <p:spPr>
              <a:xfrm>
                <a:off x="3135700" y="3791751"/>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69"/>
              <p:cNvSpPr/>
              <p:nvPr/>
            </p:nvSpPr>
            <p:spPr>
              <a:xfrm>
                <a:off x="3620515"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69"/>
              <p:cNvSpPr/>
              <p:nvPr/>
            </p:nvSpPr>
            <p:spPr>
              <a:xfrm>
                <a:off x="2843808" y="3858516"/>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69"/>
              <p:cNvSpPr/>
              <p:nvPr/>
            </p:nvSpPr>
            <p:spPr>
              <a:xfrm>
                <a:off x="2652010" y="4032917"/>
                <a:ext cx="65100" cy="65100"/>
              </a:xfrm>
              <a:prstGeom prst="ellipse">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668" name="Google Shape;8668;p69"/>
              <p:cNvCxnSpPr>
                <a:stCxn id="8666" idx="0"/>
              </p:cNvCxnSpPr>
              <p:nvPr/>
            </p:nvCxnSpPr>
            <p:spPr>
              <a:xfrm flipH="1" rot="5400000">
                <a:off x="2741958" y="3724116"/>
                <a:ext cx="68700" cy="200100"/>
              </a:xfrm>
              <a:prstGeom prst="bentConnector2">
                <a:avLst/>
              </a:prstGeom>
              <a:noFill/>
              <a:ln cap="flat" cmpd="sng" w="19050">
                <a:solidFill>
                  <a:srgbClr val="869FB2"/>
                </a:solidFill>
                <a:prstDash val="solid"/>
                <a:round/>
                <a:headEnd len="med" w="med" type="none"/>
                <a:tailEnd len="med" w="med" type="none"/>
              </a:ln>
            </p:spPr>
          </p:cxnSp>
          <p:cxnSp>
            <p:nvCxnSpPr>
              <p:cNvPr id="8669" name="Google Shape;8669;p69"/>
              <p:cNvCxnSpPr>
                <a:stCxn id="8663" idx="0"/>
              </p:cNvCxnSpPr>
              <p:nvPr/>
            </p:nvCxnSpPr>
            <p:spPr>
              <a:xfrm rot="-5400000">
                <a:off x="3512338" y="3723516"/>
                <a:ext cx="75900" cy="194100"/>
              </a:xfrm>
              <a:prstGeom prst="bentConnector2">
                <a:avLst/>
              </a:prstGeom>
              <a:noFill/>
              <a:ln cap="flat" cmpd="sng" w="19050">
                <a:solidFill>
                  <a:srgbClr val="869FB2"/>
                </a:solidFill>
                <a:prstDash val="solid"/>
                <a:round/>
                <a:headEnd len="med" w="med" type="none"/>
                <a:tailEnd len="med" w="med" type="none"/>
              </a:ln>
            </p:spPr>
          </p:cxnSp>
          <p:cxnSp>
            <p:nvCxnSpPr>
              <p:cNvPr id="8670" name="Google Shape;8670;p69"/>
              <p:cNvCxnSpPr>
                <a:stCxn id="8664" idx="0"/>
              </p:cNvCxnSpPr>
              <p:nvPr/>
            </p:nvCxnSpPr>
            <p:spPr>
              <a:xfrm rot="-5400000">
                <a:off x="3119350" y="3742251"/>
                <a:ext cx="984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671" name="Google Shape;8671;p69"/>
              <p:cNvCxnSpPr>
                <a:stCxn id="8667" idx="2"/>
              </p:cNvCxnSpPr>
              <p:nvPr/>
            </p:nvCxnSpPr>
            <p:spPr>
              <a:xfrm flipH="1">
                <a:off x="2496310" y="4065467"/>
                <a:ext cx="155700" cy="600"/>
              </a:xfrm>
              <a:prstGeom prst="bentConnector3">
                <a:avLst>
                  <a:gd fmla="val 50000" name="adj1"/>
                </a:avLst>
              </a:prstGeom>
              <a:noFill/>
              <a:ln cap="flat" cmpd="sng" w="19050">
                <a:solidFill>
                  <a:srgbClr val="869FB2"/>
                </a:solidFill>
                <a:prstDash val="solid"/>
                <a:round/>
                <a:headEnd len="med" w="med" type="none"/>
                <a:tailEnd len="med" w="med" type="none"/>
              </a:ln>
            </p:spPr>
          </p:cxnSp>
          <p:cxnSp>
            <p:nvCxnSpPr>
              <p:cNvPr id="8672" name="Google Shape;8672;p69"/>
              <p:cNvCxnSpPr>
                <a:stCxn id="8665" idx="6"/>
              </p:cNvCxnSpPr>
              <p:nvPr/>
            </p:nvCxnSpPr>
            <p:spPr>
              <a:xfrm>
                <a:off x="3685615" y="4065467"/>
                <a:ext cx="153600" cy="600"/>
              </a:xfrm>
              <a:prstGeom prst="bentConnector3">
                <a:avLst>
                  <a:gd fmla="val 50000" name="adj1"/>
                </a:avLst>
              </a:prstGeom>
              <a:noFill/>
              <a:ln cap="flat" cmpd="sng" w="19050">
                <a:solidFill>
                  <a:srgbClr val="869FB2"/>
                </a:solidFill>
                <a:prstDash val="solid"/>
                <a:round/>
                <a:headEnd len="med" w="med" type="none"/>
                <a:tailEnd len="med" w="med" type="none"/>
              </a:ln>
            </p:spPr>
          </p:cxnSp>
        </p:grpSp>
        <p:grpSp>
          <p:nvGrpSpPr>
            <p:cNvPr id="8673" name="Google Shape;8673;p69"/>
            <p:cNvGrpSpPr/>
            <p:nvPr/>
          </p:nvGrpSpPr>
          <p:grpSpPr>
            <a:xfrm>
              <a:off x="2675275" y="3930557"/>
              <a:ext cx="1003306" cy="451719"/>
              <a:chOff x="2675275" y="4174282"/>
              <a:chExt cx="1003306" cy="451719"/>
            </a:xfrm>
          </p:grpSpPr>
          <p:sp>
            <p:nvSpPr>
              <p:cNvPr id="8674" name="Google Shape;8674;p69"/>
              <p:cNvSpPr/>
              <p:nvPr/>
            </p:nvSpPr>
            <p:spPr>
              <a:xfrm>
                <a:off x="2675275" y="4174282"/>
                <a:ext cx="1003306" cy="451719"/>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5" name="Google Shape;8675;p69"/>
              <p:cNvSpPr/>
              <p:nvPr/>
            </p:nvSpPr>
            <p:spPr>
              <a:xfrm>
                <a:off x="2716046" y="4210984"/>
                <a:ext cx="921789" cy="415018"/>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6" name="Google Shape;8676;p69"/>
              <p:cNvSpPr/>
              <p:nvPr/>
            </p:nvSpPr>
            <p:spPr>
              <a:xfrm>
                <a:off x="2762606" y="4252906"/>
                <a:ext cx="828676" cy="373095"/>
              </a:xfrm>
              <a:custGeom>
                <a:rect b="b" l="l" r="r" t="t"/>
                <a:pathLst>
                  <a:path extrusionOk="0" h="12285" w="27286">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77" name="Google Shape;8677;p69"/>
          <p:cNvGrpSpPr/>
          <p:nvPr/>
        </p:nvGrpSpPr>
        <p:grpSpPr>
          <a:xfrm>
            <a:off x="1669850" y="1171356"/>
            <a:ext cx="574511" cy="874709"/>
            <a:chOff x="1715404" y="1112080"/>
            <a:chExt cx="642270" cy="977984"/>
          </a:xfrm>
        </p:grpSpPr>
        <p:grpSp>
          <p:nvGrpSpPr>
            <p:cNvPr id="8678" name="Google Shape;8678;p69"/>
            <p:cNvGrpSpPr/>
            <p:nvPr/>
          </p:nvGrpSpPr>
          <p:grpSpPr>
            <a:xfrm>
              <a:off x="1715404" y="1112080"/>
              <a:ext cx="642270" cy="977984"/>
              <a:chOff x="1715404" y="1112080"/>
              <a:chExt cx="642270" cy="977984"/>
            </a:xfrm>
          </p:grpSpPr>
          <p:sp>
            <p:nvSpPr>
              <p:cNvPr id="8679" name="Google Shape;8679;p69"/>
              <p:cNvSpPr/>
              <p:nvPr/>
            </p:nvSpPr>
            <p:spPr>
              <a:xfrm>
                <a:off x="1715404" y="1112080"/>
                <a:ext cx="642270" cy="642270"/>
              </a:xfrm>
              <a:custGeom>
                <a:rect b="b" l="l" r="r" t="t"/>
                <a:pathLst>
                  <a:path extrusionOk="0" h="41544" w="41544">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0" name="Google Shape;8680;p69"/>
              <p:cNvSpPr/>
              <p:nvPr/>
            </p:nvSpPr>
            <p:spPr>
              <a:xfrm>
                <a:off x="1956781" y="1714402"/>
                <a:ext cx="9121" cy="375663"/>
              </a:xfrm>
              <a:custGeom>
                <a:rect b="b" l="l" r="r" t="t"/>
                <a:pathLst>
                  <a:path extrusionOk="0" h="24299" w="590">
                    <a:moveTo>
                      <a:pt x="0" y="0"/>
                    </a:moveTo>
                    <a:lnTo>
                      <a:pt x="0" y="24299"/>
                    </a:lnTo>
                    <a:lnTo>
                      <a:pt x="589" y="24299"/>
                    </a:lnTo>
                    <a:lnTo>
                      <a:pt x="58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1" name="Google Shape;8681;p69"/>
            <p:cNvGrpSpPr/>
            <p:nvPr/>
          </p:nvGrpSpPr>
          <p:grpSpPr>
            <a:xfrm>
              <a:off x="1768927" y="1165603"/>
              <a:ext cx="535225" cy="851367"/>
              <a:chOff x="1768927" y="1165603"/>
              <a:chExt cx="535225" cy="851367"/>
            </a:xfrm>
          </p:grpSpPr>
          <p:sp>
            <p:nvSpPr>
              <p:cNvPr id="8682" name="Google Shape;8682;p69"/>
              <p:cNvSpPr/>
              <p:nvPr/>
            </p:nvSpPr>
            <p:spPr>
              <a:xfrm>
                <a:off x="1768927" y="1165603"/>
                <a:ext cx="535225" cy="535225"/>
              </a:xfrm>
              <a:custGeom>
                <a:rect b="b" l="l" r="r" t="t"/>
                <a:pathLst>
                  <a:path extrusionOk="0" h="34620" w="3462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3" name="Google Shape;8683;p69"/>
              <p:cNvSpPr/>
              <p:nvPr/>
            </p:nvSpPr>
            <p:spPr>
              <a:xfrm>
                <a:off x="2006902" y="1668949"/>
                <a:ext cx="9137" cy="348020"/>
              </a:xfrm>
              <a:custGeom>
                <a:rect b="b" l="l" r="r" t="t"/>
                <a:pathLst>
                  <a:path extrusionOk="0" h="22511" w="591">
                    <a:moveTo>
                      <a:pt x="1" y="0"/>
                    </a:moveTo>
                    <a:lnTo>
                      <a:pt x="1" y="22510"/>
                    </a:lnTo>
                    <a:lnTo>
                      <a:pt x="590" y="22510"/>
                    </a:lnTo>
                    <a:lnTo>
                      <a:pt x="590"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4" name="Google Shape;8684;p69"/>
            <p:cNvGrpSpPr/>
            <p:nvPr/>
          </p:nvGrpSpPr>
          <p:grpSpPr>
            <a:xfrm>
              <a:off x="1822449" y="1219125"/>
              <a:ext cx="428180" cy="718859"/>
              <a:chOff x="1822449" y="1219125"/>
              <a:chExt cx="428180" cy="718859"/>
            </a:xfrm>
          </p:grpSpPr>
          <p:sp>
            <p:nvSpPr>
              <p:cNvPr id="8685" name="Google Shape;8685;p69"/>
              <p:cNvSpPr/>
              <p:nvPr/>
            </p:nvSpPr>
            <p:spPr>
              <a:xfrm>
                <a:off x="1822449" y="1219125"/>
                <a:ext cx="428180" cy="428180"/>
              </a:xfrm>
              <a:custGeom>
                <a:rect b="b" l="l" r="r" t="t"/>
                <a:pathLst>
                  <a:path extrusionOk="0" h="27696" w="27696">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6" name="Google Shape;8686;p69"/>
              <p:cNvSpPr/>
              <p:nvPr/>
            </p:nvSpPr>
            <p:spPr>
              <a:xfrm>
                <a:off x="2057039" y="1605996"/>
                <a:ext cx="9121" cy="331988"/>
              </a:xfrm>
              <a:custGeom>
                <a:rect b="b" l="l" r="r" t="t"/>
                <a:pathLst>
                  <a:path extrusionOk="0" h="21474" w="590">
                    <a:moveTo>
                      <a:pt x="0" y="0"/>
                    </a:moveTo>
                    <a:lnTo>
                      <a:pt x="0" y="21474"/>
                    </a:lnTo>
                    <a:lnTo>
                      <a:pt x="590" y="21474"/>
                    </a:lnTo>
                    <a:lnTo>
                      <a:pt x="59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87" name="Google Shape;8687;p69"/>
            <p:cNvGrpSpPr/>
            <p:nvPr/>
          </p:nvGrpSpPr>
          <p:grpSpPr>
            <a:xfrm>
              <a:off x="1875972" y="1272648"/>
              <a:ext cx="321135" cy="586939"/>
              <a:chOff x="1875972" y="1272648"/>
              <a:chExt cx="321135" cy="586939"/>
            </a:xfrm>
          </p:grpSpPr>
          <p:sp>
            <p:nvSpPr>
              <p:cNvPr id="8688" name="Google Shape;8688;p69"/>
              <p:cNvSpPr/>
              <p:nvPr/>
            </p:nvSpPr>
            <p:spPr>
              <a:xfrm>
                <a:off x="1875972" y="1272648"/>
                <a:ext cx="321135" cy="321120"/>
              </a:xfrm>
              <a:custGeom>
                <a:rect b="b" l="l" r="r" t="t"/>
                <a:pathLst>
                  <a:path extrusionOk="0" h="20771" w="20772">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9" name="Google Shape;8689;p69"/>
              <p:cNvSpPr/>
              <p:nvPr/>
            </p:nvSpPr>
            <p:spPr>
              <a:xfrm>
                <a:off x="2107176" y="1533705"/>
                <a:ext cx="9121" cy="325881"/>
              </a:xfrm>
              <a:custGeom>
                <a:rect b="b" l="l" r="r" t="t"/>
                <a:pathLst>
                  <a:path extrusionOk="0" h="21079" w="590">
                    <a:moveTo>
                      <a:pt x="0" y="0"/>
                    </a:moveTo>
                    <a:lnTo>
                      <a:pt x="0" y="21078"/>
                    </a:lnTo>
                    <a:lnTo>
                      <a:pt x="589" y="21078"/>
                    </a:lnTo>
                    <a:lnTo>
                      <a:pt x="58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690" name="Google Shape;8690;p69"/>
          <p:cNvGrpSpPr/>
          <p:nvPr/>
        </p:nvGrpSpPr>
        <p:grpSpPr>
          <a:xfrm>
            <a:off x="7777011" y="3728078"/>
            <a:ext cx="293855" cy="644170"/>
            <a:chOff x="241025" y="3151575"/>
            <a:chExt cx="293855" cy="644170"/>
          </a:xfrm>
        </p:grpSpPr>
        <p:sp>
          <p:nvSpPr>
            <p:cNvPr id="8691" name="Google Shape;8691;p69"/>
            <p:cNvSpPr/>
            <p:nvPr/>
          </p:nvSpPr>
          <p:spPr>
            <a:xfrm>
              <a:off x="241025" y="3151575"/>
              <a:ext cx="293303" cy="644170"/>
            </a:xfrm>
            <a:custGeom>
              <a:rect b="b" l="l" r="r" t="t"/>
              <a:pathLst>
                <a:path extrusionOk="0" h="41986" w="19117">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69"/>
            <p:cNvSpPr/>
            <p:nvPr/>
          </p:nvSpPr>
          <p:spPr>
            <a:xfrm>
              <a:off x="241347" y="3252796"/>
              <a:ext cx="293533" cy="164134"/>
            </a:xfrm>
            <a:custGeom>
              <a:rect b="b" l="l" r="r" t="t"/>
              <a:pathLst>
                <a:path extrusionOk="0" h="10698" w="19132">
                  <a:moveTo>
                    <a:pt x="1" y="1"/>
                  </a:moveTo>
                  <a:lnTo>
                    <a:pt x="1" y="10698"/>
                  </a:lnTo>
                  <a:lnTo>
                    <a:pt x="19132" y="10698"/>
                  </a:lnTo>
                  <a:lnTo>
                    <a:pt x="191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93" name="Google Shape;8693;p69"/>
          <p:cNvGrpSpPr/>
          <p:nvPr/>
        </p:nvGrpSpPr>
        <p:grpSpPr>
          <a:xfrm>
            <a:off x="724994" y="2928078"/>
            <a:ext cx="1779649" cy="591620"/>
            <a:chOff x="246070" y="1983375"/>
            <a:chExt cx="1855347" cy="616849"/>
          </a:xfrm>
        </p:grpSpPr>
        <p:sp>
          <p:nvSpPr>
            <p:cNvPr id="8694" name="Google Shape;8694;p69"/>
            <p:cNvSpPr/>
            <p:nvPr/>
          </p:nvSpPr>
          <p:spPr>
            <a:xfrm>
              <a:off x="1072131" y="1983872"/>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69"/>
            <p:cNvSpPr/>
            <p:nvPr/>
          </p:nvSpPr>
          <p:spPr>
            <a:xfrm>
              <a:off x="1430530" y="2193486"/>
              <a:ext cx="46960" cy="46948"/>
            </a:xfrm>
            <a:custGeom>
              <a:rect b="b" l="l" r="r" t="t"/>
              <a:pathLst>
                <a:path extrusionOk="0" h="3914" w="3915">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69"/>
            <p:cNvSpPr/>
            <p:nvPr/>
          </p:nvSpPr>
          <p:spPr>
            <a:xfrm>
              <a:off x="1277847" y="2191554"/>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69"/>
            <p:cNvSpPr/>
            <p:nvPr/>
          </p:nvSpPr>
          <p:spPr>
            <a:xfrm>
              <a:off x="1690156" y="2190379"/>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69"/>
            <p:cNvSpPr/>
            <p:nvPr/>
          </p:nvSpPr>
          <p:spPr>
            <a:xfrm>
              <a:off x="1484068" y="1984268"/>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69"/>
            <p:cNvSpPr/>
            <p:nvPr/>
          </p:nvSpPr>
          <p:spPr>
            <a:xfrm flipH="1">
              <a:off x="865779" y="2190662"/>
              <a:ext cx="408898" cy="407518"/>
            </a:xfrm>
            <a:custGeom>
              <a:rect b="b" l="l" r="r" t="t"/>
              <a:pathLst>
                <a:path extrusionOk="0" h="33974" w="34089">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69"/>
            <p:cNvSpPr/>
            <p:nvPr/>
          </p:nvSpPr>
          <p:spPr>
            <a:xfrm>
              <a:off x="246070" y="1983826"/>
              <a:ext cx="408910" cy="407494"/>
            </a:xfrm>
            <a:custGeom>
              <a:rect b="b" l="l" r="r" t="t"/>
              <a:pathLst>
                <a:path extrusionOk="0" h="33972" w="3409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69"/>
            <p:cNvSpPr/>
            <p:nvPr/>
          </p:nvSpPr>
          <p:spPr>
            <a:xfrm flipH="1">
              <a:off x="659595" y="1983375"/>
              <a:ext cx="408862" cy="407494"/>
            </a:xfrm>
            <a:custGeom>
              <a:rect b="b" l="l" r="r" t="t"/>
              <a:pathLst>
                <a:path extrusionOk="0" h="33972" w="34086">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69"/>
            <p:cNvSpPr/>
            <p:nvPr/>
          </p:nvSpPr>
          <p:spPr>
            <a:xfrm flipH="1">
              <a:off x="451107" y="2189486"/>
              <a:ext cx="411261" cy="409845"/>
            </a:xfrm>
            <a:custGeom>
              <a:rect b="b" l="l" r="r" t="t"/>
              <a:pathLst>
                <a:path extrusionOk="0" h="34168" w="34286">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03" name="Google Shape;8703;p69"/>
          <p:cNvGrpSpPr/>
          <p:nvPr/>
        </p:nvGrpSpPr>
        <p:grpSpPr>
          <a:xfrm>
            <a:off x="2335861" y="1171356"/>
            <a:ext cx="711055" cy="745993"/>
            <a:chOff x="2496269" y="1171698"/>
            <a:chExt cx="761953" cy="799392"/>
          </a:xfrm>
        </p:grpSpPr>
        <p:grpSp>
          <p:nvGrpSpPr>
            <p:cNvPr id="8704" name="Google Shape;8704;p69"/>
            <p:cNvGrpSpPr/>
            <p:nvPr/>
          </p:nvGrpSpPr>
          <p:grpSpPr>
            <a:xfrm>
              <a:off x="2496269" y="1171698"/>
              <a:ext cx="761953" cy="723022"/>
              <a:chOff x="2496269" y="1171698"/>
              <a:chExt cx="761953" cy="723022"/>
            </a:xfrm>
          </p:grpSpPr>
          <p:sp>
            <p:nvSpPr>
              <p:cNvPr id="8705" name="Google Shape;8705;p69"/>
              <p:cNvSpPr/>
              <p:nvPr/>
            </p:nvSpPr>
            <p:spPr>
              <a:xfrm>
                <a:off x="2727495" y="1360642"/>
                <a:ext cx="175877" cy="207414"/>
              </a:xfrm>
              <a:custGeom>
                <a:rect b="b" l="l" r="r" t="t"/>
                <a:pathLst>
                  <a:path extrusionOk="0" h="32936" w="27928">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69"/>
              <p:cNvSpPr/>
              <p:nvPr/>
            </p:nvSpPr>
            <p:spPr>
              <a:xfrm>
                <a:off x="2730750" y="1408371"/>
                <a:ext cx="108720" cy="144761"/>
              </a:xfrm>
              <a:custGeom>
                <a:rect b="b" l="l" r="r" t="t"/>
                <a:pathLst>
                  <a:path extrusionOk="0" h="22987" w="17264">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07" name="Google Shape;8707;p69"/>
              <p:cNvGrpSpPr/>
              <p:nvPr/>
            </p:nvGrpSpPr>
            <p:grpSpPr>
              <a:xfrm>
                <a:off x="2496269" y="1171698"/>
                <a:ext cx="761953" cy="723022"/>
                <a:chOff x="2496269" y="1120652"/>
                <a:chExt cx="761953" cy="723022"/>
              </a:xfrm>
            </p:grpSpPr>
            <p:grpSp>
              <p:nvGrpSpPr>
                <p:cNvPr id="8708" name="Google Shape;8708;p69"/>
                <p:cNvGrpSpPr/>
                <p:nvPr/>
              </p:nvGrpSpPr>
              <p:grpSpPr>
                <a:xfrm>
                  <a:off x="2496269" y="1120652"/>
                  <a:ext cx="761953" cy="723022"/>
                  <a:chOff x="2496269" y="1120652"/>
                  <a:chExt cx="761953" cy="723022"/>
                </a:xfrm>
              </p:grpSpPr>
              <p:grpSp>
                <p:nvGrpSpPr>
                  <p:cNvPr id="8709" name="Google Shape;8709;p69"/>
                  <p:cNvGrpSpPr/>
                  <p:nvPr/>
                </p:nvGrpSpPr>
                <p:grpSpPr>
                  <a:xfrm>
                    <a:off x="2496269" y="1304589"/>
                    <a:ext cx="407089" cy="305057"/>
                    <a:chOff x="2496269" y="1304589"/>
                    <a:chExt cx="407089" cy="305057"/>
                  </a:xfrm>
                </p:grpSpPr>
                <p:sp>
                  <p:nvSpPr>
                    <p:cNvPr id="8710" name="Google Shape;8710;p69"/>
                    <p:cNvSpPr/>
                    <p:nvPr/>
                  </p:nvSpPr>
                  <p:spPr>
                    <a:xfrm>
                      <a:off x="2496269" y="1304589"/>
                      <a:ext cx="407089" cy="305057"/>
                    </a:xfrm>
                    <a:custGeom>
                      <a:rect b="b" l="l" r="r" t="t"/>
                      <a:pathLst>
                        <a:path extrusionOk="0" h="48441" w="64643">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69"/>
                    <p:cNvSpPr/>
                    <p:nvPr/>
                  </p:nvSpPr>
                  <p:spPr>
                    <a:xfrm>
                      <a:off x="2553035" y="1348798"/>
                      <a:ext cx="287349" cy="215318"/>
                    </a:xfrm>
                    <a:custGeom>
                      <a:rect b="b" l="l" r="r" t="t"/>
                      <a:pathLst>
                        <a:path extrusionOk="0" h="34191" w="45629">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2" name="Google Shape;8712;p69"/>
                  <p:cNvGrpSpPr/>
                  <p:nvPr/>
                </p:nvGrpSpPr>
                <p:grpSpPr>
                  <a:xfrm>
                    <a:off x="2586468" y="1493376"/>
                    <a:ext cx="358850" cy="349656"/>
                    <a:chOff x="2586468" y="1493376"/>
                    <a:chExt cx="358850" cy="349656"/>
                  </a:xfrm>
                </p:grpSpPr>
                <p:sp>
                  <p:nvSpPr>
                    <p:cNvPr id="8713" name="Google Shape;8713;p69"/>
                    <p:cNvSpPr/>
                    <p:nvPr/>
                  </p:nvSpPr>
                  <p:spPr>
                    <a:xfrm>
                      <a:off x="2586468" y="1493376"/>
                      <a:ext cx="358850" cy="349656"/>
                    </a:xfrm>
                    <a:custGeom>
                      <a:rect b="b" l="l" r="r" t="t"/>
                      <a:pathLst>
                        <a:path extrusionOk="0" h="55523" w="56983">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4" name="Google Shape;8714;p69"/>
                    <p:cNvSpPr/>
                    <p:nvPr/>
                  </p:nvSpPr>
                  <p:spPr>
                    <a:xfrm>
                      <a:off x="2637642" y="1547125"/>
                      <a:ext cx="253304" cy="246805"/>
                    </a:xfrm>
                    <a:custGeom>
                      <a:rect b="b" l="l" r="r" t="t"/>
                      <a:pathLst>
                        <a:path extrusionOk="0" h="39191" w="40223">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5" name="Google Shape;8715;p69"/>
                  <p:cNvGrpSpPr/>
                  <p:nvPr/>
                </p:nvGrpSpPr>
                <p:grpSpPr>
                  <a:xfrm>
                    <a:off x="2807939" y="1494024"/>
                    <a:ext cx="358857" cy="349650"/>
                    <a:chOff x="2807939" y="1494024"/>
                    <a:chExt cx="358857" cy="349650"/>
                  </a:xfrm>
                </p:grpSpPr>
                <p:sp>
                  <p:nvSpPr>
                    <p:cNvPr id="8716" name="Google Shape;8716;p69"/>
                    <p:cNvSpPr/>
                    <p:nvPr/>
                  </p:nvSpPr>
                  <p:spPr>
                    <a:xfrm>
                      <a:off x="2807939" y="1494024"/>
                      <a:ext cx="358857" cy="349650"/>
                    </a:xfrm>
                    <a:custGeom>
                      <a:rect b="b" l="l" r="r" t="t"/>
                      <a:pathLst>
                        <a:path extrusionOk="0" h="55522" w="56984">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7" name="Google Shape;8717;p69"/>
                    <p:cNvSpPr/>
                    <p:nvPr/>
                  </p:nvSpPr>
                  <p:spPr>
                    <a:xfrm>
                      <a:off x="2862324" y="1547767"/>
                      <a:ext cx="253292" cy="246805"/>
                    </a:xfrm>
                    <a:custGeom>
                      <a:rect b="b" l="l" r="r" t="t"/>
                      <a:pathLst>
                        <a:path extrusionOk="0" h="39191" w="40221">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18" name="Google Shape;8718;p69"/>
                  <p:cNvGrpSpPr/>
                  <p:nvPr/>
                </p:nvGrpSpPr>
                <p:grpSpPr>
                  <a:xfrm>
                    <a:off x="2851133" y="1305635"/>
                    <a:ext cx="407089" cy="305057"/>
                    <a:chOff x="2851133" y="1305635"/>
                    <a:chExt cx="407089" cy="305057"/>
                  </a:xfrm>
                </p:grpSpPr>
                <p:sp>
                  <p:nvSpPr>
                    <p:cNvPr id="8719" name="Google Shape;8719;p69"/>
                    <p:cNvSpPr/>
                    <p:nvPr/>
                  </p:nvSpPr>
                  <p:spPr>
                    <a:xfrm>
                      <a:off x="2851133" y="1305635"/>
                      <a:ext cx="407089" cy="305057"/>
                    </a:xfrm>
                    <a:custGeom>
                      <a:rect b="b" l="l" r="r" t="t"/>
                      <a:pathLst>
                        <a:path extrusionOk="0" h="48441" w="64643">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0" name="Google Shape;8720;p69"/>
                    <p:cNvSpPr/>
                    <p:nvPr/>
                  </p:nvSpPr>
                  <p:spPr>
                    <a:xfrm>
                      <a:off x="2914108" y="1349849"/>
                      <a:ext cx="287349" cy="215324"/>
                    </a:xfrm>
                    <a:custGeom>
                      <a:rect b="b" l="l" r="r" t="t"/>
                      <a:pathLst>
                        <a:path extrusionOk="0" h="34192" w="45629">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21" name="Google Shape;8721;p69"/>
                  <p:cNvGrpSpPr/>
                  <p:nvPr/>
                </p:nvGrpSpPr>
                <p:grpSpPr>
                  <a:xfrm>
                    <a:off x="2727495" y="1120652"/>
                    <a:ext cx="300271" cy="396358"/>
                    <a:chOff x="2727495" y="1120652"/>
                    <a:chExt cx="300271" cy="396358"/>
                  </a:xfrm>
                </p:grpSpPr>
                <p:sp>
                  <p:nvSpPr>
                    <p:cNvPr id="8722" name="Google Shape;8722;p69"/>
                    <p:cNvSpPr/>
                    <p:nvPr/>
                  </p:nvSpPr>
                  <p:spPr>
                    <a:xfrm>
                      <a:off x="2727495" y="1120652"/>
                      <a:ext cx="300271" cy="396358"/>
                    </a:xfrm>
                    <a:custGeom>
                      <a:rect b="b" l="l" r="r" t="t"/>
                      <a:pathLst>
                        <a:path extrusionOk="0" h="62939" w="47681">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3" name="Google Shape;8723;p69"/>
                    <p:cNvSpPr/>
                    <p:nvPr/>
                  </p:nvSpPr>
                  <p:spPr>
                    <a:xfrm>
                      <a:off x="2771659" y="1178948"/>
                      <a:ext cx="211942" cy="279766"/>
                    </a:xfrm>
                    <a:custGeom>
                      <a:rect b="b" l="l" r="r" t="t"/>
                      <a:pathLst>
                        <a:path extrusionOk="0" h="44425" w="33655">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24" name="Google Shape;8724;p69"/>
                <p:cNvGrpSpPr/>
                <p:nvPr/>
              </p:nvGrpSpPr>
              <p:grpSpPr>
                <a:xfrm>
                  <a:off x="2722305" y="1350460"/>
                  <a:ext cx="308357" cy="308344"/>
                  <a:chOff x="2722305" y="1350460"/>
                  <a:chExt cx="308357" cy="308344"/>
                </a:xfrm>
              </p:grpSpPr>
              <p:sp>
                <p:nvSpPr>
                  <p:cNvPr id="8725" name="Google Shape;8725;p69"/>
                  <p:cNvSpPr/>
                  <p:nvPr/>
                </p:nvSpPr>
                <p:spPr>
                  <a:xfrm>
                    <a:off x="2722305" y="1350460"/>
                    <a:ext cx="308357" cy="308344"/>
                  </a:xfrm>
                  <a:custGeom>
                    <a:rect b="b" l="l" r="r" t="t"/>
                    <a:pathLst>
                      <a:path extrusionOk="0" h="48963" w="48965">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26" name="Google Shape;8726;p69"/>
                  <p:cNvGrpSpPr/>
                  <p:nvPr/>
                </p:nvGrpSpPr>
                <p:grpSpPr>
                  <a:xfrm>
                    <a:off x="2725064" y="1364529"/>
                    <a:ext cx="297954" cy="280182"/>
                    <a:chOff x="2725064" y="1364529"/>
                    <a:chExt cx="297954" cy="280182"/>
                  </a:xfrm>
                </p:grpSpPr>
                <p:sp>
                  <p:nvSpPr>
                    <p:cNvPr id="8727" name="Google Shape;8727;p69"/>
                    <p:cNvSpPr/>
                    <p:nvPr/>
                  </p:nvSpPr>
                  <p:spPr>
                    <a:xfrm>
                      <a:off x="2743100" y="1541306"/>
                      <a:ext cx="133551" cy="103405"/>
                    </a:xfrm>
                    <a:custGeom>
                      <a:rect b="b" l="l" r="r" t="t"/>
                      <a:pathLst>
                        <a:path extrusionOk="0" h="16420" w="21207">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8" name="Google Shape;8728;p69"/>
                    <p:cNvSpPr/>
                    <p:nvPr/>
                  </p:nvSpPr>
                  <p:spPr>
                    <a:xfrm>
                      <a:off x="2946887" y="1391180"/>
                      <a:ext cx="76130" cy="156241"/>
                    </a:xfrm>
                    <a:custGeom>
                      <a:rect b="b" l="l" r="r" t="t"/>
                      <a:pathLst>
                        <a:path extrusionOk="0" h="24810" w="12089">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9" name="Google Shape;8729;p69"/>
                    <p:cNvSpPr/>
                    <p:nvPr/>
                  </p:nvSpPr>
                  <p:spPr>
                    <a:xfrm>
                      <a:off x="2794481" y="1364529"/>
                      <a:ext cx="164226" cy="42924"/>
                    </a:xfrm>
                    <a:custGeom>
                      <a:rect b="b" l="l" r="r" t="t"/>
                      <a:pathLst>
                        <a:path extrusionOk="0" h="6816" w="26078">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0" name="Google Shape;8730;p69"/>
                    <p:cNvSpPr/>
                    <p:nvPr/>
                  </p:nvSpPr>
                  <p:spPr>
                    <a:xfrm>
                      <a:off x="2876645" y="1541193"/>
                      <a:ext cx="133243" cy="103518"/>
                    </a:xfrm>
                    <a:custGeom>
                      <a:rect b="b" l="l" r="r" t="t"/>
                      <a:pathLst>
                        <a:path extrusionOk="0" h="16438" w="21158">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1" name="Google Shape;8731;p69"/>
                    <p:cNvSpPr/>
                    <p:nvPr/>
                  </p:nvSpPr>
                  <p:spPr>
                    <a:xfrm>
                      <a:off x="2725064" y="1391035"/>
                      <a:ext cx="81238" cy="156487"/>
                    </a:xfrm>
                    <a:custGeom>
                      <a:rect b="b" l="l" r="r" t="t"/>
                      <a:pathLst>
                        <a:path extrusionOk="0" h="24849" w="1290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sp>
          <p:nvSpPr>
            <p:cNvPr id="8732" name="Google Shape;8732;p69"/>
            <p:cNvSpPr/>
            <p:nvPr/>
          </p:nvSpPr>
          <p:spPr>
            <a:xfrm>
              <a:off x="2621966" y="1245876"/>
              <a:ext cx="114832" cy="86149"/>
            </a:xfrm>
            <a:custGeom>
              <a:rect b="b" l="l" r="r" t="t"/>
              <a:pathLst>
                <a:path extrusionOk="0" h="7716" w="10285">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3" name="Google Shape;8733;p69"/>
            <p:cNvSpPr/>
            <p:nvPr/>
          </p:nvSpPr>
          <p:spPr>
            <a:xfrm>
              <a:off x="2517909" y="1600456"/>
              <a:ext cx="54396" cy="134951"/>
            </a:xfrm>
            <a:custGeom>
              <a:rect b="b" l="l" r="r" t="t"/>
              <a:pathLst>
                <a:path extrusionOk="0" h="12087" w="4872">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4" name="Google Shape;8734;p69"/>
            <p:cNvSpPr/>
            <p:nvPr/>
          </p:nvSpPr>
          <p:spPr>
            <a:xfrm>
              <a:off x="3174265" y="1614044"/>
              <a:ext cx="46346" cy="135275"/>
            </a:xfrm>
            <a:custGeom>
              <a:rect b="b" l="l" r="r" t="t"/>
              <a:pathLst>
                <a:path extrusionOk="0" h="12116" w="4151">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5" name="Google Shape;8735;p69"/>
            <p:cNvSpPr/>
            <p:nvPr/>
          </p:nvSpPr>
          <p:spPr>
            <a:xfrm>
              <a:off x="3023194" y="1254350"/>
              <a:ext cx="116417" cy="83525"/>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6" name="Google Shape;8736;p69"/>
            <p:cNvSpPr/>
            <p:nvPr/>
          </p:nvSpPr>
          <p:spPr>
            <a:xfrm rot="8660313">
              <a:off x="2818264" y="1861446"/>
              <a:ext cx="116433" cy="83536"/>
            </a:xfrm>
            <a:custGeom>
              <a:rect b="b" l="l" r="r" t="t"/>
              <a:pathLst>
                <a:path extrusionOk="0" h="7481" w="10427">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37" name="Google Shape;8737;p69"/>
          <p:cNvGrpSpPr/>
          <p:nvPr/>
        </p:nvGrpSpPr>
        <p:grpSpPr>
          <a:xfrm>
            <a:off x="3924561" y="2927462"/>
            <a:ext cx="1569144" cy="591015"/>
            <a:chOff x="3820100" y="3023049"/>
            <a:chExt cx="1303926" cy="491162"/>
          </a:xfrm>
        </p:grpSpPr>
        <p:grpSp>
          <p:nvGrpSpPr>
            <p:cNvPr id="8738" name="Google Shape;8738;p69"/>
            <p:cNvGrpSpPr/>
            <p:nvPr/>
          </p:nvGrpSpPr>
          <p:grpSpPr>
            <a:xfrm>
              <a:off x="3820100" y="3023072"/>
              <a:ext cx="1303926" cy="491139"/>
              <a:chOff x="3820100" y="3023072"/>
              <a:chExt cx="1303926" cy="491139"/>
            </a:xfrm>
          </p:grpSpPr>
          <p:sp>
            <p:nvSpPr>
              <p:cNvPr id="8739" name="Google Shape;8739;p69"/>
              <p:cNvSpPr/>
              <p:nvPr/>
            </p:nvSpPr>
            <p:spPr>
              <a:xfrm>
                <a:off x="3820100" y="3023072"/>
                <a:ext cx="505424" cy="491139"/>
              </a:xfrm>
              <a:custGeom>
                <a:rect b="b" l="l" r="r" t="t"/>
                <a:pathLst>
                  <a:path extrusionOk="0" h="43940" w="45218">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0" name="Google Shape;8740;p69"/>
              <p:cNvSpPr/>
              <p:nvPr/>
            </p:nvSpPr>
            <p:spPr>
              <a:xfrm>
                <a:off x="4323828" y="3411976"/>
                <a:ext cx="800197" cy="102229"/>
              </a:xfrm>
              <a:custGeom>
                <a:rect b="b" l="l" r="r" t="t"/>
                <a:pathLst>
                  <a:path extrusionOk="0" h="9146" w="71590">
                    <a:moveTo>
                      <a:pt x="1" y="1"/>
                    </a:moveTo>
                    <a:lnTo>
                      <a:pt x="1" y="9145"/>
                    </a:lnTo>
                    <a:lnTo>
                      <a:pt x="71589" y="9145"/>
                    </a:lnTo>
                    <a:lnTo>
                      <a:pt x="7158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1" name="Google Shape;8741;p69"/>
            <p:cNvGrpSpPr/>
            <p:nvPr/>
          </p:nvGrpSpPr>
          <p:grpSpPr>
            <a:xfrm>
              <a:off x="4132439" y="3023645"/>
              <a:ext cx="393633" cy="177096"/>
              <a:chOff x="4132439" y="3023645"/>
              <a:chExt cx="393633" cy="177096"/>
            </a:xfrm>
          </p:grpSpPr>
          <p:sp>
            <p:nvSpPr>
              <p:cNvPr id="8742" name="Google Shape;8742;p69"/>
              <p:cNvSpPr/>
              <p:nvPr/>
            </p:nvSpPr>
            <p:spPr>
              <a:xfrm>
                <a:off x="4132439" y="3023645"/>
                <a:ext cx="190085" cy="177096"/>
              </a:xfrm>
              <a:custGeom>
                <a:rect b="b" l="l" r="r" t="t"/>
                <a:pathLst>
                  <a:path extrusionOk="0" h="15844" w="17006">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3" name="Google Shape;8743;p69"/>
              <p:cNvSpPr/>
              <p:nvPr/>
            </p:nvSpPr>
            <p:spPr>
              <a:xfrm>
                <a:off x="4318649" y="3101461"/>
                <a:ext cx="207423" cy="99267"/>
              </a:xfrm>
              <a:custGeom>
                <a:rect b="b" l="l" r="r" t="t"/>
                <a:pathLst>
                  <a:path extrusionOk="0" h="8881" w="18211">
                    <a:moveTo>
                      <a:pt x="0" y="0"/>
                    </a:moveTo>
                    <a:lnTo>
                      <a:pt x="0" y="8880"/>
                    </a:lnTo>
                    <a:lnTo>
                      <a:pt x="18210" y="8880"/>
                    </a:lnTo>
                    <a:lnTo>
                      <a:pt x="1821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4" name="Google Shape;8744;p69"/>
            <p:cNvGrpSpPr/>
            <p:nvPr/>
          </p:nvGrpSpPr>
          <p:grpSpPr>
            <a:xfrm>
              <a:off x="3921811" y="3023049"/>
              <a:ext cx="1002397" cy="388943"/>
              <a:chOff x="3921811" y="3023049"/>
              <a:chExt cx="1002397" cy="388943"/>
            </a:xfrm>
          </p:grpSpPr>
          <p:sp>
            <p:nvSpPr>
              <p:cNvPr id="8745" name="Google Shape;8745;p69"/>
              <p:cNvSpPr/>
              <p:nvPr/>
            </p:nvSpPr>
            <p:spPr>
              <a:xfrm>
                <a:off x="3921811" y="3023049"/>
                <a:ext cx="403709" cy="388943"/>
              </a:xfrm>
              <a:custGeom>
                <a:rect b="b" l="l" r="r" t="t"/>
                <a:pathLst>
                  <a:path extrusionOk="0" h="34797" w="36118">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6" name="Google Shape;8746;p69"/>
              <p:cNvSpPr/>
              <p:nvPr/>
            </p:nvSpPr>
            <p:spPr>
              <a:xfrm>
                <a:off x="4322109" y="3309770"/>
                <a:ext cx="602098" cy="102218"/>
              </a:xfrm>
              <a:custGeom>
                <a:rect b="b" l="l" r="r" t="t"/>
                <a:pathLst>
                  <a:path extrusionOk="0" h="9145" w="53867">
                    <a:moveTo>
                      <a:pt x="1" y="0"/>
                    </a:moveTo>
                    <a:lnTo>
                      <a:pt x="1" y="9145"/>
                    </a:lnTo>
                    <a:lnTo>
                      <a:pt x="53867" y="9145"/>
                    </a:lnTo>
                    <a:lnTo>
                      <a:pt x="5386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47" name="Google Shape;8747;p69"/>
            <p:cNvGrpSpPr/>
            <p:nvPr/>
          </p:nvGrpSpPr>
          <p:grpSpPr>
            <a:xfrm>
              <a:off x="4023645" y="3023049"/>
              <a:ext cx="683032" cy="286722"/>
              <a:chOff x="4023645" y="3023049"/>
              <a:chExt cx="683032" cy="286722"/>
            </a:xfrm>
          </p:grpSpPr>
          <p:sp>
            <p:nvSpPr>
              <p:cNvPr id="8748" name="Google Shape;8748;p69"/>
              <p:cNvSpPr/>
              <p:nvPr/>
            </p:nvSpPr>
            <p:spPr>
              <a:xfrm>
                <a:off x="4023645" y="3023049"/>
                <a:ext cx="300664" cy="286524"/>
              </a:xfrm>
              <a:custGeom>
                <a:rect b="b" l="l" r="r" t="t"/>
                <a:pathLst>
                  <a:path extrusionOk="0" h="25634" w="26899">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9" name="Google Shape;8749;p69"/>
              <p:cNvSpPr/>
              <p:nvPr/>
            </p:nvSpPr>
            <p:spPr>
              <a:xfrm>
                <a:off x="4314850" y="3200125"/>
                <a:ext cx="391827" cy="109646"/>
              </a:xfrm>
              <a:custGeom>
                <a:rect b="b" l="l" r="r" t="t"/>
                <a:pathLst>
                  <a:path extrusionOk="0" h="9792" w="35055">
                    <a:moveTo>
                      <a:pt x="1" y="0"/>
                    </a:moveTo>
                    <a:lnTo>
                      <a:pt x="1" y="88"/>
                    </a:lnTo>
                    <a:lnTo>
                      <a:pt x="1" y="9792"/>
                    </a:lnTo>
                    <a:lnTo>
                      <a:pt x="35054" y="9792"/>
                    </a:lnTo>
                    <a:lnTo>
                      <a:pt x="350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0" name="Google Shape;8750;p69"/>
          <p:cNvGrpSpPr/>
          <p:nvPr/>
        </p:nvGrpSpPr>
        <p:grpSpPr>
          <a:xfrm>
            <a:off x="1556683" y="2054307"/>
            <a:ext cx="713522" cy="688025"/>
            <a:chOff x="1706078" y="2092648"/>
            <a:chExt cx="660913" cy="637296"/>
          </a:xfrm>
        </p:grpSpPr>
        <p:sp>
          <p:nvSpPr>
            <p:cNvPr id="8751" name="Google Shape;8751;p69"/>
            <p:cNvSpPr/>
            <p:nvPr/>
          </p:nvSpPr>
          <p:spPr>
            <a:xfrm>
              <a:off x="1745332" y="2158066"/>
              <a:ext cx="571867" cy="571878"/>
            </a:xfrm>
            <a:custGeom>
              <a:rect b="b" l="l" r="r" t="t"/>
              <a:pathLst>
                <a:path extrusionOk="0" h="107749" w="107747">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752" name="Google Shape;8752;p69"/>
            <p:cNvGrpSpPr/>
            <p:nvPr/>
          </p:nvGrpSpPr>
          <p:grpSpPr>
            <a:xfrm>
              <a:off x="1706078" y="2092648"/>
              <a:ext cx="660913" cy="575241"/>
              <a:chOff x="1706078" y="2092648"/>
              <a:chExt cx="660913" cy="575241"/>
            </a:xfrm>
          </p:grpSpPr>
          <p:sp>
            <p:nvSpPr>
              <p:cNvPr id="8753" name="Google Shape;8753;p69"/>
              <p:cNvSpPr/>
              <p:nvPr/>
            </p:nvSpPr>
            <p:spPr>
              <a:xfrm>
                <a:off x="1938891" y="2092648"/>
                <a:ext cx="192041" cy="353676"/>
              </a:xfrm>
              <a:custGeom>
                <a:rect b="b" l="l" r="r" t="t"/>
                <a:pathLst>
                  <a:path extrusionOk="0" h="66637" w="36183">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4" name="Google Shape;8754;p69"/>
              <p:cNvSpPr/>
              <p:nvPr/>
            </p:nvSpPr>
            <p:spPr>
              <a:xfrm>
                <a:off x="1706078" y="2390779"/>
                <a:ext cx="329208" cy="277004"/>
              </a:xfrm>
              <a:custGeom>
                <a:rect b="b" l="l" r="r" t="t"/>
                <a:pathLst>
                  <a:path extrusionOk="0" h="52191" w="62027">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5" name="Google Shape;8755;p69"/>
              <p:cNvSpPr/>
              <p:nvPr/>
            </p:nvSpPr>
            <p:spPr>
              <a:xfrm>
                <a:off x="2035235" y="2390779"/>
                <a:ext cx="331756" cy="277110"/>
              </a:xfrm>
              <a:custGeom>
                <a:rect b="b" l="l" r="r" t="t"/>
                <a:pathLst>
                  <a:path extrusionOk="0" h="52211" w="62507">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756" name="Google Shape;8756;p69"/>
          <p:cNvGrpSpPr/>
          <p:nvPr/>
        </p:nvGrpSpPr>
        <p:grpSpPr>
          <a:xfrm>
            <a:off x="6318542" y="1171856"/>
            <a:ext cx="1317459" cy="684168"/>
            <a:chOff x="238125" y="999450"/>
            <a:chExt cx="7140700" cy="3708225"/>
          </a:xfrm>
        </p:grpSpPr>
        <p:sp>
          <p:nvSpPr>
            <p:cNvPr id="8757" name="Google Shape;8757;p69"/>
            <p:cNvSpPr/>
            <p:nvPr/>
          </p:nvSpPr>
          <p:spPr>
            <a:xfrm>
              <a:off x="2171975" y="3872925"/>
              <a:ext cx="7900" cy="25"/>
            </a:xfrm>
            <a:custGeom>
              <a:rect b="b" l="l" r="r" t="t"/>
              <a:pathLst>
                <a:path extrusionOk="0" h="1" w="316">
                  <a:moveTo>
                    <a:pt x="316" y="0"/>
                  </a:move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8" name="Google Shape;8758;p69"/>
            <p:cNvSpPr/>
            <p:nvPr/>
          </p:nvSpPr>
          <p:spPr>
            <a:xfrm>
              <a:off x="2180300" y="999450"/>
              <a:ext cx="3256350" cy="3708225"/>
            </a:xfrm>
            <a:custGeom>
              <a:rect b="b" l="l" r="r" t="t"/>
              <a:pathLst>
                <a:path extrusionOk="0" h="148329" w="130254">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9" name="Google Shape;8759;p69"/>
            <p:cNvSpPr/>
            <p:nvPr/>
          </p:nvSpPr>
          <p:spPr>
            <a:xfrm>
              <a:off x="238125" y="2853750"/>
              <a:ext cx="2358675" cy="1853475"/>
            </a:xfrm>
            <a:custGeom>
              <a:rect b="b" l="l" r="r" t="t"/>
              <a:pathLst>
                <a:path extrusionOk="0" h="74139" w="94347">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0" name="Google Shape;8760;p69"/>
            <p:cNvSpPr/>
            <p:nvPr/>
          </p:nvSpPr>
          <p:spPr>
            <a:xfrm>
              <a:off x="238125" y="999450"/>
              <a:ext cx="1942200" cy="2270400"/>
            </a:xfrm>
            <a:custGeom>
              <a:rect b="b" l="l" r="r" t="t"/>
              <a:pathLst>
                <a:path extrusionOk="0" h="90816" w="77688">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1" name="Google Shape;8761;p69"/>
            <p:cNvSpPr/>
            <p:nvPr/>
          </p:nvSpPr>
          <p:spPr>
            <a:xfrm>
              <a:off x="3808250" y="2852875"/>
              <a:ext cx="25" cy="25"/>
            </a:xfrm>
            <a:custGeom>
              <a:rect b="b" l="l" r="r" t="t"/>
              <a:pathLst>
                <a:path extrusionOk="0" h="1" w="1">
                  <a:moveTo>
                    <a:pt x="0" y="1"/>
                  </a:moveTo>
                  <a:close/>
                </a:path>
              </a:pathLst>
            </a:custGeom>
            <a:solidFill>
              <a:srgbClr val="DB63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2" name="Google Shape;8762;p69"/>
            <p:cNvSpPr/>
            <p:nvPr/>
          </p:nvSpPr>
          <p:spPr>
            <a:xfrm>
              <a:off x="1762475" y="999450"/>
              <a:ext cx="2386250" cy="2044875"/>
            </a:xfrm>
            <a:custGeom>
              <a:rect b="b" l="l" r="r" t="t"/>
              <a:pathLst>
                <a:path extrusionOk="0" h="81795" w="9545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3" name="Google Shape;8763;p69"/>
            <p:cNvSpPr/>
            <p:nvPr/>
          </p:nvSpPr>
          <p:spPr>
            <a:xfrm>
              <a:off x="3338000" y="2435975"/>
              <a:ext cx="2101275" cy="2271250"/>
            </a:xfrm>
            <a:custGeom>
              <a:rect b="b" l="l" r="r" t="t"/>
              <a:pathLst>
                <a:path extrusionOk="0" h="90850" w="84051">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4" name="Google Shape;8764;p69"/>
            <p:cNvSpPr/>
            <p:nvPr/>
          </p:nvSpPr>
          <p:spPr>
            <a:xfrm>
              <a:off x="5019250" y="2852875"/>
              <a:ext cx="2359150" cy="1854350"/>
            </a:xfrm>
            <a:custGeom>
              <a:rect b="b" l="l" r="r" t="t"/>
              <a:pathLst>
                <a:path extrusionOk="0" h="74174" w="94366">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5" name="Google Shape;8765;p69"/>
            <p:cNvSpPr/>
            <p:nvPr/>
          </p:nvSpPr>
          <p:spPr>
            <a:xfrm>
              <a:off x="5025375" y="999450"/>
              <a:ext cx="2353450" cy="2270825"/>
            </a:xfrm>
            <a:custGeom>
              <a:rect b="b" l="l" r="r" t="t"/>
              <a:pathLst>
                <a:path extrusionOk="0" h="90833" w="94138">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8769" name="Shape 8769"/>
        <p:cNvGrpSpPr/>
        <p:nvPr/>
      </p:nvGrpSpPr>
      <p:grpSpPr>
        <a:xfrm>
          <a:off x="0" y="0"/>
          <a:ext cx="0" cy="0"/>
          <a:chOff x="0" y="0"/>
          <a:chExt cx="0" cy="0"/>
        </a:xfrm>
      </p:grpSpPr>
      <p:grpSp>
        <p:nvGrpSpPr>
          <p:cNvPr id="8770" name="Google Shape;8770;p70"/>
          <p:cNvGrpSpPr/>
          <p:nvPr/>
        </p:nvGrpSpPr>
        <p:grpSpPr>
          <a:xfrm>
            <a:off x="729238" y="1179665"/>
            <a:ext cx="1636117" cy="1526144"/>
            <a:chOff x="729238" y="1179665"/>
            <a:chExt cx="1636117" cy="1526144"/>
          </a:xfrm>
        </p:grpSpPr>
        <p:grpSp>
          <p:nvGrpSpPr>
            <p:cNvPr id="8771" name="Google Shape;8771;p70"/>
            <p:cNvGrpSpPr/>
            <p:nvPr/>
          </p:nvGrpSpPr>
          <p:grpSpPr>
            <a:xfrm>
              <a:off x="729238" y="1179665"/>
              <a:ext cx="80700" cy="1526144"/>
              <a:chOff x="729238" y="1179665"/>
              <a:chExt cx="80700" cy="1526144"/>
            </a:xfrm>
          </p:grpSpPr>
          <p:sp>
            <p:nvSpPr>
              <p:cNvPr id="8772" name="Google Shape;8772;p70"/>
              <p:cNvSpPr/>
              <p:nvPr/>
            </p:nvSpPr>
            <p:spPr>
              <a:xfrm>
                <a:off x="72923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3" name="Google Shape;8773;p70"/>
              <p:cNvSpPr/>
              <p:nvPr/>
            </p:nvSpPr>
            <p:spPr>
              <a:xfrm>
                <a:off x="72923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4" name="Google Shape;8774;p70"/>
              <p:cNvSpPr/>
              <p:nvPr/>
            </p:nvSpPr>
            <p:spPr>
              <a:xfrm>
                <a:off x="72923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5" name="Google Shape;8775;p70"/>
              <p:cNvSpPr/>
              <p:nvPr/>
            </p:nvSpPr>
            <p:spPr>
              <a:xfrm>
                <a:off x="72923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6" name="Google Shape;8776;p70"/>
              <p:cNvSpPr/>
              <p:nvPr/>
            </p:nvSpPr>
            <p:spPr>
              <a:xfrm>
                <a:off x="729238"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7" name="Google Shape;8777;p70"/>
              <p:cNvSpPr/>
              <p:nvPr/>
            </p:nvSpPr>
            <p:spPr>
              <a:xfrm>
                <a:off x="729238"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8" name="Google Shape;8778;p70"/>
              <p:cNvSpPr/>
              <p:nvPr/>
            </p:nvSpPr>
            <p:spPr>
              <a:xfrm>
                <a:off x="72923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9" name="Google Shape;8779;p70"/>
              <p:cNvSpPr/>
              <p:nvPr/>
            </p:nvSpPr>
            <p:spPr>
              <a:xfrm>
                <a:off x="72923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0" name="Google Shape;8780;p70"/>
              <p:cNvSpPr/>
              <p:nvPr/>
            </p:nvSpPr>
            <p:spPr>
              <a:xfrm>
                <a:off x="72923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1" name="Google Shape;8781;p70"/>
              <p:cNvSpPr/>
              <p:nvPr/>
            </p:nvSpPr>
            <p:spPr>
              <a:xfrm>
                <a:off x="72923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82" name="Google Shape;8782;p70"/>
            <p:cNvGrpSpPr/>
            <p:nvPr/>
          </p:nvGrpSpPr>
          <p:grpSpPr>
            <a:xfrm>
              <a:off x="903098" y="1179665"/>
              <a:ext cx="80700" cy="1526144"/>
              <a:chOff x="903098" y="1179665"/>
              <a:chExt cx="80700" cy="1526144"/>
            </a:xfrm>
          </p:grpSpPr>
          <p:sp>
            <p:nvSpPr>
              <p:cNvPr id="8783" name="Google Shape;8783;p70"/>
              <p:cNvSpPr/>
              <p:nvPr/>
            </p:nvSpPr>
            <p:spPr>
              <a:xfrm>
                <a:off x="90309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4" name="Google Shape;8784;p70"/>
              <p:cNvSpPr/>
              <p:nvPr/>
            </p:nvSpPr>
            <p:spPr>
              <a:xfrm>
                <a:off x="90309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5" name="Google Shape;8785;p70"/>
              <p:cNvSpPr/>
              <p:nvPr/>
            </p:nvSpPr>
            <p:spPr>
              <a:xfrm>
                <a:off x="90309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6" name="Google Shape;8786;p70"/>
              <p:cNvSpPr/>
              <p:nvPr/>
            </p:nvSpPr>
            <p:spPr>
              <a:xfrm>
                <a:off x="90309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7" name="Google Shape;8787;p70"/>
              <p:cNvSpPr/>
              <p:nvPr/>
            </p:nvSpPr>
            <p:spPr>
              <a:xfrm>
                <a:off x="90309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8" name="Google Shape;8788;p70"/>
              <p:cNvSpPr/>
              <p:nvPr/>
            </p:nvSpPr>
            <p:spPr>
              <a:xfrm>
                <a:off x="90309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9" name="Google Shape;8789;p70"/>
              <p:cNvSpPr/>
              <p:nvPr/>
            </p:nvSpPr>
            <p:spPr>
              <a:xfrm>
                <a:off x="903098"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0" name="Google Shape;8790;p70"/>
              <p:cNvSpPr/>
              <p:nvPr/>
            </p:nvSpPr>
            <p:spPr>
              <a:xfrm>
                <a:off x="90309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1" name="Google Shape;8791;p70"/>
              <p:cNvSpPr/>
              <p:nvPr/>
            </p:nvSpPr>
            <p:spPr>
              <a:xfrm>
                <a:off x="90309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2" name="Google Shape;8792;p70"/>
              <p:cNvSpPr/>
              <p:nvPr/>
            </p:nvSpPr>
            <p:spPr>
              <a:xfrm>
                <a:off x="90309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793" name="Google Shape;8793;p70"/>
            <p:cNvGrpSpPr/>
            <p:nvPr/>
          </p:nvGrpSpPr>
          <p:grpSpPr>
            <a:xfrm>
              <a:off x="1076958" y="1179665"/>
              <a:ext cx="80700" cy="1526144"/>
              <a:chOff x="1076958" y="1179665"/>
              <a:chExt cx="80700" cy="1526144"/>
            </a:xfrm>
          </p:grpSpPr>
          <p:sp>
            <p:nvSpPr>
              <p:cNvPr id="8794" name="Google Shape;8794;p70"/>
              <p:cNvSpPr/>
              <p:nvPr/>
            </p:nvSpPr>
            <p:spPr>
              <a:xfrm>
                <a:off x="1076958"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5" name="Google Shape;8795;p70"/>
              <p:cNvSpPr/>
              <p:nvPr/>
            </p:nvSpPr>
            <p:spPr>
              <a:xfrm>
                <a:off x="1076958"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6" name="Google Shape;8796;p70"/>
              <p:cNvSpPr/>
              <p:nvPr/>
            </p:nvSpPr>
            <p:spPr>
              <a:xfrm>
                <a:off x="1076958"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7" name="Google Shape;8797;p70"/>
              <p:cNvSpPr/>
              <p:nvPr/>
            </p:nvSpPr>
            <p:spPr>
              <a:xfrm>
                <a:off x="1076958"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8" name="Google Shape;8798;p70"/>
              <p:cNvSpPr/>
              <p:nvPr/>
            </p:nvSpPr>
            <p:spPr>
              <a:xfrm>
                <a:off x="1076958"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9" name="Google Shape;8799;p70"/>
              <p:cNvSpPr/>
              <p:nvPr/>
            </p:nvSpPr>
            <p:spPr>
              <a:xfrm>
                <a:off x="1076958"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0" name="Google Shape;8800;p70"/>
              <p:cNvSpPr/>
              <p:nvPr/>
            </p:nvSpPr>
            <p:spPr>
              <a:xfrm>
                <a:off x="1076958"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1" name="Google Shape;8801;p70"/>
              <p:cNvSpPr/>
              <p:nvPr/>
            </p:nvSpPr>
            <p:spPr>
              <a:xfrm>
                <a:off x="1076958"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2" name="Google Shape;8802;p70"/>
              <p:cNvSpPr/>
              <p:nvPr/>
            </p:nvSpPr>
            <p:spPr>
              <a:xfrm>
                <a:off x="1076958"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3" name="Google Shape;8803;p70"/>
              <p:cNvSpPr/>
              <p:nvPr/>
            </p:nvSpPr>
            <p:spPr>
              <a:xfrm>
                <a:off x="1076958"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04" name="Google Shape;8804;p70"/>
            <p:cNvGrpSpPr/>
            <p:nvPr/>
          </p:nvGrpSpPr>
          <p:grpSpPr>
            <a:xfrm>
              <a:off x="1247707" y="1179665"/>
              <a:ext cx="80700" cy="1526144"/>
              <a:chOff x="1247707" y="1179665"/>
              <a:chExt cx="80700" cy="1526144"/>
            </a:xfrm>
          </p:grpSpPr>
          <p:sp>
            <p:nvSpPr>
              <p:cNvPr id="8805" name="Google Shape;8805;p70"/>
              <p:cNvSpPr/>
              <p:nvPr/>
            </p:nvSpPr>
            <p:spPr>
              <a:xfrm>
                <a:off x="124770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6" name="Google Shape;8806;p70"/>
              <p:cNvSpPr/>
              <p:nvPr/>
            </p:nvSpPr>
            <p:spPr>
              <a:xfrm>
                <a:off x="124770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7" name="Google Shape;8807;p70"/>
              <p:cNvSpPr/>
              <p:nvPr/>
            </p:nvSpPr>
            <p:spPr>
              <a:xfrm>
                <a:off x="124770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8" name="Google Shape;8808;p70"/>
              <p:cNvSpPr/>
              <p:nvPr/>
            </p:nvSpPr>
            <p:spPr>
              <a:xfrm>
                <a:off x="1247707" y="166175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9" name="Google Shape;8809;p70"/>
              <p:cNvSpPr/>
              <p:nvPr/>
            </p:nvSpPr>
            <p:spPr>
              <a:xfrm>
                <a:off x="1247707"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0" name="Google Shape;8810;p70"/>
              <p:cNvSpPr/>
              <p:nvPr/>
            </p:nvSpPr>
            <p:spPr>
              <a:xfrm>
                <a:off x="1247707"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1" name="Google Shape;8811;p70"/>
              <p:cNvSpPr/>
              <p:nvPr/>
            </p:nvSpPr>
            <p:spPr>
              <a:xfrm>
                <a:off x="124770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2" name="Google Shape;8812;p70"/>
              <p:cNvSpPr/>
              <p:nvPr/>
            </p:nvSpPr>
            <p:spPr>
              <a:xfrm>
                <a:off x="124770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3" name="Google Shape;8813;p70"/>
              <p:cNvSpPr/>
              <p:nvPr/>
            </p:nvSpPr>
            <p:spPr>
              <a:xfrm>
                <a:off x="124770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4" name="Google Shape;8814;p70"/>
              <p:cNvSpPr/>
              <p:nvPr/>
            </p:nvSpPr>
            <p:spPr>
              <a:xfrm>
                <a:off x="124770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15" name="Google Shape;8815;p70"/>
            <p:cNvGrpSpPr/>
            <p:nvPr/>
          </p:nvGrpSpPr>
          <p:grpSpPr>
            <a:xfrm>
              <a:off x="1421567" y="1179665"/>
              <a:ext cx="80700" cy="1526144"/>
              <a:chOff x="1421567" y="1179665"/>
              <a:chExt cx="80700" cy="1526144"/>
            </a:xfrm>
          </p:grpSpPr>
          <p:sp>
            <p:nvSpPr>
              <p:cNvPr id="8816" name="Google Shape;8816;p70"/>
              <p:cNvSpPr/>
              <p:nvPr/>
            </p:nvSpPr>
            <p:spPr>
              <a:xfrm>
                <a:off x="142156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7" name="Google Shape;8817;p70"/>
              <p:cNvSpPr/>
              <p:nvPr/>
            </p:nvSpPr>
            <p:spPr>
              <a:xfrm>
                <a:off x="142156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8" name="Google Shape;8818;p70"/>
              <p:cNvSpPr/>
              <p:nvPr/>
            </p:nvSpPr>
            <p:spPr>
              <a:xfrm>
                <a:off x="142156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9" name="Google Shape;8819;p70"/>
              <p:cNvSpPr/>
              <p:nvPr/>
            </p:nvSpPr>
            <p:spPr>
              <a:xfrm>
                <a:off x="142156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0" name="Google Shape;8820;p70"/>
              <p:cNvSpPr/>
              <p:nvPr/>
            </p:nvSpPr>
            <p:spPr>
              <a:xfrm>
                <a:off x="142156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1" name="Google Shape;8821;p70"/>
              <p:cNvSpPr/>
              <p:nvPr/>
            </p:nvSpPr>
            <p:spPr>
              <a:xfrm>
                <a:off x="142156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2" name="Google Shape;8822;p70"/>
              <p:cNvSpPr/>
              <p:nvPr/>
            </p:nvSpPr>
            <p:spPr>
              <a:xfrm>
                <a:off x="142156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3" name="Google Shape;8823;p70"/>
              <p:cNvSpPr/>
              <p:nvPr/>
            </p:nvSpPr>
            <p:spPr>
              <a:xfrm>
                <a:off x="142156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4" name="Google Shape;8824;p70"/>
              <p:cNvSpPr/>
              <p:nvPr/>
            </p:nvSpPr>
            <p:spPr>
              <a:xfrm>
                <a:off x="142156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5" name="Google Shape;8825;p70"/>
              <p:cNvSpPr/>
              <p:nvPr/>
            </p:nvSpPr>
            <p:spPr>
              <a:xfrm>
                <a:off x="142156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26" name="Google Shape;8826;p70"/>
            <p:cNvGrpSpPr/>
            <p:nvPr/>
          </p:nvGrpSpPr>
          <p:grpSpPr>
            <a:xfrm>
              <a:off x="1592327" y="1179665"/>
              <a:ext cx="80700" cy="1526144"/>
              <a:chOff x="1592327" y="1179665"/>
              <a:chExt cx="80700" cy="1526144"/>
            </a:xfrm>
          </p:grpSpPr>
          <p:sp>
            <p:nvSpPr>
              <p:cNvPr id="8827" name="Google Shape;8827;p70"/>
              <p:cNvSpPr/>
              <p:nvPr/>
            </p:nvSpPr>
            <p:spPr>
              <a:xfrm>
                <a:off x="159232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8" name="Google Shape;8828;p70"/>
              <p:cNvSpPr/>
              <p:nvPr/>
            </p:nvSpPr>
            <p:spPr>
              <a:xfrm>
                <a:off x="159232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9" name="Google Shape;8829;p70"/>
              <p:cNvSpPr/>
              <p:nvPr/>
            </p:nvSpPr>
            <p:spPr>
              <a:xfrm>
                <a:off x="159232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0" name="Google Shape;8830;p70"/>
              <p:cNvSpPr/>
              <p:nvPr/>
            </p:nvSpPr>
            <p:spPr>
              <a:xfrm>
                <a:off x="159232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1" name="Google Shape;8831;p70"/>
              <p:cNvSpPr/>
              <p:nvPr/>
            </p:nvSpPr>
            <p:spPr>
              <a:xfrm>
                <a:off x="159232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2" name="Google Shape;8832;p70"/>
              <p:cNvSpPr/>
              <p:nvPr/>
            </p:nvSpPr>
            <p:spPr>
              <a:xfrm>
                <a:off x="159232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3" name="Google Shape;8833;p70"/>
              <p:cNvSpPr/>
              <p:nvPr/>
            </p:nvSpPr>
            <p:spPr>
              <a:xfrm>
                <a:off x="1592327"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4" name="Google Shape;8834;p70"/>
              <p:cNvSpPr/>
              <p:nvPr/>
            </p:nvSpPr>
            <p:spPr>
              <a:xfrm>
                <a:off x="1592327"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5" name="Google Shape;8835;p70"/>
              <p:cNvSpPr/>
              <p:nvPr/>
            </p:nvSpPr>
            <p:spPr>
              <a:xfrm>
                <a:off x="1592327"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6" name="Google Shape;8836;p70"/>
              <p:cNvSpPr/>
              <p:nvPr/>
            </p:nvSpPr>
            <p:spPr>
              <a:xfrm>
                <a:off x="159232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37" name="Google Shape;8837;p70"/>
            <p:cNvGrpSpPr/>
            <p:nvPr/>
          </p:nvGrpSpPr>
          <p:grpSpPr>
            <a:xfrm>
              <a:off x="1766187" y="1179665"/>
              <a:ext cx="80700" cy="1526144"/>
              <a:chOff x="1766187" y="1179665"/>
              <a:chExt cx="80700" cy="1526144"/>
            </a:xfrm>
          </p:grpSpPr>
          <p:sp>
            <p:nvSpPr>
              <p:cNvPr id="8838" name="Google Shape;8838;p70"/>
              <p:cNvSpPr/>
              <p:nvPr/>
            </p:nvSpPr>
            <p:spPr>
              <a:xfrm>
                <a:off x="1766187"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9" name="Google Shape;8839;p70"/>
              <p:cNvSpPr/>
              <p:nvPr/>
            </p:nvSpPr>
            <p:spPr>
              <a:xfrm>
                <a:off x="1766187"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0" name="Google Shape;8840;p70"/>
              <p:cNvSpPr/>
              <p:nvPr/>
            </p:nvSpPr>
            <p:spPr>
              <a:xfrm>
                <a:off x="1766187"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1" name="Google Shape;8841;p70"/>
              <p:cNvSpPr/>
              <p:nvPr/>
            </p:nvSpPr>
            <p:spPr>
              <a:xfrm>
                <a:off x="1766187"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2" name="Google Shape;8842;p70"/>
              <p:cNvSpPr/>
              <p:nvPr/>
            </p:nvSpPr>
            <p:spPr>
              <a:xfrm>
                <a:off x="1766187"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3" name="Google Shape;8843;p70"/>
              <p:cNvSpPr/>
              <p:nvPr/>
            </p:nvSpPr>
            <p:spPr>
              <a:xfrm>
                <a:off x="1766187"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4" name="Google Shape;8844;p70"/>
              <p:cNvSpPr/>
              <p:nvPr/>
            </p:nvSpPr>
            <p:spPr>
              <a:xfrm>
                <a:off x="1766187" y="214302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5" name="Google Shape;8845;p70"/>
              <p:cNvSpPr/>
              <p:nvPr/>
            </p:nvSpPr>
            <p:spPr>
              <a:xfrm>
                <a:off x="1766187" y="2303717"/>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6" name="Google Shape;8846;p70"/>
              <p:cNvSpPr/>
              <p:nvPr/>
            </p:nvSpPr>
            <p:spPr>
              <a:xfrm>
                <a:off x="1766187" y="2464413"/>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7" name="Google Shape;8847;p70"/>
              <p:cNvSpPr/>
              <p:nvPr/>
            </p:nvSpPr>
            <p:spPr>
              <a:xfrm>
                <a:off x="1766187"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48" name="Google Shape;8848;p70"/>
            <p:cNvGrpSpPr/>
            <p:nvPr/>
          </p:nvGrpSpPr>
          <p:grpSpPr>
            <a:xfrm>
              <a:off x="1936935" y="1179665"/>
              <a:ext cx="80700" cy="1526144"/>
              <a:chOff x="1936935" y="1179665"/>
              <a:chExt cx="80700" cy="1526144"/>
            </a:xfrm>
          </p:grpSpPr>
          <p:sp>
            <p:nvSpPr>
              <p:cNvPr id="8849" name="Google Shape;8849;p70"/>
              <p:cNvSpPr/>
              <p:nvPr/>
            </p:nvSpPr>
            <p:spPr>
              <a:xfrm>
                <a:off x="193693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0" name="Google Shape;8850;p70"/>
              <p:cNvSpPr/>
              <p:nvPr/>
            </p:nvSpPr>
            <p:spPr>
              <a:xfrm>
                <a:off x="193693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1" name="Google Shape;8851;p70"/>
              <p:cNvSpPr/>
              <p:nvPr/>
            </p:nvSpPr>
            <p:spPr>
              <a:xfrm>
                <a:off x="193693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2" name="Google Shape;8852;p70"/>
              <p:cNvSpPr/>
              <p:nvPr/>
            </p:nvSpPr>
            <p:spPr>
              <a:xfrm>
                <a:off x="193693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3" name="Google Shape;8853;p70"/>
              <p:cNvSpPr/>
              <p:nvPr/>
            </p:nvSpPr>
            <p:spPr>
              <a:xfrm>
                <a:off x="193693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4" name="Google Shape;8854;p70"/>
              <p:cNvSpPr/>
              <p:nvPr/>
            </p:nvSpPr>
            <p:spPr>
              <a:xfrm>
                <a:off x="193693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5" name="Google Shape;8855;p70"/>
              <p:cNvSpPr/>
              <p:nvPr/>
            </p:nvSpPr>
            <p:spPr>
              <a:xfrm>
                <a:off x="193693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6" name="Google Shape;8856;p70"/>
              <p:cNvSpPr/>
              <p:nvPr/>
            </p:nvSpPr>
            <p:spPr>
              <a:xfrm>
                <a:off x="193693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7" name="Google Shape;8857;p70"/>
              <p:cNvSpPr/>
              <p:nvPr/>
            </p:nvSpPr>
            <p:spPr>
              <a:xfrm>
                <a:off x="193693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8" name="Google Shape;8858;p70"/>
              <p:cNvSpPr/>
              <p:nvPr/>
            </p:nvSpPr>
            <p:spPr>
              <a:xfrm>
                <a:off x="193693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59" name="Google Shape;8859;p70"/>
            <p:cNvGrpSpPr/>
            <p:nvPr/>
          </p:nvGrpSpPr>
          <p:grpSpPr>
            <a:xfrm>
              <a:off x="2110795" y="1179665"/>
              <a:ext cx="80700" cy="1526144"/>
              <a:chOff x="2110795" y="1179665"/>
              <a:chExt cx="80700" cy="1526144"/>
            </a:xfrm>
          </p:grpSpPr>
          <p:sp>
            <p:nvSpPr>
              <p:cNvPr id="8860" name="Google Shape;8860;p70"/>
              <p:cNvSpPr/>
              <p:nvPr/>
            </p:nvSpPr>
            <p:spPr>
              <a:xfrm>
                <a:off x="211079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1" name="Google Shape;8861;p70"/>
              <p:cNvSpPr/>
              <p:nvPr/>
            </p:nvSpPr>
            <p:spPr>
              <a:xfrm>
                <a:off x="211079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2" name="Google Shape;8862;p70"/>
              <p:cNvSpPr/>
              <p:nvPr/>
            </p:nvSpPr>
            <p:spPr>
              <a:xfrm>
                <a:off x="211079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3" name="Google Shape;8863;p70"/>
              <p:cNvSpPr/>
              <p:nvPr/>
            </p:nvSpPr>
            <p:spPr>
              <a:xfrm>
                <a:off x="211079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4" name="Google Shape;8864;p70"/>
              <p:cNvSpPr/>
              <p:nvPr/>
            </p:nvSpPr>
            <p:spPr>
              <a:xfrm>
                <a:off x="2110795" y="1821630"/>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5" name="Google Shape;8865;p70"/>
              <p:cNvSpPr/>
              <p:nvPr/>
            </p:nvSpPr>
            <p:spPr>
              <a:xfrm>
                <a:off x="2110795" y="1982326"/>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6" name="Google Shape;8866;p70"/>
              <p:cNvSpPr/>
              <p:nvPr/>
            </p:nvSpPr>
            <p:spPr>
              <a:xfrm>
                <a:off x="211079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7" name="Google Shape;8867;p70"/>
              <p:cNvSpPr/>
              <p:nvPr/>
            </p:nvSpPr>
            <p:spPr>
              <a:xfrm>
                <a:off x="211079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8" name="Google Shape;8868;p70"/>
              <p:cNvSpPr/>
              <p:nvPr/>
            </p:nvSpPr>
            <p:spPr>
              <a:xfrm>
                <a:off x="211079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9" name="Google Shape;8869;p70"/>
              <p:cNvSpPr/>
              <p:nvPr/>
            </p:nvSpPr>
            <p:spPr>
              <a:xfrm>
                <a:off x="211079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70" name="Google Shape;8870;p70"/>
            <p:cNvGrpSpPr/>
            <p:nvPr/>
          </p:nvGrpSpPr>
          <p:grpSpPr>
            <a:xfrm>
              <a:off x="2284655" y="1179665"/>
              <a:ext cx="80700" cy="1526144"/>
              <a:chOff x="2284655" y="1179665"/>
              <a:chExt cx="80700" cy="1526144"/>
            </a:xfrm>
          </p:grpSpPr>
          <p:sp>
            <p:nvSpPr>
              <p:cNvPr id="8871" name="Google Shape;8871;p70"/>
              <p:cNvSpPr/>
              <p:nvPr/>
            </p:nvSpPr>
            <p:spPr>
              <a:xfrm>
                <a:off x="2284655" y="1179665"/>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2" name="Google Shape;8872;p70"/>
              <p:cNvSpPr/>
              <p:nvPr/>
            </p:nvSpPr>
            <p:spPr>
              <a:xfrm>
                <a:off x="2284655" y="134036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3" name="Google Shape;8873;p70"/>
              <p:cNvSpPr/>
              <p:nvPr/>
            </p:nvSpPr>
            <p:spPr>
              <a:xfrm>
                <a:off x="2284655" y="150105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4" name="Google Shape;8874;p70"/>
              <p:cNvSpPr/>
              <p:nvPr/>
            </p:nvSpPr>
            <p:spPr>
              <a:xfrm>
                <a:off x="2284655" y="1661752"/>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5" name="Google Shape;8875;p70"/>
              <p:cNvSpPr/>
              <p:nvPr/>
            </p:nvSpPr>
            <p:spPr>
              <a:xfrm>
                <a:off x="2284655" y="1821630"/>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6" name="Google Shape;8876;p70"/>
              <p:cNvSpPr/>
              <p:nvPr/>
            </p:nvSpPr>
            <p:spPr>
              <a:xfrm>
                <a:off x="2284655" y="1982326"/>
                <a:ext cx="80700" cy="807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7" name="Google Shape;8877;p70"/>
              <p:cNvSpPr/>
              <p:nvPr/>
            </p:nvSpPr>
            <p:spPr>
              <a:xfrm>
                <a:off x="2284655" y="2143022"/>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8" name="Google Shape;8878;p70"/>
              <p:cNvSpPr/>
              <p:nvPr/>
            </p:nvSpPr>
            <p:spPr>
              <a:xfrm>
                <a:off x="2284655" y="2303717"/>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9" name="Google Shape;8879;p70"/>
              <p:cNvSpPr/>
              <p:nvPr/>
            </p:nvSpPr>
            <p:spPr>
              <a:xfrm>
                <a:off x="2284655" y="2464413"/>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0" name="Google Shape;8880;p70"/>
              <p:cNvSpPr/>
              <p:nvPr/>
            </p:nvSpPr>
            <p:spPr>
              <a:xfrm>
                <a:off x="2284655" y="2625109"/>
                <a:ext cx="80700" cy="80700"/>
              </a:xfrm>
              <a:prstGeom prst="rect">
                <a:avLst/>
              </a:pr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881" name="Google Shape;8881;p70"/>
          <p:cNvGrpSpPr/>
          <p:nvPr/>
        </p:nvGrpSpPr>
        <p:grpSpPr>
          <a:xfrm>
            <a:off x="2623904" y="1198803"/>
            <a:ext cx="1364248" cy="1102133"/>
            <a:chOff x="2623904" y="1198803"/>
            <a:chExt cx="1364248" cy="1102133"/>
          </a:xfrm>
        </p:grpSpPr>
        <p:grpSp>
          <p:nvGrpSpPr>
            <p:cNvPr id="8882" name="Google Shape;8882;p70"/>
            <p:cNvGrpSpPr/>
            <p:nvPr/>
          </p:nvGrpSpPr>
          <p:grpSpPr>
            <a:xfrm>
              <a:off x="2623907" y="1198803"/>
              <a:ext cx="1364245" cy="273000"/>
              <a:chOff x="2623907" y="1198803"/>
              <a:chExt cx="1364245" cy="273000"/>
            </a:xfrm>
          </p:grpSpPr>
          <p:sp>
            <p:nvSpPr>
              <p:cNvPr id="8883" name="Google Shape;8883;p70"/>
              <p:cNvSpPr/>
              <p:nvPr/>
            </p:nvSpPr>
            <p:spPr>
              <a:xfrm>
                <a:off x="2623907"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4" name="Google Shape;8884;p70"/>
              <p:cNvSpPr/>
              <p:nvPr/>
            </p:nvSpPr>
            <p:spPr>
              <a:xfrm>
                <a:off x="2896718"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5" name="Google Shape;8885;p70"/>
              <p:cNvSpPr/>
              <p:nvPr/>
            </p:nvSpPr>
            <p:spPr>
              <a:xfrm>
                <a:off x="3169529"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6" name="Google Shape;8886;p70"/>
              <p:cNvSpPr/>
              <p:nvPr/>
            </p:nvSpPr>
            <p:spPr>
              <a:xfrm>
                <a:off x="3442341" y="1198803"/>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7" name="Google Shape;8887;p70"/>
              <p:cNvSpPr/>
              <p:nvPr/>
            </p:nvSpPr>
            <p:spPr>
              <a:xfrm>
                <a:off x="3715152" y="1198803"/>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88" name="Google Shape;8888;p70"/>
            <p:cNvGrpSpPr/>
            <p:nvPr/>
          </p:nvGrpSpPr>
          <p:grpSpPr>
            <a:xfrm>
              <a:off x="2623904" y="1476964"/>
              <a:ext cx="1364245" cy="273000"/>
              <a:chOff x="2623904" y="1476964"/>
              <a:chExt cx="1364245" cy="273000"/>
            </a:xfrm>
          </p:grpSpPr>
          <p:sp>
            <p:nvSpPr>
              <p:cNvPr id="8889" name="Google Shape;8889;p70"/>
              <p:cNvSpPr/>
              <p:nvPr/>
            </p:nvSpPr>
            <p:spPr>
              <a:xfrm>
                <a:off x="2623904"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0" name="Google Shape;8890;p70"/>
              <p:cNvSpPr/>
              <p:nvPr/>
            </p:nvSpPr>
            <p:spPr>
              <a:xfrm>
                <a:off x="2896716" y="1476964"/>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1" name="Google Shape;8891;p70"/>
              <p:cNvSpPr/>
              <p:nvPr/>
            </p:nvSpPr>
            <p:spPr>
              <a:xfrm>
                <a:off x="3169527"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2" name="Google Shape;8892;p70"/>
              <p:cNvSpPr/>
              <p:nvPr/>
            </p:nvSpPr>
            <p:spPr>
              <a:xfrm>
                <a:off x="3442338"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3" name="Google Shape;8893;p70"/>
              <p:cNvSpPr/>
              <p:nvPr/>
            </p:nvSpPr>
            <p:spPr>
              <a:xfrm>
                <a:off x="3715149" y="1476964"/>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894" name="Google Shape;8894;p70"/>
            <p:cNvGrpSpPr/>
            <p:nvPr/>
          </p:nvGrpSpPr>
          <p:grpSpPr>
            <a:xfrm>
              <a:off x="2623907" y="1749775"/>
              <a:ext cx="1364245" cy="273000"/>
              <a:chOff x="2623907" y="1749775"/>
              <a:chExt cx="1364245" cy="273000"/>
            </a:xfrm>
          </p:grpSpPr>
          <p:sp>
            <p:nvSpPr>
              <p:cNvPr id="8895" name="Google Shape;8895;p70"/>
              <p:cNvSpPr/>
              <p:nvPr/>
            </p:nvSpPr>
            <p:spPr>
              <a:xfrm>
                <a:off x="2623907"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6" name="Google Shape;8896;p70"/>
              <p:cNvSpPr/>
              <p:nvPr/>
            </p:nvSpPr>
            <p:spPr>
              <a:xfrm>
                <a:off x="2896718"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7" name="Google Shape;8897;p70"/>
              <p:cNvSpPr/>
              <p:nvPr/>
            </p:nvSpPr>
            <p:spPr>
              <a:xfrm>
                <a:off x="3169529" y="1749775"/>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8" name="Google Shape;8898;p70"/>
              <p:cNvSpPr/>
              <p:nvPr/>
            </p:nvSpPr>
            <p:spPr>
              <a:xfrm>
                <a:off x="3442341"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9" name="Google Shape;8899;p70"/>
              <p:cNvSpPr/>
              <p:nvPr/>
            </p:nvSpPr>
            <p:spPr>
              <a:xfrm>
                <a:off x="3715152" y="1749775"/>
                <a:ext cx="273000" cy="273000"/>
              </a:xfrm>
              <a:prstGeom prst="diamond">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00" name="Google Shape;8900;p70"/>
            <p:cNvGrpSpPr/>
            <p:nvPr/>
          </p:nvGrpSpPr>
          <p:grpSpPr>
            <a:xfrm>
              <a:off x="2623904" y="2027936"/>
              <a:ext cx="1364245" cy="273000"/>
              <a:chOff x="2623904" y="2027936"/>
              <a:chExt cx="1364245" cy="273000"/>
            </a:xfrm>
          </p:grpSpPr>
          <p:sp>
            <p:nvSpPr>
              <p:cNvPr id="8901" name="Google Shape;8901;p70"/>
              <p:cNvSpPr/>
              <p:nvPr/>
            </p:nvSpPr>
            <p:spPr>
              <a:xfrm>
                <a:off x="2623904"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2" name="Google Shape;8902;p70"/>
              <p:cNvSpPr/>
              <p:nvPr/>
            </p:nvSpPr>
            <p:spPr>
              <a:xfrm>
                <a:off x="2896716"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3" name="Google Shape;8903;p70"/>
              <p:cNvSpPr/>
              <p:nvPr/>
            </p:nvSpPr>
            <p:spPr>
              <a:xfrm>
                <a:off x="3169527"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4" name="Google Shape;8904;p70"/>
              <p:cNvSpPr/>
              <p:nvPr/>
            </p:nvSpPr>
            <p:spPr>
              <a:xfrm>
                <a:off x="3442338"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5" name="Google Shape;8905;p70"/>
              <p:cNvSpPr/>
              <p:nvPr/>
            </p:nvSpPr>
            <p:spPr>
              <a:xfrm>
                <a:off x="3715149" y="2027936"/>
                <a:ext cx="273000" cy="273000"/>
              </a:xfrm>
              <a:prstGeom prst="diamond">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06" name="Google Shape;8906;p70"/>
          <p:cNvGrpSpPr/>
          <p:nvPr/>
        </p:nvGrpSpPr>
        <p:grpSpPr>
          <a:xfrm>
            <a:off x="2613365" y="2657876"/>
            <a:ext cx="1387541" cy="159124"/>
            <a:chOff x="3200660" y="2180272"/>
            <a:chExt cx="2563824" cy="378237"/>
          </a:xfrm>
        </p:grpSpPr>
        <p:sp>
          <p:nvSpPr>
            <p:cNvPr id="8907" name="Google Shape;8907;p70"/>
            <p:cNvSpPr/>
            <p:nvPr/>
          </p:nvSpPr>
          <p:spPr>
            <a:xfrm>
              <a:off x="3200660" y="2180272"/>
              <a:ext cx="108240" cy="378237"/>
            </a:xfrm>
            <a:custGeom>
              <a:rect b="b" l="l" r="r" t="t"/>
              <a:pathLst>
                <a:path extrusionOk="0" h="37890" w="8543">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8" name="Google Shape;8908;p70"/>
            <p:cNvSpPr/>
            <p:nvPr/>
          </p:nvSpPr>
          <p:spPr>
            <a:xfrm>
              <a:off x="3345104" y="2180272"/>
              <a:ext cx="108240" cy="378237"/>
            </a:xfrm>
            <a:custGeom>
              <a:rect b="b" l="l" r="r" t="t"/>
              <a:pathLst>
                <a:path extrusionOk="0" h="37890" w="8543">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9" name="Google Shape;8909;p70"/>
            <p:cNvSpPr/>
            <p:nvPr/>
          </p:nvSpPr>
          <p:spPr>
            <a:xfrm>
              <a:off x="3489548" y="2180272"/>
              <a:ext cx="108240" cy="378237"/>
            </a:xfrm>
            <a:custGeom>
              <a:rect b="b" l="l" r="r" t="t"/>
              <a:pathLst>
                <a:path extrusionOk="0" h="37890" w="8543">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0" name="Google Shape;8910;p70"/>
            <p:cNvSpPr/>
            <p:nvPr/>
          </p:nvSpPr>
          <p:spPr>
            <a:xfrm>
              <a:off x="3633992" y="2180272"/>
              <a:ext cx="108252" cy="378237"/>
            </a:xfrm>
            <a:custGeom>
              <a:rect b="b" l="l" r="r" t="t"/>
              <a:pathLst>
                <a:path extrusionOk="0" h="37890" w="8544">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1" name="Google Shape;8911;p70"/>
            <p:cNvSpPr/>
            <p:nvPr/>
          </p:nvSpPr>
          <p:spPr>
            <a:xfrm>
              <a:off x="3778448" y="2180272"/>
              <a:ext cx="108240" cy="378097"/>
            </a:xfrm>
            <a:custGeom>
              <a:rect b="b" l="l" r="r" t="t"/>
              <a:pathLst>
                <a:path extrusionOk="0" h="37876" w="8543">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2" name="Google Shape;8912;p70"/>
            <p:cNvSpPr/>
            <p:nvPr/>
          </p:nvSpPr>
          <p:spPr>
            <a:xfrm>
              <a:off x="3922892" y="2180272"/>
              <a:ext cx="108240" cy="378237"/>
            </a:xfrm>
            <a:custGeom>
              <a:rect b="b" l="l" r="r" t="t"/>
              <a:pathLst>
                <a:path extrusionOk="0" h="37890" w="8543">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3" name="Google Shape;8913;p70"/>
            <p:cNvSpPr/>
            <p:nvPr/>
          </p:nvSpPr>
          <p:spPr>
            <a:xfrm>
              <a:off x="4067336" y="2180272"/>
              <a:ext cx="108240" cy="378237"/>
            </a:xfrm>
            <a:custGeom>
              <a:rect b="b" l="l" r="r" t="t"/>
              <a:pathLst>
                <a:path extrusionOk="0" h="37890" w="8543">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4" name="Google Shape;8914;p70"/>
            <p:cNvSpPr/>
            <p:nvPr/>
          </p:nvSpPr>
          <p:spPr>
            <a:xfrm>
              <a:off x="4211780" y="2180272"/>
              <a:ext cx="108252" cy="378237"/>
            </a:xfrm>
            <a:custGeom>
              <a:rect b="b" l="l" r="r" t="t"/>
              <a:pathLst>
                <a:path extrusionOk="0" h="37890" w="8544">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5" name="Google Shape;8915;p70"/>
            <p:cNvSpPr/>
            <p:nvPr/>
          </p:nvSpPr>
          <p:spPr>
            <a:xfrm>
              <a:off x="4356236" y="2180272"/>
              <a:ext cx="108240" cy="378097"/>
            </a:xfrm>
            <a:custGeom>
              <a:rect b="b" l="l" r="r" t="t"/>
              <a:pathLst>
                <a:path extrusionOk="0" h="37876" w="8543">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6" name="Google Shape;8916;p70"/>
            <p:cNvSpPr/>
            <p:nvPr/>
          </p:nvSpPr>
          <p:spPr>
            <a:xfrm>
              <a:off x="4500680" y="2180272"/>
              <a:ext cx="108240" cy="378237"/>
            </a:xfrm>
            <a:custGeom>
              <a:rect b="b" l="l" r="r" t="t"/>
              <a:pathLst>
                <a:path extrusionOk="0" h="37890" w="8543">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7" name="Google Shape;8917;p70"/>
            <p:cNvSpPr/>
            <p:nvPr/>
          </p:nvSpPr>
          <p:spPr>
            <a:xfrm>
              <a:off x="4645124" y="2180272"/>
              <a:ext cx="108240" cy="378097"/>
            </a:xfrm>
            <a:custGeom>
              <a:rect b="b" l="l" r="r" t="t"/>
              <a:pathLst>
                <a:path extrusionOk="0" h="37876" w="8543">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8" name="Google Shape;8918;p70"/>
            <p:cNvSpPr/>
            <p:nvPr/>
          </p:nvSpPr>
          <p:spPr>
            <a:xfrm>
              <a:off x="4789568" y="2180272"/>
              <a:ext cx="108240" cy="378237"/>
            </a:xfrm>
            <a:custGeom>
              <a:rect b="b" l="l" r="r" t="t"/>
              <a:pathLst>
                <a:path extrusionOk="0" h="37890" w="8543">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9" name="Google Shape;8919;p70"/>
            <p:cNvSpPr/>
            <p:nvPr/>
          </p:nvSpPr>
          <p:spPr>
            <a:xfrm>
              <a:off x="4934012" y="2180272"/>
              <a:ext cx="108240" cy="378237"/>
            </a:xfrm>
            <a:custGeom>
              <a:rect b="b" l="l" r="r" t="t"/>
              <a:pathLst>
                <a:path extrusionOk="0" h="37890" w="8543">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0" name="Google Shape;8920;p70"/>
            <p:cNvSpPr/>
            <p:nvPr/>
          </p:nvSpPr>
          <p:spPr>
            <a:xfrm>
              <a:off x="5078456" y="2180272"/>
              <a:ext cx="108240" cy="378237"/>
            </a:xfrm>
            <a:custGeom>
              <a:rect b="b" l="l" r="r" t="t"/>
              <a:pathLst>
                <a:path extrusionOk="0" h="37890" w="8543">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1" name="Google Shape;8921;p70"/>
            <p:cNvSpPr/>
            <p:nvPr/>
          </p:nvSpPr>
          <p:spPr>
            <a:xfrm>
              <a:off x="5222900" y="2180272"/>
              <a:ext cx="108240" cy="378237"/>
            </a:xfrm>
            <a:custGeom>
              <a:rect b="b" l="l" r="r" t="t"/>
              <a:pathLst>
                <a:path extrusionOk="0" h="37890" w="8543">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2" name="Google Shape;8922;p70"/>
            <p:cNvSpPr/>
            <p:nvPr/>
          </p:nvSpPr>
          <p:spPr>
            <a:xfrm>
              <a:off x="5367343" y="2180272"/>
              <a:ext cx="108240" cy="378237"/>
            </a:xfrm>
            <a:custGeom>
              <a:rect b="b" l="l" r="r" t="t"/>
              <a:pathLst>
                <a:path extrusionOk="0" h="37890" w="8543">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3" name="Google Shape;8923;p70"/>
            <p:cNvSpPr/>
            <p:nvPr/>
          </p:nvSpPr>
          <p:spPr>
            <a:xfrm>
              <a:off x="5511787" y="2180272"/>
              <a:ext cx="108240" cy="378097"/>
            </a:xfrm>
            <a:custGeom>
              <a:rect b="b" l="l" r="r" t="t"/>
              <a:pathLst>
                <a:path extrusionOk="0" h="37876" w="8543">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4" name="Google Shape;8924;p70"/>
            <p:cNvSpPr/>
            <p:nvPr/>
          </p:nvSpPr>
          <p:spPr>
            <a:xfrm>
              <a:off x="5656231" y="2180272"/>
              <a:ext cx="108252" cy="378237"/>
            </a:xfrm>
            <a:custGeom>
              <a:rect b="b" l="l" r="r" t="t"/>
              <a:pathLst>
                <a:path extrusionOk="0" h="37890" w="8544">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5" name="Google Shape;8925;p70"/>
          <p:cNvGrpSpPr/>
          <p:nvPr/>
        </p:nvGrpSpPr>
        <p:grpSpPr>
          <a:xfrm>
            <a:off x="2609890" y="2935640"/>
            <a:ext cx="1390502" cy="159625"/>
            <a:chOff x="3530150" y="2790075"/>
            <a:chExt cx="1962600" cy="225300"/>
          </a:xfrm>
        </p:grpSpPr>
        <p:sp>
          <p:nvSpPr>
            <p:cNvPr id="8926" name="Google Shape;8926;p70"/>
            <p:cNvSpPr/>
            <p:nvPr/>
          </p:nvSpPr>
          <p:spPr>
            <a:xfrm>
              <a:off x="3530150" y="2790075"/>
              <a:ext cx="1962600" cy="225300"/>
            </a:xfrm>
            <a:prstGeom prst="rec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7" name="Google Shape;8927;p70"/>
            <p:cNvSpPr/>
            <p:nvPr/>
          </p:nvSpPr>
          <p:spPr>
            <a:xfrm>
              <a:off x="3530150" y="2790075"/>
              <a:ext cx="1110000" cy="2253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28" name="Google Shape;8928;p70"/>
          <p:cNvGrpSpPr/>
          <p:nvPr/>
        </p:nvGrpSpPr>
        <p:grpSpPr>
          <a:xfrm>
            <a:off x="2609948" y="3213905"/>
            <a:ext cx="1411629" cy="154175"/>
            <a:chOff x="3558802" y="4011244"/>
            <a:chExt cx="1866000" cy="111600"/>
          </a:xfrm>
        </p:grpSpPr>
        <p:sp>
          <p:nvSpPr>
            <p:cNvPr id="8929" name="Google Shape;8929;p70"/>
            <p:cNvSpPr/>
            <p:nvPr/>
          </p:nvSpPr>
          <p:spPr>
            <a:xfrm flipH="1" rot="5400000">
              <a:off x="4436152" y="3134077"/>
              <a:ext cx="111300" cy="1866000"/>
            </a:xfrm>
            <a:prstGeom prst="round2SameRect">
              <a:avLst>
                <a:gd fmla="val 50000" name="adj1"/>
                <a:gd fmla="val 50000" name="adj2"/>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0" name="Google Shape;8930;p70"/>
            <p:cNvSpPr/>
            <p:nvPr/>
          </p:nvSpPr>
          <p:spPr>
            <a:xfrm flipH="1" rot="5400000">
              <a:off x="4157232" y="3412894"/>
              <a:ext cx="111600" cy="1308300"/>
            </a:xfrm>
            <a:prstGeom prst="round2SameRect">
              <a:avLst>
                <a:gd fmla="val 50000" name="adj1"/>
                <a:gd fmla="val 50000" name="adj2"/>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31" name="Google Shape;8931;p70"/>
          <p:cNvGrpSpPr/>
          <p:nvPr/>
        </p:nvGrpSpPr>
        <p:grpSpPr>
          <a:xfrm>
            <a:off x="2610235" y="2419475"/>
            <a:ext cx="1383503" cy="119761"/>
            <a:chOff x="3465975" y="2270258"/>
            <a:chExt cx="1986364" cy="171947"/>
          </a:xfrm>
        </p:grpSpPr>
        <p:sp>
          <p:nvSpPr>
            <p:cNvPr id="8932" name="Google Shape;8932;p70"/>
            <p:cNvSpPr/>
            <p:nvPr/>
          </p:nvSpPr>
          <p:spPr>
            <a:xfrm rot="-5400000">
              <a:off x="372518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3" name="Google Shape;8933;p70"/>
            <p:cNvSpPr/>
            <p:nvPr/>
          </p:nvSpPr>
          <p:spPr>
            <a:xfrm rot="-5400000">
              <a:off x="3984394"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4" name="Google Shape;8934;p70"/>
            <p:cNvSpPr/>
            <p:nvPr/>
          </p:nvSpPr>
          <p:spPr>
            <a:xfrm rot="-5400000">
              <a:off x="4243603"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70"/>
            <p:cNvSpPr/>
            <p:nvPr/>
          </p:nvSpPr>
          <p:spPr>
            <a:xfrm rot="-5400000">
              <a:off x="4502812"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70"/>
            <p:cNvSpPr/>
            <p:nvPr/>
          </p:nvSpPr>
          <p:spPr>
            <a:xfrm rot="-5400000">
              <a:off x="4762021" y="2270305"/>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70"/>
            <p:cNvSpPr/>
            <p:nvPr/>
          </p:nvSpPr>
          <p:spPr>
            <a:xfrm rot="-5400000">
              <a:off x="3465975" y="2270305"/>
              <a:ext cx="171900" cy="171900"/>
            </a:xfrm>
            <a:prstGeom prst="ellipse">
              <a:avLst/>
            </a:prstGeom>
            <a:solidFill>
              <a:srgbClr val="5F7D95"/>
            </a:solidFill>
            <a:ln cap="flat" cmpd="sng" w="19050">
              <a:solidFill>
                <a:srgbClr val="5F7D95"/>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70"/>
            <p:cNvSpPr/>
            <p:nvPr/>
          </p:nvSpPr>
          <p:spPr>
            <a:xfrm rot="-5400000">
              <a:off x="502123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70"/>
            <p:cNvSpPr/>
            <p:nvPr/>
          </p:nvSpPr>
          <p:spPr>
            <a:xfrm rot="-5400000">
              <a:off x="5280440" y="2270258"/>
              <a:ext cx="171900" cy="171900"/>
            </a:xfrm>
            <a:prstGeom prst="ellipse">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0" name="Google Shape;8940;p70"/>
          <p:cNvGrpSpPr/>
          <p:nvPr/>
        </p:nvGrpSpPr>
        <p:grpSpPr>
          <a:xfrm>
            <a:off x="2621243" y="3783248"/>
            <a:ext cx="1369531" cy="195460"/>
            <a:chOff x="723300" y="4253549"/>
            <a:chExt cx="2276482" cy="324900"/>
          </a:xfrm>
        </p:grpSpPr>
        <p:sp>
          <p:nvSpPr>
            <p:cNvPr id="8941" name="Google Shape;8941;p70"/>
            <p:cNvSpPr/>
            <p:nvPr/>
          </p:nvSpPr>
          <p:spPr>
            <a:xfrm>
              <a:off x="723300"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70"/>
            <p:cNvSpPr/>
            <p:nvPr/>
          </p:nvSpPr>
          <p:spPr>
            <a:xfrm>
              <a:off x="1206995"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70"/>
            <p:cNvSpPr/>
            <p:nvPr/>
          </p:nvSpPr>
          <p:spPr>
            <a:xfrm>
              <a:off x="1690691"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70"/>
            <p:cNvSpPr/>
            <p:nvPr/>
          </p:nvSpPr>
          <p:spPr>
            <a:xfrm>
              <a:off x="2174386" y="4253549"/>
              <a:ext cx="341700" cy="324900"/>
            </a:xfrm>
            <a:prstGeom prst="star5">
              <a:avLst>
                <a:gd fmla="val 19098" name="adj"/>
                <a:gd fmla="val 105146" name="hf"/>
                <a:gd fmla="val 110557" name="vf"/>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70"/>
            <p:cNvSpPr/>
            <p:nvPr/>
          </p:nvSpPr>
          <p:spPr>
            <a:xfrm>
              <a:off x="2658082" y="4253549"/>
              <a:ext cx="341700" cy="324900"/>
            </a:xfrm>
            <a:prstGeom prst="star5">
              <a:avLst>
                <a:gd fmla="val 19098" name="adj"/>
                <a:gd fmla="val 105146" name="hf"/>
                <a:gd fmla="val 110557" name="vf"/>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46" name="Google Shape;8946;p70"/>
          <p:cNvGrpSpPr/>
          <p:nvPr/>
        </p:nvGrpSpPr>
        <p:grpSpPr>
          <a:xfrm>
            <a:off x="2610803" y="3484489"/>
            <a:ext cx="1389066" cy="180119"/>
            <a:chOff x="705948" y="3788465"/>
            <a:chExt cx="2308953" cy="299400"/>
          </a:xfrm>
        </p:grpSpPr>
        <p:sp>
          <p:nvSpPr>
            <p:cNvPr id="8947" name="Google Shape;8947;p70"/>
            <p:cNvSpPr/>
            <p:nvPr/>
          </p:nvSpPr>
          <p:spPr>
            <a:xfrm>
              <a:off x="705948"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70"/>
            <p:cNvSpPr/>
            <p:nvPr/>
          </p:nvSpPr>
          <p:spPr>
            <a:xfrm>
              <a:off x="1209923"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70"/>
            <p:cNvSpPr/>
            <p:nvPr/>
          </p:nvSpPr>
          <p:spPr>
            <a:xfrm>
              <a:off x="1713905" y="3788465"/>
              <a:ext cx="335400" cy="299400"/>
            </a:xfrm>
            <a:prstGeom prst="heart">
              <a:avLst/>
            </a:pr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70"/>
            <p:cNvSpPr/>
            <p:nvPr/>
          </p:nvSpPr>
          <p:spPr>
            <a:xfrm>
              <a:off x="2189639"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70"/>
            <p:cNvSpPr/>
            <p:nvPr/>
          </p:nvSpPr>
          <p:spPr>
            <a:xfrm>
              <a:off x="2679500" y="3788465"/>
              <a:ext cx="335400" cy="299400"/>
            </a:xfrm>
            <a:prstGeom prst="heart">
              <a:avLst/>
            </a:pr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52" name="Google Shape;8952;p70"/>
          <p:cNvGrpSpPr/>
          <p:nvPr/>
        </p:nvGrpSpPr>
        <p:grpSpPr>
          <a:xfrm>
            <a:off x="4207794" y="2088443"/>
            <a:ext cx="1433821" cy="191501"/>
            <a:chOff x="4273350" y="2088443"/>
            <a:chExt cx="1433821" cy="191501"/>
          </a:xfrm>
        </p:grpSpPr>
        <p:grpSp>
          <p:nvGrpSpPr>
            <p:cNvPr id="8953" name="Google Shape;8953;p70"/>
            <p:cNvGrpSpPr/>
            <p:nvPr/>
          </p:nvGrpSpPr>
          <p:grpSpPr>
            <a:xfrm>
              <a:off x="4273350" y="2088443"/>
              <a:ext cx="1433821" cy="0"/>
              <a:chOff x="5224975" y="2962250"/>
              <a:chExt cx="1544400" cy="0"/>
            </a:xfrm>
          </p:grpSpPr>
          <p:cxnSp>
            <p:nvCxnSpPr>
              <p:cNvPr id="8954" name="Google Shape;8954;p7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955" name="Google Shape;8955;p70"/>
              <p:cNvCxnSpPr/>
              <p:nvPr/>
            </p:nvCxnSpPr>
            <p:spPr>
              <a:xfrm>
                <a:off x="5225150" y="2962250"/>
                <a:ext cx="453300" cy="0"/>
              </a:xfrm>
              <a:prstGeom prst="straightConnector1">
                <a:avLst/>
              </a:prstGeom>
              <a:noFill/>
              <a:ln cap="flat" cmpd="sng" w="19050">
                <a:solidFill>
                  <a:srgbClr val="7994A9"/>
                </a:solidFill>
                <a:prstDash val="solid"/>
                <a:round/>
                <a:headEnd len="med" w="med" type="none"/>
                <a:tailEnd len="med" w="med" type="oval"/>
              </a:ln>
            </p:spPr>
          </p:cxnSp>
        </p:grpSp>
        <p:grpSp>
          <p:nvGrpSpPr>
            <p:cNvPr id="8956" name="Google Shape;8956;p70"/>
            <p:cNvGrpSpPr/>
            <p:nvPr/>
          </p:nvGrpSpPr>
          <p:grpSpPr>
            <a:xfrm>
              <a:off x="4273350" y="2279944"/>
              <a:ext cx="1433821" cy="0"/>
              <a:chOff x="5224975" y="2962250"/>
              <a:chExt cx="1544400" cy="0"/>
            </a:xfrm>
          </p:grpSpPr>
          <p:cxnSp>
            <p:nvCxnSpPr>
              <p:cNvPr id="8957" name="Google Shape;8957;p70"/>
              <p:cNvCxnSpPr/>
              <p:nvPr/>
            </p:nvCxnSpPr>
            <p:spPr>
              <a:xfrm>
                <a:off x="5224975" y="2962250"/>
                <a:ext cx="1544400" cy="0"/>
              </a:xfrm>
              <a:prstGeom prst="straightConnector1">
                <a:avLst/>
              </a:prstGeom>
              <a:noFill/>
              <a:ln cap="flat" cmpd="sng" w="19050">
                <a:solidFill>
                  <a:srgbClr val="E3E9ED"/>
                </a:solidFill>
                <a:prstDash val="solid"/>
                <a:round/>
                <a:headEnd len="med" w="med" type="none"/>
                <a:tailEnd len="med" w="med" type="none"/>
              </a:ln>
            </p:spPr>
          </p:cxnSp>
          <p:cxnSp>
            <p:nvCxnSpPr>
              <p:cNvPr id="8958" name="Google Shape;8958;p70"/>
              <p:cNvCxnSpPr/>
              <p:nvPr/>
            </p:nvCxnSpPr>
            <p:spPr>
              <a:xfrm>
                <a:off x="5225150" y="2962250"/>
                <a:ext cx="998700" cy="0"/>
              </a:xfrm>
              <a:prstGeom prst="straightConnector1">
                <a:avLst/>
              </a:prstGeom>
              <a:noFill/>
              <a:ln cap="flat" cmpd="sng" w="19050">
                <a:solidFill>
                  <a:srgbClr val="7994A9"/>
                </a:solidFill>
                <a:prstDash val="solid"/>
                <a:round/>
                <a:headEnd len="med" w="med" type="none"/>
                <a:tailEnd len="med" w="med" type="oval"/>
              </a:ln>
            </p:spPr>
          </p:cxnSp>
        </p:grpSp>
      </p:grpSp>
      <p:grpSp>
        <p:nvGrpSpPr>
          <p:cNvPr id="8959" name="Google Shape;8959;p70"/>
          <p:cNvGrpSpPr/>
          <p:nvPr/>
        </p:nvGrpSpPr>
        <p:grpSpPr>
          <a:xfrm>
            <a:off x="2658741" y="4097347"/>
            <a:ext cx="1304609" cy="294074"/>
            <a:chOff x="2658741" y="4097347"/>
            <a:chExt cx="1304609" cy="294074"/>
          </a:xfrm>
        </p:grpSpPr>
        <p:grpSp>
          <p:nvGrpSpPr>
            <p:cNvPr id="8960" name="Google Shape;8960;p70"/>
            <p:cNvGrpSpPr/>
            <p:nvPr/>
          </p:nvGrpSpPr>
          <p:grpSpPr>
            <a:xfrm>
              <a:off x="2658741" y="4097347"/>
              <a:ext cx="118572" cy="294074"/>
              <a:chOff x="3343310" y="4475555"/>
              <a:chExt cx="127717" cy="316753"/>
            </a:xfrm>
          </p:grpSpPr>
          <p:sp>
            <p:nvSpPr>
              <p:cNvPr id="8961" name="Google Shape;8961;p7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7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3" name="Google Shape;8963;p70"/>
            <p:cNvGrpSpPr/>
            <p:nvPr/>
          </p:nvGrpSpPr>
          <p:grpSpPr>
            <a:xfrm>
              <a:off x="3815519" y="4098388"/>
              <a:ext cx="147831" cy="291991"/>
              <a:chOff x="3527539" y="4476677"/>
              <a:chExt cx="159232" cy="314510"/>
            </a:xfrm>
          </p:grpSpPr>
          <p:sp>
            <p:nvSpPr>
              <p:cNvPr id="8964" name="Google Shape;8964;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6" name="Google Shape;8966;p70"/>
            <p:cNvGrpSpPr/>
            <p:nvPr/>
          </p:nvGrpSpPr>
          <p:grpSpPr>
            <a:xfrm>
              <a:off x="3511696" y="4098388"/>
              <a:ext cx="147831" cy="291991"/>
              <a:chOff x="3527539" y="4476677"/>
              <a:chExt cx="159232" cy="314510"/>
            </a:xfrm>
          </p:grpSpPr>
          <p:sp>
            <p:nvSpPr>
              <p:cNvPr id="8967" name="Google Shape;8967;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69" name="Google Shape;8969;p70"/>
            <p:cNvGrpSpPr/>
            <p:nvPr/>
          </p:nvGrpSpPr>
          <p:grpSpPr>
            <a:xfrm>
              <a:off x="3207874" y="4098388"/>
              <a:ext cx="147831" cy="291991"/>
              <a:chOff x="3527539" y="4476677"/>
              <a:chExt cx="159232" cy="314510"/>
            </a:xfrm>
          </p:grpSpPr>
          <p:sp>
            <p:nvSpPr>
              <p:cNvPr id="8970" name="Google Shape;8970;p70"/>
              <p:cNvSpPr/>
              <p:nvPr/>
            </p:nvSpPr>
            <p:spPr>
              <a:xfrm>
                <a:off x="3527539" y="4536716"/>
                <a:ext cx="159232" cy="254471"/>
              </a:xfrm>
              <a:custGeom>
                <a:rect b="b" l="l" r="r" t="t"/>
                <a:pathLst>
                  <a:path extrusionOk="0" h="155402" w="97241">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70"/>
              <p:cNvSpPr/>
              <p:nvPr/>
            </p:nvSpPr>
            <p:spPr>
              <a:xfrm>
                <a:off x="3581381" y="4476677"/>
                <a:ext cx="51814" cy="51761"/>
              </a:xfrm>
              <a:custGeom>
                <a:rect b="b" l="l" r="r" t="t"/>
                <a:pathLst>
                  <a:path extrusionOk="0" h="31610" w="31642">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72" name="Google Shape;8972;p70"/>
            <p:cNvGrpSpPr/>
            <p:nvPr/>
          </p:nvGrpSpPr>
          <p:grpSpPr>
            <a:xfrm>
              <a:off x="2933305" y="4097347"/>
              <a:ext cx="118572" cy="294074"/>
              <a:chOff x="3343310" y="4475555"/>
              <a:chExt cx="127717" cy="316753"/>
            </a:xfrm>
          </p:grpSpPr>
          <p:sp>
            <p:nvSpPr>
              <p:cNvPr id="8973" name="Google Shape;8973;p70"/>
              <p:cNvSpPr/>
              <p:nvPr/>
            </p:nvSpPr>
            <p:spPr>
              <a:xfrm>
                <a:off x="3343310" y="4535967"/>
                <a:ext cx="127717" cy="256341"/>
              </a:xfrm>
              <a:custGeom>
                <a:rect b="b" l="l" r="r" t="t"/>
                <a:pathLst>
                  <a:path extrusionOk="0" h="156544" w="77995">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70"/>
              <p:cNvSpPr/>
              <p:nvPr/>
            </p:nvSpPr>
            <p:spPr>
              <a:xfrm>
                <a:off x="3381341" y="4475555"/>
                <a:ext cx="52189" cy="52135"/>
              </a:xfrm>
              <a:custGeom>
                <a:rect b="b" l="l" r="r" t="t"/>
                <a:pathLst>
                  <a:path extrusionOk="0" h="31838" w="31871">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8975" name="Google Shape;8975;p70"/>
          <p:cNvGrpSpPr/>
          <p:nvPr/>
        </p:nvGrpSpPr>
        <p:grpSpPr>
          <a:xfrm>
            <a:off x="4209349" y="1176041"/>
            <a:ext cx="1430711" cy="751237"/>
            <a:chOff x="5159450" y="1919950"/>
            <a:chExt cx="1541050" cy="862500"/>
          </a:xfrm>
        </p:grpSpPr>
        <p:sp>
          <p:nvSpPr>
            <p:cNvPr id="8976" name="Google Shape;8976;p70"/>
            <p:cNvSpPr/>
            <p:nvPr/>
          </p:nvSpPr>
          <p:spPr>
            <a:xfrm>
              <a:off x="5216414" y="2060033"/>
              <a:ext cx="1436820" cy="600250"/>
            </a:xfrm>
            <a:custGeom>
              <a:rect b="b" l="l" r="r" t="t"/>
              <a:pathLst>
                <a:path extrusionOk="0" h="69253" w="165771">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cap="flat" cmpd="sng" w="19050">
              <a:solidFill>
                <a:srgbClr val="5F7D95"/>
              </a:solidFill>
              <a:prstDash val="solid"/>
              <a:round/>
              <a:headEnd len="med" w="med" type="oval"/>
              <a:tailEnd len="med" w="med" type="oval"/>
            </a:ln>
          </p:spPr>
        </p:sp>
        <p:grpSp>
          <p:nvGrpSpPr>
            <p:cNvPr id="8977" name="Google Shape;8977;p70"/>
            <p:cNvGrpSpPr/>
            <p:nvPr/>
          </p:nvGrpSpPr>
          <p:grpSpPr>
            <a:xfrm>
              <a:off x="5159450" y="1919950"/>
              <a:ext cx="1541050" cy="862500"/>
              <a:chOff x="5159450" y="1919950"/>
              <a:chExt cx="1541050" cy="862500"/>
            </a:xfrm>
          </p:grpSpPr>
          <p:cxnSp>
            <p:nvCxnSpPr>
              <p:cNvPr id="8978" name="Google Shape;8978;p70"/>
              <p:cNvCxnSpPr/>
              <p:nvPr/>
            </p:nvCxnSpPr>
            <p:spPr>
              <a:xfrm>
                <a:off x="5159450" y="1919950"/>
                <a:ext cx="0" cy="862500"/>
              </a:xfrm>
              <a:prstGeom prst="straightConnector1">
                <a:avLst/>
              </a:prstGeom>
              <a:noFill/>
              <a:ln cap="flat" cmpd="sng" w="9525">
                <a:solidFill>
                  <a:srgbClr val="E3E9ED"/>
                </a:solidFill>
                <a:prstDash val="solid"/>
                <a:round/>
                <a:headEnd len="med" w="med" type="none"/>
                <a:tailEnd len="med" w="med" type="none"/>
              </a:ln>
            </p:spPr>
          </p:cxnSp>
          <p:cxnSp>
            <p:nvCxnSpPr>
              <p:cNvPr id="8979" name="Google Shape;8979;p70"/>
              <p:cNvCxnSpPr/>
              <p:nvPr/>
            </p:nvCxnSpPr>
            <p:spPr>
              <a:xfrm>
                <a:off x="5161200" y="2778975"/>
                <a:ext cx="1539300" cy="0"/>
              </a:xfrm>
              <a:prstGeom prst="straightConnector1">
                <a:avLst/>
              </a:prstGeom>
              <a:noFill/>
              <a:ln cap="flat" cmpd="sng" w="9525">
                <a:solidFill>
                  <a:srgbClr val="E3E9ED"/>
                </a:solidFill>
                <a:prstDash val="solid"/>
                <a:round/>
                <a:headEnd len="med" w="med" type="none"/>
                <a:tailEnd len="med" w="med" type="none"/>
              </a:ln>
            </p:spPr>
          </p:cxnSp>
        </p:grpSp>
      </p:grpSp>
      <p:grpSp>
        <p:nvGrpSpPr>
          <p:cNvPr id="8980" name="Google Shape;8980;p70"/>
          <p:cNvGrpSpPr/>
          <p:nvPr/>
        </p:nvGrpSpPr>
        <p:grpSpPr>
          <a:xfrm>
            <a:off x="4257486" y="2439811"/>
            <a:ext cx="1334436" cy="967914"/>
            <a:chOff x="4294923" y="2439811"/>
            <a:chExt cx="1334436" cy="967914"/>
          </a:xfrm>
        </p:grpSpPr>
        <p:grpSp>
          <p:nvGrpSpPr>
            <p:cNvPr id="8981" name="Google Shape;8981;p70"/>
            <p:cNvGrpSpPr/>
            <p:nvPr/>
          </p:nvGrpSpPr>
          <p:grpSpPr>
            <a:xfrm>
              <a:off x="4960455" y="2469658"/>
              <a:ext cx="668904" cy="885524"/>
              <a:chOff x="4960455" y="2469658"/>
              <a:chExt cx="668904" cy="885524"/>
            </a:xfrm>
          </p:grpSpPr>
          <p:sp>
            <p:nvSpPr>
              <p:cNvPr id="8982" name="Google Shape;8982;p70"/>
              <p:cNvSpPr/>
              <p:nvPr/>
            </p:nvSpPr>
            <p:spPr>
              <a:xfrm>
                <a:off x="4960455" y="3257057"/>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70"/>
              <p:cNvSpPr/>
              <p:nvPr/>
            </p:nvSpPr>
            <p:spPr>
              <a:xfrm>
                <a:off x="4960455" y="3099584"/>
                <a:ext cx="668904" cy="98124"/>
              </a:xfrm>
              <a:custGeom>
                <a:rect b="b" l="l" r="r" t="t"/>
                <a:pathLst>
                  <a:path extrusionOk="0" h="6286" w="42851">
                    <a:moveTo>
                      <a:pt x="0" y="0"/>
                    </a:moveTo>
                    <a:lnTo>
                      <a:pt x="0" y="6285"/>
                    </a:lnTo>
                    <a:lnTo>
                      <a:pt x="42851" y="6285"/>
                    </a:lnTo>
                    <a:lnTo>
                      <a:pt x="428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70"/>
              <p:cNvSpPr/>
              <p:nvPr/>
            </p:nvSpPr>
            <p:spPr>
              <a:xfrm>
                <a:off x="4960455" y="2942094"/>
                <a:ext cx="668904" cy="98124"/>
              </a:xfrm>
              <a:custGeom>
                <a:rect b="b" l="l" r="r" t="t"/>
                <a:pathLst>
                  <a:path extrusionOk="0" h="6286" w="42851">
                    <a:moveTo>
                      <a:pt x="0" y="1"/>
                    </a:moveTo>
                    <a:lnTo>
                      <a:pt x="0" y="6286"/>
                    </a:lnTo>
                    <a:lnTo>
                      <a:pt x="42851" y="6286"/>
                    </a:lnTo>
                    <a:lnTo>
                      <a:pt x="4285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70"/>
              <p:cNvSpPr/>
              <p:nvPr/>
            </p:nvSpPr>
            <p:spPr>
              <a:xfrm>
                <a:off x="4960455" y="2784621"/>
                <a:ext cx="618094" cy="98124"/>
              </a:xfrm>
              <a:custGeom>
                <a:rect b="b" l="l" r="r" t="t"/>
                <a:pathLst>
                  <a:path extrusionOk="0" h="6286" w="39596">
                    <a:moveTo>
                      <a:pt x="0" y="0"/>
                    </a:moveTo>
                    <a:lnTo>
                      <a:pt x="0" y="6285"/>
                    </a:lnTo>
                    <a:lnTo>
                      <a:pt x="39596" y="6285"/>
                    </a:lnTo>
                    <a:lnTo>
                      <a:pt x="3959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70"/>
              <p:cNvSpPr/>
              <p:nvPr/>
            </p:nvSpPr>
            <p:spPr>
              <a:xfrm>
                <a:off x="4960455" y="2627131"/>
                <a:ext cx="516519" cy="98140"/>
              </a:xfrm>
              <a:custGeom>
                <a:rect b="b" l="l" r="r" t="t"/>
                <a:pathLst>
                  <a:path extrusionOk="0" h="6287" w="33089">
                    <a:moveTo>
                      <a:pt x="0" y="1"/>
                    </a:moveTo>
                    <a:lnTo>
                      <a:pt x="0" y="6286"/>
                    </a:lnTo>
                    <a:lnTo>
                      <a:pt x="33089" y="6286"/>
                    </a:lnTo>
                    <a:lnTo>
                      <a:pt x="3308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70"/>
              <p:cNvSpPr/>
              <p:nvPr/>
            </p:nvSpPr>
            <p:spPr>
              <a:xfrm>
                <a:off x="4960455" y="2469658"/>
                <a:ext cx="313293" cy="98078"/>
              </a:xfrm>
              <a:custGeom>
                <a:rect b="b" l="l" r="r" t="t"/>
                <a:pathLst>
                  <a:path extrusionOk="0" h="6283" w="20070">
                    <a:moveTo>
                      <a:pt x="0" y="1"/>
                    </a:moveTo>
                    <a:lnTo>
                      <a:pt x="0" y="6283"/>
                    </a:lnTo>
                    <a:lnTo>
                      <a:pt x="20069" y="6283"/>
                    </a:lnTo>
                    <a:lnTo>
                      <a:pt x="2006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88" name="Google Shape;8988;p70"/>
            <p:cNvGrpSpPr/>
            <p:nvPr/>
          </p:nvGrpSpPr>
          <p:grpSpPr>
            <a:xfrm>
              <a:off x="4294923" y="2469658"/>
              <a:ext cx="668951" cy="885524"/>
              <a:chOff x="4294923" y="2469658"/>
              <a:chExt cx="668951" cy="885524"/>
            </a:xfrm>
          </p:grpSpPr>
          <p:sp>
            <p:nvSpPr>
              <p:cNvPr id="8989" name="Google Shape;8989;p70"/>
              <p:cNvSpPr/>
              <p:nvPr/>
            </p:nvSpPr>
            <p:spPr>
              <a:xfrm>
                <a:off x="4294923" y="3257057"/>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70"/>
              <p:cNvSpPr/>
              <p:nvPr/>
            </p:nvSpPr>
            <p:spPr>
              <a:xfrm>
                <a:off x="4294923" y="3099584"/>
                <a:ext cx="668951" cy="98124"/>
              </a:xfrm>
              <a:custGeom>
                <a:rect b="b" l="l" r="r" t="t"/>
                <a:pathLst>
                  <a:path extrusionOk="0" h="6286" w="42854">
                    <a:moveTo>
                      <a:pt x="0" y="0"/>
                    </a:moveTo>
                    <a:lnTo>
                      <a:pt x="0" y="6285"/>
                    </a:lnTo>
                    <a:lnTo>
                      <a:pt x="42854" y="6285"/>
                    </a:lnTo>
                    <a:lnTo>
                      <a:pt x="4285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70"/>
              <p:cNvSpPr/>
              <p:nvPr/>
            </p:nvSpPr>
            <p:spPr>
              <a:xfrm>
                <a:off x="4294923" y="2942094"/>
                <a:ext cx="668951" cy="98124"/>
              </a:xfrm>
              <a:custGeom>
                <a:rect b="b" l="l" r="r" t="t"/>
                <a:pathLst>
                  <a:path extrusionOk="0" h="6286" w="42854">
                    <a:moveTo>
                      <a:pt x="0" y="1"/>
                    </a:moveTo>
                    <a:lnTo>
                      <a:pt x="0" y="6286"/>
                    </a:lnTo>
                    <a:lnTo>
                      <a:pt x="42854" y="6286"/>
                    </a:lnTo>
                    <a:lnTo>
                      <a:pt x="42854"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70"/>
              <p:cNvSpPr/>
              <p:nvPr/>
            </p:nvSpPr>
            <p:spPr>
              <a:xfrm>
                <a:off x="4447355" y="2784621"/>
                <a:ext cx="516519" cy="98124"/>
              </a:xfrm>
              <a:custGeom>
                <a:rect b="b" l="l" r="r" t="t"/>
                <a:pathLst>
                  <a:path extrusionOk="0" h="6286" w="33089">
                    <a:moveTo>
                      <a:pt x="0" y="0"/>
                    </a:moveTo>
                    <a:lnTo>
                      <a:pt x="0" y="6285"/>
                    </a:lnTo>
                    <a:lnTo>
                      <a:pt x="33089" y="6285"/>
                    </a:lnTo>
                    <a:lnTo>
                      <a:pt x="3308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70"/>
              <p:cNvSpPr/>
              <p:nvPr/>
            </p:nvSpPr>
            <p:spPr>
              <a:xfrm>
                <a:off x="4548960" y="2627131"/>
                <a:ext cx="414914" cy="98140"/>
              </a:xfrm>
              <a:custGeom>
                <a:rect b="b" l="l" r="r" t="t"/>
                <a:pathLst>
                  <a:path extrusionOk="0" h="6287" w="26580">
                    <a:moveTo>
                      <a:pt x="1" y="1"/>
                    </a:moveTo>
                    <a:lnTo>
                      <a:pt x="1" y="6286"/>
                    </a:lnTo>
                    <a:lnTo>
                      <a:pt x="26580" y="6286"/>
                    </a:lnTo>
                    <a:lnTo>
                      <a:pt x="2658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70"/>
              <p:cNvSpPr/>
              <p:nvPr/>
            </p:nvSpPr>
            <p:spPr>
              <a:xfrm>
                <a:off x="4650534" y="2469658"/>
                <a:ext cx="313340" cy="98078"/>
              </a:xfrm>
              <a:custGeom>
                <a:rect b="b" l="l" r="r" t="t"/>
                <a:pathLst>
                  <a:path extrusionOk="0" h="6283" w="20073">
                    <a:moveTo>
                      <a:pt x="1" y="1"/>
                    </a:moveTo>
                    <a:lnTo>
                      <a:pt x="1" y="6283"/>
                    </a:lnTo>
                    <a:lnTo>
                      <a:pt x="20073" y="6283"/>
                    </a:lnTo>
                    <a:lnTo>
                      <a:pt x="200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995" name="Google Shape;8995;p70"/>
            <p:cNvSpPr/>
            <p:nvPr/>
          </p:nvSpPr>
          <p:spPr>
            <a:xfrm>
              <a:off x="4963437" y="2439811"/>
              <a:ext cx="16" cy="967914"/>
            </a:xfrm>
            <a:custGeom>
              <a:rect b="b" l="l" r="r" t="t"/>
              <a:pathLst>
                <a:path extrusionOk="0" fill="none" h="62006" w="1">
                  <a:moveTo>
                    <a:pt x="1" y="0"/>
                  </a:moveTo>
                  <a:lnTo>
                    <a:pt x="1" y="62006"/>
                  </a:lnTo>
                </a:path>
              </a:pathLst>
            </a:custGeom>
            <a:noFill/>
            <a:ln cap="flat" cmpd="sng" w="9525">
              <a:solidFill>
                <a:srgbClr val="F2F2F2"/>
              </a:solidFill>
              <a:prstDash val="solid"/>
              <a:miter lim="2997"/>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996" name="Google Shape;8996;p70"/>
          <p:cNvGrpSpPr/>
          <p:nvPr/>
        </p:nvGrpSpPr>
        <p:grpSpPr>
          <a:xfrm>
            <a:off x="4243690" y="3494256"/>
            <a:ext cx="1430949" cy="897289"/>
            <a:chOff x="4351371" y="3547942"/>
            <a:chExt cx="1345130" cy="843475"/>
          </a:xfrm>
        </p:grpSpPr>
        <p:grpSp>
          <p:nvGrpSpPr>
            <p:cNvPr id="8997" name="Google Shape;8997;p70"/>
            <p:cNvGrpSpPr/>
            <p:nvPr/>
          </p:nvGrpSpPr>
          <p:grpSpPr>
            <a:xfrm>
              <a:off x="4351371" y="4209917"/>
              <a:ext cx="1345130" cy="181500"/>
              <a:chOff x="4351371" y="4209917"/>
              <a:chExt cx="1345130" cy="181500"/>
            </a:xfrm>
          </p:grpSpPr>
          <p:sp>
            <p:nvSpPr>
              <p:cNvPr id="8998" name="Google Shape;8998;p70"/>
              <p:cNvSpPr/>
              <p:nvPr/>
            </p:nvSpPr>
            <p:spPr>
              <a:xfrm rot="10800000">
                <a:off x="4351371" y="4209917"/>
                <a:ext cx="1281600" cy="181500"/>
              </a:xfrm>
              <a:prstGeom prst="rect">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8999" name="Google Shape;8999;p70"/>
              <p:cNvCxnSpPr/>
              <p:nvPr/>
            </p:nvCxnSpPr>
            <p:spPr>
              <a:xfrm>
                <a:off x="5551000" y="4298797"/>
                <a:ext cx="145500" cy="0"/>
              </a:xfrm>
              <a:prstGeom prst="straightConnector1">
                <a:avLst/>
              </a:prstGeom>
              <a:noFill/>
              <a:ln cap="flat" cmpd="sng" w="28575">
                <a:solidFill>
                  <a:srgbClr val="435D74"/>
                </a:solidFill>
                <a:prstDash val="solid"/>
                <a:round/>
                <a:headEnd len="med" w="med" type="none"/>
                <a:tailEnd len="med" w="med" type="none"/>
              </a:ln>
            </p:spPr>
          </p:cxnSp>
        </p:grpSp>
        <p:grpSp>
          <p:nvGrpSpPr>
            <p:cNvPr id="9000" name="Google Shape;9000;p70"/>
            <p:cNvGrpSpPr/>
            <p:nvPr/>
          </p:nvGrpSpPr>
          <p:grpSpPr>
            <a:xfrm>
              <a:off x="4403010" y="3985221"/>
              <a:ext cx="1109518" cy="181500"/>
              <a:chOff x="4403010" y="3985221"/>
              <a:chExt cx="1109518" cy="181500"/>
            </a:xfrm>
          </p:grpSpPr>
          <p:sp>
            <p:nvSpPr>
              <p:cNvPr id="9001" name="Google Shape;9001;p70"/>
              <p:cNvSpPr/>
              <p:nvPr/>
            </p:nvSpPr>
            <p:spPr>
              <a:xfrm rot="10800000">
                <a:off x="4471829" y="3985221"/>
                <a:ext cx="1040700" cy="181500"/>
              </a:xfrm>
              <a:prstGeom prst="rect">
                <a:avLst/>
              </a:pr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2" name="Google Shape;9002;p70"/>
              <p:cNvCxnSpPr/>
              <p:nvPr/>
            </p:nvCxnSpPr>
            <p:spPr>
              <a:xfrm>
                <a:off x="4403010" y="4075993"/>
                <a:ext cx="145500" cy="0"/>
              </a:xfrm>
              <a:prstGeom prst="straightConnector1">
                <a:avLst/>
              </a:prstGeom>
              <a:noFill/>
              <a:ln cap="flat" cmpd="sng" w="28575">
                <a:solidFill>
                  <a:srgbClr val="5F7D95"/>
                </a:solidFill>
                <a:prstDash val="solid"/>
                <a:round/>
                <a:headEnd len="med" w="med" type="none"/>
                <a:tailEnd len="med" w="med" type="none"/>
              </a:ln>
            </p:spPr>
          </p:cxnSp>
        </p:grpSp>
        <p:grpSp>
          <p:nvGrpSpPr>
            <p:cNvPr id="9003" name="Google Shape;9003;p70"/>
            <p:cNvGrpSpPr/>
            <p:nvPr/>
          </p:nvGrpSpPr>
          <p:grpSpPr>
            <a:xfrm>
              <a:off x="4618704" y="3766582"/>
              <a:ext cx="807858" cy="181500"/>
              <a:chOff x="4618704" y="3766582"/>
              <a:chExt cx="807858" cy="181500"/>
            </a:xfrm>
          </p:grpSpPr>
          <p:sp>
            <p:nvSpPr>
              <p:cNvPr id="9004" name="Google Shape;9004;p70"/>
              <p:cNvSpPr/>
              <p:nvPr/>
            </p:nvSpPr>
            <p:spPr>
              <a:xfrm rot="10800000">
                <a:off x="4618704" y="3766582"/>
                <a:ext cx="747000" cy="181500"/>
              </a:xfrm>
              <a:prstGeom prst="rect">
                <a:avLst/>
              </a:pr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5" name="Google Shape;9005;p70"/>
              <p:cNvCxnSpPr/>
              <p:nvPr/>
            </p:nvCxnSpPr>
            <p:spPr>
              <a:xfrm>
                <a:off x="5281062" y="3855291"/>
                <a:ext cx="145500" cy="0"/>
              </a:xfrm>
              <a:prstGeom prst="straightConnector1">
                <a:avLst/>
              </a:prstGeom>
              <a:noFill/>
              <a:ln cap="flat" cmpd="sng" w="28575">
                <a:solidFill>
                  <a:srgbClr val="869FB2"/>
                </a:solidFill>
                <a:prstDash val="solid"/>
                <a:round/>
                <a:headEnd len="med" w="med" type="none"/>
                <a:tailEnd len="med" w="med" type="none"/>
              </a:ln>
            </p:spPr>
          </p:cxnSp>
        </p:grpSp>
        <p:grpSp>
          <p:nvGrpSpPr>
            <p:cNvPr id="9006" name="Google Shape;9006;p70"/>
            <p:cNvGrpSpPr/>
            <p:nvPr/>
          </p:nvGrpSpPr>
          <p:grpSpPr>
            <a:xfrm>
              <a:off x="4735238" y="3547942"/>
              <a:ext cx="462839" cy="181500"/>
              <a:chOff x="4735238" y="3547942"/>
              <a:chExt cx="462839" cy="181500"/>
            </a:xfrm>
          </p:grpSpPr>
          <p:sp>
            <p:nvSpPr>
              <p:cNvPr id="9007" name="Google Shape;9007;p70"/>
              <p:cNvSpPr/>
              <p:nvPr/>
            </p:nvSpPr>
            <p:spPr>
              <a:xfrm rot="10800000">
                <a:off x="4786477" y="3547942"/>
                <a:ext cx="411600" cy="181500"/>
              </a:xfrm>
              <a:prstGeom prst="rect">
                <a:avLst/>
              </a:pr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08" name="Google Shape;9008;p70"/>
              <p:cNvCxnSpPr/>
              <p:nvPr/>
            </p:nvCxnSpPr>
            <p:spPr>
              <a:xfrm>
                <a:off x="4735238" y="3636872"/>
                <a:ext cx="145500" cy="0"/>
              </a:xfrm>
              <a:prstGeom prst="straightConnector1">
                <a:avLst/>
              </a:prstGeom>
              <a:noFill/>
              <a:ln cap="flat" cmpd="sng" w="28575">
                <a:solidFill>
                  <a:srgbClr val="BAC8D3"/>
                </a:solidFill>
                <a:prstDash val="solid"/>
                <a:round/>
                <a:headEnd len="med" w="med" type="none"/>
                <a:tailEnd len="med" w="med" type="none"/>
              </a:ln>
            </p:spPr>
          </p:cxnSp>
        </p:grpSp>
      </p:grpSp>
      <p:grpSp>
        <p:nvGrpSpPr>
          <p:cNvPr id="9009" name="Google Shape;9009;p70"/>
          <p:cNvGrpSpPr/>
          <p:nvPr/>
        </p:nvGrpSpPr>
        <p:grpSpPr>
          <a:xfrm>
            <a:off x="7420047" y="2429580"/>
            <a:ext cx="1020955" cy="928853"/>
            <a:chOff x="926675" y="238125"/>
            <a:chExt cx="5755100" cy="5232975"/>
          </a:xfrm>
        </p:grpSpPr>
        <p:sp>
          <p:nvSpPr>
            <p:cNvPr id="9010" name="Google Shape;9010;p70"/>
            <p:cNvSpPr/>
            <p:nvPr/>
          </p:nvSpPr>
          <p:spPr>
            <a:xfrm>
              <a:off x="2235475" y="2161100"/>
              <a:ext cx="3138650" cy="1012350"/>
            </a:xfrm>
            <a:custGeom>
              <a:rect b="b" l="l" r="r" t="t"/>
              <a:pathLst>
                <a:path extrusionOk="0" h="40494" w="125546">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70"/>
            <p:cNvSpPr/>
            <p:nvPr/>
          </p:nvSpPr>
          <p:spPr>
            <a:xfrm>
              <a:off x="2825775" y="238125"/>
              <a:ext cx="1961900" cy="1850225"/>
            </a:xfrm>
            <a:custGeom>
              <a:rect b="b" l="l" r="r" t="t"/>
              <a:pathLst>
                <a:path extrusionOk="0" h="74009" w="78476">
                  <a:moveTo>
                    <a:pt x="39246" y="0"/>
                  </a:moveTo>
                  <a:lnTo>
                    <a:pt x="1" y="74009"/>
                  </a:lnTo>
                  <a:lnTo>
                    <a:pt x="78476" y="74009"/>
                  </a:lnTo>
                  <a:lnTo>
                    <a:pt x="39246"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70"/>
            <p:cNvSpPr/>
            <p:nvPr/>
          </p:nvSpPr>
          <p:spPr>
            <a:xfrm>
              <a:off x="926675" y="4357100"/>
              <a:ext cx="5755100" cy="1114000"/>
            </a:xfrm>
            <a:custGeom>
              <a:rect b="b" l="l" r="r" t="t"/>
              <a:pathLst>
                <a:path extrusionOk="0" h="44560" w="230204">
                  <a:moveTo>
                    <a:pt x="25737" y="1"/>
                  </a:moveTo>
                  <a:lnTo>
                    <a:pt x="0" y="44560"/>
                  </a:lnTo>
                  <a:lnTo>
                    <a:pt x="230204" y="44560"/>
                  </a:lnTo>
                  <a:lnTo>
                    <a:pt x="20446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70"/>
            <p:cNvSpPr/>
            <p:nvPr/>
          </p:nvSpPr>
          <p:spPr>
            <a:xfrm>
              <a:off x="1621700" y="3256600"/>
              <a:ext cx="4370050" cy="1006950"/>
            </a:xfrm>
            <a:custGeom>
              <a:rect b="b" l="l" r="r" t="t"/>
              <a:pathLst>
                <a:path extrusionOk="0" h="40278" w="174802">
                  <a:moveTo>
                    <a:pt x="22750" y="1"/>
                  </a:moveTo>
                  <a:lnTo>
                    <a:pt x="0" y="40278"/>
                  </a:lnTo>
                  <a:lnTo>
                    <a:pt x="174802" y="40278"/>
                  </a:lnTo>
                  <a:lnTo>
                    <a:pt x="15205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14" name="Google Shape;9014;p70"/>
          <p:cNvGrpSpPr/>
          <p:nvPr/>
        </p:nvGrpSpPr>
        <p:grpSpPr>
          <a:xfrm>
            <a:off x="727421" y="2828315"/>
            <a:ext cx="1695374" cy="1560837"/>
            <a:chOff x="727421" y="2828315"/>
            <a:chExt cx="1695374" cy="1560837"/>
          </a:xfrm>
        </p:grpSpPr>
        <p:grpSp>
          <p:nvGrpSpPr>
            <p:cNvPr id="9015" name="Google Shape;9015;p70"/>
            <p:cNvGrpSpPr/>
            <p:nvPr/>
          </p:nvGrpSpPr>
          <p:grpSpPr>
            <a:xfrm>
              <a:off x="727421" y="2828315"/>
              <a:ext cx="1695374" cy="1560837"/>
              <a:chOff x="734799" y="2782450"/>
              <a:chExt cx="1571100" cy="1577400"/>
            </a:xfrm>
          </p:grpSpPr>
          <p:cxnSp>
            <p:nvCxnSpPr>
              <p:cNvPr id="9016" name="Google Shape;9016;p70"/>
              <p:cNvCxnSpPr/>
              <p:nvPr/>
            </p:nvCxnSpPr>
            <p:spPr>
              <a:xfrm>
                <a:off x="743025" y="2782450"/>
                <a:ext cx="0" cy="1577400"/>
              </a:xfrm>
              <a:prstGeom prst="straightConnector1">
                <a:avLst/>
              </a:prstGeom>
              <a:noFill/>
              <a:ln cap="flat" cmpd="sng" w="19050">
                <a:solidFill>
                  <a:srgbClr val="E3E7EA"/>
                </a:solidFill>
                <a:prstDash val="solid"/>
                <a:round/>
                <a:headEnd len="med" w="med" type="none"/>
                <a:tailEnd len="med" w="med" type="none"/>
              </a:ln>
            </p:spPr>
          </p:cxnSp>
          <p:cxnSp>
            <p:nvCxnSpPr>
              <p:cNvPr id="9017" name="Google Shape;9017;p70"/>
              <p:cNvCxnSpPr/>
              <p:nvPr/>
            </p:nvCxnSpPr>
            <p:spPr>
              <a:xfrm rot="10800000">
                <a:off x="734799" y="4359850"/>
                <a:ext cx="1571100" cy="0"/>
              </a:xfrm>
              <a:prstGeom prst="straightConnector1">
                <a:avLst/>
              </a:prstGeom>
              <a:noFill/>
              <a:ln cap="flat" cmpd="sng" w="19050">
                <a:solidFill>
                  <a:srgbClr val="E3E7EA"/>
                </a:solidFill>
                <a:prstDash val="solid"/>
                <a:round/>
                <a:headEnd len="med" w="med" type="none"/>
                <a:tailEnd len="med" w="med" type="none"/>
              </a:ln>
            </p:spPr>
          </p:cxnSp>
        </p:grpSp>
        <p:grpSp>
          <p:nvGrpSpPr>
            <p:cNvPr id="9018" name="Google Shape;9018;p70"/>
            <p:cNvGrpSpPr/>
            <p:nvPr/>
          </p:nvGrpSpPr>
          <p:grpSpPr>
            <a:xfrm>
              <a:off x="819108" y="2882501"/>
              <a:ext cx="1556791" cy="1426186"/>
              <a:chOff x="819108" y="2882501"/>
              <a:chExt cx="1556791" cy="1426186"/>
            </a:xfrm>
          </p:grpSpPr>
          <p:grpSp>
            <p:nvGrpSpPr>
              <p:cNvPr id="9019" name="Google Shape;9019;p70"/>
              <p:cNvGrpSpPr/>
              <p:nvPr/>
            </p:nvGrpSpPr>
            <p:grpSpPr>
              <a:xfrm>
                <a:off x="819108" y="2882501"/>
                <a:ext cx="103104" cy="1426186"/>
                <a:chOff x="4674013" y="3100904"/>
                <a:chExt cx="122758" cy="1698043"/>
              </a:xfrm>
            </p:grpSpPr>
            <p:sp>
              <p:nvSpPr>
                <p:cNvPr id="9020" name="Google Shape;9020;p70"/>
                <p:cNvSpPr/>
                <p:nvPr/>
              </p:nvSpPr>
              <p:spPr>
                <a:xfrm>
                  <a:off x="46740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70"/>
                <p:cNvSpPr/>
                <p:nvPr/>
              </p:nvSpPr>
              <p:spPr>
                <a:xfrm>
                  <a:off x="46740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70"/>
                <p:cNvSpPr/>
                <p:nvPr/>
              </p:nvSpPr>
              <p:spPr>
                <a:xfrm>
                  <a:off x="46740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70"/>
                <p:cNvSpPr/>
                <p:nvPr/>
              </p:nvSpPr>
              <p:spPr>
                <a:xfrm>
                  <a:off x="46740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70"/>
                <p:cNvSpPr/>
                <p:nvPr/>
              </p:nvSpPr>
              <p:spPr>
                <a:xfrm>
                  <a:off x="46740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70"/>
                <p:cNvSpPr/>
                <p:nvPr/>
              </p:nvSpPr>
              <p:spPr>
                <a:xfrm>
                  <a:off x="46740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70"/>
                <p:cNvSpPr/>
                <p:nvPr/>
              </p:nvSpPr>
              <p:spPr>
                <a:xfrm>
                  <a:off x="46740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27" name="Google Shape;9027;p70"/>
              <p:cNvGrpSpPr/>
              <p:nvPr/>
            </p:nvGrpSpPr>
            <p:grpSpPr>
              <a:xfrm>
                <a:off x="1062475" y="2882501"/>
                <a:ext cx="103104" cy="1426186"/>
                <a:chOff x="4940438" y="3100904"/>
                <a:chExt cx="122758" cy="1698043"/>
              </a:xfrm>
            </p:grpSpPr>
            <p:sp>
              <p:nvSpPr>
                <p:cNvPr id="9028" name="Google Shape;9028;p70"/>
                <p:cNvSpPr/>
                <p:nvPr/>
              </p:nvSpPr>
              <p:spPr>
                <a:xfrm>
                  <a:off x="4940438"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70"/>
                <p:cNvSpPr/>
                <p:nvPr/>
              </p:nvSpPr>
              <p:spPr>
                <a:xfrm>
                  <a:off x="4940438"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70"/>
                <p:cNvSpPr/>
                <p:nvPr/>
              </p:nvSpPr>
              <p:spPr>
                <a:xfrm>
                  <a:off x="4940438"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70"/>
                <p:cNvSpPr/>
                <p:nvPr/>
              </p:nvSpPr>
              <p:spPr>
                <a:xfrm>
                  <a:off x="4940438"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70"/>
                <p:cNvSpPr/>
                <p:nvPr/>
              </p:nvSpPr>
              <p:spPr>
                <a:xfrm>
                  <a:off x="4940438"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70"/>
                <p:cNvSpPr/>
                <p:nvPr/>
              </p:nvSpPr>
              <p:spPr>
                <a:xfrm>
                  <a:off x="4940438"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70"/>
                <p:cNvSpPr/>
                <p:nvPr/>
              </p:nvSpPr>
              <p:spPr>
                <a:xfrm>
                  <a:off x="4940438"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35" name="Google Shape;9035;p70"/>
              <p:cNvGrpSpPr/>
              <p:nvPr/>
            </p:nvGrpSpPr>
            <p:grpSpPr>
              <a:xfrm>
                <a:off x="1299324" y="2882501"/>
                <a:ext cx="103104" cy="1426186"/>
                <a:chOff x="5206863" y="3100904"/>
                <a:chExt cx="122758" cy="1698043"/>
              </a:xfrm>
            </p:grpSpPr>
            <p:sp>
              <p:nvSpPr>
                <p:cNvPr id="9036" name="Google Shape;9036;p7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7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7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7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7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7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7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43" name="Google Shape;9043;p70"/>
              <p:cNvGrpSpPr/>
              <p:nvPr/>
            </p:nvGrpSpPr>
            <p:grpSpPr>
              <a:xfrm>
                <a:off x="1786057" y="2882501"/>
                <a:ext cx="103104" cy="1426186"/>
                <a:chOff x="6006138" y="3143629"/>
                <a:chExt cx="122758" cy="1698043"/>
              </a:xfrm>
            </p:grpSpPr>
            <p:sp>
              <p:nvSpPr>
                <p:cNvPr id="9044" name="Google Shape;9044;p7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7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7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7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7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7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7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1" name="Google Shape;9051;p70"/>
              <p:cNvGrpSpPr/>
              <p:nvPr/>
            </p:nvGrpSpPr>
            <p:grpSpPr>
              <a:xfrm>
                <a:off x="2029422" y="2882501"/>
                <a:ext cx="103104" cy="1426186"/>
                <a:chOff x="6805413" y="3100904"/>
                <a:chExt cx="122758" cy="1698043"/>
              </a:xfrm>
            </p:grpSpPr>
            <p:sp>
              <p:nvSpPr>
                <p:cNvPr id="9052" name="Google Shape;9052;p70"/>
                <p:cNvSpPr/>
                <p:nvPr/>
              </p:nvSpPr>
              <p:spPr>
                <a:xfrm>
                  <a:off x="680541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70"/>
                <p:cNvSpPr/>
                <p:nvPr/>
              </p:nvSpPr>
              <p:spPr>
                <a:xfrm>
                  <a:off x="680541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70"/>
                <p:cNvSpPr/>
                <p:nvPr/>
              </p:nvSpPr>
              <p:spPr>
                <a:xfrm>
                  <a:off x="680541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70"/>
                <p:cNvSpPr/>
                <p:nvPr/>
              </p:nvSpPr>
              <p:spPr>
                <a:xfrm>
                  <a:off x="680541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70"/>
                <p:cNvSpPr/>
                <p:nvPr/>
              </p:nvSpPr>
              <p:spPr>
                <a:xfrm>
                  <a:off x="680541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70"/>
                <p:cNvSpPr/>
                <p:nvPr/>
              </p:nvSpPr>
              <p:spPr>
                <a:xfrm>
                  <a:off x="680541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70"/>
                <p:cNvSpPr/>
                <p:nvPr/>
              </p:nvSpPr>
              <p:spPr>
                <a:xfrm>
                  <a:off x="680541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59" name="Google Shape;9059;p70"/>
              <p:cNvGrpSpPr/>
              <p:nvPr/>
            </p:nvGrpSpPr>
            <p:grpSpPr>
              <a:xfrm>
                <a:off x="2272795" y="2882501"/>
                <a:ext cx="103104" cy="1426186"/>
                <a:chOff x="5206863" y="3100904"/>
                <a:chExt cx="122758" cy="1698043"/>
              </a:xfrm>
            </p:grpSpPr>
            <p:sp>
              <p:nvSpPr>
                <p:cNvPr id="9060" name="Google Shape;9060;p70"/>
                <p:cNvSpPr/>
                <p:nvPr/>
              </p:nvSpPr>
              <p:spPr>
                <a:xfrm>
                  <a:off x="5206863" y="3100904"/>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70"/>
                <p:cNvSpPr/>
                <p:nvPr/>
              </p:nvSpPr>
              <p:spPr>
                <a:xfrm>
                  <a:off x="5206863" y="3363453"/>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70"/>
                <p:cNvSpPr/>
                <p:nvPr/>
              </p:nvSpPr>
              <p:spPr>
                <a:xfrm>
                  <a:off x="5206863" y="3625992"/>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70"/>
                <p:cNvSpPr/>
                <p:nvPr/>
              </p:nvSpPr>
              <p:spPr>
                <a:xfrm>
                  <a:off x="5206863" y="3888561"/>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70"/>
                <p:cNvSpPr/>
                <p:nvPr/>
              </p:nvSpPr>
              <p:spPr>
                <a:xfrm>
                  <a:off x="5206863" y="4151100"/>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70"/>
                <p:cNvSpPr/>
                <p:nvPr/>
              </p:nvSpPr>
              <p:spPr>
                <a:xfrm>
                  <a:off x="5206863" y="4413650"/>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70"/>
                <p:cNvSpPr/>
                <p:nvPr/>
              </p:nvSpPr>
              <p:spPr>
                <a:xfrm>
                  <a:off x="5206863" y="4676209"/>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cap="flat" cmpd="sng" w="19050">
                  <a:solidFill>
                    <a:srgbClr val="869FB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67" name="Google Shape;9067;p70"/>
              <p:cNvGrpSpPr/>
              <p:nvPr/>
            </p:nvGrpSpPr>
            <p:grpSpPr>
              <a:xfrm>
                <a:off x="1542694" y="2882501"/>
                <a:ext cx="103104" cy="1426186"/>
                <a:chOff x="6006138" y="3143629"/>
                <a:chExt cx="122758" cy="1698043"/>
              </a:xfrm>
            </p:grpSpPr>
            <p:sp>
              <p:nvSpPr>
                <p:cNvPr id="9068" name="Google Shape;9068;p70"/>
                <p:cNvSpPr/>
                <p:nvPr/>
              </p:nvSpPr>
              <p:spPr>
                <a:xfrm>
                  <a:off x="6006138" y="3143629"/>
                  <a:ext cx="122758" cy="122748"/>
                </a:xfrm>
                <a:custGeom>
                  <a:rect b="b" l="l" r="r" t="t"/>
                  <a:pathLst>
                    <a:path extrusionOk="0" h="12380" w="12381">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70"/>
                <p:cNvSpPr/>
                <p:nvPr/>
              </p:nvSpPr>
              <p:spPr>
                <a:xfrm>
                  <a:off x="6006138" y="3406178"/>
                  <a:ext cx="122758" cy="122758"/>
                </a:xfrm>
                <a:custGeom>
                  <a:rect b="b" l="l" r="r" t="t"/>
                  <a:pathLst>
                    <a:path extrusionOk="0" h="12381" w="12381">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70"/>
                <p:cNvSpPr/>
                <p:nvPr/>
              </p:nvSpPr>
              <p:spPr>
                <a:xfrm>
                  <a:off x="6006138" y="3668717"/>
                  <a:ext cx="122738" cy="122768"/>
                </a:xfrm>
                <a:custGeom>
                  <a:rect b="b" l="l" r="r" t="t"/>
                  <a:pathLst>
                    <a:path extrusionOk="0" h="12382" w="12379">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70"/>
                <p:cNvSpPr/>
                <p:nvPr/>
              </p:nvSpPr>
              <p:spPr>
                <a:xfrm>
                  <a:off x="6006138" y="3931286"/>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70"/>
                <p:cNvSpPr/>
                <p:nvPr/>
              </p:nvSpPr>
              <p:spPr>
                <a:xfrm>
                  <a:off x="6006138" y="4193825"/>
                  <a:ext cx="122738" cy="122748"/>
                </a:xfrm>
                <a:custGeom>
                  <a:rect b="b" l="l" r="r" t="t"/>
                  <a:pathLst>
                    <a:path extrusionOk="0" h="12380" w="12379">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70"/>
                <p:cNvSpPr/>
                <p:nvPr/>
              </p:nvSpPr>
              <p:spPr>
                <a:xfrm>
                  <a:off x="6006138" y="4456375"/>
                  <a:ext cx="122738" cy="122758"/>
                </a:xfrm>
                <a:custGeom>
                  <a:rect b="b" l="l" r="r" t="t"/>
                  <a:pathLst>
                    <a:path extrusionOk="0" h="12381" w="12379">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70"/>
                <p:cNvSpPr/>
                <p:nvPr/>
              </p:nvSpPr>
              <p:spPr>
                <a:xfrm>
                  <a:off x="6006138" y="4718934"/>
                  <a:ext cx="122738" cy="122738"/>
                </a:xfrm>
                <a:custGeom>
                  <a:rect b="b" l="l" r="r" t="t"/>
                  <a:pathLst>
                    <a:path extrusionOk="0" h="12379" w="12379">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grpSp>
        <p:nvGrpSpPr>
          <p:cNvPr id="9075" name="Google Shape;9075;p70"/>
          <p:cNvGrpSpPr/>
          <p:nvPr/>
        </p:nvGrpSpPr>
        <p:grpSpPr>
          <a:xfrm>
            <a:off x="5683472" y="3518037"/>
            <a:ext cx="2749952" cy="870677"/>
            <a:chOff x="238125" y="1725700"/>
            <a:chExt cx="7139025" cy="2260325"/>
          </a:xfrm>
        </p:grpSpPr>
        <p:sp>
          <p:nvSpPr>
            <p:cNvPr id="9076" name="Google Shape;9076;p70"/>
            <p:cNvSpPr/>
            <p:nvPr/>
          </p:nvSpPr>
          <p:spPr>
            <a:xfrm>
              <a:off x="238125" y="1741950"/>
              <a:ext cx="6506150" cy="2228050"/>
            </a:xfrm>
            <a:custGeom>
              <a:rect b="b" l="l" r="r" t="t"/>
              <a:pathLst>
                <a:path extrusionOk="0" h="89122" w="260246">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70"/>
            <p:cNvSpPr/>
            <p:nvPr/>
          </p:nvSpPr>
          <p:spPr>
            <a:xfrm>
              <a:off x="2480475" y="2435950"/>
              <a:ext cx="438500" cy="841400"/>
            </a:xfrm>
            <a:custGeom>
              <a:rect b="b" l="l" r="r" t="t"/>
              <a:pathLst>
                <a:path extrusionOk="0" h="33656" w="1754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70"/>
            <p:cNvSpPr/>
            <p:nvPr/>
          </p:nvSpPr>
          <p:spPr>
            <a:xfrm>
              <a:off x="3663250" y="2219875"/>
              <a:ext cx="607450" cy="1272525"/>
            </a:xfrm>
            <a:custGeom>
              <a:rect b="b" l="l" r="r" t="t"/>
              <a:pathLst>
                <a:path extrusionOk="0" h="50901" w="24298">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70"/>
            <p:cNvSpPr/>
            <p:nvPr/>
          </p:nvSpPr>
          <p:spPr>
            <a:xfrm>
              <a:off x="4999700" y="1973525"/>
              <a:ext cx="820500" cy="1764350"/>
            </a:xfrm>
            <a:custGeom>
              <a:rect b="b" l="l" r="r" t="t"/>
              <a:pathLst>
                <a:path extrusionOk="0" h="70574" w="3282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70"/>
            <p:cNvSpPr/>
            <p:nvPr/>
          </p:nvSpPr>
          <p:spPr>
            <a:xfrm>
              <a:off x="6838275" y="1725700"/>
              <a:ext cx="150" cy="0"/>
            </a:xfrm>
            <a:custGeom>
              <a:rect b="b" l="l" r="r" t="t"/>
              <a:pathLst>
                <a:path extrusionOk="0" h="0" w="6">
                  <a:moveTo>
                    <a:pt x="5" y="0"/>
                  </a:moveTo>
                  <a:lnTo>
                    <a:pt x="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70"/>
            <p:cNvSpPr/>
            <p:nvPr/>
          </p:nvSpPr>
          <p:spPr>
            <a:xfrm>
              <a:off x="6838400" y="3986000"/>
              <a:ext cx="25" cy="25"/>
            </a:xfrm>
            <a:custGeom>
              <a:rect b="b" l="l" r="r" t="t"/>
              <a:pathLst>
                <a:path extrusionOk="0" h="1" w="1">
                  <a:moveTo>
                    <a:pt x="0" y="1"/>
                  </a:move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70"/>
            <p:cNvSpPr/>
            <p:nvPr/>
          </p:nvSpPr>
          <p:spPr>
            <a:xfrm>
              <a:off x="6744250" y="3969975"/>
              <a:ext cx="94175" cy="16050"/>
            </a:xfrm>
            <a:custGeom>
              <a:rect b="b" l="l" r="r" t="t"/>
              <a:pathLst>
                <a:path extrusionOk="0" h="642" w="3767">
                  <a:moveTo>
                    <a:pt x="1" y="0"/>
                  </a:moveTo>
                  <a:lnTo>
                    <a:pt x="1" y="0"/>
                  </a:lnTo>
                  <a:cubicBezTo>
                    <a:pt x="1190" y="425"/>
                    <a:pt x="2415" y="642"/>
                    <a:pt x="3662" y="642"/>
                  </a:cubicBezTo>
                  <a:lnTo>
                    <a:pt x="3766" y="642"/>
                  </a:lnTo>
                  <a:lnTo>
                    <a:pt x="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70"/>
            <p:cNvSpPr/>
            <p:nvPr/>
          </p:nvSpPr>
          <p:spPr>
            <a:xfrm>
              <a:off x="6744250" y="1725700"/>
              <a:ext cx="94050" cy="16175"/>
            </a:xfrm>
            <a:custGeom>
              <a:rect b="b" l="l" r="r" t="t"/>
              <a:pathLst>
                <a:path extrusionOk="0" h="647" w="3762">
                  <a:moveTo>
                    <a:pt x="3662" y="0"/>
                  </a:moveTo>
                  <a:cubicBezTo>
                    <a:pt x="2415" y="0"/>
                    <a:pt x="1194" y="222"/>
                    <a:pt x="1" y="646"/>
                  </a:cubicBezTo>
                  <a:lnTo>
                    <a:pt x="376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70"/>
            <p:cNvSpPr/>
            <p:nvPr/>
          </p:nvSpPr>
          <p:spPr>
            <a:xfrm>
              <a:off x="6294575" y="1725700"/>
              <a:ext cx="1082575" cy="2260225"/>
            </a:xfrm>
            <a:custGeom>
              <a:rect b="b" l="l" r="r" t="t"/>
              <a:pathLst>
                <a:path extrusionOk="0" h="90409" w="43303">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70"/>
            <p:cNvSpPr/>
            <p:nvPr/>
          </p:nvSpPr>
          <p:spPr>
            <a:xfrm>
              <a:off x="1511625" y="2613375"/>
              <a:ext cx="292400" cy="484275"/>
            </a:xfrm>
            <a:custGeom>
              <a:rect b="b" l="l" r="r" t="t"/>
              <a:pathLst>
                <a:path extrusionOk="0" h="19371" w="11696">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86" name="Google Shape;9086;p70"/>
          <p:cNvGrpSpPr/>
          <p:nvPr/>
        </p:nvGrpSpPr>
        <p:grpSpPr>
          <a:xfrm>
            <a:off x="5953636" y="2459783"/>
            <a:ext cx="1105452" cy="916747"/>
            <a:chOff x="5249100" y="1210600"/>
            <a:chExt cx="3502700" cy="2904775"/>
          </a:xfrm>
        </p:grpSpPr>
        <p:sp>
          <p:nvSpPr>
            <p:cNvPr id="9087" name="Google Shape;9087;p70"/>
            <p:cNvSpPr/>
            <p:nvPr/>
          </p:nvSpPr>
          <p:spPr>
            <a:xfrm>
              <a:off x="5479658" y="1210600"/>
              <a:ext cx="3108190" cy="632425"/>
            </a:xfrm>
            <a:custGeom>
              <a:rect b="b" l="l" r="r" t="t"/>
              <a:pathLst>
                <a:path extrusionOk="0" h="25297" w="117257">
                  <a:moveTo>
                    <a:pt x="1" y="0"/>
                  </a:moveTo>
                  <a:lnTo>
                    <a:pt x="14647" y="25297"/>
                  </a:lnTo>
                  <a:lnTo>
                    <a:pt x="102066" y="25297"/>
                  </a:lnTo>
                  <a:lnTo>
                    <a:pt x="117257"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70"/>
            <p:cNvSpPr/>
            <p:nvPr/>
          </p:nvSpPr>
          <p:spPr>
            <a:xfrm>
              <a:off x="5769162" y="1842998"/>
              <a:ext cx="2424880" cy="631925"/>
            </a:xfrm>
            <a:custGeom>
              <a:rect b="b" l="l" r="r" t="t"/>
              <a:pathLst>
                <a:path extrusionOk="0" h="25277" w="91479">
                  <a:moveTo>
                    <a:pt x="1" y="1"/>
                  </a:moveTo>
                  <a:lnTo>
                    <a:pt x="14647" y="25276"/>
                  </a:lnTo>
                  <a:lnTo>
                    <a:pt x="76602" y="25276"/>
                  </a:lnTo>
                  <a:lnTo>
                    <a:pt x="91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70"/>
            <p:cNvSpPr/>
            <p:nvPr/>
          </p:nvSpPr>
          <p:spPr>
            <a:xfrm>
              <a:off x="6065319" y="2474896"/>
              <a:ext cx="1739369" cy="632450"/>
            </a:xfrm>
            <a:custGeom>
              <a:rect b="b" l="l" r="r" t="t"/>
              <a:pathLst>
                <a:path extrusionOk="0" h="25298" w="65618">
                  <a:moveTo>
                    <a:pt x="1" y="0"/>
                  </a:moveTo>
                  <a:lnTo>
                    <a:pt x="14417" y="25297"/>
                  </a:lnTo>
                  <a:lnTo>
                    <a:pt x="50887" y="25297"/>
                  </a:lnTo>
                  <a:lnTo>
                    <a:pt x="65617" y="0"/>
                  </a:ln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70"/>
            <p:cNvSpPr/>
            <p:nvPr/>
          </p:nvSpPr>
          <p:spPr>
            <a:xfrm>
              <a:off x="6354293" y="3107319"/>
              <a:ext cx="1061572" cy="632425"/>
            </a:xfrm>
            <a:custGeom>
              <a:rect b="b" l="l" r="r" t="t"/>
              <a:pathLst>
                <a:path extrusionOk="0" h="25297" w="40048">
                  <a:moveTo>
                    <a:pt x="0" y="0"/>
                  </a:moveTo>
                  <a:lnTo>
                    <a:pt x="14668" y="25297"/>
                  </a:lnTo>
                  <a:lnTo>
                    <a:pt x="25360" y="25297"/>
                  </a:lnTo>
                  <a:lnTo>
                    <a:pt x="400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091" name="Google Shape;9091;p70"/>
            <p:cNvCxnSpPr/>
            <p:nvPr/>
          </p:nvCxnSpPr>
          <p:spPr>
            <a:xfrm>
              <a:off x="5249100" y="2382654"/>
              <a:ext cx="922800" cy="0"/>
            </a:xfrm>
            <a:prstGeom prst="straightConnector1">
              <a:avLst/>
            </a:prstGeom>
            <a:noFill/>
            <a:ln cap="flat" cmpd="sng" w="19050">
              <a:solidFill>
                <a:srgbClr val="869FB2"/>
              </a:solidFill>
              <a:prstDash val="solid"/>
              <a:round/>
              <a:headEnd len="med" w="med" type="oval"/>
              <a:tailEnd len="med" w="med" type="none"/>
            </a:ln>
          </p:spPr>
        </p:cxnSp>
        <p:cxnSp>
          <p:nvCxnSpPr>
            <p:cNvPr id="9092" name="Google Shape;9092;p70"/>
            <p:cNvCxnSpPr/>
            <p:nvPr/>
          </p:nvCxnSpPr>
          <p:spPr>
            <a:xfrm rot="10800000">
              <a:off x="8178522" y="1765431"/>
              <a:ext cx="559200" cy="0"/>
            </a:xfrm>
            <a:prstGeom prst="straightConnector1">
              <a:avLst/>
            </a:prstGeom>
            <a:noFill/>
            <a:ln cap="flat" cmpd="sng" w="19050">
              <a:solidFill>
                <a:srgbClr val="BAC8D3"/>
              </a:solidFill>
              <a:prstDash val="solid"/>
              <a:round/>
              <a:headEnd len="med" w="med" type="oval"/>
              <a:tailEnd len="med" w="med" type="none"/>
            </a:ln>
          </p:spPr>
        </p:cxnSp>
        <p:cxnSp>
          <p:nvCxnSpPr>
            <p:cNvPr id="9093" name="Google Shape;9093;p70"/>
            <p:cNvCxnSpPr/>
            <p:nvPr/>
          </p:nvCxnSpPr>
          <p:spPr>
            <a:xfrm rot="10800000">
              <a:off x="7467500" y="2943528"/>
              <a:ext cx="1284300" cy="0"/>
            </a:xfrm>
            <a:prstGeom prst="straightConnector1">
              <a:avLst/>
            </a:prstGeom>
            <a:noFill/>
            <a:ln cap="flat" cmpd="sng" w="19050">
              <a:solidFill>
                <a:srgbClr val="5F7D95"/>
              </a:solidFill>
              <a:prstDash val="solid"/>
              <a:round/>
              <a:headEnd len="med" w="med" type="oval"/>
              <a:tailEnd len="med" w="med" type="none"/>
            </a:ln>
          </p:spPr>
        </p:cxnSp>
        <p:cxnSp>
          <p:nvCxnSpPr>
            <p:cNvPr id="9094" name="Google Shape;9094;p70"/>
            <p:cNvCxnSpPr/>
            <p:nvPr/>
          </p:nvCxnSpPr>
          <p:spPr>
            <a:xfrm>
              <a:off x="5787288" y="3630350"/>
              <a:ext cx="922800" cy="0"/>
            </a:xfrm>
            <a:prstGeom prst="straightConnector1">
              <a:avLst/>
            </a:prstGeom>
            <a:noFill/>
            <a:ln cap="flat" cmpd="sng" w="19050">
              <a:solidFill>
                <a:srgbClr val="435D74"/>
              </a:solidFill>
              <a:prstDash val="solid"/>
              <a:round/>
              <a:headEnd len="med" w="med" type="oval"/>
              <a:tailEnd len="med" w="med" type="none"/>
            </a:ln>
          </p:spPr>
        </p:cxnSp>
        <p:sp>
          <p:nvSpPr>
            <p:cNvPr id="9095" name="Google Shape;9095;p70"/>
            <p:cNvSpPr/>
            <p:nvPr/>
          </p:nvSpPr>
          <p:spPr>
            <a:xfrm>
              <a:off x="6601902" y="3690575"/>
              <a:ext cx="566400" cy="424800"/>
            </a:xfrm>
            <a:prstGeom prst="downArrow">
              <a:avLst>
                <a:gd fmla="val 50000" name="adj1"/>
                <a:gd fmla="val 50000" name="adj2"/>
              </a:avLst>
            </a:pr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096" name="Google Shape;9096;p70"/>
          <p:cNvGrpSpPr/>
          <p:nvPr/>
        </p:nvGrpSpPr>
        <p:grpSpPr>
          <a:xfrm>
            <a:off x="7136183" y="1179201"/>
            <a:ext cx="1304650" cy="1124856"/>
            <a:chOff x="7287122" y="1165658"/>
            <a:chExt cx="1219413" cy="1051365"/>
          </a:xfrm>
        </p:grpSpPr>
        <p:grpSp>
          <p:nvGrpSpPr>
            <p:cNvPr id="9097" name="Google Shape;9097;p70"/>
            <p:cNvGrpSpPr/>
            <p:nvPr/>
          </p:nvGrpSpPr>
          <p:grpSpPr>
            <a:xfrm>
              <a:off x="7287122" y="1969723"/>
              <a:ext cx="1219413" cy="247300"/>
              <a:chOff x="7287122" y="1969723"/>
              <a:chExt cx="1219413" cy="247300"/>
            </a:xfrm>
          </p:grpSpPr>
          <p:sp>
            <p:nvSpPr>
              <p:cNvPr id="9098" name="Google Shape;9098;p70"/>
              <p:cNvSpPr/>
              <p:nvPr/>
            </p:nvSpPr>
            <p:spPr>
              <a:xfrm flipH="1">
                <a:off x="8366247" y="1969723"/>
                <a:ext cx="140288" cy="247300"/>
              </a:xfrm>
              <a:custGeom>
                <a:rect b="b" l="l" r="r" t="t"/>
                <a:pathLst>
                  <a:path extrusionOk="0" h="26428" w="14992">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099" name="Google Shape;9099;p70"/>
              <p:cNvGrpSpPr/>
              <p:nvPr/>
            </p:nvGrpSpPr>
            <p:grpSpPr>
              <a:xfrm>
                <a:off x="7287122" y="2063892"/>
                <a:ext cx="1151753" cy="73428"/>
                <a:chOff x="7287122" y="2063892"/>
                <a:chExt cx="1151753" cy="73428"/>
              </a:xfrm>
            </p:grpSpPr>
            <p:sp>
              <p:nvSpPr>
                <p:cNvPr id="9100" name="Google Shape;9100;p70"/>
                <p:cNvSpPr/>
                <p:nvPr/>
              </p:nvSpPr>
              <p:spPr>
                <a:xfrm flipH="1">
                  <a:off x="7287122" y="2063892"/>
                  <a:ext cx="507103" cy="73428"/>
                </a:xfrm>
                <a:custGeom>
                  <a:rect b="b" l="l" r="r" t="t"/>
                  <a:pathLst>
                    <a:path extrusionOk="0" h="7847" w="35124">
                      <a:moveTo>
                        <a:pt x="0" y="1"/>
                      </a:moveTo>
                      <a:lnTo>
                        <a:pt x="0" y="7847"/>
                      </a:lnTo>
                      <a:lnTo>
                        <a:pt x="35123" y="7847"/>
                      </a:lnTo>
                      <a:lnTo>
                        <a:pt x="3512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1" name="Google Shape;9101;p70"/>
                <p:cNvCxnSpPr/>
                <p:nvPr/>
              </p:nvCxnSpPr>
              <p:spPr>
                <a:xfrm rot="10800000">
                  <a:off x="7818475" y="2100600"/>
                  <a:ext cx="620400" cy="0"/>
                </a:xfrm>
                <a:prstGeom prst="straightConnector1">
                  <a:avLst/>
                </a:prstGeom>
                <a:noFill/>
                <a:ln cap="flat" cmpd="sng" w="9525">
                  <a:solidFill>
                    <a:srgbClr val="CFD9E0"/>
                  </a:solidFill>
                  <a:prstDash val="solid"/>
                  <a:round/>
                  <a:headEnd len="med" w="med" type="none"/>
                  <a:tailEnd len="med" w="med" type="oval"/>
                </a:ln>
              </p:spPr>
            </p:cxnSp>
          </p:grpSp>
        </p:grpSp>
        <p:grpSp>
          <p:nvGrpSpPr>
            <p:cNvPr id="9102" name="Google Shape;9102;p70"/>
            <p:cNvGrpSpPr/>
            <p:nvPr/>
          </p:nvGrpSpPr>
          <p:grpSpPr>
            <a:xfrm>
              <a:off x="7287122" y="1712201"/>
              <a:ext cx="1219403" cy="246767"/>
              <a:chOff x="7287122" y="1712201"/>
              <a:chExt cx="1219403" cy="246767"/>
            </a:xfrm>
          </p:grpSpPr>
          <p:sp>
            <p:nvSpPr>
              <p:cNvPr id="9103" name="Google Shape;9103;p70"/>
              <p:cNvSpPr/>
              <p:nvPr/>
            </p:nvSpPr>
            <p:spPr>
              <a:xfrm flipH="1">
                <a:off x="8226249" y="1712201"/>
                <a:ext cx="280276" cy="246767"/>
              </a:xfrm>
              <a:custGeom>
                <a:rect b="b" l="l" r="r" t="t"/>
                <a:pathLst>
                  <a:path extrusionOk="0" h="26371" w="29952">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4" name="Google Shape;9104;p70"/>
              <p:cNvGrpSpPr/>
              <p:nvPr/>
            </p:nvGrpSpPr>
            <p:grpSpPr>
              <a:xfrm>
                <a:off x="7287122" y="1842861"/>
                <a:ext cx="1005303" cy="73419"/>
                <a:chOff x="7287122" y="1842861"/>
                <a:chExt cx="1005303" cy="73419"/>
              </a:xfrm>
            </p:grpSpPr>
            <p:sp>
              <p:nvSpPr>
                <p:cNvPr id="9105" name="Google Shape;9105;p70"/>
                <p:cNvSpPr/>
                <p:nvPr/>
              </p:nvSpPr>
              <p:spPr>
                <a:xfrm flipH="1">
                  <a:off x="7287122" y="1842861"/>
                  <a:ext cx="507103" cy="73419"/>
                </a:xfrm>
                <a:custGeom>
                  <a:rect b="b" l="l" r="r" t="t"/>
                  <a:pathLst>
                    <a:path extrusionOk="0" h="7846" w="35124">
                      <a:moveTo>
                        <a:pt x="0" y="1"/>
                      </a:moveTo>
                      <a:lnTo>
                        <a:pt x="0" y="7845"/>
                      </a:lnTo>
                      <a:lnTo>
                        <a:pt x="35123" y="7845"/>
                      </a:lnTo>
                      <a:lnTo>
                        <a:pt x="35123"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06" name="Google Shape;9106;p70"/>
                <p:cNvCxnSpPr/>
                <p:nvPr/>
              </p:nvCxnSpPr>
              <p:spPr>
                <a:xfrm rot="10800000">
                  <a:off x="7818425" y="1879575"/>
                  <a:ext cx="474000" cy="0"/>
                </a:xfrm>
                <a:prstGeom prst="straightConnector1">
                  <a:avLst/>
                </a:prstGeom>
                <a:noFill/>
                <a:ln cap="flat" cmpd="sng" w="9525">
                  <a:solidFill>
                    <a:srgbClr val="A5B7C6"/>
                  </a:solidFill>
                  <a:prstDash val="solid"/>
                  <a:round/>
                  <a:headEnd len="med" w="med" type="none"/>
                  <a:tailEnd len="med" w="med" type="oval"/>
                </a:ln>
              </p:spPr>
            </p:cxnSp>
          </p:grpSp>
        </p:grpSp>
        <p:grpSp>
          <p:nvGrpSpPr>
            <p:cNvPr id="9107" name="Google Shape;9107;p70"/>
            <p:cNvGrpSpPr/>
            <p:nvPr/>
          </p:nvGrpSpPr>
          <p:grpSpPr>
            <a:xfrm>
              <a:off x="7287122" y="1447520"/>
              <a:ext cx="1219403" cy="286667"/>
              <a:chOff x="7287122" y="1447520"/>
              <a:chExt cx="1219403" cy="286667"/>
            </a:xfrm>
          </p:grpSpPr>
          <p:sp>
            <p:nvSpPr>
              <p:cNvPr id="9108" name="Google Shape;9108;p70"/>
              <p:cNvSpPr/>
              <p:nvPr/>
            </p:nvSpPr>
            <p:spPr>
              <a:xfrm flipH="1">
                <a:off x="8087665" y="1447520"/>
                <a:ext cx="418860" cy="286667"/>
              </a:xfrm>
              <a:custGeom>
                <a:rect b="b" l="l" r="r" t="t"/>
                <a:pathLst>
                  <a:path extrusionOk="0" h="30635" w="44762">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09" name="Google Shape;9109;p70"/>
              <p:cNvGrpSpPr/>
              <p:nvPr/>
            </p:nvGrpSpPr>
            <p:grpSpPr>
              <a:xfrm>
                <a:off x="7287122" y="1581977"/>
                <a:ext cx="852803" cy="73428"/>
                <a:chOff x="7287122" y="1581977"/>
                <a:chExt cx="852803" cy="73428"/>
              </a:xfrm>
            </p:grpSpPr>
            <p:sp>
              <p:nvSpPr>
                <p:cNvPr id="9110" name="Google Shape;9110;p70"/>
                <p:cNvSpPr/>
                <p:nvPr/>
              </p:nvSpPr>
              <p:spPr>
                <a:xfrm flipH="1">
                  <a:off x="7287122" y="1581977"/>
                  <a:ext cx="507103" cy="73428"/>
                </a:xfrm>
                <a:custGeom>
                  <a:rect b="b" l="l" r="r" t="t"/>
                  <a:pathLst>
                    <a:path extrusionOk="0" h="7847" w="35124">
                      <a:moveTo>
                        <a:pt x="0" y="1"/>
                      </a:moveTo>
                      <a:lnTo>
                        <a:pt x="0" y="7847"/>
                      </a:lnTo>
                      <a:lnTo>
                        <a:pt x="35123" y="7847"/>
                      </a:lnTo>
                      <a:lnTo>
                        <a:pt x="3512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1" name="Google Shape;9111;p70"/>
                <p:cNvCxnSpPr/>
                <p:nvPr/>
              </p:nvCxnSpPr>
              <p:spPr>
                <a:xfrm rot="10800000">
                  <a:off x="7818325" y="1618700"/>
                  <a:ext cx="321600" cy="0"/>
                </a:xfrm>
                <a:prstGeom prst="straightConnector1">
                  <a:avLst/>
                </a:prstGeom>
                <a:noFill/>
                <a:ln cap="flat" cmpd="sng" w="9525">
                  <a:solidFill>
                    <a:srgbClr val="869FB2"/>
                  </a:solidFill>
                  <a:prstDash val="solid"/>
                  <a:round/>
                  <a:headEnd len="med" w="med" type="none"/>
                  <a:tailEnd len="med" w="med" type="oval"/>
                </a:ln>
              </p:spPr>
            </p:cxnSp>
          </p:grpSp>
        </p:grpSp>
        <p:grpSp>
          <p:nvGrpSpPr>
            <p:cNvPr id="9112" name="Google Shape;9112;p70"/>
            <p:cNvGrpSpPr/>
            <p:nvPr/>
          </p:nvGrpSpPr>
          <p:grpSpPr>
            <a:xfrm>
              <a:off x="7287122" y="1165658"/>
              <a:ext cx="1219403" cy="344253"/>
              <a:chOff x="7287122" y="1165658"/>
              <a:chExt cx="1219403" cy="344253"/>
            </a:xfrm>
          </p:grpSpPr>
          <p:sp>
            <p:nvSpPr>
              <p:cNvPr id="9113" name="Google Shape;9113;p70"/>
              <p:cNvSpPr/>
              <p:nvPr/>
            </p:nvSpPr>
            <p:spPr>
              <a:xfrm flipH="1">
                <a:off x="7919557" y="1165658"/>
                <a:ext cx="586968" cy="344253"/>
              </a:xfrm>
              <a:custGeom>
                <a:rect b="b" l="l" r="r" t="t"/>
                <a:pathLst>
                  <a:path extrusionOk="0" h="36789" w="62727">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14" name="Google Shape;9114;p70"/>
              <p:cNvGrpSpPr/>
              <p:nvPr/>
            </p:nvGrpSpPr>
            <p:grpSpPr>
              <a:xfrm>
                <a:off x="7287122" y="1341025"/>
                <a:ext cx="695703" cy="73419"/>
                <a:chOff x="7287122" y="1341025"/>
                <a:chExt cx="695703" cy="73419"/>
              </a:xfrm>
            </p:grpSpPr>
            <p:sp>
              <p:nvSpPr>
                <p:cNvPr id="9115" name="Google Shape;9115;p70"/>
                <p:cNvSpPr/>
                <p:nvPr/>
              </p:nvSpPr>
              <p:spPr>
                <a:xfrm flipH="1">
                  <a:off x="7287122" y="1341025"/>
                  <a:ext cx="507103" cy="73419"/>
                </a:xfrm>
                <a:custGeom>
                  <a:rect b="b" l="l" r="r" t="t"/>
                  <a:pathLst>
                    <a:path extrusionOk="0" h="7846" w="35124">
                      <a:moveTo>
                        <a:pt x="0" y="1"/>
                      </a:moveTo>
                      <a:lnTo>
                        <a:pt x="0" y="7845"/>
                      </a:lnTo>
                      <a:lnTo>
                        <a:pt x="35123" y="7845"/>
                      </a:lnTo>
                      <a:lnTo>
                        <a:pt x="35123"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16" name="Google Shape;9116;p70"/>
                <p:cNvCxnSpPr/>
                <p:nvPr/>
              </p:nvCxnSpPr>
              <p:spPr>
                <a:xfrm rot="10800000">
                  <a:off x="7818425" y="1377750"/>
                  <a:ext cx="164400" cy="0"/>
                </a:xfrm>
                <a:prstGeom prst="straightConnector1">
                  <a:avLst/>
                </a:prstGeom>
                <a:noFill/>
                <a:ln cap="flat" cmpd="sng" w="9525">
                  <a:solidFill>
                    <a:srgbClr val="869FB1"/>
                  </a:solidFill>
                  <a:prstDash val="solid"/>
                  <a:round/>
                  <a:headEnd len="med" w="med" type="none"/>
                  <a:tailEnd len="med" w="med" type="oval"/>
                </a:ln>
              </p:spPr>
            </p:cxnSp>
          </p:grpSp>
        </p:grpSp>
      </p:grpSp>
      <p:grpSp>
        <p:nvGrpSpPr>
          <p:cNvPr id="9117" name="Google Shape;9117;p70"/>
          <p:cNvGrpSpPr/>
          <p:nvPr/>
        </p:nvGrpSpPr>
        <p:grpSpPr>
          <a:xfrm>
            <a:off x="5802676" y="1185224"/>
            <a:ext cx="1397729" cy="1098540"/>
            <a:chOff x="5900602" y="1193063"/>
            <a:chExt cx="1299851" cy="1021707"/>
          </a:xfrm>
        </p:grpSpPr>
        <p:grpSp>
          <p:nvGrpSpPr>
            <p:cNvPr id="9118" name="Google Shape;9118;p70"/>
            <p:cNvGrpSpPr/>
            <p:nvPr/>
          </p:nvGrpSpPr>
          <p:grpSpPr>
            <a:xfrm>
              <a:off x="6520337" y="1193063"/>
              <a:ext cx="341815" cy="799959"/>
              <a:chOff x="6520337" y="1193063"/>
              <a:chExt cx="341815" cy="799959"/>
            </a:xfrm>
          </p:grpSpPr>
          <p:grpSp>
            <p:nvGrpSpPr>
              <p:cNvPr id="9119" name="Google Shape;9119;p70"/>
              <p:cNvGrpSpPr/>
              <p:nvPr/>
            </p:nvGrpSpPr>
            <p:grpSpPr>
              <a:xfrm>
                <a:off x="6520337" y="1589527"/>
                <a:ext cx="213950" cy="403494"/>
                <a:chOff x="6520337" y="1589527"/>
                <a:chExt cx="213950" cy="403494"/>
              </a:xfrm>
            </p:grpSpPr>
            <p:sp>
              <p:nvSpPr>
                <p:cNvPr id="9120" name="Google Shape;9120;p70"/>
                <p:cNvSpPr/>
                <p:nvPr/>
              </p:nvSpPr>
              <p:spPr>
                <a:xfrm rot="-5400000">
                  <a:off x="6522864" y="1587001"/>
                  <a:ext cx="208853" cy="213906"/>
                </a:xfrm>
                <a:custGeom>
                  <a:rect b="b" l="l" r="r" t="t"/>
                  <a:pathLst>
                    <a:path extrusionOk="0" h="24594" w="24013">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70"/>
                <p:cNvSpPr/>
                <p:nvPr/>
              </p:nvSpPr>
              <p:spPr>
                <a:xfrm rot="-5400000">
                  <a:off x="6529204" y="1787939"/>
                  <a:ext cx="196250" cy="213915"/>
                </a:xfrm>
                <a:custGeom>
                  <a:rect b="b" l="l" r="r" t="t"/>
                  <a:pathLst>
                    <a:path extrusionOk="0" h="24595" w="22564">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2" name="Google Shape;9122;p70"/>
              <p:cNvGrpSpPr/>
              <p:nvPr/>
            </p:nvGrpSpPr>
            <p:grpSpPr>
              <a:xfrm>
                <a:off x="6577204" y="1193063"/>
                <a:ext cx="284947" cy="464512"/>
                <a:chOff x="6577204" y="1193063"/>
                <a:chExt cx="284947" cy="464512"/>
              </a:xfrm>
            </p:grpSpPr>
            <p:sp>
              <p:nvSpPr>
                <p:cNvPr id="9123" name="Google Shape;9123;p70"/>
                <p:cNvSpPr/>
                <p:nvPr/>
              </p:nvSpPr>
              <p:spPr>
                <a:xfrm>
                  <a:off x="6577204" y="1193063"/>
                  <a:ext cx="284947" cy="63648"/>
                </a:xfrm>
                <a:custGeom>
                  <a:rect b="b" l="l" r="r" t="t"/>
                  <a:pathLst>
                    <a:path extrusionOk="0" h="7318" w="32762">
                      <a:moveTo>
                        <a:pt x="0" y="1"/>
                      </a:moveTo>
                      <a:lnTo>
                        <a:pt x="0" y="7318"/>
                      </a:lnTo>
                      <a:lnTo>
                        <a:pt x="32762" y="7318"/>
                      </a:lnTo>
                      <a:lnTo>
                        <a:pt x="3276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24" name="Google Shape;9124;p70"/>
                <p:cNvCxnSpPr/>
                <p:nvPr/>
              </p:nvCxnSpPr>
              <p:spPr>
                <a:xfrm rot="10800000">
                  <a:off x="6677825" y="1279575"/>
                  <a:ext cx="0" cy="378000"/>
                </a:xfrm>
                <a:prstGeom prst="straightConnector1">
                  <a:avLst/>
                </a:prstGeom>
                <a:noFill/>
                <a:ln cap="flat" cmpd="sng" w="9525">
                  <a:solidFill>
                    <a:srgbClr val="A5B7C6"/>
                  </a:solidFill>
                  <a:prstDash val="solid"/>
                  <a:round/>
                  <a:headEnd len="med" w="med" type="none"/>
                  <a:tailEnd len="med" w="med" type="oval"/>
                </a:ln>
              </p:spPr>
            </p:cxnSp>
          </p:grpSp>
        </p:grpSp>
        <p:grpSp>
          <p:nvGrpSpPr>
            <p:cNvPr id="9125" name="Google Shape;9125;p70"/>
            <p:cNvGrpSpPr/>
            <p:nvPr/>
          </p:nvGrpSpPr>
          <p:grpSpPr>
            <a:xfrm>
              <a:off x="6238903" y="1193063"/>
              <a:ext cx="300475" cy="900152"/>
              <a:chOff x="6238903" y="1193063"/>
              <a:chExt cx="300475" cy="900152"/>
            </a:xfrm>
          </p:grpSpPr>
          <p:grpSp>
            <p:nvGrpSpPr>
              <p:cNvPr id="9126" name="Google Shape;9126;p70"/>
              <p:cNvGrpSpPr/>
              <p:nvPr/>
            </p:nvGrpSpPr>
            <p:grpSpPr>
              <a:xfrm>
                <a:off x="6290865" y="1489315"/>
                <a:ext cx="248514" cy="603900"/>
                <a:chOff x="6290865" y="1489315"/>
                <a:chExt cx="248514" cy="603900"/>
              </a:xfrm>
            </p:grpSpPr>
            <p:sp>
              <p:nvSpPr>
                <p:cNvPr id="9127" name="Google Shape;9127;p70"/>
                <p:cNvSpPr/>
                <p:nvPr/>
              </p:nvSpPr>
              <p:spPr>
                <a:xfrm rot="-5400000">
                  <a:off x="6260589" y="1519591"/>
                  <a:ext cx="309066" cy="248514"/>
                </a:xfrm>
                <a:custGeom>
                  <a:rect b="b" l="l" r="r" t="t"/>
                  <a:pathLst>
                    <a:path extrusionOk="0" h="28573" w="35535">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70"/>
                <p:cNvSpPr/>
                <p:nvPr/>
              </p:nvSpPr>
              <p:spPr>
                <a:xfrm rot="-5400000">
                  <a:off x="6266916" y="1820752"/>
                  <a:ext cx="296437" cy="248488"/>
                </a:xfrm>
                <a:custGeom>
                  <a:rect b="b" l="l" r="r" t="t"/>
                  <a:pathLst>
                    <a:path extrusionOk="0" h="28570" w="34083">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29" name="Google Shape;9129;p70"/>
              <p:cNvGrpSpPr/>
              <p:nvPr/>
            </p:nvGrpSpPr>
            <p:grpSpPr>
              <a:xfrm>
                <a:off x="6238903" y="1193063"/>
                <a:ext cx="284947" cy="333087"/>
                <a:chOff x="6238903" y="1193063"/>
                <a:chExt cx="284947" cy="333087"/>
              </a:xfrm>
            </p:grpSpPr>
            <p:sp>
              <p:nvSpPr>
                <p:cNvPr id="9130" name="Google Shape;9130;p70"/>
                <p:cNvSpPr/>
                <p:nvPr/>
              </p:nvSpPr>
              <p:spPr>
                <a:xfrm>
                  <a:off x="6238903" y="1193063"/>
                  <a:ext cx="284947" cy="63648"/>
                </a:xfrm>
                <a:custGeom>
                  <a:rect b="b" l="l" r="r" t="t"/>
                  <a:pathLst>
                    <a:path extrusionOk="0" h="7318" w="32762">
                      <a:moveTo>
                        <a:pt x="0" y="0"/>
                      </a:moveTo>
                      <a:lnTo>
                        <a:pt x="0" y="7317"/>
                      </a:lnTo>
                      <a:lnTo>
                        <a:pt x="32762" y="7317"/>
                      </a:lnTo>
                      <a:lnTo>
                        <a:pt x="3276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1" name="Google Shape;9131;p70"/>
                <p:cNvCxnSpPr/>
                <p:nvPr/>
              </p:nvCxnSpPr>
              <p:spPr>
                <a:xfrm rot="10800000">
                  <a:off x="6431250" y="1279250"/>
                  <a:ext cx="0" cy="246900"/>
                </a:xfrm>
                <a:prstGeom prst="straightConnector1">
                  <a:avLst/>
                </a:prstGeom>
                <a:noFill/>
                <a:ln cap="flat" cmpd="sng" w="9525">
                  <a:solidFill>
                    <a:srgbClr val="869FB2"/>
                  </a:solidFill>
                  <a:prstDash val="solid"/>
                  <a:round/>
                  <a:headEnd len="med" w="med" type="none"/>
                  <a:tailEnd len="med" w="med" type="oval"/>
                </a:ln>
              </p:spPr>
            </p:cxnSp>
          </p:grpSp>
        </p:grpSp>
        <p:grpSp>
          <p:nvGrpSpPr>
            <p:cNvPr id="9132" name="Google Shape;9132;p70"/>
            <p:cNvGrpSpPr/>
            <p:nvPr/>
          </p:nvGrpSpPr>
          <p:grpSpPr>
            <a:xfrm>
              <a:off x="5900602" y="1193063"/>
              <a:ext cx="444345" cy="1021707"/>
              <a:chOff x="5900602" y="1193063"/>
              <a:chExt cx="444345" cy="1021707"/>
            </a:xfrm>
          </p:grpSpPr>
          <p:grpSp>
            <p:nvGrpSpPr>
              <p:cNvPr id="9133" name="Google Shape;9133;p70"/>
              <p:cNvGrpSpPr/>
              <p:nvPr/>
            </p:nvGrpSpPr>
            <p:grpSpPr>
              <a:xfrm>
                <a:off x="6046501" y="1367785"/>
                <a:ext cx="298446" cy="846986"/>
                <a:chOff x="6046501" y="1367785"/>
                <a:chExt cx="298446" cy="846986"/>
              </a:xfrm>
            </p:grpSpPr>
            <p:sp>
              <p:nvSpPr>
                <p:cNvPr id="9134" name="Google Shape;9134;p70"/>
                <p:cNvSpPr/>
                <p:nvPr/>
              </p:nvSpPr>
              <p:spPr>
                <a:xfrm rot="-5400000">
                  <a:off x="5980418" y="1433868"/>
                  <a:ext cx="430613" cy="298446"/>
                </a:xfrm>
                <a:custGeom>
                  <a:rect b="b" l="l" r="r" t="t"/>
                  <a:pathLst>
                    <a:path extrusionOk="0" h="34314" w="4951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70"/>
                <p:cNvSpPr/>
                <p:nvPr/>
              </p:nvSpPr>
              <p:spPr>
                <a:xfrm rot="-5400000">
                  <a:off x="5986745" y="1856568"/>
                  <a:ext cx="417984" cy="298420"/>
                </a:xfrm>
                <a:custGeom>
                  <a:rect b="b" l="l" r="r" t="t"/>
                  <a:pathLst>
                    <a:path extrusionOk="0" h="34311" w="48058">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36" name="Google Shape;9136;p70"/>
              <p:cNvGrpSpPr/>
              <p:nvPr/>
            </p:nvGrpSpPr>
            <p:grpSpPr>
              <a:xfrm>
                <a:off x="5900602" y="1193063"/>
                <a:ext cx="284947" cy="182312"/>
                <a:chOff x="5900602" y="1193063"/>
                <a:chExt cx="284947" cy="182312"/>
              </a:xfrm>
            </p:grpSpPr>
            <p:sp>
              <p:nvSpPr>
                <p:cNvPr id="9137" name="Google Shape;9137;p70"/>
                <p:cNvSpPr/>
                <p:nvPr/>
              </p:nvSpPr>
              <p:spPr>
                <a:xfrm>
                  <a:off x="5900602" y="1193063"/>
                  <a:ext cx="284947" cy="63648"/>
                </a:xfrm>
                <a:custGeom>
                  <a:rect b="b" l="l" r="r" t="t"/>
                  <a:pathLst>
                    <a:path extrusionOk="0" h="7318" w="32762">
                      <a:moveTo>
                        <a:pt x="0" y="0"/>
                      </a:moveTo>
                      <a:lnTo>
                        <a:pt x="0" y="7318"/>
                      </a:lnTo>
                      <a:lnTo>
                        <a:pt x="32762" y="7318"/>
                      </a:lnTo>
                      <a:lnTo>
                        <a:pt x="32762"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38" name="Google Shape;9138;p70"/>
                <p:cNvCxnSpPr/>
                <p:nvPr/>
              </p:nvCxnSpPr>
              <p:spPr>
                <a:xfrm rot="10800000">
                  <a:off x="6156950" y="1279675"/>
                  <a:ext cx="0" cy="95700"/>
                </a:xfrm>
                <a:prstGeom prst="straightConnector1">
                  <a:avLst/>
                </a:prstGeom>
                <a:noFill/>
                <a:ln cap="flat" cmpd="sng" w="9525">
                  <a:solidFill>
                    <a:srgbClr val="657E93"/>
                  </a:solidFill>
                  <a:prstDash val="solid"/>
                  <a:round/>
                  <a:headEnd len="med" w="med" type="none"/>
                  <a:tailEnd len="med" w="med" type="oval"/>
                </a:ln>
              </p:spPr>
            </p:cxnSp>
          </p:grpSp>
        </p:grpSp>
        <p:grpSp>
          <p:nvGrpSpPr>
            <p:cNvPr id="9139" name="Google Shape;9139;p70"/>
            <p:cNvGrpSpPr/>
            <p:nvPr/>
          </p:nvGrpSpPr>
          <p:grpSpPr>
            <a:xfrm>
              <a:off x="6738300" y="1193063"/>
              <a:ext cx="462153" cy="707634"/>
              <a:chOff x="6738300" y="1193063"/>
              <a:chExt cx="462153" cy="707634"/>
            </a:xfrm>
          </p:grpSpPr>
          <p:grpSp>
            <p:nvGrpSpPr>
              <p:cNvPr id="9140" name="Google Shape;9140;p70"/>
              <p:cNvGrpSpPr/>
              <p:nvPr/>
            </p:nvGrpSpPr>
            <p:grpSpPr>
              <a:xfrm>
                <a:off x="6915505" y="1193063"/>
                <a:ext cx="284947" cy="597387"/>
                <a:chOff x="6915505" y="1193063"/>
                <a:chExt cx="284947" cy="597387"/>
              </a:xfrm>
            </p:grpSpPr>
            <p:sp>
              <p:nvSpPr>
                <p:cNvPr id="9141" name="Google Shape;9141;p70"/>
                <p:cNvSpPr/>
                <p:nvPr/>
              </p:nvSpPr>
              <p:spPr>
                <a:xfrm>
                  <a:off x="6915505" y="1193063"/>
                  <a:ext cx="284947" cy="63648"/>
                </a:xfrm>
                <a:custGeom>
                  <a:rect b="b" l="l" r="r" t="t"/>
                  <a:pathLst>
                    <a:path extrusionOk="0" h="7318" w="32762">
                      <a:moveTo>
                        <a:pt x="0" y="1"/>
                      </a:moveTo>
                      <a:lnTo>
                        <a:pt x="0" y="7318"/>
                      </a:lnTo>
                      <a:lnTo>
                        <a:pt x="32762" y="7318"/>
                      </a:lnTo>
                      <a:lnTo>
                        <a:pt x="32762" y="1"/>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cxnSp>
              <p:nvCxnSpPr>
                <p:cNvPr id="9142" name="Google Shape;9142;p70"/>
                <p:cNvCxnSpPr/>
                <p:nvPr/>
              </p:nvCxnSpPr>
              <p:spPr>
                <a:xfrm rot="10800000">
                  <a:off x="6938275" y="1279850"/>
                  <a:ext cx="0" cy="510600"/>
                </a:xfrm>
                <a:prstGeom prst="straightConnector1">
                  <a:avLst/>
                </a:prstGeom>
                <a:noFill/>
                <a:ln cap="flat" cmpd="sng" w="9525">
                  <a:solidFill>
                    <a:srgbClr val="E3E7EA"/>
                  </a:solidFill>
                  <a:prstDash val="solid"/>
                  <a:round/>
                  <a:headEnd len="med" w="med" type="none"/>
                  <a:tailEnd len="med" w="med" type="oval"/>
                </a:ln>
              </p:spPr>
            </p:cxnSp>
          </p:grpSp>
          <p:grpSp>
            <p:nvGrpSpPr>
              <p:cNvPr id="9143" name="Google Shape;9143;p70"/>
              <p:cNvGrpSpPr/>
              <p:nvPr/>
            </p:nvGrpSpPr>
            <p:grpSpPr>
              <a:xfrm>
                <a:off x="6738300" y="1684725"/>
                <a:ext cx="230066" cy="215971"/>
                <a:chOff x="6738300" y="1684725"/>
                <a:chExt cx="230066" cy="215971"/>
              </a:xfrm>
            </p:grpSpPr>
            <p:sp>
              <p:nvSpPr>
                <p:cNvPr id="9144" name="Google Shape;9144;p70"/>
                <p:cNvSpPr/>
                <p:nvPr/>
              </p:nvSpPr>
              <p:spPr>
                <a:xfrm rot="-5400000">
                  <a:off x="6799187" y="1731518"/>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70"/>
                <p:cNvSpPr/>
                <p:nvPr/>
              </p:nvSpPr>
              <p:spPr>
                <a:xfrm flipH="1" rot="-5400000">
                  <a:off x="6799182" y="1623843"/>
                  <a:ext cx="108296" cy="230061"/>
                </a:xfrm>
                <a:custGeom>
                  <a:rect b="b" l="l" r="r" t="t"/>
                  <a:pathLst>
                    <a:path extrusionOk="0" h="23215" w="10928">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9149" name="Shape 9149"/>
        <p:cNvGrpSpPr/>
        <p:nvPr/>
      </p:nvGrpSpPr>
      <p:grpSpPr>
        <a:xfrm>
          <a:off x="0" y="0"/>
          <a:ext cx="0" cy="0"/>
          <a:chOff x="0" y="0"/>
          <a:chExt cx="0" cy="0"/>
        </a:xfrm>
      </p:grpSpPr>
      <p:sp>
        <p:nvSpPr>
          <p:cNvPr id="9150" name="Google Shape;9150;p71"/>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9151" name="Google Shape;9151;p71"/>
          <p:cNvSpPr txBox="1"/>
          <p:nvPr>
            <p:ph idx="4294967295" type="body"/>
          </p:nvPr>
        </p:nvSpPr>
        <p:spPr>
          <a:xfrm>
            <a:off x="828875" y="1610275"/>
            <a:ext cx="7525800" cy="482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keeping the quality.</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indent="0" lvl="0" marL="0" rtl="0" algn="ctr">
              <a:spcBef>
                <a:spcPts val="0"/>
              </a:spcBef>
              <a:spcAft>
                <a:spcPts val="0"/>
              </a:spcAft>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9152" name="Google Shape;9152;p71"/>
          <p:cNvGrpSpPr/>
          <p:nvPr/>
        </p:nvGrpSpPr>
        <p:grpSpPr>
          <a:xfrm>
            <a:off x="839307" y="2318098"/>
            <a:ext cx="387992" cy="329326"/>
            <a:chOff x="839307" y="2318098"/>
            <a:chExt cx="387992" cy="329326"/>
          </a:xfrm>
        </p:grpSpPr>
        <p:sp>
          <p:nvSpPr>
            <p:cNvPr id="9153" name="Google Shape;9153;p71"/>
            <p:cNvSpPr/>
            <p:nvPr/>
          </p:nvSpPr>
          <p:spPr>
            <a:xfrm>
              <a:off x="963051" y="2318098"/>
              <a:ext cx="140532" cy="93872"/>
            </a:xfrm>
            <a:custGeom>
              <a:rect b="b" l="l" r="r" t="t"/>
              <a:pathLst>
                <a:path extrusionOk="0" h="3573" w="5349">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71"/>
            <p:cNvSpPr/>
            <p:nvPr/>
          </p:nvSpPr>
          <p:spPr>
            <a:xfrm>
              <a:off x="962867" y="2358741"/>
              <a:ext cx="31553" cy="53228"/>
            </a:xfrm>
            <a:custGeom>
              <a:rect b="b" l="l" r="r" t="t"/>
              <a:pathLst>
                <a:path extrusionOk="0" h="2026" w="1201">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71"/>
            <p:cNvSpPr/>
            <p:nvPr/>
          </p:nvSpPr>
          <p:spPr>
            <a:xfrm>
              <a:off x="1072397" y="2358741"/>
              <a:ext cx="31369" cy="53228"/>
            </a:xfrm>
            <a:custGeom>
              <a:rect b="b" l="l" r="r" t="t"/>
              <a:pathLst>
                <a:path extrusionOk="0" h="2026" w="1194">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71"/>
            <p:cNvSpPr/>
            <p:nvPr/>
          </p:nvSpPr>
          <p:spPr>
            <a:xfrm>
              <a:off x="839307" y="2378419"/>
              <a:ext cx="387992" cy="260623"/>
            </a:xfrm>
            <a:custGeom>
              <a:rect b="b" l="l" r="r" t="t"/>
              <a:pathLst>
                <a:path extrusionOk="0" h="9920" w="14768">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71"/>
            <p:cNvSpPr/>
            <p:nvPr/>
          </p:nvSpPr>
          <p:spPr>
            <a:xfrm>
              <a:off x="839307" y="2378235"/>
              <a:ext cx="65629" cy="260623"/>
            </a:xfrm>
            <a:custGeom>
              <a:rect b="b" l="l" r="r" t="t"/>
              <a:pathLst>
                <a:path extrusionOk="0" h="9920" w="2498">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71"/>
            <p:cNvSpPr/>
            <p:nvPr/>
          </p:nvSpPr>
          <p:spPr>
            <a:xfrm>
              <a:off x="893796" y="2369671"/>
              <a:ext cx="39199" cy="277753"/>
            </a:xfrm>
            <a:custGeom>
              <a:rect b="b" l="l" r="r" t="t"/>
              <a:pathLst>
                <a:path extrusionOk="0" h="10572" w="1492">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71"/>
            <p:cNvSpPr/>
            <p:nvPr/>
          </p:nvSpPr>
          <p:spPr>
            <a:xfrm>
              <a:off x="1133612" y="2369671"/>
              <a:ext cx="39199" cy="277753"/>
            </a:xfrm>
            <a:custGeom>
              <a:rect b="b" l="l" r="r" t="t"/>
              <a:pathLst>
                <a:path extrusionOk="0" h="10572" w="1492">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71"/>
            <p:cNvSpPr/>
            <p:nvPr/>
          </p:nvSpPr>
          <p:spPr>
            <a:xfrm>
              <a:off x="1021008" y="2540915"/>
              <a:ext cx="86752" cy="66864"/>
            </a:xfrm>
            <a:custGeom>
              <a:rect b="b" l="l" r="r" t="t"/>
              <a:pathLst>
                <a:path extrusionOk="0" h="2545" w="3302">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71"/>
            <p:cNvSpPr/>
            <p:nvPr/>
          </p:nvSpPr>
          <p:spPr>
            <a:xfrm>
              <a:off x="1041947" y="2430544"/>
              <a:ext cx="64368" cy="46502"/>
            </a:xfrm>
            <a:custGeom>
              <a:rect b="b" l="l" r="r" t="t"/>
              <a:pathLst>
                <a:path extrusionOk="0" h="1770" w="245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71"/>
            <p:cNvSpPr/>
            <p:nvPr/>
          </p:nvSpPr>
          <p:spPr>
            <a:xfrm>
              <a:off x="954486" y="2468718"/>
              <a:ext cx="72381" cy="78345"/>
            </a:xfrm>
            <a:custGeom>
              <a:rect b="b" l="l" r="r" t="t"/>
              <a:pathLst>
                <a:path extrusionOk="0" h="2982" w="2755">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63" name="Google Shape;9163;p71"/>
          <p:cNvGrpSpPr/>
          <p:nvPr/>
        </p:nvGrpSpPr>
        <p:grpSpPr>
          <a:xfrm>
            <a:off x="1414990" y="2289671"/>
            <a:ext cx="387073" cy="385996"/>
            <a:chOff x="1414990" y="2289671"/>
            <a:chExt cx="387073" cy="385996"/>
          </a:xfrm>
        </p:grpSpPr>
        <p:sp>
          <p:nvSpPr>
            <p:cNvPr id="9164" name="Google Shape;9164;p71"/>
            <p:cNvSpPr/>
            <p:nvPr/>
          </p:nvSpPr>
          <p:spPr>
            <a:xfrm>
              <a:off x="1511384" y="2485585"/>
              <a:ext cx="110082" cy="59428"/>
            </a:xfrm>
            <a:custGeom>
              <a:rect b="b" l="l" r="r" t="t"/>
              <a:pathLst>
                <a:path extrusionOk="0" h="2262" w="419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71"/>
            <p:cNvSpPr/>
            <p:nvPr/>
          </p:nvSpPr>
          <p:spPr>
            <a:xfrm>
              <a:off x="1414990" y="2289671"/>
              <a:ext cx="302712" cy="214515"/>
            </a:xfrm>
            <a:custGeom>
              <a:rect b="b" l="l" r="r" t="t"/>
              <a:pathLst>
                <a:path extrusionOk="0" h="8165" w="11522">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71"/>
            <p:cNvSpPr/>
            <p:nvPr/>
          </p:nvSpPr>
          <p:spPr>
            <a:xfrm>
              <a:off x="1490418" y="2536212"/>
              <a:ext cx="151829" cy="17366"/>
            </a:xfrm>
            <a:custGeom>
              <a:rect b="b" l="l" r="r" t="t"/>
              <a:pathLst>
                <a:path extrusionOk="0" h="661" w="5779">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71"/>
            <p:cNvSpPr/>
            <p:nvPr/>
          </p:nvSpPr>
          <p:spPr>
            <a:xfrm>
              <a:off x="1430465" y="2307168"/>
              <a:ext cx="271736" cy="158738"/>
            </a:xfrm>
            <a:custGeom>
              <a:rect b="b" l="l" r="r" t="t"/>
              <a:pathLst>
                <a:path extrusionOk="0" h="6042" w="10343">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71"/>
            <p:cNvSpPr/>
            <p:nvPr/>
          </p:nvSpPr>
          <p:spPr>
            <a:xfrm>
              <a:off x="1426471" y="2303149"/>
              <a:ext cx="279750" cy="166594"/>
            </a:xfrm>
            <a:custGeom>
              <a:rect b="b" l="l" r="r" t="t"/>
              <a:pathLst>
                <a:path extrusionOk="0" h="6341" w="10648">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71"/>
            <p:cNvSpPr/>
            <p:nvPr/>
          </p:nvSpPr>
          <p:spPr>
            <a:xfrm>
              <a:off x="1533610" y="2431096"/>
              <a:ext cx="249326" cy="198830"/>
            </a:xfrm>
            <a:custGeom>
              <a:rect b="b" l="l" r="r" t="t"/>
              <a:pathLst>
                <a:path extrusionOk="0" h="7568" w="949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71"/>
            <p:cNvSpPr/>
            <p:nvPr/>
          </p:nvSpPr>
          <p:spPr>
            <a:xfrm>
              <a:off x="1551660" y="2452771"/>
              <a:ext cx="213228" cy="146364"/>
            </a:xfrm>
            <a:custGeom>
              <a:rect b="b" l="l" r="r" t="t"/>
              <a:pathLst>
                <a:path extrusionOk="0" h="5571" w="8116">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71"/>
            <p:cNvSpPr/>
            <p:nvPr/>
          </p:nvSpPr>
          <p:spPr>
            <a:xfrm>
              <a:off x="1547824" y="2448935"/>
              <a:ext cx="220899" cy="154193"/>
            </a:xfrm>
            <a:custGeom>
              <a:rect b="b" l="l" r="r" t="t"/>
              <a:pathLst>
                <a:path extrusionOk="0" h="5869" w="8408">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71"/>
            <p:cNvSpPr/>
            <p:nvPr/>
          </p:nvSpPr>
          <p:spPr>
            <a:xfrm>
              <a:off x="1533794" y="2610038"/>
              <a:ext cx="249142" cy="23724"/>
            </a:xfrm>
            <a:custGeom>
              <a:rect b="b" l="l" r="r" t="t"/>
              <a:pathLst>
                <a:path extrusionOk="0" h="903" w="9483">
                  <a:moveTo>
                    <a:pt x="1" y="0"/>
                  </a:moveTo>
                  <a:lnTo>
                    <a:pt x="1" y="902"/>
                  </a:lnTo>
                  <a:lnTo>
                    <a:pt x="9482" y="902"/>
                  </a:lnTo>
                  <a:lnTo>
                    <a:pt x="9482" y="0"/>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71"/>
            <p:cNvSpPr/>
            <p:nvPr/>
          </p:nvSpPr>
          <p:spPr>
            <a:xfrm>
              <a:off x="1514300" y="2616790"/>
              <a:ext cx="287763" cy="26246"/>
            </a:xfrm>
            <a:custGeom>
              <a:rect b="b" l="l" r="r" t="t"/>
              <a:pathLst>
                <a:path extrusionOk="0" h="999" w="10953">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71"/>
            <p:cNvSpPr/>
            <p:nvPr/>
          </p:nvSpPr>
          <p:spPr>
            <a:xfrm>
              <a:off x="1490418" y="2536212"/>
              <a:ext cx="36125" cy="17366"/>
            </a:xfrm>
            <a:custGeom>
              <a:rect b="b" l="l" r="r" t="t"/>
              <a:pathLst>
                <a:path extrusionOk="0" h="661" w="1375">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71"/>
            <p:cNvSpPr/>
            <p:nvPr/>
          </p:nvSpPr>
          <p:spPr>
            <a:xfrm>
              <a:off x="1414990" y="2289671"/>
              <a:ext cx="35547" cy="214515"/>
            </a:xfrm>
            <a:custGeom>
              <a:rect b="b" l="l" r="r" t="t"/>
              <a:pathLst>
                <a:path extrusionOk="0" h="8165" w="1353">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71"/>
            <p:cNvSpPr/>
            <p:nvPr/>
          </p:nvSpPr>
          <p:spPr>
            <a:xfrm>
              <a:off x="1533794" y="2431096"/>
              <a:ext cx="35021" cy="198830"/>
            </a:xfrm>
            <a:custGeom>
              <a:rect b="b" l="l" r="r" t="t"/>
              <a:pathLst>
                <a:path extrusionOk="0" h="7568" w="1333">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71"/>
            <p:cNvSpPr/>
            <p:nvPr/>
          </p:nvSpPr>
          <p:spPr>
            <a:xfrm>
              <a:off x="1514484" y="2616790"/>
              <a:ext cx="52492" cy="26246"/>
            </a:xfrm>
            <a:custGeom>
              <a:rect b="b" l="l" r="r" t="t"/>
              <a:pathLst>
                <a:path extrusionOk="0" h="999" w="1998">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71"/>
            <p:cNvSpPr/>
            <p:nvPr/>
          </p:nvSpPr>
          <p:spPr>
            <a:xfrm>
              <a:off x="1663003" y="2569762"/>
              <a:ext cx="74194" cy="105721"/>
            </a:xfrm>
            <a:custGeom>
              <a:rect b="b" l="l" r="r" t="t"/>
              <a:pathLst>
                <a:path extrusionOk="0" h="4024" w="2824">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71"/>
            <p:cNvSpPr/>
            <p:nvPr/>
          </p:nvSpPr>
          <p:spPr>
            <a:xfrm>
              <a:off x="1662635" y="2569946"/>
              <a:ext cx="16604" cy="105721"/>
            </a:xfrm>
            <a:custGeom>
              <a:rect b="b" l="l" r="r" t="t"/>
              <a:pathLst>
                <a:path extrusionOk="0" h="4024" w="632">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71"/>
            <p:cNvSpPr/>
            <p:nvPr/>
          </p:nvSpPr>
          <p:spPr>
            <a:xfrm>
              <a:off x="1662819" y="2582163"/>
              <a:ext cx="74377" cy="80919"/>
            </a:xfrm>
            <a:custGeom>
              <a:rect b="b" l="l" r="r" t="t"/>
              <a:pathLst>
                <a:path extrusionOk="0" h="3080" w="2831">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71"/>
            <p:cNvSpPr/>
            <p:nvPr/>
          </p:nvSpPr>
          <p:spPr>
            <a:xfrm>
              <a:off x="1662635" y="2583975"/>
              <a:ext cx="4939" cy="77478"/>
            </a:xfrm>
            <a:custGeom>
              <a:rect b="b" l="l" r="r" t="t"/>
              <a:pathLst>
                <a:path extrusionOk="0" h="2949" w="188">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82" name="Google Shape;9182;p71"/>
          <p:cNvGrpSpPr/>
          <p:nvPr/>
        </p:nvGrpSpPr>
        <p:grpSpPr>
          <a:xfrm>
            <a:off x="1989911" y="2306065"/>
            <a:ext cx="387099" cy="353207"/>
            <a:chOff x="1989911" y="2306065"/>
            <a:chExt cx="387099" cy="353207"/>
          </a:xfrm>
        </p:grpSpPr>
        <p:sp>
          <p:nvSpPr>
            <p:cNvPr id="9183" name="Google Shape;9183;p71"/>
            <p:cNvSpPr/>
            <p:nvPr/>
          </p:nvSpPr>
          <p:spPr>
            <a:xfrm>
              <a:off x="2110003" y="2555181"/>
              <a:ext cx="146916" cy="88775"/>
            </a:xfrm>
            <a:custGeom>
              <a:rect b="b" l="l" r="r" t="t"/>
              <a:pathLst>
                <a:path extrusionOk="0" h="3379" w="5592">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71"/>
            <p:cNvSpPr/>
            <p:nvPr/>
          </p:nvSpPr>
          <p:spPr>
            <a:xfrm>
              <a:off x="2110003" y="2555181"/>
              <a:ext cx="137615" cy="81681"/>
            </a:xfrm>
            <a:custGeom>
              <a:rect b="b" l="l" r="r" t="t"/>
              <a:pathLst>
                <a:path extrusionOk="0" h="3109" w="5238">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71"/>
            <p:cNvSpPr/>
            <p:nvPr/>
          </p:nvSpPr>
          <p:spPr>
            <a:xfrm>
              <a:off x="1989911" y="2306065"/>
              <a:ext cx="387099" cy="275021"/>
            </a:xfrm>
            <a:custGeom>
              <a:rect b="b" l="l" r="r" t="t"/>
              <a:pathLst>
                <a:path extrusionOk="0" h="10468" w="14734">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71"/>
            <p:cNvSpPr/>
            <p:nvPr/>
          </p:nvSpPr>
          <p:spPr>
            <a:xfrm>
              <a:off x="2021438" y="2337723"/>
              <a:ext cx="324045" cy="193628"/>
            </a:xfrm>
            <a:custGeom>
              <a:rect b="b" l="l" r="r" t="t"/>
              <a:pathLst>
                <a:path extrusionOk="0" h="7370" w="12334">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71"/>
            <p:cNvSpPr/>
            <p:nvPr/>
          </p:nvSpPr>
          <p:spPr>
            <a:xfrm>
              <a:off x="2327224" y="2337776"/>
              <a:ext cx="18259" cy="193576"/>
            </a:xfrm>
            <a:custGeom>
              <a:rect b="b" l="l" r="r" t="t"/>
              <a:pathLst>
                <a:path extrusionOk="0" h="7368" w="695">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71"/>
            <p:cNvSpPr/>
            <p:nvPr/>
          </p:nvSpPr>
          <p:spPr>
            <a:xfrm>
              <a:off x="2069543" y="2630819"/>
              <a:ext cx="227651" cy="28453"/>
            </a:xfrm>
            <a:custGeom>
              <a:rect b="b" l="l" r="r" t="t"/>
              <a:pathLst>
                <a:path extrusionOk="0" h="1083" w="8665">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71"/>
            <p:cNvSpPr/>
            <p:nvPr/>
          </p:nvSpPr>
          <p:spPr>
            <a:xfrm>
              <a:off x="2175237" y="2549191"/>
              <a:ext cx="14975" cy="11849"/>
            </a:xfrm>
            <a:custGeom>
              <a:rect b="b" l="l" r="r" t="t"/>
              <a:pathLst>
                <a:path extrusionOk="0" h="451" w="57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190" name="Google Shape;9190;p71"/>
          <p:cNvGrpSpPr/>
          <p:nvPr/>
        </p:nvGrpSpPr>
        <p:grpSpPr>
          <a:xfrm>
            <a:off x="2593102" y="2288778"/>
            <a:ext cx="204663" cy="363007"/>
            <a:chOff x="2593102" y="2288778"/>
            <a:chExt cx="204663" cy="363007"/>
          </a:xfrm>
        </p:grpSpPr>
        <p:sp>
          <p:nvSpPr>
            <p:cNvPr id="9191" name="Google Shape;9191;p71"/>
            <p:cNvSpPr/>
            <p:nvPr/>
          </p:nvSpPr>
          <p:spPr>
            <a:xfrm>
              <a:off x="2753837" y="2310636"/>
              <a:ext cx="43928" cy="297431"/>
            </a:xfrm>
            <a:custGeom>
              <a:rect b="b" l="l" r="r" t="t"/>
              <a:pathLst>
                <a:path extrusionOk="0" h="11321" w="1672">
                  <a:moveTo>
                    <a:pt x="0" y="0"/>
                  </a:moveTo>
                  <a:lnTo>
                    <a:pt x="0" y="11320"/>
                  </a:lnTo>
                  <a:lnTo>
                    <a:pt x="1672" y="10481"/>
                  </a:lnTo>
                  <a:lnTo>
                    <a:pt x="1672" y="833"/>
                  </a:lnTo>
                  <a:lnTo>
                    <a:pt x="0" y="0"/>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71"/>
            <p:cNvSpPr/>
            <p:nvPr/>
          </p:nvSpPr>
          <p:spPr>
            <a:xfrm>
              <a:off x="2593102" y="2310636"/>
              <a:ext cx="182620" cy="297431"/>
            </a:xfrm>
            <a:custGeom>
              <a:rect b="b" l="l" r="r" t="t"/>
              <a:pathLst>
                <a:path extrusionOk="0" h="11321" w="6951">
                  <a:moveTo>
                    <a:pt x="6951" y="0"/>
                  </a:moveTo>
                  <a:lnTo>
                    <a:pt x="1" y="833"/>
                  </a:lnTo>
                  <a:lnTo>
                    <a:pt x="1" y="10481"/>
                  </a:lnTo>
                  <a:lnTo>
                    <a:pt x="6951" y="11320"/>
                  </a:lnTo>
                  <a:lnTo>
                    <a:pt x="6951" y="0"/>
                  </a:ln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71"/>
            <p:cNvSpPr/>
            <p:nvPr/>
          </p:nvSpPr>
          <p:spPr>
            <a:xfrm>
              <a:off x="2753837" y="2585972"/>
              <a:ext cx="43928" cy="65813"/>
            </a:xfrm>
            <a:custGeom>
              <a:rect b="b" l="l" r="r" t="t"/>
              <a:pathLst>
                <a:path extrusionOk="0" h="2505" w="1672">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71"/>
            <p:cNvSpPr/>
            <p:nvPr/>
          </p:nvSpPr>
          <p:spPr>
            <a:xfrm>
              <a:off x="2753837" y="2288778"/>
              <a:ext cx="43928" cy="43744"/>
            </a:xfrm>
            <a:custGeom>
              <a:rect b="b" l="l" r="r" t="t"/>
              <a:pathLst>
                <a:path extrusionOk="0" h="1665" w="1672">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71"/>
            <p:cNvSpPr/>
            <p:nvPr/>
          </p:nvSpPr>
          <p:spPr>
            <a:xfrm>
              <a:off x="2593102" y="2585972"/>
              <a:ext cx="182620" cy="65813"/>
            </a:xfrm>
            <a:custGeom>
              <a:rect b="b" l="l" r="r" t="t"/>
              <a:pathLst>
                <a:path extrusionOk="0" h="2505" w="6951">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71"/>
            <p:cNvSpPr/>
            <p:nvPr/>
          </p:nvSpPr>
          <p:spPr>
            <a:xfrm>
              <a:off x="2593102" y="2288778"/>
              <a:ext cx="182620" cy="43744"/>
            </a:xfrm>
            <a:custGeom>
              <a:rect b="b" l="l" r="r" t="t"/>
              <a:pathLst>
                <a:path extrusionOk="0" h="1665" w="6951">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71"/>
            <p:cNvSpPr/>
            <p:nvPr/>
          </p:nvSpPr>
          <p:spPr>
            <a:xfrm>
              <a:off x="2688050" y="2305172"/>
              <a:ext cx="36650" cy="10956"/>
            </a:xfrm>
            <a:custGeom>
              <a:rect b="b" l="l" r="r" t="t"/>
              <a:pathLst>
                <a:path extrusionOk="0" h="417" w="1395">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71"/>
            <p:cNvSpPr/>
            <p:nvPr/>
          </p:nvSpPr>
          <p:spPr>
            <a:xfrm>
              <a:off x="2684399" y="2607857"/>
              <a:ext cx="22069" cy="22069"/>
            </a:xfrm>
            <a:custGeom>
              <a:rect b="b" l="l" r="r" t="t"/>
              <a:pathLst>
                <a:path extrusionOk="0" h="840" w="84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71"/>
            <p:cNvSpPr/>
            <p:nvPr/>
          </p:nvSpPr>
          <p:spPr>
            <a:xfrm>
              <a:off x="2668004" y="2305172"/>
              <a:ext cx="10956" cy="10956"/>
            </a:xfrm>
            <a:custGeom>
              <a:rect b="b" l="l" r="r" t="t"/>
              <a:pathLst>
                <a:path extrusionOk="0" h="417" w="417">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00" name="Google Shape;9200;p71"/>
          <p:cNvGrpSpPr/>
          <p:nvPr/>
        </p:nvGrpSpPr>
        <p:grpSpPr>
          <a:xfrm>
            <a:off x="2970874" y="2329763"/>
            <a:ext cx="403651" cy="305996"/>
            <a:chOff x="2970874" y="2329763"/>
            <a:chExt cx="403651" cy="305996"/>
          </a:xfrm>
        </p:grpSpPr>
        <p:sp>
          <p:nvSpPr>
            <p:cNvPr id="9201" name="Google Shape;9201;p71"/>
            <p:cNvSpPr/>
            <p:nvPr/>
          </p:nvSpPr>
          <p:spPr>
            <a:xfrm>
              <a:off x="3054158" y="2352909"/>
              <a:ext cx="98233" cy="259704"/>
            </a:xfrm>
            <a:custGeom>
              <a:rect b="b" l="l" r="r" t="t"/>
              <a:pathLst>
                <a:path extrusionOk="0" h="9885" w="3739">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71"/>
            <p:cNvSpPr/>
            <p:nvPr/>
          </p:nvSpPr>
          <p:spPr>
            <a:xfrm>
              <a:off x="3054158" y="2512908"/>
              <a:ext cx="98233" cy="99704"/>
            </a:xfrm>
            <a:custGeom>
              <a:rect b="b" l="l" r="r" t="t"/>
              <a:pathLst>
                <a:path extrusionOk="0" h="3795" w="3739">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71"/>
            <p:cNvSpPr/>
            <p:nvPr/>
          </p:nvSpPr>
          <p:spPr>
            <a:xfrm>
              <a:off x="2970874" y="2429441"/>
              <a:ext cx="83310" cy="106456"/>
            </a:xfrm>
            <a:custGeom>
              <a:rect b="b" l="l" r="r" t="t"/>
              <a:pathLst>
                <a:path extrusionOk="0" h="4052" w="3171">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71"/>
            <p:cNvSpPr/>
            <p:nvPr/>
          </p:nvSpPr>
          <p:spPr>
            <a:xfrm>
              <a:off x="2970874" y="2476652"/>
              <a:ext cx="83310" cy="59244"/>
            </a:xfrm>
            <a:custGeom>
              <a:rect b="b" l="l" r="r" t="t"/>
              <a:pathLst>
                <a:path extrusionOk="0" h="2255" w="3171">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71"/>
            <p:cNvSpPr/>
            <p:nvPr/>
          </p:nvSpPr>
          <p:spPr>
            <a:xfrm>
              <a:off x="3215760" y="2442156"/>
              <a:ext cx="33392" cy="81313"/>
            </a:xfrm>
            <a:custGeom>
              <a:rect b="b" l="l" r="r" t="t"/>
              <a:pathLst>
                <a:path extrusionOk="0" h="3095" w="1271">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71"/>
            <p:cNvSpPr/>
            <p:nvPr/>
          </p:nvSpPr>
          <p:spPr>
            <a:xfrm>
              <a:off x="3256561" y="2401513"/>
              <a:ext cx="55829" cy="162627"/>
            </a:xfrm>
            <a:custGeom>
              <a:rect b="b" l="l" r="r" t="t"/>
              <a:pathLst>
                <a:path extrusionOk="0" h="6190" w="2125">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71"/>
            <p:cNvSpPr/>
            <p:nvPr/>
          </p:nvSpPr>
          <p:spPr>
            <a:xfrm>
              <a:off x="3296653" y="2361421"/>
              <a:ext cx="77872" cy="242758"/>
            </a:xfrm>
            <a:custGeom>
              <a:rect b="b" l="l" r="r" t="t"/>
              <a:pathLst>
                <a:path extrusionOk="0" h="9240" w="2964">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71"/>
            <p:cNvSpPr/>
            <p:nvPr/>
          </p:nvSpPr>
          <p:spPr>
            <a:xfrm>
              <a:off x="3151287" y="2329763"/>
              <a:ext cx="37727" cy="305996"/>
            </a:xfrm>
            <a:custGeom>
              <a:rect b="b" l="l" r="r" t="t"/>
              <a:pathLst>
                <a:path extrusionOk="0" h="11647" w="1436">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71"/>
            <p:cNvSpPr/>
            <p:nvPr/>
          </p:nvSpPr>
          <p:spPr>
            <a:xfrm>
              <a:off x="3151287" y="2329763"/>
              <a:ext cx="30450" cy="305996"/>
            </a:xfrm>
            <a:custGeom>
              <a:rect b="b" l="l" r="r" t="t"/>
              <a:pathLst>
                <a:path extrusionOk="0" h="11647" w="1159">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10" name="Google Shape;9210;p71"/>
          <p:cNvGrpSpPr/>
          <p:nvPr/>
        </p:nvGrpSpPr>
        <p:grpSpPr>
          <a:xfrm>
            <a:off x="3545795" y="2318755"/>
            <a:ext cx="387835" cy="327933"/>
            <a:chOff x="3545795" y="2318755"/>
            <a:chExt cx="387835" cy="327933"/>
          </a:xfrm>
        </p:grpSpPr>
        <p:sp>
          <p:nvSpPr>
            <p:cNvPr id="9211" name="Google Shape;9211;p71"/>
            <p:cNvSpPr/>
            <p:nvPr/>
          </p:nvSpPr>
          <p:spPr>
            <a:xfrm>
              <a:off x="3565315" y="2318755"/>
              <a:ext cx="11691" cy="57694"/>
            </a:xfrm>
            <a:custGeom>
              <a:rect b="b" l="l" r="r" t="t"/>
              <a:pathLst>
                <a:path extrusionOk="0" h="2196" w="445">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71"/>
            <p:cNvSpPr/>
            <p:nvPr/>
          </p:nvSpPr>
          <p:spPr>
            <a:xfrm>
              <a:off x="3545795" y="2318755"/>
              <a:ext cx="11691" cy="57694"/>
            </a:xfrm>
            <a:custGeom>
              <a:rect b="b" l="l" r="r" t="t"/>
              <a:pathLst>
                <a:path extrusionOk="0" h="2196" w="445">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71"/>
            <p:cNvSpPr/>
            <p:nvPr/>
          </p:nvSpPr>
          <p:spPr>
            <a:xfrm>
              <a:off x="3584888" y="2318755"/>
              <a:ext cx="11796" cy="57694"/>
            </a:xfrm>
            <a:custGeom>
              <a:rect b="b" l="l" r="r" t="t"/>
              <a:pathLst>
                <a:path extrusionOk="0" h="2196" w="449">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214" name="Google Shape;9214;p71"/>
            <p:cNvGrpSpPr/>
            <p:nvPr/>
          </p:nvGrpSpPr>
          <p:grpSpPr>
            <a:xfrm>
              <a:off x="3545795" y="2322301"/>
              <a:ext cx="387835" cy="324387"/>
              <a:chOff x="3545795" y="2322301"/>
              <a:chExt cx="387835" cy="324387"/>
            </a:xfrm>
          </p:grpSpPr>
          <p:sp>
            <p:nvSpPr>
              <p:cNvPr id="9215" name="Google Shape;9215;p71"/>
              <p:cNvSpPr/>
              <p:nvPr/>
            </p:nvSpPr>
            <p:spPr>
              <a:xfrm>
                <a:off x="3613604" y="2355089"/>
                <a:ext cx="258968" cy="258994"/>
              </a:xfrm>
              <a:custGeom>
                <a:rect b="b" l="l" r="r" t="t"/>
                <a:pathLst>
                  <a:path extrusionOk="0" h="9858" w="9857">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71"/>
              <p:cNvSpPr/>
              <p:nvPr/>
            </p:nvSpPr>
            <p:spPr>
              <a:xfrm>
                <a:off x="3639667" y="2380968"/>
                <a:ext cx="207027" cy="207054"/>
              </a:xfrm>
              <a:custGeom>
                <a:rect b="b" l="l" r="r" t="t"/>
                <a:pathLst>
                  <a:path extrusionOk="0" h="7881" w="788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71"/>
              <p:cNvSpPr/>
              <p:nvPr/>
            </p:nvSpPr>
            <p:spPr>
              <a:xfrm>
                <a:off x="3722583" y="2380968"/>
                <a:ext cx="129392" cy="207080"/>
              </a:xfrm>
              <a:custGeom>
                <a:rect b="b" l="l" r="r" t="t"/>
                <a:pathLst>
                  <a:path extrusionOk="0" h="7882" w="4925">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71"/>
              <p:cNvSpPr/>
              <p:nvPr/>
            </p:nvSpPr>
            <p:spPr>
              <a:xfrm>
                <a:off x="3895140" y="2322301"/>
                <a:ext cx="38489" cy="324387"/>
              </a:xfrm>
              <a:custGeom>
                <a:rect b="b" l="l" r="r" t="t"/>
                <a:pathLst>
                  <a:path extrusionOk="0" h="12347" w="1465">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71"/>
              <p:cNvSpPr/>
              <p:nvPr/>
            </p:nvSpPr>
            <p:spPr>
              <a:xfrm>
                <a:off x="3895140" y="2322301"/>
                <a:ext cx="38489" cy="167960"/>
              </a:xfrm>
              <a:custGeom>
                <a:rect b="b" l="l" r="r" t="t"/>
                <a:pathLst>
                  <a:path extrusionOk="0" h="6393" w="1465">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71"/>
              <p:cNvSpPr/>
              <p:nvPr/>
            </p:nvSpPr>
            <p:spPr>
              <a:xfrm>
                <a:off x="3545795" y="2370590"/>
                <a:ext cx="50890" cy="275021"/>
              </a:xfrm>
              <a:custGeom>
                <a:rect b="b" l="l" r="r" t="t"/>
                <a:pathLst>
                  <a:path extrusionOk="0" h="10468" w="1937">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71"/>
              <p:cNvSpPr/>
              <p:nvPr/>
            </p:nvSpPr>
            <p:spPr>
              <a:xfrm>
                <a:off x="3545795" y="2370590"/>
                <a:ext cx="50890" cy="59244"/>
              </a:xfrm>
              <a:custGeom>
                <a:rect b="b" l="l" r="r" t="t"/>
                <a:pathLst>
                  <a:path extrusionOk="0" h="2255" w="1937">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9222" name="Google Shape;9222;p71"/>
          <p:cNvGrpSpPr/>
          <p:nvPr/>
        </p:nvGrpSpPr>
        <p:grpSpPr>
          <a:xfrm>
            <a:off x="4718468" y="2306984"/>
            <a:ext cx="364294" cy="351552"/>
            <a:chOff x="4718468" y="2306984"/>
            <a:chExt cx="364294" cy="351552"/>
          </a:xfrm>
        </p:grpSpPr>
        <p:sp>
          <p:nvSpPr>
            <p:cNvPr id="9223" name="Google Shape;9223;p71"/>
            <p:cNvSpPr/>
            <p:nvPr/>
          </p:nvSpPr>
          <p:spPr>
            <a:xfrm>
              <a:off x="4718468" y="2472869"/>
              <a:ext cx="55593" cy="57195"/>
            </a:xfrm>
            <a:custGeom>
              <a:rect b="b" l="l" r="r" t="t"/>
              <a:pathLst>
                <a:path extrusionOk="0" h="2177" w="2116">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71"/>
            <p:cNvSpPr/>
            <p:nvPr/>
          </p:nvSpPr>
          <p:spPr>
            <a:xfrm>
              <a:off x="4764392" y="2405927"/>
              <a:ext cx="318370" cy="252610"/>
            </a:xfrm>
            <a:custGeom>
              <a:rect b="b" l="l" r="r" t="t"/>
              <a:pathLst>
                <a:path extrusionOk="0" h="9615" w="12118">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71"/>
            <p:cNvSpPr/>
            <p:nvPr/>
          </p:nvSpPr>
          <p:spPr>
            <a:xfrm>
              <a:off x="4764760" y="2495595"/>
              <a:ext cx="318002" cy="162574"/>
            </a:xfrm>
            <a:custGeom>
              <a:rect b="b" l="l" r="r" t="t"/>
              <a:pathLst>
                <a:path extrusionOk="0" h="6188" w="12104">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71"/>
            <p:cNvSpPr/>
            <p:nvPr/>
          </p:nvSpPr>
          <p:spPr>
            <a:xfrm>
              <a:off x="4952976" y="2394314"/>
              <a:ext cx="81129" cy="79816"/>
            </a:xfrm>
            <a:custGeom>
              <a:rect b="b" l="l" r="r" t="t"/>
              <a:pathLst>
                <a:path extrusionOk="0" h="3038" w="3088">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71"/>
            <p:cNvSpPr/>
            <p:nvPr/>
          </p:nvSpPr>
          <p:spPr>
            <a:xfrm>
              <a:off x="4993804" y="2493230"/>
              <a:ext cx="35205" cy="22988"/>
            </a:xfrm>
            <a:custGeom>
              <a:rect b="b" l="l" r="r" t="t"/>
              <a:pathLst>
                <a:path extrusionOk="0" h="875" w="134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71"/>
            <p:cNvSpPr/>
            <p:nvPr/>
          </p:nvSpPr>
          <p:spPr>
            <a:xfrm>
              <a:off x="4829916" y="2432278"/>
              <a:ext cx="109793" cy="18470"/>
            </a:xfrm>
            <a:custGeom>
              <a:rect b="b" l="l" r="r" t="t"/>
              <a:pathLst>
                <a:path extrusionOk="0" h="703" w="4179">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71"/>
            <p:cNvSpPr/>
            <p:nvPr/>
          </p:nvSpPr>
          <p:spPr>
            <a:xfrm>
              <a:off x="4816859" y="2306984"/>
              <a:ext cx="136170" cy="135986"/>
            </a:xfrm>
            <a:custGeom>
              <a:rect b="b" l="l" r="r" t="t"/>
              <a:pathLst>
                <a:path extrusionOk="0" h="5176" w="5183">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71"/>
            <p:cNvSpPr/>
            <p:nvPr/>
          </p:nvSpPr>
          <p:spPr>
            <a:xfrm>
              <a:off x="4966113" y="2402301"/>
              <a:ext cx="57616" cy="56775"/>
            </a:xfrm>
            <a:custGeom>
              <a:rect b="b" l="l" r="r" t="t"/>
              <a:pathLst>
                <a:path extrusionOk="0" h="2161" w="2193">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71"/>
            <p:cNvSpPr/>
            <p:nvPr/>
          </p:nvSpPr>
          <p:spPr>
            <a:xfrm>
              <a:off x="4837640" y="2327766"/>
              <a:ext cx="122115" cy="115257"/>
            </a:xfrm>
            <a:custGeom>
              <a:rect b="b" l="l" r="r" t="t"/>
              <a:pathLst>
                <a:path extrusionOk="0" h="4387" w="4648">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71"/>
            <p:cNvSpPr/>
            <p:nvPr/>
          </p:nvSpPr>
          <p:spPr>
            <a:xfrm>
              <a:off x="4864070" y="2336305"/>
              <a:ext cx="41931" cy="76611"/>
            </a:xfrm>
            <a:custGeom>
              <a:rect b="b" l="l" r="r" t="t"/>
              <a:pathLst>
                <a:path extrusionOk="0" h="2916" w="1596">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33" name="Google Shape;9233;p71"/>
          <p:cNvGrpSpPr/>
          <p:nvPr/>
        </p:nvGrpSpPr>
        <p:grpSpPr>
          <a:xfrm>
            <a:off x="4147908" y="2303017"/>
            <a:ext cx="361194" cy="359355"/>
            <a:chOff x="4147908" y="2303017"/>
            <a:chExt cx="361194" cy="359355"/>
          </a:xfrm>
        </p:grpSpPr>
        <p:sp>
          <p:nvSpPr>
            <p:cNvPr id="9234" name="Google Shape;9234;p71"/>
            <p:cNvSpPr/>
            <p:nvPr/>
          </p:nvSpPr>
          <p:spPr>
            <a:xfrm>
              <a:off x="4147908" y="2365861"/>
              <a:ext cx="296511" cy="296511"/>
            </a:xfrm>
            <a:custGeom>
              <a:rect b="b" l="l" r="r" t="t"/>
              <a:pathLst>
                <a:path extrusionOk="0" h="11286" w="11286">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71"/>
            <p:cNvSpPr/>
            <p:nvPr/>
          </p:nvSpPr>
          <p:spPr>
            <a:xfrm>
              <a:off x="4296059" y="2508179"/>
              <a:ext cx="148361" cy="11875"/>
            </a:xfrm>
            <a:custGeom>
              <a:rect b="b" l="l" r="r" t="t"/>
              <a:pathLst>
                <a:path extrusionOk="0" h="452" w="5647">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71"/>
            <p:cNvSpPr/>
            <p:nvPr/>
          </p:nvSpPr>
          <p:spPr>
            <a:xfrm>
              <a:off x="4420695" y="2303017"/>
              <a:ext cx="88407" cy="86542"/>
            </a:xfrm>
            <a:custGeom>
              <a:rect b="b" l="l" r="r" t="t"/>
              <a:pathLst>
                <a:path extrusionOk="0" h="3294" w="3365">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71"/>
            <p:cNvSpPr/>
            <p:nvPr/>
          </p:nvSpPr>
          <p:spPr>
            <a:xfrm>
              <a:off x="4420695" y="2303017"/>
              <a:ext cx="59376" cy="86542"/>
            </a:xfrm>
            <a:custGeom>
              <a:rect b="b" l="l" r="r" t="t"/>
              <a:pathLst>
                <a:path extrusionOk="0" h="3294" w="226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71"/>
            <p:cNvSpPr/>
            <p:nvPr/>
          </p:nvSpPr>
          <p:spPr>
            <a:xfrm>
              <a:off x="4183429" y="2401382"/>
              <a:ext cx="225444" cy="225444"/>
            </a:xfrm>
            <a:custGeom>
              <a:rect b="b" l="l" r="r" t="t"/>
              <a:pathLst>
                <a:path extrusionOk="0" h="8581" w="8581">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71"/>
            <p:cNvSpPr/>
            <p:nvPr/>
          </p:nvSpPr>
          <p:spPr>
            <a:xfrm>
              <a:off x="4296059" y="2508179"/>
              <a:ext cx="112814" cy="11875"/>
            </a:xfrm>
            <a:custGeom>
              <a:rect b="b" l="l" r="r" t="t"/>
              <a:pathLst>
                <a:path extrusionOk="0" h="452" w="4294">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71"/>
            <p:cNvSpPr/>
            <p:nvPr/>
          </p:nvSpPr>
          <p:spPr>
            <a:xfrm>
              <a:off x="4213143" y="2431096"/>
              <a:ext cx="166042" cy="166042"/>
            </a:xfrm>
            <a:custGeom>
              <a:rect b="b" l="l" r="r" t="t"/>
              <a:pathLst>
                <a:path extrusionOk="0" h="6320" w="632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71"/>
            <p:cNvSpPr/>
            <p:nvPr/>
          </p:nvSpPr>
          <p:spPr>
            <a:xfrm>
              <a:off x="4296059" y="2508179"/>
              <a:ext cx="83126" cy="11875"/>
            </a:xfrm>
            <a:custGeom>
              <a:rect b="b" l="l" r="r" t="t"/>
              <a:pathLst>
                <a:path extrusionOk="0" h="452" w="3164">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71"/>
            <p:cNvSpPr/>
            <p:nvPr/>
          </p:nvSpPr>
          <p:spPr>
            <a:xfrm>
              <a:off x="4248663" y="2466616"/>
              <a:ext cx="94975" cy="94975"/>
            </a:xfrm>
            <a:custGeom>
              <a:rect b="b" l="l" r="r" t="t"/>
              <a:pathLst>
                <a:path extrusionOk="0" h="3615" w="3615">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71"/>
            <p:cNvSpPr/>
            <p:nvPr/>
          </p:nvSpPr>
          <p:spPr>
            <a:xfrm>
              <a:off x="4296059" y="2508179"/>
              <a:ext cx="47763" cy="11875"/>
            </a:xfrm>
            <a:custGeom>
              <a:rect b="b" l="l" r="r" t="t"/>
              <a:pathLst>
                <a:path extrusionOk="0" h="452" w="1818">
                  <a:moveTo>
                    <a:pt x="0" y="0"/>
                  </a:moveTo>
                  <a:lnTo>
                    <a:pt x="0" y="451"/>
                  </a:lnTo>
                  <a:lnTo>
                    <a:pt x="1797" y="451"/>
                  </a:lnTo>
                  <a:cubicBezTo>
                    <a:pt x="1818" y="305"/>
                    <a:pt x="1818" y="153"/>
                    <a:pt x="1797" y="0"/>
                  </a:cubicBez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71"/>
            <p:cNvSpPr/>
            <p:nvPr/>
          </p:nvSpPr>
          <p:spPr>
            <a:xfrm>
              <a:off x="4278377" y="2496330"/>
              <a:ext cx="35547" cy="35547"/>
            </a:xfrm>
            <a:custGeom>
              <a:rect b="b" l="l" r="r" t="t"/>
              <a:pathLst>
                <a:path extrusionOk="0" h="1353" w="1353">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71"/>
            <p:cNvSpPr/>
            <p:nvPr/>
          </p:nvSpPr>
          <p:spPr>
            <a:xfrm>
              <a:off x="4296059" y="2508179"/>
              <a:ext cx="18233" cy="11875"/>
            </a:xfrm>
            <a:custGeom>
              <a:rect b="b" l="l" r="r" t="t"/>
              <a:pathLst>
                <a:path extrusionOk="0" h="452" w="694">
                  <a:moveTo>
                    <a:pt x="0" y="0"/>
                  </a:moveTo>
                  <a:lnTo>
                    <a:pt x="0" y="451"/>
                  </a:lnTo>
                  <a:lnTo>
                    <a:pt x="638" y="451"/>
                  </a:lnTo>
                  <a:cubicBezTo>
                    <a:pt x="694" y="305"/>
                    <a:pt x="694" y="146"/>
                    <a:pt x="638" y="0"/>
                  </a:cubicBezTo>
                  <a:close/>
                </a:path>
              </a:pathLst>
            </a:custGeom>
            <a:solidFill>
              <a:srgbClr val="8282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71"/>
            <p:cNvSpPr/>
            <p:nvPr/>
          </p:nvSpPr>
          <p:spPr>
            <a:xfrm>
              <a:off x="4287678" y="2480094"/>
              <a:ext cx="42483" cy="40013"/>
            </a:xfrm>
            <a:custGeom>
              <a:rect b="b" l="l" r="r" t="t"/>
              <a:pathLst>
                <a:path extrusionOk="0" h="1523" w="1617">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71"/>
            <p:cNvSpPr/>
            <p:nvPr/>
          </p:nvSpPr>
          <p:spPr>
            <a:xfrm>
              <a:off x="4314817" y="2315313"/>
              <a:ext cx="182568" cy="178128"/>
            </a:xfrm>
            <a:custGeom>
              <a:rect b="b" l="l" r="r" t="t"/>
              <a:pathLst>
                <a:path extrusionOk="0" h="6780" w="6949">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48" name="Google Shape;9248;p71"/>
          <p:cNvGrpSpPr/>
          <p:nvPr/>
        </p:nvGrpSpPr>
        <p:grpSpPr>
          <a:xfrm>
            <a:off x="5292128" y="2299891"/>
            <a:ext cx="367027" cy="365214"/>
            <a:chOff x="5292128" y="2299891"/>
            <a:chExt cx="367027" cy="365214"/>
          </a:xfrm>
        </p:grpSpPr>
        <p:sp>
          <p:nvSpPr>
            <p:cNvPr id="9249" name="Google Shape;9249;p71"/>
            <p:cNvSpPr/>
            <p:nvPr/>
          </p:nvSpPr>
          <p:spPr>
            <a:xfrm>
              <a:off x="5470361" y="2467772"/>
              <a:ext cx="11323" cy="124243"/>
            </a:xfrm>
            <a:custGeom>
              <a:rect b="b" l="l" r="r" t="t"/>
              <a:pathLst>
                <a:path extrusionOk="0" h="4729" w="431">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71"/>
            <p:cNvSpPr/>
            <p:nvPr/>
          </p:nvSpPr>
          <p:spPr>
            <a:xfrm>
              <a:off x="5464870" y="2299891"/>
              <a:ext cx="22279" cy="40827"/>
            </a:xfrm>
            <a:custGeom>
              <a:rect b="b" l="l" r="r" t="t"/>
              <a:pathLst>
                <a:path extrusionOk="0" h="1554" w="848">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71"/>
            <p:cNvSpPr/>
            <p:nvPr/>
          </p:nvSpPr>
          <p:spPr>
            <a:xfrm>
              <a:off x="5292128" y="2316837"/>
              <a:ext cx="367027" cy="184433"/>
            </a:xfrm>
            <a:custGeom>
              <a:rect b="b" l="l" r="r" t="t"/>
              <a:pathLst>
                <a:path extrusionOk="0" h="7020" w="1397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71"/>
            <p:cNvSpPr/>
            <p:nvPr/>
          </p:nvSpPr>
          <p:spPr>
            <a:xfrm>
              <a:off x="5293757" y="2319017"/>
              <a:ext cx="182279" cy="182436"/>
            </a:xfrm>
            <a:custGeom>
              <a:rect b="b" l="l" r="r" t="t"/>
              <a:pathLst>
                <a:path extrusionOk="0" h="6944" w="6938">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71"/>
            <p:cNvSpPr/>
            <p:nvPr/>
          </p:nvSpPr>
          <p:spPr>
            <a:xfrm>
              <a:off x="5476009" y="2319017"/>
              <a:ext cx="91139" cy="182252"/>
            </a:xfrm>
            <a:custGeom>
              <a:rect b="b" l="l" r="r" t="t"/>
              <a:pathLst>
                <a:path extrusionOk="0" h="6937" w="3469">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71"/>
            <p:cNvSpPr/>
            <p:nvPr/>
          </p:nvSpPr>
          <p:spPr>
            <a:xfrm>
              <a:off x="5404574" y="2564035"/>
              <a:ext cx="82758" cy="101070"/>
            </a:xfrm>
            <a:custGeom>
              <a:rect b="b" l="l" r="r" t="t"/>
              <a:pathLst>
                <a:path extrusionOk="0" h="3847" w="315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55" name="Google Shape;9255;p71"/>
          <p:cNvGrpSpPr/>
          <p:nvPr/>
        </p:nvGrpSpPr>
        <p:grpSpPr>
          <a:xfrm>
            <a:off x="5873617" y="2309901"/>
            <a:ext cx="345720" cy="345720"/>
            <a:chOff x="5873617" y="2309901"/>
            <a:chExt cx="345720" cy="345720"/>
          </a:xfrm>
        </p:grpSpPr>
        <p:sp>
          <p:nvSpPr>
            <p:cNvPr id="9256" name="Google Shape;9256;p71"/>
            <p:cNvSpPr/>
            <p:nvPr/>
          </p:nvSpPr>
          <p:spPr>
            <a:xfrm>
              <a:off x="5873617" y="2309901"/>
              <a:ext cx="345720" cy="345720"/>
            </a:xfrm>
            <a:custGeom>
              <a:rect b="b" l="l" r="r" t="t"/>
              <a:pathLst>
                <a:path extrusionOk="0" h="13159" w="13159">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71"/>
            <p:cNvSpPr/>
            <p:nvPr/>
          </p:nvSpPr>
          <p:spPr>
            <a:xfrm>
              <a:off x="5899496" y="2335779"/>
              <a:ext cx="293963" cy="293963"/>
            </a:xfrm>
            <a:custGeom>
              <a:rect b="b" l="l" r="r" t="t"/>
              <a:pathLst>
                <a:path extrusionOk="0" h="11189" w="11189">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71"/>
            <p:cNvSpPr/>
            <p:nvPr/>
          </p:nvSpPr>
          <p:spPr>
            <a:xfrm>
              <a:off x="6041288" y="2356088"/>
              <a:ext cx="10404" cy="131888"/>
            </a:xfrm>
            <a:custGeom>
              <a:rect b="b" l="l" r="r" t="t"/>
              <a:pathLst>
                <a:path extrusionOk="0" h="5020" w="396">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71"/>
            <p:cNvSpPr/>
            <p:nvPr/>
          </p:nvSpPr>
          <p:spPr>
            <a:xfrm>
              <a:off x="6039449" y="2477546"/>
              <a:ext cx="135435" cy="10430"/>
            </a:xfrm>
            <a:custGeom>
              <a:rect b="b" l="l" r="r" t="t"/>
              <a:pathLst>
                <a:path extrusionOk="0" h="397" w="5155">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71"/>
            <p:cNvSpPr/>
            <p:nvPr/>
          </p:nvSpPr>
          <p:spPr>
            <a:xfrm>
              <a:off x="5935778" y="2372035"/>
              <a:ext cx="275178" cy="257970"/>
            </a:xfrm>
            <a:custGeom>
              <a:rect b="b" l="l" r="r" t="t"/>
              <a:pathLst>
                <a:path extrusionOk="0" h="9819" w="10474">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71"/>
            <p:cNvSpPr/>
            <p:nvPr/>
          </p:nvSpPr>
          <p:spPr>
            <a:xfrm>
              <a:off x="5918097" y="2477546"/>
              <a:ext cx="21333" cy="10430"/>
            </a:xfrm>
            <a:custGeom>
              <a:rect b="b" l="l" r="r" t="t"/>
              <a:pathLst>
                <a:path extrusionOk="0" h="397" w="812">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71"/>
            <p:cNvSpPr/>
            <p:nvPr/>
          </p:nvSpPr>
          <p:spPr>
            <a:xfrm>
              <a:off x="6041288" y="2591542"/>
              <a:ext cx="10404" cy="17970"/>
            </a:xfrm>
            <a:custGeom>
              <a:rect b="b" l="l" r="r" t="t"/>
              <a:pathLst>
                <a:path extrusionOk="0" h="684" w="396">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71"/>
            <p:cNvSpPr/>
            <p:nvPr/>
          </p:nvSpPr>
          <p:spPr>
            <a:xfrm>
              <a:off x="5953144" y="2391556"/>
              <a:ext cx="19836" cy="15869"/>
            </a:xfrm>
            <a:custGeom>
              <a:rect b="b" l="l" r="r" t="t"/>
              <a:pathLst>
                <a:path extrusionOk="0" h="604" w="755">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71"/>
            <p:cNvSpPr/>
            <p:nvPr/>
          </p:nvSpPr>
          <p:spPr>
            <a:xfrm>
              <a:off x="6119686" y="2557939"/>
              <a:ext cx="19652" cy="15869"/>
            </a:xfrm>
            <a:custGeom>
              <a:rect b="b" l="l" r="r" t="t"/>
              <a:pathLst>
                <a:path extrusionOk="0" h="604" w="748">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71"/>
            <p:cNvSpPr/>
            <p:nvPr/>
          </p:nvSpPr>
          <p:spPr>
            <a:xfrm>
              <a:off x="6120185" y="2391556"/>
              <a:ext cx="19652" cy="15869"/>
            </a:xfrm>
            <a:custGeom>
              <a:rect b="b" l="l" r="r" t="t"/>
              <a:pathLst>
                <a:path extrusionOk="0" h="604" w="748">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71"/>
            <p:cNvSpPr/>
            <p:nvPr/>
          </p:nvSpPr>
          <p:spPr>
            <a:xfrm>
              <a:off x="5953617" y="2557939"/>
              <a:ext cx="19862" cy="15869"/>
            </a:xfrm>
            <a:custGeom>
              <a:rect b="b" l="l" r="r" t="t"/>
              <a:pathLst>
                <a:path extrusionOk="0" h="604" w="756">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71"/>
            <p:cNvSpPr/>
            <p:nvPr/>
          </p:nvSpPr>
          <p:spPr>
            <a:xfrm>
              <a:off x="5927056" y="2429887"/>
              <a:ext cx="21859" cy="13425"/>
            </a:xfrm>
            <a:custGeom>
              <a:rect b="b" l="l" r="r" t="t"/>
              <a:pathLst>
                <a:path extrusionOk="0" h="511" w="832">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71"/>
            <p:cNvSpPr/>
            <p:nvPr/>
          </p:nvSpPr>
          <p:spPr>
            <a:xfrm>
              <a:off x="6143751" y="2522077"/>
              <a:ext cx="21832" cy="13452"/>
            </a:xfrm>
            <a:custGeom>
              <a:rect b="b" l="l" r="r" t="t"/>
              <a:pathLst>
                <a:path extrusionOk="0" h="512" w="831">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71"/>
            <p:cNvSpPr/>
            <p:nvPr/>
          </p:nvSpPr>
          <p:spPr>
            <a:xfrm>
              <a:off x="6084822" y="2365730"/>
              <a:ext cx="15816" cy="17261"/>
            </a:xfrm>
            <a:custGeom>
              <a:rect b="b" l="l" r="r" t="t"/>
              <a:pathLst>
                <a:path extrusionOk="0" h="657" w="602">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71"/>
            <p:cNvSpPr/>
            <p:nvPr/>
          </p:nvSpPr>
          <p:spPr>
            <a:xfrm>
              <a:off x="5992632" y="2582399"/>
              <a:ext cx="15816" cy="17287"/>
            </a:xfrm>
            <a:custGeom>
              <a:rect b="b" l="l" r="r" t="t"/>
              <a:pathLst>
                <a:path extrusionOk="0" h="658" w="602">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71"/>
            <p:cNvSpPr/>
            <p:nvPr/>
          </p:nvSpPr>
          <p:spPr>
            <a:xfrm>
              <a:off x="5994445" y="2364758"/>
              <a:ext cx="15527" cy="17524"/>
            </a:xfrm>
            <a:custGeom>
              <a:rect b="b" l="l" r="r" t="t"/>
              <a:pathLst>
                <a:path extrusionOk="0" h="667" w="591">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71"/>
            <p:cNvSpPr/>
            <p:nvPr/>
          </p:nvSpPr>
          <p:spPr>
            <a:xfrm>
              <a:off x="6082641" y="2583161"/>
              <a:ext cx="15527" cy="17419"/>
            </a:xfrm>
            <a:custGeom>
              <a:rect b="b" l="l" r="r" t="t"/>
              <a:pathLst>
                <a:path extrusionOk="0" h="663" w="591">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71"/>
            <p:cNvSpPr/>
            <p:nvPr/>
          </p:nvSpPr>
          <p:spPr>
            <a:xfrm>
              <a:off x="6144776" y="2431936"/>
              <a:ext cx="22069" cy="13399"/>
            </a:xfrm>
            <a:custGeom>
              <a:rect b="b" l="l" r="r" t="t"/>
              <a:pathLst>
                <a:path extrusionOk="0" h="510" w="84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71"/>
            <p:cNvSpPr/>
            <p:nvPr/>
          </p:nvSpPr>
          <p:spPr>
            <a:xfrm>
              <a:off x="5926530" y="2520081"/>
              <a:ext cx="21964" cy="13268"/>
            </a:xfrm>
            <a:custGeom>
              <a:rect b="b" l="l" r="r" t="t"/>
              <a:pathLst>
                <a:path extrusionOk="0" h="505" w="836">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75" name="Google Shape;9275;p71"/>
          <p:cNvGrpSpPr/>
          <p:nvPr/>
        </p:nvGrpSpPr>
        <p:grpSpPr>
          <a:xfrm>
            <a:off x="6863329" y="2297710"/>
            <a:ext cx="391460" cy="370127"/>
            <a:chOff x="6863329" y="2297710"/>
            <a:chExt cx="391460" cy="370127"/>
          </a:xfrm>
        </p:grpSpPr>
        <p:sp>
          <p:nvSpPr>
            <p:cNvPr id="9276" name="Google Shape;9276;p71"/>
            <p:cNvSpPr/>
            <p:nvPr/>
          </p:nvSpPr>
          <p:spPr>
            <a:xfrm>
              <a:off x="6979033" y="2297710"/>
              <a:ext cx="272603" cy="342961"/>
            </a:xfrm>
            <a:custGeom>
              <a:rect b="b" l="l" r="r" t="t"/>
              <a:pathLst>
                <a:path extrusionOk="0" h="13054" w="10376">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71"/>
            <p:cNvSpPr/>
            <p:nvPr/>
          </p:nvSpPr>
          <p:spPr>
            <a:xfrm>
              <a:off x="6979033" y="2606386"/>
              <a:ext cx="255342" cy="34286"/>
            </a:xfrm>
            <a:custGeom>
              <a:rect b="b" l="l" r="r" t="t"/>
              <a:pathLst>
                <a:path extrusionOk="0" h="1305" w="9719">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71"/>
            <p:cNvSpPr/>
            <p:nvPr/>
          </p:nvSpPr>
          <p:spPr>
            <a:xfrm>
              <a:off x="7176392" y="2552081"/>
              <a:ext cx="64709" cy="34102"/>
            </a:xfrm>
            <a:custGeom>
              <a:rect b="b" l="l" r="r" t="t"/>
              <a:pathLst>
                <a:path extrusionOk="0" h="1298" w="2463">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71"/>
            <p:cNvSpPr/>
            <p:nvPr/>
          </p:nvSpPr>
          <p:spPr>
            <a:xfrm>
              <a:off x="7176392" y="2497591"/>
              <a:ext cx="71461" cy="34102"/>
            </a:xfrm>
            <a:custGeom>
              <a:rect b="b" l="l" r="r" t="t"/>
              <a:pathLst>
                <a:path extrusionOk="0" h="1298" w="272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71"/>
            <p:cNvSpPr/>
            <p:nvPr/>
          </p:nvSpPr>
          <p:spPr>
            <a:xfrm>
              <a:off x="7176392" y="2443286"/>
              <a:ext cx="78397" cy="33944"/>
            </a:xfrm>
            <a:custGeom>
              <a:rect b="b" l="l" r="r" t="t"/>
              <a:pathLst>
                <a:path extrusionOk="0" h="1292" w="2984">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71"/>
            <p:cNvSpPr/>
            <p:nvPr/>
          </p:nvSpPr>
          <p:spPr>
            <a:xfrm>
              <a:off x="6863329" y="2450038"/>
              <a:ext cx="122666" cy="217799"/>
            </a:xfrm>
            <a:custGeom>
              <a:rect b="b" l="l" r="r" t="t"/>
              <a:pathLst>
                <a:path extrusionOk="0" h="8290" w="4669">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71"/>
            <p:cNvSpPr/>
            <p:nvPr/>
          </p:nvSpPr>
          <p:spPr>
            <a:xfrm>
              <a:off x="6863329" y="2449854"/>
              <a:ext cx="41011" cy="217983"/>
            </a:xfrm>
            <a:custGeom>
              <a:rect b="b" l="l" r="r" t="t"/>
              <a:pathLst>
                <a:path extrusionOk="0" h="8297" w="1561">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71"/>
            <p:cNvSpPr/>
            <p:nvPr/>
          </p:nvSpPr>
          <p:spPr>
            <a:xfrm>
              <a:off x="6917818" y="2599660"/>
              <a:ext cx="40827" cy="40827"/>
            </a:xfrm>
            <a:custGeom>
              <a:rect b="b" l="l" r="r" t="t"/>
              <a:pathLst>
                <a:path extrusionOk="0" h="1554" w="1554">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71"/>
            <p:cNvSpPr/>
            <p:nvPr/>
          </p:nvSpPr>
          <p:spPr>
            <a:xfrm>
              <a:off x="6924544" y="2606386"/>
              <a:ext cx="27376" cy="27376"/>
            </a:xfrm>
            <a:custGeom>
              <a:rect b="b" l="l" r="r" t="t"/>
              <a:pathLst>
                <a:path extrusionOk="0" h="1042" w="1042">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85" name="Google Shape;9285;p71"/>
          <p:cNvGrpSpPr/>
          <p:nvPr/>
        </p:nvGrpSpPr>
        <p:grpSpPr>
          <a:xfrm>
            <a:off x="7421488" y="2318518"/>
            <a:ext cx="342620" cy="328459"/>
            <a:chOff x="7421488" y="2318518"/>
            <a:chExt cx="342620" cy="328459"/>
          </a:xfrm>
        </p:grpSpPr>
        <p:sp>
          <p:nvSpPr>
            <p:cNvPr id="9286" name="Google Shape;9286;p71"/>
            <p:cNvSpPr/>
            <p:nvPr/>
          </p:nvSpPr>
          <p:spPr>
            <a:xfrm>
              <a:off x="7531754" y="2515641"/>
              <a:ext cx="9117" cy="18969"/>
            </a:xfrm>
            <a:custGeom>
              <a:rect b="b" l="l" r="r" t="t"/>
              <a:pathLst>
                <a:path extrusionOk="0" h="722" w="347">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71"/>
            <p:cNvSpPr/>
            <p:nvPr/>
          </p:nvSpPr>
          <p:spPr>
            <a:xfrm>
              <a:off x="7540844" y="2339983"/>
              <a:ext cx="223264" cy="234902"/>
            </a:xfrm>
            <a:custGeom>
              <a:rect b="b" l="l" r="r" t="t"/>
              <a:pathLst>
                <a:path extrusionOk="0" h="8941" w="8498">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71"/>
            <p:cNvSpPr/>
            <p:nvPr/>
          </p:nvSpPr>
          <p:spPr>
            <a:xfrm>
              <a:off x="7520456" y="2318518"/>
              <a:ext cx="235270" cy="227756"/>
            </a:xfrm>
            <a:custGeom>
              <a:rect b="b" l="l" r="r" t="t"/>
              <a:pathLst>
                <a:path extrusionOk="0" h="8669" w="8955">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71"/>
            <p:cNvSpPr/>
            <p:nvPr/>
          </p:nvSpPr>
          <p:spPr>
            <a:xfrm>
              <a:off x="7450283" y="2573598"/>
              <a:ext cx="152013" cy="73379"/>
            </a:xfrm>
            <a:custGeom>
              <a:rect b="b" l="l" r="r" t="t"/>
              <a:pathLst>
                <a:path extrusionOk="0" h="2793" w="5786">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71"/>
            <p:cNvSpPr/>
            <p:nvPr/>
          </p:nvSpPr>
          <p:spPr>
            <a:xfrm>
              <a:off x="7565093" y="2530958"/>
              <a:ext cx="83310" cy="46713"/>
            </a:xfrm>
            <a:custGeom>
              <a:rect b="b" l="l" r="r" t="t"/>
              <a:pathLst>
                <a:path extrusionOk="0" h="1778" w="3171">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71"/>
            <p:cNvSpPr/>
            <p:nvPr/>
          </p:nvSpPr>
          <p:spPr>
            <a:xfrm>
              <a:off x="7421488" y="2409447"/>
              <a:ext cx="236558" cy="227599"/>
            </a:xfrm>
            <a:custGeom>
              <a:rect b="b" l="l" r="r" t="t"/>
              <a:pathLst>
                <a:path extrusionOk="0" h="8663" w="9004">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71"/>
            <p:cNvSpPr/>
            <p:nvPr/>
          </p:nvSpPr>
          <p:spPr>
            <a:xfrm>
              <a:off x="7556161" y="2553368"/>
              <a:ext cx="36650" cy="22253"/>
            </a:xfrm>
            <a:custGeom>
              <a:rect b="b" l="l" r="r" t="t"/>
              <a:pathLst>
                <a:path extrusionOk="0" h="847" w="1395">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293" name="Google Shape;9293;p71"/>
          <p:cNvGrpSpPr/>
          <p:nvPr/>
        </p:nvGrpSpPr>
        <p:grpSpPr>
          <a:xfrm>
            <a:off x="2508373" y="2779889"/>
            <a:ext cx="337523" cy="337680"/>
            <a:chOff x="2508373" y="2779889"/>
            <a:chExt cx="337523" cy="337680"/>
          </a:xfrm>
        </p:grpSpPr>
        <p:sp>
          <p:nvSpPr>
            <p:cNvPr id="9294" name="Google Shape;9294;p71"/>
            <p:cNvSpPr/>
            <p:nvPr/>
          </p:nvSpPr>
          <p:spPr>
            <a:xfrm>
              <a:off x="2508373" y="2779889"/>
              <a:ext cx="256971" cy="256971"/>
            </a:xfrm>
            <a:custGeom>
              <a:rect b="b" l="l" r="r" t="t"/>
              <a:pathLst>
                <a:path extrusionOk="0" h="9781" w="9781">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71"/>
            <p:cNvSpPr/>
            <p:nvPr/>
          </p:nvSpPr>
          <p:spPr>
            <a:xfrm>
              <a:off x="2561391" y="2852034"/>
              <a:ext cx="131783" cy="112814"/>
            </a:xfrm>
            <a:custGeom>
              <a:rect b="b" l="l" r="r" t="t"/>
              <a:pathLst>
                <a:path extrusionOk="0" h="4294" w="5016">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71"/>
            <p:cNvSpPr/>
            <p:nvPr/>
          </p:nvSpPr>
          <p:spPr>
            <a:xfrm>
              <a:off x="2599302" y="2880277"/>
              <a:ext cx="65629" cy="56223"/>
            </a:xfrm>
            <a:custGeom>
              <a:rect b="b" l="l" r="r" t="t"/>
              <a:pathLst>
                <a:path extrusionOk="0" h="2140" w="2498">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71"/>
            <p:cNvSpPr/>
            <p:nvPr/>
          </p:nvSpPr>
          <p:spPr>
            <a:xfrm>
              <a:off x="2677121" y="2948611"/>
              <a:ext cx="168775" cy="168958"/>
            </a:xfrm>
            <a:custGeom>
              <a:rect b="b" l="l" r="r" t="t"/>
              <a:pathLst>
                <a:path extrusionOk="0" h="6431" w="6424">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71"/>
            <p:cNvSpPr/>
            <p:nvPr/>
          </p:nvSpPr>
          <p:spPr>
            <a:xfrm>
              <a:off x="2705180" y="2990910"/>
              <a:ext cx="98601" cy="84466"/>
            </a:xfrm>
            <a:custGeom>
              <a:rect b="b" l="l" r="r" t="t"/>
              <a:pathLst>
                <a:path extrusionOk="0" h="3215" w="3753">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71"/>
            <p:cNvSpPr/>
            <p:nvPr/>
          </p:nvSpPr>
          <p:spPr>
            <a:xfrm>
              <a:off x="2727774" y="3007856"/>
              <a:ext cx="59061" cy="50601"/>
            </a:xfrm>
            <a:custGeom>
              <a:rect b="b" l="l" r="r" t="t"/>
              <a:pathLst>
                <a:path extrusionOk="0" h="1926" w="2248">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0" name="Google Shape;9300;p71"/>
          <p:cNvGrpSpPr/>
          <p:nvPr/>
        </p:nvGrpSpPr>
        <p:grpSpPr>
          <a:xfrm>
            <a:off x="1884401" y="4141593"/>
            <a:ext cx="410613" cy="372229"/>
            <a:chOff x="1884401" y="4141593"/>
            <a:chExt cx="410613" cy="372229"/>
          </a:xfrm>
        </p:grpSpPr>
        <p:sp>
          <p:nvSpPr>
            <p:cNvPr id="9301" name="Google Shape;9301;p71"/>
            <p:cNvSpPr/>
            <p:nvPr/>
          </p:nvSpPr>
          <p:spPr>
            <a:xfrm>
              <a:off x="1934529" y="4484476"/>
              <a:ext cx="343697" cy="29346"/>
            </a:xfrm>
            <a:custGeom>
              <a:rect b="b" l="l" r="r" t="t"/>
              <a:pathLst>
                <a:path extrusionOk="0" h="1117" w="13082">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71"/>
            <p:cNvSpPr/>
            <p:nvPr/>
          </p:nvSpPr>
          <p:spPr>
            <a:xfrm>
              <a:off x="1884401" y="4269619"/>
              <a:ext cx="345720" cy="189635"/>
            </a:xfrm>
            <a:custGeom>
              <a:rect b="b" l="l" r="r" t="t"/>
              <a:pathLst>
                <a:path extrusionOk="0" h="7218" w="13159">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71"/>
            <p:cNvSpPr/>
            <p:nvPr/>
          </p:nvSpPr>
          <p:spPr>
            <a:xfrm>
              <a:off x="2097970" y="4322006"/>
              <a:ext cx="104827" cy="110003"/>
            </a:xfrm>
            <a:custGeom>
              <a:rect b="b" l="l" r="r" t="t"/>
              <a:pathLst>
                <a:path extrusionOk="0" h="4187" w="399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71"/>
            <p:cNvSpPr/>
            <p:nvPr/>
          </p:nvSpPr>
          <p:spPr>
            <a:xfrm>
              <a:off x="2190187" y="4269619"/>
              <a:ext cx="12611" cy="39829"/>
            </a:xfrm>
            <a:custGeom>
              <a:rect b="b" l="l" r="r" t="t"/>
              <a:pathLst>
                <a:path extrusionOk="0" h="1516" w="48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71"/>
            <p:cNvSpPr/>
            <p:nvPr/>
          </p:nvSpPr>
          <p:spPr>
            <a:xfrm>
              <a:off x="2069018" y="4141593"/>
              <a:ext cx="24250" cy="109083"/>
            </a:xfrm>
            <a:custGeom>
              <a:rect b="b" l="l" r="r" t="t"/>
              <a:pathLst>
                <a:path extrusionOk="0" h="4152" w="923">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71"/>
            <p:cNvSpPr/>
            <p:nvPr/>
          </p:nvSpPr>
          <p:spPr>
            <a:xfrm>
              <a:off x="2119303" y="4141593"/>
              <a:ext cx="24276" cy="109083"/>
            </a:xfrm>
            <a:custGeom>
              <a:rect b="b" l="l" r="r" t="t"/>
              <a:pathLst>
                <a:path extrusionOk="0" h="4152" w="924">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71"/>
            <p:cNvSpPr/>
            <p:nvPr/>
          </p:nvSpPr>
          <p:spPr>
            <a:xfrm>
              <a:off x="1917583" y="4478091"/>
              <a:ext cx="377431" cy="12585"/>
            </a:xfrm>
            <a:custGeom>
              <a:rect b="b" l="l" r="r" t="t"/>
              <a:pathLst>
                <a:path extrusionOk="0" h="479" w="14366">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08" name="Google Shape;9308;p71"/>
          <p:cNvGrpSpPr/>
          <p:nvPr/>
        </p:nvGrpSpPr>
        <p:grpSpPr>
          <a:xfrm>
            <a:off x="1430832" y="2773689"/>
            <a:ext cx="294515" cy="349897"/>
            <a:chOff x="1430832" y="2773689"/>
            <a:chExt cx="294515" cy="349897"/>
          </a:xfrm>
        </p:grpSpPr>
        <p:sp>
          <p:nvSpPr>
            <p:cNvPr id="9309" name="Google Shape;9309;p71"/>
            <p:cNvSpPr/>
            <p:nvPr/>
          </p:nvSpPr>
          <p:spPr>
            <a:xfrm>
              <a:off x="1430832" y="2794996"/>
              <a:ext cx="90062" cy="149648"/>
            </a:xfrm>
            <a:custGeom>
              <a:rect b="b" l="l" r="r" t="t"/>
              <a:pathLst>
                <a:path extrusionOk="0" h="5696" w="3428">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71"/>
            <p:cNvSpPr/>
            <p:nvPr/>
          </p:nvSpPr>
          <p:spPr>
            <a:xfrm>
              <a:off x="1635127" y="2795180"/>
              <a:ext cx="90220" cy="149464"/>
            </a:xfrm>
            <a:custGeom>
              <a:rect b="b" l="l" r="r" t="t"/>
              <a:pathLst>
                <a:path extrusionOk="0" h="5689" w="3434">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71"/>
            <p:cNvSpPr/>
            <p:nvPr/>
          </p:nvSpPr>
          <p:spPr>
            <a:xfrm>
              <a:off x="1566609" y="2972861"/>
              <a:ext cx="22988" cy="104249"/>
            </a:xfrm>
            <a:custGeom>
              <a:rect b="b" l="l" r="r" t="t"/>
              <a:pathLst>
                <a:path extrusionOk="0" h="3968" w="875">
                  <a:moveTo>
                    <a:pt x="0" y="0"/>
                  </a:moveTo>
                  <a:lnTo>
                    <a:pt x="0" y="3968"/>
                  </a:lnTo>
                  <a:lnTo>
                    <a:pt x="874" y="3968"/>
                  </a:lnTo>
                  <a:lnTo>
                    <a:pt x="87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71"/>
            <p:cNvSpPr/>
            <p:nvPr/>
          </p:nvSpPr>
          <p:spPr>
            <a:xfrm>
              <a:off x="1493703" y="2785354"/>
              <a:ext cx="168775" cy="206108"/>
            </a:xfrm>
            <a:custGeom>
              <a:rect b="b" l="l" r="r" t="t"/>
              <a:pathLst>
                <a:path extrusionOk="0" h="7845" w="6424">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71"/>
            <p:cNvSpPr/>
            <p:nvPr/>
          </p:nvSpPr>
          <p:spPr>
            <a:xfrm>
              <a:off x="1562037" y="2785354"/>
              <a:ext cx="100440" cy="206108"/>
            </a:xfrm>
            <a:custGeom>
              <a:rect b="b" l="l" r="r" t="t"/>
              <a:pathLst>
                <a:path extrusionOk="0" h="7845" w="3823">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71"/>
            <p:cNvSpPr/>
            <p:nvPr/>
          </p:nvSpPr>
          <p:spPr>
            <a:xfrm>
              <a:off x="1482773" y="2773689"/>
              <a:ext cx="190817" cy="23172"/>
            </a:xfrm>
            <a:custGeom>
              <a:rect b="b" l="l" r="r" t="t"/>
              <a:pathLst>
                <a:path extrusionOk="0" h="882" w="7263">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71"/>
            <p:cNvSpPr/>
            <p:nvPr/>
          </p:nvSpPr>
          <p:spPr>
            <a:xfrm>
              <a:off x="1641669" y="2773689"/>
              <a:ext cx="31921" cy="23172"/>
            </a:xfrm>
            <a:custGeom>
              <a:rect b="b" l="l" r="r" t="t"/>
              <a:pathLst>
                <a:path extrusionOk="0" h="882" w="1215">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71"/>
            <p:cNvSpPr/>
            <p:nvPr/>
          </p:nvSpPr>
          <p:spPr>
            <a:xfrm>
              <a:off x="1536343" y="2836060"/>
              <a:ext cx="83494" cy="78975"/>
            </a:xfrm>
            <a:custGeom>
              <a:rect b="b" l="l" r="r" t="t"/>
              <a:pathLst>
                <a:path extrusionOk="0" h="3006" w="3178">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71"/>
            <p:cNvSpPr/>
            <p:nvPr/>
          </p:nvSpPr>
          <p:spPr>
            <a:xfrm>
              <a:off x="1556205" y="2977958"/>
              <a:ext cx="43770" cy="21543"/>
            </a:xfrm>
            <a:custGeom>
              <a:rect b="b" l="l" r="r" t="t"/>
              <a:pathLst>
                <a:path extrusionOk="0" h="820" w="1666">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71"/>
            <p:cNvSpPr/>
            <p:nvPr/>
          </p:nvSpPr>
          <p:spPr>
            <a:xfrm>
              <a:off x="1533427" y="3061609"/>
              <a:ext cx="89326" cy="30818"/>
            </a:xfrm>
            <a:custGeom>
              <a:rect b="b" l="l" r="r" t="t"/>
              <a:pathLst>
                <a:path extrusionOk="0" h="1173" w="340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71"/>
            <p:cNvSpPr/>
            <p:nvPr/>
          </p:nvSpPr>
          <p:spPr>
            <a:xfrm>
              <a:off x="1591200" y="3061609"/>
              <a:ext cx="31737" cy="30818"/>
            </a:xfrm>
            <a:custGeom>
              <a:rect b="b" l="l" r="r" t="t"/>
              <a:pathLst>
                <a:path extrusionOk="0" h="1173" w="1208">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71"/>
            <p:cNvSpPr/>
            <p:nvPr/>
          </p:nvSpPr>
          <p:spPr>
            <a:xfrm>
              <a:off x="1501006" y="3084756"/>
              <a:ext cx="154193" cy="38831"/>
            </a:xfrm>
            <a:custGeom>
              <a:rect b="b" l="l" r="r" t="t"/>
              <a:pathLst>
                <a:path extrusionOk="0" h="1478" w="5869">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71"/>
            <p:cNvSpPr/>
            <p:nvPr/>
          </p:nvSpPr>
          <p:spPr>
            <a:xfrm>
              <a:off x="1616159" y="3084756"/>
              <a:ext cx="38857" cy="38647"/>
            </a:xfrm>
            <a:custGeom>
              <a:rect b="b" l="l" r="r" t="t"/>
              <a:pathLst>
                <a:path extrusionOk="0" h="1471" w="1479">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22" name="Google Shape;9322;p71"/>
          <p:cNvGrpSpPr/>
          <p:nvPr/>
        </p:nvGrpSpPr>
        <p:grpSpPr>
          <a:xfrm>
            <a:off x="3082217" y="2788586"/>
            <a:ext cx="288866" cy="320236"/>
            <a:chOff x="3082217" y="2788586"/>
            <a:chExt cx="288866" cy="320236"/>
          </a:xfrm>
        </p:grpSpPr>
        <p:sp>
          <p:nvSpPr>
            <p:cNvPr id="9323" name="Google Shape;9323;p71"/>
            <p:cNvSpPr/>
            <p:nvPr/>
          </p:nvSpPr>
          <p:spPr>
            <a:xfrm>
              <a:off x="3082401" y="2867508"/>
              <a:ext cx="275178" cy="241313"/>
            </a:xfrm>
            <a:custGeom>
              <a:rect b="b" l="l" r="r" t="t"/>
              <a:pathLst>
                <a:path extrusionOk="0" h="9185" w="10474">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71"/>
            <p:cNvSpPr/>
            <p:nvPr/>
          </p:nvSpPr>
          <p:spPr>
            <a:xfrm>
              <a:off x="3082217" y="2867508"/>
              <a:ext cx="219980" cy="241313"/>
            </a:xfrm>
            <a:custGeom>
              <a:rect b="b" l="l" r="r" t="t"/>
              <a:pathLst>
                <a:path extrusionOk="0" h="9185" w="8373">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71"/>
            <p:cNvSpPr/>
            <p:nvPr/>
          </p:nvSpPr>
          <p:spPr>
            <a:xfrm>
              <a:off x="3233100" y="2788586"/>
              <a:ext cx="137983" cy="76269"/>
            </a:xfrm>
            <a:custGeom>
              <a:rect b="b" l="l" r="r" t="t"/>
              <a:pathLst>
                <a:path extrusionOk="0" h="2903" w="5252">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71"/>
            <p:cNvSpPr/>
            <p:nvPr/>
          </p:nvSpPr>
          <p:spPr>
            <a:xfrm>
              <a:off x="3232916" y="2788586"/>
              <a:ext cx="138167" cy="51258"/>
            </a:xfrm>
            <a:custGeom>
              <a:rect b="b" l="l" r="r" t="t"/>
              <a:pathLst>
                <a:path extrusionOk="0" h="1951" w="5259">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71"/>
            <p:cNvSpPr/>
            <p:nvPr/>
          </p:nvSpPr>
          <p:spPr>
            <a:xfrm>
              <a:off x="3293605" y="2915403"/>
              <a:ext cx="38831" cy="55540"/>
            </a:xfrm>
            <a:custGeom>
              <a:rect b="b" l="l" r="r" t="t"/>
              <a:pathLst>
                <a:path extrusionOk="0" h="2114" w="1478">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71"/>
            <p:cNvSpPr/>
            <p:nvPr/>
          </p:nvSpPr>
          <p:spPr>
            <a:xfrm>
              <a:off x="3191379" y="2892677"/>
              <a:ext cx="57405" cy="13136"/>
            </a:xfrm>
            <a:custGeom>
              <a:rect b="b" l="l" r="r" t="t"/>
              <a:pathLst>
                <a:path extrusionOk="0" h="500" w="2185">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71"/>
            <p:cNvSpPr/>
            <p:nvPr/>
          </p:nvSpPr>
          <p:spPr>
            <a:xfrm>
              <a:off x="3195320" y="2830070"/>
              <a:ext cx="49708" cy="75560"/>
            </a:xfrm>
            <a:custGeom>
              <a:rect b="b" l="l" r="r" t="t"/>
              <a:pathLst>
                <a:path extrusionOk="0" h="2876" w="1892">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0" name="Google Shape;9330;p71"/>
          <p:cNvGrpSpPr/>
          <p:nvPr/>
        </p:nvGrpSpPr>
        <p:grpSpPr>
          <a:xfrm>
            <a:off x="3610557" y="2780704"/>
            <a:ext cx="325017" cy="336052"/>
            <a:chOff x="3610557" y="2780704"/>
            <a:chExt cx="325017" cy="336052"/>
          </a:xfrm>
        </p:grpSpPr>
        <p:sp>
          <p:nvSpPr>
            <p:cNvPr id="9331" name="Google Shape;9331;p71"/>
            <p:cNvSpPr/>
            <p:nvPr/>
          </p:nvSpPr>
          <p:spPr>
            <a:xfrm>
              <a:off x="3610557" y="2780704"/>
              <a:ext cx="324702" cy="335973"/>
            </a:xfrm>
            <a:custGeom>
              <a:rect b="b" l="l" r="r" t="t"/>
              <a:pathLst>
                <a:path extrusionOk="0" h="12788" w="12359">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71"/>
            <p:cNvSpPr/>
            <p:nvPr/>
          </p:nvSpPr>
          <p:spPr>
            <a:xfrm>
              <a:off x="3665703" y="2864434"/>
              <a:ext cx="67967" cy="252321"/>
            </a:xfrm>
            <a:custGeom>
              <a:rect b="b" l="l" r="r" t="t"/>
              <a:pathLst>
                <a:path extrusionOk="0" h="9604" w="2587">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71"/>
            <p:cNvSpPr/>
            <p:nvPr/>
          </p:nvSpPr>
          <p:spPr>
            <a:xfrm>
              <a:off x="3867633" y="2780704"/>
              <a:ext cx="67941" cy="294830"/>
            </a:xfrm>
            <a:custGeom>
              <a:rect b="b" l="l" r="r" t="t"/>
              <a:pathLst>
                <a:path extrusionOk="0" h="11222" w="2586">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34" name="Google Shape;9334;p71"/>
          <p:cNvGrpSpPr/>
          <p:nvPr/>
        </p:nvGrpSpPr>
        <p:grpSpPr>
          <a:xfrm>
            <a:off x="4179067" y="2811495"/>
            <a:ext cx="286475" cy="274390"/>
            <a:chOff x="4179067" y="2811495"/>
            <a:chExt cx="286475" cy="274390"/>
          </a:xfrm>
        </p:grpSpPr>
        <p:sp>
          <p:nvSpPr>
            <p:cNvPr id="9335" name="Google Shape;9335;p71"/>
            <p:cNvSpPr/>
            <p:nvPr/>
          </p:nvSpPr>
          <p:spPr>
            <a:xfrm>
              <a:off x="4333786" y="2956651"/>
              <a:ext cx="69990" cy="69990"/>
            </a:xfrm>
            <a:custGeom>
              <a:rect b="b" l="l" r="r" t="t"/>
              <a:pathLst>
                <a:path extrusionOk="0" h="2664" w="2664">
                  <a:moveTo>
                    <a:pt x="493" y="0"/>
                  </a:moveTo>
                  <a:lnTo>
                    <a:pt x="0" y="493"/>
                  </a:lnTo>
                  <a:lnTo>
                    <a:pt x="2171" y="2664"/>
                  </a:lnTo>
                  <a:lnTo>
                    <a:pt x="2664" y="2171"/>
                  </a:lnTo>
                  <a:lnTo>
                    <a:pt x="493" y="0"/>
                  </a:lnTo>
                  <a:close/>
                </a:path>
              </a:pathLst>
            </a:custGeom>
            <a:solidFill>
              <a:srgbClr val="DFE6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71"/>
            <p:cNvSpPr/>
            <p:nvPr/>
          </p:nvSpPr>
          <p:spPr>
            <a:xfrm>
              <a:off x="4363290" y="2987022"/>
              <a:ext cx="102253" cy="98785"/>
            </a:xfrm>
            <a:custGeom>
              <a:rect b="b" l="l" r="r" t="t"/>
              <a:pathLst>
                <a:path extrusionOk="0" h="3760" w="3892">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71"/>
            <p:cNvSpPr/>
            <p:nvPr/>
          </p:nvSpPr>
          <p:spPr>
            <a:xfrm>
              <a:off x="4363474" y="2993826"/>
              <a:ext cx="98259" cy="92059"/>
            </a:xfrm>
            <a:custGeom>
              <a:rect b="b" l="l" r="r" t="t"/>
              <a:pathLst>
                <a:path extrusionOk="0" h="3504" w="374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71"/>
            <p:cNvSpPr/>
            <p:nvPr/>
          </p:nvSpPr>
          <p:spPr>
            <a:xfrm>
              <a:off x="4179067" y="2811495"/>
              <a:ext cx="215408" cy="196282"/>
            </a:xfrm>
            <a:custGeom>
              <a:rect b="b" l="l" r="r" t="t"/>
              <a:pathLst>
                <a:path extrusionOk="0" h="7471" w="8199">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71"/>
            <p:cNvSpPr/>
            <p:nvPr/>
          </p:nvSpPr>
          <p:spPr>
            <a:xfrm>
              <a:off x="4204210" y="2834405"/>
              <a:ext cx="165123" cy="150463"/>
            </a:xfrm>
            <a:custGeom>
              <a:rect b="b" l="l" r="r" t="t"/>
              <a:pathLst>
                <a:path extrusionOk="0" h="5727" w="6285">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71"/>
            <p:cNvSpPr/>
            <p:nvPr/>
          </p:nvSpPr>
          <p:spPr>
            <a:xfrm>
              <a:off x="4204210" y="2850037"/>
              <a:ext cx="142160" cy="133175"/>
            </a:xfrm>
            <a:custGeom>
              <a:rect b="b" l="l" r="r" t="t"/>
              <a:pathLst>
                <a:path extrusionOk="0" h="5069" w="5411">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71"/>
            <p:cNvSpPr/>
            <p:nvPr/>
          </p:nvSpPr>
          <p:spPr>
            <a:xfrm>
              <a:off x="4246666" y="2855186"/>
              <a:ext cx="81103" cy="22883"/>
            </a:xfrm>
            <a:custGeom>
              <a:rect b="b" l="l" r="r" t="t"/>
              <a:pathLst>
                <a:path extrusionOk="0" h="871" w="3087">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71"/>
            <p:cNvSpPr/>
            <p:nvPr/>
          </p:nvSpPr>
          <p:spPr>
            <a:xfrm>
              <a:off x="4363290" y="2987022"/>
              <a:ext cx="41589" cy="40722"/>
            </a:xfrm>
            <a:custGeom>
              <a:rect b="b" l="l" r="r" t="t"/>
              <a:pathLst>
                <a:path extrusionOk="0" h="1550" w="1583">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71"/>
            <p:cNvSpPr/>
            <p:nvPr/>
          </p:nvSpPr>
          <p:spPr>
            <a:xfrm>
              <a:off x="4363474" y="2993826"/>
              <a:ext cx="29189" cy="33918"/>
            </a:xfrm>
            <a:custGeom>
              <a:rect b="b" l="l" r="r" t="t"/>
              <a:pathLst>
                <a:path extrusionOk="0" h="1291" w="1111">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44" name="Google Shape;9344;p71"/>
          <p:cNvGrpSpPr/>
          <p:nvPr/>
        </p:nvGrpSpPr>
        <p:grpSpPr>
          <a:xfrm>
            <a:off x="4686757" y="2762156"/>
            <a:ext cx="371047" cy="374199"/>
            <a:chOff x="4686757" y="2762156"/>
            <a:chExt cx="371047" cy="374199"/>
          </a:xfrm>
        </p:grpSpPr>
        <p:sp>
          <p:nvSpPr>
            <p:cNvPr id="9345" name="Google Shape;9345;p71"/>
            <p:cNvSpPr/>
            <p:nvPr/>
          </p:nvSpPr>
          <p:spPr>
            <a:xfrm>
              <a:off x="4696767" y="2762156"/>
              <a:ext cx="353207" cy="374199"/>
            </a:xfrm>
            <a:custGeom>
              <a:rect b="b" l="l" r="r" t="t"/>
              <a:pathLst>
                <a:path extrusionOk="0" h="14243" w="13444">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71"/>
            <p:cNvSpPr/>
            <p:nvPr/>
          </p:nvSpPr>
          <p:spPr>
            <a:xfrm>
              <a:off x="4843656" y="2919134"/>
              <a:ext cx="62161" cy="59244"/>
            </a:xfrm>
            <a:custGeom>
              <a:rect b="b" l="l" r="r" t="t"/>
              <a:pathLst>
                <a:path extrusionOk="0" h="2255" w="2366">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71"/>
            <p:cNvSpPr/>
            <p:nvPr/>
          </p:nvSpPr>
          <p:spPr>
            <a:xfrm>
              <a:off x="4686757" y="2827311"/>
              <a:ext cx="62660" cy="48473"/>
            </a:xfrm>
            <a:custGeom>
              <a:rect b="b" l="l" r="r" t="t"/>
              <a:pathLst>
                <a:path extrusionOk="0" h="1845" w="2385">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71"/>
            <p:cNvSpPr/>
            <p:nvPr/>
          </p:nvSpPr>
          <p:spPr>
            <a:xfrm>
              <a:off x="5005600" y="3019416"/>
              <a:ext cx="52020" cy="48604"/>
            </a:xfrm>
            <a:custGeom>
              <a:rect b="b" l="l" r="r" t="t"/>
              <a:pathLst>
                <a:path extrusionOk="0" h="1850" w="198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71"/>
            <p:cNvSpPr/>
            <p:nvPr/>
          </p:nvSpPr>
          <p:spPr>
            <a:xfrm>
              <a:off x="4857476" y="2936946"/>
              <a:ext cx="48341" cy="41484"/>
            </a:xfrm>
            <a:custGeom>
              <a:rect b="b" l="l" r="r" t="t"/>
              <a:pathLst>
                <a:path extrusionOk="0" h="1579" w="184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71"/>
            <p:cNvSpPr/>
            <p:nvPr/>
          </p:nvSpPr>
          <p:spPr>
            <a:xfrm>
              <a:off x="4708563" y="2844940"/>
              <a:ext cx="34890" cy="30844"/>
            </a:xfrm>
            <a:custGeom>
              <a:rect b="b" l="l" r="r" t="t"/>
              <a:pathLst>
                <a:path extrusionOk="0" h="1174" w="1328">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71"/>
            <p:cNvSpPr/>
            <p:nvPr/>
          </p:nvSpPr>
          <p:spPr>
            <a:xfrm>
              <a:off x="5022914" y="3037176"/>
              <a:ext cx="34890" cy="30765"/>
            </a:xfrm>
            <a:custGeom>
              <a:rect b="b" l="l" r="r" t="t"/>
              <a:pathLst>
                <a:path extrusionOk="0" h="1171" w="1328">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52" name="Google Shape;9352;p71"/>
          <p:cNvGrpSpPr/>
          <p:nvPr/>
        </p:nvGrpSpPr>
        <p:grpSpPr>
          <a:xfrm>
            <a:off x="5221613" y="2784802"/>
            <a:ext cx="406567" cy="327855"/>
            <a:chOff x="5221613" y="2784802"/>
            <a:chExt cx="406567" cy="327855"/>
          </a:xfrm>
        </p:grpSpPr>
        <p:sp>
          <p:nvSpPr>
            <p:cNvPr id="9353" name="Google Shape;9353;p71"/>
            <p:cNvSpPr/>
            <p:nvPr/>
          </p:nvSpPr>
          <p:spPr>
            <a:xfrm>
              <a:off x="5221613" y="2811049"/>
              <a:ext cx="406567" cy="301608"/>
            </a:xfrm>
            <a:custGeom>
              <a:rect b="b" l="l" r="r" t="t"/>
              <a:pathLst>
                <a:path extrusionOk="0" h="11480" w="15475">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71"/>
            <p:cNvSpPr/>
            <p:nvPr/>
          </p:nvSpPr>
          <p:spPr>
            <a:xfrm>
              <a:off x="5221613" y="2811049"/>
              <a:ext cx="406567" cy="39382"/>
            </a:xfrm>
            <a:custGeom>
              <a:rect b="b" l="l" r="r" t="t"/>
              <a:pathLst>
                <a:path extrusionOk="0" h="1499" w="15475">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71"/>
            <p:cNvSpPr/>
            <p:nvPr/>
          </p:nvSpPr>
          <p:spPr>
            <a:xfrm>
              <a:off x="5247833" y="2811049"/>
              <a:ext cx="52519" cy="26246"/>
            </a:xfrm>
            <a:custGeom>
              <a:rect b="b" l="l" r="r" t="t"/>
              <a:pathLst>
                <a:path extrusionOk="0" h="999" w="1999">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71"/>
            <p:cNvSpPr/>
            <p:nvPr/>
          </p:nvSpPr>
          <p:spPr>
            <a:xfrm>
              <a:off x="5549441" y="2811049"/>
              <a:ext cx="52492" cy="26246"/>
            </a:xfrm>
            <a:custGeom>
              <a:rect b="b" l="l" r="r" t="t"/>
              <a:pathLst>
                <a:path extrusionOk="0" h="999" w="1998">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71"/>
            <p:cNvSpPr/>
            <p:nvPr/>
          </p:nvSpPr>
          <p:spPr>
            <a:xfrm>
              <a:off x="5260969" y="2784802"/>
              <a:ext cx="26272" cy="39382"/>
            </a:xfrm>
            <a:custGeom>
              <a:rect b="b" l="l" r="r" t="t"/>
              <a:pathLst>
                <a:path extrusionOk="0" h="1499" w="100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71"/>
            <p:cNvSpPr/>
            <p:nvPr/>
          </p:nvSpPr>
          <p:spPr>
            <a:xfrm>
              <a:off x="5260969" y="2784802"/>
              <a:ext cx="26272" cy="19704"/>
            </a:xfrm>
            <a:custGeom>
              <a:rect b="b" l="l" r="r" t="t"/>
              <a:pathLst>
                <a:path extrusionOk="0" h="750" w="100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71"/>
            <p:cNvSpPr/>
            <p:nvPr/>
          </p:nvSpPr>
          <p:spPr>
            <a:xfrm>
              <a:off x="5562551" y="2784802"/>
              <a:ext cx="26456" cy="39382"/>
            </a:xfrm>
            <a:custGeom>
              <a:rect b="b" l="l" r="r" t="t"/>
              <a:pathLst>
                <a:path extrusionOk="0" h="1499" w="1007">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71"/>
            <p:cNvSpPr/>
            <p:nvPr/>
          </p:nvSpPr>
          <p:spPr>
            <a:xfrm>
              <a:off x="5562551" y="2784802"/>
              <a:ext cx="26456" cy="19704"/>
            </a:xfrm>
            <a:custGeom>
              <a:rect b="b" l="l" r="r" t="t"/>
              <a:pathLst>
                <a:path extrusionOk="0" h="750" w="1007">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71"/>
            <p:cNvSpPr/>
            <p:nvPr/>
          </p:nvSpPr>
          <p:spPr>
            <a:xfrm>
              <a:off x="5221613" y="2850405"/>
              <a:ext cx="406567" cy="13136"/>
            </a:xfrm>
            <a:custGeom>
              <a:rect b="b" l="l" r="r" t="t"/>
              <a:pathLst>
                <a:path extrusionOk="0" h="500" w="15475">
                  <a:moveTo>
                    <a:pt x="0" y="0"/>
                  </a:moveTo>
                  <a:lnTo>
                    <a:pt x="0" y="500"/>
                  </a:lnTo>
                  <a:lnTo>
                    <a:pt x="15475" y="500"/>
                  </a:lnTo>
                  <a:lnTo>
                    <a:pt x="15475" y="0"/>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71"/>
            <p:cNvSpPr/>
            <p:nvPr/>
          </p:nvSpPr>
          <p:spPr>
            <a:xfrm>
              <a:off x="5260969"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71"/>
            <p:cNvSpPr/>
            <p:nvPr/>
          </p:nvSpPr>
          <p:spPr>
            <a:xfrm>
              <a:off x="5260969"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71"/>
            <p:cNvSpPr/>
            <p:nvPr/>
          </p:nvSpPr>
          <p:spPr>
            <a:xfrm>
              <a:off x="5260969"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71"/>
            <p:cNvSpPr/>
            <p:nvPr/>
          </p:nvSpPr>
          <p:spPr>
            <a:xfrm>
              <a:off x="5352818"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71"/>
            <p:cNvSpPr/>
            <p:nvPr/>
          </p:nvSpPr>
          <p:spPr>
            <a:xfrm>
              <a:off x="5444482" y="2994536"/>
              <a:ext cx="52492" cy="26272"/>
            </a:xfrm>
            <a:custGeom>
              <a:rect b="b" l="l" r="r" t="t"/>
              <a:pathLst>
                <a:path extrusionOk="0" h="1000" w="1998">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71"/>
            <p:cNvSpPr/>
            <p:nvPr/>
          </p:nvSpPr>
          <p:spPr>
            <a:xfrm>
              <a:off x="5352818"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71"/>
            <p:cNvSpPr/>
            <p:nvPr/>
          </p:nvSpPr>
          <p:spPr>
            <a:xfrm>
              <a:off x="5260969"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71"/>
            <p:cNvSpPr/>
            <p:nvPr/>
          </p:nvSpPr>
          <p:spPr>
            <a:xfrm>
              <a:off x="5352818"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71"/>
            <p:cNvSpPr/>
            <p:nvPr/>
          </p:nvSpPr>
          <p:spPr>
            <a:xfrm>
              <a:off x="5352818"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71"/>
            <p:cNvSpPr/>
            <p:nvPr/>
          </p:nvSpPr>
          <p:spPr>
            <a:xfrm>
              <a:off x="5536489" y="2994536"/>
              <a:ext cx="52519" cy="26272"/>
            </a:xfrm>
            <a:custGeom>
              <a:rect b="b" l="l" r="r" t="t"/>
              <a:pathLst>
                <a:path extrusionOk="0" h="1000" w="1999">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71"/>
            <p:cNvSpPr/>
            <p:nvPr/>
          </p:nvSpPr>
          <p:spPr>
            <a:xfrm>
              <a:off x="5536489" y="2889577"/>
              <a:ext cx="52519" cy="26272"/>
            </a:xfrm>
            <a:custGeom>
              <a:rect b="b" l="l" r="r" t="t"/>
              <a:pathLst>
                <a:path extrusionOk="0" h="1000" w="1999">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71"/>
            <p:cNvSpPr/>
            <p:nvPr/>
          </p:nvSpPr>
          <p:spPr>
            <a:xfrm>
              <a:off x="5536489" y="3047028"/>
              <a:ext cx="52519" cy="26272"/>
            </a:xfrm>
            <a:custGeom>
              <a:rect b="b" l="l" r="r" t="t"/>
              <a:pathLst>
                <a:path extrusionOk="0" h="1000" w="1999">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71"/>
            <p:cNvSpPr/>
            <p:nvPr/>
          </p:nvSpPr>
          <p:spPr>
            <a:xfrm>
              <a:off x="5444482" y="2942070"/>
              <a:ext cx="52492" cy="26272"/>
            </a:xfrm>
            <a:custGeom>
              <a:rect b="b" l="l" r="r" t="t"/>
              <a:pathLst>
                <a:path extrusionOk="0" h="1000" w="1998">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71"/>
            <p:cNvSpPr/>
            <p:nvPr/>
          </p:nvSpPr>
          <p:spPr>
            <a:xfrm>
              <a:off x="5444482" y="2889577"/>
              <a:ext cx="52492" cy="26272"/>
            </a:xfrm>
            <a:custGeom>
              <a:rect b="b" l="l" r="r" t="t"/>
              <a:pathLst>
                <a:path extrusionOk="0" h="1000" w="1998">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71"/>
            <p:cNvSpPr/>
            <p:nvPr/>
          </p:nvSpPr>
          <p:spPr>
            <a:xfrm>
              <a:off x="5536489" y="2942070"/>
              <a:ext cx="52519" cy="26272"/>
            </a:xfrm>
            <a:custGeom>
              <a:rect b="b" l="l" r="r" t="t"/>
              <a:pathLst>
                <a:path extrusionOk="0" h="1000" w="1999">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71"/>
            <p:cNvSpPr/>
            <p:nvPr/>
          </p:nvSpPr>
          <p:spPr>
            <a:xfrm>
              <a:off x="5444482" y="3047028"/>
              <a:ext cx="52492" cy="26272"/>
            </a:xfrm>
            <a:custGeom>
              <a:rect b="b" l="l" r="r" t="t"/>
              <a:pathLst>
                <a:path extrusionOk="0" h="1000" w="1998">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71"/>
            <p:cNvSpPr/>
            <p:nvPr/>
          </p:nvSpPr>
          <p:spPr>
            <a:xfrm>
              <a:off x="5533178" y="2935239"/>
              <a:ext cx="58824" cy="39645"/>
            </a:xfrm>
            <a:custGeom>
              <a:rect b="b" l="l" r="r" t="t"/>
              <a:pathLst>
                <a:path extrusionOk="0" h="1509" w="2239">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71"/>
            <p:cNvSpPr/>
            <p:nvPr/>
          </p:nvSpPr>
          <p:spPr>
            <a:xfrm>
              <a:off x="5349665" y="2935607"/>
              <a:ext cx="58141" cy="39277"/>
            </a:xfrm>
            <a:custGeom>
              <a:rect b="b" l="l" r="r" t="t"/>
              <a:pathLst>
                <a:path extrusionOk="0" h="1495" w="2213">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71"/>
            <p:cNvSpPr/>
            <p:nvPr/>
          </p:nvSpPr>
          <p:spPr>
            <a:xfrm>
              <a:off x="5441487" y="2987731"/>
              <a:ext cx="58798" cy="39645"/>
            </a:xfrm>
            <a:custGeom>
              <a:rect b="b" l="l" r="r" t="t"/>
              <a:pathLst>
                <a:path extrusionOk="0" h="1509" w="2238">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71"/>
            <p:cNvSpPr/>
            <p:nvPr/>
          </p:nvSpPr>
          <p:spPr>
            <a:xfrm>
              <a:off x="5258631" y="3040565"/>
              <a:ext cx="57353" cy="39277"/>
            </a:xfrm>
            <a:custGeom>
              <a:rect b="b" l="l" r="r" t="t"/>
              <a:pathLst>
                <a:path extrusionOk="0" h="1495" w="2183">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71"/>
            <p:cNvSpPr/>
            <p:nvPr/>
          </p:nvSpPr>
          <p:spPr>
            <a:xfrm>
              <a:off x="5442118" y="2882746"/>
              <a:ext cx="58167" cy="39671"/>
            </a:xfrm>
            <a:custGeom>
              <a:rect b="b" l="l" r="r" t="t"/>
              <a:pathLst>
                <a:path extrusionOk="0" h="1510" w="2214">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83" name="Google Shape;9383;p71"/>
          <p:cNvGrpSpPr/>
          <p:nvPr/>
        </p:nvGrpSpPr>
        <p:grpSpPr>
          <a:xfrm>
            <a:off x="5812586" y="2760921"/>
            <a:ext cx="303605" cy="375434"/>
            <a:chOff x="5812586" y="2760921"/>
            <a:chExt cx="303605" cy="375434"/>
          </a:xfrm>
        </p:grpSpPr>
        <p:sp>
          <p:nvSpPr>
            <p:cNvPr id="9384" name="Google Shape;9384;p71"/>
            <p:cNvSpPr/>
            <p:nvPr/>
          </p:nvSpPr>
          <p:spPr>
            <a:xfrm>
              <a:off x="5911896" y="2760921"/>
              <a:ext cx="125215" cy="32289"/>
            </a:xfrm>
            <a:custGeom>
              <a:rect b="b" l="l" r="r" t="t"/>
              <a:pathLst>
                <a:path extrusionOk="0" h="1229" w="4766">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71"/>
            <p:cNvSpPr/>
            <p:nvPr/>
          </p:nvSpPr>
          <p:spPr>
            <a:xfrm>
              <a:off x="6001722" y="2761105"/>
              <a:ext cx="35389" cy="32105"/>
            </a:xfrm>
            <a:custGeom>
              <a:rect b="b" l="l" r="r" t="t"/>
              <a:pathLst>
                <a:path extrusionOk="0" h="1222" w="1347">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71"/>
            <p:cNvSpPr/>
            <p:nvPr/>
          </p:nvSpPr>
          <p:spPr>
            <a:xfrm>
              <a:off x="5812586" y="2793183"/>
              <a:ext cx="295960" cy="343171"/>
            </a:xfrm>
            <a:custGeom>
              <a:rect b="b" l="l" r="r" t="t"/>
              <a:pathLst>
                <a:path extrusionOk="0" h="13062" w="11265">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71"/>
            <p:cNvSpPr/>
            <p:nvPr/>
          </p:nvSpPr>
          <p:spPr>
            <a:xfrm>
              <a:off x="5934675" y="2793183"/>
              <a:ext cx="181517" cy="340965"/>
            </a:xfrm>
            <a:custGeom>
              <a:rect b="b" l="l" r="r" t="t"/>
              <a:pathLst>
                <a:path extrusionOk="0" h="12978" w="6909">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71"/>
            <p:cNvSpPr/>
            <p:nvPr/>
          </p:nvSpPr>
          <p:spPr>
            <a:xfrm>
              <a:off x="5841197" y="2978063"/>
              <a:ext cx="267349" cy="158292"/>
            </a:xfrm>
            <a:custGeom>
              <a:rect b="b" l="l" r="r" t="t"/>
              <a:pathLst>
                <a:path extrusionOk="0" h="6025" w="10176">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71"/>
            <p:cNvSpPr/>
            <p:nvPr/>
          </p:nvSpPr>
          <p:spPr>
            <a:xfrm>
              <a:off x="6052402" y="2986523"/>
              <a:ext cx="56144" cy="147809"/>
            </a:xfrm>
            <a:custGeom>
              <a:rect b="b" l="l" r="r" t="t"/>
              <a:pathLst>
                <a:path extrusionOk="0" h="5626" w="2137">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71"/>
            <p:cNvSpPr/>
            <p:nvPr/>
          </p:nvSpPr>
          <p:spPr>
            <a:xfrm>
              <a:off x="6054582" y="3027718"/>
              <a:ext cx="20256" cy="17182"/>
            </a:xfrm>
            <a:custGeom>
              <a:rect b="b" l="l" r="r" t="t"/>
              <a:pathLst>
                <a:path extrusionOk="0" h="654" w="771">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71"/>
            <p:cNvSpPr/>
            <p:nvPr/>
          </p:nvSpPr>
          <p:spPr>
            <a:xfrm>
              <a:off x="6012678" y="3090588"/>
              <a:ext cx="17681" cy="15186"/>
            </a:xfrm>
            <a:custGeom>
              <a:rect b="b" l="l" r="r" t="t"/>
              <a:pathLst>
                <a:path extrusionOk="0" h="578" w="673">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71"/>
            <p:cNvSpPr/>
            <p:nvPr/>
          </p:nvSpPr>
          <p:spPr>
            <a:xfrm>
              <a:off x="5891299" y="3017130"/>
              <a:ext cx="17708" cy="15212"/>
            </a:xfrm>
            <a:custGeom>
              <a:rect b="b" l="l" r="r" t="t"/>
              <a:pathLst>
                <a:path extrusionOk="0" h="579" w="674">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71"/>
            <p:cNvSpPr/>
            <p:nvPr/>
          </p:nvSpPr>
          <p:spPr>
            <a:xfrm>
              <a:off x="5915916" y="3090588"/>
              <a:ext cx="17681" cy="15186"/>
            </a:xfrm>
            <a:custGeom>
              <a:rect b="b" l="l" r="r" t="t"/>
              <a:pathLst>
                <a:path extrusionOk="0" h="578" w="673">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71"/>
            <p:cNvSpPr/>
            <p:nvPr/>
          </p:nvSpPr>
          <p:spPr>
            <a:xfrm>
              <a:off x="5959266" y="3032999"/>
              <a:ext cx="21360" cy="18286"/>
            </a:xfrm>
            <a:custGeom>
              <a:rect b="b" l="l" r="r" t="t"/>
              <a:pathLst>
                <a:path extrusionOk="0" h="696" w="813">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395" name="Google Shape;9395;p71"/>
          <p:cNvGrpSpPr/>
          <p:nvPr/>
        </p:nvGrpSpPr>
        <p:grpSpPr>
          <a:xfrm>
            <a:off x="6334673" y="2759633"/>
            <a:ext cx="378508" cy="378166"/>
            <a:chOff x="6334673" y="2759633"/>
            <a:chExt cx="378508" cy="378166"/>
          </a:xfrm>
        </p:grpSpPr>
        <p:sp>
          <p:nvSpPr>
            <p:cNvPr id="9396" name="Google Shape;9396;p71"/>
            <p:cNvSpPr/>
            <p:nvPr/>
          </p:nvSpPr>
          <p:spPr>
            <a:xfrm>
              <a:off x="6334673" y="2759633"/>
              <a:ext cx="287027" cy="189004"/>
            </a:xfrm>
            <a:custGeom>
              <a:rect b="b" l="l" r="r" t="t"/>
              <a:pathLst>
                <a:path extrusionOk="0" h="7194" w="10925">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71"/>
            <p:cNvSpPr/>
            <p:nvPr/>
          </p:nvSpPr>
          <p:spPr>
            <a:xfrm>
              <a:off x="6524019" y="2759660"/>
              <a:ext cx="189162" cy="286659"/>
            </a:xfrm>
            <a:custGeom>
              <a:rect b="b" l="l" r="r" t="t"/>
              <a:pathLst>
                <a:path extrusionOk="0" h="10911" w="720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71"/>
            <p:cNvSpPr/>
            <p:nvPr/>
          </p:nvSpPr>
          <p:spPr>
            <a:xfrm>
              <a:off x="6426207" y="2948611"/>
              <a:ext cx="286791" cy="189188"/>
            </a:xfrm>
            <a:custGeom>
              <a:rect b="b" l="l" r="r" t="t"/>
              <a:pathLst>
                <a:path extrusionOk="0" h="7201" w="10916">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71"/>
            <p:cNvSpPr/>
            <p:nvPr/>
          </p:nvSpPr>
          <p:spPr>
            <a:xfrm>
              <a:off x="6334857" y="2850957"/>
              <a:ext cx="189188" cy="286843"/>
            </a:xfrm>
            <a:custGeom>
              <a:rect b="b" l="l" r="r" t="t"/>
              <a:pathLst>
                <a:path extrusionOk="0" h="10918" w="7201">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00" name="Google Shape;9400;p71"/>
          <p:cNvGrpSpPr/>
          <p:nvPr/>
        </p:nvGrpSpPr>
        <p:grpSpPr>
          <a:xfrm>
            <a:off x="8012645" y="2806477"/>
            <a:ext cx="319763" cy="284505"/>
            <a:chOff x="8012645" y="2806477"/>
            <a:chExt cx="319763" cy="284505"/>
          </a:xfrm>
        </p:grpSpPr>
        <p:sp>
          <p:nvSpPr>
            <p:cNvPr id="9401" name="Google Shape;9401;p71"/>
            <p:cNvSpPr/>
            <p:nvPr/>
          </p:nvSpPr>
          <p:spPr>
            <a:xfrm>
              <a:off x="8117446" y="3039252"/>
              <a:ext cx="87855" cy="51731"/>
            </a:xfrm>
            <a:custGeom>
              <a:rect b="b" l="l" r="r" t="t"/>
              <a:pathLst>
                <a:path extrusionOk="0" h="1969" w="3344">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71"/>
            <p:cNvSpPr/>
            <p:nvPr/>
          </p:nvSpPr>
          <p:spPr>
            <a:xfrm>
              <a:off x="8138570" y="3039252"/>
              <a:ext cx="66732" cy="51731"/>
            </a:xfrm>
            <a:custGeom>
              <a:rect b="b" l="l" r="r" t="t"/>
              <a:pathLst>
                <a:path extrusionOk="0" h="1969" w="254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71"/>
            <p:cNvSpPr/>
            <p:nvPr/>
          </p:nvSpPr>
          <p:spPr>
            <a:xfrm>
              <a:off x="8012645" y="2884664"/>
              <a:ext cx="32841" cy="41747"/>
            </a:xfrm>
            <a:custGeom>
              <a:rect b="b" l="l" r="r" t="t"/>
              <a:pathLst>
                <a:path extrusionOk="0" h="1589" w="125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71"/>
            <p:cNvSpPr/>
            <p:nvPr/>
          </p:nvSpPr>
          <p:spPr>
            <a:xfrm>
              <a:off x="8025598" y="2806477"/>
              <a:ext cx="306810" cy="247513"/>
            </a:xfrm>
            <a:custGeom>
              <a:rect b="b" l="l" r="r" t="t"/>
              <a:pathLst>
                <a:path extrusionOk="0" h="9421" w="11678">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71"/>
            <p:cNvSpPr/>
            <p:nvPr/>
          </p:nvSpPr>
          <p:spPr>
            <a:xfrm>
              <a:off x="8025598" y="2806477"/>
              <a:ext cx="209576" cy="247671"/>
            </a:xfrm>
            <a:custGeom>
              <a:rect b="b" l="l" r="r" t="t"/>
              <a:pathLst>
                <a:path extrusionOk="0" h="9427" w="7977">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71"/>
            <p:cNvSpPr/>
            <p:nvPr/>
          </p:nvSpPr>
          <p:spPr>
            <a:xfrm>
              <a:off x="8110274" y="2874865"/>
              <a:ext cx="179205" cy="111290"/>
            </a:xfrm>
            <a:custGeom>
              <a:rect b="b" l="l" r="r" t="t"/>
              <a:pathLst>
                <a:path extrusionOk="0" h="4236" w="6821">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71"/>
            <p:cNvSpPr/>
            <p:nvPr/>
          </p:nvSpPr>
          <p:spPr>
            <a:xfrm>
              <a:off x="8131397" y="2917084"/>
              <a:ext cx="158082" cy="69175"/>
            </a:xfrm>
            <a:custGeom>
              <a:rect b="b" l="l" r="r" t="t"/>
              <a:pathLst>
                <a:path extrusionOk="0" h="2633" w="6017">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71"/>
            <p:cNvSpPr/>
            <p:nvPr/>
          </p:nvSpPr>
          <p:spPr>
            <a:xfrm>
              <a:off x="8066399" y="2869715"/>
              <a:ext cx="31737" cy="36834"/>
            </a:xfrm>
            <a:custGeom>
              <a:rect b="b" l="l" r="r" t="t"/>
              <a:pathLst>
                <a:path extrusionOk="0" h="1402" w="1208">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71"/>
            <p:cNvSpPr/>
            <p:nvPr/>
          </p:nvSpPr>
          <p:spPr>
            <a:xfrm>
              <a:off x="8082268" y="2869715"/>
              <a:ext cx="15869" cy="26220"/>
            </a:xfrm>
            <a:custGeom>
              <a:rect b="b" l="l" r="r" t="t"/>
              <a:pathLst>
                <a:path extrusionOk="0" h="998" w="604">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71"/>
            <p:cNvSpPr/>
            <p:nvPr/>
          </p:nvSpPr>
          <p:spPr>
            <a:xfrm>
              <a:off x="8076987" y="2874996"/>
              <a:ext cx="10588" cy="10430"/>
            </a:xfrm>
            <a:custGeom>
              <a:rect b="b" l="l" r="r" t="t"/>
              <a:pathLst>
                <a:path extrusionOk="0" h="397" w="403">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11" name="Google Shape;9411;p71"/>
          <p:cNvGrpSpPr/>
          <p:nvPr/>
        </p:nvGrpSpPr>
        <p:grpSpPr>
          <a:xfrm>
            <a:off x="2454435" y="4162138"/>
            <a:ext cx="385339" cy="388071"/>
            <a:chOff x="2454435" y="4162138"/>
            <a:chExt cx="385339" cy="388071"/>
          </a:xfrm>
        </p:grpSpPr>
        <p:sp>
          <p:nvSpPr>
            <p:cNvPr id="9412" name="Google Shape;9412;p71"/>
            <p:cNvSpPr/>
            <p:nvPr/>
          </p:nvSpPr>
          <p:spPr>
            <a:xfrm>
              <a:off x="2568511" y="4162138"/>
              <a:ext cx="184144" cy="79973"/>
            </a:xfrm>
            <a:custGeom>
              <a:rect b="b" l="l" r="r" t="t"/>
              <a:pathLst>
                <a:path extrusionOk="0" h="3044" w="7009">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71"/>
            <p:cNvSpPr/>
            <p:nvPr/>
          </p:nvSpPr>
          <p:spPr>
            <a:xfrm>
              <a:off x="2568511" y="4470236"/>
              <a:ext cx="184144" cy="79973"/>
            </a:xfrm>
            <a:custGeom>
              <a:rect b="b" l="l" r="r" t="t"/>
              <a:pathLst>
                <a:path extrusionOk="0" h="3044" w="7009">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71"/>
            <p:cNvSpPr/>
            <p:nvPr/>
          </p:nvSpPr>
          <p:spPr>
            <a:xfrm>
              <a:off x="2454435" y="4217310"/>
              <a:ext cx="385339" cy="277753"/>
            </a:xfrm>
            <a:custGeom>
              <a:rect b="b" l="l" r="r" t="t"/>
              <a:pathLst>
                <a:path extrusionOk="0" h="10572" w="14667">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71"/>
            <p:cNvSpPr/>
            <p:nvPr/>
          </p:nvSpPr>
          <p:spPr>
            <a:xfrm>
              <a:off x="2454435" y="4251386"/>
              <a:ext cx="250403" cy="243677"/>
            </a:xfrm>
            <a:custGeom>
              <a:rect b="b" l="l" r="r" t="t"/>
              <a:pathLst>
                <a:path extrusionOk="0" h="9275" w="9531">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71"/>
            <p:cNvSpPr/>
            <p:nvPr/>
          </p:nvSpPr>
          <p:spPr>
            <a:xfrm>
              <a:off x="2495420" y="4331018"/>
              <a:ext cx="31553" cy="31553"/>
            </a:xfrm>
            <a:custGeom>
              <a:rect b="b" l="l" r="r" t="t"/>
              <a:pathLst>
                <a:path extrusionOk="0" h="1201" w="1201">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71"/>
            <p:cNvSpPr/>
            <p:nvPr/>
          </p:nvSpPr>
          <p:spPr>
            <a:xfrm>
              <a:off x="2508005" y="4337218"/>
              <a:ext cx="12768" cy="12795"/>
            </a:xfrm>
            <a:custGeom>
              <a:rect b="b" l="l" r="r" t="t"/>
              <a:pathLst>
                <a:path extrusionOk="0" h="487" w="486">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71"/>
            <p:cNvSpPr/>
            <p:nvPr/>
          </p:nvSpPr>
          <p:spPr>
            <a:xfrm>
              <a:off x="2545181" y="4220227"/>
              <a:ext cx="53780" cy="271920"/>
            </a:xfrm>
            <a:custGeom>
              <a:rect b="b" l="l" r="r" t="t"/>
              <a:pathLst>
                <a:path extrusionOk="0" h="10350" w="2047">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71"/>
            <p:cNvSpPr/>
            <p:nvPr/>
          </p:nvSpPr>
          <p:spPr>
            <a:xfrm>
              <a:off x="2545181" y="4344680"/>
              <a:ext cx="53780" cy="147468"/>
            </a:xfrm>
            <a:custGeom>
              <a:rect b="b" l="l" r="r" t="t"/>
              <a:pathLst>
                <a:path extrusionOk="0" h="5613" w="2047">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71"/>
            <p:cNvSpPr/>
            <p:nvPr/>
          </p:nvSpPr>
          <p:spPr>
            <a:xfrm>
              <a:off x="2623184" y="4217678"/>
              <a:ext cx="49944" cy="277201"/>
            </a:xfrm>
            <a:custGeom>
              <a:rect b="b" l="l" r="r" t="t"/>
              <a:pathLst>
                <a:path extrusionOk="0" h="10551" w="1901">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71"/>
            <p:cNvSpPr/>
            <p:nvPr/>
          </p:nvSpPr>
          <p:spPr>
            <a:xfrm>
              <a:off x="2629542" y="4446748"/>
              <a:ext cx="43586" cy="48131"/>
            </a:xfrm>
            <a:custGeom>
              <a:rect b="b" l="l" r="r" t="t"/>
              <a:pathLst>
                <a:path extrusionOk="0" h="1832" w="1659">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71"/>
            <p:cNvSpPr/>
            <p:nvPr/>
          </p:nvSpPr>
          <p:spPr>
            <a:xfrm>
              <a:off x="2694960" y="4243925"/>
              <a:ext cx="48867" cy="224709"/>
            </a:xfrm>
            <a:custGeom>
              <a:rect b="b" l="l" r="r" t="t"/>
              <a:pathLst>
                <a:path extrusionOk="0" h="8553" w="186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23" name="Google Shape;9423;p71"/>
          <p:cNvGrpSpPr/>
          <p:nvPr/>
        </p:nvGrpSpPr>
        <p:grpSpPr>
          <a:xfrm>
            <a:off x="3601939" y="4161192"/>
            <a:ext cx="275178" cy="388912"/>
            <a:chOff x="3601939" y="4161192"/>
            <a:chExt cx="275178" cy="388912"/>
          </a:xfrm>
        </p:grpSpPr>
        <p:sp>
          <p:nvSpPr>
            <p:cNvPr id="9424" name="Google Shape;9424;p71"/>
            <p:cNvSpPr/>
            <p:nvPr/>
          </p:nvSpPr>
          <p:spPr>
            <a:xfrm>
              <a:off x="3601939" y="4161192"/>
              <a:ext cx="195546" cy="388912"/>
            </a:xfrm>
            <a:custGeom>
              <a:rect b="b" l="l" r="r" t="t"/>
              <a:pathLst>
                <a:path extrusionOk="0" h="14803" w="7443">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71"/>
            <p:cNvSpPr/>
            <p:nvPr/>
          </p:nvSpPr>
          <p:spPr>
            <a:xfrm>
              <a:off x="3630182" y="4193980"/>
              <a:ext cx="128131" cy="324597"/>
            </a:xfrm>
            <a:custGeom>
              <a:rect b="b" l="l" r="r" t="t"/>
              <a:pathLst>
                <a:path extrusionOk="0" h="12355" w="4877">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71"/>
            <p:cNvSpPr/>
            <p:nvPr/>
          </p:nvSpPr>
          <p:spPr>
            <a:xfrm>
              <a:off x="3636383" y="4193980"/>
              <a:ext cx="63448" cy="324597"/>
            </a:xfrm>
            <a:custGeom>
              <a:rect b="b" l="l" r="r" t="t"/>
              <a:pathLst>
                <a:path extrusionOk="0" h="12355" w="2415">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71"/>
            <p:cNvSpPr/>
            <p:nvPr/>
          </p:nvSpPr>
          <p:spPr>
            <a:xfrm>
              <a:off x="3679207" y="4193980"/>
              <a:ext cx="41195" cy="89326"/>
            </a:xfrm>
            <a:custGeom>
              <a:rect b="b" l="l" r="r" t="t"/>
              <a:pathLst>
                <a:path extrusionOk="0" h="3400" w="1568">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71"/>
            <p:cNvSpPr/>
            <p:nvPr/>
          </p:nvSpPr>
          <p:spPr>
            <a:xfrm>
              <a:off x="3679207" y="4368010"/>
              <a:ext cx="41195" cy="11875"/>
            </a:xfrm>
            <a:custGeom>
              <a:rect b="b" l="l" r="r" t="t"/>
              <a:pathLst>
                <a:path extrusionOk="0" h="452" w="1568">
                  <a:moveTo>
                    <a:pt x="0" y="1"/>
                  </a:moveTo>
                  <a:lnTo>
                    <a:pt x="0" y="452"/>
                  </a:lnTo>
                  <a:lnTo>
                    <a:pt x="1568" y="452"/>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71"/>
            <p:cNvSpPr/>
            <p:nvPr/>
          </p:nvSpPr>
          <p:spPr>
            <a:xfrm>
              <a:off x="3679207" y="4322637"/>
              <a:ext cx="41195" cy="12059"/>
            </a:xfrm>
            <a:custGeom>
              <a:rect b="b" l="l" r="r" t="t"/>
              <a:pathLst>
                <a:path extrusionOk="0" h="459" w="1568">
                  <a:moveTo>
                    <a:pt x="0" y="1"/>
                  </a:moveTo>
                  <a:lnTo>
                    <a:pt x="0" y="458"/>
                  </a:lnTo>
                  <a:lnTo>
                    <a:pt x="1568" y="458"/>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71"/>
            <p:cNvSpPr/>
            <p:nvPr/>
          </p:nvSpPr>
          <p:spPr>
            <a:xfrm>
              <a:off x="3679207" y="4277448"/>
              <a:ext cx="41195" cy="11875"/>
            </a:xfrm>
            <a:custGeom>
              <a:rect b="b" l="l" r="r" t="t"/>
              <a:pathLst>
                <a:path extrusionOk="0" h="452" w="1568">
                  <a:moveTo>
                    <a:pt x="0" y="1"/>
                  </a:moveTo>
                  <a:lnTo>
                    <a:pt x="0" y="451"/>
                  </a:lnTo>
                  <a:lnTo>
                    <a:pt x="1568" y="451"/>
                  </a:lnTo>
                  <a:lnTo>
                    <a:pt x="1568" y="1"/>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71"/>
            <p:cNvSpPr/>
            <p:nvPr/>
          </p:nvSpPr>
          <p:spPr>
            <a:xfrm>
              <a:off x="3679207" y="4232076"/>
              <a:ext cx="41195" cy="11875"/>
            </a:xfrm>
            <a:custGeom>
              <a:rect b="b" l="l" r="r" t="t"/>
              <a:pathLst>
                <a:path extrusionOk="0" h="452" w="1568">
                  <a:moveTo>
                    <a:pt x="0" y="0"/>
                  </a:moveTo>
                  <a:lnTo>
                    <a:pt x="0" y="451"/>
                  </a:lnTo>
                  <a:lnTo>
                    <a:pt x="1568" y="451"/>
                  </a:lnTo>
                  <a:lnTo>
                    <a:pt x="1568" y="0"/>
                  </a:ln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71"/>
            <p:cNvSpPr/>
            <p:nvPr/>
          </p:nvSpPr>
          <p:spPr>
            <a:xfrm>
              <a:off x="3811489" y="4211846"/>
              <a:ext cx="65629" cy="111921"/>
            </a:xfrm>
            <a:custGeom>
              <a:rect b="b" l="l" r="r" t="t"/>
              <a:pathLst>
                <a:path extrusionOk="0" h="4260" w="2498">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71"/>
            <p:cNvSpPr/>
            <p:nvPr/>
          </p:nvSpPr>
          <p:spPr>
            <a:xfrm>
              <a:off x="3774497" y="4175485"/>
              <a:ext cx="45241" cy="38936"/>
            </a:xfrm>
            <a:custGeom>
              <a:rect b="b" l="l" r="r" t="t"/>
              <a:pathLst>
                <a:path extrusionOk="0" h="1482" w="1722">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34" name="Google Shape;9434;p71"/>
          <p:cNvGrpSpPr/>
          <p:nvPr/>
        </p:nvGrpSpPr>
        <p:grpSpPr>
          <a:xfrm>
            <a:off x="836023" y="3215146"/>
            <a:ext cx="375802" cy="371677"/>
            <a:chOff x="836023" y="3215146"/>
            <a:chExt cx="375802" cy="371677"/>
          </a:xfrm>
        </p:grpSpPr>
        <p:sp>
          <p:nvSpPr>
            <p:cNvPr id="9435" name="Google Shape;9435;p71"/>
            <p:cNvSpPr/>
            <p:nvPr/>
          </p:nvSpPr>
          <p:spPr>
            <a:xfrm>
              <a:off x="907274" y="3284847"/>
              <a:ext cx="232748" cy="231645"/>
            </a:xfrm>
            <a:custGeom>
              <a:rect b="b" l="l" r="r" t="t"/>
              <a:pathLst>
                <a:path extrusionOk="0" h="8817" w="8859">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71"/>
            <p:cNvSpPr/>
            <p:nvPr/>
          </p:nvSpPr>
          <p:spPr>
            <a:xfrm>
              <a:off x="953198" y="3284847"/>
              <a:ext cx="186456" cy="221976"/>
            </a:xfrm>
            <a:custGeom>
              <a:rect b="b" l="l" r="r" t="t"/>
              <a:pathLst>
                <a:path extrusionOk="0" h="8449" w="7097">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71"/>
            <p:cNvSpPr/>
            <p:nvPr/>
          </p:nvSpPr>
          <p:spPr>
            <a:xfrm>
              <a:off x="936437" y="3313799"/>
              <a:ext cx="175159" cy="174791"/>
            </a:xfrm>
            <a:custGeom>
              <a:rect b="b" l="l" r="r" t="t"/>
              <a:pathLst>
                <a:path extrusionOk="0" h="6653" w="6667">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71"/>
            <p:cNvSpPr/>
            <p:nvPr/>
          </p:nvSpPr>
          <p:spPr>
            <a:xfrm>
              <a:off x="947550" y="3313799"/>
              <a:ext cx="164045" cy="174791"/>
            </a:xfrm>
            <a:custGeom>
              <a:rect b="b" l="l" r="r" t="t"/>
              <a:pathLst>
                <a:path extrusionOk="0" h="6653" w="6244">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71"/>
            <p:cNvSpPr/>
            <p:nvPr/>
          </p:nvSpPr>
          <p:spPr>
            <a:xfrm>
              <a:off x="1017724" y="3215146"/>
              <a:ext cx="12585" cy="48578"/>
            </a:xfrm>
            <a:custGeom>
              <a:rect b="b" l="l" r="r" t="t"/>
              <a:pathLst>
                <a:path extrusionOk="0" h="1849" w="479">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71"/>
            <p:cNvSpPr/>
            <p:nvPr/>
          </p:nvSpPr>
          <p:spPr>
            <a:xfrm>
              <a:off x="1017724" y="3538219"/>
              <a:ext cx="12585" cy="48604"/>
            </a:xfrm>
            <a:custGeom>
              <a:rect b="b" l="l" r="r" t="t"/>
              <a:pathLst>
                <a:path extrusionOk="0" h="1850" w="479">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71"/>
            <p:cNvSpPr/>
            <p:nvPr/>
          </p:nvSpPr>
          <p:spPr>
            <a:xfrm>
              <a:off x="925901" y="3238975"/>
              <a:ext cx="34259" cy="43875"/>
            </a:xfrm>
            <a:custGeom>
              <a:rect b="b" l="l" r="r" t="t"/>
              <a:pathLst>
                <a:path extrusionOk="0" h="1670" w="1304">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71"/>
            <p:cNvSpPr/>
            <p:nvPr/>
          </p:nvSpPr>
          <p:spPr>
            <a:xfrm>
              <a:off x="1087556" y="3518961"/>
              <a:ext cx="34049" cy="43796"/>
            </a:xfrm>
            <a:custGeom>
              <a:rect b="b" l="l" r="r" t="t"/>
              <a:pathLst>
                <a:path extrusionOk="0" h="1667" w="1296">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71"/>
            <p:cNvSpPr/>
            <p:nvPr/>
          </p:nvSpPr>
          <p:spPr>
            <a:xfrm>
              <a:off x="859274" y="3304788"/>
              <a:ext cx="49130" cy="30739"/>
            </a:xfrm>
            <a:custGeom>
              <a:rect b="b" l="l" r="r" t="t"/>
              <a:pathLst>
                <a:path extrusionOk="0" h="1170" w="187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71"/>
            <p:cNvSpPr/>
            <p:nvPr/>
          </p:nvSpPr>
          <p:spPr>
            <a:xfrm>
              <a:off x="1139103" y="3466311"/>
              <a:ext cx="49024" cy="30660"/>
            </a:xfrm>
            <a:custGeom>
              <a:rect b="b" l="l" r="r" t="t"/>
              <a:pathLst>
                <a:path extrusionOk="0" h="1167" w="1866">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71"/>
            <p:cNvSpPr/>
            <p:nvPr/>
          </p:nvSpPr>
          <p:spPr>
            <a:xfrm>
              <a:off x="836023" y="3394719"/>
              <a:ext cx="52703" cy="12611"/>
            </a:xfrm>
            <a:custGeom>
              <a:rect b="b" l="l" r="r" t="t"/>
              <a:pathLst>
                <a:path extrusionOk="0" h="480" w="2006">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71"/>
            <p:cNvSpPr/>
            <p:nvPr/>
          </p:nvSpPr>
          <p:spPr>
            <a:xfrm>
              <a:off x="1159122" y="3394719"/>
              <a:ext cx="52703" cy="12611"/>
            </a:xfrm>
            <a:custGeom>
              <a:rect b="b" l="l" r="r" t="t"/>
              <a:pathLst>
                <a:path extrusionOk="0" h="480" w="2006">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71"/>
            <p:cNvSpPr/>
            <p:nvPr/>
          </p:nvSpPr>
          <p:spPr>
            <a:xfrm>
              <a:off x="859721" y="3466311"/>
              <a:ext cx="49182" cy="30660"/>
            </a:xfrm>
            <a:custGeom>
              <a:rect b="b" l="l" r="r" t="t"/>
              <a:pathLst>
                <a:path extrusionOk="0" h="1167" w="1872">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71"/>
            <p:cNvSpPr/>
            <p:nvPr/>
          </p:nvSpPr>
          <p:spPr>
            <a:xfrm>
              <a:off x="1139628" y="3304840"/>
              <a:ext cx="49024" cy="30686"/>
            </a:xfrm>
            <a:custGeom>
              <a:rect b="b" l="l" r="r" t="t"/>
              <a:pathLst>
                <a:path extrusionOk="0" h="1168" w="1866">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71"/>
            <p:cNvSpPr/>
            <p:nvPr/>
          </p:nvSpPr>
          <p:spPr>
            <a:xfrm>
              <a:off x="926427" y="3518961"/>
              <a:ext cx="34075" cy="43796"/>
            </a:xfrm>
            <a:custGeom>
              <a:rect b="b" l="l" r="r" t="t"/>
              <a:pathLst>
                <a:path extrusionOk="0" h="1667" w="1297">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71"/>
            <p:cNvSpPr/>
            <p:nvPr/>
          </p:nvSpPr>
          <p:spPr>
            <a:xfrm>
              <a:off x="1087871" y="3239106"/>
              <a:ext cx="34233" cy="43744"/>
            </a:xfrm>
            <a:custGeom>
              <a:rect b="b" l="l" r="r" t="t"/>
              <a:pathLst>
                <a:path extrusionOk="0" h="1665" w="1303">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51" name="Google Shape;9451;p71"/>
          <p:cNvGrpSpPr/>
          <p:nvPr/>
        </p:nvGrpSpPr>
        <p:grpSpPr>
          <a:xfrm>
            <a:off x="1356297" y="3210890"/>
            <a:ext cx="431368" cy="380189"/>
            <a:chOff x="1356297" y="3210890"/>
            <a:chExt cx="431368" cy="380189"/>
          </a:xfrm>
        </p:grpSpPr>
        <p:sp>
          <p:nvSpPr>
            <p:cNvPr id="9452" name="Google Shape;9452;p71"/>
            <p:cNvSpPr/>
            <p:nvPr/>
          </p:nvSpPr>
          <p:spPr>
            <a:xfrm>
              <a:off x="1418432" y="3271343"/>
              <a:ext cx="191369" cy="190843"/>
            </a:xfrm>
            <a:custGeom>
              <a:rect b="b" l="l" r="r" t="t"/>
              <a:pathLst>
                <a:path extrusionOk="0" h="7264" w="7284">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71"/>
            <p:cNvSpPr/>
            <p:nvPr/>
          </p:nvSpPr>
          <p:spPr>
            <a:xfrm>
              <a:off x="1462543" y="3271159"/>
              <a:ext cx="147257" cy="177523"/>
            </a:xfrm>
            <a:custGeom>
              <a:rect b="b" l="l" r="r" t="t"/>
              <a:pathLst>
                <a:path extrusionOk="0" h="6757" w="5605">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71"/>
            <p:cNvSpPr/>
            <p:nvPr/>
          </p:nvSpPr>
          <p:spPr>
            <a:xfrm>
              <a:off x="1442681" y="3295408"/>
              <a:ext cx="144000" cy="143264"/>
            </a:xfrm>
            <a:custGeom>
              <a:rect b="b" l="l" r="r" t="t"/>
              <a:pathLst>
                <a:path extrusionOk="0" h="5453" w="5481">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71"/>
            <p:cNvSpPr/>
            <p:nvPr/>
          </p:nvSpPr>
          <p:spPr>
            <a:xfrm>
              <a:off x="1454346" y="3295225"/>
              <a:ext cx="132335" cy="143448"/>
            </a:xfrm>
            <a:custGeom>
              <a:rect b="b" l="l" r="r" t="t"/>
              <a:pathLst>
                <a:path extrusionOk="0" h="5460" w="5037">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71"/>
            <p:cNvSpPr/>
            <p:nvPr/>
          </p:nvSpPr>
          <p:spPr>
            <a:xfrm>
              <a:off x="1506996" y="3210890"/>
              <a:ext cx="14608" cy="44453"/>
            </a:xfrm>
            <a:custGeom>
              <a:rect b="b" l="l" r="r" t="t"/>
              <a:pathLst>
                <a:path extrusionOk="0" h="1692" w="556">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71"/>
            <p:cNvSpPr/>
            <p:nvPr/>
          </p:nvSpPr>
          <p:spPr>
            <a:xfrm>
              <a:off x="1430307" y="3230489"/>
              <a:ext cx="33892" cy="40696"/>
            </a:xfrm>
            <a:custGeom>
              <a:rect b="b" l="l" r="r" t="t"/>
              <a:pathLst>
                <a:path extrusionOk="0" h="1549" w="129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71"/>
            <p:cNvSpPr/>
            <p:nvPr/>
          </p:nvSpPr>
          <p:spPr>
            <a:xfrm>
              <a:off x="1374872" y="3284768"/>
              <a:ext cx="47002" cy="29793"/>
            </a:xfrm>
            <a:custGeom>
              <a:rect b="b" l="l" r="r" t="t"/>
              <a:pathLst>
                <a:path extrusionOk="0" h="1134" w="1789">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71"/>
            <p:cNvSpPr/>
            <p:nvPr/>
          </p:nvSpPr>
          <p:spPr>
            <a:xfrm>
              <a:off x="1356297" y="3359198"/>
              <a:ext cx="49235" cy="14581"/>
            </a:xfrm>
            <a:custGeom>
              <a:rect b="b" l="l" r="r" t="t"/>
              <a:pathLst>
                <a:path extrusionOk="0" h="555" w="1874">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71"/>
            <p:cNvSpPr/>
            <p:nvPr/>
          </p:nvSpPr>
          <p:spPr>
            <a:xfrm>
              <a:off x="1375686" y="3418311"/>
              <a:ext cx="46476" cy="29478"/>
            </a:xfrm>
            <a:custGeom>
              <a:rect b="b" l="l" r="r" t="t"/>
              <a:pathLst>
                <a:path extrusionOk="0" h="1122" w="1769">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71"/>
            <p:cNvSpPr/>
            <p:nvPr/>
          </p:nvSpPr>
          <p:spPr>
            <a:xfrm>
              <a:off x="1606701" y="3284689"/>
              <a:ext cx="46870" cy="29872"/>
            </a:xfrm>
            <a:custGeom>
              <a:rect b="b" l="l" r="r" t="t"/>
              <a:pathLst>
                <a:path extrusionOk="0" h="1137" w="1784">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71"/>
            <p:cNvSpPr/>
            <p:nvPr/>
          </p:nvSpPr>
          <p:spPr>
            <a:xfrm>
              <a:off x="1564402" y="3230857"/>
              <a:ext cx="33419" cy="40328"/>
            </a:xfrm>
            <a:custGeom>
              <a:rect b="b" l="l" r="r" t="t"/>
              <a:pathLst>
                <a:path extrusionOk="0" h="1535" w="1272">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71"/>
            <p:cNvSpPr/>
            <p:nvPr/>
          </p:nvSpPr>
          <p:spPr>
            <a:xfrm>
              <a:off x="1360317" y="3362587"/>
              <a:ext cx="427348" cy="228492"/>
            </a:xfrm>
            <a:custGeom>
              <a:rect b="b" l="l" r="r" t="t"/>
              <a:pathLst>
                <a:path extrusionOk="0" h="8697" w="16266">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71"/>
            <p:cNvSpPr/>
            <p:nvPr/>
          </p:nvSpPr>
          <p:spPr>
            <a:xfrm>
              <a:off x="1360317" y="3431264"/>
              <a:ext cx="216512" cy="159737"/>
            </a:xfrm>
            <a:custGeom>
              <a:rect b="b" l="l" r="r" t="t"/>
              <a:pathLst>
                <a:path extrusionOk="0" h="6080" w="8241">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65" name="Google Shape;9465;p71"/>
          <p:cNvGrpSpPr/>
          <p:nvPr/>
        </p:nvGrpSpPr>
        <p:grpSpPr>
          <a:xfrm>
            <a:off x="1903737" y="3215540"/>
            <a:ext cx="411874" cy="370731"/>
            <a:chOff x="1903737" y="3215540"/>
            <a:chExt cx="411874" cy="370731"/>
          </a:xfrm>
        </p:grpSpPr>
        <p:sp>
          <p:nvSpPr>
            <p:cNvPr id="9466" name="Google Shape;9466;p71"/>
            <p:cNvSpPr/>
            <p:nvPr/>
          </p:nvSpPr>
          <p:spPr>
            <a:xfrm>
              <a:off x="2115940" y="3285661"/>
              <a:ext cx="77451" cy="75271"/>
            </a:xfrm>
            <a:custGeom>
              <a:rect b="b" l="l" r="r" t="t"/>
              <a:pathLst>
                <a:path extrusionOk="0" h="2865" w="2948">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71"/>
            <p:cNvSpPr/>
            <p:nvPr/>
          </p:nvSpPr>
          <p:spPr>
            <a:xfrm>
              <a:off x="2116939" y="3285425"/>
              <a:ext cx="44663" cy="74798"/>
            </a:xfrm>
            <a:custGeom>
              <a:rect b="b" l="l" r="r" t="t"/>
              <a:pathLst>
                <a:path extrusionOk="0" h="2847" w="170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71"/>
            <p:cNvSpPr/>
            <p:nvPr/>
          </p:nvSpPr>
          <p:spPr>
            <a:xfrm>
              <a:off x="2200407" y="3381609"/>
              <a:ext cx="28453" cy="28453"/>
            </a:xfrm>
            <a:custGeom>
              <a:rect b="b" l="l" r="r" t="t"/>
              <a:pathLst>
                <a:path extrusionOk="0" h="1083" w="1083">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71"/>
            <p:cNvSpPr/>
            <p:nvPr/>
          </p:nvSpPr>
          <p:spPr>
            <a:xfrm>
              <a:off x="1942174" y="3547073"/>
              <a:ext cx="28453" cy="28453"/>
            </a:xfrm>
            <a:custGeom>
              <a:rect b="b" l="l" r="r" t="t"/>
              <a:pathLst>
                <a:path extrusionOk="0" h="1083" w="1083">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71"/>
            <p:cNvSpPr/>
            <p:nvPr/>
          </p:nvSpPr>
          <p:spPr>
            <a:xfrm>
              <a:off x="1903737" y="3215540"/>
              <a:ext cx="411874" cy="370731"/>
            </a:xfrm>
            <a:custGeom>
              <a:rect b="b" l="l" r="r" t="t"/>
              <a:pathLst>
                <a:path extrusionOk="0" h="14111" w="15677">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71"/>
            <p:cNvSpPr/>
            <p:nvPr/>
          </p:nvSpPr>
          <p:spPr>
            <a:xfrm>
              <a:off x="1920867" y="3246752"/>
              <a:ext cx="360275" cy="338889"/>
            </a:xfrm>
            <a:custGeom>
              <a:rect b="b" l="l" r="r" t="t"/>
              <a:pathLst>
                <a:path extrusionOk="0" h="12899" w="13713">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71"/>
            <p:cNvSpPr/>
            <p:nvPr/>
          </p:nvSpPr>
          <p:spPr>
            <a:xfrm>
              <a:off x="2146285" y="3395822"/>
              <a:ext cx="16972" cy="16972"/>
            </a:xfrm>
            <a:custGeom>
              <a:rect b="b" l="l" r="r" t="t"/>
              <a:pathLst>
                <a:path extrusionOk="0" h="646" w="646">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71"/>
            <p:cNvSpPr/>
            <p:nvPr/>
          </p:nvSpPr>
          <p:spPr>
            <a:xfrm>
              <a:off x="1925228" y="3497497"/>
              <a:ext cx="16972" cy="16972"/>
            </a:xfrm>
            <a:custGeom>
              <a:rect b="b" l="l" r="r" t="t"/>
              <a:pathLst>
                <a:path extrusionOk="0" h="646" w="646">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71"/>
            <p:cNvSpPr/>
            <p:nvPr/>
          </p:nvSpPr>
          <p:spPr>
            <a:xfrm>
              <a:off x="2200407" y="3265169"/>
              <a:ext cx="16972" cy="16972"/>
            </a:xfrm>
            <a:custGeom>
              <a:rect b="b" l="l" r="r" t="t"/>
              <a:pathLst>
                <a:path extrusionOk="0" h="646" w="646">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75" name="Google Shape;9475;p71"/>
          <p:cNvGrpSpPr/>
          <p:nvPr/>
        </p:nvGrpSpPr>
        <p:grpSpPr>
          <a:xfrm>
            <a:off x="2468465" y="3248854"/>
            <a:ext cx="397818" cy="304078"/>
            <a:chOff x="2468465" y="3248854"/>
            <a:chExt cx="397818" cy="304078"/>
          </a:xfrm>
        </p:grpSpPr>
        <p:sp>
          <p:nvSpPr>
            <p:cNvPr id="9476" name="Google Shape;9476;p71"/>
            <p:cNvSpPr/>
            <p:nvPr/>
          </p:nvSpPr>
          <p:spPr>
            <a:xfrm>
              <a:off x="2488511" y="3248854"/>
              <a:ext cx="182988" cy="99967"/>
            </a:xfrm>
            <a:custGeom>
              <a:rect b="b" l="l" r="r" t="t"/>
              <a:pathLst>
                <a:path extrusionOk="0" h="3805" w="6965">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71"/>
            <p:cNvSpPr/>
            <p:nvPr/>
          </p:nvSpPr>
          <p:spPr>
            <a:xfrm>
              <a:off x="2468465" y="3303448"/>
              <a:ext cx="397818" cy="211389"/>
            </a:xfrm>
            <a:custGeom>
              <a:rect b="b" l="l" r="r" t="t"/>
              <a:pathLst>
                <a:path extrusionOk="0" h="8046" w="15142">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71"/>
            <p:cNvSpPr/>
            <p:nvPr/>
          </p:nvSpPr>
          <p:spPr>
            <a:xfrm>
              <a:off x="2473930" y="3387073"/>
              <a:ext cx="138141" cy="127763"/>
            </a:xfrm>
            <a:custGeom>
              <a:rect b="b" l="l" r="r" t="t"/>
              <a:pathLst>
                <a:path extrusionOk="0" h="4863" w="5258">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71"/>
            <p:cNvSpPr/>
            <p:nvPr/>
          </p:nvSpPr>
          <p:spPr>
            <a:xfrm>
              <a:off x="2488327" y="3279382"/>
              <a:ext cx="55409" cy="69438"/>
            </a:xfrm>
            <a:custGeom>
              <a:rect b="b" l="l" r="r" t="t"/>
              <a:pathLst>
                <a:path extrusionOk="0" h="2643" w="2109">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71"/>
            <p:cNvSpPr/>
            <p:nvPr/>
          </p:nvSpPr>
          <p:spPr>
            <a:xfrm>
              <a:off x="2603663" y="3420807"/>
              <a:ext cx="246226" cy="132124"/>
            </a:xfrm>
            <a:custGeom>
              <a:rect b="b" l="l" r="r" t="t"/>
              <a:pathLst>
                <a:path extrusionOk="0" h="5029" w="9372">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71"/>
            <p:cNvSpPr/>
            <p:nvPr/>
          </p:nvSpPr>
          <p:spPr>
            <a:xfrm>
              <a:off x="2603847" y="3422594"/>
              <a:ext cx="143264" cy="130338"/>
            </a:xfrm>
            <a:custGeom>
              <a:rect b="b" l="l" r="r" t="t"/>
              <a:pathLst>
                <a:path extrusionOk="0" h="4961" w="5453">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2" name="Google Shape;9482;p71"/>
          <p:cNvGrpSpPr/>
          <p:nvPr/>
        </p:nvGrpSpPr>
        <p:grpSpPr>
          <a:xfrm>
            <a:off x="3017166" y="3216013"/>
            <a:ext cx="394376" cy="369812"/>
            <a:chOff x="3017166" y="3216013"/>
            <a:chExt cx="394376" cy="369812"/>
          </a:xfrm>
        </p:grpSpPr>
        <p:sp>
          <p:nvSpPr>
            <p:cNvPr id="9483" name="Google Shape;9483;p71"/>
            <p:cNvSpPr/>
            <p:nvPr/>
          </p:nvSpPr>
          <p:spPr>
            <a:xfrm>
              <a:off x="3017166" y="3216013"/>
              <a:ext cx="394376" cy="369812"/>
            </a:xfrm>
            <a:custGeom>
              <a:rect b="b" l="l" r="r" t="t"/>
              <a:pathLst>
                <a:path extrusionOk="0" h="14076" w="15011">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71"/>
            <p:cNvSpPr/>
            <p:nvPr/>
          </p:nvSpPr>
          <p:spPr>
            <a:xfrm>
              <a:off x="3017166" y="3216013"/>
              <a:ext cx="231093" cy="369812"/>
            </a:xfrm>
            <a:custGeom>
              <a:rect b="b" l="l" r="r" t="t"/>
              <a:pathLst>
                <a:path extrusionOk="0" h="14076" w="8796">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85" name="Google Shape;9485;p71"/>
          <p:cNvGrpSpPr/>
          <p:nvPr/>
        </p:nvGrpSpPr>
        <p:grpSpPr>
          <a:xfrm>
            <a:off x="4210043" y="3213228"/>
            <a:ext cx="199014" cy="375408"/>
            <a:chOff x="4210043" y="3213228"/>
            <a:chExt cx="199014" cy="375408"/>
          </a:xfrm>
        </p:grpSpPr>
        <p:sp>
          <p:nvSpPr>
            <p:cNvPr id="9486" name="Google Shape;9486;p71"/>
            <p:cNvSpPr/>
            <p:nvPr/>
          </p:nvSpPr>
          <p:spPr>
            <a:xfrm>
              <a:off x="4295875" y="3440091"/>
              <a:ext cx="27350" cy="148545"/>
            </a:xfrm>
            <a:custGeom>
              <a:rect b="b" l="l" r="r" t="t"/>
              <a:pathLst>
                <a:path extrusionOk="0" h="5654" w="1041">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71"/>
            <p:cNvSpPr/>
            <p:nvPr/>
          </p:nvSpPr>
          <p:spPr>
            <a:xfrm>
              <a:off x="4299684" y="3447264"/>
              <a:ext cx="84781" cy="139849"/>
            </a:xfrm>
            <a:custGeom>
              <a:rect b="b" l="l" r="r" t="t"/>
              <a:pathLst>
                <a:path extrusionOk="0" h="5323" w="3227">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71"/>
            <p:cNvSpPr/>
            <p:nvPr/>
          </p:nvSpPr>
          <p:spPr>
            <a:xfrm>
              <a:off x="4234450" y="3447158"/>
              <a:ext cx="84965" cy="139954"/>
            </a:xfrm>
            <a:custGeom>
              <a:rect b="b" l="l" r="r" t="t"/>
              <a:pathLst>
                <a:path extrusionOk="0" h="5327" w="3234">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71"/>
            <p:cNvSpPr/>
            <p:nvPr/>
          </p:nvSpPr>
          <p:spPr>
            <a:xfrm>
              <a:off x="4294036" y="3213228"/>
              <a:ext cx="30844" cy="42667"/>
            </a:xfrm>
            <a:custGeom>
              <a:rect b="b" l="l" r="r" t="t"/>
              <a:pathLst>
                <a:path extrusionOk="0" h="1624" w="1174">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71"/>
            <p:cNvSpPr/>
            <p:nvPr/>
          </p:nvSpPr>
          <p:spPr>
            <a:xfrm>
              <a:off x="4229721" y="3254581"/>
              <a:ext cx="159474" cy="193392"/>
            </a:xfrm>
            <a:custGeom>
              <a:rect b="b" l="l" r="r" t="t"/>
              <a:pathLst>
                <a:path extrusionOk="0" h="7361" w="607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71"/>
            <p:cNvSpPr/>
            <p:nvPr/>
          </p:nvSpPr>
          <p:spPr>
            <a:xfrm>
              <a:off x="4253418" y="3254581"/>
              <a:ext cx="135776" cy="193392"/>
            </a:xfrm>
            <a:custGeom>
              <a:rect b="b" l="l" r="r" t="t"/>
              <a:pathLst>
                <a:path extrusionOk="0" h="7361" w="5168">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71"/>
            <p:cNvSpPr/>
            <p:nvPr/>
          </p:nvSpPr>
          <p:spPr>
            <a:xfrm>
              <a:off x="4210043" y="3237635"/>
              <a:ext cx="199014" cy="31737"/>
            </a:xfrm>
            <a:custGeom>
              <a:rect b="b" l="l" r="r" t="t"/>
              <a:pathLst>
                <a:path extrusionOk="0" h="1208" w="7575">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71"/>
            <p:cNvSpPr/>
            <p:nvPr/>
          </p:nvSpPr>
          <p:spPr>
            <a:xfrm>
              <a:off x="4210043" y="3432998"/>
              <a:ext cx="199014" cy="31737"/>
            </a:xfrm>
            <a:custGeom>
              <a:rect b="b" l="l" r="r" t="t"/>
              <a:pathLst>
                <a:path extrusionOk="0" h="1208" w="7575">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71"/>
            <p:cNvSpPr/>
            <p:nvPr/>
          </p:nvSpPr>
          <p:spPr>
            <a:xfrm>
              <a:off x="4238286" y="3237635"/>
              <a:ext cx="170771" cy="31737"/>
            </a:xfrm>
            <a:custGeom>
              <a:rect b="b" l="l" r="r" t="t"/>
              <a:pathLst>
                <a:path extrusionOk="0" h="1208" w="650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71"/>
            <p:cNvSpPr/>
            <p:nvPr/>
          </p:nvSpPr>
          <p:spPr>
            <a:xfrm>
              <a:off x="4238286" y="3432998"/>
              <a:ext cx="170771" cy="31737"/>
            </a:xfrm>
            <a:custGeom>
              <a:rect b="b" l="l" r="r" t="t"/>
              <a:pathLst>
                <a:path extrusionOk="0" h="1208" w="650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496" name="Google Shape;9496;p71"/>
          <p:cNvGrpSpPr/>
          <p:nvPr/>
        </p:nvGrpSpPr>
        <p:grpSpPr>
          <a:xfrm>
            <a:off x="4818146" y="3203323"/>
            <a:ext cx="77845" cy="395165"/>
            <a:chOff x="4818146" y="3203323"/>
            <a:chExt cx="77845" cy="395165"/>
          </a:xfrm>
        </p:grpSpPr>
        <p:sp>
          <p:nvSpPr>
            <p:cNvPr id="9497" name="Google Shape;9497;p71"/>
            <p:cNvSpPr/>
            <p:nvPr/>
          </p:nvSpPr>
          <p:spPr>
            <a:xfrm>
              <a:off x="4818146" y="3203376"/>
              <a:ext cx="77845" cy="395112"/>
            </a:xfrm>
            <a:custGeom>
              <a:rect b="b" l="l" r="r" t="t"/>
              <a:pathLst>
                <a:path extrusionOk="0" h="15039" w="2963">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71"/>
            <p:cNvSpPr/>
            <p:nvPr/>
          </p:nvSpPr>
          <p:spPr>
            <a:xfrm>
              <a:off x="4818146" y="3523927"/>
              <a:ext cx="77845" cy="35731"/>
            </a:xfrm>
            <a:custGeom>
              <a:rect b="b" l="l" r="r" t="t"/>
              <a:pathLst>
                <a:path extrusionOk="0" h="1360" w="2963">
                  <a:moveTo>
                    <a:pt x="0" y="0"/>
                  </a:moveTo>
                  <a:lnTo>
                    <a:pt x="0" y="1360"/>
                  </a:lnTo>
                  <a:lnTo>
                    <a:pt x="2962" y="1360"/>
                  </a:lnTo>
                  <a:lnTo>
                    <a:pt x="2962" y="1332"/>
                  </a:lnTo>
                  <a:lnTo>
                    <a:pt x="296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71"/>
            <p:cNvSpPr/>
            <p:nvPr/>
          </p:nvSpPr>
          <p:spPr>
            <a:xfrm>
              <a:off x="4839821" y="3203323"/>
              <a:ext cx="34286" cy="35310"/>
            </a:xfrm>
            <a:custGeom>
              <a:rect b="b" l="l" r="r" t="t"/>
              <a:pathLst>
                <a:path extrusionOk="0" h="1344" w="1305">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71"/>
            <p:cNvSpPr/>
            <p:nvPr/>
          </p:nvSpPr>
          <p:spPr>
            <a:xfrm>
              <a:off x="4818146" y="3559631"/>
              <a:ext cx="77845" cy="38857"/>
            </a:xfrm>
            <a:custGeom>
              <a:rect b="b" l="l" r="r" t="t"/>
              <a:pathLst>
                <a:path extrusionOk="0" h="1479" w="2963">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71"/>
            <p:cNvSpPr/>
            <p:nvPr/>
          </p:nvSpPr>
          <p:spPr>
            <a:xfrm>
              <a:off x="4849857" y="3523927"/>
              <a:ext cx="46135" cy="35731"/>
            </a:xfrm>
            <a:custGeom>
              <a:rect b="b" l="l" r="r" t="t"/>
              <a:pathLst>
                <a:path extrusionOk="0" h="1360" w="1756">
                  <a:moveTo>
                    <a:pt x="0" y="0"/>
                  </a:moveTo>
                  <a:lnTo>
                    <a:pt x="0" y="1360"/>
                  </a:lnTo>
                  <a:lnTo>
                    <a:pt x="1755" y="1360"/>
                  </a:lnTo>
                  <a:lnTo>
                    <a:pt x="1755" y="1332"/>
                  </a:lnTo>
                  <a:lnTo>
                    <a:pt x="1755"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71"/>
            <p:cNvSpPr/>
            <p:nvPr/>
          </p:nvSpPr>
          <p:spPr>
            <a:xfrm>
              <a:off x="4849857" y="3559631"/>
              <a:ext cx="46135" cy="35573"/>
            </a:xfrm>
            <a:custGeom>
              <a:rect b="b" l="l" r="r" t="t"/>
              <a:pathLst>
                <a:path extrusionOk="0" h="1354" w="1756">
                  <a:moveTo>
                    <a:pt x="0" y="1"/>
                  </a:moveTo>
                  <a:cubicBezTo>
                    <a:pt x="0" y="584"/>
                    <a:pt x="340" y="1111"/>
                    <a:pt x="874" y="1353"/>
                  </a:cubicBezTo>
                  <a:cubicBezTo>
                    <a:pt x="1401" y="1111"/>
                    <a:pt x="1748" y="584"/>
                    <a:pt x="175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71"/>
            <p:cNvSpPr/>
            <p:nvPr/>
          </p:nvSpPr>
          <p:spPr>
            <a:xfrm>
              <a:off x="4818146" y="3274259"/>
              <a:ext cx="77845" cy="249694"/>
            </a:xfrm>
            <a:custGeom>
              <a:rect b="b" l="l" r="r" t="t"/>
              <a:pathLst>
                <a:path extrusionOk="0" h="9504" w="2963">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71"/>
            <p:cNvSpPr/>
            <p:nvPr/>
          </p:nvSpPr>
          <p:spPr>
            <a:xfrm>
              <a:off x="4849857" y="3274259"/>
              <a:ext cx="46135" cy="249694"/>
            </a:xfrm>
            <a:custGeom>
              <a:rect b="b" l="l" r="r" t="t"/>
              <a:pathLst>
                <a:path extrusionOk="0" h="9504" w="1756">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05" name="Google Shape;9505;p71"/>
          <p:cNvGrpSpPr/>
          <p:nvPr/>
        </p:nvGrpSpPr>
        <p:grpSpPr>
          <a:xfrm>
            <a:off x="5228890" y="3235428"/>
            <a:ext cx="344091" cy="332767"/>
            <a:chOff x="5228890" y="3235428"/>
            <a:chExt cx="344091" cy="332767"/>
          </a:xfrm>
        </p:grpSpPr>
        <p:sp>
          <p:nvSpPr>
            <p:cNvPr id="9506" name="Google Shape;9506;p71"/>
            <p:cNvSpPr/>
            <p:nvPr/>
          </p:nvSpPr>
          <p:spPr>
            <a:xfrm>
              <a:off x="5228890" y="3261701"/>
              <a:ext cx="316741" cy="306495"/>
            </a:xfrm>
            <a:custGeom>
              <a:rect b="b" l="l" r="r" t="t"/>
              <a:pathLst>
                <a:path extrusionOk="0" h="11666" w="12056">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71"/>
            <p:cNvSpPr/>
            <p:nvPr/>
          </p:nvSpPr>
          <p:spPr>
            <a:xfrm>
              <a:off x="5277731" y="3261701"/>
              <a:ext cx="65261" cy="82942"/>
            </a:xfrm>
            <a:custGeom>
              <a:rect b="b" l="l" r="r" t="t"/>
              <a:pathLst>
                <a:path extrusionOk="0" h="3157" w="2484">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71"/>
            <p:cNvSpPr/>
            <p:nvPr/>
          </p:nvSpPr>
          <p:spPr>
            <a:xfrm>
              <a:off x="5462137" y="3463053"/>
              <a:ext cx="83494" cy="64893"/>
            </a:xfrm>
            <a:custGeom>
              <a:rect b="b" l="l" r="r" t="t"/>
              <a:pathLst>
                <a:path extrusionOk="0" h="2470" w="3178">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71"/>
            <p:cNvSpPr/>
            <p:nvPr/>
          </p:nvSpPr>
          <p:spPr>
            <a:xfrm>
              <a:off x="5286663" y="3235428"/>
              <a:ext cx="90771" cy="111973"/>
            </a:xfrm>
            <a:custGeom>
              <a:rect b="b" l="l" r="r" t="t"/>
              <a:pathLst>
                <a:path extrusionOk="0" h="4262" w="3455">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71"/>
            <p:cNvSpPr/>
            <p:nvPr/>
          </p:nvSpPr>
          <p:spPr>
            <a:xfrm>
              <a:off x="5458328" y="3429740"/>
              <a:ext cx="114653" cy="88486"/>
            </a:xfrm>
            <a:custGeom>
              <a:rect b="b" l="l" r="r" t="t"/>
              <a:pathLst>
                <a:path extrusionOk="0" h="3368" w="4364">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11" name="Google Shape;9511;p71"/>
          <p:cNvGrpSpPr/>
          <p:nvPr/>
        </p:nvGrpSpPr>
        <p:grpSpPr>
          <a:xfrm>
            <a:off x="5757913" y="3227047"/>
            <a:ext cx="388544" cy="347927"/>
            <a:chOff x="5757913" y="3227047"/>
            <a:chExt cx="388544" cy="347927"/>
          </a:xfrm>
        </p:grpSpPr>
        <p:sp>
          <p:nvSpPr>
            <p:cNvPr id="9512" name="Google Shape;9512;p71"/>
            <p:cNvSpPr/>
            <p:nvPr/>
          </p:nvSpPr>
          <p:spPr>
            <a:xfrm>
              <a:off x="5757913" y="3227047"/>
              <a:ext cx="388544" cy="347927"/>
            </a:xfrm>
            <a:custGeom>
              <a:rect b="b" l="l" r="r" t="t"/>
              <a:pathLst>
                <a:path extrusionOk="0" h="13243" w="14789">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71"/>
            <p:cNvSpPr/>
            <p:nvPr/>
          </p:nvSpPr>
          <p:spPr>
            <a:xfrm>
              <a:off x="5758097" y="3227074"/>
              <a:ext cx="194101" cy="347743"/>
            </a:xfrm>
            <a:custGeom>
              <a:rect b="b" l="l" r="r" t="t"/>
              <a:pathLst>
                <a:path extrusionOk="0" h="13236" w="7388">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514" name="Google Shape;9514;p71"/>
          <p:cNvSpPr/>
          <p:nvPr/>
        </p:nvSpPr>
        <p:spPr>
          <a:xfrm>
            <a:off x="6898849" y="3377589"/>
            <a:ext cx="316925" cy="43770"/>
          </a:xfrm>
          <a:custGeom>
            <a:rect b="b" l="l" r="r" t="t"/>
            <a:pathLst>
              <a:path extrusionOk="0" h="1666" w="12063">
                <a:moveTo>
                  <a:pt x="8" y="1"/>
                </a:moveTo>
                <a:lnTo>
                  <a:pt x="1" y="1665"/>
                </a:lnTo>
                <a:lnTo>
                  <a:pt x="12063" y="1665"/>
                </a:lnTo>
                <a:lnTo>
                  <a:pt x="1205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71"/>
          <p:cNvSpPr/>
          <p:nvPr/>
        </p:nvSpPr>
        <p:spPr>
          <a:xfrm>
            <a:off x="6996346" y="3227074"/>
            <a:ext cx="128867" cy="61977"/>
          </a:xfrm>
          <a:custGeom>
            <a:rect b="b" l="l" r="r" t="t"/>
            <a:pathLst>
              <a:path extrusionOk="0" h="2359" w="4905">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71"/>
          <p:cNvSpPr/>
          <p:nvPr/>
        </p:nvSpPr>
        <p:spPr>
          <a:xfrm>
            <a:off x="6996346" y="3262778"/>
            <a:ext cx="128867" cy="26273"/>
          </a:xfrm>
          <a:custGeom>
            <a:rect b="b" l="l" r="r" t="t"/>
            <a:pathLst>
              <a:path extrusionOk="0" h="1000" w="4905">
                <a:moveTo>
                  <a:pt x="999" y="1"/>
                </a:moveTo>
                <a:lnTo>
                  <a:pt x="1" y="1000"/>
                </a:lnTo>
                <a:lnTo>
                  <a:pt x="4905" y="1000"/>
                </a:lnTo>
                <a:lnTo>
                  <a:pt x="3906"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71"/>
          <p:cNvSpPr/>
          <p:nvPr/>
        </p:nvSpPr>
        <p:spPr>
          <a:xfrm>
            <a:off x="6918186" y="3280092"/>
            <a:ext cx="278278" cy="260439"/>
          </a:xfrm>
          <a:custGeom>
            <a:rect b="b" l="l" r="r" t="t"/>
            <a:pathLst>
              <a:path extrusionOk="0" h="9913" w="10592">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71"/>
          <p:cNvSpPr/>
          <p:nvPr/>
        </p:nvSpPr>
        <p:spPr>
          <a:xfrm>
            <a:off x="7177127" y="3279908"/>
            <a:ext cx="19337" cy="260623"/>
          </a:xfrm>
          <a:custGeom>
            <a:rect b="b" l="l" r="r" t="t"/>
            <a:pathLst>
              <a:path extrusionOk="0" h="9920" w="736">
                <a:moveTo>
                  <a:pt x="0" y="1"/>
                </a:moveTo>
                <a:lnTo>
                  <a:pt x="0" y="9920"/>
                </a:lnTo>
                <a:lnTo>
                  <a:pt x="736" y="9920"/>
                </a:lnTo>
                <a:lnTo>
                  <a:pt x="736" y="216"/>
                </a:lnTo>
                <a:cubicBezTo>
                  <a:pt x="736" y="98"/>
                  <a:pt x="638" y="1"/>
                  <a:pt x="52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71"/>
          <p:cNvSpPr/>
          <p:nvPr/>
        </p:nvSpPr>
        <p:spPr>
          <a:xfrm>
            <a:off x="6918186" y="3367579"/>
            <a:ext cx="278278" cy="172952"/>
          </a:xfrm>
          <a:custGeom>
            <a:rect b="b" l="l" r="r" t="t"/>
            <a:pathLst>
              <a:path extrusionOk="0" h="6583" w="10592">
                <a:moveTo>
                  <a:pt x="0" y="0"/>
                </a:moveTo>
                <a:lnTo>
                  <a:pt x="0" y="6583"/>
                </a:lnTo>
                <a:lnTo>
                  <a:pt x="10592" y="6583"/>
                </a:lnTo>
                <a:lnTo>
                  <a:pt x="10592" y="0"/>
                </a:lnTo>
                <a:lnTo>
                  <a:pt x="5299" y="3794"/>
                </a:lnTo>
                <a:lnTo>
                  <a:pt x="0"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71"/>
          <p:cNvSpPr/>
          <p:nvPr/>
        </p:nvSpPr>
        <p:spPr>
          <a:xfrm>
            <a:off x="6958619" y="3418784"/>
            <a:ext cx="197385" cy="10588"/>
          </a:xfrm>
          <a:custGeom>
            <a:rect b="b" l="l" r="r" t="t"/>
            <a:pathLst>
              <a:path extrusionOk="0" h="403" w="7513">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71"/>
          <p:cNvSpPr/>
          <p:nvPr/>
        </p:nvSpPr>
        <p:spPr>
          <a:xfrm>
            <a:off x="6992511" y="3441378"/>
            <a:ext cx="129970" cy="10588"/>
          </a:xfrm>
          <a:custGeom>
            <a:rect b="b" l="l" r="r" t="t"/>
            <a:pathLst>
              <a:path extrusionOk="0" h="403" w="4947">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71"/>
          <p:cNvSpPr/>
          <p:nvPr/>
        </p:nvSpPr>
        <p:spPr>
          <a:xfrm>
            <a:off x="7021489" y="3463789"/>
            <a:ext cx="70016" cy="10588"/>
          </a:xfrm>
          <a:custGeom>
            <a:rect b="b" l="l" r="r" t="t"/>
            <a:pathLst>
              <a:path extrusionOk="0" h="403" w="2665">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71"/>
          <p:cNvSpPr/>
          <p:nvPr/>
        </p:nvSpPr>
        <p:spPr>
          <a:xfrm>
            <a:off x="6894856" y="3377510"/>
            <a:ext cx="324938" cy="197280"/>
          </a:xfrm>
          <a:custGeom>
            <a:rect b="b" l="l" r="r" t="t"/>
            <a:pathLst>
              <a:path extrusionOk="0" h="7509" w="12368">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71"/>
          <p:cNvSpPr/>
          <p:nvPr/>
        </p:nvSpPr>
        <p:spPr>
          <a:xfrm>
            <a:off x="7202454" y="3377641"/>
            <a:ext cx="17340" cy="197149"/>
          </a:xfrm>
          <a:custGeom>
            <a:rect b="b" l="l" r="r" t="t"/>
            <a:pathLst>
              <a:path extrusionOk="0" h="7504" w="66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71"/>
          <p:cNvSpPr/>
          <p:nvPr/>
        </p:nvSpPr>
        <p:spPr>
          <a:xfrm>
            <a:off x="6955361" y="3318371"/>
            <a:ext cx="32630" cy="32630"/>
          </a:xfrm>
          <a:custGeom>
            <a:rect b="b" l="l" r="r" t="t"/>
            <a:pathLst>
              <a:path extrusionOk="0" h="1242" w="1242">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71"/>
          <p:cNvSpPr/>
          <p:nvPr/>
        </p:nvSpPr>
        <p:spPr>
          <a:xfrm>
            <a:off x="7009115" y="3313090"/>
            <a:ext cx="36466" cy="10588"/>
          </a:xfrm>
          <a:custGeom>
            <a:rect b="b" l="l" r="r" t="t"/>
            <a:pathLst>
              <a:path extrusionOk="0" h="403" w="1388">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71"/>
          <p:cNvSpPr/>
          <p:nvPr/>
        </p:nvSpPr>
        <p:spPr>
          <a:xfrm>
            <a:off x="7009115" y="3341149"/>
            <a:ext cx="113366" cy="10588"/>
          </a:xfrm>
          <a:custGeom>
            <a:rect b="b" l="l" r="r" t="t"/>
            <a:pathLst>
              <a:path extrusionOk="0" h="403" w="4315">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71"/>
          <p:cNvSpPr/>
          <p:nvPr/>
        </p:nvSpPr>
        <p:spPr>
          <a:xfrm>
            <a:off x="6961010" y="3385234"/>
            <a:ext cx="69806" cy="10614"/>
          </a:xfrm>
          <a:custGeom>
            <a:rect b="b" l="l" r="r" t="t"/>
            <a:pathLst>
              <a:path extrusionOk="0" h="404" w="2657">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71"/>
          <p:cNvSpPr/>
          <p:nvPr/>
        </p:nvSpPr>
        <p:spPr>
          <a:xfrm>
            <a:off x="6921443" y="3539060"/>
            <a:ext cx="57248" cy="10588"/>
          </a:xfrm>
          <a:custGeom>
            <a:rect b="b" l="l" r="r" t="t"/>
            <a:pathLst>
              <a:path extrusionOk="0" h="403" w="2179">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530" name="Google Shape;9530;p71"/>
          <p:cNvGrpSpPr/>
          <p:nvPr/>
        </p:nvGrpSpPr>
        <p:grpSpPr>
          <a:xfrm>
            <a:off x="7414946" y="3220873"/>
            <a:ext cx="360091" cy="360117"/>
            <a:chOff x="7414946" y="3220873"/>
            <a:chExt cx="360091" cy="360117"/>
          </a:xfrm>
        </p:grpSpPr>
        <p:sp>
          <p:nvSpPr>
            <p:cNvPr id="9531" name="Google Shape;9531;p71"/>
            <p:cNvSpPr/>
            <p:nvPr/>
          </p:nvSpPr>
          <p:spPr>
            <a:xfrm>
              <a:off x="7414946" y="3305234"/>
              <a:ext cx="151619" cy="195389"/>
            </a:xfrm>
            <a:custGeom>
              <a:rect b="b" l="l" r="r" t="t"/>
              <a:pathLst>
                <a:path extrusionOk="0" h="7437" w="5771">
                  <a:moveTo>
                    <a:pt x="0" y="1"/>
                  </a:moveTo>
                  <a:lnTo>
                    <a:pt x="0" y="4572"/>
                  </a:lnTo>
                  <a:lnTo>
                    <a:pt x="5771" y="7437"/>
                  </a:lnTo>
                  <a:lnTo>
                    <a:pt x="4571" y="1360"/>
                  </a:lnTo>
                  <a:lnTo>
                    <a:pt x="902" y="272"/>
                  </a:lnTo>
                  <a:lnTo>
                    <a:pt x="0"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71"/>
            <p:cNvSpPr/>
            <p:nvPr/>
          </p:nvSpPr>
          <p:spPr>
            <a:xfrm>
              <a:off x="7414946" y="3425326"/>
              <a:ext cx="143789" cy="155665"/>
            </a:xfrm>
            <a:custGeom>
              <a:rect b="b" l="l" r="r" t="t"/>
              <a:pathLst>
                <a:path extrusionOk="0" h="5925" w="5473">
                  <a:moveTo>
                    <a:pt x="0" y="1"/>
                  </a:moveTo>
                  <a:lnTo>
                    <a:pt x="0" y="4572"/>
                  </a:lnTo>
                  <a:lnTo>
                    <a:pt x="4571" y="5924"/>
                  </a:lnTo>
                  <a:lnTo>
                    <a:pt x="5473" y="3642"/>
                  </a:lnTo>
                  <a:lnTo>
                    <a:pt x="4571" y="1353"/>
                  </a:lnTo>
                  <a:lnTo>
                    <a:pt x="0"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71"/>
            <p:cNvSpPr/>
            <p:nvPr/>
          </p:nvSpPr>
          <p:spPr>
            <a:xfrm>
              <a:off x="7735471" y="3430265"/>
              <a:ext cx="39566" cy="150725"/>
            </a:xfrm>
            <a:custGeom>
              <a:rect b="b" l="l" r="r" t="t"/>
              <a:pathLst>
                <a:path extrusionOk="0" h="5737" w="1506">
                  <a:moveTo>
                    <a:pt x="1" y="0"/>
                  </a:moveTo>
                  <a:lnTo>
                    <a:pt x="604" y="5466"/>
                  </a:lnTo>
                  <a:lnTo>
                    <a:pt x="1506" y="5736"/>
                  </a:lnTo>
                  <a:lnTo>
                    <a:pt x="1506" y="1165"/>
                  </a:lnTo>
                  <a:lnTo>
                    <a:pt x="1" y="0"/>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71"/>
            <p:cNvSpPr/>
            <p:nvPr/>
          </p:nvSpPr>
          <p:spPr>
            <a:xfrm>
              <a:off x="7623418" y="3393641"/>
              <a:ext cx="127947" cy="180229"/>
            </a:xfrm>
            <a:custGeom>
              <a:rect b="b" l="l" r="r" t="t"/>
              <a:pathLst>
                <a:path extrusionOk="0" h="6860" w="4870">
                  <a:moveTo>
                    <a:pt x="0" y="0"/>
                  </a:moveTo>
                  <a:lnTo>
                    <a:pt x="1200" y="5778"/>
                  </a:lnTo>
                  <a:lnTo>
                    <a:pt x="4869" y="6860"/>
                  </a:lnTo>
                  <a:lnTo>
                    <a:pt x="4869" y="2296"/>
                  </a:lnTo>
                  <a:lnTo>
                    <a:pt x="0" y="0"/>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71"/>
            <p:cNvSpPr/>
            <p:nvPr/>
          </p:nvSpPr>
          <p:spPr>
            <a:xfrm>
              <a:off x="7535038" y="3420045"/>
              <a:ext cx="119908" cy="160945"/>
            </a:xfrm>
            <a:custGeom>
              <a:rect b="b" l="l" r="r" t="t"/>
              <a:pathLst>
                <a:path extrusionOk="0" h="6126" w="4564">
                  <a:moveTo>
                    <a:pt x="2282" y="1"/>
                  </a:moveTo>
                  <a:lnTo>
                    <a:pt x="0" y="1554"/>
                  </a:lnTo>
                  <a:lnTo>
                    <a:pt x="0" y="6125"/>
                  </a:lnTo>
                  <a:lnTo>
                    <a:pt x="4564" y="4773"/>
                  </a:lnTo>
                  <a:lnTo>
                    <a:pt x="4564" y="202"/>
                  </a:lnTo>
                  <a:lnTo>
                    <a:pt x="2282" y="1"/>
                  </a:lnTo>
                  <a:close/>
                </a:path>
              </a:pathLst>
            </a:custGeom>
            <a:solidFill>
              <a:srgbClr val="94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71"/>
            <p:cNvSpPr/>
            <p:nvPr/>
          </p:nvSpPr>
          <p:spPr>
            <a:xfrm>
              <a:off x="7735471" y="3333845"/>
              <a:ext cx="39566" cy="127054"/>
            </a:xfrm>
            <a:custGeom>
              <a:rect b="b" l="l" r="r" t="t"/>
              <a:pathLst>
                <a:path extrusionOk="0" h="4836" w="1506">
                  <a:moveTo>
                    <a:pt x="604" y="1"/>
                  </a:moveTo>
                  <a:lnTo>
                    <a:pt x="1" y="2290"/>
                  </a:lnTo>
                  <a:lnTo>
                    <a:pt x="604" y="4572"/>
                  </a:lnTo>
                  <a:lnTo>
                    <a:pt x="1506" y="4835"/>
                  </a:lnTo>
                  <a:lnTo>
                    <a:pt x="1506" y="271"/>
                  </a:lnTo>
                  <a:lnTo>
                    <a:pt x="60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71"/>
            <p:cNvSpPr/>
            <p:nvPr/>
          </p:nvSpPr>
          <p:spPr>
            <a:xfrm>
              <a:off x="7631248" y="3305234"/>
              <a:ext cx="120118" cy="148729"/>
            </a:xfrm>
            <a:custGeom>
              <a:rect b="b" l="l" r="r" t="t"/>
              <a:pathLst>
                <a:path extrusionOk="0" h="5661" w="4572">
                  <a:moveTo>
                    <a:pt x="902" y="1"/>
                  </a:moveTo>
                  <a:lnTo>
                    <a:pt x="0" y="2290"/>
                  </a:lnTo>
                  <a:lnTo>
                    <a:pt x="902" y="4572"/>
                  </a:lnTo>
                  <a:lnTo>
                    <a:pt x="4571" y="5661"/>
                  </a:lnTo>
                  <a:lnTo>
                    <a:pt x="4571" y="1090"/>
                  </a:lnTo>
                  <a:lnTo>
                    <a:pt x="902" y="1"/>
                  </a:lnTo>
                  <a:close/>
                </a:path>
              </a:pathLst>
            </a:custGeom>
            <a:solidFill>
              <a:srgbClr val="C2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71"/>
            <p:cNvSpPr/>
            <p:nvPr/>
          </p:nvSpPr>
          <p:spPr>
            <a:xfrm>
              <a:off x="7535038" y="3305234"/>
              <a:ext cx="119908" cy="155665"/>
            </a:xfrm>
            <a:custGeom>
              <a:rect b="b" l="l" r="r" t="t"/>
              <a:pathLst>
                <a:path extrusionOk="0" h="5925" w="4564">
                  <a:moveTo>
                    <a:pt x="4564" y="1"/>
                  </a:moveTo>
                  <a:lnTo>
                    <a:pt x="0" y="1360"/>
                  </a:lnTo>
                  <a:lnTo>
                    <a:pt x="0" y="5924"/>
                  </a:lnTo>
                  <a:lnTo>
                    <a:pt x="4564" y="4572"/>
                  </a:lnTo>
                  <a:lnTo>
                    <a:pt x="4564" y="1"/>
                  </a:lnTo>
                  <a:close/>
                </a:path>
              </a:pathLst>
            </a:custGeom>
            <a:solidFill>
              <a:srgbClr val="AC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71"/>
            <p:cNvSpPr/>
            <p:nvPr/>
          </p:nvSpPr>
          <p:spPr>
            <a:xfrm>
              <a:off x="7654945" y="3220873"/>
              <a:ext cx="67258" cy="180807"/>
            </a:xfrm>
            <a:custGeom>
              <a:rect b="b" l="l" r="r" t="t"/>
              <a:pathLst>
                <a:path extrusionOk="0" h="6882" w="256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71"/>
            <p:cNvSpPr/>
            <p:nvPr/>
          </p:nvSpPr>
          <p:spPr>
            <a:xfrm>
              <a:off x="7587688" y="3220873"/>
              <a:ext cx="118831" cy="180807"/>
            </a:xfrm>
            <a:custGeom>
              <a:rect b="b" l="l" r="r" t="t"/>
              <a:pathLst>
                <a:path extrusionOk="0" h="6882" w="4523">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71"/>
            <p:cNvSpPr/>
            <p:nvPr/>
          </p:nvSpPr>
          <p:spPr>
            <a:xfrm>
              <a:off x="7607366" y="3252479"/>
              <a:ext cx="83310" cy="71382"/>
            </a:xfrm>
            <a:custGeom>
              <a:rect b="b" l="l" r="r" t="t"/>
              <a:pathLst>
                <a:path extrusionOk="0" h="2717" w="3171">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42" name="Google Shape;9542;p71"/>
          <p:cNvGrpSpPr/>
          <p:nvPr/>
        </p:nvGrpSpPr>
        <p:grpSpPr>
          <a:xfrm>
            <a:off x="8027227" y="3215041"/>
            <a:ext cx="231829" cy="371782"/>
            <a:chOff x="8027227" y="3215041"/>
            <a:chExt cx="231829" cy="371782"/>
          </a:xfrm>
        </p:grpSpPr>
        <p:sp>
          <p:nvSpPr>
            <p:cNvPr id="9543" name="Google Shape;9543;p71"/>
            <p:cNvSpPr/>
            <p:nvPr/>
          </p:nvSpPr>
          <p:spPr>
            <a:xfrm>
              <a:off x="8135102" y="3239080"/>
              <a:ext cx="123954" cy="131967"/>
            </a:xfrm>
            <a:custGeom>
              <a:rect b="b" l="l" r="r" t="t"/>
              <a:pathLst>
                <a:path extrusionOk="0" h="5023" w="4718">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71"/>
            <p:cNvSpPr/>
            <p:nvPr/>
          </p:nvSpPr>
          <p:spPr>
            <a:xfrm>
              <a:off x="8135285" y="3240184"/>
              <a:ext cx="40302" cy="22805"/>
            </a:xfrm>
            <a:custGeom>
              <a:rect b="b" l="l" r="r" t="t"/>
              <a:pathLst>
                <a:path extrusionOk="0" h="868" w="1534">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71"/>
            <p:cNvSpPr/>
            <p:nvPr/>
          </p:nvSpPr>
          <p:spPr>
            <a:xfrm>
              <a:off x="8057309" y="3262962"/>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71"/>
            <p:cNvSpPr/>
            <p:nvPr/>
          </p:nvSpPr>
          <p:spPr>
            <a:xfrm>
              <a:off x="8057309" y="3382870"/>
              <a:ext cx="23882" cy="12059"/>
            </a:xfrm>
            <a:custGeom>
              <a:rect b="b" l="l" r="r" t="t"/>
              <a:pathLst>
                <a:path extrusionOk="0" h="459" w="909">
                  <a:moveTo>
                    <a:pt x="0" y="1"/>
                  </a:moveTo>
                  <a:lnTo>
                    <a:pt x="0" y="459"/>
                  </a:lnTo>
                  <a:lnTo>
                    <a:pt x="909" y="459"/>
                  </a:lnTo>
                  <a:lnTo>
                    <a:pt x="909"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71"/>
            <p:cNvSpPr/>
            <p:nvPr/>
          </p:nvSpPr>
          <p:spPr>
            <a:xfrm>
              <a:off x="8075148" y="3256946"/>
              <a:ext cx="102095" cy="144000"/>
            </a:xfrm>
            <a:custGeom>
              <a:rect b="b" l="l" r="r" t="t"/>
              <a:pathLst>
                <a:path extrusionOk="0" h="5481" w="3886">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71"/>
            <p:cNvSpPr/>
            <p:nvPr/>
          </p:nvSpPr>
          <p:spPr>
            <a:xfrm>
              <a:off x="8051292" y="3232906"/>
              <a:ext cx="12033" cy="335868"/>
            </a:xfrm>
            <a:custGeom>
              <a:rect b="b" l="l" r="r" t="t"/>
              <a:pathLst>
                <a:path extrusionOk="0" h="12784" w="458">
                  <a:moveTo>
                    <a:pt x="0" y="0"/>
                  </a:moveTo>
                  <a:lnTo>
                    <a:pt x="0" y="12784"/>
                  </a:lnTo>
                  <a:lnTo>
                    <a:pt x="458" y="12784"/>
                  </a:lnTo>
                  <a:lnTo>
                    <a:pt x="4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71"/>
            <p:cNvSpPr/>
            <p:nvPr/>
          </p:nvSpPr>
          <p:spPr>
            <a:xfrm>
              <a:off x="8027411" y="3562915"/>
              <a:ext cx="59980" cy="23908"/>
            </a:xfrm>
            <a:custGeom>
              <a:rect b="b" l="l" r="r" t="t"/>
              <a:pathLst>
                <a:path extrusionOk="0" h="910" w="2283">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71"/>
            <p:cNvSpPr/>
            <p:nvPr/>
          </p:nvSpPr>
          <p:spPr>
            <a:xfrm>
              <a:off x="8045276" y="3215041"/>
              <a:ext cx="23882" cy="24092"/>
            </a:xfrm>
            <a:custGeom>
              <a:rect b="b" l="l" r="r" t="t"/>
              <a:pathLst>
                <a:path extrusionOk="0" h="917" w="909">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71"/>
            <p:cNvSpPr/>
            <p:nvPr/>
          </p:nvSpPr>
          <p:spPr>
            <a:xfrm>
              <a:off x="8027227" y="3562915"/>
              <a:ext cx="30108" cy="23908"/>
            </a:xfrm>
            <a:custGeom>
              <a:rect b="b" l="l" r="r" t="t"/>
              <a:pathLst>
                <a:path extrusionOk="0" h="910" w="1146">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71"/>
            <p:cNvSpPr/>
            <p:nvPr/>
          </p:nvSpPr>
          <p:spPr>
            <a:xfrm>
              <a:off x="8043095" y="3216144"/>
              <a:ext cx="25169" cy="22778"/>
            </a:xfrm>
            <a:custGeom>
              <a:rect b="b" l="l" r="r" t="t"/>
              <a:pathLst>
                <a:path extrusionOk="0" h="867" w="958">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53" name="Google Shape;9553;p71"/>
          <p:cNvGrpSpPr/>
          <p:nvPr/>
        </p:nvGrpSpPr>
        <p:grpSpPr>
          <a:xfrm>
            <a:off x="4093603" y="4146138"/>
            <a:ext cx="395638" cy="420544"/>
            <a:chOff x="4093603" y="4146138"/>
            <a:chExt cx="395638" cy="420544"/>
          </a:xfrm>
        </p:grpSpPr>
        <p:sp>
          <p:nvSpPr>
            <p:cNvPr id="9554" name="Google Shape;9554;p71"/>
            <p:cNvSpPr/>
            <p:nvPr/>
          </p:nvSpPr>
          <p:spPr>
            <a:xfrm>
              <a:off x="4158286" y="4218414"/>
              <a:ext cx="266088" cy="326567"/>
            </a:xfrm>
            <a:custGeom>
              <a:rect b="b" l="l" r="r" t="t"/>
              <a:pathLst>
                <a:path extrusionOk="0" h="12430" w="10128">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71"/>
            <p:cNvSpPr/>
            <p:nvPr/>
          </p:nvSpPr>
          <p:spPr>
            <a:xfrm>
              <a:off x="4189813" y="4240089"/>
              <a:ext cx="203218" cy="203218"/>
            </a:xfrm>
            <a:custGeom>
              <a:rect b="b" l="l" r="r" t="t"/>
              <a:pathLst>
                <a:path extrusionOk="0" h="7735" w="7735">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71"/>
            <p:cNvSpPr/>
            <p:nvPr/>
          </p:nvSpPr>
          <p:spPr>
            <a:xfrm>
              <a:off x="4211671" y="4261947"/>
              <a:ext cx="159658" cy="159684"/>
            </a:xfrm>
            <a:custGeom>
              <a:rect b="b" l="l" r="r" t="t"/>
              <a:pathLst>
                <a:path extrusionOk="0" h="6078" w="6077">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71"/>
            <p:cNvSpPr/>
            <p:nvPr/>
          </p:nvSpPr>
          <p:spPr>
            <a:xfrm>
              <a:off x="4269629" y="4537677"/>
              <a:ext cx="43586" cy="29005"/>
            </a:xfrm>
            <a:custGeom>
              <a:rect b="b" l="l" r="r" t="t"/>
              <a:pathLst>
                <a:path extrusionOk="0" h="1104" w="1659">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71"/>
            <p:cNvSpPr/>
            <p:nvPr/>
          </p:nvSpPr>
          <p:spPr>
            <a:xfrm>
              <a:off x="4434725" y="4334486"/>
              <a:ext cx="54515" cy="14608"/>
            </a:xfrm>
            <a:custGeom>
              <a:rect b="b" l="l" r="r" t="t"/>
              <a:pathLst>
                <a:path extrusionOk="0" h="556" w="2075">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71"/>
            <p:cNvSpPr/>
            <p:nvPr/>
          </p:nvSpPr>
          <p:spPr>
            <a:xfrm>
              <a:off x="4093603" y="4334460"/>
              <a:ext cx="62896" cy="14634"/>
            </a:xfrm>
            <a:custGeom>
              <a:rect b="b" l="l" r="r" t="t"/>
              <a:pathLst>
                <a:path extrusionOk="0" h="557" w="2394">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71"/>
            <p:cNvSpPr/>
            <p:nvPr/>
          </p:nvSpPr>
          <p:spPr>
            <a:xfrm>
              <a:off x="4284210" y="4146138"/>
              <a:ext cx="14424" cy="50417"/>
            </a:xfrm>
            <a:custGeom>
              <a:rect b="b" l="l" r="r" t="t"/>
              <a:pathLst>
                <a:path extrusionOk="0" h="1919" w="549">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71"/>
            <p:cNvSpPr/>
            <p:nvPr/>
          </p:nvSpPr>
          <p:spPr>
            <a:xfrm>
              <a:off x="4358561" y="4183813"/>
              <a:ext cx="29294" cy="33156"/>
            </a:xfrm>
            <a:custGeom>
              <a:rect b="b" l="l" r="r" t="t"/>
              <a:pathLst>
                <a:path extrusionOk="0" h="1262" w="1115">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71"/>
            <p:cNvSpPr/>
            <p:nvPr/>
          </p:nvSpPr>
          <p:spPr>
            <a:xfrm>
              <a:off x="4195277" y="4466505"/>
              <a:ext cx="29268" cy="33287"/>
            </a:xfrm>
            <a:custGeom>
              <a:rect b="b" l="l" r="r" t="t"/>
              <a:pathLst>
                <a:path extrusionOk="0" h="1267" w="1114">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71"/>
            <p:cNvSpPr/>
            <p:nvPr/>
          </p:nvSpPr>
          <p:spPr>
            <a:xfrm>
              <a:off x="4195172" y="4183813"/>
              <a:ext cx="29294" cy="33156"/>
            </a:xfrm>
            <a:custGeom>
              <a:rect b="b" l="l" r="r" t="t"/>
              <a:pathLst>
                <a:path extrusionOk="0" h="1262" w="1115">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71"/>
            <p:cNvSpPr/>
            <p:nvPr/>
          </p:nvSpPr>
          <p:spPr>
            <a:xfrm>
              <a:off x="4358272" y="4466505"/>
              <a:ext cx="29294" cy="33287"/>
            </a:xfrm>
            <a:custGeom>
              <a:rect b="b" l="l" r="r" t="t"/>
              <a:pathLst>
                <a:path extrusionOk="0" h="1267" w="1115">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71"/>
            <p:cNvSpPr/>
            <p:nvPr/>
          </p:nvSpPr>
          <p:spPr>
            <a:xfrm>
              <a:off x="4412315" y="4410335"/>
              <a:ext cx="39934" cy="25668"/>
            </a:xfrm>
            <a:custGeom>
              <a:rect b="b" l="l" r="r" t="t"/>
              <a:pathLst>
                <a:path extrusionOk="0" h="977" w="152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71"/>
            <p:cNvSpPr/>
            <p:nvPr/>
          </p:nvSpPr>
          <p:spPr>
            <a:xfrm>
              <a:off x="4130306" y="4247340"/>
              <a:ext cx="39304" cy="25589"/>
            </a:xfrm>
            <a:custGeom>
              <a:rect b="b" l="l" r="r" t="t"/>
              <a:pathLst>
                <a:path extrusionOk="0" h="974" w="1496">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71"/>
            <p:cNvSpPr/>
            <p:nvPr/>
          </p:nvSpPr>
          <p:spPr>
            <a:xfrm>
              <a:off x="4413418" y="4247182"/>
              <a:ext cx="39908" cy="25747"/>
            </a:xfrm>
            <a:custGeom>
              <a:rect b="b" l="l" r="r" t="t"/>
              <a:pathLst>
                <a:path extrusionOk="0" h="980" w="1519">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71"/>
            <p:cNvSpPr/>
            <p:nvPr/>
          </p:nvSpPr>
          <p:spPr>
            <a:xfrm>
              <a:off x="4130595" y="4410624"/>
              <a:ext cx="39304" cy="25379"/>
            </a:xfrm>
            <a:custGeom>
              <a:rect b="b" l="l" r="r" t="t"/>
              <a:pathLst>
                <a:path extrusionOk="0" h="966" w="1496">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71"/>
            <p:cNvSpPr/>
            <p:nvPr/>
          </p:nvSpPr>
          <p:spPr>
            <a:xfrm>
              <a:off x="4255231" y="4494118"/>
              <a:ext cx="72565" cy="50864"/>
            </a:xfrm>
            <a:custGeom>
              <a:rect b="b" l="l" r="r" t="t"/>
              <a:pathLst>
                <a:path extrusionOk="0" h="1936" w="2762">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71"/>
            <p:cNvSpPr/>
            <p:nvPr/>
          </p:nvSpPr>
          <p:spPr>
            <a:xfrm>
              <a:off x="4247954" y="4494118"/>
              <a:ext cx="87120" cy="14608"/>
            </a:xfrm>
            <a:custGeom>
              <a:rect b="b" l="l" r="r" t="t"/>
              <a:pathLst>
                <a:path extrusionOk="0" h="556" w="3316">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1" name="Google Shape;9571;p71"/>
          <p:cNvGrpSpPr/>
          <p:nvPr/>
        </p:nvGrpSpPr>
        <p:grpSpPr>
          <a:xfrm>
            <a:off x="4644406" y="4162322"/>
            <a:ext cx="392065" cy="387887"/>
            <a:chOff x="4644406" y="4162322"/>
            <a:chExt cx="392065" cy="387887"/>
          </a:xfrm>
        </p:grpSpPr>
        <p:sp>
          <p:nvSpPr>
            <p:cNvPr id="9572" name="Google Shape;9572;p71"/>
            <p:cNvSpPr/>
            <p:nvPr/>
          </p:nvSpPr>
          <p:spPr>
            <a:xfrm>
              <a:off x="4644406" y="4334118"/>
              <a:ext cx="217326" cy="216065"/>
            </a:xfrm>
            <a:custGeom>
              <a:rect b="b" l="l" r="r" t="t"/>
              <a:pathLst>
                <a:path extrusionOk="0" h="8224" w="8272">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71"/>
            <p:cNvSpPr/>
            <p:nvPr/>
          </p:nvSpPr>
          <p:spPr>
            <a:xfrm>
              <a:off x="4646481" y="4345783"/>
              <a:ext cx="215251" cy="204426"/>
            </a:xfrm>
            <a:custGeom>
              <a:rect b="b" l="l" r="r" t="t"/>
              <a:pathLst>
                <a:path extrusionOk="0" h="7781" w="8193">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71"/>
            <p:cNvSpPr/>
            <p:nvPr/>
          </p:nvSpPr>
          <p:spPr>
            <a:xfrm>
              <a:off x="4720780" y="4162322"/>
              <a:ext cx="315690" cy="299743"/>
            </a:xfrm>
            <a:custGeom>
              <a:rect b="b" l="l" r="r" t="t"/>
              <a:pathLst>
                <a:path extrusionOk="0" h="11409" w="12016">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71"/>
            <p:cNvSpPr/>
            <p:nvPr/>
          </p:nvSpPr>
          <p:spPr>
            <a:xfrm>
              <a:off x="4727952" y="4227872"/>
              <a:ext cx="308518" cy="233668"/>
            </a:xfrm>
            <a:custGeom>
              <a:rect b="b" l="l" r="r" t="t"/>
              <a:pathLst>
                <a:path extrusionOk="0" h="8894" w="11743">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71"/>
            <p:cNvSpPr/>
            <p:nvPr/>
          </p:nvSpPr>
          <p:spPr>
            <a:xfrm>
              <a:off x="4892497" y="4162322"/>
              <a:ext cx="143973" cy="138062"/>
            </a:xfrm>
            <a:custGeom>
              <a:rect b="b" l="l" r="r" t="t"/>
              <a:pathLst>
                <a:path extrusionOk="0" h="5255" w="548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71"/>
            <p:cNvSpPr/>
            <p:nvPr/>
          </p:nvSpPr>
          <p:spPr>
            <a:xfrm>
              <a:off x="4893758" y="4185048"/>
              <a:ext cx="142712" cy="115336"/>
            </a:xfrm>
            <a:custGeom>
              <a:rect b="b" l="l" r="r" t="t"/>
              <a:pathLst>
                <a:path extrusionOk="0" h="4390" w="5432">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78" name="Google Shape;9578;p71"/>
          <p:cNvGrpSpPr/>
          <p:nvPr/>
        </p:nvGrpSpPr>
        <p:grpSpPr>
          <a:xfrm>
            <a:off x="5728383" y="4221698"/>
            <a:ext cx="417128" cy="269162"/>
            <a:chOff x="5728383" y="4221698"/>
            <a:chExt cx="417128" cy="269162"/>
          </a:xfrm>
        </p:grpSpPr>
        <p:sp>
          <p:nvSpPr>
            <p:cNvPr id="9579" name="Google Shape;9579;p71"/>
            <p:cNvSpPr/>
            <p:nvPr/>
          </p:nvSpPr>
          <p:spPr>
            <a:xfrm>
              <a:off x="5728383" y="4221698"/>
              <a:ext cx="417128" cy="225260"/>
            </a:xfrm>
            <a:custGeom>
              <a:rect b="b" l="l" r="r" t="t"/>
              <a:pathLst>
                <a:path extrusionOk="0" h="8574" w="15877">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71"/>
            <p:cNvSpPr/>
            <p:nvPr/>
          </p:nvSpPr>
          <p:spPr>
            <a:xfrm>
              <a:off x="5728383" y="4226059"/>
              <a:ext cx="417128" cy="220899"/>
            </a:xfrm>
            <a:custGeom>
              <a:rect b="b" l="l" r="r" t="t"/>
              <a:pathLst>
                <a:path extrusionOk="0" h="8408" w="15877">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71"/>
            <p:cNvSpPr/>
            <p:nvPr/>
          </p:nvSpPr>
          <p:spPr>
            <a:xfrm>
              <a:off x="5822964" y="4246657"/>
              <a:ext cx="100440" cy="75271"/>
            </a:xfrm>
            <a:custGeom>
              <a:rect b="b" l="l" r="r" t="t"/>
              <a:pathLst>
                <a:path extrusionOk="0" h="2865" w="3823">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71"/>
            <p:cNvSpPr/>
            <p:nvPr/>
          </p:nvSpPr>
          <p:spPr>
            <a:xfrm>
              <a:off x="5948336" y="4246657"/>
              <a:ext cx="109924" cy="75271"/>
            </a:xfrm>
            <a:custGeom>
              <a:rect b="b" l="l" r="r" t="t"/>
              <a:pathLst>
                <a:path extrusionOk="0" h="2865" w="4184">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71"/>
            <p:cNvSpPr/>
            <p:nvPr/>
          </p:nvSpPr>
          <p:spPr>
            <a:xfrm>
              <a:off x="5738787" y="4403057"/>
              <a:ext cx="102436" cy="87803"/>
            </a:xfrm>
            <a:custGeom>
              <a:rect b="b" l="l" r="r" t="t"/>
              <a:pathLst>
                <a:path extrusionOk="0" h="3342" w="3899">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71"/>
            <p:cNvSpPr/>
            <p:nvPr/>
          </p:nvSpPr>
          <p:spPr>
            <a:xfrm>
              <a:off x="5754445" y="4404108"/>
              <a:ext cx="98443" cy="86673"/>
            </a:xfrm>
            <a:custGeom>
              <a:rect b="b" l="l" r="r" t="t"/>
              <a:pathLst>
                <a:path extrusionOk="0" h="3299" w="3747">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71"/>
            <p:cNvSpPr/>
            <p:nvPr/>
          </p:nvSpPr>
          <p:spPr>
            <a:xfrm>
              <a:off x="5772311" y="4428147"/>
              <a:ext cx="43744" cy="37648"/>
            </a:xfrm>
            <a:custGeom>
              <a:rect b="b" l="l" r="r" t="t"/>
              <a:pathLst>
                <a:path extrusionOk="0" h="1433" w="1665">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71"/>
            <p:cNvSpPr/>
            <p:nvPr/>
          </p:nvSpPr>
          <p:spPr>
            <a:xfrm>
              <a:off x="6000277" y="4403057"/>
              <a:ext cx="102436" cy="87803"/>
            </a:xfrm>
            <a:custGeom>
              <a:rect b="b" l="l" r="r" t="t"/>
              <a:pathLst>
                <a:path extrusionOk="0" h="3342" w="3899">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71"/>
            <p:cNvSpPr/>
            <p:nvPr/>
          </p:nvSpPr>
          <p:spPr>
            <a:xfrm>
              <a:off x="6016119" y="4404108"/>
              <a:ext cx="98443" cy="86673"/>
            </a:xfrm>
            <a:custGeom>
              <a:rect b="b" l="l" r="r" t="t"/>
              <a:pathLst>
                <a:path extrusionOk="0" h="3299" w="3747">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71"/>
            <p:cNvSpPr/>
            <p:nvPr/>
          </p:nvSpPr>
          <p:spPr>
            <a:xfrm>
              <a:off x="6033801" y="4428147"/>
              <a:ext cx="43954" cy="37648"/>
            </a:xfrm>
            <a:custGeom>
              <a:rect b="b" l="l" r="r" t="t"/>
              <a:pathLst>
                <a:path extrusionOk="0" h="1433" w="1673">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71"/>
            <p:cNvSpPr/>
            <p:nvPr/>
          </p:nvSpPr>
          <p:spPr>
            <a:xfrm>
              <a:off x="5728567" y="4328469"/>
              <a:ext cx="39382" cy="49051"/>
            </a:xfrm>
            <a:custGeom>
              <a:rect b="b" l="l" r="r" t="t"/>
              <a:pathLst>
                <a:path extrusionOk="0" h="1867" w="1499">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71"/>
            <p:cNvSpPr/>
            <p:nvPr/>
          </p:nvSpPr>
          <p:spPr>
            <a:xfrm>
              <a:off x="6109071" y="4346886"/>
              <a:ext cx="28821" cy="24985"/>
            </a:xfrm>
            <a:custGeom>
              <a:rect b="b" l="l" r="r" t="t"/>
              <a:pathLst>
                <a:path extrusionOk="0" h="951" w="1097">
                  <a:moveTo>
                    <a:pt x="0" y="0"/>
                  </a:moveTo>
                  <a:lnTo>
                    <a:pt x="0" y="950"/>
                  </a:lnTo>
                  <a:lnTo>
                    <a:pt x="951" y="950"/>
                  </a:lnTo>
                  <a:lnTo>
                    <a:pt x="951" y="319"/>
                  </a:lnTo>
                  <a:lnTo>
                    <a:pt x="1096" y="0"/>
                  </a:ln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591" name="Google Shape;9591;p71"/>
          <p:cNvGrpSpPr/>
          <p:nvPr/>
        </p:nvGrpSpPr>
        <p:grpSpPr>
          <a:xfrm>
            <a:off x="834210" y="3696905"/>
            <a:ext cx="371782" cy="342751"/>
            <a:chOff x="834210" y="3696905"/>
            <a:chExt cx="371782" cy="342751"/>
          </a:xfrm>
        </p:grpSpPr>
        <p:sp>
          <p:nvSpPr>
            <p:cNvPr id="9592" name="Google Shape;9592;p71"/>
            <p:cNvSpPr/>
            <p:nvPr/>
          </p:nvSpPr>
          <p:spPr>
            <a:xfrm>
              <a:off x="866289" y="3696905"/>
              <a:ext cx="138876" cy="111500"/>
            </a:xfrm>
            <a:custGeom>
              <a:rect b="b" l="l" r="r" t="t"/>
              <a:pathLst>
                <a:path extrusionOk="0" h="4244" w="5286">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71"/>
            <p:cNvSpPr/>
            <p:nvPr/>
          </p:nvSpPr>
          <p:spPr>
            <a:xfrm>
              <a:off x="1035221" y="3696905"/>
              <a:ext cx="138693" cy="111500"/>
            </a:xfrm>
            <a:custGeom>
              <a:rect b="b" l="l" r="r" t="t"/>
              <a:pathLst>
                <a:path extrusionOk="0" h="4244" w="5279">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71"/>
            <p:cNvSpPr/>
            <p:nvPr/>
          </p:nvSpPr>
          <p:spPr>
            <a:xfrm>
              <a:off x="867550" y="3750080"/>
              <a:ext cx="137615" cy="58325"/>
            </a:xfrm>
            <a:custGeom>
              <a:rect b="b" l="l" r="r" t="t"/>
              <a:pathLst>
                <a:path extrusionOk="0" h="2220" w="5238">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71"/>
            <p:cNvSpPr/>
            <p:nvPr/>
          </p:nvSpPr>
          <p:spPr>
            <a:xfrm>
              <a:off x="1035221" y="3750080"/>
              <a:ext cx="137431" cy="58325"/>
            </a:xfrm>
            <a:custGeom>
              <a:rect b="b" l="l" r="r" t="t"/>
              <a:pathLst>
                <a:path extrusionOk="0" h="2220" w="5231">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71"/>
            <p:cNvSpPr/>
            <p:nvPr/>
          </p:nvSpPr>
          <p:spPr>
            <a:xfrm>
              <a:off x="994210" y="3756438"/>
              <a:ext cx="51967" cy="51967"/>
            </a:xfrm>
            <a:custGeom>
              <a:rect b="b" l="l" r="r" t="t"/>
              <a:pathLst>
                <a:path extrusionOk="0" h="1978" w="1978">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71"/>
            <p:cNvSpPr/>
            <p:nvPr/>
          </p:nvSpPr>
          <p:spPr>
            <a:xfrm>
              <a:off x="994210" y="3783420"/>
              <a:ext cx="51967" cy="24985"/>
            </a:xfrm>
            <a:custGeom>
              <a:rect b="b" l="l" r="r" t="t"/>
              <a:pathLst>
                <a:path extrusionOk="0" h="951" w="1978">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71"/>
            <p:cNvSpPr/>
            <p:nvPr/>
          </p:nvSpPr>
          <p:spPr>
            <a:xfrm>
              <a:off x="861718" y="3851387"/>
              <a:ext cx="316768" cy="188269"/>
            </a:xfrm>
            <a:custGeom>
              <a:rect b="b" l="l" r="r" t="t"/>
              <a:pathLst>
                <a:path extrusionOk="0" h="7166" w="12057">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71"/>
            <p:cNvSpPr/>
            <p:nvPr/>
          </p:nvSpPr>
          <p:spPr>
            <a:xfrm>
              <a:off x="861718" y="3851387"/>
              <a:ext cx="316768" cy="29005"/>
            </a:xfrm>
            <a:custGeom>
              <a:rect b="b" l="l" r="r" t="t"/>
              <a:pathLst>
                <a:path extrusionOk="0" h="1104" w="12057">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71"/>
            <p:cNvSpPr/>
            <p:nvPr/>
          </p:nvSpPr>
          <p:spPr>
            <a:xfrm>
              <a:off x="834394" y="3797450"/>
              <a:ext cx="371598" cy="64893"/>
            </a:xfrm>
            <a:custGeom>
              <a:rect b="b" l="l" r="r" t="t"/>
              <a:pathLst>
                <a:path extrusionOk="0" h="2470" w="14144">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71"/>
            <p:cNvSpPr/>
            <p:nvPr/>
          </p:nvSpPr>
          <p:spPr>
            <a:xfrm>
              <a:off x="834210" y="3837174"/>
              <a:ext cx="371782" cy="25169"/>
            </a:xfrm>
            <a:custGeom>
              <a:rect b="b" l="l" r="r" t="t"/>
              <a:pathLst>
                <a:path extrusionOk="0" h="958" w="14151">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71"/>
            <p:cNvSpPr/>
            <p:nvPr/>
          </p:nvSpPr>
          <p:spPr>
            <a:xfrm>
              <a:off x="987642" y="3797450"/>
              <a:ext cx="64919" cy="242206"/>
            </a:xfrm>
            <a:custGeom>
              <a:rect b="b" l="l" r="r" t="t"/>
              <a:pathLst>
                <a:path extrusionOk="0" h="9219" w="2471">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71"/>
            <p:cNvSpPr/>
            <p:nvPr/>
          </p:nvSpPr>
          <p:spPr>
            <a:xfrm>
              <a:off x="1027366" y="3797450"/>
              <a:ext cx="25195" cy="242206"/>
            </a:xfrm>
            <a:custGeom>
              <a:rect b="b" l="l" r="r" t="t"/>
              <a:pathLst>
                <a:path extrusionOk="0" h="9219" w="959">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04" name="Google Shape;9604;p71"/>
          <p:cNvGrpSpPr/>
          <p:nvPr/>
        </p:nvGrpSpPr>
        <p:grpSpPr>
          <a:xfrm>
            <a:off x="1359398" y="3682271"/>
            <a:ext cx="395296" cy="371966"/>
            <a:chOff x="1359398" y="3682271"/>
            <a:chExt cx="395296" cy="371966"/>
          </a:xfrm>
        </p:grpSpPr>
        <p:sp>
          <p:nvSpPr>
            <p:cNvPr id="9605" name="Google Shape;9605;p71"/>
            <p:cNvSpPr/>
            <p:nvPr/>
          </p:nvSpPr>
          <p:spPr>
            <a:xfrm>
              <a:off x="1382911" y="3682271"/>
              <a:ext cx="371782" cy="371966"/>
            </a:xfrm>
            <a:custGeom>
              <a:rect b="b" l="l" r="r" t="t"/>
              <a:pathLst>
                <a:path extrusionOk="0" h="14158" w="14151">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71"/>
            <p:cNvSpPr/>
            <p:nvPr/>
          </p:nvSpPr>
          <p:spPr>
            <a:xfrm>
              <a:off x="1498090" y="3920668"/>
              <a:ext cx="141241" cy="39172"/>
            </a:xfrm>
            <a:custGeom>
              <a:rect b="b" l="l" r="r" t="t"/>
              <a:pathLst>
                <a:path extrusionOk="0" h="1491" w="5376">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71"/>
            <p:cNvSpPr/>
            <p:nvPr/>
          </p:nvSpPr>
          <p:spPr>
            <a:xfrm>
              <a:off x="1490786" y="3826428"/>
              <a:ext cx="30108" cy="41931"/>
            </a:xfrm>
            <a:custGeom>
              <a:rect b="b" l="l" r="r" t="t"/>
              <a:pathLst>
                <a:path extrusionOk="0" h="1596" w="1146">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71"/>
            <p:cNvSpPr/>
            <p:nvPr/>
          </p:nvSpPr>
          <p:spPr>
            <a:xfrm>
              <a:off x="1502819" y="3826349"/>
              <a:ext cx="18075" cy="29951"/>
            </a:xfrm>
            <a:custGeom>
              <a:rect b="b" l="l" r="r" t="t"/>
              <a:pathLst>
                <a:path extrusionOk="0" h="1140" w="688">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71"/>
            <p:cNvSpPr/>
            <p:nvPr/>
          </p:nvSpPr>
          <p:spPr>
            <a:xfrm>
              <a:off x="1616710" y="3826244"/>
              <a:ext cx="30082" cy="42115"/>
            </a:xfrm>
            <a:custGeom>
              <a:rect b="b" l="l" r="r" t="t"/>
              <a:pathLst>
                <a:path extrusionOk="0" h="1603" w="1145">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71"/>
            <p:cNvSpPr/>
            <p:nvPr/>
          </p:nvSpPr>
          <p:spPr>
            <a:xfrm>
              <a:off x="1628743" y="3826349"/>
              <a:ext cx="18049" cy="29951"/>
            </a:xfrm>
            <a:custGeom>
              <a:rect b="b" l="l" r="r" t="t"/>
              <a:pathLst>
                <a:path extrusionOk="0" h="1140" w="687">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71"/>
            <p:cNvSpPr/>
            <p:nvPr/>
          </p:nvSpPr>
          <p:spPr>
            <a:xfrm>
              <a:off x="1359398" y="3724018"/>
              <a:ext cx="353733" cy="330114"/>
            </a:xfrm>
            <a:custGeom>
              <a:rect b="b" l="l" r="r" t="t"/>
              <a:pathLst>
                <a:path extrusionOk="0" h="12565" w="13464">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12" name="Google Shape;9612;p71"/>
          <p:cNvGrpSpPr/>
          <p:nvPr/>
        </p:nvGrpSpPr>
        <p:grpSpPr>
          <a:xfrm>
            <a:off x="1908099" y="3682271"/>
            <a:ext cx="395296" cy="371966"/>
            <a:chOff x="1908099" y="3682271"/>
            <a:chExt cx="395296" cy="371966"/>
          </a:xfrm>
        </p:grpSpPr>
        <p:sp>
          <p:nvSpPr>
            <p:cNvPr id="9613" name="Google Shape;9613;p71"/>
            <p:cNvSpPr/>
            <p:nvPr/>
          </p:nvSpPr>
          <p:spPr>
            <a:xfrm>
              <a:off x="1931613" y="3682271"/>
              <a:ext cx="371782" cy="371966"/>
            </a:xfrm>
            <a:custGeom>
              <a:rect b="b" l="l" r="r" t="t"/>
              <a:pathLst>
                <a:path extrusionOk="0" h="14158" w="14151">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71"/>
            <p:cNvSpPr/>
            <p:nvPr/>
          </p:nvSpPr>
          <p:spPr>
            <a:xfrm>
              <a:off x="2039487"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71"/>
            <p:cNvSpPr/>
            <p:nvPr/>
          </p:nvSpPr>
          <p:spPr>
            <a:xfrm>
              <a:off x="2051520"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71"/>
            <p:cNvSpPr/>
            <p:nvPr/>
          </p:nvSpPr>
          <p:spPr>
            <a:xfrm>
              <a:off x="2165412" y="3826244"/>
              <a:ext cx="30082" cy="42115"/>
            </a:xfrm>
            <a:custGeom>
              <a:rect b="b" l="l" r="r" t="t"/>
              <a:pathLst>
                <a:path extrusionOk="0" h="1603" w="1145">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71"/>
            <p:cNvSpPr/>
            <p:nvPr/>
          </p:nvSpPr>
          <p:spPr>
            <a:xfrm>
              <a:off x="2177444" y="3826349"/>
              <a:ext cx="18049" cy="29951"/>
            </a:xfrm>
            <a:custGeom>
              <a:rect b="b" l="l" r="r" t="t"/>
              <a:pathLst>
                <a:path extrusionOk="0" h="1140" w="687">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71"/>
            <p:cNvSpPr/>
            <p:nvPr/>
          </p:nvSpPr>
          <p:spPr>
            <a:xfrm>
              <a:off x="2047501" y="3920825"/>
              <a:ext cx="140532" cy="39015"/>
            </a:xfrm>
            <a:custGeom>
              <a:rect b="b" l="l" r="r" t="t"/>
              <a:pathLst>
                <a:path extrusionOk="0" h="1485" w="5349">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71"/>
            <p:cNvSpPr/>
            <p:nvPr/>
          </p:nvSpPr>
          <p:spPr>
            <a:xfrm>
              <a:off x="1908099"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20" name="Google Shape;9620;p71"/>
          <p:cNvGrpSpPr/>
          <p:nvPr/>
        </p:nvGrpSpPr>
        <p:grpSpPr>
          <a:xfrm>
            <a:off x="2456800" y="3682271"/>
            <a:ext cx="395270" cy="371966"/>
            <a:chOff x="2456800" y="3682271"/>
            <a:chExt cx="395270" cy="371966"/>
          </a:xfrm>
        </p:grpSpPr>
        <p:sp>
          <p:nvSpPr>
            <p:cNvPr id="9621" name="Google Shape;9621;p71"/>
            <p:cNvSpPr/>
            <p:nvPr/>
          </p:nvSpPr>
          <p:spPr>
            <a:xfrm>
              <a:off x="2480314" y="3682271"/>
              <a:ext cx="371756" cy="371966"/>
            </a:xfrm>
            <a:custGeom>
              <a:rect b="b" l="l" r="r" t="t"/>
              <a:pathLst>
                <a:path extrusionOk="0" h="14158" w="1415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71"/>
            <p:cNvSpPr/>
            <p:nvPr/>
          </p:nvSpPr>
          <p:spPr>
            <a:xfrm>
              <a:off x="2456800" y="3724018"/>
              <a:ext cx="353549" cy="330114"/>
            </a:xfrm>
            <a:custGeom>
              <a:rect b="b" l="l" r="r" t="t"/>
              <a:pathLst>
                <a:path extrusionOk="0" h="12565" w="13457">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71"/>
            <p:cNvSpPr/>
            <p:nvPr/>
          </p:nvSpPr>
          <p:spPr>
            <a:xfrm>
              <a:off x="2557318" y="3892267"/>
              <a:ext cx="217589" cy="96000"/>
            </a:xfrm>
            <a:custGeom>
              <a:rect b="b" l="l" r="r" t="t"/>
              <a:pathLst>
                <a:path extrusionOk="0" h="3654" w="8282">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71"/>
            <p:cNvSpPr/>
            <p:nvPr/>
          </p:nvSpPr>
          <p:spPr>
            <a:xfrm>
              <a:off x="2557318" y="3892267"/>
              <a:ext cx="217746" cy="53359"/>
            </a:xfrm>
            <a:custGeom>
              <a:rect b="b" l="l" r="r" t="t"/>
              <a:pathLst>
                <a:path extrusionOk="0" h="2031" w="8288">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71"/>
            <p:cNvSpPr/>
            <p:nvPr/>
          </p:nvSpPr>
          <p:spPr>
            <a:xfrm>
              <a:off x="2588189"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71"/>
            <p:cNvSpPr/>
            <p:nvPr/>
          </p:nvSpPr>
          <p:spPr>
            <a:xfrm>
              <a:off x="2600221"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71"/>
            <p:cNvSpPr/>
            <p:nvPr/>
          </p:nvSpPr>
          <p:spPr>
            <a:xfrm>
              <a:off x="2714113" y="3796346"/>
              <a:ext cx="30082" cy="54332"/>
            </a:xfrm>
            <a:custGeom>
              <a:rect b="b" l="l" r="r" t="t"/>
              <a:pathLst>
                <a:path extrusionOk="0" h="2068" w="1145">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71"/>
            <p:cNvSpPr/>
            <p:nvPr/>
          </p:nvSpPr>
          <p:spPr>
            <a:xfrm>
              <a:off x="2726146" y="3796346"/>
              <a:ext cx="18049" cy="42220"/>
            </a:xfrm>
            <a:custGeom>
              <a:rect b="b" l="l" r="r" t="t"/>
              <a:pathLst>
                <a:path extrusionOk="0" h="1607" w="687">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71"/>
            <p:cNvSpPr/>
            <p:nvPr/>
          </p:nvSpPr>
          <p:spPr>
            <a:xfrm>
              <a:off x="2577259" y="3895131"/>
              <a:ext cx="177681" cy="33156"/>
            </a:xfrm>
            <a:custGeom>
              <a:rect b="b" l="l" r="r" t="t"/>
              <a:pathLst>
                <a:path extrusionOk="0" h="1262" w="6763">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0" name="Google Shape;9630;p71"/>
          <p:cNvGrpSpPr/>
          <p:nvPr/>
        </p:nvGrpSpPr>
        <p:grpSpPr>
          <a:xfrm>
            <a:off x="3014250" y="3682271"/>
            <a:ext cx="391092" cy="371940"/>
            <a:chOff x="3014250" y="3682271"/>
            <a:chExt cx="391092" cy="371940"/>
          </a:xfrm>
        </p:grpSpPr>
        <p:sp>
          <p:nvSpPr>
            <p:cNvPr id="9631" name="Google Shape;9631;p71"/>
            <p:cNvSpPr/>
            <p:nvPr/>
          </p:nvSpPr>
          <p:spPr>
            <a:xfrm>
              <a:off x="3014250" y="3682271"/>
              <a:ext cx="386521" cy="371940"/>
            </a:xfrm>
            <a:custGeom>
              <a:rect b="b" l="l" r="r" t="t"/>
              <a:pathLst>
                <a:path extrusionOk="0" h="14157" w="14712">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71"/>
            <p:cNvSpPr/>
            <p:nvPr/>
          </p:nvSpPr>
          <p:spPr>
            <a:xfrm>
              <a:off x="3028279" y="3694567"/>
              <a:ext cx="377063" cy="347480"/>
            </a:xfrm>
            <a:custGeom>
              <a:rect b="b" l="l" r="r" t="t"/>
              <a:pathLst>
                <a:path extrusionOk="0" h="13226" w="14352">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71"/>
            <p:cNvSpPr/>
            <p:nvPr/>
          </p:nvSpPr>
          <p:spPr>
            <a:xfrm>
              <a:off x="3144167" y="3741332"/>
              <a:ext cx="141267" cy="253871"/>
            </a:xfrm>
            <a:custGeom>
              <a:rect b="b" l="l" r="r" t="t"/>
              <a:pathLst>
                <a:path extrusionOk="0" h="9663" w="5377">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4" name="Google Shape;9634;p71"/>
          <p:cNvGrpSpPr/>
          <p:nvPr/>
        </p:nvGrpSpPr>
        <p:grpSpPr>
          <a:xfrm>
            <a:off x="3569125" y="3702947"/>
            <a:ext cx="388728" cy="330692"/>
            <a:chOff x="3569125" y="3702947"/>
            <a:chExt cx="388728" cy="330692"/>
          </a:xfrm>
        </p:grpSpPr>
        <p:sp>
          <p:nvSpPr>
            <p:cNvPr id="9635" name="Google Shape;9635;p71"/>
            <p:cNvSpPr/>
            <p:nvPr/>
          </p:nvSpPr>
          <p:spPr>
            <a:xfrm>
              <a:off x="3569125" y="3702947"/>
              <a:ext cx="388728" cy="330692"/>
            </a:xfrm>
            <a:custGeom>
              <a:rect b="b" l="l" r="r" t="t"/>
              <a:pathLst>
                <a:path extrusionOk="0" h="12587" w="14796">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71"/>
            <p:cNvSpPr/>
            <p:nvPr/>
          </p:nvSpPr>
          <p:spPr>
            <a:xfrm>
              <a:off x="3607036" y="3733135"/>
              <a:ext cx="313089" cy="270265"/>
            </a:xfrm>
            <a:custGeom>
              <a:rect b="b" l="l" r="r" t="t"/>
              <a:pathLst>
                <a:path extrusionOk="0" h="10287" w="11917">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71"/>
            <p:cNvSpPr/>
            <p:nvPr/>
          </p:nvSpPr>
          <p:spPr>
            <a:xfrm>
              <a:off x="3731489" y="3930126"/>
              <a:ext cx="55987" cy="47816"/>
            </a:xfrm>
            <a:custGeom>
              <a:rect b="b" l="l" r="r" t="t"/>
              <a:pathLst>
                <a:path extrusionOk="0" h="1820" w="2131">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71"/>
            <p:cNvSpPr/>
            <p:nvPr/>
          </p:nvSpPr>
          <p:spPr>
            <a:xfrm>
              <a:off x="3742812" y="3798185"/>
              <a:ext cx="41379" cy="112446"/>
            </a:xfrm>
            <a:custGeom>
              <a:rect b="b" l="l" r="r" t="t"/>
              <a:pathLst>
                <a:path extrusionOk="0" h="4280" w="1575">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39" name="Google Shape;9639;p71"/>
          <p:cNvGrpSpPr/>
          <p:nvPr/>
        </p:nvGrpSpPr>
        <p:grpSpPr>
          <a:xfrm>
            <a:off x="4111994" y="3682455"/>
            <a:ext cx="387992" cy="371625"/>
            <a:chOff x="4111994" y="3682455"/>
            <a:chExt cx="387992" cy="371625"/>
          </a:xfrm>
        </p:grpSpPr>
        <p:sp>
          <p:nvSpPr>
            <p:cNvPr id="9640" name="Google Shape;9640;p71"/>
            <p:cNvSpPr/>
            <p:nvPr/>
          </p:nvSpPr>
          <p:spPr>
            <a:xfrm>
              <a:off x="4111994" y="3682455"/>
              <a:ext cx="386179" cy="371572"/>
            </a:xfrm>
            <a:custGeom>
              <a:rect b="b" l="l" r="r" t="t"/>
              <a:pathLst>
                <a:path extrusionOk="0" h="14143" w="14699">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71"/>
            <p:cNvSpPr/>
            <p:nvPr/>
          </p:nvSpPr>
          <p:spPr>
            <a:xfrm>
              <a:off x="4301156" y="3682455"/>
              <a:ext cx="198830" cy="371625"/>
            </a:xfrm>
            <a:custGeom>
              <a:rect b="b" l="l" r="r" t="t"/>
              <a:pathLst>
                <a:path extrusionOk="0" h="14145" w="7568">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2" name="Google Shape;9642;p71"/>
          <p:cNvGrpSpPr/>
          <p:nvPr/>
        </p:nvGrpSpPr>
        <p:grpSpPr>
          <a:xfrm>
            <a:off x="4674908" y="3682271"/>
            <a:ext cx="371966" cy="371966"/>
            <a:chOff x="4674908" y="3682271"/>
            <a:chExt cx="371966" cy="371966"/>
          </a:xfrm>
        </p:grpSpPr>
        <p:sp>
          <p:nvSpPr>
            <p:cNvPr id="9643" name="Google Shape;9643;p71"/>
            <p:cNvSpPr/>
            <p:nvPr/>
          </p:nvSpPr>
          <p:spPr>
            <a:xfrm>
              <a:off x="4674908" y="3682271"/>
              <a:ext cx="371966" cy="371966"/>
            </a:xfrm>
            <a:custGeom>
              <a:rect b="b" l="l" r="r" t="t"/>
              <a:pathLst>
                <a:path extrusionOk="0" h="14158" w="14158">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71"/>
            <p:cNvSpPr/>
            <p:nvPr/>
          </p:nvSpPr>
          <p:spPr>
            <a:xfrm>
              <a:off x="4690934" y="3698140"/>
              <a:ext cx="339887" cy="340071"/>
            </a:xfrm>
            <a:custGeom>
              <a:rect b="b" l="l" r="r" t="t"/>
              <a:pathLst>
                <a:path extrusionOk="0" h="12944" w="12937">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71"/>
            <p:cNvSpPr/>
            <p:nvPr/>
          </p:nvSpPr>
          <p:spPr>
            <a:xfrm>
              <a:off x="4802829" y="3742409"/>
              <a:ext cx="103908" cy="89169"/>
            </a:xfrm>
            <a:custGeom>
              <a:rect b="b" l="l" r="r" t="t"/>
              <a:pathLst>
                <a:path extrusionOk="0" h="3394" w="3955">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71"/>
            <p:cNvSpPr/>
            <p:nvPr/>
          </p:nvSpPr>
          <p:spPr>
            <a:xfrm>
              <a:off x="4789167" y="3855591"/>
              <a:ext cx="143448" cy="138509"/>
            </a:xfrm>
            <a:custGeom>
              <a:rect b="b" l="l" r="r" t="t"/>
              <a:pathLst>
                <a:path extrusionOk="0" h="5272" w="546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47" name="Google Shape;9647;p71"/>
          <p:cNvGrpSpPr/>
          <p:nvPr/>
        </p:nvGrpSpPr>
        <p:grpSpPr>
          <a:xfrm>
            <a:off x="5223609" y="3731112"/>
            <a:ext cx="371782" cy="274285"/>
            <a:chOff x="5223609" y="3731112"/>
            <a:chExt cx="371782" cy="274285"/>
          </a:xfrm>
        </p:grpSpPr>
        <p:sp>
          <p:nvSpPr>
            <p:cNvPr id="9648" name="Google Shape;9648;p71"/>
            <p:cNvSpPr/>
            <p:nvPr/>
          </p:nvSpPr>
          <p:spPr>
            <a:xfrm>
              <a:off x="5223609" y="3731112"/>
              <a:ext cx="371782" cy="274285"/>
            </a:xfrm>
            <a:custGeom>
              <a:rect b="b" l="l" r="r" t="t"/>
              <a:pathLst>
                <a:path extrusionOk="0" h="10440" w="14151">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71"/>
            <p:cNvSpPr/>
            <p:nvPr/>
          </p:nvSpPr>
          <p:spPr>
            <a:xfrm>
              <a:off x="5338236" y="3769391"/>
              <a:ext cx="257155" cy="236006"/>
            </a:xfrm>
            <a:custGeom>
              <a:rect b="b" l="l" r="r" t="t"/>
              <a:pathLst>
                <a:path extrusionOk="0" h="8983" w="9788">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650" name="Google Shape;9650;p71"/>
          <p:cNvSpPr/>
          <p:nvPr/>
        </p:nvSpPr>
        <p:spPr>
          <a:xfrm>
            <a:off x="5812218" y="3723834"/>
            <a:ext cx="291966" cy="289050"/>
          </a:xfrm>
          <a:custGeom>
            <a:rect b="b" l="l" r="r" t="t"/>
            <a:pathLst>
              <a:path extrusionOk="0" h="11002" w="11113">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651" name="Google Shape;9651;p71"/>
          <p:cNvGrpSpPr/>
          <p:nvPr/>
        </p:nvGrpSpPr>
        <p:grpSpPr>
          <a:xfrm>
            <a:off x="6319908" y="3696721"/>
            <a:ext cx="373963" cy="343119"/>
            <a:chOff x="6319908" y="3696721"/>
            <a:chExt cx="373963" cy="343119"/>
          </a:xfrm>
        </p:grpSpPr>
        <p:sp>
          <p:nvSpPr>
            <p:cNvPr id="9652" name="Google Shape;9652;p71"/>
            <p:cNvSpPr/>
            <p:nvPr/>
          </p:nvSpPr>
          <p:spPr>
            <a:xfrm>
              <a:off x="6378049" y="3745325"/>
              <a:ext cx="48315" cy="66180"/>
            </a:xfrm>
            <a:custGeom>
              <a:rect b="b" l="l" r="r" t="t"/>
              <a:pathLst>
                <a:path extrusionOk="0" h="2519" w="1839">
                  <a:moveTo>
                    <a:pt x="0" y="1"/>
                  </a:moveTo>
                  <a:lnTo>
                    <a:pt x="0" y="2519"/>
                  </a:lnTo>
                  <a:lnTo>
                    <a:pt x="1838" y="923"/>
                  </a:lnTo>
                  <a:lnTo>
                    <a:pt x="1838" y="1"/>
                  </a:lnTo>
                  <a:close/>
                </a:path>
              </a:pathLst>
            </a:custGeom>
            <a:solidFill>
              <a:srgbClr val="B7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71"/>
            <p:cNvSpPr/>
            <p:nvPr/>
          </p:nvSpPr>
          <p:spPr>
            <a:xfrm>
              <a:off x="6401195" y="3745325"/>
              <a:ext cx="25169" cy="46135"/>
            </a:xfrm>
            <a:custGeom>
              <a:rect b="b" l="l" r="r" t="t"/>
              <a:pathLst>
                <a:path extrusionOk="0" h="1756" w="958">
                  <a:moveTo>
                    <a:pt x="0" y="1"/>
                  </a:moveTo>
                  <a:lnTo>
                    <a:pt x="0" y="1756"/>
                  </a:lnTo>
                  <a:lnTo>
                    <a:pt x="957" y="923"/>
                  </a:lnTo>
                  <a:lnTo>
                    <a:pt x="957" y="1"/>
                  </a:ln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71"/>
            <p:cNvSpPr/>
            <p:nvPr/>
          </p:nvSpPr>
          <p:spPr>
            <a:xfrm>
              <a:off x="6366016" y="3736813"/>
              <a:ext cx="281562" cy="303027"/>
            </a:xfrm>
            <a:custGeom>
              <a:rect b="b" l="l" r="r" t="t"/>
              <a:pathLst>
                <a:path extrusionOk="0" h="11534" w="10717">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71"/>
            <p:cNvSpPr/>
            <p:nvPr/>
          </p:nvSpPr>
          <p:spPr>
            <a:xfrm>
              <a:off x="6493753" y="3736813"/>
              <a:ext cx="153825" cy="303027"/>
            </a:xfrm>
            <a:custGeom>
              <a:rect b="b" l="l" r="r" t="t"/>
              <a:pathLst>
                <a:path extrusionOk="0" h="11534" w="5855">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71"/>
            <p:cNvSpPr/>
            <p:nvPr/>
          </p:nvSpPr>
          <p:spPr>
            <a:xfrm>
              <a:off x="6366200" y="3726750"/>
              <a:ext cx="70174" cy="22069"/>
            </a:xfrm>
            <a:custGeom>
              <a:rect b="b" l="l" r="r" t="t"/>
              <a:pathLst>
                <a:path extrusionOk="0" h="840" w="2671">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71"/>
            <p:cNvSpPr/>
            <p:nvPr/>
          </p:nvSpPr>
          <p:spPr>
            <a:xfrm>
              <a:off x="6467691" y="3889298"/>
              <a:ext cx="85123" cy="150541"/>
            </a:xfrm>
            <a:custGeom>
              <a:rect b="b" l="l" r="r" t="t"/>
              <a:pathLst>
                <a:path extrusionOk="0" h="5730" w="324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71"/>
            <p:cNvSpPr/>
            <p:nvPr/>
          </p:nvSpPr>
          <p:spPr>
            <a:xfrm>
              <a:off x="6519632" y="3889298"/>
              <a:ext cx="33182" cy="150541"/>
            </a:xfrm>
            <a:custGeom>
              <a:rect b="b" l="l" r="r" t="t"/>
              <a:pathLst>
                <a:path extrusionOk="0" h="5730" w="1263">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71"/>
            <p:cNvSpPr/>
            <p:nvPr/>
          </p:nvSpPr>
          <p:spPr>
            <a:xfrm>
              <a:off x="6319908" y="3696721"/>
              <a:ext cx="373963" cy="165096"/>
            </a:xfrm>
            <a:custGeom>
              <a:rect b="b" l="l" r="r" t="t"/>
              <a:pathLst>
                <a:path extrusionOk="0" h="6284" w="14234">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71"/>
            <p:cNvSpPr/>
            <p:nvPr/>
          </p:nvSpPr>
          <p:spPr>
            <a:xfrm>
              <a:off x="6411021" y="3726750"/>
              <a:ext cx="25353" cy="22253"/>
            </a:xfrm>
            <a:custGeom>
              <a:rect b="b" l="l" r="r" t="t"/>
              <a:pathLst>
                <a:path extrusionOk="0" h="847" w="965">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61" name="Google Shape;9661;p71"/>
          <p:cNvGrpSpPr/>
          <p:nvPr/>
        </p:nvGrpSpPr>
        <p:grpSpPr>
          <a:xfrm>
            <a:off x="6871342" y="3740044"/>
            <a:ext cx="371966" cy="256420"/>
            <a:chOff x="6871342" y="3740044"/>
            <a:chExt cx="371966" cy="256420"/>
          </a:xfrm>
        </p:grpSpPr>
        <p:sp>
          <p:nvSpPr>
            <p:cNvPr id="9662" name="Google Shape;9662;p71"/>
            <p:cNvSpPr/>
            <p:nvPr/>
          </p:nvSpPr>
          <p:spPr>
            <a:xfrm>
              <a:off x="6871342" y="3816944"/>
              <a:ext cx="371966" cy="179520"/>
            </a:xfrm>
            <a:custGeom>
              <a:rect b="b" l="l" r="r" t="t"/>
              <a:pathLst>
                <a:path extrusionOk="0" h="6833" w="14158">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71"/>
            <p:cNvSpPr/>
            <p:nvPr/>
          </p:nvSpPr>
          <p:spPr>
            <a:xfrm>
              <a:off x="6871342" y="3740044"/>
              <a:ext cx="371966" cy="179520"/>
            </a:xfrm>
            <a:custGeom>
              <a:rect b="b" l="l" r="r" t="t"/>
              <a:pathLst>
                <a:path extrusionOk="0" h="6833" w="14158">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71"/>
            <p:cNvSpPr/>
            <p:nvPr/>
          </p:nvSpPr>
          <p:spPr>
            <a:xfrm>
              <a:off x="6890652" y="3759355"/>
              <a:ext cx="333319" cy="140899"/>
            </a:xfrm>
            <a:custGeom>
              <a:rect b="b" l="l" r="r" t="t"/>
              <a:pathLst>
                <a:path extrusionOk="0" h="5363" w="12687">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71"/>
            <p:cNvSpPr/>
            <p:nvPr/>
          </p:nvSpPr>
          <p:spPr>
            <a:xfrm>
              <a:off x="6986862" y="3759355"/>
              <a:ext cx="140899" cy="141083"/>
            </a:xfrm>
            <a:custGeom>
              <a:rect b="b" l="l" r="r" t="t"/>
              <a:pathLst>
                <a:path extrusionOk="0" h="5370" w="5363">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71"/>
            <p:cNvSpPr/>
            <p:nvPr/>
          </p:nvSpPr>
          <p:spPr>
            <a:xfrm>
              <a:off x="7025141" y="3785023"/>
              <a:ext cx="64184" cy="89773"/>
            </a:xfrm>
            <a:custGeom>
              <a:rect b="b" l="l" r="r" t="t"/>
              <a:pathLst>
                <a:path extrusionOk="0" h="3417" w="2443">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71"/>
            <p:cNvSpPr/>
            <p:nvPr/>
          </p:nvSpPr>
          <p:spPr>
            <a:xfrm>
              <a:off x="6890652" y="3759355"/>
              <a:ext cx="12795" cy="12795"/>
            </a:xfrm>
            <a:custGeom>
              <a:rect b="b" l="l" r="r" t="t"/>
              <a:pathLst>
                <a:path extrusionOk="0" h="487" w="487">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71"/>
            <p:cNvSpPr/>
            <p:nvPr/>
          </p:nvSpPr>
          <p:spPr>
            <a:xfrm>
              <a:off x="7211203" y="3759355"/>
              <a:ext cx="12768" cy="12795"/>
            </a:xfrm>
            <a:custGeom>
              <a:rect b="b" l="l" r="r" t="t"/>
              <a:pathLst>
                <a:path extrusionOk="0" h="487" w="486">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71"/>
            <p:cNvSpPr/>
            <p:nvPr/>
          </p:nvSpPr>
          <p:spPr>
            <a:xfrm>
              <a:off x="6890652" y="3887486"/>
              <a:ext cx="12795" cy="12768"/>
            </a:xfrm>
            <a:custGeom>
              <a:rect b="b" l="l" r="r" t="t"/>
              <a:pathLst>
                <a:path extrusionOk="0" h="486" w="487">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71"/>
            <p:cNvSpPr/>
            <p:nvPr/>
          </p:nvSpPr>
          <p:spPr>
            <a:xfrm>
              <a:off x="7211203" y="3887486"/>
              <a:ext cx="12768" cy="12768"/>
            </a:xfrm>
            <a:custGeom>
              <a:rect b="b" l="l" r="r" t="t"/>
              <a:pathLst>
                <a:path extrusionOk="0" h="486" w="486">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71"/>
            <p:cNvSpPr/>
            <p:nvPr/>
          </p:nvSpPr>
          <p:spPr>
            <a:xfrm>
              <a:off x="6871342" y="3932306"/>
              <a:ext cx="371966" cy="12952"/>
            </a:xfrm>
            <a:custGeom>
              <a:rect b="b" l="l" r="r" t="t"/>
              <a:pathLst>
                <a:path extrusionOk="0" h="493" w="14158">
                  <a:moveTo>
                    <a:pt x="0" y="0"/>
                  </a:moveTo>
                  <a:lnTo>
                    <a:pt x="0" y="493"/>
                  </a:lnTo>
                  <a:lnTo>
                    <a:pt x="14157" y="493"/>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71"/>
            <p:cNvSpPr/>
            <p:nvPr/>
          </p:nvSpPr>
          <p:spPr>
            <a:xfrm>
              <a:off x="6871342" y="3958001"/>
              <a:ext cx="371966" cy="12768"/>
            </a:xfrm>
            <a:custGeom>
              <a:rect b="b" l="l" r="r" t="t"/>
              <a:pathLst>
                <a:path extrusionOk="0" h="486" w="14158">
                  <a:moveTo>
                    <a:pt x="0" y="0"/>
                  </a:moveTo>
                  <a:lnTo>
                    <a:pt x="0" y="486"/>
                  </a:lnTo>
                  <a:lnTo>
                    <a:pt x="14157" y="486"/>
                  </a:ln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71"/>
            <p:cNvSpPr/>
            <p:nvPr/>
          </p:nvSpPr>
          <p:spPr>
            <a:xfrm>
              <a:off x="6871342" y="3983695"/>
              <a:ext cx="371966" cy="12768"/>
            </a:xfrm>
            <a:custGeom>
              <a:rect b="b" l="l" r="r" t="t"/>
              <a:pathLst>
                <a:path extrusionOk="0" h="486" w="14158">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74" name="Google Shape;9674;p71"/>
          <p:cNvGrpSpPr/>
          <p:nvPr/>
        </p:nvGrpSpPr>
        <p:grpSpPr>
          <a:xfrm>
            <a:off x="7402362" y="3681535"/>
            <a:ext cx="402757" cy="372728"/>
            <a:chOff x="7402362" y="3681535"/>
            <a:chExt cx="402757" cy="372728"/>
          </a:xfrm>
        </p:grpSpPr>
        <p:sp>
          <p:nvSpPr>
            <p:cNvPr id="9675" name="Google Shape;9675;p71"/>
            <p:cNvSpPr/>
            <p:nvPr/>
          </p:nvSpPr>
          <p:spPr>
            <a:xfrm>
              <a:off x="7471248" y="3681535"/>
              <a:ext cx="333871" cy="303763"/>
            </a:xfrm>
            <a:custGeom>
              <a:rect b="b" l="l" r="r" t="t"/>
              <a:pathLst>
                <a:path extrusionOk="0" h="11562" w="12708">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71"/>
            <p:cNvSpPr/>
            <p:nvPr/>
          </p:nvSpPr>
          <p:spPr>
            <a:xfrm>
              <a:off x="7540502" y="3735683"/>
              <a:ext cx="236741" cy="236558"/>
            </a:xfrm>
            <a:custGeom>
              <a:rect b="b" l="l" r="r" t="t"/>
              <a:pathLst>
                <a:path extrusionOk="0" h="9004" w="9011">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71"/>
            <p:cNvSpPr/>
            <p:nvPr/>
          </p:nvSpPr>
          <p:spPr>
            <a:xfrm>
              <a:off x="7472693" y="3728274"/>
              <a:ext cx="283585" cy="256998"/>
            </a:xfrm>
            <a:custGeom>
              <a:rect b="b" l="l" r="r" t="t"/>
              <a:pathLst>
                <a:path extrusionOk="0" h="9782" w="10794">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71"/>
            <p:cNvSpPr/>
            <p:nvPr/>
          </p:nvSpPr>
          <p:spPr>
            <a:xfrm>
              <a:off x="7508791" y="3711985"/>
              <a:ext cx="251691" cy="243572"/>
            </a:xfrm>
            <a:custGeom>
              <a:rect b="b" l="l" r="r" t="t"/>
              <a:pathLst>
                <a:path extrusionOk="0" h="9271" w="958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71"/>
            <p:cNvSpPr/>
            <p:nvPr/>
          </p:nvSpPr>
          <p:spPr>
            <a:xfrm>
              <a:off x="7496575" y="3728248"/>
              <a:ext cx="251323" cy="227310"/>
            </a:xfrm>
            <a:custGeom>
              <a:rect b="b" l="l" r="r" t="t"/>
              <a:pathLst>
                <a:path extrusionOk="0" h="8652" w="9566">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71"/>
            <p:cNvSpPr/>
            <p:nvPr/>
          </p:nvSpPr>
          <p:spPr>
            <a:xfrm>
              <a:off x="7511524" y="3731296"/>
              <a:ext cx="221976" cy="232564"/>
            </a:xfrm>
            <a:custGeom>
              <a:rect b="b" l="l" r="r" t="t"/>
              <a:pathLst>
                <a:path extrusionOk="0" h="8852" w="8449">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71"/>
            <p:cNvSpPr/>
            <p:nvPr/>
          </p:nvSpPr>
          <p:spPr>
            <a:xfrm>
              <a:off x="7519721" y="3712169"/>
              <a:ext cx="144157" cy="136696"/>
            </a:xfrm>
            <a:custGeom>
              <a:rect b="b" l="l" r="r" t="t"/>
              <a:pathLst>
                <a:path extrusionOk="0" h="5203" w="5487">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71"/>
            <p:cNvSpPr/>
            <p:nvPr/>
          </p:nvSpPr>
          <p:spPr>
            <a:xfrm>
              <a:off x="7502039" y="3706442"/>
              <a:ext cx="276466" cy="254686"/>
            </a:xfrm>
            <a:custGeom>
              <a:rect b="b" l="l" r="r" t="t"/>
              <a:pathLst>
                <a:path extrusionOk="0" h="9694" w="10523">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71"/>
            <p:cNvSpPr/>
            <p:nvPr/>
          </p:nvSpPr>
          <p:spPr>
            <a:xfrm>
              <a:off x="7402362" y="3750580"/>
              <a:ext cx="333871" cy="303684"/>
            </a:xfrm>
            <a:custGeom>
              <a:rect b="b" l="l" r="r" t="t"/>
              <a:pathLst>
                <a:path extrusionOk="0" h="11559" w="12708">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71"/>
            <p:cNvSpPr/>
            <p:nvPr/>
          </p:nvSpPr>
          <p:spPr>
            <a:xfrm>
              <a:off x="7471432" y="3804570"/>
              <a:ext cx="236741" cy="236741"/>
            </a:xfrm>
            <a:custGeom>
              <a:rect b="b" l="l" r="r" t="t"/>
              <a:pathLst>
                <a:path extrusionOk="0" h="9011" w="9011">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71"/>
            <p:cNvSpPr/>
            <p:nvPr/>
          </p:nvSpPr>
          <p:spPr>
            <a:xfrm>
              <a:off x="7435334" y="3781029"/>
              <a:ext cx="256078" cy="243520"/>
            </a:xfrm>
            <a:custGeom>
              <a:rect b="b" l="l" r="r" t="t"/>
              <a:pathLst>
                <a:path extrusionOk="0" h="9269" w="9747">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71"/>
            <p:cNvSpPr/>
            <p:nvPr/>
          </p:nvSpPr>
          <p:spPr>
            <a:xfrm>
              <a:off x="7435701" y="3780924"/>
              <a:ext cx="211231" cy="198962"/>
            </a:xfrm>
            <a:custGeom>
              <a:rect b="b" l="l" r="r" t="t"/>
              <a:pathLst>
                <a:path extrusionOk="0" h="7573" w="804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71"/>
            <p:cNvSpPr/>
            <p:nvPr/>
          </p:nvSpPr>
          <p:spPr>
            <a:xfrm>
              <a:off x="7452122" y="3785417"/>
              <a:ext cx="174949" cy="174791"/>
            </a:xfrm>
            <a:custGeom>
              <a:rect b="b" l="l" r="r" t="t"/>
              <a:pathLst>
                <a:path extrusionOk="0" h="6653" w="6659">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71"/>
            <p:cNvSpPr/>
            <p:nvPr/>
          </p:nvSpPr>
          <p:spPr>
            <a:xfrm>
              <a:off x="7432969" y="3775407"/>
              <a:ext cx="276466" cy="254791"/>
            </a:xfrm>
            <a:custGeom>
              <a:rect b="b" l="l" r="r" t="t"/>
              <a:pathLst>
                <a:path extrusionOk="0" h="9698" w="10523">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71"/>
            <p:cNvSpPr/>
            <p:nvPr/>
          </p:nvSpPr>
          <p:spPr>
            <a:xfrm>
              <a:off x="7528286" y="3838093"/>
              <a:ext cx="82758" cy="129418"/>
            </a:xfrm>
            <a:custGeom>
              <a:rect b="b" l="l" r="r" t="t"/>
              <a:pathLst>
                <a:path extrusionOk="0" h="4926" w="315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71"/>
            <p:cNvSpPr/>
            <p:nvPr/>
          </p:nvSpPr>
          <p:spPr>
            <a:xfrm>
              <a:off x="7563622" y="3825798"/>
              <a:ext cx="12164" cy="153353"/>
            </a:xfrm>
            <a:custGeom>
              <a:rect b="b" l="l" r="r" t="t"/>
              <a:pathLst>
                <a:path extrusionOk="0" h="5837" w="463">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691" name="Google Shape;9691;p71"/>
          <p:cNvGrpSpPr/>
          <p:nvPr/>
        </p:nvGrpSpPr>
        <p:grpSpPr>
          <a:xfrm>
            <a:off x="7960705" y="3736235"/>
            <a:ext cx="378902" cy="264065"/>
            <a:chOff x="7960705" y="3736235"/>
            <a:chExt cx="378902" cy="264065"/>
          </a:xfrm>
        </p:grpSpPr>
        <p:sp>
          <p:nvSpPr>
            <p:cNvPr id="9692" name="Google Shape;9692;p71"/>
            <p:cNvSpPr/>
            <p:nvPr/>
          </p:nvSpPr>
          <p:spPr>
            <a:xfrm>
              <a:off x="7960705" y="3736235"/>
              <a:ext cx="378902" cy="235638"/>
            </a:xfrm>
            <a:custGeom>
              <a:rect b="b" l="l" r="r" t="t"/>
              <a:pathLst>
                <a:path extrusionOk="0" h="8969" w="14422">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71"/>
            <p:cNvSpPr/>
            <p:nvPr/>
          </p:nvSpPr>
          <p:spPr>
            <a:xfrm>
              <a:off x="8295653" y="3797450"/>
              <a:ext cx="43034" cy="174423"/>
            </a:xfrm>
            <a:custGeom>
              <a:rect b="b" l="l" r="r" t="t"/>
              <a:pathLst>
                <a:path extrusionOk="0" h="6639" w="1638">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71"/>
            <p:cNvSpPr/>
            <p:nvPr/>
          </p:nvSpPr>
          <p:spPr>
            <a:xfrm>
              <a:off x="8109407" y="3875821"/>
              <a:ext cx="76033" cy="64972"/>
            </a:xfrm>
            <a:custGeom>
              <a:rect b="b" l="l" r="r" t="t"/>
              <a:pathLst>
                <a:path extrusionOk="0" h="2473" w="2894">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71"/>
            <p:cNvSpPr/>
            <p:nvPr/>
          </p:nvSpPr>
          <p:spPr>
            <a:xfrm>
              <a:off x="7961624" y="3897495"/>
              <a:ext cx="50496" cy="43245"/>
            </a:xfrm>
            <a:custGeom>
              <a:rect b="b" l="l" r="r" t="t"/>
              <a:pathLst>
                <a:path extrusionOk="0" h="1646" w="1922">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71"/>
            <p:cNvSpPr/>
            <p:nvPr/>
          </p:nvSpPr>
          <p:spPr>
            <a:xfrm>
              <a:off x="8037447" y="3897495"/>
              <a:ext cx="50496" cy="43245"/>
            </a:xfrm>
            <a:custGeom>
              <a:rect b="b" l="l" r="r" t="t"/>
              <a:pathLst>
                <a:path extrusionOk="0" h="1646" w="1922">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71"/>
            <p:cNvSpPr/>
            <p:nvPr/>
          </p:nvSpPr>
          <p:spPr>
            <a:xfrm>
              <a:off x="8286352" y="3897495"/>
              <a:ext cx="50522" cy="43245"/>
            </a:xfrm>
            <a:custGeom>
              <a:rect b="b" l="l" r="r" t="t"/>
              <a:pathLst>
                <a:path extrusionOk="0" h="1646" w="1923">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71"/>
            <p:cNvSpPr/>
            <p:nvPr/>
          </p:nvSpPr>
          <p:spPr>
            <a:xfrm>
              <a:off x="8210556" y="3897495"/>
              <a:ext cx="50496" cy="43245"/>
            </a:xfrm>
            <a:custGeom>
              <a:rect b="b" l="l" r="r" t="t"/>
              <a:pathLst>
                <a:path extrusionOk="0" h="1646" w="1922">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71"/>
            <p:cNvSpPr/>
            <p:nvPr/>
          </p:nvSpPr>
          <p:spPr>
            <a:xfrm>
              <a:off x="8143666" y="3875821"/>
              <a:ext cx="44138" cy="64919"/>
            </a:xfrm>
            <a:custGeom>
              <a:rect b="b" l="l" r="r" t="t"/>
              <a:pathLst>
                <a:path extrusionOk="0" h="2471" w="168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71"/>
            <p:cNvSpPr/>
            <p:nvPr/>
          </p:nvSpPr>
          <p:spPr>
            <a:xfrm>
              <a:off x="7981302" y="3897495"/>
              <a:ext cx="33392" cy="43192"/>
            </a:xfrm>
            <a:custGeom>
              <a:rect b="b" l="l" r="r" t="t"/>
              <a:pathLst>
                <a:path extrusionOk="0" h="1644" w="1271">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71"/>
            <p:cNvSpPr/>
            <p:nvPr/>
          </p:nvSpPr>
          <p:spPr>
            <a:xfrm>
              <a:off x="8057125"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71"/>
            <p:cNvSpPr/>
            <p:nvPr/>
          </p:nvSpPr>
          <p:spPr>
            <a:xfrm>
              <a:off x="8306057" y="3897495"/>
              <a:ext cx="33366" cy="43192"/>
            </a:xfrm>
            <a:custGeom>
              <a:rect b="b" l="l" r="r" t="t"/>
              <a:pathLst>
                <a:path extrusionOk="0" h="1644" w="127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71"/>
            <p:cNvSpPr/>
            <p:nvPr/>
          </p:nvSpPr>
          <p:spPr>
            <a:xfrm>
              <a:off x="8230234" y="3897495"/>
              <a:ext cx="33366" cy="43192"/>
            </a:xfrm>
            <a:custGeom>
              <a:rect b="b" l="l" r="r" t="t"/>
              <a:pathLst>
                <a:path extrusionOk="0" h="1644" w="127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71"/>
            <p:cNvSpPr/>
            <p:nvPr/>
          </p:nvSpPr>
          <p:spPr>
            <a:xfrm>
              <a:off x="7970373" y="3960733"/>
              <a:ext cx="365030" cy="39566"/>
            </a:xfrm>
            <a:custGeom>
              <a:rect b="b" l="l" r="r" t="t"/>
              <a:pathLst>
                <a:path extrusionOk="0" h="1506" w="13894">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71"/>
            <p:cNvSpPr/>
            <p:nvPr/>
          </p:nvSpPr>
          <p:spPr>
            <a:xfrm>
              <a:off x="8291108" y="3960733"/>
              <a:ext cx="44295" cy="39566"/>
            </a:xfrm>
            <a:custGeom>
              <a:rect b="b" l="l" r="r" t="t"/>
              <a:pathLst>
                <a:path extrusionOk="0" h="1506" w="1686">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06" name="Google Shape;9706;p71"/>
          <p:cNvGrpSpPr/>
          <p:nvPr/>
        </p:nvGrpSpPr>
        <p:grpSpPr>
          <a:xfrm>
            <a:off x="6400828" y="4162270"/>
            <a:ext cx="166200" cy="388019"/>
            <a:chOff x="6400828" y="4162270"/>
            <a:chExt cx="166200" cy="388019"/>
          </a:xfrm>
        </p:grpSpPr>
        <p:sp>
          <p:nvSpPr>
            <p:cNvPr id="9707" name="Google Shape;9707;p71"/>
            <p:cNvSpPr/>
            <p:nvPr/>
          </p:nvSpPr>
          <p:spPr>
            <a:xfrm>
              <a:off x="6433432" y="4162270"/>
              <a:ext cx="88407" cy="75717"/>
            </a:xfrm>
            <a:custGeom>
              <a:rect b="b" l="l" r="r" t="t"/>
              <a:pathLst>
                <a:path extrusionOk="0" h="2882" w="3365">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71"/>
            <p:cNvSpPr/>
            <p:nvPr/>
          </p:nvSpPr>
          <p:spPr>
            <a:xfrm>
              <a:off x="6475888" y="4162270"/>
              <a:ext cx="48157" cy="75612"/>
            </a:xfrm>
            <a:custGeom>
              <a:rect b="b" l="l" r="r" t="t"/>
              <a:pathLst>
                <a:path extrusionOk="0" h="2878" w="1833">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71"/>
            <p:cNvSpPr/>
            <p:nvPr/>
          </p:nvSpPr>
          <p:spPr>
            <a:xfrm>
              <a:off x="6400828" y="4244292"/>
              <a:ext cx="166042" cy="305996"/>
            </a:xfrm>
            <a:custGeom>
              <a:rect b="b" l="l" r="r" t="t"/>
              <a:pathLst>
                <a:path extrusionOk="0" h="11647" w="632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71"/>
            <p:cNvSpPr/>
            <p:nvPr/>
          </p:nvSpPr>
          <p:spPr>
            <a:xfrm>
              <a:off x="6452400" y="4421947"/>
              <a:ext cx="31553" cy="127973"/>
            </a:xfrm>
            <a:custGeom>
              <a:rect b="b" l="l" r="r" t="t"/>
              <a:pathLst>
                <a:path extrusionOk="0" h="4871" w="1201">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71"/>
            <p:cNvSpPr/>
            <p:nvPr/>
          </p:nvSpPr>
          <p:spPr>
            <a:xfrm>
              <a:off x="6501583" y="4288745"/>
              <a:ext cx="29005" cy="261359"/>
            </a:xfrm>
            <a:custGeom>
              <a:rect b="b" l="l" r="r" t="t"/>
              <a:pathLst>
                <a:path extrusionOk="0" h="9948" w="1104">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71"/>
            <p:cNvSpPr/>
            <p:nvPr/>
          </p:nvSpPr>
          <p:spPr>
            <a:xfrm>
              <a:off x="6408105" y="4288745"/>
              <a:ext cx="29189" cy="109924"/>
            </a:xfrm>
            <a:custGeom>
              <a:rect b="b" l="l" r="r" t="t"/>
              <a:pathLst>
                <a:path extrusionOk="0" h="4184" w="1111">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71"/>
            <p:cNvSpPr/>
            <p:nvPr/>
          </p:nvSpPr>
          <p:spPr>
            <a:xfrm>
              <a:off x="6508519" y="4244292"/>
              <a:ext cx="58509" cy="154298"/>
            </a:xfrm>
            <a:custGeom>
              <a:rect b="b" l="l" r="r" t="t"/>
              <a:pathLst>
                <a:path extrusionOk="0" h="5873" w="2227">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14" name="Google Shape;9714;p71"/>
          <p:cNvGrpSpPr/>
          <p:nvPr/>
        </p:nvGrpSpPr>
        <p:grpSpPr>
          <a:xfrm>
            <a:off x="6919815" y="4162270"/>
            <a:ext cx="225260" cy="388019"/>
            <a:chOff x="6919815" y="4162270"/>
            <a:chExt cx="225260" cy="388019"/>
          </a:xfrm>
        </p:grpSpPr>
        <p:sp>
          <p:nvSpPr>
            <p:cNvPr id="9715" name="Google Shape;9715;p71"/>
            <p:cNvSpPr/>
            <p:nvPr/>
          </p:nvSpPr>
          <p:spPr>
            <a:xfrm>
              <a:off x="6919815" y="4244634"/>
              <a:ext cx="224157" cy="305654"/>
            </a:xfrm>
            <a:custGeom>
              <a:rect b="b" l="l" r="r" t="t"/>
              <a:pathLst>
                <a:path extrusionOk="0" h="11634" w="8532">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71"/>
            <p:cNvSpPr/>
            <p:nvPr/>
          </p:nvSpPr>
          <p:spPr>
            <a:xfrm>
              <a:off x="6981581" y="4162270"/>
              <a:ext cx="88407" cy="75717"/>
            </a:xfrm>
            <a:custGeom>
              <a:rect b="b" l="l" r="r" t="t"/>
              <a:pathLst>
                <a:path extrusionOk="0" h="2882" w="3365">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71"/>
            <p:cNvSpPr/>
            <p:nvPr/>
          </p:nvSpPr>
          <p:spPr>
            <a:xfrm>
              <a:off x="7024038" y="4162270"/>
              <a:ext cx="48157" cy="75612"/>
            </a:xfrm>
            <a:custGeom>
              <a:rect b="b" l="l" r="r" t="t"/>
              <a:pathLst>
                <a:path extrusionOk="0" h="2878" w="1833">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71"/>
            <p:cNvSpPr/>
            <p:nvPr/>
          </p:nvSpPr>
          <p:spPr>
            <a:xfrm>
              <a:off x="6928563" y="4289113"/>
              <a:ext cx="54515" cy="109556"/>
            </a:xfrm>
            <a:custGeom>
              <a:rect b="b" l="l" r="r" t="t"/>
              <a:pathLst>
                <a:path extrusionOk="0" h="4170" w="2075">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71"/>
            <p:cNvSpPr/>
            <p:nvPr/>
          </p:nvSpPr>
          <p:spPr>
            <a:xfrm>
              <a:off x="7056484" y="4244634"/>
              <a:ext cx="88591" cy="154167"/>
            </a:xfrm>
            <a:custGeom>
              <a:rect b="b" l="l" r="r" t="t"/>
              <a:pathLst>
                <a:path extrusionOk="0" h="5868" w="3372">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71"/>
            <p:cNvSpPr/>
            <p:nvPr/>
          </p:nvSpPr>
          <p:spPr>
            <a:xfrm>
              <a:off x="7000550" y="4429251"/>
              <a:ext cx="21333" cy="121037"/>
            </a:xfrm>
            <a:custGeom>
              <a:rect b="b" l="l" r="r" t="t"/>
              <a:pathLst>
                <a:path extrusionOk="0" h="4607" w="812">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71"/>
            <p:cNvSpPr/>
            <p:nvPr/>
          </p:nvSpPr>
          <p:spPr>
            <a:xfrm>
              <a:off x="7049574" y="4429251"/>
              <a:ext cx="21517" cy="120932"/>
            </a:xfrm>
            <a:custGeom>
              <a:rect b="b" l="l" r="r" t="t"/>
              <a:pathLst>
                <a:path extrusionOk="0" h="4603" w="819">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71"/>
            <p:cNvSpPr/>
            <p:nvPr/>
          </p:nvSpPr>
          <p:spPr>
            <a:xfrm>
              <a:off x="7058139" y="4289113"/>
              <a:ext cx="48315" cy="140164"/>
            </a:xfrm>
            <a:custGeom>
              <a:rect b="b" l="l" r="r" t="t"/>
              <a:pathLst>
                <a:path extrusionOk="0" h="5335" w="1839">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23" name="Google Shape;9723;p71"/>
          <p:cNvGrpSpPr/>
          <p:nvPr/>
        </p:nvGrpSpPr>
        <p:grpSpPr>
          <a:xfrm>
            <a:off x="7385600" y="4177035"/>
            <a:ext cx="388728" cy="358383"/>
            <a:chOff x="7385600" y="4177035"/>
            <a:chExt cx="388728" cy="358383"/>
          </a:xfrm>
        </p:grpSpPr>
        <p:sp>
          <p:nvSpPr>
            <p:cNvPr id="9724" name="Google Shape;9724;p71"/>
            <p:cNvSpPr/>
            <p:nvPr/>
          </p:nvSpPr>
          <p:spPr>
            <a:xfrm>
              <a:off x="7385600" y="4314808"/>
              <a:ext cx="230541" cy="220610"/>
            </a:xfrm>
            <a:custGeom>
              <a:rect b="b" l="l" r="r" t="t"/>
              <a:pathLst>
                <a:path extrusionOk="0" h="8397" w="8775">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71"/>
            <p:cNvSpPr/>
            <p:nvPr/>
          </p:nvSpPr>
          <p:spPr>
            <a:xfrm>
              <a:off x="7541212" y="4315176"/>
              <a:ext cx="74561" cy="179704"/>
            </a:xfrm>
            <a:custGeom>
              <a:rect b="b" l="l" r="r" t="t"/>
              <a:pathLst>
                <a:path extrusionOk="0" h="6840" w="2838">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71"/>
            <p:cNvSpPr/>
            <p:nvPr/>
          </p:nvSpPr>
          <p:spPr>
            <a:xfrm>
              <a:off x="7435334" y="4177035"/>
              <a:ext cx="338994" cy="281011"/>
            </a:xfrm>
            <a:custGeom>
              <a:rect b="b" l="l" r="r" t="t"/>
              <a:pathLst>
                <a:path extrusionOk="0" h="10696" w="12903">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71"/>
            <p:cNvSpPr/>
            <p:nvPr/>
          </p:nvSpPr>
          <p:spPr>
            <a:xfrm>
              <a:off x="7700843" y="4177035"/>
              <a:ext cx="73484" cy="215618"/>
            </a:xfrm>
            <a:custGeom>
              <a:rect b="b" l="l" r="r" t="t"/>
              <a:pathLst>
                <a:path extrusionOk="0" h="8207" w="2797">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71"/>
            <p:cNvSpPr/>
            <p:nvPr/>
          </p:nvSpPr>
          <p:spPr>
            <a:xfrm>
              <a:off x="7516069" y="4261764"/>
              <a:ext cx="28085" cy="28112"/>
            </a:xfrm>
            <a:custGeom>
              <a:rect b="b" l="l" r="r" t="t"/>
              <a:pathLst>
                <a:path extrusionOk="0" h="1070" w="1069">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71"/>
            <p:cNvSpPr/>
            <p:nvPr/>
          </p:nvSpPr>
          <p:spPr>
            <a:xfrm>
              <a:off x="7586059" y="4261764"/>
              <a:ext cx="28085" cy="28112"/>
            </a:xfrm>
            <a:custGeom>
              <a:rect b="b" l="l" r="r" t="t"/>
              <a:pathLst>
                <a:path extrusionOk="0" h="1070" w="1069">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71"/>
            <p:cNvSpPr/>
            <p:nvPr/>
          </p:nvSpPr>
          <p:spPr>
            <a:xfrm>
              <a:off x="7655839" y="4261764"/>
              <a:ext cx="28269" cy="28112"/>
            </a:xfrm>
            <a:custGeom>
              <a:rect b="b" l="l" r="r" t="t"/>
              <a:pathLst>
                <a:path extrusionOk="0" h="1070" w="1076">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31" name="Google Shape;9731;p71"/>
          <p:cNvGrpSpPr/>
          <p:nvPr/>
        </p:nvGrpSpPr>
        <p:grpSpPr>
          <a:xfrm>
            <a:off x="3625085" y="3259862"/>
            <a:ext cx="369207" cy="258259"/>
            <a:chOff x="3625085" y="3259862"/>
            <a:chExt cx="369207" cy="258259"/>
          </a:xfrm>
        </p:grpSpPr>
        <p:sp>
          <p:nvSpPr>
            <p:cNvPr id="9732" name="Google Shape;9732;p71"/>
            <p:cNvSpPr/>
            <p:nvPr/>
          </p:nvSpPr>
          <p:spPr>
            <a:xfrm>
              <a:off x="3779069" y="3268978"/>
              <a:ext cx="109372" cy="40670"/>
            </a:xfrm>
            <a:custGeom>
              <a:rect b="b" l="l" r="r" t="t"/>
              <a:pathLst>
                <a:path extrusionOk="0" h="1548" w="4163">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71"/>
            <p:cNvSpPr/>
            <p:nvPr/>
          </p:nvSpPr>
          <p:spPr>
            <a:xfrm>
              <a:off x="3913374" y="3283192"/>
              <a:ext cx="57432" cy="31369"/>
            </a:xfrm>
            <a:custGeom>
              <a:rect b="b" l="l" r="r" t="t"/>
              <a:pathLst>
                <a:path extrusionOk="0" h="1194" w="2186">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71"/>
            <p:cNvSpPr/>
            <p:nvPr/>
          </p:nvSpPr>
          <p:spPr>
            <a:xfrm>
              <a:off x="3625085" y="3309070"/>
              <a:ext cx="369207" cy="209050"/>
            </a:xfrm>
            <a:custGeom>
              <a:rect b="b" l="l" r="r" t="t"/>
              <a:pathLst>
                <a:path extrusionOk="0" h="7957" w="14053">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71"/>
            <p:cNvSpPr/>
            <p:nvPr/>
          </p:nvSpPr>
          <p:spPr>
            <a:xfrm>
              <a:off x="3941616" y="3344065"/>
              <a:ext cx="52676" cy="145996"/>
            </a:xfrm>
            <a:custGeom>
              <a:rect b="b" l="l" r="r" t="t"/>
              <a:pathLst>
                <a:path extrusionOk="0" h="5557" w="2005">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71"/>
            <p:cNvSpPr/>
            <p:nvPr/>
          </p:nvSpPr>
          <p:spPr>
            <a:xfrm>
              <a:off x="3739161" y="3324203"/>
              <a:ext cx="187349" cy="179783"/>
            </a:xfrm>
            <a:custGeom>
              <a:rect b="b" l="l" r="r" t="t"/>
              <a:pathLst>
                <a:path extrusionOk="0" h="6843" w="7131">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71"/>
            <p:cNvSpPr/>
            <p:nvPr/>
          </p:nvSpPr>
          <p:spPr>
            <a:xfrm>
              <a:off x="3755739" y="3339494"/>
              <a:ext cx="155297" cy="149096"/>
            </a:xfrm>
            <a:custGeom>
              <a:rect b="b" l="l" r="r" t="t"/>
              <a:pathLst>
                <a:path extrusionOk="0" h="5675" w="5911">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71"/>
            <p:cNvSpPr/>
            <p:nvPr/>
          </p:nvSpPr>
          <p:spPr>
            <a:xfrm>
              <a:off x="3775049" y="3359172"/>
              <a:ext cx="122298" cy="108479"/>
            </a:xfrm>
            <a:custGeom>
              <a:rect b="b" l="l" r="r" t="t"/>
              <a:pathLst>
                <a:path extrusionOk="0" h="4129" w="4655">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71"/>
            <p:cNvSpPr/>
            <p:nvPr/>
          </p:nvSpPr>
          <p:spPr>
            <a:xfrm>
              <a:off x="3798563" y="3359093"/>
              <a:ext cx="98075" cy="90982"/>
            </a:xfrm>
            <a:custGeom>
              <a:rect b="b" l="l" r="r" t="t"/>
              <a:pathLst>
                <a:path extrusionOk="0" h="3463" w="3733">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71"/>
            <p:cNvSpPr/>
            <p:nvPr/>
          </p:nvSpPr>
          <p:spPr>
            <a:xfrm>
              <a:off x="3828461" y="3387441"/>
              <a:ext cx="34286" cy="34286"/>
            </a:xfrm>
            <a:custGeom>
              <a:rect b="b" l="l" r="r" t="t"/>
              <a:pathLst>
                <a:path extrusionOk="0" h="1305" w="1305">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71"/>
            <p:cNvSpPr/>
            <p:nvPr/>
          </p:nvSpPr>
          <p:spPr>
            <a:xfrm>
              <a:off x="3658057" y="3259862"/>
              <a:ext cx="35573" cy="31028"/>
            </a:xfrm>
            <a:custGeom>
              <a:rect b="b" l="l" r="r" t="t"/>
              <a:pathLst>
                <a:path extrusionOk="0" h="1181" w="1354">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71"/>
            <p:cNvSpPr/>
            <p:nvPr/>
          </p:nvSpPr>
          <p:spPr>
            <a:xfrm>
              <a:off x="3625085" y="3281931"/>
              <a:ext cx="101517" cy="236190"/>
            </a:xfrm>
            <a:custGeom>
              <a:rect b="b" l="l" r="r" t="t"/>
              <a:pathLst>
                <a:path extrusionOk="0" h="8990" w="3864">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71"/>
            <p:cNvSpPr/>
            <p:nvPr/>
          </p:nvSpPr>
          <p:spPr>
            <a:xfrm>
              <a:off x="3625269" y="3281931"/>
              <a:ext cx="79474" cy="209944"/>
            </a:xfrm>
            <a:custGeom>
              <a:rect b="b" l="l" r="r" t="t"/>
              <a:pathLst>
                <a:path extrusionOk="0" h="7991" w="3025">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71"/>
            <p:cNvSpPr/>
            <p:nvPr/>
          </p:nvSpPr>
          <p:spPr>
            <a:xfrm>
              <a:off x="3912822" y="3327671"/>
              <a:ext cx="22621" cy="22621"/>
            </a:xfrm>
            <a:custGeom>
              <a:rect b="b" l="l" r="r" t="t"/>
              <a:pathLst>
                <a:path extrusionOk="0" h="861" w="861">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45" name="Google Shape;9745;p71"/>
          <p:cNvGrpSpPr/>
          <p:nvPr/>
        </p:nvGrpSpPr>
        <p:grpSpPr>
          <a:xfrm>
            <a:off x="6317360" y="3276808"/>
            <a:ext cx="363217" cy="248590"/>
            <a:chOff x="6317360" y="3276808"/>
            <a:chExt cx="363217" cy="248590"/>
          </a:xfrm>
        </p:grpSpPr>
        <p:sp>
          <p:nvSpPr>
            <p:cNvPr id="9746" name="Google Shape;9746;p71"/>
            <p:cNvSpPr/>
            <p:nvPr/>
          </p:nvSpPr>
          <p:spPr>
            <a:xfrm>
              <a:off x="6568840" y="3420045"/>
              <a:ext cx="77110" cy="49051"/>
            </a:xfrm>
            <a:custGeom>
              <a:rect b="b" l="l" r="r" t="t"/>
              <a:pathLst>
                <a:path extrusionOk="0" h="1867" w="2935">
                  <a:moveTo>
                    <a:pt x="0" y="1"/>
                  </a:moveTo>
                  <a:lnTo>
                    <a:pt x="0" y="1867"/>
                  </a:lnTo>
                  <a:lnTo>
                    <a:pt x="2934" y="1867"/>
                  </a:lnTo>
                  <a:lnTo>
                    <a:pt x="2934" y="1"/>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71"/>
            <p:cNvSpPr/>
            <p:nvPr/>
          </p:nvSpPr>
          <p:spPr>
            <a:xfrm>
              <a:off x="6568840" y="3444663"/>
              <a:ext cx="77110" cy="24433"/>
            </a:xfrm>
            <a:custGeom>
              <a:rect b="b" l="l" r="r" t="t"/>
              <a:pathLst>
                <a:path extrusionOk="0" h="930" w="2935">
                  <a:moveTo>
                    <a:pt x="0" y="0"/>
                  </a:moveTo>
                  <a:lnTo>
                    <a:pt x="0" y="930"/>
                  </a:lnTo>
                  <a:lnTo>
                    <a:pt x="2934" y="930"/>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71"/>
            <p:cNvSpPr/>
            <p:nvPr/>
          </p:nvSpPr>
          <p:spPr>
            <a:xfrm>
              <a:off x="6626797" y="3387178"/>
              <a:ext cx="53780" cy="114890"/>
            </a:xfrm>
            <a:custGeom>
              <a:rect b="b" l="l" r="r" t="t"/>
              <a:pathLst>
                <a:path extrusionOk="0" h="4373" w="2047">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71"/>
            <p:cNvSpPr/>
            <p:nvPr/>
          </p:nvSpPr>
          <p:spPr>
            <a:xfrm>
              <a:off x="6345051" y="3363743"/>
              <a:ext cx="247855" cy="161655"/>
            </a:xfrm>
            <a:custGeom>
              <a:rect b="b" l="l" r="r" t="t"/>
              <a:pathLst>
                <a:path extrusionOk="0" h="6153" w="9434">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71"/>
            <p:cNvSpPr/>
            <p:nvPr/>
          </p:nvSpPr>
          <p:spPr>
            <a:xfrm>
              <a:off x="6345051" y="3363743"/>
              <a:ext cx="247671" cy="161655"/>
            </a:xfrm>
            <a:custGeom>
              <a:rect b="b" l="l" r="r" t="t"/>
              <a:pathLst>
                <a:path extrusionOk="0" h="6153" w="9427">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71"/>
            <p:cNvSpPr/>
            <p:nvPr/>
          </p:nvSpPr>
          <p:spPr>
            <a:xfrm>
              <a:off x="6317360" y="3276808"/>
              <a:ext cx="147993" cy="147835"/>
            </a:xfrm>
            <a:custGeom>
              <a:rect b="b" l="l" r="r" t="t"/>
              <a:pathLst>
                <a:path extrusionOk="0" h="5627" w="5633">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71"/>
            <p:cNvSpPr/>
            <p:nvPr/>
          </p:nvSpPr>
          <p:spPr>
            <a:xfrm>
              <a:off x="6339035" y="3298325"/>
              <a:ext cx="133622" cy="126344"/>
            </a:xfrm>
            <a:custGeom>
              <a:rect b="b" l="l" r="r" t="t"/>
              <a:pathLst>
                <a:path extrusionOk="0" h="4809" w="5086">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71"/>
            <p:cNvSpPr/>
            <p:nvPr/>
          </p:nvSpPr>
          <p:spPr>
            <a:xfrm>
              <a:off x="6505051" y="3446659"/>
              <a:ext cx="54148" cy="54148"/>
            </a:xfrm>
            <a:custGeom>
              <a:rect b="b" l="l" r="r" t="t"/>
              <a:pathLst>
                <a:path extrusionOk="0" h="2061" w="2061">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71"/>
            <p:cNvSpPr/>
            <p:nvPr/>
          </p:nvSpPr>
          <p:spPr>
            <a:xfrm>
              <a:off x="6358371" y="3325885"/>
              <a:ext cx="57773" cy="49550"/>
            </a:xfrm>
            <a:custGeom>
              <a:rect b="b" l="l" r="r" t="t"/>
              <a:pathLst>
                <a:path extrusionOk="0" h="1886" w="2199">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71"/>
            <p:cNvSpPr/>
            <p:nvPr/>
          </p:nvSpPr>
          <p:spPr>
            <a:xfrm>
              <a:off x="6484821" y="3293937"/>
              <a:ext cx="113734" cy="113576"/>
            </a:xfrm>
            <a:custGeom>
              <a:rect b="b" l="l" r="r" t="t"/>
              <a:pathLst>
                <a:path extrusionOk="0" h="4323" w="4329">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71"/>
            <p:cNvSpPr/>
            <p:nvPr/>
          </p:nvSpPr>
          <p:spPr>
            <a:xfrm>
              <a:off x="6501583" y="3310541"/>
              <a:ext cx="102463" cy="96919"/>
            </a:xfrm>
            <a:custGeom>
              <a:rect b="b" l="l" r="r" t="t"/>
              <a:pathLst>
                <a:path extrusionOk="0" h="3689" w="390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71"/>
            <p:cNvSpPr/>
            <p:nvPr/>
          </p:nvSpPr>
          <p:spPr>
            <a:xfrm>
              <a:off x="6521445" y="3335448"/>
              <a:ext cx="35389" cy="30502"/>
            </a:xfrm>
            <a:custGeom>
              <a:rect b="b" l="l" r="r" t="t"/>
              <a:pathLst>
                <a:path extrusionOk="0" h="1161" w="1347">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71"/>
            <p:cNvSpPr/>
            <p:nvPr/>
          </p:nvSpPr>
          <p:spPr>
            <a:xfrm>
              <a:off x="6413071" y="3305234"/>
              <a:ext cx="25800" cy="21806"/>
            </a:xfrm>
            <a:custGeom>
              <a:rect b="b" l="l" r="r" t="t"/>
              <a:pathLst>
                <a:path extrusionOk="0" h="830" w="982">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71"/>
            <p:cNvSpPr/>
            <p:nvPr/>
          </p:nvSpPr>
          <p:spPr>
            <a:xfrm>
              <a:off x="6343869" y="3373779"/>
              <a:ext cx="26956" cy="22358"/>
            </a:xfrm>
            <a:custGeom>
              <a:rect b="b" l="l" r="r" t="t"/>
              <a:pathLst>
                <a:path extrusionOk="0" h="851" w="1026">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71"/>
            <p:cNvSpPr/>
            <p:nvPr/>
          </p:nvSpPr>
          <p:spPr>
            <a:xfrm>
              <a:off x="6412072" y="3373779"/>
              <a:ext cx="27823" cy="22962"/>
            </a:xfrm>
            <a:custGeom>
              <a:rect b="b" l="l" r="r" t="t"/>
              <a:pathLst>
                <a:path extrusionOk="0" h="874" w="1059">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71"/>
            <p:cNvSpPr/>
            <p:nvPr/>
          </p:nvSpPr>
          <p:spPr>
            <a:xfrm>
              <a:off x="6342870" y="3304656"/>
              <a:ext cx="27980" cy="22988"/>
            </a:xfrm>
            <a:custGeom>
              <a:rect b="b" l="l" r="r" t="t"/>
              <a:pathLst>
                <a:path extrusionOk="0" h="875" w="1065">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71"/>
            <p:cNvSpPr/>
            <p:nvPr/>
          </p:nvSpPr>
          <p:spPr>
            <a:xfrm>
              <a:off x="6557727" y="3315402"/>
              <a:ext cx="21754" cy="17392"/>
            </a:xfrm>
            <a:custGeom>
              <a:rect b="b" l="l" r="r" t="t"/>
              <a:pathLst>
                <a:path extrusionOk="0" h="662" w="828">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71"/>
            <p:cNvSpPr/>
            <p:nvPr/>
          </p:nvSpPr>
          <p:spPr>
            <a:xfrm>
              <a:off x="6504945" y="3368761"/>
              <a:ext cx="20676" cy="16683"/>
            </a:xfrm>
            <a:custGeom>
              <a:rect b="b" l="l" r="r" t="t"/>
              <a:pathLst>
                <a:path extrusionOk="0" h="635" w="787">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71"/>
            <p:cNvSpPr/>
            <p:nvPr/>
          </p:nvSpPr>
          <p:spPr>
            <a:xfrm>
              <a:off x="6557753" y="3368761"/>
              <a:ext cx="20703" cy="16683"/>
            </a:xfrm>
            <a:custGeom>
              <a:rect b="b" l="l" r="r" t="t"/>
              <a:pathLst>
                <a:path extrusionOk="0" h="635" w="788">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71"/>
            <p:cNvSpPr/>
            <p:nvPr/>
          </p:nvSpPr>
          <p:spPr>
            <a:xfrm>
              <a:off x="6504945" y="3316006"/>
              <a:ext cx="20808" cy="16604"/>
            </a:xfrm>
            <a:custGeom>
              <a:rect b="b" l="l" r="r" t="t"/>
              <a:pathLst>
                <a:path extrusionOk="0" h="632" w="792">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71"/>
            <p:cNvSpPr/>
            <p:nvPr/>
          </p:nvSpPr>
          <p:spPr>
            <a:xfrm>
              <a:off x="6367094" y="3441168"/>
              <a:ext cx="105931" cy="11008"/>
            </a:xfrm>
            <a:custGeom>
              <a:rect b="b" l="l" r="r" t="t"/>
              <a:pathLst>
                <a:path extrusionOk="0" h="419" w="4032">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71"/>
            <p:cNvSpPr/>
            <p:nvPr/>
          </p:nvSpPr>
          <p:spPr>
            <a:xfrm>
              <a:off x="6368013" y="3495290"/>
              <a:ext cx="105011" cy="11008"/>
            </a:xfrm>
            <a:custGeom>
              <a:rect b="b" l="l" r="r" t="t"/>
              <a:pathLst>
                <a:path extrusionOk="0" h="419" w="3997">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71"/>
            <p:cNvSpPr/>
            <p:nvPr/>
          </p:nvSpPr>
          <p:spPr>
            <a:xfrm>
              <a:off x="6367094" y="3468334"/>
              <a:ext cx="105931" cy="10982"/>
            </a:xfrm>
            <a:custGeom>
              <a:rect b="b" l="l" r="r" t="t"/>
              <a:pathLst>
                <a:path extrusionOk="0" h="418" w="4032">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71"/>
            <p:cNvSpPr/>
            <p:nvPr/>
          </p:nvSpPr>
          <p:spPr>
            <a:xfrm>
              <a:off x="6532216" y="3446659"/>
              <a:ext cx="27166" cy="54148"/>
            </a:xfrm>
            <a:custGeom>
              <a:rect b="b" l="l" r="r" t="t"/>
              <a:pathLst>
                <a:path extrusionOk="0" h="2061" w="1034">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71"/>
            <p:cNvSpPr/>
            <p:nvPr/>
          </p:nvSpPr>
          <p:spPr>
            <a:xfrm>
              <a:off x="6626797" y="3444663"/>
              <a:ext cx="53780" cy="57458"/>
            </a:xfrm>
            <a:custGeom>
              <a:rect b="b" l="l" r="r" t="t"/>
              <a:pathLst>
                <a:path extrusionOk="0" h="2187" w="2047">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71"/>
            <p:cNvSpPr/>
            <p:nvPr/>
          </p:nvSpPr>
          <p:spPr>
            <a:xfrm>
              <a:off x="6391343" y="3325832"/>
              <a:ext cx="24801" cy="49602"/>
            </a:xfrm>
            <a:custGeom>
              <a:rect b="b" l="l" r="r" t="t"/>
              <a:pathLst>
                <a:path extrusionOk="0" h="1888" w="944">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71"/>
            <p:cNvSpPr/>
            <p:nvPr/>
          </p:nvSpPr>
          <p:spPr>
            <a:xfrm>
              <a:off x="6541674" y="3335500"/>
              <a:ext cx="14608" cy="30450"/>
            </a:xfrm>
            <a:custGeom>
              <a:rect b="b" l="l" r="r" t="t"/>
              <a:pathLst>
                <a:path extrusionOk="0" h="1159" w="556">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73" name="Google Shape;9773;p71"/>
          <p:cNvGrpSpPr/>
          <p:nvPr/>
        </p:nvGrpSpPr>
        <p:grpSpPr>
          <a:xfrm>
            <a:off x="5084391" y="4183682"/>
            <a:ext cx="504064" cy="325595"/>
            <a:chOff x="5084391" y="4183682"/>
            <a:chExt cx="504064" cy="325595"/>
          </a:xfrm>
        </p:grpSpPr>
        <p:sp>
          <p:nvSpPr>
            <p:cNvPr id="9774" name="Google Shape;9774;p71"/>
            <p:cNvSpPr/>
            <p:nvPr/>
          </p:nvSpPr>
          <p:spPr>
            <a:xfrm>
              <a:off x="5209948" y="4186887"/>
              <a:ext cx="186981" cy="137957"/>
            </a:xfrm>
            <a:custGeom>
              <a:rect b="b" l="l" r="r" t="t"/>
              <a:pathLst>
                <a:path extrusionOk="0" h="5251" w="7117">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71"/>
            <p:cNvSpPr/>
            <p:nvPr/>
          </p:nvSpPr>
          <p:spPr>
            <a:xfrm>
              <a:off x="5212680" y="4186887"/>
              <a:ext cx="184249" cy="137957"/>
            </a:xfrm>
            <a:custGeom>
              <a:rect b="b" l="l" r="r" t="t"/>
              <a:pathLst>
                <a:path extrusionOk="0" h="5251" w="7013">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71"/>
            <p:cNvSpPr/>
            <p:nvPr/>
          </p:nvSpPr>
          <p:spPr>
            <a:xfrm>
              <a:off x="5084391" y="4236069"/>
              <a:ext cx="504064" cy="145103"/>
            </a:xfrm>
            <a:custGeom>
              <a:rect b="b" l="l" r="r" t="t"/>
              <a:pathLst>
                <a:path extrusionOk="0" h="5523" w="19186">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71"/>
            <p:cNvSpPr/>
            <p:nvPr/>
          </p:nvSpPr>
          <p:spPr>
            <a:xfrm>
              <a:off x="5209948" y="4348148"/>
              <a:ext cx="209050" cy="161129"/>
            </a:xfrm>
            <a:custGeom>
              <a:rect b="b" l="l" r="r" t="t"/>
              <a:pathLst>
                <a:path extrusionOk="0" h="6133" w="7957">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71"/>
            <p:cNvSpPr/>
            <p:nvPr/>
          </p:nvSpPr>
          <p:spPr>
            <a:xfrm>
              <a:off x="5382322" y="4183682"/>
              <a:ext cx="203218" cy="76663"/>
            </a:xfrm>
            <a:custGeom>
              <a:rect b="b" l="l" r="r" t="t"/>
              <a:pathLst>
                <a:path extrusionOk="0" h="2918" w="7735">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71"/>
            <p:cNvSpPr/>
            <p:nvPr/>
          </p:nvSpPr>
          <p:spPr>
            <a:xfrm>
              <a:off x="5274263" y="4337901"/>
              <a:ext cx="23724" cy="20309"/>
            </a:xfrm>
            <a:custGeom>
              <a:rect b="b" l="l" r="r" t="t"/>
              <a:pathLst>
                <a:path extrusionOk="0" h="773" w="903">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71"/>
            <p:cNvSpPr/>
            <p:nvPr/>
          </p:nvSpPr>
          <p:spPr>
            <a:xfrm>
              <a:off x="5233619" y="4337901"/>
              <a:ext cx="23724" cy="20309"/>
            </a:xfrm>
            <a:custGeom>
              <a:rect b="b" l="l" r="r" t="t"/>
              <a:pathLst>
                <a:path extrusionOk="0" h="773" w="903">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71"/>
            <p:cNvSpPr/>
            <p:nvPr/>
          </p:nvSpPr>
          <p:spPr>
            <a:xfrm>
              <a:off x="5193002" y="4337901"/>
              <a:ext cx="23698" cy="20309"/>
            </a:xfrm>
            <a:custGeom>
              <a:rect b="b" l="l" r="r" t="t"/>
              <a:pathLst>
                <a:path extrusionOk="0" h="773" w="902">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71"/>
            <p:cNvSpPr/>
            <p:nvPr/>
          </p:nvSpPr>
          <p:spPr>
            <a:xfrm>
              <a:off x="5152542" y="4337901"/>
              <a:ext cx="23724" cy="20309"/>
            </a:xfrm>
            <a:custGeom>
              <a:rect b="b" l="l" r="r" t="t"/>
              <a:pathLst>
                <a:path extrusionOk="0" h="773" w="903">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71"/>
            <p:cNvSpPr/>
            <p:nvPr/>
          </p:nvSpPr>
          <p:spPr>
            <a:xfrm>
              <a:off x="5446479" y="4337901"/>
              <a:ext cx="23724" cy="20309"/>
            </a:xfrm>
            <a:custGeom>
              <a:rect b="b" l="l" r="r" t="t"/>
              <a:pathLst>
                <a:path extrusionOk="0" h="773" w="903">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71"/>
            <p:cNvSpPr/>
            <p:nvPr/>
          </p:nvSpPr>
          <p:spPr>
            <a:xfrm>
              <a:off x="5467261" y="4183944"/>
              <a:ext cx="118279" cy="76400"/>
            </a:xfrm>
            <a:custGeom>
              <a:rect b="b" l="l" r="r" t="t"/>
              <a:pathLst>
                <a:path extrusionOk="0" h="2908" w="4502">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71"/>
            <p:cNvSpPr/>
            <p:nvPr/>
          </p:nvSpPr>
          <p:spPr>
            <a:xfrm>
              <a:off x="5212680" y="4348148"/>
              <a:ext cx="206265" cy="161129"/>
            </a:xfrm>
            <a:custGeom>
              <a:rect b="b" l="l" r="r" t="t"/>
              <a:pathLst>
                <a:path extrusionOk="0" h="6133" w="7851">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71"/>
            <p:cNvSpPr/>
            <p:nvPr/>
          </p:nvSpPr>
          <p:spPr>
            <a:xfrm>
              <a:off x="5479819" y="4315176"/>
              <a:ext cx="27376" cy="6410"/>
            </a:xfrm>
            <a:custGeom>
              <a:rect b="b" l="l" r="r" t="t"/>
              <a:pathLst>
                <a:path extrusionOk="0" h="244" w="1042">
                  <a:moveTo>
                    <a:pt x="1" y="0"/>
                  </a:moveTo>
                  <a:cubicBezTo>
                    <a:pt x="361" y="0"/>
                    <a:pt x="715" y="84"/>
                    <a:pt x="1041" y="243"/>
                  </a:cubicBezTo>
                  <a:lnTo>
                    <a:pt x="104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71"/>
            <p:cNvSpPr/>
            <p:nvPr/>
          </p:nvSpPr>
          <p:spPr>
            <a:xfrm>
              <a:off x="5540508" y="4350696"/>
              <a:ext cx="47947" cy="30476"/>
            </a:xfrm>
            <a:custGeom>
              <a:rect b="b" l="l" r="r" t="t"/>
              <a:pathLst>
                <a:path extrusionOk="0" h="1160" w="1825">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71"/>
            <p:cNvSpPr/>
            <p:nvPr/>
          </p:nvSpPr>
          <p:spPr>
            <a:xfrm>
              <a:off x="5507352" y="4315176"/>
              <a:ext cx="63606" cy="35547"/>
            </a:xfrm>
            <a:custGeom>
              <a:rect b="b" l="l" r="r" t="t"/>
              <a:pathLst>
                <a:path extrusionOk="0" h="1353" w="2421">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71"/>
            <p:cNvSpPr/>
            <p:nvPr/>
          </p:nvSpPr>
          <p:spPr>
            <a:xfrm>
              <a:off x="5507352" y="4315176"/>
              <a:ext cx="63606" cy="35547"/>
            </a:xfrm>
            <a:custGeom>
              <a:rect b="b" l="l" r="r" t="t"/>
              <a:pathLst>
                <a:path extrusionOk="0" h="1353" w="2421">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790" name="Google Shape;9790;p71"/>
          <p:cNvGrpSpPr/>
          <p:nvPr/>
        </p:nvGrpSpPr>
        <p:grpSpPr>
          <a:xfrm>
            <a:off x="7947595" y="2347996"/>
            <a:ext cx="379795" cy="267165"/>
            <a:chOff x="7947595" y="2347996"/>
            <a:chExt cx="379795" cy="267165"/>
          </a:xfrm>
        </p:grpSpPr>
        <p:sp>
          <p:nvSpPr>
            <p:cNvPr id="9791" name="Google Shape;9791;p71"/>
            <p:cNvSpPr/>
            <p:nvPr/>
          </p:nvSpPr>
          <p:spPr>
            <a:xfrm>
              <a:off x="7947779" y="2386432"/>
              <a:ext cx="379611" cy="228728"/>
            </a:xfrm>
            <a:custGeom>
              <a:rect b="b" l="l" r="r" t="t"/>
              <a:pathLst>
                <a:path extrusionOk="0" h="8706" w="14449">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71"/>
            <p:cNvSpPr/>
            <p:nvPr/>
          </p:nvSpPr>
          <p:spPr>
            <a:xfrm>
              <a:off x="7947595" y="2386432"/>
              <a:ext cx="208866" cy="228728"/>
            </a:xfrm>
            <a:custGeom>
              <a:rect b="b" l="l" r="r" t="t"/>
              <a:pathLst>
                <a:path extrusionOk="0" h="8706" w="795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71"/>
            <p:cNvSpPr/>
            <p:nvPr/>
          </p:nvSpPr>
          <p:spPr>
            <a:xfrm>
              <a:off x="8049269" y="2419063"/>
              <a:ext cx="170062" cy="163678"/>
            </a:xfrm>
            <a:custGeom>
              <a:rect b="b" l="l" r="r" t="t"/>
              <a:pathLst>
                <a:path extrusionOk="0" h="6230" w="6473">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71"/>
            <p:cNvSpPr/>
            <p:nvPr/>
          </p:nvSpPr>
          <p:spPr>
            <a:xfrm>
              <a:off x="8055837" y="2418984"/>
              <a:ext cx="97340" cy="163599"/>
            </a:xfrm>
            <a:custGeom>
              <a:rect b="b" l="l" r="r" t="t"/>
              <a:pathLst>
                <a:path extrusionOk="0" h="6227" w="3705">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71"/>
            <p:cNvSpPr/>
            <p:nvPr/>
          </p:nvSpPr>
          <p:spPr>
            <a:xfrm>
              <a:off x="8082451" y="2459444"/>
              <a:ext cx="96420" cy="82653"/>
            </a:xfrm>
            <a:custGeom>
              <a:rect b="b" l="l" r="r" t="t"/>
              <a:pathLst>
                <a:path extrusionOk="0" h="3146" w="367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71"/>
            <p:cNvSpPr/>
            <p:nvPr/>
          </p:nvSpPr>
          <p:spPr>
            <a:xfrm>
              <a:off x="8096113" y="2459496"/>
              <a:ext cx="57432" cy="82601"/>
            </a:xfrm>
            <a:custGeom>
              <a:rect b="b" l="l" r="r" t="t"/>
              <a:pathLst>
                <a:path extrusionOk="0" h="3144" w="2186">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71"/>
            <p:cNvSpPr/>
            <p:nvPr/>
          </p:nvSpPr>
          <p:spPr>
            <a:xfrm>
              <a:off x="8254563" y="2401513"/>
              <a:ext cx="38174" cy="26325"/>
            </a:xfrm>
            <a:custGeom>
              <a:rect b="b" l="l" r="r" t="t"/>
              <a:pathLst>
                <a:path extrusionOk="0" h="1002" w="1453">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71"/>
            <p:cNvSpPr/>
            <p:nvPr/>
          </p:nvSpPr>
          <p:spPr>
            <a:xfrm>
              <a:off x="8013933" y="2347996"/>
              <a:ext cx="230331" cy="58693"/>
            </a:xfrm>
            <a:custGeom>
              <a:rect b="b" l="l" r="r" t="t"/>
              <a:pathLst>
                <a:path extrusionOk="0" h="2234" w="8767">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71"/>
            <p:cNvSpPr/>
            <p:nvPr/>
          </p:nvSpPr>
          <p:spPr>
            <a:xfrm>
              <a:off x="8147686" y="2462097"/>
              <a:ext cx="33366" cy="28427"/>
            </a:xfrm>
            <a:custGeom>
              <a:rect b="b" l="l" r="r" t="t"/>
              <a:pathLst>
                <a:path extrusionOk="0" h="1082" w="127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00" name="Google Shape;9800;p71"/>
          <p:cNvGrpSpPr/>
          <p:nvPr/>
        </p:nvGrpSpPr>
        <p:grpSpPr>
          <a:xfrm>
            <a:off x="6400644" y="2310269"/>
            <a:ext cx="275362" cy="338784"/>
            <a:chOff x="6400644" y="2310269"/>
            <a:chExt cx="275362" cy="338784"/>
          </a:xfrm>
        </p:grpSpPr>
        <p:sp>
          <p:nvSpPr>
            <p:cNvPr id="9801" name="Google Shape;9801;p71"/>
            <p:cNvSpPr/>
            <p:nvPr/>
          </p:nvSpPr>
          <p:spPr>
            <a:xfrm>
              <a:off x="6503789" y="2310269"/>
              <a:ext cx="69070" cy="45399"/>
            </a:xfrm>
            <a:custGeom>
              <a:rect b="b" l="l" r="r" t="t"/>
              <a:pathLst>
                <a:path extrusionOk="0" h="1728" w="2629">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71"/>
            <p:cNvSpPr/>
            <p:nvPr/>
          </p:nvSpPr>
          <p:spPr>
            <a:xfrm>
              <a:off x="6434351" y="2389533"/>
              <a:ext cx="207763" cy="259520"/>
            </a:xfrm>
            <a:custGeom>
              <a:rect b="b" l="l" r="r" t="t"/>
              <a:pathLst>
                <a:path extrusionOk="0" h="9878" w="7908">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71"/>
            <p:cNvSpPr/>
            <p:nvPr/>
          </p:nvSpPr>
          <p:spPr>
            <a:xfrm>
              <a:off x="6447645" y="2389533"/>
              <a:ext cx="194653" cy="259520"/>
            </a:xfrm>
            <a:custGeom>
              <a:rect b="b" l="l" r="r" t="t"/>
              <a:pathLst>
                <a:path extrusionOk="0" h="9878" w="7409">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71"/>
            <p:cNvSpPr/>
            <p:nvPr/>
          </p:nvSpPr>
          <p:spPr>
            <a:xfrm>
              <a:off x="6434351" y="2343424"/>
              <a:ext cx="207211" cy="42850"/>
            </a:xfrm>
            <a:custGeom>
              <a:rect b="b" l="l" r="r" t="t"/>
              <a:pathLst>
                <a:path extrusionOk="0" h="1631" w="7887">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71"/>
            <p:cNvSpPr/>
            <p:nvPr/>
          </p:nvSpPr>
          <p:spPr>
            <a:xfrm>
              <a:off x="6555178" y="2343424"/>
              <a:ext cx="86568" cy="42850"/>
            </a:xfrm>
            <a:custGeom>
              <a:rect b="b" l="l" r="r" t="t"/>
              <a:pathLst>
                <a:path extrusionOk="0" h="1631" w="3295">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71"/>
            <p:cNvSpPr/>
            <p:nvPr/>
          </p:nvSpPr>
          <p:spPr>
            <a:xfrm>
              <a:off x="6400644" y="2368751"/>
              <a:ext cx="275362" cy="30844"/>
            </a:xfrm>
            <a:custGeom>
              <a:rect b="b" l="l" r="r" t="t"/>
              <a:pathLst>
                <a:path extrusionOk="0" h="1174" w="10481">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71"/>
            <p:cNvSpPr/>
            <p:nvPr/>
          </p:nvSpPr>
          <p:spPr>
            <a:xfrm>
              <a:off x="6400644" y="2368751"/>
              <a:ext cx="275362" cy="31028"/>
            </a:xfrm>
            <a:custGeom>
              <a:rect b="b" l="l" r="r" t="t"/>
              <a:pathLst>
                <a:path extrusionOk="0" h="1181" w="10481">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71"/>
            <p:cNvSpPr/>
            <p:nvPr/>
          </p:nvSpPr>
          <p:spPr>
            <a:xfrm>
              <a:off x="6528748" y="2430912"/>
              <a:ext cx="19153" cy="165858"/>
            </a:xfrm>
            <a:custGeom>
              <a:rect b="b" l="l" r="r" t="t"/>
              <a:pathLst>
                <a:path extrusionOk="0" h="6313" w="729">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71"/>
            <p:cNvSpPr/>
            <p:nvPr/>
          </p:nvSpPr>
          <p:spPr>
            <a:xfrm>
              <a:off x="6582870" y="2430912"/>
              <a:ext cx="23356" cy="165438"/>
            </a:xfrm>
            <a:custGeom>
              <a:rect b="b" l="l" r="r" t="t"/>
              <a:pathLst>
                <a:path extrusionOk="0" h="6297" w="889">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71"/>
            <p:cNvSpPr/>
            <p:nvPr/>
          </p:nvSpPr>
          <p:spPr>
            <a:xfrm>
              <a:off x="6470423" y="2430912"/>
              <a:ext cx="23356" cy="165438"/>
            </a:xfrm>
            <a:custGeom>
              <a:rect b="b" l="l" r="r" t="t"/>
              <a:pathLst>
                <a:path extrusionOk="0" h="6297" w="889">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71"/>
            <p:cNvSpPr/>
            <p:nvPr/>
          </p:nvSpPr>
          <p:spPr>
            <a:xfrm>
              <a:off x="6529668" y="2430912"/>
              <a:ext cx="18233" cy="165858"/>
            </a:xfrm>
            <a:custGeom>
              <a:rect b="b" l="l" r="r" t="t"/>
              <a:pathLst>
                <a:path extrusionOk="0" h="6313" w="694">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71"/>
            <p:cNvSpPr/>
            <p:nvPr/>
          </p:nvSpPr>
          <p:spPr>
            <a:xfrm>
              <a:off x="6583789" y="2430912"/>
              <a:ext cx="22437" cy="165858"/>
            </a:xfrm>
            <a:custGeom>
              <a:rect b="b" l="l" r="r" t="t"/>
              <a:pathLst>
                <a:path extrusionOk="0" h="6313" w="854">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71"/>
            <p:cNvSpPr/>
            <p:nvPr/>
          </p:nvSpPr>
          <p:spPr>
            <a:xfrm>
              <a:off x="6475547" y="2430912"/>
              <a:ext cx="18338" cy="165963"/>
            </a:xfrm>
            <a:custGeom>
              <a:rect b="b" l="l" r="r" t="t"/>
              <a:pathLst>
                <a:path extrusionOk="0" h="6317" w="698">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14" name="Google Shape;9814;p71"/>
          <p:cNvGrpSpPr/>
          <p:nvPr/>
        </p:nvGrpSpPr>
        <p:grpSpPr>
          <a:xfrm>
            <a:off x="1342268" y="4161009"/>
            <a:ext cx="359565" cy="358094"/>
            <a:chOff x="1342268" y="4161009"/>
            <a:chExt cx="359565" cy="358094"/>
          </a:xfrm>
        </p:grpSpPr>
        <p:sp>
          <p:nvSpPr>
            <p:cNvPr id="9815" name="Google Shape;9815;p71"/>
            <p:cNvSpPr/>
            <p:nvPr/>
          </p:nvSpPr>
          <p:spPr>
            <a:xfrm>
              <a:off x="1342268" y="4371845"/>
              <a:ext cx="65077" cy="147257"/>
            </a:xfrm>
            <a:custGeom>
              <a:rect b="b" l="l" r="r" t="t"/>
              <a:pathLst>
                <a:path extrusionOk="0" h="5605" w="2477">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71"/>
            <p:cNvSpPr/>
            <p:nvPr/>
          </p:nvSpPr>
          <p:spPr>
            <a:xfrm>
              <a:off x="1342268" y="4371845"/>
              <a:ext cx="31002" cy="147257"/>
            </a:xfrm>
            <a:custGeom>
              <a:rect b="b" l="l" r="r" t="t"/>
              <a:pathLst>
                <a:path extrusionOk="0" h="5605" w="118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71"/>
            <p:cNvSpPr/>
            <p:nvPr/>
          </p:nvSpPr>
          <p:spPr>
            <a:xfrm>
              <a:off x="1440501" y="4335589"/>
              <a:ext cx="65077" cy="183513"/>
            </a:xfrm>
            <a:custGeom>
              <a:rect b="b" l="l" r="r" t="t"/>
              <a:pathLst>
                <a:path extrusionOk="0" h="6985" w="2477">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71"/>
            <p:cNvSpPr/>
            <p:nvPr/>
          </p:nvSpPr>
          <p:spPr>
            <a:xfrm>
              <a:off x="1440501" y="4335589"/>
              <a:ext cx="31002" cy="183513"/>
            </a:xfrm>
            <a:custGeom>
              <a:rect b="b" l="l" r="r" t="t"/>
              <a:pathLst>
                <a:path extrusionOk="0" h="6985" w="118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71"/>
            <p:cNvSpPr/>
            <p:nvPr/>
          </p:nvSpPr>
          <p:spPr>
            <a:xfrm>
              <a:off x="1538707" y="4299123"/>
              <a:ext cx="64919" cy="219980"/>
            </a:xfrm>
            <a:custGeom>
              <a:rect b="b" l="l" r="r" t="t"/>
              <a:pathLst>
                <a:path extrusionOk="0" h="8373" w="2471">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71"/>
            <p:cNvSpPr/>
            <p:nvPr/>
          </p:nvSpPr>
          <p:spPr>
            <a:xfrm>
              <a:off x="1538707" y="4299123"/>
              <a:ext cx="31002" cy="219980"/>
            </a:xfrm>
            <a:custGeom>
              <a:rect b="b" l="l" r="r" t="t"/>
              <a:pathLst>
                <a:path extrusionOk="0" h="8373" w="118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71"/>
            <p:cNvSpPr/>
            <p:nvPr/>
          </p:nvSpPr>
          <p:spPr>
            <a:xfrm>
              <a:off x="1636940" y="4262683"/>
              <a:ext cx="64893" cy="256420"/>
            </a:xfrm>
            <a:custGeom>
              <a:rect b="b" l="l" r="r" t="t"/>
              <a:pathLst>
                <a:path extrusionOk="0" h="9760" w="247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71"/>
            <p:cNvSpPr/>
            <p:nvPr/>
          </p:nvSpPr>
          <p:spPr>
            <a:xfrm>
              <a:off x="1636940" y="4262683"/>
              <a:ext cx="31002" cy="256420"/>
            </a:xfrm>
            <a:custGeom>
              <a:rect b="b" l="l" r="r" t="t"/>
              <a:pathLst>
                <a:path extrusionOk="0" h="9760" w="118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71"/>
            <p:cNvSpPr/>
            <p:nvPr/>
          </p:nvSpPr>
          <p:spPr>
            <a:xfrm>
              <a:off x="1357953" y="4161009"/>
              <a:ext cx="333687" cy="134699"/>
            </a:xfrm>
            <a:custGeom>
              <a:rect b="b" l="l" r="r" t="t"/>
              <a:pathLst>
                <a:path extrusionOk="0" h="5127" w="12701">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24" name="Google Shape;9824;p71"/>
          <p:cNvGrpSpPr/>
          <p:nvPr/>
        </p:nvGrpSpPr>
        <p:grpSpPr>
          <a:xfrm>
            <a:off x="1913012" y="2764940"/>
            <a:ext cx="417523" cy="374252"/>
            <a:chOff x="1913012" y="2764940"/>
            <a:chExt cx="417523" cy="374252"/>
          </a:xfrm>
        </p:grpSpPr>
        <p:sp>
          <p:nvSpPr>
            <p:cNvPr id="9825" name="Google Shape;9825;p71"/>
            <p:cNvSpPr/>
            <p:nvPr/>
          </p:nvSpPr>
          <p:spPr>
            <a:xfrm>
              <a:off x="2010693" y="2813676"/>
              <a:ext cx="285214" cy="163494"/>
            </a:xfrm>
            <a:custGeom>
              <a:rect b="b" l="l" r="r" t="t"/>
              <a:pathLst>
                <a:path extrusionOk="0" h="6223" w="10856">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71"/>
            <p:cNvSpPr/>
            <p:nvPr/>
          </p:nvSpPr>
          <p:spPr>
            <a:xfrm>
              <a:off x="2022174" y="3062529"/>
              <a:ext cx="89694" cy="76663"/>
            </a:xfrm>
            <a:custGeom>
              <a:rect b="b" l="l" r="r" t="t"/>
              <a:pathLst>
                <a:path extrusionOk="0" h="2918" w="3414">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71"/>
            <p:cNvSpPr/>
            <p:nvPr/>
          </p:nvSpPr>
          <p:spPr>
            <a:xfrm>
              <a:off x="2050233" y="3083284"/>
              <a:ext cx="40670" cy="34969"/>
            </a:xfrm>
            <a:custGeom>
              <a:rect b="b" l="l" r="r" t="t"/>
              <a:pathLst>
                <a:path extrusionOk="0" h="1331" w="1548">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71"/>
            <p:cNvSpPr/>
            <p:nvPr/>
          </p:nvSpPr>
          <p:spPr>
            <a:xfrm>
              <a:off x="2174344" y="3062529"/>
              <a:ext cx="89668" cy="76663"/>
            </a:xfrm>
            <a:custGeom>
              <a:rect b="b" l="l" r="r" t="t"/>
              <a:pathLst>
                <a:path extrusionOk="0" h="2918" w="3413">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71"/>
            <p:cNvSpPr/>
            <p:nvPr/>
          </p:nvSpPr>
          <p:spPr>
            <a:xfrm>
              <a:off x="2202219" y="3083284"/>
              <a:ext cx="40854" cy="34969"/>
            </a:xfrm>
            <a:custGeom>
              <a:rect b="b" l="l" r="r" t="t"/>
              <a:pathLst>
                <a:path extrusionOk="0" h="1331" w="1555">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71"/>
            <p:cNvSpPr/>
            <p:nvPr/>
          </p:nvSpPr>
          <p:spPr>
            <a:xfrm>
              <a:off x="1995376" y="2792632"/>
              <a:ext cx="335158" cy="174975"/>
            </a:xfrm>
            <a:custGeom>
              <a:rect b="b" l="l" r="r" t="t"/>
              <a:pathLst>
                <a:path extrusionOk="0" h="6660" w="12757">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71"/>
            <p:cNvSpPr/>
            <p:nvPr/>
          </p:nvSpPr>
          <p:spPr>
            <a:xfrm>
              <a:off x="2273654" y="2792632"/>
              <a:ext cx="56696" cy="174975"/>
            </a:xfrm>
            <a:custGeom>
              <a:rect b="b" l="l" r="r" t="t"/>
              <a:pathLst>
                <a:path extrusionOk="0" h="6660" w="2158">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71"/>
            <p:cNvSpPr/>
            <p:nvPr/>
          </p:nvSpPr>
          <p:spPr>
            <a:xfrm>
              <a:off x="1913012" y="2764940"/>
              <a:ext cx="412610" cy="236006"/>
            </a:xfrm>
            <a:custGeom>
              <a:rect b="b" l="l" r="r" t="t"/>
              <a:pathLst>
                <a:path extrusionOk="0" h="8983" w="15705">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71"/>
            <p:cNvSpPr/>
            <p:nvPr/>
          </p:nvSpPr>
          <p:spPr>
            <a:xfrm>
              <a:off x="2026903" y="2967580"/>
              <a:ext cx="299270" cy="33182"/>
            </a:xfrm>
            <a:custGeom>
              <a:rect b="b" l="l" r="r" t="t"/>
              <a:pathLst>
                <a:path extrusionOk="0" h="1263" w="11391">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71"/>
            <p:cNvSpPr/>
            <p:nvPr/>
          </p:nvSpPr>
          <p:spPr>
            <a:xfrm>
              <a:off x="1994483" y="2978326"/>
              <a:ext cx="287027" cy="92427"/>
            </a:xfrm>
            <a:custGeom>
              <a:rect b="b" l="l" r="r" t="t"/>
              <a:pathLst>
                <a:path extrusionOk="0" h="3518" w="10925">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71"/>
            <p:cNvSpPr/>
            <p:nvPr/>
          </p:nvSpPr>
          <p:spPr>
            <a:xfrm>
              <a:off x="2003757" y="3021518"/>
              <a:ext cx="277569" cy="49235"/>
            </a:xfrm>
            <a:custGeom>
              <a:rect b="b" l="l" r="r" t="t"/>
              <a:pathLst>
                <a:path extrusionOk="0" h="1874" w="10565">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71"/>
            <p:cNvSpPr/>
            <p:nvPr/>
          </p:nvSpPr>
          <p:spPr>
            <a:xfrm>
              <a:off x="2020361" y="2978326"/>
              <a:ext cx="38463" cy="32841"/>
            </a:xfrm>
            <a:custGeom>
              <a:rect b="b" l="l" r="r" t="t"/>
              <a:pathLst>
                <a:path extrusionOk="0" h="1250" w="1464">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71"/>
          <p:cNvGrpSpPr/>
          <p:nvPr/>
        </p:nvGrpSpPr>
        <p:grpSpPr>
          <a:xfrm>
            <a:off x="830742" y="2763601"/>
            <a:ext cx="384734" cy="381556"/>
            <a:chOff x="830742" y="2763601"/>
            <a:chExt cx="384734" cy="381556"/>
          </a:xfrm>
        </p:grpSpPr>
        <p:sp>
          <p:nvSpPr>
            <p:cNvPr id="9838" name="Google Shape;9838;p71"/>
            <p:cNvSpPr/>
            <p:nvPr/>
          </p:nvSpPr>
          <p:spPr>
            <a:xfrm>
              <a:off x="830742" y="2881012"/>
              <a:ext cx="174423" cy="83678"/>
            </a:xfrm>
            <a:custGeom>
              <a:rect b="b" l="l" r="r" t="t"/>
              <a:pathLst>
                <a:path extrusionOk="0" h="3185" w="6639">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71"/>
            <p:cNvSpPr/>
            <p:nvPr/>
          </p:nvSpPr>
          <p:spPr>
            <a:xfrm>
              <a:off x="1013520" y="2973045"/>
              <a:ext cx="83494" cy="172111"/>
            </a:xfrm>
            <a:custGeom>
              <a:rect b="b" l="l" r="r" t="t"/>
              <a:pathLst>
                <a:path extrusionOk="0" h="6551" w="3178">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71"/>
            <p:cNvSpPr/>
            <p:nvPr/>
          </p:nvSpPr>
          <p:spPr>
            <a:xfrm>
              <a:off x="830742" y="2885557"/>
              <a:ext cx="125583" cy="72932"/>
            </a:xfrm>
            <a:custGeom>
              <a:rect b="b" l="l" r="r" t="t"/>
              <a:pathLst>
                <a:path extrusionOk="0" h="2776" w="478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71"/>
            <p:cNvSpPr/>
            <p:nvPr/>
          </p:nvSpPr>
          <p:spPr>
            <a:xfrm>
              <a:off x="1013520" y="3041012"/>
              <a:ext cx="24460" cy="104144"/>
            </a:xfrm>
            <a:custGeom>
              <a:rect b="b" l="l" r="r" t="t"/>
              <a:pathLst>
                <a:path extrusionOk="0" h="3964" w="931">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71"/>
            <p:cNvSpPr/>
            <p:nvPr/>
          </p:nvSpPr>
          <p:spPr>
            <a:xfrm>
              <a:off x="903281" y="2763601"/>
              <a:ext cx="312038" cy="310383"/>
            </a:xfrm>
            <a:custGeom>
              <a:rect b="b" l="l" r="r" t="t"/>
              <a:pathLst>
                <a:path extrusionOk="0" h="11814" w="11877">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71"/>
            <p:cNvSpPr/>
            <p:nvPr/>
          </p:nvSpPr>
          <p:spPr>
            <a:xfrm>
              <a:off x="903281" y="2763601"/>
              <a:ext cx="312012" cy="232065"/>
            </a:xfrm>
            <a:custGeom>
              <a:rect b="b" l="l" r="r" t="t"/>
              <a:pathLst>
                <a:path extrusionOk="0" h="8833" w="11876">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71"/>
            <p:cNvSpPr/>
            <p:nvPr/>
          </p:nvSpPr>
          <p:spPr>
            <a:xfrm>
              <a:off x="1060732" y="2852218"/>
              <a:ext cx="65261" cy="65261"/>
            </a:xfrm>
            <a:custGeom>
              <a:rect b="b" l="l" r="r" t="t"/>
              <a:pathLst>
                <a:path extrusionOk="0" h="2484" w="2484">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71"/>
            <p:cNvSpPr/>
            <p:nvPr/>
          </p:nvSpPr>
          <p:spPr>
            <a:xfrm>
              <a:off x="1060732" y="2852218"/>
              <a:ext cx="40302" cy="65287"/>
            </a:xfrm>
            <a:custGeom>
              <a:rect b="b" l="l" r="r" t="t"/>
              <a:pathLst>
                <a:path extrusionOk="0" h="2485" w="1534">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71"/>
            <p:cNvSpPr/>
            <p:nvPr/>
          </p:nvSpPr>
          <p:spPr>
            <a:xfrm>
              <a:off x="895084" y="2998739"/>
              <a:ext cx="84387" cy="83520"/>
            </a:xfrm>
            <a:custGeom>
              <a:rect b="b" l="l" r="r" t="t"/>
              <a:pathLst>
                <a:path extrusionOk="0" h="3179" w="3212">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71"/>
            <p:cNvSpPr/>
            <p:nvPr/>
          </p:nvSpPr>
          <p:spPr>
            <a:xfrm>
              <a:off x="895084" y="2998555"/>
              <a:ext cx="32814" cy="36650"/>
            </a:xfrm>
            <a:custGeom>
              <a:rect b="b" l="l" r="r" t="t"/>
              <a:pathLst>
                <a:path extrusionOk="0" h="1395" w="1249">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71"/>
            <p:cNvSpPr/>
            <p:nvPr/>
          </p:nvSpPr>
          <p:spPr>
            <a:xfrm>
              <a:off x="903281" y="2964480"/>
              <a:ext cx="110266" cy="109504"/>
            </a:xfrm>
            <a:custGeom>
              <a:rect b="b" l="l" r="r" t="t"/>
              <a:pathLst>
                <a:path extrusionOk="0" h="4168" w="4197">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71"/>
            <p:cNvSpPr/>
            <p:nvPr/>
          </p:nvSpPr>
          <p:spPr>
            <a:xfrm>
              <a:off x="903281" y="2964480"/>
              <a:ext cx="29557" cy="31185"/>
            </a:xfrm>
            <a:custGeom>
              <a:rect b="b" l="l" r="r" t="t"/>
              <a:pathLst>
                <a:path extrusionOk="0" h="1187" w="1125">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71"/>
            <p:cNvSpPr/>
            <p:nvPr/>
          </p:nvSpPr>
          <p:spPr>
            <a:xfrm>
              <a:off x="854992" y="3038831"/>
              <a:ext cx="34154" cy="31185"/>
            </a:xfrm>
            <a:custGeom>
              <a:rect b="b" l="l" r="r" t="t"/>
              <a:pathLst>
                <a:path extrusionOk="0" h="1187" w="130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71"/>
            <p:cNvSpPr/>
            <p:nvPr/>
          </p:nvSpPr>
          <p:spPr>
            <a:xfrm>
              <a:off x="873934" y="3057800"/>
              <a:ext cx="34286" cy="31343"/>
            </a:xfrm>
            <a:custGeom>
              <a:rect b="b" l="l" r="r" t="t"/>
              <a:pathLst>
                <a:path extrusionOk="0" h="1193" w="1305">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71"/>
            <p:cNvSpPr/>
            <p:nvPr/>
          </p:nvSpPr>
          <p:spPr>
            <a:xfrm>
              <a:off x="912213" y="3095895"/>
              <a:ext cx="34102" cy="31343"/>
            </a:xfrm>
            <a:custGeom>
              <a:rect b="b" l="l" r="r" t="t"/>
              <a:pathLst>
                <a:path extrusionOk="0" h="1193" w="1298">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71"/>
            <p:cNvSpPr/>
            <p:nvPr/>
          </p:nvSpPr>
          <p:spPr>
            <a:xfrm>
              <a:off x="893061" y="3076926"/>
              <a:ext cx="34312" cy="31343"/>
            </a:xfrm>
            <a:custGeom>
              <a:rect b="b" l="l" r="r" t="t"/>
              <a:pathLst>
                <a:path extrusionOk="0" h="1193" w="1306">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71"/>
            <p:cNvSpPr/>
            <p:nvPr/>
          </p:nvSpPr>
          <p:spPr>
            <a:xfrm>
              <a:off x="1141809" y="2763601"/>
              <a:ext cx="73668" cy="72801"/>
            </a:xfrm>
            <a:custGeom>
              <a:rect b="b" l="l" r="r" t="t"/>
              <a:pathLst>
                <a:path extrusionOk="0" h="2771" w="2804">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71"/>
            <p:cNvSpPr/>
            <p:nvPr/>
          </p:nvSpPr>
          <p:spPr>
            <a:xfrm>
              <a:off x="1141809" y="2763601"/>
              <a:ext cx="73484" cy="31974"/>
            </a:xfrm>
            <a:custGeom>
              <a:rect b="b" l="l" r="r" t="t"/>
              <a:pathLst>
                <a:path extrusionOk="0" h="1217" w="2797">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7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71"/>
            <p:cNvSpPr/>
            <p:nvPr/>
          </p:nvSpPr>
          <p:spPr>
            <a:xfrm>
              <a:off x="919491" y="2924099"/>
              <a:ext cx="135435" cy="133780"/>
            </a:xfrm>
            <a:custGeom>
              <a:rect b="b" l="l" r="r" t="t"/>
              <a:pathLst>
                <a:path extrusionOk="0" h="5092" w="5155">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71"/>
            <p:cNvSpPr/>
            <p:nvPr/>
          </p:nvSpPr>
          <p:spPr>
            <a:xfrm>
              <a:off x="919491" y="2924152"/>
              <a:ext cx="133254" cy="133648"/>
            </a:xfrm>
            <a:custGeom>
              <a:rect b="b" l="l" r="r" t="t"/>
              <a:pathLst>
                <a:path extrusionOk="0" h="5087" w="5072">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59" name="Google Shape;9859;p71"/>
          <p:cNvGrpSpPr/>
          <p:nvPr/>
        </p:nvGrpSpPr>
        <p:grpSpPr>
          <a:xfrm>
            <a:off x="3007498" y="4183419"/>
            <a:ext cx="375434" cy="329667"/>
            <a:chOff x="3007498" y="4183419"/>
            <a:chExt cx="375434" cy="329667"/>
          </a:xfrm>
        </p:grpSpPr>
        <p:sp>
          <p:nvSpPr>
            <p:cNvPr id="9860" name="Google Shape;9860;p71"/>
            <p:cNvSpPr/>
            <p:nvPr/>
          </p:nvSpPr>
          <p:spPr>
            <a:xfrm>
              <a:off x="3046302" y="4196792"/>
              <a:ext cx="53622" cy="53465"/>
            </a:xfrm>
            <a:custGeom>
              <a:rect b="b" l="l" r="r" t="t"/>
              <a:pathLst>
                <a:path extrusionOk="0" h="2035" w="2041">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1" name="Google Shape;9861;p71"/>
            <p:cNvSpPr/>
            <p:nvPr/>
          </p:nvSpPr>
          <p:spPr>
            <a:xfrm>
              <a:off x="3007498" y="4244292"/>
              <a:ext cx="50680" cy="42483"/>
            </a:xfrm>
            <a:custGeom>
              <a:rect b="b" l="l" r="r" t="t"/>
              <a:pathLst>
                <a:path extrusionOk="0" h="1617" w="1929">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2" name="Google Shape;9862;p71"/>
            <p:cNvSpPr/>
            <p:nvPr/>
          </p:nvSpPr>
          <p:spPr>
            <a:xfrm>
              <a:off x="3169126" y="4210112"/>
              <a:ext cx="43218" cy="47763"/>
            </a:xfrm>
            <a:custGeom>
              <a:rect b="b" l="l" r="r" t="t"/>
              <a:pathLst>
                <a:path extrusionOk="0" h="1818" w="1645">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3" name="Google Shape;9863;p71"/>
            <p:cNvSpPr/>
            <p:nvPr/>
          </p:nvSpPr>
          <p:spPr>
            <a:xfrm>
              <a:off x="3056338" y="4262263"/>
              <a:ext cx="135592" cy="89195"/>
            </a:xfrm>
            <a:custGeom>
              <a:rect b="b" l="l" r="r" t="t"/>
              <a:pathLst>
                <a:path extrusionOk="0" h="3395" w="5161">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4" name="Google Shape;9864;p71"/>
            <p:cNvSpPr/>
            <p:nvPr/>
          </p:nvSpPr>
          <p:spPr>
            <a:xfrm>
              <a:off x="3111563" y="4183419"/>
              <a:ext cx="46292" cy="57589"/>
            </a:xfrm>
            <a:custGeom>
              <a:rect b="b" l="l" r="r" t="t"/>
              <a:pathLst>
                <a:path extrusionOk="0" h="2192" w="1762">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5" name="Google Shape;9865;p71"/>
            <p:cNvSpPr/>
            <p:nvPr/>
          </p:nvSpPr>
          <p:spPr>
            <a:xfrm>
              <a:off x="3056706" y="4265415"/>
              <a:ext cx="50496" cy="86069"/>
            </a:xfrm>
            <a:custGeom>
              <a:rect b="b" l="l" r="r" t="t"/>
              <a:pathLst>
                <a:path extrusionOk="0" h="3276" w="1922">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6" name="Google Shape;9866;p71"/>
            <p:cNvSpPr/>
            <p:nvPr/>
          </p:nvSpPr>
          <p:spPr>
            <a:xfrm>
              <a:off x="3007498" y="4248286"/>
              <a:ext cx="46502" cy="38489"/>
            </a:xfrm>
            <a:custGeom>
              <a:rect b="b" l="l" r="r" t="t"/>
              <a:pathLst>
                <a:path extrusionOk="0" h="1465" w="177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7" name="Google Shape;9867;p71"/>
            <p:cNvSpPr/>
            <p:nvPr/>
          </p:nvSpPr>
          <p:spPr>
            <a:xfrm>
              <a:off x="3046302" y="4197448"/>
              <a:ext cx="44506" cy="52887"/>
            </a:xfrm>
            <a:custGeom>
              <a:rect b="b" l="l" r="r" t="t"/>
              <a:pathLst>
                <a:path extrusionOk="0" h="2013" w="1694">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8" name="Google Shape;9868;p71"/>
            <p:cNvSpPr/>
            <p:nvPr/>
          </p:nvSpPr>
          <p:spPr>
            <a:xfrm>
              <a:off x="3111905" y="4183419"/>
              <a:ext cx="34837" cy="55593"/>
            </a:xfrm>
            <a:custGeom>
              <a:rect b="b" l="l" r="r" t="t"/>
              <a:pathLst>
                <a:path extrusionOk="0" h="2116" w="1326">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9" name="Google Shape;9869;p71"/>
            <p:cNvSpPr/>
            <p:nvPr/>
          </p:nvSpPr>
          <p:spPr>
            <a:xfrm>
              <a:off x="3169678" y="4210086"/>
              <a:ext cx="37937" cy="42982"/>
            </a:xfrm>
            <a:custGeom>
              <a:rect b="b" l="l" r="r" t="t"/>
              <a:pathLst>
                <a:path extrusionOk="0" h="1636" w="1444">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0" name="Google Shape;9870;p71"/>
            <p:cNvSpPr/>
            <p:nvPr/>
          </p:nvSpPr>
          <p:spPr>
            <a:xfrm>
              <a:off x="3245316" y="4339740"/>
              <a:ext cx="43034" cy="57826"/>
            </a:xfrm>
            <a:custGeom>
              <a:rect b="b" l="l" r="r" t="t"/>
              <a:pathLst>
                <a:path extrusionOk="0" h="2201" w="1638">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1" name="Google Shape;9871;p71"/>
            <p:cNvSpPr/>
            <p:nvPr/>
          </p:nvSpPr>
          <p:spPr>
            <a:xfrm>
              <a:off x="3187175" y="4355793"/>
              <a:ext cx="41038" cy="49366"/>
            </a:xfrm>
            <a:custGeom>
              <a:rect b="b" l="l" r="r" t="t"/>
              <a:pathLst>
                <a:path extrusionOk="0" h="1879" w="1562">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2" name="Google Shape;9872;p71"/>
            <p:cNvSpPr/>
            <p:nvPr/>
          </p:nvSpPr>
          <p:spPr>
            <a:xfrm>
              <a:off x="3329861" y="4419977"/>
              <a:ext cx="53070" cy="39671"/>
            </a:xfrm>
            <a:custGeom>
              <a:rect b="b" l="l" r="r" t="t"/>
              <a:pathLst>
                <a:path extrusionOk="0" h="1510" w="202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3" name="Google Shape;9873;p71"/>
            <p:cNvSpPr/>
            <p:nvPr/>
          </p:nvSpPr>
          <p:spPr>
            <a:xfrm>
              <a:off x="3187911" y="4418111"/>
              <a:ext cx="136328" cy="94975"/>
            </a:xfrm>
            <a:custGeom>
              <a:rect b="b" l="l" r="r" t="t"/>
              <a:pathLst>
                <a:path extrusionOk="0" h="3615" w="5189">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4" name="Google Shape;9874;p71"/>
            <p:cNvSpPr/>
            <p:nvPr/>
          </p:nvSpPr>
          <p:spPr>
            <a:xfrm>
              <a:off x="3294682" y="4365277"/>
              <a:ext cx="56171" cy="51336"/>
            </a:xfrm>
            <a:custGeom>
              <a:rect b="b" l="l" r="r" t="t"/>
              <a:pathLst>
                <a:path extrusionOk="0" h="1954" w="2138">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5" name="Google Shape;9875;p71"/>
            <p:cNvSpPr/>
            <p:nvPr/>
          </p:nvSpPr>
          <p:spPr>
            <a:xfrm>
              <a:off x="3191011" y="4418111"/>
              <a:ext cx="80026" cy="70384"/>
            </a:xfrm>
            <a:custGeom>
              <a:rect b="b" l="l" r="r" t="t"/>
              <a:pathLst>
                <a:path extrusionOk="0" h="2679" w="3046">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6" name="Google Shape;9876;p71"/>
            <p:cNvSpPr/>
            <p:nvPr/>
          </p:nvSpPr>
          <p:spPr>
            <a:xfrm>
              <a:off x="3187175" y="4355977"/>
              <a:ext cx="33182" cy="49182"/>
            </a:xfrm>
            <a:custGeom>
              <a:rect b="b" l="l" r="r" t="t"/>
              <a:pathLst>
                <a:path extrusionOk="0" h="1872" w="1263">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7" name="Google Shape;9877;p71"/>
            <p:cNvSpPr/>
            <p:nvPr/>
          </p:nvSpPr>
          <p:spPr>
            <a:xfrm>
              <a:off x="3245316" y="4339740"/>
              <a:ext cx="28453" cy="57826"/>
            </a:xfrm>
            <a:custGeom>
              <a:rect b="b" l="l" r="r" t="t"/>
              <a:pathLst>
                <a:path extrusionOk="0" h="2201" w="1083">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8" name="Google Shape;9878;p71"/>
            <p:cNvSpPr/>
            <p:nvPr/>
          </p:nvSpPr>
          <p:spPr>
            <a:xfrm>
              <a:off x="3296338" y="4365198"/>
              <a:ext cx="51047" cy="44033"/>
            </a:xfrm>
            <a:custGeom>
              <a:rect b="b" l="l" r="r" t="t"/>
              <a:pathLst>
                <a:path extrusionOk="0" h="1676" w="1943">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79" name="Google Shape;9879;p71"/>
            <p:cNvSpPr/>
            <p:nvPr/>
          </p:nvSpPr>
          <p:spPr>
            <a:xfrm>
              <a:off x="3333697" y="4419898"/>
              <a:ext cx="46844" cy="28138"/>
            </a:xfrm>
            <a:custGeom>
              <a:rect b="b" l="l" r="r" t="t"/>
              <a:pathLst>
                <a:path extrusionOk="0" h="1071" w="1783">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80" name="Google Shape;9880;p71"/>
          <p:cNvGrpSpPr/>
          <p:nvPr/>
        </p:nvGrpSpPr>
        <p:grpSpPr>
          <a:xfrm>
            <a:off x="6919276" y="2766990"/>
            <a:ext cx="274550" cy="354728"/>
            <a:chOff x="7606826" y="2419290"/>
            <a:chExt cx="274550" cy="354728"/>
          </a:xfrm>
        </p:grpSpPr>
        <p:sp>
          <p:nvSpPr>
            <p:cNvPr id="9881" name="Google Shape;9881;p71"/>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71"/>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71"/>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71"/>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71"/>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71"/>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71"/>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71"/>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71"/>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71"/>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71"/>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71"/>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71"/>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71"/>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71"/>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96" name="Google Shape;9896;p71"/>
          <p:cNvGrpSpPr/>
          <p:nvPr/>
        </p:nvGrpSpPr>
        <p:grpSpPr>
          <a:xfrm>
            <a:off x="7550168" y="2777003"/>
            <a:ext cx="263316" cy="354728"/>
            <a:chOff x="8062968" y="2419290"/>
            <a:chExt cx="263316" cy="354728"/>
          </a:xfrm>
        </p:grpSpPr>
        <p:sp>
          <p:nvSpPr>
            <p:cNvPr id="9897" name="Google Shape;9897;p71"/>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71"/>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71"/>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71"/>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71"/>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2" name="Google Shape;9902;p71"/>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3" name="Google Shape;9903;p71"/>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4" name="Google Shape;9904;p71"/>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5" name="Google Shape;9905;p71"/>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6" name="Google Shape;9906;p71"/>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7" name="Google Shape;9907;p71"/>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8" name="Google Shape;9908;p71"/>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9" name="Google Shape;9909;p71"/>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0" name="Google Shape;9910;p71"/>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1" name="Google Shape;9911;p71"/>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2" name="Google Shape;9912;p71"/>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13" name="Google Shape;9913;p71"/>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9917" name="Shape 9917"/>
        <p:cNvGrpSpPr/>
        <p:nvPr/>
      </p:nvGrpSpPr>
      <p:grpSpPr>
        <a:xfrm>
          <a:off x="0" y="0"/>
          <a:ext cx="0" cy="0"/>
          <a:chOff x="0" y="0"/>
          <a:chExt cx="0" cy="0"/>
        </a:xfrm>
      </p:grpSpPr>
      <p:sp>
        <p:nvSpPr>
          <p:cNvPr id="9918" name="Google Shape;9918;p72"/>
          <p:cNvSpPr txBox="1"/>
          <p:nvPr>
            <p:ph idx="4294967295" type="title"/>
          </p:nvPr>
        </p:nvSpPr>
        <p:spPr>
          <a:xfrm>
            <a:off x="849675"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919" name="Google Shape;9919;p72"/>
          <p:cNvSpPr txBox="1"/>
          <p:nvPr>
            <p:ph idx="4294967295" type="title"/>
          </p:nvPr>
        </p:nvSpPr>
        <p:spPr>
          <a:xfrm>
            <a:off x="4858400" y="94792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920" name="Google Shape;9920;p72"/>
          <p:cNvGrpSpPr/>
          <p:nvPr/>
        </p:nvGrpSpPr>
        <p:grpSpPr>
          <a:xfrm>
            <a:off x="7075663" y="2444129"/>
            <a:ext cx="362163" cy="347098"/>
            <a:chOff x="7075663" y="2444129"/>
            <a:chExt cx="362163" cy="347098"/>
          </a:xfrm>
        </p:grpSpPr>
        <p:sp>
          <p:nvSpPr>
            <p:cNvPr id="9921" name="Google Shape;9921;p72"/>
            <p:cNvSpPr/>
            <p:nvPr/>
          </p:nvSpPr>
          <p:spPr>
            <a:xfrm>
              <a:off x="7165817" y="2444129"/>
              <a:ext cx="181854" cy="100713"/>
            </a:xfrm>
            <a:custGeom>
              <a:rect b="b" l="l" r="r" t="t"/>
              <a:pathLst>
                <a:path extrusionOk="0" h="3844" w="6941">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2" name="Google Shape;9922;p72"/>
            <p:cNvSpPr/>
            <p:nvPr/>
          </p:nvSpPr>
          <p:spPr>
            <a:xfrm>
              <a:off x="7166053" y="2517201"/>
              <a:ext cx="27405" cy="27405"/>
            </a:xfrm>
            <a:custGeom>
              <a:rect b="b" l="l" r="r" t="t"/>
              <a:pathLst>
                <a:path extrusionOk="0" h="1046" w="1046">
                  <a:moveTo>
                    <a:pt x="260" y="1"/>
                  </a:moveTo>
                  <a:cubicBezTo>
                    <a:pt x="173" y="1"/>
                    <a:pt x="87" y="1"/>
                    <a:pt x="1" y="10"/>
                  </a:cubicBezTo>
                  <a:lnTo>
                    <a:pt x="1" y="1045"/>
                  </a:lnTo>
                  <a:lnTo>
                    <a:pt x="1046" y="1045"/>
                  </a:lnTo>
                  <a:lnTo>
                    <a:pt x="1046" y="1"/>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3" name="Google Shape;9923;p72"/>
            <p:cNvSpPr/>
            <p:nvPr/>
          </p:nvSpPr>
          <p:spPr>
            <a:xfrm>
              <a:off x="7320266" y="2517201"/>
              <a:ext cx="27405" cy="27641"/>
            </a:xfrm>
            <a:custGeom>
              <a:rect b="b" l="l" r="r" t="t"/>
              <a:pathLst>
                <a:path extrusionOk="0" h="1055" w="1046">
                  <a:moveTo>
                    <a:pt x="0" y="1"/>
                  </a:moveTo>
                  <a:lnTo>
                    <a:pt x="0" y="1055"/>
                  </a:lnTo>
                  <a:lnTo>
                    <a:pt x="1045" y="1055"/>
                  </a:lnTo>
                  <a:lnTo>
                    <a:pt x="1045" y="10"/>
                  </a:lnTo>
                  <a:cubicBezTo>
                    <a:pt x="959" y="10"/>
                    <a:pt x="863" y="1"/>
                    <a:pt x="777"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4" name="Google Shape;9924;p72"/>
            <p:cNvSpPr/>
            <p:nvPr/>
          </p:nvSpPr>
          <p:spPr>
            <a:xfrm>
              <a:off x="7075899" y="2544580"/>
              <a:ext cx="361927" cy="246647"/>
            </a:xfrm>
            <a:custGeom>
              <a:rect b="b" l="l" r="r" t="t"/>
              <a:pathLst>
                <a:path extrusionOk="0" h="9414" w="13814">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5" name="Google Shape;9925;p72"/>
            <p:cNvSpPr/>
            <p:nvPr/>
          </p:nvSpPr>
          <p:spPr>
            <a:xfrm>
              <a:off x="7298153" y="2544580"/>
              <a:ext cx="139672" cy="246647"/>
            </a:xfrm>
            <a:custGeom>
              <a:rect b="b" l="l" r="r" t="t"/>
              <a:pathLst>
                <a:path extrusionOk="0" h="9414" w="5331">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6" name="Google Shape;9926;p72"/>
            <p:cNvSpPr/>
            <p:nvPr/>
          </p:nvSpPr>
          <p:spPr>
            <a:xfrm>
              <a:off x="7075663" y="2743229"/>
              <a:ext cx="362163" cy="47998"/>
            </a:xfrm>
            <a:custGeom>
              <a:rect b="b" l="l" r="r" t="t"/>
              <a:pathLst>
                <a:path extrusionOk="0" h="1832" w="13823">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7" name="Google Shape;9927;p72"/>
            <p:cNvSpPr/>
            <p:nvPr/>
          </p:nvSpPr>
          <p:spPr>
            <a:xfrm>
              <a:off x="7374002" y="2743464"/>
              <a:ext cx="63823" cy="47763"/>
            </a:xfrm>
            <a:custGeom>
              <a:rect b="b" l="l" r="r" t="t"/>
              <a:pathLst>
                <a:path extrusionOk="0" h="1823" w="2436">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28" name="Google Shape;9928;p72"/>
            <p:cNvSpPr/>
            <p:nvPr/>
          </p:nvSpPr>
          <p:spPr>
            <a:xfrm>
              <a:off x="7198960" y="2593286"/>
              <a:ext cx="115542" cy="115306"/>
            </a:xfrm>
            <a:custGeom>
              <a:rect b="b" l="l" r="r" t="t"/>
              <a:pathLst>
                <a:path extrusionOk="0" h="4401" w="441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29" name="Google Shape;9929;p72"/>
          <p:cNvGrpSpPr/>
          <p:nvPr/>
        </p:nvGrpSpPr>
        <p:grpSpPr>
          <a:xfrm>
            <a:off x="6638175" y="2436584"/>
            <a:ext cx="372197" cy="362163"/>
            <a:chOff x="6638175" y="2436584"/>
            <a:chExt cx="372197" cy="362163"/>
          </a:xfrm>
        </p:grpSpPr>
        <p:sp>
          <p:nvSpPr>
            <p:cNvPr id="9930" name="Google Shape;9930;p72"/>
            <p:cNvSpPr/>
            <p:nvPr/>
          </p:nvSpPr>
          <p:spPr>
            <a:xfrm>
              <a:off x="6638175" y="2436584"/>
              <a:ext cx="182090" cy="362163"/>
            </a:xfrm>
            <a:custGeom>
              <a:rect b="b" l="l" r="r" t="t"/>
              <a:pathLst>
                <a:path extrusionOk="0" h="13823" w="695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1" name="Google Shape;9931;p72"/>
            <p:cNvSpPr/>
            <p:nvPr/>
          </p:nvSpPr>
          <p:spPr>
            <a:xfrm>
              <a:off x="6662017" y="2441850"/>
              <a:ext cx="158248" cy="356792"/>
            </a:xfrm>
            <a:custGeom>
              <a:rect b="b" l="l" r="r" t="t"/>
              <a:pathLst>
                <a:path extrusionOk="0" h="13618" w="604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2" name="Google Shape;9932;p72"/>
            <p:cNvSpPr/>
            <p:nvPr/>
          </p:nvSpPr>
          <p:spPr>
            <a:xfrm>
              <a:off x="6638175" y="2617652"/>
              <a:ext cx="182090" cy="181094"/>
            </a:xfrm>
            <a:custGeom>
              <a:rect b="b" l="l" r="r" t="t"/>
              <a:pathLst>
                <a:path extrusionOk="0" h="6912" w="695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3" name="Google Shape;9933;p72"/>
            <p:cNvSpPr/>
            <p:nvPr/>
          </p:nvSpPr>
          <p:spPr>
            <a:xfrm>
              <a:off x="6662017" y="2617652"/>
              <a:ext cx="158248" cy="180990"/>
            </a:xfrm>
            <a:custGeom>
              <a:rect b="b" l="l" r="r" t="t"/>
              <a:pathLst>
                <a:path extrusionOk="0" h="6908" w="604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4" name="Google Shape;9934;p72"/>
            <p:cNvSpPr/>
            <p:nvPr/>
          </p:nvSpPr>
          <p:spPr>
            <a:xfrm>
              <a:off x="6846623" y="2467762"/>
              <a:ext cx="160999" cy="153899"/>
            </a:xfrm>
            <a:custGeom>
              <a:rect b="b" l="l" r="r" t="t"/>
              <a:pathLst>
                <a:path extrusionOk="0" h="5874" w="6145">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5" name="Google Shape;9935;p72"/>
            <p:cNvSpPr/>
            <p:nvPr/>
          </p:nvSpPr>
          <p:spPr>
            <a:xfrm>
              <a:off x="6857155" y="2478530"/>
              <a:ext cx="151462" cy="143576"/>
            </a:xfrm>
            <a:custGeom>
              <a:rect b="b" l="l" r="r" t="t"/>
              <a:pathLst>
                <a:path extrusionOk="0" h="5480" w="5781">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6" name="Google Shape;9936;p72"/>
            <p:cNvSpPr/>
            <p:nvPr/>
          </p:nvSpPr>
          <p:spPr>
            <a:xfrm>
              <a:off x="6846623" y="2636621"/>
              <a:ext cx="160999" cy="153794"/>
            </a:xfrm>
            <a:custGeom>
              <a:rect b="b" l="l" r="r" t="t"/>
              <a:pathLst>
                <a:path extrusionOk="0" h="5870" w="6145">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7" name="Google Shape;9937;p72"/>
            <p:cNvSpPr/>
            <p:nvPr/>
          </p:nvSpPr>
          <p:spPr>
            <a:xfrm>
              <a:off x="6857155" y="2647546"/>
              <a:ext cx="153218" cy="142790"/>
            </a:xfrm>
            <a:custGeom>
              <a:rect b="b" l="l" r="r" t="t"/>
              <a:pathLst>
                <a:path extrusionOk="0" h="5450" w="5848">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8" name="Google Shape;9938;p72"/>
            <p:cNvSpPr/>
            <p:nvPr/>
          </p:nvSpPr>
          <p:spPr>
            <a:xfrm>
              <a:off x="6863941" y="2485552"/>
              <a:ext cx="118555" cy="118581"/>
            </a:xfrm>
            <a:custGeom>
              <a:rect b="b" l="l" r="r" t="t"/>
              <a:pathLst>
                <a:path extrusionOk="0" h="4526" w="4525">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39" name="Google Shape;9939;p72"/>
            <p:cNvSpPr/>
            <p:nvPr/>
          </p:nvSpPr>
          <p:spPr>
            <a:xfrm>
              <a:off x="6863941" y="2654332"/>
              <a:ext cx="118555" cy="118555"/>
            </a:xfrm>
            <a:custGeom>
              <a:rect b="b" l="l" r="r" t="t"/>
              <a:pathLst>
                <a:path extrusionOk="0" h="4525" w="4525">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0" name="Google Shape;9940;p72"/>
            <p:cNvSpPr/>
            <p:nvPr/>
          </p:nvSpPr>
          <p:spPr>
            <a:xfrm>
              <a:off x="6863941" y="2758294"/>
              <a:ext cx="20881" cy="14593"/>
            </a:xfrm>
            <a:custGeom>
              <a:rect b="b" l="l" r="r" t="t"/>
              <a:pathLst>
                <a:path extrusionOk="0" h="557" w="797">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1" name="Google Shape;9941;p72"/>
            <p:cNvSpPr/>
            <p:nvPr/>
          </p:nvSpPr>
          <p:spPr>
            <a:xfrm>
              <a:off x="6967902" y="2654332"/>
              <a:ext cx="14593" cy="20619"/>
            </a:xfrm>
            <a:custGeom>
              <a:rect b="b" l="l" r="r" t="t"/>
              <a:pathLst>
                <a:path extrusionOk="0" h="787" w="557">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2" name="Google Shape;9942;p72"/>
            <p:cNvSpPr/>
            <p:nvPr/>
          </p:nvSpPr>
          <p:spPr>
            <a:xfrm>
              <a:off x="6944820" y="2566169"/>
              <a:ext cx="37676" cy="37702"/>
            </a:xfrm>
            <a:custGeom>
              <a:rect b="b" l="l" r="r" t="t"/>
              <a:pathLst>
                <a:path extrusionOk="0" h="1439" w="1438">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43" name="Google Shape;9943;p72"/>
          <p:cNvGrpSpPr/>
          <p:nvPr/>
        </p:nvGrpSpPr>
        <p:grpSpPr>
          <a:xfrm>
            <a:off x="6192906" y="2439440"/>
            <a:ext cx="371699" cy="356084"/>
            <a:chOff x="6192906" y="2439440"/>
            <a:chExt cx="371699" cy="356084"/>
          </a:xfrm>
        </p:grpSpPr>
        <p:sp>
          <p:nvSpPr>
            <p:cNvPr id="9944" name="Google Shape;9944;p72"/>
            <p:cNvSpPr/>
            <p:nvPr/>
          </p:nvSpPr>
          <p:spPr>
            <a:xfrm>
              <a:off x="6227805" y="2461710"/>
              <a:ext cx="247904" cy="110381"/>
            </a:xfrm>
            <a:custGeom>
              <a:rect b="b" l="l" r="r" t="t"/>
              <a:pathLst>
                <a:path extrusionOk="0" h="4213" w="9462">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5" name="Google Shape;9945;p72"/>
            <p:cNvSpPr/>
            <p:nvPr/>
          </p:nvSpPr>
          <p:spPr>
            <a:xfrm>
              <a:off x="6483962" y="2670078"/>
              <a:ext cx="14593" cy="54575"/>
            </a:xfrm>
            <a:custGeom>
              <a:rect b="b" l="l" r="r" t="t"/>
              <a:pathLst>
                <a:path extrusionOk="0" h="2083" w="557">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6" name="Google Shape;9946;p72"/>
            <p:cNvSpPr/>
            <p:nvPr/>
          </p:nvSpPr>
          <p:spPr>
            <a:xfrm>
              <a:off x="6246905" y="2554117"/>
              <a:ext cx="251651" cy="128118"/>
            </a:xfrm>
            <a:custGeom>
              <a:rect b="b" l="l" r="r" t="t"/>
              <a:pathLst>
                <a:path extrusionOk="0" h="4890" w="9605">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7" name="Google Shape;9947;p72"/>
            <p:cNvSpPr/>
            <p:nvPr/>
          </p:nvSpPr>
          <p:spPr>
            <a:xfrm>
              <a:off x="6246905" y="2584142"/>
              <a:ext cx="167287" cy="97831"/>
            </a:xfrm>
            <a:custGeom>
              <a:rect b="b" l="l" r="r" t="t"/>
              <a:pathLst>
                <a:path extrusionOk="0" h="3734" w="6385">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8" name="Google Shape;9948;p72"/>
            <p:cNvSpPr/>
            <p:nvPr/>
          </p:nvSpPr>
          <p:spPr>
            <a:xfrm>
              <a:off x="6192906" y="2605102"/>
              <a:ext cx="197915" cy="190369"/>
            </a:xfrm>
            <a:custGeom>
              <a:rect b="b" l="l" r="r" t="t"/>
              <a:pathLst>
                <a:path extrusionOk="0" h="7266" w="7554">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49" name="Google Shape;9949;p72"/>
            <p:cNvSpPr/>
            <p:nvPr/>
          </p:nvSpPr>
          <p:spPr>
            <a:xfrm>
              <a:off x="6280807" y="2605102"/>
              <a:ext cx="113787" cy="190291"/>
            </a:xfrm>
            <a:custGeom>
              <a:rect b="b" l="l" r="r" t="t"/>
              <a:pathLst>
                <a:path extrusionOk="0" h="7263" w="4343">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0" name="Google Shape;9950;p72"/>
            <p:cNvSpPr/>
            <p:nvPr/>
          </p:nvSpPr>
          <p:spPr>
            <a:xfrm>
              <a:off x="6499787" y="2747735"/>
              <a:ext cx="64819" cy="14593"/>
            </a:xfrm>
            <a:custGeom>
              <a:rect b="b" l="l" r="r" t="t"/>
              <a:pathLst>
                <a:path extrusionOk="0" h="557" w="2474">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1" name="Google Shape;9951;p72"/>
            <p:cNvSpPr/>
            <p:nvPr/>
          </p:nvSpPr>
          <p:spPr>
            <a:xfrm>
              <a:off x="6437274" y="2714592"/>
              <a:ext cx="94189" cy="80932"/>
            </a:xfrm>
            <a:custGeom>
              <a:rect b="b" l="l" r="r" t="t"/>
              <a:pathLst>
                <a:path extrusionOk="0" h="3089" w="3595">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2" name="Google Shape;9952;p72"/>
            <p:cNvSpPr/>
            <p:nvPr/>
          </p:nvSpPr>
          <p:spPr>
            <a:xfrm>
              <a:off x="6477438" y="2714854"/>
              <a:ext cx="54024" cy="80644"/>
            </a:xfrm>
            <a:custGeom>
              <a:rect b="b" l="l" r="r" t="t"/>
              <a:pathLst>
                <a:path extrusionOk="0" h="3078" w="2062">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3" name="Google Shape;9953;p72"/>
            <p:cNvSpPr/>
            <p:nvPr/>
          </p:nvSpPr>
          <p:spPr>
            <a:xfrm>
              <a:off x="6193902" y="2439440"/>
              <a:ext cx="47003" cy="37466"/>
            </a:xfrm>
            <a:custGeom>
              <a:rect b="b" l="l" r="r" t="t"/>
              <a:pathLst>
                <a:path extrusionOk="0" h="1430" w="1794">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4" name="Google Shape;9954;p72"/>
            <p:cNvSpPr/>
            <p:nvPr/>
          </p:nvSpPr>
          <p:spPr>
            <a:xfrm>
              <a:off x="6241376" y="2659598"/>
              <a:ext cx="94949" cy="81351"/>
            </a:xfrm>
            <a:custGeom>
              <a:rect b="b" l="l" r="r" t="t"/>
              <a:pathLst>
                <a:path extrusionOk="0" h="3105" w="3624">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5" name="Google Shape;9955;p72"/>
            <p:cNvSpPr/>
            <p:nvPr/>
          </p:nvSpPr>
          <p:spPr>
            <a:xfrm>
              <a:off x="6282065" y="2659598"/>
              <a:ext cx="54024" cy="81403"/>
            </a:xfrm>
            <a:custGeom>
              <a:rect b="b" l="l" r="r" t="t"/>
              <a:pathLst>
                <a:path extrusionOk="0" h="3107" w="2062">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6" name="Google Shape;9956;p72"/>
            <p:cNvSpPr/>
            <p:nvPr/>
          </p:nvSpPr>
          <p:spPr>
            <a:xfrm>
              <a:off x="6439265" y="2510180"/>
              <a:ext cx="65317" cy="28899"/>
            </a:xfrm>
            <a:custGeom>
              <a:rect b="b" l="l" r="r" t="t"/>
              <a:pathLst>
                <a:path extrusionOk="0" h="1103" w="2493">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57" name="Google Shape;9957;p72"/>
          <p:cNvGrpSpPr/>
          <p:nvPr/>
        </p:nvGrpSpPr>
        <p:grpSpPr>
          <a:xfrm>
            <a:off x="5762467" y="2436584"/>
            <a:ext cx="362163" cy="362163"/>
            <a:chOff x="5762467" y="2436584"/>
            <a:chExt cx="362163" cy="362163"/>
          </a:xfrm>
        </p:grpSpPr>
        <p:sp>
          <p:nvSpPr>
            <p:cNvPr id="9958" name="Google Shape;9958;p72"/>
            <p:cNvSpPr/>
            <p:nvPr/>
          </p:nvSpPr>
          <p:spPr>
            <a:xfrm>
              <a:off x="5762467" y="2778127"/>
              <a:ext cx="362163" cy="20619"/>
            </a:xfrm>
            <a:custGeom>
              <a:rect b="b" l="l" r="r" t="t"/>
              <a:pathLst>
                <a:path extrusionOk="0" h="787" w="13823">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59" name="Google Shape;9959;p72"/>
            <p:cNvSpPr/>
            <p:nvPr/>
          </p:nvSpPr>
          <p:spPr>
            <a:xfrm>
              <a:off x="5762702" y="2777891"/>
              <a:ext cx="361927" cy="9301"/>
            </a:xfrm>
            <a:custGeom>
              <a:rect b="b" l="l" r="r" t="t"/>
              <a:pathLst>
                <a:path extrusionOk="0" h="355" w="13814">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0" name="Google Shape;9960;p72"/>
            <p:cNvSpPr/>
            <p:nvPr/>
          </p:nvSpPr>
          <p:spPr>
            <a:xfrm>
              <a:off x="5852359" y="2528493"/>
              <a:ext cx="182352" cy="249660"/>
            </a:xfrm>
            <a:custGeom>
              <a:rect b="b" l="l" r="r" t="t"/>
              <a:pathLst>
                <a:path extrusionOk="0" h="9529" w="6960">
                  <a:moveTo>
                    <a:pt x="1" y="1"/>
                  </a:moveTo>
                  <a:lnTo>
                    <a:pt x="1" y="9529"/>
                  </a:lnTo>
                  <a:lnTo>
                    <a:pt x="6960" y="9529"/>
                  </a:lnTo>
                  <a:lnTo>
                    <a:pt x="6960"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1" name="Google Shape;9961;p72"/>
            <p:cNvSpPr/>
            <p:nvPr/>
          </p:nvSpPr>
          <p:spPr>
            <a:xfrm>
              <a:off x="5838551" y="2508922"/>
              <a:ext cx="209967" cy="19860"/>
            </a:xfrm>
            <a:custGeom>
              <a:rect b="b" l="l" r="r" t="t"/>
              <a:pathLst>
                <a:path extrusionOk="0" h="758" w="8014">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2" name="Google Shape;9962;p72"/>
            <p:cNvSpPr/>
            <p:nvPr/>
          </p:nvSpPr>
          <p:spPr>
            <a:xfrm>
              <a:off x="6014589" y="2508922"/>
              <a:ext cx="33929" cy="19598"/>
            </a:xfrm>
            <a:custGeom>
              <a:rect b="b" l="l" r="r" t="t"/>
              <a:pathLst>
                <a:path extrusionOk="0" h="748" w="1295">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3" name="Google Shape;9963;p72"/>
            <p:cNvSpPr/>
            <p:nvPr/>
          </p:nvSpPr>
          <p:spPr>
            <a:xfrm>
              <a:off x="5762467" y="2565173"/>
              <a:ext cx="89918" cy="19598"/>
            </a:xfrm>
            <a:custGeom>
              <a:rect b="b" l="l" r="r" t="t"/>
              <a:pathLst>
                <a:path extrusionOk="0" h="748" w="3432">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4" name="Google Shape;9964;p7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5" name="Google Shape;9965;p72"/>
            <p:cNvSpPr/>
            <p:nvPr/>
          </p:nvSpPr>
          <p:spPr>
            <a:xfrm>
              <a:off x="5835041" y="2565173"/>
              <a:ext cx="17344" cy="19598"/>
            </a:xfrm>
            <a:custGeom>
              <a:rect b="b" l="l" r="r" t="t"/>
              <a:pathLst>
                <a:path extrusionOk="0" h="748" w="662">
                  <a:moveTo>
                    <a:pt x="0" y="0"/>
                  </a:moveTo>
                  <a:lnTo>
                    <a:pt x="0"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6" name="Google Shape;9966;p72"/>
            <p:cNvSpPr/>
            <p:nvPr/>
          </p:nvSpPr>
          <p:spPr>
            <a:xfrm>
              <a:off x="5894803" y="2686217"/>
              <a:ext cx="97726" cy="91936"/>
            </a:xfrm>
            <a:custGeom>
              <a:rect b="b" l="l" r="r" t="t"/>
              <a:pathLst>
                <a:path extrusionOk="0" h="3509" w="373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7" name="Google Shape;9967;p72"/>
            <p:cNvSpPr/>
            <p:nvPr/>
          </p:nvSpPr>
          <p:spPr>
            <a:xfrm>
              <a:off x="5930959" y="2686217"/>
              <a:ext cx="25152" cy="91700"/>
            </a:xfrm>
            <a:custGeom>
              <a:rect b="b" l="l" r="r" t="t"/>
              <a:pathLst>
                <a:path extrusionOk="0" h="3500" w="960">
                  <a:moveTo>
                    <a:pt x="1" y="0"/>
                  </a:moveTo>
                  <a:lnTo>
                    <a:pt x="1" y="3499"/>
                  </a:lnTo>
                  <a:lnTo>
                    <a:pt x="959" y="3499"/>
                  </a:lnTo>
                  <a:lnTo>
                    <a:pt x="959"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8" name="Google Shape;9968;p72"/>
            <p:cNvSpPr/>
            <p:nvPr/>
          </p:nvSpPr>
          <p:spPr>
            <a:xfrm>
              <a:off x="5770484" y="2584745"/>
              <a:ext cx="81901" cy="193173"/>
            </a:xfrm>
            <a:custGeom>
              <a:rect b="b" l="l" r="r" t="t"/>
              <a:pathLst>
                <a:path extrusionOk="0" h="7373" w="3126">
                  <a:moveTo>
                    <a:pt x="1" y="1"/>
                  </a:moveTo>
                  <a:lnTo>
                    <a:pt x="1" y="7372"/>
                  </a:lnTo>
                  <a:lnTo>
                    <a:pt x="3126" y="737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69" name="Google Shape;9969;p7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0" name="Google Shape;9970;p72"/>
            <p:cNvSpPr/>
            <p:nvPr/>
          </p:nvSpPr>
          <p:spPr>
            <a:xfrm>
              <a:off x="5835041" y="2584745"/>
              <a:ext cx="17344" cy="193173"/>
            </a:xfrm>
            <a:custGeom>
              <a:rect b="b" l="l" r="r" t="t"/>
              <a:pathLst>
                <a:path extrusionOk="0" h="7373" w="662">
                  <a:moveTo>
                    <a:pt x="0" y="1"/>
                  </a:moveTo>
                  <a:lnTo>
                    <a:pt x="0"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1" name="Google Shape;9971;p72"/>
            <p:cNvSpPr/>
            <p:nvPr/>
          </p:nvSpPr>
          <p:spPr>
            <a:xfrm>
              <a:off x="6034685" y="2584745"/>
              <a:ext cx="81901" cy="193408"/>
            </a:xfrm>
            <a:custGeom>
              <a:rect b="b" l="l" r="r" t="t"/>
              <a:pathLst>
                <a:path extrusionOk="0" h="7382" w="3126">
                  <a:moveTo>
                    <a:pt x="1" y="1"/>
                  </a:moveTo>
                  <a:lnTo>
                    <a:pt x="1" y="7382"/>
                  </a:lnTo>
                  <a:lnTo>
                    <a:pt x="3126" y="7382"/>
                  </a:lnTo>
                  <a:lnTo>
                    <a:pt x="3126" y="1"/>
                  </a:ln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2" name="Google Shape;9972;p72"/>
            <p:cNvSpPr/>
            <p:nvPr/>
          </p:nvSpPr>
          <p:spPr>
            <a:xfrm>
              <a:off x="6034685" y="2584745"/>
              <a:ext cx="17371" cy="193173"/>
            </a:xfrm>
            <a:custGeom>
              <a:rect b="b" l="l" r="r" t="t"/>
              <a:pathLst>
                <a:path extrusionOk="0" h="7373" w="663">
                  <a:moveTo>
                    <a:pt x="1" y="1"/>
                  </a:moveTo>
                  <a:lnTo>
                    <a:pt x="1" y="7372"/>
                  </a:lnTo>
                  <a:lnTo>
                    <a:pt x="662" y="7372"/>
                  </a:lnTo>
                  <a:lnTo>
                    <a:pt x="662"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3" name="Google Shape;9973;p72"/>
            <p:cNvSpPr/>
            <p:nvPr/>
          </p:nvSpPr>
          <p:spPr>
            <a:xfrm>
              <a:off x="5872192"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4" name="Google Shape;9974;p72"/>
            <p:cNvSpPr/>
            <p:nvPr/>
          </p:nvSpPr>
          <p:spPr>
            <a:xfrm>
              <a:off x="5928706" y="2567400"/>
              <a:ext cx="29920" cy="58819"/>
            </a:xfrm>
            <a:custGeom>
              <a:rect b="b" l="l" r="r" t="t"/>
              <a:pathLst>
                <a:path extrusionOk="0" h="2245" w="1142">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5" name="Google Shape;9975;p72"/>
            <p:cNvSpPr/>
            <p:nvPr/>
          </p:nvSpPr>
          <p:spPr>
            <a:xfrm>
              <a:off x="5984957" y="2567400"/>
              <a:ext cx="29920" cy="58819"/>
            </a:xfrm>
            <a:custGeom>
              <a:rect b="b" l="l" r="r" t="t"/>
              <a:pathLst>
                <a:path extrusionOk="0" h="2245" w="1142">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6" name="Google Shape;9976;p72"/>
            <p:cNvSpPr/>
            <p:nvPr/>
          </p:nvSpPr>
          <p:spPr>
            <a:xfrm>
              <a:off x="5796369" y="2651817"/>
              <a:ext cx="29894" cy="59029"/>
            </a:xfrm>
            <a:custGeom>
              <a:rect b="b" l="l" r="r" t="t"/>
              <a:pathLst>
                <a:path extrusionOk="0" h="2253" w="1141">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7" name="Google Shape;9977;p72"/>
            <p:cNvSpPr/>
            <p:nvPr/>
          </p:nvSpPr>
          <p:spPr>
            <a:xfrm>
              <a:off x="6060806" y="2651817"/>
              <a:ext cx="29658" cy="59029"/>
            </a:xfrm>
            <a:custGeom>
              <a:rect b="b" l="l" r="r" t="t"/>
              <a:pathLst>
                <a:path extrusionOk="0" h="2253" w="1132">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8" name="Google Shape;9978;p72"/>
            <p:cNvSpPr/>
            <p:nvPr/>
          </p:nvSpPr>
          <p:spPr>
            <a:xfrm>
              <a:off x="6034685" y="2565173"/>
              <a:ext cx="89945" cy="19860"/>
            </a:xfrm>
            <a:custGeom>
              <a:rect b="b" l="l" r="r" t="t"/>
              <a:pathLst>
                <a:path extrusionOk="0" h="758" w="3433">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79" name="Google Shape;9979;p72"/>
            <p:cNvSpPr/>
            <p:nvPr/>
          </p:nvSpPr>
          <p:spPr>
            <a:xfrm>
              <a:off x="6034685" y="2565173"/>
              <a:ext cx="17371" cy="19598"/>
            </a:xfrm>
            <a:custGeom>
              <a:rect b="b" l="l" r="r" t="t"/>
              <a:pathLst>
                <a:path extrusionOk="0" h="748" w="663">
                  <a:moveTo>
                    <a:pt x="1" y="0"/>
                  </a:moveTo>
                  <a:lnTo>
                    <a:pt x="1" y="748"/>
                  </a:lnTo>
                  <a:lnTo>
                    <a:pt x="662" y="748"/>
                  </a:lnTo>
                  <a:lnTo>
                    <a:pt x="662"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0" name="Google Shape;9980;p72"/>
            <p:cNvSpPr/>
            <p:nvPr/>
          </p:nvSpPr>
          <p:spPr>
            <a:xfrm>
              <a:off x="5892550" y="2436584"/>
              <a:ext cx="101735" cy="72364"/>
            </a:xfrm>
            <a:custGeom>
              <a:rect b="b" l="l" r="r" t="t"/>
              <a:pathLst>
                <a:path extrusionOk="0" h="2762" w="3883">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1" name="Google Shape;9981;p72"/>
            <p:cNvSpPr/>
            <p:nvPr/>
          </p:nvSpPr>
          <p:spPr>
            <a:xfrm>
              <a:off x="5976416" y="2436584"/>
              <a:ext cx="18130" cy="72364"/>
            </a:xfrm>
            <a:custGeom>
              <a:rect b="b" l="l" r="r" t="t"/>
              <a:pathLst>
                <a:path extrusionOk="0" h="2762" w="692">
                  <a:moveTo>
                    <a:pt x="1" y="1"/>
                  </a:moveTo>
                  <a:lnTo>
                    <a:pt x="1" y="2761"/>
                  </a:lnTo>
                  <a:lnTo>
                    <a:pt x="691" y="2761"/>
                  </a:lnTo>
                  <a:lnTo>
                    <a:pt x="691" y="451"/>
                  </a:lnTo>
                  <a:cubicBezTo>
                    <a:pt x="691" y="202"/>
                    <a:pt x="490" y="1"/>
                    <a:pt x="241"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2" name="Google Shape;9982;p72"/>
            <p:cNvSpPr/>
            <p:nvPr/>
          </p:nvSpPr>
          <p:spPr>
            <a:xfrm>
              <a:off x="5919405" y="2450706"/>
              <a:ext cx="48260" cy="44619"/>
            </a:xfrm>
            <a:custGeom>
              <a:rect b="b" l="l" r="r" t="t"/>
              <a:pathLst>
                <a:path extrusionOk="0" h="1703" w="1842">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983" name="Google Shape;9983;p72"/>
          <p:cNvGrpSpPr/>
          <p:nvPr/>
        </p:nvGrpSpPr>
        <p:grpSpPr>
          <a:xfrm>
            <a:off x="5323721" y="2437029"/>
            <a:ext cx="362922" cy="361219"/>
            <a:chOff x="5323721" y="2437029"/>
            <a:chExt cx="362922" cy="361219"/>
          </a:xfrm>
        </p:grpSpPr>
        <p:sp>
          <p:nvSpPr>
            <p:cNvPr id="9984" name="Google Shape;9984;p72"/>
            <p:cNvSpPr/>
            <p:nvPr/>
          </p:nvSpPr>
          <p:spPr>
            <a:xfrm>
              <a:off x="5611528" y="2437029"/>
              <a:ext cx="75115" cy="73989"/>
            </a:xfrm>
            <a:custGeom>
              <a:rect b="b" l="l" r="r" t="t"/>
              <a:pathLst>
                <a:path extrusionOk="0" h="2824" w="2867">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5" name="Google Shape;9985;p72"/>
            <p:cNvSpPr/>
            <p:nvPr/>
          </p:nvSpPr>
          <p:spPr>
            <a:xfrm>
              <a:off x="5323721" y="2714042"/>
              <a:ext cx="88346" cy="84207"/>
            </a:xfrm>
            <a:custGeom>
              <a:rect b="b" l="l" r="r" t="t"/>
              <a:pathLst>
                <a:path extrusionOk="0" h="3214" w="3372">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6" name="Google Shape;9986;p72"/>
            <p:cNvSpPr/>
            <p:nvPr/>
          </p:nvSpPr>
          <p:spPr>
            <a:xfrm>
              <a:off x="5395536" y="2683702"/>
              <a:ext cx="43728" cy="42601"/>
            </a:xfrm>
            <a:custGeom>
              <a:rect b="b" l="l" r="r" t="t"/>
              <a:pathLst>
                <a:path extrusionOk="0" h="1626" w="1669">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7" name="Google Shape;9987;p72"/>
            <p:cNvSpPr/>
            <p:nvPr/>
          </p:nvSpPr>
          <p:spPr>
            <a:xfrm>
              <a:off x="5413640" y="2504651"/>
              <a:ext cx="204936" cy="203155"/>
            </a:xfrm>
            <a:custGeom>
              <a:rect b="b" l="l" r="r" t="t"/>
              <a:pathLst>
                <a:path extrusionOk="0" h="7754" w="7822">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8" name="Google Shape;9988;p72"/>
            <p:cNvSpPr/>
            <p:nvPr/>
          </p:nvSpPr>
          <p:spPr>
            <a:xfrm>
              <a:off x="5417386" y="2554877"/>
              <a:ext cx="201190" cy="153191"/>
            </a:xfrm>
            <a:custGeom>
              <a:rect b="b" l="l" r="r" t="t"/>
              <a:pathLst>
                <a:path extrusionOk="0" h="5847" w="7679">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89" name="Google Shape;9989;p72"/>
            <p:cNvSpPr/>
            <p:nvPr/>
          </p:nvSpPr>
          <p:spPr>
            <a:xfrm>
              <a:off x="5413640" y="2579243"/>
              <a:ext cx="132362" cy="128563"/>
            </a:xfrm>
            <a:custGeom>
              <a:rect b="b" l="l" r="r" t="t"/>
              <a:pathLst>
                <a:path extrusionOk="0" h="4907" w="5052">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0" name="Google Shape;9990;p72"/>
            <p:cNvSpPr/>
            <p:nvPr/>
          </p:nvSpPr>
          <p:spPr>
            <a:xfrm>
              <a:off x="5417386" y="2632481"/>
              <a:ext cx="128616" cy="75325"/>
            </a:xfrm>
            <a:custGeom>
              <a:rect b="b" l="l" r="r" t="t"/>
              <a:pathLst>
                <a:path extrusionOk="0" h="2875" w="4909">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1" name="Google Shape;9991;p72"/>
            <p:cNvSpPr/>
            <p:nvPr/>
          </p:nvSpPr>
          <p:spPr>
            <a:xfrm>
              <a:off x="5540710" y="2480102"/>
              <a:ext cx="103228" cy="101342"/>
            </a:xfrm>
            <a:custGeom>
              <a:rect b="b" l="l" r="r" t="t"/>
              <a:pathLst>
                <a:path extrusionOk="0" h="3868" w="394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2" name="Google Shape;9992;p72"/>
            <p:cNvSpPr/>
            <p:nvPr/>
          </p:nvSpPr>
          <p:spPr>
            <a:xfrm>
              <a:off x="5619310" y="2557890"/>
              <a:ext cx="26750" cy="23213"/>
            </a:xfrm>
            <a:custGeom>
              <a:rect b="b" l="l" r="r" t="t"/>
              <a:pathLst>
                <a:path extrusionOk="0" h="886" w="1021">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3" name="Google Shape;9993;p72"/>
            <p:cNvSpPr/>
            <p:nvPr/>
          </p:nvSpPr>
          <p:spPr>
            <a:xfrm>
              <a:off x="5575608" y="2456181"/>
              <a:ext cx="91202" cy="91176"/>
            </a:xfrm>
            <a:custGeom>
              <a:rect b="b" l="l" r="r" t="t"/>
              <a:pathLst>
                <a:path extrusionOk="0" h="3480" w="3481">
                  <a:moveTo>
                    <a:pt x="1745" y="0"/>
                  </a:moveTo>
                  <a:lnTo>
                    <a:pt x="1" y="1745"/>
                  </a:lnTo>
                  <a:lnTo>
                    <a:pt x="1745" y="3480"/>
                  </a:lnTo>
                  <a:lnTo>
                    <a:pt x="3480" y="1745"/>
                  </a:lnTo>
                  <a:lnTo>
                    <a:pt x="1745" y="0"/>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4" name="Google Shape;9994;p72"/>
            <p:cNvSpPr/>
            <p:nvPr/>
          </p:nvSpPr>
          <p:spPr>
            <a:xfrm>
              <a:off x="5575608" y="2456181"/>
              <a:ext cx="91438" cy="91176"/>
            </a:xfrm>
            <a:custGeom>
              <a:rect b="b" l="l" r="r" t="t"/>
              <a:pathLst>
                <a:path extrusionOk="0" h="3480" w="349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5" name="Google Shape;9995;p72"/>
            <p:cNvSpPr/>
            <p:nvPr/>
          </p:nvSpPr>
          <p:spPr>
            <a:xfrm>
              <a:off x="5523680" y="2521865"/>
              <a:ext cx="29868" cy="27012"/>
            </a:xfrm>
            <a:custGeom>
              <a:rect b="b" l="l" r="r" t="t"/>
              <a:pathLst>
                <a:path extrusionOk="0" h="1031" w="114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6" name="Google Shape;9996;p72"/>
            <p:cNvSpPr/>
            <p:nvPr/>
          </p:nvSpPr>
          <p:spPr>
            <a:xfrm>
              <a:off x="5505366" y="2541358"/>
              <a:ext cx="29344" cy="26593"/>
            </a:xfrm>
            <a:custGeom>
              <a:rect b="b" l="l" r="r" t="t"/>
              <a:pathLst>
                <a:path extrusionOk="0" h="1015" w="112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7" name="Google Shape;9997;p72"/>
            <p:cNvSpPr/>
            <p:nvPr/>
          </p:nvSpPr>
          <p:spPr>
            <a:xfrm>
              <a:off x="5486266" y="2560222"/>
              <a:ext cx="43675" cy="40898"/>
            </a:xfrm>
            <a:custGeom>
              <a:rect b="b" l="l" r="r" t="t"/>
              <a:pathLst>
                <a:path extrusionOk="0" h="1561" w="1667">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8" name="Google Shape;9998;p72"/>
            <p:cNvSpPr/>
            <p:nvPr/>
          </p:nvSpPr>
          <p:spPr>
            <a:xfrm>
              <a:off x="5467376" y="2579295"/>
              <a:ext cx="29161" cy="26593"/>
            </a:xfrm>
            <a:custGeom>
              <a:rect b="b" l="l" r="r" t="t"/>
              <a:pathLst>
                <a:path extrusionOk="0" h="1015" w="1113">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99" name="Google Shape;9999;p72"/>
            <p:cNvSpPr/>
            <p:nvPr/>
          </p:nvSpPr>
          <p:spPr>
            <a:xfrm>
              <a:off x="5448381" y="2598264"/>
              <a:ext cx="29318" cy="26698"/>
            </a:xfrm>
            <a:custGeom>
              <a:rect b="b" l="l" r="r" t="t"/>
              <a:pathLst>
                <a:path extrusionOk="0" h="1019" w="1119">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0" name="Google Shape;10000;p72"/>
            <p:cNvSpPr/>
            <p:nvPr/>
          </p:nvSpPr>
          <p:spPr>
            <a:xfrm>
              <a:off x="5429491" y="2617364"/>
              <a:ext cx="43440" cy="40741"/>
            </a:xfrm>
            <a:custGeom>
              <a:rect b="b" l="l" r="r" t="t"/>
              <a:pathLst>
                <a:path extrusionOk="0" h="1555" w="1658">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01" name="Google Shape;10001;p72"/>
          <p:cNvGrpSpPr/>
          <p:nvPr/>
        </p:nvGrpSpPr>
        <p:grpSpPr>
          <a:xfrm>
            <a:off x="4875937" y="2468731"/>
            <a:ext cx="407122" cy="315448"/>
            <a:chOff x="4875937" y="2468731"/>
            <a:chExt cx="407122" cy="315448"/>
          </a:xfrm>
        </p:grpSpPr>
        <p:sp>
          <p:nvSpPr>
            <p:cNvPr id="10002" name="Google Shape;10002;p72"/>
            <p:cNvSpPr/>
            <p:nvPr/>
          </p:nvSpPr>
          <p:spPr>
            <a:xfrm>
              <a:off x="4876199" y="2482801"/>
              <a:ext cx="223041" cy="247380"/>
            </a:xfrm>
            <a:custGeom>
              <a:rect b="b" l="l" r="r" t="t"/>
              <a:pathLst>
                <a:path extrusionOk="0" h="9442" w="8513">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3" name="Google Shape;10003;p72"/>
            <p:cNvSpPr/>
            <p:nvPr/>
          </p:nvSpPr>
          <p:spPr>
            <a:xfrm>
              <a:off x="5044456" y="2482801"/>
              <a:ext cx="54784" cy="247642"/>
            </a:xfrm>
            <a:custGeom>
              <a:rect b="b" l="l" r="r" t="t"/>
              <a:pathLst>
                <a:path extrusionOk="0" h="9452" w="2091">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4" name="Google Shape;10004;p72"/>
            <p:cNvSpPr/>
            <p:nvPr/>
          </p:nvSpPr>
          <p:spPr>
            <a:xfrm>
              <a:off x="5099214" y="2530249"/>
              <a:ext cx="183845" cy="200194"/>
            </a:xfrm>
            <a:custGeom>
              <a:rect b="b" l="l" r="r" t="t"/>
              <a:pathLst>
                <a:path extrusionOk="0" h="7641" w="7017">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5" name="Google Shape;10005;p72"/>
            <p:cNvSpPr/>
            <p:nvPr/>
          </p:nvSpPr>
          <p:spPr>
            <a:xfrm>
              <a:off x="5169770" y="2530249"/>
              <a:ext cx="113289" cy="200194"/>
            </a:xfrm>
            <a:custGeom>
              <a:rect b="b" l="l" r="r" t="t"/>
              <a:pathLst>
                <a:path extrusionOk="0" h="7641" w="4324">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6" name="Google Shape;10006;p72"/>
            <p:cNvSpPr/>
            <p:nvPr/>
          </p:nvSpPr>
          <p:spPr>
            <a:xfrm>
              <a:off x="5141396" y="2560405"/>
              <a:ext cx="75115" cy="69849"/>
            </a:xfrm>
            <a:custGeom>
              <a:rect b="b" l="l" r="r" t="t"/>
              <a:pathLst>
                <a:path extrusionOk="0" h="2666" w="2867">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7" name="Google Shape;10007;p72"/>
            <p:cNvSpPr/>
            <p:nvPr/>
          </p:nvSpPr>
          <p:spPr>
            <a:xfrm>
              <a:off x="5128846" y="2512669"/>
              <a:ext cx="62042" cy="17606"/>
            </a:xfrm>
            <a:custGeom>
              <a:rect b="b" l="l" r="r" t="t"/>
              <a:pathLst>
                <a:path extrusionOk="0" h="672" w="2368">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8" name="Google Shape;10008;p72"/>
            <p:cNvSpPr/>
            <p:nvPr/>
          </p:nvSpPr>
          <p:spPr>
            <a:xfrm>
              <a:off x="5135867" y="2468731"/>
              <a:ext cx="47998" cy="43728"/>
            </a:xfrm>
            <a:custGeom>
              <a:rect b="b" l="l" r="r" t="t"/>
              <a:pathLst>
                <a:path extrusionOk="0" h="1669" w="1832">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09" name="Google Shape;10009;p72"/>
            <p:cNvSpPr/>
            <p:nvPr/>
          </p:nvSpPr>
          <p:spPr>
            <a:xfrm>
              <a:off x="5150697" y="2468731"/>
              <a:ext cx="33405" cy="43728"/>
            </a:xfrm>
            <a:custGeom>
              <a:rect b="b" l="l" r="r" t="t"/>
              <a:pathLst>
                <a:path extrusionOk="0" h="1669" w="1275">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0" name="Google Shape;10010;p72"/>
            <p:cNvSpPr/>
            <p:nvPr/>
          </p:nvSpPr>
          <p:spPr>
            <a:xfrm>
              <a:off x="4924905" y="2690488"/>
              <a:ext cx="109778" cy="93691"/>
            </a:xfrm>
            <a:custGeom>
              <a:rect b="b" l="l" r="r" t="t"/>
              <a:pathLst>
                <a:path extrusionOk="0" h="3576" w="419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1" name="Google Shape;10011;p72"/>
            <p:cNvSpPr/>
            <p:nvPr/>
          </p:nvSpPr>
          <p:spPr>
            <a:xfrm>
              <a:off x="4949533" y="2697772"/>
              <a:ext cx="93691" cy="86303"/>
            </a:xfrm>
            <a:custGeom>
              <a:rect b="b" l="l" r="r" t="t"/>
              <a:pathLst>
                <a:path extrusionOk="0" h="3294" w="3576">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2" name="Google Shape;10012;p72"/>
            <p:cNvSpPr/>
            <p:nvPr/>
          </p:nvSpPr>
          <p:spPr>
            <a:xfrm>
              <a:off x="4961087" y="2717605"/>
              <a:ext cx="46479" cy="39824"/>
            </a:xfrm>
            <a:custGeom>
              <a:rect b="b" l="l" r="r" t="t"/>
              <a:pathLst>
                <a:path extrusionOk="0" h="1520" w="1774">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3" name="Google Shape;10013;p72"/>
            <p:cNvSpPr/>
            <p:nvPr/>
          </p:nvSpPr>
          <p:spPr>
            <a:xfrm>
              <a:off x="5121300" y="2690488"/>
              <a:ext cx="109516" cy="93691"/>
            </a:xfrm>
            <a:custGeom>
              <a:rect b="b" l="l" r="r" t="t"/>
              <a:pathLst>
                <a:path extrusionOk="0" h="3576" w="418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4" name="Google Shape;10014;p72"/>
            <p:cNvSpPr/>
            <p:nvPr/>
          </p:nvSpPr>
          <p:spPr>
            <a:xfrm>
              <a:off x="5144409" y="2697772"/>
              <a:ext cx="93691" cy="86303"/>
            </a:xfrm>
            <a:custGeom>
              <a:rect b="b" l="l" r="r" t="t"/>
              <a:pathLst>
                <a:path extrusionOk="0" h="3294" w="3576">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5" name="Google Shape;10015;p72"/>
            <p:cNvSpPr/>
            <p:nvPr/>
          </p:nvSpPr>
          <p:spPr>
            <a:xfrm>
              <a:off x="5157220" y="2717605"/>
              <a:ext cx="46741" cy="39824"/>
            </a:xfrm>
            <a:custGeom>
              <a:rect b="b" l="l" r="r" t="t"/>
              <a:pathLst>
                <a:path extrusionOk="0" h="1520" w="1784">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6" name="Google Shape;10016;p72"/>
            <p:cNvSpPr/>
            <p:nvPr/>
          </p:nvSpPr>
          <p:spPr>
            <a:xfrm>
              <a:off x="4936223" y="2525245"/>
              <a:ext cx="102730" cy="102494"/>
            </a:xfrm>
            <a:custGeom>
              <a:rect b="b" l="l" r="r" t="t"/>
              <a:pathLst>
                <a:path extrusionOk="0" h="3912" w="3921">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7" name="Google Shape;10017;p72"/>
            <p:cNvSpPr/>
            <p:nvPr/>
          </p:nvSpPr>
          <p:spPr>
            <a:xfrm>
              <a:off x="5098952" y="2670890"/>
              <a:ext cx="183872" cy="59815"/>
            </a:xfrm>
            <a:custGeom>
              <a:rect b="b" l="l" r="r" t="t"/>
              <a:pathLst>
                <a:path extrusionOk="0" h="2283" w="7018">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8" name="Google Shape;10018;p72"/>
            <p:cNvSpPr/>
            <p:nvPr/>
          </p:nvSpPr>
          <p:spPr>
            <a:xfrm>
              <a:off x="5233069" y="2670890"/>
              <a:ext cx="49990" cy="59553"/>
            </a:xfrm>
            <a:custGeom>
              <a:rect b="b" l="l" r="r" t="t"/>
              <a:pathLst>
                <a:path extrusionOk="0" h="2273" w="1908">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19" name="Google Shape;10019;p72"/>
            <p:cNvSpPr/>
            <p:nvPr/>
          </p:nvSpPr>
          <p:spPr>
            <a:xfrm>
              <a:off x="4875937" y="2670655"/>
              <a:ext cx="223303" cy="59788"/>
            </a:xfrm>
            <a:custGeom>
              <a:rect b="b" l="l" r="r" t="t"/>
              <a:pathLst>
                <a:path extrusionOk="0" h="2282" w="8523">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0" name="Google Shape;10020;p72"/>
            <p:cNvSpPr/>
            <p:nvPr/>
          </p:nvSpPr>
          <p:spPr>
            <a:xfrm>
              <a:off x="5063529" y="2670890"/>
              <a:ext cx="35711" cy="59815"/>
            </a:xfrm>
            <a:custGeom>
              <a:rect b="b" l="l" r="r" t="t"/>
              <a:pathLst>
                <a:path extrusionOk="0" h="2283" w="1363">
                  <a:moveTo>
                    <a:pt x="1" y="1"/>
                  </a:moveTo>
                  <a:lnTo>
                    <a:pt x="1" y="2282"/>
                  </a:lnTo>
                  <a:lnTo>
                    <a:pt x="1362" y="2282"/>
                  </a:lnTo>
                  <a:lnTo>
                    <a:pt x="1362"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21" name="Google Shape;10021;p72"/>
          <p:cNvGrpSpPr/>
          <p:nvPr/>
        </p:nvGrpSpPr>
        <p:grpSpPr>
          <a:xfrm>
            <a:off x="4893282" y="3804774"/>
            <a:ext cx="242114" cy="362163"/>
            <a:chOff x="4893282" y="3804774"/>
            <a:chExt cx="242114" cy="362163"/>
          </a:xfrm>
        </p:grpSpPr>
        <p:sp>
          <p:nvSpPr>
            <p:cNvPr id="10022" name="Google Shape;10022;p72"/>
            <p:cNvSpPr/>
            <p:nvPr/>
          </p:nvSpPr>
          <p:spPr>
            <a:xfrm>
              <a:off x="4893517" y="3804774"/>
              <a:ext cx="241878" cy="361927"/>
            </a:xfrm>
            <a:custGeom>
              <a:rect b="b" l="l" r="r" t="t"/>
              <a:pathLst>
                <a:path extrusionOk="0" h="13814" w="9232">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3" name="Google Shape;10023;p72"/>
            <p:cNvSpPr/>
            <p:nvPr/>
          </p:nvSpPr>
          <p:spPr>
            <a:xfrm>
              <a:off x="4893282" y="3804774"/>
              <a:ext cx="242114" cy="362163"/>
            </a:xfrm>
            <a:custGeom>
              <a:rect b="b" l="l" r="r" t="t"/>
              <a:pathLst>
                <a:path extrusionOk="0" h="13823" w="9241">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4" name="Google Shape;10024;p72"/>
            <p:cNvSpPr/>
            <p:nvPr/>
          </p:nvSpPr>
          <p:spPr>
            <a:xfrm>
              <a:off x="4917124" y="3834668"/>
              <a:ext cx="83159" cy="71264"/>
            </a:xfrm>
            <a:custGeom>
              <a:rect b="b" l="l" r="r" t="t"/>
              <a:pathLst>
                <a:path extrusionOk="0" h="2720" w="3174">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5" name="Google Shape;10025;p72"/>
            <p:cNvSpPr/>
            <p:nvPr/>
          </p:nvSpPr>
          <p:spPr>
            <a:xfrm>
              <a:off x="4957812" y="3834668"/>
              <a:ext cx="42470" cy="71343"/>
            </a:xfrm>
            <a:custGeom>
              <a:rect b="b" l="l" r="r" t="t"/>
              <a:pathLst>
                <a:path extrusionOk="0" h="2723" w="1621">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6" name="Google Shape;10026;p72"/>
            <p:cNvSpPr/>
            <p:nvPr/>
          </p:nvSpPr>
          <p:spPr>
            <a:xfrm>
              <a:off x="4935961" y="3841454"/>
              <a:ext cx="57535" cy="57535"/>
            </a:xfrm>
            <a:custGeom>
              <a:rect b="b" l="l" r="r" t="t"/>
              <a:pathLst>
                <a:path extrusionOk="0" h="2196" w="2196">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7" name="Google Shape;10027;p72"/>
            <p:cNvSpPr/>
            <p:nvPr/>
          </p:nvSpPr>
          <p:spPr>
            <a:xfrm>
              <a:off x="4979401" y="3841690"/>
              <a:ext cx="14358" cy="16611"/>
            </a:xfrm>
            <a:custGeom>
              <a:rect b="b" l="l" r="r" t="t"/>
              <a:pathLst>
                <a:path extrusionOk="0" h="634" w="548">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8" name="Google Shape;10028;p72"/>
            <p:cNvSpPr/>
            <p:nvPr/>
          </p:nvSpPr>
          <p:spPr>
            <a:xfrm>
              <a:off x="5016317" y="3834668"/>
              <a:ext cx="83421" cy="71264"/>
            </a:xfrm>
            <a:custGeom>
              <a:rect b="b" l="l" r="r" t="t"/>
              <a:pathLst>
                <a:path extrusionOk="0" h="2720" w="3184">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29" name="Google Shape;10029;p72"/>
            <p:cNvSpPr/>
            <p:nvPr/>
          </p:nvSpPr>
          <p:spPr>
            <a:xfrm>
              <a:off x="5057267" y="3834668"/>
              <a:ext cx="42470" cy="71343"/>
            </a:xfrm>
            <a:custGeom>
              <a:rect b="b" l="l" r="r" t="t"/>
              <a:pathLst>
                <a:path extrusionOk="0" h="2723" w="1621">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0" name="Google Shape;10030;p72"/>
            <p:cNvSpPr/>
            <p:nvPr/>
          </p:nvSpPr>
          <p:spPr>
            <a:xfrm>
              <a:off x="5035155" y="3841454"/>
              <a:ext cx="57535" cy="57535"/>
            </a:xfrm>
            <a:custGeom>
              <a:rect b="b" l="l" r="r" t="t"/>
              <a:pathLst>
                <a:path extrusionOk="0" h="2196" w="2196">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1" name="Google Shape;10031;p72"/>
            <p:cNvSpPr/>
            <p:nvPr/>
          </p:nvSpPr>
          <p:spPr>
            <a:xfrm>
              <a:off x="5078620" y="3841690"/>
              <a:ext cx="14593" cy="16611"/>
            </a:xfrm>
            <a:custGeom>
              <a:rect b="b" l="l" r="r" t="t"/>
              <a:pathLst>
                <a:path extrusionOk="0" h="634" w="557">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2" name="Google Shape;10032;p72"/>
            <p:cNvSpPr/>
            <p:nvPr/>
          </p:nvSpPr>
          <p:spPr>
            <a:xfrm>
              <a:off x="4917124" y="3947669"/>
              <a:ext cx="83159" cy="71264"/>
            </a:xfrm>
            <a:custGeom>
              <a:rect b="b" l="l" r="r" t="t"/>
              <a:pathLst>
                <a:path extrusionOk="0" h="2720" w="3174">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3" name="Google Shape;10033;p72"/>
            <p:cNvSpPr/>
            <p:nvPr/>
          </p:nvSpPr>
          <p:spPr>
            <a:xfrm>
              <a:off x="4957812" y="3947433"/>
              <a:ext cx="42470" cy="71578"/>
            </a:xfrm>
            <a:custGeom>
              <a:rect b="b" l="l" r="r" t="t"/>
              <a:pathLst>
                <a:path extrusionOk="0" h="2732" w="1621">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4" name="Google Shape;10034;p72"/>
            <p:cNvSpPr/>
            <p:nvPr/>
          </p:nvSpPr>
          <p:spPr>
            <a:xfrm>
              <a:off x="4935961" y="3954455"/>
              <a:ext cx="57535" cy="57535"/>
            </a:xfrm>
            <a:custGeom>
              <a:rect b="b" l="l" r="r" t="t"/>
              <a:pathLst>
                <a:path extrusionOk="0" h="2196" w="2196">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5" name="Google Shape;10035;p72"/>
            <p:cNvSpPr/>
            <p:nvPr/>
          </p:nvSpPr>
          <p:spPr>
            <a:xfrm>
              <a:off x="4979401" y="3954717"/>
              <a:ext cx="14358" cy="16585"/>
            </a:xfrm>
            <a:custGeom>
              <a:rect b="b" l="l" r="r" t="t"/>
              <a:pathLst>
                <a:path extrusionOk="0" h="633" w="548">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6" name="Google Shape;10036;p72"/>
            <p:cNvSpPr/>
            <p:nvPr/>
          </p:nvSpPr>
          <p:spPr>
            <a:xfrm>
              <a:off x="5016317" y="3947669"/>
              <a:ext cx="83421" cy="71264"/>
            </a:xfrm>
            <a:custGeom>
              <a:rect b="b" l="l" r="r" t="t"/>
              <a:pathLst>
                <a:path extrusionOk="0" h="2720" w="3184">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7" name="Google Shape;10037;p72"/>
            <p:cNvSpPr/>
            <p:nvPr/>
          </p:nvSpPr>
          <p:spPr>
            <a:xfrm>
              <a:off x="5057267" y="3947433"/>
              <a:ext cx="42470" cy="71578"/>
            </a:xfrm>
            <a:custGeom>
              <a:rect b="b" l="l" r="r" t="t"/>
              <a:pathLst>
                <a:path extrusionOk="0" h="2732" w="1621">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8" name="Google Shape;10038;p72"/>
            <p:cNvSpPr/>
            <p:nvPr/>
          </p:nvSpPr>
          <p:spPr>
            <a:xfrm>
              <a:off x="5035155" y="3954455"/>
              <a:ext cx="57535" cy="57535"/>
            </a:xfrm>
            <a:custGeom>
              <a:rect b="b" l="l" r="r" t="t"/>
              <a:pathLst>
                <a:path extrusionOk="0" h="2196" w="2196">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39" name="Google Shape;10039;p72"/>
            <p:cNvSpPr/>
            <p:nvPr/>
          </p:nvSpPr>
          <p:spPr>
            <a:xfrm>
              <a:off x="5078620" y="3954717"/>
              <a:ext cx="14593" cy="16585"/>
            </a:xfrm>
            <a:custGeom>
              <a:rect b="b" l="l" r="r" t="t"/>
              <a:pathLst>
                <a:path extrusionOk="0" h="633" w="557">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0" name="Google Shape;10040;p72"/>
            <p:cNvSpPr/>
            <p:nvPr/>
          </p:nvSpPr>
          <p:spPr>
            <a:xfrm>
              <a:off x="4917124" y="4060434"/>
              <a:ext cx="83159" cy="71264"/>
            </a:xfrm>
            <a:custGeom>
              <a:rect b="b" l="l" r="r" t="t"/>
              <a:pathLst>
                <a:path extrusionOk="0" h="2720" w="3174">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1" name="Google Shape;10041;p72"/>
            <p:cNvSpPr/>
            <p:nvPr/>
          </p:nvSpPr>
          <p:spPr>
            <a:xfrm>
              <a:off x="4957812" y="4060434"/>
              <a:ext cx="42470" cy="71343"/>
            </a:xfrm>
            <a:custGeom>
              <a:rect b="b" l="l" r="r" t="t"/>
              <a:pathLst>
                <a:path extrusionOk="0" h="2723" w="1621">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2" name="Google Shape;10042;p72"/>
            <p:cNvSpPr/>
            <p:nvPr/>
          </p:nvSpPr>
          <p:spPr>
            <a:xfrm>
              <a:off x="4935961" y="4067219"/>
              <a:ext cx="57535" cy="57535"/>
            </a:xfrm>
            <a:custGeom>
              <a:rect b="b" l="l" r="r" t="t"/>
              <a:pathLst>
                <a:path extrusionOk="0" h="2196" w="2196">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3" name="Google Shape;10043;p72"/>
            <p:cNvSpPr/>
            <p:nvPr/>
          </p:nvSpPr>
          <p:spPr>
            <a:xfrm>
              <a:off x="4979401" y="4067455"/>
              <a:ext cx="14358" cy="16611"/>
            </a:xfrm>
            <a:custGeom>
              <a:rect b="b" l="l" r="r" t="t"/>
              <a:pathLst>
                <a:path extrusionOk="0" h="634" w="548">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4" name="Google Shape;10044;p72"/>
            <p:cNvSpPr/>
            <p:nvPr/>
          </p:nvSpPr>
          <p:spPr>
            <a:xfrm>
              <a:off x="5016317" y="4060434"/>
              <a:ext cx="83421" cy="71264"/>
            </a:xfrm>
            <a:custGeom>
              <a:rect b="b" l="l" r="r" t="t"/>
              <a:pathLst>
                <a:path extrusionOk="0" h="2720" w="3184">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5" name="Google Shape;10045;p72"/>
            <p:cNvSpPr/>
            <p:nvPr/>
          </p:nvSpPr>
          <p:spPr>
            <a:xfrm>
              <a:off x="5057267" y="4060434"/>
              <a:ext cx="42470" cy="71343"/>
            </a:xfrm>
            <a:custGeom>
              <a:rect b="b" l="l" r="r" t="t"/>
              <a:pathLst>
                <a:path extrusionOk="0" h="2723" w="1621">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6" name="Google Shape;10046;p72"/>
            <p:cNvSpPr/>
            <p:nvPr/>
          </p:nvSpPr>
          <p:spPr>
            <a:xfrm>
              <a:off x="5035155" y="4067219"/>
              <a:ext cx="57535" cy="57535"/>
            </a:xfrm>
            <a:custGeom>
              <a:rect b="b" l="l" r="r" t="t"/>
              <a:pathLst>
                <a:path extrusionOk="0" h="2196" w="2196">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47" name="Google Shape;10047;p72"/>
            <p:cNvSpPr/>
            <p:nvPr/>
          </p:nvSpPr>
          <p:spPr>
            <a:xfrm>
              <a:off x="5078620" y="4067455"/>
              <a:ext cx="14593" cy="16611"/>
            </a:xfrm>
            <a:custGeom>
              <a:rect b="b" l="l" r="r" t="t"/>
              <a:pathLst>
                <a:path extrusionOk="0" h="634" w="557">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48" name="Google Shape;10048;p72"/>
          <p:cNvGrpSpPr/>
          <p:nvPr/>
        </p:nvGrpSpPr>
        <p:grpSpPr>
          <a:xfrm>
            <a:off x="6248162" y="3804774"/>
            <a:ext cx="231058" cy="362425"/>
            <a:chOff x="6248162" y="3804774"/>
            <a:chExt cx="231058" cy="362425"/>
          </a:xfrm>
        </p:grpSpPr>
        <p:sp>
          <p:nvSpPr>
            <p:cNvPr id="10049" name="Google Shape;10049;p72"/>
            <p:cNvSpPr/>
            <p:nvPr/>
          </p:nvSpPr>
          <p:spPr>
            <a:xfrm>
              <a:off x="6248162" y="3845646"/>
              <a:ext cx="231058" cy="321553"/>
            </a:xfrm>
            <a:custGeom>
              <a:rect b="b" l="l" r="r" t="t"/>
              <a:pathLst>
                <a:path extrusionOk="0" h="12273" w="8819">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0" name="Google Shape;10050;p72"/>
            <p:cNvSpPr/>
            <p:nvPr/>
          </p:nvSpPr>
          <p:spPr>
            <a:xfrm>
              <a:off x="6316963" y="3845463"/>
              <a:ext cx="162257" cy="256157"/>
            </a:xfrm>
            <a:custGeom>
              <a:rect b="b" l="l" r="r" t="t"/>
              <a:pathLst>
                <a:path extrusionOk="0" h="9777" w="6193">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1" name="Google Shape;10051;p72"/>
            <p:cNvSpPr/>
            <p:nvPr/>
          </p:nvSpPr>
          <p:spPr>
            <a:xfrm>
              <a:off x="6256939" y="3804774"/>
              <a:ext cx="61046" cy="102232"/>
            </a:xfrm>
            <a:custGeom>
              <a:rect b="b" l="l" r="r" t="t"/>
              <a:pathLst>
                <a:path extrusionOk="0" h="3902" w="233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2" name="Google Shape;10052;p72"/>
            <p:cNvSpPr/>
            <p:nvPr/>
          </p:nvSpPr>
          <p:spPr>
            <a:xfrm>
              <a:off x="6288589" y="3870562"/>
              <a:ext cx="29396" cy="36706"/>
            </a:xfrm>
            <a:custGeom>
              <a:rect b="b" l="l" r="r" t="t"/>
              <a:pathLst>
                <a:path extrusionOk="0" h="1401" w="1122">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53" name="Google Shape;10053;p72"/>
          <p:cNvGrpSpPr/>
          <p:nvPr/>
        </p:nvGrpSpPr>
        <p:grpSpPr>
          <a:xfrm>
            <a:off x="5346568" y="3804774"/>
            <a:ext cx="233337" cy="362163"/>
            <a:chOff x="5346568" y="3804774"/>
            <a:chExt cx="233337" cy="362163"/>
          </a:xfrm>
        </p:grpSpPr>
        <p:sp>
          <p:nvSpPr>
            <p:cNvPr id="10054" name="Google Shape;10054;p72"/>
            <p:cNvSpPr/>
            <p:nvPr/>
          </p:nvSpPr>
          <p:spPr>
            <a:xfrm>
              <a:off x="5346568" y="3804774"/>
              <a:ext cx="233337" cy="264463"/>
            </a:xfrm>
            <a:custGeom>
              <a:rect b="b" l="l" r="r" t="t"/>
              <a:pathLst>
                <a:path extrusionOk="0" h="10094" w="8906">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5" name="Google Shape;10055;p72"/>
            <p:cNvSpPr/>
            <p:nvPr/>
          </p:nvSpPr>
          <p:spPr>
            <a:xfrm>
              <a:off x="5494231" y="3804774"/>
              <a:ext cx="85674" cy="264463"/>
            </a:xfrm>
            <a:custGeom>
              <a:rect b="b" l="l" r="r" t="t"/>
              <a:pathLst>
                <a:path extrusionOk="0" h="10094" w="327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6" name="Google Shape;10056;p72"/>
            <p:cNvSpPr/>
            <p:nvPr/>
          </p:nvSpPr>
          <p:spPr>
            <a:xfrm>
              <a:off x="5398811" y="3829900"/>
              <a:ext cx="129114" cy="110014"/>
            </a:xfrm>
            <a:custGeom>
              <a:rect b="b" l="l" r="r" t="t"/>
              <a:pathLst>
                <a:path extrusionOk="0" h="4199" w="4928">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7" name="Google Shape;10057;p72"/>
            <p:cNvSpPr/>
            <p:nvPr/>
          </p:nvSpPr>
          <p:spPr>
            <a:xfrm>
              <a:off x="5398811" y="3840930"/>
              <a:ext cx="129114" cy="98984"/>
            </a:xfrm>
            <a:custGeom>
              <a:rect b="b" l="l" r="r" t="t"/>
              <a:pathLst>
                <a:path extrusionOk="0" h="3778" w="4928">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8" name="Google Shape;10058;p72"/>
            <p:cNvSpPr/>
            <p:nvPr/>
          </p:nvSpPr>
          <p:spPr>
            <a:xfrm>
              <a:off x="5438477" y="4034076"/>
              <a:ext cx="50016" cy="132860"/>
            </a:xfrm>
            <a:custGeom>
              <a:rect b="b" l="l" r="r" t="t"/>
              <a:pathLst>
                <a:path extrusionOk="0" h="5071" w="1909">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59" name="Google Shape;10059;p72"/>
            <p:cNvSpPr/>
            <p:nvPr/>
          </p:nvSpPr>
          <p:spPr>
            <a:xfrm>
              <a:off x="5471647" y="4034076"/>
              <a:ext cx="16847" cy="132860"/>
            </a:xfrm>
            <a:custGeom>
              <a:rect b="b" l="l" r="r" t="t"/>
              <a:pathLst>
                <a:path extrusionOk="0" h="5071" w="643">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0" name="Google Shape;10060;p72"/>
            <p:cNvSpPr/>
            <p:nvPr/>
          </p:nvSpPr>
          <p:spPr>
            <a:xfrm>
              <a:off x="5369938" y="3977799"/>
              <a:ext cx="35920" cy="27667"/>
            </a:xfrm>
            <a:custGeom>
              <a:rect b="b" l="l" r="r" t="t"/>
              <a:pathLst>
                <a:path extrusionOk="0" h="1056" w="1371">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1" name="Google Shape;10061;p72"/>
            <p:cNvSpPr/>
            <p:nvPr/>
          </p:nvSpPr>
          <p:spPr>
            <a:xfrm>
              <a:off x="5370174" y="3985344"/>
              <a:ext cx="36208" cy="20122"/>
            </a:xfrm>
            <a:custGeom>
              <a:rect b="b" l="l" r="r" t="t"/>
              <a:pathLst>
                <a:path extrusionOk="0" h="768" w="1382">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2" name="Google Shape;10062;p72"/>
            <p:cNvSpPr/>
            <p:nvPr/>
          </p:nvSpPr>
          <p:spPr>
            <a:xfrm>
              <a:off x="5438477" y="3977799"/>
              <a:ext cx="49754" cy="27667"/>
            </a:xfrm>
            <a:custGeom>
              <a:rect b="b" l="l" r="r" t="t"/>
              <a:pathLst>
                <a:path extrusionOk="0" h="1056" w="1899">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3" name="Google Shape;10063;p72"/>
            <p:cNvSpPr/>
            <p:nvPr/>
          </p:nvSpPr>
          <p:spPr>
            <a:xfrm>
              <a:off x="5438739" y="3985344"/>
              <a:ext cx="50016" cy="20122"/>
            </a:xfrm>
            <a:custGeom>
              <a:rect b="b" l="l" r="r" t="t"/>
              <a:pathLst>
                <a:path extrusionOk="0" h="768" w="1909">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4" name="Google Shape;10064;p72"/>
            <p:cNvSpPr/>
            <p:nvPr/>
          </p:nvSpPr>
          <p:spPr>
            <a:xfrm>
              <a:off x="5520850" y="3977799"/>
              <a:ext cx="35946" cy="27667"/>
            </a:xfrm>
            <a:custGeom>
              <a:rect b="b" l="l" r="r" t="t"/>
              <a:pathLst>
                <a:path extrusionOk="0" h="1056" w="1372">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5" name="Google Shape;10065;p72"/>
            <p:cNvSpPr/>
            <p:nvPr/>
          </p:nvSpPr>
          <p:spPr>
            <a:xfrm>
              <a:off x="5520850" y="3985842"/>
              <a:ext cx="36208" cy="19624"/>
            </a:xfrm>
            <a:custGeom>
              <a:rect b="b" l="l" r="r" t="t"/>
              <a:pathLst>
                <a:path extrusionOk="0" h="749" w="1382">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6" name="Google Shape;10066;p72"/>
            <p:cNvSpPr/>
            <p:nvPr/>
          </p:nvSpPr>
          <p:spPr>
            <a:xfrm>
              <a:off x="5438477" y="4113410"/>
              <a:ext cx="49754" cy="53527"/>
            </a:xfrm>
            <a:custGeom>
              <a:rect b="b" l="l" r="r" t="t"/>
              <a:pathLst>
                <a:path extrusionOk="0" h="2043" w="1899">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7" name="Google Shape;10067;p72"/>
            <p:cNvSpPr/>
            <p:nvPr/>
          </p:nvSpPr>
          <p:spPr>
            <a:xfrm>
              <a:off x="5471647" y="4113174"/>
              <a:ext cx="16847" cy="53762"/>
            </a:xfrm>
            <a:custGeom>
              <a:rect b="b" l="l" r="r" t="t"/>
              <a:pathLst>
                <a:path extrusionOk="0" h="2052" w="643">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8" name="Google Shape;10068;p72"/>
            <p:cNvSpPr/>
            <p:nvPr/>
          </p:nvSpPr>
          <p:spPr>
            <a:xfrm>
              <a:off x="5452311" y="4132772"/>
              <a:ext cx="19362" cy="16427"/>
            </a:xfrm>
            <a:custGeom>
              <a:rect b="b" l="l" r="r" t="t"/>
              <a:pathLst>
                <a:path extrusionOk="0" h="627" w="739">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69" name="Google Shape;10069;p72"/>
            <p:cNvSpPr/>
            <p:nvPr/>
          </p:nvSpPr>
          <p:spPr>
            <a:xfrm>
              <a:off x="5419902" y="3867811"/>
              <a:ext cx="30916" cy="51011"/>
            </a:xfrm>
            <a:custGeom>
              <a:rect b="b" l="l" r="r" t="t"/>
              <a:pathLst>
                <a:path extrusionOk="0" h="1947" w="118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0" name="Google Shape;10070;p72"/>
            <p:cNvSpPr/>
            <p:nvPr/>
          </p:nvSpPr>
          <p:spPr>
            <a:xfrm>
              <a:off x="5475917" y="3867811"/>
              <a:ext cx="32671" cy="51011"/>
            </a:xfrm>
            <a:custGeom>
              <a:rect b="b" l="l" r="r" t="t"/>
              <a:pathLst>
                <a:path extrusionOk="0" h="1947" w="1247">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1" name="Google Shape;10071;p72"/>
            <p:cNvSpPr/>
            <p:nvPr/>
          </p:nvSpPr>
          <p:spPr>
            <a:xfrm>
              <a:off x="5456817" y="3905696"/>
              <a:ext cx="16349" cy="18890"/>
            </a:xfrm>
            <a:custGeom>
              <a:rect b="b" l="l" r="r" t="t"/>
              <a:pathLst>
                <a:path extrusionOk="0" h="721" w="624">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2" name="Google Shape;10072;p72"/>
            <p:cNvSpPr/>
            <p:nvPr/>
          </p:nvSpPr>
          <p:spPr>
            <a:xfrm>
              <a:off x="5419142" y="4028548"/>
              <a:ext cx="88425" cy="11056"/>
            </a:xfrm>
            <a:custGeom>
              <a:rect b="b" l="l" r="r" t="t"/>
              <a:pathLst>
                <a:path extrusionOk="0" h="422" w="3375">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73" name="Google Shape;10073;p72"/>
          <p:cNvGrpSpPr/>
          <p:nvPr/>
        </p:nvGrpSpPr>
        <p:grpSpPr>
          <a:xfrm>
            <a:off x="6704985" y="3805141"/>
            <a:ext cx="209967" cy="361639"/>
            <a:chOff x="6704985" y="3805141"/>
            <a:chExt cx="209967" cy="361639"/>
          </a:xfrm>
        </p:grpSpPr>
        <p:sp>
          <p:nvSpPr>
            <p:cNvPr id="10074" name="Google Shape;10074;p72"/>
            <p:cNvSpPr/>
            <p:nvPr/>
          </p:nvSpPr>
          <p:spPr>
            <a:xfrm>
              <a:off x="6704985" y="3965013"/>
              <a:ext cx="209967" cy="201426"/>
            </a:xfrm>
            <a:custGeom>
              <a:rect b="b" l="l" r="r" t="t"/>
              <a:pathLst>
                <a:path extrusionOk="0" h="7688" w="8014">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5" name="Google Shape;10075;p72"/>
            <p:cNvSpPr/>
            <p:nvPr/>
          </p:nvSpPr>
          <p:spPr>
            <a:xfrm>
              <a:off x="6796895" y="3965013"/>
              <a:ext cx="118057" cy="201766"/>
            </a:xfrm>
            <a:custGeom>
              <a:rect b="b" l="l" r="r" t="t"/>
              <a:pathLst>
                <a:path extrusionOk="0" h="7701" w="4506">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6" name="Google Shape;10076;p72"/>
            <p:cNvSpPr/>
            <p:nvPr/>
          </p:nvSpPr>
          <p:spPr>
            <a:xfrm>
              <a:off x="6789847" y="3965013"/>
              <a:ext cx="7074" cy="7808"/>
            </a:xfrm>
            <a:custGeom>
              <a:rect b="b" l="l" r="r" t="t"/>
              <a:pathLst>
                <a:path extrusionOk="0" h="298" w="27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7" name="Google Shape;10077;p72"/>
            <p:cNvSpPr/>
            <p:nvPr/>
          </p:nvSpPr>
          <p:spPr>
            <a:xfrm>
              <a:off x="6744495" y="3965013"/>
              <a:ext cx="132939" cy="201426"/>
            </a:xfrm>
            <a:custGeom>
              <a:rect b="b" l="l" r="r" t="t"/>
              <a:pathLst>
                <a:path extrusionOk="0" h="7688" w="5074">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8" name="Google Shape;10078;p72"/>
            <p:cNvSpPr/>
            <p:nvPr/>
          </p:nvSpPr>
          <p:spPr>
            <a:xfrm>
              <a:off x="6772791" y="3965013"/>
              <a:ext cx="73858" cy="135873"/>
            </a:xfrm>
            <a:custGeom>
              <a:rect b="b" l="l" r="r" t="t"/>
              <a:pathLst>
                <a:path extrusionOk="0" h="5186" w="2819">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79" name="Google Shape;10079;p72"/>
            <p:cNvSpPr/>
            <p:nvPr/>
          </p:nvSpPr>
          <p:spPr>
            <a:xfrm>
              <a:off x="6772791" y="3978323"/>
              <a:ext cx="74094" cy="49492"/>
            </a:xfrm>
            <a:custGeom>
              <a:rect b="b" l="l" r="r" t="t"/>
              <a:pathLst>
                <a:path extrusionOk="0" h="1889" w="2828">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0" name="Google Shape;10080;p72"/>
            <p:cNvSpPr/>
            <p:nvPr/>
          </p:nvSpPr>
          <p:spPr>
            <a:xfrm>
              <a:off x="6727570" y="3805141"/>
              <a:ext cx="162021" cy="136528"/>
            </a:xfrm>
            <a:custGeom>
              <a:rect b="b" l="l" r="r" t="t"/>
              <a:pathLst>
                <a:path extrusionOk="0" h="5211" w="6184">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1" name="Google Shape;10081;p72"/>
            <p:cNvSpPr/>
            <p:nvPr/>
          </p:nvSpPr>
          <p:spPr>
            <a:xfrm>
              <a:off x="6728330" y="3805219"/>
              <a:ext cx="161261" cy="131681"/>
            </a:xfrm>
            <a:custGeom>
              <a:rect b="b" l="l" r="r" t="t"/>
              <a:pathLst>
                <a:path extrusionOk="0" h="5026" w="6155">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2" name="Google Shape;10082;p72"/>
            <p:cNvSpPr/>
            <p:nvPr/>
          </p:nvSpPr>
          <p:spPr>
            <a:xfrm>
              <a:off x="6789847" y="3965013"/>
              <a:ext cx="40217" cy="35999"/>
            </a:xfrm>
            <a:custGeom>
              <a:rect b="b" l="l" r="r" t="t"/>
              <a:pathLst>
                <a:path extrusionOk="0" h="1374" w="1535">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3" name="Google Shape;10083;p72"/>
            <p:cNvSpPr/>
            <p:nvPr/>
          </p:nvSpPr>
          <p:spPr>
            <a:xfrm>
              <a:off x="6789847" y="3969782"/>
              <a:ext cx="40217" cy="19598"/>
            </a:xfrm>
            <a:custGeom>
              <a:rect b="b" l="l" r="r" t="t"/>
              <a:pathLst>
                <a:path extrusionOk="0" h="748" w="1535">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4" name="Google Shape;10084;p72"/>
            <p:cNvSpPr/>
            <p:nvPr/>
          </p:nvSpPr>
          <p:spPr>
            <a:xfrm>
              <a:off x="6760477" y="3866318"/>
              <a:ext cx="99219" cy="113525"/>
            </a:xfrm>
            <a:custGeom>
              <a:rect b="b" l="l" r="r" t="t"/>
              <a:pathLst>
                <a:path extrusionOk="0" h="4333" w="3787">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5" name="Google Shape;10085;p72"/>
            <p:cNvSpPr/>
            <p:nvPr/>
          </p:nvSpPr>
          <p:spPr>
            <a:xfrm>
              <a:off x="6777297" y="3866318"/>
              <a:ext cx="82163" cy="109752"/>
            </a:xfrm>
            <a:custGeom>
              <a:rect b="b" l="l" r="r" t="t"/>
              <a:pathLst>
                <a:path extrusionOk="0" h="4189" w="3136">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86" name="Google Shape;10086;p72"/>
          <p:cNvGrpSpPr/>
          <p:nvPr/>
        </p:nvGrpSpPr>
        <p:grpSpPr>
          <a:xfrm>
            <a:off x="7513884" y="2448269"/>
            <a:ext cx="363184" cy="338792"/>
            <a:chOff x="7513884" y="2448269"/>
            <a:chExt cx="363184" cy="338792"/>
          </a:xfrm>
        </p:grpSpPr>
        <p:sp>
          <p:nvSpPr>
            <p:cNvPr id="10087" name="Google Shape;10087;p72"/>
            <p:cNvSpPr/>
            <p:nvPr/>
          </p:nvSpPr>
          <p:spPr>
            <a:xfrm>
              <a:off x="7666316" y="2448269"/>
              <a:ext cx="210753" cy="206954"/>
            </a:xfrm>
            <a:custGeom>
              <a:rect b="b" l="l" r="r" t="t"/>
              <a:pathLst>
                <a:path extrusionOk="0" h="7899" w="8044">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8" name="Google Shape;10088;p72"/>
            <p:cNvSpPr/>
            <p:nvPr/>
          </p:nvSpPr>
          <p:spPr>
            <a:xfrm>
              <a:off x="7691442" y="2471482"/>
              <a:ext cx="185627" cy="183741"/>
            </a:xfrm>
            <a:custGeom>
              <a:rect b="b" l="l" r="r" t="t"/>
              <a:pathLst>
                <a:path extrusionOk="0" h="7013" w="7085">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89" name="Google Shape;10089;p72"/>
            <p:cNvSpPr/>
            <p:nvPr/>
          </p:nvSpPr>
          <p:spPr>
            <a:xfrm>
              <a:off x="7755972" y="2483298"/>
              <a:ext cx="84416" cy="84154"/>
            </a:xfrm>
            <a:custGeom>
              <a:rect b="b" l="l" r="r" t="t"/>
              <a:pathLst>
                <a:path extrusionOk="0" h="3212" w="3222">
                  <a:moveTo>
                    <a:pt x="624" y="0"/>
                  </a:moveTo>
                  <a:lnTo>
                    <a:pt x="1" y="614"/>
                  </a:lnTo>
                  <a:lnTo>
                    <a:pt x="2599" y="3212"/>
                  </a:lnTo>
                  <a:lnTo>
                    <a:pt x="3222" y="2589"/>
                  </a:lnTo>
                  <a:lnTo>
                    <a:pt x="624"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0" name="Google Shape;10090;p72"/>
            <p:cNvSpPr/>
            <p:nvPr/>
          </p:nvSpPr>
          <p:spPr>
            <a:xfrm>
              <a:off x="7800931" y="2528258"/>
              <a:ext cx="39457" cy="39195"/>
            </a:xfrm>
            <a:custGeom>
              <a:rect b="b" l="l" r="r" t="t"/>
              <a:pathLst>
                <a:path extrusionOk="0" h="1496" w="1506">
                  <a:moveTo>
                    <a:pt x="614" y="0"/>
                  </a:moveTo>
                  <a:lnTo>
                    <a:pt x="1" y="614"/>
                  </a:lnTo>
                  <a:lnTo>
                    <a:pt x="883" y="1496"/>
                  </a:lnTo>
                  <a:lnTo>
                    <a:pt x="1506" y="882"/>
                  </a:lnTo>
                  <a:lnTo>
                    <a:pt x="61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1" name="Google Shape;10091;p72"/>
            <p:cNvSpPr/>
            <p:nvPr/>
          </p:nvSpPr>
          <p:spPr>
            <a:xfrm>
              <a:off x="7513884" y="2611888"/>
              <a:ext cx="195662" cy="175068"/>
            </a:xfrm>
            <a:custGeom>
              <a:rect b="b" l="l" r="r" t="t"/>
              <a:pathLst>
                <a:path extrusionOk="0" h="6682" w="7468">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2" name="Google Shape;10092;p72"/>
            <p:cNvSpPr/>
            <p:nvPr/>
          </p:nvSpPr>
          <p:spPr>
            <a:xfrm>
              <a:off x="7513884" y="2626691"/>
              <a:ext cx="195426" cy="160370"/>
            </a:xfrm>
            <a:custGeom>
              <a:rect b="b" l="l" r="r" t="t"/>
              <a:pathLst>
                <a:path extrusionOk="0" h="6121" w="7459">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3" name="Google Shape;10093;p72"/>
          <p:cNvGrpSpPr/>
          <p:nvPr/>
        </p:nvGrpSpPr>
        <p:grpSpPr>
          <a:xfrm>
            <a:off x="5777767" y="3804826"/>
            <a:ext cx="258699" cy="362136"/>
            <a:chOff x="5777767" y="3804826"/>
            <a:chExt cx="258699" cy="362136"/>
          </a:xfrm>
        </p:grpSpPr>
        <p:sp>
          <p:nvSpPr>
            <p:cNvPr id="10094" name="Google Shape;10094;p72"/>
            <p:cNvSpPr/>
            <p:nvPr/>
          </p:nvSpPr>
          <p:spPr>
            <a:xfrm>
              <a:off x="5777767" y="3804826"/>
              <a:ext cx="258699" cy="362136"/>
            </a:xfrm>
            <a:custGeom>
              <a:rect b="b" l="l" r="r" t="t"/>
              <a:pathLst>
                <a:path extrusionOk="0" h="13822" w="9874">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5" name="Google Shape;10095;p72"/>
            <p:cNvSpPr/>
            <p:nvPr/>
          </p:nvSpPr>
          <p:spPr>
            <a:xfrm>
              <a:off x="5820211" y="3822852"/>
              <a:ext cx="216255" cy="344085"/>
            </a:xfrm>
            <a:custGeom>
              <a:rect b="b" l="l" r="r" t="t"/>
              <a:pathLst>
                <a:path extrusionOk="0" h="13133" w="8254">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6" name="Google Shape;10096;p72"/>
            <p:cNvSpPr/>
            <p:nvPr/>
          </p:nvSpPr>
          <p:spPr>
            <a:xfrm>
              <a:off x="5841067" y="3853427"/>
              <a:ext cx="154973" cy="205775"/>
            </a:xfrm>
            <a:custGeom>
              <a:rect b="b" l="l" r="r" t="t"/>
              <a:pathLst>
                <a:path extrusionOk="0" h="7854" w="5915">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097" name="Google Shape;10097;p72"/>
          <p:cNvGrpSpPr/>
          <p:nvPr/>
        </p:nvGrpSpPr>
        <p:grpSpPr>
          <a:xfrm>
            <a:off x="7953101" y="2436584"/>
            <a:ext cx="361691" cy="362163"/>
            <a:chOff x="7953101" y="2436584"/>
            <a:chExt cx="361691" cy="362163"/>
          </a:xfrm>
        </p:grpSpPr>
        <p:sp>
          <p:nvSpPr>
            <p:cNvPr id="10098" name="Google Shape;10098;p72"/>
            <p:cNvSpPr/>
            <p:nvPr/>
          </p:nvSpPr>
          <p:spPr>
            <a:xfrm>
              <a:off x="7960673" y="2452906"/>
              <a:ext cx="304392" cy="345840"/>
            </a:xfrm>
            <a:custGeom>
              <a:rect b="b" l="l" r="r" t="t"/>
              <a:pathLst>
                <a:path extrusionOk="0" h="13200" w="11618">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99" name="Google Shape;10099;p72"/>
            <p:cNvSpPr/>
            <p:nvPr/>
          </p:nvSpPr>
          <p:spPr>
            <a:xfrm>
              <a:off x="8012156" y="2436846"/>
              <a:ext cx="40453" cy="46977"/>
            </a:xfrm>
            <a:custGeom>
              <a:rect b="b" l="l" r="r" t="t"/>
              <a:pathLst>
                <a:path extrusionOk="0" h="1793" w="1544">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0" name="Google Shape;10100;p72"/>
            <p:cNvSpPr/>
            <p:nvPr/>
          </p:nvSpPr>
          <p:spPr>
            <a:xfrm>
              <a:off x="8012156" y="2436584"/>
              <a:ext cx="23108" cy="47239"/>
            </a:xfrm>
            <a:custGeom>
              <a:rect b="b" l="l" r="r" t="t"/>
              <a:pathLst>
                <a:path extrusionOk="0" h="1803" w="882">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1" name="Google Shape;10101;p72"/>
            <p:cNvSpPr/>
            <p:nvPr/>
          </p:nvSpPr>
          <p:spPr>
            <a:xfrm>
              <a:off x="8098773" y="2436846"/>
              <a:ext cx="40479" cy="46977"/>
            </a:xfrm>
            <a:custGeom>
              <a:rect b="b" l="l" r="r" t="t"/>
              <a:pathLst>
                <a:path extrusionOk="0" h="1793" w="1545">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2" name="Google Shape;10102;p72"/>
            <p:cNvSpPr/>
            <p:nvPr/>
          </p:nvSpPr>
          <p:spPr>
            <a:xfrm>
              <a:off x="8116117" y="2436584"/>
              <a:ext cx="23135" cy="47239"/>
            </a:xfrm>
            <a:custGeom>
              <a:rect b="b" l="l" r="r" t="t"/>
              <a:pathLst>
                <a:path extrusionOk="0" h="1803" w="883">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3" name="Google Shape;10103;p72"/>
            <p:cNvSpPr/>
            <p:nvPr/>
          </p:nvSpPr>
          <p:spPr>
            <a:xfrm>
              <a:off x="8204254" y="2591085"/>
              <a:ext cx="108023" cy="102940"/>
            </a:xfrm>
            <a:custGeom>
              <a:rect b="b" l="l" r="r" t="t"/>
              <a:pathLst>
                <a:path extrusionOk="0" h="3929" w="4123">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4" name="Google Shape;10104;p72"/>
            <p:cNvSpPr/>
            <p:nvPr/>
          </p:nvSpPr>
          <p:spPr>
            <a:xfrm>
              <a:off x="8244183" y="2591085"/>
              <a:ext cx="70609" cy="102992"/>
            </a:xfrm>
            <a:custGeom>
              <a:rect b="b" l="l" r="r" t="t"/>
              <a:pathLst>
                <a:path extrusionOk="0" h="3931" w="2695">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5" name="Google Shape;10105;p72"/>
            <p:cNvSpPr/>
            <p:nvPr/>
          </p:nvSpPr>
          <p:spPr>
            <a:xfrm>
              <a:off x="8234646" y="2624936"/>
              <a:ext cx="40977" cy="35291"/>
            </a:xfrm>
            <a:custGeom>
              <a:rect b="b" l="l" r="r" t="t"/>
              <a:pathLst>
                <a:path extrusionOk="0" h="1347" w="1564">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6" name="Google Shape;10106;p72"/>
            <p:cNvSpPr/>
            <p:nvPr/>
          </p:nvSpPr>
          <p:spPr>
            <a:xfrm>
              <a:off x="7953101" y="2520214"/>
              <a:ext cx="244446" cy="184867"/>
            </a:xfrm>
            <a:custGeom>
              <a:rect b="b" l="l" r="r" t="t"/>
              <a:pathLst>
                <a:path extrusionOk="0" h="7056" w="933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07" name="Google Shape;10107;p72"/>
          <p:cNvGrpSpPr/>
          <p:nvPr/>
        </p:nvGrpSpPr>
        <p:grpSpPr>
          <a:xfrm>
            <a:off x="4859353" y="3355130"/>
            <a:ext cx="373481" cy="362267"/>
            <a:chOff x="4859353" y="3355130"/>
            <a:chExt cx="373481" cy="362267"/>
          </a:xfrm>
        </p:grpSpPr>
        <p:sp>
          <p:nvSpPr>
            <p:cNvPr id="10108" name="Google Shape;10108;p72"/>
            <p:cNvSpPr/>
            <p:nvPr/>
          </p:nvSpPr>
          <p:spPr>
            <a:xfrm>
              <a:off x="4859353" y="3355130"/>
              <a:ext cx="373219" cy="362005"/>
            </a:xfrm>
            <a:custGeom>
              <a:rect b="b" l="l" r="r" t="t"/>
              <a:pathLst>
                <a:path extrusionOk="0" h="13817" w="14245">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09" name="Google Shape;10109;p72"/>
            <p:cNvSpPr/>
            <p:nvPr/>
          </p:nvSpPr>
          <p:spPr>
            <a:xfrm>
              <a:off x="4868418" y="3388142"/>
              <a:ext cx="364154" cy="329255"/>
            </a:xfrm>
            <a:custGeom>
              <a:rect b="b" l="l" r="r" t="t"/>
              <a:pathLst>
                <a:path extrusionOk="0" h="12567" w="13899">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0" name="Google Shape;10110;p72"/>
            <p:cNvSpPr/>
            <p:nvPr/>
          </p:nvSpPr>
          <p:spPr>
            <a:xfrm>
              <a:off x="4969497" y="3355627"/>
              <a:ext cx="263336" cy="251415"/>
            </a:xfrm>
            <a:custGeom>
              <a:rect b="b" l="l" r="r" t="t"/>
              <a:pathLst>
                <a:path extrusionOk="0" h="9596" w="10051">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1" name="Google Shape;10111;p72"/>
            <p:cNvSpPr/>
            <p:nvPr/>
          </p:nvSpPr>
          <p:spPr>
            <a:xfrm>
              <a:off x="5178809" y="3364038"/>
              <a:ext cx="12078" cy="12078"/>
            </a:xfrm>
            <a:custGeom>
              <a:rect b="b" l="l" r="r" t="t"/>
              <a:pathLst>
                <a:path extrusionOk="0" h="461" w="461">
                  <a:moveTo>
                    <a:pt x="461" y="460"/>
                  </a:moveTo>
                  <a:lnTo>
                    <a:pt x="1" y="0"/>
                  </a:ln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2" name="Google Shape;10112;p72"/>
            <p:cNvSpPr/>
            <p:nvPr/>
          </p:nvSpPr>
          <p:spPr>
            <a:xfrm>
              <a:off x="4983934" y="3388142"/>
              <a:ext cx="248900" cy="218849"/>
            </a:xfrm>
            <a:custGeom>
              <a:rect b="b" l="l" r="r" t="t"/>
              <a:pathLst>
                <a:path extrusionOk="0" h="8353" w="950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3" name="Google Shape;10113;p72"/>
            <p:cNvSpPr/>
            <p:nvPr/>
          </p:nvSpPr>
          <p:spPr>
            <a:xfrm>
              <a:off x="4865641" y="3654098"/>
              <a:ext cx="65579" cy="63299"/>
            </a:xfrm>
            <a:custGeom>
              <a:rect b="b" l="l" r="r" t="t"/>
              <a:pathLst>
                <a:path extrusionOk="0" h="2416" w="2503">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4" name="Google Shape;10114;p72"/>
            <p:cNvSpPr/>
            <p:nvPr/>
          </p:nvSpPr>
          <p:spPr>
            <a:xfrm>
              <a:off x="4868156" y="3668665"/>
              <a:ext cx="63063" cy="48732"/>
            </a:xfrm>
            <a:custGeom>
              <a:rect b="b" l="l" r="r" t="t"/>
              <a:pathLst>
                <a:path extrusionOk="0" h="1860" w="2407">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5" name="Google Shape;10115;p72"/>
            <p:cNvSpPr/>
            <p:nvPr/>
          </p:nvSpPr>
          <p:spPr>
            <a:xfrm>
              <a:off x="5010160" y="3403076"/>
              <a:ext cx="178527" cy="165689"/>
            </a:xfrm>
            <a:custGeom>
              <a:rect b="b" l="l" r="r" t="t"/>
              <a:pathLst>
                <a:path extrusionOk="0" h="6324" w="6814">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6" name="Google Shape;10116;p72"/>
            <p:cNvSpPr/>
            <p:nvPr/>
          </p:nvSpPr>
          <p:spPr>
            <a:xfrm>
              <a:off x="5115274" y="3375592"/>
              <a:ext cx="27143" cy="26200"/>
            </a:xfrm>
            <a:custGeom>
              <a:rect b="b" l="l" r="r" t="t"/>
              <a:pathLst>
                <a:path extrusionOk="0" h="1000" w="1036">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7" name="Google Shape;10117;p72"/>
            <p:cNvSpPr/>
            <p:nvPr/>
          </p:nvSpPr>
          <p:spPr>
            <a:xfrm>
              <a:off x="5094681" y="3396185"/>
              <a:ext cx="27143" cy="26200"/>
            </a:xfrm>
            <a:custGeom>
              <a:rect b="b" l="l" r="r" t="t"/>
              <a:pathLst>
                <a:path extrusionOk="0" h="1000" w="1036">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8" name="Google Shape;10118;p72"/>
            <p:cNvSpPr/>
            <p:nvPr/>
          </p:nvSpPr>
          <p:spPr>
            <a:xfrm>
              <a:off x="5074088" y="3416778"/>
              <a:ext cx="29344" cy="26357"/>
            </a:xfrm>
            <a:custGeom>
              <a:rect b="b" l="l" r="r" t="t"/>
              <a:pathLst>
                <a:path extrusionOk="0" h="1006" w="112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19" name="Google Shape;10119;p72"/>
            <p:cNvSpPr/>
            <p:nvPr/>
          </p:nvSpPr>
          <p:spPr>
            <a:xfrm>
              <a:off x="5053495" y="3437371"/>
              <a:ext cx="26907" cy="26200"/>
            </a:xfrm>
            <a:custGeom>
              <a:rect b="b" l="l" r="r" t="t"/>
              <a:pathLst>
                <a:path extrusionOk="0" h="1000" w="1027">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0" name="Google Shape;10120;p72"/>
            <p:cNvSpPr/>
            <p:nvPr/>
          </p:nvSpPr>
          <p:spPr>
            <a:xfrm>
              <a:off x="5032901" y="3457965"/>
              <a:ext cx="26907" cy="26200"/>
            </a:xfrm>
            <a:custGeom>
              <a:rect b="b" l="l" r="r" t="t"/>
              <a:pathLst>
                <a:path extrusionOk="0" h="1000" w="1027">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1" name="Google Shape;10121;p72"/>
            <p:cNvSpPr/>
            <p:nvPr/>
          </p:nvSpPr>
          <p:spPr>
            <a:xfrm>
              <a:off x="5013304" y="3478794"/>
              <a:ext cx="25912" cy="26148"/>
            </a:xfrm>
            <a:custGeom>
              <a:rect b="b" l="l" r="r" t="t"/>
              <a:pathLst>
                <a:path extrusionOk="0" h="998" w="989">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22" name="Google Shape;10122;p72"/>
          <p:cNvGrpSpPr/>
          <p:nvPr/>
        </p:nvGrpSpPr>
        <p:grpSpPr>
          <a:xfrm>
            <a:off x="6637678" y="1500982"/>
            <a:ext cx="378721" cy="362005"/>
            <a:chOff x="6637678" y="1500982"/>
            <a:chExt cx="378721" cy="362005"/>
          </a:xfrm>
        </p:grpSpPr>
        <p:sp>
          <p:nvSpPr>
            <p:cNvPr id="10123" name="Google Shape;10123;p72"/>
            <p:cNvSpPr/>
            <p:nvPr/>
          </p:nvSpPr>
          <p:spPr>
            <a:xfrm>
              <a:off x="6637678" y="1500982"/>
              <a:ext cx="377725" cy="361717"/>
            </a:xfrm>
            <a:custGeom>
              <a:rect b="b" l="l" r="r" t="t"/>
              <a:pathLst>
                <a:path extrusionOk="0" h="13806" w="14417">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4" name="Google Shape;10124;p72"/>
            <p:cNvSpPr/>
            <p:nvPr/>
          </p:nvSpPr>
          <p:spPr>
            <a:xfrm>
              <a:off x="6696680" y="1551338"/>
              <a:ext cx="260218" cy="260454"/>
            </a:xfrm>
            <a:custGeom>
              <a:rect b="b" l="l" r="r" t="t"/>
              <a:pathLst>
                <a:path extrusionOk="0" h="9941" w="9932">
                  <a:moveTo>
                    <a:pt x="5464" y="0"/>
                  </a:moveTo>
                  <a:lnTo>
                    <a:pt x="1" y="5464"/>
                  </a:lnTo>
                  <a:lnTo>
                    <a:pt x="4468" y="9940"/>
                  </a:lnTo>
                  <a:lnTo>
                    <a:pt x="9931" y="4477"/>
                  </a:lnTo>
                  <a:lnTo>
                    <a:pt x="5464"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5" name="Google Shape;10125;p72"/>
            <p:cNvSpPr/>
            <p:nvPr/>
          </p:nvSpPr>
          <p:spPr>
            <a:xfrm>
              <a:off x="6638175" y="1500982"/>
              <a:ext cx="377725" cy="361717"/>
            </a:xfrm>
            <a:custGeom>
              <a:rect b="b" l="l" r="r" t="t"/>
              <a:pathLst>
                <a:path extrusionOk="0" h="13806" w="14417">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6" name="Google Shape;10126;p72"/>
            <p:cNvSpPr/>
            <p:nvPr/>
          </p:nvSpPr>
          <p:spPr>
            <a:xfrm>
              <a:off x="6842090" y="1696748"/>
              <a:ext cx="174309" cy="166239"/>
            </a:xfrm>
            <a:custGeom>
              <a:rect b="b" l="l" r="r" t="t"/>
              <a:pathLst>
                <a:path extrusionOk="0" h="6345" w="6653">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7" name="Google Shape;10127;p72"/>
            <p:cNvSpPr/>
            <p:nvPr/>
          </p:nvSpPr>
          <p:spPr>
            <a:xfrm>
              <a:off x="6752931" y="1608847"/>
              <a:ext cx="146458" cy="144179"/>
            </a:xfrm>
            <a:custGeom>
              <a:rect b="b" l="l" r="r" t="t"/>
              <a:pathLst>
                <a:path extrusionOk="0" h="5503" w="559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8" name="Google Shape;10128;p72"/>
            <p:cNvSpPr/>
            <p:nvPr/>
          </p:nvSpPr>
          <p:spPr>
            <a:xfrm>
              <a:off x="6797393" y="1608847"/>
              <a:ext cx="101735" cy="144414"/>
            </a:xfrm>
            <a:custGeom>
              <a:rect b="b" l="l" r="r" t="t"/>
              <a:pathLst>
                <a:path extrusionOk="0" h="5512" w="3883">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29" name="Google Shape;10129;p72"/>
            <p:cNvSpPr/>
            <p:nvPr/>
          </p:nvSpPr>
          <p:spPr>
            <a:xfrm>
              <a:off x="6697309" y="1620087"/>
              <a:ext cx="22270" cy="18654"/>
            </a:xfrm>
            <a:custGeom>
              <a:rect b="b" l="l" r="r" t="t"/>
              <a:pathLst>
                <a:path extrusionOk="0" h="712" w="85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0" name="Google Shape;10130;p72"/>
            <p:cNvSpPr/>
            <p:nvPr/>
          </p:nvSpPr>
          <p:spPr>
            <a:xfrm>
              <a:off x="6690995" y="1582123"/>
              <a:ext cx="22296" cy="18707"/>
            </a:xfrm>
            <a:custGeom>
              <a:rect b="b" l="l" r="r" t="t"/>
              <a:pathLst>
                <a:path extrusionOk="0" h="714" w="851">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1" name="Google Shape;10131;p72"/>
            <p:cNvSpPr/>
            <p:nvPr/>
          </p:nvSpPr>
          <p:spPr>
            <a:xfrm>
              <a:off x="6724190" y="1548771"/>
              <a:ext cx="22244" cy="18654"/>
            </a:xfrm>
            <a:custGeom>
              <a:rect b="b" l="l" r="r" t="t"/>
              <a:pathLst>
                <a:path extrusionOk="0" h="712" w="849">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2" name="Google Shape;10132;p72"/>
            <p:cNvSpPr/>
            <p:nvPr/>
          </p:nvSpPr>
          <p:spPr>
            <a:xfrm>
              <a:off x="6729902" y="1587782"/>
              <a:ext cx="22322" cy="18576"/>
            </a:xfrm>
            <a:custGeom>
              <a:rect b="b" l="l" r="r" t="t"/>
              <a:pathLst>
                <a:path extrusionOk="0" h="709" w="852">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3" name="Google Shape;10133;p72"/>
            <p:cNvSpPr/>
            <p:nvPr/>
          </p:nvSpPr>
          <p:spPr>
            <a:xfrm>
              <a:off x="6762285" y="1555137"/>
              <a:ext cx="22322" cy="18812"/>
            </a:xfrm>
            <a:custGeom>
              <a:rect b="b" l="l" r="r" t="t"/>
              <a:pathLst>
                <a:path extrusionOk="0" h="718" w="852">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4" name="Google Shape;10134;p72"/>
            <p:cNvSpPr/>
            <p:nvPr/>
          </p:nvSpPr>
          <p:spPr>
            <a:xfrm>
              <a:off x="6866508" y="1789208"/>
              <a:ext cx="22322" cy="18812"/>
            </a:xfrm>
            <a:custGeom>
              <a:rect b="b" l="l" r="r" t="t"/>
              <a:pathLst>
                <a:path extrusionOk="0" h="718" w="852">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5" name="Google Shape;10135;p72"/>
            <p:cNvSpPr/>
            <p:nvPr/>
          </p:nvSpPr>
          <p:spPr>
            <a:xfrm>
              <a:off x="6903450" y="1794998"/>
              <a:ext cx="23554" cy="19309"/>
            </a:xfrm>
            <a:custGeom>
              <a:rect b="b" l="l" r="r" t="t"/>
              <a:pathLst>
                <a:path extrusionOk="0" h="737" w="899">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6" name="Google Shape;10136;p72"/>
            <p:cNvSpPr/>
            <p:nvPr/>
          </p:nvSpPr>
          <p:spPr>
            <a:xfrm>
              <a:off x="6937877" y="1762432"/>
              <a:ext cx="22270" cy="18707"/>
            </a:xfrm>
            <a:custGeom>
              <a:rect b="b" l="l" r="r" t="t"/>
              <a:pathLst>
                <a:path extrusionOk="0" h="714" w="85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7" name="Google Shape;10137;p72"/>
            <p:cNvSpPr/>
            <p:nvPr/>
          </p:nvSpPr>
          <p:spPr>
            <a:xfrm>
              <a:off x="6898970" y="1756799"/>
              <a:ext cx="22270" cy="18812"/>
            </a:xfrm>
            <a:custGeom>
              <a:rect b="b" l="l" r="r" t="t"/>
              <a:pathLst>
                <a:path extrusionOk="0" h="718" w="85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38" name="Google Shape;10138;p72"/>
            <p:cNvSpPr/>
            <p:nvPr/>
          </p:nvSpPr>
          <p:spPr>
            <a:xfrm>
              <a:off x="6931380" y="1724311"/>
              <a:ext cx="22506" cy="18654"/>
            </a:xfrm>
            <a:custGeom>
              <a:rect b="b" l="l" r="r" t="t"/>
              <a:pathLst>
                <a:path extrusionOk="0" h="712" w="859">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39" name="Google Shape;10139;p72"/>
          <p:cNvGrpSpPr/>
          <p:nvPr/>
        </p:nvGrpSpPr>
        <p:grpSpPr>
          <a:xfrm>
            <a:off x="5827993" y="3355496"/>
            <a:ext cx="223041" cy="362163"/>
            <a:chOff x="5827993" y="3355496"/>
            <a:chExt cx="223041" cy="362163"/>
          </a:xfrm>
        </p:grpSpPr>
        <p:sp>
          <p:nvSpPr>
            <p:cNvPr id="10140" name="Google Shape;10140;p72"/>
            <p:cNvSpPr/>
            <p:nvPr/>
          </p:nvSpPr>
          <p:spPr>
            <a:xfrm>
              <a:off x="5827993" y="3448664"/>
              <a:ext cx="223041" cy="268995"/>
            </a:xfrm>
            <a:custGeom>
              <a:rect b="b" l="l" r="r" t="t"/>
              <a:pathLst>
                <a:path extrusionOk="0" h="10267" w="8513">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1" name="Google Shape;10141;p72"/>
            <p:cNvSpPr/>
            <p:nvPr/>
          </p:nvSpPr>
          <p:spPr>
            <a:xfrm>
              <a:off x="5989987" y="3448664"/>
              <a:ext cx="60810" cy="268733"/>
            </a:xfrm>
            <a:custGeom>
              <a:rect b="b" l="l" r="r" t="t"/>
              <a:pathLst>
                <a:path extrusionOk="0" h="10257" w="2321">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2" name="Google Shape;10142;p7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3" name="Google Shape;10143;p72"/>
            <p:cNvSpPr/>
            <p:nvPr/>
          </p:nvSpPr>
          <p:spPr>
            <a:xfrm>
              <a:off x="5878218" y="3424560"/>
              <a:ext cx="122354" cy="24130"/>
            </a:xfrm>
            <a:custGeom>
              <a:rect b="b" l="l" r="r" t="t"/>
              <a:pathLst>
                <a:path extrusionOk="0" h="921" w="4670">
                  <a:moveTo>
                    <a:pt x="1" y="0"/>
                  </a:moveTo>
                  <a:lnTo>
                    <a:pt x="1" y="921"/>
                  </a:lnTo>
                  <a:lnTo>
                    <a:pt x="4669" y="921"/>
                  </a:lnTo>
                  <a:lnTo>
                    <a:pt x="4669" y="0"/>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4" name="Google Shape;10144;p72"/>
            <p:cNvSpPr/>
            <p:nvPr/>
          </p:nvSpPr>
          <p:spPr>
            <a:xfrm>
              <a:off x="5963630" y="3424560"/>
              <a:ext cx="36942" cy="24130"/>
            </a:xfrm>
            <a:custGeom>
              <a:rect b="b" l="l" r="r" t="t"/>
              <a:pathLst>
                <a:path extrusionOk="0" h="921" w="1410">
                  <a:moveTo>
                    <a:pt x="0" y="0"/>
                  </a:moveTo>
                  <a:lnTo>
                    <a:pt x="0" y="921"/>
                  </a:lnTo>
                  <a:lnTo>
                    <a:pt x="1409" y="921"/>
                  </a:lnTo>
                  <a:lnTo>
                    <a:pt x="140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5" name="Google Shape;10145;p72"/>
            <p:cNvSpPr/>
            <p:nvPr/>
          </p:nvSpPr>
          <p:spPr>
            <a:xfrm>
              <a:off x="5852857" y="3355496"/>
              <a:ext cx="172815" cy="69089"/>
            </a:xfrm>
            <a:custGeom>
              <a:rect b="b" l="l" r="r" t="t"/>
              <a:pathLst>
                <a:path extrusionOk="0" h="2637" w="6596">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6" name="Google Shape;10146;p72"/>
            <p:cNvSpPr/>
            <p:nvPr/>
          </p:nvSpPr>
          <p:spPr>
            <a:xfrm>
              <a:off x="5981708" y="3355496"/>
              <a:ext cx="43964" cy="69089"/>
            </a:xfrm>
            <a:custGeom>
              <a:rect b="b" l="l" r="r" t="t"/>
              <a:pathLst>
                <a:path extrusionOk="0" h="2637" w="1678">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7" name="Google Shape;10147;p72"/>
            <p:cNvSpPr/>
            <p:nvPr/>
          </p:nvSpPr>
          <p:spPr>
            <a:xfrm>
              <a:off x="5862917" y="3488854"/>
              <a:ext cx="152720" cy="188378"/>
            </a:xfrm>
            <a:custGeom>
              <a:rect b="b" l="l" r="r" t="t"/>
              <a:pathLst>
                <a:path extrusionOk="0" h="7190" w="5829">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8" name="Google Shape;10148;p72"/>
            <p:cNvSpPr/>
            <p:nvPr/>
          </p:nvSpPr>
          <p:spPr>
            <a:xfrm>
              <a:off x="5971412" y="3488854"/>
              <a:ext cx="44226" cy="188614"/>
            </a:xfrm>
            <a:custGeom>
              <a:rect b="b" l="l" r="r" t="t"/>
              <a:pathLst>
                <a:path extrusionOk="0" h="7199" w="1688">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49" name="Google Shape;10149;p72"/>
            <p:cNvSpPr/>
            <p:nvPr/>
          </p:nvSpPr>
          <p:spPr>
            <a:xfrm>
              <a:off x="5869939" y="3531036"/>
              <a:ext cx="121568" cy="104197"/>
            </a:xfrm>
            <a:custGeom>
              <a:rect b="b" l="l" r="r" t="t"/>
              <a:pathLst>
                <a:path extrusionOk="0" h="3977" w="464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0" name="Google Shape;10150;p72"/>
            <p:cNvSpPr/>
            <p:nvPr/>
          </p:nvSpPr>
          <p:spPr>
            <a:xfrm>
              <a:off x="5894043" y="3538058"/>
              <a:ext cx="106529" cy="97202"/>
            </a:xfrm>
            <a:custGeom>
              <a:rect b="b" l="l" r="r" t="t"/>
              <a:pathLst>
                <a:path extrusionOk="0" h="3710" w="4066">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1" name="Google Shape;10151;p72"/>
            <p:cNvSpPr/>
            <p:nvPr/>
          </p:nvSpPr>
          <p:spPr>
            <a:xfrm>
              <a:off x="5905597" y="3551813"/>
              <a:ext cx="67334" cy="62513"/>
            </a:xfrm>
            <a:custGeom>
              <a:rect b="b" l="l" r="r" t="t"/>
              <a:pathLst>
                <a:path extrusionOk="0" h="2386" w="257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2" name="Google Shape;10152;p72"/>
            <p:cNvSpPr/>
            <p:nvPr/>
          </p:nvSpPr>
          <p:spPr>
            <a:xfrm>
              <a:off x="5887781" y="3355496"/>
              <a:ext cx="14593" cy="69089"/>
            </a:xfrm>
            <a:custGeom>
              <a:rect b="b" l="l" r="r" t="t"/>
              <a:pathLst>
                <a:path extrusionOk="0" h="2637" w="557">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3" name="Google Shape;10153;p72"/>
            <p:cNvSpPr/>
            <p:nvPr/>
          </p:nvSpPr>
          <p:spPr>
            <a:xfrm>
              <a:off x="5931719" y="3355496"/>
              <a:ext cx="14855" cy="69089"/>
            </a:xfrm>
            <a:custGeom>
              <a:rect b="b" l="l" r="r" t="t"/>
              <a:pathLst>
                <a:path extrusionOk="0" h="2637" w="567">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4" name="Google Shape;10154;p72"/>
            <p:cNvSpPr/>
            <p:nvPr/>
          </p:nvSpPr>
          <p:spPr>
            <a:xfrm>
              <a:off x="5976416" y="3355496"/>
              <a:ext cx="14593" cy="69089"/>
            </a:xfrm>
            <a:custGeom>
              <a:rect b="b" l="l" r="r" t="t"/>
              <a:pathLst>
                <a:path extrusionOk="0" h="2637" w="557">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55" name="Google Shape;10155;p72"/>
          <p:cNvGrpSpPr/>
          <p:nvPr/>
        </p:nvGrpSpPr>
        <p:grpSpPr>
          <a:xfrm>
            <a:off x="7528713" y="1500641"/>
            <a:ext cx="370520" cy="361586"/>
            <a:chOff x="7528713" y="1500641"/>
            <a:chExt cx="370520" cy="361586"/>
          </a:xfrm>
        </p:grpSpPr>
        <p:sp>
          <p:nvSpPr>
            <p:cNvPr id="10156" name="Google Shape;10156;p72"/>
            <p:cNvSpPr/>
            <p:nvPr/>
          </p:nvSpPr>
          <p:spPr>
            <a:xfrm>
              <a:off x="7684158" y="1587809"/>
              <a:ext cx="121070" cy="119603"/>
            </a:xfrm>
            <a:custGeom>
              <a:rect b="b" l="l" r="r" t="t"/>
              <a:pathLst>
                <a:path extrusionOk="0" h="4565" w="4621">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7" name="Google Shape;10157;p72"/>
            <p:cNvSpPr/>
            <p:nvPr/>
          </p:nvSpPr>
          <p:spPr>
            <a:xfrm>
              <a:off x="7750208" y="1653282"/>
              <a:ext cx="54784" cy="53972"/>
            </a:xfrm>
            <a:custGeom>
              <a:rect b="b" l="l" r="r" t="t"/>
              <a:pathLst>
                <a:path extrusionOk="0" h="2060" w="2091">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8" name="Google Shape;10158;p7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59" name="Google Shape;10159;p72"/>
            <p:cNvSpPr/>
            <p:nvPr/>
          </p:nvSpPr>
          <p:spPr>
            <a:xfrm>
              <a:off x="7735143" y="1500641"/>
              <a:ext cx="164091" cy="156702"/>
            </a:xfrm>
            <a:custGeom>
              <a:rect b="b" l="l" r="r" t="t"/>
              <a:pathLst>
                <a:path extrusionOk="0" h="5981" w="6263">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0" name="Google Shape;10160;p72"/>
            <p:cNvSpPr/>
            <p:nvPr/>
          </p:nvSpPr>
          <p:spPr>
            <a:xfrm>
              <a:off x="7764775" y="1501846"/>
              <a:ext cx="128616" cy="155497"/>
            </a:xfrm>
            <a:custGeom>
              <a:rect b="b" l="l" r="r" t="t"/>
              <a:pathLst>
                <a:path extrusionOk="0" h="5935" w="4909">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1" name="Google Shape;10161;p72"/>
            <p:cNvSpPr/>
            <p:nvPr/>
          </p:nvSpPr>
          <p:spPr>
            <a:xfrm>
              <a:off x="7528713" y="1618279"/>
              <a:ext cx="252673" cy="243948"/>
            </a:xfrm>
            <a:custGeom>
              <a:rect b="b" l="l" r="r" t="t"/>
              <a:pathLst>
                <a:path extrusionOk="0" h="9311" w="9644">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2" name="Google Shape;10162;p72"/>
            <p:cNvSpPr/>
            <p:nvPr/>
          </p:nvSpPr>
          <p:spPr>
            <a:xfrm>
              <a:off x="7570136" y="1670627"/>
              <a:ext cx="211251" cy="191574"/>
            </a:xfrm>
            <a:custGeom>
              <a:rect b="b" l="l" r="r" t="t"/>
              <a:pathLst>
                <a:path extrusionOk="0" h="7312" w="8063">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63" name="Google Shape;10163;p72"/>
          <p:cNvGrpSpPr/>
          <p:nvPr/>
        </p:nvGrpSpPr>
        <p:grpSpPr>
          <a:xfrm>
            <a:off x="5317198" y="3355496"/>
            <a:ext cx="367429" cy="362163"/>
            <a:chOff x="5317198" y="3355496"/>
            <a:chExt cx="367429" cy="362163"/>
          </a:xfrm>
        </p:grpSpPr>
        <p:sp>
          <p:nvSpPr>
            <p:cNvPr id="10164" name="Google Shape;10164;p72"/>
            <p:cNvSpPr/>
            <p:nvPr/>
          </p:nvSpPr>
          <p:spPr>
            <a:xfrm>
              <a:off x="5378715" y="3535883"/>
              <a:ext cx="256184" cy="181776"/>
            </a:xfrm>
            <a:custGeom>
              <a:rect b="b" l="l" r="r" t="t"/>
              <a:pathLst>
                <a:path extrusionOk="0" h="6938" w="9778">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5" name="Google Shape;10165;p72"/>
            <p:cNvSpPr/>
            <p:nvPr/>
          </p:nvSpPr>
          <p:spPr>
            <a:xfrm>
              <a:off x="5455822" y="3438419"/>
              <a:ext cx="112031" cy="218220"/>
            </a:xfrm>
            <a:custGeom>
              <a:rect b="b" l="l" r="r" t="t"/>
              <a:pathLst>
                <a:path extrusionOk="0" h="8329" w="4276">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6" name="Google Shape;10166;p72"/>
            <p:cNvSpPr/>
            <p:nvPr/>
          </p:nvSpPr>
          <p:spPr>
            <a:xfrm>
              <a:off x="5448276" y="3359505"/>
              <a:ext cx="59815" cy="185129"/>
            </a:xfrm>
            <a:custGeom>
              <a:rect b="b" l="l" r="r" t="t"/>
              <a:pathLst>
                <a:path extrusionOk="0" h="7066" w="2283">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7" name="Google Shape;10167;p72"/>
            <p:cNvSpPr/>
            <p:nvPr/>
          </p:nvSpPr>
          <p:spPr>
            <a:xfrm>
              <a:off x="5448276" y="3359505"/>
              <a:ext cx="21877" cy="185129"/>
            </a:xfrm>
            <a:custGeom>
              <a:rect b="b" l="l" r="r" t="t"/>
              <a:pathLst>
                <a:path extrusionOk="0" h="7066" w="835">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8" name="Google Shape;10168;p72"/>
            <p:cNvSpPr/>
            <p:nvPr/>
          </p:nvSpPr>
          <p:spPr>
            <a:xfrm>
              <a:off x="5529653" y="3432839"/>
              <a:ext cx="67570" cy="21379"/>
            </a:xfrm>
            <a:custGeom>
              <a:rect b="b" l="l" r="r" t="t"/>
              <a:pathLst>
                <a:path extrusionOk="0" h="816" w="2579">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9" name="Google Shape;10169;p72"/>
            <p:cNvSpPr/>
            <p:nvPr/>
          </p:nvSpPr>
          <p:spPr>
            <a:xfrm>
              <a:off x="5571102" y="3432839"/>
              <a:ext cx="26383" cy="21877"/>
            </a:xfrm>
            <a:custGeom>
              <a:rect b="b" l="l" r="r" t="t"/>
              <a:pathLst>
                <a:path extrusionOk="0" h="835" w="1007">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0" name="Google Shape;10170;p72"/>
            <p:cNvSpPr/>
            <p:nvPr/>
          </p:nvSpPr>
          <p:spPr>
            <a:xfrm>
              <a:off x="5596699" y="3538058"/>
              <a:ext cx="67832" cy="21405"/>
            </a:xfrm>
            <a:custGeom>
              <a:rect b="b" l="l" r="r" t="t"/>
              <a:pathLst>
                <a:path extrusionOk="0" h="817" w="2589">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1" name="Google Shape;10171;p72"/>
            <p:cNvSpPr/>
            <p:nvPr/>
          </p:nvSpPr>
          <p:spPr>
            <a:xfrm>
              <a:off x="5639903" y="3538058"/>
              <a:ext cx="24628" cy="21641"/>
            </a:xfrm>
            <a:custGeom>
              <a:rect b="b" l="l" r="r" t="t"/>
              <a:pathLst>
                <a:path extrusionOk="0" h="826" w="94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2" name="Google Shape;10172;p72"/>
            <p:cNvSpPr/>
            <p:nvPr/>
          </p:nvSpPr>
          <p:spPr>
            <a:xfrm>
              <a:off x="5576604" y="3470514"/>
              <a:ext cx="108023" cy="68592"/>
            </a:xfrm>
            <a:custGeom>
              <a:rect b="b" l="l" r="r" t="t"/>
              <a:pathLst>
                <a:path extrusionOk="0" h="2618" w="4123">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3" name="Google Shape;10173;p72"/>
            <p:cNvSpPr/>
            <p:nvPr/>
          </p:nvSpPr>
          <p:spPr>
            <a:xfrm>
              <a:off x="5600734" y="3538058"/>
              <a:ext cx="5528" cy="1284"/>
            </a:xfrm>
            <a:custGeom>
              <a:rect b="b" l="l" r="r" t="t"/>
              <a:pathLst>
                <a:path extrusionOk="0" h="49" w="211">
                  <a:moveTo>
                    <a:pt x="0" y="1"/>
                  </a:moveTo>
                  <a:cubicBezTo>
                    <a:pt x="10" y="20"/>
                    <a:pt x="29" y="30"/>
                    <a:pt x="38" y="49"/>
                  </a:cubicBezTo>
                  <a:cubicBezTo>
                    <a:pt x="86" y="20"/>
                    <a:pt x="153" y="1"/>
                    <a:pt x="211" y="1"/>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4" name="Google Shape;10174;p72"/>
            <p:cNvSpPr/>
            <p:nvPr/>
          </p:nvSpPr>
          <p:spPr>
            <a:xfrm>
              <a:off x="5621327" y="3470776"/>
              <a:ext cx="63299" cy="68565"/>
            </a:xfrm>
            <a:custGeom>
              <a:rect b="b" l="l" r="r" t="t"/>
              <a:pathLst>
                <a:path extrusionOk="0" h="2617" w="2416">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5" name="Google Shape;10175;p72"/>
            <p:cNvSpPr/>
            <p:nvPr/>
          </p:nvSpPr>
          <p:spPr>
            <a:xfrm>
              <a:off x="5528396" y="3355496"/>
              <a:ext cx="70085" cy="77369"/>
            </a:xfrm>
            <a:custGeom>
              <a:rect b="b" l="l" r="r" t="t"/>
              <a:pathLst>
                <a:path extrusionOk="0" h="2953" w="2675">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6" name="Google Shape;10176;p72"/>
            <p:cNvSpPr/>
            <p:nvPr/>
          </p:nvSpPr>
          <p:spPr>
            <a:xfrm>
              <a:off x="5554779" y="3355496"/>
              <a:ext cx="43964" cy="77369"/>
            </a:xfrm>
            <a:custGeom>
              <a:rect b="b" l="l" r="r" t="t"/>
              <a:pathLst>
                <a:path extrusionOk="0" h="2953" w="1678">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7" name="Google Shape;10177;p72"/>
            <p:cNvSpPr/>
            <p:nvPr/>
          </p:nvSpPr>
          <p:spPr>
            <a:xfrm>
              <a:off x="5317433" y="3355496"/>
              <a:ext cx="135637" cy="193146"/>
            </a:xfrm>
            <a:custGeom>
              <a:rect b="b" l="l" r="r" t="t"/>
              <a:pathLst>
                <a:path extrusionOk="0" h="7372" w="5177">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8" name="Google Shape;10178;p72"/>
            <p:cNvSpPr/>
            <p:nvPr/>
          </p:nvSpPr>
          <p:spPr>
            <a:xfrm>
              <a:off x="5317198" y="3357514"/>
              <a:ext cx="135873" cy="191129"/>
            </a:xfrm>
            <a:custGeom>
              <a:rect b="b" l="l" r="r" t="t"/>
              <a:pathLst>
                <a:path extrusionOk="0" h="7295" w="5186">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9" name="Google Shape;10179;p72"/>
            <p:cNvSpPr/>
            <p:nvPr/>
          </p:nvSpPr>
          <p:spPr>
            <a:xfrm>
              <a:off x="5625336" y="3485579"/>
              <a:ext cx="10821" cy="27641"/>
            </a:xfrm>
            <a:custGeom>
              <a:rect b="b" l="l" r="r" t="t"/>
              <a:pathLst>
                <a:path extrusionOk="0" h="1055" w="413">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0" name="Google Shape;10180;p72"/>
          <p:cNvGrpSpPr/>
          <p:nvPr/>
        </p:nvGrpSpPr>
        <p:grpSpPr>
          <a:xfrm>
            <a:off x="5302971" y="1500563"/>
            <a:ext cx="383175" cy="362241"/>
            <a:chOff x="5302971" y="1500563"/>
            <a:chExt cx="383175" cy="362241"/>
          </a:xfrm>
        </p:grpSpPr>
        <p:sp>
          <p:nvSpPr>
            <p:cNvPr id="10181" name="Google Shape;10181;p72"/>
            <p:cNvSpPr/>
            <p:nvPr/>
          </p:nvSpPr>
          <p:spPr>
            <a:xfrm>
              <a:off x="5302971" y="1500563"/>
              <a:ext cx="383175" cy="362241"/>
            </a:xfrm>
            <a:custGeom>
              <a:rect b="b" l="l" r="r" t="t"/>
              <a:pathLst>
                <a:path extrusionOk="0" h="13826" w="14625">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2" name="Google Shape;10182;p72"/>
            <p:cNvSpPr/>
            <p:nvPr/>
          </p:nvSpPr>
          <p:spPr>
            <a:xfrm>
              <a:off x="5375964" y="1557102"/>
              <a:ext cx="309920" cy="305675"/>
            </a:xfrm>
            <a:custGeom>
              <a:rect b="b" l="l" r="r" t="t"/>
              <a:pathLst>
                <a:path extrusionOk="0" h="11667" w="11829">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83" name="Google Shape;10183;p72"/>
          <p:cNvGrpSpPr/>
          <p:nvPr/>
        </p:nvGrpSpPr>
        <p:grpSpPr>
          <a:xfrm>
            <a:off x="6202705" y="1525453"/>
            <a:ext cx="364180" cy="312461"/>
            <a:chOff x="6202705" y="1525453"/>
            <a:chExt cx="364180" cy="312461"/>
          </a:xfrm>
        </p:grpSpPr>
        <p:sp>
          <p:nvSpPr>
            <p:cNvPr id="10184" name="Google Shape;10184;p72"/>
            <p:cNvSpPr/>
            <p:nvPr/>
          </p:nvSpPr>
          <p:spPr>
            <a:xfrm>
              <a:off x="6407615" y="1616891"/>
              <a:ext cx="159270" cy="221023"/>
            </a:xfrm>
            <a:custGeom>
              <a:rect b="b" l="l" r="r" t="t"/>
              <a:pathLst>
                <a:path extrusionOk="0" h="8436" w="6079">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5" name="Google Shape;10185;p72"/>
            <p:cNvSpPr/>
            <p:nvPr/>
          </p:nvSpPr>
          <p:spPr>
            <a:xfrm>
              <a:off x="6454592" y="1616891"/>
              <a:ext cx="112031" cy="221023"/>
            </a:xfrm>
            <a:custGeom>
              <a:rect b="b" l="l" r="r" t="t"/>
              <a:pathLst>
                <a:path extrusionOk="0" h="8436" w="4276">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6" name="Google Shape;10186;p72"/>
            <p:cNvSpPr/>
            <p:nvPr/>
          </p:nvSpPr>
          <p:spPr>
            <a:xfrm>
              <a:off x="6202705" y="1616891"/>
              <a:ext cx="158982" cy="221023"/>
            </a:xfrm>
            <a:custGeom>
              <a:rect b="b" l="l" r="r" t="t"/>
              <a:pathLst>
                <a:path extrusionOk="0" h="8436" w="6068">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7" name="Google Shape;10187;p72"/>
            <p:cNvSpPr/>
            <p:nvPr/>
          </p:nvSpPr>
          <p:spPr>
            <a:xfrm>
              <a:off x="6202705" y="1616891"/>
              <a:ext cx="112031" cy="221023"/>
            </a:xfrm>
            <a:custGeom>
              <a:rect b="b" l="l" r="r" t="t"/>
              <a:pathLst>
                <a:path extrusionOk="0" h="8436" w="4276">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8" name="Google Shape;10188;p72"/>
            <p:cNvSpPr/>
            <p:nvPr/>
          </p:nvSpPr>
          <p:spPr>
            <a:xfrm>
              <a:off x="6288327"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9" name="Google Shape;10189;p72"/>
            <p:cNvSpPr/>
            <p:nvPr/>
          </p:nvSpPr>
          <p:spPr>
            <a:xfrm>
              <a:off x="6453072" y="1690958"/>
              <a:ext cx="28165" cy="64321"/>
            </a:xfrm>
            <a:custGeom>
              <a:rect b="b" l="l" r="r" t="t"/>
              <a:pathLst>
                <a:path extrusionOk="0" h="2455" w="1075">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0" name="Google Shape;10190;p72"/>
            <p:cNvSpPr/>
            <p:nvPr/>
          </p:nvSpPr>
          <p:spPr>
            <a:xfrm>
              <a:off x="6295086" y="1525453"/>
              <a:ext cx="177924" cy="246411"/>
            </a:xfrm>
            <a:custGeom>
              <a:rect b="b" l="l" r="r" t="t"/>
              <a:pathLst>
                <a:path extrusionOk="0" h="9405" w="6791">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191" name="Google Shape;10191;p72"/>
          <p:cNvGrpSpPr/>
          <p:nvPr/>
        </p:nvGrpSpPr>
        <p:grpSpPr>
          <a:xfrm>
            <a:off x="7087217" y="1503602"/>
            <a:ext cx="362398" cy="356163"/>
            <a:chOff x="7087217" y="1503602"/>
            <a:chExt cx="362398" cy="356163"/>
          </a:xfrm>
        </p:grpSpPr>
        <p:sp>
          <p:nvSpPr>
            <p:cNvPr id="10192" name="Google Shape;10192;p72"/>
            <p:cNvSpPr/>
            <p:nvPr/>
          </p:nvSpPr>
          <p:spPr>
            <a:xfrm>
              <a:off x="7087217" y="1503602"/>
              <a:ext cx="362398" cy="356163"/>
            </a:xfrm>
            <a:custGeom>
              <a:rect b="b" l="l" r="r" t="t"/>
              <a:pathLst>
                <a:path extrusionOk="0" h="13594" w="13832">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3" name="Google Shape;10193;p72"/>
            <p:cNvSpPr/>
            <p:nvPr/>
          </p:nvSpPr>
          <p:spPr>
            <a:xfrm>
              <a:off x="7140953" y="1772833"/>
              <a:ext cx="23135" cy="19781"/>
            </a:xfrm>
            <a:custGeom>
              <a:rect b="b" l="l" r="r" t="t"/>
              <a:pathLst>
                <a:path extrusionOk="0" h="755" w="883">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4" name="Google Shape;10194;p72"/>
            <p:cNvSpPr/>
            <p:nvPr/>
          </p:nvSpPr>
          <p:spPr>
            <a:xfrm>
              <a:off x="7278818" y="1541277"/>
              <a:ext cx="23135" cy="19912"/>
            </a:xfrm>
            <a:custGeom>
              <a:rect b="b" l="l" r="r" t="t"/>
              <a:pathLst>
                <a:path extrusionOk="0" h="760" w="883">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5" name="Google Shape;10195;p72"/>
            <p:cNvSpPr/>
            <p:nvPr/>
          </p:nvSpPr>
          <p:spPr>
            <a:xfrm>
              <a:off x="7322781" y="1635204"/>
              <a:ext cx="23108" cy="19781"/>
            </a:xfrm>
            <a:custGeom>
              <a:rect b="b" l="l" r="r" t="t"/>
              <a:pathLst>
                <a:path extrusionOk="0" h="755" w="882">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6" name="Google Shape;10196;p72"/>
            <p:cNvSpPr/>
            <p:nvPr/>
          </p:nvSpPr>
          <p:spPr>
            <a:xfrm>
              <a:off x="7258722" y="1616367"/>
              <a:ext cx="23397" cy="19781"/>
            </a:xfrm>
            <a:custGeom>
              <a:rect b="b" l="l" r="r" t="t"/>
              <a:pathLst>
                <a:path extrusionOk="0" h="755" w="893">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7" name="Google Shape;10197;p72"/>
            <p:cNvSpPr/>
            <p:nvPr/>
          </p:nvSpPr>
          <p:spPr>
            <a:xfrm>
              <a:off x="7231370" y="1692713"/>
              <a:ext cx="23108" cy="19912"/>
            </a:xfrm>
            <a:custGeom>
              <a:rect b="b" l="l" r="r" t="t"/>
              <a:pathLst>
                <a:path extrusionOk="0" h="760" w="882">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8" name="Google Shape;10198;p72"/>
            <p:cNvSpPr/>
            <p:nvPr/>
          </p:nvSpPr>
          <p:spPr>
            <a:xfrm>
              <a:off x="7399626" y="1590009"/>
              <a:ext cx="23135" cy="19833"/>
            </a:xfrm>
            <a:custGeom>
              <a:rect b="b" l="l" r="r" t="t"/>
              <a:pathLst>
                <a:path extrusionOk="0" h="757" w="883">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9" name="Google Shape;10199;p72"/>
            <p:cNvSpPr/>
            <p:nvPr/>
          </p:nvSpPr>
          <p:spPr>
            <a:xfrm>
              <a:off x="7108806" y="1792431"/>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0" name="Google Shape;10200;p72"/>
            <p:cNvSpPr/>
            <p:nvPr/>
          </p:nvSpPr>
          <p:spPr>
            <a:xfrm>
              <a:off x="7128639" y="1823320"/>
              <a:ext cx="23135" cy="19755"/>
            </a:xfrm>
            <a:custGeom>
              <a:rect b="b" l="l" r="r" t="t"/>
              <a:pathLst>
                <a:path extrusionOk="0" h="754" w="883">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1" name="Google Shape;10201;p72"/>
            <p:cNvSpPr/>
            <p:nvPr/>
          </p:nvSpPr>
          <p:spPr>
            <a:xfrm>
              <a:off x="7129635" y="1561137"/>
              <a:ext cx="319981" cy="298628"/>
            </a:xfrm>
            <a:custGeom>
              <a:rect b="b" l="l" r="r" t="t"/>
              <a:pathLst>
                <a:path extrusionOk="0" h="11398" w="12213">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2" name="Google Shape;10202;p72"/>
            <p:cNvSpPr/>
            <p:nvPr/>
          </p:nvSpPr>
          <p:spPr>
            <a:xfrm>
              <a:off x="7117583" y="1646523"/>
              <a:ext cx="107027" cy="112162"/>
            </a:xfrm>
            <a:custGeom>
              <a:rect b="b" l="l" r="r" t="t"/>
              <a:pathLst>
                <a:path extrusionOk="0" h="4281" w="4085">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3" name="Google Shape;10203;p72"/>
            <p:cNvSpPr/>
            <p:nvPr/>
          </p:nvSpPr>
          <p:spPr>
            <a:xfrm>
              <a:off x="7117347" y="1646523"/>
              <a:ext cx="107499" cy="112057"/>
            </a:xfrm>
            <a:custGeom>
              <a:rect b="b" l="l" r="r" t="t"/>
              <a:pathLst>
                <a:path extrusionOk="0" h="4277" w="4103">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4" name="Google Shape;10204;p72"/>
            <p:cNvSpPr/>
            <p:nvPr/>
          </p:nvSpPr>
          <p:spPr>
            <a:xfrm>
              <a:off x="7136421" y="1769322"/>
              <a:ext cx="23135" cy="19912"/>
            </a:xfrm>
            <a:custGeom>
              <a:rect b="b" l="l" r="r" t="t"/>
              <a:pathLst>
                <a:path extrusionOk="0" h="760" w="883">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5" name="Google Shape;10205;p72"/>
            <p:cNvSpPr/>
            <p:nvPr/>
          </p:nvSpPr>
          <p:spPr>
            <a:xfrm>
              <a:off x="7274311" y="1538029"/>
              <a:ext cx="23108" cy="19833"/>
            </a:xfrm>
            <a:custGeom>
              <a:rect b="b" l="l" r="r" t="t"/>
              <a:pathLst>
                <a:path extrusionOk="0" h="757" w="882">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6" name="Google Shape;10206;p72"/>
            <p:cNvSpPr/>
            <p:nvPr/>
          </p:nvSpPr>
          <p:spPr>
            <a:xfrm>
              <a:off x="7318249" y="1631956"/>
              <a:ext cx="23135" cy="19833"/>
            </a:xfrm>
            <a:custGeom>
              <a:rect b="b" l="l" r="r" t="t"/>
              <a:pathLst>
                <a:path extrusionOk="0" h="757" w="883">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7" name="Google Shape;10207;p72"/>
            <p:cNvSpPr/>
            <p:nvPr/>
          </p:nvSpPr>
          <p:spPr>
            <a:xfrm>
              <a:off x="7254216" y="1613118"/>
              <a:ext cx="23135" cy="19833"/>
            </a:xfrm>
            <a:custGeom>
              <a:rect b="b" l="l" r="r" t="t"/>
              <a:pathLst>
                <a:path extrusionOk="0" h="757" w="883">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8" name="Google Shape;10208;p72"/>
            <p:cNvSpPr/>
            <p:nvPr/>
          </p:nvSpPr>
          <p:spPr>
            <a:xfrm>
              <a:off x="7226575" y="1689465"/>
              <a:ext cx="23397" cy="19833"/>
            </a:xfrm>
            <a:custGeom>
              <a:rect b="b" l="l" r="r" t="t"/>
              <a:pathLst>
                <a:path extrusionOk="0" h="757" w="893">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9" name="Google Shape;10209;p72"/>
            <p:cNvSpPr/>
            <p:nvPr/>
          </p:nvSpPr>
          <p:spPr>
            <a:xfrm>
              <a:off x="7395093" y="1586734"/>
              <a:ext cx="23135" cy="19833"/>
            </a:xfrm>
            <a:custGeom>
              <a:rect b="b" l="l" r="r" t="t"/>
              <a:pathLst>
                <a:path extrusionOk="0" h="757" w="883">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0" name="Google Shape;10210;p72"/>
            <p:cNvSpPr/>
            <p:nvPr/>
          </p:nvSpPr>
          <p:spPr>
            <a:xfrm>
              <a:off x="7104273" y="1789156"/>
              <a:ext cx="23135" cy="19912"/>
            </a:xfrm>
            <a:custGeom>
              <a:rect b="b" l="l" r="r" t="t"/>
              <a:pathLst>
                <a:path extrusionOk="0" h="760" w="883">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1" name="Google Shape;10211;p72"/>
            <p:cNvSpPr/>
            <p:nvPr/>
          </p:nvSpPr>
          <p:spPr>
            <a:xfrm>
              <a:off x="7124133" y="1820045"/>
              <a:ext cx="23108" cy="19781"/>
            </a:xfrm>
            <a:custGeom>
              <a:rect b="b" l="l" r="r" t="t"/>
              <a:pathLst>
                <a:path extrusionOk="0" h="755" w="882">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2" name="Google Shape;10212;p72"/>
            <p:cNvSpPr/>
            <p:nvPr/>
          </p:nvSpPr>
          <p:spPr>
            <a:xfrm>
              <a:off x="7159529" y="1730677"/>
              <a:ext cx="86670" cy="97438"/>
            </a:xfrm>
            <a:custGeom>
              <a:rect b="b" l="l" r="r" t="t"/>
              <a:pathLst>
                <a:path extrusionOk="0" h="3719" w="3308">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13" name="Google Shape;10213;p72"/>
          <p:cNvGrpSpPr/>
          <p:nvPr/>
        </p:nvGrpSpPr>
        <p:grpSpPr>
          <a:xfrm>
            <a:off x="7968952" y="1500877"/>
            <a:ext cx="378747" cy="361455"/>
            <a:chOff x="7968952" y="1500877"/>
            <a:chExt cx="378747" cy="361455"/>
          </a:xfrm>
        </p:grpSpPr>
        <p:sp>
          <p:nvSpPr>
            <p:cNvPr id="10214" name="Google Shape;10214;p72"/>
            <p:cNvSpPr/>
            <p:nvPr/>
          </p:nvSpPr>
          <p:spPr>
            <a:xfrm>
              <a:off x="8160579" y="1622393"/>
              <a:ext cx="52505" cy="51771"/>
            </a:xfrm>
            <a:custGeom>
              <a:rect b="b" l="l" r="r" t="t"/>
              <a:pathLst>
                <a:path extrusionOk="0" h="1976" w="2004">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5" name="Google Shape;10215;p72"/>
            <p:cNvSpPr/>
            <p:nvPr/>
          </p:nvSpPr>
          <p:spPr>
            <a:xfrm>
              <a:off x="8163592" y="1642750"/>
              <a:ext cx="49728" cy="31230"/>
            </a:xfrm>
            <a:custGeom>
              <a:rect b="b" l="l" r="r" t="t"/>
              <a:pathLst>
                <a:path extrusionOk="0" h="1192" w="1898">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6" name="Google Shape;10216;p72"/>
            <p:cNvSpPr/>
            <p:nvPr/>
          </p:nvSpPr>
          <p:spPr>
            <a:xfrm>
              <a:off x="7968952" y="1652549"/>
              <a:ext cx="215233" cy="209364"/>
            </a:xfrm>
            <a:custGeom>
              <a:rect b="b" l="l" r="r" t="t"/>
              <a:pathLst>
                <a:path extrusionOk="0" h="7991" w="8215">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7" name="Google Shape;10217;p72"/>
            <p:cNvSpPr/>
            <p:nvPr/>
          </p:nvSpPr>
          <p:spPr>
            <a:xfrm>
              <a:off x="8164587" y="1652287"/>
              <a:ext cx="9825" cy="10061"/>
            </a:xfrm>
            <a:custGeom>
              <a:rect b="b" l="l" r="r" t="t"/>
              <a:pathLst>
                <a:path extrusionOk="0" h="384" w="375">
                  <a:moveTo>
                    <a:pt x="374" y="384"/>
                  </a:moveTo>
                  <a:lnTo>
                    <a:pt x="0"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8" name="Google Shape;10218;p72"/>
            <p:cNvSpPr/>
            <p:nvPr/>
          </p:nvSpPr>
          <p:spPr>
            <a:xfrm>
              <a:off x="7972463" y="1662583"/>
              <a:ext cx="211722" cy="199565"/>
            </a:xfrm>
            <a:custGeom>
              <a:rect b="b" l="l" r="r" t="t"/>
              <a:pathLst>
                <a:path extrusionOk="0" h="7617" w="8081">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9" name="Google Shape;10219;p72"/>
            <p:cNvSpPr/>
            <p:nvPr/>
          </p:nvSpPr>
          <p:spPr>
            <a:xfrm>
              <a:off x="8167103" y="1502554"/>
              <a:ext cx="180597" cy="157750"/>
            </a:xfrm>
            <a:custGeom>
              <a:rect b="b" l="l" r="r" t="t"/>
              <a:pathLst>
                <a:path extrusionOk="0" h="6021" w="6893">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0" name="Google Shape;10220;p72"/>
            <p:cNvSpPr/>
            <p:nvPr/>
          </p:nvSpPr>
          <p:spPr>
            <a:xfrm>
              <a:off x="8187198" y="1506877"/>
              <a:ext cx="160501" cy="153427"/>
            </a:xfrm>
            <a:custGeom>
              <a:rect b="b" l="l" r="r" t="t"/>
              <a:pathLst>
                <a:path extrusionOk="0" h="5856" w="6126">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1" name="Google Shape;10221;p72"/>
            <p:cNvSpPr/>
            <p:nvPr/>
          </p:nvSpPr>
          <p:spPr>
            <a:xfrm>
              <a:off x="8073176" y="1500877"/>
              <a:ext cx="93193" cy="81430"/>
            </a:xfrm>
            <a:custGeom>
              <a:rect b="b" l="l" r="r" t="t"/>
              <a:pathLst>
                <a:path extrusionOk="0" h="3108" w="3557">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2" name="Google Shape;10222;p72"/>
            <p:cNvSpPr/>
            <p:nvPr/>
          </p:nvSpPr>
          <p:spPr>
            <a:xfrm>
              <a:off x="8081455" y="1501846"/>
              <a:ext cx="85176" cy="80696"/>
            </a:xfrm>
            <a:custGeom>
              <a:rect b="b" l="l" r="r" t="t"/>
              <a:pathLst>
                <a:path extrusionOk="0" h="3080" w="3251">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3" name="Google Shape;10223;p72"/>
            <p:cNvSpPr/>
            <p:nvPr/>
          </p:nvSpPr>
          <p:spPr>
            <a:xfrm>
              <a:off x="8069901" y="1562630"/>
              <a:ext cx="26907" cy="26593"/>
            </a:xfrm>
            <a:custGeom>
              <a:rect b="b" l="l" r="r" t="t"/>
              <a:pathLst>
                <a:path extrusionOk="0" h="1015" w="1027">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4" name="Google Shape;10224;p72"/>
            <p:cNvSpPr/>
            <p:nvPr/>
          </p:nvSpPr>
          <p:spPr>
            <a:xfrm>
              <a:off x="7970969" y="1578193"/>
              <a:ext cx="111009" cy="108337"/>
            </a:xfrm>
            <a:custGeom>
              <a:rect b="b" l="l" r="r" t="t"/>
              <a:pathLst>
                <a:path extrusionOk="0" h="4135" w="4237">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5" name="Google Shape;10225;p72"/>
            <p:cNvSpPr/>
            <p:nvPr/>
          </p:nvSpPr>
          <p:spPr>
            <a:xfrm>
              <a:off x="8247458" y="1676758"/>
              <a:ext cx="92958" cy="81534"/>
            </a:xfrm>
            <a:custGeom>
              <a:rect b="b" l="l" r="r" t="t"/>
              <a:pathLst>
                <a:path extrusionOk="0" h="3112" w="3548">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6" name="Google Shape;10226;p72"/>
            <p:cNvSpPr/>
            <p:nvPr/>
          </p:nvSpPr>
          <p:spPr>
            <a:xfrm>
              <a:off x="8255501" y="1677648"/>
              <a:ext cx="85150" cy="80460"/>
            </a:xfrm>
            <a:custGeom>
              <a:rect b="b" l="l" r="r" t="t"/>
              <a:pathLst>
                <a:path extrusionOk="0" h="3071" w="325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7" name="Google Shape;10227;p72"/>
            <p:cNvSpPr/>
            <p:nvPr/>
          </p:nvSpPr>
          <p:spPr>
            <a:xfrm>
              <a:off x="8244183" y="1738432"/>
              <a:ext cx="27169" cy="26776"/>
            </a:xfrm>
            <a:custGeom>
              <a:rect b="b" l="l" r="r" t="t"/>
              <a:pathLst>
                <a:path extrusionOk="0" h="1022" w="1037">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8" name="Google Shape;10228;p72"/>
            <p:cNvSpPr/>
            <p:nvPr/>
          </p:nvSpPr>
          <p:spPr>
            <a:xfrm>
              <a:off x="8145252" y="1753995"/>
              <a:ext cx="111036" cy="108337"/>
            </a:xfrm>
            <a:custGeom>
              <a:rect b="b" l="l" r="r" t="t"/>
              <a:pathLst>
                <a:path extrusionOk="0" h="4135" w="4238">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29" name="Google Shape;10229;p72"/>
          <p:cNvGrpSpPr/>
          <p:nvPr/>
        </p:nvGrpSpPr>
        <p:grpSpPr>
          <a:xfrm>
            <a:off x="5761445" y="1541723"/>
            <a:ext cx="362163" cy="279737"/>
            <a:chOff x="5761445" y="1541723"/>
            <a:chExt cx="362163" cy="279737"/>
          </a:xfrm>
        </p:grpSpPr>
        <p:sp>
          <p:nvSpPr>
            <p:cNvPr id="10230" name="Google Shape;10230;p72"/>
            <p:cNvSpPr/>
            <p:nvPr/>
          </p:nvSpPr>
          <p:spPr>
            <a:xfrm>
              <a:off x="5870699" y="1603371"/>
              <a:ext cx="64059" cy="218089"/>
            </a:xfrm>
            <a:custGeom>
              <a:rect b="b" l="l" r="r" t="t"/>
              <a:pathLst>
                <a:path extrusionOk="0" h="8324" w="2445">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1" name="Google Shape;10231;p72"/>
            <p:cNvSpPr/>
            <p:nvPr/>
          </p:nvSpPr>
          <p:spPr>
            <a:xfrm>
              <a:off x="5761445" y="1541723"/>
              <a:ext cx="139567" cy="223198"/>
            </a:xfrm>
            <a:custGeom>
              <a:rect b="b" l="l" r="r" t="t"/>
              <a:pathLst>
                <a:path extrusionOk="0" h="8519" w="5327">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2" name="Google Shape;10232;p72"/>
            <p:cNvSpPr/>
            <p:nvPr/>
          </p:nvSpPr>
          <p:spPr>
            <a:xfrm>
              <a:off x="5761707" y="1541854"/>
              <a:ext cx="83159" cy="222962"/>
            </a:xfrm>
            <a:custGeom>
              <a:rect b="b" l="l" r="r" t="t"/>
              <a:pathLst>
                <a:path extrusionOk="0" h="8510" w="3174">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3" name="Google Shape;10233;p72"/>
            <p:cNvSpPr/>
            <p:nvPr/>
          </p:nvSpPr>
          <p:spPr>
            <a:xfrm>
              <a:off x="5950059" y="1603371"/>
              <a:ext cx="64059" cy="218089"/>
            </a:xfrm>
            <a:custGeom>
              <a:rect b="b" l="l" r="r" t="t"/>
              <a:pathLst>
                <a:path extrusionOk="0" h="8324" w="2445">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4" name="Google Shape;10234;p72"/>
            <p:cNvSpPr/>
            <p:nvPr/>
          </p:nvSpPr>
          <p:spPr>
            <a:xfrm>
              <a:off x="5984040" y="1541723"/>
              <a:ext cx="139567" cy="223250"/>
            </a:xfrm>
            <a:custGeom>
              <a:rect b="b" l="l" r="r" t="t"/>
              <a:pathLst>
                <a:path extrusionOk="0" h="8521" w="5327">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5" name="Google Shape;10235;p72"/>
            <p:cNvSpPr/>
            <p:nvPr/>
          </p:nvSpPr>
          <p:spPr>
            <a:xfrm>
              <a:off x="6038955" y="1541959"/>
              <a:ext cx="84652" cy="223119"/>
            </a:xfrm>
            <a:custGeom>
              <a:rect b="b" l="l" r="r" t="t"/>
              <a:pathLst>
                <a:path extrusionOk="0" h="8516" w="3231">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36" name="Google Shape;10236;p72"/>
          <p:cNvGrpSpPr/>
          <p:nvPr/>
        </p:nvGrpSpPr>
        <p:grpSpPr>
          <a:xfrm>
            <a:off x="6204958" y="3355575"/>
            <a:ext cx="358390" cy="362320"/>
            <a:chOff x="6204958" y="3355575"/>
            <a:chExt cx="358390" cy="362320"/>
          </a:xfrm>
        </p:grpSpPr>
        <p:sp>
          <p:nvSpPr>
            <p:cNvPr id="10237" name="Google Shape;10237;p72"/>
            <p:cNvSpPr/>
            <p:nvPr/>
          </p:nvSpPr>
          <p:spPr>
            <a:xfrm>
              <a:off x="6204958" y="3355706"/>
              <a:ext cx="358154" cy="362189"/>
            </a:xfrm>
            <a:custGeom>
              <a:rect b="b" l="l" r="r" t="t"/>
              <a:pathLst>
                <a:path extrusionOk="0" h="13824" w="1367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8" name="Google Shape;10238;p72"/>
            <p:cNvSpPr/>
            <p:nvPr/>
          </p:nvSpPr>
          <p:spPr>
            <a:xfrm>
              <a:off x="6253428" y="3355575"/>
              <a:ext cx="309920" cy="221442"/>
            </a:xfrm>
            <a:custGeom>
              <a:rect b="b" l="l" r="r" t="t"/>
              <a:pathLst>
                <a:path extrusionOk="0" h="8452" w="11829">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9" name="Google Shape;10239;p72"/>
            <p:cNvSpPr/>
            <p:nvPr/>
          </p:nvSpPr>
          <p:spPr>
            <a:xfrm>
              <a:off x="6225814" y="3425057"/>
              <a:ext cx="3537" cy="6550"/>
            </a:xfrm>
            <a:custGeom>
              <a:rect b="b" l="l" r="r" t="t"/>
              <a:pathLst>
                <a:path extrusionOk="0" h="250" w="135">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0" name="Google Shape;10240;p72"/>
            <p:cNvSpPr/>
            <p:nvPr/>
          </p:nvSpPr>
          <p:spPr>
            <a:xfrm>
              <a:off x="6367451" y="3577751"/>
              <a:ext cx="139148" cy="140144"/>
            </a:xfrm>
            <a:custGeom>
              <a:rect b="b" l="l" r="r" t="t"/>
              <a:pathLst>
                <a:path extrusionOk="0" h="5349" w="5311">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1" name="Google Shape;10241;p72"/>
            <p:cNvSpPr/>
            <p:nvPr/>
          </p:nvSpPr>
          <p:spPr>
            <a:xfrm>
              <a:off x="6460120" y="3595069"/>
              <a:ext cx="46479" cy="122328"/>
            </a:xfrm>
            <a:custGeom>
              <a:rect b="b" l="l" r="r" t="t"/>
              <a:pathLst>
                <a:path extrusionOk="0" h="4669" w="1774">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2" name="Google Shape;10242;p72"/>
            <p:cNvSpPr/>
            <p:nvPr/>
          </p:nvSpPr>
          <p:spPr>
            <a:xfrm>
              <a:off x="6419929" y="3572485"/>
              <a:ext cx="101997" cy="56513"/>
            </a:xfrm>
            <a:custGeom>
              <a:rect b="b" l="l" r="r" t="t"/>
              <a:pathLst>
                <a:path extrusionOk="0" h="2157" w="3893">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3" name="Google Shape;10243;p72"/>
            <p:cNvSpPr/>
            <p:nvPr/>
          </p:nvSpPr>
          <p:spPr>
            <a:xfrm>
              <a:off x="6426453" y="3572485"/>
              <a:ext cx="95211" cy="56513"/>
            </a:xfrm>
            <a:custGeom>
              <a:rect b="b" l="l" r="r" t="t"/>
              <a:pathLst>
                <a:path extrusionOk="0" h="2157" w="3634">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4" name="Google Shape;10244;p72"/>
            <p:cNvSpPr/>
            <p:nvPr/>
          </p:nvSpPr>
          <p:spPr>
            <a:xfrm>
              <a:off x="6381232" y="3407006"/>
              <a:ext cx="100503" cy="62277"/>
            </a:xfrm>
            <a:custGeom>
              <a:rect b="b" l="l" r="r" t="t"/>
              <a:pathLst>
                <a:path extrusionOk="0" h="2377" w="3836">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5" name="Google Shape;10245;p72"/>
            <p:cNvSpPr/>
            <p:nvPr/>
          </p:nvSpPr>
          <p:spPr>
            <a:xfrm>
              <a:off x="6255865" y="3454873"/>
              <a:ext cx="84259" cy="48811"/>
            </a:xfrm>
            <a:custGeom>
              <a:rect b="b" l="l" r="r" t="t"/>
              <a:pathLst>
                <a:path extrusionOk="0" h="1863" w="3216">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6" name="Google Shape;10246;p72"/>
            <p:cNvSpPr/>
            <p:nvPr/>
          </p:nvSpPr>
          <p:spPr>
            <a:xfrm>
              <a:off x="6422183" y="3506932"/>
              <a:ext cx="51273" cy="22637"/>
            </a:xfrm>
            <a:custGeom>
              <a:rect b="b" l="l" r="r" t="t"/>
              <a:pathLst>
                <a:path extrusionOk="0" h="864" w="1957">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7" name="Google Shape;10247;p72"/>
            <p:cNvSpPr/>
            <p:nvPr/>
          </p:nvSpPr>
          <p:spPr>
            <a:xfrm>
              <a:off x="6358621" y="3569236"/>
              <a:ext cx="52793" cy="23292"/>
            </a:xfrm>
            <a:custGeom>
              <a:rect b="b" l="l" r="r" t="t"/>
              <a:pathLst>
                <a:path extrusionOk="0" h="889" w="2015">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8" name="Google Shape;10248;p72"/>
            <p:cNvSpPr/>
            <p:nvPr/>
          </p:nvSpPr>
          <p:spPr>
            <a:xfrm>
              <a:off x="6345076" y="3480470"/>
              <a:ext cx="45509" cy="34532"/>
            </a:xfrm>
            <a:custGeom>
              <a:rect b="b" l="l" r="r" t="t"/>
              <a:pathLst>
                <a:path extrusionOk="0" h="1318" w="1737">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9" name="Google Shape;10249;p72"/>
            <p:cNvSpPr/>
            <p:nvPr/>
          </p:nvSpPr>
          <p:spPr>
            <a:xfrm>
              <a:off x="6278030" y="3534285"/>
              <a:ext cx="15353" cy="32933"/>
            </a:xfrm>
            <a:custGeom>
              <a:rect b="b" l="l" r="r" t="t"/>
              <a:pathLst>
                <a:path extrusionOk="0" h="1257" w="586">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0" name="Google Shape;10250;p72"/>
            <p:cNvSpPr/>
            <p:nvPr/>
          </p:nvSpPr>
          <p:spPr>
            <a:xfrm>
              <a:off x="6325767" y="3362911"/>
              <a:ext cx="20672" cy="25519"/>
            </a:xfrm>
            <a:custGeom>
              <a:rect b="b" l="l" r="r" t="t"/>
              <a:pathLst>
                <a:path extrusionOk="0" h="974" w="789">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1" name="Google Shape;10251;p72"/>
            <p:cNvSpPr/>
            <p:nvPr/>
          </p:nvSpPr>
          <p:spPr>
            <a:xfrm>
              <a:off x="6305042" y="3381146"/>
              <a:ext cx="50880" cy="19205"/>
            </a:xfrm>
            <a:custGeom>
              <a:rect b="b" l="l" r="r" t="t"/>
              <a:pathLst>
                <a:path extrusionOk="0" h="733" w="1942">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2" name="Google Shape;10252;p72"/>
            <p:cNvSpPr/>
            <p:nvPr/>
          </p:nvSpPr>
          <p:spPr>
            <a:xfrm>
              <a:off x="6526275" y="3501037"/>
              <a:ext cx="29056" cy="37309"/>
            </a:xfrm>
            <a:custGeom>
              <a:rect b="b" l="l" r="r" t="t"/>
              <a:pathLst>
                <a:path extrusionOk="0" h="1424" w="1109">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53" name="Google Shape;10253;p72"/>
          <p:cNvGrpSpPr/>
          <p:nvPr/>
        </p:nvGrpSpPr>
        <p:grpSpPr>
          <a:xfrm>
            <a:off x="4939970" y="1499855"/>
            <a:ext cx="242979" cy="362660"/>
            <a:chOff x="4939970" y="1499855"/>
            <a:chExt cx="242979" cy="362660"/>
          </a:xfrm>
        </p:grpSpPr>
        <p:sp>
          <p:nvSpPr>
            <p:cNvPr id="10254" name="Google Shape;10254;p72"/>
            <p:cNvSpPr/>
            <p:nvPr/>
          </p:nvSpPr>
          <p:spPr>
            <a:xfrm>
              <a:off x="4992973" y="1499855"/>
              <a:ext cx="43728" cy="120075"/>
            </a:xfrm>
            <a:custGeom>
              <a:rect b="b" l="l" r="r" t="t"/>
              <a:pathLst>
                <a:path extrusionOk="0" h="4583" w="1669">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5" name="Google Shape;10255;p72"/>
            <p:cNvSpPr/>
            <p:nvPr/>
          </p:nvSpPr>
          <p:spPr>
            <a:xfrm>
              <a:off x="4993470" y="1584979"/>
              <a:ext cx="42732" cy="34951"/>
            </a:xfrm>
            <a:custGeom>
              <a:rect b="b" l="l" r="r" t="t"/>
              <a:pathLst>
                <a:path extrusionOk="0" h="1334" w="1631">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6" name="Google Shape;10256;p72"/>
            <p:cNvSpPr/>
            <p:nvPr/>
          </p:nvSpPr>
          <p:spPr>
            <a:xfrm>
              <a:off x="4939970" y="1536588"/>
              <a:ext cx="203207" cy="325928"/>
            </a:xfrm>
            <a:custGeom>
              <a:rect b="b" l="l" r="r" t="t"/>
              <a:pathLst>
                <a:path extrusionOk="0" h="12440" w="7756">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7" name="Google Shape;10257;p72"/>
            <p:cNvSpPr/>
            <p:nvPr/>
          </p:nvSpPr>
          <p:spPr>
            <a:xfrm>
              <a:off x="5033163" y="1662321"/>
              <a:ext cx="149785" cy="191155"/>
            </a:xfrm>
            <a:custGeom>
              <a:rect b="b" l="l" r="r" t="t"/>
              <a:pathLst>
                <a:path extrusionOk="0" h="7296" w="5717">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8" name="Google Shape;10258;p72"/>
            <p:cNvSpPr/>
            <p:nvPr/>
          </p:nvSpPr>
          <p:spPr>
            <a:xfrm>
              <a:off x="5033399" y="1662321"/>
              <a:ext cx="25388" cy="27667"/>
            </a:xfrm>
            <a:custGeom>
              <a:rect b="b" l="l" r="r" t="t"/>
              <a:pathLst>
                <a:path extrusionOk="0" h="1056" w="969">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9" name="Google Shape;10259;p72"/>
            <p:cNvSpPr/>
            <p:nvPr/>
          </p:nvSpPr>
          <p:spPr>
            <a:xfrm>
              <a:off x="5006780" y="1626427"/>
              <a:ext cx="30680" cy="26279"/>
            </a:xfrm>
            <a:custGeom>
              <a:rect b="b" l="l" r="r" t="t"/>
              <a:pathLst>
                <a:path extrusionOk="0" h="1003" w="1171">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60" name="Google Shape;10260;p72"/>
          <p:cNvGrpSpPr/>
          <p:nvPr/>
        </p:nvGrpSpPr>
        <p:grpSpPr>
          <a:xfrm>
            <a:off x="8023448" y="3355496"/>
            <a:ext cx="284322" cy="362163"/>
            <a:chOff x="8023448" y="3355496"/>
            <a:chExt cx="284322" cy="362163"/>
          </a:xfrm>
        </p:grpSpPr>
        <p:sp>
          <p:nvSpPr>
            <p:cNvPr id="10261" name="Google Shape;10261;p72"/>
            <p:cNvSpPr/>
            <p:nvPr/>
          </p:nvSpPr>
          <p:spPr>
            <a:xfrm>
              <a:off x="8023448" y="3372815"/>
              <a:ext cx="284322" cy="344844"/>
            </a:xfrm>
            <a:custGeom>
              <a:rect b="b" l="l" r="r" t="t"/>
              <a:pathLst>
                <a:path extrusionOk="0" h="13162" w="10852">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2" name="Google Shape;10262;p72"/>
            <p:cNvSpPr/>
            <p:nvPr/>
          </p:nvSpPr>
          <p:spPr>
            <a:xfrm>
              <a:off x="8241930" y="3373077"/>
              <a:ext cx="65841" cy="344582"/>
            </a:xfrm>
            <a:custGeom>
              <a:rect b="b" l="l" r="r" t="t"/>
              <a:pathLst>
                <a:path extrusionOk="0" h="13152" w="2513">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3" name="Google Shape;10263;p72"/>
            <p:cNvSpPr/>
            <p:nvPr/>
          </p:nvSpPr>
          <p:spPr>
            <a:xfrm>
              <a:off x="8058111" y="3373077"/>
              <a:ext cx="214997" cy="312435"/>
            </a:xfrm>
            <a:custGeom>
              <a:rect b="b" l="l" r="r" t="t"/>
              <a:pathLst>
                <a:path extrusionOk="0" h="11925" w="8206">
                  <a:moveTo>
                    <a:pt x="0" y="0"/>
                  </a:moveTo>
                  <a:lnTo>
                    <a:pt x="0" y="11925"/>
                  </a:lnTo>
                  <a:lnTo>
                    <a:pt x="8205" y="11925"/>
                  </a:lnTo>
                  <a:lnTo>
                    <a:pt x="8205" y="0"/>
                  </a:ln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4" name="Google Shape;10264;p72"/>
            <p:cNvSpPr/>
            <p:nvPr/>
          </p:nvSpPr>
          <p:spPr>
            <a:xfrm>
              <a:off x="8058346" y="3373077"/>
              <a:ext cx="214761" cy="312435"/>
            </a:xfrm>
            <a:custGeom>
              <a:rect b="b" l="l" r="r" t="t"/>
              <a:pathLst>
                <a:path extrusionOk="0" h="11925" w="8197">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5" name="Google Shape;10265;p72"/>
            <p:cNvSpPr/>
            <p:nvPr/>
          </p:nvSpPr>
          <p:spPr>
            <a:xfrm>
              <a:off x="8092013" y="3355496"/>
              <a:ext cx="147427" cy="72338"/>
            </a:xfrm>
            <a:custGeom>
              <a:rect b="b" l="l" r="r" t="t"/>
              <a:pathLst>
                <a:path extrusionOk="0" h="2761" w="5627">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6" name="Google Shape;10266;p72"/>
            <p:cNvSpPr/>
            <p:nvPr/>
          </p:nvSpPr>
          <p:spPr>
            <a:xfrm>
              <a:off x="8162570" y="3355496"/>
              <a:ext cx="76871" cy="72102"/>
            </a:xfrm>
            <a:custGeom>
              <a:rect b="b" l="l" r="r" t="t"/>
              <a:pathLst>
                <a:path extrusionOk="0" h="2752" w="2934">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7" name="Google Shape;10267;p72"/>
            <p:cNvSpPr/>
            <p:nvPr/>
          </p:nvSpPr>
          <p:spPr>
            <a:xfrm>
              <a:off x="8090992" y="3448402"/>
              <a:ext cx="147454" cy="103516"/>
            </a:xfrm>
            <a:custGeom>
              <a:rect b="b" l="l" r="r" t="t"/>
              <a:pathLst>
                <a:path extrusionOk="0" h="3951" w="5628">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8" name="Google Shape;10268;p72"/>
            <p:cNvSpPr/>
            <p:nvPr/>
          </p:nvSpPr>
          <p:spPr>
            <a:xfrm>
              <a:off x="8091254" y="3588310"/>
              <a:ext cx="148947" cy="10559"/>
            </a:xfrm>
            <a:custGeom>
              <a:rect b="b" l="l" r="r" t="t"/>
              <a:pathLst>
                <a:path extrusionOk="0" h="403" w="5685">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9" name="Google Shape;10269;p72"/>
            <p:cNvSpPr/>
            <p:nvPr/>
          </p:nvSpPr>
          <p:spPr>
            <a:xfrm>
              <a:off x="8091254" y="3634998"/>
              <a:ext cx="148947" cy="10585"/>
            </a:xfrm>
            <a:custGeom>
              <a:rect b="b" l="l" r="r" t="t"/>
              <a:pathLst>
                <a:path extrusionOk="0" h="404" w="5685">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70" name="Google Shape;10270;p72"/>
          <p:cNvGrpSpPr/>
          <p:nvPr/>
        </p:nvGrpSpPr>
        <p:grpSpPr>
          <a:xfrm>
            <a:off x="6644201" y="3355496"/>
            <a:ext cx="366695" cy="361979"/>
            <a:chOff x="6644201" y="3355496"/>
            <a:chExt cx="366695" cy="361979"/>
          </a:xfrm>
        </p:grpSpPr>
        <p:sp>
          <p:nvSpPr>
            <p:cNvPr id="10271" name="Google Shape;10271;p72"/>
            <p:cNvSpPr/>
            <p:nvPr/>
          </p:nvSpPr>
          <p:spPr>
            <a:xfrm>
              <a:off x="6824274" y="3378421"/>
              <a:ext cx="11056" cy="52190"/>
            </a:xfrm>
            <a:custGeom>
              <a:rect b="b" l="l" r="r" t="t"/>
              <a:pathLst>
                <a:path extrusionOk="0" h="1992" w="422">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2" name="Google Shape;10272;p72"/>
            <p:cNvSpPr/>
            <p:nvPr/>
          </p:nvSpPr>
          <p:spPr>
            <a:xfrm>
              <a:off x="6904944" y="3402709"/>
              <a:ext cx="60994" cy="56802"/>
            </a:xfrm>
            <a:custGeom>
              <a:rect b="b" l="l" r="r" t="t"/>
              <a:pathLst>
                <a:path extrusionOk="0" h="2168" w="2328">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3" name="Google Shape;10273;p72"/>
            <p:cNvSpPr/>
            <p:nvPr/>
          </p:nvSpPr>
          <p:spPr>
            <a:xfrm>
              <a:off x="6942541" y="3531036"/>
              <a:ext cx="47239" cy="10821"/>
            </a:xfrm>
            <a:custGeom>
              <a:rect b="b" l="l" r="r" t="t"/>
              <a:pathLst>
                <a:path extrusionOk="0" h="413" w="1803">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4" name="Google Shape;10274;p72"/>
            <p:cNvSpPr/>
            <p:nvPr/>
          </p:nvSpPr>
          <p:spPr>
            <a:xfrm>
              <a:off x="6927397" y="3636518"/>
              <a:ext cx="30759" cy="26645"/>
            </a:xfrm>
            <a:custGeom>
              <a:rect b="b" l="l" r="r" t="t"/>
              <a:pathLst>
                <a:path extrusionOk="0" h="1017" w="1174">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5" name="Google Shape;10275;p72"/>
            <p:cNvSpPr/>
            <p:nvPr/>
          </p:nvSpPr>
          <p:spPr>
            <a:xfrm>
              <a:off x="6905049" y="3614169"/>
              <a:ext cx="23973" cy="21117"/>
            </a:xfrm>
            <a:custGeom>
              <a:rect b="b" l="l" r="r" t="t"/>
              <a:pathLst>
                <a:path extrusionOk="0" h="806" w="915">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6" name="Google Shape;10276;p72"/>
            <p:cNvSpPr/>
            <p:nvPr/>
          </p:nvSpPr>
          <p:spPr>
            <a:xfrm>
              <a:off x="6824274" y="3642360"/>
              <a:ext cx="11056" cy="52190"/>
            </a:xfrm>
            <a:custGeom>
              <a:rect b="b" l="l" r="r" t="t"/>
              <a:pathLst>
                <a:path extrusionOk="0" h="1992" w="422">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7" name="Google Shape;10277;p72"/>
            <p:cNvSpPr/>
            <p:nvPr/>
          </p:nvSpPr>
          <p:spPr>
            <a:xfrm>
              <a:off x="6715780" y="3612754"/>
              <a:ext cx="40034" cy="37099"/>
            </a:xfrm>
            <a:custGeom>
              <a:rect b="b" l="l" r="r" t="t"/>
              <a:pathLst>
                <a:path extrusionOk="0" h="1416" w="1528">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8" name="Google Shape;10278;p72"/>
            <p:cNvSpPr/>
            <p:nvPr/>
          </p:nvSpPr>
          <p:spPr>
            <a:xfrm>
              <a:off x="6669825" y="3531036"/>
              <a:ext cx="47239" cy="10821"/>
            </a:xfrm>
            <a:custGeom>
              <a:rect b="b" l="l" r="r" t="t"/>
              <a:pathLst>
                <a:path extrusionOk="0" h="413" w="1803">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9" name="Google Shape;10279;p72"/>
            <p:cNvSpPr/>
            <p:nvPr/>
          </p:nvSpPr>
          <p:spPr>
            <a:xfrm>
              <a:off x="6700924" y="3410097"/>
              <a:ext cx="54548" cy="50409"/>
            </a:xfrm>
            <a:custGeom>
              <a:rect b="b" l="l" r="r" t="t"/>
              <a:pathLst>
                <a:path extrusionOk="0" h="1924" w="2082">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0" name="Google Shape;10280;p72"/>
            <p:cNvSpPr/>
            <p:nvPr/>
          </p:nvSpPr>
          <p:spPr>
            <a:xfrm>
              <a:off x="6709492" y="3418953"/>
              <a:ext cx="240621" cy="234988"/>
            </a:xfrm>
            <a:custGeom>
              <a:rect b="b" l="l" r="r" t="t"/>
              <a:pathLst>
                <a:path extrusionOk="0" h="8969" w="9184">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1" name="Google Shape;10281;p72"/>
            <p:cNvSpPr/>
            <p:nvPr/>
          </p:nvSpPr>
          <p:spPr>
            <a:xfrm>
              <a:off x="6749683" y="3436114"/>
              <a:ext cx="200430" cy="218010"/>
            </a:xfrm>
            <a:custGeom>
              <a:rect b="b" l="l" r="r" t="t"/>
              <a:pathLst>
                <a:path extrusionOk="0" h="8321" w="765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2" name="Google Shape;10282;p72"/>
            <p:cNvSpPr/>
            <p:nvPr/>
          </p:nvSpPr>
          <p:spPr>
            <a:xfrm>
              <a:off x="6774049" y="3464226"/>
              <a:ext cx="33169" cy="28244"/>
            </a:xfrm>
            <a:custGeom>
              <a:rect b="b" l="l" r="r" t="t"/>
              <a:pathLst>
                <a:path extrusionOk="0" h="1078" w="1266">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3" name="Google Shape;10283;p72"/>
            <p:cNvSpPr/>
            <p:nvPr/>
          </p:nvSpPr>
          <p:spPr>
            <a:xfrm>
              <a:off x="6810964" y="3355496"/>
              <a:ext cx="33169" cy="28479"/>
            </a:xfrm>
            <a:custGeom>
              <a:rect b="b" l="l" r="r" t="t"/>
              <a:pathLst>
                <a:path extrusionOk="0" h="1087" w="1266">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4" name="Google Shape;10284;p72"/>
            <p:cNvSpPr/>
            <p:nvPr/>
          </p:nvSpPr>
          <p:spPr>
            <a:xfrm>
              <a:off x="6866194" y="3511203"/>
              <a:ext cx="33195" cy="28401"/>
            </a:xfrm>
            <a:custGeom>
              <a:rect b="b" l="l" r="r" t="t"/>
              <a:pathLst>
                <a:path extrusionOk="0" h="1084" w="1267">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5" name="Google Shape;10285;p72"/>
            <p:cNvSpPr/>
            <p:nvPr/>
          </p:nvSpPr>
          <p:spPr>
            <a:xfrm>
              <a:off x="6762992" y="3556896"/>
              <a:ext cx="52505" cy="44828"/>
            </a:xfrm>
            <a:custGeom>
              <a:rect b="b" l="l" r="r" t="t"/>
              <a:pathLst>
                <a:path extrusionOk="0" h="1711" w="2004">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6" name="Google Shape;10286;p72"/>
            <p:cNvSpPr/>
            <p:nvPr/>
          </p:nvSpPr>
          <p:spPr>
            <a:xfrm>
              <a:off x="6953859" y="3377426"/>
              <a:ext cx="36680" cy="35003"/>
            </a:xfrm>
            <a:custGeom>
              <a:rect b="b" l="l" r="r" t="t"/>
              <a:pathLst>
                <a:path extrusionOk="0" h="1336" w="140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7" name="Google Shape;10287;p72"/>
            <p:cNvSpPr/>
            <p:nvPr/>
          </p:nvSpPr>
          <p:spPr>
            <a:xfrm>
              <a:off x="6977701" y="3522259"/>
              <a:ext cx="33195" cy="28479"/>
            </a:xfrm>
            <a:custGeom>
              <a:rect b="b" l="l" r="r" t="t"/>
              <a:pathLst>
                <a:path extrusionOk="0" h="1087" w="1267">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8" name="Google Shape;10288;p72"/>
            <p:cNvSpPr/>
            <p:nvPr/>
          </p:nvSpPr>
          <p:spPr>
            <a:xfrm>
              <a:off x="6945816" y="3652473"/>
              <a:ext cx="38462" cy="36680"/>
            </a:xfrm>
            <a:custGeom>
              <a:rect b="b" l="l" r="r" t="t"/>
              <a:pathLst>
                <a:path extrusionOk="0" h="1400" w="1468">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9" name="Google Shape;10289;p72"/>
            <p:cNvSpPr/>
            <p:nvPr/>
          </p:nvSpPr>
          <p:spPr>
            <a:xfrm>
              <a:off x="6810964" y="3688996"/>
              <a:ext cx="33169" cy="28479"/>
            </a:xfrm>
            <a:custGeom>
              <a:rect b="b" l="l" r="r" t="t"/>
              <a:pathLst>
                <a:path extrusionOk="0" h="1087" w="1266">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0" name="Google Shape;10290;p72"/>
            <p:cNvSpPr/>
            <p:nvPr/>
          </p:nvSpPr>
          <p:spPr>
            <a:xfrm>
              <a:off x="6697702" y="3640212"/>
              <a:ext cx="29894" cy="28479"/>
            </a:xfrm>
            <a:custGeom>
              <a:rect b="b" l="l" r="r" t="t"/>
              <a:pathLst>
                <a:path extrusionOk="0" h="1087" w="1141">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1" name="Google Shape;10291;p72"/>
            <p:cNvSpPr/>
            <p:nvPr/>
          </p:nvSpPr>
          <p:spPr>
            <a:xfrm>
              <a:off x="6644201" y="3522259"/>
              <a:ext cx="33169" cy="28479"/>
            </a:xfrm>
            <a:custGeom>
              <a:rect b="b" l="l" r="r" t="t"/>
              <a:pathLst>
                <a:path extrusionOk="0" h="1087" w="1266">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2" name="Google Shape;10292;p72"/>
            <p:cNvSpPr/>
            <p:nvPr/>
          </p:nvSpPr>
          <p:spPr>
            <a:xfrm>
              <a:off x="6676349" y="3383242"/>
              <a:ext cx="39457" cy="37754"/>
            </a:xfrm>
            <a:custGeom>
              <a:rect b="b" l="l" r="r" t="t"/>
              <a:pathLst>
                <a:path extrusionOk="0" h="1441" w="1506">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293" name="Google Shape;10293;p72"/>
          <p:cNvGrpSpPr/>
          <p:nvPr/>
        </p:nvGrpSpPr>
        <p:grpSpPr>
          <a:xfrm>
            <a:off x="7955145" y="2019192"/>
            <a:ext cx="365176" cy="271013"/>
            <a:chOff x="7955145" y="2019192"/>
            <a:chExt cx="365176" cy="271013"/>
          </a:xfrm>
        </p:grpSpPr>
        <p:sp>
          <p:nvSpPr>
            <p:cNvPr id="10294" name="Google Shape;10294;p72"/>
            <p:cNvSpPr/>
            <p:nvPr/>
          </p:nvSpPr>
          <p:spPr>
            <a:xfrm>
              <a:off x="7977729" y="2019192"/>
              <a:ext cx="320243" cy="271013"/>
            </a:xfrm>
            <a:custGeom>
              <a:rect b="b" l="l" r="r" t="t"/>
              <a:pathLst>
                <a:path extrusionOk="0" h="10344" w="12223">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5" name="Google Shape;10295;p72"/>
            <p:cNvSpPr/>
            <p:nvPr/>
          </p:nvSpPr>
          <p:spPr>
            <a:xfrm>
              <a:off x="8084468" y="2023226"/>
              <a:ext cx="213504" cy="266978"/>
            </a:xfrm>
            <a:custGeom>
              <a:rect b="b" l="l" r="r" t="t"/>
              <a:pathLst>
                <a:path extrusionOk="0" h="10190" w="8149">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6" name="Google Shape;10296;p72"/>
            <p:cNvSpPr/>
            <p:nvPr/>
          </p:nvSpPr>
          <p:spPr>
            <a:xfrm>
              <a:off x="8182377" y="2136437"/>
              <a:ext cx="95735" cy="76163"/>
            </a:xfrm>
            <a:custGeom>
              <a:rect b="b" l="l" r="r" t="t"/>
              <a:pathLst>
                <a:path extrusionOk="0" h="2907" w="3654">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7" name="Google Shape;10297;p72"/>
            <p:cNvSpPr/>
            <p:nvPr/>
          </p:nvSpPr>
          <p:spPr>
            <a:xfrm>
              <a:off x="7997327" y="2098866"/>
              <a:ext cx="191601" cy="125026"/>
            </a:xfrm>
            <a:custGeom>
              <a:rect b="b" l="l" r="r" t="t"/>
              <a:pathLst>
                <a:path extrusionOk="0" h="4772" w="7313">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8" name="Google Shape;10298;p72"/>
            <p:cNvSpPr/>
            <p:nvPr/>
          </p:nvSpPr>
          <p:spPr>
            <a:xfrm>
              <a:off x="8182220" y="2122917"/>
              <a:ext cx="138100" cy="76373"/>
            </a:xfrm>
            <a:custGeom>
              <a:rect b="b" l="l" r="r" t="t"/>
              <a:pathLst>
                <a:path extrusionOk="0" h="2915" w="5271">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9" name="Google Shape;10299;p72"/>
            <p:cNvSpPr/>
            <p:nvPr/>
          </p:nvSpPr>
          <p:spPr>
            <a:xfrm>
              <a:off x="7955145" y="2085504"/>
              <a:ext cx="234123" cy="125341"/>
            </a:xfrm>
            <a:custGeom>
              <a:rect b="b" l="l" r="r" t="t"/>
              <a:pathLst>
                <a:path extrusionOk="0" h="4784" w="8936">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00" name="Google Shape;10300;p72"/>
          <p:cNvGrpSpPr/>
          <p:nvPr/>
        </p:nvGrpSpPr>
        <p:grpSpPr>
          <a:xfrm>
            <a:off x="7518155" y="2009471"/>
            <a:ext cx="361927" cy="290270"/>
            <a:chOff x="7518155" y="2009471"/>
            <a:chExt cx="361927" cy="290270"/>
          </a:xfrm>
        </p:grpSpPr>
        <p:sp>
          <p:nvSpPr>
            <p:cNvPr id="10301" name="Google Shape;10301;p72"/>
            <p:cNvSpPr/>
            <p:nvPr/>
          </p:nvSpPr>
          <p:spPr>
            <a:xfrm>
              <a:off x="7518155" y="2133712"/>
              <a:ext cx="361403" cy="166029"/>
            </a:xfrm>
            <a:custGeom>
              <a:rect b="b" l="l" r="r" t="t"/>
              <a:pathLst>
                <a:path extrusionOk="0" h="6337" w="13794">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2" name="Google Shape;10302;p72"/>
            <p:cNvSpPr/>
            <p:nvPr/>
          </p:nvSpPr>
          <p:spPr>
            <a:xfrm>
              <a:off x="7765037" y="2147781"/>
              <a:ext cx="114782" cy="40217"/>
            </a:xfrm>
            <a:custGeom>
              <a:rect b="b" l="l" r="r" t="t"/>
              <a:pathLst>
                <a:path extrusionOk="0" h="1535" w="4381">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3" name="Google Shape;10303;p72"/>
            <p:cNvSpPr/>
            <p:nvPr/>
          </p:nvSpPr>
          <p:spPr>
            <a:xfrm>
              <a:off x="7518417" y="2147781"/>
              <a:ext cx="114782" cy="40217"/>
            </a:xfrm>
            <a:custGeom>
              <a:rect b="b" l="l" r="r" t="t"/>
              <a:pathLst>
                <a:path extrusionOk="0" h="1535" w="4381">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4" name="Google Shape;10304;p72"/>
            <p:cNvSpPr/>
            <p:nvPr/>
          </p:nvSpPr>
          <p:spPr>
            <a:xfrm>
              <a:off x="7518417" y="2133712"/>
              <a:ext cx="117533" cy="39955"/>
            </a:xfrm>
            <a:custGeom>
              <a:rect b="b" l="l" r="r" t="t"/>
              <a:pathLst>
                <a:path extrusionOk="0" h="1525" w="4486">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5" name="Google Shape;10305;p72"/>
            <p:cNvSpPr/>
            <p:nvPr/>
          </p:nvSpPr>
          <p:spPr>
            <a:xfrm>
              <a:off x="7762548" y="2133712"/>
              <a:ext cx="117533" cy="39955"/>
            </a:xfrm>
            <a:custGeom>
              <a:rect b="b" l="l" r="r" t="t"/>
              <a:pathLst>
                <a:path extrusionOk="0" h="1525" w="4486">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6" name="Google Shape;10306;p72"/>
            <p:cNvSpPr/>
            <p:nvPr/>
          </p:nvSpPr>
          <p:spPr>
            <a:xfrm>
              <a:off x="7604536" y="2228896"/>
              <a:ext cx="22139" cy="18916"/>
            </a:xfrm>
            <a:custGeom>
              <a:rect b="b" l="l" r="r" t="t"/>
              <a:pathLst>
                <a:path extrusionOk="0" h="722" w="845">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7" name="Google Shape;10307;p72"/>
            <p:cNvSpPr/>
            <p:nvPr/>
          </p:nvSpPr>
          <p:spPr>
            <a:xfrm>
              <a:off x="7526696" y="2253000"/>
              <a:ext cx="22113" cy="18916"/>
            </a:xfrm>
            <a:custGeom>
              <a:rect b="b" l="l" r="r" t="t"/>
              <a:pathLst>
                <a:path extrusionOk="0" h="722" w="844">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8" name="Google Shape;10308;p72"/>
            <p:cNvSpPr/>
            <p:nvPr/>
          </p:nvSpPr>
          <p:spPr>
            <a:xfrm>
              <a:off x="7550564" y="2206286"/>
              <a:ext cx="22113" cy="18943"/>
            </a:xfrm>
            <a:custGeom>
              <a:rect b="b" l="l" r="r" t="t"/>
              <a:pathLst>
                <a:path extrusionOk="0" h="723" w="844">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9" name="Google Shape;10309;p72"/>
            <p:cNvSpPr/>
            <p:nvPr/>
          </p:nvSpPr>
          <p:spPr>
            <a:xfrm>
              <a:off x="7768286" y="2228896"/>
              <a:ext cx="21877" cy="18916"/>
            </a:xfrm>
            <a:custGeom>
              <a:rect b="b" l="l" r="r" t="t"/>
              <a:pathLst>
                <a:path extrusionOk="0" h="722" w="835">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0" name="Google Shape;10310;p72"/>
            <p:cNvSpPr/>
            <p:nvPr/>
          </p:nvSpPr>
          <p:spPr>
            <a:xfrm>
              <a:off x="7845891" y="2253000"/>
              <a:ext cx="22113" cy="18916"/>
            </a:xfrm>
            <a:custGeom>
              <a:rect b="b" l="l" r="r" t="t"/>
              <a:pathLst>
                <a:path extrusionOk="0" h="722" w="844">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1" name="Google Shape;10311;p72"/>
            <p:cNvSpPr/>
            <p:nvPr/>
          </p:nvSpPr>
          <p:spPr>
            <a:xfrm>
              <a:off x="7822022" y="2206286"/>
              <a:ext cx="22139" cy="18943"/>
            </a:xfrm>
            <a:custGeom>
              <a:rect b="b" l="l" r="r" t="t"/>
              <a:pathLst>
                <a:path extrusionOk="0" h="723" w="845">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2" name="Google Shape;10312;p72"/>
            <p:cNvSpPr/>
            <p:nvPr/>
          </p:nvSpPr>
          <p:spPr>
            <a:xfrm>
              <a:off x="7636500" y="2009471"/>
              <a:ext cx="125026" cy="206901"/>
            </a:xfrm>
            <a:custGeom>
              <a:rect b="b" l="l" r="r" t="t"/>
              <a:pathLst>
                <a:path extrusionOk="0" h="7897" w="4772">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3" name="Google Shape;10313;p72"/>
            <p:cNvSpPr/>
            <p:nvPr/>
          </p:nvSpPr>
          <p:spPr>
            <a:xfrm>
              <a:off x="7688167" y="2009471"/>
              <a:ext cx="73412" cy="206639"/>
            </a:xfrm>
            <a:custGeom>
              <a:rect b="b" l="l" r="r" t="t"/>
              <a:pathLst>
                <a:path extrusionOk="0" h="7887" w="2802">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14" name="Google Shape;10314;p72"/>
          <p:cNvGrpSpPr/>
          <p:nvPr/>
        </p:nvGrpSpPr>
        <p:grpSpPr>
          <a:xfrm>
            <a:off x="7079672" y="1991053"/>
            <a:ext cx="362163" cy="327264"/>
            <a:chOff x="7079672" y="1991053"/>
            <a:chExt cx="362163" cy="327264"/>
          </a:xfrm>
        </p:grpSpPr>
        <p:sp>
          <p:nvSpPr>
            <p:cNvPr id="10315" name="Google Shape;10315;p72"/>
            <p:cNvSpPr/>
            <p:nvPr/>
          </p:nvSpPr>
          <p:spPr>
            <a:xfrm>
              <a:off x="7418202" y="2117651"/>
              <a:ext cx="23632" cy="200666"/>
            </a:xfrm>
            <a:custGeom>
              <a:rect b="b" l="l" r="r" t="t"/>
              <a:pathLst>
                <a:path extrusionOk="0" h="7659" w="902">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6" name="Google Shape;10316;p72"/>
            <p:cNvSpPr/>
            <p:nvPr/>
          </p:nvSpPr>
          <p:spPr>
            <a:xfrm>
              <a:off x="7423992" y="2117651"/>
              <a:ext cx="17842" cy="200666"/>
            </a:xfrm>
            <a:custGeom>
              <a:rect b="b" l="l" r="r" t="t"/>
              <a:pathLst>
                <a:path extrusionOk="0" h="7659" w="681">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7" name="Google Shape;10317;p72"/>
            <p:cNvSpPr/>
            <p:nvPr/>
          </p:nvSpPr>
          <p:spPr>
            <a:xfrm>
              <a:off x="7103540" y="2161353"/>
              <a:ext cx="104748" cy="94687"/>
            </a:xfrm>
            <a:custGeom>
              <a:rect b="b" l="l" r="r" t="t"/>
              <a:pathLst>
                <a:path extrusionOk="0" h="3614" w="3998">
                  <a:moveTo>
                    <a:pt x="0" y="0"/>
                  </a:moveTo>
                  <a:lnTo>
                    <a:pt x="0" y="3614"/>
                  </a:lnTo>
                  <a:lnTo>
                    <a:pt x="3997" y="3614"/>
                  </a:lnTo>
                  <a:lnTo>
                    <a:pt x="3997" y="0"/>
                  </a:lnTo>
                  <a:close/>
                </a:path>
              </a:pathLst>
            </a:custGeom>
            <a:solidFill>
              <a:srgbClr val="D2D9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8" name="Google Shape;10318;p72"/>
            <p:cNvSpPr/>
            <p:nvPr/>
          </p:nvSpPr>
          <p:spPr>
            <a:xfrm>
              <a:off x="7190419" y="2161353"/>
              <a:ext cx="17868" cy="94687"/>
            </a:xfrm>
            <a:custGeom>
              <a:rect b="b" l="l" r="r" t="t"/>
              <a:pathLst>
                <a:path extrusionOk="0" h="3614" w="682">
                  <a:moveTo>
                    <a:pt x="1" y="0"/>
                  </a:moveTo>
                  <a:lnTo>
                    <a:pt x="1" y="3614"/>
                  </a:lnTo>
                  <a:lnTo>
                    <a:pt x="681" y="3614"/>
                  </a:lnTo>
                  <a:lnTo>
                    <a:pt x="681" y="0"/>
                  </a:lnTo>
                  <a:close/>
                </a:path>
              </a:pathLst>
            </a:custGeom>
            <a:solidFill>
              <a:srgbClr val="CF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9" name="Google Shape;10319;p72"/>
            <p:cNvSpPr/>
            <p:nvPr/>
          </p:nvSpPr>
          <p:spPr>
            <a:xfrm>
              <a:off x="7103540" y="2090010"/>
              <a:ext cx="71343" cy="71369"/>
            </a:xfrm>
            <a:custGeom>
              <a:rect b="b" l="l" r="r" t="t"/>
              <a:pathLst>
                <a:path extrusionOk="0" h="2724" w="2723">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0" name="Google Shape;10320;p72"/>
            <p:cNvSpPr/>
            <p:nvPr/>
          </p:nvSpPr>
          <p:spPr>
            <a:xfrm>
              <a:off x="7103540" y="2090010"/>
              <a:ext cx="71343" cy="71369"/>
            </a:xfrm>
            <a:custGeom>
              <a:rect b="b" l="l" r="r" t="t"/>
              <a:pathLst>
                <a:path extrusionOk="0" h="2724" w="2723">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1" name="Google Shape;10321;p72"/>
            <p:cNvSpPr/>
            <p:nvPr/>
          </p:nvSpPr>
          <p:spPr>
            <a:xfrm>
              <a:off x="7139198" y="2256013"/>
              <a:ext cx="16847" cy="62304"/>
            </a:xfrm>
            <a:custGeom>
              <a:rect b="b" l="l" r="r" t="t"/>
              <a:pathLst>
                <a:path extrusionOk="0" h="2378" w="643">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2" name="Google Shape;10322;p72"/>
            <p:cNvSpPr/>
            <p:nvPr/>
          </p:nvSpPr>
          <p:spPr>
            <a:xfrm>
              <a:off x="7193930" y="2002424"/>
              <a:ext cx="11083" cy="38147"/>
            </a:xfrm>
            <a:custGeom>
              <a:rect b="b" l="l" r="r" t="t"/>
              <a:pathLst>
                <a:path extrusionOk="0" h="1456" w="423">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3" name="Google Shape;10323;p72"/>
            <p:cNvSpPr/>
            <p:nvPr/>
          </p:nvSpPr>
          <p:spPr>
            <a:xfrm>
              <a:off x="7193930" y="2072063"/>
              <a:ext cx="11083" cy="47108"/>
            </a:xfrm>
            <a:custGeom>
              <a:rect b="b" l="l" r="r" t="t"/>
              <a:pathLst>
                <a:path extrusionOk="0" h="1798" w="423">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4" name="Google Shape;10324;p72"/>
            <p:cNvSpPr/>
            <p:nvPr/>
          </p:nvSpPr>
          <p:spPr>
            <a:xfrm>
              <a:off x="7177371" y="2029488"/>
              <a:ext cx="43964" cy="47998"/>
            </a:xfrm>
            <a:custGeom>
              <a:rect b="b" l="l" r="r" t="t"/>
              <a:pathLst>
                <a:path extrusionOk="0" h="1832" w="1678">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5" name="Google Shape;10325;p72"/>
            <p:cNvSpPr/>
            <p:nvPr/>
          </p:nvSpPr>
          <p:spPr>
            <a:xfrm>
              <a:off x="7197205" y="2029488"/>
              <a:ext cx="24130" cy="47998"/>
            </a:xfrm>
            <a:custGeom>
              <a:rect b="b" l="l" r="r" t="t"/>
              <a:pathLst>
                <a:path extrusionOk="0" h="1832" w="921">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6" name="Google Shape;10326;p72"/>
            <p:cNvSpPr/>
            <p:nvPr/>
          </p:nvSpPr>
          <p:spPr>
            <a:xfrm>
              <a:off x="7208261" y="2145528"/>
              <a:ext cx="209705" cy="129611"/>
            </a:xfrm>
            <a:custGeom>
              <a:rect b="b" l="l" r="r" t="t"/>
              <a:pathLst>
                <a:path extrusionOk="0" h="4947" w="8004">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7" name="Google Shape;10327;p72"/>
            <p:cNvSpPr/>
            <p:nvPr/>
          </p:nvSpPr>
          <p:spPr>
            <a:xfrm>
              <a:off x="7391321" y="2145528"/>
              <a:ext cx="26645" cy="129611"/>
            </a:xfrm>
            <a:custGeom>
              <a:rect b="b" l="l" r="r" t="t"/>
              <a:pathLst>
                <a:path extrusionOk="0" h="4947" w="1017">
                  <a:moveTo>
                    <a:pt x="1" y="0"/>
                  </a:moveTo>
                  <a:lnTo>
                    <a:pt x="1" y="4946"/>
                  </a:lnTo>
                  <a:lnTo>
                    <a:pt x="1017" y="4946"/>
                  </a:lnTo>
                  <a:lnTo>
                    <a:pt x="1017"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8" name="Google Shape;10328;p72"/>
            <p:cNvSpPr/>
            <p:nvPr/>
          </p:nvSpPr>
          <p:spPr>
            <a:xfrm>
              <a:off x="7139198" y="1991053"/>
              <a:ext cx="88189" cy="122092"/>
            </a:xfrm>
            <a:custGeom>
              <a:rect b="b" l="l" r="r" t="t"/>
              <a:pathLst>
                <a:path extrusionOk="0" h="4660" w="3366">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9" name="Google Shape;10329;p72"/>
            <p:cNvSpPr/>
            <p:nvPr/>
          </p:nvSpPr>
          <p:spPr>
            <a:xfrm>
              <a:off x="7079672" y="2018406"/>
              <a:ext cx="23894" cy="299911"/>
            </a:xfrm>
            <a:custGeom>
              <a:rect b="b" l="l" r="r" t="t"/>
              <a:pathLst>
                <a:path extrusionOk="0" h="11447" w="912">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0" name="Google Shape;10330;p72"/>
            <p:cNvSpPr/>
            <p:nvPr/>
          </p:nvSpPr>
          <p:spPr>
            <a:xfrm>
              <a:off x="7085698" y="2018379"/>
              <a:ext cx="17868" cy="299938"/>
            </a:xfrm>
            <a:custGeom>
              <a:rect b="b" l="l" r="r" t="t"/>
              <a:pathLst>
                <a:path extrusionOk="0" h="11448" w="682">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31" name="Google Shape;10331;p72"/>
          <p:cNvGrpSpPr/>
          <p:nvPr/>
        </p:nvGrpSpPr>
        <p:grpSpPr>
          <a:xfrm>
            <a:off x="6641188" y="2035514"/>
            <a:ext cx="361901" cy="238132"/>
            <a:chOff x="6641188" y="2035514"/>
            <a:chExt cx="361901" cy="238132"/>
          </a:xfrm>
        </p:grpSpPr>
        <p:sp>
          <p:nvSpPr>
            <p:cNvPr id="10332" name="Google Shape;10332;p72"/>
            <p:cNvSpPr/>
            <p:nvPr/>
          </p:nvSpPr>
          <p:spPr>
            <a:xfrm>
              <a:off x="6641188" y="2035514"/>
              <a:ext cx="361901" cy="220787"/>
            </a:xfrm>
            <a:custGeom>
              <a:rect b="b" l="l" r="r" t="t"/>
              <a:pathLst>
                <a:path extrusionOk="0" h="8427" w="13813">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3" name="Google Shape;10333;p72"/>
            <p:cNvSpPr/>
            <p:nvPr/>
          </p:nvSpPr>
          <p:spPr>
            <a:xfrm>
              <a:off x="6641188" y="2035514"/>
              <a:ext cx="361901" cy="220787"/>
            </a:xfrm>
            <a:custGeom>
              <a:rect b="b" l="l" r="r" t="t"/>
              <a:pathLst>
                <a:path extrusionOk="0" h="8427" w="13813">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4" name="Google Shape;10334;p72"/>
            <p:cNvSpPr/>
            <p:nvPr/>
          </p:nvSpPr>
          <p:spPr>
            <a:xfrm>
              <a:off x="6681615" y="2256275"/>
              <a:ext cx="65579" cy="17371"/>
            </a:xfrm>
            <a:custGeom>
              <a:rect b="b" l="l" r="r" t="t"/>
              <a:pathLst>
                <a:path extrusionOk="0" h="663" w="2503">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5" name="Google Shape;10335;p72"/>
            <p:cNvSpPr/>
            <p:nvPr/>
          </p:nvSpPr>
          <p:spPr>
            <a:xfrm>
              <a:off x="6897084" y="2256275"/>
              <a:ext cx="65579" cy="17371"/>
            </a:xfrm>
            <a:custGeom>
              <a:rect b="b" l="l" r="r" t="t"/>
              <a:pathLst>
                <a:path extrusionOk="0" h="663" w="2503">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6" name="Google Shape;10336;p72"/>
            <p:cNvSpPr/>
            <p:nvPr/>
          </p:nvSpPr>
          <p:spPr>
            <a:xfrm>
              <a:off x="6666288" y="2064151"/>
              <a:ext cx="191653" cy="163776"/>
            </a:xfrm>
            <a:custGeom>
              <a:rect b="b" l="l" r="r" t="t"/>
              <a:pathLst>
                <a:path extrusionOk="0" h="6251" w="7315">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7" name="Google Shape;10337;p72"/>
            <p:cNvSpPr/>
            <p:nvPr/>
          </p:nvSpPr>
          <p:spPr>
            <a:xfrm>
              <a:off x="6666288" y="2063653"/>
              <a:ext cx="191915" cy="164274"/>
            </a:xfrm>
            <a:custGeom>
              <a:rect b="b" l="l" r="r" t="t"/>
              <a:pathLst>
                <a:path extrusionOk="0" h="6270" w="7325">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8" name="Google Shape;10338;p72"/>
            <p:cNvSpPr/>
            <p:nvPr/>
          </p:nvSpPr>
          <p:spPr>
            <a:xfrm>
              <a:off x="6892315" y="2171387"/>
              <a:ext cx="75115" cy="64321"/>
            </a:xfrm>
            <a:custGeom>
              <a:rect b="b" l="l" r="r" t="t"/>
              <a:pathLst>
                <a:path extrusionOk="0" h="2455" w="2867">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9" name="Google Shape;10339;p72"/>
            <p:cNvSpPr/>
            <p:nvPr/>
          </p:nvSpPr>
          <p:spPr>
            <a:xfrm>
              <a:off x="6925485" y="2171387"/>
              <a:ext cx="44461" cy="64111"/>
            </a:xfrm>
            <a:custGeom>
              <a:rect b="b" l="l" r="r" t="t"/>
              <a:pathLst>
                <a:path extrusionOk="0" h="2447" w="1697">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0" name="Google Shape;10340;p72"/>
            <p:cNvSpPr/>
            <p:nvPr/>
          </p:nvSpPr>
          <p:spPr>
            <a:xfrm>
              <a:off x="6889302" y="2064151"/>
              <a:ext cx="40715" cy="19624"/>
            </a:xfrm>
            <a:custGeom>
              <a:rect b="b" l="l" r="r" t="t"/>
              <a:pathLst>
                <a:path extrusionOk="0" h="749" w="1554">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1" name="Google Shape;10341;p72"/>
            <p:cNvSpPr/>
            <p:nvPr/>
          </p:nvSpPr>
          <p:spPr>
            <a:xfrm>
              <a:off x="6908402" y="2063889"/>
              <a:ext cx="21615" cy="19886"/>
            </a:xfrm>
            <a:custGeom>
              <a:rect b="b" l="l" r="r" t="t"/>
              <a:pathLst>
                <a:path extrusionOk="0" h="759" w="825">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2" name="Google Shape;10342;p72"/>
            <p:cNvSpPr/>
            <p:nvPr/>
          </p:nvSpPr>
          <p:spPr>
            <a:xfrm>
              <a:off x="6889302" y="2099049"/>
              <a:ext cx="40715" cy="19624"/>
            </a:xfrm>
            <a:custGeom>
              <a:rect b="b" l="l" r="r" t="t"/>
              <a:pathLst>
                <a:path extrusionOk="0" h="749" w="1554">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3" name="Google Shape;10343;p72"/>
            <p:cNvSpPr/>
            <p:nvPr/>
          </p:nvSpPr>
          <p:spPr>
            <a:xfrm>
              <a:off x="6889302" y="2133974"/>
              <a:ext cx="40715" cy="19598"/>
            </a:xfrm>
            <a:custGeom>
              <a:rect b="b" l="l" r="r" t="t"/>
              <a:pathLst>
                <a:path extrusionOk="0" h="748" w="1554">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4" name="Google Shape;10344;p72"/>
            <p:cNvSpPr/>
            <p:nvPr/>
          </p:nvSpPr>
          <p:spPr>
            <a:xfrm>
              <a:off x="6908402" y="2099049"/>
              <a:ext cx="21615" cy="19624"/>
            </a:xfrm>
            <a:custGeom>
              <a:rect b="b" l="l" r="r" t="t"/>
              <a:pathLst>
                <a:path extrusionOk="0" h="749" w="825">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5" name="Google Shape;10345;p72"/>
            <p:cNvSpPr/>
            <p:nvPr/>
          </p:nvSpPr>
          <p:spPr>
            <a:xfrm>
              <a:off x="6908402" y="2133974"/>
              <a:ext cx="21615" cy="19598"/>
            </a:xfrm>
            <a:custGeom>
              <a:rect b="b" l="l" r="r" t="t"/>
              <a:pathLst>
                <a:path extrusionOk="0" h="748" w="825">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6" name="Google Shape;10346;p72"/>
            <p:cNvSpPr/>
            <p:nvPr/>
          </p:nvSpPr>
          <p:spPr>
            <a:xfrm>
              <a:off x="6947833" y="2064151"/>
              <a:ext cx="33405" cy="89421"/>
            </a:xfrm>
            <a:custGeom>
              <a:rect b="b" l="l" r="r" t="t"/>
              <a:pathLst>
                <a:path extrusionOk="0" h="3413" w="1275">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7" name="Google Shape;10347;p72"/>
            <p:cNvSpPr/>
            <p:nvPr/>
          </p:nvSpPr>
          <p:spPr>
            <a:xfrm>
              <a:off x="6960645" y="2063889"/>
              <a:ext cx="20593" cy="89683"/>
            </a:xfrm>
            <a:custGeom>
              <a:rect b="b" l="l" r="r" t="t"/>
              <a:pathLst>
                <a:path extrusionOk="0" h="3423" w="786">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8" name="Google Shape;10348;p72"/>
            <p:cNvSpPr/>
            <p:nvPr/>
          </p:nvSpPr>
          <p:spPr>
            <a:xfrm>
              <a:off x="6816728" y="2076203"/>
              <a:ext cx="31676" cy="11083"/>
            </a:xfrm>
            <a:custGeom>
              <a:rect b="b" l="l" r="r" t="t"/>
              <a:pathLst>
                <a:path extrusionOk="0" h="423" w="1209">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9" name="Google Shape;10349;p72"/>
            <p:cNvSpPr/>
            <p:nvPr/>
          </p:nvSpPr>
          <p:spPr>
            <a:xfrm>
              <a:off x="6677842" y="2076203"/>
              <a:ext cx="15353" cy="11083"/>
            </a:xfrm>
            <a:custGeom>
              <a:rect b="b" l="l" r="r" t="t"/>
              <a:pathLst>
                <a:path extrusionOk="0" h="423" w="586">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0" name="Google Shape;10350;p72"/>
            <p:cNvSpPr/>
            <p:nvPr/>
          </p:nvSpPr>
          <p:spPr>
            <a:xfrm>
              <a:off x="6685126" y="2100569"/>
              <a:ext cx="155995" cy="90678"/>
            </a:xfrm>
            <a:custGeom>
              <a:rect b="b" l="l" r="r" t="t"/>
              <a:pathLst>
                <a:path extrusionOk="0" h="3461" w="5954">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51" name="Google Shape;10351;p72"/>
          <p:cNvGrpSpPr/>
          <p:nvPr/>
        </p:nvGrpSpPr>
        <p:grpSpPr>
          <a:xfrm>
            <a:off x="6202443" y="1986677"/>
            <a:ext cx="362425" cy="335884"/>
            <a:chOff x="6202443" y="1986677"/>
            <a:chExt cx="362425" cy="335884"/>
          </a:xfrm>
        </p:grpSpPr>
        <p:sp>
          <p:nvSpPr>
            <p:cNvPr id="10352" name="Google Shape;10352;p72"/>
            <p:cNvSpPr/>
            <p:nvPr/>
          </p:nvSpPr>
          <p:spPr>
            <a:xfrm>
              <a:off x="6202705" y="2077460"/>
              <a:ext cx="202945" cy="244891"/>
            </a:xfrm>
            <a:custGeom>
              <a:rect b="b" l="l" r="r" t="t"/>
              <a:pathLst>
                <a:path extrusionOk="0" h="9347" w="7746">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3" name="Google Shape;10353;p72"/>
            <p:cNvSpPr/>
            <p:nvPr/>
          </p:nvSpPr>
          <p:spPr>
            <a:xfrm>
              <a:off x="6202443" y="2077460"/>
              <a:ext cx="202185" cy="244891"/>
            </a:xfrm>
            <a:custGeom>
              <a:rect b="b" l="l" r="r" t="t"/>
              <a:pathLst>
                <a:path extrusionOk="0" h="9347" w="7717">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4" name="Google Shape;10354;p72"/>
            <p:cNvSpPr/>
            <p:nvPr/>
          </p:nvSpPr>
          <p:spPr>
            <a:xfrm>
              <a:off x="6248398" y="2055610"/>
              <a:ext cx="111298" cy="22139"/>
            </a:xfrm>
            <a:custGeom>
              <a:rect b="b" l="l" r="r" t="t"/>
              <a:pathLst>
                <a:path extrusionOk="0" h="845" w="4248">
                  <a:moveTo>
                    <a:pt x="1" y="1"/>
                  </a:moveTo>
                  <a:lnTo>
                    <a:pt x="1" y="844"/>
                  </a:lnTo>
                  <a:lnTo>
                    <a:pt x="4247" y="844"/>
                  </a:lnTo>
                  <a:lnTo>
                    <a:pt x="4247" y="1"/>
                  </a:ln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5" name="Google Shape;10355;p72"/>
            <p:cNvSpPr/>
            <p:nvPr/>
          </p:nvSpPr>
          <p:spPr>
            <a:xfrm>
              <a:off x="6331295" y="2055610"/>
              <a:ext cx="28401" cy="22139"/>
            </a:xfrm>
            <a:custGeom>
              <a:rect b="b" l="l" r="r" t="t"/>
              <a:pathLst>
                <a:path extrusionOk="0" h="845" w="1084">
                  <a:moveTo>
                    <a:pt x="0" y="1"/>
                  </a:moveTo>
                  <a:lnTo>
                    <a:pt x="0" y="844"/>
                  </a:lnTo>
                  <a:lnTo>
                    <a:pt x="1083" y="844"/>
                  </a:lnTo>
                  <a:lnTo>
                    <a:pt x="1083" y="1"/>
                  </a:ln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6" name="Google Shape;10356;p72"/>
            <p:cNvSpPr/>
            <p:nvPr/>
          </p:nvSpPr>
          <p:spPr>
            <a:xfrm>
              <a:off x="6225290" y="1992834"/>
              <a:ext cx="157514" cy="62801"/>
            </a:xfrm>
            <a:custGeom>
              <a:rect b="b" l="l" r="r" t="t"/>
              <a:pathLst>
                <a:path extrusionOk="0" h="2397" w="6012">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7" name="Google Shape;10357;p72"/>
            <p:cNvSpPr/>
            <p:nvPr/>
          </p:nvSpPr>
          <p:spPr>
            <a:xfrm>
              <a:off x="6343085" y="1992572"/>
              <a:ext cx="39719" cy="63063"/>
            </a:xfrm>
            <a:custGeom>
              <a:rect b="b" l="l" r="r" t="t"/>
              <a:pathLst>
                <a:path extrusionOk="0" h="2407" w="1516">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8" name="Google Shape;10358;p72"/>
            <p:cNvSpPr/>
            <p:nvPr/>
          </p:nvSpPr>
          <p:spPr>
            <a:xfrm>
              <a:off x="6222539" y="2138978"/>
              <a:ext cx="142685" cy="122223"/>
            </a:xfrm>
            <a:custGeom>
              <a:rect b="b" l="l" r="r" t="t"/>
              <a:pathLst>
                <a:path extrusionOk="0" h="4665" w="5446">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9" name="Google Shape;10359;p72"/>
            <p:cNvSpPr/>
            <p:nvPr/>
          </p:nvSpPr>
          <p:spPr>
            <a:xfrm>
              <a:off x="6253926" y="2149799"/>
              <a:ext cx="121070" cy="111586"/>
            </a:xfrm>
            <a:custGeom>
              <a:rect b="b" l="l" r="r" t="t"/>
              <a:pathLst>
                <a:path extrusionOk="0" h="4259" w="4621">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0" name="Google Shape;10360;p72"/>
            <p:cNvSpPr/>
            <p:nvPr/>
          </p:nvSpPr>
          <p:spPr>
            <a:xfrm>
              <a:off x="6355137" y="2176654"/>
              <a:ext cx="170562" cy="145908"/>
            </a:xfrm>
            <a:custGeom>
              <a:rect b="b" l="l" r="r" t="t"/>
              <a:pathLst>
                <a:path extrusionOk="0" h="5569" w="651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1" name="Google Shape;10361;p72"/>
            <p:cNvSpPr/>
            <p:nvPr/>
          </p:nvSpPr>
          <p:spPr>
            <a:xfrm>
              <a:off x="6394568" y="2191483"/>
              <a:ext cx="141166" cy="131026"/>
            </a:xfrm>
            <a:custGeom>
              <a:rect b="b" l="l" r="r" t="t"/>
              <a:pathLst>
                <a:path extrusionOk="0" h="5001" w="5388">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2" name="Google Shape;10362;p72"/>
            <p:cNvSpPr/>
            <p:nvPr/>
          </p:nvSpPr>
          <p:spPr>
            <a:xfrm>
              <a:off x="6402611" y="2199002"/>
              <a:ext cx="109516" cy="109542"/>
            </a:xfrm>
            <a:custGeom>
              <a:rect b="b" l="l" r="r" t="t"/>
              <a:pathLst>
                <a:path extrusionOk="0" h="4181" w="418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3" name="Google Shape;10363;p72"/>
            <p:cNvSpPr/>
            <p:nvPr/>
          </p:nvSpPr>
          <p:spPr>
            <a:xfrm>
              <a:off x="6451841" y="2085320"/>
              <a:ext cx="113027" cy="215181"/>
            </a:xfrm>
            <a:custGeom>
              <a:rect b="b" l="l" r="r" t="t"/>
              <a:pathLst>
                <a:path extrusionOk="0" h="8213" w="4314">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4" name="Google Shape;10364;p72"/>
            <p:cNvSpPr/>
            <p:nvPr/>
          </p:nvSpPr>
          <p:spPr>
            <a:xfrm>
              <a:off x="6497796" y="2085242"/>
              <a:ext cx="66810" cy="215259"/>
            </a:xfrm>
            <a:custGeom>
              <a:rect b="b" l="l" r="r" t="t"/>
              <a:pathLst>
                <a:path extrusionOk="0" h="8216" w="255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5" name="Google Shape;10365;p72"/>
            <p:cNvSpPr/>
            <p:nvPr/>
          </p:nvSpPr>
          <p:spPr>
            <a:xfrm>
              <a:off x="6498791" y="2192740"/>
              <a:ext cx="66076" cy="107761"/>
            </a:xfrm>
            <a:custGeom>
              <a:rect b="b" l="l" r="r" t="t"/>
              <a:pathLst>
                <a:path extrusionOk="0" h="4113" w="2522">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6" name="Google Shape;10366;p72"/>
            <p:cNvSpPr/>
            <p:nvPr/>
          </p:nvSpPr>
          <p:spPr>
            <a:xfrm>
              <a:off x="6504555" y="2192740"/>
              <a:ext cx="60050" cy="107761"/>
            </a:xfrm>
            <a:custGeom>
              <a:rect b="b" l="l" r="r" t="t"/>
              <a:pathLst>
                <a:path extrusionOk="0" h="4113" w="2292">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7" name="Google Shape;10367;p72"/>
            <p:cNvSpPr/>
            <p:nvPr/>
          </p:nvSpPr>
          <p:spPr>
            <a:xfrm>
              <a:off x="6268493" y="2166226"/>
              <a:ext cx="71343" cy="67596"/>
            </a:xfrm>
            <a:custGeom>
              <a:rect b="b" l="l" r="r" t="t"/>
              <a:pathLst>
                <a:path extrusionOk="0" h="2580" w="2723">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8" name="Google Shape;10368;p72"/>
            <p:cNvSpPr/>
            <p:nvPr/>
          </p:nvSpPr>
          <p:spPr>
            <a:xfrm>
              <a:off x="6258459" y="1986677"/>
              <a:ext cx="11318" cy="74487"/>
            </a:xfrm>
            <a:custGeom>
              <a:rect b="b" l="l" r="r" t="t"/>
              <a:pathLst>
                <a:path extrusionOk="0" h="2843" w="432">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9" name="Google Shape;10369;p72"/>
            <p:cNvSpPr/>
            <p:nvPr/>
          </p:nvSpPr>
          <p:spPr>
            <a:xfrm>
              <a:off x="6298623" y="1986677"/>
              <a:ext cx="11345" cy="74487"/>
            </a:xfrm>
            <a:custGeom>
              <a:rect b="b" l="l" r="r" t="t"/>
              <a:pathLst>
                <a:path extrusionOk="0" h="2843" w="433">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0" name="Google Shape;10370;p72"/>
            <p:cNvSpPr/>
            <p:nvPr/>
          </p:nvSpPr>
          <p:spPr>
            <a:xfrm>
              <a:off x="6338814" y="1986677"/>
              <a:ext cx="11318" cy="74487"/>
            </a:xfrm>
            <a:custGeom>
              <a:rect b="b" l="l" r="r" t="t"/>
              <a:pathLst>
                <a:path extrusionOk="0" h="2843" w="432">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1" name="Google Shape;10371;p72"/>
            <p:cNvSpPr/>
            <p:nvPr/>
          </p:nvSpPr>
          <p:spPr>
            <a:xfrm>
              <a:off x="6394306" y="2194286"/>
              <a:ext cx="116118" cy="111979"/>
            </a:xfrm>
            <a:custGeom>
              <a:rect b="b" l="l" r="r" t="t"/>
              <a:pathLst>
                <a:path extrusionOk="0" h="4274" w="4432">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72" name="Google Shape;10372;p72"/>
          <p:cNvGrpSpPr/>
          <p:nvPr/>
        </p:nvGrpSpPr>
        <p:grpSpPr>
          <a:xfrm>
            <a:off x="5764222" y="2016598"/>
            <a:ext cx="374293" cy="276069"/>
            <a:chOff x="5764222" y="2016598"/>
            <a:chExt cx="374293" cy="276069"/>
          </a:xfrm>
        </p:grpSpPr>
        <p:sp>
          <p:nvSpPr>
            <p:cNvPr id="10373" name="Google Shape;10373;p72"/>
            <p:cNvSpPr/>
            <p:nvPr/>
          </p:nvSpPr>
          <p:spPr>
            <a:xfrm>
              <a:off x="5925693" y="2209823"/>
              <a:ext cx="37440" cy="82844"/>
            </a:xfrm>
            <a:custGeom>
              <a:rect b="b" l="l" r="r" t="t"/>
              <a:pathLst>
                <a:path extrusionOk="0" h="3162" w="1429">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4" name="Google Shape;10374;p72"/>
            <p:cNvSpPr/>
            <p:nvPr/>
          </p:nvSpPr>
          <p:spPr>
            <a:xfrm>
              <a:off x="5932478" y="2209823"/>
              <a:ext cx="29973" cy="29396"/>
            </a:xfrm>
            <a:custGeom>
              <a:rect b="b" l="l" r="r" t="t"/>
              <a:pathLst>
                <a:path extrusionOk="0" h="1122" w="1144">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5" name="Google Shape;10375;p72"/>
            <p:cNvSpPr/>
            <p:nvPr/>
          </p:nvSpPr>
          <p:spPr>
            <a:xfrm>
              <a:off x="5913824" y="2016598"/>
              <a:ext cx="39772" cy="54103"/>
            </a:xfrm>
            <a:custGeom>
              <a:rect b="b" l="l" r="r" t="t"/>
              <a:pathLst>
                <a:path extrusionOk="0" h="2065" w="1518">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6" name="Google Shape;10376;p72"/>
            <p:cNvSpPr/>
            <p:nvPr/>
          </p:nvSpPr>
          <p:spPr>
            <a:xfrm>
              <a:off x="5919667" y="2050081"/>
              <a:ext cx="34191" cy="20619"/>
            </a:xfrm>
            <a:custGeom>
              <a:rect b="b" l="l" r="r" t="t"/>
              <a:pathLst>
                <a:path extrusionOk="0" h="787" w="1305">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7" name="Google Shape;10377;p72"/>
            <p:cNvSpPr/>
            <p:nvPr/>
          </p:nvSpPr>
          <p:spPr>
            <a:xfrm>
              <a:off x="6013096" y="2018301"/>
              <a:ext cx="39510" cy="52898"/>
            </a:xfrm>
            <a:custGeom>
              <a:rect b="b" l="l" r="r" t="t"/>
              <a:pathLst>
                <a:path extrusionOk="0" h="2019" w="1508">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8" name="Google Shape;10378;p72"/>
            <p:cNvSpPr/>
            <p:nvPr/>
          </p:nvSpPr>
          <p:spPr>
            <a:xfrm>
              <a:off x="6012834" y="2050841"/>
              <a:ext cx="34191" cy="20619"/>
            </a:xfrm>
            <a:custGeom>
              <a:rect b="b" l="l" r="r" t="t"/>
              <a:pathLst>
                <a:path extrusionOk="0" h="787" w="1305">
                  <a:moveTo>
                    <a:pt x="173" y="1"/>
                  </a:moveTo>
                  <a:lnTo>
                    <a:pt x="1" y="787"/>
                  </a:lnTo>
                  <a:lnTo>
                    <a:pt x="1141" y="787"/>
                  </a:lnTo>
                  <a:lnTo>
                    <a:pt x="1304"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9" name="Google Shape;10379;p72"/>
            <p:cNvSpPr/>
            <p:nvPr/>
          </p:nvSpPr>
          <p:spPr>
            <a:xfrm>
              <a:off x="5764222" y="2069679"/>
              <a:ext cx="201190" cy="176798"/>
            </a:xfrm>
            <a:custGeom>
              <a:rect b="b" l="l" r="r" t="t"/>
              <a:pathLst>
                <a:path extrusionOk="0" h="6748" w="7679">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0" name="Google Shape;10380;p72"/>
            <p:cNvSpPr/>
            <p:nvPr/>
          </p:nvSpPr>
          <p:spPr>
            <a:xfrm>
              <a:off x="5769750" y="2069679"/>
              <a:ext cx="195662" cy="176562"/>
            </a:xfrm>
            <a:custGeom>
              <a:rect b="b" l="l" r="r" t="t"/>
              <a:pathLst>
                <a:path extrusionOk="0" h="6739" w="7468">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1" name="Google Shape;10381;p72"/>
            <p:cNvSpPr/>
            <p:nvPr/>
          </p:nvSpPr>
          <p:spPr>
            <a:xfrm>
              <a:off x="5987236" y="2069679"/>
              <a:ext cx="151279" cy="119289"/>
            </a:xfrm>
            <a:custGeom>
              <a:rect b="b" l="l" r="r" t="t"/>
              <a:pathLst>
                <a:path extrusionOk="0" h="4553" w="5774">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2" name="Google Shape;10382;p72"/>
            <p:cNvSpPr/>
            <p:nvPr/>
          </p:nvSpPr>
          <p:spPr>
            <a:xfrm>
              <a:off x="5986974" y="2071434"/>
              <a:ext cx="146930" cy="117533"/>
            </a:xfrm>
            <a:custGeom>
              <a:rect b="b" l="l" r="r" t="t"/>
              <a:pathLst>
                <a:path extrusionOk="0" h="4486" w="5608">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3" name="Google Shape;10383;p72"/>
            <p:cNvSpPr/>
            <p:nvPr/>
          </p:nvSpPr>
          <p:spPr>
            <a:xfrm>
              <a:off x="5958836" y="2073452"/>
              <a:ext cx="44985" cy="133122"/>
            </a:xfrm>
            <a:custGeom>
              <a:rect b="b" l="l" r="r" t="t"/>
              <a:pathLst>
                <a:path extrusionOk="0" h="5081" w="1717">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384" name="Google Shape;10384;p72"/>
          <p:cNvGrpSpPr/>
          <p:nvPr/>
        </p:nvGrpSpPr>
        <p:grpSpPr>
          <a:xfrm>
            <a:off x="5325477" y="2016441"/>
            <a:ext cx="361927" cy="276515"/>
            <a:chOff x="5325477" y="2016441"/>
            <a:chExt cx="361927" cy="276515"/>
          </a:xfrm>
        </p:grpSpPr>
        <p:sp>
          <p:nvSpPr>
            <p:cNvPr id="10385" name="Google Shape;10385;p72"/>
            <p:cNvSpPr/>
            <p:nvPr/>
          </p:nvSpPr>
          <p:spPr>
            <a:xfrm>
              <a:off x="5514091" y="2232853"/>
              <a:ext cx="35449" cy="60103"/>
            </a:xfrm>
            <a:custGeom>
              <a:rect b="b" l="l" r="r" t="t"/>
              <a:pathLst>
                <a:path extrusionOk="0" h="2294" w="1353">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6" name="Google Shape;10386;p72"/>
            <p:cNvSpPr/>
            <p:nvPr/>
          </p:nvSpPr>
          <p:spPr>
            <a:xfrm>
              <a:off x="5605633" y="2232879"/>
              <a:ext cx="35291" cy="60077"/>
            </a:xfrm>
            <a:custGeom>
              <a:rect b="b" l="l" r="r" t="t"/>
              <a:pathLst>
                <a:path extrusionOk="0" h="2293" w="1347">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7" name="Google Shape;10387;p72"/>
            <p:cNvSpPr/>
            <p:nvPr/>
          </p:nvSpPr>
          <p:spPr>
            <a:xfrm>
              <a:off x="5466852" y="2264476"/>
              <a:ext cx="219530" cy="28479"/>
            </a:xfrm>
            <a:custGeom>
              <a:rect b="b" l="l" r="r" t="t"/>
              <a:pathLst>
                <a:path extrusionOk="0" h="1087" w="8379">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8" name="Google Shape;10388;p72"/>
            <p:cNvSpPr/>
            <p:nvPr/>
          </p:nvSpPr>
          <p:spPr>
            <a:xfrm>
              <a:off x="5325477" y="2064413"/>
              <a:ext cx="361665" cy="177060"/>
            </a:xfrm>
            <a:custGeom>
              <a:rect b="b" l="l" r="r" t="t"/>
              <a:pathLst>
                <a:path extrusionOk="0" h="6758" w="13804">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9" name="Google Shape;10389;p72"/>
            <p:cNvSpPr/>
            <p:nvPr/>
          </p:nvSpPr>
          <p:spPr>
            <a:xfrm>
              <a:off x="5325477" y="2064413"/>
              <a:ext cx="361927" cy="171793"/>
            </a:xfrm>
            <a:custGeom>
              <a:rect b="b" l="l" r="r" t="t"/>
              <a:pathLst>
                <a:path extrusionOk="0" h="6557" w="13814">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0" name="Google Shape;10390;p72"/>
            <p:cNvSpPr/>
            <p:nvPr/>
          </p:nvSpPr>
          <p:spPr>
            <a:xfrm>
              <a:off x="5567329" y="2102062"/>
              <a:ext cx="111036" cy="101735"/>
            </a:xfrm>
            <a:custGeom>
              <a:rect b="b" l="l" r="r" t="t"/>
              <a:pathLst>
                <a:path extrusionOk="0" h="3883" w="4238">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1" name="Google Shape;10391;p72"/>
            <p:cNvSpPr/>
            <p:nvPr/>
          </p:nvSpPr>
          <p:spPr>
            <a:xfrm>
              <a:off x="5567329" y="2102062"/>
              <a:ext cx="111036" cy="101735"/>
            </a:xfrm>
            <a:custGeom>
              <a:rect b="b" l="l" r="r" t="t"/>
              <a:pathLst>
                <a:path extrusionOk="0" h="3883" w="4238">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2" name="Google Shape;10392;p72"/>
            <p:cNvSpPr/>
            <p:nvPr/>
          </p:nvSpPr>
          <p:spPr>
            <a:xfrm>
              <a:off x="5506309" y="2128943"/>
              <a:ext cx="37676" cy="63587"/>
            </a:xfrm>
            <a:custGeom>
              <a:rect b="b" l="l" r="r" t="t"/>
              <a:pathLst>
                <a:path extrusionOk="0" h="2427" w="1438">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3" name="Google Shape;10393;p72"/>
            <p:cNvSpPr/>
            <p:nvPr/>
          </p:nvSpPr>
          <p:spPr>
            <a:xfrm>
              <a:off x="5530413" y="2128681"/>
              <a:ext cx="13572" cy="63823"/>
            </a:xfrm>
            <a:custGeom>
              <a:rect b="b" l="l" r="r" t="t"/>
              <a:pathLst>
                <a:path extrusionOk="0" h="2436" w="518">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4" name="Google Shape;10394;p72"/>
            <p:cNvSpPr/>
            <p:nvPr/>
          </p:nvSpPr>
          <p:spPr>
            <a:xfrm>
              <a:off x="5503532" y="2078718"/>
              <a:ext cx="17606" cy="17868"/>
            </a:xfrm>
            <a:custGeom>
              <a:rect b="b" l="l" r="r" t="t"/>
              <a:pathLst>
                <a:path extrusionOk="0" h="682" w="672">
                  <a:moveTo>
                    <a:pt x="1" y="0"/>
                  </a:moveTo>
                  <a:lnTo>
                    <a:pt x="1" y="681"/>
                  </a:lnTo>
                  <a:lnTo>
                    <a:pt x="672" y="681"/>
                  </a:lnTo>
                  <a:lnTo>
                    <a:pt x="672" y="0"/>
                  </a:lnTo>
                  <a:close/>
                </a:path>
              </a:pathLst>
            </a:custGeom>
            <a:solidFill>
              <a:srgbClr val="C3CB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5" name="Google Shape;10395;p72"/>
            <p:cNvSpPr/>
            <p:nvPr/>
          </p:nvSpPr>
          <p:spPr>
            <a:xfrm>
              <a:off x="5489960" y="2060876"/>
              <a:ext cx="44226" cy="17868"/>
            </a:xfrm>
            <a:custGeom>
              <a:rect b="b" l="l" r="r" t="t"/>
              <a:pathLst>
                <a:path extrusionOk="0" h="682" w="1688">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6" name="Google Shape;10396;p72"/>
            <p:cNvSpPr/>
            <p:nvPr/>
          </p:nvSpPr>
          <p:spPr>
            <a:xfrm>
              <a:off x="5518859" y="2060640"/>
              <a:ext cx="15589" cy="18104"/>
            </a:xfrm>
            <a:custGeom>
              <a:rect b="b" l="l" r="r" t="t"/>
              <a:pathLst>
                <a:path extrusionOk="0" h="691" w="595">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7" name="Google Shape;10397;p72"/>
            <p:cNvSpPr/>
            <p:nvPr/>
          </p:nvSpPr>
          <p:spPr>
            <a:xfrm>
              <a:off x="5496746" y="2016441"/>
              <a:ext cx="31178" cy="44461"/>
            </a:xfrm>
            <a:custGeom>
              <a:rect b="b" l="l" r="r" t="t"/>
              <a:pathLst>
                <a:path extrusionOk="0" h="1697" w="119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8" name="Google Shape;10398;p72"/>
            <p:cNvSpPr/>
            <p:nvPr/>
          </p:nvSpPr>
          <p:spPr>
            <a:xfrm>
              <a:off x="5502039" y="2016441"/>
              <a:ext cx="25886" cy="44226"/>
            </a:xfrm>
            <a:custGeom>
              <a:rect b="b" l="l" r="r" t="t"/>
              <a:pathLst>
                <a:path extrusionOk="0" h="1688" w="988">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9" name="Google Shape;10399;p72"/>
            <p:cNvSpPr/>
            <p:nvPr/>
          </p:nvSpPr>
          <p:spPr>
            <a:xfrm>
              <a:off x="5363676" y="2019165"/>
              <a:ext cx="133096" cy="34741"/>
            </a:xfrm>
            <a:custGeom>
              <a:rect b="b" l="l" r="r" t="t"/>
              <a:pathLst>
                <a:path extrusionOk="0" h="1326" w="508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0" name="Google Shape;10400;p72"/>
            <p:cNvSpPr/>
            <p:nvPr/>
          </p:nvSpPr>
          <p:spPr>
            <a:xfrm>
              <a:off x="5482939" y="2025977"/>
              <a:ext cx="14331" cy="21379"/>
            </a:xfrm>
            <a:custGeom>
              <a:rect b="b" l="l" r="r" t="t"/>
              <a:pathLst>
                <a:path extrusionOk="0" h="816" w="547">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1" name="Google Shape;10401;p72"/>
            <p:cNvSpPr/>
            <p:nvPr/>
          </p:nvSpPr>
          <p:spPr>
            <a:xfrm>
              <a:off x="5584647" y="2123179"/>
              <a:ext cx="26645" cy="52007"/>
            </a:xfrm>
            <a:custGeom>
              <a:rect b="b" l="l" r="r" t="t"/>
              <a:pathLst>
                <a:path extrusionOk="0" h="1985" w="1017">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2" name="Google Shape;10402;p72"/>
            <p:cNvSpPr/>
            <p:nvPr/>
          </p:nvSpPr>
          <p:spPr>
            <a:xfrm>
              <a:off x="5592429" y="2123913"/>
              <a:ext cx="18366" cy="51011"/>
            </a:xfrm>
            <a:custGeom>
              <a:rect b="b" l="l" r="r" t="t"/>
              <a:pathLst>
                <a:path extrusionOk="0" h="1947" w="701">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3" name="Google Shape;10403;p72"/>
            <p:cNvSpPr/>
            <p:nvPr/>
          </p:nvSpPr>
          <p:spPr>
            <a:xfrm>
              <a:off x="5526378" y="2019165"/>
              <a:ext cx="133096" cy="34558"/>
            </a:xfrm>
            <a:custGeom>
              <a:rect b="b" l="l" r="r" t="t"/>
              <a:pathLst>
                <a:path extrusionOk="0" h="1319" w="508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4" name="Google Shape;10404;p72"/>
            <p:cNvSpPr/>
            <p:nvPr/>
          </p:nvSpPr>
          <p:spPr>
            <a:xfrm>
              <a:off x="5526143" y="2025977"/>
              <a:ext cx="14593" cy="21379"/>
            </a:xfrm>
            <a:custGeom>
              <a:rect b="b" l="l" r="r" t="t"/>
              <a:pathLst>
                <a:path extrusionOk="0" h="816" w="557">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05" name="Google Shape;10405;p72"/>
          <p:cNvGrpSpPr/>
          <p:nvPr/>
        </p:nvGrpSpPr>
        <p:grpSpPr>
          <a:xfrm>
            <a:off x="4870671" y="2017200"/>
            <a:ext cx="364180" cy="274812"/>
            <a:chOff x="4870671" y="2017200"/>
            <a:chExt cx="364180" cy="274812"/>
          </a:xfrm>
        </p:grpSpPr>
        <p:sp>
          <p:nvSpPr>
            <p:cNvPr id="10406" name="Google Shape;10406;p72"/>
            <p:cNvSpPr/>
            <p:nvPr/>
          </p:nvSpPr>
          <p:spPr>
            <a:xfrm>
              <a:off x="5143151" y="2097294"/>
              <a:ext cx="91700" cy="115044"/>
            </a:xfrm>
            <a:custGeom>
              <a:rect b="b" l="l" r="r" t="t"/>
              <a:pathLst>
                <a:path extrusionOk="0" h="4391" w="350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7" name="Google Shape;10407;p72"/>
            <p:cNvSpPr/>
            <p:nvPr/>
          </p:nvSpPr>
          <p:spPr>
            <a:xfrm>
              <a:off x="5143151" y="2097058"/>
              <a:ext cx="33667" cy="115280"/>
            </a:xfrm>
            <a:custGeom>
              <a:rect b="b" l="l" r="r" t="t"/>
              <a:pathLst>
                <a:path extrusionOk="0" h="4400" w="1285">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8" name="Google Shape;10408;p72"/>
            <p:cNvSpPr/>
            <p:nvPr/>
          </p:nvSpPr>
          <p:spPr>
            <a:xfrm>
              <a:off x="4870671" y="2017200"/>
              <a:ext cx="290584" cy="274471"/>
            </a:xfrm>
            <a:custGeom>
              <a:rect b="b" l="l" r="r" t="t"/>
              <a:pathLst>
                <a:path extrusionOk="0" h="10476" w="11091">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9" name="Google Shape;10409;p72"/>
            <p:cNvSpPr/>
            <p:nvPr/>
          </p:nvSpPr>
          <p:spPr>
            <a:xfrm>
              <a:off x="4911595" y="2046309"/>
              <a:ext cx="263729" cy="245704"/>
            </a:xfrm>
            <a:custGeom>
              <a:rect b="b" l="l" r="r" t="t"/>
              <a:pathLst>
                <a:path extrusionOk="0" h="9378" w="10066">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0" name="Google Shape;10410;p72"/>
            <p:cNvSpPr/>
            <p:nvPr/>
          </p:nvSpPr>
          <p:spPr>
            <a:xfrm>
              <a:off x="4872688" y="2101774"/>
              <a:ext cx="28899" cy="103045"/>
            </a:xfrm>
            <a:custGeom>
              <a:rect b="b" l="l" r="r" t="t"/>
              <a:pathLst>
                <a:path extrusionOk="0" h="3933" w="1103">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1" name="Google Shape;10411;p72"/>
            <p:cNvSpPr/>
            <p:nvPr/>
          </p:nvSpPr>
          <p:spPr>
            <a:xfrm>
              <a:off x="4873946" y="2075024"/>
              <a:ext cx="73858" cy="159427"/>
            </a:xfrm>
            <a:custGeom>
              <a:rect b="b" l="l" r="r" t="t"/>
              <a:pathLst>
                <a:path extrusionOk="0" h="6085" w="2819">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2" name="Google Shape;10412;p72"/>
            <p:cNvSpPr/>
            <p:nvPr/>
          </p:nvSpPr>
          <p:spPr>
            <a:xfrm>
              <a:off x="4904312" y="2074945"/>
              <a:ext cx="43492" cy="159244"/>
            </a:xfrm>
            <a:custGeom>
              <a:rect b="b" l="l" r="r" t="t"/>
              <a:pathLst>
                <a:path extrusionOk="0" h="6078" w="166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3" name="Google Shape;10413;p72"/>
            <p:cNvSpPr/>
            <p:nvPr/>
          </p:nvSpPr>
          <p:spPr>
            <a:xfrm>
              <a:off x="4877693" y="2119407"/>
              <a:ext cx="36706" cy="70583"/>
            </a:xfrm>
            <a:custGeom>
              <a:rect b="b" l="l" r="r" t="t"/>
              <a:pathLst>
                <a:path extrusionOk="0" h="2694" w="1401">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4" name="Google Shape;10414;p72"/>
            <p:cNvSpPr/>
            <p:nvPr/>
          </p:nvSpPr>
          <p:spPr>
            <a:xfrm>
              <a:off x="5047888" y="2085504"/>
              <a:ext cx="106346" cy="54024"/>
            </a:xfrm>
            <a:custGeom>
              <a:rect b="b" l="l" r="r" t="t"/>
              <a:pathLst>
                <a:path extrusionOk="0" h="2062" w="4059">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5" name="Google Shape;10415;p72"/>
            <p:cNvSpPr/>
            <p:nvPr/>
          </p:nvSpPr>
          <p:spPr>
            <a:xfrm>
              <a:off x="5056508" y="2170313"/>
              <a:ext cx="99717" cy="68644"/>
            </a:xfrm>
            <a:custGeom>
              <a:rect b="b" l="l" r="r" t="t"/>
              <a:pathLst>
                <a:path extrusionOk="0" h="2620" w="3806">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6" name="Google Shape;10416;p72"/>
            <p:cNvSpPr/>
            <p:nvPr/>
          </p:nvSpPr>
          <p:spPr>
            <a:xfrm>
              <a:off x="5064368" y="2140995"/>
              <a:ext cx="45405" cy="20567"/>
            </a:xfrm>
            <a:custGeom>
              <a:rect b="b" l="l" r="r" t="t"/>
              <a:pathLst>
                <a:path extrusionOk="0" h="785" w="1733">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7" name="Google Shape;10417;p72"/>
            <p:cNvSpPr/>
            <p:nvPr/>
          </p:nvSpPr>
          <p:spPr>
            <a:xfrm>
              <a:off x="5039556" y="2037479"/>
              <a:ext cx="75482" cy="44016"/>
            </a:xfrm>
            <a:custGeom>
              <a:rect b="b" l="l" r="r" t="t"/>
              <a:pathLst>
                <a:path extrusionOk="0" h="1680" w="2881">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8" name="Google Shape;10418;p72"/>
            <p:cNvSpPr/>
            <p:nvPr/>
          </p:nvSpPr>
          <p:spPr>
            <a:xfrm>
              <a:off x="5016002" y="2240634"/>
              <a:ext cx="61884" cy="30995"/>
            </a:xfrm>
            <a:custGeom>
              <a:rect b="b" l="l" r="r" t="t"/>
              <a:pathLst>
                <a:path extrusionOk="0" h="1183" w="2362">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19" name="Google Shape;10419;p72"/>
          <p:cNvGrpSpPr/>
          <p:nvPr/>
        </p:nvGrpSpPr>
        <p:grpSpPr>
          <a:xfrm>
            <a:off x="7144726" y="3355496"/>
            <a:ext cx="260690" cy="362032"/>
            <a:chOff x="7144726" y="3355496"/>
            <a:chExt cx="260690" cy="362032"/>
          </a:xfrm>
        </p:grpSpPr>
        <p:sp>
          <p:nvSpPr>
            <p:cNvPr id="10420" name="Google Shape;10420;p72"/>
            <p:cNvSpPr/>
            <p:nvPr/>
          </p:nvSpPr>
          <p:spPr>
            <a:xfrm>
              <a:off x="7144726" y="3355496"/>
              <a:ext cx="260690" cy="362032"/>
            </a:xfrm>
            <a:custGeom>
              <a:rect b="b" l="l" r="r" t="t"/>
              <a:pathLst>
                <a:path extrusionOk="0" h="13818" w="995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1" name="Google Shape;10421;p72"/>
            <p:cNvSpPr/>
            <p:nvPr/>
          </p:nvSpPr>
          <p:spPr>
            <a:xfrm>
              <a:off x="7232601" y="3355496"/>
              <a:ext cx="172579" cy="330277"/>
            </a:xfrm>
            <a:custGeom>
              <a:rect b="b" l="l" r="r" t="t"/>
              <a:pathLst>
                <a:path extrusionOk="0" h="12606" w="6587">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2" name="Google Shape;10422;p72"/>
            <p:cNvSpPr/>
            <p:nvPr/>
          </p:nvSpPr>
          <p:spPr>
            <a:xfrm>
              <a:off x="7302424" y="3660936"/>
              <a:ext cx="85910" cy="52950"/>
            </a:xfrm>
            <a:custGeom>
              <a:rect b="b" l="l" r="r" t="t"/>
              <a:pathLst>
                <a:path extrusionOk="0" h="2021" w="3279">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3" name="Google Shape;10423;p72"/>
            <p:cNvSpPr/>
            <p:nvPr/>
          </p:nvSpPr>
          <p:spPr>
            <a:xfrm>
              <a:off x="7161285" y="3661198"/>
              <a:ext cx="84652" cy="52452"/>
            </a:xfrm>
            <a:custGeom>
              <a:rect b="b" l="l" r="r" t="t"/>
              <a:pathLst>
                <a:path extrusionOk="0" h="2002" w="3231">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4" name="Google Shape;10424;p72"/>
            <p:cNvSpPr/>
            <p:nvPr/>
          </p:nvSpPr>
          <p:spPr>
            <a:xfrm>
              <a:off x="7175066" y="3655617"/>
              <a:ext cx="71631" cy="39195"/>
            </a:xfrm>
            <a:custGeom>
              <a:rect b="b" l="l" r="r" t="t"/>
              <a:pathLst>
                <a:path extrusionOk="0" h="1496" w="2734">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5" name="Google Shape;10425;p72"/>
            <p:cNvSpPr/>
            <p:nvPr/>
          </p:nvSpPr>
          <p:spPr>
            <a:xfrm>
              <a:off x="7302686" y="3655670"/>
              <a:ext cx="72784" cy="39143"/>
            </a:xfrm>
            <a:custGeom>
              <a:rect b="b" l="l" r="r" t="t"/>
              <a:pathLst>
                <a:path extrusionOk="0" h="1494" w="2778">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26" name="Google Shape;10426;p72"/>
          <p:cNvGrpSpPr/>
          <p:nvPr/>
        </p:nvGrpSpPr>
        <p:grpSpPr>
          <a:xfrm>
            <a:off x="6705719" y="4278051"/>
            <a:ext cx="261712" cy="361770"/>
            <a:chOff x="6705719" y="4278051"/>
            <a:chExt cx="261712" cy="361770"/>
          </a:xfrm>
        </p:grpSpPr>
        <p:sp>
          <p:nvSpPr>
            <p:cNvPr id="10427" name="Google Shape;10427;p72"/>
            <p:cNvSpPr/>
            <p:nvPr/>
          </p:nvSpPr>
          <p:spPr>
            <a:xfrm>
              <a:off x="6863443" y="4340328"/>
              <a:ext cx="14331" cy="32802"/>
            </a:xfrm>
            <a:custGeom>
              <a:rect b="b" l="l" r="r" t="t"/>
              <a:pathLst>
                <a:path extrusionOk="0" h="1252" w="547">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8" name="Google Shape;10428;p72"/>
            <p:cNvSpPr/>
            <p:nvPr/>
          </p:nvSpPr>
          <p:spPr>
            <a:xfrm>
              <a:off x="6863443" y="4573875"/>
              <a:ext cx="14331" cy="65945"/>
            </a:xfrm>
            <a:custGeom>
              <a:rect b="b" l="l" r="r" t="t"/>
              <a:pathLst>
                <a:path extrusionOk="0" h="2517" w="547">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9" name="Google Shape;10429;p72"/>
            <p:cNvSpPr/>
            <p:nvPr/>
          </p:nvSpPr>
          <p:spPr>
            <a:xfrm>
              <a:off x="6773787" y="4364563"/>
              <a:ext cx="193644" cy="190133"/>
            </a:xfrm>
            <a:custGeom>
              <a:rect b="b" l="l" r="r" t="t"/>
              <a:pathLst>
                <a:path extrusionOk="0" h="7257" w="7391">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0" name="Google Shape;10430;p72"/>
            <p:cNvSpPr/>
            <p:nvPr/>
          </p:nvSpPr>
          <p:spPr>
            <a:xfrm>
              <a:off x="6877512" y="4364563"/>
              <a:ext cx="89918" cy="190133"/>
            </a:xfrm>
            <a:custGeom>
              <a:rect b="b" l="l" r="r" t="t"/>
              <a:pathLst>
                <a:path extrusionOk="0" h="7257" w="3432">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1" name="Google Shape;10431;p72"/>
            <p:cNvSpPr/>
            <p:nvPr/>
          </p:nvSpPr>
          <p:spPr>
            <a:xfrm>
              <a:off x="6779315" y="4427600"/>
              <a:ext cx="182850" cy="127096"/>
            </a:xfrm>
            <a:custGeom>
              <a:rect b="b" l="l" r="r" t="t"/>
              <a:pathLst>
                <a:path extrusionOk="0" h="4851" w="6979">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2" name="Google Shape;10432;p72"/>
            <p:cNvSpPr/>
            <p:nvPr/>
          </p:nvSpPr>
          <p:spPr>
            <a:xfrm>
              <a:off x="6877512" y="4427600"/>
              <a:ext cx="84652" cy="127096"/>
            </a:xfrm>
            <a:custGeom>
              <a:rect b="b" l="l" r="r" t="t"/>
              <a:pathLst>
                <a:path extrusionOk="0" h="4851" w="3231">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3" name="Google Shape;10433;p72"/>
            <p:cNvSpPr/>
            <p:nvPr/>
          </p:nvSpPr>
          <p:spPr>
            <a:xfrm>
              <a:off x="6826029" y="4554670"/>
              <a:ext cx="89421" cy="29396"/>
            </a:xfrm>
            <a:custGeom>
              <a:rect b="b" l="l" r="r" t="t"/>
              <a:pathLst>
                <a:path extrusionOk="0" h="1122" w="3413">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4" name="Google Shape;10434;p72"/>
            <p:cNvSpPr/>
            <p:nvPr/>
          </p:nvSpPr>
          <p:spPr>
            <a:xfrm>
              <a:off x="6871722" y="4554670"/>
              <a:ext cx="43728" cy="29396"/>
            </a:xfrm>
            <a:custGeom>
              <a:rect b="b" l="l" r="r" t="t"/>
              <a:pathLst>
                <a:path extrusionOk="0" h="1122" w="1669">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5" name="Google Shape;10435;p72"/>
            <p:cNvSpPr/>
            <p:nvPr/>
          </p:nvSpPr>
          <p:spPr>
            <a:xfrm>
              <a:off x="6863443" y="4278051"/>
              <a:ext cx="14331" cy="32540"/>
            </a:xfrm>
            <a:custGeom>
              <a:rect b="b" l="l" r="r" t="t"/>
              <a:pathLst>
                <a:path extrusionOk="0" h="1242" w="547">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6" name="Google Shape;10436;p72"/>
            <p:cNvSpPr/>
            <p:nvPr/>
          </p:nvSpPr>
          <p:spPr>
            <a:xfrm>
              <a:off x="6705719" y="4296312"/>
              <a:ext cx="200430" cy="343508"/>
            </a:xfrm>
            <a:custGeom>
              <a:rect b="b" l="l" r="r" t="t"/>
              <a:pathLst>
                <a:path extrusionOk="0" h="13111" w="765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7" name="Google Shape;10437;p72"/>
            <p:cNvSpPr/>
            <p:nvPr/>
          </p:nvSpPr>
          <p:spPr>
            <a:xfrm>
              <a:off x="6922367" y="4395689"/>
              <a:ext cx="42811" cy="14358"/>
            </a:xfrm>
            <a:custGeom>
              <a:rect b="b" l="l" r="r" t="t"/>
              <a:pathLst>
                <a:path extrusionOk="0" h="548" w="1634">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8" name="Google Shape;10438;p72"/>
            <p:cNvSpPr/>
            <p:nvPr/>
          </p:nvSpPr>
          <p:spPr>
            <a:xfrm>
              <a:off x="6901092" y="4445390"/>
              <a:ext cx="59317" cy="14148"/>
            </a:xfrm>
            <a:custGeom>
              <a:rect b="b" l="l" r="r" t="t"/>
              <a:pathLst>
                <a:path extrusionOk="0" h="540" w="2264">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9" name="Google Shape;10439;p72"/>
            <p:cNvSpPr/>
            <p:nvPr/>
          </p:nvSpPr>
          <p:spPr>
            <a:xfrm>
              <a:off x="6922445" y="4420526"/>
              <a:ext cx="40217" cy="14148"/>
            </a:xfrm>
            <a:custGeom>
              <a:rect b="b" l="l" r="r" t="t"/>
              <a:pathLst>
                <a:path extrusionOk="0" h="540" w="1535">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0" name="Google Shape;10440;p72"/>
            <p:cNvSpPr/>
            <p:nvPr/>
          </p:nvSpPr>
          <p:spPr>
            <a:xfrm>
              <a:off x="6922445" y="4470254"/>
              <a:ext cx="35449" cy="14148"/>
            </a:xfrm>
            <a:custGeom>
              <a:rect b="b" l="l" r="r" t="t"/>
              <a:pathLst>
                <a:path extrusionOk="0" h="540" w="1353">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1" name="Google Shape;10441;p72"/>
            <p:cNvSpPr/>
            <p:nvPr/>
          </p:nvSpPr>
          <p:spPr>
            <a:xfrm>
              <a:off x="6901014" y="4494882"/>
              <a:ext cx="54365" cy="14358"/>
            </a:xfrm>
            <a:custGeom>
              <a:rect b="b" l="l" r="r" t="t"/>
              <a:pathLst>
                <a:path extrusionOk="0" h="548" w="2075">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42" name="Google Shape;10442;p72"/>
          <p:cNvGrpSpPr/>
          <p:nvPr/>
        </p:nvGrpSpPr>
        <p:grpSpPr>
          <a:xfrm>
            <a:off x="5750650" y="2891652"/>
            <a:ext cx="320216" cy="361403"/>
            <a:chOff x="5750650" y="2891652"/>
            <a:chExt cx="320216" cy="361403"/>
          </a:xfrm>
        </p:grpSpPr>
        <p:sp>
          <p:nvSpPr>
            <p:cNvPr id="10443" name="Google Shape;10443;p72"/>
            <p:cNvSpPr/>
            <p:nvPr/>
          </p:nvSpPr>
          <p:spPr>
            <a:xfrm>
              <a:off x="5750650" y="2891652"/>
              <a:ext cx="196919" cy="193644"/>
            </a:xfrm>
            <a:custGeom>
              <a:rect b="b" l="l" r="r" t="t"/>
              <a:pathLst>
                <a:path extrusionOk="0" h="7391" w="7516">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4" name="Google Shape;10444;p72"/>
            <p:cNvSpPr/>
            <p:nvPr/>
          </p:nvSpPr>
          <p:spPr>
            <a:xfrm>
              <a:off x="5847590" y="2891652"/>
              <a:ext cx="99979" cy="193644"/>
            </a:xfrm>
            <a:custGeom>
              <a:rect b="b" l="l" r="r" t="t"/>
              <a:pathLst>
                <a:path extrusionOk="0" h="7391" w="3816">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5" name="Google Shape;10445;p72"/>
            <p:cNvSpPr/>
            <p:nvPr/>
          </p:nvSpPr>
          <p:spPr>
            <a:xfrm>
              <a:off x="5753428" y="2930821"/>
              <a:ext cx="191129" cy="154475"/>
            </a:xfrm>
            <a:custGeom>
              <a:rect b="b" l="l" r="r" t="t"/>
              <a:pathLst>
                <a:path extrusionOk="0" h="5896" w="7295">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6" name="Google Shape;10446;p72"/>
            <p:cNvSpPr/>
            <p:nvPr/>
          </p:nvSpPr>
          <p:spPr>
            <a:xfrm>
              <a:off x="5847852" y="2930821"/>
              <a:ext cx="96966" cy="154475"/>
            </a:xfrm>
            <a:custGeom>
              <a:rect b="b" l="l" r="r" t="t"/>
              <a:pathLst>
                <a:path extrusionOk="0" h="5896" w="3701">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7" name="Google Shape;10447;p72"/>
            <p:cNvSpPr/>
            <p:nvPr/>
          </p:nvSpPr>
          <p:spPr>
            <a:xfrm>
              <a:off x="5803653" y="3085270"/>
              <a:ext cx="90940" cy="29920"/>
            </a:xfrm>
            <a:custGeom>
              <a:rect b="b" l="l" r="r" t="t"/>
              <a:pathLst>
                <a:path extrusionOk="0" h="1142" w="3471">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8" name="Google Shape;10448;p72"/>
            <p:cNvSpPr/>
            <p:nvPr/>
          </p:nvSpPr>
          <p:spPr>
            <a:xfrm>
              <a:off x="5847093" y="3085270"/>
              <a:ext cx="47501" cy="29920"/>
            </a:xfrm>
            <a:custGeom>
              <a:rect b="b" l="l" r="r" t="t"/>
              <a:pathLst>
                <a:path extrusionOk="0" h="1142" w="1813">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9" name="Google Shape;10449;p72"/>
            <p:cNvSpPr/>
            <p:nvPr/>
          </p:nvSpPr>
          <p:spPr>
            <a:xfrm>
              <a:off x="6041470" y="2936611"/>
              <a:ext cx="14331" cy="56016"/>
            </a:xfrm>
            <a:custGeom>
              <a:rect b="b" l="l" r="r" t="t"/>
              <a:pathLst>
                <a:path extrusionOk="0" h="2138" w="547">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0" name="Google Shape;10450;p72"/>
            <p:cNvSpPr/>
            <p:nvPr/>
          </p:nvSpPr>
          <p:spPr>
            <a:xfrm>
              <a:off x="6026405" y="2971247"/>
              <a:ext cx="44226" cy="94451"/>
            </a:xfrm>
            <a:custGeom>
              <a:rect b="b" l="l" r="r" t="t"/>
              <a:pathLst>
                <a:path extrusionOk="0" h="3605" w="1688">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1" name="Google Shape;10451;p72"/>
            <p:cNvSpPr/>
            <p:nvPr/>
          </p:nvSpPr>
          <p:spPr>
            <a:xfrm>
              <a:off x="6038955" y="2971247"/>
              <a:ext cx="31912" cy="94215"/>
            </a:xfrm>
            <a:custGeom>
              <a:rect b="b" l="l" r="r" t="t"/>
              <a:pathLst>
                <a:path extrusionOk="0" h="3596" w="1218">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2" name="Google Shape;10452;p72"/>
            <p:cNvSpPr/>
            <p:nvPr/>
          </p:nvSpPr>
          <p:spPr>
            <a:xfrm>
              <a:off x="5841826" y="3065934"/>
              <a:ext cx="212718" cy="187120"/>
            </a:xfrm>
            <a:custGeom>
              <a:rect b="b" l="l" r="r" t="t"/>
              <a:pathLst>
                <a:path extrusionOk="0" h="7142" w="8119">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3" name="Google Shape;10453;p72"/>
            <p:cNvSpPr/>
            <p:nvPr/>
          </p:nvSpPr>
          <p:spPr>
            <a:xfrm>
              <a:off x="5908610" y="2923511"/>
              <a:ext cx="36706" cy="14384"/>
            </a:xfrm>
            <a:custGeom>
              <a:rect b="b" l="l" r="r" t="t"/>
              <a:pathLst>
                <a:path extrusionOk="0" h="549" w="1401">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4" name="Google Shape;10454;p72"/>
            <p:cNvSpPr/>
            <p:nvPr/>
          </p:nvSpPr>
          <p:spPr>
            <a:xfrm>
              <a:off x="5886917" y="2973998"/>
              <a:ext cx="53369" cy="14620"/>
            </a:xfrm>
            <a:custGeom>
              <a:rect b="b" l="l" r="r" t="t"/>
              <a:pathLst>
                <a:path extrusionOk="0" h="558" w="2037">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5" name="Google Shape;10455;p72"/>
            <p:cNvSpPr/>
            <p:nvPr/>
          </p:nvSpPr>
          <p:spPr>
            <a:xfrm>
              <a:off x="5908532" y="2948637"/>
              <a:ext cx="34270" cy="14646"/>
            </a:xfrm>
            <a:custGeom>
              <a:rect b="b" l="l" r="r" t="t"/>
              <a:pathLst>
                <a:path extrusionOk="0" h="559" w="1308">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6" name="Google Shape;10456;p72"/>
            <p:cNvSpPr/>
            <p:nvPr/>
          </p:nvSpPr>
          <p:spPr>
            <a:xfrm>
              <a:off x="5908532" y="2999124"/>
              <a:ext cx="29501" cy="14620"/>
            </a:xfrm>
            <a:custGeom>
              <a:rect b="b" l="l" r="r" t="t"/>
              <a:pathLst>
                <a:path extrusionOk="0" h="558" w="1126">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7" name="Google Shape;10457;p72"/>
            <p:cNvSpPr/>
            <p:nvPr/>
          </p:nvSpPr>
          <p:spPr>
            <a:xfrm>
              <a:off x="5886995" y="3024459"/>
              <a:ext cx="48522" cy="14410"/>
            </a:xfrm>
            <a:custGeom>
              <a:rect b="b" l="l" r="r" t="t"/>
              <a:pathLst>
                <a:path extrusionOk="0" h="550" w="1852">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58" name="Google Shape;10458;p72"/>
          <p:cNvGrpSpPr/>
          <p:nvPr/>
        </p:nvGrpSpPr>
        <p:grpSpPr>
          <a:xfrm>
            <a:off x="6658009" y="2891390"/>
            <a:ext cx="315972" cy="361927"/>
            <a:chOff x="6658009" y="2891390"/>
            <a:chExt cx="315972" cy="361927"/>
          </a:xfrm>
        </p:grpSpPr>
        <p:sp>
          <p:nvSpPr>
            <p:cNvPr id="10459" name="Google Shape;10459;p72"/>
            <p:cNvSpPr/>
            <p:nvPr/>
          </p:nvSpPr>
          <p:spPr>
            <a:xfrm>
              <a:off x="6658009" y="2891390"/>
              <a:ext cx="315972" cy="361927"/>
            </a:xfrm>
            <a:custGeom>
              <a:rect b="b" l="l" r="r" t="t"/>
              <a:pathLst>
                <a:path extrusionOk="0" h="13814" w="1206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0" name="Google Shape;10460;p72"/>
            <p:cNvSpPr/>
            <p:nvPr/>
          </p:nvSpPr>
          <p:spPr>
            <a:xfrm>
              <a:off x="6658507" y="2921284"/>
              <a:ext cx="315474" cy="332033"/>
            </a:xfrm>
            <a:custGeom>
              <a:rect b="b" l="l" r="r" t="t"/>
              <a:pathLst>
                <a:path extrusionOk="0" h="12673" w="12041">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1" name="Google Shape;10461;p72"/>
            <p:cNvSpPr/>
            <p:nvPr/>
          </p:nvSpPr>
          <p:spPr>
            <a:xfrm>
              <a:off x="6742897" y="2928567"/>
              <a:ext cx="146432" cy="55780"/>
            </a:xfrm>
            <a:custGeom>
              <a:rect b="b" l="l" r="r" t="t"/>
              <a:pathLst>
                <a:path extrusionOk="0" h="2129" w="5589">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2" name="Google Shape;10462;p72"/>
            <p:cNvSpPr/>
            <p:nvPr/>
          </p:nvSpPr>
          <p:spPr>
            <a:xfrm>
              <a:off x="6836562" y="2928567"/>
              <a:ext cx="52767" cy="55780"/>
            </a:xfrm>
            <a:custGeom>
              <a:rect b="b" l="l" r="r" t="t"/>
              <a:pathLst>
                <a:path extrusionOk="0" h="2129" w="2014">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3" name="Google Shape;10463;p72"/>
            <p:cNvSpPr/>
            <p:nvPr/>
          </p:nvSpPr>
          <p:spPr>
            <a:xfrm>
              <a:off x="6810702" y="3035856"/>
              <a:ext cx="11083" cy="162702"/>
            </a:xfrm>
            <a:custGeom>
              <a:rect b="b" l="l" r="r" t="t"/>
              <a:pathLst>
                <a:path extrusionOk="0" h="6210" w="423">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4" name="Google Shape;10464;p72"/>
            <p:cNvSpPr/>
            <p:nvPr/>
          </p:nvSpPr>
          <p:spPr>
            <a:xfrm>
              <a:off x="6724059" y="3209091"/>
              <a:ext cx="11083" cy="44226"/>
            </a:xfrm>
            <a:custGeom>
              <a:rect b="b" l="l" r="r" t="t"/>
              <a:pathLst>
                <a:path extrusionOk="0" h="1688" w="423">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5" name="Google Shape;10465;p72"/>
            <p:cNvSpPr/>
            <p:nvPr/>
          </p:nvSpPr>
          <p:spPr>
            <a:xfrm>
              <a:off x="6897346" y="3209091"/>
              <a:ext cx="11083" cy="44226"/>
            </a:xfrm>
            <a:custGeom>
              <a:rect b="b" l="l" r="r" t="t"/>
              <a:pathLst>
                <a:path extrusionOk="0" h="1688" w="423">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66" name="Google Shape;10466;p72"/>
          <p:cNvGrpSpPr/>
          <p:nvPr/>
        </p:nvGrpSpPr>
        <p:grpSpPr>
          <a:xfrm>
            <a:off x="6203465" y="2891206"/>
            <a:ext cx="320478" cy="362110"/>
            <a:chOff x="6203465" y="2891206"/>
            <a:chExt cx="320478" cy="362110"/>
          </a:xfrm>
        </p:grpSpPr>
        <p:sp>
          <p:nvSpPr>
            <p:cNvPr id="10467" name="Google Shape;10467;p72"/>
            <p:cNvSpPr/>
            <p:nvPr/>
          </p:nvSpPr>
          <p:spPr>
            <a:xfrm>
              <a:off x="6203465" y="2902158"/>
              <a:ext cx="320478" cy="351159"/>
            </a:xfrm>
            <a:custGeom>
              <a:rect b="b" l="l" r="r" t="t"/>
              <a:pathLst>
                <a:path extrusionOk="0" h="13403" w="12232">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8" name="Google Shape;10468;p72"/>
            <p:cNvSpPr/>
            <p:nvPr/>
          </p:nvSpPr>
          <p:spPr>
            <a:xfrm>
              <a:off x="6286833" y="2902132"/>
              <a:ext cx="184867" cy="71159"/>
            </a:xfrm>
            <a:custGeom>
              <a:rect b="b" l="l" r="r" t="t"/>
              <a:pathLst>
                <a:path extrusionOk="0" h="2716" w="7056">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9" name="Google Shape;10469;p72"/>
            <p:cNvSpPr/>
            <p:nvPr/>
          </p:nvSpPr>
          <p:spPr>
            <a:xfrm>
              <a:off x="6457107" y="2973265"/>
              <a:ext cx="57771" cy="131865"/>
            </a:xfrm>
            <a:custGeom>
              <a:rect b="b" l="l" r="r" t="t"/>
              <a:pathLst>
                <a:path extrusionOk="0" h="5033" w="2205">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0" name="Google Shape;10470;p72"/>
            <p:cNvSpPr/>
            <p:nvPr/>
          </p:nvSpPr>
          <p:spPr>
            <a:xfrm>
              <a:off x="6423807" y="2891206"/>
              <a:ext cx="97988" cy="103752"/>
            </a:xfrm>
            <a:custGeom>
              <a:rect b="b" l="l" r="r" t="t"/>
              <a:pathLst>
                <a:path extrusionOk="0" h="3960" w="374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1" name="Google Shape;10471;p72"/>
            <p:cNvSpPr/>
            <p:nvPr/>
          </p:nvSpPr>
          <p:spPr>
            <a:xfrm>
              <a:off x="6396087" y="2978085"/>
              <a:ext cx="33405" cy="38907"/>
            </a:xfrm>
            <a:custGeom>
              <a:rect b="b" l="l" r="r" t="t"/>
              <a:pathLst>
                <a:path extrusionOk="0" h="1485" w="1275">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72" name="Google Shape;10472;p72"/>
          <p:cNvGrpSpPr/>
          <p:nvPr/>
        </p:nvGrpSpPr>
        <p:grpSpPr>
          <a:xfrm>
            <a:off x="7567280" y="2891259"/>
            <a:ext cx="307116" cy="362294"/>
            <a:chOff x="7567280" y="2891259"/>
            <a:chExt cx="307116" cy="362294"/>
          </a:xfrm>
        </p:grpSpPr>
        <p:sp>
          <p:nvSpPr>
            <p:cNvPr id="10473" name="Google Shape;10473;p72"/>
            <p:cNvSpPr/>
            <p:nvPr/>
          </p:nvSpPr>
          <p:spPr>
            <a:xfrm>
              <a:off x="7612082" y="2891337"/>
              <a:ext cx="217250" cy="207006"/>
            </a:xfrm>
            <a:custGeom>
              <a:rect b="b" l="l" r="r" t="t"/>
              <a:pathLst>
                <a:path extrusionOk="0" h="7901" w="8292">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4" name="Google Shape;10474;p72"/>
            <p:cNvSpPr/>
            <p:nvPr/>
          </p:nvSpPr>
          <p:spPr>
            <a:xfrm>
              <a:off x="7677870" y="3190698"/>
              <a:ext cx="85936" cy="62618"/>
            </a:xfrm>
            <a:custGeom>
              <a:rect b="b" l="l" r="r" t="t"/>
              <a:pathLst>
                <a:path extrusionOk="0" h="2390" w="328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5" name="Google Shape;10475;p72"/>
            <p:cNvSpPr/>
            <p:nvPr/>
          </p:nvSpPr>
          <p:spPr>
            <a:xfrm>
              <a:off x="7644229" y="2891285"/>
              <a:ext cx="63299" cy="21091"/>
            </a:xfrm>
            <a:custGeom>
              <a:rect b="b" l="l" r="r" t="t"/>
              <a:pathLst>
                <a:path extrusionOk="0" h="805" w="2416">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6" name="Google Shape;10476;p72"/>
            <p:cNvSpPr/>
            <p:nvPr/>
          </p:nvSpPr>
          <p:spPr>
            <a:xfrm>
              <a:off x="7707502" y="2891259"/>
              <a:ext cx="121830" cy="207268"/>
            </a:xfrm>
            <a:custGeom>
              <a:rect b="b" l="l" r="r" t="t"/>
              <a:pathLst>
                <a:path extrusionOk="0" h="7911" w="465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7" name="Google Shape;10477;p72"/>
            <p:cNvSpPr/>
            <p:nvPr/>
          </p:nvSpPr>
          <p:spPr>
            <a:xfrm>
              <a:off x="7707502" y="3190751"/>
              <a:ext cx="56304" cy="62801"/>
            </a:xfrm>
            <a:custGeom>
              <a:rect b="b" l="l" r="r" t="t"/>
              <a:pathLst>
                <a:path extrusionOk="0" h="2397" w="2149">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8" name="Google Shape;10478;p72"/>
            <p:cNvSpPr/>
            <p:nvPr/>
          </p:nvSpPr>
          <p:spPr>
            <a:xfrm>
              <a:off x="7677870" y="3190698"/>
              <a:ext cx="85936" cy="28191"/>
            </a:xfrm>
            <a:custGeom>
              <a:rect b="b" l="l" r="r" t="t"/>
              <a:pathLst>
                <a:path extrusionOk="0" h="1076" w="328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9" name="Google Shape;10479;p72"/>
            <p:cNvSpPr/>
            <p:nvPr/>
          </p:nvSpPr>
          <p:spPr>
            <a:xfrm>
              <a:off x="7669958" y="3221588"/>
              <a:ext cx="99874" cy="17397"/>
            </a:xfrm>
            <a:custGeom>
              <a:rect b="b" l="l" r="r" t="t"/>
              <a:pathLst>
                <a:path extrusionOk="0" h="664" w="3812">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0" name="Google Shape;10480;p72"/>
            <p:cNvSpPr/>
            <p:nvPr/>
          </p:nvSpPr>
          <p:spPr>
            <a:xfrm>
              <a:off x="7669958" y="3012879"/>
              <a:ext cx="99874" cy="17423"/>
            </a:xfrm>
            <a:custGeom>
              <a:rect b="b" l="l" r="r" t="t"/>
              <a:pathLst>
                <a:path extrusionOk="0" h="665" w="3812">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1" name="Google Shape;10481;p72"/>
            <p:cNvSpPr/>
            <p:nvPr/>
          </p:nvSpPr>
          <p:spPr>
            <a:xfrm>
              <a:off x="7670010" y="3041070"/>
              <a:ext cx="99822" cy="17423"/>
            </a:xfrm>
            <a:custGeom>
              <a:rect b="b" l="l" r="r" t="t"/>
              <a:pathLst>
                <a:path extrusionOk="0" h="665" w="381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2" name="Google Shape;10482;p72"/>
            <p:cNvSpPr/>
            <p:nvPr/>
          </p:nvSpPr>
          <p:spPr>
            <a:xfrm>
              <a:off x="7669958" y="3066615"/>
              <a:ext cx="99874" cy="17423"/>
            </a:xfrm>
            <a:custGeom>
              <a:rect b="b" l="l" r="r" t="t"/>
              <a:pathLst>
                <a:path extrusionOk="0" h="665" w="3812">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3" name="Google Shape;10483;p72"/>
            <p:cNvSpPr/>
            <p:nvPr/>
          </p:nvSpPr>
          <p:spPr>
            <a:xfrm>
              <a:off x="7567280" y="2994880"/>
              <a:ext cx="307116" cy="226368"/>
            </a:xfrm>
            <a:custGeom>
              <a:rect b="b" l="l" r="r" t="t"/>
              <a:pathLst>
                <a:path extrusionOk="0" h="8640" w="11722">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4" name="Google Shape;10484;p72"/>
            <p:cNvSpPr/>
            <p:nvPr/>
          </p:nvSpPr>
          <p:spPr>
            <a:xfrm>
              <a:off x="7568144" y="3019717"/>
              <a:ext cx="305151" cy="201530"/>
            </a:xfrm>
            <a:custGeom>
              <a:rect b="b" l="l" r="r" t="t"/>
              <a:pathLst>
                <a:path extrusionOk="0" h="7692" w="11647">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5" name="Google Shape;10485;p72"/>
          <p:cNvGrpSpPr/>
          <p:nvPr/>
        </p:nvGrpSpPr>
        <p:grpSpPr>
          <a:xfrm>
            <a:off x="7112579" y="2891521"/>
            <a:ext cx="338556" cy="361534"/>
            <a:chOff x="7112579" y="2891521"/>
            <a:chExt cx="338556" cy="361534"/>
          </a:xfrm>
        </p:grpSpPr>
        <p:sp>
          <p:nvSpPr>
            <p:cNvPr id="10486" name="Google Shape;10486;p72"/>
            <p:cNvSpPr/>
            <p:nvPr/>
          </p:nvSpPr>
          <p:spPr>
            <a:xfrm>
              <a:off x="7112579" y="2891521"/>
              <a:ext cx="312671" cy="361534"/>
            </a:xfrm>
            <a:custGeom>
              <a:rect b="b" l="l" r="r" t="t"/>
              <a:pathLst>
                <a:path extrusionOk="0" h="13799" w="11934">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7" name="Google Shape;10487;p72"/>
            <p:cNvSpPr/>
            <p:nvPr/>
          </p:nvSpPr>
          <p:spPr>
            <a:xfrm>
              <a:off x="7302424" y="2891783"/>
              <a:ext cx="148711" cy="361272"/>
            </a:xfrm>
            <a:custGeom>
              <a:rect b="b" l="l" r="r" t="t"/>
              <a:pathLst>
                <a:path extrusionOk="0" h="13789" w="5676">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488" name="Google Shape;10488;p72"/>
          <p:cNvGrpSpPr/>
          <p:nvPr/>
        </p:nvGrpSpPr>
        <p:grpSpPr>
          <a:xfrm>
            <a:off x="7155259" y="3805036"/>
            <a:ext cx="207478" cy="361272"/>
            <a:chOff x="7155259" y="3805036"/>
            <a:chExt cx="207478" cy="361272"/>
          </a:xfrm>
        </p:grpSpPr>
        <p:sp>
          <p:nvSpPr>
            <p:cNvPr id="10489" name="Google Shape;10489;p72"/>
            <p:cNvSpPr/>
            <p:nvPr/>
          </p:nvSpPr>
          <p:spPr>
            <a:xfrm>
              <a:off x="7178865" y="3839175"/>
              <a:ext cx="160265" cy="144179"/>
            </a:xfrm>
            <a:custGeom>
              <a:rect b="b" l="l" r="r" t="t"/>
              <a:pathLst>
                <a:path extrusionOk="0" h="5503" w="6117">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0" name="Google Shape;10490;p72"/>
            <p:cNvSpPr/>
            <p:nvPr/>
          </p:nvSpPr>
          <p:spPr>
            <a:xfrm>
              <a:off x="7281071" y="3839175"/>
              <a:ext cx="58059" cy="144179"/>
            </a:xfrm>
            <a:custGeom>
              <a:rect b="b" l="l" r="r" t="t"/>
              <a:pathLst>
                <a:path extrusionOk="0" h="5503" w="2216">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1" name="Google Shape;10491;p72"/>
            <p:cNvSpPr/>
            <p:nvPr/>
          </p:nvSpPr>
          <p:spPr>
            <a:xfrm>
              <a:off x="7204488" y="3805036"/>
              <a:ext cx="108756" cy="54417"/>
            </a:xfrm>
            <a:custGeom>
              <a:rect b="b" l="l" r="r" t="t"/>
              <a:pathLst>
                <a:path extrusionOk="0" h="2077" w="4151">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2" name="Google Shape;10492;p72"/>
            <p:cNvSpPr/>
            <p:nvPr/>
          </p:nvSpPr>
          <p:spPr>
            <a:xfrm>
              <a:off x="7275805" y="3809307"/>
              <a:ext cx="37440" cy="50252"/>
            </a:xfrm>
            <a:custGeom>
              <a:rect b="b" l="l" r="r" t="t"/>
              <a:pathLst>
                <a:path extrusionOk="0" h="1918" w="1429">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3" name="Google Shape;10493;p72"/>
            <p:cNvSpPr/>
            <p:nvPr/>
          </p:nvSpPr>
          <p:spPr>
            <a:xfrm>
              <a:off x="7243815" y="3815568"/>
              <a:ext cx="30104" cy="24707"/>
            </a:xfrm>
            <a:custGeom>
              <a:rect b="b" l="l" r="r" t="t"/>
              <a:pathLst>
                <a:path extrusionOk="0" h="943" w="1149">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4" name="Google Shape;10494;p72"/>
            <p:cNvSpPr/>
            <p:nvPr/>
          </p:nvSpPr>
          <p:spPr>
            <a:xfrm>
              <a:off x="7155259" y="3970515"/>
              <a:ext cx="207216" cy="195793"/>
            </a:xfrm>
            <a:custGeom>
              <a:rect b="b" l="l" r="r" t="t"/>
              <a:pathLst>
                <a:path extrusionOk="0" h="7473" w="7909">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5" name="Google Shape;10495;p72"/>
            <p:cNvSpPr/>
            <p:nvPr/>
          </p:nvSpPr>
          <p:spPr>
            <a:xfrm>
              <a:off x="7239151" y="3970515"/>
              <a:ext cx="6550" cy="4297"/>
            </a:xfrm>
            <a:custGeom>
              <a:rect b="b" l="l" r="r" t="t"/>
              <a:pathLst>
                <a:path extrusionOk="0" h="164" w="25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6" name="Google Shape;10496;p72"/>
            <p:cNvSpPr/>
            <p:nvPr/>
          </p:nvSpPr>
          <p:spPr>
            <a:xfrm>
              <a:off x="7245675" y="3970515"/>
              <a:ext cx="117062" cy="195766"/>
            </a:xfrm>
            <a:custGeom>
              <a:rect b="b" l="l" r="r" t="t"/>
              <a:pathLst>
                <a:path extrusionOk="0" h="7472" w="4468">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7" name="Google Shape;10497;p72"/>
            <p:cNvSpPr/>
            <p:nvPr/>
          </p:nvSpPr>
          <p:spPr>
            <a:xfrm>
              <a:off x="7221571" y="3970515"/>
              <a:ext cx="73098" cy="84285"/>
            </a:xfrm>
            <a:custGeom>
              <a:rect b="b" l="l" r="r" t="t"/>
              <a:pathLst>
                <a:path extrusionOk="0" h="3217" w="279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8" name="Google Shape;10498;p72"/>
            <p:cNvSpPr/>
            <p:nvPr/>
          </p:nvSpPr>
          <p:spPr>
            <a:xfrm>
              <a:off x="7239151" y="3970515"/>
              <a:ext cx="39693" cy="19362"/>
            </a:xfrm>
            <a:custGeom>
              <a:rect b="b" l="l" r="r" t="t"/>
              <a:pathLst>
                <a:path extrusionOk="0" h="739" w="1515">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9" name="Google Shape;10499;p72"/>
            <p:cNvSpPr/>
            <p:nvPr/>
          </p:nvSpPr>
          <p:spPr>
            <a:xfrm>
              <a:off x="7210017" y="3869069"/>
              <a:ext cx="97962" cy="110774"/>
            </a:xfrm>
            <a:custGeom>
              <a:rect b="b" l="l" r="r" t="t"/>
              <a:pathLst>
                <a:path extrusionOk="0" h="4228" w="3739">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0" name="Google Shape;10500;p72"/>
            <p:cNvSpPr/>
            <p:nvPr/>
          </p:nvSpPr>
          <p:spPr>
            <a:xfrm>
              <a:off x="7261735" y="3869069"/>
              <a:ext cx="46243" cy="112031"/>
            </a:xfrm>
            <a:custGeom>
              <a:rect b="b" l="l" r="r" t="t"/>
              <a:pathLst>
                <a:path extrusionOk="0" h="4276" w="1765">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01" name="Google Shape;10501;p72"/>
          <p:cNvGrpSpPr/>
          <p:nvPr/>
        </p:nvGrpSpPr>
        <p:grpSpPr>
          <a:xfrm>
            <a:off x="4915368" y="2891390"/>
            <a:ext cx="182850" cy="361927"/>
            <a:chOff x="4915368" y="2891390"/>
            <a:chExt cx="182850" cy="361927"/>
          </a:xfrm>
        </p:grpSpPr>
        <p:sp>
          <p:nvSpPr>
            <p:cNvPr id="10502" name="Google Shape;10502;p72"/>
            <p:cNvSpPr/>
            <p:nvPr/>
          </p:nvSpPr>
          <p:spPr>
            <a:xfrm>
              <a:off x="4940992" y="2925292"/>
              <a:ext cx="131367" cy="326504"/>
            </a:xfrm>
            <a:custGeom>
              <a:rect b="b" l="l" r="r" t="t"/>
              <a:pathLst>
                <a:path extrusionOk="0" h="12462" w="5014">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3" name="Google Shape;10503;p72"/>
            <p:cNvSpPr/>
            <p:nvPr/>
          </p:nvSpPr>
          <p:spPr>
            <a:xfrm>
              <a:off x="4991977" y="2925292"/>
              <a:ext cx="80644" cy="328024"/>
            </a:xfrm>
            <a:custGeom>
              <a:rect b="b" l="l" r="r" t="t"/>
              <a:pathLst>
                <a:path extrusionOk="0" h="12520" w="3078">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4" name="Google Shape;10504;p72"/>
            <p:cNvSpPr/>
            <p:nvPr/>
          </p:nvSpPr>
          <p:spPr>
            <a:xfrm>
              <a:off x="4940992" y="3044345"/>
              <a:ext cx="131367" cy="208971"/>
            </a:xfrm>
            <a:custGeom>
              <a:rect b="b" l="l" r="r" t="t"/>
              <a:pathLst>
                <a:path extrusionOk="0" h="7976" w="5014">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5" name="Google Shape;10505;p72"/>
            <p:cNvSpPr/>
            <p:nvPr/>
          </p:nvSpPr>
          <p:spPr>
            <a:xfrm>
              <a:off x="4991977" y="3048852"/>
              <a:ext cx="80382" cy="203443"/>
            </a:xfrm>
            <a:custGeom>
              <a:rect b="b" l="l" r="r" t="t"/>
              <a:pathLst>
                <a:path extrusionOk="0" h="7765" w="3068">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6" name="Google Shape;10506;p72"/>
            <p:cNvSpPr/>
            <p:nvPr/>
          </p:nvSpPr>
          <p:spPr>
            <a:xfrm>
              <a:off x="4963838" y="3076493"/>
              <a:ext cx="19624" cy="16558"/>
            </a:xfrm>
            <a:custGeom>
              <a:rect b="b" l="l" r="r" t="t"/>
              <a:pathLst>
                <a:path extrusionOk="0" h="632" w="749">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7" name="Google Shape;10507;p72"/>
            <p:cNvSpPr/>
            <p:nvPr/>
          </p:nvSpPr>
          <p:spPr>
            <a:xfrm>
              <a:off x="5030386" y="3100099"/>
              <a:ext cx="16847" cy="14436"/>
            </a:xfrm>
            <a:custGeom>
              <a:rect b="b" l="l" r="r" t="t"/>
              <a:pathLst>
                <a:path extrusionOk="0" h="551" w="643">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8" name="Google Shape;10508;p72"/>
            <p:cNvSpPr/>
            <p:nvPr/>
          </p:nvSpPr>
          <p:spPr>
            <a:xfrm>
              <a:off x="4980921" y="3202803"/>
              <a:ext cx="16847" cy="14436"/>
            </a:xfrm>
            <a:custGeom>
              <a:rect b="b" l="l" r="r" t="t"/>
              <a:pathLst>
                <a:path extrusionOk="0" h="551" w="643">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9" name="Google Shape;10509;p72"/>
            <p:cNvSpPr/>
            <p:nvPr/>
          </p:nvSpPr>
          <p:spPr>
            <a:xfrm>
              <a:off x="5030386" y="3171651"/>
              <a:ext cx="16847" cy="14698"/>
            </a:xfrm>
            <a:custGeom>
              <a:rect b="b" l="l" r="r" t="t"/>
              <a:pathLst>
                <a:path extrusionOk="0" h="561" w="643">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0" name="Google Shape;10510;p72"/>
            <p:cNvSpPr/>
            <p:nvPr/>
          </p:nvSpPr>
          <p:spPr>
            <a:xfrm>
              <a:off x="4974135" y="3132246"/>
              <a:ext cx="20357" cy="17397"/>
            </a:xfrm>
            <a:custGeom>
              <a:rect b="b" l="l" r="r" t="t"/>
              <a:pathLst>
                <a:path extrusionOk="0" h="664" w="777">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1" name="Google Shape;10511;p72"/>
            <p:cNvSpPr/>
            <p:nvPr/>
          </p:nvSpPr>
          <p:spPr>
            <a:xfrm>
              <a:off x="4915368" y="2891390"/>
              <a:ext cx="182850" cy="33693"/>
            </a:xfrm>
            <a:custGeom>
              <a:rect b="b" l="l" r="r" t="t"/>
              <a:pathLst>
                <a:path extrusionOk="0" h="1286" w="6979">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2" name="Google Shape;10512;p72"/>
            <p:cNvSpPr/>
            <p:nvPr/>
          </p:nvSpPr>
          <p:spPr>
            <a:xfrm>
              <a:off x="5055250" y="2891390"/>
              <a:ext cx="42732" cy="33693"/>
            </a:xfrm>
            <a:custGeom>
              <a:rect b="b" l="l" r="r" t="t"/>
              <a:pathLst>
                <a:path extrusionOk="0" h="1286" w="1631">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13" name="Google Shape;10513;p72"/>
          <p:cNvGrpSpPr/>
          <p:nvPr/>
        </p:nvGrpSpPr>
        <p:grpSpPr>
          <a:xfrm>
            <a:off x="8028714" y="2891652"/>
            <a:ext cx="289589" cy="361403"/>
            <a:chOff x="8028714" y="2891652"/>
            <a:chExt cx="289589" cy="361403"/>
          </a:xfrm>
        </p:grpSpPr>
        <p:sp>
          <p:nvSpPr>
            <p:cNvPr id="10514" name="Google Shape;10514;p72"/>
            <p:cNvSpPr/>
            <p:nvPr/>
          </p:nvSpPr>
          <p:spPr>
            <a:xfrm>
              <a:off x="8096520" y="3139006"/>
              <a:ext cx="167025" cy="83421"/>
            </a:xfrm>
            <a:custGeom>
              <a:rect b="b" l="l" r="r" t="t"/>
              <a:pathLst>
                <a:path extrusionOk="0" h="3184" w="6375">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5" name="Google Shape;10515;p72"/>
            <p:cNvSpPr/>
            <p:nvPr/>
          </p:nvSpPr>
          <p:spPr>
            <a:xfrm>
              <a:off x="8168360" y="3139006"/>
              <a:ext cx="95185" cy="83421"/>
            </a:xfrm>
            <a:custGeom>
              <a:rect b="b" l="l" r="r" t="t"/>
              <a:pathLst>
                <a:path extrusionOk="0" h="3184" w="3633">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6" name="Google Shape;10516;p72"/>
            <p:cNvSpPr/>
            <p:nvPr/>
          </p:nvSpPr>
          <p:spPr>
            <a:xfrm>
              <a:off x="8028714" y="3109871"/>
              <a:ext cx="104748" cy="24392"/>
            </a:xfrm>
            <a:custGeom>
              <a:rect b="b" l="l" r="r" t="t"/>
              <a:pathLst>
                <a:path extrusionOk="0" h="931" w="3998">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7" name="Google Shape;10517;p72"/>
            <p:cNvSpPr/>
            <p:nvPr/>
          </p:nvSpPr>
          <p:spPr>
            <a:xfrm>
              <a:off x="8101812" y="3109871"/>
              <a:ext cx="31650" cy="24392"/>
            </a:xfrm>
            <a:custGeom>
              <a:rect b="b" l="l" r="r" t="t"/>
              <a:pathLst>
                <a:path extrusionOk="0" h="931" w="1208">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8" name="Google Shape;10518;p72"/>
            <p:cNvSpPr/>
            <p:nvPr/>
          </p:nvSpPr>
          <p:spPr>
            <a:xfrm>
              <a:off x="8053342" y="3134237"/>
              <a:ext cx="67570" cy="53527"/>
            </a:xfrm>
            <a:custGeom>
              <a:rect b="b" l="l" r="r" t="t"/>
              <a:pathLst>
                <a:path extrusionOk="0" h="2043" w="2579">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9" name="Google Shape;10519;p72"/>
            <p:cNvSpPr/>
            <p:nvPr/>
          </p:nvSpPr>
          <p:spPr>
            <a:xfrm>
              <a:off x="8159321" y="3165127"/>
              <a:ext cx="36182" cy="31099"/>
            </a:xfrm>
            <a:custGeom>
              <a:rect b="b" l="l" r="r" t="t"/>
              <a:pathLst>
                <a:path extrusionOk="0" h="1187" w="1381">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0" name="Google Shape;10520;p72"/>
            <p:cNvSpPr/>
            <p:nvPr/>
          </p:nvSpPr>
          <p:spPr>
            <a:xfrm>
              <a:off x="8232655" y="2960453"/>
              <a:ext cx="74356" cy="219530"/>
            </a:xfrm>
            <a:custGeom>
              <a:rect b="b" l="l" r="r" t="t"/>
              <a:pathLst>
                <a:path extrusionOk="0" h="8379" w="2838">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1" name="Google Shape;10521;p72"/>
            <p:cNvSpPr/>
            <p:nvPr/>
          </p:nvSpPr>
          <p:spPr>
            <a:xfrm>
              <a:off x="8243685" y="2960453"/>
              <a:ext cx="63063" cy="219766"/>
            </a:xfrm>
            <a:custGeom>
              <a:rect b="b" l="l" r="r" t="t"/>
              <a:pathLst>
                <a:path extrusionOk="0" h="8388" w="2407">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2" name="Google Shape;10522;p72"/>
            <p:cNvSpPr/>
            <p:nvPr/>
          </p:nvSpPr>
          <p:spPr>
            <a:xfrm>
              <a:off x="8041788" y="3222400"/>
              <a:ext cx="276515" cy="30654"/>
            </a:xfrm>
            <a:custGeom>
              <a:rect b="b" l="l" r="r" t="t"/>
              <a:pathLst>
                <a:path extrusionOk="0" h="1170" w="10554">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3" name="Google Shape;10523;p72"/>
            <p:cNvSpPr/>
            <p:nvPr/>
          </p:nvSpPr>
          <p:spPr>
            <a:xfrm>
              <a:off x="8286627" y="3222400"/>
              <a:ext cx="31676" cy="30654"/>
            </a:xfrm>
            <a:custGeom>
              <a:rect b="b" l="l" r="r" t="t"/>
              <a:pathLst>
                <a:path extrusionOk="0" h="1170" w="1209">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4" name="Google Shape;10524;p72"/>
            <p:cNvSpPr/>
            <p:nvPr/>
          </p:nvSpPr>
          <p:spPr>
            <a:xfrm>
              <a:off x="8235668" y="2891652"/>
              <a:ext cx="58531" cy="57037"/>
            </a:xfrm>
            <a:custGeom>
              <a:rect b="b" l="l" r="r" t="t"/>
              <a:pathLst>
                <a:path extrusionOk="0" h="2177" w="2234">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5" name="Google Shape;10525;p72"/>
            <p:cNvSpPr/>
            <p:nvPr/>
          </p:nvSpPr>
          <p:spPr>
            <a:xfrm>
              <a:off x="8240698" y="2912507"/>
              <a:ext cx="53500" cy="36182"/>
            </a:xfrm>
            <a:custGeom>
              <a:rect b="b" l="l" r="r" t="t"/>
              <a:pathLst>
                <a:path extrusionOk="0" h="1381" w="2042">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6" name="Google Shape;10526;p72"/>
            <p:cNvSpPr/>
            <p:nvPr/>
          </p:nvSpPr>
          <p:spPr>
            <a:xfrm>
              <a:off x="8094005" y="3011490"/>
              <a:ext cx="80408" cy="79281"/>
            </a:xfrm>
            <a:custGeom>
              <a:rect b="b" l="l" r="r" t="t"/>
              <a:pathLst>
                <a:path extrusionOk="0" h="3026" w="3069">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7" name="Google Shape;10527;p72"/>
            <p:cNvSpPr/>
            <p:nvPr/>
          </p:nvSpPr>
          <p:spPr>
            <a:xfrm>
              <a:off x="8140221" y="3057157"/>
              <a:ext cx="34427" cy="33536"/>
            </a:xfrm>
            <a:custGeom>
              <a:rect b="b" l="l" r="r" t="t"/>
              <a:pathLst>
                <a:path extrusionOk="0" h="1280" w="1314">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8" name="Google Shape;10528;p72"/>
            <p:cNvSpPr/>
            <p:nvPr/>
          </p:nvSpPr>
          <p:spPr>
            <a:xfrm>
              <a:off x="8086485" y="3036564"/>
              <a:ext cx="32907" cy="31912"/>
            </a:xfrm>
            <a:custGeom>
              <a:rect b="b" l="l" r="r" t="t"/>
              <a:pathLst>
                <a:path extrusionOk="0" h="1218" w="1256">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9" name="Google Shape;10529;p72"/>
            <p:cNvSpPr/>
            <p:nvPr/>
          </p:nvSpPr>
          <p:spPr>
            <a:xfrm>
              <a:off x="8115855" y="3065934"/>
              <a:ext cx="32933" cy="31912"/>
            </a:xfrm>
            <a:custGeom>
              <a:rect b="b" l="l" r="r" t="t"/>
              <a:pathLst>
                <a:path extrusionOk="0" h="1218" w="1257">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0" name="Google Shape;10530;p72"/>
            <p:cNvSpPr/>
            <p:nvPr/>
          </p:nvSpPr>
          <p:spPr>
            <a:xfrm>
              <a:off x="8212062" y="2913738"/>
              <a:ext cx="61544" cy="61570"/>
            </a:xfrm>
            <a:custGeom>
              <a:rect b="b" l="l" r="r" t="t"/>
              <a:pathLst>
                <a:path extrusionOk="0" h="2350" w="2349">
                  <a:moveTo>
                    <a:pt x="1150" y="1"/>
                  </a:moveTo>
                  <a:lnTo>
                    <a:pt x="0" y="1151"/>
                  </a:lnTo>
                  <a:lnTo>
                    <a:pt x="1198" y="2349"/>
                  </a:lnTo>
                  <a:lnTo>
                    <a:pt x="2348" y="1199"/>
                  </a:lnTo>
                  <a:lnTo>
                    <a:pt x="1150" y="1"/>
                  </a:lnTo>
                  <a:close/>
                </a:path>
              </a:pathLst>
            </a:custGeom>
            <a:solidFill>
              <a:srgbClr val="B3BD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1" name="Google Shape;10531;p72"/>
            <p:cNvSpPr/>
            <p:nvPr/>
          </p:nvSpPr>
          <p:spPr>
            <a:xfrm>
              <a:off x="8212953" y="2932078"/>
              <a:ext cx="60653" cy="43466"/>
            </a:xfrm>
            <a:custGeom>
              <a:rect b="b" l="l" r="r" t="t"/>
              <a:pathLst>
                <a:path extrusionOk="0" h="1659" w="2315">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2" name="Google Shape;10532;p72"/>
            <p:cNvSpPr/>
            <p:nvPr/>
          </p:nvSpPr>
          <p:spPr>
            <a:xfrm>
              <a:off x="8119890" y="2937423"/>
              <a:ext cx="128354" cy="128039"/>
            </a:xfrm>
            <a:custGeom>
              <a:rect b="b" l="l" r="r" t="t"/>
              <a:pathLst>
                <a:path extrusionOk="0" h="4887" w="4899">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3" name="Google Shape;10533;p72"/>
            <p:cNvSpPr/>
            <p:nvPr/>
          </p:nvSpPr>
          <p:spPr>
            <a:xfrm>
              <a:off x="8153531" y="2968732"/>
              <a:ext cx="94713" cy="96730"/>
            </a:xfrm>
            <a:custGeom>
              <a:rect b="b" l="l" r="r" t="t"/>
              <a:pathLst>
                <a:path extrusionOk="0" h="3692" w="3615">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34" name="Google Shape;10534;p72"/>
          <p:cNvGrpSpPr/>
          <p:nvPr/>
        </p:nvGrpSpPr>
        <p:grpSpPr>
          <a:xfrm>
            <a:off x="7551822" y="3804774"/>
            <a:ext cx="293335" cy="361927"/>
            <a:chOff x="7551822" y="3804774"/>
            <a:chExt cx="293335" cy="361927"/>
          </a:xfrm>
        </p:grpSpPr>
        <p:sp>
          <p:nvSpPr>
            <p:cNvPr id="10535" name="Google Shape;10535;p72"/>
            <p:cNvSpPr/>
            <p:nvPr/>
          </p:nvSpPr>
          <p:spPr>
            <a:xfrm>
              <a:off x="7647242" y="3804774"/>
              <a:ext cx="121070" cy="30916"/>
            </a:xfrm>
            <a:custGeom>
              <a:rect b="b" l="l" r="r" t="t"/>
              <a:pathLst>
                <a:path extrusionOk="0" h="1180" w="4621">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6" name="Google Shape;10536;p72"/>
            <p:cNvSpPr/>
            <p:nvPr/>
          </p:nvSpPr>
          <p:spPr>
            <a:xfrm>
              <a:off x="7734148" y="3804774"/>
              <a:ext cx="34165" cy="31178"/>
            </a:xfrm>
            <a:custGeom>
              <a:rect b="b" l="l" r="r" t="t"/>
              <a:pathLst>
                <a:path extrusionOk="0" h="1190" w="1304">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7" name="Google Shape;10537;p72"/>
            <p:cNvSpPr/>
            <p:nvPr/>
          </p:nvSpPr>
          <p:spPr>
            <a:xfrm>
              <a:off x="7551822" y="3835664"/>
              <a:ext cx="285056" cy="331037"/>
            </a:xfrm>
            <a:custGeom>
              <a:rect b="b" l="l" r="r" t="t"/>
              <a:pathLst>
                <a:path extrusionOk="0" h="12635" w="1088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8" name="Google Shape;10538;p72"/>
            <p:cNvSpPr/>
            <p:nvPr/>
          </p:nvSpPr>
          <p:spPr>
            <a:xfrm>
              <a:off x="7669329" y="3835664"/>
              <a:ext cx="174833" cy="329020"/>
            </a:xfrm>
            <a:custGeom>
              <a:rect b="b" l="l" r="r" t="t"/>
              <a:pathLst>
                <a:path extrusionOk="0" h="12558" w="6673">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9" name="Google Shape;10539;p72"/>
            <p:cNvSpPr/>
            <p:nvPr/>
          </p:nvSpPr>
          <p:spPr>
            <a:xfrm>
              <a:off x="7571655" y="4014007"/>
              <a:ext cx="273502" cy="152694"/>
            </a:xfrm>
            <a:custGeom>
              <a:rect b="b" l="l" r="r" t="t"/>
              <a:pathLst>
                <a:path extrusionOk="0" h="5828" w="10439">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0" name="Google Shape;10540;p72"/>
            <p:cNvSpPr/>
            <p:nvPr/>
          </p:nvSpPr>
          <p:spPr>
            <a:xfrm>
              <a:off x="7785369" y="4022260"/>
              <a:ext cx="52269" cy="142423"/>
            </a:xfrm>
            <a:custGeom>
              <a:rect b="b" l="l" r="r" t="t"/>
              <a:pathLst>
                <a:path extrusionOk="0" h="5436" w="1995">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1" name="Google Shape;10541;p72"/>
            <p:cNvSpPr/>
            <p:nvPr/>
          </p:nvSpPr>
          <p:spPr>
            <a:xfrm>
              <a:off x="7785107" y="4061927"/>
              <a:ext cx="19362" cy="16558"/>
            </a:xfrm>
            <a:custGeom>
              <a:rect b="b" l="l" r="r" t="t"/>
              <a:pathLst>
                <a:path extrusionOk="0" h="632" w="739">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2" name="Google Shape;10542;p72"/>
            <p:cNvSpPr/>
            <p:nvPr/>
          </p:nvSpPr>
          <p:spPr>
            <a:xfrm>
              <a:off x="7744680" y="4122711"/>
              <a:ext cx="17109" cy="14436"/>
            </a:xfrm>
            <a:custGeom>
              <a:rect b="b" l="l" r="r" t="t"/>
              <a:pathLst>
                <a:path extrusionOk="0" h="551" w="653">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3" name="Google Shape;10543;p72"/>
            <p:cNvSpPr/>
            <p:nvPr/>
          </p:nvSpPr>
          <p:spPr>
            <a:xfrm>
              <a:off x="7627645" y="4051892"/>
              <a:ext cx="17109" cy="14436"/>
            </a:xfrm>
            <a:custGeom>
              <a:rect b="b" l="l" r="r" t="t"/>
              <a:pathLst>
                <a:path extrusionOk="0" h="551" w="653">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4" name="Google Shape;10544;p72"/>
            <p:cNvSpPr/>
            <p:nvPr/>
          </p:nvSpPr>
          <p:spPr>
            <a:xfrm>
              <a:off x="7651513" y="4122711"/>
              <a:ext cx="16847" cy="14436"/>
            </a:xfrm>
            <a:custGeom>
              <a:rect b="b" l="l" r="r" t="t"/>
              <a:pathLst>
                <a:path extrusionOk="0" h="551" w="643">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5" name="Google Shape;10545;p72"/>
            <p:cNvSpPr/>
            <p:nvPr/>
          </p:nvSpPr>
          <p:spPr>
            <a:xfrm>
              <a:off x="7693459" y="4066957"/>
              <a:ext cx="20095" cy="17423"/>
            </a:xfrm>
            <a:custGeom>
              <a:rect b="b" l="l" r="r" t="t"/>
              <a:pathLst>
                <a:path extrusionOk="0" h="665" w="767">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46" name="Google Shape;10546;p72"/>
          <p:cNvGrpSpPr/>
          <p:nvPr/>
        </p:nvGrpSpPr>
        <p:grpSpPr>
          <a:xfrm>
            <a:off x="6263725" y="4277658"/>
            <a:ext cx="210491" cy="362163"/>
            <a:chOff x="6263725" y="4277658"/>
            <a:chExt cx="210491" cy="362163"/>
          </a:xfrm>
        </p:grpSpPr>
        <p:sp>
          <p:nvSpPr>
            <p:cNvPr id="10547" name="Google Shape;10547;p72"/>
            <p:cNvSpPr/>
            <p:nvPr/>
          </p:nvSpPr>
          <p:spPr>
            <a:xfrm>
              <a:off x="6265480" y="4277658"/>
              <a:ext cx="88189" cy="362163"/>
            </a:xfrm>
            <a:custGeom>
              <a:rect b="b" l="l" r="r" t="t"/>
              <a:pathLst>
                <a:path extrusionOk="0" h="13823" w="3366">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8" name="Google Shape;10548;p72"/>
            <p:cNvSpPr/>
            <p:nvPr/>
          </p:nvSpPr>
          <p:spPr>
            <a:xfrm>
              <a:off x="6265480" y="4277658"/>
              <a:ext cx="88189" cy="155497"/>
            </a:xfrm>
            <a:custGeom>
              <a:rect b="b" l="l" r="r" t="t"/>
              <a:pathLst>
                <a:path extrusionOk="0" h="5935" w="3366">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9" name="Google Shape;10549;p72"/>
            <p:cNvSpPr/>
            <p:nvPr/>
          </p:nvSpPr>
          <p:spPr>
            <a:xfrm>
              <a:off x="6265480" y="4433600"/>
              <a:ext cx="88189" cy="206220"/>
            </a:xfrm>
            <a:custGeom>
              <a:rect b="b" l="l" r="r" t="t"/>
              <a:pathLst>
                <a:path extrusionOk="0" h="7871" w="3366">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0" name="Google Shape;10550;p72"/>
            <p:cNvSpPr/>
            <p:nvPr/>
          </p:nvSpPr>
          <p:spPr>
            <a:xfrm>
              <a:off x="6267996" y="4349498"/>
              <a:ext cx="83159" cy="10559"/>
            </a:xfrm>
            <a:custGeom>
              <a:rect b="b" l="l" r="r" t="t"/>
              <a:pathLst>
                <a:path extrusionOk="0" h="403"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1" name="Google Shape;10551;p72"/>
            <p:cNvSpPr/>
            <p:nvPr/>
          </p:nvSpPr>
          <p:spPr>
            <a:xfrm>
              <a:off x="6263725" y="4453460"/>
              <a:ext cx="89945" cy="10585"/>
            </a:xfrm>
            <a:custGeom>
              <a:rect b="b" l="l" r="r" t="t"/>
              <a:pathLst>
                <a:path extrusionOk="0" h="404" w="3433">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2" name="Google Shape;10552;p72"/>
            <p:cNvSpPr/>
            <p:nvPr/>
          </p:nvSpPr>
          <p:spPr>
            <a:xfrm>
              <a:off x="6267996" y="4381881"/>
              <a:ext cx="83159" cy="10585"/>
            </a:xfrm>
            <a:custGeom>
              <a:rect b="b" l="l" r="r" t="t"/>
              <a:pathLst>
                <a:path extrusionOk="0" h="404" w="3174">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3" name="Google Shape;10553;p72"/>
            <p:cNvSpPr/>
            <p:nvPr/>
          </p:nvSpPr>
          <p:spPr>
            <a:xfrm>
              <a:off x="6267996" y="4525772"/>
              <a:ext cx="83159" cy="10585"/>
            </a:xfrm>
            <a:custGeom>
              <a:rect b="b" l="l" r="r" t="t"/>
              <a:pathLst>
                <a:path extrusionOk="0" h="404" w="3174">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4" name="Google Shape;10554;p72"/>
            <p:cNvSpPr/>
            <p:nvPr/>
          </p:nvSpPr>
          <p:spPr>
            <a:xfrm>
              <a:off x="6267996" y="4557683"/>
              <a:ext cx="83159" cy="10585"/>
            </a:xfrm>
            <a:custGeom>
              <a:rect b="b" l="l" r="r" t="t"/>
              <a:pathLst>
                <a:path extrusionOk="0" h="404" w="3174">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5" name="Google Shape;10555;p72"/>
            <p:cNvSpPr/>
            <p:nvPr/>
          </p:nvSpPr>
          <p:spPr>
            <a:xfrm>
              <a:off x="6384271" y="4277658"/>
              <a:ext cx="88163" cy="362163"/>
            </a:xfrm>
            <a:custGeom>
              <a:rect b="b" l="l" r="r" t="t"/>
              <a:pathLst>
                <a:path extrusionOk="0" h="13823" w="3365">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6" name="Google Shape;10556;p72"/>
            <p:cNvSpPr/>
            <p:nvPr/>
          </p:nvSpPr>
          <p:spPr>
            <a:xfrm>
              <a:off x="6403371" y="4277920"/>
              <a:ext cx="69063" cy="66076"/>
            </a:xfrm>
            <a:custGeom>
              <a:rect b="b" l="l" r="r" t="t"/>
              <a:pathLst>
                <a:path extrusionOk="0" h="2522" w="2636">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7" name="Google Shape;10557;p72"/>
            <p:cNvSpPr/>
            <p:nvPr/>
          </p:nvSpPr>
          <p:spPr>
            <a:xfrm>
              <a:off x="6384271" y="4344835"/>
              <a:ext cx="88425" cy="294986"/>
            </a:xfrm>
            <a:custGeom>
              <a:rect b="b" l="l" r="r" t="t"/>
              <a:pathLst>
                <a:path extrusionOk="0" h="11259" w="3375">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8" name="Google Shape;10558;p72"/>
            <p:cNvSpPr/>
            <p:nvPr/>
          </p:nvSpPr>
          <p:spPr>
            <a:xfrm>
              <a:off x="6382516" y="4364563"/>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9" name="Google Shape;10559;p72"/>
            <p:cNvSpPr/>
            <p:nvPr/>
          </p:nvSpPr>
          <p:spPr>
            <a:xfrm>
              <a:off x="6382516" y="4541361"/>
              <a:ext cx="91700" cy="10559"/>
            </a:xfrm>
            <a:custGeom>
              <a:rect b="b" l="l" r="r" t="t"/>
              <a:pathLst>
                <a:path extrusionOk="0" h="403" w="350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0" name="Google Shape;10560;p72"/>
            <p:cNvSpPr/>
            <p:nvPr/>
          </p:nvSpPr>
          <p:spPr>
            <a:xfrm>
              <a:off x="6386524" y="4437399"/>
              <a:ext cx="81665" cy="10585"/>
            </a:xfrm>
            <a:custGeom>
              <a:rect b="b" l="l" r="r" t="t"/>
              <a:pathLst>
                <a:path extrusionOk="0" h="404" w="3117">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1" name="Google Shape;10561;p72"/>
            <p:cNvSpPr/>
            <p:nvPr/>
          </p:nvSpPr>
          <p:spPr>
            <a:xfrm>
              <a:off x="6386524" y="4469782"/>
              <a:ext cx="83421" cy="10585"/>
            </a:xfrm>
            <a:custGeom>
              <a:rect b="b" l="l" r="r" t="t"/>
              <a:pathLst>
                <a:path extrusionOk="0" h="404" w="3184">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62" name="Google Shape;10562;p72"/>
          <p:cNvGrpSpPr/>
          <p:nvPr/>
        </p:nvGrpSpPr>
        <p:grpSpPr>
          <a:xfrm>
            <a:off x="7987790" y="3804695"/>
            <a:ext cx="336303" cy="362005"/>
            <a:chOff x="7987790" y="3804695"/>
            <a:chExt cx="336303" cy="362005"/>
          </a:xfrm>
        </p:grpSpPr>
        <p:sp>
          <p:nvSpPr>
            <p:cNvPr id="10563" name="Google Shape;10563;p72"/>
            <p:cNvSpPr/>
            <p:nvPr/>
          </p:nvSpPr>
          <p:spPr>
            <a:xfrm>
              <a:off x="8053080" y="3851489"/>
              <a:ext cx="218010" cy="208080"/>
            </a:xfrm>
            <a:custGeom>
              <a:rect b="b" l="l" r="r" t="t"/>
              <a:pathLst>
                <a:path extrusionOk="0" h="7942" w="8321">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4" name="Google Shape;10564;p72"/>
            <p:cNvSpPr/>
            <p:nvPr/>
          </p:nvSpPr>
          <p:spPr>
            <a:xfrm>
              <a:off x="8057534" y="3969939"/>
              <a:ext cx="179575" cy="21196"/>
            </a:xfrm>
            <a:custGeom>
              <a:rect b="b" l="l" r="r" t="t"/>
              <a:pathLst>
                <a:path extrusionOk="0" h="809" w="6854">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5" name="Google Shape;10565;p72"/>
            <p:cNvSpPr/>
            <p:nvPr/>
          </p:nvSpPr>
          <p:spPr>
            <a:xfrm>
              <a:off x="8050329" y="3909312"/>
              <a:ext cx="187330" cy="27589"/>
            </a:xfrm>
            <a:custGeom>
              <a:rect b="b" l="l" r="r" t="t"/>
              <a:pathLst>
                <a:path extrusionOk="0" h="1053" w="715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6" name="Google Shape;10566;p72"/>
            <p:cNvSpPr/>
            <p:nvPr/>
          </p:nvSpPr>
          <p:spPr>
            <a:xfrm>
              <a:off x="8083367" y="3946568"/>
              <a:ext cx="178946" cy="18209"/>
            </a:xfrm>
            <a:custGeom>
              <a:rect b="b" l="l" r="r" t="t"/>
              <a:pathLst>
                <a:path extrusionOk="0" h="695" w="683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7" name="Google Shape;10567;p72"/>
            <p:cNvSpPr/>
            <p:nvPr/>
          </p:nvSpPr>
          <p:spPr>
            <a:xfrm>
              <a:off x="8082188" y="3881173"/>
              <a:ext cx="178867" cy="18052"/>
            </a:xfrm>
            <a:custGeom>
              <a:rect b="b" l="l" r="r" t="t"/>
              <a:pathLst>
                <a:path extrusionOk="0" h="689" w="6827">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8" name="Google Shape;10568;p72"/>
            <p:cNvSpPr/>
            <p:nvPr/>
          </p:nvSpPr>
          <p:spPr>
            <a:xfrm>
              <a:off x="8083970" y="3999492"/>
              <a:ext cx="183610" cy="28322"/>
            </a:xfrm>
            <a:custGeom>
              <a:rect b="b" l="l" r="r" t="t"/>
              <a:pathLst>
                <a:path extrusionOk="0" h="1081" w="7008">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9" name="Google Shape;10569;p72"/>
            <p:cNvSpPr/>
            <p:nvPr/>
          </p:nvSpPr>
          <p:spPr>
            <a:xfrm>
              <a:off x="8059106" y="3851489"/>
              <a:ext cx="129611" cy="29554"/>
            </a:xfrm>
            <a:custGeom>
              <a:rect b="b" l="l" r="r" t="t"/>
              <a:pathLst>
                <a:path extrusionOk="0" h="1128" w="4947">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0" name="Google Shape;10570;p72"/>
            <p:cNvSpPr/>
            <p:nvPr/>
          </p:nvSpPr>
          <p:spPr>
            <a:xfrm>
              <a:off x="7987790" y="3804695"/>
              <a:ext cx="336041" cy="362005"/>
            </a:xfrm>
            <a:custGeom>
              <a:rect b="b" l="l" r="r" t="t"/>
              <a:pathLst>
                <a:path extrusionOk="0" h="13817" w="12826">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1" name="Google Shape;10571;p72"/>
            <p:cNvSpPr/>
            <p:nvPr/>
          </p:nvSpPr>
          <p:spPr>
            <a:xfrm>
              <a:off x="8018680" y="3869331"/>
              <a:ext cx="51011" cy="251153"/>
            </a:xfrm>
            <a:custGeom>
              <a:rect b="b" l="l" r="r" t="t"/>
              <a:pathLst>
                <a:path extrusionOk="0" h="9586" w="1947">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2" name="Google Shape;10572;p72"/>
            <p:cNvSpPr/>
            <p:nvPr/>
          </p:nvSpPr>
          <p:spPr>
            <a:xfrm>
              <a:off x="8006366" y="3804695"/>
              <a:ext cx="317727" cy="300724"/>
            </a:xfrm>
            <a:custGeom>
              <a:rect b="b" l="l" r="r" t="t"/>
              <a:pathLst>
                <a:path extrusionOk="0" h="11478" w="12127">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73" name="Google Shape;10573;p72"/>
          <p:cNvGrpSpPr/>
          <p:nvPr/>
        </p:nvGrpSpPr>
        <p:grpSpPr>
          <a:xfrm>
            <a:off x="5273444" y="2891285"/>
            <a:ext cx="371123" cy="362267"/>
            <a:chOff x="5273444" y="2891285"/>
            <a:chExt cx="371123" cy="362267"/>
          </a:xfrm>
        </p:grpSpPr>
        <p:sp>
          <p:nvSpPr>
            <p:cNvPr id="10574" name="Google Shape;10574;p72"/>
            <p:cNvSpPr/>
            <p:nvPr/>
          </p:nvSpPr>
          <p:spPr>
            <a:xfrm>
              <a:off x="5301373" y="2914996"/>
              <a:ext cx="315186" cy="314452"/>
            </a:xfrm>
            <a:custGeom>
              <a:rect b="b" l="l" r="r" t="t"/>
              <a:pathLst>
                <a:path extrusionOk="0" h="12002" w="1203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5" name="Google Shape;10575;p72"/>
            <p:cNvSpPr/>
            <p:nvPr/>
          </p:nvSpPr>
          <p:spPr>
            <a:xfrm>
              <a:off x="5427945" y="2958200"/>
              <a:ext cx="188614" cy="271249"/>
            </a:xfrm>
            <a:custGeom>
              <a:rect b="b" l="l" r="r" t="t"/>
              <a:pathLst>
                <a:path extrusionOk="0" h="10353" w="7199">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6" name="Google Shape;10576;p72"/>
            <p:cNvSpPr/>
            <p:nvPr/>
          </p:nvSpPr>
          <p:spPr>
            <a:xfrm>
              <a:off x="5430539" y="3027210"/>
              <a:ext cx="131786" cy="142318"/>
            </a:xfrm>
            <a:custGeom>
              <a:rect b="b" l="l" r="r" t="t"/>
              <a:pathLst>
                <a:path extrusionOk="0" h="5432" w="503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7" name="Google Shape;10577;p72"/>
            <p:cNvSpPr/>
            <p:nvPr/>
          </p:nvSpPr>
          <p:spPr>
            <a:xfrm>
              <a:off x="5441752" y="3027761"/>
              <a:ext cx="120572" cy="141585"/>
            </a:xfrm>
            <a:custGeom>
              <a:rect b="b" l="l" r="r" t="t"/>
              <a:pathLst>
                <a:path extrusionOk="0" h="5404" w="4602">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8" name="Google Shape;10578;p72"/>
            <p:cNvSpPr/>
            <p:nvPr/>
          </p:nvSpPr>
          <p:spPr>
            <a:xfrm>
              <a:off x="5382986" y="2999779"/>
              <a:ext cx="69640" cy="69587"/>
            </a:xfrm>
            <a:custGeom>
              <a:rect b="b" l="l" r="r" t="t"/>
              <a:pathLst>
                <a:path extrusionOk="0" h="2656" w="2658">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9" name="Google Shape;10579;p72"/>
            <p:cNvSpPr/>
            <p:nvPr/>
          </p:nvSpPr>
          <p:spPr>
            <a:xfrm>
              <a:off x="5390767" y="3000644"/>
              <a:ext cx="61858" cy="68932"/>
            </a:xfrm>
            <a:custGeom>
              <a:rect b="b" l="l" r="r" t="t"/>
              <a:pathLst>
                <a:path extrusionOk="0" h="2631" w="2361">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0" name="Google Shape;10580;p72"/>
            <p:cNvSpPr/>
            <p:nvPr/>
          </p:nvSpPr>
          <p:spPr>
            <a:xfrm>
              <a:off x="5510554" y="2894429"/>
              <a:ext cx="37571" cy="42706"/>
            </a:xfrm>
            <a:custGeom>
              <a:rect b="b" l="l" r="r" t="t"/>
              <a:pathLst>
                <a:path extrusionOk="0" h="1630" w="1434">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1" name="Google Shape;10581;p72"/>
            <p:cNvSpPr/>
            <p:nvPr/>
          </p:nvSpPr>
          <p:spPr>
            <a:xfrm>
              <a:off x="5597721" y="2995928"/>
              <a:ext cx="46846" cy="32619"/>
            </a:xfrm>
            <a:custGeom>
              <a:rect b="b" l="l" r="r" t="t"/>
              <a:pathLst>
                <a:path extrusionOk="0" h="1245" w="1788">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2" name="Google Shape;10582;p72"/>
            <p:cNvSpPr/>
            <p:nvPr/>
          </p:nvSpPr>
          <p:spPr>
            <a:xfrm>
              <a:off x="5594184" y="3123941"/>
              <a:ext cx="47448" cy="33824"/>
            </a:xfrm>
            <a:custGeom>
              <a:rect b="b" l="l" r="r" t="t"/>
              <a:pathLst>
                <a:path extrusionOk="0" h="1291" w="1811">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3" name="Google Shape;10583;p72"/>
            <p:cNvSpPr/>
            <p:nvPr/>
          </p:nvSpPr>
          <p:spPr>
            <a:xfrm>
              <a:off x="5503034" y="3211082"/>
              <a:ext cx="35894" cy="42470"/>
            </a:xfrm>
            <a:custGeom>
              <a:rect b="b" l="l" r="r" t="t"/>
              <a:pathLst>
                <a:path extrusionOk="0" h="1621" w="137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4" name="Google Shape;10584;p72"/>
            <p:cNvSpPr/>
            <p:nvPr/>
          </p:nvSpPr>
          <p:spPr>
            <a:xfrm>
              <a:off x="5369912" y="3207571"/>
              <a:ext cx="37466" cy="42706"/>
            </a:xfrm>
            <a:custGeom>
              <a:rect b="b" l="l" r="r" t="t"/>
              <a:pathLst>
                <a:path extrusionOk="0" h="1630" w="143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5" name="Google Shape;10585;p72"/>
            <p:cNvSpPr/>
            <p:nvPr/>
          </p:nvSpPr>
          <p:spPr>
            <a:xfrm>
              <a:off x="5273444" y="3116159"/>
              <a:ext cx="47029" cy="32698"/>
            </a:xfrm>
            <a:custGeom>
              <a:rect b="b" l="l" r="r" t="t"/>
              <a:pathLst>
                <a:path extrusionOk="0" h="1248" w="1795">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6" name="Google Shape;10586;p72"/>
            <p:cNvSpPr/>
            <p:nvPr/>
          </p:nvSpPr>
          <p:spPr>
            <a:xfrm>
              <a:off x="5277452" y="2987517"/>
              <a:ext cx="46295" cy="33248"/>
            </a:xfrm>
            <a:custGeom>
              <a:rect b="b" l="l" r="r" t="t"/>
              <a:pathLst>
                <a:path extrusionOk="0" h="1269" w="1767">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7" name="Google Shape;10587;p72"/>
            <p:cNvSpPr/>
            <p:nvPr/>
          </p:nvSpPr>
          <p:spPr>
            <a:xfrm>
              <a:off x="5379265" y="2891285"/>
              <a:ext cx="35632" cy="42575"/>
            </a:xfrm>
            <a:custGeom>
              <a:rect b="b" l="l" r="r" t="t"/>
              <a:pathLst>
                <a:path extrusionOk="0" h="1625" w="136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88" name="Google Shape;10588;p72"/>
          <p:cNvGrpSpPr/>
          <p:nvPr/>
        </p:nvGrpSpPr>
        <p:grpSpPr>
          <a:xfrm>
            <a:off x="7630397" y="3358399"/>
            <a:ext cx="214759" cy="357030"/>
            <a:chOff x="2235125" y="238075"/>
            <a:chExt cx="3144350" cy="5227375"/>
          </a:xfrm>
        </p:grpSpPr>
        <p:sp>
          <p:nvSpPr>
            <p:cNvPr id="10589" name="Google Shape;10589;p72"/>
            <p:cNvSpPr/>
            <p:nvPr/>
          </p:nvSpPr>
          <p:spPr>
            <a:xfrm>
              <a:off x="2650075" y="593150"/>
              <a:ext cx="2312675" cy="2882350"/>
            </a:xfrm>
            <a:custGeom>
              <a:rect b="b" l="l" r="r" t="t"/>
              <a:pathLst>
                <a:path extrusionOk="0" h="115294" w="92507">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0" name="Google Shape;10590;p72"/>
            <p:cNvSpPr/>
            <p:nvPr/>
          </p:nvSpPr>
          <p:spPr>
            <a:xfrm>
              <a:off x="3257850" y="3360975"/>
              <a:ext cx="269025" cy="1808275"/>
            </a:xfrm>
            <a:custGeom>
              <a:rect b="b" l="l" r="r" t="t"/>
              <a:pathLst>
                <a:path extrusionOk="0" h="72331" w="10761">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1" name="Google Shape;10591;p72"/>
            <p:cNvSpPr/>
            <p:nvPr/>
          </p:nvSpPr>
          <p:spPr>
            <a:xfrm>
              <a:off x="3093300" y="5170300"/>
              <a:ext cx="596675" cy="295150"/>
            </a:xfrm>
            <a:custGeom>
              <a:rect b="b" l="l" r="r" t="t"/>
              <a:pathLst>
                <a:path extrusionOk="0" h="11806" w="23867">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2" name="Google Shape;10592;p72"/>
            <p:cNvSpPr/>
            <p:nvPr/>
          </p:nvSpPr>
          <p:spPr>
            <a:xfrm>
              <a:off x="3921750" y="5170300"/>
              <a:ext cx="596700" cy="295150"/>
            </a:xfrm>
            <a:custGeom>
              <a:rect b="b" l="l" r="r" t="t"/>
              <a:pathLst>
                <a:path extrusionOk="0" h="11806" w="23868">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3" name="Google Shape;10593;p72"/>
            <p:cNvSpPr/>
            <p:nvPr/>
          </p:nvSpPr>
          <p:spPr>
            <a:xfrm>
              <a:off x="2235125" y="238575"/>
              <a:ext cx="2312300" cy="451450"/>
            </a:xfrm>
            <a:custGeom>
              <a:rect b="b" l="l" r="r" t="t"/>
              <a:pathLst>
                <a:path extrusionOk="0" h="18058" w="92492">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4" name="Google Shape;10594;p72"/>
            <p:cNvSpPr/>
            <p:nvPr/>
          </p:nvSpPr>
          <p:spPr>
            <a:xfrm>
              <a:off x="2251950" y="243125"/>
              <a:ext cx="2337325" cy="448250"/>
            </a:xfrm>
            <a:custGeom>
              <a:rect b="b" l="l" r="r" t="t"/>
              <a:pathLst>
                <a:path extrusionOk="0" h="17930" w="93493">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5" name="Google Shape;10595;p72"/>
            <p:cNvSpPr/>
            <p:nvPr/>
          </p:nvSpPr>
          <p:spPr>
            <a:xfrm>
              <a:off x="3807650" y="238075"/>
              <a:ext cx="1571825" cy="453150"/>
            </a:xfrm>
            <a:custGeom>
              <a:rect b="b" l="l" r="r" t="t"/>
              <a:pathLst>
                <a:path extrusionOk="0" h="18126" w="62873">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6" name="Google Shape;10596;p72"/>
            <p:cNvSpPr/>
            <p:nvPr/>
          </p:nvSpPr>
          <p:spPr>
            <a:xfrm>
              <a:off x="3805500" y="298575"/>
              <a:ext cx="1011300" cy="385275"/>
            </a:xfrm>
            <a:custGeom>
              <a:rect b="b" l="l" r="r" t="t"/>
              <a:pathLst>
                <a:path extrusionOk="0" h="15411" w="40452">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7" name="Google Shape;10597;p72"/>
            <p:cNvSpPr/>
            <p:nvPr/>
          </p:nvSpPr>
          <p:spPr>
            <a:xfrm>
              <a:off x="4086300" y="3360975"/>
              <a:ext cx="269025" cy="1808275"/>
            </a:xfrm>
            <a:custGeom>
              <a:rect b="b" l="l" r="r" t="t"/>
              <a:pathLst>
                <a:path extrusionOk="0" h="72331" w="10761">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598" name="Google Shape;10598;p72"/>
          <p:cNvGrpSpPr/>
          <p:nvPr/>
        </p:nvGrpSpPr>
        <p:grpSpPr>
          <a:xfrm>
            <a:off x="2810729" y="4267107"/>
            <a:ext cx="342496" cy="351944"/>
            <a:chOff x="2810729" y="4267107"/>
            <a:chExt cx="342496" cy="351944"/>
          </a:xfrm>
        </p:grpSpPr>
        <p:sp>
          <p:nvSpPr>
            <p:cNvPr id="10599" name="Google Shape;10599;p72"/>
            <p:cNvSpPr/>
            <p:nvPr/>
          </p:nvSpPr>
          <p:spPr>
            <a:xfrm>
              <a:off x="2890682" y="4267422"/>
              <a:ext cx="35575" cy="23627"/>
            </a:xfrm>
            <a:custGeom>
              <a:rect b="b" l="l" r="r" t="t"/>
              <a:pathLst>
                <a:path extrusionOk="0" h="1578" w="2376">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0" name="Google Shape;10600;p72"/>
            <p:cNvSpPr/>
            <p:nvPr/>
          </p:nvSpPr>
          <p:spPr>
            <a:xfrm>
              <a:off x="2890996" y="4390181"/>
              <a:ext cx="34946" cy="36533"/>
            </a:xfrm>
            <a:custGeom>
              <a:rect b="b" l="l" r="r" t="t"/>
              <a:pathLst>
                <a:path extrusionOk="0" h="2440" w="2334">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1" name="Google Shape;10601;p72"/>
            <p:cNvSpPr/>
            <p:nvPr/>
          </p:nvSpPr>
          <p:spPr>
            <a:xfrm>
              <a:off x="2886579" y="4287245"/>
              <a:ext cx="43780" cy="105466"/>
            </a:xfrm>
            <a:custGeom>
              <a:rect b="b" l="l" r="r" t="t"/>
              <a:pathLst>
                <a:path extrusionOk="0" h="7044" w="2924">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2" name="Google Shape;10602;p72"/>
            <p:cNvSpPr/>
            <p:nvPr/>
          </p:nvSpPr>
          <p:spPr>
            <a:xfrm>
              <a:off x="2909248" y="4287245"/>
              <a:ext cx="20797" cy="105466"/>
            </a:xfrm>
            <a:custGeom>
              <a:rect b="b" l="l" r="r" t="t"/>
              <a:pathLst>
                <a:path extrusionOk="0" h="7044" w="1389">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3" name="Google Shape;10603;p72"/>
            <p:cNvSpPr/>
            <p:nvPr/>
          </p:nvSpPr>
          <p:spPr>
            <a:xfrm>
              <a:off x="2819532" y="4267496"/>
              <a:ext cx="38419" cy="39917"/>
            </a:xfrm>
            <a:custGeom>
              <a:rect b="b" l="l" r="r" t="t"/>
              <a:pathLst>
                <a:path extrusionOk="0" h="2666" w="2566">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4" name="Google Shape;10604;p72"/>
            <p:cNvSpPr/>
            <p:nvPr/>
          </p:nvSpPr>
          <p:spPr>
            <a:xfrm>
              <a:off x="2815130" y="4306140"/>
              <a:ext cx="46924" cy="230442"/>
            </a:xfrm>
            <a:custGeom>
              <a:rect b="b" l="l" r="r" t="t"/>
              <a:pathLst>
                <a:path extrusionOk="0" h="15391" w="3134">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5" name="Google Shape;10605;p72"/>
            <p:cNvSpPr/>
            <p:nvPr/>
          </p:nvSpPr>
          <p:spPr>
            <a:xfrm>
              <a:off x="2838742" y="4306140"/>
              <a:ext cx="23312" cy="230442"/>
            </a:xfrm>
            <a:custGeom>
              <a:rect b="b" l="l" r="r" t="t"/>
              <a:pathLst>
                <a:path extrusionOk="0" h="15391" w="1557">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6" name="Google Shape;10606;p72"/>
            <p:cNvSpPr/>
            <p:nvPr/>
          </p:nvSpPr>
          <p:spPr>
            <a:xfrm>
              <a:off x="2815130" y="4505080"/>
              <a:ext cx="46924" cy="31502"/>
            </a:xfrm>
            <a:custGeom>
              <a:rect b="b" l="l" r="r" t="t"/>
              <a:pathLst>
                <a:path extrusionOk="0" h="2104" w="3134">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7" name="Google Shape;10607;p72"/>
            <p:cNvSpPr/>
            <p:nvPr/>
          </p:nvSpPr>
          <p:spPr>
            <a:xfrm>
              <a:off x="2888795" y="4455970"/>
              <a:ext cx="39677" cy="54799"/>
            </a:xfrm>
            <a:custGeom>
              <a:rect b="b" l="l" r="r" t="t"/>
              <a:pathLst>
                <a:path extrusionOk="0" h="3660" w="265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8" name="Google Shape;10608;p72"/>
            <p:cNvSpPr/>
            <p:nvPr/>
          </p:nvSpPr>
          <p:spPr>
            <a:xfrm>
              <a:off x="2883435" y="4475180"/>
              <a:ext cx="50068" cy="61402"/>
            </a:xfrm>
            <a:custGeom>
              <a:rect b="b" l="l" r="r" t="t"/>
              <a:pathLst>
                <a:path extrusionOk="0" h="4101" w="3344">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9" name="Google Shape;10609;p72"/>
            <p:cNvSpPr/>
            <p:nvPr/>
          </p:nvSpPr>
          <p:spPr>
            <a:xfrm>
              <a:off x="2912077" y="4475180"/>
              <a:ext cx="21426" cy="61402"/>
            </a:xfrm>
            <a:custGeom>
              <a:rect b="b" l="l" r="r" t="t"/>
              <a:pathLst>
                <a:path extrusionOk="0" h="4101" w="1431">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0" name="Google Shape;10610;p72"/>
            <p:cNvSpPr/>
            <p:nvPr/>
          </p:nvSpPr>
          <p:spPr>
            <a:xfrm>
              <a:off x="2955842" y="4272767"/>
              <a:ext cx="192666" cy="259399"/>
            </a:xfrm>
            <a:custGeom>
              <a:rect b="b" l="l" r="r" t="t"/>
              <a:pathLst>
                <a:path extrusionOk="0" h="17325" w="12868">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1" name="Google Shape;10611;p72"/>
            <p:cNvSpPr/>
            <p:nvPr/>
          </p:nvSpPr>
          <p:spPr>
            <a:xfrm>
              <a:off x="3116063" y="4273081"/>
              <a:ext cx="32445" cy="259084"/>
            </a:xfrm>
            <a:custGeom>
              <a:rect b="b" l="l" r="r" t="t"/>
              <a:pathLst>
                <a:path extrusionOk="0" h="17304" w="2167">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2" name="Google Shape;10612;p72"/>
            <p:cNvSpPr/>
            <p:nvPr/>
          </p:nvSpPr>
          <p:spPr>
            <a:xfrm>
              <a:off x="2984484" y="4267107"/>
              <a:ext cx="18266" cy="270733"/>
            </a:xfrm>
            <a:custGeom>
              <a:rect b="b" l="l" r="r" t="t"/>
              <a:pathLst>
                <a:path extrusionOk="0" h="18082" w="122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3" name="Google Shape;10613;p72"/>
            <p:cNvSpPr/>
            <p:nvPr/>
          </p:nvSpPr>
          <p:spPr>
            <a:xfrm>
              <a:off x="3091193" y="4499106"/>
              <a:ext cx="32445" cy="10705"/>
            </a:xfrm>
            <a:custGeom>
              <a:rect b="b" l="l" r="r" t="t"/>
              <a:pathLst>
                <a:path extrusionOk="0" h="715" w="2167">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4" name="Google Shape;10614;p72"/>
            <p:cNvSpPr/>
            <p:nvPr/>
          </p:nvSpPr>
          <p:spPr>
            <a:xfrm>
              <a:off x="3110718" y="4485571"/>
              <a:ext cx="12292" cy="10705"/>
            </a:xfrm>
            <a:custGeom>
              <a:rect b="b" l="l" r="r" t="t"/>
              <a:pathLst>
                <a:path extrusionOk="0" h="715" w="821">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5" name="Google Shape;10615;p72"/>
            <p:cNvSpPr/>
            <p:nvPr/>
          </p:nvSpPr>
          <p:spPr>
            <a:xfrm>
              <a:off x="2810729" y="4557334"/>
              <a:ext cx="342496" cy="61717"/>
            </a:xfrm>
            <a:custGeom>
              <a:rect b="b" l="l" r="r" t="t"/>
              <a:pathLst>
                <a:path extrusionOk="0" h="4122" w="22875">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6" name="Google Shape;10616;p72"/>
            <p:cNvSpPr/>
            <p:nvPr/>
          </p:nvSpPr>
          <p:spPr>
            <a:xfrm>
              <a:off x="3129598" y="4557334"/>
              <a:ext cx="23627" cy="61717"/>
            </a:xfrm>
            <a:custGeom>
              <a:rect b="b" l="l" r="r" t="t"/>
              <a:pathLst>
                <a:path extrusionOk="0" h="4122" w="1578">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7" name="Google Shape;10617;p72"/>
            <p:cNvSpPr/>
            <p:nvPr/>
          </p:nvSpPr>
          <p:spPr>
            <a:xfrm>
              <a:off x="2838428" y="4553711"/>
              <a:ext cx="10720" cy="22219"/>
            </a:xfrm>
            <a:custGeom>
              <a:rect b="b" l="l" r="r" t="t"/>
              <a:pathLst>
                <a:path extrusionOk="0" h="1484" w="716">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8" name="Google Shape;10618;p72"/>
            <p:cNvSpPr/>
            <p:nvPr/>
          </p:nvSpPr>
          <p:spPr>
            <a:xfrm>
              <a:off x="2863611" y="4553711"/>
              <a:ext cx="10705" cy="22219"/>
            </a:xfrm>
            <a:custGeom>
              <a:rect b="b" l="l" r="r" t="t"/>
              <a:pathLst>
                <a:path extrusionOk="0" h="1484" w="715">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9" name="Google Shape;10619;p72"/>
            <p:cNvSpPr/>
            <p:nvPr/>
          </p:nvSpPr>
          <p:spPr>
            <a:xfrm>
              <a:off x="2888795" y="4553711"/>
              <a:ext cx="10705" cy="22219"/>
            </a:xfrm>
            <a:custGeom>
              <a:rect b="b" l="l" r="r" t="t"/>
              <a:pathLst>
                <a:path extrusionOk="0" h="1484" w="715">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0" name="Google Shape;10620;p72"/>
            <p:cNvSpPr/>
            <p:nvPr/>
          </p:nvSpPr>
          <p:spPr>
            <a:xfrm>
              <a:off x="2913664" y="4553711"/>
              <a:ext cx="10705" cy="22219"/>
            </a:xfrm>
            <a:custGeom>
              <a:rect b="b" l="l" r="r" t="t"/>
              <a:pathLst>
                <a:path extrusionOk="0" h="1484" w="715">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1" name="Google Shape;10621;p72"/>
            <p:cNvSpPr/>
            <p:nvPr/>
          </p:nvSpPr>
          <p:spPr>
            <a:xfrm>
              <a:off x="2938833" y="4553711"/>
              <a:ext cx="10720" cy="22219"/>
            </a:xfrm>
            <a:custGeom>
              <a:rect b="b" l="l" r="r" t="t"/>
              <a:pathLst>
                <a:path extrusionOk="0" h="1484" w="716">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2" name="Google Shape;10622;p72"/>
            <p:cNvSpPr/>
            <p:nvPr/>
          </p:nvSpPr>
          <p:spPr>
            <a:xfrm>
              <a:off x="2964017" y="4553711"/>
              <a:ext cx="10720" cy="22219"/>
            </a:xfrm>
            <a:custGeom>
              <a:rect b="b" l="l" r="r" t="t"/>
              <a:pathLst>
                <a:path extrusionOk="0" h="1484" w="716">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3" name="Google Shape;10623;p72"/>
            <p:cNvSpPr/>
            <p:nvPr/>
          </p:nvSpPr>
          <p:spPr>
            <a:xfrm>
              <a:off x="2989201" y="4553711"/>
              <a:ext cx="10406" cy="22219"/>
            </a:xfrm>
            <a:custGeom>
              <a:rect b="b" l="l" r="r" t="t"/>
              <a:pathLst>
                <a:path extrusionOk="0" h="1484" w="695">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4" name="Google Shape;10624;p72"/>
            <p:cNvSpPr/>
            <p:nvPr/>
          </p:nvSpPr>
          <p:spPr>
            <a:xfrm>
              <a:off x="3014070"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5" name="Google Shape;10625;p72"/>
            <p:cNvSpPr/>
            <p:nvPr/>
          </p:nvSpPr>
          <p:spPr>
            <a:xfrm>
              <a:off x="3039254"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6" name="Google Shape;10626;p72"/>
            <p:cNvSpPr/>
            <p:nvPr/>
          </p:nvSpPr>
          <p:spPr>
            <a:xfrm>
              <a:off x="3064438"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7" name="Google Shape;10627;p72"/>
            <p:cNvSpPr/>
            <p:nvPr/>
          </p:nvSpPr>
          <p:spPr>
            <a:xfrm>
              <a:off x="3089472" y="4553711"/>
              <a:ext cx="10556" cy="22219"/>
            </a:xfrm>
            <a:custGeom>
              <a:rect b="b" l="l" r="r" t="t"/>
              <a:pathLst>
                <a:path extrusionOk="0" h="1484" w="705">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8" name="Google Shape;10628;p72"/>
            <p:cNvSpPr/>
            <p:nvPr/>
          </p:nvSpPr>
          <p:spPr>
            <a:xfrm>
              <a:off x="3114491" y="4553711"/>
              <a:ext cx="10720" cy="22219"/>
            </a:xfrm>
            <a:custGeom>
              <a:rect b="b" l="l" r="r" t="t"/>
              <a:pathLst>
                <a:path extrusionOk="0" h="1484" w="716">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29" name="Google Shape;10629;p72"/>
          <p:cNvGrpSpPr/>
          <p:nvPr/>
        </p:nvGrpSpPr>
        <p:grpSpPr>
          <a:xfrm>
            <a:off x="1779168" y="3805625"/>
            <a:ext cx="282381" cy="343454"/>
            <a:chOff x="1779168" y="3805625"/>
            <a:chExt cx="282381" cy="343454"/>
          </a:xfrm>
        </p:grpSpPr>
        <p:sp>
          <p:nvSpPr>
            <p:cNvPr id="10630" name="Google Shape;10630;p72"/>
            <p:cNvSpPr/>
            <p:nvPr/>
          </p:nvSpPr>
          <p:spPr>
            <a:xfrm>
              <a:off x="1798048" y="3814758"/>
              <a:ext cx="243662" cy="314797"/>
            </a:xfrm>
            <a:custGeom>
              <a:rect b="b" l="l" r="r" t="t"/>
              <a:pathLst>
                <a:path extrusionOk="0" h="21025" w="16274">
                  <a:moveTo>
                    <a:pt x="1" y="0"/>
                  </a:moveTo>
                  <a:lnTo>
                    <a:pt x="1" y="21025"/>
                  </a:lnTo>
                  <a:lnTo>
                    <a:pt x="16274" y="21025"/>
                  </a:lnTo>
                  <a:lnTo>
                    <a:pt x="16274"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1" name="Google Shape;10631;p72"/>
            <p:cNvSpPr/>
            <p:nvPr/>
          </p:nvSpPr>
          <p:spPr>
            <a:xfrm>
              <a:off x="1798048" y="3814758"/>
              <a:ext cx="54485" cy="314797"/>
            </a:xfrm>
            <a:custGeom>
              <a:rect b="b" l="l" r="r" t="t"/>
              <a:pathLst>
                <a:path extrusionOk="0" h="21025" w="3639">
                  <a:moveTo>
                    <a:pt x="1" y="0"/>
                  </a:moveTo>
                  <a:lnTo>
                    <a:pt x="1" y="21025"/>
                  </a:lnTo>
                  <a:lnTo>
                    <a:pt x="3638" y="21025"/>
                  </a:lnTo>
                  <a:lnTo>
                    <a:pt x="36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2" name="Google Shape;10632;p72"/>
            <p:cNvSpPr/>
            <p:nvPr/>
          </p:nvSpPr>
          <p:spPr>
            <a:xfrm>
              <a:off x="1779168" y="4116319"/>
              <a:ext cx="282381" cy="32760"/>
            </a:xfrm>
            <a:custGeom>
              <a:rect b="b" l="l" r="r" t="t"/>
              <a:pathLst>
                <a:path extrusionOk="0" h="2188" w="1886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3" name="Google Shape;10633;p72"/>
            <p:cNvSpPr/>
            <p:nvPr/>
          </p:nvSpPr>
          <p:spPr>
            <a:xfrm>
              <a:off x="1930585" y="3847488"/>
              <a:ext cx="90359" cy="247750"/>
            </a:xfrm>
            <a:custGeom>
              <a:rect b="b" l="l" r="r" t="t"/>
              <a:pathLst>
                <a:path extrusionOk="0" h="16547" w="6035">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4" name="Google Shape;10634;p72"/>
            <p:cNvSpPr/>
            <p:nvPr/>
          </p:nvSpPr>
          <p:spPr>
            <a:xfrm>
              <a:off x="1818830" y="3847488"/>
              <a:ext cx="90988" cy="147659"/>
            </a:xfrm>
            <a:custGeom>
              <a:rect b="b" l="l" r="r" t="t"/>
              <a:pathLst>
                <a:path extrusionOk="0" h="9862" w="6077">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5" name="Google Shape;10635;p72"/>
            <p:cNvSpPr/>
            <p:nvPr/>
          </p:nvSpPr>
          <p:spPr>
            <a:xfrm>
              <a:off x="1818830" y="3847802"/>
              <a:ext cx="33703" cy="147344"/>
            </a:xfrm>
            <a:custGeom>
              <a:rect b="b" l="l" r="r" t="t"/>
              <a:pathLst>
                <a:path extrusionOk="0" h="9841" w="2251">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6" name="Google Shape;10636;p72"/>
            <p:cNvSpPr/>
            <p:nvPr/>
          </p:nvSpPr>
          <p:spPr>
            <a:xfrm>
              <a:off x="1831737" y="3916107"/>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7" name="Google Shape;10637;p72"/>
            <p:cNvSpPr/>
            <p:nvPr/>
          </p:nvSpPr>
          <p:spPr>
            <a:xfrm>
              <a:off x="1831737" y="3916107"/>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8" name="Google Shape;10638;p72"/>
            <p:cNvSpPr/>
            <p:nvPr/>
          </p:nvSpPr>
          <p:spPr>
            <a:xfrm>
              <a:off x="1831737" y="3892510"/>
              <a:ext cx="63603" cy="10391"/>
            </a:xfrm>
            <a:custGeom>
              <a:rect b="b" l="l" r="r" t="t"/>
              <a:pathLst>
                <a:path extrusionOk="0" h="694"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9" name="Google Shape;10639;p72"/>
            <p:cNvSpPr/>
            <p:nvPr/>
          </p:nvSpPr>
          <p:spPr>
            <a:xfrm>
              <a:off x="1831737" y="3892510"/>
              <a:ext cx="20797" cy="10391"/>
            </a:xfrm>
            <a:custGeom>
              <a:rect b="b" l="l" r="r" t="t"/>
              <a:pathLst>
                <a:path extrusionOk="0" h="694"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0" name="Google Shape;10640;p72"/>
            <p:cNvSpPr/>
            <p:nvPr/>
          </p:nvSpPr>
          <p:spPr>
            <a:xfrm>
              <a:off x="1831737" y="3868584"/>
              <a:ext cx="63603" cy="10406"/>
            </a:xfrm>
            <a:custGeom>
              <a:rect b="b" l="l" r="r" t="t"/>
              <a:pathLst>
                <a:path extrusionOk="0" h="695" w="4248">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1" name="Google Shape;10641;p72"/>
            <p:cNvSpPr/>
            <p:nvPr/>
          </p:nvSpPr>
          <p:spPr>
            <a:xfrm>
              <a:off x="1831737" y="3868584"/>
              <a:ext cx="20797" cy="10406"/>
            </a:xfrm>
            <a:custGeom>
              <a:rect b="b" l="l" r="r" t="t"/>
              <a:pathLst>
                <a:path extrusionOk="0" h="695" w="1389">
                  <a:moveTo>
                    <a:pt x="463" y="0"/>
                  </a:moveTo>
                  <a:cubicBezTo>
                    <a:pt x="0" y="0"/>
                    <a:pt x="0" y="694"/>
                    <a:pt x="463" y="694"/>
                  </a:cubicBezTo>
                  <a:lnTo>
                    <a:pt x="1388" y="694"/>
                  </a:lnTo>
                  <a:lnTo>
                    <a:pt x="1388" y="0"/>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2" name="Google Shape;10642;p72"/>
            <p:cNvSpPr/>
            <p:nvPr/>
          </p:nvSpPr>
          <p:spPr>
            <a:xfrm>
              <a:off x="1831737" y="3940033"/>
              <a:ext cx="63603" cy="10406"/>
            </a:xfrm>
            <a:custGeom>
              <a:rect b="b" l="l" r="r" t="t"/>
              <a:pathLst>
                <a:path extrusionOk="0" h="695" w="4248">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3" name="Google Shape;10643;p72"/>
            <p:cNvSpPr/>
            <p:nvPr/>
          </p:nvSpPr>
          <p:spPr>
            <a:xfrm>
              <a:off x="1831737" y="3940033"/>
              <a:ext cx="20797" cy="10406"/>
            </a:xfrm>
            <a:custGeom>
              <a:rect b="b" l="l" r="r" t="t"/>
              <a:pathLst>
                <a:path extrusionOk="0" h="695" w="1389">
                  <a:moveTo>
                    <a:pt x="463" y="1"/>
                  </a:moveTo>
                  <a:cubicBezTo>
                    <a:pt x="0" y="1"/>
                    <a:pt x="0" y="695"/>
                    <a:pt x="463" y="695"/>
                  </a:cubicBezTo>
                  <a:lnTo>
                    <a:pt x="1388" y="695"/>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4" name="Google Shape;10644;p72"/>
            <p:cNvSpPr/>
            <p:nvPr/>
          </p:nvSpPr>
          <p:spPr>
            <a:xfrm>
              <a:off x="1831737" y="3963644"/>
              <a:ext cx="63603" cy="10406"/>
            </a:xfrm>
            <a:custGeom>
              <a:rect b="b" l="l" r="r" t="t"/>
              <a:pathLst>
                <a:path extrusionOk="0" h="695" w="4248">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5" name="Google Shape;10645;p72"/>
            <p:cNvSpPr/>
            <p:nvPr/>
          </p:nvSpPr>
          <p:spPr>
            <a:xfrm>
              <a:off x="1831737" y="3963644"/>
              <a:ext cx="20797" cy="10406"/>
            </a:xfrm>
            <a:custGeom>
              <a:rect b="b" l="l" r="r" t="t"/>
              <a:pathLst>
                <a:path extrusionOk="0" h="695" w="1389">
                  <a:moveTo>
                    <a:pt x="463" y="1"/>
                  </a:moveTo>
                  <a:cubicBezTo>
                    <a:pt x="0" y="1"/>
                    <a:pt x="0" y="694"/>
                    <a:pt x="463" y="694"/>
                  </a:cubicBezTo>
                  <a:lnTo>
                    <a:pt x="1388" y="694"/>
                  </a:lnTo>
                  <a:lnTo>
                    <a:pt x="1388" y="1"/>
                  </a:ln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6" name="Google Shape;10646;p72"/>
            <p:cNvSpPr/>
            <p:nvPr/>
          </p:nvSpPr>
          <p:spPr>
            <a:xfrm>
              <a:off x="1818830" y="4022202"/>
              <a:ext cx="22369" cy="58557"/>
            </a:xfrm>
            <a:custGeom>
              <a:rect b="b" l="l" r="r" t="t"/>
              <a:pathLst>
                <a:path extrusionOk="0" h="3911" w="1494">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7" name="Google Shape;10647;p72"/>
            <p:cNvSpPr/>
            <p:nvPr/>
          </p:nvSpPr>
          <p:spPr>
            <a:xfrm>
              <a:off x="1865739" y="4039510"/>
              <a:ext cx="19839" cy="20168"/>
            </a:xfrm>
            <a:custGeom>
              <a:rect b="b" l="l" r="r" t="t"/>
              <a:pathLst>
                <a:path extrusionOk="0" h="1347" w="1325">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8" name="Google Shape;10648;p72"/>
            <p:cNvSpPr/>
            <p:nvPr/>
          </p:nvSpPr>
          <p:spPr>
            <a:xfrm>
              <a:off x="1813800" y="4009760"/>
              <a:ext cx="10391" cy="83277"/>
            </a:xfrm>
            <a:custGeom>
              <a:rect b="b" l="l" r="r" t="t"/>
              <a:pathLst>
                <a:path extrusionOk="0" h="5562" w="694">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9" name="Google Shape;10649;p72"/>
            <p:cNvSpPr/>
            <p:nvPr/>
          </p:nvSpPr>
          <p:spPr>
            <a:xfrm>
              <a:off x="1930585" y="3967732"/>
              <a:ext cx="90359" cy="20797"/>
            </a:xfrm>
            <a:custGeom>
              <a:rect b="b" l="l" r="r" t="t"/>
              <a:pathLst>
                <a:path extrusionOk="0" h="1389" w="6035">
                  <a:moveTo>
                    <a:pt x="0" y="1"/>
                  </a:moveTo>
                  <a:lnTo>
                    <a:pt x="0" y="1389"/>
                  </a:lnTo>
                  <a:lnTo>
                    <a:pt x="6034" y="1389"/>
                  </a:lnTo>
                  <a:lnTo>
                    <a:pt x="6034"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0" name="Google Shape;10650;p72"/>
            <p:cNvSpPr/>
            <p:nvPr/>
          </p:nvSpPr>
          <p:spPr>
            <a:xfrm>
              <a:off x="1992901" y="3889351"/>
              <a:ext cx="28043" cy="78396"/>
            </a:xfrm>
            <a:custGeom>
              <a:rect b="b" l="l" r="r" t="t"/>
              <a:pathLst>
                <a:path extrusionOk="0" h="5236" w="1873">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1" name="Google Shape;10651;p72"/>
            <p:cNvSpPr/>
            <p:nvPr/>
          </p:nvSpPr>
          <p:spPr>
            <a:xfrm>
              <a:off x="1972134" y="3913591"/>
              <a:ext cx="20782" cy="54156"/>
            </a:xfrm>
            <a:custGeom>
              <a:rect b="b" l="l" r="r" t="t"/>
              <a:pathLst>
                <a:path extrusionOk="0" h="3617" w="1388">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2" name="Google Shape;10652;p72"/>
            <p:cNvSpPr/>
            <p:nvPr/>
          </p:nvSpPr>
          <p:spPr>
            <a:xfrm>
              <a:off x="1930585" y="3889980"/>
              <a:ext cx="20782" cy="77767"/>
            </a:xfrm>
            <a:custGeom>
              <a:rect b="b" l="l" r="r" t="t"/>
              <a:pathLst>
                <a:path extrusionOk="0" h="5194" w="1388">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3" name="Google Shape;10653;p72"/>
            <p:cNvSpPr/>
            <p:nvPr/>
          </p:nvSpPr>
          <p:spPr>
            <a:xfrm>
              <a:off x="1951352" y="3921467"/>
              <a:ext cx="20797" cy="46280"/>
            </a:xfrm>
            <a:custGeom>
              <a:rect b="b" l="l" r="r" t="t"/>
              <a:pathLst>
                <a:path extrusionOk="0" h="3091" w="1389">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4" name="Google Shape;10654;p72"/>
            <p:cNvSpPr/>
            <p:nvPr/>
          </p:nvSpPr>
          <p:spPr>
            <a:xfrm>
              <a:off x="1974964" y="4026289"/>
              <a:ext cx="44393" cy="68948"/>
            </a:xfrm>
            <a:custGeom>
              <a:rect b="b" l="l" r="r" t="t"/>
              <a:pathLst>
                <a:path extrusionOk="0" h="4605" w="2965">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5" name="Google Shape;10655;p72"/>
            <p:cNvSpPr/>
            <p:nvPr/>
          </p:nvSpPr>
          <p:spPr>
            <a:xfrm>
              <a:off x="1930585" y="4017770"/>
              <a:ext cx="20782" cy="77782"/>
            </a:xfrm>
            <a:custGeom>
              <a:rect b="b" l="l" r="r" t="t"/>
              <a:pathLst>
                <a:path extrusionOk="0" h="5195" w="1388">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6" name="Google Shape;10656;p72"/>
            <p:cNvSpPr/>
            <p:nvPr/>
          </p:nvSpPr>
          <p:spPr>
            <a:xfrm>
              <a:off x="1951352" y="4044855"/>
              <a:ext cx="20797" cy="50697"/>
            </a:xfrm>
            <a:custGeom>
              <a:rect b="b" l="l" r="r" t="t"/>
              <a:pathLst>
                <a:path extrusionOk="0" h="3386" w="1389">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7" name="Google Shape;10657;p72"/>
            <p:cNvSpPr/>
            <p:nvPr/>
          </p:nvSpPr>
          <p:spPr>
            <a:xfrm>
              <a:off x="1789245" y="3805625"/>
              <a:ext cx="261914" cy="21426"/>
            </a:xfrm>
            <a:custGeom>
              <a:rect b="b" l="l" r="r" t="t"/>
              <a:pathLst>
                <a:path extrusionOk="0" h="1431" w="17493">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58" name="Google Shape;10658;p72"/>
          <p:cNvGrpSpPr/>
          <p:nvPr/>
        </p:nvGrpSpPr>
        <p:grpSpPr>
          <a:xfrm>
            <a:off x="2593522" y="2407029"/>
            <a:ext cx="391606" cy="364535"/>
            <a:chOff x="2593522" y="2407029"/>
            <a:chExt cx="391606" cy="364535"/>
          </a:xfrm>
        </p:grpSpPr>
        <p:sp>
          <p:nvSpPr>
            <p:cNvPr id="10659" name="Google Shape;10659;p72"/>
            <p:cNvSpPr/>
            <p:nvPr/>
          </p:nvSpPr>
          <p:spPr>
            <a:xfrm>
              <a:off x="2602641" y="2573867"/>
              <a:ext cx="97291" cy="197697"/>
            </a:xfrm>
            <a:custGeom>
              <a:rect b="b" l="l" r="r" t="t"/>
              <a:pathLst>
                <a:path extrusionOk="0" h="13204" w="6498">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0" name="Google Shape;10660;p72"/>
            <p:cNvSpPr/>
            <p:nvPr/>
          </p:nvSpPr>
          <p:spPr>
            <a:xfrm>
              <a:off x="2680078" y="2573867"/>
              <a:ext cx="19854" cy="156148"/>
            </a:xfrm>
            <a:custGeom>
              <a:rect b="b" l="l" r="r" t="t"/>
              <a:pathLst>
                <a:path extrusionOk="0" h="10429" w="1326">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1" name="Google Shape;10661;p72"/>
            <p:cNvSpPr/>
            <p:nvPr/>
          </p:nvSpPr>
          <p:spPr>
            <a:xfrm>
              <a:off x="2602641" y="2742907"/>
              <a:ext cx="57629" cy="28657"/>
            </a:xfrm>
            <a:custGeom>
              <a:rect b="b" l="l" r="r" t="t"/>
              <a:pathLst>
                <a:path extrusionOk="0" h="1914" w="3849">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2" name="Google Shape;10662;p72"/>
            <p:cNvSpPr/>
            <p:nvPr/>
          </p:nvSpPr>
          <p:spPr>
            <a:xfrm>
              <a:off x="2593522" y="2516552"/>
              <a:ext cx="106410" cy="57330"/>
            </a:xfrm>
            <a:custGeom>
              <a:rect b="b" l="l" r="r" t="t"/>
              <a:pathLst>
                <a:path extrusionOk="0" h="3829" w="7107">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3" name="Google Shape;10663;p72"/>
            <p:cNvSpPr/>
            <p:nvPr/>
          </p:nvSpPr>
          <p:spPr>
            <a:xfrm>
              <a:off x="2593522" y="2516567"/>
              <a:ext cx="106410" cy="56985"/>
            </a:xfrm>
            <a:custGeom>
              <a:rect b="b" l="l" r="r" t="t"/>
              <a:pathLst>
                <a:path extrusionOk="0" h="3806" w="7107">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4" name="Google Shape;10664;p72"/>
            <p:cNvSpPr/>
            <p:nvPr/>
          </p:nvSpPr>
          <p:spPr>
            <a:xfrm>
              <a:off x="2629726" y="2602794"/>
              <a:ext cx="43136" cy="61432"/>
            </a:xfrm>
            <a:custGeom>
              <a:rect b="b" l="l" r="r" t="t"/>
              <a:pathLst>
                <a:path extrusionOk="0" h="4103" w="2881">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5" name="Google Shape;10665;p72"/>
            <p:cNvSpPr/>
            <p:nvPr/>
          </p:nvSpPr>
          <p:spPr>
            <a:xfrm>
              <a:off x="2646091" y="2602704"/>
              <a:ext cx="26771" cy="61522"/>
            </a:xfrm>
            <a:custGeom>
              <a:rect b="b" l="l" r="r" t="t"/>
              <a:pathLst>
                <a:path extrusionOk="0" h="4109" w="1788">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6" name="Google Shape;10666;p72"/>
            <p:cNvSpPr/>
            <p:nvPr/>
          </p:nvSpPr>
          <p:spPr>
            <a:xfrm>
              <a:off x="2878719" y="2573867"/>
              <a:ext cx="97276" cy="197697"/>
            </a:xfrm>
            <a:custGeom>
              <a:rect b="b" l="l" r="r" t="t"/>
              <a:pathLst>
                <a:path extrusionOk="0" h="13204" w="6497">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7" name="Google Shape;10667;p72"/>
            <p:cNvSpPr/>
            <p:nvPr/>
          </p:nvSpPr>
          <p:spPr>
            <a:xfrm>
              <a:off x="2959929" y="2573867"/>
              <a:ext cx="15751" cy="197697"/>
            </a:xfrm>
            <a:custGeom>
              <a:rect b="b" l="l" r="r" t="t"/>
              <a:pathLst>
                <a:path extrusionOk="0" h="13204" w="1052">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8" name="Google Shape;10668;p72"/>
            <p:cNvSpPr/>
            <p:nvPr/>
          </p:nvSpPr>
          <p:spPr>
            <a:xfrm>
              <a:off x="2878719" y="2573867"/>
              <a:ext cx="20782" cy="156148"/>
            </a:xfrm>
            <a:custGeom>
              <a:rect b="b" l="l" r="r" t="t"/>
              <a:pathLst>
                <a:path extrusionOk="0" h="10429" w="1388">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9" name="Google Shape;10669;p72"/>
            <p:cNvSpPr/>
            <p:nvPr/>
          </p:nvSpPr>
          <p:spPr>
            <a:xfrm>
              <a:off x="2918381" y="2742907"/>
              <a:ext cx="57614" cy="28657"/>
            </a:xfrm>
            <a:custGeom>
              <a:rect b="b" l="l" r="r" t="t"/>
              <a:pathLst>
                <a:path extrusionOk="0" h="1914" w="3848">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0" name="Google Shape;10670;p72"/>
            <p:cNvSpPr/>
            <p:nvPr/>
          </p:nvSpPr>
          <p:spPr>
            <a:xfrm>
              <a:off x="2959929" y="2742907"/>
              <a:ext cx="15751" cy="28657"/>
            </a:xfrm>
            <a:custGeom>
              <a:rect b="b" l="l" r="r" t="t"/>
              <a:pathLst>
                <a:path extrusionOk="0" h="1914" w="1052">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1" name="Google Shape;10671;p72"/>
            <p:cNvSpPr/>
            <p:nvPr/>
          </p:nvSpPr>
          <p:spPr>
            <a:xfrm>
              <a:off x="2878719" y="2516552"/>
              <a:ext cx="106410" cy="57330"/>
            </a:xfrm>
            <a:custGeom>
              <a:rect b="b" l="l" r="r" t="t"/>
              <a:pathLst>
                <a:path extrusionOk="0" h="3829" w="7107">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2" name="Google Shape;10672;p72"/>
            <p:cNvSpPr/>
            <p:nvPr/>
          </p:nvSpPr>
          <p:spPr>
            <a:xfrm>
              <a:off x="2878719" y="2516552"/>
              <a:ext cx="106410" cy="57330"/>
            </a:xfrm>
            <a:custGeom>
              <a:rect b="b" l="l" r="r" t="t"/>
              <a:pathLst>
                <a:path extrusionOk="0" h="3829" w="7107">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3" name="Google Shape;10673;p72"/>
            <p:cNvSpPr/>
            <p:nvPr/>
          </p:nvSpPr>
          <p:spPr>
            <a:xfrm>
              <a:off x="2675991" y="2714249"/>
              <a:ext cx="226669" cy="28672"/>
            </a:xfrm>
            <a:custGeom>
              <a:rect b="b" l="l" r="r" t="t"/>
              <a:pathLst>
                <a:path extrusionOk="0" h="1915" w="15139">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4" name="Google Shape;10674;p72"/>
            <p:cNvSpPr/>
            <p:nvPr/>
          </p:nvSpPr>
          <p:spPr>
            <a:xfrm>
              <a:off x="2676305" y="2714249"/>
              <a:ext cx="226354" cy="28672"/>
            </a:xfrm>
            <a:custGeom>
              <a:rect b="b" l="l" r="r" t="t"/>
              <a:pathLst>
                <a:path extrusionOk="0" h="1915" w="15118">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5" name="Google Shape;10675;p72"/>
            <p:cNvSpPr/>
            <p:nvPr/>
          </p:nvSpPr>
          <p:spPr>
            <a:xfrm>
              <a:off x="2660255" y="2742907"/>
              <a:ext cx="258141" cy="28657"/>
            </a:xfrm>
            <a:custGeom>
              <a:rect b="b" l="l" r="r" t="t"/>
              <a:pathLst>
                <a:path extrusionOk="0" h="1914" w="17241">
                  <a:moveTo>
                    <a:pt x="0" y="0"/>
                  </a:moveTo>
                  <a:lnTo>
                    <a:pt x="0" y="1913"/>
                  </a:lnTo>
                  <a:lnTo>
                    <a:pt x="17240" y="1913"/>
                  </a:lnTo>
                  <a:lnTo>
                    <a:pt x="17240"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6" name="Google Shape;10676;p72"/>
            <p:cNvSpPr/>
            <p:nvPr/>
          </p:nvSpPr>
          <p:spPr>
            <a:xfrm>
              <a:off x="2660255" y="2742907"/>
              <a:ext cx="258141" cy="28657"/>
            </a:xfrm>
            <a:custGeom>
              <a:rect b="b" l="l" r="r" t="t"/>
              <a:pathLst>
                <a:path extrusionOk="0" h="1914" w="17241">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7" name="Google Shape;10677;p72"/>
            <p:cNvSpPr/>
            <p:nvPr/>
          </p:nvSpPr>
          <p:spPr>
            <a:xfrm>
              <a:off x="2715968" y="2516567"/>
              <a:ext cx="147344" cy="197697"/>
            </a:xfrm>
            <a:custGeom>
              <a:rect b="b" l="l" r="r" t="t"/>
              <a:pathLst>
                <a:path extrusionOk="0" h="13204" w="9841">
                  <a:moveTo>
                    <a:pt x="1" y="1"/>
                  </a:moveTo>
                  <a:lnTo>
                    <a:pt x="1" y="13204"/>
                  </a:lnTo>
                  <a:lnTo>
                    <a:pt x="9840" y="13204"/>
                  </a:lnTo>
                  <a:lnTo>
                    <a:pt x="984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8" name="Google Shape;10678;p72"/>
            <p:cNvSpPr/>
            <p:nvPr/>
          </p:nvSpPr>
          <p:spPr>
            <a:xfrm>
              <a:off x="2763191" y="2618560"/>
              <a:ext cx="52583" cy="95704"/>
            </a:xfrm>
            <a:custGeom>
              <a:rect b="b" l="l" r="r" t="t"/>
              <a:pathLst>
                <a:path extrusionOk="0" h="6392" w="3512">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9" name="Google Shape;10679;p72"/>
            <p:cNvSpPr/>
            <p:nvPr/>
          </p:nvSpPr>
          <p:spPr>
            <a:xfrm>
              <a:off x="2783329" y="2618515"/>
              <a:ext cx="32445" cy="95749"/>
            </a:xfrm>
            <a:custGeom>
              <a:rect b="b" l="l" r="r" t="t"/>
              <a:pathLst>
                <a:path extrusionOk="0" h="6395" w="2167">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0" name="Google Shape;10680;p72"/>
            <p:cNvSpPr/>
            <p:nvPr/>
          </p:nvSpPr>
          <p:spPr>
            <a:xfrm>
              <a:off x="2692041" y="2516253"/>
              <a:ext cx="47867" cy="32131"/>
            </a:xfrm>
            <a:custGeom>
              <a:rect b="b" l="l" r="r" t="t"/>
              <a:pathLst>
                <a:path extrusionOk="0" h="2146" w="3197">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1" name="Google Shape;10681;p72"/>
            <p:cNvSpPr/>
            <p:nvPr/>
          </p:nvSpPr>
          <p:spPr>
            <a:xfrm>
              <a:off x="2719112" y="2516253"/>
              <a:ext cx="20797" cy="31817"/>
            </a:xfrm>
            <a:custGeom>
              <a:rect b="b" l="l" r="r" t="t"/>
              <a:pathLst>
                <a:path extrusionOk="0" h="2125" w="1389">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2" name="Google Shape;10682;p72"/>
            <p:cNvSpPr/>
            <p:nvPr/>
          </p:nvSpPr>
          <p:spPr>
            <a:xfrm>
              <a:off x="2692041" y="2682148"/>
              <a:ext cx="47867" cy="32116"/>
            </a:xfrm>
            <a:custGeom>
              <a:rect b="b" l="l" r="r" t="t"/>
              <a:pathLst>
                <a:path extrusionOk="0" h="2145" w="3197">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3" name="Google Shape;10683;p72"/>
            <p:cNvSpPr/>
            <p:nvPr/>
          </p:nvSpPr>
          <p:spPr>
            <a:xfrm>
              <a:off x="2719112" y="2682148"/>
              <a:ext cx="20797" cy="31802"/>
            </a:xfrm>
            <a:custGeom>
              <a:rect b="b" l="l" r="r" t="t"/>
              <a:pathLst>
                <a:path extrusionOk="0" h="2124" w="1389">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4" name="Google Shape;10684;p72"/>
            <p:cNvSpPr/>
            <p:nvPr/>
          </p:nvSpPr>
          <p:spPr>
            <a:xfrm>
              <a:off x="2699917" y="2548369"/>
              <a:ext cx="31802" cy="133794"/>
            </a:xfrm>
            <a:custGeom>
              <a:rect b="b" l="l" r="r" t="t"/>
              <a:pathLst>
                <a:path extrusionOk="0" h="8936" w="2124">
                  <a:moveTo>
                    <a:pt x="0" y="0"/>
                  </a:moveTo>
                  <a:lnTo>
                    <a:pt x="0" y="8935"/>
                  </a:lnTo>
                  <a:lnTo>
                    <a:pt x="2124" y="8935"/>
                  </a:lnTo>
                  <a:lnTo>
                    <a:pt x="212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5" name="Google Shape;10685;p72"/>
            <p:cNvSpPr/>
            <p:nvPr/>
          </p:nvSpPr>
          <p:spPr>
            <a:xfrm>
              <a:off x="2838742" y="2516253"/>
              <a:ext cx="47852" cy="32131"/>
            </a:xfrm>
            <a:custGeom>
              <a:rect b="b" l="l" r="r" t="t"/>
              <a:pathLst>
                <a:path extrusionOk="0" h="2146" w="3196">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6" name="Google Shape;10686;p72"/>
            <p:cNvSpPr/>
            <p:nvPr/>
          </p:nvSpPr>
          <p:spPr>
            <a:xfrm>
              <a:off x="2838742" y="2682148"/>
              <a:ext cx="47852" cy="32116"/>
            </a:xfrm>
            <a:custGeom>
              <a:rect b="b" l="l" r="r" t="t"/>
              <a:pathLst>
                <a:path extrusionOk="0" h="2145" w="3196">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7" name="Google Shape;10687;p72"/>
            <p:cNvSpPr/>
            <p:nvPr/>
          </p:nvSpPr>
          <p:spPr>
            <a:xfrm>
              <a:off x="2866127" y="2516253"/>
              <a:ext cx="20467" cy="31817"/>
            </a:xfrm>
            <a:custGeom>
              <a:rect b="b" l="l" r="r" t="t"/>
              <a:pathLst>
                <a:path extrusionOk="0" h="2125" w="1367">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8" name="Google Shape;10688;p72"/>
            <p:cNvSpPr/>
            <p:nvPr/>
          </p:nvSpPr>
          <p:spPr>
            <a:xfrm>
              <a:off x="2865812" y="2682148"/>
              <a:ext cx="20782" cy="31802"/>
            </a:xfrm>
            <a:custGeom>
              <a:rect b="b" l="l" r="r" t="t"/>
              <a:pathLst>
                <a:path extrusionOk="0" h="2124" w="1388">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9" name="Google Shape;10689;p72"/>
            <p:cNvSpPr/>
            <p:nvPr/>
          </p:nvSpPr>
          <p:spPr>
            <a:xfrm>
              <a:off x="2846603" y="2548369"/>
              <a:ext cx="32131" cy="133794"/>
            </a:xfrm>
            <a:custGeom>
              <a:rect b="b" l="l" r="r" t="t"/>
              <a:pathLst>
                <a:path extrusionOk="0" h="8936" w="2146">
                  <a:moveTo>
                    <a:pt x="1" y="0"/>
                  </a:moveTo>
                  <a:lnTo>
                    <a:pt x="1" y="8935"/>
                  </a:lnTo>
                  <a:lnTo>
                    <a:pt x="2145" y="8935"/>
                  </a:lnTo>
                  <a:lnTo>
                    <a:pt x="2145"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0" name="Google Shape;10690;p72"/>
            <p:cNvSpPr/>
            <p:nvPr/>
          </p:nvSpPr>
          <p:spPr>
            <a:xfrm>
              <a:off x="2683238" y="2407029"/>
              <a:ext cx="212175" cy="80597"/>
            </a:xfrm>
            <a:custGeom>
              <a:rect b="b" l="l" r="r" t="t"/>
              <a:pathLst>
                <a:path extrusionOk="0" h="5383" w="14171">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1" name="Google Shape;10691;p72"/>
            <p:cNvSpPr/>
            <p:nvPr/>
          </p:nvSpPr>
          <p:spPr>
            <a:xfrm>
              <a:off x="2683238" y="2407029"/>
              <a:ext cx="212175" cy="80597"/>
            </a:xfrm>
            <a:custGeom>
              <a:rect b="b" l="l" r="r" t="t"/>
              <a:pathLst>
                <a:path extrusionOk="0" h="5383" w="14171">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2" name="Google Shape;10692;p72"/>
            <p:cNvSpPr/>
            <p:nvPr/>
          </p:nvSpPr>
          <p:spPr>
            <a:xfrm>
              <a:off x="2668130" y="2487925"/>
              <a:ext cx="242390" cy="28657"/>
            </a:xfrm>
            <a:custGeom>
              <a:rect b="b" l="l" r="r" t="t"/>
              <a:pathLst>
                <a:path extrusionOk="0" h="1914" w="16189">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3" name="Google Shape;10693;p72"/>
            <p:cNvSpPr/>
            <p:nvPr/>
          </p:nvSpPr>
          <p:spPr>
            <a:xfrm>
              <a:off x="2668130" y="2487611"/>
              <a:ext cx="242390" cy="28657"/>
            </a:xfrm>
            <a:custGeom>
              <a:rect b="b" l="l" r="r" t="t"/>
              <a:pathLst>
                <a:path extrusionOk="0" h="1914" w="16189">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4" name="Google Shape;10694;p72"/>
            <p:cNvSpPr/>
            <p:nvPr/>
          </p:nvSpPr>
          <p:spPr>
            <a:xfrm>
              <a:off x="2905789" y="2602495"/>
              <a:ext cx="43136" cy="61432"/>
            </a:xfrm>
            <a:custGeom>
              <a:rect b="b" l="l" r="r" t="t"/>
              <a:pathLst>
                <a:path extrusionOk="0" h="4103" w="2881">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5" name="Google Shape;10695;p72"/>
            <p:cNvSpPr/>
            <p:nvPr/>
          </p:nvSpPr>
          <p:spPr>
            <a:xfrm>
              <a:off x="2922154" y="2602704"/>
              <a:ext cx="26456" cy="61522"/>
            </a:xfrm>
            <a:custGeom>
              <a:rect b="b" l="l" r="r" t="t"/>
              <a:pathLst>
                <a:path extrusionOk="0" h="4109" w="1767">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6" name="Google Shape;10696;p72"/>
            <p:cNvSpPr/>
            <p:nvPr/>
          </p:nvSpPr>
          <p:spPr>
            <a:xfrm>
              <a:off x="2758789" y="2542066"/>
              <a:ext cx="54156" cy="46115"/>
            </a:xfrm>
            <a:custGeom>
              <a:rect b="b" l="l" r="r" t="t"/>
              <a:pathLst>
                <a:path extrusionOk="0" h="3080" w="3617">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7" name="Google Shape;10697;p72"/>
            <p:cNvSpPr/>
            <p:nvPr/>
          </p:nvSpPr>
          <p:spPr>
            <a:xfrm>
              <a:off x="2769794" y="2545210"/>
              <a:ext cx="46924" cy="43046"/>
            </a:xfrm>
            <a:custGeom>
              <a:rect b="b" l="l" r="r" t="t"/>
              <a:pathLst>
                <a:path extrusionOk="0" h="2875" w="3134">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698" name="Google Shape;10698;p72"/>
          <p:cNvGrpSpPr/>
          <p:nvPr/>
        </p:nvGrpSpPr>
        <p:grpSpPr>
          <a:xfrm>
            <a:off x="3955047" y="2432242"/>
            <a:ext cx="322912" cy="334396"/>
            <a:chOff x="3955047" y="2432242"/>
            <a:chExt cx="322912" cy="334396"/>
          </a:xfrm>
        </p:grpSpPr>
        <p:sp>
          <p:nvSpPr>
            <p:cNvPr id="10699" name="Google Shape;10699;p72"/>
            <p:cNvSpPr/>
            <p:nvPr/>
          </p:nvSpPr>
          <p:spPr>
            <a:xfrm>
              <a:off x="3955047" y="2432242"/>
              <a:ext cx="322912" cy="334291"/>
            </a:xfrm>
            <a:custGeom>
              <a:rect b="b" l="l" r="r" t="t"/>
              <a:pathLst>
                <a:path extrusionOk="0" h="22327" w="21567">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0" name="Google Shape;10700;p72"/>
            <p:cNvSpPr/>
            <p:nvPr/>
          </p:nvSpPr>
          <p:spPr>
            <a:xfrm>
              <a:off x="4009741" y="2515624"/>
              <a:ext cx="67361" cy="251014"/>
            </a:xfrm>
            <a:custGeom>
              <a:rect b="b" l="l" r="r" t="t"/>
              <a:pathLst>
                <a:path extrusionOk="0" h="16765" w="4499">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1" name="Google Shape;10701;p72"/>
            <p:cNvSpPr/>
            <p:nvPr/>
          </p:nvSpPr>
          <p:spPr>
            <a:xfrm>
              <a:off x="4210582" y="2432317"/>
              <a:ext cx="67346" cy="293087"/>
            </a:xfrm>
            <a:custGeom>
              <a:rect b="b" l="l" r="r" t="t"/>
              <a:pathLst>
                <a:path extrusionOk="0" h="19575" w="4498">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02" name="Google Shape;10702;p72"/>
          <p:cNvGrpSpPr/>
          <p:nvPr/>
        </p:nvGrpSpPr>
        <p:grpSpPr>
          <a:xfrm>
            <a:off x="1802465" y="1962854"/>
            <a:ext cx="265373" cy="351944"/>
            <a:chOff x="1802465" y="1962854"/>
            <a:chExt cx="265373" cy="351944"/>
          </a:xfrm>
        </p:grpSpPr>
        <p:sp>
          <p:nvSpPr>
            <p:cNvPr id="10703" name="Google Shape;10703;p72"/>
            <p:cNvSpPr/>
            <p:nvPr/>
          </p:nvSpPr>
          <p:spPr>
            <a:xfrm>
              <a:off x="1802465" y="2243020"/>
              <a:ext cx="265373" cy="71778"/>
            </a:xfrm>
            <a:custGeom>
              <a:rect b="b" l="l" r="r" t="t"/>
              <a:pathLst>
                <a:path extrusionOk="0" h="4794" w="17724">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4" name="Google Shape;10704;p72"/>
            <p:cNvSpPr/>
            <p:nvPr/>
          </p:nvSpPr>
          <p:spPr>
            <a:xfrm>
              <a:off x="1802465" y="2208074"/>
              <a:ext cx="265373" cy="83442"/>
            </a:xfrm>
            <a:custGeom>
              <a:rect b="b" l="l" r="r" t="t"/>
              <a:pathLst>
                <a:path extrusionOk="0" h="5573" w="17724">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5" name="Google Shape;10705;p72"/>
            <p:cNvSpPr/>
            <p:nvPr/>
          </p:nvSpPr>
          <p:spPr>
            <a:xfrm>
              <a:off x="1802465" y="1962854"/>
              <a:ext cx="35889" cy="316069"/>
            </a:xfrm>
            <a:custGeom>
              <a:rect b="b" l="l" r="r" t="t"/>
              <a:pathLst>
                <a:path extrusionOk="0" h="21110" w="2397">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6" name="Google Shape;10706;p72"/>
            <p:cNvSpPr/>
            <p:nvPr/>
          </p:nvSpPr>
          <p:spPr>
            <a:xfrm>
              <a:off x="1837082" y="2286141"/>
              <a:ext cx="230756" cy="8834"/>
            </a:xfrm>
            <a:custGeom>
              <a:rect b="b" l="l" r="r" t="t"/>
              <a:pathLst>
                <a:path extrusionOk="0" h="590" w="15412">
                  <a:moveTo>
                    <a:pt x="1" y="1"/>
                  </a:moveTo>
                  <a:lnTo>
                    <a:pt x="1" y="589"/>
                  </a:lnTo>
                  <a:lnTo>
                    <a:pt x="15412" y="589"/>
                  </a:lnTo>
                  <a:lnTo>
                    <a:pt x="15412"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7" name="Google Shape;10707;p72"/>
            <p:cNvSpPr/>
            <p:nvPr/>
          </p:nvSpPr>
          <p:spPr>
            <a:xfrm>
              <a:off x="1900041" y="2262843"/>
              <a:ext cx="167797" cy="9148"/>
            </a:xfrm>
            <a:custGeom>
              <a:rect b="b" l="l" r="r" t="t"/>
              <a:pathLst>
                <a:path extrusionOk="0" h="611" w="11207">
                  <a:moveTo>
                    <a:pt x="1" y="1"/>
                  </a:moveTo>
                  <a:lnTo>
                    <a:pt x="1" y="611"/>
                  </a:lnTo>
                  <a:lnTo>
                    <a:pt x="11207" y="611"/>
                  </a:lnTo>
                  <a:lnTo>
                    <a:pt x="11207"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8" name="Google Shape;10708;p72"/>
            <p:cNvSpPr/>
            <p:nvPr/>
          </p:nvSpPr>
          <p:spPr>
            <a:xfrm>
              <a:off x="1838339" y="1962854"/>
              <a:ext cx="229498" cy="280180"/>
            </a:xfrm>
            <a:custGeom>
              <a:rect b="b" l="l" r="r" t="t"/>
              <a:pathLst>
                <a:path extrusionOk="0" h="18713" w="15328">
                  <a:moveTo>
                    <a:pt x="1" y="1"/>
                  </a:moveTo>
                  <a:lnTo>
                    <a:pt x="1" y="18712"/>
                  </a:lnTo>
                  <a:lnTo>
                    <a:pt x="15328" y="18712"/>
                  </a:lnTo>
                  <a:lnTo>
                    <a:pt x="15328"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9" name="Google Shape;10709;p72"/>
            <p:cNvSpPr/>
            <p:nvPr/>
          </p:nvSpPr>
          <p:spPr>
            <a:xfrm>
              <a:off x="1854091" y="1978905"/>
              <a:ext cx="197697" cy="248394"/>
            </a:xfrm>
            <a:custGeom>
              <a:rect b="b" l="l" r="r" t="t"/>
              <a:pathLst>
                <a:path extrusionOk="0" h="16590" w="13204">
                  <a:moveTo>
                    <a:pt x="0" y="1"/>
                  </a:moveTo>
                  <a:lnTo>
                    <a:pt x="0" y="16589"/>
                  </a:lnTo>
                  <a:lnTo>
                    <a:pt x="13203" y="16589"/>
                  </a:lnTo>
                  <a:lnTo>
                    <a:pt x="13203"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10" name="Google Shape;10710;p72"/>
          <p:cNvGrpSpPr/>
          <p:nvPr/>
        </p:nvGrpSpPr>
        <p:grpSpPr>
          <a:xfrm>
            <a:off x="3512070" y="1956222"/>
            <a:ext cx="373983" cy="363622"/>
            <a:chOff x="3512070" y="1956222"/>
            <a:chExt cx="373983" cy="363622"/>
          </a:xfrm>
        </p:grpSpPr>
        <p:sp>
          <p:nvSpPr>
            <p:cNvPr id="10711" name="Google Shape;10711;p72"/>
            <p:cNvSpPr/>
            <p:nvPr/>
          </p:nvSpPr>
          <p:spPr>
            <a:xfrm>
              <a:off x="3547316" y="2232314"/>
              <a:ext cx="316069" cy="53841"/>
            </a:xfrm>
            <a:custGeom>
              <a:rect b="b" l="l" r="r" t="t"/>
              <a:pathLst>
                <a:path extrusionOk="0" h="3596" w="2111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2" name="Google Shape;10712;p72"/>
            <p:cNvSpPr/>
            <p:nvPr/>
          </p:nvSpPr>
          <p:spPr>
            <a:xfrm>
              <a:off x="3548903" y="2232314"/>
              <a:ext cx="314482" cy="53841"/>
            </a:xfrm>
            <a:custGeom>
              <a:rect b="b" l="l" r="r" t="t"/>
              <a:pathLst>
                <a:path extrusionOk="0" h="3596" w="21004">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3" name="Google Shape;10713;p72"/>
            <p:cNvSpPr/>
            <p:nvPr/>
          </p:nvSpPr>
          <p:spPr>
            <a:xfrm>
              <a:off x="3515215" y="2198312"/>
              <a:ext cx="370524" cy="121217"/>
            </a:xfrm>
            <a:custGeom>
              <a:rect b="b" l="l" r="r" t="t"/>
              <a:pathLst>
                <a:path extrusionOk="0" h="8096" w="24747">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4" name="Google Shape;10714;p72"/>
            <p:cNvSpPr/>
            <p:nvPr/>
          </p:nvSpPr>
          <p:spPr>
            <a:xfrm>
              <a:off x="3864628" y="2198626"/>
              <a:ext cx="21426" cy="33703"/>
            </a:xfrm>
            <a:custGeom>
              <a:rect b="b" l="l" r="r" t="t"/>
              <a:pathLst>
                <a:path extrusionOk="0" h="2251" w="1431">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5" name="Google Shape;10715;p72"/>
            <p:cNvSpPr/>
            <p:nvPr/>
          </p:nvSpPr>
          <p:spPr>
            <a:xfrm>
              <a:off x="3864628" y="2286141"/>
              <a:ext cx="21426" cy="33703"/>
            </a:xfrm>
            <a:custGeom>
              <a:rect b="b" l="l" r="r" t="t"/>
              <a:pathLst>
                <a:path extrusionOk="0" h="2251" w="1431">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6" name="Google Shape;10716;p72"/>
            <p:cNvSpPr/>
            <p:nvPr/>
          </p:nvSpPr>
          <p:spPr>
            <a:xfrm>
              <a:off x="3574401" y="2259070"/>
              <a:ext cx="52583" cy="52838"/>
            </a:xfrm>
            <a:custGeom>
              <a:rect b="b" l="l" r="r" t="t"/>
              <a:pathLst>
                <a:path extrusionOk="0" h="3529" w="3512">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7" name="Google Shape;10717;p72"/>
            <p:cNvSpPr/>
            <p:nvPr/>
          </p:nvSpPr>
          <p:spPr>
            <a:xfrm>
              <a:off x="3547316" y="1990239"/>
              <a:ext cx="316069" cy="53841"/>
            </a:xfrm>
            <a:custGeom>
              <a:rect b="b" l="l" r="r" t="t"/>
              <a:pathLst>
                <a:path extrusionOk="0" h="3596" w="2111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8" name="Google Shape;10718;p72"/>
            <p:cNvSpPr/>
            <p:nvPr/>
          </p:nvSpPr>
          <p:spPr>
            <a:xfrm>
              <a:off x="3548903" y="1990239"/>
              <a:ext cx="314482" cy="53841"/>
            </a:xfrm>
            <a:custGeom>
              <a:rect b="b" l="l" r="r" t="t"/>
              <a:pathLst>
                <a:path extrusionOk="0" h="3596" w="21004">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9" name="Google Shape;10719;p72"/>
            <p:cNvSpPr/>
            <p:nvPr/>
          </p:nvSpPr>
          <p:spPr>
            <a:xfrm>
              <a:off x="3512070" y="1956222"/>
              <a:ext cx="373669" cy="121247"/>
            </a:xfrm>
            <a:custGeom>
              <a:rect b="b" l="l" r="r" t="t"/>
              <a:pathLst>
                <a:path extrusionOk="0" h="8098" w="24957">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0" name="Google Shape;10720;p72"/>
            <p:cNvSpPr/>
            <p:nvPr/>
          </p:nvSpPr>
          <p:spPr>
            <a:xfrm>
              <a:off x="3864628" y="1956566"/>
              <a:ext cx="21426" cy="33688"/>
            </a:xfrm>
            <a:custGeom>
              <a:rect b="b" l="l" r="r" t="t"/>
              <a:pathLst>
                <a:path extrusionOk="0" h="2250" w="1431">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1" name="Google Shape;10721;p72"/>
            <p:cNvSpPr/>
            <p:nvPr/>
          </p:nvSpPr>
          <p:spPr>
            <a:xfrm>
              <a:off x="3864628" y="2044065"/>
              <a:ext cx="21426" cy="33703"/>
            </a:xfrm>
            <a:custGeom>
              <a:rect b="b" l="l" r="r" t="t"/>
              <a:pathLst>
                <a:path extrusionOk="0" h="2251" w="1431">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2" name="Google Shape;10722;p72"/>
            <p:cNvSpPr/>
            <p:nvPr/>
          </p:nvSpPr>
          <p:spPr>
            <a:xfrm>
              <a:off x="3574401" y="2016995"/>
              <a:ext cx="52583" cy="52733"/>
            </a:xfrm>
            <a:custGeom>
              <a:rect b="b" l="l" r="r" t="t"/>
              <a:pathLst>
                <a:path extrusionOk="0" h="3522" w="3512">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3" name="Google Shape;10723;p72"/>
            <p:cNvSpPr/>
            <p:nvPr/>
          </p:nvSpPr>
          <p:spPr>
            <a:xfrm>
              <a:off x="3536311" y="2111127"/>
              <a:ext cx="315740" cy="53841"/>
            </a:xfrm>
            <a:custGeom>
              <a:rect b="b" l="l" r="r" t="t"/>
              <a:pathLst>
                <a:path extrusionOk="0" h="3596" w="21088">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4" name="Google Shape;10724;p72"/>
            <p:cNvSpPr/>
            <p:nvPr/>
          </p:nvSpPr>
          <p:spPr>
            <a:xfrm>
              <a:off x="3536311" y="2111127"/>
              <a:ext cx="315740" cy="53841"/>
            </a:xfrm>
            <a:custGeom>
              <a:rect b="b" l="l" r="r" t="t"/>
              <a:pathLst>
                <a:path extrusionOk="0" h="3596" w="21088">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5" name="Google Shape;10725;p72"/>
            <p:cNvSpPr/>
            <p:nvPr/>
          </p:nvSpPr>
          <p:spPr>
            <a:xfrm>
              <a:off x="3513642" y="2077439"/>
              <a:ext cx="370509" cy="120888"/>
            </a:xfrm>
            <a:custGeom>
              <a:rect b="b" l="l" r="r" t="t"/>
              <a:pathLst>
                <a:path extrusionOk="0" h="8074" w="24746">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6" name="Google Shape;10726;p72"/>
            <p:cNvSpPr/>
            <p:nvPr/>
          </p:nvSpPr>
          <p:spPr>
            <a:xfrm>
              <a:off x="3806385" y="2077753"/>
              <a:ext cx="77767" cy="120888"/>
            </a:xfrm>
            <a:custGeom>
              <a:rect b="b" l="l" r="r" t="t"/>
              <a:pathLst>
                <a:path extrusionOk="0" h="8074" w="5194">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7" name="Google Shape;10727;p72"/>
            <p:cNvSpPr/>
            <p:nvPr/>
          </p:nvSpPr>
          <p:spPr>
            <a:xfrm>
              <a:off x="3772397" y="2138182"/>
              <a:ext cx="52898" cy="52568"/>
            </a:xfrm>
            <a:custGeom>
              <a:rect b="b" l="l" r="r" t="t"/>
              <a:pathLst>
                <a:path extrusionOk="0" h="3511" w="3533">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28" name="Google Shape;10728;p72"/>
          <p:cNvGrpSpPr/>
          <p:nvPr/>
        </p:nvGrpSpPr>
        <p:grpSpPr>
          <a:xfrm>
            <a:off x="842683" y="2394751"/>
            <a:ext cx="345640" cy="356660"/>
            <a:chOff x="842683" y="2394751"/>
            <a:chExt cx="345640" cy="356660"/>
          </a:xfrm>
        </p:grpSpPr>
        <p:sp>
          <p:nvSpPr>
            <p:cNvPr id="10729" name="Google Shape;10729;p72"/>
            <p:cNvSpPr/>
            <p:nvPr/>
          </p:nvSpPr>
          <p:spPr>
            <a:xfrm>
              <a:off x="1099042" y="2499888"/>
              <a:ext cx="89266" cy="107353"/>
            </a:xfrm>
            <a:custGeom>
              <a:rect b="b" l="l" r="r" t="t"/>
              <a:pathLst>
                <a:path extrusionOk="0" h="7170" w="5962">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0" name="Google Shape;10730;p72"/>
            <p:cNvSpPr/>
            <p:nvPr/>
          </p:nvSpPr>
          <p:spPr>
            <a:xfrm>
              <a:off x="1098908" y="2603138"/>
              <a:ext cx="89416" cy="47852"/>
            </a:xfrm>
            <a:custGeom>
              <a:rect b="b" l="l" r="r" t="t"/>
              <a:pathLst>
                <a:path extrusionOk="0" h="3196" w="5972">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1" name="Google Shape;10731;p72"/>
            <p:cNvSpPr/>
            <p:nvPr/>
          </p:nvSpPr>
          <p:spPr>
            <a:xfrm>
              <a:off x="1127236" y="2603138"/>
              <a:ext cx="61088" cy="48182"/>
            </a:xfrm>
            <a:custGeom>
              <a:rect b="b" l="l" r="r" t="t"/>
              <a:pathLst>
                <a:path extrusionOk="0" h="3218" w="408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2" name="Google Shape;10732;p72"/>
            <p:cNvSpPr/>
            <p:nvPr/>
          </p:nvSpPr>
          <p:spPr>
            <a:xfrm>
              <a:off x="842803" y="2499888"/>
              <a:ext cx="89281" cy="107353"/>
            </a:xfrm>
            <a:custGeom>
              <a:rect b="b" l="l" r="r" t="t"/>
              <a:pathLst>
                <a:path extrusionOk="0" h="7170" w="5963">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3" name="Google Shape;10733;p72"/>
            <p:cNvSpPr/>
            <p:nvPr/>
          </p:nvSpPr>
          <p:spPr>
            <a:xfrm>
              <a:off x="842683" y="2603138"/>
              <a:ext cx="89715" cy="47867"/>
            </a:xfrm>
            <a:custGeom>
              <a:rect b="b" l="l" r="r" t="t"/>
              <a:pathLst>
                <a:path extrusionOk="0" h="3197" w="5992">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4" name="Google Shape;10734;p72"/>
            <p:cNvSpPr/>
            <p:nvPr/>
          </p:nvSpPr>
          <p:spPr>
            <a:xfrm>
              <a:off x="871011" y="2603138"/>
              <a:ext cx="61073" cy="48182"/>
            </a:xfrm>
            <a:custGeom>
              <a:rect b="b" l="l" r="r" t="t"/>
              <a:pathLst>
                <a:path extrusionOk="0" h="3218" w="4079">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5" name="Google Shape;10735;p72"/>
            <p:cNvSpPr/>
            <p:nvPr/>
          </p:nvSpPr>
          <p:spPr>
            <a:xfrm>
              <a:off x="1003533" y="2433470"/>
              <a:ext cx="23941" cy="274506"/>
            </a:xfrm>
            <a:custGeom>
              <a:rect b="b" l="l" r="r" t="t"/>
              <a:pathLst>
                <a:path extrusionOk="0" h="18334" w="1599">
                  <a:moveTo>
                    <a:pt x="0" y="0"/>
                  </a:moveTo>
                  <a:lnTo>
                    <a:pt x="0" y="18333"/>
                  </a:lnTo>
                  <a:lnTo>
                    <a:pt x="1598" y="18333"/>
                  </a:lnTo>
                  <a:lnTo>
                    <a:pt x="1598"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6" name="Google Shape;10736;p72"/>
            <p:cNvSpPr/>
            <p:nvPr/>
          </p:nvSpPr>
          <p:spPr>
            <a:xfrm>
              <a:off x="1015496" y="2433470"/>
              <a:ext cx="11978" cy="274506"/>
            </a:xfrm>
            <a:custGeom>
              <a:rect b="b" l="l" r="r" t="t"/>
              <a:pathLst>
                <a:path extrusionOk="0" h="18334" w="800">
                  <a:moveTo>
                    <a:pt x="0" y="0"/>
                  </a:moveTo>
                  <a:lnTo>
                    <a:pt x="0" y="18333"/>
                  </a:lnTo>
                  <a:lnTo>
                    <a:pt x="799" y="18333"/>
                  </a:lnTo>
                  <a:lnTo>
                    <a:pt x="799"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7" name="Google Shape;10737;p72"/>
            <p:cNvSpPr/>
            <p:nvPr/>
          </p:nvSpPr>
          <p:spPr>
            <a:xfrm>
              <a:off x="932698" y="2697570"/>
              <a:ext cx="165910" cy="34646"/>
            </a:xfrm>
            <a:custGeom>
              <a:rect b="b" l="l" r="r" t="t"/>
              <a:pathLst>
                <a:path extrusionOk="0" h="2314" w="11081">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8" name="Google Shape;10738;p72"/>
            <p:cNvSpPr/>
            <p:nvPr/>
          </p:nvSpPr>
          <p:spPr>
            <a:xfrm>
              <a:off x="993771" y="2394751"/>
              <a:ext cx="43465" cy="43450"/>
            </a:xfrm>
            <a:custGeom>
              <a:rect b="b" l="l" r="r" t="t"/>
              <a:pathLst>
                <a:path extrusionOk="0" h="2902" w="2903">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9" name="Google Shape;10739;p72"/>
            <p:cNvSpPr/>
            <p:nvPr/>
          </p:nvSpPr>
          <p:spPr>
            <a:xfrm>
              <a:off x="996286" y="2397266"/>
              <a:ext cx="45037" cy="40950"/>
            </a:xfrm>
            <a:custGeom>
              <a:rect b="b" l="l" r="r" t="t"/>
              <a:pathLst>
                <a:path extrusionOk="0" h="2735" w="3008">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0" name="Google Shape;10740;p72"/>
            <p:cNvSpPr/>
            <p:nvPr/>
          </p:nvSpPr>
          <p:spPr>
            <a:xfrm>
              <a:off x="844570" y="2454237"/>
              <a:ext cx="341867" cy="50068"/>
            </a:xfrm>
            <a:custGeom>
              <a:rect b="b" l="l" r="r" t="t"/>
              <a:pathLst>
                <a:path extrusionOk="0" h="3344" w="22833">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1" name="Google Shape;10741;p72"/>
            <p:cNvSpPr/>
            <p:nvPr/>
          </p:nvSpPr>
          <p:spPr>
            <a:xfrm>
              <a:off x="844570" y="2466499"/>
              <a:ext cx="341867" cy="37821"/>
            </a:xfrm>
            <a:custGeom>
              <a:rect b="b" l="l" r="r" t="t"/>
              <a:pathLst>
                <a:path extrusionOk="0" h="2526" w="22833">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2" name="Google Shape;10742;p72"/>
            <p:cNvSpPr/>
            <p:nvPr/>
          </p:nvSpPr>
          <p:spPr>
            <a:xfrm>
              <a:off x="932698" y="2697555"/>
              <a:ext cx="165910" cy="34661"/>
            </a:xfrm>
            <a:custGeom>
              <a:rect b="b" l="l" r="r" t="t"/>
              <a:pathLst>
                <a:path extrusionOk="0" h="2315" w="11081">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3" name="Google Shape;10743;p72"/>
            <p:cNvSpPr/>
            <p:nvPr/>
          </p:nvSpPr>
          <p:spPr>
            <a:xfrm>
              <a:off x="906885" y="2723068"/>
              <a:ext cx="217221" cy="28343"/>
            </a:xfrm>
            <a:custGeom>
              <a:rect b="b" l="l" r="r" t="t"/>
              <a:pathLst>
                <a:path extrusionOk="0" h="1893" w="14508">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4" name="Google Shape;10744;p72"/>
            <p:cNvSpPr/>
            <p:nvPr/>
          </p:nvSpPr>
          <p:spPr>
            <a:xfrm>
              <a:off x="907200" y="2723068"/>
              <a:ext cx="216907" cy="28029"/>
            </a:xfrm>
            <a:custGeom>
              <a:rect b="b" l="l" r="r" t="t"/>
              <a:pathLst>
                <a:path extrusionOk="0" h="1872" w="14487">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45" name="Google Shape;10745;p72"/>
          <p:cNvGrpSpPr/>
          <p:nvPr/>
        </p:nvGrpSpPr>
        <p:grpSpPr>
          <a:xfrm>
            <a:off x="1290615" y="2399467"/>
            <a:ext cx="336836" cy="342511"/>
            <a:chOff x="1290615" y="2399467"/>
            <a:chExt cx="336836" cy="342511"/>
          </a:xfrm>
        </p:grpSpPr>
        <p:sp>
          <p:nvSpPr>
            <p:cNvPr id="10746" name="Google Shape;10746;p72"/>
            <p:cNvSpPr/>
            <p:nvPr/>
          </p:nvSpPr>
          <p:spPr>
            <a:xfrm>
              <a:off x="1399226" y="2683720"/>
              <a:ext cx="119316" cy="39363"/>
            </a:xfrm>
            <a:custGeom>
              <a:rect b="b" l="l" r="r" t="t"/>
              <a:pathLst>
                <a:path extrusionOk="0" h="2629" w="7969">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7" name="Google Shape;10747;p72"/>
            <p:cNvSpPr/>
            <p:nvPr/>
          </p:nvSpPr>
          <p:spPr>
            <a:xfrm>
              <a:off x="1321788" y="2662624"/>
              <a:ext cx="58872" cy="79354"/>
            </a:xfrm>
            <a:custGeom>
              <a:rect b="b" l="l" r="r" t="t"/>
              <a:pathLst>
                <a:path extrusionOk="0" h="5300" w="3932">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8" name="Google Shape;10748;p72"/>
            <p:cNvSpPr/>
            <p:nvPr/>
          </p:nvSpPr>
          <p:spPr>
            <a:xfrm>
              <a:off x="1540866" y="2676159"/>
              <a:ext cx="58887" cy="65819"/>
            </a:xfrm>
            <a:custGeom>
              <a:rect b="b" l="l" r="r" t="t"/>
              <a:pathLst>
                <a:path extrusionOk="0" h="4396" w="3933">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9" name="Google Shape;10749;p72"/>
            <p:cNvSpPr/>
            <p:nvPr/>
          </p:nvSpPr>
          <p:spPr>
            <a:xfrm>
              <a:off x="1290615" y="2471560"/>
              <a:ext cx="115857" cy="80283"/>
            </a:xfrm>
            <a:custGeom>
              <a:rect b="b" l="l" r="r" t="t"/>
              <a:pathLst>
                <a:path extrusionOk="0" h="5362" w="7738">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0" name="Google Shape;10750;p72"/>
            <p:cNvSpPr/>
            <p:nvPr/>
          </p:nvSpPr>
          <p:spPr>
            <a:xfrm>
              <a:off x="1555045" y="2471859"/>
              <a:ext cx="72407" cy="79983"/>
            </a:xfrm>
            <a:custGeom>
              <a:rect b="b" l="l" r="r" t="t"/>
              <a:pathLst>
                <a:path extrusionOk="0" h="5342" w="4836">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1" name="Google Shape;10751;p72"/>
            <p:cNvSpPr/>
            <p:nvPr/>
          </p:nvSpPr>
          <p:spPr>
            <a:xfrm>
              <a:off x="1313598" y="2399467"/>
              <a:ext cx="290871" cy="263172"/>
            </a:xfrm>
            <a:custGeom>
              <a:rect b="b" l="l" r="r" t="t"/>
              <a:pathLst>
                <a:path extrusionOk="0" h="17577" w="19427">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2" name="Google Shape;10752;p72"/>
            <p:cNvSpPr/>
            <p:nvPr/>
          </p:nvSpPr>
          <p:spPr>
            <a:xfrm>
              <a:off x="1313598" y="2399467"/>
              <a:ext cx="77138" cy="263172"/>
            </a:xfrm>
            <a:custGeom>
              <a:rect b="b" l="l" r="r" t="t"/>
              <a:pathLst>
                <a:path extrusionOk="0" h="17577" w="5152">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3" name="Google Shape;10753;p72"/>
            <p:cNvSpPr/>
            <p:nvPr/>
          </p:nvSpPr>
          <p:spPr>
            <a:xfrm>
              <a:off x="1332793" y="2446376"/>
              <a:ext cx="252481" cy="129392"/>
            </a:xfrm>
            <a:custGeom>
              <a:rect b="b" l="l" r="r" t="t"/>
              <a:pathLst>
                <a:path extrusionOk="0" h="8642" w="16863">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4" name="Google Shape;10754;p72"/>
            <p:cNvSpPr/>
            <p:nvPr/>
          </p:nvSpPr>
          <p:spPr>
            <a:xfrm>
              <a:off x="1332479" y="2446376"/>
              <a:ext cx="44094" cy="129392"/>
            </a:xfrm>
            <a:custGeom>
              <a:rect b="b" l="l" r="r" t="t"/>
              <a:pathLst>
                <a:path extrusionOk="0" h="8642" w="2945">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5" name="Google Shape;10755;p72"/>
            <p:cNvSpPr/>
            <p:nvPr/>
          </p:nvSpPr>
          <p:spPr>
            <a:xfrm>
              <a:off x="1332479" y="2446376"/>
              <a:ext cx="252796" cy="38105"/>
            </a:xfrm>
            <a:custGeom>
              <a:rect b="b" l="l" r="r" t="t"/>
              <a:pathLst>
                <a:path extrusionOk="0" h="2545" w="16884">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6" name="Google Shape;10756;p72"/>
            <p:cNvSpPr/>
            <p:nvPr/>
          </p:nvSpPr>
          <p:spPr>
            <a:xfrm>
              <a:off x="1335323" y="2597464"/>
              <a:ext cx="40935" cy="40620"/>
            </a:xfrm>
            <a:custGeom>
              <a:rect b="b" l="l" r="r" t="t"/>
              <a:pathLst>
                <a:path extrusionOk="0" h="2713" w="2734">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7" name="Google Shape;10757;p72"/>
            <p:cNvSpPr/>
            <p:nvPr/>
          </p:nvSpPr>
          <p:spPr>
            <a:xfrm>
              <a:off x="1541824" y="2597464"/>
              <a:ext cx="40620" cy="40620"/>
            </a:xfrm>
            <a:custGeom>
              <a:rect b="b" l="l" r="r" t="t"/>
              <a:pathLst>
                <a:path extrusionOk="0" h="2713" w="2713">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8" name="Google Shape;10758;p72"/>
            <p:cNvSpPr/>
            <p:nvPr/>
          </p:nvSpPr>
          <p:spPr>
            <a:xfrm>
              <a:off x="1327448" y="2441331"/>
              <a:ext cx="263172" cy="139783"/>
            </a:xfrm>
            <a:custGeom>
              <a:rect b="b" l="l" r="r" t="t"/>
              <a:pathLst>
                <a:path extrusionOk="0" h="9336" w="17577">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9" name="Google Shape;10759;p72"/>
            <p:cNvSpPr/>
            <p:nvPr/>
          </p:nvSpPr>
          <p:spPr>
            <a:xfrm>
              <a:off x="1321459"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0" name="Google Shape;10760;p72"/>
            <p:cNvSpPr/>
            <p:nvPr/>
          </p:nvSpPr>
          <p:spPr>
            <a:xfrm>
              <a:off x="1527960" y="2592149"/>
              <a:ext cx="59830" cy="51296"/>
            </a:xfrm>
            <a:custGeom>
              <a:rect b="b" l="l" r="r" t="t"/>
              <a:pathLst>
                <a:path extrusionOk="0" h="3426" w="3996">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1" name="Google Shape;10761;p72"/>
            <p:cNvSpPr/>
            <p:nvPr/>
          </p:nvSpPr>
          <p:spPr>
            <a:xfrm>
              <a:off x="1401427" y="2594005"/>
              <a:ext cx="115228" cy="84385"/>
            </a:xfrm>
            <a:custGeom>
              <a:rect b="b" l="l" r="r" t="t"/>
              <a:pathLst>
                <a:path extrusionOk="0" h="5636" w="7696">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2" name="Google Shape;10762;p72"/>
            <p:cNvSpPr/>
            <p:nvPr/>
          </p:nvSpPr>
          <p:spPr>
            <a:xfrm>
              <a:off x="1396067" y="2588660"/>
              <a:ext cx="125619" cy="70520"/>
            </a:xfrm>
            <a:custGeom>
              <a:rect b="b" l="l" r="r" t="t"/>
              <a:pathLst>
                <a:path extrusionOk="0" h="4710" w="839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3" name="Google Shape;10763;p72"/>
            <p:cNvSpPr/>
            <p:nvPr/>
          </p:nvSpPr>
          <p:spPr>
            <a:xfrm>
              <a:off x="1301950" y="2659165"/>
              <a:ext cx="317956" cy="49125"/>
            </a:xfrm>
            <a:custGeom>
              <a:rect b="b" l="l" r="r" t="t"/>
              <a:pathLst>
                <a:path extrusionOk="0" h="3281" w="21236">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4" name="Google Shape;10764;p72"/>
            <p:cNvSpPr/>
            <p:nvPr/>
          </p:nvSpPr>
          <p:spPr>
            <a:xfrm>
              <a:off x="1301950" y="2659165"/>
              <a:ext cx="45666" cy="49125"/>
            </a:xfrm>
            <a:custGeom>
              <a:rect b="b" l="l" r="r" t="t"/>
              <a:pathLst>
                <a:path extrusionOk="0" h="3281" w="305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65" name="Google Shape;10765;p72"/>
          <p:cNvGrpSpPr/>
          <p:nvPr/>
        </p:nvGrpSpPr>
        <p:grpSpPr>
          <a:xfrm>
            <a:off x="1748310" y="2408601"/>
            <a:ext cx="308508" cy="333378"/>
            <a:chOff x="1748310" y="2408601"/>
            <a:chExt cx="308508" cy="333378"/>
          </a:xfrm>
        </p:grpSpPr>
        <p:sp>
          <p:nvSpPr>
            <p:cNvPr id="10766" name="Google Shape;10766;p72"/>
            <p:cNvSpPr/>
            <p:nvPr/>
          </p:nvSpPr>
          <p:spPr>
            <a:xfrm>
              <a:off x="1748310" y="2433470"/>
              <a:ext cx="308508" cy="308508"/>
            </a:xfrm>
            <a:custGeom>
              <a:rect b="b" l="l" r="r" t="t"/>
              <a:pathLst>
                <a:path extrusionOk="0" h="20605" w="20605">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7" name="Google Shape;10767;p72"/>
            <p:cNvSpPr/>
            <p:nvPr/>
          </p:nvSpPr>
          <p:spPr>
            <a:xfrm>
              <a:off x="2022187" y="2433470"/>
              <a:ext cx="34631" cy="308508"/>
            </a:xfrm>
            <a:custGeom>
              <a:rect b="b" l="l" r="r" t="t"/>
              <a:pathLst>
                <a:path extrusionOk="0" h="20605" w="2313">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8" name="Google Shape;10768;p72"/>
            <p:cNvSpPr/>
            <p:nvPr/>
          </p:nvSpPr>
          <p:spPr>
            <a:xfrm>
              <a:off x="1748310" y="2433470"/>
              <a:ext cx="308508" cy="55728"/>
            </a:xfrm>
            <a:custGeom>
              <a:rect b="b" l="l" r="r" t="t"/>
              <a:pathLst>
                <a:path extrusionOk="0" h="3722" w="20605">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9" name="Google Shape;10769;p72"/>
            <p:cNvSpPr/>
            <p:nvPr/>
          </p:nvSpPr>
          <p:spPr>
            <a:xfrm>
              <a:off x="2022187" y="2433470"/>
              <a:ext cx="34631" cy="55728"/>
            </a:xfrm>
            <a:custGeom>
              <a:rect b="b" l="l" r="r" t="t"/>
              <a:pathLst>
                <a:path extrusionOk="0" h="3722" w="2313">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0" name="Google Shape;10770;p72"/>
            <p:cNvSpPr/>
            <p:nvPr/>
          </p:nvSpPr>
          <p:spPr>
            <a:xfrm>
              <a:off x="1780111" y="2408601"/>
              <a:ext cx="28657" cy="49754"/>
            </a:xfrm>
            <a:custGeom>
              <a:rect b="b" l="l" r="r" t="t"/>
              <a:pathLst>
                <a:path extrusionOk="0" h="3323" w="1914">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1" name="Google Shape;10771;p72"/>
            <p:cNvSpPr/>
            <p:nvPr/>
          </p:nvSpPr>
          <p:spPr>
            <a:xfrm>
              <a:off x="1852189" y="2408601"/>
              <a:ext cx="28358" cy="49754"/>
            </a:xfrm>
            <a:custGeom>
              <a:rect b="b" l="l" r="r" t="t"/>
              <a:pathLst>
                <a:path extrusionOk="0" h="3323" w="1894">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2" name="Google Shape;10772;p72"/>
            <p:cNvSpPr/>
            <p:nvPr/>
          </p:nvSpPr>
          <p:spPr>
            <a:xfrm>
              <a:off x="1924282" y="2408601"/>
              <a:ext cx="28343" cy="49754"/>
            </a:xfrm>
            <a:custGeom>
              <a:rect b="b" l="l" r="r" t="t"/>
              <a:pathLst>
                <a:path extrusionOk="0" h="3323" w="1893">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3" name="Google Shape;10773;p72"/>
            <p:cNvSpPr/>
            <p:nvPr/>
          </p:nvSpPr>
          <p:spPr>
            <a:xfrm>
              <a:off x="1996060" y="2408601"/>
              <a:ext cx="28657" cy="49754"/>
            </a:xfrm>
            <a:custGeom>
              <a:rect b="b" l="l" r="r" t="t"/>
              <a:pathLst>
                <a:path extrusionOk="0" h="3323" w="1914">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74" name="Google Shape;10774;p72"/>
          <p:cNvGrpSpPr/>
          <p:nvPr/>
        </p:nvGrpSpPr>
        <p:grpSpPr>
          <a:xfrm>
            <a:off x="3044614" y="2418033"/>
            <a:ext cx="376184" cy="315141"/>
            <a:chOff x="3044614" y="2418033"/>
            <a:chExt cx="376184" cy="315141"/>
          </a:xfrm>
        </p:grpSpPr>
        <p:sp>
          <p:nvSpPr>
            <p:cNvPr id="10775" name="Google Shape;10775;p72"/>
            <p:cNvSpPr/>
            <p:nvPr/>
          </p:nvSpPr>
          <p:spPr>
            <a:xfrm>
              <a:off x="3326965" y="2418033"/>
              <a:ext cx="93833" cy="233601"/>
            </a:xfrm>
            <a:custGeom>
              <a:rect b="b" l="l" r="r" t="t"/>
              <a:pathLst>
                <a:path extrusionOk="0" h="15602" w="6267">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6" name="Google Shape;10776;p72"/>
            <p:cNvSpPr/>
            <p:nvPr/>
          </p:nvSpPr>
          <p:spPr>
            <a:xfrm>
              <a:off x="3393398" y="2639656"/>
              <a:ext cx="27400" cy="29286"/>
            </a:xfrm>
            <a:custGeom>
              <a:rect b="b" l="l" r="r" t="t"/>
              <a:pathLst>
                <a:path extrusionOk="0" h="1956" w="183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7" name="Google Shape;10777;p72"/>
            <p:cNvSpPr/>
            <p:nvPr/>
          </p:nvSpPr>
          <p:spPr>
            <a:xfrm>
              <a:off x="3044928" y="2418033"/>
              <a:ext cx="93503" cy="233601"/>
            </a:xfrm>
            <a:custGeom>
              <a:rect b="b" l="l" r="r" t="t"/>
              <a:pathLst>
                <a:path extrusionOk="0" h="15602" w="6245">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8" name="Google Shape;10778;p72"/>
            <p:cNvSpPr/>
            <p:nvPr/>
          </p:nvSpPr>
          <p:spPr>
            <a:xfrm>
              <a:off x="3044614" y="2639641"/>
              <a:ext cx="27400" cy="29301"/>
            </a:xfrm>
            <a:custGeom>
              <a:rect b="b" l="l" r="r" t="t"/>
              <a:pathLst>
                <a:path extrusionOk="0" h="1957" w="183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9" name="Google Shape;10779;p72"/>
            <p:cNvSpPr/>
            <p:nvPr/>
          </p:nvSpPr>
          <p:spPr>
            <a:xfrm>
              <a:off x="3061922" y="2599275"/>
              <a:ext cx="341238" cy="133899"/>
            </a:xfrm>
            <a:custGeom>
              <a:rect b="b" l="l" r="r" t="t"/>
              <a:pathLst>
                <a:path extrusionOk="0" h="8943" w="22791">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0" name="Google Shape;10780;p72"/>
            <p:cNvSpPr/>
            <p:nvPr/>
          </p:nvSpPr>
          <p:spPr>
            <a:xfrm>
              <a:off x="3261176" y="2611628"/>
              <a:ext cx="129707" cy="108625"/>
            </a:xfrm>
            <a:custGeom>
              <a:rect b="b" l="l" r="r" t="t"/>
              <a:pathLst>
                <a:path extrusionOk="0" h="7255" w="8663">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1" name="Google Shape;10781;p72"/>
            <p:cNvSpPr/>
            <p:nvPr/>
          </p:nvSpPr>
          <p:spPr>
            <a:xfrm>
              <a:off x="3074828" y="2611628"/>
              <a:ext cx="129707" cy="108625"/>
            </a:xfrm>
            <a:custGeom>
              <a:rect b="b" l="l" r="r" t="t"/>
              <a:pathLst>
                <a:path extrusionOk="0" h="7255" w="8663">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2" name="Google Shape;10782;p72"/>
            <p:cNvSpPr/>
            <p:nvPr/>
          </p:nvSpPr>
          <p:spPr>
            <a:xfrm>
              <a:off x="3090250" y="2617302"/>
              <a:ext cx="102322" cy="95704"/>
            </a:xfrm>
            <a:custGeom>
              <a:rect b="b" l="l" r="r" t="t"/>
              <a:pathLst>
                <a:path extrusionOk="0" h="6392" w="6834">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3" name="Google Shape;10783;p72"/>
            <p:cNvSpPr/>
            <p:nvPr/>
          </p:nvSpPr>
          <p:spPr>
            <a:xfrm>
              <a:off x="3276613" y="2617302"/>
              <a:ext cx="102307" cy="95704"/>
            </a:xfrm>
            <a:custGeom>
              <a:rect b="b" l="l" r="r" t="t"/>
              <a:pathLst>
                <a:path extrusionOk="0" h="6392" w="6833">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84" name="Google Shape;10784;p72"/>
          <p:cNvGrpSpPr/>
          <p:nvPr/>
        </p:nvGrpSpPr>
        <p:grpSpPr>
          <a:xfrm>
            <a:off x="3943638" y="3815072"/>
            <a:ext cx="357933" cy="342676"/>
            <a:chOff x="3943638" y="3815072"/>
            <a:chExt cx="357933" cy="342676"/>
          </a:xfrm>
        </p:grpSpPr>
        <p:sp>
          <p:nvSpPr>
            <p:cNvPr id="10785" name="Google Shape;10785;p72"/>
            <p:cNvSpPr/>
            <p:nvPr/>
          </p:nvSpPr>
          <p:spPr>
            <a:xfrm>
              <a:off x="4136918" y="3996389"/>
              <a:ext cx="87215" cy="87514"/>
            </a:xfrm>
            <a:custGeom>
              <a:rect b="b" l="l" r="r" t="t"/>
              <a:pathLst>
                <a:path extrusionOk="0" h="5845" w="5825">
                  <a:moveTo>
                    <a:pt x="1073" y="0"/>
                  </a:moveTo>
                  <a:lnTo>
                    <a:pt x="1" y="1072"/>
                  </a:lnTo>
                  <a:lnTo>
                    <a:pt x="4752" y="5845"/>
                  </a:lnTo>
                  <a:lnTo>
                    <a:pt x="5824" y="4752"/>
                  </a:lnTo>
                  <a:lnTo>
                    <a:pt x="1073" y="0"/>
                  </a:ln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6" name="Google Shape;10786;p72"/>
            <p:cNvSpPr/>
            <p:nvPr/>
          </p:nvSpPr>
          <p:spPr>
            <a:xfrm>
              <a:off x="4173750" y="4034240"/>
              <a:ext cx="127820" cy="123508"/>
            </a:xfrm>
            <a:custGeom>
              <a:rect b="b" l="l" r="r" t="t"/>
              <a:pathLst>
                <a:path extrusionOk="0" h="8249" w="8537">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7" name="Google Shape;10787;p72"/>
            <p:cNvSpPr/>
            <p:nvPr/>
          </p:nvSpPr>
          <p:spPr>
            <a:xfrm>
              <a:off x="4173750" y="4042969"/>
              <a:ext cx="122460" cy="114779"/>
            </a:xfrm>
            <a:custGeom>
              <a:rect b="b" l="l" r="r" t="t"/>
              <a:pathLst>
                <a:path extrusionOk="0" h="7666" w="8179">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8" name="Google Shape;10788;p72"/>
            <p:cNvSpPr/>
            <p:nvPr/>
          </p:nvSpPr>
          <p:spPr>
            <a:xfrm>
              <a:off x="3943638" y="3815072"/>
              <a:ext cx="268846" cy="245235"/>
            </a:xfrm>
            <a:custGeom>
              <a:rect b="b" l="l" r="r" t="t"/>
              <a:pathLst>
                <a:path extrusionOk="0" h="16379" w="17956">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9" name="Google Shape;10789;p72"/>
            <p:cNvSpPr/>
            <p:nvPr/>
          </p:nvSpPr>
          <p:spPr>
            <a:xfrm>
              <a:off x="3974795" y="3843715"/>
              <a:ext cx="206516" cy="187860"/>
            </a:xfrm>
            <a:custGeom>
              <a:rect b="b" l="l" r="r" t="t"/>
              <a:pathLst>
                <a:path extrusionOk="0" h="12547" w="13793">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0" name="Google Shape;10790;p72"/>
            <p:cNvSpPr/>
            <p:nvPr/>
          </p:nvSpPr>
          <p:spPr>
            <a:xfrm>
              <a:off x="3973538" y="3863538"/>
              <a:ext cx="178817" cy="167857"/>
            </a:xfrm>
            <a:custGeom>
              <a:rect b="b" l="l" r="r" t="t"/>
              <a:pathLst>
                <a:path extrusionOk="0" h="11211" w="11943">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1" name="Google Shape;10791;p72"/>
            <p:cNvSpPr/>
            <p:nvPr/>
          </p:nvSpPr>
          <p:spPr>
            <a:xfrm>
              <a:off x="4028008" y="3869842"/>
              <a:ext cx="102202" cy="29017"/>
            </a:xfrm>
            <a:custGeom>
              <a:rect b="b" l="l" r="r" t="t"/>
              <a:pathLst>
                <a:path extrusionOk="0" h="1938" w="6826">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2" name="Google Shape;10792;p72"/>
            <p:cNvSpPr/>
            <p:nvPr/>
          </p:nvSpPr>
          <p:spPr>
            <a:xfrm>
              <a:off x="4173750" y="4034240"/>
              <a:ext cx="51640" cy="50936"/>
            </a:xfrm>
            <a:custGeom>
              <a:rect b="b" l="l" r="r" t="t"/>
              <a:pathLst>
                <a:path extrusionOk="0" h="3402" w="3449">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3" name="Google Shape;10793;p72"/>
            <p:cNvSpPr/>
            <p:nvPr/>
          </p:nvSpPr>
          <p:spPr>
            <a:xfrm>
              <a:off x="4173750" y="4042969"/>
              <a:ext cx="36533" cy="42207"/>
            </a:xfrm>
            <a:custGeom>
              <a:rect b="b" l="l" r="r" t="t"/>
              <a:pathLst>
                <a:path extrusionOk="0" h="2819" w="244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794" name="Google Shape;10794;p72"/>
          <p:cNvGrpSpPr/>
          <p:nvPr/>
        </p:nvGrpSpPr>
        <p:grpSpPr>
          <a:xfrm>
            <a:off x="3508282" y="3810341"/>
            <a:ext cx="351644" cy="351959"/>
            <a:chOff x="3508282" y="3810341"/>
            <a:chExt cx="351644" cy="351959"/>
          </a:xfrm>
        </p:grpSpPr>
        <p:sp>
          <p:nvSpPr>
            <p:cNvPr id="10795" name="Google Shape;10795;p72"/>
            <p:cNvSpPr/>
            <p:nvPr/>
          </p:nvSpPr>
          <p:spPr>
            <a:xfrm>
              <a:off x="3508282" y="3810341"/>
              <a:ext cx="133180" cy="64232"/>
            </a:xfrm>
            <a:custGeom>
              <a:rect b="b" l="l" r="r" t="t"/>
              <a:pathLst>
                <a:path extrusionOk="0" h="4290" w="8895">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6" name="Google Shape;10796;p72"/>
            <p:cNvSpPr/>
            <p:nvPr/>
          </p:nvSpPr>
          <p:spPr>
            <a:xfrm>
              <a:off x="3535053" y="3847802"/>
              <a:ext cx="58872" cy="26771"/>
            </a:xfrm>
            <a:custGeom>
              <a:rect b="b" l="l" r="r" t="t"/>
              <a:pathLst>
                <a:path extrusionOk="0" h="1788" w="3932">
                  <a:moveTo>
                    <a:pt x="1808" y="1"/>
                  </a:moveTo>
                  <a:cubicBezTo>
                    <a:pt x="1808" y="989"/>
                    <a:pt x="1009" y="1788"/>
                    <a:pt x="0" y="1788"/>
                  </a:cubicBezTo>
                  <a:lnTo>
                    <a:pt x="3932" y="1788"/>
                  </a:lnTo>
                  <a:lnTo>
                    <a:pt x="3932"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7" name="Google Shape;10797;p72"/>
            <p:cNvSpPr/>
            <p:nvPr/>
          </p:nvSpPr>
          <p:spPr>
            <a:xfrm>
              <a:off x="3545743" y="3810341"/>
              <a:ext cx="239261" cy="351959"/>
            </a:xfrm>
            <a:custGeom>
              <a:rect b="b" l="l" r="r" t="t"/>
              <a:pathLst>
                <a:path extrusionOk="0" h="23507" w="1598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8" name="Google Shape;10798;p72"/>
            <p:cNvSpPr/>
            <p:nvPr/>
          </p:nvSpPr>
          <p:spPr>
            <a:xfrm>
              <a:off x="3583205" y="4082317"/>
              <a:ext cx="201799" cy="79983"/>
            </a:xfrm>
            <a:custGeom>
              <a:rect b="b" l="l" r="r" t="t"/>
              <a:pathLst>
                <a:path extrusionOk="0" h="5342" w="13478">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9" name="Google Shape;10799;p72"/>
            <p:cNvSpPr/>
            <p:nvPr/>
          </p:nvSpPr>
          <p:spPr>
            <a:xfrm>
              <a:off x="3545429" y="3810341"/>
              <a:ext cx="232328" cy="15437"/>
            </a:xfrm>
            <a:custGeom>
              <a:rect b="b" l="l" r="r" t="t"/>
              <a:pathLst>
                <a:path extrusionOk="0" h="1031" w="15517">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0" name="Google Shape;10800;p72"/>
            <p:cNvSpPr/>
            <p:nvPr/>
          </p:nvSpPr>
          <p:spPr>
            <a:xfrm>
              <a:off x="3620666" y="4097753"/>
              <a:ext cx="239261" cy="64546"/>
            </a:xfrm>
            <a:custGeom>
              <a:rect b="b" l="l" r="r" t="t"/>
              <a:pathLst>
                <a:path extrusionOk="0" h="4311" w="1598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1" name="Google Shape;10801;p72"/>
            <p:cNvSpPr/>
            <p:nvPr/>
          </p:nvSpPr>
          <p:spPr>
            <a:xfrm>
              <a:off x="3620666" y="4147791"/>
              <a:ext cx="231385" cy="14508"/>
            </a:xfrm>
            <a:custGeom>
              <a:rect b="b" l="l" r="r" t="t"/>
              <a:pathLst>
                <a:path extrusionOk="0" h="969" w="15454">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2" name="Google Shape;10802;p72"/>
            <p:cNvSpPr/>
            <p:nvPr/>
          </p:nvSpPr>
          <p:spPr>
            <a:xfrm>
              <a:off x="3604301" y="4097753"/>
              <a:ext cx="53841" cy="27085"/>
            </a:xfrm>
            <a:custGeom>
              <a:rect b="b" l="l" r="r" t="t"/>
              <a:pathLst>
                <a:path extrusionOk="0" h="1809" w="3596">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3" name="Google Shape;10803;p72"/>
            <p:cNvSpPr/>
            <p:nvPr/>
          </p:nvSpPr>
          <p:spPr>
            <a:xfrm>
              <a:off x="3606187" y="3867401"/>
              <a:ext cx="159292" cy="25124"/>
            </a:xfrm>
            <a:custGeom>
              <a:rect b="b" l="l" r="r" t="t"/>
              <a:pathLst>
                <a:path extrusionOk="0" h="1678" w="10639">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4" name="Google Shape;10804;p72"/>
            <p:cNvSpPr/>
            <p:nvPr/>
          </p:nvSpPr>
          <p:spPr>
            <a:xfrm>
              <a:off x="3606187" y="3904159"/>
              <a:ext cx="159292" cy="25184"/>
            </a:xfrm>
            <a:custGeom>
              <a:rect b="b" l="l" r="r" t="t"/>
              <a:pathLst>
                <a:path extrusionOk="0" h="1682" w="10639">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5" name="Google Shape;10805;p72"/>
            <p:cNvSpPr/>
            <p:nvPr/>
          </p:nvSpPr>
          <p:spPr>
            <a:xfrm>
              <a:off x="3606187" y="3940976"/>
              <a:ext cx="159292" cy="25199"/>
            </a:xfrm>
            <a:custGeom>
              <a:rect b="b" l="l" r="r" t="t"/>
              <a:pathLst>
                <a:path extrusionOk="0" h="1683" w="10639">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6" name="Google Shape;10806;p72"/>
            <p:cNvSpPr/>
            <p:nvPr/>
          </p:nvSpPr>
          <p:spPr>
            <a:xfrm>
              <a:off x="3711639" y="3882434"/>
              <a:ext cx="147030" cy="147015"/>
            </a:xfrm>
            <a:custGeom>
              <a:rect b="b" l="l" r="r" t="t"/>
              <a:pathLst>
                <a:path extrusionOk="0" h="9819" w="982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7" name="Google Shape;10807;p72"/>
            <p:cNvSpPr/>
            <p:nvPr/>
          </p:nvSpPr>
          <p:spPr>
            <a:xfrm>
              <a:off x="3682996" y="3930915"/>
              <a:ext cx="127191" cy="127176"/>
            </a:xfrm>
            <a:custGeom>
              <a:rect b="b" l="l" r="r" t="t"/>
              <a:pathLst>
                <a:path extrusionOk="0" h="8494" w="8495">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08" name="Google Shape;10808;p72"/>
          <p:cNvGrpSpPr/>
          <p:nvPr/>
        </p:nvGrpSpPr>
        <p:grpSpPr>
          <a:xfrm>
            <a:off x="2224585" y="1962854"/>
            <a:ext cx="303163" cy="351809"/>
            <a:chOff x="2224585" y="1962854"/>
            <a:chExt cx="303163" cy="351809"/>
          </a:xfrm>
        </p:grpSpPr>
        <p:sp>
          <p:nvSpPr>
            <p:cNvPr id="10809" name="Google Shape;10809;p72"/>
            <p:cNvSpPr/>
            <p:nvPr/>
          </p:nvSpPr>
          <p:spPr>
            <a:xfrm>
              <a:off x="2283143" y="1962854"/>
              <a:ext cx="181018" cy="81870"/>
            </a:xfrm>
            <a:custGeom>
              <a:rect b="b" l="l" r="r" t="t"/>
              <a:pathLst>
                <a:path extrusionOk="0" h="5468" w="12090">
                  <a:moveTo>
                    <a:pt x="652" y="1"/>
                  </a:moveTo>
                  <a:lnTo>
                    <a:pt x="0" y="5467"/>
                  </a:lnTo>
                  <a:lnTo>
                    <a:pt x="12089" y="5467"/>
                  </a:lnTo>
                  <a:lnTo>
                    <a:pt x="11774"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0" name="Google Shape;10810;p72"/>
            <p:cNvSpPr/>
            <p:nvPr/>
          </p:nvSpPr>
          <p:spPr>
            <a:xfrm>
              <a:off x="2224899" y="1962854"/>
              <a:ext cx="141355" cy="186378"/>
            </a:xfrm>
            <a:custGeom>
              <a:rect b="b" l="l" r="r" t="t"/>
              <a:pathLst>
                <a:path extrusionOk="0" h="12448" w="9441">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1" name="Google Shape;10811;p72"/>
            <p:cNvSpPr/>
            <p:nvPr/>
          </p:nvSpPr>
          <p:spPr>
            <a:xfrm>
              <a:off x="2386393" y="1962854"/>
              <a:ext cx="141355" cy="186378"/>
            </a:xfrm>
            <a:custGeom>
              <a:rect b="b" l="l" r="r" t="t"/>
              <a:pathLst>
                <a:path extrusionOk="0" h="12448" w="9441">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2" name="Google Shape;10812;p72"/>
            <p:cNvSpPr/>
            <p:nvPr/>
          </p:nvSpPr>
          <p:spPr>
            <a:xfrm>
              <a:off x="2279684" y="2074609"/>
              <a:ext cx="86571" cy="74623"/>
            </a:xfrm>
            <a:custGeom>
              <a:rect b="b" l="l" r="r" t="t"/>
              <a:pathLst>
                <a:path extrusionOk="0" h="4984" w="5782">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3" name="Google Shape;10813;p72"/>
            <p:cNvSpPr/>
            <p:nvPr/>
          </p:nvSpPr>
          <p:spPr>
            <a:xfrm>
              <a:off x="2386393" y="2074609"/>
              <a:ext cx="86571" cy="74623"/>
            </a:xfrm>
            <a:custGeom>
              <a:rect b="b" l="l" r="r" t="t"/>
              <a:pathLst>
                <a:path extrusionOk="0" h="4984" w="5782">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4" name="Google Shape;10814;p72"/>
            <p:cNvSpPr/>
            <p:nvPr/>
          </p:nvSpPr>
          <p:spPr>
            <a:xfrm>
              <a:off x="2224585" y="2087830"/>
              <a:ext cx="265073" cy="226833"/>
            </a:xfrm>
            <a:custGeom>
              <a:rect b="b" l="l" r="r" t="t"/>
              <a:pathLst>
                <a:path extrusionOk="0" h="15150" w="17704">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5" name="Google Shape;10815;p72"/>
            <p:cNvSpPr/>
            <p:nvPr/>
          </p:nvSpPr>
          <p:spPr>
            <a:xfrm>
              <a:off x="2274953" y="2125605"/>
              <a:ext cx="177244" cy="151627"/>
            </a:xfrm>
            <a:custGeom>
              <a:rect b="b" l="l" r="r" t="t"/>
              <a:pathLst>
                <a:path extrusionOk="0" h="10127" w="11838">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6" name="Google Shape;10816;p72"/>
            <p:cNvSpPr/>
            <p:nvPr/>
          </p:nvSpPr>
          <p:spPr>
            <a:xfrm>
              <a:off x="2326263" y="2154053"/>
              <a:ext cx="99492" cy="89191"/>
            </a:xfrm>
            <a:custGeom>
              <a:rect b="b" l="l" r="r" t="t"/>
              <a:pathLst>
                <a:path extrusionOk="0" h="5957" w="6645">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17" name="Google Shape;10817;p72"/>
          <p:cNvGrpSpPr/>
          <p:nvPr/>
        </p:nvGrpSpPr>
        <p:grpSpPr>
          <a:xfrm>
            <a:off x="2622794" y="1990868"/>
            <a:ext cx="389090" cy="296231"/>
            <a:chOff x="2622794" y="1990868"/>
            <a:chExt cx="389090" cy="296231"/>
          </a:xfrm>
        </p:grpSpPr>
        <p:sp>
          <p:nvSpPr>
            <p:cNvPr id="10818" name="Google Shape;10818;p72"/>
            <p:cNvSpPr/>
            <p:nvPr/>
          </p:nvSpPr>
          <p:spPr>
            <a:xfrm>
              <a:off x="2654910" y="1990868"/>
              <a:ext cx="324873" cy="224468"/>
            </a:xfrm>
            <a:custGeom>
              <a:rect b="b" l="l" r="r" t="t"/>
              <a:pathLst>
                <a:path extrusionOk="0" h="14992" w="21698">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9" name="Google Shape;10819;p72"/>
            <p:cNvSpPr/>
            <p:nvPr/>
          </p:nvSpPr>
          <p:spPr>
            <a:xfrm>
              <a:off x="2654910" y="1990868"/>
              <a:ext cx="324873" cy="224468"/>
            </a:xfrm>
            <a:custGeom>
              <a:rect b="b" l="l" r="r" t="t"/>
              <a:pathLst>
                <a:path extrusionOk="0" h="14992" w="21698">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0" name="Google Shape;10820;p72"/>
            <p:cNvSpPr/>
            <p:nvPr/>
          </p:nvSpPr>
          <p:spPr>
            <a:xfrm>
              <a:off x="2679135" y="2015108"/>
              <a:ext cx="276407" cy="162137"/>
            </a:xfrm>
            <a:custGeom>
              <a:rect b="b" l="l" r="r" t="t"/>
              <a:pathLst>
                <a:path extrusionOk="0" h="10829" w="18461">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1" name="Google Shape;10821;p72"/>
            <p:cNvSpPr/>
            <p:nvPr/>
          </p:nvSpPr>
          <p:spPr>
            <a:xfrm>
              <a:off x="2679135" y="2015108"/>
              <a:ext cx="276722" cy="162137"/>
            </a:xfrm>
            <a:custGeom>
              <a:rect b="b" l="l" r="r" t="t"/>
              <a:pathLst>
                <a:path extrusionOk="0" h="10829" w="18482">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2" name="Google Shape;10822;p72"/>
            <p:cNvSpPr/>
            <p:nvPr/>
          </p:nvSpPr>
          <p:spPr>
            <a:xfrm>
              <a:off x="2622794" y="2264430"/>
              <a:ext cx="388776" cy="22668"/>
            </a:xfrm>
            <a:custGeom>
              <a:rect b="b" l="l" r="r" t="t"/>
              <a:pathLst>
                <a:path extrusionOk="0" h="1514" w="25966">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3" name="Google Shape;10823;p72"/>
            <p:cNvSpPr/>
            <p:nvPr/>
          </p:nvSpPr>
          <p:spPr>
            <a:xfrm>
              <a:off x="2623108" y="2201471"/>
              <a:ext cx="388776" cy="62974"/>
            </a:xfrm>
            <a:custGeom>
              <a:rect b="b" l="l" r="r" t="t"/>
              <a:pathLst>
                <a:path extrusionOk="0" h="4206" w="25966">
                  <a:moveTo>
                    <a:pt x="2124" y="0"/>
                  </a:moveTo>
                  <a:lnTo>
                    <a:pt x="1" y="4205"/>
                  </a:lnTo>
                  <a:lnTo>
                    <a:pt x="25966" y="4205"/>
                  </a:lnTo>
                  <a:lnTo>
                    <a:pt x="23821" y="0"/>
                  </a:lnTo>
                  <a:close/>
                </a:path>
              </a:pathLst>
            </a:custGeom>
            <a:solidFill>
              <a:srgbClr val="A1B4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4" name="Google Shape;10824;p72"/>
            <p:cNvSpPr/>
            <p:nvPr/>
          </p:nvSpPr>
          <p:spPr>
            <a:xfrm>
              <a:off x="2623108" y="2201471"/>
              <a:ext cx="388776" cy="62974"/>
            </a:xfrm>
            <a:custGeom>
              <a:rect b="b" l="l" r="r" t="t"/>
              <a:pathLst>
                <a:path extrusionOk="0" h="4206" w="25966">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5" name="Google Shape;10825;p72"/>
            <p:cNvSpPr/>
            <p:nvPr/>
          </p:nvSpPr>
          <p:spPr>
            <a:xfrm>
              <a:off x="2766021" y="2232943"/>
              <a:ext cx="102951" cy="31502"/>
            </a:xfrm>
            <a:custGeom>
              <a:rect b="b" l="l" r="r" t="t"/>
              <a:pathLst>
                <a:path extrusionOk="0" h="2104" w="6876">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6" name="Google Shape;10826;p72"/>
            <p:cNvSpPr/>
            <p:nvPr/>
          </p:nvSpPr>
          <p:spPr>
            <a:xfrm>
              <a:off x="2766021" y="2253096"/>
              <a:ext cx="102951" cy="11349"/>
            </a:xfrm>
            <a:custGeom>
              <a:rect b="b" l="l" r="r" t="t"/>
              <a:pathLst>
                <a:path extrusionOk="0" h="758" w="6876">
                  <a:moveTo>
                    <a:pt x="211" y="0"/>
                  </a:moveTo>
                  <a:lnTo>
                    <a:pt x="1" y="757"/>
                  </a:lnTo>
                  <a:lnTo>
                    <a:pt x="6876" y="757"/>
                  </a:lnTo>
                  <a:lnTo>
                    <a:pt x="6665" y="0"/>
                  </a:lnTo>
                  <a:close/>
                </a:path>
              </a:pathLst>
            </a:custGeom>
            <a:solidFill>
              <a:srgbClr val="BB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27" name="Google Shape;10827;p72"/>
          <p:cNvGrpSpPr/>
          <p:nvPr/>
        </p:nvGrpSpPr>
        <p:grpSpPr>
          <a:xfrm>
            <a:off x="3977326" y="1952149"/>
            <a:ext cx="327074" cy="375241"/>
            <a:chOff x="3977326" y="1952149"/>
            <a:chExt cx="327074" cy="375241"/>
          </a:xfrm>
        </p:grpSpPr>
        <p:sp>
          <p:nvSpPr>
            <p:cNvPr id="10828" name="Google Shape;10828;p72"/>
            <p:cNvSpPr/>
            <p:nvPr/>
          </p:nvSpPr>
          <p:spPr>
            <a:xfrm>
              <a:off x="4035868" y="2103566"/>
              <a:ext cx="209974" cy="49754"/>
            </a:xfrm>
            <a:custGeom>
              <a:rect b="b" l="l" r="r" t="t"/>
              <a:pathLst>
                <a:path extrusionOk="0" h="3323" w="14024">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9" name="Google Shape;10829;p72"/>
            <p:cNvSpPr/>
            <p:nvPr/>
          </p:nvSpPr>
          <p:spPr>
            <a:xfrm>
              <a:off x="4035868" y="2142285"/>
              <a:ext cx="209974" cy="185105"/>
            </a:xfrm>
            <a:custGeom>
              <a:rect b="b" l="l" r="r" t="t"/>
              <a:pathLst>
                <a:path extrusionOk="0" h="12363" w="14024">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0" name="Google Shape;10830;p72"/>
            <p:cNvSpPr/>
            <p:nvPr/>
          </p:nvSpPr>
          <p:spPr>
            <a:xfrm>
              <a:off x="4064825" y="2171242"/>
              <a:ext cx="41264" cy="156148"/>
            </a:xfrm>
            <a:custGeom>
              <a:rect b="b" l="l" r="r" t="t"/>
              <a:pathLst>
                <a:path extrusionOk="0" h="10429" w="2756">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1" name="Google Shape;10831;p72"/>
            <p:cNvSpPr/>
            <p:nvPr/>
          </p:nvSpPr>
          <p:spPr>
            <a:xfrm>
              <a:off x="4120553" y="2171242"/>
              <a:ext cx="40935" cy="156148"/>
            </a:xfrm>
            <a:custGeom>
              <a:rect b="b" l="l" r="r" t="t"/>
              <a:pathLst>
                <a:path extrusionOk="0" h="10429" w="2734">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2" name="Google Shape;10832;p72"/>
            <p:cNvSpPr/>
            <p:nvPr/>
          </p:nvSpPr>
          <p:spPr>
            <a:xfrm>
              <a:off x="4175951" y="2171242"/>
              <a:ext cx="41249" cy="156148"/>
            </a:xfrm>
            <a:custGeom>
              <a:rect b="b" l="l" r="r" t="t"/>
              <a:pathLst>
                <a:path extrusionOk="0" h="10429" w="2755">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3" name="Google Shape;10833;p72"/>
            <p:cNvSpPr/>
            <p:nvPr/>
          </p:nvSpPr>
          <p:spPr>
            <a:xfrm>
              <a:off x="3977326" y="1952149"/>
              <a:ext cx="327074" cy="64232"/>
            </a:xfrm>
            <a:custGeom>
              <a:rect b="b" l="l" r="r" t="t"/>
              <a:pathLst>
                <a:path extrusionOk="0" h="4290" w="21845">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4" name="Google Shape;10834;p72"/>
            <p:cNvSpPr/>
            <p:nvPr/>
          </p:nvSpPr>
          <p:spPr>
            <a:xfrm>
              <a:off x="4223489" y="2103566"/>
              <a:ext cx="22354" cy="49754"/>
            </a:xfrm>
            <a:custGeom>
              <a:rect b="b" l="l" r="r" t="t"/>
              <a:pathLst>
                <a:path extrusionOk="0" h="3323" w="1493">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5" name="Google Shape;10835;p72"/>
            <p:cNvSpPr/>
            <p:nvPr/>
          </p:nvSpPr>
          <p:spPr>
            <a:xfrm>
              <a:off x="4223489" y="2142285"/>
              <a:ext cx="22354" cy="185105"/>
            </a:xfrm>
            <a:custGeom>
              <a:rect b="b" l="l" r="r" t="t"/>
              <a:pathLst>
                <a:path extrusionOk="0" h="12363" w="1493">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6" name="Google Shape;10836;p72"/>
            <p:cNvSpPr/>
            <p:nvPr/>
          </p:nvSpPr>
          <p:spPr>
            <a:xfrm>
              <a:off x="4077103" y="2171242"/>
              <a:ext cx="28987" cy="156148"/>
            </a:xfrm>
            <a:custGeom>
              <a:rect b="b" l="l" r="r" t="t"/>
              <a:pathLst>
                <a:path extrusionOk="0" h="10429" w="1936">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7" name="Google Shape;10837;p72"/>
            <p:cNvSpPr/>
            <p:nvPr/>
          </p:nvSpPr>
          <p:spPr>
            <a:xfrm>
              <a:off x="4132516" y="2171242"/>
              <a:ext cx="28972" cy="156148"/>
            </a:xfrm>
            <a:custGeom>
              <a:rect b="b" l="l" r="r" t="t"/>
              <a:pathLst>
                <a:path extrusionOk="0" h="10429" w="1935">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8" name="Google Shape;10838;p72"/>
            <p:cNvSpPr/>
            <p:nvPr/>
          </p:nvSpPr>
          <p:spPr>
            <a:xfrm>
              <a:off x="4188228" y="2171242"/>
              <a:ext cx="28657" cy="156148"/>
            </a:xfrm>
            <a:custGeom>
              <a:rect b="b" l="l" r="r" t="t"/>
              <a:pathLst>
                <a:path extrusionOk="0" h="10429" w="1914">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9" name="Google Shape;10839;p72"/>
            <p:cNvSpPr/>
            <p:nvPr/>
          </p:nvSpPr>
          <p:spPr>
            <a:xfrm>
              <a:off x="4255590" y="1952149"/>
              <a:ext cx="48810" cy="64232"/>
            </a:xfrm>
            <a:custGeom>
              <a:rect b="b" l="l" r="r" t="t"/>
              <a:pathLst>
                <a:path extrusionOk="0" h="4290" w="326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0" name="Google Shape;10840;p72"/>
            <p:cNvSpPr/>
            <p:nvPr/>
          </p:nvSpPr>
          <p:spPr>
            <a:xfrm>
              <a:off x="3988346" y="2010706"/>
              <a:ext cx="307865" cy="98235"/>
            </a:xfrm>
            <a:custGeom>
              <a:rect b="b" l="l" r="r" t="t"/>
              <a:pathLst>
                <a:path extrusionOk="0" h="6561" w="20562">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1" name="Google Shape;10841;p72"/>
            <p:cNvSpPr/>
            <p:nvPr/>
          </p:nvSpPr>
          <p:spPr>
            <a:xfrm>
              <a:off x="4230092" y="2010706"/>
              <a:ext cx="66119" cy="98549"/>
            </a:xfrm>
            <a:custGeom>
              <a:rect b="b" l="l" r="r" t="t"/>
              <a:pathLst>
                <a:path extrusionOk="0" h="6582" w="4416">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2" name="Google Shape;10842;p72"/>
            <p:cNvSpPr/>
            <p:nvPr/>
          </p:nvSpPr>
          <p:spPr>
            <a:xfrm>
              <a:off x="3982671" y="2005346"/>
              <a:ext cx="318899" cy="109254"/>
            </a:xfrm>
            <a:custGeom>
              <a:rect b="b" l="l" r="r" t="t"/>
              <a:pathLst>
                <a:path extrusionOk="0" h="7297" w="21299">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3" name="Google Shape;10843;p72"/>
            <p:cNvSpPr/>
            <p:nvPr/>
          </p:nvSpPr>
          <p:spPr>
            <a:xfrm>
              <a:off x="4014158" y="2043871"/>
              <a:ext cx="65175" cy="71045"/>
            </a:xfrm>
            <a:custGeom>
              <a:rect b="b" l="l" r="r" t="t"/>
              <a:pathLst>
                <a:path extrusionOk="0" h="4745" w="4353">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4" name="Google Shape;10844;p72"/>
            <p:cNvSpPr/>
            <p:nvPr/>
          </p:nvSpPr>
          <p:spPr>
            <a:xfrm>
              <a:off x="4204908" y="2043751"/>
              <a:ext cx="65490" cy="71164"/>
            </a:xfrm>
            <a:custGeom>
              <a:rect b="b" l="l" r="r" t="t"/>
              <a:pathLst>
                <a:path extrusionOk="0" h="4753" w="4374">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45" name="Google Shape;10845;p72"/>
          <p:cNvGrpSpPr/>
          <p:nvPr/>
        </p:nvGrpSpPr>
        <p:grpSpPr>
          <a:xfrm>
            <a:off x="1341612" y="3340055"/>
            <a:ext cx="259399" cy="370524"/>
            <a:chOff x="1341612" y="3340055"/>
            <a:chExt cx="259399" cy="370524"/>
          </a:xfrm>
        </p:grpSpPr>
        <p:sp>
          <p:nvSpPr>
            <p:cNvPr id="10846" name="Google Shape;10846;p72"/>
            <p:cNvSpPr/>
            <p:nvPr/>
          </p:nvSpPr>
          <p:spPr>
            <a:xfrm>
              <a:off x="1383954" y="3340055"/>
              <a:ext cx="43615" cy="35664"/>
            </a:xfrm>
            <a:custGeom>
              <a:rect b="b" l="l" r="r" t="t"/>
              <a:pathLst>
                <a:path extrusionOk="0" h="2382" w="2913">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7" name="Google Shape;10847;p72"/>
            <p:cNvSpPr/>
            <p:nvPr/>
          </p:nvSpPr>
          <p:spPr>
            <a:xfrm>
              <a:off x="1363966" y="3403329"/>
              <a:ext cx="237045" cy="307251"/>
            </a:xfrm>
            <a:custGeom>
              <a:rect b="b" l="l" r="r" t="t"/>
              <a:pathLst>
                <a:path extrusionOk="0" h="20521" w="15832">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8" name="Google Shape;10848;p72"/>
            <p:cNvSpPr/>
            <p:nvPr/>
          </p:nvSpPr>
          <p:spPr>
            <a:xfrm>
              <a:off x="1341612" y="3371841"/>
              <a:ext cx="237045" cy="306936"/>
            </a:xfrm>
            <a:custGeom>
              <a:rect b="b" l="l" r="r" t="t"/>
              <a:pathLst>
                <a:path extrusionOk="0" h="20500" w="15832">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9" name="Google Shape;10849;p72"/>
            <p:cNvSpPr/>
            <p:nvPr/>
          </p:nvSpPr>
          <p:spPr>
            <a:xfrm>
              <a:off x="1556303" y="3371841"/>
              <a:ext cx="22354" cy="306936"/>
            </a:xfrm>
            <a:custGeom>
              <a:rect b="b" l="l" r="r" t="t"/>
              <a:pathLst>
                <a:path extrusionOk="0" h="20500" w="1493">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0" name="Google Shape;10850;p72"/>
            <p:cNvSpPr/>
            <p:nvPr/>
          </p:nvSpPr>
          <p:spPr>
            <a:xfrm>
              <a:off x="1379387" y="3455583"/>
              <a:ext cx="44708" cy="44708"/>
            </a:xfrm>
            <a:custGeom>
              <a:rect b="b" l="l" r="r" t="t"/>
              <a:pathLst>
                <a:path extrusionOk="0" h="2986" w="2986">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1" name="Google Shape;10851;p72"/>
            <p:cNvSpPr/>
            <p:nvPr/>
          </p:nvSpPr>
          <p:spPr>
            <a:xfrm>
              <a:off x="1379387" y="3527975"/>
              <a:ext cx="44708" cy="44723"/>
            </a:xfrm>
            <a:custGeom>
              <a:rect b="b" l="l" r="r" t="t"/>
              <a:pathLst>
                <a:path extrusionOk="0" h="2987" w="2986">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2" name="Google Shape;10852;p72"/>
            <p:cNvSpPr/>
            <p:nvPr/>
          </p:nvSpPr>
          <p:spPr>
            <a:xfrm>
              <a:off x="1379387" y="3600067"/>
              <a:ext cx="44708" cy="44708"/>
            </a:xfrm>
            <a:custGeom>
              <a:rect b="b" l="l" r="r" t="t"/>
              <a:pathLst>
                <a:path extrusionOk="0" h="2986" w="2986">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3" name="Google Shape;10853;p72"/>
            <p:cNvSpPr/>
            <p:nvPr/>
          </p:nvSpPr>
          <p:spPr>
            <a:xfrm>
              <a:off x="1444233" y="3459041"/>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4" name="Google Shape;10854;p72"/>
            <p:cNvSpPr/>
            <p:nvPr/>
          </p:nvSpPr>
          <p:spPr>
            <a:xfrm>
              <a:off x="1444233" y="3482967"/>
              <a:ext cx="103894" cy="10720"/>
            </a:xfrm>
            <a:custGeom>
              <a:rect b="b" l="l" r="r" t="t"/>
              <a:pathLst>
                <a:path extrusionOk="0" h="716" w="6939">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5" name="Google Shape;10855;p72"/>
            <p:cNvSpPr/>
            <p:nvPr/>
          </p:nvSpPr>
          <p:spPr>
            <a:xfrm>
              <a:off x="1444233" y="3531433"/>
              <a:ext cx="103894" cy="10735"/>
            </a:xfrm>
            <a:custGeom>
              <a:rect b="b" l="l" r="r" t="t"/>
              <a:pathLst>
                <a:path extrusionOk="0" h="717"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6" name="Google Shape;10856;p72"/>
            <p:cNvSpPr/>
            <p:nvPr/>
          </p:nvSpPr>
          <p:spPr>
            <a:xfrm>
              <a:off x="1444233" y="3555359"/>
              <a:ext cx="103894" cy="10720"/>
            </a:xfrm>
            <a:custGeom>
              <a:rect b="b" l="l" r="r" t="t"/>
              <a:pathLst>
                <a:path extrusionOk="0" h="716" w="6939">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7" name="Google Shape;10857;p72"/>
            <p:cNvSpPr/>
            <p:nvPr/>
          </p:nvSpPr>
          <p:spPr>
            <a:xfrm>
              <a:off x="1444233" y="3603526"/>
              <a:ext cx="103894" cy="11035"/>
            </a:xfrm>
            <a:custGeom>
              <a:rect b="b" l="l" r="r" t="t"/>
              <a:pathLst>
                <a:path extrusionOk="0" h="737" w="6939">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8" name="Google Shape;10858;p72"/>
            <p:cNvSpPr/>
            <p:nvPr/>
          </p:nvSpPr>
          <p:spPr>
            <a:xfrm>
              <a:off x="1444233" y="3627452"/>
              <a:ext cx="103894" cy="11035"/>
            </a:xfrm>
            <a:custGeom>
              <a:rect b="b" l="l" r="r" t="t"/>
              <a:pathLst>
                <a:path extrusionOk="0" h="737" w="6939">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9" name="Google Shape;10859;p72"/>
            <p:cNvSpPr/>
            <p:nvPr/>
          </p:nvSpPr>
          <p:spPr>
            <a:xfrm>
              <a:off x="1390183" y="3448845"/>
              <a:ext cx="55413" cy="37087"/>
            </a:xfrm>
            <a:custGeom>
              <a:rect b="b" l="l" r="r" t="t"/>
              <a:pathLst>
                <a:path extrusionOk="0" h="2477" w="3701">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0" name="Google Shape;10860;p72"/>
            <p:cNvSpPr/>
            <p:nvPr/>
          </p:nvSpPr>
          <p:spPr>
            <a:xfrm>
              <a:off x="1390183" y="3521686"/>
              <a:ext cx="54874" cy="37147"/>
            </a:xfrm>
            <a:custGeom>
              <a:rect b="b" l="l" r="r" t="t"/>
              <a:pathLst>
                <a:path extrusionOk="0" h="2481" w="3665">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1" name="Google Shape;10861;p72"/>
            <p:cNvSpPr/>
            <p:nvPr/>
          </p:nvSpPr>
          <p:spPr>
            <a:xfrm>
              <a:off x="1390183" y="3595216"/>
              <a:ext cx="55413" cy="37267"/>
            </a:xfrm>
            <a:custGeom>
              <a:rect b="b" l="l" r="r" t="t"/>
              <a:pathLst>
                <a:path extrusionOk="0" h="2489" w="3701">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2" name="Google Shape;10862;p72"/>
            <p:cNvSpPr/>
            <p:nvPr/>
          </p:nvSpPr>
          <p:spPr>
            <a:xfrm>
              <a:off x="1368682" y="3362409"/>
              <a:ext cx="74309" cy="38734"/>
            </a:xfrm>
            <a:custGeom>
              <a:rect b="b" l="l" r="r" t="t"/>
              <a:pathLst>
                <a:path extrusionOk="0" h="2587" w="4963">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3" name="Google Shape;10863;p72"/>
            <p:cNvSpPr/>
            <p:nvPr/>
          </p:nvSpPr>
          <p:spPr>
            <a:xfrm>
              <a:off x="1409602" y="3362409"/>
              <a:ext cx="33389" cy="38734"/>
            </a:xfrm>
            <a:custGeom>
              <a:rect b="b" l="l" r="r" t="t"/>
              <a:pathLst>
                <a:path extrusionOk="0" h="2587" w="223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64" name="Google Shape;10864;p72"/>
          <p:cNvGrpSpPr/>
          <p:nvPr/>
        </p:nvGrpSpPr>
        <p:grpSpPr>
          <a:xfrm>
            <a:off x="2179892" y="3844972"/>
            <a:ext cx="351629" cy="282381"/>
            <a:chOff x="2179892" y="3844972"/>
            <a:chExt cx="351629" cy="282381"/>
          </a:xfrm>
        </p:grpSpPr>
        <p:sp>
          <p:nvSpPr>
            <p:cNvPr id="10865" name="Google Shape;10865;p72"/>
            <p:cNvSpPr/>
            <p:nvPr/>
          </p:nvSpPr>
          <p:spPr>
            <a:xfrm>
              <a:off x="2179892"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6" name="Google Shape;10866;p72"/>
            <p:cNvSpPr/>
            <p:nvPr/>
          </p:nvSpPr>
          <p:spPr>
            <a:xfrm>
              <a:off x="2179892" y="3844972"/>
              <a:ext cx="15751" cy="282381"/>
            </a:xfrm>
            <a:custGeom>
              <a:rect b="b" l="l" r="r" t="t"/>
              <a:pathLst>
                <a:path extrusionOk="0" h="18860" w="1052">
                  <a:moveTo>
                    <a:pt x="0" y="0"/>
                  </a:moveTo>
                  <a:lnTo>
                    <a:pt x="0" y="18859"/>
                  </a:lnTo>
                  <a:lnTo>
                    <a:pt x="1052" y="18859"/>
                  </a:lnTo>
                  <a:lnTo>
                    <a:pt x="1052"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7" name="Google Shape;10867;p72"/>
            <p:cNvSpPr/>
            <p:nvPr/>
          </p:nvSpPr>
          <p:spPr>
            <a:xfrm>
              <a:off x="2250083" y="3844972"/>
              <a:ext cx="70535" cy="282381"/>
            </a:xfrm>
            <a:custGeom>
              <a:rect b="b" l="l" r="r" t="t"/>
              <a:pathLst>
                <a:path extrusionOk="0" h="18860" w="4711">
                  <a:moveTo>
                    <a:pt x="1" y="0"/>
                  </a:moveTo>
                  <a:lnTo>
                    <a:pt x="1" y="11732"/>
                  </a:ln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8" name="Google Shape;10868;p72"/>
            <p:cNvSpPr/>
            <p:nvPr/>
          </p:nvSpPr>
          <p:spPr>
            <a:xfrm>
              <a:off x="2250083"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9" name="Google Shape;10869;p72"/>
            <p:cNvSpPr/>
            <p:nvPr/>
          </p:nvSpPr>
          <p:spPr>
            <a:xfrm>
              <a:off x="2320604" y="3844972"/>
              <a:ext cx="70206" cy="282381"/>
            </a:xfrm>
            <a:custGeom>
              <a:rect b="b" l="l" r="r" t="t"/>
              <a:pathLst>
                <a:path extrusionOk="0" h="18860" w="4689">
                  <a:moveTo>
                    <a:pt x="0" y="0"/>
                  </a:moveTo>
                  <a:lnTo>
                    <a:pt x="0" y="18859"/>
                  </a:lnTo>
                  <a:lnTo>
                    <a:pt x="4689" y="18859"/>
                  </a:lnTo>
                  <a:lnTo>
                    <a:pt x="4689" y="11732"/>
                  </a:lnTo>
                  <a:lnTo>
                    <a:pt x="4689"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0" name="Google Shape;10870;p72"/>
            <p:cNvSpPr/>
            <p:nvPr/>
          </p:nvSpPr>
          <p:spPr>
            <a:xfrm>
              <a:off x="2390795" y="3844972"/>
              <a:ext cx="70535" cy="282381"/>
            </a:xfrm>
            <a:custGeom>
              <a:rect b="b" l="l" r="r" t="t"/>
              <a:pathLst>
                <a:path extrusionOk="0" h="18860" w="4711">
                  <a:moveTo>
                    <a:pt x="1" y="0"/>
                  </a:moveTo>
                  <a:lnTo>
                    <a:pt x="1" y="18859"/>
                  </a:lnTo>
                  <a:lnTo>
                    <a:pt x="4710" y="18859"/>
                  </a:lnTo>
                  <a:lnTo>
                    <a:pt x="4710"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1" name="Google Shape;10871;p72"/>
            <p:cNvSpPr/>
            <p:nvPr/>
          </p:nvSpPr>
          <p:spPr>
            <a:xfrm>
              <a:off x="2461315" y="3844972"/>
              <a:ext cx="70206" cy="282381"/>
            </a:xfrm>
            <a:custGeom>
              <a:rect b="b" l="l" r="r" t="t"/>
              <a:pathLst>
                <a:path extrusionOk="0" h="18860" w="4689">
                  <a:moveTo>
                    <a:pt x="0" y="0"/>
                  </a:moveTo>
                  <a:lnTo>
                    <a:pt x="0" y="11732"/>
                  </a:lnTo>
                  <a:lnTo>
                    <a:pt x="0" y="18859"/>
                  </a:lnTo>
                  <a:lnTo>
                    <a:pt x="4688" y="18859"/>
                  </a:lnTo>
                  <a:lnTo>
                    <a:pt x="4688" y="0"/>
                  </a:ln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2" name="Google Shape;10872;p72"/>
            <p:cNvSpPr/>
            <p:nvPr/>
          </p:nvSpPr>
          <p:spPr>
            <a:xfrm>
              <a:off x="2320604"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3" name="Google Shape;10873;p72"/>
            <p:cNvSpPr/>
            <p:nvPr/>
          </p:nvSpPr>
          <p:spPr>
            <a:xfrm>
              <a:off x="2390795" y="3844972"/>
              <a:ext cx="16065" cy="282381"/>
            </a:xfrm>
            <a:custGeom>
              <a:rect b="b" l="l" r="r" t="t"/>
              <a:pathLst>
                <a:path extrusionOk="0" h="18860" w="1073">
                  <a:moveTo>
                    <a:pt x="1" y="0"/>
                  </a:moveTo>
                  <a:lnTo>
                    <a:pt x="1" y="18859"/>
                  </a:lnTo>
                  <a:lnTo>
                    <a:pt x="1073" y="18859"/>
                  </a:lnTo>
                  <a:lnTo>
                    <a:pt x="107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4" name="Google Shape;10874;p72"/>
            <p:cNvSpPr/>
            <p:nvPr/>
          </p:nvSpPr>
          <p:spPr>
            <a:xfrm>
              <a:off x="2461315" y="3844972"/>
              <a:ext cx="15751" cy="282381"/>
            </a:xfrm>
            <a:custGeom>
              <a:rect b="b" l="l" r="r" t="t"/>
              <a:pathLst>
                <a:path extrusionOk="0" h="18860" w="1052">
                  <a:moveTo>
                    <a:pt x="0" y="0"/>
                  </a:moveTo>
                  <a:lnTo>
                    <a:pt x="0" y="18859"/>
                  </a:lnTo>
                  <a:lnTo>
                    <a:pt x="1051" y="18859"/>
                  </a:lnTo>
                  <a:lnTo>
                    <a:pt x="1051"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5" name="Google Shape;10875;p72"/>
            <p:cNvSpPr/>
            <p:nvPr/>
          </p:nvSpPr>
          <p:spPr>
            <a:xfrm>
              <a:off x="2229631"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6" name="Google Shape;10876;p72"/>
            <p:cNvSpPr/>
            <p:nvPr/>
          </p:nvSpPr>
          <p:spPr>
            <a:xfrm>
              <a:off x="2229631"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7" name="Google Shape;10877;p72"/>
            <p:cNvSpPr/>
            <p:nvPr/>
          </p:nvSpPr>
          <p:spPr>
            <a:xfrm>
              <a:off x="2370342" y="3844972"/>
              <a:ext cx="41249" cy="175672"/>
            </a:xfrm>
            <a:custGeom>
              <a:rect b="b" l="l" r="r" t="t"/>
              <a:pathLst>
                <a:path extrusionOk="0" h="11733" w="2755">
                  <a:moveTo>
                    <a:pt x="0" y="0"/>
                  </a:moveTo>
                  <a:lnTo>
                    <a:pt x="0" y="11732"/>
                  </a:lnTo>
                  <a:lnTo>
                    <a:pt x="2754" y="11732"/>
                  </a:lnTo>
                  <a:lnTo>
                    <a:pt x="2754"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8" name="Google Shape;10878;p72"/>
            <p:cNvSpPr/>
            <p:nvPr/>
          </p:nvSpPr>
          <p:spPr>
            <a:xfrm>
              <a:off x="2370342" y="3844972"/>
              <a:ext cx="13550" cy="175672"/>
            </a:xfrm>
            <a:custGeom>
              <a:rect b="b" l="l" r="r" t="t"/>
              <a:pathLst>
                <a:path extrusionOk="0" h="11733" w="905">
                  <a:moveTo>
                    <a:pt x="0" y="0"/>
                  </a:moveTo>
                  <a:lnTo>
                    <a:pt x="0" y="11732"/>
                  </a:lnTo>
                  <a:lnTo>
                    <a:pt x="904" y="11732"/>
                  </a:lnTo>
                  <a:lnTo>
                    <a:pt x="904"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9" name="Google Shape;10879;p72"/>
            <p:cNvSpPr/>
            <p:nvPr/>
          </p:nvSpPr>
          <p:spPr>
            <a:xfrm>
              <a:off x="2440533" y="3844972"/>
              <a:ext cx="41249" cy="175672"/>
            </a:xfrm>
            <a:custGeom>
              <a:rect b="b" l="l" r="r" t="t"/>
              <a:pathLst>
                <a:path extrusionOk="0" h="11733" w="2755">
                  <a:moveTo>
                    <a:pt x="0" y="0"/>
                  </a:moveTo>
                  <a:lnTo>
                    <a:pt x="0" y="11732"/>
                  </a:lnTo>
                  <a:lnTo>
                    <a:pt x="2755" y="11732"/>
                  </a:lnTo>
                  <a:lnTo>
                    <a:pt x="275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0" name="Google Shape;10880;p72"/>
            <p:cNvSpPr/>
            <p:nvPr/>
          </p:nvSpPr>
          <p:spPr>
            <a:xfrm>
              <a:off x="2440533" y="3844972"/>
              <a:ext cx="13550" cy="175672"/>
            </a:xfrm>
            <a:custGeom>
              <a:rect b="b" l="l" r="r" t="t"/>
              <a:pathLst>
                <a:path extrusionOk="0" h="11733" w="905">
                  <a:moveTo>
                    <a:pt x="0" y="0"/>
                  </a:moveTo>
                  <a:lnTo>
                    <a:pt x="0" y="11732"/>
                  </a:lnTo>
                  <a:lnTo>
                    <a:pt x="905" y="11732"/>
                  </a:lnTo>
                  <a:lnTo>
                    <a:pt x="905"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1" name="Google Shape;10881;p72"/>
            <p:cNvSpPr/>
            <p:nvPr/>
          </p:nvSpPr>
          <p:spPr>
            <a:xfrm>
              <a:off x="2244738"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2" name="Google Shape;10882;p72"/>
            <p:cNvSpPr/>
            <p:nvPr/>
          </p:nvSpPr>
          <p:spPr>
            <a:xfrm>
              <a:off x="2315244" y="3844972"/>
              <a:ext cx="10720" cy="282381"/>
            </a:xfrm>
            <a:custGeom>
              <a:rect b="b" l="l" r="r" t="t"/>
              <a:pathLst>
                <a:path extrusionOk="0" h="18860" w="716">
                  <a:moveTo>
                    <a:pt x="1" y="0"/>
                  </a:moveTo>
                  <a:lnTo>
                    <a:pt x="1" y="18859"/>
                  </a:lnTo>
                  <a:lnTo>
                    <a:pt x="716" y="18859"/>
                  </a:lnTo>
                  <a:lnTo>
                    <a:pt x="716"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3" name="Google Shape;10883;p72"/>
            <p:cNvSpPr/>
            <p:nvPr/>
          </p:nvSpPr>
          <p:spPr>
            <a:xfrm>
              <a:off x="2385450" y="3985684"/>
              <a:ext cx="10720" cy="141670"/>
            </a:xfrm>
            <a:custGeom>
              <a:rect b="b" l="l" r="r" t="t"/>
              <a:pathLst>
                <a:path extrusionOk="0" h="9462" w="716">
                  <a:moveTo>
                    <a:pt x="0" y="0"/>
                  </a:moveTo>
                  <a:lnTo>
                    <a:pt x="0"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4" name="Google Shape;10884;p72"/>
            <p:cNvSpPr/>
            <p:nvPr/>
          </p:nvSpPr>
          <p:spPr>
            <a:xfrm>
              <a:off x="2455955" y="3985684"/>
              <a:ext cx="10720" cy="141670"/>
            </a:xfrm>
            <a:custGeom>
              <a:rect b="b" l="l" r="r" t="t"/>
              <a:pathLst>
                <a:path extrusionOk="0" h="9462" w="716">
                  <a:moveTo>
                    <a:pt x="1" y="0"/>
                  </a:moveTo>
                  <a:lnTo>
                    <a:pt x="1" y="9461"/>
                  </a:lnTo>
                  <a:lnTo>
                    <a:pt x="715" y="9461"/>
                  </a:lnTo>
                  <a:lnTo>
                    <a:pt x="715" y="0"/>
                  </a:ln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85" name="Google Shape;10885;p72"/>
          <p:cNvGrpSpPr/>
          <p:nvPr/>
        </p:nvGrpSpPr>
        <p:grpSpPr>
          <a:xfrm>
            <a:off x="3131170" y="3816884"/>
            <a:ext cx="220051" cy="338169"/>
            <a:chOff x="3131170" y="3816884"/>
            <a:chExt cx="220051" cy="338169"/>
          </a:xfrm>
        </p:grpSpPr>
        <p:sp>
          <p:nvSpPr>
            <p:cNvPr id="10886" name="Google Shape;10886;p72"/>
            <p:cNvSpPr/>
            <p:nvPr/>
          </p:nvSpPr>
          <p:spPr>
            <a:xfrm>
              <a:off x="3131170" y="3816884"/>
              <a:ext cx="220051" cy="258530"/>
            </a:xfrm>
            <a:custGeom>
              <a:rect b="b" l="l" r="r" t="t"/>
              <a:pathLst>
                <a:path extrusionOk="0" h="17267" w="14697">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7" name="Google Shape;10887;p72"/>
            <p:cNvSpPr/>
            <p:nvPr/>
          </p:nvSpPr>
          <p:spPr>
            <a:xfrm>
              <a:off x="3131170" y="3816884"/>
              <a:ext cx="118373" cy="258530"/>
            </a:xfrm>
            <a:custGeom>
              <a:rect b="b" l="l" r="r" t="t"/>
              <a:pathLst>
                <a:path extrusionOk="0" h="17267" w="7906">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8" name="Google Shape;10888;p72"/>
            <p:cNvSpPr/>
            <p:nvPr/>
          </p:nvSpPr>
          <p:spPr>
            <a:xfrm>
              <a:off x="3235049" y="3816884"/>
              <a:ext cx="12292" cy="179041"/>
            </a:xfrm>
            <a:custGeom>
              <a:rect b="b" l="l" r="r" t="t"/>
              <a:pathLst>
                <a:path extrusionOk="0" h="11958" w="821">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9" name="Google Shape;10889;p72"/>
            <p:cNvSpPr/>
            <p:nvPr/>
          </p:nvSpPr>
          <p:spPr>
            <a:xfrm>
              <a:off x="3212396" y="3974350"/>
              <a:ext cx="57929" cy="30858"/>
            </a:xfrm>
            <a:custGeom>
              <a:rect b="b" l="l" r="r" t="t"/>
              <a:pathLst>
                <a:path extrusionOk="0" h="2061" w="3869">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0" name="Google Shape;10890;p72"/>
            <p:cNvSpPr/>
            <p:nvPr/>
          </p:nvSpPr>
          <p:spPr>
            <a:xfrm>
              <a:off x="3213339" y="3981597"/>
              <a:ext cx="56042" cy="23612"/>
            </a:xfrm>
            <a:custGeom>
              <a:rect b="b" l="l" r="r" t="t"/>
              <a:pathLst>
                <a:path extrusionOk="0" h="1577" w="3743">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1" name="Google Shape;10891;p72"/>
            <p:cNvSpPr/>
            <p:nvPr/>
          </p:nvSpPr>
          <p:spPr>
            <a:xfrm>
              <a:off x="3199804" y="4118834"/>
              <a:ext cx="83112" cy="36218"/>
            </a:xfrm>
            <a:custGeom>
              <a:rect b="b" l="l" r="r" t="t"/>
              <a:pathLst>
                <a:path extrusionOk="0" h="2419" w="5551">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2" name="Google Shape;10892;p72"/>
            <p:cNvSpPr/>
            <p:nvPr/>
          </p:nvSpPr>
          <p:spPr>
            <a:xfrm>
              <a:off x="3199804" y="4118834"/>
              <a:ext cx="25199" cy="36218"/>
            </a:xfrm>
            <a:custGeom>
              <a:rect b="b" l="l" r="r" t="t"/>
              <a:pathLst>
                <a:path extrusionOk="0" h="2419" w="1683">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3" name="Google Shape;10893;p72"/>
            <p:cNvSpPr/>
            <p:nvPr/>
          </p:nvSpPr>
          <p:spPr>
            <a:xfrm>
              <a:off x="3176192" y="4074770"/>
              <a:ext cx="130021" cy="44708"/>
            </a:xfrm>
            <a:custGeom>
              <a:rect b="b" l="l" r="r" t="t"/>
              <a:pathLst>
                <a:path extrusionOk="0" h="2986" w="8684">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4" name="Google Shape;10894;p72"/>
            <p:cNvSpPr/>
            <p:nvPr/>
          </p:nvSpPr>
          <p:spPr>
            <a:xfrm>
              <a:off x="3176192" y="4093336"/>
              <a:ext cx="130021" cy="26142"/>
            </a:xfrm>
            <a:custGeom>
              <a:rect b="b" l="l" r="r" t="t"/>
              <a:pathLst>
                <a:path extrusionOk="0" h="1746" w="8684">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895" name="Google Shape;10895;p72"/>
          <p:cNvGrpSpPr/>
          <p:nvPr/>
        </p:nvGrpSpPr>
        <p:grpSpPr>
          <a:xfrm>
            <a:off x="903502" y="3359564"/>
            <a:ext cx="247990" cy="333393"/>
            <a:chOff x="903502" y="3359564"/>
            <a:chExt cx="247990" cy="333393"/>
          </a:xfrm>
        </p:grpSpPr>
        <p:sp>
          <p:nvSpPr>
            <p:cNvPr id="10896" name="Google Shape;10896;p72"/>
            <p:cNvSpPr/>
            <p:nvPr/>
          </p:nvSpPr>
          <p:spPr>
            <a:xfrm>
              <a:off x="903502" y="3364610"/>
              <a:ext cx="247930" cy="328347"/>
            </a:xfrm>
            <a:custGeom>
              <a:rect b="b" l="l" r="r" t="t"/>
              <a:pathLst>
                <a:path extrusionOk="0" h="21930" w="16559">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7" name="Google Shape;10897;p72"/>
            <p:cNvSpPr/>
            <p:nvPr/>
          </p:nvSpPr>
          <p:spPr>
            <a:xfrm>
              <a:off x="1032175" y="3364610"/>
              <a:ext cx="119316" cy="328347"/>
            </a:xfrm>
            <a:custGeom>
              <a:rect b="b" l="l" r="r" t="t"/>
              <a:pathLst>
                <a:path extrusionOk="0" h="21930" w="7969">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8" name="Google Shape;10898;p72"/>
            <p:cNvSpPr/>
            <p:nvPr/>
          </p:nvSpPr>
          <p:spPr>
            <a:xfrm>
              <a:off x="953480" y="3587460"/>
              <a:ext cx="147958" cy="77782"/>
            </a:xfrm>
            <a:custGeom>
              <a:rect b="b" l="l" r="r" t="t"/>
              <a:pathLst>
                <a:path extrusionOk="0" h="5195" w="9882">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9" name="Google Shape;10899;p72"/>
            <p:cNvSpPr/>
            <p:nvPr/>
          </p:nvSpPr>
          <p:spPr>
            <a:xfrm>
              <a:off x="1013295" y="3587490"/>
              <a:ext cx="88473" cy="77752"/>
            </a:xfrm>
            <a:custGeom>
              <a:rect b="b" l="l" r="r" t="t"/>
              <a:pathLst>
                <a:path extrusionOk="0" h="5193" w="5909">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0" name="Google Shape;10900;p72"/>
            <p:cNvSpPr/>
            <p:nvPr/>
          </p:nvSpPr>
          <p:spPr>
            <a:xfrm>
              <a:off x="1048226" y="3630282"/>
              <a:ext cx="19854" cy="17323"/>
            </a:xfrm>
            <a:custGeom>
              <a:rect b="b" l="l" r="r" t="t"/>
              <a:pathLst>
                <a:path extrusionOk="0" h="1157" w="1326">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1" name="Google Shape;10901;p72"/>
            <p:cNvSpPr/>
            <p:nvPr/>
          </p:nvSpPr>
          <p:spPr>
            <a:xfrm>
              <a:off x="1056101" y="3630282"/>
              <a:ext cx="12682" cy="17173"/>
            </a:xfrm>
            <a:custGeom>
              <a:rect b="b" l="l" r="r" t="t"/>
              <a:pathLst>
                <a:path extrusionOk="0" h="1147" w="847">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2" name="Google Shape;10902;p72"/>
            <p:cNvSpPr/>
            <p:nvPr/>
          </p:nvSpPr>
          <p:spPr>
            <a:xfrm>
              <a:off x="981493" y="3635013"/>
              <a:ext cx="19854" cy="16994"/>
            </a:xfrm>
            <a:custGeom>
              <a:rect b="b" l="l" r="r" t="t"/>
              <a:pathLst>
                <a:path extrusionOk="0" h="1135" w="1326">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3" name="Google Shape;10903;p72"/>
            <p:cNvSpPr/>
            <p:nvPr/>
          </p:nvSpPr>
          <p:spPr>
            <a:xfrm>
              <a:off x="989369" y="3635013"/>
              <a:ext cx="12682" cy="16844"/>
            </a:xfrm>
            <a:custGeom>
              <a:rect b="b" l="l" r="r" t="t"/>
              <a:pathLst>
                <a:path extrusionOk="0" h="1125" w="847">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4" name="Google Shape;10904;p72"/>
            <p:cNvSpPr/>
            <p:nvPr/>
          </p:nvSpPr>
          <p:spPr>
            <a:xfrm>
              <a:off x="1008249" y="3606041"/>
              <a:ext cx="24255" cy="20602"/>
            </a:xfrm>
            <a:custGeom>
              <a:rect b="b" l="l" r="r" t="t"/>
              <a:pathLst>
                <a:path extrusionOk="0" h="1376" w="162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5" name="Google Shape;10905;p72"/>
            <p:cNvSpPr/>
            <p:nvPr/>
          </p:nvSpPr>
          <p:spPr>
            <a:xfrm>
              <a:off x="1018011" y="3606041"/>
              <a:ext cx="14179" cy="20662"/>
            </a:xfrm>
            <a:custGeom>
              <a:rect b="b" l="l" r="r" t="t"/>
              <a:pathLst>
                <a:path extrusionOk="0" h="1380" w="947">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6" name="Google Shape;10906;p72"/>
            <p:cNvSpPr/>
            <p:nvPr/>
          </p:nvSpPr>
          <p:spPr>
            <a:xfrm>
              <a:off x="995657" y="3550329"/>
              <a:ext cx="24255" cy="20602"/>
            </a:xfrm>
            <a:custGeom>
              <a:rect b="b" l="l" r="r" t="t"/>
              <a:pathLst>
                <a:path extrusionOk="0" h="1376" w="162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7" name="Google Shape;10907;p72"/>
            <p:cNvSpPr/>
            <p:nvPr/>
          </p:nvSpPr>
          <p:spPr>
            <a:xfrm>
              <a:off x="1004790" y="3550329"/>
              <a:ext cx="15751" cy="20363"/>
            </a:xfrm>
            <a:custGeom>
              <a:rect b="b" l="l" r="r" t="t"/>
              <a:pathLst>
                <a:path extrusionOk="0" h="1360" w="1052">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8" name="Google Shape;10908;p72"/>
            <p:cNvSpPr/>
            <p:nvPr/>
          </p:nvSpPr>
          <p:spPr>
            <a:xfrm>
              <a:off x="1026830" y="3523558"/>
              <a:ext cx="23941" cy="20437"/>
            </a:xfrm>
            <a:custGeom>
              <a:rect b="b" l="l" r="r" t="t"/>
              <a:pathLst>
                <a:path extrusionOk="0" h="1365" w="1599">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9" name="Google Shape;10909;p72"/>
            <p:cNvSpPr/>
            <p:nvPr/>
          </p:nvSpPr>
          <p:spPr>
            <a:xfrm>
              <a:off x="1035948" y="3523258"/>
              <a:ext cx="15766" cy="20677"/>
            </a:xfrm>
            <a:custGeom>
              <a:rect b="b" l="l" r="r" t="t"/>
              <a:pathLst>
                <a:path extrusionOk="0" h="1381" w="1053">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0" name="Google Shape;10910;p72"/>
            <p:cNvSpPr/>
            <p:nvPr/>
          </p:nvSpPr>
          <p:spPr>
            <a:xfrm>
              <a:off x="1012666" y="3484854"/>
              <a:ext cx="19839" cy="17144"/>
            </a:xfrm>
            <a:custGeom>
              <a:rect b="b" l="l" r="r" t="t"/>
              <a:pathLst>
                <a:path extrusionOk="0" h="1145" w="1325">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1" name="Google Shape;10911;p72"/>
            <p:cNvSpPr/>
            <p:nvPr/>
          </p:nvSpPr>
          <p:spPr>
            <a:xfrm>
              <a:off x="1020527" y="3484854"/>
              <a:ext cx="12622" cy="16934"/>
            </a:xfrm>
            <a:custGeom>
              <a:rect b="b" l="l" r="r" t="t"/>
              <a:pathLst>
                <a:path extrusionOk="0" h="1131" w="843">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2" name="Google Shape;10912;p72"/>
            <p:cNvSpPr/>
            <p:nvPr/>
          </p:nvSpPr>
          <p:spPr>
            <a:xfrm>
              <a:off x="918534" y="3642559"/>
              <a:ext cx="24884" cy="10091"/>
            </a:xfrm>
            <a:custGeom>
              <a:rect b="b" l="l" r="r" t="t"/>
              <a:pathLst>
                <a:path extrusionOk="0" h="674" w="1662">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3" name="Google Shape;10913;p72"/>
            <p:cNvSpPr/>
            <p:nvPr/>
          </p:nvSpPr>
          <p:spPr>
            <a:xfrm>
              <a:off x="933342" y="3615175"/>
              <a:ext cx="24555" cy="10091"/>
            </a:xfrm>
            <a:custGeom>
              <a:rect b="b" l="l" r="r" t="t"/>
              <a:pathLst>
                <a:path extrusionOk="0" h="674" w="164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4" name="Google Shape;10914;p72"/>
            <p:cNvSpPr/>
            <p:nvPr/>
          </p:nvSpPr>
          <p:spPr>
            <a:xfrm>
              <a:off x="947820" y="3587790"/>
              <a:ext cx="24884" cy="10091"/>
            </a:xfrm>
            <a:custGeom>
              <a:rect b="b" l="l" r="r" t="t"/>
              <a:pathLst>
                <a:path extrusionOk="0" h="674" w="1662">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5" name="Google Shape;10915;p72"/>
            <p:cNvSpPr/>
            <p:nvPr/>
          </p:nvSpPr>
          <p:spPr>
            <a:xfrm>
              <a:off x="962299" y="3560405"/>
              <a:ext cx="24884" cy="10406"/>
            </a:xfrm>
            <a:custGeom>
              <a:rect b="b" l="l" r="r" t="t"/>
              <a:pathLst>
                <a:path extrusionOk="0" h="695" w="1662">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6" name="Google Shape;10916;p72"/>
            <p:cNvSpPr/>
            <p:nvPr/>
          </p:nvSpPr>
          <p:spPr>
            <a:xfrm>
              <a:off x="984637" y="3359564"/>
              <a:ext cx="85957" cy="26456"/>
            </a:xfrm>
            <a:custGeom>
              <a:rect b="b" l="l" r="r" t="t"/>
              <a:pathLst>
                <a:path extrusionOk="0" h="1767" w="5741">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7" name="Google Shape;10917;p72"/>
            <p:cNvSpPr/>
            <p:nvPr/>
          </p:nvSpPr>
          <p:spPr>
            <a:xfrm>
              <a:off x="1037535" y="3359564"/>
              <a:ext cx="33059" cy="26456"/>
            </a:xfrm>
            <a:custGeom>
              <a:rect b="b" l="l" r="r" t="t"/>
              <a:pathLst>
                <a:path extrusionOk="0" h="1767" w="2208">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18" name="Google Shape;10918;p72"/>
          <p:cNvGrpSpPr/>
          <p:nvPr/>
        </p:nvGrpSpPr>
        <p:grpSpPr>
          <a:xfrm>
            <a:off x="2616191" y="2890461"/>
            <a:ext cx="365793" cy="361152"/>
            <a:chOff x="2616191" y="2890461"/>
            <a:chExt cx="365793" cy="361152"/>
          </a:xfrm>
        </p:grpSpPr>
        <p:sp>
          <p:nvSpPr>
            <p:cNvPr id="10919" name="Google Shape;10919;p72"/>
            <p:cNvSpPr/>
            <p:nvPr/>
          </p:nvSpPr>
          <p:spPr>
            <a:xfrm>
              <a:off x="2616191" y="3225545"/>
              <a:ext cx="30604" cy="26067"/>
            </a:xfrm>
            <a:custGeom>
              <a:rect b="b" l="l" r="r" t="t"/>
              <a:pathLst>
                <a:path extrusionOk="0" h="1741" w="2044">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0" name="Google Shape;10920;p72"/>
            <p:cNvSpPr/>
            <p:nvPr/>
          </p:nvSpPr>
          <p:spPr>
            <a:xfrm>
              <a:off x="2627196" y="3189506"/>
              <a:ext cx="53527" cy="51326"/>
            </a:xfrm>
            <a:custGeom>
              <a:rect b="b" l="l" r="r" t="t"/>
              <a:pathLst>
                <a:path extrusionOk="0" h="3428" w="3575">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1" name="Google Shape;10921;p72"/>
            <p:cNvSpPr/>
            <p:nvPr/>
          </p:nvSpPr>
          <p:spPr>
            <a:xfrm>
              <a:off x="2631298" y="3201544"/>
              <a:ext cx="49424" cy="39288"/>
            </a:xfrm>
            <a:custGeom>
              <a:rect b="b" l="l" r="r" t="t"/>
              <a:pathLst>
                <a:path extrusionOk="0" h="2624" w="3301">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2" name="Google Shape;10922;p7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3" name="Google Shape;10923;p72"/>
            <p:cNvSpPr/>
            <p:nvPr/>
          </p:nvSpPr>
          <p:spPr>
            <a:xfrm>
              <a:off x="2643576" y="2890461"/>
              <a:ext cx="338094" cy="334007"/>
            </a:xfrm>
            <a:custGeom>
              <a:rect b="b" l="l" r="r" t="t"/>
              <a:pathLst>
                <a:path extrusionOk="0" h="22308" w="22581">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4" name="Google Shape;10924;p72"/>
            <p:cNvSpPr/>
            <p:nvPr/>
          </p:nvSpPr>
          <p:spPr>
            <a:xfrm>
              <a:off x="2663085" y="2897153"/>
              <a:ext cx="318899" cy="327314"/>
            </a:xfrm>
            <a:custGeom>
              <a:rect b="b" l="l" r="r" t="t"/>
              <a:pathLst>
                <a:path extrusionOk="0" h="21861" w="21299">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5" name="Google Shape;10925;p72"/>
            <p:cNvSpPr/>
            <p:nvPr/>
          </p:nvSpPr>
          <p:spPr>
            <a:xfrm>
              <a:off x="2643576" y="3148033"/>
              <a:ext cx="78082" cy="76435"/>
            </a:xfrm>
            <a:custGeom>
              <a:rect b="b" l="l" r="r" t="t"/>
              <a:pathLst>
                <a:path extrusionOk="0" h="5105" w="5215">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6" name="Google Shape;10926;p72"/>
            <p:cNvSpPr/>
            <p:nvPr/>
          </p:nvSpPr>
          <p:spPr>
            <a:xfrm>
              <a:off x="2815759" y="2931141"/>
              <a:ext cx="122774" cy="122789"/>
            </a:xfrm>
            <a:custGeom>
              <a:rect b="b" l="l" r="r" t="t"/>
              <a:pathLst>
                <a:path extrusionOk="0" h="8201" w="8200">
                  <a:moveTo>
                    <a:pt x="4962" y="1"/>
                  </a:moveTo>
                  <a:lnTo>
                    <a:pt x="0" y="4962"/>
                  </a:lnTo>
                  <a:lnTo>
                    <a:pt x="3238" y="8200"/>
                  </a:lnTo>
                  <a:lnTo>
                    <a:pt x="8200" y="3238"/>
                  </a:lnTo>
                  <a:lnTo>
                    <a:pt x="4962"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7" name="Google Shape;10927;p72"/>
            <p:cNvSpPr/>
            <p:nvPr/>
          </p:nvSpPr>
          <p:spPr>
            <a:xfrm>
              <a:off x="2663085" y="3185179"/>
              <a:ext cx="58572" cy="39288"/>
            </a:xfrm>
            <a:custGeom>
              <a:rect b="b" l="l" r="r" t="t"/>
              <a:pathLst>
                <a:path extrusionOk="0" h="2624" w="3912">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8" name="Google Shape;10928;p72"/>
            <p:cNvSpPr/>
            <p:nvPr/>
          </p:nvSpPr>
          <p:spPr>
            <a:xfrm>
              <a:off x="2852906" y="2968288"/>
              <a:ext cx="85628" cy="85643"/>
            </a:xfrm>
            <a:custGeom>
              <a:rect b="b" l="l" r="r" t="t"/>
              <a:pathLst>
                <a:path extrusionOk="0" h="5720" w="5719">
                  <a:moveTo>
                    <a:pt x="4962" y="1"/>
                  </a:moveTo>
                  <a:lnTo>
                    <a:pt x="0" y="4962"/>
                  </a:lnTo>
                  <a:lnTo>
                    <a:pt x="757" y="5719"/>
                  </a:lnTo>
                  <a:lnTo>
                    <a:pt x="5719" y="757"/>
                  </a:lnTo>
                  <a:lnTo>
                    <a:pt x="4962"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9" name="Google Shape;10929;p72"/>
            <p:cNvSpPr/>
            <p:nvPr/>
          </p:nvSpPr>
          <p:spPr>
            <a:xfrm>
              <a:off x="2874302" y="2921783"/>
              <a:ext cx="82813" cy="146311"/>
            </a:xfrm>
            <a:custGeom>
              <a:rect b="b" l="l" r="r" t="t"/>
              <a:pathLst>
                <a:path extrusionOk="0" h="9772" w="5531">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0" name="Google Shape;10930;p72"/>
          <p:cNvGrpSpPr/>
          <p:nvPr/>
        </p:nvGrpSpPr>
        <p:grpSpPr>
          <a:xfrm>
            <a:off x="3049959" y="1945861"/>
            <a:ext cx="402940" cy="388536"/>
            <a:chOff x="3049959" y="1945861"/>
            <a:chExt cx="402940" cy="388536"/>
          </a:xfrm>
        </p:grpSpPr>
        <p:sp>
          <p:nvSpPr>
            <p:cNvPr id="10931" name="Google Shape;10931;p72"/>
            <p:cNvSpPr/>
            <p:nvPr/>
          </p:nvSpPr>
          <p:spPr>
            <a:xfrm>
              <a:off x="3049959" y="1993398"/>
              <a:ext cx="355402" cy="340999"/>
            </a:xfrm>
            <a:custGeom>
              <a:rect b="b" l="l" r="r" t="t"/>
              <a:pathLst>
                <a:path extrusionOk="0" h="22775" w="23737">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2" name="Google Shape;10932;p72"/>
            <p:cNvSpPr/>
            <p:nvPr/>
          </p:nvSpPr>
          <p:spPr>
            <a:xfrm>
              <a:off x="3093080" y="2196350"/>
              <a:ext cx="12607" cy="11184"/>
            </a:xfrm>
            <a:custGeom>
              <a:rect b="b" l="l" r="r" t="t"/>
              <a:pathLst>
                <a:path extrusionOk="0" h="747" w="842">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3" name="Google Shape;10933;p72"/>
            <p:cNvSpPr/>
            <p:nvPr/>
          </p:nvSpPr>
          <p:spPr>
            <a:xfrm>
              <a:off x="3093080" y="2164564"/>
              <a:ext cx="12607" cy="11184"/>
            </a:xfrm>
            <a:custGeom>
              <a:rect b="b" l="l" r="r" t="t"/>
              <a:pathLst>
                <a:path extrusionOk="0" h="747" w="842">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4" name="Google Shape;10934;p72"/>
            <p:cNvSpPr/>
            <p:nvPr/>
          </p:nvSpPr>
          <p:spPr>
            <a:xfrm>
              <a:off x="3336413" y="2211458"/>
              <a:ext cx="12292" cy="11514"/>
            </a:xfrm>
            <a:custGeom>
              <a:rect b="b" l="l" r="r" t="t"/>
              <a:pathLst>
                <a:path extrusionOk="0" h="769" w="821">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5" name="Google Shape;10935;p72"/>
            <p:cNvSpPr/>
            <p:nvPr/>
          </p:nvSpPr>
          <p:spPr>
            <a:xfrm>
              <a:off x="3196330" y="1945861"/>
              <a:ext cx="116172" cy="116486"/>
            </a:xfrm>
            <a:custGeom>
              <a:rect b="b" l="l" r="r" t="t"/>
              <a:pathLst>
                <a:path extrusionOk="0" h="7780" w="7759">
                  <a:moveTo>
                    <a:pt x="3176" y="0"/>
                  </a:moveTo>
                  <a:lnTo>
                    <a:pt x="1" y="3175"/>
                  </a:lnTo>
                  <a:lnTo>
                    <a:pt x="4584" y="7779"/>
                  </a:lnTo>
                  <a:lnTo>
                    <a:pt x="7759" y="4584"/>
                  </a:lnTo>
                  <a:lnTo>
                    <a:pt x="3176"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6" name="Google Shape;10936;p72"/>
            <p:cNvSpPr/>
            <p:nvPr/>
          </p:nvSpPr>
          <p:spPr>
            <a:xfrm>
              <a:off x="3336413" y="2085943"/>
              <a:ext cx="116486" cy="116486"/>
            </a:xfrm>
            <a:custGeom>
              <a:rect b="b" l="l" r="r" t="t"/>
              <a:pathLst>
                <a:path extrusionOk="0" h="7780" w="7780">
                  <a:moveTo>
                    <a:pt x="3175" y="0"/>
                  </a:moveTo>
                  <a:lnTo>
                    <a:pt x="1" y="3196"/>
                  </a:lnTo>
                  <a:lnTo>
                    <a:pt x="4605" y="7779"/>
                  </a:lnTo>
                  <a:lnTo>
                    <a:pt x="7780" y="4605"/>
                  </a:lnTo>
                  <a:lnTo>
                    <a:pt x="3175"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37" name="Google Shape;10937;p72"/>
          <p:cNvGrpSpPr/>
          <p:nvPr/>
        </p:nvGrpSpPr>
        <p:grpSpPr>
          <a:xfrm>
            <a:off x="2483025" y="4268679"/>
            <a:ext cx="202428" cy="349114"/>
            <a:chOff x="2483025" y="4268679"/>
            <a:chExt cx="202428" cy="349114"/>
          </a:xfrm>
        </p:grpSpPr>
        <p:sp>
          <p:nvSpPr>
            <p:cNvPr id="10938" name="Google Shape;10938;p72"/>
            <p:cNvSpPr/>
            <p:nvPr/>
          </p:nvSpPr>
          <p:spPr>
            <a:xfrm>
              <a:off x="2497818" y="4274339"/>
              <a:ext cx="172528" cy="337780"/>
            </a:xfrm>
            <a:custGeom>
              <a:rect b="b" l="l" r="r" t="t"/>
              <a:pathLst>
                <a:path extrusionOk="0" h="22560" w="11523">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9" name="Google Shape;10939;p72"/>
            <p:cNvSpPr/>
            <p:nvPr/>
          </p:nvSpPr>
          <p:spPr>
            <a:xfrm>
              <a:off x="2599811" y="4274339"/>
              <a:ext cx="76195" cy="337780"/>
            </a:xfrm>
            <a:custGeom>
              <a:rect b="b" l="l" r="r" t="t"/>
              <a:pathLst>
                <a:path extrusionOk="0" h="22560" w="5089">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0" name="Google Shape;10940;p72"/>
            <p:cNvSpPr/>
            <p:nvPr/>
          </p:nvSpPr>
          <p:spPr>
            <a:xfrm>
              <a:off x="2492159" y="4274339"/>
              <a:ext cx="76195" cy="337780"/>
            </a:xfrm>
            <a:custGeom>
              <a:rect b="b" l="l" r="r" t="t"/>
              <a:pathLst>
                <a:path extrusionOk="0" h="22560" w="5089">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1" name="Google Shape;10941;p72"/>
            <p:cNvSpPr/>
            <p:nvPr/>
          </p:nvSpPr>
          <p:spPr>
            <a:xfrm>
              <a:off x="2483025" y="4606444"/>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2" name="Google Shape;10942;p72"/>
            <p:cNvSpPr/>
            <p:nvPr/>
          </p:nvSpPr>
          <p:spPr>
            <a:xfrm>
              <a:off x="2483025" y="4268679"/>
              <a:ext cx="202428" cy="11349"/>
            </a:xfrm>
            <a:custGeom>
              <a:rect b="b" l="l" r="r" t="t"/>
              <a:pathLst>
                <a:path extrusionOk="0" h="758" w="1352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3" name="Google Shape;10943;p72"/>
            <p:cNvSpPr/>
            <p:nvPr/>
          </p:nvSpPr>
          <p:spPr>
            <a:xfrm>
              <a:off x="2520487" y="4378847"/>
              <a:ext cx="127506" cy="210933"/>
            </a:xfrm>
            <a:custGeom>
              <a:rect b="b" l="l" r="r" t="t"/>
              <a:pathLst>
                <a:path extrusionOk="0" h="14088" w="8516">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44" name="Google Shape;10944;p72"/>
          <p:cNvGrpSpPr/>
          <p:nvPr/>
        </p:nvGrpSpPr>
        <p:grpSpPr>
          <a:xfrm>
            <a:off x="862507" y="2885984"/>
            <a:ext cx="329590" cy="365000"/>
            <a:chOff x="862507" y="2885984"/>
            <a:chExt cx="329590" cy="365000"/>
          </a:xfrm>
        </p:grpSpPr>
        <p:sp>
          <p:nvSpPr>
            <p:cNvPr id="10945" name="Google Shape;10945;p72"/>
            <p:cNvSpPr/>
            <p:nvPr/>
          </p:nvSpPr>
          <p:spPr>
            <a:xfrm>
              <a:off x="862821" y="2975834"/>
              <a:ext cx="313854" cy="275150"/>
            </a:xfrm>
            <a:custGeom>
              <a:rect b="b" l="l" r="r" t="t"/>
              <a:pathLst>
                <a:path extrusionOk="0" h="18377" w="20962">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6" name="Google Shape;10946;p72"/>
            <p:cNvSpPr/>
            <p:nvPr/>
          </p:nvSpPr>
          <p:spPr>
            <a:xfrm>
              <a:off x="862507" y="2975819"/>
              <a:ext cx="250894" cy="275165"/>
            </a:xfrm>
            <a:custGeom>
              <a:rect b="b" l="l" r="r" t="t"/>
              <a:pathLst>
                <a:path extrusionOk="0" h="18378" w="16757">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7" name="Google Shape;10947;p72"/>
            <p:cNvSpPr/>
            <p:nvPr/>
          </p:nvSpPr>
          <p:spPr>
            <a:xfrm>
              <a:off x="1034691" y="2885984"/>
              <a:ext cx="157406" cy="87050"/>
            </a:xfrm>
            <a:custGeom>
              <a:rect b="b" l="l" r="r" t="t"/>
              <a:pathLst>
                <a:path extrusionOk="0" h="5814" w="10513">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8" name="Google Shape;10948;p72"/>
            <p:cNvSpPr/>
            <p:nvPr/>
          </p:nvSpPr>
          <p:spPr>
            <a:xfrm>
              <a:off x="1034691" y="2885984"/>
              <a:ext cx="157406" cy="58707"/>
            </a:xfrm>
            <a:custGeom>
              <a:rect b="b" l="l" r="r" t="t"/>
              <a:pathLst>
                <a:path extrusionOk="0" h="3921" w="10513">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9" name="Google Shape;10949;p72"/>
            <p:cNvSpPr/>
            <p:nvPr/>
          </p:nvSpPr>
          <p:spPr>
            <a:xfrm>
              <a:off x="1103639" y="3030843"/>
              <a:ext cx="44393" cy="63139"/>
            </a:xfrm>
            <a:custGeom>
              <a:rect b="b" l="l" r="r" t="t"/>
              <a:pathLst>
                <a:path extrusionOk="0" h="4217" w="2965">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0" name="Google Shape;10950;p72"/>
            <p:cNvSpPr/>
            <p:nvPr/>
          </p:nvSpPr>
          <p:spPr>
            <a:xfrm>
              <a:off x="986853" y="3004491"/>
              <a:ext cx="65804" cy="14808"/>
            </a:xfrm>
            <a:custGeom>
              <a:rect b="b" l="l" r="r" t="t"/>
              <a:pathLst>
                <a:path extrusionOk="0" h="989" w="4395">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1" name="Google Shape;10951;p72"/>
            <p:cNvSpPr/>
            <p:nvPr/>
          </p:nvSpPr>
          <p:spPr>
            <a:xfrm>
              <a:off x="991330" y="2933641"/>
              <a:ext cx="56356" cy="85972"/>
            </a:xfrm>
            <a:custGeom>
              <a:rect b="b" l="l" r="r" t="t"/>
              <a:pathLst>
                <a:path extrusionOk="0" h="5742" w="3764">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52" name="Google Shape;10952;p72"/>
          <p:cNvGrpSpPr/>
          <p:nvPr/>
        </p:nvGrpSpPr>
        <p:grpSpPr>
          <a:xfrm>
            <a:off x="3082075" y="2871805"/>
            <a:ext cx="318884" cy="379807"/>
            <a:chOff x="3082075" y="2871805"/>
            <a:chExt cx="318884" cy="379807"/>
          </a:xfrm>
        </p:grpSpPr>
        <p:sp>
          <p:nvSpPr>
            <p:cNvPr id="10953" name="Google Shape;10953;p72"/>
            <p:cNvSpPr/>
            <p:nvPr/>
          </p:nvSpPr>
          <p:spPr>
            <a:xfrm>
              <a:off x="3105357" y="2915584"/>
              <a:ext cx="248708" cy="281887"/>
            </a:xfrm>
            <a:custGeom>
              <a:rect b="b" l="l" r="r" t="t"/>
              <a:pathLst>
                <a:path extrusionOk="0" h="18827" w="16611">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4" name="Google Shape;10954;p72"/>
            <p:cNvSpPr/>
            <p:nvPr/>
          </p:nvSpPr>
          <p:spPr>
            <a:xfrm>
              <a:off x="3210180" y="2990956"/>
              <a:ext cx="62974" cy="68005"/>
            </a:xfrm>
            <a:custGeom>
              <a:rect b="b" l="l" r="r" t="t"/>
              <a:pathLst>
                <a:path extrusionOk="0" h="4542" w="4206">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5" name="Google Shape;10955;p72"/>
            <p:cNvSpPr/>
            <p:nvPr/>
          </p:nvSpPr>
          <p:spPr>
            <a:xfrm>
              <a:off x="3241667" y="3020542"/>
              <a:ext cx="31487" cy="163709"/>
            </a:xfrm>
            <a:custGeom>
              <a:rect b="b" l="l" r="r" t="t"/>
              <a:pathLst>
                <a:path extrusionOk="0" h="10934" w="2103">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6" name="Google Shape;10956;p72"/>
            <p:cNvSpPr/>
            <p:nvPr/>
          </p:nvSpPr>
          <p:spPr>
            <a:xfrm>
              <a:off x="3210180" y="3020542"/>
              <a:ext cx="31502" cy="163709"/>
            </a:xfrm>
            <a:custGeom>
              <a:rect b="b" l="l" r="r" t="t"/>
              <a:pathLst>
                <a:path extrusionOk="0" h="10934" w="2104">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7" name="Google Shape;10957;p72"/>
            <p:cNvSpPr/>
            <p:nvPr/>
          </p:nvSpPr>
          <p:spPr>
            <a:xfrm>
              <a:off x="3236307" y="3026845"/>
              <a:ext cx="10720" cy="157406"/>
            </a:xfrm>
            <a:custGeom>
              <a:rect b="b" l="l" r="r" t="t"/>
              <a:pathLst>
                <a:path extrusionOk="0" h="10513" w="716">
                  <a:moveTo>
                    <a:pt x="1" y="0"/>
                  </a:moveTo>
                  <a:lnTo>
                    <a:pt x="1" y="10512"/>
                  </a:lnTo>
                  <a:lnTo>
                    <a:pt x="716" y="10512"/>
                  </a:lnTo>
                  <a:lnTo>
                    <a:pt x="716"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8" name="Google Shape;10958;p72"/>
            <p:cNvSpPr/>
            <p:nvPr/>
          </p:nvSpPr>
          <p:spPr>
            <a:xfrm>
              <a:off x="3224673" y="2973318"/>
              <a:ext cx="33688" cy="30080"/>
            </a:xfrm>
            <a:custGeom>
              <a:rect b="b" l="l" r="r" t="t"/>
              <a:pathLst>
                <a:path extrusionOk="0" h="2009" w="225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9" name="Google Shape;10959;p72"/>
            <p:cNvSpPr/>
            <p:nvPr/>
          </p:nvSpPr>
          <p:spPr>
            <a:xfrm>
              <a:off x="3255651" y="2935558"/>
              <a:ext cx="81720" cy="99477"/>
            </a:xfrm>
            <a:custGeom>
              <a:rect b="b" l="l" r="r" t="t"/>
              <a:pathLst>
                <a:path extrusionOk="0" h="6644" w="5458">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0" name="Google Shape;10960;p72"/>
            <p:cNvSpPr/>
            <p:nvPr/>
          </p:nvSpPr>
          <p:spPr>
            <a:xfrm>
              <a:off x="3230752" y="2932399"/>
              <a:ext cx="25304" cy="13880"/>
            </a:xfrm>
            <a:custGeom>
              <a:rect b="b" l="l" r="r" t="t"/>
              <a:pathLst>
                <a:path extrusionOk="0" h="927" w="169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1" name="Google Shape;10961;p72"/>
            <p:cNvSpPr/>
            <p:nvPr/>
          </p:nvSpPr>
          <p:spPr>
            <a:xfrm>
              <a:off x="3374817" y="3024629"/>
              <a:ext cx="26142" cy="10091"/>
            </a:xfrm>
            <a:custGeom>
              <a:rect b="b" l="l" r="r" t="t"/>
              <a:pathLst>
                <a:path extrusionOk="0" h="674" w="1746">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2" name="Google Shape;10962;p72"/>
            <p:cNvSpPr/>
            <p:nvPr/>
          </p:nvSpPr>
          <p:spPr>
            <a:xfrm>
              <a:off x="3082075" y="3024629"/>
              <a:ext cx="26142" cy="10091"/>
            </a:xfrm>
            <a:custGeom>
              <a:rect b="b" l="l" r="r" t="t"/>
              <a:pathLst>
                <a:path extrusionOk="0" h="674" w="1746">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3" name="Google Shape;10963;p72"/>
            <p:cNvSpPr/>
            <p:nvPr/>
          </p:nvSpPr>
          <p:spPr>
            <a:xfrm>
              <a:off x="3355623" y="2948000"/>
              <a:ext cx="25528" cy="16844"/>
            </a:xfrm>
            <a:custGeom>
              <a:rect b="b" l="l" r="r" t="t"/>
              <a:pathLst>
                <a:path extrusionOk="0" h="1125" w="1705">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4" name="Google Shape;10964;p72"/>
            <p:cNvSpPr/>
            <p:nvPr/>
          </p:nvSpPr>
          <p:spPr>
            <a:xfrm>
              <a:off x="3102213" y="3094371"/>
              <a:ext cx="25528" cy="16844"/>
            </a:xfrm>
            <a:custGeom>
              <a:rect b="b" l="l" r="r" t="t"/>
              <a:pathLst>
                <a:path extrusionOk="0" h="1125" w="1705">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5" name="Google Shape;10965;p72"/>
            <p:cNvSpPr/>
            <p:nvPr/>
          </p:nvSpPr>
          <p:spPr>
            <a:xfrm>
              <a:off x="3305001" y="2892257"/>
              <a:ext cx="19629" cy="20976"/>
            </a:xfrm>
            <a:custGeom>
              <a:rect b="b" l="l" r="r" t="t"/>
              <a:pathLst>
                <a:path extrusionOk="0" h="1401" w="1311">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6" name="Google Shape;10966;p72"/>
            <p:cNvSpPr/>
            <p:nvPr/>
          </p:nvSpPr>
          <p:spPr>
            <a:xfrm>
              <a:off x="3236307" y="2871805"/>
              <a:ext cx="10406" cy="22833"/>
            </a:xfrm>
            <a:custGeom>
              <a:rect b="b" l="l" r="r" t="t"/>
              <a:pathLst>
                <a:path extrusionOk="0" h="1525" w="695">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7" name="Google Shape;10967;p72"/>
            <p:cNvSpPr/>
            <p:nvPr/>
          </p:nvSpPr>
          <p:spPr>
            <a:xfrm>
              <a:off x="3158405" y="2892257"/>
              <a:ext cx="19689" cy="21276"/>
            </a:xfrm>
            <a:custGeom>
              <a:rect b="b" l="l" r="r" t="t"/>
              <a:pathLst>
                <a:path extrusionOk="0" h="1421" w="1315">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8" name="Google Shape;10968;p72"/>
            <p:cNvSpPr/>
            <p:nvPr/>
          </p:nvSpPr>
          <p:spPr>
            <a:xfrm>
              <a:off x="3101884" y="2948000"/>
              <a:ext cx="25528" cy="16844"/>
            </a:xfrm>
            <a:custGeom>
              <a:rect b="b" l="l" r="r" t="t"/>
              <a:pathLst>
                <a:path extrusionOk="0" h="1125" w="1705">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9" name="Google Shape;10969;p72"/>
            <p:cNvSpPr/>
            <p:nvPr/>
          </p:nvSpPr>
          <p:spPr>
            <a:xfrm>
              <a:off x="3355278" y="3094371"/>
              <a:ext cx="25543" cy="16844"/>
            </a:xfrm>
            <a:custGeom>
              <a:rect b="b" l="l" r="r" t="t"/>
              <a:pathLst>
                <a:path extrusionOk="0" h="1125" w="1706">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0" name="Google Shape;10970;p72"/>
            <p:cNvSpPr/>
            <p:nvPr/>
          </p:nvSpPr>
          <p:spPr>
            <a:xfrm>
              <a:off x="3223401" y="3230187"/>
              <a:ext cx="36533" cy="21426"/>
            </a:xfrm>
            <a:custGeom>
              <a:rect b="b" l="l" r="r" t="t"/>
              <a:pathLst>
                <a:path extrusionOk="0" h="1431" w="244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1" name="Google Shape;10971;p72"/>
            <p:cNvSpPr/>
            <p:nvPr/>
          </p:nvSpPr>
          <p:spPr>
            <a:xfrm>
              <a:off x="3188470" y="3173531"/>
              <a:ext cx="106095" cy="61088"/>
            </a:xfrm>
            <a:custGeom>
              <a:rect b="b" l="l" r="r" t="t"/>
              <a:pathLst>
                <a:path extrusionOk="0" h="4080" w="7086">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2" name="Google Shape;10972;p72"/>
            <p:cNvSpPr/>
            <p:nvPr/>
          </p:nvSpPr>
          <p:spPr>
            <a:xfrm>
              <a:off x="3188470" y="3191153"/>
              <a:ext cx="106095" cy="13865"/>
            </a:xfrm>
            <a:custGeom>
              <a:rect b="b" l="l" r="r" t="t"/>
              <a:pathLst>
                <a:path extrusionOk="0" h="926" w="7086">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73" name="Google Shape;10973;p72"/>
          <p:cNvGrpSpPr/>
          <p:nvPr/>
        </p:nvGrpSpPr>
        <p:grpSpPr>
          <a:xfrm>
            <a:off x="2594780" y="1516494"/>
            <a:ext cx="410187" cy="324244"/>
            <a:chOff x="2594780" y="1516494"/>
            <a:chExt cx="410187" cy="324244"/>
          </a:xfrm>
        </p:grpSpPr>
        <p:sp>
          <p:nvSpPr>
            <p:cNvPr id="10974" name="Google Shape;10974;p72"/>
            <p:cNvSpPr/>
            <p:nvPr/>
          </p:nvSpPr>
          <p:spPr>
            <a:xfrm>
              <a:off x="2594780" y="1641455"/>
              <a:ext cx="241776" cy="199284"/>
            </a:xfrm>
            <a:custGeom>
              <a:rect b="b" l="l" r="r" t="t"/>
              <a:pathLst>
                <a:path extrusionOk="0" h="13310" w="16148">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5" name="Google Shape;10975;p72"/>
            <p:cNvSpPr/>
            <p:nvPr/>
          </p:nvSpPr>
          <p:spPr>
            <a:xfrm>
              <a:off x="2632556" y="1738731"/>
              <a:ext cx="204000" cy="102008"/>
            </a:xfrm>
            <a:custGeom>
              <a:rect b="b" l="l" r="r" t="t"/>
              <a:pathLst>
                <a:path extrusionOk="0" h="6813" w="13625">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6" name="Google Shape;10976;p72"/>
            <p:cNvSpPr/>
            <p:nvPr/>
          </p:nvSpPr>
          <p:spPr>
            <a:xfrm>
              <a:off x="2721957" y="1516494"/>
              <a:ext cx="241132" cy="239560"/>
            </a:xfrm>
            <a:custGeom>
              <a:rect b="b" l="l" r="r" t="t"/>
              <a:pathLst>
                <a:path extrusionOk="0" h="16000" w="16105">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7" name="Google Shape;10977;p72"/>
            <p:cNvSpPr/>
            <p:nvPr/>
          </p:nvSpPr>
          <p:spPr>
            <a:xfrm>
              <a:off x="2881234" y="1828446"/>
              <a:ext cx="40306" cy="12292"/>
            </a:xfrm>
            <a:custGeom>
              <a:rect b="b" l="l" r="r" t="t"/>
              <a:pathLst>
                <a:path extrusionOk="0" h="821" w="2692">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8" name="Google Shape;10978;p72"/>
            <p:cNvSpPr/>
            <p:nvPr/>
          </p:nvSpPr>
          <p:spPr>
            <a:xfrm>
              <a:off x="2735177" y="1828446"/>
              <a:ext cx="89101" cy="12292"/>
            </a:xfrm>
            <a:custGeom>
              <a:rect b="b" l="l" r="r" t="t"/>
              <a:pathLst>
                <a:path extrusionOk="0" h="821" w="5951">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9" name="Google Shape;10979;p72"/>
            <p:cNvSpPr/>
            <p:nvPr/>
          </p:nvSpPr>
          <p:spPr>
            <a:xfrm>
              <a:off x="2832439" y="1828446"/>
              <a:ext cx="14179" cy="12203"/>
            </a:xfrm>
            <a:custGeom>
              <a:rect b="b" l="l" r="r" t="t"/>
              <a:pathLst>
                <a:path extrusionOk="0" h="815" w="947">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0" name="Google Shape;10980;p72"/>
            <p:cNvSpPr/>
            <p:nvPr/>
          </p:nvSpPr>
          <p:spPr>
            <a:xfrm>
              <a:off x="2990773" y="1828446"/>
              <a:ext cx="14194" cy="12203"/>
            </a:xfrm>
            <a:custGeom>
              <a:rect b="b" l="l" r="r" t="t"/>
              <a:pathLst>
                <a:path extrusionOk="0" h="815" w="948">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1" name="Google Shape;10981;p72"/>
            <p:cNvSpPr/>
            <p:nvPr/>
          </p:nvSpPr>
          <p:spPr>
            <a:xfrm>
              <a:off x="2928143" y="1828446"/>
              <a:ext cx="45022" cy="12292"/>
            </a:xfrm>
            <a:custGeom>
              <a:rect b="b" l="l" r="r" t="t"/>
              <a:pathLst>
                <a:path extrusionOk="0" h="821" w="3007">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2" name="Google Shape;10982;p72"/>
          <p:cNvGrpSpPr/>
          <p:nvPr/>
        </p:nvGrpSpPr>
        <p:grpSpPr>
          <a:xfrm>
            <a:off x="1742965" y="1502959"/>
            <a:ext cx="333692" cy="333363"/>
            <a:chOff x="1742965" y="1502959"/>
            <a:chExt cx="333692" cy="333363"/>
          </a:xfrm>
        </p:grpSpPr>
        <p:sp>
          <p:nvSpPr>
            <p:cNvPr id="10983" name="Google Shape;10983;p72"/>
            <p:cNvSpPr/>
            <p:nvPr/>
          </p:nvSpPr>
          <p:spPr>
            <a:xfrm>
              <a:off x="1742965" y="1502959"/>
              <a:ext cx="333692" cy="333363"/>
            </a:xfrm>
            <a:custGeom>
              <a:rect b="b" l="l" r="r" t="t"/>
              <a:pathLst>
                <a:path extrusionOk="0" h="22265" w="22287">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4" name="Google Shape;10984;p72"/>
            <p:cNvSpPr/>
            <p:nvPr/>
          </p:nvSpPr>
          <p:spPr>
            <a:xfrm>
              <a:off x="1854719" y="1629492"/>
              <a:ext cx="22040" cy="21740"/>
            </a:xfrm>
            <a:custGeom>
              <a:rect b="b" l="l" r="r" t="t"/>
              <a:pathLst>
                <a:path extrusionOk="0" h="1452" w="1472">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5" name="Google Shape;10985;p72"/>
            <p:cNvSpPr/>
            <p:nvPr/>
          </p:nvSpPr>
          <p:spPr>
            <a:xfrm>
              <a:off x="1898783" y="1629492"/>
              <a:ext cx="22054" cy="21740"/>
            </a:xfrm>
            <a:custGeom>
              <a:rect b="b" l="l" r="r" t="t"/>
              <a:pathLst>
                <a:path extrusionOk="0" h="1452" w="1473">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6" name="Google Shape;10986;p72"/>
            <p:cNvSpPr/>
            <p:nvPr/>
          </p:nvSpPr>
          <p:spPr>
            <a:xfrm>
              <a:off x="1942863" y="1629492"/>
              <a:ext cx="21725" cy="21740"/>
            </a:xfrm>
            <a:custGeom>
              <a:rect b="b" l="l" r="r" t="t"/>
              <a:pathLst>
                <a:path extrusionOk="0" h="1452" w="1451">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0987" name="Google Shape;10987;p72"/>
          <p:cNvGrpSpPr/>
          <p:nvPr/>
        </p:nvGrpSpPr>
        <p:grpSpPr>
          <a:xfrm>
            <a:off x="3051531" y="1516809"/>
            <a:ext cx="390034" cy="296545"/>
            <a:chOff x="3051531" y="1516809"/>
            <a:chExt cx="390034" cy="296545"/>
          </a:xfrm>
        </p:grpSpPr>
        <p:sp>
          <p:nvSpPr>
            <p:cNvPr id="10988" name="Google Shape;10988;p72"/>
            <p:cNvSpPr/>
            <p:nvPr/>
          </p:nvSpPr>
          <p:spPr>
            <a:xfrm>
              <a:off x="3051531" y="1516809"/>
              <a:ext cx="389719" cy="296545"/>
            </a:xfrm>
            <a:custGeom>
              <a:rect b="b" l="l" r="r" t="t"/>
              <a:pathLst>
                <a:path extrusionOk="0" h="19806" w="26029">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9" name="Google Shape;10989;p72"/>
            <p:cNvSpPr/>
            <p:nvPr/>
          </p:nvSpPr>
          <p:spPr>
            <a:xfrm>
              <a:off x="3051531" y="1744391"/>
              <a:ext cx="389719" cy="68963"/>
            </a:xfrm>
            <a:custGeom>
              <a:rect b="b" l="l" r="r" t="t"/>
              <a:pathLst>
                <a:path extrusionOk="0" h="4606" w="26029">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0" name="Google Shape;10990;p72"/>
            <p:cNvSpPr/>
            <p:nvPr/>
          </p:nvSpPr>
          <p:spPr>
            <a:xfrm>
              <a:off x="3051531" y="1753838"/>
              <a:ext cx="389719" cy="59516"/>
            </a:xfrm>
            <a:custGeom>
              <a:rect b="b" l="l" r="r" t="t"/>
              <a:pathLst>
                <a:path extrusionOk="0" h="3975" w="26029">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1" name="Google Shape;10991;p72"/>
            <p:cNvSpPr/>
            <p:nvPr/>
          </p:nvSpPr>
          <p:spPr>
            <a:xfrm>
              <a:off x="3051846" y="1516809"/>
              <a:ext cx="389405" cy="65804"/>
            </a:xfrm>
            <a:custGeom>
              <a:rect b="b" l="l" r="r" t="t"/>
              <a:pathLst>
                <a:path extrusionOk="0" h="4395" w="26008">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2" name="Google Shape;10992;p72"/>
            <p:cNvSpPr/>
            <p:nvPr/>
          </p:nvSpPr>
          <p:spPr>
            <a:xfrm>
              <a:off x="3051846" y="1516809"/>
              <a:ext cx="389719" cy="56356"/>
            </a:xfrm>
            <a:custGeom>
              <a:rect b="b" l="l" r="r" t="t"/>
              <a:pathLst>
                <a:path extrusionOk="0" h="3764" w="26029">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3" name="Google Shape;10993;p72"/>
            <p:cNvSpPr/>
            <p:nvPr/>
          </p:nvSpPr>
          <p:spPr>
            <a:xfrm>
              <a:off x="3077973" y="1539148"/>
              <a:ext cx="15751" cy="11978"/>
            </a:xfrm>
            <a:custGeom>
              <a:rect b="b" l="l" r="r" t="t"/>
              <a:pathLst>
                <a:path extrusionOk="0" h="800" w="1052">
                  <a:moveTo>
                    <a:pt x="526" y="1"/>
                  </a:moveTo>
                  <a:cubicBezTo>
                    <a:pt x="1" y="1"/>
                    <a:pt x="1" y="779"/>
                    <a:pt x="526" y="800"/>
                  </a:cubicBezTo>
                  <a:cubicBezTo>
                    <a:pt x="1052" y="779"/>
                    <a:pt x="1052" y="1"/>
                    <a:pt x="52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4" name="Google Shape;10994;p72"/>
            <p:cNvSpPr/>
            <p:nvPr/>
          </p:nvSpPr>
          <p:spPr>
            <a:xfrm>
              <a:off x="3100012" y="1539148"/>
              <a:ext cx="15751" cy="11978"/>
            </a:xfrm>
            <a:custGeom>
              <a:rect b="b" l="l" r="r" t="t"/>
              <a:pathLst>
                <a:path extrusionOk="0" h="800" w="1052">
                  <a:moveTo>
                    <a:pt x="526" y="1"/>
                  </a:moveTo>
                  <a:cubicBezTo>
                    <a:pt x="0" y="1"/>
                    <a:pt x="0" y="779"/>
                    <a:pt x="526" y="800"/>
                  </a:cubicBezTo>
                  <a:cubicBezTo>
                    <a:pt x="1052" y="779"/>
                    <a:pt x="1052" y="1"/>
                    <a:pt x="52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5" name="Google Shape;10995;p72"/>
            <p:cNvSpPr/>
            <p:nvPr/>
          </p:nvSpPr>
          <p:spPr>
            <a:xfrm>
              <a:off x="3121737" y="1539148"/>
              <a:ext cx="15751" cy="11978"/>
            </a:xfrm>
            <a:custGeom>
              <a:rect b="b" l="l" r="r" t="t"/>
              <a:pathLst>
                <a:path extrusionOk="0" h="800" w="1052">
                  <a:moveTo>
                    <a:pt x="526" y="1"/>
                  </a:moveTo>
                  <a:cubicBezTo>
                    <a:pt x="0" y="1"/>
                    <a:pt x="0" y="800"/>
                    <a:pt x="526" y="800"/>
                  </a:cubicBezTo>
                  <a:cubicBezTo>
                    <a:pt x="1051" y="800"/>
                    <a:pt x="1051" y="1"/>
                    <a:pt x="526" y="1"/>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6" name="Google Shape;10996;p72"/>
            <p:cNvSpPr/>
            <p:nvPr/>
          </p:nvSpPr>
          <p:spPr>
            <a:xfrm>
              <a:off x="3336727" y="1539148"/>
              <a:ext cx="81226" cy="11978"/>
            </a:xfrm>
            <a:custGeom>
              <a:rect b="b" l="l" r="r" t="t"/>
              <a:pathLst>
                <a:path extrusionOk="0" h="800" w="5425">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7" name="Google Shape;10997;p72"/>
            <p:cNvSpPr/>
            <p:nvPr/>
          </p:nvSpPr>
          <p:spPr>
            <a:xfrm>
              <a:off x="3301153" y="1539148"/>
              <a:ext cx="30244" cy="11978"/>
            </a:xfrm>
            <a:custGeom>
              <a:rect b="b" l="l" r="r" t="t"/>
              <a:pathLst>
                <a:path extrusionOk="0" h="800" w="202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8" name="Google Shape;10998;p72"/>
            <p:cNvSpPr/>
            <p:nvPr/>
          </p:nvSpPr>
          <p:spPr>
            <a:xfrm>
              <a:off x="3170832" y="1608096"/>
              <a:ext cx="151432" cy="107667"/>
            </a:xfrm>
            <a:custGeom>
              <a:rect b="b" l="l" r="r" t="t"/>
              <a:pathLst>
                <a:path extrusionOk="0" h="7191" w="10114">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9" name="Google Shape;10999;p72"/>
            <p:cNvSpPr/>
            <p:nvPr/>
          </p:nvSpPr>
          <p:spPr>
            <a:xfrm>
              <a:off x="3170832" y="1608096"/>
              <a:ext cx="151432" cy="44079"/>
            </a:xfrm>
            <a:custGeom>
              <a:rect b="b" l="l" r="r" t="t"/>
              <a:pathLst>
                <a:path extrusionOk="0" h="2944" w="10114">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0" name="Google Shape;11000;p72"/>
            <p:cNvSpPr/>
            <p:nvPr/>
          </p:nvSpPr>
          <p:spPr>
            <a:xfrm>
              <a:off x="3227503" y="1642084"/>
              <a:ext cx="41878" cy="40007"/>
            </a:xfrm>
            <a:custGeom>
              <a:rect b="b" l="l" r="r" t="t"/>
              <a:pathLst>
                <a:path extrusionOk="0" h="2672" w="2797">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1" name="Google Shape;11001;p72"/>
            <p:cNvSpPr/>
            <p:nvPr/>
          </p:nvSpPr>
          <p:spPr>
            <a:xfrm>
              <a:off x="3087106" y="1776177"/>
              <a:ext cx="160865" cy="11679"/>
            </a:xfrm>
            <a:custGeom>
              <a:rect b="b" l="l" r="r" t="t"/>
              <a:pathLst>
                <a:path extrusionOk="0" h="780" w="10744">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2" name="Google Shape;11002;p72"/>
            <p:cNvSpPr/>
            <p:nvPr/>
          </p:nvSpPr>
          <p:spPr>
            <a:xfrm>
              <a:off x="3362540" y="1775563"/>
              <a:ext cx="46295" cy="11978"/>
            </a:xfrm>
            <a:custGeom>
              <a:rect b="b" l="l" r="r" t="t"/>
              <a:pathLst>
                <a:path extrusionOk="0" h="800" w="3092">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03" name="Google Shape;11003;p72"/>
          <p:cNvGrpSpPr/>
          <p:nvPr/>
        </p:nvGrpSpPr>
        <p:grpSpPr>
          <a:xfrm>
            <a:off x="3514900" y="1489020"/>
            <a:ext cx="354145" cy="351869"/>
            <a:chOff x="3514900" y="1489020"/>
            <a:chExt cx="354145" cy="351869"/>
          </a:xfrm>
        </p:grpSpPr>
        <p:sp>
          <p:nvSpPr>
            <p:cNvPr id="11004" name="Google Shape;11004;p72"/>
            <p:cNvSpPr/>
            <p:nvPr/>
          </p:nvSpPr>
          <p:spPr>
            <a:xfrm>
              <a:off x="3514900" y="1489020"/>
              <a:ext cx="354145" cy="351869"/>
            </a:xfrm>
            <a:custGeom>
              <a:rect b="b" l="l" r="r" t="t"/>
              <a:pathLst>
                <a:path extrusionOk="0" h="23501" w="23653">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5" name="Google Shape;11005;p72"/>
            <p:cNvSpPr/>
            <p:nvPr/>
          </p:nvSpPr>
          <p:spPr>
            <a:xfrm>
              <a:off x="3619094" y="1759498"/>
              <a:ext cx="24570" cy="24884"/>
            </a:xfrm>
            <a:custGeom>
              <a:rect b="b" l="l" r="r" t="t"/>
              <a:pathLst>
                <a:path extrusionOk="0" h="1662" w="1641">
                  <a:moveTo>
                    <a:pt x="526" y="1"/>
                  </a:moveTo>
                  <a:lnTo>
                    <a:pt x="1"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6" name="Google Shape;11006;p72"/>
            <p:cNvSpPr/>
            <p:nvPr/>
          </p:nvSpPr>
          <p:spPr>
            <a:xfrm>
              <a:off x="3623181" y="1722052"/>
              <a:ext cx="41249" cy="41249"/>
            </a:xfrm>
            <a:custGeom>
              <a:rect b="b" l="l" r="r" t="t"/>
              <a:pathLst>
                <a:path extrusionOk="0" h="2755" w="2755">
                  <a:moveTo>
                    <a:pt x="526" y="0"/>
                  </a:moveTo>
                  <a:lnTo>
                    <a:pt x="1" y="526"/>
                  </a:lnTo>
                  <a:lnTo>
                    <a:pt x="2229" y="2754"/>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7" name="Google Shape;11007;p72"/>
            <p:cNvSpPr/>
            <p:nvPr/>
          </p:nvSpPr>
          <p:spPr>
            <a:xfrm>
              <a:off x="3560536" y="1784682"/>
              <a:ext cx="41264" cy="41579"/>
            </a:xfrm>
            <a:custGeom>
              <a:rect b="b" l="l" r="r" t="t"/>
              <a:pathLst>
                <a:path extrusionOk="0" h="2777" w="2756">
                  <a:moveTo>
                    <a:pt x="527" y="1"/>
                  </a:moveTo>
                  <a:lnTo>
                    <a:pt x="1" y="548"/>
                  </a:lnTo>
                  <a:lnTo>
                    <a:pt x="2230" y="2776"/>
                  </a:lnTo>
                  <a:lnTo>
                    <a:pt x="2755" y="2251"/>
                  </a:lnTo>
                  <a:lnTo>
                    <a:pt x="527"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8" name="Google Shape;11008;p72"/>
            <p:cNvSpPr/>
            <p:nvPr/>
          </p:nvSpPr>
          <p:spPr>
            <a:xfrm>
              <a:off x="3660957" y="1717635"/>
              <a:ext cx="24570" cy="24884"/>
            </a:xfrm>
            <a:custGeom>
              <a:rect b="b" l="l" r="r" t="t"/>
              <a:pathLst>
                <a:path extrusionOk="0" h="1662" w="1641">
                  <a:moveTo>
                    <a:pt x="526" y="1"/>
                  </a:moveTo>
                  <a:lnTo>
                    <a:pt x="1" y="547"/>
                  </a:lnTo>
                  <a:lnTo>
                    <a:pt x="1115" y="1662"/>
                  </a:lnTo>
                  <a:lnTo>
                    <a:pt x="1641"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9" name="Google Shape;11009;p72"/>
            <p:cNvSpPr/>
            <p:nvPr/>
          </p:nvSpPr>
          <p:spPr>
            <a:xfrm>
              <a:off x="3681739" y="1696868"/>
              <a:ext cx="24570" cy="24555"/>
            </a:xfrm>
            <a:custGeom>
              <a:rect b="b" l="l" r="r" t="t"/>
              <a:pathLst>
                <a:path extrusionOk="0" h="1640" w="1641">
                  <a:moveTo>
                    <a:pt x="526" y="0"/>
                  </a:moveTo>
                  <a:lnTo>
                    <a:pt x="0" y="526"/>
                  </a:lnTo>
                  <a:lnTo>
                    <a:pt x="1115" y="1640"/>
                  </a:lnTo>
                  <a:lnTo>
                    <a:pt x="1640" y="1114"/>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0" name="Google Shape;11010;p72"/>
            <p:cNvSpPr/>
            <p:nvPr/>
          </p:nvSpPr>
          <p:spPr>
            <a:xfrm>
              <a:off x="3686141" y="1659092"/>
              <a:ext cx="41249" cy="41564"/>
            </a:xfrm>
            <a:custGeom>
              <a:rect b="b" l="l" r="r" t="t"/>
              <a:pathLst>
                <a:path extrusionOk="0" h="2776" w="2755">
                  <a:moveTo>
                    <a:pt x="526" y="0"/>
                  </a:moveTo>
                  <a:lnTo>
                    <a:pt x="1" y="547"/>
                  </a:lnTo>
                  <a:lnTo>
                    <a:pt x="2229" y="2775"/>
                  </a:lnTo>
                  <a:lnTo>
                    <a:pt x="2755" y="2250"/>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1" name="Google Shape;11011;p72"/>
            <p:cNvSpPr/>
            <p:nvPr/>
          </p:nvSpPr>
          <p:spPr>
            <a:xfrm>
              <a:off x="3723602" y="1654990"/>
              <a:ext cx="24884" cy="24570"/>
            </a:xfrm>
            <a:custGeom>
              <a:rect b="b" l="l" r="r" t="t"/>
              <a:pathLst>
                <a:path extrusionOk="0" h="1641" w="1662">
                  <a:moveTo>
                    <a:pt x="526" y="1"/>
                  </a:moveTo>
                  <a:lnTo>
                    <a:pt x="1" y="526"/>
                  </a:lnTo>
                  <a:lnTo>
                    <a:pt x="1115" y="1641"/>
                  </a:lnTo>
                  <a:lnTo>
                    <a:pt x="1662"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2" name="Google Shape;11012;p72"/>
            <p:cNvSpPr/>
            <p:nvPr/>
          </p:nvSpPr>
          <p:spPr>
            <a:xfrm>
              <a:off x="3744698" y="1633909"/>
              <a:ext cx="24570" cy="24884"/>
            </a:xfrm>
            <a:custGeom>
              <a:rect b="b" l="l" r="r" t="t"/>
              <a:pathLst>
                <a:path extrusionOk="0" h="1662" w="1641">
                  <a:moveTo>
                    <a:pt x="526" y="0"/>
                  </a:moveTo>
                  <a:lnTo>
                    <a:pt x="0" y="547"/>
                  </a:lnTo>
                  <a:lnTo>
                    <a:pt x="1115" y="1661"/>
                  </a:lnTo>
                  <a:lnTo>
                    <a:pt x="1640"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3" name="Google Shape;11013;p72"/>
            <p:cNvSpPr/>
            <p:nvPr/>
          </p:nvSpPr>
          <p:spPr>
            <a:xfrm>
              <a:off x="3748786" y="1596447"/>
              <a:ext cx="41564" cy="41249"/>
            </a:xfrm>
            <a:custGeom>
              <a:rect b="b" l="l" r="r" t="t"/>
              <a:pathLst>
                <a:path extrusionOk="0" h="2755" w="2776">
                  <a:moveTo>
                    <a:pt x="526" y="0"/>
                  </a:moveTo>
                  <a:lnTo>
                    <a:pt x="1" y="526"/>
                  </a:lnTo>
                  <a:lnTo>
                    <a:pt x="2229" y="2755"/>
                  </a:lnTo>
                  <a:lnTo>
                    <a:pt x="2776"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4" name="Google Shape;11014;p72"/>
            <p:cNvSpPr/>
            <p:nvPr/>
          </p:nvSpPr>
          <p:spPr>
            <a:xfrm>
              <a:off x="3786561" y="1592030"/>
              <a:ext cx="24570" cy="24884"/>
            </a:xfrm>
            <a:custGeom>
              <a:rect b="b" l="l" r="r" t="t"/>
              <a:pathLst>
                <a:path extrusionOk="0" h="1662" w="1641">
                  <a:moveTo>
                    <a:pt x="526" y="1"/>
                  </a:moveTo>
                  <a:lnTo>
                    <a:pt x="0" y="548"/>
                  </a:lnTo>
                  <a:lnTo>
                    <a:pt x="1115" y="1662"/>
                  </a:lnTo>
                  <a:lnTo>
                    <a:pt x="1640" y="1136"/>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5" name="Google Shape;11015;p72"/>
            <p:cNvSpPr/>
            <p:nvPr/>
          </p:nvSpPr>
          <p:spPr>
            <a:xfrm>
              <a:off x="3807343" y="1571264"/>
              <a:ext cx="24869" cy="24570"/>
            </a:xfrm>
            <a:custGeom>
              <a:rect b="b" l="l" r="r" t="t"/>
              <a:pathLst>
                <a:path extrusionOk="0" h="1641" w="1661">
                  <a:moveTo>
                    <a:pt x="526" y="0"/>
                  </a:moveTo>
                  <a:lnTo>
                    <a:pt x="0" y="526"/>
                  </a:lnTo>
                  <a:lnTo>
                    <a:pt x="1114" y="1640"/>
                  </a:lnTo>
                  <a:lnTo>
                    <a:pt x="1661" y="1115"/>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6" name="Google Shape;11016;p72"/>
            <p:cNvSpPr/>
            <p:nvPr/>
          </p:nvSpPr>
          <p:spPr>
            <a:xfrm>
              <a:off x="3811745" y="1533488"/>
              <a:ext cx="41249" cy="41564"/>
            </a:xfrm>
            <a:custGeom>
              <a:rect b="b" l="l" r="r" t="t"/>
              <a:pathLst>
                <a:path extrusionOk="0" h="2776" w="2755">
                  <a:moveTo>
                    <a:pt x="526" y="0"/>
                  </a:moveTo>
                  <a:lnTo>
                    <a:pt x="0" y="526"/>
                  </a:lnTo>
                  <a:lnTo>
                    <a:pt x="2229" y="2776"/>
                  </a:lnTo>
                  <a:lnTo>
                    <a:pt x="2755" y="2229"/>
                  </a:lnTo>
                  <a:lnTo>
                    <a:pt x="526" y="0"/>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7" name="Google Shape;11017;p72"/>
            <p:cNvSpPr/>
            <p:nvPr/>
          </p:nvSpPr>
          <p:spPr>
            <a:xfrm>
              <a:off x="3597998" y="1780594"/>
              <a:ext cx="24570" cy="24570"/>
            </a:xfrm>
            <a:custGeom>
              <a:rect b="b" l="l" r="r" t="t"/>
              <a:pathLst>
                <a:path extrusionOk="0" h="1641" w="1641">
                  <a:moveTo>
                    <a:pt x="526" y="1"/>
                  </a:moveTo>
                  <a:lnTo>
                    <a:pt x="1" y="526"/>
                  </a:lnTo>
                  <a:lnTo>
                    <a:pt x="1115" y="1640"/>
                  </a:lnTo>
                  <a:lnTo>
                    <a:pt x="1641" y="1115"/>
                  </a:lnTo>
                  <a:lnTo>
                    <a:pt x="526" y="1"/>
                  </a:lnTo>
                  <a:close/>
                </a:path>
              </a:pathLst>
            </a:custGeom>
            <a:solidFill>
              <a:srgbClr val="88A1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8" name="Google Shape;11018;p72"/>
            <p:cNvSpPr/>
            <p:nvPr/>
          </p:nvSpPr>
          <p:spPr>
            <a:xfrm>
              <a:off x="3623181" y="1625090"/>
              <a:ext cx="108940" cy="108925"/>
            </a:xfrm>
            <a:custGeom>
              <a:rect b="b" l="l" r="r" t="t"/>
              <a:pathLst>
                <a:path extrusionOk="0" h="7275" w="7276">
                  <a:moveTo>
                    <a:pt x="3070" y="1"/>
                  </a:moveTo>
                  <a:lnTo>
                    <a:pt x="1" y="3049"/>
                  </a:lnTo>
                  <a:lnTo>
                    <a:pt x="4206" y="7275"/>
                  </a:lnTo>
                  <a:lnTo>
                    <a:pt x="7275" y="4205"/>
                  </a:lnTo>
                  <a:lnTo>
                    <a:pt x="3070" y="1"/>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9" name="Google Shape;11019;p72"/>
            <p:cNvSpPr/>
            <p:nvPr/>
          </p:nvSpPr>
          <p:spPr>
            <a:xfrm>
              <a:off x="3517416" y="1493826"/>
              <a:ext cx="316698" cy="313225"/>
            </a:xfrm>
            <a:custGeom>
              <a:rect b="b" l="l" r="r" t="t"/>
              <a:pathLst>
                <a:path extrusionOk="0" h="20920" w="21152">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0" name="Google Shape;11020;p72"/>
            <p:cNvSpPr/>
            <p:nvPr/>
          </p:nvSpPr>
          <p:spPr>
            <a:xfrm>
              <a:off x="3788133" y="1761399"/>
              <a:ext cx="73230" cy="72287"/>
            </a:xfrm>
            <a:custGeom>
              <a:rect b="b" l="l" r="r" t="t"/>
              <a:pathLst>
                <a:path extrusionOk="0" h="4828" w="4891">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1" name="Google Shape;11021;p72"/>
            <p:cNvSpPr/>
            <p:nvPr/>
          </p:nvSpPr>
          <p:spPr>
            <a:xfrm>
              <a:off x="3822136" y="1761399"/>
              <a:ext cx="39198" cy="72407"/>
            </a:xfrm>
            <a:custGeom>
              <a:rect b="b" l="l" r="r" t="t"/>
              <a:pathLst>
                <a:path extrusionOk="0" h="4836" w="2618">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2" name="Google Shape;11022;p72"/>
            <p:cNvSpPr/>
            <p:nvPr/>
          </p:nvSpPr>
          <p:spPr>
            <a:xfrm>
              <a:off x="3541656" y="1493781"/>
              <a:ext cx="292458" cy="313270"/>
            </a:xfrm>
            <a:custGeom>
              <a:rect b="b" l="l" r="r" t="t"/>
              <a:pathLst>
                <a:path extrusionOk="0" h="20923" w="19533">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3" name="Google Shape;11023;p72"/>
            <p:cNvSpPr/>
            <p:nvPr/>
          </p:nvSpPr>
          <p:spPr>
            <a:xfrm>
              <a:off x="3834728" y="1807979"/>
              <a:ext cx="26636" cy="25708"/>
            </a:xfrm>
            <a:custGeom>
              <a:rect b="b" l="l" r="r" t="t"/>
              <a:pathLst>
                <a:path extrusionOk="0" h="1717" w="1779">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4" name="Google Shape;11024;p72"/>
            <p:cNvSpPr/>
            <p:nvPr/>
          </p:nvSpPr>
          <p:spPr>
            <a:xfrm>
              <a:off x="3552047" y="1524984"/>
              <a:ext cx="68320" cy="68334"/>
            </a:xfrm>
            <a:custGeom>
              <a:rect b="b" l="l" r="r" t="t"/>
              <a:pathLst>
                <a:path extrusionOk="0" h="4564" w="4563">
                  <a:moveTo>
                    <a:pt x="3049" y="1"/>
                  </a:moveTo>
                  <a:lnTo>
                    <a:pt x="0" y="3070"/>
                  </a:lnTo>
                  <a:lnTo>
                    <a:pt x="1493" y="4563"/>
                  </a:lnTo>
                  <a:lnTo>
                    <a:pt x="4563" y="1494"/>
                  </a:lnTo>
                  <a:lnTo>
                    <a:pt x="3049" y="1"/>
                  </a:ln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5" name="Google Shape;11025;p72"/>
            <p:cNvSpPr/>
            <p:nvPr/>
          </p:nvSpPr>
          <p:spPr>
            <a:xfrm>
              <a:off x="3593281" y="1566218"/>
              <a:ext cx="221623" cy="221952"/>
            </a:xfrm>
            <a:custGeom>
              <a:rect b="b" l="l" r="r" t="t"/>
              <a:pathLst>
                <a:path extrusionOk="0" h="14824" w="14802">
                  <a:moveTo>
                    <a:pt x="526" y="1"/>
                  </a:moveTo>
                  <a:lnTo>
                    <a:pt x="1" y="548"/>
                  </a:lnTo>
                  <a:lnTo>
                    <a:pt x="14276" y="14823"/>
                  </a:lnTo>
                  <a:lnTo>
                    <a:pt x="14802" y="14298"/>
                  </a:lnTo>
                  <a:lnTo>
                    <a:pt x="526"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26" name="Google Shape;11026;p72"/>
          <p:cNvGrpSpPr/>
          <p:nvPr/>
        </p:nvGrpSpPr>
        <p:grpSpPr>
          <a:xfrm>
            <a:off x="3066324" y="3350446"/>
            <a:ext cx="346598" cy="333183"/>
            <a:chOff x="3066324" y="3350446"/>
            <a:chExt cx="346598" cy="333183"/>
          </a:xfrm>
        </p:grpSpPr>
        <p:sp>
          <p:nvSpPr>
            <p:cNvPr id="11027" name="Google Shape;11027;p72"/>
            <p:cNvSpPr/>
            <p:nvPr/>
          </p:nvSpPr>
          <p:spPr>
            <a:xfrm>
              <a:off x="3077658" y="3672759"/>
              <a:ext cx="297174" cy="10735"/>
            </a:xfrm>
            <a:custGeom>
              <a:rect b="b" l="l" r="r" t="t"/>
              <a:pathLst>
                <a:path extrusionOk="0" h="717" w="19848">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8" name="Google Shape;11028;p72"/>
            <p:cNvSpPr/>
            <p:nvPr/>
          </p:nvSpPr>
          <p:spPr>
            <a:xfrm>
              <a:off x="3066324" y="3350446"/>
              <a:ext cx="346598" cy="333183"/>
            </a:xfrm>
            <a:custGeom>
              <a:rect b="b" l="l" r="r" t="t"/>
              <a:pathLst>
                <a:path extrusionOk="0" h="22253" w="23149">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9" name="Google Shape;11029;p72"/>
            <p:cNvSpPr/>
            <p:nvPr/>
          </p:nvSpPr>
          <p:spPr>
            <a:xfrm>
              <a:off x="3079545" y="3516970"/>
              <a:ext cx="333378" cy="166524"/>
            </a:xfrm>
            <a:custGeom>
              <a:rect b="b" l="l" r="r" t="t"/>
              <a:pathLst>
                <a:path extrusionOk="0" h="11122" w="22266">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0" name="Google Shape;11030;p72"/>
            <p:cNvSpPr/>
            <p:nvPr/>
          </p:nvSpPr>
          <p:spPr>
            <a:xfrm>
              <a:off x="3079545" y="3371841"/>
              <a:ext cx="333378" cy="145143"/>
            </a:xfrm>
            <a:custGeom>
              <a:rect b="b" l="l" r="r" t="t"/>
              <a:pathLst>
                <a:path extrusionOk="0" h="9694" w="22266">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1" name="Google Shape;11031;p72"/>
            <p:cNvSpPr/>
            <p:nvPr/>
          </p:nvSpPr>
          <p:spPr>
            <a:xfrm>
              <a:off x="3188784" y="3371841"/>
              <a:ext cx="224138" cy="145143"/>
            </a:xfrm>
            <a:custGeom>
              <a:rect b="b" l="l" r="r" t="t"/>
              <a:pathLst>
                <a:path extrusionOk="0" h="9694" w="1497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2" name="Google Shape;11032;p72"/>
            <p:cNvSpPr/>
            <p:nvPr/>
          </p:nvSpPr>
          <p:spPr>
            <a:xfrm>
              <a:off x="3079545" y="3516970"/>
              <a:ext cx="333378" cy="144814"/>
            </a:xfrm>
            <a:custGeom>
              <a:rect b="b" l="l" r="r" t="t"/>
              <a:pathLst>
                <a:path extrusionOk="0" h="9672" w="22266">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3" name="Google Shape;11033;p72"/>
            <p:cNvSpPr/>
            <p:nvPr/>
          </p:nvSpPr>
          <p:spPr>
            <a:xfrm>
              <a:off x="3079545" y="3516970"/>
              <a:ext cx="181018" cy="136938"/>
            </a:xfrm>
            <a:custGeom>
              <a:rect b="b" l="l" r="r" t="t"/>
              <a:pathLst>
                <a:path extrusionOk="0" h="9146" w="1209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4" name="Google Shape;11034;p72"/>
            <p:cNvSpPr/>
            <p:nvPr/>
          </p:nvSpPr>
          <p:spPr>
            <a:xfrm>
              <a:off x="3079545" y="3430084"/>
              <a:ext cx="333378" cy="173771"/>
            </a:xfrm>
            <a:custGeom>
              <a:rect b="b" l="l" r="r" t="t"/>
              <a:pathLst>
                <a:path extrusionOk="0" h="11606" w="22266">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5" name="Google Shape;11035;p72"/>
            <p:cNvSpPr/>
            <p:nvPr/>
          </p:nvSpPr>
          <p:spPr>
            <a:xfrm>
              <a:off x="3079545" y="3444563"/>
              <a:ext cx="333378" cy="144814"/>
            </a:xfrm>
            <a:custGeom>
              <a:rect b="b" l="l" r="r" t="t"/>
              <a:pathLst>
                <a:path extrusionOk="0" h="9672" w="22266">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6" name="Google Shape;11036;p72"/>
            <p:cNvSpPr/>
            <p:nvPr/>
          </p:nvSpPr>
          <p:spPr>
            <a:xfrm>
              <a:off x="3079545" y="3444563"/>
              <a:ext cx="186692" cy="144814"/>
            </a:xfrm>
            <a:custGeom>
              <a:rect b="b" l="l" r="r" t="t"/>
              <a:pathLst>
                <a:path extrusionOk="0" h="9672" w="12469">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37" name="Google Shape;11037;p72"/>
          <p:cNvGrpSpPr/>
          <p:nvPr/>
        </p:nvGrpSpPr>
        <p:grpSpPr>
          <a:xfrm>
            <a:off x="1282755" y="1952089"/>
            <a:ext cx="363278" cy="363338"/>
            <a:chOff x="1282755" y="1952089"/>
            <a:chExt cx="363278" cy="363338"/>
          </a:xfrm>
        </p:grpSpPr>
        <p:sp>
          <p:nvSpPr>
            <p:cNvPr id="11038" name="Google Shape;11038;p72"/>
            <p:cNvSpPr/>
            <p:nvPr/>
          </p:nvSpPr>
          <p:spPr>
            <a:xfrm>
              <a:off x="1282755" y="1952089"/>
              <a:ext cx="359924" cy="363338"/>
            </a:xfrm>
            <a:custGeom>
              <a:rect b="b" l="l" r="r" t="t"/>
              <a:pathLst>
                <a:path extrusionOk="0" h="24267" w="24039">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9" name="Google Shape;11039;p72"/>
            <p:cNvSpPr/>
            <p:nvPr/>
          </p:nvSpPr>
          <p:spPr>
            <a:xfrm>
              <a:off x="1437900" y="2104404"/>
              <a:ext cx="61118" cy="57644"/>
            </a:xfrm>
            <a:custGeom>
              <a:rect b="b" l="l" r="r" t="t"/>
              <a:pathLst>
                <a:path extrusionOk="0" h="3850" w="4082">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0" name="Google Shape;11040;p72"/>
            <p:cNvSpPr/>
            <p:nvPr/>
          </p:nvSpPr>
          <p:spPr>
            <a:xfrm>
              <a:off x="1286214" y="2015019"/>
              <a:ext cx="61148" cy="47313"/>
            </a:xfrm>
            <a:custGeom>
              <a:rect b="b" l="l" r="r" t="t"/>
              <a:pathLst>
                <a:path extrusionOk="0" h="3160" w="4084">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1" name="Google Shape;11041;p72"/>
            <p:cNvSpPr/>
            <p:nvPr/>
          </p:nvSpPr>
          <p:spPr>
            <a:xfrm>
              <a:off x="1595396" y="2201696"/>
              <a:ext cx="50637" cy="47253"/>
            </a:xfrm>
            <a:custGeom>
              <a:rect b="b" l="l" r="r" t="t"/>
              <a:pathLst>
                <a:path extrusionOk="0" h="3156" w="3382">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2" name="Google Shape;11042;p72"/>
            <p:cNvSpPr/>
            <p:nvPr/>
          </p:nvSpPr>
          <p:spPr>
            <a:xfrm>
              <a:off x="1452034" y="2121653"/>
              <a:ext cx="46984" cy="40276"/>
            </a:xfrm>
            <a:custGeom>
              <a:rect b="b" l="l" r="r" t="t"/>
              <a:pathLst>
                <a:path extrusionOk="0" h="2690" w="3138">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3" name="Google Shape;11043;p72"/>
            <p:cNvSpPr/>
            <p:nvPr/>
          </p:nvSpPr>
          <p:spPr>
            <a:xfrm>
              <a:off x="1307445" y="2032701"/>
              <a:ext cx="33868" cy="29631"/>
            </a:xfrm>
            <a:custGeom>
              <a:rect b="b" l="l" r="r" t="t"/>
              <a:pathLst>
                <a:path extrusionOk="0" h="1979" w="2262">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4" name="Google Shape;11044;p72"/>
            <p:cNvSpPr/>
            <p:nvPr/>
          </p:nvSpPr>
          <p:spPr>
            <a:xfrm>
              <a:off x="1612464" y="2219064"/>
              <a:ext cx="33568" cy="29750"/>
            </a:xfrm>
            <a:custGeom>
              <a:rect b="b" l="l" r="r" t="t"/>
              <a:pathLst>
                <a:path extrusionOk="0" h="1987" w="2242">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45" name="Google Shape;11045;p72"/>
          <p:cNvGrpSpPr/>
          <p:nvPr/>
        </p:nvGrpSpPr>
        <p:grpSpPr>
          <a:xfrm>
            <a:off x="3510094" y="2909281"/>
            <a:ext cx="355133" cy="343574"/>
            <a:chOff x="3510094" y="2909281"/>
            <a:chExt cx="355133" cy="343574"/>
          </a:xfrm>
        </p:grpSpPr>
        <p:sp>
          <p:nvSpPr>
            <p:cNvPr id="11046" name="Google Shape;11046;p72"/>
            <p:cNvSpPr/>
            <p:nvPr/>
          </p:nvSpPr>
          <p:spPr>
            <a:xfrm>
              <a:off x="3583205" y="3134527"/>
              <a:ext cx="50652" cy="47523"/>
            </a:xfrm>
            <a:custGeom>
              <a:rect b="b" l="l" r="r" t="t"/>
              <a:pathLst>
                <a:path extrusionOk="0" h="3174" w="3383">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7" name="Google Shape;11047;p72"/>
            <p:cNvSpPr/>
            <p:nvPr/>
          </p:nvSpPr>
          <p:spPr>
            <a:xfrm>
              <a:off x="3655746" y="2909281"/>
              <a:ext cx="209480" cy="192127"/>
            </a:xfrm>
            <a:custGeom>
              <a:rect b="b" l="l" r="r" t="t"/>
              <a:pathLst>
                <a:path extrusionOk="0" h="12832" w="13991">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8" name="Google Shape;11048;p72"/>
            <p:cNvSpPr/>
            <p:nvPr/>
          </p:nvSpPr>
          <p:spPr>
            <a:xfrm>
              <a:off x="3673863" y="2923430"/>
              <a:ext cx="184806" cy="179550"/>
            </a:xfrm>
            <a:custGeom>
              <a:rect b="b" l="l" r="r" t="t"/>
              <a:pathLst>
                <a:path extrusionOk="0" h="11992" w="12343">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9" name="Google Shape;11049;p72"/>
            <p:cNvSpPr/>
            <p:nvPr/>
          </p:nvSpPr>
          <p:spPr>
            <a:xfrm>
              <a:off x="3541970" y="3007531"/>
              <a:ext cx="218793" cy="216383"/>
            </a:xfrm>
            <a:custGeom>
              <a:rect b="b" l="l" r="r" t="t"/>
              <a:pathLst>
                <a:path extrusionOk="0" h="14452" w="14613">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0" name="Google Shape;11050;p72"/>
            <p:cNvSpPr/>
            <p:nvPr/>
          </p:nvSpPr>
          <p:spPr>
            <a:xfrm>
              <a:off x="3562123" y="3027504"/>
              <a:ext cx="198640" cy="196409"/>
            </a:xfrm>
            <a:custGeom>
              <a:rect b="b" l="l" r="r" t="t"/>
              <a:pathLst>
                <a:path extrusionOk="0" h="13118" w="13267">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1" name="Google Shape;11051;p72"/>
            <p:cNvSpPr/>
            <p:nvPr/>
          </p:nvSpPr>
          <p:spPr>
            <a:xfrm>
              <a:off x="3516562" y="3033523"/>
              <a:ext cx="217446" cy="210304"/>
            </a:xfrm>
            <a:custGeom>
              <a:rect b="b" l="l" r="r" t="t"/>
              <a:pathLst>
                <a:path extrusionOk="0" h="14046" w="14523">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2" name="Google Shape;11052;p72"/>
            <p:cNvSpPr/>
            <p:nvPr/>
          </p:nvSpPr>
          <p:spPr>
            <a:xfrm>
              <a:off x="3524033" y="3056041"/>
              <a:ext cx="202413" cy="188100"/>
            </a:xfrm>
            <a:custGeom>
              <a:rect b="b" l="l" r="r" t="t"/>
              <a:pathLst>
                <a:path extrusionOk="0" h="12563" w="13519">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3" name="Google Shape;11053;p72"/>
            <p:cNvSpPr/>
            <p:nvPr/>
          </p:nvSpPr>
          <p:spPr>
            <a:xfrm>
              <a:off x="3556389" y="3171360"/>
              <a:ext cx="39108" cy="35620"/>
            </a:xfrm>
            <a:custGeom>
              <a:rect b="b" l="l" r="r" t="t"/>
              <a:pathLst>
                <a:path extrusionOk="0" h="2379" w="2612">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4" name="Google Shape;11054;p72"/>
            <p:cNvSpPr/>
            <p:nvPr/>
          </p:nvSpPr>
          <p:spPr>
            <a:xfrm>
              <a:off x="3573413" y="3180268"/>
              <a:ext cx="22084" cy="21920"/>
            </a:xfrm>
            <a:custGeom>
              <a:rect b="b" l="l" r="r" t="t"/>
              <a:pathLst>
                <a:path extrusionOk="0" h="1464" w="1475">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5" name="Google Shape;11055;p72"/>
            <p:cNvSpPr/>
            <p:nvPr/>
          </p:nvSpPr>
          <p:spPr>
            <a:xfrm>
              <a:off x="3510094" y="2969111"/>
              <a:ext cx="174534" cy="41549"/>
            </a:xfrm>
            <a:custGeom>
              <a:rect b="b" l="l" r="r" t="t"/>
              <a:pathLst>
                <a:path extrusionOk="0" h="2775" w="11657">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6" name="Google Shape;11056;p72"/>
            <p:cNvSpPr/>
            <p:nvPr/>
          </p:nvSpPr>
          <p:spPr>
            <a:xfrm>
              <a:off x="3529948" y="2930572"/>
              <a:ext cx="133270" cy="33928"/>
            </a:xfrm>
            <a:custGeom>
              <a:rect b="b" l="l" r="r" t="t"/>
              <a:pathLst>
                <a:path extrusionOk="0" h="2266" w="8901">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7" name="Google Shape;11057;p72"/>
            <p:cNvSpPr/>
            <p:nvPr/>
          </p:nvSpPr>
          <p:spPr>
            <a:xfrm>
              <a:off x="3753292" y="3083980"/>
              <a:ext cx="52793" cy="168875"/>
            </a:xfrm>
            <a:custGeom>
              <a:rect b="b" l="l" r="r" t="t"/>
              <a:pathLst>
                <a:path extrusionOk="0" h="11279" w="3526">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8" name="Google Shape;11058;p72"/>
            <p:cNvSpPr/>
            <p:nvPr/>
          </p:nvSpPr>
          <p:spPr>
            <a:xfrm>
              <a:off x="3799243" y="3105481"/>
              <a:ext cx="43046" cy="127700"/>
            </a:xfrm>
            <a:custGeom>
              <a:rect b="b" l="l" r="r" t="t"/>
              <a:pathLst>
                <a:path extrusionOk="0" h="8529" w="2875">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059" name="Google Shape;11059;p72"/>
          <p:cNvSpPr/>
          <p:nvPr/>
        </p:nvSpPr>
        <p:spPr>
          <a:xfrm>
            <a:off x="2513884" y="1812081"/>
            <a:ext cx="32745" cy="26456"/>
          </a:xfrm>
          <a:custGeom>
            <a:rect b="b" l="l" r="r" t="t"/>
            <a:pathLst>
              <a:path extrusionOk="0" h="1767" w="2187">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060" name="Google Shape;11060;p72"/>
          <p:cNvGrpSpPr/>
          <p:nvPr/>
        </p:nvGrpSpPr>
        <p:grpSpPr>
          <a:xfrm>
            <a:off x="2163842" y="1506972"/>
            <a:ext cx="382787" cy="331566"/>
            <a:chOff x="2163842" y="1506972"/>
            <a:chExt cx="382787" cy="331566"/>
          </a:xfrm>
        </p:grpSpPr>
        <p:sp>
          <p:nvSpPr>
            <p:cNvPr id="11061" name="Google Shape;11061;p72"/>
            <p:cNvSpPr/>
            <p:nvPr/>
          </p:nvSpPr>
          <p:spPr>
            <a:xfrm>
              <a:off x="2247253" y="1506972"/>
              <a:ext cx="214152" cy="101768"/>
            </a:xfrm>
            <a:custGeom>
              <a:rect b="b" l="l" r="r" t="t"/>
              <a:pathLst>
                <a:path extrusionOk="0" h="6797" w="14303">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2" name="Google Shape;11062;p72"/>
            <p:cNvSpPr/>
            <p:nvPr/>
          </p:nvSpPr>
          <p:spPr>
            <a:xfrm>
              <a:off x="2163842" y="1812081"/>
              <a:ext cx="382787" cy="26456"/>
            </a:xfrm>
            <a:custGeom>
              <a:rect b="b" l="l" r="r" t="t"/>
              <a:pathLst>
                <a:path extrusionOk="0" h="1767" w="25566">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3" name="Google Shape;11063;p72"/>
            <p:cNvSpPr/>
            <p:nvPr/>
          </p:nvSpPr>
          <p:spPr>
            <a:xfrm>
              <a:off x="2178634" y="1592030"/>
              <a:ext cx="353201" cy="220066"/>
            </a:xfrm>
            <a:custGeom>
              <a:rect b="b" l="l" r="r" t="t"/>
              <a:pathLst>
                <a:path extrusionOk="0" h="14698" w="2359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4" name="Google Shape;11064;p72"/>
            <p:cNvSpPr/>
            <p:nvPr/>
          </p:nvSpPr>
          <p:spPr>
            <a:xfrm>
              <a:off x="2178634" y="1592030"/>
              <a:ext cx="353201" cy="220066"/>
            </a:xfrm>
            <a:custGeom>
              <a:rect b="b" l="l" r="r" t="t"/>
              <a:pathLst>
                <a:path extrusionOk="0" h="14698" w="2359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5" name="Google Shape;11065;p72"/>
            <p:cNvSpPr/>
            <p:nvPr/>
          </p:nvSpPr>
          <p:spPr>
            <a:xfrm>
              <a:off x="2201602" y="1615013"/>
              <a:ext cx="307251" cy="174100"/>
            </a:xfrm>
            <a:custGeom>
              <a:rect b="b" l="l" r="r" t="t"/>
              <a:pathLst>
                <a:path extrusionOk="0" h="11628" w="20521">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6" name="Google Shape;11066;p72"/>
            <p:cNvSpPr/>
            <p:nvPr/>
          </p:nvSpPr>
          <p:spPr>
            <a:xfrm>
              <a:off x="2201932" y="1615013"/>
              <a:ext cx="306921" cy="173786"/>
            </a:xfrm>
            <a:custGeom>
              <a:rect b="b" l="l" r="r" t="t"/>
              <a:pathLst>
                <a:path extrusionOk="0" h="11607" w="20499">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7" name="Google Shape;11067;p72"/>
            <p:cNvSpPr/>
            <p:nvPr/>
          </p:nvSpPr>
          <p:spPr>
            <a:xfrm>
              <a:off x="2254500" y="1777450"/>
              <a:ext cx="76824" cy="34646"/>
            </a:xfrm>
            <a:custGeom>
              <a:rect b="b" l="l" r="r" t="t"/>
              <a:pathLst>
                <a:path extrusionOk="0" h="2314" w="5131">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8" name="Google Shape;11068;p72"/>
            <p:cNvSpPr/>
            <p:nvPr/>
          </p:nvSpPr>
          <p:spPr>
            <a:xfrm>
              <a:off x="2300765" y="1777450"/>
              <a:ext cx="30873" cy="34646"/>
            </a:xfrm>
            <a:custGeom>
              <a:rect b="b" l="l" r="r" t="t"/>
              <a:pathLst>
                <a:path extrusionOk="0" h="2314" w="2062">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69" name="Google Shape;11069;p72"/>
          <p:cNvGrpSpPr/>
          <p:nvPr/>
        </p:nvGrpSpPr>
        <p:grpSpPr>
          <a:xfrm>
            <a:off x="1738877" y="3349652"/>
            <a:ext cx="357918" cy="350536"/>
            <a:chOff x="1738877" y="3349652"/>
            <a:chExt cx="357918" cy="350536"/>
          </a:xfrm>
        </p:grpSpPr>
        <p:sp>
          <p:nvSpPr>
            <p:cNvPr id="11070" name="Google Shape;11070;p72"/>
            <p:cNvSpPr/>
            <p:nvPr/>
          </p:nvSpPr>
          <p:spPr>
            <a:xfrm>
              <a:off x="1814114" y="3407461"/>
              <a:ext cx="154516" cy="282965"/>
            </a:xfrm>
            <a:custGeom>
              <a:rect b="b" l="l" r="r" t="t"/>
              <a:pathLst>
                <a:path extrusionOk="0" h="18899" w="1032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1" name="Google Shape;11071;p72"/>
            <p:cNvSpPr/>
            <p:nvPr/>
          </p:nvSpPr>
          <p:spPr>
            <a:xfrm>
              <a:off x="1813800" y="3521057"/>
              <a:ext cx="47538" cy="80402"/>
            </a:xfrm>
            <a:custGeom>
              <a:rect b="b" l="l" r="r" t="t"/>
              <a:pathLst>
                <a:path extrusionOk="0" h="5370" w="3175">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2" name="Google Shape;11072;p72"/>
            <p:cNvSpPr/>
            <p:nvPr/>
          </p:nvSpPr>
          <p:spPr>
            <a:xfrm>
              <a:off x="1900041" y="3407506"/>
              <a:ext cx="61402" cy="56896"/>
            </a:xfrm>
            <a:custGeom>
              <a:rect b="b" l="l" r="r" t="t"/>
              <a:pathLst>
                <a:path extrusionOk="0" h="3800" w="4101">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3" name="Google Shape;11073;p72"/>
            <p:cNvSpPr/>
            <p:nvPr/>
          </p:nvSpPr>
          <p:spPr>
            <a:xfrm>
              <a:off x="1738877" y="3658310"/>
              <a:ext cx="215320" cy="41878"/>
            </a:xfrm>
            <a:custGeom>
              <a:rect b="b" l="l" r="r" t="t"/>
              <a:pathLst>
                <a:path extrusionOk="0" h="2797" w="14381">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4" name="Google Shape;11074;p72"/>
            <p:cNvSpPr/>
            <p:nvPr/>
          </p:nvSpPr>
          <p:spPr>
            <a:xfrm>
              <a:off x="1901928" y="3658310"/>
              <a:ext cx="52269" cy="41878"/>
            </a:xfrm>
            <a:custGeom>
              <a:rect b="b" l="l" r="r" t="t"/>
              <a:pathLst>
                <a:path extrusionOk="0" h="2797" w="3491">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5" name="Google Shape;11075;p72"/>
            <p:cNvSpPr/>
            <p:nvPr/>
          </p:nvSpPr>
          <p:spPr>
            <a:xfrm>
              <a:off x="1781369" y="3503749"/>
              <a:ext cx="93818" cy="80402"/>
            </a:xfrm>
            <a:custGeom>
              <a:rect b="b" l="l" r="r" t="t"/>
              <a:pathLst>
                <a:path extrusionOk="0" h="5370" w="6266">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6" name="Google Shape;11076;p72"/>
            <p:cNvSpPr/>
            <p:nvPr/>
          </p:nvSpPr>
          <p:spPr>
            <a:xfrm>
              <a:off x="1829221" y="3503749"/>
              <a:ext cx="45966" cy="80283"/>
            </a:xfrm>
            <a:custGeom>
              <a:rect b="b" l="l" r="r" t="t"/>
              <a:pathLst>
                <a:path extrusionOk="0" h="5362" w="307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7" name="Google Shape;11077;p72"/>
            <p:cNvSpPr/>
            <p:nvPr/>
          </p:nvSpPr>
          <p:spPr>
            <a:xfrm>
              <a:off x="1813800" y="3528289"/>
              <a:ext cx="36832" cy="31337"/>
            </a:xfrm>
            <a:custGeom>
              <a:rect b="b" l="l" r="r" t="t"/>
              <a:pathLst>
                <a:path extrusionOk="0" h="2093" w="246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8" name="Google Shape;11078;p72"/>
            <p:cNvSpPr/>
            <p:nvPr/>
          </p:nvSpPr>
          <p:spPr>
            <a:xfrm>
              <a:off x="1881475" y="3351479"/>
              <a:ext cx="95075" cy="97186"/>
            </a:xfrm>
            <a:custGeom>
              <a:rect b="b" l="l" r="r" t="t"/>
              <a:pathLst>
                <a:path extrusionOk="0" h="6491" w="635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9" name="Google Shape;11079;p72"/>
            <p:cNvSpPr/>
            <p:nvPr/>
          </p:nvSpPr>
          <p:spPr>
            <a:xfrm>
              <a:off x="1914834" y="3370584"/>
              <a:ext cx="61717" cy="78082"/>
            </a:xfrm>
            <a:custGeom>
              <a:rect b="b" l="l" r="r" t="t"/>
              <a:pathLst>
                <a:path extrusionOk="0" h="5215" w="4122">
                  <a:moveTo>
                    <a:pt x="2755" y="1"/>
                  </a:moveTo>
                  <a:lnTo>
                    <a:pt x="1" y="4374"/>
                  </a:lnTo>
                  <a:lnTo>
                    <a:pt x="1346" y="5215"/>
                  </a:lnTo>
                  <a:lnTo>
                    <a:pt x="4122" y="821"/>
                  </a:lnTo>
                  <a:lnTo>
                    <a:pt x="2818"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0" name="Google Shape;11080;p72"/>
            <p:cNvSpPr/>
            <p:nvPr/>
          </p:nvSpPr>
          <p:spPr>
            <a:xfrm>
              <a:off x="1934987" y="3382861"/>
              <a:ext cx="140412" cy="147255"/>
            </a:xfrm>
            <a:custGeom>
              <a:rect b="b" l="l" r="r" t="t"/>
              <a:pathLst>
                <a:path extrusionOk="0" h="9835" w="9378">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1" name="Google Shape;11081;p72"/>
            <p:cNvSpPr/>
            <p:nvPr/>
          </p:nvSpPr>
          <p:spPr>
            <a:xfrm>
              <a:off x="1974020" y="3389165"/>
              <a:ext cx="101379" cy="140801"/>
            </a:xfrm>
            <a:custGeom>
              <a:rect b="b" l="l" r="r" t="t"/>
              <a:pathLst>
                <a:path extrusionOk="0" h="9404" w="6771">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2" name="Google Shape;11082;p72"/>
            <p:cNvSpPr/>
            <p:nvPr/>
          </p:nvSpPr>
          <p:spPr>
            <a:xfrm>
              <a:off x="2010538" y="3427884"/>
              <a:ext cx="86257" cy="88937"/>
            </a:xfrm>
            <a:custGeom>
              <a:rect b="b" l="l" r="r" t="t"/>
              <a:pathLst>
                <a:path extrusionOk="0" h="5940" w="5761">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3" name="Google Shape;11083;p72"/>
            <p:cNvSpPr/>
            <p:nvPr/>
          </p:nvSpPr>
          <p:spPr>
            <a:xfrm>
              <a:off x="2020929" y="3432600"/>
              <a:ext cx="75866" cy="84370"/>
            </a:xfrm>
            <a:custGeom>
              <a:rect b="b" l="l" r="r" t="t"/>
              <a:pathLst>
                <a:path extrusionOk="0" h="5635" w="5067">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4" name="Google Shape;11084;p72"/>
            <p:cNvSpPr/>
            <p:nvPr/>
          </p:nvSpPr>
          <p:spPr>
            <a:xfrm>
              <a:off x="1861322" y="3349652"/>
              <a:ext cx="46924" cy="44873"/>
            </a:xfrm>
            <a:custGeom>
              <a:rect b="b" l="l" r="r" t="t"/>
              <a:pathLst>
                <a:path extrusionOk="0" h="2997" w="3134">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5" name="Google Shape;11085;p72"/>
            <p:cNvSpPr/>
            <p:nvPr/>
          </p:nvSpPr>
          <p:spPr>
            <a:xfrm>
              <a:off x="1877687" y="3358306"/>
              <a:ext cx="30559" cy="36218"/>
            </a:xfrm>
            <a:custGeom>
              <a:rect b="b" l="l" r="r" t="t"/>
              <a:pathLst>
                <a:path extrusionOk="0" h="2419" w="2041">
                  <a:moveTo>
                    <a:pt x="1136" y="1"/>
                  </a:moveTo>
                  <a:lnTo>
                    <a:pt x="1" y="1851"/>
                  </a:lnTo>
                  <a:lnTo>
                    <a:pt x="863" y="2419"/>
                  </a:lnTo>
                  <a:lnTo>
                    <a:pt x="2040" y="547"/>
                  </a:lnTo>
                  <a:lnTo>
                    <a:pt x="1136"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6" name="Google Shape;11086;p72"/>
            <p:cNvSpPr/>
            <p:nvPr/>
          </p:nvSpPr>
          <p:spPr>
            <a:xfrm>
              <a:off x="1872656" y="3625880"/>
              <a:ext cx="42193" cy="32430"/>
            </a:xfrm>
            <a:custGeom>
              <a:rect b="b" l="l" r="r" t="t"/>
              <a:pathLst>
                <a:path extrusionOk="0" h="2166" w="2818">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7" name="Google Shape;11087;p72"/>
            <p:cNvSpPr/>
            <p:nvPr/>
          </p:nvSpPr>
          <p:spPr>
            <a:xfrm>
              <a:off x="1885563" y="3625745"/>
              <a:ext cx="28972" cy="32565"/>
            </a:xfrm>
            <a:custGeom>
              <a:rect b="b" l="l" r="r" t="t"/>
              <a:pathLst>
                <a:path extrusionOk="0" h="2175" w="1935">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88" name="Google Shape;11088;p72"/>
          <p:cNvGrpSpPr/>
          <p:nvPr/>
        </p:nvGrpSpPr>
        <p:grpSpPr>
          <a:xfrm>
            <a:off x="1971819" y="4276854"/>
            <a:ext cx="383281" cy="333947"/>
            <a:chOff x="1971819" y="4276854"/>
            <a:chExt cx="383281" cy="333947"/>
          </a:xfrm>
        </p:grpSpPr>
        <p:sp>
          <p:nvSpPr>
            <p:cNvPr id="11089" name="Google Shape;11089;p72"/>
            <p:cNvSpPr/>
            <p:nvPr/>
          </p:nvSpPr>
          <p:spPr>
            <a:xfrm>
              <a:off x="1971819" y="4277094"/>
              <a:ext cx="383281" cy="333707"/>
            </a:xfrm>
            <a:custGeom>
              <a:rect b="b" l="l" r="r" t="t"/>
              <a:pathLst>
                <a:path extrusionOk="0" h="22288" w="25599">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0" name="Google Shape;11090;p72"/>
            <p:cNvSpPr/>
            <p:nvPr/>
          </p:nvSpPr>
          <p:spPr>
            <a:xfrm>
              <a:off x="2071910" y="4276854"/>
              <a:ext cx="281124" cy="183233"/>
            </a:xfrm>
            <a:custGeom>
              <a:rect b="b" l="l" r="r" t="t"/>
              <a:pathLst>
                <a:path extrusionOk="0" h="12238" w="18776">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1" name="Google Shape;11091;p72"/>
            <p:cNvSpPr/>
            <p:nvPr/>
          </p:nvSpPr>
          <p:spPr>
            <a:xfrm>
              <a:off x="2169187" y="4328644"/>
              <a:ext cx="141984" cy="106574"/>
            </a:xfrm>
            <a:custGeom>
              <a:rect b="b" l="l" r="r" t="t"/>
              <a:pathLst>
                <a:path extrusionOk="0" h="7118" w="9483">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2" name="Google Shape;11092;p72"/>
            <p:cNvSpPr/>
            <p:nvPr/>
          </p:nvSpPr>
          <p:spPr>
            <a:xfrm>
              <a:off x="2194685" y="4328959"/>
              <a:ext cx="103894" cy="98699"/>
            </a:xfrm>
            <a:custGeom>
              <a:rect b="b" l="l" r="r" t="t"/>
              <a:pathLst>
                <a:path extrusionOk="0" h="6592" w="6939">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3" name="Google Shape;11093;p72"/>
            <p:cNvSpPr/>
            <p:nvPr/>
          </p:nvSpPr>
          <p:spPr>
            <a:xfrm>
              <a:off x="2061849" y="4499810"/>
              <a:ext cx="81226" cy="60684"/>
            </a:xfrm>
            <a:custGeom>
              <a:rect b="b" l="l" r="r" t="t"/>
              <a:pathLst>
                <a:path extrusionOk="0" h="4053" w="5425">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4" name="Google Shape;11094;p72"/>
            <p:cNvSpPr/>
            <p:nvPr/>
          </p:nvSpPr>
          <p:spPr>
            <a:xfrm>
              <a:off x="2075384" y="4499600"/>
              <a:ext cx="62660" cy="57435"/>
            </a:xfrm>
            <a:custGeom>
              <a:rect b="b" l="l" r="r" t="t"/>
              <a:pathLst>
                <a:path extrusionOk="0" h="3836" w="4185">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5" name="Google Shape;11095;p72"/>
            <p:cNvSpPr/>
            <p:nvPr/>
          </p:nvSpPr>
          <p:spPr>
            <a:xfrm>
              <a:off x="2030047" y="4417027"/>
              <a:ext cx="81241" cy="60684"/>
            </a:xfrm>
            <a:custGeom>
              <a:rect b="b" l="l" r="r" t="t"/>
              <a:pathLst>
                <a:path extrusionOk="0" h="4053" w="5426">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6" name="Google Shape;11096;p72"/>
            <p:cNvSpPr/>
            <p:nvPr/>
          </p:nvSpPr>
          <p:spPr>
            <a:xfrm>
              <a:off x="2043897" y="4416937"/>
              <a:ext cx="62345" cy="57315"/>
            </a:xfrm>
            <a:custGeom>
              <a:rect b="b" l="l" r="r" t="t"/>
              <a:pathLst>
                <a:path extrusionOk="0" h="3828" w="4164">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7" name="Google Shape;11097;p72"/>
            <p:cNvSpPr/>
            <p:nvPr/>
          </p:nvSpPr>
          <p:spPr>
            <a:xfrm>
              <a:off x="2067194" y="4330845"/>
              <a:ext cx="80911" cy="60609"/>
            </a:xfrm>
            <a:custGeom>
              <a:rect b="b" l="l" r="r" t="t"/>
              <a:pathLst>
                <a:path extrusionOk="0" h="4048" w="5404">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8" name="Google Shape;11098;p72"/>
            <p:cNvSpPr/>
            <p:nvPr/>
          </p:nvSpPr>
          <p:spPr>
            <a:xfrm>
              <a:off x="2080415" y="4330845"/>
              <a:ext cx="62974" cy="57464"/>
            </a:xfrm>
            <a:custGeom>
              <a:rect b="b" l="l" r="r" t="t"/>
              <a:pathLst>
                <a:path extrusionOk="0" h="3838" w="4206">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099" name="Google Shape;11099;p72"/>
          <p:cNvGrpSpPr/>
          <p:nvPr/>
        </p:nvGrpSpPr>
        <p:grpSpPr>
          <a:xfrm>
            <a:off x="1825119" y="2885819"/>
            <a:ext cx="175987" cy="361391"/>
            <a:chOff x="1825119" y="2885819"/>
            <a:chExt cx="175987" cy="361391"/>
          </a:xfrm>
        </p:grpSpPr>
        <p:sp>
          <p:nvSpPr>
            <p:cNvPr id="11100" name="Google Shape;11100;p72"/>
            <p:cNvSpPr/>
            <p:nvPr/>
          </p:nvSpPr>
          <p:spPr>
            <a:xfrm>
              <a:off x="1825119" y="2885819"/>
              <a:ext cx="175987" cy="56356"/>
            </a:xfrm>
            <a:custGeom>
              <a:rect b="b" l="l" r="r" t="t"/>
              <a:pathLst>
                <a:path extrusionOk="0" h="3764" w="11754">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1" name="Google Shape;11101;p72"/>
            <p:cNvSpPr/>
            <p:nvPr/>
          </p:nvSpPr>
          <p:spPr>
            <a:xfrm>
              <a:off x="1951666" y="2886119"/>
              <a:ext cx="49439" cy="56371"/>
            </a:xfrm>
            <a:custGeom>
              <a:rect b="b" l="l" r="r" t="t"/>
              <a:pathLst>
                <a:path extrusionOk="0" h="3765" w="3302">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2" name="Google Shape;11102;p72"/>
            <p:cNvSpPr/>
            <p:nvPr/>
          </p:nvSpPr>
          <p:spPr>
            <a:xfrm>
              <a:off x="1853776" y="2942161"/>
              <a:ext cx="118058" cy="304735"/>
            </a:xfrm>
            <a:custGeom>
              <a:rect b="b" l="l" r="r" t="t"/>
              <a:pathLst>
                <a:path extrusionOk="0" h="20353" w="7885">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3" name="Google Shape;11103;p72"/>
            <p:cNvSpPr/>
            <p:nvPr/>
          </p:nvSpPr>
          <p:spPr>
            <a:xfrm>
              <a:off x="1853776" y="2942161"/>
              <a:ext cx="118058" cy="305050"/>
            </a:xfrm>
            <a:custGeom>
              <a:rect b="b" l="l" r="r" t="t"/>
              <a:pathLst>
                <a:path extrusionOk="0" h="20374" w="7885">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4" name="Google Shape;11104;p72"/>
            <p:cNvSpPr/>
            <p:nvPr/>
          </p:nvSpPr>
          <p:spPr>
            <a:xfrm>
              <a:off x="1933100" y="2963257"/>
              <a:ext cx="38419" cy="10705"/>
            </a:xfrm>
            <a:custGeom>
              <a:rect b="b" l="l" r="r" t="t"/>
              <a:pathLst>
                <a:path extrusionOk="0" h="715" w="2566">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5" name="Google Shape;11105;p72"/>
            <p:cNvSpPr/>
            <p:nvPr/>
          </p:nvSpPr>
          <p:spPr>
            <a:xfrm>
              <a:off x="1933100" y="300134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6" name="Google Shape;11106;p72"/>
            <p:cNvSpPr/>
            <p:nvPr/>
          </p:nvSpPr>
          <p:spPr>
            <a:xfrm>
              <a:off x="1933100" y="3039437"/>
              <a:ext cx="38419" cy="11020"/>
            </a:xfrm>
            <a:custGeom>
              <a:rect b="b" l="l" r="r" t="t"/>
              <a:pathLst>
                <a:path extrusionOk="0" h="736" w="2566">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7" name="Google Shape;11107;p72"/>
            <p:cNvSpPr/>
            <p:nvPr/>
          </p:nvSpPr>
          <p:spPr>
            <a:xfrm>
              <a:off x="1933100" y="3077527"/>
              <a:ext cx="38419" cy="11020"/>
            </a:xfrm>
            <a:custGeom>
              <a:rect b="b" l="l" r="r" t="t"/>
              <a:pathLst>
                <a:path extrusionOk="0" h="736" w="2566">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8" name="Google Shape;11108;p72"/>
            <p:cNvSpPr/>
            <p:nvPr/>
          </p:nvSpPr>
          <p:spPr>
            <a:xfrm>
              <a:off x="1933100" y="3115931"/>
              <a:ext cx="38419" cy="10705"/>
            </a:xfrm>
            <a:custGeom>
              <a:rect b="b" l="l" r="r" t="t"/>
              <a:pathLst>
                <a:path extrusionOk="0" h="715" w="2566">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9" name="Google Shape;11109;p72"/>
            <p:cNvSpPr/>
            <p:nvPr/>
          </p:nvSpPr>
          <p:spPr>
            <a:xfrm>
              <a:off x="1933100" y="3154007"/>
              <a:ext cx="38419" cy="10720"/>
            </a:xfrm>
            <a:custGeom>
              <a:rect b="b" l="l" r="r" t="t"/>
              <a:pathLst>
                <a:path extrusionOk="0" h="716" w="2566">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10" name="Google Shape;11110;p72"/>
          <p:cNvGrpSpPr/>
          <p:nvPr/>
        </p:nvGrpSpPr>
        <p:grpSpPr>
          <a:xfrm>
            <a:off x="3504824" y="3405844"/>
            <a:ext cx="369896" cy="226339"/>
            <a:chOff x="3504824" y="3405844"/>
            <a:chExt cx="369896" cy="226339"/>
          </a:xfrm>
        </p:grpSpPr>
        <p:sp>
          <p:nvSpPr>
            <p:cNvPr id="11111" name="Google Shape;11111;p72"/>
            <p:cNvSpPr/>
            <p:nvPr/>
          </p:nvSpPr>
          <p:spPr>
            <a:xfrm>
              <a:off x="3504824" y="3461871"/>
              <a:ext cx="369896" cy="141984"/>
            </a:xfrm>
            <a:custGeom>
              <a:rect b="b" l="l" r="r" t="t"/>
              <a:pathLst>
                <a:path extrusionOk="0" h="9483" w="24705">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2" name="Google Shape;11112;p72"/>
            <p:cNvSpPr/>
            <p:nvPr/>
          </p:nvSpPr>
          <p:spPr>
            <a:xfrm>
              <a:off x="3835357" y="3461557"/>
              <a:ext cx="39363" cy="142299"/>
            </a:xfrm>
            <a:custGeom>
              <a:rect b="b" l="l" r="r" t="t"/>
              <a:pathLst>
                <a:path extrusionOk="0" h="9504" w="2629">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3" name="Google Shape;11113;p72"/>
            <p:cNvSpPr/>
            <p:nvPr/>
          </p:nvSpPr>
          <p:spPr>
            <a:xfrm>
              <a:off x="3554877" y="3603840"/>
              <a:ext cx="73051" cy="28343"/>
            </a:xfrm>
            <a:custGeom>
              <a:rect b="b" l="l" r="r" t="t"/>
              <a:pathLst>
                <a:path extrusionOk="0" h="1893" w="4879">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4" name="Google Shape;11114;p72"/>
            <p:cNvSpPr/>
            <p:nvPr/>
          </p:nvSpPr>
          <p:spPr>
            <a:xfrm>
              <a:off x="3595797" y="3603840"/>
              <a:ext cx="32131" cy="28343"/>
            </a:xfrm>
            <a:custGeom>
              <a:rect b="b" l="l" r="r" t="t"/>
              <a:pathLst>
                <a:path extrusionOk="0" h="1893" w="2146">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5" name="Google Shape;11115;p72"/>
            <p:cNvSpPr/>
            <p:nvPr/>
          </p:nvSpPr>
          <p:spPr>
            <a:xfrm>
              <a:off x="3751930" y="3603840"/>
              <a:ext cx="73051" cy="28343"/>
            </a:xfrm>
            <a:custGeom>
              <a:rect b="b" l="l" r="r" t="t"/>
              <a:pathLst>
                <a:path extrusionOk="0" h="1893" w="4879">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6" name="Google Shape;11116;p72"/>
            <p:cNvSpPr/>
            <p:nvPr/>
          </p:nvSpPr>
          <p:spPr>
            <a:xfrm>
              <a:off x="3796638" y="3603840"/>
              <a:ext cx="28343" cy="28343"/>
            </a:xfrm>
            <a:custGeom>
              <a:rect b="b" l="l" r="r" t="t"/>
              <a:pathLst>
                <a:path extrusionOk="0" h="1893" w="1893">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7" name="Google Shape;11117;p72"/>
            <p:cNvSpPr/>
            <p:nvPr/>
          </p:nvSpPr>
          <p:spPr>
            <a:xfrm>
              <a:off x="3510813" y="3405844"/>
              <a:ext cx="184791" cy="158229"/>
            </a:xfrm>
            <a:custGeom>
              <a:rect b="b" l="l" r="r" t="t"/>
              <a:pathLst>
                <a:path extrusionOk="0" h="10568" w="12342">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8" name="Google Shape;11118;p72"/>
            <p:cNvSpPr/>
            <p:nvPr/>
          </p:nvSpPr>
          <p:spPr>
            <a:xfrm>
              <a:off x="3600528" y="3405844"/>
              <a:ext cx="99792" cy="158110"/>
            </a:xfrm>
            <a:custGeom>
              <a:rect b="b" l="l" r="r" t="t"/>
              <a:pathLst>
                <a:path extrusionOk="0" h="10560" w="6665">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9" name="Google Shape;11119;p72"/>
            <p:cNvSpPr/>
            <p:nvPr/>
          </p:nvSpPr>
          <p:spPr>
            <a:xfrm>
              <a:off x="3548274" y="3433543"/>
              <a:ext cx="119630" cy="102562"/>
            </a:xfrm>
            <a:custGeom>
              <a:rect b="b" l="l" r="r" t="t"/>
              <a:pathLst>
                <a:path extrusionOk="0" h="6850" w="799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0" name="Google Shape;11120;p72"/>
            <p:cNvSpPr/>
            <p:nvPr/>
          </p:nvSpPr>
          <p:spPr>
            <a:xfrm>
              <a:off x="3603987" y="3433543"/>
              <a:ext cx="65490" cy="102322"/>
            </a:xfrm>
            <a:custGeom>
              <a:rect b="b" l="l" r="r" t="t"/>
              <a:pathLst>
                <a:path extrusionOk="0" h="6834" w="4374">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1" name="Google Shape;11121;p72"/>
            <p:cNvSpPr/>
            <p:nvPr/>
          </p:nvSpPr>
          <p:spPr>
            <a:xfrm>
              <a:off x="3705979" y="3507208"/>
              <a:ext cx="59815" cy="50981"/>
            </a:xfrm>
            <a:custGeom>
              <a:rect b="b" l="l" r="r" t="t"/>
              <a:pathLst>
                <a:path extrusionOk="0" h="3405" w="3995">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2" name="Google Shape;11122;p72"/>
            <p:cNvSpPr/>
            <p:nvPr/>
          </p:nvSpPr>
          <p:spPr>
            <a:xfrm>
              <a:off x="3730849" y="3507208"/>
              <a:ext cx="37476" cy="50966"/>
            </a:xfrm>
            <a:custGeom>
              <a:rect b="b" l="l" r="r" t="t"/>
              <a:pathLst>
                <a:path extrusionOk="0" h="3404" w="2503">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3" name="Google Shape;11123;p72"/>
            <p:cNvSpPr/>
            <p:nvPr/>
          </p:nvSpPr>
          <p:spPr>
            <a:xfrm>
              <a:off x="3779943" y="3507208"/>
              <a:ext cx="59516" cy="50981"/>
            </a:xfrm>
            <a:custGeom>
              <a:rect b="b" l="l" r="r" t="t"/>
              <a:pathLst>
                <a:path extrusionOk="0" h="3405" w="3975">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4" name="Google Shape;11124;p72"/>
            <p:cNvSpPr/>
            <p:nvPr/>
          </p:nvSpPr>
          <p:spPr>
            <a:xfrm>
              <a:off x="3804498" y="3506893"/>
              <a:ext cx="37476" cy="51281"/>
            </a:xfrm>
            <a:custGeom>
              <a:rect b="b" l="l" r="r" t="t"/>
              <a:pathLst>
                <a:path extrusionOk="0" h="3425" w="2503">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5" name="Google Shape;11125;p72"/>
            <p:cNvSpPr/>
            <p:nvPr/>
          </p:nvSpPr>
          <p:spPr>
            <a:xfrm>
              <a:off x="3751930" y="3436059"/>
              <a:ext cx="65175" cy="25513"/>
            </a:xfrm>
            <a:custGeom>
              <a:rect b="b" l="l" r="r" t="t"/>
              <a:pathLst>
                <a:path extrusionOk="0" h="1704" w="4353">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6" name="Google Shape;11126;p72"/>
            <p:cNvSpPr/>
            <p:nvPr/>
          </p:nvSpPr>
          <p:spPr>
            <a:xfrm>
              <a:off x="3777428" y="3436059"/>
              <a:ext cx="39677" cy="25513"/>
            </a:xfrm>
            <a:custGeom>
              <a:rect b="b" l="l" r="r" t="t"/>
              <a:pathLst>
                <a:path extrusionOk="0" h="1704" w="265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27" name="Google Shape;11127;p72"/>
          <p:cNvGrpSpPr/>
          <p:nvPr/>
        </p:nvGrpSpPr>
        <p:grpSpPr>
          <a:xfrm>
            <a:off x="1295661" y="3819594"/>
            <a:ext cx="345640" cy="342900"/>
            <a:chOff x="1295661" y="3819594"/>
            <a:chExt cx="345640" cy="342900"/>
          </a:xfrm>
        </p:grpSpPr>
        <p:sp>
          <p:nvSpPr>
            <p:cNvPr id="11128" name="Google Shape;11128;p72"/>
            <p:cNvSpPr/>
            <p:nvPr/>
          </p:nvSpPr>
          <p:spPr>
            <a:xfrm>
              <a:off x="1465015" y="4073902"/>
              <a:ext cx="10391" cy="88233"/>
            </a:xfrm>
            <a:custGeom>
              <a:rect b="b" l="l" r="r" t="t"/>
              <a:pathLst>
                <a:path extrusionOk="0" h="5893" w="694">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9" name="Google Shape;11129;p72"/>
            <p:cNvSpPr/>
            <p:nvPr/>
          </p:nvSpPr>
          <p:spPr>
            <a:xfrm>
              <a:off x="1465015" y="4011961"/>
              <a:ext cx="10391" cy="60773"/>
            </a:xfrm>
            <a:custGeom>
              <a:rect b="b" l="l" r="r" t="t"/>
              <a:pathLst>
                <a:path extrusionOk="0" h="4059" w="694">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0" name="Google Shape;11130;p72"/>
            <p:cNvSpPr/>
            <p:nvPr/>
          </p:nvSpPr>
          <p:spPr>
            <a:xfrm>
              <a:off x="1497610" y="4073947"/>
              <a:ext cx="71434" cy="88547"/>
            </a:xfrm>
            <a:custGeom>
              <a:rect b="b" l="l" r="r" t="t"/>
              <a:pathLst>
                <a:path extrusionOk="0" h="5914" w="4771">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1" name="Google Shape;11131;p72"/>
            <p:cNvSpPr/>
            <p:nvPr/>
          </p:nvSpPr>
          <p:spPr>
            <a:xfrm>
              <a:off x="1372455" y="4073797"/>
              <a:ext cx="70341" cy="88428"/>
            </a:xfrm>
            <a:custGeom>
              <a:rect b="b" l="l" r="r" t="t"/>
              <a:pathLst>
                <a:path extrusionOk="0" h="5906" w="4698">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2" name="Google Shape;11132;p72"/>
            <p:cNvSpPr/>
            <p:nvPr/>
          </p:nvSpPr>
          <p:spPr>
            <a:xfrm>
              <a:off x="1431956" y="3957356"/>
              <a:ext cx="76509" cy="67376"/>
            </a:xfrm>
            <a:custGeom>
              <a:rect b="b" l="l" r="r" t="t"/>
              <a:pathLst>
                <a:path extrusionOk="0" h="4500" w="511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3" name="Google Shape;11133;p72"/>
            <p:cNvSpPr/>
            <p:nvPr/>
          </p:nvSpPr>
          <p:spPr>
            <a:xfrm>
              <a:off x="1431956" y="3957356"/>
              <a:ext cx="76509" cy="67376"/>
            </a:xfrm>
            <a:custGeom>
              <a:rect b="b" l="l" r="r" t="t"/>
              <a:pathLst>
                <a:path extrusionOk="0" h="4500" w="511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4" name="Google Shape;11134;p72"/>
            <p:cNvSpPr/>
            <p:nvPr/>
          </p:nvSpPr>
          <p:spPr>
            <a:xfrm>
              <a:off x="1359549" y="3850318"/>
              <a:ext cx="205572" cy="136639"/>
            </a:xfrm>
            <a:custGeom>
              <a:rect b="b" l="l" r="r" t="t"/>
              <a:pathLst>
                <a:path extrusionOk="0" h="9126" w="1373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5" name="Google Shape;11135;p72"/>
            <p:cNvSpPr/>
            <p:nvPr/>
          </p:nvSpPr>
          <p:spPr>
            <a:xfrm>
              <a:off x="1359549" y="3850318"/>
              <a:ext cx="188893" cy="136639"/>
            </a:xfrm>
            <a:custGeom>
              <a:rect b="b" l="l" r="r" t="t"/>
              <a:pathLst>
                <a:path extrusionOk="0" h="9126" w="12616">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6" name="Google Shape;11136;p72"/>
            <p:cNvSpPr/>
            <p:nvPr/>
          </p:nvSpPr>
          <p:spPr>
            <a:xfrm>
              <a:off x="1323360" y="3819594"/>
              <a:ext cx="68005" cy="151507"/>
            </a:xfrm>
            <a:custGeom>
              <a:rect b="b" l="l" r="r" t="t"/>
              <a:pathLst>
                <a:path extrusionOk="0" h="10119" w="4542">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7" name="Google Shape;11137;p72"/>
            <p:cNvSpPr/>
            <p:nvPr/>
          </p:nvSpPr>
          <p:spPr>
            <a:xfrm>
              <a:off x="1324304" y="3819774"/>
              <a:ext cx="55099" cy="151132"/>
            </a:xfrm>
            <a:custGeom>
              <a:rect b="b" l="l" r="r" t="t"/>
              <a:pathLst>
                <a:path extrusionOk="0" h="10094" w="368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8" name="Google Shape;11138;p72"/>
            <p:cNvSpPr/>
            <p:nvPr/>
          </p:nvSpPr>
          <p:spPr>
            <a:xfrm>
              <a:off x="1295976" y="3845482"/>
              <a:ext cx="57929" cy="89850"/>
            </a:xfrm>
            <a:custGeom>
              <a:rect b="b" l="l" r="r" t="t"/>
              <a:pathLst>
                <a:path extrusionOk="0" h="6001" w="3869">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9" name="Google Shape;11139;p72"/>
            <p:cNvSpPr/>
            <p:nvPr/>
          </p:nvSpPr>
          <p:spPr>
            <a:xfrm>
              <a:off x="1295661" y="3845332"/>
              <a:ext cx="55728" cy="90000"/>
            </a:xfrm>
            <a:custGeom>
              <a:rect b="b" l="l" r="r" t="t"/>
              <a:pathLst>
                <a:path extrusionOk="0" h="6011" w="3722">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0" name="Google Shape;11140;p72"/>
            <p:cNvSpPr/>
            <p:nvPr/>
          </p:nvSpPr>
          <p:spPr>
            <a:xfrm>
              <a:off x="1549999" y="3927755"/>
              <a:ext cx="65175" cy="56057"/>
            </a:xfrm>
            <a:custGeom>
              <a:rect b="b" l="l" r="r" t="t"/>
              <a:pathLst>
                <a:path extrusionOk="0" h="3744" w="4353">
                  <a:moveTo>
                    <a:pt x="737" y="1"/>
                  </a:moveTo>
                  <a:lnTo>
                    <a:pt x="1" y="2776"/>
                  </a:lnTo>
                  <a:lnTo>
                    <a:pt x="3617" y="3743"/>
                  </a:lnTo>
                  <a:lnTo>
                    <a:pt x="4353" y="968"/>
                  </a:lnTo>
                  <a:lnTo>
                    <a:pt x="73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1" name="Google Shape;11141;p72"/>
            <p:cNvSpPr/>
            <p:nvPr/>
          </p:nvSpPr>
          <p:spPr>
            <a:xfrm>
              <a:off x="1549999" y="3927755"/>
              <a:ext cx="28972" cy="46295"/>
            </a:xfrm>
            <a:custGeom>
              <a:rect b="b" l="l" r="r" t="t"/>
              <a:pathLst>
                <a:path extrusionOk="0" h="3092" w="1935">
                  <a:moveTo>
                    <a:pt x="737" y="1"/>
                  </a:moveTo>
                  <a:lnTo>
                    <a:pt x="1" y="2776"/>
                  </a:lnTo>
                  <a:lnTo>
                    <a:pt x="1178" y="3091"/>
                  </a:lnTo>
                  <a:lnTo>
                    <a:pt x="1935" y="316"/>
                  </a:lnTo>
                  <a:lnTo>
                    <a:pt x="737"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2" name="Google Shape;11142;p72"/>
            <p:cNvSpPr/>
            <p:nvPr/>
          </p:nvSpPr>
          <p:spPr>
            <a:xfrm>
              <a:off x="1600995" y="3929477"/>
              <a:ext cx="40306" cy="73710"/>
            </a:xfrm>
            <a:custGeom>
              <a:rect b="b" l="l" r="r" t="t"/>
              <a:pathLst>
                <a:path extrusionOk="0" h="4923" w="2692">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3" name="Google Shape;11143;p72"/>
            <p:cNvSpPr/>
            <p:nvPr/>
          </p:nvSpPr>
          <p:spPr>
            <a:xfrm>
              <a:off x="1403942" y="4059663"/>
              <a:ext cx="132537" cy="23926"/>
            </a:xfrm>
            <a:custGeom>
              <a:rect b="b" l="l" r="r" t="t"/>
              <a:pathLst>
                <a:path extrusionOk="0" h="1598" w="8852">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4" name="Google Shape;11144;p72"/>
            <p:cNvSpPr/>
            <p:nvPr/>
          </p:nvSpPr>
          <p:spPr>
            <a:xfrm>
              <a:off x="1403942" y="4059663"/>
              <a:ext cx="33688" cy="24240"/>
            </a:xfrm>
            <a:custGeom>
              <a:rect b="b" l="l" r="r" t="t"/>
              <a:pathLst>
                <a:path extrusionOk="0" h="1619" w="225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45" name="Google Shape;11145;p72"/>
          <p:cNvGrpSpPr/>
          <p:nvPr/>
        </p:nvGrpSpPr>
        <p:grpSpPr>
          <a:xfrm>
            <a:off x="3486572" y="2433470"/>
            <a:ext cx="379328" cy="281738"/>
            <a:chOff x="3486572" y="2433470"/>
            <a:chExt cx="379328" cy="281738"/>
          </a:xfrm>
        </p:grpSpPr>
        <p:sp>
          <p:nvSpPr>
            <p:cNvPr id="11146" name="Google Shape;11146;p72"/>
            <p:cNvSpPr/>
            <p:nvPr/>
          </p:nvSpPr>
          <p:spPr>
            <a:xfrm>
              <a:off x="3549217" y="2556544"/>
              <a:ext cx="253724" cy="139858"/>
            </a:xfrm>
            <a:custGeom>
              <a:rect b="b" l="l" r="r" t="t"/>
              <a:pathLst>
                <a:path extrusionOk="0" h="9341" w="16946">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7" name="Google Shape;11147;p72"/>
            <p:cNvSpPr/>
            <p:nvPr/>
          </p:nvSpPr>
          <p:spPr>
            <a:xfrm>
              <a:off x="3549532" y="2556544"/>
              <a:ext cx="62016" cy="129392"/>
            </a:xfrm>
            <a:custGeom>
              <a:rect b="b" l="l" r="r" t="t"/>
              <a:pathLst>
                <a:path extrusionOk="0" h="8642" w="4142">
                  <a:moveTo>
                    <a:pt x="0" y="1"/>
                  </a:moveTo>
                  <a:lnTo>
                    <a:pt x="0" y="6371"/>
                  </a:lnTo>
                  <a:cubicBezTo>
                    <a:pt x="1241" y="7359"/>
                    <a:pt x="2649" y="8137"/>
                    <a:pt x="4142" y="8642"/>
                  </a:cubicBezTo>
                  <a:lnTo>
                    <a:pt x="414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8" name="Google Shape;11148;p72"/>
            <p:cNvSpPr/>
            <p:nvPr/>
          </p:nvSpPr>
          <p:spPr>
            <a:xfrm>
              <a:off x="3746734" y="2570079"/>
              <a:ext cx="12921" cy="113342"/>
            </a:xfrm>
            <a:custGeom>
              <a:rect b="b" l="l" r="r" t="t"/>
              <a:pathLst>
                <a:path extrusionOk="0" h="7570" w="863">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9" name="Google Shape;11149;p72"/>
            <p:cNvSpPr/>
            <p:nvPr/>
          </p:nvSpPr>
          <p:spPr>
            <a:xfrm>
              <a:off x="3549532" y="2556544"/>
              <a:ext cx="253410" cy="56057"/>
            </a:xfrm>
            <a:custGeom>
              <a:rect b="b" l="l" r="r" t="t"/>
              <a:pathLst>
                <a:path extrusionOk="0" h="3744" w="16925">
                  <a:moveTo>
                    <a:pt x="0" y="1"/>
                  </a:moveTo>
                  <a:lnTo>
                    <a:pt x="0" y="526"/>
                  </a:lnTo>
                  <a:lnTo>
                    <a:pt x="8452" y="3743"/>
                  </a:lnTo>
                  <a:lnTo>
                    <a:pt x="16925" y="526"/>
                  </a:lnTo>
                  <a:lnTo>
                    <a:pt x="1692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0" name="Google Shape;11150;p72"/>
            <p:cNvSpPr/>
            <p:nvPr/>
          </p:nvSpPr>
          <p:spPr>
            <a:xfrm>
              <a:off x="3486572" y="2433470"/>
              <a:ext cx="379328" cy="171255"/>
            </a:xfrm>
            <a:custGeom>
              <a:rect b="b" l="l" r="r" t="t"/>
              <a:pathLst>
                <a:path extrusionOk="0" h="11438" w="25335">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1" name="Google Shape;11151;p72"/>
            <p:cNvSpPr/>
            <p:nvPr/>
          </p:nvSpPr>
          <p:spPr>
            <a:xfrm>
              <a:off x="3486572" y="2505862"/>
              <a:ext cx="189507" cy="98863"/>
            </a:xfrm>
            <a:custGeom>
              <a:rect b="b" l="l" r="r" t="t"/>
              <a:pathLst>
                <a:path extrusionOk="0" h="6603" w="12657">
                  <a:moveTo>
                    <a:pt x="0" y="1"/>
                  </a:moveTo>
                  <a:lnTo>
                    <a:pt x="0" y="1788"/>
                  </a:lnTo>
                  <a:lnTo>
                    <a:pt x="12657" y="6602"/>
                  </a:lnTo>
                  <a:lnTo>
                    <a:pt x="12657" y="4836"/>
                  </a:lnTo>
                  <a:lnTo>
                    <a:pt x="0"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2" name="Google Shape;11152;p72"/>
            <p:cNvSpPr/>
            <p:nvPr/>
          </p:nvSpPr>
          <p:spPr>
            <a:xfrm>
              <a:off x="3667994" y="2491294"/>
              <a:ext cx="111650" cy="223914"/>
            </a:xfrm>
            <a:custGeom>
              <a:rect b="b" l="l" r="r" t="t"/>
              <a:pathLst>
                <a:path extrusionOk="0" h="14955" w="7457">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153" name="Google Shape;11153;p72"/>
          <p:cNvSpPr/>
          <p:nvPr/>
        </p:nvSpPr>
        <p:spPr>
          <a:xfrm>
            <a:off x="3751930" y="2709533"/>
            <a:ext cx="38105" cy="32535"/>
          </a:xfrm>
          <a:custGeom>
            <a:rect b="b" l="l" r="r" t="t"/>
            <a:pathLst>
              <a:path extrusionOk="0" h="2173" w="2545">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154" name="Google Shape;11154;p72"/>
          <p:cNvGrpSpPr/>
          <p:nvPr/>
        </p:nvGrpSpPr>
        <p:grpSpPr>
          <a:xfrm>
            <a:off x="3997149" y="3329634"/>
            <a:ext cx="270733" cy="355762"/>
            <a:chOff x="3997149" y="3329634"/>
            <a:chExt cx="270733" cy="355762"/>
          </a:xfrm>
        </p:grpSpPr>
        <p:sp>
          <p:nvSpPr>
            <p:cNvPr id="11155" name="Google Shape;11155;p72"/>
            <p:cNvSpPr/>
            <p:nvPr/>
          </p:nvSpPr>
          <p:spPr>
            <a:xfrm>
              <a:off x="4161787" y="3488627"/>
              <a:ext cx="32430" cy="32445"/>
            </a:xfrm>
            <a:custGeom>
              <a:rect b="b" l="l" r="r" t="t"/>
              <a:pathLst>
                <a:path extrusionOk="0" h="2167" w="2166">
                  <a:moveTo>
                    <a:pt x="0" y="1"/>
                  </a:moveTo>
                  <a:lnTo>
                    <a:pt x="0" y="2166"/>
                  </a:lnTo>
                  <a:lnTo>
                    <a:pt x="2166" y="2166"/>
                  </a:lnTo>
                  <a:lnTo>
                    <a:pt x="1346"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6" name="Google Shape;11156;p72"/>
            <p:cNvSpPr/>
            <p:nvPr/>
          </p:nvSpPr>
          <p:spPr>
            <a:xfrm>
              <a:off x="4181925" y="3488627"/>
              <a:ext cx="20168" cy="55114"/>
            </a:xfrm>
            <a:custGeom>
              <a:rect b="b" l="l" r="r" t="t"/>
              <a:pathLst>
                <a:path extrusionOk="0" h="3681" w="1347">
                  <a:moveTo>
                    <a:pt x="1" y="1"/>
                  </a:moveTo>
                  <a:lnTo>
                    <a:pt x="1" y="3680"/>
                  </a:lnTo>
                  <a:lnTo>
                    <a:pt x="1347" y="3680"/>
                  </a:lnTo>
                  <a:lnTo>
                    <a:pt x="1347"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7" name="Google Shape;11157;p72"/>
            <p:cNvSpPr/>
            <p:nvPr/>
          </p:nvSpPr>
          <p:spPr>
            <a:xfrm>
              <a:off x="4181925" y="3488627"/>
              <a:ext cx="20168" cy="17338"/>
            </a:xfrm>
            <a:custGeom>
              <a:rect b="b" l="l" r="r" t="t"/>
              <a:pathLst>
                <a:path extrusionOk="0" h="1158" w="1347">
                  <a:moveTo>
                    <a:pt x="1" y="1"/>
                  </a:moveTo>
                  <a:lnTo>
                    <a:pt x="1" y="1157"/>
                  </a:lnTo>
                  <a:lnTo>
                    <a:pt x="1347" y="1157"/>
                  </a:lnTo>
                  <a:lnTo>
                    <a:pt x="1347"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8" name="Google Shape;11158;p72"/>
            <p:cNvSpPr/>
            <p:nvPr/>
          </p:nvSpPr>
          <p:spPr>
            <a:xfrm>
              <a:off x="4181925" y="3488627"/>
              <a:ext cx="7576" cy="55114"/>
            </a:xfrm>
            <a:custGeom>
              <a:rect b="b" l="l" r="r" t="t"/>
              <a:pathLst>
                <a:path extrusionOk="0" h="3681" w="506">
                  <a:moveTo>
                    <a:pt x="1" y="1"/>
                  </a:moveTo>
                  <a:lnTo>
                    <a:pt x="1" y="3680"/>
                  </a:lnTo>
                  <a:lnTo>
                    <a:pt x="506" y="3680"/>
                  </a:lnTo>
                  <a:lnTo>
                    <a:pt x="506"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9" name="Google Shape;11159;p72"/>
            <p:cNvSpPr/>
            <p:nvPr/>
          </p:nvSpPr>
          <p:spPr>
            <a:xfrm>
              <a:off x="4161787" y="3493673"/>
              <a:ext cx="20153" cy="8819"/>
            </a:xfrm>
            <a:custGeom>
              <a:rect b="b" l="l" r="r" t="t"/>
              <a:pathLst>
                <a:path extrusionOk="0" h="589" w="1346">
                  <a:moveTo>
                    <a:pt x="0" y="0"/>
                  </a:moveTo>
                  <a:lnTo>
                    <a:pt x="0" y="589"/>
                  </a:lnTo>
                  <a:lnTo>
                    <a:pt x="1346" y="589"/>
                  </a:lnTo>
                  <a:lnTo>
                    <a:pt x="134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0" name="Google Shape;11160;p72"/>
            <p:cNvSpPr/>
            <p:nvPr/>
          </p:nvSpPr>
          <p:spPr>
            <a:xfrm>
              <a:off x="4161787" y="3493673"/>
              <a:ext cx="7576" cy="27400"/>
            </a:xfrm>
            <a:custGeom>
              <a:rect b="b" l="l" r="r" t="t"/>
              <a:pathLst>
                <a:path extrusionOk="0" h="1830" w="506">
                  <a:moveTo>
                    <a:pt x="0" y="0"/>
                  </a:moveTo>
                  <a:lnTo>
                    <a:pt x="0" y="1829"/>
                  </a:lnTo>
                  <a:lnTo>
                    <a:pt x="505" y="1829"/>
                  </a:lnTo>
                  <a:lnTo>
                    <a:pt x="5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1" name="Google Shape;11161;p72"/>
            <p:cNvSpPr/>
            <p:nvPr/>
          </p:nvSpPr>
          <p:spPr>
            <a:xfrm>
              <a:off x="4163988" y="3331550"/>
              <a:ext cx="35904" cy="33389"/>
            </a:xfrm>
            <a:custGeom>
              <a:rect b="b" l="l" r="r" t="t"/>
              <a:pathLst>
                <a:path extrusionOk="0" h="2230" w="2398">
                  <a:moveTo>
                    <a:pt x="1" y="1"/>
                  </a:moveTo>
                  <a:lnTo>
                    <a:pt x="1" y="2229"/>
                  </a:lnTo>
                  <a:lnTo>
                    <a:pt x="2397" y="2229"/>
                  </a:lnTo>
                  <a:lnTo>
                    <a:pt x="2397"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2" name="Google Shape;11162;p72"/>
            <p:cNvSpPr/>
            <p:nvPr/>
          </p:nvSpPr>
          <p:spPr>
            <a:xfrm>
              <a:off x="4163988" y="3331550"/>
              <a:ext cx="13550" cy="33389"/>
            </a:xfrm>
            <a:custGeom>
              <a:rect b="b" l="l" r="r" t="t"/>
              <a:pathLst>
                <a:path extrusionOk="0" h="2230" w="905">
                  <a:moveTo>
                    <a:pt x="1" y="1"/>
                  </a:moveTo>
                  <a:lnTo>
                    <a:pt x="1" y="2229"/>
                  </a:lnTo>
                  <a:lnTo>
                    <a:pt x="905" y="2229"/>
                  </a:lnTo>
                  <a:lnTo>
                    <a:pt x="90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3" name="Google Shape;11163;p72"/>
            <p:cNvSpPr/>
            <p:nvPr/>
          </p:nvSpPr>
          <p:spPr>
            <a:xfrm>
              <a:off x="3997149" y="3374342"/>
              <a:ext cx="180074" cy="268577"/>
            </a:xfrm>
            <a:custGeom>
              <a:rect b="b" l="l" r="r" t="t"/>
              <a:pathLst>
                <a:path extrusionOk="0" h="17938" w="12027">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4" name="Google Shape;11164;p72"/>
            <p:cNvSpPr/>
            <p:nvPr/>
          </p:nvSpPr>
          <p:spPr>
            <a:xfrm>
              <a:off x="4133459" y="3631539"/>
              <a:ext cx="52269" cy="42207"/>
            </a:xfrm>
            <a:custGeom>
              <a:rect b="b" l="l" r="r" t="t"/>
              <a:pathLst>
                <a:path extrusionOk="0" h="2819" w="3491">
                  <a:moveTo>
                    <a:pt x="0" y="1"/>
                  </a:moveTo>
                  <a:lnTo>
                    <a:pt x="0" y="2818"/>
                  </a:lnTo>
                  <a:lnTo>
                    <a:pt x="3490" y="2818"/>
                  </a:lnTo>
                  <a:lnTo>
                    <a:pt x="349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5" name="Google Shape;11165;p72"/>
            <p:cNvSpPr/>
            <p:nvPr/>
          </p:nvSpPr>
          <p:spPr>
            <a:xfrm>
              <a:off x="4152339" y="3354219"/>
              <a:ext cx="59201" cy="141355"/>
            </a:xfrm>
            <a:custGeom>
              <a:rect b="b" l="l" r="r" t="t"/>
              <a:pathLst>
                <a:path extrusionOk="0" h="9441" w="3954">
                  <a:moveTo>
                    <a:pt x="1" y="0"/>
                  </a:moveTo>
                  <a:lnTo>
                    <a:pt x="1" y="9440"/>
                  </a:lnTo>
                  <a:lnTo>
                    <a:pt x="3953" y="9440"/>
                  </a:lnTo>
                  <a:lnTo>
                    <a:pt x="3953"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6" name="Google Shape;11166;p72"/>
            <p:cNvSpPr/>
            <p:nvPr/>
          </p:nvSpPr>
          <p:spPr>
            <a:xfrm>
              <a:off x="4152339" y="3354219"/>
              <a:ext cx="21111" cy="141355"/>
            </a:xfrm>
            <a:custGeom>
              <a:rect b="b" l="l" r="r" t="t"/>
              <a:pathLst>
                <a:path extrusionOk="0" h="9441" w="1410">
                  <a:moveTo>
                    <a:pt x="1" y="0"/>
                  </a:moveTo>
                  <a:lnTo>
                    <a:pt x="1" y="9440"/>
                  </a:lnTo>
                  <a:lnTo>
                    <a:pt x="1409" y="9440"/>
                  </a:lnTo>
                  <a:lnTo>
                    <a:pt x="1409"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7" name="Google Shape;11167;p72"/>
            <p:cNvSpPr/>
            <p:nvPr/>
          </p:nvSpPr>
          <p:spPr>
            <a:xfrm>
              <a:off x="4133459" y="3577713"/>
              <a:ext cx="99477" cy="36533"/>
            </a:xfrm>
            <a:custGeom>
              <a:rect b="b" l="l" r="r" t="t"/>
              <a:pathLst>
                <a:path extrusionOk="0" h="2440" w="6644">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8" name="Google Shape;11168;p72"/>
            <p:cNvSpPr/>
            <p:nvPr/>
          </p:nvSpPr>
          <p:spPr>
            <a:xfrm>
              <a:off x="4133459" y="3577713"/>
              <a:ext cx="97276" cy="19225"/>
            </a:xfrm>
            <a:custGeom>
              <a:rect b="b" l="l" r="r" t="t"/>
              <a:pathLst>
                <a:path extrusionOk="0" h="1284" w="6497">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9" name="Google Shape;11169;p72"/>
            <p:cNvSpPr/>
            <p:nvPr/>
          </p:nvSpPr>
          <p:spPr>
            <a:xfrm>
              <a:off x="4133459" y="3614231"/>
              <a:ext cx="73979" cy="28657"/>
            </a:xfrm>
            <a:custGeom>
              <a:rect b="b" l="l" r="r" t="t"/>
              <a:pathLst>
                <a:path extrusionOk="0" h="1914" w="4941">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0" name="Google Shape;11170;p72"/>
            <p:cNvSpPr/>
            <p:nvPr/>
          </p:nvSpPr>
          <p:spPr>
            <a:xfrm>
              <a:off x="4145736" y="3329664"/>
              <a:ext cx="71149" cy="11035"/>
            </a:xfrm>
            <a:custGeom>
              <a:rect b="b" l="l" r="r" t="t"/>
              <a:pathLst>
                <a:path extrusionOk="0" h="737" w="4752">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1" name="Google Shape;11171;p72"/>
            <p:cNvSpPr/>
            <p:nvPr/>
          </p:nvSpPr>
          <p:spPr>
            <a:xfrm>
              <a:off x="4161667" y="3329634"/>
              <a:ext cx="55219" cy="11080"/>
            </a:xfrm>
            <a:custGeom>
              <a:rect b="b" l="l" r="r" t="t"/>
              <a:pathLst>
                <a:path extrusionOk="0" h="740" w="3688">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2" name="Google Shape;11172;p72"/>
            <p:cNvSpPr/>
            <p:nvPr/>
          </p:nvSpPr>
          <p:spPr>
            <a:xfrm>
              <a:off x="4043744" y="3662712"/>
              <a:ext cx="224138" cy="22683"/>
            </a:xfrm>
            <a:custGeom>
              <a:rect b="b" l="l" r="r" t="t"/>
              <a:pathLst>
                <a:path extrusionOk="0" h="1515" w="1497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3" name="Google Shape;11173;p72"/>
            <p:cNvSpPr/>
            <p:nvPr/>
          </p:nvSpPr>
          <p:spPr>
            <a:xfrm>
              <a:off x="4084035" y="3662712"/>
              <a:ext cx="183847" cy="22683"/>
            </a:xfrm>
            <a:custGeom>
              <a:rect b="b" l="l" r="r" t="t"/>
              <a:pathLst>
                <a:path extrusionOk="0" h="1515" w="12279">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4" name="Google Shape;11174;p72"/>
            <p:cNvSpPr/>
            <p:nvPr/>
          </p:nvSpPr>
          <p:spPr>
            <a:xfrm>
              <a:off x="4105131" y="3396396"/>
              <a:ext cx="30544" cy="25917"/>
            </a:xfrm>
            <a:custGeom>
              <a:rect b="b" l="l" r="r" t="t"/>
              <a:pathLst>
                <a:path extrusionOk="0" h="1731" w="204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5" name="Google Shape;11175;p72"/>
            <p:cNvSpPr/>
            <p:nvPr/>
          </p:nvSpPr>
          <p:spPr>
            <a:xfrm>
              <a:off x="4087179" y="3593135"/>
              <a:ext cx="30559" cy="25917"/>
            </a:xfrm>
            <a:custGeom>
              <a:rect b="b" l="l" r="r" t="t"/>
              <a:pathLst>
                <a:path extrusionOk="0" h="1731" w="2041">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76" name="Google Shape;11176;p72"/>
          <p:cNvGrpSpPr/>
          <p:nvPr/>
        </p:nvGrpSpPr>
        <p:grpSpPr>
          <a:xfrm>
            <a:off x="3954343" y="2899354"/>
            <a:ext cx="345655" cy="343529"/>
            <a:chOff x="3954343" y="2899354"/>
            <a:chExt cx="345655" cy="343529"/>
          </a:xfrm>
        </p:grpSpPr>
        <p:sp>
          <p:nvSpPr>
            <p:cNvPr id="11177" name="Google Shape;11177;p72"/>
            <p:cNvSpPr/>
            <p:nvPr/>
          </p:nvSpPr>
          <p:spPr>
            <a:xfrm>
              <a:off x="3954343" y="2899354"/>
              <a:ext cx="345655" cy="343529"/>
            </a:xfrm>
            <a:custGeom>
              <a:rect b="b" l="l" r="r" t="t"/>
              <a:pathLst>
                <a:path extrusionOk="0" h="22944" w="23086">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8" name="Google Shape;11178;p72"/>
            <p:cNvSpPr/>
            <p:nvPr/>
          </p:nvSpPr>
          <p:spPr>
            <a:xfrm>
              <a:off x="4210897" y="2911946"/>
              <a:ext cx="33434" cy="31502"/>
            </a:xfrm>
            <a:custGeom>
              <a:rect b="b" l="l" r="r" t="t"/>
              <a:pathLst>
                <a:path extrusionOk="0" h="2104" w="2233">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9" name="Google Shape;11179;p72"/>
            <p:cNvSpPr/>
            <p:nvPr/>
          </p:nvSpPr>
          <p:spPr>
            <a:xfrm>
              <a:off x="4186656" y="2936501"/>
              <a:ext cx="27834" cy="25049"/>
            </a:xfrm>
            <a:custGeom>
              <a:rect b="b" l="l" r="r" t="t"/>
              <a:pathLst>
                <a:path extrusionOk="0" h="1673" w="1859">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0" name="Google Shape;11180;p72"/>
            <p:cNvSpPr/>
            <p:nvPr/>
          </p:nvSpPr>
          <p:spPr>
            <a:xfrm>
              <a:off x="4162101" y="2960727"/>
              <a:ext cx="26501" cy="24600"/>
            </a:xfrm>
            <a:custGeom>
              <a:rect b="b" l="l" r="r" t="t"/>
              <a:pathLst>
                <a:path extrusionOk="0" h="1643" w="177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1" name="Google Shape;11181;p72"/>
            <p:cNvSpPr/>
            <p:nvPr/>
          </p:nvSpPr>
          <p:spPr>
            <a:xfrm>
              <a:off x="4137861" y="2985281"/>
              <a:ext cx="27834" cy="25064"/>
            </a:xfrm>
            <a:custGeom>
              <a:rect b="b" l="l" r="r" t="t"/>
              <a:pathLst>
                <a:path extrusionOk="0" h="1674" w="1859">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2" name="Google Shape;11182;p72"/>
            <p:cNvSpPr/>
            <p:nvPr/>
          </p:nvSpPr>
          <p:spPr>
            <a:xfrm>
              <a:off x="4113306" y="3009522"/>
              <a:ext cx="33434" cy="31517"/>
            </a:xfrm>
            <a:custGeom>
              <a:rect b="b" l="l" r="r" t="t"/>
              <a:pathLst>
                <a:path extrusionOk="0" h="2105" w="2233">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3" name="Google Shape;11183;p72"/>
            <p:cNvSpPr/>
            <p:nvPr/>
          </p:nvSpPr>
          <p:spPr>
            <a:xfrm>
              <a:off x="4089066" y="3034077"/>
              <a:ext cx="27504" cy="25184"/>
            </a:xfrm>
            <a:custGeom>
              <a:rect b="b" l="l" r="r" t="t"/>
              <a:pathLst>
                <a:path extrusionOk="0" h="1682" w="1837">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4" name="Google Shape;11184;p72"/>
            <p:cNvSpPr/>
            <p:nvPr/>
          </p:nvSpPr>
          <p:spPr>
            <a:xfrm>
              <a:off x="4064511" y="3058317"/>
              <a:ext cx="26516" cy="24585"/>
            </a:xfrm>
            <a:custGeom>
              <a:rect b="b" l="l" r="r" t="t"/>
              <a:pathLst>
                <a:path extrusionOk="0" h="1642" w="1771">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5" name="Google Shape;11185;p72"/>
            <p:cNvSpPr/>
            <p:nvPr/>
          </p:nvSpPr>
          <p:spPr>
            <a:xfrm>
              <a:off x="4040285" y="3082872"/>
              <a:ext cx="27729" cy="25184"/>
            </a:xfrm>
            <a:custGeom>
              <a:rect b="b" l="l" r="r" t="t"/>
              <a:pathLst>
                <a:path extrusionOk="0" h="1682" w="1852">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6" name="Google Shape;11186;p72"/>
            <p:cNvSpPr/>
            <p:nvPr/>
          </p:nvSpPr>
          <p:spPr>
            <a:xfrm>
              <a:off x="4015730" y="3107113"/>
              <a:ext cx="34751" cy="32281"/>
            </a:xfrm>
            <a:custGeom>
              <a:rect b="b" l="l" r="r" t="t"/>
              <a:pathLst>
                <a:path extrusionOk="0" h="2156" w="2321">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7" name="Google Shape;11187;p72"/>
            <p:cNvSpPr/>
            <p:nvPr/>
          </p:nvSpPr>
          <p:spPr>
            <a:xfrm>
              <a:off x="3991490" y="3131668"/>
              <a:ext cx="27789" cy="25318"/>
            </a:xfrm>
            <a:custGeom>
              <a:rect b="b" l="l" r="r" t="t"/>
              <a:pathLst>
                <a:path extrusionOk="0" h="1691" w="1856">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8" name="Google Shape;11188;p72"/>
            <p:cNvSpPr/>
            <p:nvPr/>
          </p:nvSpPr>
          <p:spPr>
            <a:xfrm>
              <a:off x="3966935" y="3155908"/>
              <a:ext cx="27834" cy="25348"/>
            </a:xfrm>
            <a:custGeom>
              <a:rect b="b" l="l" r="r" t="t"/>
              <a:pathLst>
                <a:path extrusionOk="0" h="1693" w="1859">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89" name="Google Shape;11189;p72"/>
          <p:cNvGrpSpPr/>
          <p:nvPr/>
        </p:nvGrpSpPr>
        <p:grpSpPr>
          <a:xfrm>
            <a:off x="2166043" y="3351344"/>
            <a:ext cx="369566" cy="349803"/>
            <a:chOff x="2166043" y="3351344"/>
            <a:chExt cx="369566" cy="349803"/>
          </a:xfrm>
        </p:grpSpPr>
        <p:sp>
          <p:nvSpPr>
            <p:cNvPr id="11190" name="Google Shape;11190;p72"/>
            <p:cNvSpPr/>
            <p:nvPr/>
          </p:nvSpPr>
          <p:spPr>
            <a:xfrm>
              <a:off x="2166357" y="3351344"/>
              <a:ext cx="369252" cy="349803"/>
            </a:xfrm>
            <a:custGeom>
              <a:rect b="b" l="l" r="r" t="t"/>
              <a:pathLst>
                <a:path extrusionOk="0" h="23363" w="24662">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1" name="Google Shape;11191;p72"/>
            <p:cNvSpPr/>
            <p:nvPr/>
          </p:nvSpPr>
          <p:spPr>
            <a:xfrm>
              <a:off x="2166043" y="3351344"/>
              <a:ext cx="353516" cy="335624"/>
            </a:xfrm>
            <a:custGeom>
              <a:rect b="b" l="l" r="r" t="t"/>
              <a:pathLst>
                <a:path extrusionOk="0" h="22416" w="23611">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2" name="Google Shape;11192;p72"/>
            <p:cNvSpPr/>
            <p:nvPr/>
          </p:nvSpPr>
          <p:spPr>
            <a:xfrm>
              <a:off x="2373487" y="3352332"/>
              <a:ext cx="159292" cy="158978"/>
            </a:xfrm>
            <a:custGeom>
              <a:rect b="b" l="l" r="r" t="t"/>
              <a:pathLst>
                <a:path extrusionOk="0" h="10618" w="10639">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3" name="Google Shape;11193;p72"/>
            <p:cNvSpPr/>
            <p:nvPr/>
          </p:nvSpPr>
          <p:spPr>
            <a:xfrm>
              <a:off x="2373487" y="3352332"/>
              <a:ext cx="71149" cy="45337"/>
            </a:xfrm>
            <a:custGeom>
              <a:rect b="b" l="l" r="r" t="t"/>
              <a:pathLst>
                <a:path extrusionOk="0" h="3028" w="4752">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4" name="Google Shape;11194;p72"/>
            <p:cNvSpPr/>
            <p:nvPr/>
          </p:nvSpPr>
          <p:spPr>
            <a:xfrm>
              <a:off x="2275596" y="3447587"/>
              <a:ext cx="166195" cy="157032"/>
            </a:xfrm>
            <a:custGeom>
              <a:rect b="b" l="l" r="r" t="t"/>
              <a:pathLst>
                <a:path extrusionOk="0" h="10488" w="1110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5" name="Google Shape;11195;p72"/>
            <p:cNvSpPr/>
            <p:nvPr/>
          </p:nvSpPr>
          <p:spPr>
            <a:xfrm>
              <a:off x="2284191" y="3555853"/>
              <a:ext cx="46774" cy="42657"/>
            </a:xfrm>
            <a:custGeom>
              <a:rect b="b" l="l" r="r" t="t"/>
              <a:pathLst>
                <a:path extrusionOk="0" h="2849" w="3124">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6" name="Google Shape;11196;p72"/>
            <p:cNvSpPr/>
            <p:nvPr/>
          </p:nvSpPr>
          <p:spPr>
            <a:xfrm>
              <a:off x="2317235" y="3521342"/>
              <a:ext cx="47418" cy="43166"/>
            </a:xfrm>
            <a:custGeom>
              <a:rect b="b" l="l" r="r" t="t"/>
              <a:pathLst>
                <a:path extrusionOk="0" h="2883" w="3167">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7" name="Google Shape;11197;p72"/>
            <p:cNvSpPr/>
            <p:nvPr/>
          </p:nvSpPr>
          <p:spPr>
            <a:xfrm>
              <a:off x="2352121" y="3487863"/>
              <a:ext cx="46475" cy="42657"/>
            </a:xfrm>
            <a:custGeom>
              <a:rect b="b" l="l" r="r" t="t"/>
              <a:pathLst>
                <a:path extrusionOk="0" h="2849" w="3104">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8" name="Google Shape;11198;p72"/>
            <p:cNvSpPr/>
            <p:nvPr/>
          </p:nvSpPr>
          <p:spPr>
            <a:xfrm>
              <a:off x="2386108" y="3453861"/>
              <a:ext cx="46475" cy="42732"/>
            </a:xfrm>
            <a:custGeom>
              <a:rect b="b" l="l" r="r" t="t"/>
              <a:pathLst>
                <a:path extrusionOk="0" h="2854" w="3104">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199" name="Google Shape;11199;p72"/>
          <p:cNvGrpSpPr/>
          <p:nvPr/>
        </p:nvGrpSpPr>
        <p:grpSpPr>
          <a:xfrm>
            <a:off x="2619649" y="3352332"/>
            <a:ext cx="365793" cy="329275"/>
            <a:chOff x="2619649" y="3352332"/>
            <a:chExt cx="365793" cy="329275"/>
          </a:xfrm>
        </p:grpSpPr>
        <p:sp>
          <p:nvSpPr>
            <p:cNvPr id="11200" name="Google Shape;11200;p72"/>
            <p:cNvSpPr/>
            <p:nvPr/>
          </p:nvSpPr>
          <p:spPr>
            <a:xfrm>
              <a:off x="2707164" y="3352332"/>
              <a:ext cx="190765" cy="72437"/>
            </a:xfrm>
            <a:custGeom>
              <a:rect b="b" l="l" r="r" t="t"/>
              <a:pathLst>
                <a:path extrusionOk="0" h="4838" w="12741">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1" name="Google Shape;11201;p72"/>
            <p:cNvSpPr/>
            <p:nvPr/>
          </p:nvSpPr>
          <p:spPr>
            <a:xfrm>
              <a:off x="2743038" y="3358306"/>
              <a:ext cx="118687" cy="29301"/>
            </a:xfrm>
            <a:custGeom>
              <a:rect b="b" l="l" r="r" t="t"/>
              <a:pathLst>
                <a:path extrusionOk="0" h="1957" w="7927">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2" name="Google Shape;11202;p72"/>
            <p:cNvSpPr/>
            <p:nvPr/>
          </p:nvSpPr>
          <p:spPr>
            <a:xfrm>
              <a:off x="2632556" y="3552530"/>
              <a:ext cx="339666" cy="129078"/>
            </a:xfrm>
            <a:custGeom>
              <a:rect b="b" l="l" r="r" t="t"/>
              <a:pathLst>
                <a:path extrusionOk="0" h="8621" w="22686">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3" name="Google Shape;11203;p72"/>
            <p:cNvSpPr/>
            <p:nvPr/>
          </p:nvSpPr>
          <p:spPr>
            <a:xfrm>
              <a:off x="2632556" y="3552530"/>
              <a:ext cx="48810" cy="129078"/>
            </a:xfrm>
            <a:custGeom>
              <a:rect b="b" l="l" r="r" t="t"/>
              <a:pathLst>
                <a:path extrusionOk="0" h="8621" w="326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4" name="Google Shape;11204;p72"/>
            <p:cNvSpPr/>
            <p:nvPr/>
          </p:nvSpPr>
          <p:spPr>
            <a:xfrm>
              <a:off x="2632870" y="3552530"/>
              <a:ext cx="339352" cy="69907"/>
            </a:xfrm>
            <a:custGeom>
              <a:rect b="b" l="l" r="r" t="t"/>
              <a:pathLst>
                <a:path extrusionOk="0" h="4669" w="22665">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5" name="Google Shape;11205;p72"/>
            <p:cNvSpPr/>
            <p:nvPr/>
          </p:nvSpPr>
          <p:spPr>
            <a:xfrm>
              <a:off x="2619649" y="3415606"/>
              <a:ext cx="365793" cy="177544"/>
            </a:xfrm>
            <a:custGeom>
              <a:rect b="b" l="l" r="r" t="t"/>
              <a:pathLst>
                <a:path extrusionOk="0" h="11858" w="24431">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6" name="Google Shape;11206;p72"/>
            <p:cNvSpPr/>
            <p:nvPr/>
          </p:nvSpPr>
          <p:spPr>
            <a:xfrm>
              <a:off x="2619649" y="3415591"/>
              <a:ext cx="48167" cy="140113"/>
            </a:xfrm>
            <a:custGeom>
              <a:rect b="b" l="l" r="r" t="t"/>
              <a:pathLst>
                <a:path extrusionOk="0" h="9358" w="3217">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7" name="Google Shape;11207;p72"/>
            <p:cNvSpPr/>
            <p:nvPr/>
          </p:nvSpPr>
          <p:spPr>
            <a:xfrm>
              <a:off x="2726358" y="3508151"/>
              <a:ext cx="152061" cy="81540"/>
            </a:xfrm>
            <a:custGeom>
              <a:rect b="b" l="l" r="r" t="t"/>
              <a:pathLst>
                <a:path extrusionOk="0" h="5446" w="10156">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8" name="Google Shape;11208;p72"/>
            <p:cNvSpPr/>
            <p:nvPr/>
          </p:nvSpPr>
          <p:spPr>
            <a:xfrm>
              <a:off x="2770108" y="3553473"/>
              <a:ext cx="64861" cy="80926"/>
            </a:xfrm>
            <a:custGeom>
              <a:rect b="b" l="l" r="r" t="t"/>
              <a:pathLst>
                <a:path extrusionOk="0" h="5405" w="4332">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9" name="Google Shape;11209;p72"/>
            <p:cNvSpPr/>
            <p:nvPr/>
          </p:nvSpPr>
          <p:spPr>
            <a:xfrm>
              <a:off x="2787431" y="3572368"/>
              <a:ext cx="29915" cy="42821"/>
            </a:xfrm>
            <a:custGeom>
              <a:rect b="b" l="l" r="r" t="t"/>
              <a:pathLst>
                <a:path extrusionOk="0" h="2860" w="1998">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10" name="Google Shape;11210;p72"/>
          <p:cNvGrpSpPr/>
          <p:nvPr/>
        </p:nvGrpSpPr>
        <p:grpSpPr>
          <a:xfrm>
            <a:off x="1293760" y="1498228"/>
            <a:ext cx="340624" cy="351944"/>
            <a:chOff x="1293760" y="1498228"/>
            <a:chExt cx="340624" cy="351944"/>
          </a:xfrm>
        </p:grpSpPr>
        <p:sp>
          <p:nvSpPr>
            <p:cNvPr id="11211" name="Google Shape;11211;p72"/>
            <p:cNvSpPr/>
            <p:nvPr/>
          </p:nvSpPr>
          <p:spPr>
            <a:xfrm>
              <a:off x="1331535" y="1498228"/>
              <a:ext cx="265388" cy="71164"/>
            </a:xfrm>
            <a:custGeom>
              <a:rect b="b" l="l" r="r" t="t"/>
              <a:pathLst>
                <a:path extrusionOk="0" h="4753" w="17725">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2" name="Google Shape;11212;p72"/>
            <p:cNvSpPr/>
            <p:nvPr/>
          </p:nvSpPr>
          <p:spPr>
            <a:xfrm>
              <a:off x="1337839" y="1585353"/>
              <a:ext cx="69263" cy="67212"/>
            </a:xfrm>
            <a:custGeom>
              <a:rect b="b" l="l" r="r" t="t"/>
              <a:pathLst>
                <a:path extrusionOk="0" h="4489" w="4626">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3" name="Google Shape;11213;p72"/>
            <p:cNvSpPr/>
            <p:nvPr/>
          </p:nvSpPr>
          <p:spPr>
            <a:xfrm>
              <a:off x="1521042" y="1585353"/>
              <a:ext cx="69577" cy="67212"/>
            </a:xfrm>
            <a:custGeom>
              <a:rect b="b" l="l" r="r" t="t"/>
              <a:pathLst>
                <a:path extrusionOk="0" h="4489" w="4647">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4" name="Google Shape;11214;p72"/>
            <p:cNvSpPr/>
            <p:nvPr/>
          </p:nvSpPr>
          <p:spPr>
            <a:xfrm>
              <a:off x="1349173" y="1766505"/>
              <a:ext cx="87514" cy="83666"/>
            </a:xfrm>
            <a:custGeom>
              <a:rect b="b" l="l" r="r" t="t"/>
              <a:pathLst>
                <a:path extrusionOk="0" h="5588" w="5845">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5" name="Google Shape;11215;p72"/>
            <p:cNvSpPr/>
            <p:nvPr/>
          </p:nvSpPr>
          <p:spPr>
            <a:xfrm>
              <a:off x="1491457" y="1766505"/>
              <a:ext cx="87829" cy="83666"/>
            </a:xfrm>
            <a:custGeom>
              <a:rect b="b" l="l" r="r" t="t"/>
              <a:pathLst>
                <a:path extrusionOk="0" h="5588" w="5866">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6" name="Google Shape;11216;p72"/>
            <p:cNvSpPr/>
            <p:nvPr/>
          </p:nvSpPr>
          <p:spPr>
            <a:xfrm>
              <a:off x="1342870" y="1588257"/>
              <a:ext cx="242405" cy="242405"/>
            </a:xfrm>
            <a:custGeom>
              <a:rect b="b" l="l" r="r" t="t"/>
              <a:pathLst>
                <a:path extrusionOk="0" h="16190" w="1619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7" name="Google Shape;11217;p72"/>
            <p:cNvSpPr/>
            <p:nvPr/>
          </p:nvSpPr>
          <p:spPr>
            <a:xfrm>
              <a:off x="1364205" y="1611420"/>
              <a:ext cx="208792" cy="196334"/>
            </a:xfrm>
            <a:custGeom>
              <a:rect b="b" l="l" r="r" t="t"/>
              <a:pathLst>
                <a:path extrusionOk="0" h="13113" w="13945">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8" name="Google Shape;11218;p72"/>
            <p:cNvSpPr/>
            <p:nvPr/>
          </p:nvSpPr>
          <p:spPr>
            <a:xfrm>
              <a:off x="1402370" y="1612812"/>
              <a:ext cx="187620" cy="192981"/>
            </a:xfrm>
            <a:custGeom>
              <a:rect b="b" l="l" r="r" t="t"/>
              <a:pathLst>
                <a:path extrusionOk="0" h="12889" w="12531">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9" name="Google Shape;11219;p72"/>
            <p:cNvSpPr/>
            <p:nvPr/>
          </p:nvSpPr>
          <p:spPr>
            <a:xfrm>
              <a:off x="1449893" y="1635795"/>
              <a:ext cx="26456" cy="94447"/>
            </a:xfrm>
            <a:custGeom>
              <a:rect b="b" l="l" r="r" t="t"/>
              <a:pathLst>
                <a:path extrusionOk="0" h="6308" w="1767">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0" name="Google Shape;11220;p72"/>
            <p:cNvSpPr/>
            <p:nvPr/>
          </p:nvSpPr>
          <p:spPr>
            <a:xfrm>
              <a:off x="1448635" y="1704414"/>
              <a:ext cx="65175" cy="62660"/>
            </a:xfrm>
            <a:custGeom>
              <a:rect b="b" l="l" r="r" t="t"/>
              <a:pathLst>
                <a:path extrusionOk="0" h="4185" w="4353">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1" name="Google Shape;11221;p72"/>
            <p:cNvSpPr/>
            <p:nvPr/>
          </p:nvSpPr>
          <p:spPr>
            <a:xfrm>
              <a:off x="1293760" y="1542382"/>
              <a:ext cx="95405" cy="89655"/>
            </a:xfrm>
            <a:custGeom>
              <a:rect b="b" l="l" r="r" t="t"/>
              <a:pathLst>
                <a:path extrusionOk="0" h="5988" w="6372">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2" name="Google Shape;11222;p72"/>
            <p:cNvSpPr/>
            <p:nvPr/>
          </p:nvSpPr>
          <p:spPr>
            <a:xfrm>
              <a:off x="1309511" y="1542382"/>
              <a:ext cx="77453" cy="61552"/>
            </a:xfrm>
            <a:custGeom>
              <a:rect b="b" l="l" r="r" t="t"/>
              <a:pathLst>
                <a:path extrusionOk="0" h="4111" w="5173">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3" name="Google Shape;11223;p72"/>
            <p:cNvSpPr/>
            <p:nvPr/>
          </p:nvSpPr>
          <p:spPr>
            <a:xfrm>
              <a:off x="1538350" y="1542546"/>
              <a:ext cx="96034" cy="89551"/>
            </a:xfrm>
            <a:custGeom>
              <a:rect b="b" l="l" r="r" t="t"/>
              <a:pathLst>
                <a:path extrusionOk="0" h="5981" w="6414">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4" name="Google Shape;11224;p72"/>
            <p:cNvSpPr/>
            <p:nvPr/>
          </p:nvSpPr>
          <p:spPr>
            <a:xfrm>
              <a:off x="1565735" y="1550167"/>
              <a:ext cx="68649" cy="80283"/>
            </a:xfrm>
            <a:custGeom>
              <a:rect b="b" l="l" r="r" t="t"/>
              <a:pathLst>
                <a:path extrusionOk="0" h="5362" w="4585">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25" name="Google Shape;11225;p72"/>
          <p:cNvGrpSpPr/>
          <p:nvPr/>
        </p:nvGrpSpPr>
        <p:grpSpPr>
          <a:xfrm>
            <a:off x="849601" y="1952074"/>
            <a:ext cx="406713" cy="383745"/>
            <a:chOff x="849601" y="1952074"/>
            <a:chExt cx="406713" cy="383745"/>
          </a:xfrm>
        </p:grpSpPr>
        <p:sp>
          <p:nvSpPr>
            <p:cNvPr id="11226" name="Google Shape;11226;p72"/>
            <p:cNvSpPr/>
            <p:nvPr/>
          </p:nvSpPr>
          <p:spPr>
            <a:xfrm>
              <a:off x="849601" y="2240819"/>
              <a:ext cx="130650" cy="95001"/>
            </a:xfrm>
            <a:custGeom>
              <a:rect b="b" l="l" r="r" t="t"/>
              <a:pathLst>
                <a:path extrusionOk="0" h="6345" w="8726">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7" name="Google Shape;11227;p72"/>
            <p:cNvSpPr/>
            <p:nvPr/>
          </p:nvSpPr>
          <p:spPr>
            <a:xfrm>
              <a:off x="875728" y="2284494"/>
              <a:ext cx="75252" cy="51326"/>
            </a:xfrm>
            <a:custGeom>
              <a:rect b="b" l="l" r="r" t="t"/>
              <a:pathLst>
                <a:path extrusionOk="0" h="3428" w="5026">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8" name="Google Shape;11228;p72"/>
            <p:cNvSpPr/>
            <p:nvPr/>
          </p:nvSpPr>
          <p:spPr>
            <a:xfrm>
              <a:off x="890520" y="2158335"/>
              <a:ext cx="156777" cy="155519"/>
            </a:xfrm>
            <a:custGeom>
              <a:rect b="b" l="l" r="r" t="t"/>
              <a:pathLst>
                <a:path extrusionOk="0" h="10387" w="10471">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9" name="Google Shape;11229;p72"/>
            <p:cNvSpPr/>
            <p:nvPr/>
          </p:nvSpPr>
          <p:spPr>
            <a:xfrm>
              <a:off x="890206" y="2158335"/>
              <a:ext cx="157091" cy="138840"/>
            </a:xfrm>
            <a:custGeom>
              <a:rect b="b" l="l" r="r" t="t"/>
              <a:pathLst>
                <a:path extrusionOk="0" h="9273" w="10492">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0" name="Google Shape;11230;p72"/>
            <p:cNvSpPr/>
            <p:nvPr/>
          </p:nvSpPr>
          <p:spPr>
            <a:xfrm>
              <a:off x="903741" y="1952074"/>
              <a:ext cx="352572" cy="349817"/>
            </a:xfrm>
            <a:custGeom>
              <a:rect b="b" l="l" r="r" t="t"/>
              <a:pathLst>
                <a:path extrusionOk="0" h="23364" w="23548">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1" name="Google Shape;11231;p72"/>
            <p:cNvSpPr/>
            <p:nvPr/>
          </p:nvSpPr>
          <p:spPr>
            <a:xfrm>
              <a:off x="903741" y="1952074"/>
              <a:ext cx="258141" cy="227372"/>
            </a:xfrm>
            <a:custGeom>
              <a:rect b="b" l="l" r="r" t="t"/>
              <a:pathLst>
                <a:path extrusionOk="0" h="15186" w="17241">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2" name="Google Shape;11232;p72"/>
            <p:cNvSpPr/>
            <p:nvPr/>
          </p:nvSpPr>
          <p:spPr>
            <a:xfrm>
              <a:off x="989054" y="2039274"/>
              <a:ext cx="178817" cy="175268"/>
            </a:xfrm>
            <a:custGeom>
              <a:rect b="b" l="l" r="r" t="t"/>
              <a:pathLst>
                <a:path extrusionOk="0" h="11706" w="11943">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33" name="Google Shape;11233;p72"/>
          <p:cNvGrpSpPr/>
          <p:nvPr/>
        </p:nvGrpSpPr>
        <p:grpSpPr>
          <a:xfrm>
            <a:off x="2253871" y="2893365"/>
            <a:ext cx="203985" cy="355417"/>
            <a:chOff x="2253871" y="2893365"/>
            <a:chExt cx="203985" cy="355417"/>
          </a:xfrm>
        </p:grpSpPr>
        <p:sp>
          <p:nvSpPr>
            <p:cNvPr id="11234" name="Google Shape;11234;p72"/>
            <p:cNvSpPr/>
            <p:nvPr/>
          </p:nvSpPr>
          <p:spPr>
            <a:xfrm>
              <a:off x="2329722" y="3200915"/>
              <a:ext cx="51326" cy="47553"/>
            </a:xfrm>
            <a:custGeom>
              <a:rect b="b" l="l" r="r" t="t"/>
              <a:pathLst>
                <a:path extrusionOk="0" h="3176" w="3428">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5" name="Google Shape;11235;p72"/>
            <p:cNvSpPr/>
            <p:nvPr/>
          </p:nvSpPr>
          <p:spPr>
            <a:xfrm>
              <a:off x="2342628" y="3200915"/>
              <a:ext cx="38419" cy="47867"/>
            </a:xfrm>
            <a:custGeom>
              <a:rect b="b" l="l" r="r" t="t"/>
              <a:pathLst>
                <a:path extrusionOk="0" h="3197" w="2566">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6" name="Google Shape;11236;p72"/>
            <p:cNvSpPr/>
            <p:nvPr/>
          </p:nvSpPr>
          <p:spPr>
            <a:xfrm>
              <a:off x="2253871" y="2893365"/>
              <a:ext cx="203985" cy="326775"/>
            </a:xfrm>
            <a:custGeom>
              <a:rect b="b" l="l" r="r" t="t"/>
              <a:pathLst>
                <a:path extrusionOk="0" h="21825" w="13624">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7" name="Google Shape;11237;p72"/>
            <p:cNvSpPr/>
            <p:nvPr/>
          </p:nvSpPr>
          <p:spPr>
            <a:xfrm>
              <a:off x="2326578" y="2893365"/>
              <a:ext cx="131279" cy="326775"/>
            </a:xfrm>
            <a:custGeom>
              <a:rect b="b" l="l" r="r" t="t"/>
              <a:pathLst>
                <a:path extrusionOk="0" h="21825" w="8768">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8" name="Google Shape;11238;p72"/>
            <p:cNvSpPr/>
            <p:nvPr/>
          </p:nvSpPr>
          <p:spPr>
            <a:xfrm>
              <a:off x="2350504" y="2893365"/>
              <a:ext cx="10720" cy="58093"/>
            </a:xfrm>
            <a:custGeom>
              <a:rect b="b" l="l" r="r" t="t"/>
              <a:pathLst>
                <a:path extrusionOk="0" h="3880" w="716">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39" name="Google Shape;11239;p72"/>
            <p:cNvSpPr/>
            <p:nvPr/>
          </p:nvSpPr>
          <p:spPr>
            <a:xfrm>
              <a:off x="2330036" y="2946248"/>
              <a:ext cx="51326" cy="50068"/>
            </a:xfrm>
            <a:custGeom>
              <a:rect b="b" l="l" r="r" t="t"/>
              <a:pathLst>
                <a:path extrusionOk="0" h="3344" w="3428">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0" name="Google Shape;11240;p72"/>
            <p:cNvSpPr/>
            <p:nvPr/>
          </p:nvSpPr>
          <p:spPr>
            <a:xfrm>
              <a:off x="2342943" y="2946248"/>
              <a:ext cx="38419" cy="49754"/>
            </a:xfrm>
            <a:custGeom>
              <a:rect b="b" l="l" r="r" t="t"/>
              <a:pathLst>
                <a:path extrusionOk="0" h="3323" w="2566">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1" name="Google Shape;11241;p72"/>
            <p:cNvSpPr/>
            <p:nvPr/>
          </p:nvSpPr>
          <p:spPr>
            <a:xfrm>
              <a:off x="2254186" y="3012037"/>
              <a:ext cx="32116" cy="118073"/>
            </a:xfrm>
            <a:custGeom>
              <a:rect b="b" l="l" r="r" t="t"/>
              <a:pathLst>
                <a:path extrusionOk="0" h="7886" w="2145">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2" name="Google Shape;11242;p72"/>
            <p:cNvSpPr/>
            <p:nvPr/>
          </p:nvSpPr>
          <p:spPr>
            <a:xfrm>
              <a:off x="2255758" y="3012037"/>
              <a:ext cx="30544" cy="117759"/>
            </a:xfrm>
            <a:custGeom>
              <a:rect b="b" l="l" r="r" t="t"/>
              <a:pathLst>
                <a:path extrusionOk="0" h="7865" w="204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3" name="Google Shape;11243;p72"/>
            <p:cNvSpPr/>
            <p:nvPr/>
          </p:nvSpPr>
          <p:spPr>
            <a:xfrm>
              <a:off x="2425426" y="3012037"/>
              <a:ext cx="32430" cy="118073"/>
            </a:xfrm>
            <a:custGeom>
              <a:rect b="b" l="l" r="r" t="t"/>
              <a:pathLst>
                <a:path extrusionOk="0" h="7886" w="2166">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4" name="Google Shape;11244;p72"/>
            <p:cNvSpPr/>
            <p:nvPr/>
          </p:nvSpPr>
          <p:spPr>
            <a:xfrm>
              <a:off x="2441791" y="3012037"/>
              <a:ext cx="16065" cy="118073"/>
            </a:xfrm>
            <a:custGeom>
              <a:rect b="b" l="l" r="r" t="t"/>
              <a:pathLst>
                <a:path extrusionOk="0" h="7886" w="1073">
                  <a:moveTo>
                    <a:pt x="1" y="1"/>
                  </a:moveTo>
                  <a:lnTo>
                    <a:pt x="1" y="7885"/>
                  </a:lnTo>
                  <a:lnTo>
                    <a:pt x="1073" y="7885"/>
                  </a:lnTo>
                  <a:lnTo>
                    <a:pt x="1073" y="1"/>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45" name="Google Shape;11245;p72"/>
          <p:cNvGrpSpPr/>
          <p:nvPr/>
        </p:nvGrpSpPr>
        <p:grpSpPr>
          <a:xfrm>
            <a:off x="2191541" y="2408601"/>
            <a:ext cx="308823" cy="342571"/>
            <a:chOff x="2191541" y="2408601"/>
            <a:chExt cx="308823" cy="342571"/>
          </a:xfrm>
        </p:grpSpPr>
        <p:sp>
          <p:nvSpPr>
            <p:cNvPr id="11246" name="Google Shape;11246;p72"/>
            <p:cNvSpPr/>
            <p:nvPr/>
          </p:nvSpPr>
          <p:spPr>
            <a:xfrm>
              <a:off x="2222384" y="2722754"/>
              <a:ext cx="22054" cy="28418"/>
            </a:xfrm>
            <a:custGeom>
              <a:rect b="b" l="l" r="r" t="t"/>
              <a:pathLst>
                <a:path extrusionOk="0" h="1898" w="1473">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7" name="Google Shape;11247;p72"/>
            <p:cNvSpPr/>
            <p:nvPr/>
          </p:nvSpPr>
          <p:spPr>
            <a:xfrm>
              <a:off x="2447451" y="2724640"/>
              <a:ext cx="22054" cy="26456"/>
            </a:xfrm>
            <a:custGeom>
              <a:rect b="b" l="l" r="r" t="t"/>
              <a:pathLst>
                <a:path extrusionOk="0" h="1767" w="1473">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8" name="Google Shape;11248;p72"/>
            <p:cNvSpPr/>
            <p:nvPr/>
          </p:nvSpPr>
          <p:spPr>
            <a:xfrm>
              <a:off x="2191541" y="2611313"/>
              <a:ext cx="308823" cy="16709"/>
            </a:xfrm>
            <a:custGeom>
              <a:rect b="b" l="l" r="r" t="t"/>
              <a:pathLst>
                <a:path extrusionOk="0" h="1116" w="20626">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49" name="Google Shape;11249;p72"/>
            <p:cNvSpPr/>
            <p:nvPr/>
          </p:nvSpPr>
          <p:spPr>
            <a:xfrm>
              <a:off x="2211993" y="2470287"/>
              <a:ext cx="140412" cy="263052"/>
            </a:xfrm>
            <a:custGeom>
              <a:rect b="b" l="l" r="r" t="t"/>
              <a:pathLst>
                <a:path extrusionOk="0" h="17569" w="9378">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0" name="Google Shape;11250;p72"/>
            <p:cNvSpPr/>
            <p:nvPr/>
          </p:nvSpPr>
          <p:spPr>
            <a:xfrm>
              <a:off x="2233718" y="2470287"/>
              <a:ext cx="118687" cy="262917"/>
            </a:xfrm>
            <a:custGeom>
              <a:rect b="b" l="l" r="r" t="t"/>
              <a:pathLst>
                <a:path extrusionOk="0" h="17560" w="7927">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1" name="Google Shape;11251;p72"/>
            <p:cNvSpPr/>
            <p:nvPr/>
          </p:nvSpPr>
          <p:spPr>
            <a:xfrm>
              <a:off x="2339484" y="2470287"/>
              <a:ext cx="140098" cy="263052"/>
            </a:xfrm>
            <a:custGeom>
              <a:rect b="b" l="l" r="r" t="t"/>
              <a:pathLst>
                <a:path extrusionOk="0" h="17569" w="9357">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2" name="Google Shape;11252;p72"/>
            <p:cNvSpPr/>
            <p:nvPr/>
          </p:nvSpPr>
          <p:spPr>
            <a:xfrm>
              <a:off x="2339484" y="2470287"/>
              <a:ext cx="140412" cy="257512"/>
            </a:xfrm>
            <a:custGeom>
              <a:rect b="b" l="l" r="r" t="t"/>
              <a:pathLst>
                <a:path extrusionOk="0" h="17199" w="9378">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3" name="Google Shape;11253;p72"/>
            <p:cNvSpPr/>
            <p:nvPr/>
          </p:nvSpPr>
          <p:spPr>
            <a:xfrm>
              <a:off x="2328150" y="2408601"/>
              <a:ext cx="35275" cy="32116"/>
            </a:xfrm>
            <a:custGeom>
              <a:rect b="b" l="l" r="r" t="t"/>
              <a:pathLst>
                <a:path extrusionOk="0" h="2145" w="2356">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4" name="Google Shape;11254;p72"/>
            <p:cNvSpPr/>
            <p:nvPr/>
          </p:nvSpPr>
          <p:spPr>
            <a:xfrm>
              <a:off x="2291632" y="2434728"/>
              <a:ext cx="94776" cy="80911"/>
            </a:xfrm>
            <a:custGeom>
              <a:rect b="b" l="l" r="r" t="t"/>
              <a:pathLst>
                <a:path extrusionOk="0" h="5404" w="633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5" name="Google Shape;11255;p72"/>
            <p:cNvSpPr/>
            <p:nvPr/>
          </p:nvSpPr>
          <p:spPr>
            <a:xfrm>
              <a:off x="2336025" y="2434728"/>
              <a:ext cx="53212" cy="80911"/>
            </a:xfrm>
            <a:custGeom>
              <a:rect b="b" l="l" r="r" t="t"/>
              <a:pathLst>
                <a:path extrusionOk="0" h="5404" w="3554">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6" name="Google Shape;11256;p72"/>
            <p:cNvSpPr/>
            <p:nvPr/>
          </p:nvSpPr>
          <p:spPr>
            <a:xfrm>
              <a:off x="2324691" y="2459283"/>
              <a:ext cx="36847" cy="31637"/>
            </a:xfrm>
            <a:custGeom>
              <a:rect b="b" l="l" r="r" t="t"/>
              <a:pathLst>
                <a:path extrusionOk="0" h="2113" w="2461">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7" name="Google Shape;11257;p72"/>
            <p:cNvSpPr/>
            <p:nvPr/>
          </p:nvSpPr>
          <p:spPr>
            <a:xfrm>
              <a:off x="2328464" y="2591804"/>
              <a:ext cx="34961" cy="56042"/>
            </a:xfrm>
            <a:custGeom>
              <a:rect b="b" l="l" r="r" t="t"/>
              <a:pathLst>
                <a:path extrusionOk="0" h="3743" w="2335">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8" name="Google Shape;11258;p72"/>
            <p:cNvSpPr/>
            <p:nvPr/>
          </p:nvSpPr>
          <p:spPr>
            <a:xfrm>
              <a:off x="2339484" y="2591804"/>
              <a:ext cx="23941" cy="56042"/>
            </a:xfrm>
            <a:custGeom>
              <a:rect b="b" l="l" r="r" t="t"/>
              <a:pathLst>
                <a:path extrusionOk="0" h="3743" w="1599">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59" name="Google Shape;11259;p72"/>
          <p:cNvGrpSpPr/>
          <p:nvPr/>
        </p:nvGrpSpPr>
        <p:grpSpPr>
          <a:xfrm>
            <a:off x="847400" y="1503588"/>
            <a:ext cx="342496" cy="341553"/>
            <a:chOff x="847400" y="1503588"/>
            <a:chExt cx="342496" cy="341553"/>
          </a:xfrm>
        </p:grpSpPr>
        <p:sp>
          <p:nvSpPr>
            <p:cNvPr id="11260" name="Google Shape;11260;p72"/>
            <p:cNvSpPr/>
            <p:nvPr/>
          </p:nvSpPr>
          <p:spPr>
            <a:xfrm>
              <a:off x="989998" y="1503588"/>
              <a:ext cx="57300" cy="31487"/>
            </a:xfrm>
            <a:custGeom>
              <a:rect b="b" l="l" r="r" t="t"/>
              <a:pathLst>
                <a:path extrusionOk="0" h="2103" w="3827">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1" name="Google Shape;11261;p72"/>
            <p:cNvSpPr/>
            <p:nvPr/>
          </p:nvSpPr>
          <p:spPr>
            <a:xfrm>
              <a:off x="1025572" y="1503588"/>
              <a:ext cx="21725" cy="31487"/>
            </a:xfrm>
            <a:custGeom>
              <a:rect b="b" l="l" r="r" t="t"/>
              <a:pathLst>
                <a:path extrusionOk="0" h="2103" w="1451">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2" name="Google Shape;11262;p72"/>
            <p:cNvSpPr/>
            <p:nvPr/>
          </p:nvSpPr>
          <p:spPr>
            <a:xfrm>
              <a:off x="867538" y="1552368"/>
              <a:ext cx="302220" cy="183233"/>
            </a:xfrm>
            <a:custGeom>
              <a:rect b="b" l="l" r="r" t="t"/>
              <a:pathLst>
                <a:path extrusionOk="0" h="12238" w="20185">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3" name="Google Shape;11263;p72"/>
            <p:cNvSpPr/>
            <p:nvPr/>
          </p:nvSpPr>
          <p:spPr>
            <a:xfrm>
              <a:off x="1149275" y="1552368"/>
              <a:ext cx="20482" cy="183233"/>
            </a:xfrm>
            <a:custGeom>
              <a:rect b="b" l="l" r="r" t="t"/>
              <a:pathLst>
                <a:path extrusionOk="0" h="12238" w="1368">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4" name="Google Shape;11264;p72"/>
            <p:cNvSpPr/>
            <p:nvPr/>
          </p:nvSpPr>
          <p:spPr>
            <a:xfrm>
              <a:off x="847400" y="1524984"/>
              <a:ext cx="342496" cy="37476"/>
            </a:xfrm>
            <a:custGeom>
              <a:rect b="b" l="l" r="r" t="t"/>
              <a:pathLst>
                <a:path extrusionOk="0" h="2503" w="22875">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5" name="Google Shape;11265;p72"/>
            <p:cNvSpPr/>
            <p:nvPr/>
          </p:nvSpPr>
          <p:spPr>
            <a:xfrm>
              <a:off x="950964" y="1790042"/>
              <a:ext cx="135366" cy="31487"/>
            </a:xfrm>
            <a:custGeom>
              <a:rect b="b" l="l" r="r" t="t"/>
              <a:pathLst>
                <a:path extrusionOk="0" h="2103" w="9041">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6" name="Google Shape;11266;p72"/>
            <p:cNvSpPr/>
            <p:nvPr/>
          </p:nvSpPr>
          <p:spPr>
            <a:xfrm>
              <a:off x="911931" y="1752581"/>
              <a:ext cx="82798" cy="92560"/>
            </a:xfrm>
            <a:custGeom>
              <a:rect b="b" l="l" r="r" t="t"/>
              <a:pathLst>
                <a:path extrusionOk="0" h="6182" w="553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7" name="Google Shape;11267;p72"/>
            <p:cNvSpPr/>
            <p:nvPr/>
          </p:nvSpPr>
          <p:spPr>
            <a:xfrm>
              <a:off x="1041623" y="1752850"/>
              <a:ext cx="83741" cy="92290"/>
            </a:xfrm>
            <a:custGeom>
              <a:rect b="b" l="l" r="r" t="t"/>
              <a:pathLst>
                <a:path extrusionOk="0" h="6164" w="5593">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8" name="Google Shape;11268;p72"/>
            <p:cNvSpPr/>
            <p:nvPr/>
          </p:nvSpPr>
          <p:spPr>
            <a:xfrm>
              <a:off x="949392" y="1752850"/>
              <a:ext cx="46535" cy="20198"/>
            </a:xfrm>
            <a:custGeom>
              <a:rect b="b" l="l" r="r" t="t"/>
              <a:pathLst>
                <a:path extrusionOk="0" h="1349" w="3108">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9" name="Google Shape;11269;p72"/>
            <p:cNvSpPr/>
            <p:nvPr/>
          </p:nvSpPr>
          <p:spPr>
            <a:xfrm>
              <a:off x="1041623" y="1752850"/>
              <a:ext cx="46280" cy="20198"/>
            </a:xfrm>
            <a:custGeom>
              <a:rect b="b" l="l" r="r" t="t"/>
              <a:pathLst>
                <a:path extrusionOk="0" h="1349" w="3091">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0" name="Google Shape;11270;p72"/>
            <p:cNvSpPr/>
            <p:nvPr/>
          </p:nvSpPr>
          <p:spPr>
            <a:xfrm>
              <a:off x="847400" y="1725510"/>
              <a:ext cx="342496" cy="37162"/>
            </a:xfrm>
            <a:custGeom>
              <a:rect b="b" l="l" r="r" t="t"/>
              <a:pathLst>
                <a:path extrusionOk="0" h="2482" w="22875">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1" name="Google Shape;11271;p72"/>
            <p:cNvSpPr/>
            <p:nvPr/>
          </p:nvSpPr>
          <p:spPr>
            <a:xfrm>
              <a:off x="1168799" y="1524984"/>
              <a:ext cx="21096" cy="37476"/>
            </a:xfrm>
            <a:custGeom>
              <a:rect b="b" l="l" r="r" t="t"/>
              <a:pathLst>
                <a:path extrusionOk="0" h="2503" w="1409">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2" name="Google Shape;11272;p72"/>
            <p:cNvSpPr/>
            <p:nvPr/>
          </p:nvSpPr>
          <p:spPr>
            <a:xfrm>
              <a:off x="1168799" y="1725510"/>
              <a:ext cx="21096" cy="37162"/>
            </a:xfrm>
            <a:custGeom>
              <a:rect b="b" l="l" r="r" t="t"/>
              <a:pathLst>
                <a:path extrusionOk="0" h="2482" w="1409">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3" name="Google Shape;11273;p72"/>
            <p:cNvSpPr/>
            <p:nvPr/>
          </p:nvSpPr>
          <p:spPr>
            <a:xfrm>
              <a:off x="1046339" y="1601703"/>
              <a:ext cx="47418" cy="50787"/>
            </a:xfrm>
            <a:custGeom>
              <a:rect b="b" l="l" r="r" t="t"/>
              <a:pathLst>
                <a:path extrusionOk="0" h="3392" w="3167">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4" name="Google Shape;11274;p72"/>
            <p:cNvSpPr/>
            <p:nvPr/>
          </p:nvSpPr>
          <p:spPr>
            <a:xfrm>
              <a:off x="990567" y="1630091"/>
              <a:ext cx="48556" cy="29331"/>
            </a:xfrm>
            <a:custGeom>
              <a:rect b="b" l="l" r="r" t="t"/>
              <a:pathLst>
                <a:path extrusionOk="0" h="1959" w="3243">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5" name="Google Shape;11275;p72"/>
            <p:cNvSpPr/>
            <p:nvPr/>
          </p:nvSpPr>
          <p:spPr>
            <a:xfrm>
              <a:off x="940573" y="1633983"/>
              <a:ext cx="44543" cy="51565"/>
            </a:xfrm>
            <a:custGeom>
              <a:rect b="b" l="l" r="r" t="t"/>
              <a:pathLst>
                <a:path extrusionOk="0" h="3444" w="2975">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6" name="Google Shape;11276;p72"/>
            <p:cNvSpPr/>
            <p:nvPr/>
          </p:nvSpPr>
          <p:spPr>
            <a:xfrm>
              <a:off x="912560" y="1673256"/>
              <a:ext cx="45966" cy="39408"/>
            </a:xfrm>
            <a:custGeom>
              <a:rect b="b" l="l" r="r" t="t"/>
              <a:pathLst>
                <a:path extrusionOk="0" h="2632" w="307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7" name="Google Shape;11277;p72"/>
            <p:cNvSpPr/>
            <p:nvPr/>
          </p:nvSpPr>
          <p:spPr>
            <a:xfrm>
              <a:off x="960502" y="1606823"/>
              <a:ext cx="45876" cy="39318"/>
            </a:xfrm>
            <a:custGeom>
              <a:rect b="b" l="l" r="r" t="t"/>
              <a:pathLst>
                <a:path extrusionOk="0" h="2626" w="3064">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8" name="Google Shape;11278;p72"/>
            <p:cNvSpPr/>
            <p:nvPr/>
          </p:nvSpPr>
          <p:spPr>
            <a:xfrm>
              <a:off x="1019269" y="1640197"/>
              <a:ext cx="45981" cy="39423"/>
            </a:xfrm>
            <a:custGeom>
              <a:rect b="b" l="l" r="r" t="t"/>
              <a:pathLst>
                <a:path extrusionOk="0" h="2633" w="3071">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9" name="Google Shape;11279;p72"/>
            <p:cNvSpPr/>
            <p:nvPr/>
          </p:nvSpPr>
          <p:spPr>
            <a:xfrm>
              <a:off x="1067750" y="1575037"/>
              <a:ext cx="46280" cy="39318"/>
            </a:xfrm>
            <a:custGeom>
              <a:rect b="b" l="l" r="r" t="t"/>
              <a:pathLst>
                <a:path extrusionOk="0" h="2626" w="3091">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0" name="Google Shape;11280;p72"/>
          <p:cNvGrpSpPr/>
          <p:nvPr/>
        </p:nvGrpSpPr>
        <p:grpSpPr>
          <a:xfrm>
            <a:off x="1329963" y="2899669"/>
            <a:ext cx="280495" cy="361077"/>
            <a:chOff x="1329963" y="2899669"/>
            <a:chExt cx="280495" cy="361077"/>
          </a:xfrm>
        </p:grpSpPr>
        <p:sp>
          <p:nvSpPr>
            <p:cNvPr id="11281" name="Google Shape;11281;p72"/>
            <p:cNvSpPr/>
            <p:nvPr/>
          </p:nvSpPr>
          <p:spPr>
            <a:xfrm>
              <a:off x="1329963" y="2899669"/>
              <a:ext cx="280495" cy="361077"/>
            </a:xfrm>
            <a:custGeom>
              <a:rect b="b" l="l" r="r" t="t"/>
              <a:pathLst>
                <a:path extrusionOk="0" h="24116" w="18734">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2" name="Google Shape;11282;p72"/>
            <p:cNvSpPr/>
            <p:nvPr/>
          </p:nvSpPr>
          <p:spPr>
            <a:xfrm>
              <a:off x="1537722" y="2899669"/>
              <a:ext cx="72736" cy="361077"/>
            </a:xfrm>
            <a:custGeom>
              <a:rect b="b" l="l" r="r" t="t"/>
              <a:pathLst>
                <a:path extrusionOk="0" h="24116" w="4858">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3" name="Google Shape;11283;p72"/>
            <p:cNvSpPr/>
            <p:nvPr/>
          </p:nvSpPr>
          <p:spPr>
            <a:xfrm>
              <a:off x="1402685" y="3004806"/>
              <a:ext cx="135052" cy="255940"/>
            </a:xfrm>
            <a:custGeom>
              <a:rect b="b" l="l" r="r" t="t"/>
              <a:pathLst>
                <a:path extrusionOk="0" h="17094" w="902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4" name="Google Shape;11284;p72"/>
            <p:cNvSpPr/>
            <p:nvPr/>
          </p:nvSpPr>
          <p:spPr>
            <a:xfrm>
              <a:off x="1459655" y="3004806"/>
              <a:ext cx="57315" cy="255940"/>
            </a:xfrm>
            <a:custGeom>
              <a:rect b="b" l="l" r="r" t="t"/>
              <a:pathLst>
                <a:path extrusionOk="0" h="17094" w="3828">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5" name="Google Shape;11285;p7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6" name="Google Shape;11286;p72"/>
            <p:cNvSpPr/>
            <p:nvPr/>
          </p:nvSpPr>
          <p:spPr>
            <a:xfrm>
              <a:off x="1480437" y="3004806"/>
              <a:ext cx="57300" cy="255940"/>
            </a:xfrm>
            <a:custGeom>
              <a:rect b="b" l="l" r="r" t="t"/>
              <a:pathLst>
                <a:path extrusionOk="0" h="17094" w="3827">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87" name="Google Shape;11287;p72"/>
            <p:cNvSpPr/>
            <p:nvPr/>
          </p:nvSpPr>
          <p:spPr>
            <a:xfrm>
              <a:off x="1425024" y="3119390"/>
              <a:ext cx="31502" cy="26906"/>
            </a:xfrm>
            <a:custGeom>
              <a:rect b="b" l="l" r="r" t="t"/>
              <a:pathLst>
                <a:path extrusionOk="0" h="1797" w="2104">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8" name="Google Shape;11288;p72"/>
          <p:cNvGrpSpPr/>
          <p:nvPr/>
        </p:nvGrpSpPr>
        <p:grpSpPr>
          <a:xfrm>
            <a:off x="937429" y="3800908"/>
            <a:ext cx="195496" cy="343439"/>
            <a:chOff x="937429" y="3800908"/>
            <a:chExt cx="195496" cy="343439"/>
          </a:xfrm>
        </p:grpSpPr>
        <p:sp>
          <p:nvSpPr>
            <p:cNvPr id="11289" name="Google Shape;11289;p72"/>
            <p:cNvSpPr/>
            <p:nvPr/>
          </p:nvSpPr>
          <p:spPr>
            <a:xfrm>
              <a:off x="1010450" y="3957356"/>
              <a:ext cx="49439" cy="88473"/>
            </a:xfrm>
            <a:custGeom>
              <a:rect b="b" l="l" r="r" t="t"/>
              <a:pathLst>
                <a:path extrusionOk="0" h="5909" w="3302">
                  <a:moveTo>
                    <a:pt x="1" y="0"/>
                  </a:moveTo>
                  <a:lnTo>
                    <a:pt x="1" y="5908"/>
                  </a:lnTo>
                  <a:lnTo>
                    <a:pt x="3302" y="5908"/>
                  </a:lnTo>
                  <a:lnTo>
                    <a:pt x="3302"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0" name="Google Shape;11290;p72"/>
            <p:cNvSpPr/>
            <p:nvPr/>
          </p:nvSpPr>
          <p:spPr>
            <a:xfrm>
              <a:off x="1035005" y="3957356"/>
              <a:ext cx="24570" cy="88473"/>
            </a:xfrm>
            <a:custGeom>
              <a:rect b="b" l="l" r="r" t="t"/>
              <a:pathLst>
                <a:path extrusionOk="0" h="5909" w="1641">
                  <a:moveTo>
                    <a:pt x="1" y="0"/>
                  </a:moveTo>
                  <a:lnTo>
                    <a:pt x="1" y="5908"/>
                  </a:lnTo>
                  <a:lnTo>
                    <a:pt x="1641" y="5908"/>
                  </a:lnTo>
                  <a:lnTo>
                    <a:pt x="164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1" name="Google Shape;11291;p72"/>
            <p:cNvSpPr/>
            <p:nvPr/>
          </p:nvSpPr>
          <p:spPr>
            <a:xfrm>
              <a:off x="967015" y="3818845"/>
              <a:ext cx="136325" cy="164653"/>
            </a:xfrm>
            <a:custGeom>
              <a:rect b="b" l="l" r="r" t="t"/>
              <a:pathLst>
                <a:path extrusionOk="0" h="10997" w="9105">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2" name="Google Shape;11292;p72"/>
            <p:cNvSpPr/>
            <p:nvPr/>
          </p:nvSpPr>
          <p:spPr>
            <a:xfrm>
              <a:off x="986225" y="3818845"/>
              <a:ext cx="117115" cy="146925"/>
            </a:xfrm>
            <a:custGeom>
              <a:rect b="b" l="l" r="r" t="t"/>
              <a:pathLst>
                <a:path extrusionOk="0" h="9813" w="7822">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3" name="Google Shape;11293;p72"/>
            <p:cNvSpPr/>
            <p:nvPr/>
          </p:nvSpPr>
          <p:spPr>
            <a:xfrm>
              <a:off x="937429" y="3800908"/>
              <a:ext cx="195496" cy="37776"/>
            </a:xfrm>
            <a:custGeom>
              <a:rect b="b" l="l" r="r" t="t"/>
              <a:pathLst>
                <a:path extrusionOk="0" h="2523" w="13057">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4" name="Google Shape;11294;p72"/>
            <p:cNvSpPr/>
            <p:nvPr/>
          </p:nvSpPr>
          <p:spPr>
            <a:xfrm>
              <a:off x="961984" y="3800908"/>
              <a:ext cx="170941" cy="37776"/>
            </a:xfrm>
            <a:custGeom>
              <a:rect b="b" l="l" r="r" t="t"/>
              <a:pathLst>
                <a:path extrusionOk="0" h="2523" w="11417">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5" name="Google Shape;11295;p72"/>
            <p:cNvSpPr/>
            <p:nvPr/>
          </p:nvSpPr>
          <p:spPr>
            <a:xfrm>
              <a:off x="988740" y="3858987"/>
              <a:ext cx="92560" cy="85493"/>
            </a:xfrm>
            <a:custGeom>
              <a:rect b="b" l="l" r="r" t="t"/>
              <a:pathLst>
                <a:path extrusionOk="0" h="5710" w="6182">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6" name="Google Shape;11296;p72"/>
            <p:cNvSpPr/>
            <p:nvPr/>
          </p:nvSpPr>
          <p:spPr>
            <a:xfrm>
              <a:off x="988426" y="4031320"/>
              <a:ext cx="93818" cy="37162"/>
            </a:xfrm>
            <a:custGeom>
              <a:rect b="b" l="l" r="r" t="t"/>
              <a:pathLst>
                <a:path extrusionOk="0" h="2482" w="6266">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7" name="Google Shape;11297;p72"/>
            <p:cNvSpPr/>
            <p:nvPr/>
          </p:nvSpPr>
          <p:spPr>
            <a:xfrm>
              <a:off x="967015" y="4057762"/>
              <a:ext cx="136325" cy="38734"/>
            </a:xfrm>
            <a:custGeom>
              <a:rect b="b" l="l" r="r" t="t"/>
              <a:pathLst>
                <a:path extrusionOk="0" h="2587" w="9105">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8" name="Google Shape;11298;p72"/>
            <p:cNvSpPr/>
            <p:nvPr/>
          </p:nvSpPr>
          <p:spPr>
            <a:xfrm>
              <a:off x="937429" y="4076971"/>
              <a:ext cx="195496" cy="67376"/>
            </a:xfrm>
            <a:custGeom>
              <a:rect b="b" l="l" r="r" t="t"/>
              <a:pathLst>
                <a:path extrusionOk="0" h="4500" w="13057">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99" name="Google Shape;11299;p72"/>
            <p:cNvSpPr/>
            <p:nvPr/>
          </p:nvSpPr>
          <p:spPr>
            <a:xfrm>
              <a:off x="961984" y="4076971"/>
              <a:ext cx="170941" cy="67376"/>
            </a:xfrm>
            <a:custGeom>
              <a:rect b="b" l="l" r="r" t="t"/>
              <a:pathLst>
                <a:path extrusionOk="0" h="4500" w="11417">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0" name="Google Shape;11300;p72"/>
            <p:cNvSpPr/>
            <p:nvPr/>
          </p:nvSpPr>
          <p:spPr>
            <a:xfrm>
              <a:off x="992513" y="4093336"/>
              <a:ext cx="85328" cy="10406"/>
            </a:xfrm>
            <a:custGeom>
              <a:rect b="b" l="l" r="r" t="t"/>
              <a:pathLst>
                <a:path extrusionOk="0" h="695" w="5699">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1" name="Google Shape;11301;p72"/>
            <p:cNvSpPr/>
            <p:nvPr/>
          </p:nvSpPr>
          <p:spPr>
            <a:xfrm>
              <a:off x="992513" y="4116319"/>
              <a:ext cx="85328" cy="10406"/>
            </a:xfrm>
            <a:custGeom>
              <a:rect b="b" l="l" r="r" t="t"/>
              <a:pathLst>
                <a:path extrusionOk="0" h="695" w="5699">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02" name="Google Shape;11302;p72"/>
          <p:cNvGrpSpPr/>
          <p:nvPr/>
        </p:nvGrpSpPr>
        <p:grpSpPr>
          <a:xfrm>
            <a:off x="2687659" y="3810655"/>
            <a:ext cx="365164" cy="342511"/>
            <a:chOff x="2611459" y="3810655"/>
            <a:chExt cx="365164" cy="342511"/>
          </a:xfrm>
        </p:grpSpPr>
        <p:sp>
          <p:nvSpPr>
            <p:cNvPr id="11303" name="Google Shape;11303;p72"/>
            <p:cNvSpPr/>
            <p:nvPr/>
          </p:nvSpPr>
          <p:spPr>
            <a:xfrm>
              <a:off x="2901073" y="3962941"/>
              <a:ext cx="56042" cy="160640"/>
            </a:xfrm>
            <a:custGeom>
              <a:rect b="b" l="l" r="r" t="t"/>
              <a:pathLst>
                <a:path extrusionOk="0" h="10729" w="3743">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4" name="Google Shape;11304;p72"/>
            <p:cNvSpPr/>
            <p:nvPr/>
          </p:nvSpPr>
          <p:spPr>
            <a:xfrm>
              <a:off x="2879976" y="4089249"/>
              <a:ext cx="39677" cy="54470"/>
            </a:xfrm>
            <a:custGeom>
              <a:rect b="b" l="l" r="r" t="t"/>
              <a:pathLst>
                <a:path extrusionOk="0" h="3638" w="265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5" name="Google Shape;11305;p72"/>
            <p:cNvSpPr/>
            <p:nvPr/>
          </p:nvSpPr>
          <p:spPr>
            <a:xfrm>
              <a:off x="2901073" y="4089249"/>
              <a:ext cx="18581" cy="54470"/>
            </a:xfrm>
            <a:custGeom>
              <a:rect b="b" l="l" r="r" t="t"/>
              <a:pathLst>
                <a:path extrusionOk="0" h="3638" w="1241">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6" name="Google Shape;11306;p72"/>
            <p:cNvSpPr/>
            <p:nvPr/>
          </p:nvSpPr>
          <p:spPr>
            <a:xfrm>
              <a:off x="2622479" y="4021573"/>
              <a:ext cx="269475" cy="131593"/>
            </a:xfrm>
            <a:custGeom>
              <a:rect b="b" l="l" r="r" t="t"/>
              <a:pathLst>
                <a:path extrusionOk="0" h="8789" w="17998">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7" name="Google Shape;11307;p72"/>
            <p:cNvSpPr/>
            <p:nvPr/>
          </p:nvSpPr>
          <p:spPr>
            <a:xfrm>
              <a:off x="2642947" y="4021573"/>
              <a:ext cx="248693" cy="131279"/>
            </a:xfrm>
            <a:custGeom>
              <a:rect b="b" l="l" r="r" t="t"/>
              <a:pathLst>
                <a:path extrusionOk="0" h="8768" w="1661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8" name="Google Shape;11308;p72"/>
            <p:cNvSpPr/>
            <p:nvPr/>
          </p:nvSpPr>
          <p:spPr>
            <a:xfrm>
              <a:off x="2921525" y="3936889"/>
              <a:ext cx="52898" cy="45352"/>
            </a:xfrm>
            <a:custGeom>
              <a:rect b="b" l="l" r="r" t="t"/>
              <a:pathLst>
                <a:path extrusionOk="0" h="3029" w="3533">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9" name="Google Shape;11309;p72"/>
            <p:cNvSpPr/>
            <p:nvPr/>
          </p:nvSpPr>
          <p:spPr>
            <a:xfrm>
              <a:off x="2942621" y="3936889"/>
              <a:ext cx="34003" cy="45307"/>
            </a:xfrm>
            <a:custGeom>
              <a:rect b="b" l="l" r="r" t="t"/>
              <a:pathLst>
                <a:path extrusionOk="0" h="3026" w="2271">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0" name="Google Shape;11310;p72"/>
            <p:cNvSpPr/>
            <p:nvPr/>
          </p:nvSpPr>
          <p:spPr>
            <a:xfrm>
              <a:off x="2611459" y="3810655"/>
              <a:ext cx="295288" cy="284163"/>
            </a:xfrm>
            <a:custGeom>
              <a:rect b="b" l="l" r="r" t="t"/>
              <a:pathLst>
                <a:path extrusionOk="0" h="18979" w="19722">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1" name="Google Shape;11311;p72"/>
            <p:cNvSpPr/>
            <p:nvPr/>
          </p:nvSpPr>
          <p:spPr>
            <a:xfrm>
              <a:off x="2744924" y="3810655"/>
              <a:ext cx="166854" cy="284313"/>
            </a:xfrm>
            <a:custGeom>
              <a:rect b="b" l="l" r="r" t="t"/>
              <a:pathLst>
                <a:path extrusionOk="0" h="18989" w="11144">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2" name="Google Shape;11312;p72"/>
            <p:cNvSpPr/>
            <p:nvPr/>
          </p:nvSpPr>
          <p:spPr>
            <a:xfrm>
              <a:off x="2722900" y="3921467"/>
              <a:ext cx="73036" cy="62540"/>
            </a:xfrm>
            <a:custGeom>
              <a:rect b="b" l="l" r="r" t="t"/>
              <a:pathLst>
                <a:path extrusionOk="0" h="4177" w="4878">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3" name="Google Shape;11313;p72"/>
            <p:cNvSpPr/>
            <p:nvPr/>
          </p:nvSpPr>
          <p:spPr>
            <a:xfrm>
              <a:off x="2752800" y="3921467"/>
              <a:ext cx="46295" cy="62540"/>
            </a:xfrm>
            <a:custGeom>
              <a:rect b="b" l="l" r="r" t="t"/>
              <a:pathLst>
                <a:path extrusionOk="0" h="4177" w="3092">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14" name="Google Shape;11314;p72"/>
          <p:cNvGrpSpPr/>
          <p:nvPr/>
        </p:nvGrpSpPr>
        <p:grpSpPr>
          <a:xfrm>
            <a:off x="3952456" y="1524280"/>
            <a:ext cx="370195" cy="300154"/>
            <a:chOff x="3952456" y="1524280"/>
            <a:chExt cx="370195" cy="300154"/>
          </a:xfrm>
        </p:grpSpPr>
        <p:sp>
          <p:nvSpPr>
            <p:cNvPr id="11315" name="Google Shape;11315;p72"/>
            <p:cNvSpPr/>
            <p:nvPr/>
          </p:nvSpPr>
          <p:spPr>
            <a:xfrm>
              <a:off x="3952456" y="1550482"/>
              <a:ext cx="370195" cy="248064"/>
            </a:xfrm>
            <a:custGeom>
              <a:rect b="b" l="l" r="r" t="t"/>
              <a:pathLst>
                <a:path extrusionOk="0" h="16568" w="24725">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6" name="Google Shape;11316;p72"/>
            <p:cNvSpPr/>
            <p:nvPr/>
          </p:nvSpPr>
          <p:spPr>
            <a:xfrm>
              <a:off x="3977955" y="1550482"/>
              <a:ext cx="344697" cy="226669"/>
            </a:xfrm>
            <a:custGeom>
              <a:rect b="b" l="l" r="r" t="t"/>
              <a:pathLst>
                <a:path extrusionOk="0" h="15139" w="23022">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7" name="Google Shape;11317;p72"/>
            <p:cNvSpPr/>
            <p:nvPr/>
          </p:nvSpPr>
          <p:spPr>
            <a:xfrm>
              <a:off x="3990232" y="1524280"/>
              <a:ext cx="294644" cy="251613"/>
            </a:xfrm>
            <a:custGeom>
              <a:rect b="b" l="l" r="r" t="t"/>
              <a:pathLst>
                <a:path extrusionOk="0" h="16805" w="19679">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8" name="Google Shape;11318;p72"/>
            <p:cNvSpPr/>
            <p:nvPr/>
          </p:nvSpPr>
          <p:spPr>
            <a:xfrm>
              <a:off x="4003138" y="1524430"/>
              <a:ext cx="281738" cy="230367"/>
            </a:xfrm>
            <a:custGeom>
              <a:rect b="b" l="l" r="r" t="t"/>
              <a:pathLst>
                <a:path extrusionOk="0" h="15386" w="18817">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9" name="Google Shape;11319;p72"/>
            <p:cNvSpPr/>
            <p:nvPr/>
          </p:nvSpPr>
          <p:spPr>
            <a:xfrm>
              <a:off x="4137547" y="1524280"/>
              <a:ext cx="147329" cy="230517"/>
            </a:xfrm>
            <a:custGeom>
              <a:rect b="b" l="l" r="r" t="t"/>
              <a:pathLst>
                <a:path extrusionOk="0" h="15396" w="984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0" name="Google Shape;11320;p72"/>
            <p:cNvSpPr/>
            <p:nvPr/>
          </p:nvSpPr>
          <p:spPr>
            <a:xfrm>
              <a:off x="4137547" y="1766430"/>
              <a:ext cx="25828" cy="58003"/>
            </a:xfrm>
            <a:custGeom>
              <a:rect b="b" l="l" r="r" t="t"/>
              <a:pathLst>
                <a:path extrusionOk="0" h="3874" w="1725">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331" name="Shape 1331"/>
        <p:cNvGrpSpPr/>
        <p:nvPr/>
      </p:nvGrpSpPr>
      <p:grpSpPr>
        <a:xfrm>
          <a:off x="0" y="0"/>
          <a:ext cx="0" cy="0"/>
          <a:chOff x="0" y="0"/>
          <a:chExt cx="0" cy="0"/>
        </a:xfrm>
      </p:grpSpPr>
      <p:grpSp>
        <p:nvGrpSpPr>
          <p:cNvPr id="1332" name="Google Shape;1332;p37"/>
          <p:cNvGrpSpPr/>
          <p:nvPr/>
        </p:nvGrpSpPr>
        <p:grpSpPr>
          <a:xfrm>
            <a:off x="2589580" y="1060212"/>
            <a:ext cx="2027467" cy="2207568"/>
            <a:chOff x="2560680" y="1060212"/>
            <a:chExt cx="2027467" cy="2207568"/>
          </a:xfrm>
        </p:grpSpPr>
        <p:sp>
          <p:nvSpPr>
            <p:cNvPr id="1333" name="Google Shape;1333;p37"/>
            <p:cNvSpPr/>
            <p:nvPr/>
          </p:nvSpPr>
          <p:spPr>
            <a:xfrm>
              <a:off x="2611598" y="3127317"/>
              <a:ext cx="1965303" cy="45017"/>
            </a:xfrm>
            <a:custGeom>
              <a:rect b="b" l="l" r="r" t="t"/>
              <a:pathLst>
                <a:path extrusionOk="0" h="1381" w="60290">
                  <a:moveTo>
                    <a:pt x="60290" y="0"/>
                  </a:moveTo>
                  <a:lnTo>
                    <a:pt x="0" y="427"/>
                  </a:lnTo>
                  <a:lnTo>
                    <a:pt x="0" y="1381"/>
                  </a:lnTo>
                  <a:lnTo>
                    <a:pt x="60290" y="838"/>
                  </a:lnTo>
                  <a:lnTo>
                    <a:pt x="6029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 name="Google Shape;1334;p37"/>
            <p:cNvSpPr/>
            <p:nvPr/>
          </p:nvSpPr>
          <p:spPr>
            <a:xfrm>
              <a:off x="2568732" y="1108978"/>
              <a:ext cx="2008169" cy="2048916"/>
            </a:xfrm>
            <a:custGeom>
              <a:rect b="b" l="l" r="r" t="t"/>
              <a:pathLst>
                <a:path extrusionOk="0" h="62855" w="61605">
                  <a:moveTo>
                    <a:pt x="61605" y="1"/>
                  </a:moveTo>
                  <a:lnTo>
                    <a:pt x="0" y="1053"/>
                  </a:lnTo>
                  <a:lnTo>
                    <a:pt x="1365" y="62854"/>
                  </a:lnTo>
                  <a:lnTo>
                    <a:pt x="61605" y="62377"/>
                  </a:lnTo>
                  <a:lnTo>
                    <a:pt x="616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 name="Google Shape;1335;p37"/>
            <p:cNvSpPr/>
            <p:nvPr/>
          </p:nvSpPr>
          <p:spPr>
            <a:xfrm>
              <a:off x="2568732" y="1106827"/>
              <a:ext cx="2010842" cy="2053186"/>
            </a:xfrm>
            <a:custGeom>
              <a:rect b="b" l="l" r="r" t="t"/>
              <a:pathLst>
                <a:path extrusionOk="0" h="62986" w="61687">
                  <a:moveTo>
                    <a:pt x="61539" y="150"/>
                  </a:moveTo>
                  <a:cubicBezTo>
                    <a:pt x="61523" y="17999"/>
                    <a:pt x="61523" y="39040"/>
                    <a:pt x="61523" y="61474"/>
                  </a:cubicBezTo>
                  <a:lnTo>
                    <a:pt x="61523" y="62362"/>
                  </a:lnTo>
                  <a:lnTo>
                    <a:pt x="61523" y="62362"/>
                  </a:lnTo>
                  <a:lnTo>
                    <a:pt x="1445" y="62837"/>
                  </a:lnTo>
                  <a:lnTo>
                    <a:pt x="1445" y="62837"/>
                  </a:lnTo>
                  <a:cubicBezTo>
                    <a:pt x="581" y="26089"/>
                    <a:pt x="25" y="2073"/>
                    <a:pt x="1" y="1119"/>
                  </a:cubicBezTo>
                  <a:lnTo>
                    <a:pt x="1" y="1119"/>
                  </a:lnTo>
                  <a:lnTo>
                    <a:pt x="61539" y="150"/>
                  </a:lnTo>
                  <a:close/>
                  <a:moveTo>
                    <a:pt x="61605" y="1"/>
                  </a:moveTo>
                  <a:lnTo>
                    <a:pt x="1" y="1119"/>
                  </a:lnTo>
                  <a:lnTo>
                    <a:pt x="1" y="1119"/>
                  </a:lnTo>
                  <a:cubicBezTo>
                    <a:pt x="1" y="1112"/>
                    <a:pt x="1" y="1107"/>
                    <a:pt x="0" y="1103"/>
                  </a:cubicBezTo>
                  <a:lnTo>
                    <a:pt x="0" y="1103"/>
                  </a:lnTo>
                  <a:cubicBezTo>
                    <a:pt x="1" y="1107"/>
                    <a:pt x="1" y="1112"/>
                    <a:pt x="1" y="1119"/>
                  </a:cubicBezTo>
                  <a:lnTo>
                    <a:pt x="1" y="1119"/>
                  </a:lnTo>
                  <a:lnTo>
                    <a:pt x="0" y="1119"/>
                  </a:lnTo>
                  <a:lnTo>
                    <a:pt x="0" y="1119"/>
                  </a:lnTo>
                  <a:lnTo>
                    <a:pt x="1" y="1119"/>
                  </a:lnTo>
                  <a:lnTo>
                    <a:pt x="1" y="1119"/>
                  </a:lnTo>
                  <a:cubicBezTo>
                    <a:pt x="24" y="2074"/>
                    <a:pt x="515" y="26125"/>
                    <a:pt x="1299" y="62920"/>
                  </a:cubicBezTo>
                  <a:lnTo>
                    <a:pt x="1299" y="62986"/>
                  </a:lnTo>
                  <a:lnTo>
                    <a:pt x="1365" y="62986"/>
                  </a:lnTo>
                  <a:lnTo>
                    <a:pt x="61605" y="62526"/>
                  </a:lnTo>
                  <a:lnTo>
                    <a:pt x="61687" y="62526"/>
                  </a:lnTo>
                  <a:lnTo>
                    <a:pt x="61687" y="61474"/>
                  </a:lnTo>
                  <a:cubicBezTo>
                    <a:pt x="61687" y="39005"/>
                    <a:pt x="61687" y="17933"/>
                    <a:pt x="61687" y="67"/>
                  </a:cubicBezTo>
                  <a:lnTo>
                    <a:pt x="6168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 name="Google Shape;1336;p37"/>
            <p:cNvSpPr/>
            <p:nvPr/>
          </p:nvSpPr>
          <p:spPr>
            <a:xfrm>
              <a:off x="2560680" y="1060212"/>
              <a:ext cx="2027467" cy="96489"/>
            </a:xfrm>
            <a:custGeom>
              <a:rect b="b" l="l" r="r" t="t"/>
              <a:pathLst>
                <a:path extrusionOk="0" h="2960" w="62197">
                  <a:moveTo>
                    <a:pt x="62197" y="1"/>
                  </a:moveTo>
                  <a:lnTo>
                    <a:pt x="1" y="379"/>
                  </a:lnTo>
                  <a:lnTo>
                    <a:pt x="1" y="2960"/>
                  </a:lnTo>
                  <a:lnTo>
                    <a:pt x="62115" y="2598"/>
                  </a:lnTo>
                  <a:lnTo>
                    <a:pt x="6219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 name="Google Shape;1337;p37"/>
            <p:cNvSpPr/>
            <p:nvPr/>
          </p:nvSpPr>
          <p:spPr>
            <a:xfrm>
              <a:off x="3521361" y="3140715"/>
              <a:ext cx="13984" cy="71812"/>
            </a:xfrm>
            <a:custGeom>
              <a:rect b="b" l="l" r="r" t="t"/>
              <a:pathLst>
                <a:path extrusionOk="0" h="2203" w="429">
                  <a:moveTo>
                    <a:pt x="165" y="0"/>
                  </a:moveTo>
                  <a:cubicBezTo>
                    <a:pt x="50" y="16"/>
                    <a:pt x="1" y="510"/>
                    <a:pt x="17" y="1118"/>
                  </a:cubicBezTo>
                  <a:cubicBezTo>
                    <a:pt x="50" y="1709"/>
                    <a:pt x="165" y="2203"/>
                    <a:pt x="264" y="2203"/>
                  </a:cubicBezTo>
                  <a:cubicBezTo>
                    <a:pt x="379" y="2186"/>
                    <a:pt x="428" y="1693"/>
                    <a:pt x="412" y="1085"/>
                  </a:cubicBezTo>
                  <a:cubicBezTo>
                    <a:pt x="379" y="493"/>
                    <a:pt x="264" y="0"/>
                    <a:pt x="16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 name="Google Shape;1338;p37"/>
            <p:cNvSpPr/>
            <p:nvPr/>
          </p:nvSpPr>
          <p:spPr>
            <a:xfrm>
              <a:off x="3490817" y="3196392"/>
              <a:ext cx="71845" cy="71389"/>
            </a:xfrm>
            <a:custGeom>
              <a:rect b="b" l="l" r="r" t="t"/>
              <a:pathLst>
                <a:path extrusionOk="0" h="2190" w="2204">
                  <a:moveTo>
                    <a:pt x="1321" y="232"/>
                  </a:moveTo>
                  <a:cubicBezTo>
                    <a:pt x="1349" y="232"/>
                    <a:pt x="1377" y="232"/>
                    <a:pt x="1405" y="234"/>
                  </a:cubicBezTo>
                  <a:lnTo>
                    <a:pt x="1405" y="234"/>
                  </a:lnTo>
                  <a:cubicBezTo>
                    <a:pt x="1558" y="363"/>
                    <a:pt x="1682" y="520"/>
                    <a:pt x="1776" y="708"/>
                  </a:cubicBezTo>
                  <a:cubicBezTo>
                    <a:pt x="1792" y="758"/>
                    <a:pt x="1809" y="823"/>
                    <a:pt x="1825" y="889"/>
                  </a:cubicBezTo>
                  <a:cubicBezTo>
                    <a:pt x="1858" y="1103"/>
                    <a:pt x="1809" y="1333"/>
                    <a:pt x="1694" y="1514"/>
                  </a:cubicBezTo>
                  <a:cubicBezTo>
                    <a:pt x="1595" y="1645"/>
                    <a:pt x="1464" y="1744"/>
                    <a:pt x="1316" y="1777"/>
                  </a:cubicBezTo>
                  <a:cubicBezTo>
                    <a:pt x="1251" y="1796"/>
                    <a:pt x="1184" y="1805"/>
                    <a:pt x="1117" y="1805"/>
                  </a:cubicBezTo>
                  <a:cubicBezTo>
                    <a:pt x="1014" y="1805"/>
                    <a:pt x="912" y="1784"/>
                    <a:pt x="823" y="1744"/>
                  </a:cubicBezTo>
                  <a:cubicBezTo>
                    <a:pt x="658" y="1678"/>
                    <a:pt x="527" y="1546"/>
                    <a:pt x="461" y="1399"/>
                  </a:cubicBezTo>
                  <a:cubicBezTo>
                    <a:pt x="346" y="1103"/>
                    <a:pt x="395" y="774"/>
                    <a:pt x="593" y="527"/>
                  </a:cubicBezTo>
                  <a:cubicBezTo>
                    <a:pt x="691" y="429"/>
                    <a:pt x="790" y="347"/>
                    <a:pt x="921" y="297"/>
                  </a:cubicBezTo>
                  <a:cubicBezTo>
                    <a:pt x="1053" y="253"/>
                    <a:pt x="1184" y="232"/>
                    <a:pt x="1321" y="232"/>
                  </a:cubicBezTo>
                  <a:close/>
                  <a:moveTo>
                    <a:pt x="1105" y="0"/>
                  </a:moveTo>
                  <a:cubicBezTo>
                    <a:pt x="1016" y="0"/>
                    <a:pt x="926" y="11"/>
                    <a:pt x="839" y="34"/>
                  </a:cubicBezTo>
                  <a:cubicBezTo>
                    <a:pt x="658" y="84"/>
                    <a:pt x="494" y="182"/>
                    <a:pt x="362" y="297"/>
                  </a:cubicBezTo>
                  <a:cubicBezTo>
                    <a:pt x="215" y="462"/>
                    <a:pt x="99" y="642"/>
                    <a:pt x="67" y="856"/>
                  </a:cubicBezTo>
                  <a:cubicBezTo>
                    <a:pt x="1" y="1086"/>
                    <a:pt x="34" y="1333"/>
                    <a:pt x="116" y="1546"/>
                  </a:cubicBezTo>
                  <a:cubicBezTo>
                    <a:pt x="165" y="1678"/>
                    <a:pt x="247" y="1777"/>
                    <a:pt x="330" y="1875"/>
                  </a:cubicBezTo>
                  <a:cubicBezTo>
                    <a:pt x="428" y="1957"/>
                    <a:pt x="543" y="2040"/>
                    <a:pt x="658" y="2089"/>
                  </a:cubicBezTo>
                  <a:cubicBezTo>
                    <a:pt x="802" y="2156"/>
                    <a:pt x="952" y="2190"/>
                    <a:pt x="1100" y="2190"/>
                  </a:cubicBezTo>
                  <a:cubicBezTo>
                    <a:pt x="1206" y="2190"/>
                    <a:pt x="1312" y="2172"/>
                    <a:pt x="1414" y="2138"/>
                  </a:cubicBezTo>
                  <a:cubicBezTo>
                    <a:pt x="1546" y="2105"/>
                    <a:pt x="1661" y="2056"/>
                    <a:pt x="1743" y="1974"/>
                  </a:cubicBezTo>
                  <a:cubicBezTo>
                    <a:pt x="1842" y="1892"/>
                    <a:pt x="1924" y="1809"/>
                    <a:pt x="1990" y="1711"/>
                  </a:cubicBezTo>
                  <a:cubicBezTo>
                    <a:pt x="2203" y="1366"/>
                    <a:pt x="2203" y="938"/>
                    <a:pt x="2006" y="577"/>
                  </a:cubicBezTo>
                  <a:cubicBezTo>
                    <a:pt x="1949" y="477"/>
                    <a:pt x="1867" y="377"/>
                    <a:pt x="1771" y="287"/>
                  </a:cubicBezTo>
                  <a:lnTo>
                    <a:pt x="1771" y="287"/>
                  </a:lnTo>
                  <a:cubicBezTo>
                    <a:pt x="1773" y="286"/>
                    <a:pt x="1775" y="283"/>
                    <a:pt x="1776" y="281"/>
                  </a:cubicBezTo>
                  <a:cubicBezTo>
                    <a:pt x="1792" y="264"/>
                    <a:pt x="1727" y="182"/>
                    <a:pt x="1579" y="100"/>
                  </a:cubicBezTo>
                  <a:cubicBezTo>
                    <a:pt x="1430" y="36"/>
                    <a:pt x="1268" y="0"/>
                    <a:pt x="110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9" name="Google Shape;1339;p37"/>
          <p:cNvGrpSpPr/>
          <p:nvPr/>
        </p:nvGrpSpPr>
        <p:grpSpPr>
          <a:xfrm>
            <a:off x="1447299" y="1248430"/>
            <a:ext cx="1510405" cy="3426812"/>
            <a:chOff x="1418399" y="1248430"/>
            <a:chExt cx="1510405" cy="3426812"/>
          </a:xfrm>
        </p:grpSpPr>
        <p:sp>
          <p:nvSpPr>
            <p:cNvPr id="1340" name="Google Shape;1340;p37"/>
            <p:cNvSpPr/>
            <p:nvPr/>
          </p:nvSpPr>
          <p:spPr>
            <a:xfrm>
              <a:off x="1705583" y="4527315"/>
              <a:ext cx="333277" cy="147927"/>
            </a:xfrm>
            <a:custGeom>
              <a:rect b="b" l="l" r="r" t="t"/>
              <a:pathLst>
                <a:path extrusionOk="0" h="4538" w="10224">
                  <a:moveTo>
                    <a:pt x="49" y="1"/>
                  </a:moveTo>
                  <a:lnTo>
                    <a:pt x="0" y="4307"/>
                  </a:lnTo>
                  <a:lnTo>
                    <a:pt x="345" y="4324"/>
                  </a:lnTo>
                  <a:cubicBezTo>
                    <a:pt x="1362" y="4390"/>
                    <a:pt x="4503" y="4538"/>
                    <a:pt x="6762" y="4538"/>
                  </a:cubicBezTo>
                  <a:cubicBezTo>
                    <a:pt x="7864" y="4538"/>
                    <a:pt x="8756" y="4503"/>
                    <a:pt x="9090" y="4406"/>
                  </a:cubicBezTo>
                  <a:cubicBezTo>
                    <a:pt x="10224" y="4061"/>
                    <a:pt x="5556" y="2976"/>
                    <a:pt x="5556" y="2976"/>
                  </a:cubicBezTo>
                  <a:lnTo>
                    <a:pt x="5556" y="34"/>
                  </a:lnTo>
                  <a:lnTo>
                    <a:pt x="49"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 name="Google Shape;1341;p37"/>
            <p:cNvSpPr/>
            <p:nvPr/>
          </p:nvSpPr>
          <p:spPr>
            <a:xfrm>
              <a:off x="1706104" y="4658585"/>
              <a:ext cx="300093" cy="6487"/>
            </a:xfrm>
            <a:custGeom>
              <a:rect b="b" l="l" r="r" t="t"/>
              <a:pathLst>
                <a:path extrusionOk="0" h="199" w="9206">
                  <a:moveTo>
                    <a:pt x="4603" y="1"/>
                  </a:moveTo>
                  <a:cubicBezTo>
                    <a:pt x="2072" y="1"/>
                    <a:pt x="1" y="50"/>
                    <a:pt x="1" y="99"/>
                  </a:cubicBezTo>
                  <a:cubicBezTo>
                    <a:pt x="1" y="149"/>
                    <a:pt x="2072" y="198"/>
                    <a:pt x="4603" y="198"/>
                  </a:cubicBezTo>
                  <a:cubicBezTo>
                    <a:pt x="7150" y="198"/>
                    <a:pt x="9205" y="149"/>
                    <a:pt x="9205" y="99"/>
                  </a:cubicBezTo>
                  <a:cubicBezTo>
                    <a:pt x="9205" y="50"/>
                    <a:pt x="7150" y="1"/>
                    <a:pt x="46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 name="Google Shape;1342;p37"/>
            <p:cNvSpPr/>
            <p:nvPr/>
          </p:nvSpPr>
          <p:spPr>
            <a:xfrm>
              <a:off x="1888292" y="4626216"/>
              <a:ext cx="16103" cy="17994"/>
            </a:xfrm>
            <a:custGeom>
              <a:rect b="b" l="l" r="r" t="t"/>
              <a:pathLst>
                <a:path extrusionOk="0" h="552" w="494">
                  <a:moveTo>
                    <a:pt x="439" y="0"/>
                  </a:moveTo>
                  <a:cubicBezTo>
                    <a:pt x="384" y="0"/>
                    <a:pt x="262" y="79"/>
                    <a:pt x="164" y="205"/>
                  </a:cubicBezTo>
                  <a:cubicBezTo>
                    <a:pt x="49" y="369"/>
                    <a:pt x="0" y="517"/>
                    <a:pt x="49" y="550"/>
                  </a:cubicBezTo>
                  <a:cubicBezTo>
                    <a:pt x="53" y="551"/>
                    <a:pt x="57" y="552"/>
                    <a:pt x="61" y="552"/>
                  </a:cubicBezTo>
                  <a:cubicBezTo>
                    <a:pt x="113" y="552"/>
                    <a:pt x="206" y="457"/>
                    <a:pt x="312" y="320"/>
                  </a:cubicBezTo>
                  <a:cubicBezTo>
                    <a:pt x="411" y="188"/>
                    <a:pt x="493" y="57"/>
                    <a:pt x="460" y="8"/>
                  </a:cubicBezTo>
                  <a:cubicBezTo>
                    <a:pt x="455" y="3"/>
                    <a:pt x="448" y="0"/>
                    <a:pt x="4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 name="Google Shape;1343;p37"/>
            <p:cNvSpPr/>
            <p:nvPr/>
          </p:nvSpPr>
          <p:spPr>
            <a:xfrm>
              <a:off x="1899538" y="4629443"/>
              <a:ext cx="15549" cy="20765"/>
            </a:xfrm>
            <a:custGeom>
              <a:rect b="b" l="l" r="r" t="t"/>
              <a:pathLst>
                <a:path extrusionOk="0" h="637" w="477">
                  <a:moveTo>
                    <a:pt x="410" y="1"/>
                  </a:moveTo>
                  <a:cubicBezTo>
                    <a:pt x="357" y="1"/>
                    <a:pt x="232" y="96"/>
                    <a:pt x="132" y="254"/>
                  </a:cubicBezTo>
                  <a:cubicBezTo>
                    <a:pt x="33" y="451"/>
                    <a:pt x="0" y="615"/>
                    <a:pt x="49" y="632"/>
                  </a:cubicBezTo>
                  <a:cubicBezTo>
                    <a:pt x="55" y="635"/>
                    <a:pt x="60" y="637"/>
                    <a:pt x="66" y="637"/>
                  </a:cubicBezTo>
                  <a:cubicBezTo>
                    <a:pt x="119" y="637"/>
                    <a:pt x="208" y="514"/>
                    <a:pt x="296" y="352"/>
                  </a:cubicBezTo>
                  <a:cubicBezTo>
                    <a:pt x="395" y="188"/>
                    <a:pt x="477" y="40"/>
                    <a:pt x="428" y="7"/>
                  </a:cubicBezTo>
                  <a:cubicBezTo>
                    <a:pt x="423" y="3"/>
                    <a:pt x="417" y="1"/>
                    <a:pt x="4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 name="Google Shape;1344;p37"/>
            <p:cNvSpPr/>
            <p:nvPr/>
          </p:nvSpPr>
          <p:spPr>
            <a:xfrm>
              <a:off x="1708256" y="4627520"/>
              <a:ext cx="52547" cy="33869"/>
            </a:xfrm>
            <a:custGeom>
              <a:rect b="b" l="l" r="r" t="t"/>
              <a:pathLst>
                <a:path extrusionOk="0" h="1039" w="1612">
                  <a:moveTo>
                    <a:pt x="296" y="0"/>
                  </a:moveTo>
                  <a:cubicBezTo>
                    <a:pt x="99" y="17"/>
                    <a:pt x="0" y="83"/>
                    <a:pt x="0" y="116"/>
                  </a:cubicBezTo>
                  <a:cubicBezTo>
                    <a:pt x="9" y="124"/>
                    <a:pt x="41" y="124"/>
                    <a:pt x="93" y="124"/>
                  </a:cubicBezTo>
                  <a:cubicBezTo>
                    <a:pt x="144" y="124"/>
                    <a:pt x="214" y="124"/>
                    <a:pt x="296" y="132"/>
                  </a:cubicBezTo>
                  <a:cubicBezTo>
                    <a:pt x="510" y="165"/>
                    <a:pt x="707" y="247"/>
                    <a:pt x="888" y="379"/>
                  </a:cubicBezTo>
                  <a:cubicBezTo>
                    <a:pt x="1069" y="526"/>
                    <a:pt x="1233" y="674"/>
                    <a:pt x="1365" y="839"/>
                  </a:cubicBezTo>
                  <a:cubicBezTo>
                    <a:pt x="1485" y="959"/>
                    <a:pt x="1564" y="1038"/>
                    <a:pt x="1589" y="1038"/>
                  </a:cubicBezTo>
                  <a:cubicBezTo>
                    <a:pt x="1591" y="1038"/>
                    <a:pt x="1593" y="1037"/>
                    <a:pt x="1595" y="1036"/>
                  </a:cubicBezTo>
                  <a:cubicBezTo>
                    <a:pt x="1611" y="1020"/>
                    <a:pt x="1578" y="921"/>
                    <a:pt x="1480" y="757"/>
                  </a:cubicBezTo>
                  <a:cubicBezTo>
                    <a:pt x="1348" y="559"/>
                    <a:pt x="1184" y="379"/>
                    <a:pt x="1003" y="231"/>
                  </a:cubicBezTo>
                  <a:cubicBezTo>
                    <a:pt x="789" y="83"/>
                    <a:pt x="543" y="0"/>
                    <a:pt x="2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 name="Google Shape;1345;p37"/>
            <p:cNvSpPr/>
            <p:nvPr/>
          </p:nvSpPr>
          <p:spPr>
            <a:xfrm>
              <a:off x="1872743" y="4625107"/>
              <a:ext cx="18255" cy="8638"/>
            </a:xfrm>
            <a:custGeom>
              <a:rect b="b" l="l" r="r" t="t"/>
              <a:pathLst>
                <a:path extrusionOk="0" h="265" w="560">
                  <a:moveTo>
                    <a:pt x="481" y="1"/>
                  </a:moveTo>
                  <a:cubicBezTo>
                    <a:pt x="426" y="1"/>
                    <a:pt x="343" y="26"/>
                    <a:pt x="247" y="58"/>
                  </a:cubicBezTo>
                  <a:cubicBezTo>
                    <a:pt x="115" y="107"/>
                    <a:pt x="0" y="157"/>
                    <a:pt x="17" y="206"/>
                  </a:cubicBezTo>
                  <a:cubicBezTo>
                    <a:pt x="17" y="243"/>
                    <a:pt x="63" y="264"/>
                    <a:pt x="131" y="264"/>
                  </a:cubicBezTo>
                  <a:cubicBezTo>
                    <a:pt x="183" y="264"/>
                    <a:pt x="248" y="251"/>
                    <a:pt x="313" y="222"/>
                  </a:cubicBezTo>
                  <a:cubicBezTo>
                    <a:pt x="477" y="173"/>
                    <a:pt x="559" y="74"/>
                    <a:pt x="543" y="25"/>
                  </a:cubicBezTo>
                  <a:cubicBezTo>
                    <a:pt x="531" y="8"/>
                    <a:pt x="510" y="1"/>
                    <a:pt x="4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 name="Google Shape;1346;p37"/>
            <p:cNvSpPr/>
            <p:nvPr/>
          </p:nvSpPr>
          <p:spPr>
            <a:xfrm>
              <a:off x="1865767" y="4613600"/>
              <a:ext cx="22003" cy="6454"/>
            </a:xfrm>
            <a:custGeom>
              <a:rect b="b" l="l" r="r" t="t"/>
              <a:pathLst>
                <a:path extrusionOk="0" h="198" w="675">
                  <a:moveTo>
                    <a:pt x="346" y="0"/>
                  </a:moveTo>
                  <a:cubicBezTo>
                    <a:pt x="165" y="0"/>
                    <a:pt x="17" y="49"/>
                    <a:pt x="17" y="99"/>
                  </a:cubicBezTo>
                  <a:cubicBezTo>
                    <a:pt x="1" y="148"/>
                    <a:pt x="149" y="197"/>
                    <a:pt x="346" y="197"/>
                  </a:cubicBezTo>
                  <a:cubicBezTo>
                    <a:pt x="527" y="197"/>
                    <a:pt x="675" y="148"/>
                    <a:pt x="675" y="99"/>
                  </a:cubicBezTo>
                  <a:cubicBezTo>
                    <a:pt x="658" y="49"/>
                    <a:pt x="510" y="0"/>
                    <a:pt x="346" y="0"/>
                  </a:cubicBezTo>
                  <a:close/>
                </a:path>
              </a:pathLst>
            </a:custGeom>
            <a:solidFill>
              <a:srgbClr val="E850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 name="Google Shape;1347;p37"/>
            <p:cNvSpPr/>
            <p:nvPr/>
          </p:nvSpPr>
          <p:spPr>
            <a:xfrm>
              <a:off x="1706104" y="4658585"/>
              <a:ext cx="300093" cy="6487"/>
            </a:xfrm>
            <a:custGeom>
              <a:rect b="b" l="l" r="r" t="t"/>
              <a:pathLst>
                <a:path extrusionOk="0" h="199" w="9206">
                  <a:moveTo>
                    <a:pt x="4603" y="1"/>
                  </a:moveTo>
                  <a:cubicBezTo>
                    <a:pt x="2072" y="1"/>
                    <a:pt x="1" y="50"/>
                    <a:pt x="1" y="99"/>
                  </a:cubicBezTo>
                  <a:cubicBezTo>
                    <a:pt x="1" y="149"/>
                    <a:pt x="2072" y="198"/>
                    <a:pt x="4603" y="198"/>
                  </a:cubicBezTo>
                  <a:cubicBezTo>
                    <a:pt x="7150" y="198"/>
                    <a:pt x="9205" y="149"/>
                    <a:pt x="9205" y="99"/>
                  </a:cubicBezTo>
                  <a:cubicBezTo>
                    <a:pt x="9205" y="50"/>
                    <a:pt x="7150" y="1"/>
                    <a:pt x="46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 name="Google Shape;1348;p37"/>
            <p:cNvSpPr/>
            <p:nvPr/>
          </p:nvSpPr>
          <p:spPr>
            <a:xfrm>
              <a:off x="1888292" y="4626216"/>
              <a:ext cx="16103" cy="17994"/>
            </a:xfrm>
            <a:custGeom>
              <a:rect b="b" l="l" r="r" t="t"/>
              <a:pathLst>
                <a:path extrusionOk="0" h="552" w="494">
                  <a:moveTo>
                    <a:pt x="439" y="0"/>
                  </a:moveTo>
                  <a:cubicBezTo>
                    <a:pt x="384" y="0"/>
                    <a:pt x="262" y="79"/>
                    <a:pt x="164" y="205"/>
                  </a:cubicBezTo>
                  <a:cubicBezTo>
                    <a:pt x="49" y="369"/>
                    <a:pt x="0" y="517"/>
                    <a:pt x="49" y="550"/>
                  </a:cubicBezTo>
                  <a:cubicBezTo>
                    <a:pt x="53" y="551"/>
                    <a:pt x="57" y="552"/>
                    <a:pt x="61" y="552"/>
                  </a:cubicBezTo>
                  <a:cubicBezTo>
                    <a:pt x="113" y="552"/>
                    <a:pt x="206" y="457"/>
                    <a:pt x="312" y="320"/>
                  </a:cubicBezTo>
                  <a:cubicBezTo>
                    <a:pt x="411" y="188"/>
                    <a:pt x="493" y="57"/>
                    <a:pt x="460" y="8"/>
                  </a:cubicBezTo>
                  <a:cubicBezTo>
                    <a:pt x="455" y="3"/>
                    <a:pt x="448" y="0"/>
                    <a:pt x="4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 name="Google Shape;1349;p37"/>
            <p:cNvSpPr/>
            <p:nvPr/>
          </p:nvSpPr>
          <p:spPr>
            <a:xfrm>
              <a:off x="1899538" y="4629443"/>
              <a:ext cx="15549" cy="20765"/>
            </a:xfrm>
            <a:custGeom>
              <a:rect b="b" l="l" r="r" t="t"/>
              <a:pathLst>
                <a:path extrusionOk="0" h="637" w="477">
                  <a:moveTo>
                    <a:pt x="410" y="1"/>
                  </a:moveTo>
                  <a:cubicBezTo>
                    <a:pt x="357" y="1"/>
                    <a:pt x="232" y="96"/>
                    <a:pt x="132" y="254"/>
                  </a:cubicBezTo>
                  <a:cubicBezTo>
                    <a:pt x="33" y="451"/>
                    <a:pt x="0" y="615"/>
                    <a:pt x="49" y="632"/>
                  </a:cubicBezTo>
                  <a:cubicBezTo>
                    <a:pt x="55" y="635"/>
                    <a:pt x="60" y="637"/>
                    <a:pt x="66" y="637"/>
                  </a:cubicBezTo>
                  <a:cubicBezTo>
                    <a:pt x="119" y="637"/>
                    <a:pt x="208" y="514"/>
                    <a:pt x="296" y="352"/>
                  </a:cubicBezTo>
                  <a:cubicBezTo>
                    <a:pt x="395" y="188"/>
                    <a:pt x="477" y="40"/>
                    <a:pt x="428" y="7"/>
                  </a:cubicBezTo>
                  <a:cubicBezTo>
                    <a:pt x="423" y="3"/>
                    <a:pt x="417" y="1"/>
                    <a:pt x="41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37"/>
            <p:cNvSpPr/>
            <p:nvPr/>
          </p:nvSpPr>
          <p:spPr>
            <a:xfrm>
              <a:off x="1708256" y="4627520"/>
              <a:ext cx="52547" cy="33869"/>
            </a:xfrm>
            <a:custGeom>
              <a:rect b="b" l="l" r="r" t="t"/>
              <a:pathLst>
                <a:path extrusionOk="0" h="1039" w="1612">
                  <a:moveTo>
                    <a:pt x="296" y="0"/>
                  </a:moveTo>
                  <a:cubicBezTo>
                    <a:pt x="99" y="17"/>
                    <a:pt x="0" y="83"/>
                    <a:pt x="0" y="116"/>
                  </a:cubicBezTo>
                  <a:cubicBezTo>
                    <a:pt x="9" y="124"/>
                    <a:pt x="41" y="124"/>
                    <a:pt x="93" y="124"/>
                  </a:cubicBezTo>
                  <a:cubicBezTo>
                    <a:pt x="144" y="124"/>
                    <a:pt x="214" y="124"/>
                    <a:pt x="296" y="132"/>
                  </a:cubicBezTo>
                  <a:cubicBezTo>
                    <a:pt x="510" y="165"/>
                    <a:pt x="707" y="247"/>
                    <a:pt x="888" y="379"/>
                  </a:cubicBezTo>
                  <a:cubicBezTo>
                    <a:pt x="1069" y="526"/>
                    <a:pt x="1233" y="674"/>
                    <a:pt x="1365" y="839"/>
                  </a:cubicBezTo>
                  <a:cubicBezTo>
                    <a:pt x="1485" y="959"/>
                    <a:pt x="1564" y="1038"/>
                    <a:pt x="1589" y="1038"/>
                  </a:cubicBezTo>
                  <a:cubicBezTo>
                    <a:pt x="1591" y="1038"/>
                    <a:pt x="1593" y="1037"/>
                    <a:pt x="1595" y="1036"/>
                  </a:cubicBezTo>
                  <a:cubicBezTo>
                    <a:pt x="1611" y="1020"/>
                    <a:pt x="1578" y="921"/>
                    <a:pt x="1480" y="757"/>
                  </a:cubicBezTo>
                  <a:cubicBezTo>
                    <a:pt x="1348" y="559"/>
                    <a:pt x="1184" y="379"/>
                    <a:pt x="1003" y="231"/>
                  </a:cubicBezTo>
                  <a:cubicBezTo>
                    <a:pt x="789" y="83"/>
                    <a:pt x="543" y="0"/>
                    <a:pt x="2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37"/>
            <p:cNvSpPr/>
            <p:nvPr/>
          </p:nvSpPr>
          <p:spPr>
            <a:xfrm>
              <a:off x="1872743" y="4625107"/>
              <a:ext cx="18255" cy="8638"/>
            </a:xfrm>
            <a:custGeom>
              <a:rect b="b" l="l" r="r" t="t"/>
              <a:pathLst>
                <a:path extrusionOk="0" h="265" w="560">
                  <a:moveTo>
                    <a:pt x="481" y="1"/>
                  </a:moveTo>
                  <a:cubicBezTo>
                    <a:pt x="426" y="1"/>
                    <a:pt x="343" y="26"/>
                    <a:pt x="247" y="58"/>
                  </a:cubicBezTo>
                  <a:cubicBezTo>
                    <a:pt x="115" y="107"/>
                    <a:pt x="0" y="157"/>
                    <a:pt x="17" y="206"/>
                  </a:cubicBezTo>
                  <a:cubicBezTo>
                    <a:pt x="17" y="243"/>
                    <a:pt x="63" y="264"/>
                    <a:pt x="131" y="264"/>
                  </a:cubicBezTo>
                  <a:cubicBezTo>
                    <a:pt x="183" y="264"/>
                    <a:pt x="248" y="251"/>
                    <a:pt x="313" y="222"/>
                  </a:cubicBezTo>
                  <a:cubicBezTo>
                    <a:pt x="477" y="173"/>
                    <a:pt x="559" y="74"/>
                    <a:pt x="543" y="25"/>
                  </a:cubicBezTo>
                  <a:cubicBezTo>
                    <a:pt x="531" y="8"/>
                    <a:pt x="510" y="1"/>
                    <a:pt x="4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37"/>
            <p:cNvSpPr/>
            <p:nvPr/>
          </p:nvSpPr>
          <p:spPr>
            <a:xfrm>
              <a:off x="1865767" y="4613600"/>
              <a:ext cx="22003" cy="6454"/>
            </a:xfrm>
            <a:custGeom>
              <a:rect b="b" l="l" r="r" t="t"/>
              <a:pathLst>
                <a:path extrusionOk="0" h="198" w="675">
                  <a:moveTo>
                    <a:pt x="346" y="0"/>
                  </a:moveTo>
                  <a:cubicBezTo>
                    <a:pt x="165" y="0"/>
                    <a:pt x="17" y="49"/>
                    <a:pt x="17" y="99"/>
                  </a:cubicBezTo>
                  <a:cubicBezTo>
                    <a:pt x="1" y="148"/>
                    <a:pt x="149" y="197"/>
                    <a:pt x="346" y="197"/>
                  </a:cubicBezTo>
                  <a:cubicBezTo>
                    <a:pt x="527" y="197"/>
                    <a:pt x="675" y="148"/>
                    <a:pt x="675" y="99"/>
                  </a:cubicBezTo>
                  <a:cubicBezTo>
                    <a:pt x="658" y="49"/>
                    <a:pt x="510" y="0"/>
                    <a:pt x="3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37"/>
            <p:cNvSpPr/>
            <p:nvPr/>
          </p:nvSpPr>
          <p:spPr>
            <a:xfrm>
              <a:off x="1890410" y="4444811"/>
              <a:ext cx="320075" cy="224010"/>
            </a:xfrm>
            <a:custGeom>
              <a:rect b="b" l="l" r="r" t="t"/>
              <a:pathLst>
                <a:path extrusionOk="0" h="6872" w="9819">
                  <a:moveTo>
                    <a:pt x="1316" y="1"/>
                  </a:moveTo>
                  <a:lnTo>
                    <a:pt x="1" y="4093"/>
                  </a:lnTo>
                  <a:lnTo>
                    <a:pt x="313" y="4208"/>
                  </a:lnTo>
                  <a:cubicBezTo>
                    <a:pt x="1743" y="4751"/>
                    <a:pt x="7594" y="6855"/>
                    <a:pt x="8663" y="6871"/>
                  </a:cubicBezTo>
                  <a:cubicBezTo>
                    <a:pt x="8667" y="6871"/>
                    <a:pt x="8671" y="6871"/>
                    <a:pt x="8675" y="6871"/>
                  </a:cubicBezTo>
                  <a:cubicBezTo>
                    <a:pt x="9818" y="6871"/>
                    <a:pt x="5704" y="4471"/>
                    <a:pt x="5704" y="4471"/>
                  </a:cubicBezTo>
                  <a:lnTo>
                    <a:pt x="6575" y="1661"/>
                  </a:lnTo>
                  <a:lnTo>
                    <a:pt x="131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37"/>
            <p:cNvSpPr/>
            <p:nvPr/>
          </p:nvSpPr>
          <p:spPr>
            <a:xfrm>
              <a:off x="1892040" y="4572788"/>
              <a:ext cx="287738" cy="89154"/>
            </a:xfrm>
            <a:custGeom>
              <a:rect b="b" l="l" r="r" t="t"/>
              <a:pathLst>
                <a:path extrusionOk="0" h="2735" w="8827">
                  <a:moveTo>
                    <a:pt x="28" y="0"/>
                  </a:moveTo>
                  <a:cubicBezTo>
                    <a:pt x="21" y="0"/>
                    <a:pt x="17" y="1"/>
                    <a:pt x="17" y="3"/>
                  </a:cubicBezTo>
                  <a:cubicBezTo>
                    <a:pt x="0" y="52"/>
                    <a:pt x="1956" y="710"/>
                    <a:pt x="4389" y="1449"/>
                  </a:cubicBezTo>
                  <a:cubicBezTo>
                    <a:pt x="6724" y="2175"/>
                    <a:pt x="8635" y="2734"/>
                    <a:pt x="8799" y="2734"/>
                  </a:cubicBezTo>
                  <a:cubicBezTo>
                    <a:pt x="8806" y="2734"/>
                    <a:pt x="8809" y="2733"/>
                    <a:pt x="8810" y="2731"/>
                  </a:cubicBezTo>
                  <a:cubicBezTo>
                    <a:pt x="8827" y="2682"/>
                    <a:pt x="6871" y="2025"/>
                    <a:pt x="4438" y="1269"/>
                  </a:cubicBezTo>
                  <a:cubicBezTo>
                    <a:pt x="2119" y="559"/>
                    <a:pt x="193" y="0"/>
                    <a:pt x="2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37"/>
            <p:cNvSpPr/>
            <p:nvPr/>
          </p:nvSpPr>
          <p:spPr>
            <a:xfrm>
              <a:off x="2072044" y="4596780"/>
              <a:ext cx="19852" cy="13626"/>
            </a:xfrm>
            <a:custGeom>
              <a:rect b="b" l="l" r="r" t="t"/>
              <a:pathLst>
                <a:path extrusionOk="0" h="418" w="609">
                  <a:moveTo>
                    <a:pt x="534" y="1"/>
                  </a:moveTo>
                  <a:cubicBezTo>
                    <a:pt x="469" y="1"/>
                    <a:pt x="362" y="41"/>
                    <a:pt x="247" y="122"/>
                  </a:cubicBezTo>
                  <a:cubicBezTo>
                    <a:pt x="83" y="237"/>
                    <a:pt x="1" y="368"/>
                    <a:pt x="34" y="401"/>
                  </a:cubicBezTo>
                  <a:cubicBezTo>
                    <a:pt x="45" y="412"/>
                    <a:pt x="61" y="418"/>
                    <a:pt x="80" y="418"/>
                  </a:cubicBezTo>
                  <a:cubicBezTo>
                    <a:pt x="144" y="418"/>
                    <a:pt x="248" y="358"/>
                    <a:pt x="362" y="270"/>
                  </a:cubicBezTo>
                  <a:cubicBezTo>
                    <a:pt x="494" y="171"/>
                    <a:pt x="609" y="72"/>
                    <a:pt x="592" y="23"/>
                  </a:cubicBezTo>
                  <a:cubicBezTo>
                    <a:pt x="583" y="8"/>
                    <a:pt x="562" y="1"/>
                    <a:pt x="5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37"/>
            <p:cNvSpPr/>
            <p:nvPr/>
          </p:nvSpPr>
          <p:spPr>
            <a:xfrm>
              <a:off x="2081171" y="4602876"/>
              <a:ext cx="19852" cy="16853"/>
            </a:xfrm>
            <a:custGeom>
              <a:rect b="b" l="l" r="r" t="t"/>
              <a:pathLst>
                <a:path extrusionOk="0" h="517" w="609">
                  <a:moveTo>
                    <a:pt x="551" y="0"/>
                  </a:moveTo>
                  <a:cubicBezTo>
                    <a:pt x="485" y="0"/>
                    <a:pt x="358" y="63"/>
                    <a:pt x="230" y="165"/>
                  </a:cubicBezTo>
                  <a:cubicBezTo>
                    <a:pt x="82" y="313"/>
                    <a:pt x="0" y="477"/>
                    <a:pt x="33" y="510"/>
                  </a:cubicBezTo>
                  <a:cubicBezTo>
                    <a:pt x="40" y="514"/>
                    <a:pt x="47" y="516"/>
                    <a:pt x="57" y="516"/>
                  </a:cubicBezTo>
                  <a:cubicBezTo>
                    <a:pt x="117" y="516"/>
                    <a:pt x="233" y="427"/>
                    <a:pt x="362" y="313"/>
                  </a:cubicBezTo>
                  <a:cubicBezTo>
                    <a:pt x="510" y="181"/>
                    <a:pt x="608" y="50"/>
                    <a:pt x="592" y="17"/>
                  </a:cubicBezTo>
                  <a:cubicBezTo>
                    <a:pt x="585" y="6"/>
                    <a:pt x="570" y="0"/>
                    <a:pt x="5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37"/>
            <p:cNvSpPr/>
            <p:nvPr/>
          </p:nvSpPr>
          <p:spPr>
            <a:xfrm>
              <a:off x="1903808" y="4542701"/>
              <a:ext cx="41301" cy="45734"/>
            </a:xfrm>
            <a:custGeom>
              <a:rect b="b" l="l" r="r" t="t"/>
              <a:pathLst>
                <a:path extrusionOk="0" h="1403" w="1267">
                  <a:moveTo>
                    <a:pt x="151" y="1"/>
                  </a:moveTo>
                  <a:cubicBezTo>
                    <a:pt x="54" y="1"/>
                    <a:pt x="1" y="27"/>
                    <a:pt x="1" y="38"/>
                  </a:cubicBezTo>
                  <a:cubicBezTo>
                    <a:pt x="1" y="71"/>
                    <a:pt x="116" y="71"/>
                    <a:pt x="264" y="153"/>
                  </a:cubicBezTo>
                  <a:cubicBezTo>
                    <a:pt x="461" y="236"/>
                    <a:pt x="642" y="384"/>
                    <a:pt x="757" y="564"/>
                  </a:cubicBezTo>
                  <a:cubicBezTo>
                    <a:pt x="888" y="745"/>
                    <a:pt x="1003" y="942"/>
                    <a:pt x="1085" y="1140"/>
                  </a:cubicBezTo>
                  <a:cubicBezTo>
                    <a:pt x="1168" y="1304"/>
                    <a:pt x="1217" y="1403"/>
                    <a:pt x="1250" y="1403"/>
                  </a:cubicBezTo>
                  <a:cubicBezTo>
                    <a:pt x="1266" y="1386"/>
                    <a:pt x="1266" y="1271"/>
                    <a:pt x="1217" y="1107"/>
                  </a:cubicBezTo>
                  <a:cubicBezTo>
                    <a:pt x="1151" y="860"/>
                    <a:pt x="1053" y="647"/>
                    <a:pt x="921" y="449"/>
                  </a:cubicBezTo>
                  <a:cubicBezTo>
                    <a:pt x="773" y="236"/>
                    <a:pt x="560" y="88"/>
                    <a:pt x="313" y="22"/>
                  </a:cubicBezTo>
                  <a:cubicBezTo>
                    <a:pt x="250" y="6"/>
                    <a:pt x="196" y="1"/>
                    <a:pt x="15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37"/>
            <p:cNvSpPr/>
            <p:nvPr/>
          </p:nvSpPr>
          <p:spPr>
            <a:xfrm>
              <a:off x="2060798" y="4590880"/>
              <a:ext cx="18776" cy="6226"/>
            </a:xfrm>
            <a:custGeom>
              <a:rect b="b" l="l" r="r" t="t"/>
              <a:pathLst>
                <a:path extrusionOk="0" h="191" w="576">
                  <a:moveTo>
                    <a:pt x="381" y="1"/>
                  </a:moveTo>
                  <a:cubicBezTo>
                    <a:pt x="349" y="1"/>
                    <a:pt x="315" y="3"/>
                    <a:pt x="280" y="7"/>
                  </a:cubicBezTo>
                  <a:cubicBezTo>
                    <a:pt x="132" y="7"/>
                    <a:pt x="17" y="40"/>
                    <a:pt x="1" y="89"/>
                  </a:cubicBezTo>
                  <a:cubicBezTo>
                    <a:pt x="1" y="133"/>
                    <a:pt x="92" y="190"/>
                    <a:pt x="229" y="190"/>
                  </a:cubicBezTo>
                  <a:cubicBezTo>
                    <a:pt x="245" y="190"/>
                    <a:pt x="262" y="189"/>
                    <a:pt x="280" y="188"/>
                  </a:cubicBezTo>
                  <a:cubicBezTo>
                    <a:pt x="461" y="188"/>
                    <a:pt x="576" y="122"/>
                    <a:pt x="559" y="73"/>
                  </a:cubicBezTo>
                  <a:cubicBezTo>
                    <a:pt x="559" y="22"/>
                    <a:pt x="483" y="1"/>
                    <a:pt x="3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37"/>
            <p:cNvSpPr/>
            <p:nvPr/>
          </p:nvSpPr>
          <p:spPr>
            <a:xfrm>
              <a:off x="2058125" y="4575950"/>
              <a:ext cx="21449" cy="8541"/>
            </a:xfrm>
            <a:custGeom>
              <a:rect b="b" l="l" r="r" t="t"/>
              <a:pathLst>
                <a:path extrusionOk="0" h="262" w="658">
                  <a:moveTo>
                    <a:pt x="128" y="0"/>
                  </a:moveTo>
                  <a:cubicBezTo>
                    <a:pt x="66" y="0"/>
                    <a:pt x="25" y="13"/>
                    <a:pt x="17" y="37"/>
                  </a:cubicBezTo>
                  <a:cubicBezTo>
                    <a:pt x="0" y="87"/>
                    <a:pt x="132" y="169"/>
                    <a:pt x="313" y="218"/>
                  </a:cubicBezTo>
                  <a:cubicBezTo>
                    <a:pt x="401" y="245"/>
                    <a:pt x="489" y="262"/>
                    <a:pt x="551" y="262"/>
                  </a:cubicBezTo>
                  <a:cubicBezTo>
                    <a:pt x="606" y="262"/>
                    <a:pt x="641" y="249"/>
                    <a:pt x="641" y="218"/>
                  </a:cubicBezTo>
                  <a:cubicBezTo>
                    <a:pt x="658" y="169"/>
                    <a:pt x="526" y="87"/>
                    <a:pt x="362" y="37"/>
                  </a:cubicBezTo>
                  <a:cubicBezTo>
                    <a:pt x="272" y="13"/>
                    <a:pt x="189" y="0"/>
                    <a:pt x="12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37"/>
            <p:cNvSpPr/>
            <p:nvPr/>
          </p:nvSpPr>
          <p:spPr>
            <a:xfrm>
              <a:off x="1605378" y="2680992"/>
              <a:ext cx="818719" cy="1918167"/>
            </a:xfrm>
            <a:custGeom>
              <a:rect b="b" l="l" r="r" t="t"/>
              <a:pathLst>
                <a:path extrusionOk="0" h="58844" w="25116">
                  <a:moveTo>
                    <a:pt x="10503" y="8268"/>
                  </a:moveTo>
                  <a:cubicBezTo>
                    <a:pt x="10504" y="8269"/>
                    <a:pt x="15796" y="28600"/>
                    <a:pt x="15845" y="30211"/>
                  </a:cubicBezTo>
                  <a:cubicBezTo>
                    <a:pt x="15878" y="31181"/>
                    <a:pt x="12920" y="40566"/>
                    <a:pt x="10602" y="47765"/>
                  </a:cubicBezTo>
                  <a:cubicBezTo>
                    <a:pt x="10454" y="34189"/>
                    <a:pt x="10290" y="11095"/>
                    <a:pt x="10503" y="8268"/>
                  </a:cubicBezTo>
                  <a:close/>
                  <a:moveTo>
                    <a:pt x="1" y="0"/>
                  </a:moveTo>
                  <a:lnTo>
                    <a:pt x="1217" y="58843"/>
                  </a:lnTo>
                  <a:lnTo>
                    <a:pt x="10734" y="58728"/>
                  </a:lnTo>
                  <a:cubicBezTo>
                    <a:pt x="10734" y="58728"/>
                    <a:pt x="10717" y="58071"/>
                    <a:pt x="10717" y="56920"/>
                  </a:cubicBezTo>
                  <a:lnTo>
                    <a:pt x="10717" y="56920"/>
                  </a:lnTo>
                  <a:lnTo>
                    <a:pt x="16289" y="58449"/>
                  </a:lnTo>
                  <a:cubicBezTo>
                    <a:pt x="16289" y="58449"/>
                    <a:pt x="21713" y="40089"/>
                    <a:pt x="23571" y="32545"/>
                  </a:cubicBezTo>
                  <a:cubicBezTo>
                    <a:pt x="25116" y="26266"/>
                    <a:pt x="18179" y="1447"/>
                    <a:pt x="18179" y="1447"/>
                  </a:cubicBezTo>
                  <a:lnTo>
                    <a:pt x="10947" y="888"/>
                  </a:lnTo>
                  <a:lnTo>
                    <a:pt x="1"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37"/>
            <p:cNvSpPr/>
            <p:nvPr/>
          </p:nvSpPr>
          <p:spPr>
            <a:xfrm>
              <a:off x="1647168" y="4519296"/>
              <a:ext cx="309709" cy="5933"/>
            </a:xfrm>
            <a:custGeom>
              <a:rect b="b" l="l" r="r" t="t"/>
              <a:pathLst>
                <a:path extrusionOk="0" h="182" w="9501">
                  <a:moveTo>
                    <a:pt x="4751" y="0"/>
                  </a:moveTo>
                  <a:cubicBezTo>
                    <a:pt x="2121" y="0"/>
                    <a:pt x="1" y="33"/>
                    <a:pt x="1" y="99"/>
                  </a:cubicBezTo>
                  <a:cubicBezTo>
                    <a:pt x="1" y="148"/>
                    <a:pt x="2121" y="181"/>
                    <a:pt x="4751" y="181"/>
                  </a:cubicBezTo>
                  <a:cubicBezTo>
                    <a:pt x="7381" y="181"/>
                    <a:pt x="9501" y="148"/>
                    <a:pt x="9501" y="99"/>
                  </a:cubicBezTo>
                  <a:cubicBezTo>
                    <a:pt x="9501" y="33"/>
                    <a:pt x="7381" y="0"/>
                    <a:pt x="475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37"/>
            <p:cNvSpPr/>
            <p:nvPr/>
          </p:nvSpPr>
          <p:spPr>
            <a:xfrm>
              <a:off x="1954171" y="4453384"/>
              <a:ext cx="199366" cy="70215"/>
            </a:xfrm>
            <a:custGeom>
              <a:rect b="b" l="l" r="r" t="t"/>
              <a:pathLst>
                <a:path extrusionOk="0" h="2154" w="6116">
                  <a:moveTo>
                    <a:pt x="1" y="1"/>
                  </a:moveTo>
                  <a:cubicBezTo>
                    <a:pt x="1" y="17"/>
                    <a:pt x="280" y="181"/>
                    <a:pt x="823" y="395"/>
                  </a:cubicBezTo>
                  <a:cubicBezTo>
                    <a:pt x="1365" y="625"/>
                    <a:pt x="2137" y="921"/>
                    <a:pt x="2992" y="1217"/>
                  </a:cubicBezTo>
                  <a:cubicBezTo>
                    <a:pt x="3830" y="1513"/>
                    <a:pt x="4619" y="1759"/>
                    <a:pt x="5178" y="1924"/>
                  </a:cubicBezTo>
                  <a:cubicBezTo>
                    <a:pt x="5491" y="2039"/>
                    <a:pt x="5803" y="2104"/>
                    <a:pt x="6115" y="2154"/>
                  </a:cubicBezTo>
                  <a:cubicBezTo>
                    <a:pt x="5836" y="2006"/>
                    <a:pt x="5540" y="1891"/>
                    <a:pt x="5228" y="1792"/>
                  </a:cubicBezTo>
                  <a:lnTo>
                    <a:pt x="3041" y="1036"/>
                  </a:lnTo>
                  <a:cubicBezTo>
                    <a:pt x="2236" y="757"/>
                    <a:pt x="1496" y="494"/>
                    <a:pt x="872" y="280"/>
                  </a:cubicBezTo>
                  <a:cubicBezTo>
                    <a:pt x="592" y="165"/>
                    <a:pt x="297" y="66"/>
                    <a:pt x="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37"/>
            <p:cNvSpPr/>
            <p:nvPr/>
          </p:nvSpPr>
          <p:spPr>
            <a:xfrm>
              <a:off x="2120810" y="3658950"/>
              <a:ext cx="117384" cy="10464"/>
            </a:xfrm>
            <a:custGeom>
              <a:rect b="b" l="l" r="r" t="t"/>
              <a:pathLst>
                <a:path extrusionOk="0" h="321" w="3601">
                  <a:moveTo>
                    <a:pt x="3262" y="0"/>
                  </a:moveTo>
                  <a:cubicBezTo>
                    <a:pt x="2934" y="0"/>
                    <a:pt x="2399" y="22"/>
                    <a:pt x="1792" y="62"/>
                  </a:cubicBezTo>
                  <a:cubicBezTo>
                    <a:pt x="806" y="144"/>
                    <a:pt x="0" y="243"/>
                    <a:pt x="0" y="292"/>
                  </a:cubicBezTo>
                  <a:cubicBezTo>
                    <a:pt x="0" y="312"/>
                    <a:pt x="128" y="321"/>
                    <a:pt x="344" y="321"/>
                  </a:cubicBezTo>
                  <a:cubicBezTo>
                    <a:pt x="674" y="321"/>
                    <a:pt x="1211" y="299"/>
                    <a:pt x="1809" y="259"/>
                  </a:cubicBezTo>
                  <a:cubicBezTo>
                    <a:pt x="2795" y="177"/>
                    <a:pt x="3600" y="78"/>
                    <a:pt x="3600" y="29"/>
                  </a:cubicBezTo>
                  <a:cubicBezTo>
                    <a:pt x="3600" y="10"/>
                    <a:pt x="3475" y="0"/>
                    <a:pt x="326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37"/>
            <p:cNvSpPr/>
            <p:nvPr/>
          </p:nvSpPr>
          <p:spPr>
            <a:xfrm>
              <a:off x="2129904" y="3668664"/>
              <a:ext cx="88437" cy="26404"/>
            </a:xfrm>
            <a:custGeom>
              <a:rect b="b" l="l" r="r" t="t"/>
              <a:pathLst>
                <a:path extrusionOk="0" h="810" w="2713">
                  <a:moveTo>
                    <a:pt x="54" y="0"/>
                  </a:moveTo>
                  <a:cubicBezTo>
                    <a:pt x="30" y="0"/>
                    <a:pt x="17" y="3"/>
                    <a:pt x="17" y="10"/>
                  </a:cubicBezTo>
                  <a:cubicBezTo>
                    <a:pt x="1" y="60"/>
                    <a:pt x="593" y="273"/>
                    <a:pt x="1332" y="487"/>
                  </a:cubicBezTo>
                  <a:cubicBezTo>
                    <a:pt x="1968" y="685"/>
                    <a:pt x="2506" y="810"/>
                    <a:pt x="2656" y="810"/>
                  </a:cubicBezTo>
                  <a:cubicBezTo>
                    <a:pt x="2680" y="810"/>
                    <a:pt x="2694" y="806"/>
                    <a:pt x="2697" y="799"/>
                  </a:cubicBezTo>
                  <a:cubicBezTo>
                    <a:pt x="2713" y="750"/>
                    <a:pt x="2121" y="536"/>
                    <a:pt x="1382" y="306"/>
                  </a:cubicBezTo>
                  <a:cubicBezTo>
                    <a:pt x="747" y="123"/>
                    <a:pt x="197" y="0"/>
                    <a:pt x="5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37"/>
            <p:cNvSpPr/>
            <p:nvPr/>
          </p:nvSpPr>
          <p:spPr>
            <a:xfrm>
              <a:off x="1942925" y="2712612"/>
              <a:ext cx="34847" cy="237929"/>
            </a:xfrm>
            <a:custGeom>
              <a:rect b="b" l="l" r="r" t="t"/>
              <a:pathLst>
                <a:path extrusionOk="0" h="7299" w="1069">
                  <a:moveTo>
                    <a:pt x="1020" y="0"/>
                  </a:moveTo>
                  <a:cubicBezTo>
                    <a:pt x="954" y="362"/>
                    <a:pt x="937" y="740"/>
                    <a:pt x="937" y="1118"/>
                  </a:cubicBezTo>
                  <a:cubicBezTo>
                    <a:pt x="921" y="1808"/>
                    <a:pt x="905" y="2762"/>
                    <a:pt x="905" y="3814"/>
                  </a:cubicBezTo>
                  <a:cubicBezTo>
                    <a:pt x="888" y="4340"/>
                    <a:pt x="888" y="4849"/>
                    <a:pt x="888" y="5309"/>
                  </a:cubicBezTo>
                  <a:cubicBezTo>
                    <a:pt x="905" y="5704"/>
                    <a:pt x="855" y="6098"/>
                    <a:pt x="707" y="6476"/>
                  </a:cubicBezTo>
                  <a:cubicBezTo>
                    <a:pt x="609" y="6723"/>
                    <a:pt x="444" y="6936"/>
                    <a:pt x="247" y="7117"/>
                  </a:cubicBezTo>
                  <a:cubicBezTo>
                    <a:pt x="99" y="7232"/>
                    <a:pt x="1" y="7282"/>
                    <a:pt x="17" y="7298"/>
                  </a:cubicBezTo>
                  <a:cubicBezTo>
                    <a:pt x="116" y="7282"/>
                    <a:pt x="198" y="7232"/>
                    <a:pt x="280" y="7167"/>
                  </a:cubicBezTo>
                  <a:cubicBezTo>
                    <a:pt x="510" y="7002"/>
                    <a:pt x="707" y="6772"/>
                    <a:pt x="822" y="6526"/>
                  </a:cubicBezTo>
                  <a:cubicBezTo>
                    <a:pt x="987" y="6131"/>
                    <a:pt x="1052" y="5720"/>
                    <a:pt x="1052" y="5309"/>
                  </a:cubicBezTo>
                  <a:cubicBezTo>
                    <a:pt x="1052" y="4849"/>
                    <a:pt x="1052" y="4340"/>
                    <a:pt x="1069" y="3814"/>
                  </a:cubicBezTo>
                  <a:cubicBezTo>
                    <a:pt x="1069" y="2762"/>
                    <a:pt x="1069" y="1808"/>
                    <a:pt x="1069" y="1118"/>
                  </a:cubicBezTo>
                  <a:cubicBezTo>
                    <a:pt x="1069" y="740"/>
                    <a:pt x="1052" y="362"/>
                    <a:pt x="102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37"/>
            <p:cNvSpPr/>
            <p:nvPr/>
          </p:nvSpPr>
          <p:spPr>
            <a:xfrm>
              <a:off x="1772016" y="2701366"/>
              <a:ext cx="26828" cy="1813138"/>
            </a:xfrm>
            <a:custGeom>
              <a:rect b="b" l="l" r="r" t="t"/>
              <a:pathLst>
                <a:path extrusionOk="0" h="55622" w="823">
                  <a:moveTo>
                    <a:pt x="806" y="0"/>
                  </a:moveTo>
                  <a:cubicBezTo>
                    <a:pt x="806" y="49"/>
                    <a:pt x="806" y="99"/>
                    <a:pt x="806" y="148"/>
                  </a:cubicBezTo>
                  <a:cubicBezTo>
                    <a:pt x="789" y="247"/>
                    <a:pt x="789" y="395"/>
                    <a:pt x="773" y="575"/>
                  </a:cubicBezTo>
                  <a:cubicBezTo>
                    <a:pt x="756" y="953"/>
                    <a:pt x="723" y="1496"/>
                    <a:pt x="691" y="2186"/>
                  </a:cubicBezTo>
                  <a:cubicBezTo>
                    <a:pt x="625" y="3600"/>
                    <a:pt x="526" y="5638"/>
                    <a:pt x="444" y="8153"/>
                  </a:cubicBezTo>
                  <a:cubicBezTo>
                    <a:pt x="263" y="13182"/>
                    <a:pt x="82" y="20135"/>
                    <a:pt x="50" y="27811"/>
                  </a:cubicBezTo>
                  <a:cubicBezTo>
                    <a:pt x="0" y="35503"/>
                    <a:pt x="115" y="42456"/>
                    <a:pt x="247" y="47485"/>
                  </a:cubicBezTo>
                  <a:cubicBezTo>
                    <a:pt x="313" y="50000"/>
                    <a:pt x="378" y="52038"/>
                    <a:pt x="428" y="53452"/>
                  </a:cubicBezTo>
                  <a:cubicBezTo>
                    <a:pt x="461" y="54142"/>
                    <a:pt x="477" y="54684"/>
                    <a:pt x="493" y="55063"/>
                  </a:cubicBezTo>
                  <a:cubicBezTo>
                    <a:pt x="510" y="55243"/>
                    <a:pt x="510" y="55375"/>
                    <a:pt x="510" y="55490"/>
                  </a:cubicBezTo>
                  <a:cubicBezTo>
                    <a:pt x="510" y="55539"/>
                    <a:pt x="526" y="55588"/>
                    <a:pt x="526" y="55621"/>
                  </a:cubicBezTo>
                  <a:cubicBezTo>
                    <a:pt x="543" y="55588"/>
                    <a:pt x="543" y="55539"/>
                    <a:pt x="526" y="55490"/>
                  </a:cubicBezTo>
                  <a:cubicBezTo>
                    <a:pt x="526" y="55375"/>
                    <a:pt x="526" y="55243"/>
                    <a:pt x="526" y="55063"/>
                  </a:cubicBezTo>
                  <a:cubicBezTo>
                    <a:pt x="526" y="54684"/>
                    <a:pt x="510" y="54142"/>
                    <a:pt x="493" y="53435"/>
                  </a:cubicBezTo>
                  <a:cubicBezTo>
                    <a:pt x="461" y="52022"/>
                    <a:pt x="411" y="50000"/>
                    <a:pt x="362" y="47485"/>
                  </a:cubicBezTo>
                  <a:cubicBezTo>
                    <a:pt x="263" y="42456"/>
                    <a:pt x="181" y="35503"/>
                    <a:pt x="214" y="27811"/>
                  </a:cubicBezTo>
                  <a:cubicBezTo>
                    <a:pt x="247" y="20135"/>
                    <a:pt x="411" y="13182"/>
                    <a:pt x="559" y="8153"/>
                  </a:cubicBezTo>
                  <a:cubicBezTo>
                    <a:pt x="641" y="5638"/>
                    <a:pt x="707" y="3616"/>
                    <a:pt x="756" y="2186"/>
                  </a:cubicBezTo>
                  <a:cubicBezTo>
                    <a:pt x="773" y="1496"/>
                    <a:pt x="789" y="953"/>
                    <a:pt x="806" y="575"/>
                  </a:cubicBezTo>
                  <a:cubicBezTo>
                    <a:pt x="806" y="395"/>
                    <a:pt x="822" y="247"/>
                    <a:pt x="822" y="148"/>
                  </a:cubicBezTo>
                  <a:cubicBezTo>
                    <a:pt x="822" y="99"/>
                    <a:pt x="822" y="49"/>
                    <a:pt x="82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37"/>
            <p:cNvSpPr/>
            <p:nvPr/>
          </p:nvSpPr>
          <p:spPr>
            <a:xfrm>
              <a:off x="2083290" y="2749578"/>
              <a:ext cx="236332" cy="1732785"/>
            </a:xfrm>
            <a:custGeom>
              <a:rect b="b" l="l" r="r" t="t"/>
              <a:pathLst>
                <a:path extrusionOk="0" h="53157" w="7250">
                  <a:moveTo>
                    <a:pt x="1151" y="0"/>
                  </a:moveTo>
                  <a:lnTo>
                    <a:pt x="1151" y="17"/>
                  </a:lnTo>
                  <a:cubicBezTo>
                    <a:pt x="1155" y="24"/>
                    <a:pt x="1158" y="31"/>
                    <a:pt x="1162" y="39"/>
                  </a:cubicBezTo>
                  <a:lnTo>
                    <a:pt x="1162" y="39"/>
                  </a:lnTo>
                  <a:cubicBezTo>
                    <a:pt x="1159" y="26"/>
                    <a:pt x="1156" y="13"/>
                    <a:pt x="1151" y="0"/>
                  </a:cubicBezTo>
                  <a:close/>
                  <a:moveTo>
                    <a:pt x="1162" y="39"/>
                  </a:moveTo>
                  <a:cubicBezTo>
                    <a:pt x="1169" y="75"/>
                    <a:pt x="1172" y="112"/>
                    <a:pt x="1184" y="148"/>
                  </a:cubicBezTo>
                  <a:cubicBezTo>
                    <a:pt x="1217" y="247"/>
                    <a:pt x="1250" y="378"/>
                    <a:pt x="1299" y="543"/>
                  </a:cubicBezTo>
                  <a:cubicBezTo>
                    <a:pt x="1382" y="904"/>
                    <a:pt x="1546" y="1414"/>
                    <a:pt x="1710" y="2088"/>
                  </a:cubicBezTo>
                  <a:cubicBezTo>
                    <a:pt x="2072" y="3436"/>
                    <a:pt x="2565" y="5375"/>
                    <a:pt x="3107" y="7791"/>
                  </a:cubicBezTo>
                  <a:cubicBezTo>
                    <a:pt x="3650" y="10207"/>
                    <a:pt x="4274" y="13100"/>
                    <a:pt x="4915" y="16322"/>
                  </a:cubicBezTo>
                  <a:cubicBezTo>
                    <a:pt x="5557" y="19527"/>
                    <a:pt x="6230" y="23077"/>
                    <a:pt x="6855" y="26808"/>
                  </a:cubicBezTo>
                  <a:cubicBezTo>
                    <a:pt x="6937" y="27269"/>
                    <a:pt x="7003" y="27729"/>
                    <a:pt x="7069" y="28189"/>
                  </a:cubicBezTo>
                  <a:cubicBezTo>
                    <a:pt x="7069" y="28304"/>
                    <a:pt x="7085" y="28419"/>
                    <a:pt x="7085" y="28518"/>
                  </a:cubicBezTo>
                  <a:lnTo>
                    <a:pt x="7036" y="28863"/>
                  </a:lnTo>
                  <a:cubicBezTo>
                    <a:pt x="6986" y="29093"/>
                    <a:pt x="6954" y="29323"/>
                    <a:pt x="6904" y="29537"/>
                  </a:cubicBezTo>
                  <a:cubicBezTo>
                    <a:pt x="6723" y="30441"/>
                    <a:pt x="6510" y="31328"/>
                    <a:pt x="6296" y="32200"/>
                  </a:cubicBezTo>
                  <a:cubicBezTo>
                    <a:pt x="5852" y="33925"/>
                    <a:pt x="5392" y="35586"/>
                    <a:pt x="4932" y="37147"/>
                  </a:cubicBezTo>
                  <a:cubicBezTo>
                    <a:pt x="4011" y="40303"/>
                    <a:pt x="3140" y="43130"/>
                    <a:pt x="2417" y="45497"/>
                  </a:cubicBezTo>
                  <a:cubicBezTo>
                    <a:pt x="1661" y="47847"/>
                    <a:pt x="1053" y="49770"/>
                    <a:pt x="642" y="51102"/>
                  </a:cubicBezTo>
                  <a:cubicBezTo>
                    <a:pt x="428" y="51743"/>
                    <a:pt x="264" y="52252"/>
                    <a:pt x="149" y="52614"/>
                  </a:cubicBezTo>
                  <a:cubicBezTo>
                    <a:pt x="100" y="52778"/>
                    <a:pt x="67" y="52910"/>
                    <a:pt x="34" y="53008"/>
                  </a:cubicBezTo>
                  <a:cubicBezTo>
                    <a:pt x="17" y="53058"/>
                    <a:pt x="1" y="53107"/>
                    <a:pt x="1" y="53156"/>
                  </a:cubicBezTo>
                  <a:cubicBezTo>
                    <a:pt x="17" y="53107"/>
                    <a:pt x="34" y="53058"/>
                    <a:pt x="50" y="53025"/>
                  </a:cubicBezTo>
                  <a:cubicBezTo>
                    <a:pt x="83" y="52926"/>
                    <a:pt x="132" y="52795"/>
                    <a:pt x="182" y="52630"/>
                  </a:cubicBezTo>
                  <a:cubicBezTo>
                    <a:pt x="313" y="52269"/>
                    <a:pt x="478" y="51759"/>
                    <a:pt x="708" y="51118"/>
                  </a:cubicBezTo>
                  <a:cubicBezTo>
                    <a:pt x="1135" y="49803"/>
                    <a:pt x="1776" y="47896"/>
                    <a:pt x="2516" y="45530"/>
                  </a:cubicBezTo>
                  <a:cubicBezTo>
                    <a:pt x="3272" y="43163"/>
                    <a:pt x="4159" y="40352"/>
                    <a:pt x="5080" y="37196"/>
                  </a:cubicBezTo>
                  <a:cubicBezTo>
                    <a:pt x="5540" y="35618"/>
                    <a:pt x="6000" y="33958"/>
                    <a:pt x="6444" y="32232"/>
                  </a:cubicBezTo>
                  <a:cubicBezTo>
                    <a:pt x="6674" y="31361"/>
                    <a:pt x="6888" y="30490"/>
                    <a:pt x="7069" y="29586"/>
                  </a:cubicBezTo>
                  <a:cubicBezTo>
                    <a:pt x="7118" y="29356"/>
                    <a:pt x="7151" y="29126"/>
                    <a:pt x="7200" y="28896"/>
                  </a:cubicBezTo>
                  <a:lnTo>
                    <a:pt x="7249" y="28551"/>
                  </a:lnTo>
                  <a:cubicBezTo>
                    <a:pt x="7249" y="28419"/>
                    <a:pt x="7233" y="28304"/>
                    <a:pt x="7233" y="28173"/>
                  </a:cubicBezTo>
                  <a:cubicBezTo>
                    <a:pt x="7167" y="27712"/>
                    <a:pt x="7102" y="27252"/>
                    <a:pt x="7019" y="26776"/>
                  </a:cubicBezTo>
                  <a:cubicBezTo>
                    <a:pt x="6395" y="23044"/>
                    <a:pt x="5704" y="19511"/>
                    <a:pt x="5063" y="16289"/>
                  </a:cubicBezTo>
                  <a:cubicBezTo>
                    <a:pt x="4406" y="13067"/>
                    <a:pt x="3781" y="10191"/>
                    <a:pt x="3223" y="7775"/>
                  </a:cubicBezTo>
                  <a:cubicBezTo>
                    <a:pt x="2664" y="5359"/>
                    <a:pt x="2154" y="3403"/>
                    <a:pt x="1776" y="2071"/>
                  </a:cubicBezTo>
                  <a:cubicBezTo>
                    <a:pt x="1595" y="1397"/>
                    <a:pt x="1431" y="888"/>
                    <a:pt x="1332" y="543"/>
                  </a:cubicBezTo>
                  <a:cubicBezTo>
                    <a:pt x="1267" y="378"/>
                    <a:pt x="1234" y="247"/>
                    <a:pt x="1201" y="148"/>
                  </a:cubicBezTo>
                  <a:cubicBezTo>
                    <a:pt x="1188" y="109"/>
                    <a:pt x="1175" y="70"/>
                    <a:pt x="1162" y="39"/>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37"/>
            <p:cNvSpPr/>
            <p:nvPr/>
          </p:nvSpPr>
          <p:spPr>
            <a:xfrm>
              <a:off x="1947228" y="4199417"/>
              <a:ext cx="11800" cy="381521"/>
            </a:xfrm>
            <a:custGeom>
              <a:rect b="b" l="l" r="r" t="t"/>
              <a:pathLst>
                <a:path extrusionOk="0" h="11704" w="362">
                  <a:moveTo>
                    <a:pt x="82" y="1"/>
                  </a:moveTo>
                  <a:cubicBezTo>
                    <a:pt x="66" y="149"/>
                    <a:pt x="49" y="297"/>
                    <a:pt x="49" y="461"/>
                  </a:cubicBezTo>
                  <a:cubicBezTo>
                    <a:pt x="33" y="757"/>
                    <a:pt x="33" y="1184"/>
                    <a:pt x="16" y="1710"/>
                  </a:cubicBezTo>
                  <a:cubicBezTo>
                    <a:pt x="0" y="2778"/>
                    <a:pt x="0" y="4241"/>
                    <a:pt x="33" y="5852"/>
                  </a:cubicBezTo>
                  <a:cubicBezTo>
                    <a:pt x="66" y="7463"/>
                    <a:pt x="132" y="8926"/>
                    <a:pt x="197" y="9994"/>
                  </a:cubicBezTo>
                  <a:cubicBezTo>
                    <a:pt x="230" y="10520"/>
                    <a:pt x="247" y="10947"/>
                    <a:pt x="279" y="11243"/>
                  </a:cubicBezTo>
                  <a:cubicBezTo>
                    <a:pt x="279" y="11391"/>
                    <a:pt x="296" y="11556"/>
                    <a:pt x="345" y="11703"/>
                  </a:cubicBezTo>
                  <a:cubicBezTo>
                    <a:pt x="362" y="11556"/>
                    <a:pt x="362" y="11391"/>
                    <a:pt x="345" y="11243"/>
                  </a:cubicBezTo>
                  <a:cubicBezTo>
                    <a:pt x="329" y="10915"/>
                    <a:pt x="329" y="10487"/>
                    <a:pt x="312" y="9978"/>
                  </a:cubicBezTo>
                  <a:cubicBezTo>
                    <a:pt x="279" y="8893"/>
                    <a:pt x="247" y="7446"/>
                    <a:pt x="197" y="5852"/>
                  </a:cubicBezTo>
                  <a:cubicBezTo>
                    <a:pt x="181" y="4258"/>
                    <a:pt x="148" y="2795"/>
                    <a:pt x="132" y="1710"/>
                  </a:cubicBezTo>
                  <a:cubicBezTo>
                    <a:pt x="132" y="1201"/>
                    <a:pt x="115" y="790"/>
                    <a:pt x="115" y="461"/>
                  </a:cubicBezTo>
                  <a:cubicBezTo>
                    <a:pt x="115" y="297"/>
                    <a:pt x="115" y="149"/>
                    <a:pt x="8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37"/>
            <p:cNvSpPr/>
            <p:nvPr/>
          </p:nvSpPr>
          <p:spPr>
            <a:xfrm>
              <a:off x="1605378" y="2680992"/>
              <a:ext cx="818719" cy="1918167"/>
            </a:xfrm>
            <a:custGeom>
              <a:rect b="b" l="l" r="r" t="t"/>
              <a:pathLst>
                <a:path extrusionOk="0" h="58844" w="25116">
                  <a:moveTo>
                    <a:pt x="10503" y="8268"/>
                  </a:moveTo>
                  <a:cubicBezTo>
                    <a:pt x="10504" y="8269"/>
                    <a:pt x="15796" y="28600"/>
                    <a:pt x="15845" y="30211"/>
                  </a:cubicBezTo>
                  <a:cubicBezTo>
                    <a:pt x="15878" y="31181"/>
                    <a:pt x="12920" y="40566"/>
                    <a:pt x="10602" y="47765"/>
                  </a:cubicBezTo>
                  <a:cubicBezTo>
                    <a:pt x="10454" y="34189"/>
                    <a:pt x="10290" y="11095"/>
                    <a:pt x="10503" y="8268"/>
                  </a:cubicBezTo>
                  <a:close/>
                  <a:moveTo>
                    <a:pt x="1" y="0"/>
                  </a:moveTo>
                  <a:lnTo>
                    <a:pt x="1217" y="58843"/>
                  </a:lnTo>
                  <a:lnTo>
                    <a:pt x="10734" y="58728"/>
                  </a:lnTo>
                  <a:cubicBezTo>
                    <a:pt x="10734" y="58728"/>
                    <a:pt x="10717" y="58071"/>
                    <a:pt x="10717" y="56920"/>
                  </a:cubicBezTo>
                  <a:lnTo>
                    <a:pt x="10717" y="56920"/>
                  </a:lnTo>
                  <a:lnTo>
                    <a:pt x="16289" y="58449"/>
                  </a:lnTo>
                  <a:cubicBezTo>
                    <a:pt x="16289" y="58449"/>
                    <a:pt x="21713" y="40089"/>
                    <a:pt x="23571" y="32545"/>
                  </a:cubicBezTo>
                  <a:cubicBezTo>
                    <a:pt x="25116" y="26266"/>
                    <a:pt x="18179" y="1447"/>
                    <a:pt x="18179" y="1447"/>
                  </a:cubicBezTo>
                  <a:lnTo>
                    <a:pt x="10947" y="888"/>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37"/>
            <p:cNvSpPr/>
            <p:nvPr/>
          </p:nvSpPr>
          <p:spPr>
            <a:xfrm>
              <a:off x="1647168" y="4519296"/>
              <a:ext cx="309709" cy="5933"/>
            </a:xfrm>
            <a:custGeom>
              <a:rect b="b" l="l" r="r" t="t"/>
              <a:pathLst>
                <a:path extrusionOk="0" h="182" w="9501">
                  <a:moveTo>
                    <a:pt x="4751" y="0"/>
                  </a:moveTo>
                  <a:cubicBezTo>
                    <a:pt x="2121" y="0"/>
                    <a:pt x="1" y="33"/>
                    <a:pt x="1" y="99"/>
                  </a:cubicBezTo>
                  <a:cubicBezTo>
                    <a:pt x="1" y="148"/>
                    <a:pt x="2121" y="181"/>
                    <a:pt x="4751" y="181"/>
                  </a:cubicBezTo>
                  <a:cubicBezTo>
                    <a:pt x="7381" y="181"/>
                    <a:pt x="9501" y="148"/>
                    <a:pt x="9501" y="99"/>
                  </a:cubicBezTo>
                  <a:cubicBezTo>
                    <a:pt x="9501" y="33"/>
                    <a:pt x="7381" y="0"/>
                    <a:pt x="475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37"/>
            <p:cNvSpPr/>
            <p:nvPr/>
          </p:nvSpPr>
          <p:spPr>
            <a:xfrm>
              <a:off x="1954171" y="4453384"/>
              <a:ext cx="199366" cy="70215"/>
            </a:xfrm>
            <a:custGeom>
              <a:rect b="b" l="l" r="r" t="t"/>
              <a:pathLst>
                <a:path extrusionOk="0" h="2154" w="6116">
                  <a:moveTo>
                    <a:pt x="1" y="1"/>
                  </a:moveTo>
                  <a:cubicBezTo>
                    <a:pt x="1" y="17"/>
                    <a:pt x="280" y="181"/>
                    <a:pt x="823" y="395"/>
                  </a:cubicBezTo>
                  <a:cubicBezTo>
                    <a:pt x="1365" y="625"/>
                    <a:pt x="2137" y="921"/>
                    <a:pt x="2992" y="1217"/>
                  </a:cubicBezTo>
                  <a:cubicBezTo>
                    <a:pt x="3830" y="1513"/>
                    <a:pt x="4619" y="1759"/>
                    <a:pt x="5178" y="1924"/>
                  </a:cubicBezTo>
                  <a:cubicBezTo>
                    <a:pt x="5491" y="2039"/>
                    <a:pt x="5803" y="2104"/>
                    <a:pt x="6115" y="2154"/>
                  </a:cubicBezTo>
                  <a:cubicBezTo>
                    <a:pt x="5836" y="2006"/>
                    <a:pt x="5540" y="1891"/>
                    <a:pt x="5228" y="1792"/>
                  </a:cubicBezTo>
                  <a:lnTo>
                    <a:pt x="3041" y="1036"/>
                  </a:lnTo>
                  <a:cubicBezTo>
                    <a:pt x="2236" y="757"/>
                    <a:pt x="1496" y="494"/>
                    <a:pt x="872" y="280"/>
                  </a:cubicBezTo>
                  <a:cubicBezTo>
                    <a:pt x="592" y="165"/>
                    <a:pt x="297" y="66"/>
                    <a:pt x="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37"/>
            <p:cNvSpPr/>
            <p:nvPr/>
          </p:nvSpPr>
          <p:spPr>
            <a:xfrm>
              <a:off x="2120810" y="3658950"/>
              <a:ext cx="117384" cy="10464"/>
            </a:xfrm>
            <a:custGeom>
              <a:rect b="b" l="l" r="r" t="t"/>
              <a:pathLst>
                <a:path extrusionOk="0" h="321" w="3601">
                  <a:moveTo>
                    <a:pt x="3262" y="0"/>
                  </a:moveTo>
                  <a:cubicBezTo>
                    <a:pt x="2934" y="0"/>
                    <a:pt x="2399" y="22"/>
                    <a:pt x="1792" y="62"/>
                  </a:cubicBezTo>
                  <a:cubicBezTo>
                    <a:pt x="806" y="144"/>
                    <a:pt x="0" y="243"/>
                    <a:pt x="0" y="292"/>
                  </a:cubicBezTo>
                  <a:cubicBezTo>
                    <a:pt x="0" y="312"/>
                    <a:pt x="128" y="321"/>
                    <a:pt x="344" y="321"/>
                  </a:cubicBezTo>
                  <a:cubicBezTo>
                    <a:pt x="674" y="321"/>
                    <a:pt x="1211" y="299"/>
                    <a:pt x="1809" y="259"/>
                  </a:cubicBezTo>
                  <a:cubicBezTo>
                    <a:pt x="2795" y="177"/>
                    <a:pt x="3600" y="78"/>
                    <a:pt x="3600" y="29"/>
                  </a:cubicBezTo>
                  <a:cubicBezTo>
                    <a:pt x="3600" y="10"/>
                    <a:pt x="3475" y="0"/>
                    <a:pt x="326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37"/>
            <p:cNvSpPr/>
            <p:nvPr/>
          </p:nvSpPr>
          <p:spPr>
            <a:xfrm>
              <a:off x="2129904" y="3668664"/>
              <a:ext cx="88437" cy="26404"/>
            </a:xfrm>
            <a:custGeom>
              <a:rect b="b" l="l" r="r" t="t"/>
              <a:pathLst>
                <a:path extrusionOk="0" h="810" w="2713">
                  <a:moveTo>
                    <a:pt x="54" y="0"/>
                  </a:moveTo>
                  <a:cubicBezTo>
                    <a:pt x="30" y="0"/>
                    <a:pt x="17" y="3"/>
                    <a:pt x="17" y="10"/>
                  </a:cubicBezTo>
                  <a:cubicBezTo>
                    <a:pt x="1" y="60"/>
                    <a:pt x="593" y="273"/>
                    <a:pt x="1332" y="487"/>
                  </a:cubicBezTo>
                  <a:cubicBezTo>
                    <a:pt x="1968" y="685"/>
                    <a:pt x="2506" y="810"/>
                    <a:pt x="2656" y="810"/>
                  </a:cubicBezTo>
                  <a:cubicBezTo>
                    <a:pt x="2680" y="810"/>
                    <a:pt x="2694" y="806"/>
                    <a:pt x="2697" y="799"/>
                  </a:cubicBezTo>
                  <a:cubicBezTo>
                    <a:pt x="2713" y="750"/>
                    <a:pt x="2121" y="536"/>
                    <a:pt x="1382" y="306"/>
                  </a:cubicBezTo>
                  <a:cubicBezTo>
                    <a:pt x="747" y="123"/>
                    <a:pt x="197" y="0"/>
                    <a:pt x="5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37"/>
            <p:cNvSpPr/>
            <p:nvPr/>
          </p:nvSpPr>
          <p:spPr>
            <a:xfrm>
              <a:off x="1942925" y="2712612"/>
              <a:ext cx="34847" cy="237929"/>
            </a:xfrm>
            <a:custGeom>
              <a:rect b="b" l="l" r="r" t="t"/>
              <a:pathLst>
                <a:path extrusionOk="0" h="7299" w="1069">
                  <a:moveTo>
                    <a:pt x="1020" y="0"/>
                  </a:moveTo>
                  <a:cubicBezTo>
                    <a:pt x="954" y="362"/>
                    <a:pt x="937" y="740"/>
                    <a:pt x="937" y="1118"/>
                  </a:cubicBezTo>
                  <a:cubicBezTo>
                    <a:pt x="921" y="1808"/>
                    <a:pt x="905" y="2762"/>
                    <a:pt x="905" y="3814"/>
                  </a:cubicBezTo>
                  <a:cubicBezTo>
                    <a:pt x="888" y="4340"/>
                    <a:pt x="888" y="4849"/>
                    <a:pt x="888" y="5309"/>
                  </a:cubicBezTo>
                  <a:cubicBezTo>
                    <a:pt x="905" y="5704"/>
                    <a:pt x="855" y="6098"/>
                    <a:pt x="707" y="6476"/>
                  </a:cubicBezTo>
                  <a:cubicBezTo>
                    <a:pt x="609" y="6723"/>
                    <a:pt x="444" y="6936"/>
                    <a:pt x="247" y="7117"/>
                  </a:cubicBezTo>
                  <a:cubicBezTo>
                    <a:pt x="99" y="7232"/>
                    <a:pt x="1" y="7282"/>
                    <a:pt x="17" y="7298"/>
                  </a:cubicBezTo>
                  <a:cubicBezTo>
                    <a:pt x="116" y="7282"/>
                    <a:pt x="198" y="7232"/>
                    <a:pt x="280" y="7167"/>
                  </a:cubicBezTo>
                  <a:cubicBezTo>
                    <a:pt x="510" y="7002"/>
                    <a:pt x="707" y="6772"/>
                    <a:pt x="822" y="6526"/>
                  </a:cubicBezTo>
                  <a:cubicBezTo>
                    <a:pt x="987" y="6131"/>
                    <a:pt x="1052" y="5720"/>
                    <a:pt x="1052" y="5309"/>
                  </a:cubicBezTo>
                  <a:cubicBezTo>
                    <a:pt x="1052" y="4849"/>
                    <a:pt x="1052" y="4340"/>
                    <a:pt x="1069" y="3814"/>
                  </a:cubicBezTo>
                  <a:cubicBezTo>
                    <a:pt x="1069" y="2762"/>
                    <a:pt x="1069" y="1808"/>
                    <a:pt x="1069" y="1118"/>
                  </a:cubicBezTo>
                  <a:cubicBezTo>
                    <a:pt x="1069" y="740"/>
                    <a:pt x="1052" y="362"/>
                    <a:pt x="102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37"/>
            <p:cNvSpPr/>
            <p:nvPr/>
          </p:nvSpPr>
          <p:spPr>
            <a:xfrm>
              <a:off x="1772016" y="2701366"/>
              <a:ext cx="26828" cy="1813138"/>
            </a:xfrm>
            <a:custGeom>
              <a:rect b="b" l="l" r="r" t="t"/>
              <a:pathLst>
                <a:path extrusionOk="0" h="55622" w="823">
                  <a:moveTo>
                    <a:pt x="806" y="0"/>
                  </a:moveTo>
                  <a:cubicBezTo>
                    <a:pt x="806" y="49"/>
                    <a:pt x="806" y="99"/>
                    <a:pt x="806" y="148"/>
                  </a:cubicBezTo>
                  <a:cubicBezTo>
                    <a:pt x="789" y="247"/>
                    <a:pt x="789" y="395"/>
                    <a:pt x="773" y="575"/>
                  </a:cubicBezTo>
                  <a:cubicBezTo>
                    <a:pt x="756" y="953"/>
                    <a:pt x="723" y="1496"/>
                    <a:pt x="691" y="2186"/>
                  </a:cubicBezTo>
                  <a:cubicBezTo>
                    <a:pt x="625" y="3600"/>
                    <a:pt x="526" y="5638"/>
                    <a:pt x="444" y="8153"/>
                  </a:cubicBezTo>
                  <a:cubicBezTo>
                    <a:pt x="263" y="13182"/>
                    <a:pt x="82" y="20135"/>
                    <a:pt x="50" y="27811"/>
                  </a:cubicBezTo>
                  <a:cubicBezTo>
                    <a:pt x="0" y="35503"/>
                    <a:pt x="115" y="42456"/>
                    <a:pt x="247" y="47485"/>
                  </a:cubicBezTo>
                  <a:cubicBezTo>
                    <a:pt x="313" y="50000"/>
                    <a:pt x="378" y="52038"/>
                    <a:pt x="428" y="53452"/>
                  </a:cubicBezTo>
                  <a:cubicBezTo>
                    <a:pt x="461" y="54142"/>
                    <a:pt x="477" y="54684"/>
                    <a:pt x="493" y="55063"/>
                  </a:cubicBezTo>
                  <a:cubicBezTo>
                    <a:pt x="510" y="55243"/>
                    <a:pt x="510" y="55375"/>
                    <a:pt x="510" y="55490"/>
                  </a:cubicBezTo>
                  <a:cubicBezTo>
                    <a:pt x="510" y="55539"/>
                    <a:pt x="526" y="55588"/>
                    <a:pt x="526" y="55621"/>
                  </a:cubicBezTo>
                  <a:cubicBezTo>
                    <a:pt x="543" y="55588"/>
                    <a:pt x="543" y="55539"/>
                    <a:pt x="526" y="55490"/>
                  </a:cubicBezTo>
                  <a:cubicBezTo>
                    <a:pt x="526" y="55375"/>
                    <a:pt x="526" y="55243"/>
                    <a:pt x="526" y="55063"/>
                  </a:cubicBezTo>
                  <a:cubicBezTo>
                    <a:pt x="526" y="54684"/>
                    <a:pt x="510" y="54142"/>
                    <a:pt x="493" y="53435"/>
                  </a:cubicBezTo>
                  <a:cubicBezTo>
                    <a:pt x="461" y="52022"/>
                    <a:pt x="411" y="50000"/>
                    <a:pt x="362" y="47485"/>
                  </a:cubicBezTo>
                  <a:cubicBezTo>
                    <a:pt x="263" y="42456"/>
                    <a:pt x="181" y="35503"/>
                    <a:pt x="214" y="27811"/>
                  </a:cubicBezTo>
                  <a:cubicBezTo>
                    <a:pt x="247" y="20135"/>
                    <a:pt x="411" y="13182"/>
                    <a:pt x="559" y="8153"/>
                  </a:cubicBezTo>
                  <a:cubicBezTo>
                    <a:pt x="641" y="5638"/>
                    <a:pt x="707" y="3616"/>
                    <a:pt x="756" y="2186"/>
                  </a:cubicBezTo>
                  <a:cubicBezTo>
                    <a:pt x="773" y="1496"/>
                    <a:pt x="789" y="953"/>
                    <a:pt x="806" y="575"/>
                  </a:cubicBezTo>
                  <a:cubicBezTo>
                    <a:pt x="806" y="395"/>
                    <a:pt x="822" y="247"/>
                    <a:pt x="822" y="148"/>
                  </a:cubicBezTo>
                  <a:cubicBezTo>
                    <a:pt x="822" y="99"/>
                    <a:pt x="822" y="49"/>
                    <a:pt x="822"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37"/>
            <p:cNvSpPr/>
            <p:nvPr/>
          </p:nvSpPr>
          <p:spPr>
            <a:xfrm>
              <a:off x="2083290" y="2749578"/>
              <a:ext cx="236332" cy="1732785"/>
            </a:xfrm>
            <a:custGeom>
              <a:rect b="b" l="l" r="r" t="t"/>
              <a:pathLst>
                <a:path extrusionOk="0" h="53157" w="7250">
                  <a:moveTo>
                    <a:pt x="1151" y="0"/>
                  </a:moveTo>
                  <a:lnTo>
                    <a:pt x="1151" y="17"/>
                  </a:lnTo>
                  <a:cubicBezTo>
                    <a:pt x="1155" y="24"/>
                    <a:pt x="1158" y="31"/>
                    <a:pt x="1162" y="39"/>
                  </a:cubicBezTo>
                  <a:lnTo>
                    <a:pt x="1162" y="39"/>
                  </a:lnTo>
                  <a:cubicBezTo>
                    <a:pt x="1159" y="26"/>
                    <a:pt x="1156" y="13"/>
                    <a:pt x="1151" y="0"/>
                  </a:cubicBezTo>
                  <a:close/>
                  <a:moveTo>
                    <a:pt x="1162" y="39"/>
                  </a:moveTo>
                  <a:cubicBezTo>
                    <a:pt x="1169" y="75"/>
                    <a:pt x="1172" y="112"/>
                    <a:pt x="1184" y="148"/>
                  </a:cubicBezTo>
                  <a:cubicBezTo>
                    <a:pt x="1217" y="247"/>
                    <a:pt x="1250" y="378"/>
                    <a:pt x="1299" y="543"/>
                  </a:cubicBezTo>
                  <a:cubicBezTo>
                    <a:pt x="1382" y="904"/>
                    <a:pt x="1546" y="1414"/>
                    <a:pt x="1710" y="2088"/>
                  </a:cubicBezTo>
                  <a:cubicBezTo>
                    <a:pt x="2072" y="3436"/>
                    <a:pt x="2565" y="5375"/>
                    <a:pt x="3107" y="7791"/>
                  </a:cubicBezTo>
                  <a:cubicBezTo>
                    <a:pt x="3650" y="10207"/>
                    <a:pt x="4274" y="13100"/>
                    <a:pt x="4915" y="16322"/>
                  </a:cubicBezTo>
                  <a:cubicBezTo>
                    <a:pt x="5557" y="19527"/>
                    <a:pt x="6230" y="23077"/>
                    <a:pt x="6855" y="26808"/>
                  </a:cubicBezTo>
                  <a:cubicBezTo>
                    <a:pt x="6937" y="27269"/>
                    <a:pt x="7003" y="27729"/>
                    <a:pt x="7069" y="28189"/>
                  </a:cubicBezTo>
                  <a:cubicBezTo>
                    <a:pt x="7069" y="28304"/>
                    <a:pt x="7085" y="28419"/>
                    <a:pt x="7085" y="28518"/>
                  </a:cubicBezTo>
                  <a:lnTo>
                    <a:pt x="7036" y="28863"/>
                  </a:lnTo>
                  <a:cubicBezTo>
                    <a:pt x="6986" y="29093"/>
                    <a:pt x="6954" y="29323"/>
                    <a:pt x="6904" y="29537"/>
                  </a:cubicBezTo>
                  <a:cubicBezTo>
                    <a:pt x="6723" y="30441"/>
                    <a:pt x="6510" y="31328"/>
                    <a:pt x="6296" y="32200"/>
                  </a:cubicBezTo>
                  <a:cubicBezTo>
                    <a:pt x="5852" y="33925"/>
                    <a:pt x="5392" y="35586"/>
                    <a:pt x="4932" y="37147"/>
                  </a:cubicBezTo>
                  <a:cubicBezTo>
                    <a:pt x="4011" y="40303"/>
                    <a:pt x="3140" y="43130"/>
                    <a:pt x="2417" y="45497"/>
                  </a:cubicBezTo>
                  <a:cubicBezTo>
                    <a:pt x="1661" y="47847"/>
                    <a:pt x="1053" y="49770"/>
                    <a:pt x="642" y="51102"/>
                  </a:cubicBezTo>
                  <a:cubicBezTo>
                    <a:pt x="428" y="51743"/>
                    <a:pt x="264" y="52252"/>
                    <a:pt x="149" y="52614"/>
                  </a:cubicBezTo>
                  <a:cubicBezTo>
                    <a:pt x="100" y="52778"/>
                    <a:pt x="67" y="52910"/>
                    <a:pt x="34" y="53008"/>
                  </a:cubicBezTo>
                  <a:cubicBezTo>
                    <a:pt x="17" y="53058"/>
                    <a:pt x="1" y="53107"/>
                    <a:pt x="1" y="53156"/>
                  </a:cubicBezTo>
                  <a:cubicBezTo>
                    <a:pt x="17" y="53107"/>
                    <a:pt x="34" y="53058"/>
                    <a:pt x="50" y="53025"/>
                  </a:cubicBezTo>
                  <a:cubicBezTo>
                    <a:pt x="83" y="52926"/>
                    <a:pt x="132" y="52795"/>
                    <a:pt x="182" y="52630"/>
                  </a:cubicBezTo>
                  <a:cubicBezTo>
                    <a:pt x="313" y="52269"/>
                    <a:pt x="478" y="51759"/>
                    <a:pt x="708" y="51118"/>
                  </a:cubicBezTo>
                  <a:cubicBezTo>
                    <a:pt x="1135" y="49803"/>
                    <a:pt x="1776" y="47896"/>
                    <a:pt x="2516" y="45530"/>
                  </a:cubicBezTo>
                  <a:cubicBezTo>
                    <a:pt x="3272" y="43163"/>
                    <a:pt x="4159" y="40352"/>
                    <a:pt x="5080" y="37196"/>
                  </a:cubicBezTo>
                  <a:cubicBezTo>
                    <a:pt x="5540" y="35618"/>
                    <a:pt x="6000" y="33958"/>
                    <a:pt x="6444" y="32232"/>
                  </a:cubicBezTo>
                  <a:cubicBezTo>
                    <a:pt x="6674" y="31361"/>
                    <a:pt x="6888" y="30490"/>
                    <a:pt x="7069" y="29586"/>
                  </a:cubicBezTo>
                  <a:cubicBezTo>
                    <a:pt x="7118" y="29356"/>
                    <a:pt x="7151" y="29126"/>
                    <a:pt x="7200" y="28896"/>
                  </a:cubicBezTo>
                  <a:lnTo>
                    <a:pt x="7249" y="28551"/>
                  </a:lnTo>
                  <a:cubicBezTo>
                    <a:pt x="7249" y="28419"/>
                    <a:pt x="7233" y="28304"/>
                    <a:pt x="7233" y="28173"/>
                  </a:cubicBezTo>
                  <a:cubicBezTo>
                    <a:pt x="7167" y="27712"/>
                    <a:pt x="7102" y="27252"/>
                    <a:pt x="7019" y="26776"/>
                  </a:cubicBezTo>
                  <a:cubicBezTo>
                    <a:pt x="6395" y="23044"/>
                    <a:pt x="5704" y="19511"/>
                    <a:pt x="5063" y="16289"/>
                  </a:cubicBezTo>
                  <a:cubicBezTo>
                    <a:pt x="4406" y="13067"/>
                    <a:pt x="3781" y="10191"/>
                    <a:pt x="3223" y="7775"/>
                  </a:cubicBezTo>
                  <a:cubicBezTo>
                    <a:pt x="2664" y="5359"/>
                    <a:pt x="2154" y="3403"/>
                    <a:pt x="1776" y="2071"/>
                  </a:cubicBezTo>
                  <a:cubicBezTo>
                    <a:pt x="1595" y="1397"/>
                    <a:pt x="1431" y="888"/>
                    <a:pt x="1332" y="543"/>
                  </a:cubicBezTo>
                  <a:cubicBezTo>
                    <a:pt x="1267" y="378"/>
                    <a:pt x="1234" y="247"/>
                    <a:pt x="1201" y="148"/>
                  </a:cubicBezTo>
                  <a:cubicBezTo>
                    <a:pt x="1188" y="109"/>
                    <a:pt x="1175" y="70"/>
                    <a:pt x="1162" y="39"/>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37"/>
            <p:cNvSpPr/>
            <p:nvPr/>
          </p:nvSpPr>
          <p:spPr>
            <a:xfrm>
              <a:off x="1947228" y="4199417"/>
              <a:ext cx="11800" cy="381521"/>
            </a:xfrm>
            <a:custGeom>
              <a:rect b="b" l="l" r="r" t="t"/>
              <a:pathLst>
                <a:path extrusionOk="0" h="11704" w="362">
                  <a:moveTo>
                    <a:pt x="82" y="1"/>
                  </a:moveTo>
                  <a:cubicBezTo>
                    <a:pt x="66" y="149"/>
                    <a:pt x="49" y="297"/>
                    <a:pt x="49" y="461"/>
                  </a:cubicBezTo>
                  <a:cubicBezTo>
                    <a:pt x="33" y="757"/>
                    <a:pt x="33" y="1184"/>
                    <a:pt x="16" y="1710"/>
                  </a:cubicBezTo>
                  <a:cubicBezTo>
                    <a:pt x="0" y="2778"/>
                    <a:pt x="0" y="4241"/>
                    <a:pt x="33" y="5852"/>
                  </a:cubicBezTo>
                  <a:cubicBezTo>
                    <a:pt x="66" y="7463"/>
                    <a:pt x="132" y="8926"/>
                    <a:pt x="197" y="9994"/>
                  </a:cubicBezTo>
                  <a:cubicBezTo>
                    <a:pt x="230" y="10520"/>
                    <a:pt x="247" y="10947"/>
                    <a:pt x="279" y="11243"/>
                  </a:cubicBezTo>
                  <a:cubicBezTo>
                    <a:pt x="279" y="11391"/>
                    <a:pt x="296" y="11556"/>
                    <a:pt x="345" y="11703"/>
                  </a:cubicBezTo>
                  <a:cubicBezTo>
                    <a:pt x="362" y="11556"/>
                    <a:pt x="362" y="11391"/>
                    <a:pt x="345" y="11243"/>
                  </a:cubicBezTo>
                  <a:cubicBezTo>
                    <a:pt x="329" y="10915"/>
                    <a:pt x="329" y="10487"/>
                    <a:pt x="312" y="9978"/>
                  </a:cubicBezTo>
                  <a:cubicBezTo>
                    <a:pt x="279" y="8893"/>
                    <a:pt x="247" y="7446"/>
                    <a:pt x="197" y="5852"/>
                  </a:cubicBezTo>
                  <a:cubicBezTo>
                    <a:pt x="181" y="4258"/>
                    <a:pt x="148" y="2795"/>
                    <a:pt x="132" y="1710"/>
                  </a:cubicBezTo>
                  <a:cubicBezTo>
                    <a:pt x="132" y="1201"/>
                    <a:pt x="115" y="790"/>
                    <a:pt x="115" y="461"/>
                  </a:cubicBezTo>
                  <a:cubicBezTo>
                    <a:pt x="115" y="297"/>
                    <a:pt x="115" y="149"/>
                    <a:pt x="8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37"/>
            <p:cNvSpPr/>
            <p:nvPr/>
          </p:nvSpPr>
          <p:spPr>
            <a:xfrm>
              <a:off x="1787533" y="1363565"/>
              <a:ext cx="276525" cy="457506"/>
            </a:xfrm>
            <a:custGeom>
              <a:rect b="b" l="l" r="r" t="t"/>
              <a:pathLst>
                <a:path extrusionOk="0" h="14035" w="8483">
                  <a:moveTo>
                    <a:pt x="4820" y="0"/>
                  </a:moveTo>
                  <a:cubicBezTo>
                    <a:pt x="3257" y="0"/>
                    <a:pt x="1699" y="459"/>
                    <a:pt x="363" y="1362"/>
                  </a:cubicBezTo>
                  <a:lnTo>
                    <a:pt x="1" y="1609"/>
                  </a:lnTo>
                  <a:lnTo>
                    <a:pt x="116" y="13624"/>
                  </a:lnTo>
                  <a:lnTo>
                    <a:pt x="5655" y="14035"/>
                  </a:lnTo>
                  <a:cubicBezTo>
                    <a:pt x="5721" y="13394"/>
                    <a:pt x="5836" y="10912"/>
                    <a:pt x="5836" y="10912"/>
                  </a:cubicBezTo>
                  <a:cubicBezTo>
                    <a:pt x="5836" y="10912"/>
                    <a:pt x="8137" y="10698"/>
                    <a:pt x="8301" y="8414"/>
                  </a:cubicBezTo>
                  <a:cubicBezTo>
                    <a:pt x="8482" y="6129"/>
                    <a:pt x="8400" y="853"/>
                    <a:pt x="8400" y="853"/>
                  </a:cubicBezTo>
                  <a:cubicBezTo>
                    <a:pt x="7273" y="282"/>
                    <a:pt x="6045" y="0"/>
                    <a:pt x="4820" y="0"/>
                  </a:cubicBezTo>
                  <a:close/>
                </a:path>
              </a:pathLst>
            </a:custGeom>
            <a:solidFill>
              <a:srgbClr val="E5B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37"/>
            <p:cNvSpPr/>
            <p:nvPr/>
          </p:nvSpPr>
          <p:spPr>
            <a:xfrm>
              <a:off x="2029863" y="1500083"/>
              <a:ext cx="28816" cy="21482"/>
            </a:xfrm>
            <a:custGeom>
              <a:rect b="b" l="l" r="r" t="t"/>
              <a:pathLst>
                <a:path extrusionOk="0" h="659" w="884">
                  <a:moveTo>
                    <a:pt x="421" y="1"/>
                  </a:moveTo>
                  <a:cubicBezTo>
                    <a:pt x="138" y="1"/>
                    <a:pt x="1" y="351"/>
                    <a:pt x="210" y="560"/>
                  </a:cubicBezTo>
                  <a:cubicBezTo>
                    <a:pt x="267" y="626"/>
                    <a:pt x="350" y="659"/>
                    <a:pt x="434" y="659"/>
                  </a:cubicBezTo>
                  <a:cubicBezTo>
                    <a:pt x="518" y="659"/>
                    <a:pt x="604" y="626"/>
                    <a:pt x="670" y="560"/>
                  </a:cubicBezTo>
                  <a:cubicBezTo>
                    <a:pt x="884" y="363"/>
                    <a:pt x="736" y="1"/>
                    <a:pt x="440" y="1"/>
                  </a:cubicBezTo>
                  <a:cubicBezTo>
                    <a:pt x="434" y="1"/>
                    <a:pt x="427" y="1"/>
                    <a:pt x="4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37"/>
            <p:cNvSpPr/>
            <p:nvPr/>
          </p:nvSpPr>
          <p:spPr>
            <a:xfrm>
              <a:off x="2017410" y="1490434"/>
              <a:ext cx="38595" cy="11996"/>
            </a:xfrm>
            <a:custGeom>
              <a:rect b="b" l="l" r="r" t="t"/>
              <a:pathLst>
                <a:path extrusionOk="0" h="368" w="1184">
                  <a:moveTo>
                    <a:pt x="553" y="1"/>
                  </a:moveTo>
                  <a:cubicBezTo>
                    <a:pt x="415" y="1"/>
                    <a:pt x="275" y="39"/>
                    <a:pt x="148" y="117"/>
                  </a:cubicBezTo>
                  <a:cubicBezTo>
                    <a:pt x="50" y="199"/>
                    <a:pt x="0" y="264"/>
                    <a:pt x="17" y="281"/>
                  </a:cubicBezTo>
                  <a:cubicBezTo>
                    <a:pt x="21" y="287"/>
                    <a:pt x="29" y="290"/>
                    <a:pt x="41" y="290"/>
                  </a:cubicBezTo>
                  <a:cubicBezTo>
                    <a:pt x="108" y="290"/>
                    <a:pt x="292" y="194"/>
                    <a:pt x="524" y="194"/>
                  </a:cubicBezTo>
                  <a:cubicBezTo>
                    <a:pt x="551" y="194"/>
                    <a:pt x="580" y="196"/>
                    <a:pt x="608" y="199"/>
                  </a:cubicBezTo>
                  <a:cubicBezTo>
                    <a:pt x="895" y="214"/>
                    <a:pt x="1098" y="367"/>
                    <a:pt x="1155" y="367"/>
                  </a:cubicBezTo>
                  <a:cubicBezTo>
                    <a:pt x="1161" y="367"/>
                    <a:pt x="1165" y="366"/>
                    <a:pt x="1167" y="363"/>
                  </a:cubicBezTo>
                  <a:cubicBezTo>
                    <a:pt x="1184" y="347"/>
                    <a:pt x="1167" y="281"/>
                    <a:pt x="1069" y="199"/>
                  </a:cubicBezTo>
                  <a:cubicBezTo>
                    <a:pt x="919" y="68"/>
                    <a:pt x="737" y="1"/>
                    <a:pt x="55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37"/>
            <p:cNvSpPr/>
            <p:nvPr/>
          </p:nvSpPr>
          <p:spPr>
            <a:xfrm>
              <a:off x="1916488" y="1502039"/>
              <a:ext cx="28066" cy="21840"/>
            </a:xfrm>
            <a:custGeom>
              <a:rect b="b" l="l" r="r" t="t"/>
              <a:pathLst>
                <a:path extrusionOk="0" h="670" w="861">
                  <a:moveTo>
                    <a:pt x="433" y="0"/>
                  </a:moveTo>
                  <a:cubicBezTo>
                    <a:pt x="327" y="0"/>
                    <a:pt x="225" y="47"/>
                    <a:pt x="154" y="139"/>
                  </a:cubicBezTo>
                  <a:cubicBezTo>
                    <a:pt x="1" y="368"/>
                    <a:pt x="176" y="670"/>
                    <a:pt x="427" y="670"/>
                  </a:cubicBezTo>
                  <a:cubicBezTo>
                    <a:pt x="445" y="670"/>
                    <a:pt x="464" y="668"/>
                    <a:pt x="483" y="665"/>
                  </a:cubicBezTo>
                  <a:cubicBezTo>
                    <a:pt x="779" y="615"/>
                    <a:pt x="861" y="237"/>
                    <a:pt x="631" y="56"/>
                  </a:cubicBezTo>
                  <a:cubicBezTo>
                    <a:pt x="568" y="19"/>
                    <a:pt x="500" y="0"/>
                    <a:pt x="4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37"/>
            <p:cNvSpPr/>
            <p:nvPr/>
          </p:nvSpPr>
          <p:spPr>
            <a:xfrm>
              <a:off x="1905405" y="1492585"/>
              <a:ext cx="38628" cy="12094"/>
            </a:xfrm>
            <a:custGeom>
              <a:rect b="b" l="l" r="r" t="t"/>
              <a:pathLst>
                <a:path extrusionOk="0" h="371" w="1185">
                  <a:moveTo>
                    <a:pt x="547" y="0"/>
                  </a:moveTo>
                  <a:cubicBezTo>
                    <a:pt x="408" y="0"/>
                    <a:pt x="269" y="39"/>
                    <a:pt x="149" y="116"/>
                  </a:cubicBezTo>
                  <a:cubicBezTo>
                    <a:pt x="50" y="198"/>
                    <a:pt x="1" y="264"/>
                    <a:pt x="17" y="281"/>
                  </a:cubicBezTo>
                  <a:cubicBezTo>
                    <a:pt x="22" y="287"/>
                    <a:pt x="30" y="290"/>
                    <a:pt x="41" y="290"/>
                  </a:cubicBezTo>
                  <a:cubicBezTo>
                    <a:pt x="109" y="290"/>
                    <a:pt x="293" y="194"/>
                    <a:pt x="525" y="194"/>
                  </a:cubicBezTo>
                  <a:cubicBezTo>
                    <a:pt x="552" y="194"/>
                    <a:pt x="580" y="195"/>
                    <a:pt x="609" y="198"/>
                  </a:cubicBezTo>
                  <a:cubicBezTo>
                    <a:pt x="887" y="213"/>
                    <a:pt x="1087" y="371"/>
                    <a:pt x="1151" y="371"/>
                  </a:cubicBezTo>
                  <a:cubicBezTo>
                    <a:pt x="1159" y="371"/>
                    <a:pt x="1164" y="368"/>
                    <a:pt x="1168" y="363"/>
                  </a:cubicBezTo>
                  <a:cubicBezTo>
                    <a:pt x="1184" y="346"/>
                    <a:pt x="1152" y="281"/>
                    <a:pt x="1069" y="198"/>
                  </a:cubicBezTo>
                  <a:cubicBezTo>
                    <a:pt x="920" y="67"/>
                    <a:pt x="732" y="0"/>
                    <a:pt x="54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37"/>
            <p:cNvSpPr/>
            <p:nvPr/>
          </p:nvSpPr>
          <p:spPr>
            <a:xfrm>
              <a:off x="1977739" y="1502234"/>
              <a:ext cx="28979" cy="91338"/>
            </a:xfrm>
            <a:custGeom>
              <a:rect b="b" l="l" r="r" t="t"/>
              <a:pathLst>
                <a:path extrusionOk="0" h="2802" w="889">
                  <a:moveTo>
                    <a:pt x="35" y="1"/>
                  </a:moveTo>
                  <a:cubicBezTo>
                    <a:pt x="35" y="1"/>
                    <a:pt x="34" y="1"/>
                    <a:pt x="34" y="1"/>
                  </a:cubicBezTo>
                  <a:cubicBezTo>
                    <a:pt x="1" y="18"/>
                    <a:pt x="198" y="774"/>
                    <a:pt x="478" y="1710"/>
                  </a:cubicBezTo>
                  <a:cubicBezTo>
                    <a:pt x="543" y="1941"/>
                    <a:pt x="626" y="2154"/>
                    <a:pt x="691" y="2368"/>
                  </a:cubicBezTo>
                  <a:cubicBezTo>
                    <a:pt x="724" y="2434"/>
                    <a:pt x="741" y="2532"/>
                    <a:pt x="724" y="2615"/>
                  </a:cubicBezTo>
                  <a:cubicBezTo>
                    <a:pt x="724" y="2647"/>
                    <a:pt x="658" y="2664"/>
                    <a:pt x="576" y="2680"/>
                  </a:cubicBezTo>
                  <a:cubicBezTo>
                    <a:pt x="544" y="2677"/>
                    <a:pt x="512" y="2676"/>
                    <a:pt x="480" y="2676"/>
                  </a:cubicBezTo>
                  <a:cubicBezTo>
                    <a:pt x="332" y="2676"/>
                    <a:pt x="185" y="2705"/>
                    <a:pt x="50" y="2746"/>
                  </a:cubicBezTo>
                  <a:cubicBezTo>
                    <a:pt x="186" y="2783"/>
                    <a:pt x="312" y="2801"/>
                    <a:pt x="443" y="2801"/>
                  </a:cubicBezTo>
                  <a:cubicBezTo>
                    <a:pt x="487" y="2801"/>
                    <a:pt x="531" y="2799"/>
                    <a:pt x="576" y="2795"/>
                  </a:cubicBezTo>
                  <a:cubicBezTo>
                    <a:pt x="626" y="2795"/>
                    <a:pt x="675" y="2795"/>
                    <a:pt x="708" y="2779"/>
                  </a:cubicBezTo>
                  <a:cubicBezTo>
                    <a:pt x="773" y="2762"/>
                    <a:pt x="839" y="2730"/>
                    <a:pt x="856" y="2664"/>
                  </a:cubicBezTo>
                  <a:cubicBezTo>
                    <a:pt x="889" y="2549"/>
                    <a:pt x="889" y="2434"/>
                    <a:pt x="839" y="2319"/>
                  </a:cubicBezTo>
                  <a:cubicBezTo>
                    <a:pt x="773" y="2105"/>
                    <a:pt x="708" y="1891"/>
                    <a:pt x="642" y="1661"/>
                  </a:cubicBezTo>
                  <a:cubicBezTo>
                    <a:pt x="349" y="735"/>
                    <a:pt x="89" y="1"/>
                    <a:pt x="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37"/>
            <p:cNvSpPr/>
            <p:nvPr/>
          </p:nvSpPr>
          <p:spPr>
            <a:xfrm>
              <a:off x="1938655" y="1599603"/>
              <a:ext cx="56263" cy="30674"/>
            </a:xfrm>
            <a:custGeom>
              <a:rect b="b" l="l" r="r" t="t"/>
              <a:pathLst>
                <a:path extrusionOk="0" h="941" w="1726">
                  <a:moveTo>
                    <a:pt x="158" y="0"/>
                  </a:moveTo>
                  <a:cubicBezTo>
                    <a:pt x="156" y="0"/>
                    <a:pt x="173" y="12"/>
                    <a:pt x="214" y="38"/>
                  </a:cubicBezTo>
                  <a:cubicBezTo>
                    <a:pt x="214" y="38"/>
                    <a:pt x="0" y="581"/>
                    <a:pt x="674" y="877"/>
                  </a:cubicBezTo>
                  <a:cubicBezTo>
                    <a:pt x="783" y="919"/>
                    <a:pt x="897" y="940"/>
                    <a:pt x="1009" y="940"/>
                  </a:cubicBezTo>
                  <a:cubicBezTo>
                    <a:pt x="1284" y="940"/>
                    <a:pt x="1551" y="815"/>
                    <a:pt x="1726" y="581"/>
                  </a:cubicBezTo>
                  <a:cubicBezTo>
                    <a:pt x="1164" y="581"/>
                    <a:pt x="174" y="0"/>
                    <a:pt x="1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37"/>
            <p:cNvSpPr/>
            <p:nvPr/>
          </p:nvSpPr>
          <p:spPr>
            <a:xfrm>
              <a:off x="1882392" y="1684422"/>
              <a:ext cx="95380" cy="53134"/>
            </a:xfrm>
            <a:custGeom>
              <a:rect b="b" l="l" r="r" t="t"/>
              <a:pathLst>
                <a:path extrusionOk="0" h="1630" w="2926">
                  <a:moveTo>
                    <a:pt x="0" y="1"/>
                  </a:moveTo>
                  <a:cubicBezTo>
                    <a:pt x="0" y="1"/>
                    <a:pt x="586" y="1630"/>
                    <a:pt x="2764" y="1630"/>
                  </a:cubicBezTo>
                  <a:cubicBezTo>
                    <a:pt x="2807" y="1630"/>
                    <a:pt x="2850" y="1629"/>
                    <a:pt x="2893" y="1628"/>
                  </a:cubicBezTo>
                  <a:lnTo>
                    <a:pt x="2926" y="1036"/>
                  </a:lnTo>
                  <a:cubicBezTo>
                    <a:pt x="1874" y="987"/>
                    <a:pt x="855" y="625"/>
                    <a:pt x="0" y="1"/>
                  </a:cubicBezTo>
                  <a:close/>
                </a:path>
              </a:pathLst>
            </a:custGeom>
            <a:solidFill>
              <a:srgbClr val="D787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37"/>
            <p:cNvSpPr/>
            <p:nvPr/>
          </p:nvSpPr>
          <p:spPr>
            <a:xfrm>
              <a:off x="1747796" y="1481404"/>
              <a:ext cx="71389" cy="98575"/>
            </a:xfrm>
            <a:custGeom>
              <a:rect b="b" l="l" r="r" t="t"/>
              <a:pathLst>
                <a:path extrusionOk="0" h="3024" w="2190">
                  <a:moveTo>
                    <a:pt x="1466" y="1"/>
                  </a:moveTo>
                  <a:cubicBezTo>
                    <a:pt x="1022" y="1"/>
                    <a:pt x="1" y="178"/>
                    <a:pt x="119" y="1725"/>
                  </a:cubicBezTo>
                  <a:cubicBezTo>
                    <a:pt x="207" y="2771"/>
                    <a:pt x="803" y="3024"/>
                    <a:pt x="1333" y="3024"/>
                  </a:cubicBezTo>
                  <a:cubicBezTo>
                    <a:pt x="1786" y="3024"/>
                    <a:pt x="2190" y="2840"/>
                    <a:pt x="2190" y="2810"/>
                  </a:cubicBezTo>
                  <a:cubicBezTo>
                    <a:pt x="2190" y="2760"/>
                    <a:pt x="1664" y="16"/>
                    <a:pt x="1664" y="16"/>
                  </a:cubicBezTo>
                  <a:cubicBezTo>
                    <a:pt x="1654" y="12"/>
                    <a:pt x="1578" y="1"/>
                    <a:pt x="1466" y="1"/>
                  </a:cubicBezTo>
                  <a:close/>
                </a:path>
              </a:pathLst>
            </a:custGeom>
            <a:solidFill>
              <a:srgbClr val="E5B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37"/>
            <p:cNvSpPr/>
            <p:nvPr/>
          </p:nvSpPr>
          <p:spPr>
            <a:xfrm>
              <a:off x="1767192" y="1503114"/>
              <a:ext cx="31098" cy="55318"/>
            </a:xfrm>
            <a:custGeom>
              <a:rect b="b" l="l" r="r" t="t"/>
              <a:pathLst>
                <a:path extrusionOk="0" h="1697" w="954">
                  <a:moveTo>
                    <a:pt x="480" y="1"/>
                  </a:moveTo>
                  <a:cubicBezTo>
                    <a:pt x="463" y="1"/>
                    <a:pt x="445" y="3"/>
                    <a:pt x="428" y="7"/>
                  </a:cubicBezTo>
                  <a:cubicBezTo>
                    <a:pt x="263" y="56"/>
                    <a:pt x="148" y="171"/>
                    <a:pt x="99" y="336"/>
                  </a:cubicBezTo>
                  <a:cubicBezTo>
                    <a:pt x="33" y="517"/>
                    <a:pt x="0" y="697"/>
                    <a:pt x="17" y="895"/>
                  </a:cubicBezTo>
                  <a:cubicBezTo>
                    <a:pt x="66" y="1273"/>
                    <a:pt x="296" y="1634"/>
                    <a:pt x="576" y="1683"/>
                  </a:cubicBezTo>
                  <a:cubicBezTo>
                    <a:pt x="606" y="1692"/>
                    <a:pt x="637" y="1696"/>
                    <a:pt x="667" y="1696"/>
                  </a:cubicBezTo>
                  <a:cubicBezTo>
                    <a:pt x="750" y="1696"/>
                    <a:pt x="828" y="1666"/>
                    <a:pt x="888" y="1618"/>
                  </a:cubicBezTo>
                  <a:cubicBezTo>
                    <a:pt x="937" y="1552"/>
                    <a:pt x="954" y="1519"/>
                    <a:pt x="937" y="1519"/>
                  </a:cubicBezTo>
                  <a:cubicBezTo>
                    <a:pt x="937" y="1516"/>
                    <a:pt x="936" y="1515"/>
                    <a:pt x="934" y="1515"/>
                  </a:cubicBezTo>
                  <a:cubicBezTo>
                    <a:pt x="925" y="1515"/>
                    <a:pt x="895" y="1542"/>
                    <a:pt x="855" y="1568"/>
                  </a:cubicBezTo>
                  <a:cubicBezTo>
                    <a:pt x="803" y="1600"/>
                    <a:pt x="751" y="1611"/>
                    <a:pt x="699" y="1611"/>
                  </a:cubicBezTo>
                  <a:cubicBezTo>
                    <a:pt x="669" y="1611"/>
                    <a:pt x="639" y="1607"/>
                    <a:pt x="609" y="1601"/>
                  </a:cubicBezTo>
                  <a:cubicBezTo>
                    <a:pt x="395" y="1536"/>
                    <a:pt x="198" y="1223"/>
                    <a:pt x="165" y="878"/>
                  </a:cubicBezTo>
                  <a:cubicBezTo>
                    <a:pt x="132" y="714"/>
                    <a:pt x="165" y="533"/>
                    <a:pt x="214" y="385"/>
                  </a:cubicBezTo>
                  <a:cubicBezTo>
                    <a:pt x="247" y="254"/>
                    <a:pt x="329" y="155"/>
                    <a:pt x="444" y="106"/>
                  </a:cubicBezTo>
                  <a:cubicBezTo>
                    <a:pt x="466" y="97"/>
                    <a:pt x="488" y="93"/>
                    <a:pt x="510" y="93"/>
                  </a:cubicBezTo>
                  <a:cubicBezTo>
                    <a:pt x="568" y="93"/>
                    <a:pt x="622" y="123"/>
                    <a:pt x="658" y="171"/>
                  </a:cubicBezTo>
                  <a:cubicBezTo>
                    <a:pt x="691" y="237"/>
                    <a:pt x="674" y="270"/>
                    <a:pt x="691" y="270"/>
                  </a:cubicBezTo>
                  <a:cubicBezTo>
                    <a:pt x="691" y="270"/>
                    <a:pt x="724" y="237"/>
                    <a:pt x="707" y="155"/>
                  </a:cubicBezTo>
                  <a:cubicBezTo>
                    <a:pt x="691" y="106"/>
                    <a:pt x="658" y="73"/>
                    <a:pt x="609" y="40"/>
                  </a:cubicBezTo>
                  <a:cubicBezTo>
                    <a:pt x="572" y="16"/>
                    <a:pt x="528" y="1"/>
                    <a:pt x="480" y="1"/>
                  </a:cubicBezTo>
                  <a:close/>
                </a:path>
              </a:pathLst>
            </a:custGeom>
            <a:solidFill>
              <a:srgbClr val="D7877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37"/>
            <p:cNvSpPr/>
            <p:nvPr/>
          </p:nvSpPr>
          <p:spPr>
            <a:xfrm>
              <a:off x="1767192" y="1248430"/>
              <a:ext cx="330897" cy="297257"/>
            </a:xfrm>
            <a:custGeom>
              <a:rect b="b" l="l" r="r" t="t"/>
              <a:pathLst>
                <a:path extrusionOk="0" h="9119" w="10151">
                  <a:moveTo>
                    <a:pt x="8723" y="0"/>
                  </a:moveTo>
                  <a:cubicBezTo>
                    <a:pt x="8556" y="0"/>
                    <a:pt x="8384" y="41"/>
                    <a:pt x="8235" y="111"/>
                  </a:cubicBezTo>
                  <a:cubicBezTo>
                    <a:pt x="7742" y="308"/>
                    <a:pt x="7364" y="719"/>
                    <a:pt x="6854" y="900"/>
                  </a:cubicBezTo>
                  <a:cubicBezTo>
                    <a:pt x="6593" y="996"/>
                    <a:pt x="6313" y="1013"/>
                    <a:pt x="6029" y="1013"/>
                  </a:cubicBezTo>
                  <a:cubicBezTo>
                    <a:pt x="5869" y="1013"/>
                    <a:pt x="5708" y="1008"/>
                    <a:pt x="5548" y="1008"/>
                  </a:cubicBezTo>
                  <a:cubicBezTo>
                    <a:pt x="5457" y="1008"/>
                    <a:pt x="5366" y="1010"/>
                    <a:pt x="5276" y="1015"/>
                  </a:cubicBezTo>
                  <a:cubicBezTo>
                    <a:pt x="4668" y="1015"/>
                    <a:pt x="4093" y="1212"/>
                    <a:pt x="3616" y="1574"/>
                  </a:cubicBezTo>
                  <a:cubicBezTo>
                    <a:pt x="3222" y="1903"/>
                    <a:pt x="2959" y="2363"/>
                    <a:pt x="2893" y="2889"/>
                  </a:cubicBezTo>
                  <a:cubicBezTo>
                    <a:pt x="2827" y="2807"/>
                    <a:pt x="2762" y="2725"/>
                    <a:pt x="2680" y="2642"/>
                  </a:cubicBezTo>
                  <a:cubicBezTo>
                    <a:pt x="2283" y="2216"/>
                    <a:pt x="1833" y="2026"/>
                    <a:pt x="1731" y="2026"/>
                  </a:cubicBezTo>
                  <a:cubicBezTo>
                    <a:pt x="1719" y="2026"/>
                    <a:pt x="1711" y="2029"/>
                    <a:pt x="1710" y="2034"/>
                  </a:cubicBezTo>
                  <a:cubicBezTo>
                    <a:pt x="1693" y="2067"/>
                    <a:pt x="2137" y="2314"/>
                    <a:pt x="2564" y="2758"/>
                  </a:cubicBezTo>
                  <a:cubicBezTo>
                    <a:pt x="2663" y="2873"/>
                    <a:pt x="2778" y="2988"/>
                    <a:pt x="2877" y="3119"/>
                  </a:cubicBezTo>
                  <a:cubicBezTo>
                    <a:pt x="2643" y="3088"/>
                    <a:pt x="2400" y="3067"/>
                    <a:pt x="2160" y="3067"/>
                  </a:cubicBezTo>
                  <a:cubicBezTo>
                    <a:pt x="1640" y="3067"/>
                    <a:pt x="1128" y="3166"/>
                    <a:pt x="724" y="3481"/>
                  </a:cubicBezTo>
                  <a:cubicBezTo>
                    <a:pt x="230" y="3875"/>
                    <a:pt x="17" y="4533"/>
                    <a:pt x="0" y="5174"/>
                  </a:cubicBezTo>
                  <a:cubicBezTo>
                    <a:pt x="0" y="5798"/>
                    <a:pt x="263" y="6406"/>
                    <a:pt x="461" y="7015"/>
                  </a:cubicBezTo>
                  <a:cubicBezTo>
                    <a:pt x="493" y="7179"/>
                    <a:pt x="576" y="7343"/>
                    <a:pt x="674" y="7491"/>
                  </a:cubicBezTo>
                  <a:lnTo>
                    <a:pt x="954" y="9118"/>
                  </a:lnTo>
                  <a:lnTo>
                    <a:pt x="1973" y="9102"/>
                  </a:lnTo>
                  <a:lnTo>
                    <a:pt x="1907" y="5683"/>
                  </a:lnTo>
                  <a:cubicBezTo>
                    <a:pt x="1907" y="5683"/>
                    <a:pt x="1817" y="4376"/>
                    <a:pt x="2886" y="4376"/>
                  </a:cubicBezTo>
                  <a:cubicBezTo>
                    <a:pt x="2935" y="4376"/>
                    <a:pt x="2987" y="4379"/>
                    <a:pt x="3041" y="4385"/>
                  </a:cubicBezTo>
                  <a:cubicBezTo>
                    <a:pt x="4154" y="4487"/>
                    <a:pt x="5605" y="5606"/>
                    <a:pt x="7616" y="5606"/>
                  </a:cubicBezTo>
                  <a:cubicBezTo>
                    <a:pt x="7863" y="5606"/>
                    <a:pt x="8119" y="5590"/>
                    <a:pt x="8383" y="5552"/>
                  </a:cubicBezTo>
                  <a:cubicBezTo>
                    <a:pt x="8761" y="5486"/>
                    <a:pt x="9172" y="5453"/>
                    <a:pt x="9501" y="5223"/>
                  </a:cubicBezTo>
                  <a:cubicBezTo>
                    <a:pt x="9846" y="5009"/>
                    <a:pt x="10043" y="4631"/>
                    <a:pt x="10010" y="4220"/>
                  </a:cubicBezTo>
                  <a:cubicBezTo>
                    <a:pt x="9980" y="3840"/>
                    <a:pt x="9653" y="3558"/>
                    <a:pt x="9278" y="3558"/>
                  </a:cubicBezTo>
                  <a:cubicBezTo>
                    <a:pt x="9273" y="3558"/>
                    <a:pt x="9269" y="3558"/>
                    <a:pt x="9264" y="3558"/>
                  </a:cubicBezTo>
                  <a:lnTo>
                    <a:pt x="9264" y="3558"/>
                  </a:lnTo>
                  <a:cubicBezTo>
                    <a:pt x="9798" y="3498"/>
                    <a:pt x="10151" y="2980"/>
                    <a:pt x="9994" y="2462"/>
                  </a:cubicBezTo>
                  <a:cubicBezTo>
                    <a:pt x="9877" y="2078"/>
                    <a:pt x="9530" y="1842"/>
                    <a:pt x="9169" y="1842"/>
                  </a:cubicBezTo>
                  <a:cubicBezTo>
                    <a:pt x="9019" y="1842"/>
                    <a:pt x="8867" y="1882"/>
                    <a:pt x="8728" y="1969"/>
                  </a:cubicBezTo>
                  <a:cubicBezTo>
                    <a:pt x="8991" y="1738"/>
                    <a:pt x="9221" y="1459"/>
                    <a:pt x="9386" y="1147"/>
                  </a:cubicBezTo>
                  <a:cubicBezTo>
                    <a:pt x="9534" y="818"/>
                    <a:pt x="9468" y="424"/>
                    <a:pt x="9221" y="161"/>
                  </a:cubicBezTo>
                  <a:cubicBezTo>
                    <a:pt x="9084" y="49"/>
                    <a:pt x="8906" y="0"/>
                    <a:pt x="872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37"/>
            <p:cNvSpPr/>
            <p:nvPr/>
          </p:nvSpPr>
          <p:spPr>
            <a:xfrm>
              <a:off x="2735501" y="1705708"/>
              <a:ext cx="193303" cy="276101"/>
            </a:xfrm>
            <a:custGeom>
              <a:rect b="b" l="l" r="r" t="t"/>
              <a:pathLst>
                <a:path extrusionOk="0" h="8470" w="5930">
                  <a:moveTo>
                    <a:pt x="177" y="6317"/>
                  </a:moveTo>
                  <a:lnTo>
                    <a:pt x="177" y="6382"/>
                  </a:lnTo>
                  <a:lnTo>
                    <a:pt x="186" y="6325"/>
                  </a:lnTo>
                  <a:lnTo>
                    <a:pt x="186" y="6325"/>
                  </a:lnTo>
                  <a:lnTo>
                    <a:pt x="177" y="6317"/>
                  </a:lnTo>
                  <a:close/>
                  <a:moveTo>
                    <a:pt x="4498" y="0"/>
                  </a:moveTo>
                  <a:cubicBezTo>
                    <a:pt x="4477" y="0"/>
                    <a:pt x="4456" y="2"/>
                    <a:pt x="4434" y="5"/>
                  </a:cubicBezTo>
                  <a:cubicBezTo>
                    <a:pt x="4204" y="38"/>
                    <a:pt x="3152" y="1632"/>
                    <a:pt x="2840" y="2158"/>
                  </a:cubicBezTo>
                  <a:cubicBezTo>
                    <a:pt x="2606" y="2563"/>
                    <a:pt x="2079" y="3483"/>
                    <a:pt x="1752" y="3483"/>
                  </a:cubicBezTo>
                  <a:cubicBezTo>
                    <a:pt x="1642" y="3483"/>
                    <a:pt x="1554" y="3377"/>
                    <a:pt x="1508" y="3111"/>
                  </a:cubicBezTo>
                  <a:cubicBezTo>
                    <a:pt x="1328" y="2043"/>
                    <a:pt x="802" y="1287"/>
                    <a:pt x="506" y="1188"/>
                  </a:cubicBezTo>
                  <a:cubicBezTo>
                    <a:pt x="474" y="1177"/>
                    <a:pt x="442" y="1172"/>
                    <a:pt x="411" y="1172"/>
                  </a:cubicBezTo>
                  <a:cubicBezTo>
                    <a:pt x="175" y="1172"/>
                    <a:pt x="1" y="1484"/>
                    <a:pt x="161" y="1731"/>
                  </a:cubicBezTo>
                  <a:cubicBezTo>
                    <a:pt x="341" y="2043"/>
                    <a:pt x="473" y="2388"/>
                    <a:pt x="539" y="2750"/>
                  </a:cubicBezTo>
                  <a:cubicBezTo>
                    <a:pt x="621" y="3029"/>
                    <a:pt x="654" y="3325"/>
                    <a:pt x="621" y="3605"/>
                  </a:cubicBezTo>
                  <a:cubicBezTo>
                    <a:pt x="588" y="4196"/>
                    <a:pt x="489" y="4772"/>
                    <a:pt x="341" y="5347"/>
                  </a:cubicBezTo>
                  <a:lnTo>
                    <a:pt x="186" y="6325"/>
                  </a:lnTo>
                  <a:lnTo>
                    <a:pt x="186" y="6325"/>
                  </a:lnTo>
                  <a:lnTo>
                    <a:pt x="2412" y="8470"/>
                  </a:lnTo>
                  <a:cubicBezTo>
                    <a:pt x="2412" y="8470"/>
                    <a:pt x="4500" y="6547"/>
                    <a:pt x="5503" y="5232"/>
                  </a:cubicBezTo>
                  <a:cubicBezTo>
                    <a:pt x="5503" y="5232"/>
                    <a:pt x="5930" y="4788"/>
                    <a:pt x="5585" y="4525"/>
                  </a:cubicBezTo>
                  <a:cubicBezTo>
                    <a:pt x="5531" y="4477"/>
                    <a:pt x="5453" y="4462"/>
                    <a:pt x="5376" y="4462"/>
                  </a:cubicBezTo>
                  <a:cubicBezTo>
                    <a:pt x="5241" y="4462"/>
                    <a:pt x="5108" y="4509"/>
                    <a:pt x="5108" y="4509"/>
                  </a:cubicBezTo>
                  <a:cubicBezTo>
                    <a:pt x="5108" y="4311"/>
                    <a:pt x="5075" y="4114"/>
                    <a:pt x="5026" y="3917"/>
                  </a:cubicBezTo>
                  <a:cubicBezTo>
                    <a:pt x="4979" y="3830"/>
                    <a:pt x="4860" y="3808"/>
                    <a:pt x="4749" y="3808"/>
                  </a:cubicBezTo>
                  <a:cubicBezTo>
                    <a:pt x="4628" y="3808"/>
                    <a:pt x="4516" y="3835"/>
                    <a:pt x="4516" y="3835"/>
                  </a:cubicBezTo>
                  <a:cubicBezTo>
                    <a:pt x="4467" y="3670"/>
                    <a:pt x="4451" y="3506"/>
                    <a:pt x="4451" y="3342"/>
                  </a:cubicBezTo>
                  <a:cubicBezTo>
                    <a:pt x="4451" y="3276"/>
                    <a:pt x="4401" y="3210"/>
                    <a:pt x="4336" y="3194"/>
                  </a:cubicBezTo>
                  <a:cubicBezTo>
                    <a:pt x="4210" y="3155"/>
                    <a:pt x="4080" y="3139"/>
                    <a:pt x="3950" y="3139"/>
                  </a:cubicBezTo>
                  <a:cubicBezTo>
                    <a:pt x="3858" y="3139"/>
                    <a:pt x="3767" y="3147"/>
                    <a:pt x="3678" y="3161"/>
                  </a:cubicBezTo>
                  <a:cubicBezTo>
                    <a:pt x="3382" y="2996"/>
                    <a:pt x="4253" y="1369"/>
                    <a:pt x="4582" y="843"/>
                  </a:cubicBezTo>
                  <a:cubicBezTo>
                    <a:pt x="4891" y="349"/>
                    <a:pt x="4808" y="0"/>
                    <a:pt x="4498" y="0"/>
                  </a:cubicBezTo>
                  <a:close/>
                </a:path>
              </a:pathLst>
            </a:custGeom>
            <a:solidFill>
              <a:srgbClr val="E5B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37"/>
            <p:cNvSpPr/>
            <p:nvPr/>
          </p:nvSpPr>
          <p:spPr>
            <a:xfrm>
              <a:off x="1500903" y="1758907"/>
              <a:ext cx="1353970" cy="992855"/>
            </a:xfrm>
            <a:custGeom>
              <a:rect b="b" l="l" r="r" t="t"/>
              <a:pathLst>
                <a:path extrusionOk="0" h="30458" w="41536">
                  <a:moveTo>
                    <a:pt x="8630" y="0"/>
                  </a:moveTo>
                  <a:cubicBezTo>
                    <a:pt x="8630" y="0"/>
                    <a:pt x="8630" y="543"/>
                    <a:pt x="8613" y="1019"/>
                  </a:cubicBezTo>
                  <a:lnTo>
                    <a:pt x="5802" y="1019"/>
                  </a:lnTo>
                  <a:cubicBezTo>
                    <a:pt x="5802" y="1019"/>
                    <a:pt x="5782" y="1018"/>
                    <a:pt x="5744" y="1018"/>
                  </a:cubicBezTo>
                  <a:cubicBezTo>
                    <a:pt x="5179" y="1018"/>
                    <a:pt x="708" y="1220"/>
                    <a:pt x="0" y="7577"/>
                  </a:cubicBezTo>
                  <a:lnTo>
                    <a:pt x="3633" y="10437"/>
                  </a:lnTo>
                  <a:lnTo>
                    <a:pt x="5112" y="15960"/>
                  </a:lnTo>
                  <a:cubicBezTo>
                    <a:pt x="5638" y="17900"/>
                    <a:pt x="3797" y="20957"/>
                    <a:pt x="2910" y="25937"/>
                  </a:cubicBezTo>
                  <a:cubicBezTo>
                    <a:pt x="2762" y="26742"/>
                    <a:pt x="2893" y="27433"/>
                    <a:pt x="3304" y="28353"/>
                  </a:cubicBezTo>
                  <a:lnTo>
                    <a:pt x="21664" y="30457"/>
                  </a:lnTo>
                  <a:lnTo>
                    <a:pt x="20694" y="16420"/>
                  </a:lnTo>
                  <a:lnTo>
                    <a:pt x="20398" y="13182"/>
                  </a:lnTo>
                  <a:lnTo>
                    <a:pt x="20398" y="13182"/>
                  </a:lnTo>
                  <a:cubicBezTo>
                    <a:pt x="21894" y="15214"/>
                    <a:pt x="24579" y="18098"/>
                    <a:pt x="27849" y="18098"/>
                  </a:cubicBezTo>
                  <a:cubicBezTo>
                    <a:pt x="27886" y="18098"/>
                    <a:pt x="27922" y="18098"/>
                    <a:pt x="27959" y="18097"/>
                  </a:cubicBezTo>
                  <a:cubicBezTo>
                    <a:pt x="33646" y="17998"/>
                    <a:pt x="41536" y="6065"/>
                    <a:pt x="41536" y="6065"/>
                  </a:cubicBezTo>
                  <a:lnTo>
                    <a:pt x="37821" y="3403"/>
                  </a:lnTo>
                  <a:cubicBezTo>
                    <a:pt x="37821" y="3403"/>
                    <a:pt x="29274" y="11802"/>
                    <a:pt x="28090" y="11851"/>
                  </a:cubicBezTo>
                  <a:cubicBezTo>
                    <a:pt x="28083" y="11851"/>
                    <a:pt x="28075" y="11851"/>
                    <a:pt x="28068" y="11851"/>
                  </a:cubicBezTo>
                  <a:cubicBezTo>
                    <a:pt x="26664" y="11851"/>
                    <a:pt x="22518" y="5950"/>
                    <a:pt x="22518" y="5950"/>
                  </a:cubicBezTo>
                  <a:cubicBezTo>
                    <a:pt x="19823" y="1808"/>
                    <a:pt x="16273" y="1134"/>
                    <a:pt x="14974" y="1036"/>
                  </a:cubicBezTo>
                  <a:lnTo>
                    <a:pt x="14991" y="526"/>
                  </a:lnTo>
                  <a:lnTo>
                    <a:pt x="8630" y="0"/>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37"/>
            <p:cNvSpPr/>
            <p:nvPr/>
          </p:nvSpPr>
          <p:spPr>
            <a:xfrm>
              <a:off x="1778960" y="1772826"/>
              <a:ext cx="140952" cy="102356"/>
            </a:xfrm>
            <a:custGeom>
              <a:rect b="b" l="l" r="r" t="t"/>
              <a:pathLst>
                <a:path extrusionOk="0" h="3140" w="4324">
                  <a:moveTo>
                    <a:pt x="4291" y="1"/>
                  </a:moveTo>
                  <a:cubicBezTo>
                    <a:pt x="4242" y="296"/>
                    <a:pt x="4192" y="576"/>
                    <a:pt x="4176" y="872"/>
                  </a:cubicBezTo>
                  <a:cubicBezTo>
                    <a:pt x="4098" y="1543"/>
                    <a:pt x="3990" y="2215"/>
                    <a:pt x="3852" y="2887"/>
                  </a:cubicBezTo>
                  <a:lnTo>
                    <a:pt x="3852" y="2887"/>
                  </a:lnTo>
                  <a:cubicBezTo>
                    <a:pt x="3666" y="2778"/>
                    <a:pt x="3469" y="2677"/>
                    <a:pt x="3272" y="2565"/>
                  </a:cubicBezTo>
                  <a:cubicBezTo>
                    <a:pt x="2368" y="2022"/>
                    <a:pt x="1579" y="1480"/>
                    <a:pt x="987" y="1135"/>
                  </a:cubicBezTo>
                  <a:cubicBezTo>
                    <a:pt x="691" y="954"/>
                    <a:pt x="445" y="806"/>
                    <a:pt x="280" y="724"/>
                  </a:cubicBezTo>
                  <a:cubicBezTo>
                    <a:pt x="198" y="658"/>
                    <a:pt x="100" y="625"/>
                    <a:pt x="1" y="592"/>
                  </a:cubicBezTo>
                  <a:lnTo>
                    <a:pt x="1" y="592"/>
                  </a:lnTo>
                  <a:cubicBezTo>
                    <a:pt x="297" y="822"/>
                    <a:pt x="609" y="1036"/>
                    <a:pt x="921" y="1233"/>
                  </a:cubicBezTo>
                  <a:cubicBezTo>
                    <a:pt x="1497" y="1611"/>
                    <a:pt x="2269" y="2170"/>
                    <a:pt x="3190" y="2696"/>
                  </a:cubicBezTo>
                  <a:cubicBezTo>
                    <a:pt x="3420" y="2844"/>
                    <a:pt x="3650" y="2959"/>
                    <a:pt x="3880" y="3091"/>
                  </a:cubicBezTo>
                  <a:lnTo>
                    <a:pt x="3962" y="3140"/>
                  </a:lnTo>
                  <a:lnTo>
                    <a:pt x="3995" y="3025"/>
                  </a:lnTo>
                  <a:cubicBezTo>
                    <a:pt x="4143" y="2318"/>
                    <a:pt x="4242" y="1595"/>
                    <a:pt x="4291" y="872"/>
                  </a:cubicBezTo>
                  <a:cubicBezTo>
                    <a:pt x="4324" y="592"/>
                    <a:pt x="4324" y="296"/>
                    <a:pt x="429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37"/>
            <p:cNvSpPr/>
            <p:nvPr/>
          </p:nvSpPr>
          <p:spPr>
            <a:xfrm>
              <a:off x="1918803" y="1772826"/>
              <a:ext cx="70769" cy="99585"/>
            </a:xfrm>
            <a:custGeom>
              <a:rect b="b" l="l" r="r" t="t"/>
              <a:pathLst>
                <a:path extrusionOk="0" h="3055" w="2171">
                  <a:moveTo>
                    <a:pt x="1" y="1"/>
                  </a:moveTo>
                  <a:lnTo>
                    <a:pt x="1" y="1"/>
                  </a:lnTo>
                  <a:cubicBezTo>
                    <a:pt x="67" y="280"/>
                    <a:pt x="165" y="559"/>
                    <a:pt x="280" y="806"/>
                  </a:cubicBezTo>
                  <a:cubicBezTo>
                    <a:pt x="461" y="1299"/>
                    <a:pt x="741" y="1973"/>
                    <a:pt x="1053" y="2713"/>
                  </a:cubicBezTo>
                  <a:cubicBezTo>
                    <a:pt x="1086" y="2811"/>
                    <a:pt x="1135" y="2910"/>
                    <a:pt x="1201" y="3008"/>
                  </a:cubicBezTo>
                  <a:cubicBezTo>
                    <a:pt x="1239" y="3037"/>
                    <a:pt x="1288" y="3055"/>
                    <a:pt x="1336" y="3055"/>
                  </a:cubicBezTo>
                  <a:cubicBezTo>
                    <a:pt x="1370" y="3055"/>
                    <a:pt x="1403" y="3046"/>
                    <a:pt x="1431" y="3025"/>
                  </a:cubicBezTo>
                  <a:cubicBezTo>
                    <a:pt x="1480" y="2992"/>
                    <a:pt x="1530" y="2943"/>
                    <a:pt x="1546" y="2877"/>
                  </a:cubicBezTo>
                  <a:cubicBezTo>
                    <a:pt x="1628" y="2713"/>
                    <a:pt x="1694" y="2548"/>
                    <a:pt x="1760" y="2367"/>
                  </a:cubicBezTo>
                  <a:cubicBezTo>
                    <a:pt x="1858" y="2039"/>
                    <a:pt x="1924" y="1726"/>
                    <a:pt x="1990" y="1480"/>
                  </a:cubicBezTo>
                  <a:cubicBezTo>
                    <a:pt x="2072" y="1200"/>
                    <a:pt x="2138" y="921"/>
                    <a:pt x="2171" y="642"/>
                  </a:cubicBezTo>
                  <a:lnTo>
                    <a:pt x="2171" y="642"/>
                  </a:lnTo>
                  <a:cubicBezTo>
                    <a:pt x="2039" y="905"/>
                    <a:pt x="1940" y="1168"/>
                    <a:pt x="1875" y="1447"/>
                  </a:cubicBezTo>
                  <a:cubicBezTo>
                    <a:pt x="1792" y="1694"/>
                    <a:pt x="1727" y="1989"/>
                    <a:pt x="1612" y="2318"/>
                  </a:cubicBezTo>
                  <a:cubicBezTo>
                    <a:pt x="1546" y="2482"/>
                    <a:pt x="1480" y="2647"/>
                    <a:pt x="1398" y="2811"/>
                  </a:cubicBezTo>
                  <a:cubicBezTo>
                    <a:pt x="1382" y="2844"/>
                    <a:pt x="1365" y="2861"/>
                    <a:pt x="1349" y="2893"/>
                  </a:cubicBezTo>
                  <a:cubicBezTo>
                    <a:pt x="1332" y="2893"/>
                    <a:pt x="1332" y="2893"/>
                    <a:pt x="1316" y="2877"/>
                  </a:cubicBezTo>
                  <a:cubicBezTo>
                    <a:pt x="1267" y="2811"/>
                    <a:pt x="1234" y="2729"/>
                    <a:pt x="1201" y="2647"/>
                  </a:cubicBezTo>
                  <a:cubicBezTo>
                    <a:pt x="888" y="1907"/>
                    <a:pt x="609" y="1250"/>
                    <a:pt x="395" y="773"/>
                  </a:cubicBezTo>
                  <a:cubicBezTo>
                    <a:pt x="280" y="494"/>
                    <a:pt x="165" y="247"/>
                    <a:pt x="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37"/>
            <p:cNvSpPr/>
            <p:nvPr/>
          </p:nvSpPr>
          <p:spPr>
            <a:xfrm>
              <a:off x="1924182" y="1790494"/>
              <a:ext cx="26828" cy="744266"/>
            </a:xfrm>
            <a:custGeom>
              <a:rect b="b" l="l" r="r" t="t"/>
              <a:pathLst>
                <a:path extrusionOk="0" h="22832" w="823">
                  <a:moveTo>
                    <a:pt x="17" y="1"/>
                  </a:moveTo>
                  <a:cubicBezTo>
                    <a:pt x="17" y="67"/>
                    <a:pt x="0" y="149"/>
                    <a:pt x="17" y="231"/>
                  </a:cubicBezTo>
                  <a:cubicBezTo>
                    <a:pt x="17" y="395"/>
                    <a:pt x="17" y="626"/>
                    <a:pt x="17" y="889"/>
                  </a:cubicBezTo>
                  <a:cubicBezTo>
                    <a:pt x="33" y="1497"/>
                    <a:pt x="50" y="2319"/>
                    <a:pt x="82" y="3338"/>
                  </a:cubicBezTo>
                  <a:cubicBezTo>
                    <a:pt x="148" y="5425"/>
                    <a:pt x="230" y="8269"/>
                    <a:pt x="329" y="11424"/>
                  </a:cubicBezTo>
                  <a:cubicBezTo>
                    <a:pt x="460" y="14564"/>
                    <a:pt x="559" y="17407"/>
                    <a:pt x="641" y="19495"/>
                  </a:cubicBezTo>
                  <a:cubicBezTo>
                    <a:pt x="691" y="20514"/>
                    <a:pt x="723" y="21336"/>
                    <a:pt x="756" y="21927"/>
                  </a:cubicBezTo>
                  <a:cubicBezTo>
                    <a:pt x="773" y="22207"/>
                    <a:pt x="773" y="22437"/>
                    <a:pt x="789" y="22601"/>
                  </a:cubicBezTo>
                  <a:cubicBezTo>
                    <a:pt x="789" y="22683"/>
                    <a:pt x="806" y="22749"/>
                    <a:pt x="822" y="22831"/>
                  </a:cubicBezTo>
                  <a:cubicBezTo>
                    <a:pt x="822" y="22749"/>
                    <a:pt x="822" y="22683"/>
                    <a:pt x="822" y="22601"/>
                  </a:cubicBezTo>
                  <a:cubicBezTo>
                    <a:pt x="822" y="22437"/>
                    <a:pt x="822" y="22207"/>
                    <a:pt x="822" y="21927"/>
                  </a:cubicBezTo>
                  <a:cubicBezTo>
                    <a:pt x="806" y="21336"/>
                    <a:pt x="789" y="20514"/>
                    <a:pt x="756" y="19495"/>
                  </a:cubicBezTo>
                  <a:cubicBezTo>
                    <a:pt x="691" y="17407"/>
                    <a:pt x="608" y="14564"/>
                    <a:pt x="510" y="11408"/>
                  </a:cubicBezTo>
                  <a:cubicBezTo>
                    <a:pt x="378" y="8269"/>
                    <a:pt x="280" y="5425"/>
                    <a:pt x="198" y="3338"/>
                  </a:cubicBezTo>
                  <a:cubicBezTo>
                    <a:pt x="148" y="2319"/>
                    <a:pt x="115" y="1497"/>
                    <a:pt x="82" y="889"/>
                  </a:cubicBezTo>
                  <a:cubicBezTo>
                    <a:pt x="66" y="626"/>
                    <a:pt x="50" y="395"/>
                    <a:pt x="50" y="231"/>
                  </a:cubicBezTo>
                  <a:cubicBezTo>
                    <a:pt x="50" y="149"/>
                    <a:pt x="33" y="67"/>
                    <a:pt x="17" y="1"/>
                  </a:cubicBez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37"/>
            <p:cNvSpPr/>
            <p:nvPr/>
          </p:nvSpPr>
          <p:spPr>
            <a:xfrm>
              <a:off x="1913457" y="1785148"/>
              <a:ext cx="32174" cy="102910"/>
            </a:xfrm>
            <a:custGeom>
              <a:rect b="b" l="l" r="r" t="t"/>
              <a:pathLst>
                <a:path extrusionOk="0" h="3157" w="987">
                  <a:moveTo>
                    <a:pt x="280" y="1"/>
                  </a:moveTo>
                  <a:lnTo>
                    <a:pt x="1" y="1677"/>
                  </a:lnTo>
                  <a:lnTo>
                    <a:pt x="527" y="3156"/>
                  </a:lnTo>
                  <a:lnTo>
                    <a:pt x="987" y="1579"/>
                  </a:lnTo>
                  <a:lnTo>
                    <a:pt x="28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37"/>
            <p:cNvSpPr/>
            <p:nvPr/>
          </p:nvSpPr>
          <p:spPr>
            <a:xfrm>
              <a:off x="1922552" y="1873552"/>
              <a:ext cx="113635" cy="710495"/>
            </a:xfrm>
            <a:custGeom>
              <a:rect b="b" l="l" r="r" t="t"/>
              <a:pathLst>
                <a:path extrusionOk="0" h="21796" w="3486">
                  <a:moveTo>
                    <a:pt x="346" y="1"/>
                  </a:moveTo>
                  <a:lnTo>
                    <a:pt x="1" y="16569"/>
                  </a:lnTo>
                  <a:lnTo>
                    <a:pt x="2499" y="21795"/>
                  </a:lnTo>
                  <a:lnTo>
                    <a:pt x="3486" y="15911"/>
                  </a:lnTo>
                  <a:lnTo>
                    <a:pt x="346"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37"/>
            <p:cNvSpPr/>
            <p:nvPr/>
          </p:nvSpPr>
          <p:spPr>
            <a:xfrm>
              <a:off x="2408515" y="2144666"/>
              <a:ext cx="11311" cy="75594"/>
            </a:xfrm>
            <a:custGeom>
              <a:rect b="b" l="l" r="r" t="t"/>
              <a:pathLst>
                <a:path extrusionOk="0" h="2319" w="347">
                  <a:moveTo>
                    <a:pt x="182" y="1"/>
                  </a:moveTo>
                  <a:cubicBezTo>
                    <a:pt x="132" y="1"/>
                    <a:pt x="1" y="510"/>
                    <a:pt x="50" y="1168"/>
                  </a:cubicBezTo>
                  <a:cubicBezTo>
                    <a:pt x="67" y="1513"/>
                    <a:pt x="132" y="1858"/>
                    <a:pt x="264" y="2187"/>
                  </a:cubicBezTo>
                  <a:lnTo>
                    <a:pt x="313" y="2318"/>
                  </a:lnTo>
                  <a:lnTo>
                    <a:pt x="330" y="2203"/>
                  </a:lnTo>
                  <a:cubicBezTo>
                    <a:pt x="346" y="2121"/>
                    <a:pt x="346" y="2072"/>
                    <a:pt x="330" y="2072"/>
                  </a:cubicBezTo>
                  <a:cubicBezTo>
                    <a:pt x="328" y="2069"/>
                    <a:pt x="325" y="2068"/>
                    <a:pt x="323" y="2068"/>
                  </a:cubicBezTo>
                  <a:cubicBezTo>
                    <a:pt x="321" y="2068"/>
                    <a:pt x="319" y="2069"/>
                    <a:pt x="318" y="2070"/>
                  </a:cubicBezTo>
                  <a:lnTo>
                    <a:pt x="318" y="2070"/>
                  </a:lnTo>
                  <a:cubicBezTo>
                    <a:pt x="289" y="1868"/>
                    <a:pt x="228" y="1539"/>
                    <a:pt x="215" y="1151"/>
                  </a:cubicBezTo>
                  <a:cubicBezTo>
                    <a:pt x="165" y="526"/>
                    <a:pt x="231" y="17"/>
                    <a:pt x="18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37"/>
            <p:cNvSpPr/>
            <p:nvPr/>
          </p:nvSpPr>
          <p:spPr>
            <a:xfrm>
              <a:off x="2416567" y="2147893"/>
              <a:ext cx="27903" cy="62718"/>
            </a:xfrm>
            <a:custGeom>
              <a:rect b="b" l="l" r="r" t="t"/>
              <a:pathLst>
                <a:path extrusionOk="0" h="1924" w="856">
                  <a:moveTo>
                    <a:pt x="33" y="0"/>
                  </a:moveTo>
                  <a:cubicBezTo>
                    <a:pt x="0" y="17"/>
                    <a:pt x="66" y="477"/>
                    <a:pt x="296" y="1019"/>
                  </a:cubicBezTo>
                  <a:cubicBezTo>
                    <a:pt x="506" y="1550"/>
                    <a:pt x="762" y="1924"/>
                    <a:pt x="819" y="1924"/>
                  </a:cubicBezTo>
                  <a:cubicBezTo>
                    <a:pt x="820" y="1924"/>
                    <a:pt x="821" y="1924"/>
                    <a:pt x="822" y="1923"/>
                  </a:cubicBezTo>
                  <a:cubicBezTo>
                    <a:pt x="855" y="1890"/>
                    <a:pt x="658" y="1479"/>
                    <a:pt x="444" y="953"/>
                  </a:cubicBezTo>
                  <a:cubicBezTo>
                    <a:pt x="231" y="427"/>
                    <a:pt x="83" y="0"/>
                    <a:pt x="3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37"/>
            <p:cNvSpPr/>
            <p:nvPr/>
          </p:nvSpPr>
          <p:spPr>
            <a:xfrm>
              <a:off x="1418399" y="2019817"/>
              <a:ext cx="817089" cy="727902"/>
            </a:xfrm>
            <a:custGeom>
              <a:rect b="b" l="l" r="r" t="t"/>
              <a:pathLst>
                <a:path extrusionOk="0" h="22330" w="25066">
                  <a:moveTo>
                    <a:pt x="2827" y="1"/>
                  </a:moveTo>
                  <a:cubicBezTo>
                    <a:pt x="2548" y="1086"/>
                    <a:pt x="1808" y="5343"/>
                    <a:pt x="1118" y="10060"/>
                  </a:cubicBezTo>
                  <a:cubicBezTo>
                    <a:pt x="0" y="17752"/>
                    <a:pt x="16782" y="20399"/>
                    <a:pt x="16782" y="20399"/>
                  </a:cubicBezTo>
                  <a:lnTo>
                    <a:pt x="21861" y="21746"/>
                  </a:lnTo>
                  <a:cubicBezTo>
                    <a:pt x="21861" y="21746"/>
                    <a:pt x="23889" y="22329"/>
                    <a:pt x="24552" y="22329"/>
                  </a:cubicBezTo>
                  <a:cubicBezTo>
                    <a:pt x="24628" y="22329"/>
                    <a:pt x="24686" y="22322"/>
                    <a:pt x="24721" y="22305"/>
                  </a:cubicBezTo>
                  <a:cubicBezTo>
                    <a:pt x="25066" y="22124"/>
                    <a:pt x="23011" y="21188"/>
                    <a:pt x="22288" y="20875"/>
                  </a:cubicBezTo>
                  <a:cubicBezTo>
                    <a:pt x="21565" y="20546"/>
                    <a:pt x="19313" y="16914"/>
                    <a:pt x="19313" y="16914"/>
                  </a:cubicBezTo>
                  <a:cubicBezTo>
                    <a:pt x="20299" y="16306"/>
                    <a:pt x="20825" y="15468"/>
                    <a:pt x="20809" y="15139"/>
                  </a:cubicBezTo>
                  <a:cubicBezTo>
                    <a:pt x="20790" y="14948"/>
                    <a:pt x="20632" y="14834"/>
                    <a:pt x="20464" y="14834"/>
                  </a:cubicBezTo>
                  <a:cubicBezTo>
                    <a:pt x="20343" y="14834"/>
                    <a:pt x="20218" y="14893"/>
                    <a:pt x="20135" y="15024"/>
                  </a:cubicBezTo>
                  <a:cubicBezTo>
                    <a:pt x="19888" y="15320"/>
                    <a:pt x="19593" y="15583"/>
                    <a:pt x="19280" y="15813"/>
                  </a:cubicBezTo>
                  <a:cubicBezTo>
                    <a:pt x="19034" y="15994"/>
                    <a:pt x="18754" y="16141"/>
                    <a:pt x="18442" y="16240"/>
                  </a:cubicBezTo>
                  <a:cubicBezTo>
                    <a:pt x="18097" y="16355"/>
                    <a:pt x="17801" y="16437"/>
                    <a:pt x="17538" y="16487"/>
                  </a:cubicBezTo>
                  <a:cubicBezTo>
                    <a:pt x="15779" y="16010"/>
                    <a:pt x="10865" y="14449"/>
                    <a:pt x="7331" y="11457"/>
                  </a:cubicBezTo>
                  <a:cubicBezTo>
                    <a:pt x="6690" y="10931"/>
                    <a:pt x="8038" y="1497"/>
                    <a:pt x="8038" y="1497"/>
                  </a:cubicBezTo>
                  <a:lnTo>
                    <a:pt x="2827" y="1"/>
                  </a:lnTo>
                  <a:close/>
                </a:path>
              </a:pathLst>
            </a:custGeom>
            <a:solidFill>
              <a:srgbClr val="E5BA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37"/>
            <p:cNvSpPr/>
            <p:nvPr/>
          </p:nvSpPr>
          <p:spPr>
            <a:xfrm>
              <a:off x="1440369" y="2005898"/>
              <a:ext cx="526710" cy="686373"/>
            </a:xfrm>
            <a:custGeom>
              <a:rect b="b" l="l" r="r" t="t"/>
              <a:pathLst>
                <a:path extrusionOk="0" h="21056" w="16158">
                  <a:moveTo>
                    <a:pt x="1857" y="0"/>
                  </a:moveTo>
                  <a:lnTo>
                    <a:pt x="362" y="10273"/>
                  </a:lnTo>
                  <a:cubicBezTo>
                    <a:pt x="0" y="13446"/>
                    <a:pt x="2137" y="15960"/>
                    <a:pt x="4980" y="17374"/>
                  </a:cubicBezTo>
                  <a:cubicBezTo>
                    <a:pt x="9273" y="19496"/>
                    <a:pt x="15593" y="21011"/>
                    <a:pt x="15728" y="21055"/>
                  </a:cubicBezTo>
                  <a:lnTo>
                    <a:pt x="15728" y="21055"/>
                  </a:lnTo>
                  <a:cubicBezTo>
                    <a:pt x="15638" y="20977"/>
                    <a:pt x="16157" y="16470"/>
                    <a:pt x="16157" y="16470"/>
                  </a:cubicBezTo>
                  <a:cubicBezTo>
                    <a:pt x="16157" y="16470"/>
                    <a:pt x="7117" y="12542"/>
                    <a:pt x="6838" y="10865"/>
                  </a:cubicBezTo>
                  <a:cubicBezTo>
                    <a:pt x="6558" y="9188"/>
                    <a:pt x="7988" y="2137"/>
                    <a:pt x="7988" y="2137"/>
                  </a:cubicBezTo>
                  <a:lnTo>
                    <a:pt x="1857" y="0"/>
                  </a:lnTo>
                  <a:close/>
                  <a:moveTo>
                    <a:pt x="15728" y="21055"/>
                  </a:moveTo>
                  <a:cubicBezTo>
                    <a:pt x="15729" y="21055"/>
                    <a:pt x="15729" y="21056"/>
                    <a:pt x="15730" y="21056"/>
                  </a:cubicBezTo>
                  <a:cubicBezTo>
                    <a:pt x="15731" y="21056"/>
                    <a:pt x="15730" y="21055"/>
                    <a:pt x="15728" y="21055"/>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37"/>
            <p:cNvSpPr/>
            <p:nvPr/>
          </p:nvSpPr>
          <p:spPr>
            <a:xfrm>
              <a:off x="1653590" y="1852657"/>
              <a:ext cx="315609" cy="839614"/>
            </a:xfrm>
            <a:custGeom>
              <a:rect b="b" l="l" r="r" t="t"/>
              <a:pathLst>
                <a:path extrusionOk="0" h="25757" w="9682">
                  <a:moveTo>
                    <a:pt x="987" y="1"/>
                  </a:moveTo>
                  <a:cubicBezTo>
                    <a:pt x="971" y="17"/>
                    <a:pt x="1069" y="66"/>
                    <a:pt x="1234" y="198"/>
                  </a:cubicBezTo>
                  <a:cubicBezTo>
                    <a:pt x="1447" y="412"/>
                    <a:pt x="1628" y="658"/>
                    <a:pt x="1760" y="937"/>
                  </a:cubicBezTo>
                  <a:cubicBezTo>
                    <a:pt x="1957" y="1381"/>
                    <a:pt x="2055" y="1858"/>
                    <a:pt x="2055" y="2351"/>
                  </a:cubicBezTo>
                  <a:cubicBezTo>
                    <a:pt x="2039" y="2992"/>
                    <a:pt x="1957" y="3633"/>
                    <a:pt x="1825" y="4258"/>
                  </a:cubicBezTo>
                  <a:cubicBezTo>
                    <a:pt x="1579" y="5671"/>
                    <a:pt x="1283" y="7348"/>
                    <a:pt x="954" y="9222"/>
                  </a:cubicBezTo>
                  <a:cubicBezTo>
                    <a:pt x="790" y="10158"/>
                    <a:pt x="625" y="11128"/>
                    <a:pt x="445" y="12147"/>
                  </a:cubicBezTo>
                  <a:cubicBezTo>
                    <a:pt x="297" y="13166"/>
                    <a:pt x="1" y="14218"/>
                    <a:pt x="149" y="15352"/>
                  </a:cubicBezTo>
                  <a:cubicBezTo>
                    <a:pt x="149" y="15418"/>
                    <a:pt x="165" y="15484"/>
                    <a:pt x="182" y="15566"/>
                  </a:cubicBezTo>
                  <a:cubicBezTo>
                    <a:pt x="198" y="15632"/>
                    <a:pt x="231" y="15697"/>
                    <a:pt x="264" y="15763"/>
                  </a:cubicBezTo>
                  <a:cubicBezTo>
                    <a:pt x="330" y="15895"/>
                    <a:pt x="412" y="16010"/>
                    <a:pt x="527" y="16108"/>
                  </a:cubicBezTo>
                  <a:cubicBezTo>
                    <a:pt x="724" y="16306"/>
                    <a:pt x="921" y="16486"/>
                    <a:pt x="1135" y="16651"/>
                  </a:cubicBezTo>
                  <a:cubicBezTo>
                    <a:pt x="1529" y="16996"/>
                    <a:pt x="1957" y="17308"/>
                    <a:pt x="2417" y="17604"/>
                  </a:cubicBezTo>
                  <a:cubicBezTo>
                    <a:pt x="2844" y="17884"/>
                    <a:pt x="3288" y="18147"/>
                    <a:pt x="3732" y="18377"/>
                  </a:cubicBezTo>
                  <a:lnTo>
                    <a:pt x="5047" y="19018"/>
                  </a:lnTo>
                  <a:lnTo>
                    <a:pt x="9562" y="21202"/>
                  </a:lnTo>
                  <a:lnTo>
                    <a:pt x="9562" y="21202"/>
                  </a:lnTo>
                  <a:cubicBezTo>
                    <a:pt x="9433" y="22594"/>
                    <a:pt x="9336" y="23728"/>
                    <a:pt x="9271" y="24524"/>
                  </a:cubicBezTo>
                  <a:cubicBezTo>
                    <a:pt x="9238" y="24902"/>
                    <a:pt x="9222" y="25214"/>
                    <a:pt x="9205" y="25428"/>
                  </a:cubicBezTo>
                  <a:cubicBezTo>
                    <a:pt x="9189" y="25527"/>
                    <a:pt x="9189" y="25609"/>
                    <a:pt x="9189" y="25674"/>
                  </a:cubicBezTo>
                  <a:cubicBezTo>
                    <a:pt x="9172" y="25691"/>
                    <a:pt x="9172" y="25724"/>
                    <a:pt x="9189" y="25757"/>
                  </a:cubicBezTo>
                  <a:cubicBezTo>
                    <a:pt x="9189" y="25724"/>
                    <a:pt x="9205" y="25707"/>
                    <a:pt x="9205" y="25674"/>
                  </a:cubicBezTo>
                  <a:cubicBezTo>
                    <a:pt x="9205" y="25609"/>
                    <a:pt x="9222" y="25527"/>
                    <a:pt x="9238" y="25428"/>
                  </a:cubicBezTo>
                  <a:cubicBezTo>
                    <a:pt x="9255" y="25214"/>
                    <a:pt x="9287" y="24902"/>
                    <a:pt x="9337" y="24524"/>
                  </a:cubicBezTo>
                  <a:cubicBezTo>
                    <a:pt x="9419" y="23719"/>
                    <a:pt x="9534" y="22568"/>
                    <a:pt x="9682" y="21171"/>
                  </a:cubicBezTo>
                  <a:lnTo>
                    <a:pt x="9682" y="21122"/>
                  </a:lnTo>
                  <a:lnTo>
                    <a:pt x="9649" y="21105"/>
                  </a:lnTo>
                  <a:cubicBezTo>
                    <a:pt x="8351" y="20464"/>
                    <a:pt x="6822" y="19708"/>
                    <a:pt x="5113" y="18870"/>
                  </a:cubicBezTo>
                  <a:lnTo>
                    <a:pt x="3814" y="18229"/>
                  </a:lnTo>
                  <a:cubicBezTo>
                    <a:pt x="3370" y="17999"/>
                    <a:pt x="2927" y="17736"/>
                    <a:pt x="2499" y="17456"/>
                  </a:cubicBezTo>
                  <a:cubicBezTo>
                    <a:pt x="2055" y="17177"/>
                    <a:pt x="1644" y="16864"/>
                    <a:pt x="1234" y="16536"/>
                  </a:cubicBezTo>
                  <a:cubicBezTo>
                    <a:pt x="1036" y="16355"/>
                    <a:pt x="839" y="16174"/>
                    <a:pt x="642" y="15993"/>
                  </a:cubicBezTo>
                  <a:cubicBezTo>
                    <a:pt x="543" y="15911"/>
                    <a:pt x="461" y="15813"/>
                    <a:pt x="412" y="15697"/>
                  </a:cubicBezTo>
                  <a:cubicBezTo>
                    <a:pt x="379" y="15632"/>
                    <a:pt x="362" y="15582"/>
                    <a:pt x="346" y="15517"/>
                  </a:cubicBezTo>
                  <a:cubicBezTo>
                    <a:pt x="330" y="15451"/>
                    <a:pt x="313" y="15385"/>
                    <a:pt x="313" y="15319"/>
                  </a:cubicBezTo>
                  <a:cubicBezTo>
                    <a:pt x="247" y="14793"/>
                    <a:pt x="264" y="14251"/>
                    <a:pt x="346" y="13725"/>
                  </a:cubicBezTo>
                  <a:cubicBezTo>
                    <a:pt x="379" y="13462"/>
                    <a:pt x="428" y="13216"/>
                    <a:pt x="477" y="12953"/>
                  </a:cubicBezTo>
                  <a:cubicBezTo>
                    <a:pt x="527" y="12690"/>
                    <a:pt x="576" y="12443"/>
                    <a:pt x="609" y="12180"/>
                  </a:cubicBezTo>
                  <a:cubicBezTo>
                    <a:pt x="790" y="11161"/>
                    <a:pt x="954" y="10175"/>
                    <a:pt x="1118" y="9254"/>
                  </a:cubicBezTo>
                  <a:cubicBezTo>
                    <a:pt x="1431" y="7381"/>
                    <a:pt x="1710" y="5688"/>
                    <a:pt x="1940" y="4274"/>
                  </a:cubicBezTo>
                  <a:cubicBezTo>
                    <a:pt x="2072" y="3633"/>
                    <a:pt x="2138" y="2992"/>
                    <a:pt x="2154" y="2351"/>
                  </a:cubicBezTo>
                  <a:cubicBezTo>
                    <a:pt x="2154" y="1841"/>
                    <a:pt x="2039" y="1365"/>
                    <a:pt x="1825" y="905"/>
                  </a:cubicBezTo>
                  <a:cubicBezTo>
                    <a:pt x="1677" y="625"/>
                    <a:pt x="1497" y="379"/>
                    <a:pt x="1250" y="181"/>
                  </a:cubicBezTo>
                  <a:cubicBezTo>
                    <a:pt x="1168" y="116"/>
                    <a:pt x="1086" y="50"/>
                    <a:pt x="987"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37"/>
            <p:cNvSpPr/>
            <p:nvPr/>
          </p:nvSpPr>
          <p:spPr>
            <a:xfrm>
              <a:off x="1895789" y="2521851"/>
              <a:ext cx="30022" cy="153273"/>
            </a:xfrm>
            <a:custGeom>
              <a:rect b="b" l="l" r="r" t="t"/>
              <a:pathLst>
                <a:path extrusionOk="0" h="4702" w="921">
                  <a:moveTo>
                    <a:pt x="921" y="1"/>
                  </a:moveTo>
                  <a:cubicBezTo>
                    <a:pt x="871" y="1"/>
                    <a:pt x="674" y="1053"/>
                    <a:pt x="427" y="2351"/>
                  </a:cubicBezTo>
                  <a:cubicBezTo>
                    <a:pt x="312" y="2959"/>
                    <a:pt x="197" y="3518"/>
                    <a:pt x="115" y="4011"/>
                  </a:cubicBezTo>
                  <a:cubicBezTo>
                    <a:pt x="49" y="4241"/>
                    <a:pt x="17" y="4472"/>
                    <a:pt x="0" y="4702"/>
                  </a:cubicBezTo>
                  <a:cubicBezTo>
                    <a:pt x="99" y="4488"/>
                    <a:pt x="181" y="4274"/>
                    <a:pt x="230" y="4028"/>
                  </a:cubicBezTo>
                  <a:cubicBezTo>
                    <a:pt x="329" y="3617"/>
                    <a:pt x="477" y="3025"/>
                    <a:pt x="592" y="2384"/>
                  </a:cubicBezTo>
                  <a:cubicBezTo>
                    <a:pt x="707" y="1727"/>
                    <a:pt x="806" y="1135"/>
                    <a:pt x="855" y="708"/>
                  </a:cubicBezTo>
                  <a:cubicBezTo>
                    <a:pt x="904" y="478"/>
                    <a:pt x="921" y="247"/>
                    <a:pt x="92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37"/>
            <p:cNvSpPr/>
            <p:nvPr/>
          </p:nvSpPr>
          <p:spPr>
            <a:xfrm>
              <a:off x="1490733" y="2484332"/>
              <a:ext cx="462396" cy="207939"/>
            </a:xfrm>
            <a:custGeom>
              <a:rect b="b" l="l" r="r" t="t"/>
              <a:pathLst>
                <a:path extrusionOk="0" h="6379" w="14185">
                  <a:moveTo>
                    <a:pt x="1" y="0"/>
                  </a:moveTo>
                  <a:cubicBezTo>
                    <a:pt x="0" y="0"/>
                    <a:pt x="0" y="1"/>
                    <a:pt x="0" y="1"/>
                  </a:cubicBezTo>
                  <a:cubicBezTo>
                    <a:pt x="17" y="51"/>
                    <a:pt x="49" y="83"/>
                    <a:pt x="99" y="116"/>
                  </a:cubicBezTo>
                  <a:cubicBezTo>
                    <a:pt x="164" y="199"/>
                    <a:pt x="263" y="314"/>
                    <a:pt x="411" y="462"/>
                  </a:cubicBezTo>
                  <a:cubicBezTo>
                    <a:pt x="805" y="872"/>
                    <a:pt x="1216" y="1250"/>
                    <a:pt x="1677" y="1596"/>
                  </a:cubicBezTo>
                  <a:cubicBezTo>
                    <a:pt x="2334" y="2105"/>
                    <a:pt x="3041" y="2549"/>
                    <a:pt x="3780" y="2943"/>
                  </a:cubicBezTo>
                  <a:cubicBezTo>
                    <a:pt x="4701" y="3437"/>
                    <a:pt x="5638" y="3847"/>
                    <a:pt x="6591" y="4209"/>
                  </a:cubicBezTo>
                  <a:cubicBezTo>
                    <a:pt x="8646" y="4949"/>
                    <a:pt x="10569" y="5442"/>
                    <a:pt x="11933" y="5820"/>
                  </a:cubicBezTo>
                  <a:lnTo>
                    <a:pt x="13577" y="6247"/>
                  </a:lnTo>
                  <a:lnTo>
                    <a:pt x="14020" y="6346"/>
                  </a:lnTo>
                  <a:cubicBezTo>
                    <a:pt x="14070" y="6362"/>
                    <a:pt x="14119" y="6379"/>
                    <a:pt x="14185" y="6379"/>
                  </a:cubicBezTo>
                  <a:cubicBezTo>
                    <a:pt x="14136" y="6346"/>
                    <a:pt x="14086" y="6329"/>
                    <a:pt x="14037" y="6313"/>
                  </a:cubicBezTo>
                  <a:cubicBezTo>
                    <a:pt x="13905" y="6280"/>
                    <a:pt x="13774" y="6231"/>
                    <a:pt x="13593" y="6181"/>
                  </a:cubicBezTo>
                  <a:lnTo>
                    <a:pt x="11966" y="5705"/>
                  </a:lnTo>
                  <a:cubicBezTo>
                    <a:pt x="10602" y="5294"/>
                    <a:pt x="8695" y="4784"/>
                    <a:pt x="6657" y="4045"/>
                  </a:cubicBezTo>
                  <a:cubicBezTo>
                    <a:pt x="5704" y="3700"/>
                    <a:pt x="4767" y="3289"/>
                    <a:pt x="3863" y="2812"/>
                  </a:cubicBezTo>
                  <a:cubicBezTo>
                    <a:pt x="3123" y="2417"/>
                    <a:pt x="2416" y="1990"/>
                    <a:pt x="1742" y="1497"/>
                  </a:cubicBezTo>
                  <a:cubicBezTo>
                    <a:pt x="1299" y="1168"/>
                    <a:pt x="855" y="807"/>
                    <a:pt x="444" y="412"/>
                  </a:cubicBezTo>
                  <a:cubicBezTo>
                    <a:pt x="177" y="161"/>
                    <a:pt x="15" y="0"/>
                    <a:pt x="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37"/>
            <p:cNvSpPr/>
            <p:nvPr/>
          </p:nvSpPr>
          <p:spPr>
            <a:xfrm>
              <a:off x="1934352" y="2548647"/>
              <a:ext cx="22525" cy="18841"/>
            </a:xfrm>
            <a:custGeom>
              <a:rect b="b" l="l" r="r" t="t"/>
              <a:pathLst>
                <a:path extrusionOk="0" h="578" w="691">
                  <a:moveTo>
                    <a:pt x="379" y="1"/>
                  </a:moveTo>
                  <a:cubicBezTo>
                    <a:pt x="132" y="1"/>
                    <a:pt x="1" y="313"/>
                    <a:pt x="181" y="494"/>
                  </a:cubicBezTo>
                  <a:cubicBezTo>
                    <a:pt x="244" y="551"/>
                    <a:pt x="319" y="577"/>
                    <a:pt x="391" y="577"/>
                  </a:cubicBezTo>
                  <a:cubicBezTo>
                    <a:pt x="546" y="577"/>
                    <a:pt x="691" y="459"/>
                    <a:pt x="691" y="280"/>
                  </a:cubicBezTo>
                  <a:cubicBezTo>
                    <a:pt x="674" y="116"/>
                    <a:pt x="543" y="1"/>
                    <a:pt x="37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04" name="Google Shape;1404;p37"/>
          <p:cNvSpPr txBox="1"/>
          <p:nvPr>
            <p:ph type="title"/>
          </p:nvPr>
        </p:nvSpPr>
        <p:spPr>
          <a:xfrm>
            <a:off x="4941425" y="1361775"/>
            <a:ext cx="3361800" cy="400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OUR COMPANY</a:t>
            </a:r>
            <a:endParaRPr/>
          </a:p>
        </p:txBody>
      </p:sp>
      <p:grpSp>
        <p:nvGrpSpPr>
          <p:cNvPr id="1405" name="Google Shape;1405;p37"/>
          <p:cNvGrpSpPr/>
          <p:nvPr/>
        </p:nvGrpSpPr>
        <p:grpSpPr>
          <a:xfrm>
            <a:off x="3250248" y="1636210"/>
            <a:ext cx="649962" cy="649407"/>
            <a:chOff x="3250248" y="1636210"/>
            <a:chExt cx="649962" cy="649407"/>
          </a:xfrm>
        </p:grpSpPr>
        <p:sp>
          <p:nvSpPr>
            <p:cNvPr id="1406" name="Google Shape;1406;p37"/>
            <p:cNvSpPr/>
            <p:nvPr/>
          </p:nvSpPr>
          <p:spPr>
            <a:xfrm>
              <a:off x="3250248" y="1636210"/>
              <a:ext cx="649962" cy="649407"/>
            </a:xfrm>
            <a:custGeom>
              <a:rect b="b" l="l" r="r" t="t"/>
              <a:pathLst>
                <a:path extrusionOk="0" h="19922" w="19939">
                  <a:moveTo>
                    <a:pt x="9961" y="0"/>
                  </a:moveTo>
                  <a:cubicBezTo>
                    <a:pt x="4472" y="0"/>
                    <a:pt x="1" y="4455"/>
                    <a:pt x="1" y="9961"/>
                  </a:cubicBezTo>
                  <a:cubicBezTo>
                    <a:pt x="1" y="15467"/>
                    <a:pt x="4472" y="19921"/>
                    <a:pt x="9961" y="19921"/>
                  </a:cubicBezTo>
                  <a:cubicBezTo>
                    <a:pt x="15468" y="19921"/>
                    <a:pt x="19938" y="15467"/>
                    <a:pt x="19938" y="9961"/>
                  </a:cubicBezTo>
                  <a:cubicBezTo>
                    <a:pt x="19938" y="4455"/>
                    <a:pt x="15468" y="0"/>
                    <a:pt x="9961"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07" name="Google Shape;1407;p37"/>
            <p:cNvGrpSpPr/>
            <p:nvPr/>
          </p:nvGrpSpPr>
          <p:grpSpPr>
            <a:xfrm>
              <a:off x="3360623" y="1757831"/>
              <a:ext cx="412587" cy="400851"/>
              <a:chOff x="3360623" y="1757831"/>
              <a:chExt cx="412587" cy="400851"/>
            </a:xfrm>
          </p:grpSpPr>
          <p:sp>
            <p:nvSpPr>
              <p:cNvPr id="1408" name="Google Shape;1408;p37"/>
              <p:cNvSpPr/>
              <p:nvPr/>
            </p:nvSpPr>
            <p:spPr>
              <a:xfrm>
                <a:off x="3360623" y="1757831"/>
                <a:ext cx="412587" cy="400851"/>
              </a:xfrm>
              <a:custGeom>
                <a:rect b="b" l="l" r="r" t="t"/>
                <a:pathLst>
                  <a:path extrusionOk="0" h="12297" w="12657">
                    <a:moveTo>
                      <a:pt x="6569" y="0"/>
                    </a:moveTo>
                    <a:cubicBezTo>
                      <a:pt x="5917" y="0"/>
                      <a:pt x="5270" y="107"/>
                      <a:pt x="4652" y="313"/>
                    </a:cubicBezTo>
                    <a:cubicBezTo>
                      <a:pt x="4077" y="493"/>
                      <a:pt x="3551" y="756"/>
                      <a:pt x="3058" y="1102"/>
                    </a:cubicBezTo>
                    <a:cubicBezTo>
                      <a:pt x="2548" y="1463"/>
                      <a:pt x="2105" y="1891"/>
                      <a:pt x="1727" y="2384"/>
                    </a:cubicBezTo>
                    <a:cubicBezTo>
                      <a:pt x="66" y="4504"/>
                      <a:pt x="1" y="7479"/>
                      <a:pt x="1546" y="9681"/>
                    </a:cubicBezTo>
                    <a:cubicBezTo>
                      <a:pt x="1891" y="10191"/>
                      <a:pt x="2335" y="10651"/>
                      <a:pt x="2828" y="11013"/>
                    </a:cubicBezTo>
                    <a:cubicBezTo>
                      <a:pt x="3288" y="11391"/>
                      <a:pt x="3814" y="11687"/>
                      <a:pt x="4373" y="11884"/>
                    </a:cubicBezTo>
                    <a:cubicBezTo>
                      <a:pt x="5078" y="12157"/>
                      <a:pt x="5830" y="12296"/>
                      <a:pt x="6586" y="12296"/>
                    </a:cubicBezTo>
                    <a:cubicBezTo>
                      <a:pt x="6923" y="12296"/>
                      <a:pt x="7260" y="12268"/>
                      <a:pt x="7594" y="12213"/>
                    </a:cubicBezTo>
                    <a:cubicBezTo>
                      <a:pt x="9337" y="11917"/>
                      <a:pt x="10849" y="10898"/>
                      <a:pt x="11769" y="9402"/>
                    </a:cubicBezTo>
                    <a:cubicBezTo>
                      <a:pt x="12082" y="8893"/>
                      <a:pt x="12312" y="8350"/>
                      <a:pt x="12460" y="7775"/>
                    </a:cubicBezTo>
                    <a:cubicBezTo>
                      <a:pt x="12509" y="7578"/>
                      <a:pt x="12558" y="7364"/>
                      <a:pt x="12575" y="7150"/>
                    </a:cubicBezTo>
                    <a:cubicBezTo>
                      <a:pt x="12608" y="7002"/>
                      <a:pt x="12624" y="6838"/>
                      <a:pt x="12624" y="6690"/>
                    </a:cubicBezTo>
                    <a:cubicBezTo>
                      <a:pt x="12640" y="6559"/>
                      <a:pt x="12640" y="6427"/>
                      <a:pt x="12624" y="6296"/>
                    </a:cubicBezTo>
                    <a:cubicBezTo>
                      <a:pt x="12591" y="6427"/>
                      <a:pt x="12558" y="6542"/>
                      <a:pt x="12558" y="6674"/>
                    </a:cubicBezTo>
                    <a:cubicBezTo>
                      <a:pt x="12542" y="6838"/>
                      <a:pt x="12525" y="6986"/>
                      <a:pt x="12476" y="7134"/>
                    </a:cubicBezTo>
                    <a:cubicBezTo>
                      <a:pt x="12443" y="7331"/>
                      <a:pt x="12394" y="7545"/>
                      <a:pt x="12328" y="7742"/>
                    </a:cubicBezTo>
                    <a:cubicBezTo>
                      <a:pt x="12164" y="8301"/>
                      <a:pt x="11934" y="8810"/>
                      <a:pt x="11621" y="9303"/>
                    </a:cubicBezTo>
                    <a:cubicBezTo>
                      <a:pt x="10503" y="11035"/>
                      <a:pt x="8603" y="12010"/>
                      <a:pt x="6633" y="12010"/>
                    </a:cubicBezTo>
                    <a:cubicBezTo>
                      <a:pt x="5910" y="12010"/>
                      <a:pt x="5178" y="11878"/>
                      <a:pt x="4472" y="11605"/>
                    </a:cubicBezTo>
                    <a:cubicBezTo>
                      <a:pt x="3946" y="11407"/>
                      <a:pt x="3452" y="11111"/>
                      <a:pt x="3025" y="10766"/>
                    </a:cubicBezTo>
                    <a:cubicBezTo>
                      <a:pt x="2548" y="10405"/>
                      <a:pt x="2138" y="9977"/>
                      <a:pt x="1809" y="9501"/>
                    </a:cubicBezTo>
                    <a:cubicBezTo>
                      <a:pt x="346" y="7397"/>
                      <a:pt x="412" y="4603"/>
                      <a:pt x="1990" y="2581"/>
                    </a:cubicBezTo>
                    <a:cubicBezTo>
                      <a:pt x="2335" y="2104"/>
                      <a:pt x="2762" y="1693"/>
                      <a:pt x="3255" y="1365"/>
                    </a:cubicBezTo>
                    <a:cubicBezTo>
                      <a:pt x="3699" y="1036"/>
                      <a:pt x="4209" y="773"/>
                      <a:pt x="4751" y="608"/>
                    </a:cubicBezTo>
                    <a:cubicBezTo>
                      <a:pt x="5374" y="392"/>
                      <a:pt x="6018" y="286"/>
                      <a:pt x="6658" y="286"/>
                    </a:cubicBezTo>
                    <a:cubicBezTo>
                      <a:pt x="7960" y="286"/>
                      <a:pt x="9243" y="724"/>
                      <a:pt x="10290" y="1562"/>
                    </a:cubicBezTo>
                    <a:cubicBezTo>
                      <a:pt x="10882" y="2022"/>
                      <a:pt x="11391" y="2597"/>
                      <a:pt x="11769" y="3255"/>
                    </a:cubicBezTo>
                    <a:cubicBezTo>
                      <a:pt x="12049" y="3748"/>
                      <a:pt x="12262" y="4290"/>
                      <a:pt x="12410" y="4833"/>
                    </a:cubicBezTo>
                    <a:cubicBezTo>
                      <a:pt x="12460" y="5046"/>
                      <a:pt x="12493" y="5244"/>
                      <a:pt x="12525" y="5457"/>
                    </a:cubicBezTo>
                    <a:cubicBezTo>
                      <a:pt x="12558" y="5605"/>
                      <a:pt x="12575" y="5770"/>
                      <a:pt x="12575" y="5917"/>
                    </a:cubicBezTo>
                    <a:cubicBezTo>
                      <a:pt x="12575" y="6049"/>
                      <a:pt x="12591" y="6164"/>
                      <a:pt x="12624" y="6296"/>
                    </a:cubicBezTo>
                    <a:cubicBezTo>
                      <a:pt x="12640" y="6164"/>
                      <a:pt x="12657" y="6049"/>
                      <a:pt x="12640" y="5917"/>
                    </a:cubicBezTo>
                    <a:cubicBezTo>
                      <a:pt x="12640" y="5753"/>
                      <a:pt x="12640" y="5605"/>
                      <a:pt x="12624" y="5441"/>
                    </a:cubicBezTo>
                    <a:cubicBezTo>
                      <a:pt x="12608" y="5227"/>
                      <a:pt x="12575" y="5013"/>
                      <a:pt x="12525" y="4816"/>
                    </a:cubicBezTo>
                    <a:cubicBezTo>
                      <a:pt x="12410" y="4241"/>
                      <a:pt x="12213" y="3682"/>
                      <a:pt x="11917" y="3156"/>
                    </a:cubicBezTo>
                    <a:cubicBezTo>
                      <a:pt x="11079" y="1628"/>
                      <a:pt x="9600" y="526"/>
                      <a:pt x="7890" y="148"/>
                    </a:cubicBezTo>
                    <a:cubicBezTo>
                      <a:pt x="7453" y="49"/>
                      <a:pt x="7010" y="0"/>
                      <a:pt x="65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37"/>
              <p:cNvSpPr/>
              <p:nvPr/>
            </p:nvSpPr>
            <p:spPr>
              <a:xfrm>
                <a:off x="3424384" y="1833229"/>
                <a:ext cx="308666" cy="65097"/>
              </a:xfrm>
              <a:custGeom>
                <a:rect b="b" l="l" r="r" t="t"/>
                <a:pathLst>
                  <a:path extrusionOk="0" h="1997" w="9469">
                    <a:moveTo>
                      <a:pt x="44" y="1"/>
                    </a:moveTo>
                    <a:cubicBezTo>
                      <a:pt x="39" y="1"/>
                      <a:pt x="36" y="2"/>
                      <a:pt x="34" y="5"/>
                    </a:cubicBezTo>
                    <a:cubicBezTo>
                      <a:pt x="1" y="21"/>
                      <a:pt x="395" y="465"/>
                      <a:pt x="1201" y="958"/>
                    </a:cubicBezTo>
                    <a:cubicBezTo>
                      <a:pt x="1661" y="1238"/>
                      <a:pt x="2170" y="1468"/>
                      <a:pt x="2696" y="1649"/>
                    </a:cubicBezTo>
                    <a:cubicBezTo>
                      <a:pt x="2844" y="1698"/>
                      <a:pt x="2992" y="1731"/>
                      <a:pt x="3157" y="1780"/>
                    </a:cubicBezTo>
                    <a:lnTo>
                      <a:pt x="3403" y="1846"/>
                    </a:lnTo>
                    <a:cubicBezTo>
                      <a:pt x="3469" y="1862"/>
                      <a:pt x="3567" y="1862"/>
                      <a:pt x="3650" y="1879"/>
                    </a:cubicBezTo>
                    <a:lnTo>
                      <a:pt x="4159" y="1961"/>
                    </a:lnTo>
                    <a:lnTo>
                      <a:pt x="4685" y="1994"/>
                    </a:lnTo>
                    <a:cubicBezTo>
                      <a:pt x="4745" y="1995"/>
                      <a:pt x="4804" y="1996"/>
                      <a:pt x="4864" y="1996"/>
                    </a:cubicBezTo>
                    <a:cubicBezTo>
                      <a:pt x="6050" y="1996"/>
                      <a:pt x="7202" y="1685"/>
                      <a:pt x="8219" y="1106"/>
                    </a:cubicBezTo>
                    <a:lnTo>
                      <a:pt x="8515" y="942"/>
                    </a:lnTo>
                    <a:cubicBezTo>
                      <a:pt x="8613" y="892"/>
                      <a:pt x="8696" y="827"/>
                      <a:pt x="8761" y="777"/>
                    </a:cubicBezTo>
                    <a:cubicBezTo>
                      <a:pt x="8909" y="679"/>
                      <a:pt x="9041" y="580"/>
                      <a:pt x="9156" y="498"/>
                    </a:cubicBezTo>
                    <a:cubicBezTo>
                      <a:pt x="9370" y="350"/>
                      <a:pt x="9468" y="251"/>
                      <a:pt x="9468" y="235"/>
                    </a:cubicBezTo>
                    <a:cubicBezTo>
                      <a:pt x="9465" y="229"/>
                      <a:pt x="9459" y="227"/>
                      <a:pt x="9449" y="227"/>
                    </a:cubicBezTo>
                    <a:cubicBezTo>
                      <a:pt x="9403" y="227"/>
                      <a:pt x="9280" y="288"/>
                      <a:pt x="9090" y="383"/>
                    </a:cubicBezTo>
                    <a:lnTo>
                      <a:pt x="8679" y="613"/>
                    </a:lnTo>
                    <a:cubicBezTo>
                      <a:pt x="8597" y="662"/>
                      <a:pt x="8515" y="712"/>
                      <a:pt x="8416" y="761"/>
                    </a:cubicBezTo>
                    <a:lnTo>
                      <a:pt x="8120" y="892"/>
                    </a:lnTo>
                    <a:cubicBezTo>
                      <a:pt x="7099" y="1403"/>
                      <a:pt x="5955" y="1666"/>
                      <a:pt x="4806" y="1666"/>
                    </a:cubicBezTo>
                    <a:cubicBezTo>
                      <a:pt x="4771" y="1666"/>
                      <a:pt x="4736" y="1665"/>
                      <a:pt x="4702" y="1665"/>
                    </a:cubicBezTo>
                    <a:lnTo>
                      <a:pt x="4192" y="1632"/>
                    </a:lnTo>
                    <a:lnTo>
                      <a:pt x="3699" y="1566"/>
                    </a:lnTo>
                    <a:lnTo>
                      <a:pt x="3452" y="1533"/>
                    </a:lnTo>
                    <a:lnTo>
                      <a:pt x="3222" y="1468"/>
                    </a:lnTo>
                    <a:cubicBezTo>
                      <a:pt x="3074" y="1435"/>
                      <a:pt x="2926" y="1402"/>
                      <a:pt x="2778" y="1353"/>
                    </a:cubicBezTo>
                    <a:cubicBezTo>
                      <a:pt x="2269" y="1205"/>
                      <a:pt x="1776" y="1008"/>
                      <a:pt x="1316" y="761"/>
                    </a:cubicBezTo>
                    <a:cubicBezTo>
                      <a:pt x="542" y="359"/>
                      <a:pt x="118" y="1"/>
                      <a:pt x="4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37"/>
              <p:cNvSpPr/>
              <p:nvPr/>
            </p:nvSpPr>
            <p:spPr>
              <a:xfrm>
                <a:off x="3419038" y="2021349"/>
                <a:ext cx="308633" cy="65032"/>
              </a:xfrm>
              <a:custGeom>
                <a:rect b="b" l="l" r="r" t="t"/>
                <a:pathLst>
                  <a:path extrusionOk="0" h="1995" w="9468">
                    <a:moveTo>
                      <a:pt x="4590" y="1"/>
                    </a:moveTo>
                    <a:cubicBezTo>
                      <a:pt x="3418" y="1"/>
                      <a:pt x="2266" y="312"/>
                      <a:pt x="1233" y="891"/>
                    </a:cubicBezTo>
                    <a:lnTo>
                      <a:pt x="937" y="1055"/>
                    </a:lnTo>
                    <a:cubicBezTo>
                      <a:pt x="855" y="1104"/>
                      <a:pt x="773" y="1170"/>
                      <a:pt x="691" y="1219"/>
                    </a:cubicBezTo>
                    <a:lnTo>
                      <a:pt x="313" y="1499"/>
                    </a:lnTo>
                    <a:cubicBezTo>
                      <a:pt x="99" y="1647"/>
                      <a:pt x="0" y="1745"/>
                      <a:pt x="0" y="1762"/>
                    </a:cubicBezTo>
                    <a:cubicBezTo>
                      <a:pt x="2" y="1764"/>
                      <a:pt x="6" y="1765"/>
                      <a:pt x="12" y="1765"/>
                    </a:cubicBezTo>
                    <a:cubicBezTo>
                      <a:pt x="51" y="1765"/>
                      <a:pt x="177" y="1715"/>
                      <a:pt x="378" y="1614"/>
                    </a:cubicBezTo>
                    <a:lnTo>
                      <a:pt x="789" y="1384"/>
                    </a:lnTo>
                    <a:cubicBezTo>
                      <a:pt x="871" y="1334"/>
                      <a:pt x="954" y="1285"/>
                      <a:pt x="1052" y="1236"/>
                    </a:cubicBezTo>
                    <a:lnTo>
                      <a:pt x="1348" y="1104"/>
                    </a:lnTo>
                    <a:cubicBezTo>
                      <a:pt x="2369" y="594"/>
                      <a:pt x="3514" y="331"/>
                      <a:pt x="4662" y="331"/>
                    </a:cubicBezTo>
                    <a:cubicBezTo>
                      <a:pt x="4697" y="331"/>
                      <a:pt x="4732" y="331"/>
                      <a:pt x="4767" y="332"/>
                    </a:cubicBezTo>
                    <a:lnTo>
                      <a:pt x="5276" y="365"/>
                    </a:lnTo>
                    <a:lnTo>
                      <a:pt x="5770" y="430"/>
                    </a:lnTo>
                    <a:lnTo>
                      <a:pt x="6000" y="463"/>
                    </a:lnTo>
                    <a:lnTo>
                      <a:pt x="6230" y="529"/>
                    </a:lnTo>
                    <a:cubicBezTo>
                      <a:pt x="6394" y="562"/>
                      <a:pt x="6542" y="595"/>
                      <a:pt x="6690" y="644"/>
                    </a:cubicBezTo>
                    <a:cubicBezTo>
                      <a:pt x="7200" y="792"/>
                      <a:pt x="7693" y="989"/>
                      <a:pt x="8153" y="1236"/>
                    </a:cubicBezTo>
                    <a:cubicBezTo>
                      <a:pt x="8940" y="1645"/>
                      <a:pt x="9365" y="1994"/>
                      <a:pt x="9429" y="1994"/>
                    </a:cubicBezTo>
                    <a:cubicBezTo>
                      <a:pt x="9431" y="1994"/>
                      <a:pt x="9434" y="1993"/>
                      <a:pt x="9435" y="1992"/>
                    </a:cubicBezTo>
                    <a:cubicBezTo>
                      <a:pt x="9468" y="1959"/>
                      <a:pt x="9073" y="1532"/>
                      <a:pt x="8268" y="1039"/>
                    </a:cubicBezTo>
                    <a:cubicBezTo>
                      <a:pt x="7791" y="759"/>
                      <a:pt x="7298" y="529"/>
                      <a:pt x="6772" y="348"/>
                    </a:cubicBezTo>
                    <a:cubicBezTo>
                      <a:pt x="6624" y="299"/>
                      <a:pt x="6476" y="266"/>
                      <a:pt x="6312" y="217"/>
                    </a:cubicBezTo>
                    <a:lnTo>
                      <a:pt x="6065" y="151"/>
                    </a:lnTo>
                    <a:cubicBezTo>
                      <a:pt x="5983" y="135"/>
                      <a:pt x="5901" y="135"/>
                      <a:pt x="5819" y="118"/>
                    </a:cubicBezTo>
                    <a:lnTo>
                      <a:pt x="5309" y="36"/>
                    </a:lnTo>
                    <a:lnTo>
                      <a:pt x="4767" y="3"/>
                    </a:lnTo>
                    <a:cubicBezTo>
                      <a:pt x="4708" y="2"/>
                      <a:pt x="4649" y="1"/>
                      <a:pt x="45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37"/>
              <p:cNvSpPr/>
              <p:nvPr/>
            </p:nvSpPr>
            <p:spPr>
              <a:xfrm>
                <a:off x="3379921" y="1955731"/>
                <a:ext cx="392246" cy="14441"/>
              </a:xfrm>
              <a:custGeom>
                <a:rect b="b" l="l" r="r" t="t"/>
                <a:pathLst>
                  <a:path extrusionOk="0" h="443" w="12033">
                    <a:moveTo>
                      <a:pt x="1915" y="0"/>
                    </a:moveTo>
                    <a:cubicBezTo>
                      <a:pt x="737" y="0"/>
                      <a:pt x="0" y="25"/>
                      <a:pt x="0" y="77"/>
                    </a:cubicBezTo>
                    <a:cubicBezTo>
                      <a:pt x="0" y="159"/>
                      <a:pt x="2696" y="307"/>
                      <a:pt x="6016" y="389"/>
                    </a:cubicBezTo>
                    <a:cubicBezTo>
                      <a:pt x="7505" y="426"/>
                      <a:pt x="8869" y="443"/>
                      <a:pt x="9920" y="443"/>
                    </a:cubicBezTo>
                    <a:cubicBezTo>
                      <a:pt x="11202" y="443"/>
                      <a:pt x="12016" y="418"/>
                      <a:pt x="12016" y="372"/>
                    </a:cubicBezTo>
                    <a:cubicBezTo>
                      <a:pt x="12032" y="274"/>
                      <a:pt x="9336" y="142"/>
                      <a:pt x="6016" y="60"/>
                    </a:cubicBezTo>
                    <a:cubicBezTo>
                      <a:pt x="4432" y="21"/>
                      <a:pt x="2990" y="0"/>
                      <a:pt x="191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37"/>
              <p:cNvSpPr/>
              <p:nvPr/>
            </p:nvSpPr>
            <p:spPr>
              <a:xfrm>
                <a:off x="3563705" y="1762656"/>
                <a:ext cx="16103" cy="391692"/>
              </a:xfrm>
              <a:custGeom>
                <a:rect b="b" l="l" r="r" t="t"/>
                <a:pathLst>
                  <a:path extrusionOk="0" h="12016" w="494">
                    <a:moveTo>
                      <a:pt x="394" y="0"/>
                    </a:moveTo>
                    <a:cubicBezTo>
                      <a:pt x="295" y="0"/>
                      <a:pt x="164" y="2689"/>
                      <a:pt x="82" y="6000"/>
                    </a:cubicBezTo>
                    <a:cubicBezTo>
                      <a:pt x="0" y="9320"/>
                      <a:pt x="0" y="11999"/>
                      <a:pt x="99" y="12015"/>
                    </a:cubicBezTo>
                    <a:cubicBezTo>
                      <a:pt x="181" y="12015"/>
                      <a:pt x="329" y="9320"/>
                      <a:pt x="411" y="6000"/>
                    </a:cubicBezTo>
                    <a:cubicBezTo>
                      <a:pt x="493" y="2679"/>
                      <a:pt x="477" y="0"/>
                      <a:pt x="395" y="0"/>
                    </a:cubicBezTo>
                    <a:cubicBezTo>
                      <a:pt x="394" y="0"/>
                      <a:pt x="394" y="0"/>
                      <a:pt x="3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37"/>
              <p:cNvSpPr/>
              <p:nvPr/>
            </p:nvSpPr>
            <p:spPr>
              <a:xfrm>
                <a:off x="3468847" y="1762069"/>
                <a:ext cx="108810" cy="391789"/>
              </a:xfrm>
              <a:custGeom>
                <a:rect b="b" l="l" r="r" t="t"/>
                <a:pathLst>
                  <a:path extrusionOk="0" h="12019" w="3338">
                    <a:moveTo>
                      <a:pt x="3299" y="0"/>
                    </a:moveTo>
                    <a:cubicBezTo>
                      <a:pt x="3226" y="0"/>
                      <a:pt x="2586" y="446"/>
                      <a:pt x="1793" y="1382"/>
                    </a:cubicBezTo>
                    <a:cubicBezTo>
                      <a:pt x="1332" y="1958"/>
                      <a:pt x="938" y="2599"/>
                      <a:pt x="626" y="3273"/>
                    </a:cubicBezTo>
                    <a:cubicBezTo>
                      <a:pt x="247" y="4111"/>
                      <a:pt x="34" y="5015"/>
                      <a:pt x="17" y="5935"/>
                    </a:cubicBezTo>
                    <a:cubicBezTo>
                      <a:pt x="1" y="6856"/>
                      <a:pt x="165" y="7776"/>
                      <a:pt x="478" y="8631"/>
                    </a:cubicBezTo>
                    <a:cubicBezTo>
                      <a:pt x="757" y="9338"/>
                      <a:pt x="1119" y="9995"/>
                      <a:pt x="1562" y="10587"/>
                    </a:cubicBezTo>
                    <a:cubicBezTo>
                      <a:pt x="2293" y="11571"/>
                      <a:pt x="2946" y="12019"/>
                      <a:pt x="3005" y="12019"/>
                    </a:cubicBezTo>
                    <a:cubicBezTo>
                      <a:pt x="3007" y="12019"/>
                      <a:pt x="3008" y="12018"/>
                      <a:pt x="3009" y="12017"/>
                    </a:cubicBezTo>
                    <a:cubicBezTo>
                      <a:pt x="3042" y="11984"/>
                      <a:pt x="2450" y="11475"/>
                      <a:pt x="1743" y="10455"/>
                    </a:cubicBezTo>
                    <a:cubicBezTo>
                      <a:pt x="1349" y="9847"/>
                      <a:pt x="1020" y="9206"/>
                      <a:pt x="773" y="8532"/>
                    </a:cubicBezTo>
                    <a:cubicBezTo>
                      <a:pt x="478" y="7711"/>
                      <a:pt x="330" y="6823"/>
                      <a:pt x="346" y="5952"/>
                    </a:cubicBezTo>
                    <a:cubicBezTo>
                      <a:pt x="379" y="5064"/>
                      <a:pt x="560" y="4210"/>
                      <a:pt x="905" y="3404"/>
                    </a:cubicBezTo>
                    <a:cubicBezTo>
                      <a:pt x="1184" y="2730"/>
                      <a:pt x="1546" y="2106"/>
                      <a:pt x="1990" y="1530"/>
                    </a:cubicBezTo>
                    <a:cubicBezTo>
                      <a:pt x="2729" y="544"/>
                      <a:pt x="3338" y="51"/>
                      <a:pt x="3305" y="2"/>
                    </a:cubicBezTo>
                    <a:cubicBezTo>
                      <a:pt x="3304" y="1"/>
                      <a:pt x="3302" y="0"/>
                      <a:pt x="32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37"/>
              <p:cNvSpPr/>
              <p:nvPr/>
            </p:nvSpPr>
            <p:spPr>
              <a:xfrm>
                <a:off x="3570127" y="1762525"/>
                <a:ext cx="108810" cy="391333"/>
              </a:xfrm>
              <a:custGeom>
                <a:rect b="b" l="l" r="r" t="t"/>
                <a:pathLst>
                  <a:path extrusionOk="0" h="12005" w="3338">
                    <a:moveTo>
                      <a:pt x="336" y="1"/>
                    </a:moveTo>
                    <a:cubicBezTo>
                      <a:pt x="332" y="1"/>
                      <a:pt x="330" y="2"/>
                      <a:pt x="329" y="4"/>
                    </a:cubicBezTo>
                    <a:cubicBezTo>
                      <a:pt x="296" y="37"/>
                      <a:pt x="888" y="547"/>
                      <a:pt x="1578" y="1566"/>
                    </a:cubicBezTo>
                    <a:cubicBezTo>
                      <a:pt x="1989" y="2157"/>
                      <a:pt x="2318" y="2798"/>
                      <a:pt x="2565" y="3489"/>
                    </a:cubicBezTo>
                    <a:cubicBezTo>
                      <a:pt x="2860" y="4311"/>
                      <a:pt x="3008" y="5182"/>
                      <a:pt x="2992" y="6069"/>
                    </a:cubicBezTo>
                    <a:cubicBezTo>
                      <a:pt x="2959" y="6940"/>
                      <a:pt x="2778" y="7812"/>
                      <a:pt x="2433" y="8617"/>
                    </a:cubicBezTo>
                    <a:cubicBezTo>
                      <a:pt x="2137" y="9274"/>
                      <a:pt x="1776" y="9915"/>
                      <a:pt x="1348" y="10491"/>
                    </a:cubicBezTo>
                    <a:cubicBezTo>
                      <a:pt x="609" y="11477"/>
                      <a:pt x="0" y="11970"/>
                      <a:pt x="33" y="12003"/>
                    </a:cubicBezTo>
                    <a:cubicBezTo>
                      <a:pt x="34" y="12004"/>
                      <a:pt x="35" y="12005"/>
                      <a:pt x="38" y="12005"/>
                    </a:cubicBezTo>
                    <a:cubicBezTo>
                      <a:pt x="98" y="12005"/>
                      <a:pt x="752" y="11573"/>
                      <a:pt x="1529" y="10622"/>
                    </a:cubicBezTo>
                    <a:cubicBezTo>
                      <a:pt x="2006" y="10047"/>
                      <a:pt x="2400" y="9422"/>
                      <a:pt x="2712" y="8732"/>
                    </a:cubicBezTo>
                    <a:cubicBezTo>
                      <a:pt x="3091" y="7894"/>
                      <a:pt x="3288" y="6990"/>
                      <a:pt x="3321" y="6069"/>
                    </a:cubicBezTo>
                    <a:cubicBezTo>
                      <a:pt x="3337" y="5149"/>
                      <a:pt x="3173" y="4245"/>
                      <a:pt x="2844" y="3374"/>
                    </a:cubicBezTo>
                    <a:cubicBezTo>
                      <a:pt x="2581" y="2683"/>
                      <a:pt x="2219" y="2026"/>
                      <a:pt x="1776" y="1434"/>
                    </a:cubicBezTo>
                    <a:cubicBezTo>
                      <a:pt x="1056" y="464"/>
                      <a:pt x="411" y="1"/>
                      <a:pt x="3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415" name="Google Shape;1415;p37"/>
          <p:cNvSpPr txBox="1"/>
          <p:nvPr>
            <p:ph idx="1" type="subTitle"/>
          </p:nvPr>
        </p:nvSpPr>
        <p:spPr>
          <a:xfrm>
            <a:off x="2571750" y="2437675"/>
            <a:ext cx="2000400" cy="3912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None/>
            </a:pPr>
            <a:r>
              <a:rPr lang="en"/>
              <a:t>Your Logo</a:t>
            </a:r>
            <a:endParaRPr/>
          </a:p>
        </p:txBody>
      </p:sp>
      <p:sp>
        <p:nvSpPr>
          <p:cNvPr id="1416" name="Google Shape;1416;p37"/>
          <p:cNvSpPr txBox="1"/>
          <p:nvPr>
            <p:ph idx="2" type="subTitle"/>
          </p:nvPr>
        </p:nvSpPr>
        <p:spPr>
          <a:xfrm>
            <a:off x="4941425" y="1953692"/>
            <a:ext cx="3353700" cy="1170000"/>
          </a:xfrm>
          <a:prstGeom prst="rect">
            <a:avLst/>
          </a:prstGeom>
        </p:spPr>
        <p:txBody>
          <a:bodyPr anchorCtr="0" anchor="b" bIns="91425" lIns="91425" spcFirstLastPara="1" rIns="91425" wrap="square" tIns="91425">
            <a:noAutofit/>
          </a:bodyPr>
          <a:lstStyle/>
          <a:p>
            <a:pPr indent="0" lvl="0" marL="0" rtl="0" algn="l">
              <a:spcBef>
                <a:spcPts val="0"/>
              </a:spcBef>
              <a:spcAft>
                <a:spcPts val="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1324" name="Shape 11324"/>
        <p:cNvGrpSpPr/>
        <p:nvPr/>
      </p:nvGrpSpPr>
      <p:grpSpPr>
        <a:xfrm>
          <a:off x="0" y="0"/>
          <a:ext cx="0" cy="0"/>
          <a:chOff x="0" y="0"/>
          <a:chExt cx="0" cy="0"/>
        </a:xfrm>
      </p:grpSpPr>
      <p:sp>
        <p:nvSpPr>
          <p:cNvPr id="11325" name="Google Shape;11325;p73"/>
          <p:cNvSpPr txBox="1"/>
          <p:nvPr>
            <p:ph idx="4294967295" type="title"/>
          </p:nvPr>
        </p:nvSpPr>
        <p:spPr>
          <a:xfrm>
            <a:off x="849675"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326" name="Google Shape;11326;p73"/>
          <p:cNvSpPr txBox="1"/>
          <p:nvPr>
            <p:ph idx="4294967295" type="title"/>
          </p:nvPr>
        </p:nvSpPr>
        <p:spPr>
          <a:xfrm>
            <a:off x="4858400" y="943775"/>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327" name="Google Shape;11327;p73"/>
          <p:cNvGrpSpPr/>
          <p:nvPr/>
        </p:nvGrpSpPr>
        <p:grpSpPr>
          <a:xfrm>
            <a:off x="908482" y="1502585"/>
            <a:ext cx="257112" cy="362808"/>
            <a:chOff x="908482" y="1502585"/>
            <a:chExt cx="257112" cy="362808"/>
          </a:xfrm>
        </p:grpSpPr>
        <p:sp>
          <p:nvSpPr>
            <p:cNvPr id="11328" name="Google Shape;11328;p73"/>
            <p:cNvSpPr/>
            <p:nvPr/>
          </p:nvSpPr>
          <p:spPr>
            <a:xfrm>
              <a:off x="908482" y="1526088"/>
              <a:ext cx="257112" cy="339305"/>
            </a:xfrm>
            <a:custGeom>
              <a:rect b="b" l="l" r="r" t="t"/>
              <a:pathLst>
                <a:path extrusionOk="0" h="12921" w="9791">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9" name="Google Shape;11329;p73"/>
            <p:cNvSpPr/>
            <p:nvPr/>
          </p:nvSpPr>
          <p:spPr>
            <a:xfrm>
              <a:off x="920036" y="1526088"/>
              <a:ext cx="234003" cy="315671"/>
            </a:xfrm>
            <a:custGeom>
              <a:rect b="b" l="l" r="r" t="t"/>
              <a:pathLst>
                <a:path extrusionOk="0" h="12021" w="8911">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0" name="Google Shape;11330;p73"/>
            <p:cNvSpPr/>
            <p:nvPr/>
          </p:nvSpPr>
          <p:spPr>
            <a:xfrm>
              <a:off x="931853" y="1549459"/>
              <a:ext cx="210631" cy="280746"/>
            </a:xfrm>
            <a:custGeom>
              <a:rect b="b" l="l" r="r" t="t"/>
              <a:pathLst>
                <a:path extrusionOk="0" h="10691" w="8021">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1" name="Google Shape;11331;p73"/>
            <p:cNvSpPr/>
            <p:nvPr/>
          </p:nvSpPr>
          <p:spPr>
            <a:xfrm>
              <a:off x="984373" y="1502585"/>
              <a:ext cx="105329" cy="52678"/>
            </a:xfrm>
            <a:custGeom>
              <a:rect b="b" l="l" r="r" t="t"/>
              <a:pathLst>
                <a:path extrusionOk="0" h="2006" w="4011">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2" name="Google Shape;11332;p73"/>
            <p:cNvSpPr/>
            <p:nvPr/>
          </p:nvSpPr>
          <p:spPr>
            <a:xfrm>
              <a:off x="964022" y="1663559"/>
              <a:ext cx="29175" cy="29175"/>
            </a:xfrm>
            <a:custGeom>
              <a:rect b="b" l="l" r="r" t="t"/>
              <a:pathLst>
                <a:path extrusionOk="0" h="1111" w="1111">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3" name="Google Shape;11333;p73"/>
            <p:cNvSpPr/>
            <p:nvPr/>
          </p:nvSpPr>
          <p:spPr>
            <a:xfrm>
              <a:off x="964022" y="1716079"/>
              <a:ext cx="29175" cy="29437"/>
            </a:xfrm>
            <a:custGeom>
              <a:rect b="b" l="l" r="r" t="t"/>
              <a:pathLst>
                <a:path extrusionOk="0" h="1121" w="1111">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4" name="Google Shape;11334;p73"/>
            <p:cNvSpPr/>
            <p:nvPr/>
          </p:nvSpPr>
          <p:spPr>
            <a:xfrm>
              <a:off x="964022" y="1768862"/>
              <a:ext cx="29175" cy="29175"/>
            </a:xfrm>
            <a:custGeom>
              <a:rect b="b" l="l" r="r" t="t"/>
              <a:pathLst>
                <a:path extrusionOk="0" h="1111" w="1111">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5" name="Google Shape;11335;p73"/>
            <p:cNvSpPr/>
            <p:nvPr/>
          </p:nvSpPr>
          <p:spPr>
            <a:xfrm>
              <a:off x="1005985" y="1660539"/>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6" name="Google Shape;11336;p73"/>
            <p:cNvSpPr/>
            <p:nvPr/>
          </p:nvSpPr>
          <p:spPr>
            <a:xfrm>
              <a:off x="1005985" y="1683910"/>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7" name="Google Shape;11337;p73"/>
            <p:cNvSpPr/>
            <p:nvPr/>
          </p:nvSpPr>
          <p:spPr>
            <a:xfrm>
              <a:off x="1005985" y="1713322"/>
              <a:ext cx="68145" cy="11581"/>
            </a:xfrm>
            <a:custGeom>
              <a:rect b="b" l="l" r="r" t="t"/>
              <a:pathLst>
                <a:path extrusionOk="0" h="441" w="2595">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8" name="Google Shape;11338;p73"/>
            <p:cNvSpPr/>
            <p:nvPr/>
          </p:nvSpPr>
          <p:spPr>
            <a:xfrm>
              <a:off x="1005985" y="1736693"/>
              <a:ext cx="109110" cy="11581"/>
            </a:xfrm>
            <a:custGeom>
              <a:rect b="b" l="l" r="r" t="t"/>
              <a:pathLst>
                <a:path extrusionOk="0" h="441" w="4155">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39" name="Google Shape;11339;p73"/>
            <p:cNvSpPr/>
            <p:nvPr/>
          </p:nvSpPr>
          <p:spPr>
            <a:xfrm>
              <a:off x="1005985" y="1765842"/>
              <a:ext cx="68145" cy="11843"/>
            </a:xfrm>
            <a:custGeom>
              <a:rect b="b" l="l" r="r" t="t"/>
              <a:pathLst>
                <a:path extrusionOk="0" h="451" w="2595">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0" name="Google Shape;11340;p73"/>
            <p:cNvSpPr/>
            <p:nvPr/>
          </p:nvSpPr>
          <p:spPr>
            <a:xfrm>
              <a:off x="1005985" y="1789213"/>
              <a:ext cx="109110" cy="11843"/>
            </a:xfrm>
            <a:custGeom>
              <a:rect b="b" l="l" r="r" t="t"/>
              <a:pathLst>
                <a:path extrusionOk="0" h="451" w="4155">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1" name="Google Shape;11341;p73"/>
            <p:cNvSpPr/>
            <p:nvPr/>
          </p:nvSpPr>
          <p:spPr>
            <a:xfrm>
              <a:off x="1005985" y="1572831"/>
              <a:ext cx="103333" cy="11843"/>
            </a:xfrm>
            <a:custGeom>
              <a:rect b="b" l="l" r="r" t="t"/>
              <a:pathLst>
                <a:path extrusionOk="0" h="451" w="3935">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2" name="Google Shape;11342;p73"/>
            <p:cNvSpPr/>
            <p:nvPr/>
          </p:nvSpPr>
          <p:spPr>
            <a:xfrm>
              <a:off x="959243" y="1625613"/>
              <a:ext cx="155853" cy="11581"/>
            </a:xfrm>
            <a:custGeom>
              <a:rect b="b" l="l" r="r" t="t"/>
              <a:pathLst>
                <a:path extrusionOk="0" h="441" w="5935">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3" name="Google Shape;11343;p73"/>
            <p:cNvSpPr/>
            <p:nvPr/>
          </p:nvSpPr>
          <p:spPr>
            <a:xfrm>
              <a:off x="1005985" y="1596202"/>
              <a:ext cx="27179" cy="11843"/>
            </a:xfrm>
            <a:custGeom>
              <a:rect b="b" l="l" r="r" t="t"/>
              <a:pathLst>
                <a:path extrusionOk="0" h="451" w="1035">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4" name="Google Shape;11344;p73"/>
            <p:cNvSpPr/>
            <p:nvPr/>
          </p:nvSpPr>
          <p:spPr>
            <a:xfrm>
              <a:off x="1040911" y="1596202"/>
              <a:ext cx="38996" cy="11843"/>
            </a:xfrm>
            <a:custGeom>
              <a:rect b="b" l="l" r="r" t="t"/>
              <a:pathLst>
                <a:path extrusionOk="0" h="451" w="1485">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5" name="Google Shape;11345;p73"/>
            <p:cNvSpPr/>
            <p:nvPr/>
          </p:nvSpPr>
          <p:spPr>
            <a:xfrm>
              <a:off x="961002" y="1572831"/>
              <a:ext cx="35215" cy="35215"/>
            </a:xfrm>
            <a:custGeom>
              <a:rect b="b" l="l" r="r" t="t"/>
              <a:pathLst>
                <a:path extrusionOk="0" h="1341" w="1341">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6" name="Google Shape;11346;p73"/>
            <p:cNvSpPr/>
            <p:nvPr/>
          </p:nvSpPr>
          <p:spPr>
            <a:xfrm>
              <a:off x="984373" y="1543682"/>
              <a:ext cx="105329" cy="11581"/>
            </a:xfrm>
            <a:custGeom>
              <a:rect b="b" l="l" r="r" t="t"/>
              <a:pathLst>
                <a:path extrusionOk="0" h="441" w="4011">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47" name="Google Shape;11347;p73"/>
            <p:cNvSpPr/>
            <p:nvPr/>
          </p:nvSpPr>
          <p:spPr>
            <a:xfrm>
              <a:off x="969799" y="1581628"/>
              <a:ext cx="17620" cy="17620"/>
            </a:xfrm>
            <a:custGeom>
              <a:rect b="b" l="l" r="r" t="t"/>
              <a:pathLst>
                <a:path extrusionOk="0" h="671" w="671">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48" name="Google Shape;11348;p73"/>
          <p:cNvGrpSpPr/>
          <p:nvPr/>
        </p:nvGrpSpPr>
        <p:grpSpPr>
          <a:xfrm>
            <a:off x="1303537" y="1502716"/>
            <a:ext cx="362939" cy="362677"/>
            <a:chOff x="1303537" y="1502716"/>
            <a:chExt cx="362939" cy="362677"/>
          </a:xfrm>
        </p:grpSpPr>
        <p:sp>
          <p:nvSpPr>
            <p:cNvPr id="11349" name="Google Shape;11349;p73"/>
            <p:cNvSpPr/>
            <p:nvPr/>
          </p:nvSpPr>
          <p:spPr>
            <a:xfrm>
              <a:off x="1426697" y="1695727"/>
              <a:ext cx="116883" cy="99552"/>
            </a:xfrm>
            <a:custGeom>
              <a:rect b="b" l="l" r="r" t="t"/>
              <a:pathLst>
                <a:path extrusionOk="0" h="3791" w="4451">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0" name="Google Shape;11350;p73"/>
            <p:cNvSpPr/>
            <p:nvPr/>
          </p:nvSpPr>
          <p:spPr>
            <a:xfrm>
              <a:off x="1464643" y="1695727"/>
              <a:ext cx="40992" cy="17620"/>
            </a:xfrm>
            <a:custGeom>
              <a:rect b="b" l="l" r="r" t="t"/>
              <a:pathLst>
                <a:path extrusionOk="0" h="671" w="1561">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1" name="Google Shape;11351;p73"/>
            <p:cNvSpPr/>
            <p:nvPr/>
          </p:nvSpPr>
          <p:spPr>
            <a:xfrm>
              <a:off x="1426697" y="1710538"/>
              <a:ext cx="116883" cy="84741"/>
            </a:xfrm>
            <a:custGeom>
              <a:rect b="b" l="l" r="r" t="t"/>
              <a:pathLst>
                <a:path extrusionOk="0" h="3227" w="4451">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2" name="Google Shape;11352;p73"/>
            <p:cNvSpPr/>
            <p:nvPr/>
          </p:nvSpPr>
          <p:spPr>
            <a:xfrm>
              <a:off x="1444291" y="1613796"/>
              <a:ext cx="29437" cy="64363"/>
            </a:xfrm>
            <a:custGeom>
              <a:rect b="b" l="l" r="r" t="t"/>
              <a:pathLst>
                <a:path extrusionOk="0" h="2451" w="1121">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3" name="Google Shape;11353;p73"/>
            <p:cNvSpPr/>
            <p:nvPr/>
          </p:nvSpPr>
          <p:spPr>
            <a:xfrm>
              <a:off x="1456108" y="1608019"/>
              <a:ext cx="69878" cy="70140"/>
            </a:xfrm>
            <a:custGeom>
              <a:rect b="b" l="l" r="r" t="t"/>
              <a:pathLst>
                <a:path extrusionOk="0" h="2671" w="2661">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4" name="Google Shape;11354;p73"/>
            <p:cNvSpPr/>
            <p:nvPr/>
          </p:nvSpPr>
          <p:spPr>
            <a:xfrm>
              <a:off x="1450068" y="1637168"/>
              <a:ext cx="70140" cy="64363"/>
            </a:xfrm>
            <a:custGeom>
              <a:rect b="b" l="l" r="r" t="t"/>
              <a:pathLst>
                <a:path extrusionOk="0" h="2451" w="2671">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5" name="Google Shape;11355;p73"/>
            <p:cNvSpPr/>
            <p:nvPr/>
          </p:nvSpPr>
          <p:spPr>
            <a:xfrm>
              <a:off x="1450068" y="1637168"/>
              <a:ext cx="70140" cy="63103"/>
            </a:xfrm>
            <a:custGeom>
              <a:rect b="b" l="l" r="r" t="t"/>
              <a:pathLst>
                <a:path extrusionOk="0" h="2403" w="2671">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6" name="Google Shape;11356;p73"/>
            <p:cNvSpPr/>
            <p:nvPr/>
          </p:nvSpPr>
          <p:spPr>
            <a:xfrm>
              <a:off x="1426697" y="1725638"/>
              <a:ext cx="23398" cy="69642"/>
            </a:xfrm>
            <a:custGeom>
              <a:rect b="b" l="l" r="r" t="t"/>
              <a:pathLst>
                <a:path extrusionOk="0" h="2652" w="891">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7" name="Google Shape;11357;p73"/>
            <p:cNvSpPr/>
            <p:nvPr/>
          </p:nvSpPr>
          <p:spPr>
            <a:xfrm>
              <a:off x="1520182" y="1725638"/>
              <a:ext cx="23398" cy="69642"/>
            </a:xfrm>
            <a:custGeom>
              <a:rect b="b" l="l" r="r" t="t"/>
              <a:pathLst>
                <a:path extrusionOk="0" h="2652" w="891">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8" name="Google Shape;11358;p73"/>
            <p:cNvSpPr/>
            <p:nvPr/>
          </p:nvSpPr>
          <p:spPr>
            <a:xfrm>
              <a:off x="1303537" y="1502716"/>
              <a:ext cx="362939" cy="362677"/>
            </a:xfrm>
            <a:custGeom>
              <a:rect b="b" l="l" r="r" t="t"/>
              <a:pathLst>
                <a:path extrusionOk="0" h="13811" w="13821">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59" name="Google Shape;11359;p73"/>
            <p:cNvSpPr/>
            <p:nvPr/>
          </p:nvSpPr>
          <p:spPr>
            <a:xfrm>
              <a:off x="1346262" y="1555236"/>
              <a:ext cx="267694" cy="257742"/>
            </a:xfrm>
            <a:custGeom>
              <a:rect b="b" l="l" r="r" t="t"/>
              <a:pathLst>
                <a:path extrusionOk="0" h="9815" w="10194">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60" name="Google Shape;11360;p73"/>
          <p:cNvGrpSpPr/>
          <p:nvPr/>
        </p:nvGrpSpPr>
        <p:grpSpPr>
          <a:xfrm>
            <a:off x="1751901" y="1502716"/>
            <a:ext cx="362677" cy="362677"/>
            <a:chOff x="1751901" y="1502716"/>
            <a:chExt cx="362677" cy="362677"/>
          </a:xfrm>
        </p:grpSpPr>
        <p:sp>
          <p:nvSpPr>
            <p:cNvPr id="11361" name="Google Shape;11361;p73"/>
            <p:cNvSpPr/>
            <p:nvPr/>
          </p:nvSpPr>
          <p:spPr>
            <a:xfrm>
              <a:off x="1751901" y="1502716"/>
              <a:ext cx="362677" cy="362677"/>
            </a:xfrm>
            <a:custGeom>
              <a:rect b="b" l="l" r="r" t="t"/>
              <a:pathLst>
                <a:path extrusionOk="0" h="13811" w="13811">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2" name="Google Shape;11362;p73"/>
            <p:cNvSpPr/>
            <p:nvPr/>
          </p:nvSpPr>
          <p:spPr>
            <a:xfrm>
              <a:off x="1779027" y="1529843"/>
              <a:ext cx="308397" cy="308397"/>
            </a:xfrm>
            <a:custGeom>
              <a:rect b="b" l="l" r="r" t="t"/>
              <a:pathLst>
                <a:path extrusionOk="0" h="11744" w="11744">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3" name="Google Shape;11363;p73"/>
            <p:cNvSpPr/>
            <p:nvPr/>
          </p:nvSpPr>
          <p:spPr>
            <a:xfrm>
              <a:off x="1927816" y="1551035"/>
              <a:ext cx="10845" cy="138416"/>
            </a:xfrm>
            <a:custGeom>
              <a:rect b="b" l="l" r="r" t="t"/>
              <a:pathLst>
                <a:path extrusionOk="0" h="5271" w="413">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4" name="Google Shape;11364;p73"/>
            <p:cNvSpPr/>
            <p:nvPr/>
          </p:nvSpPr>
          <p:spPr>
            <a:xfrm>
              <a:off x="1925821" y="1678632"/>
              <a:ext cx="142014" cy="10819"/>
            </a:xfrm>
            <a:custGeom>
              <a:rect b="b" l="l" r="r" t="t"/>
              <a:pathLst>
                <a:path extrusionOk="0" h="412" w="5408">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5" name="Google Shape;11365;p73"/>
            <p:cNvSpPr/>
            <p:nvPr/>
          </p:nvSpPr>
          <p:spPr>
            <a:xfrm>
              <a:off x="1816999" y="1567789"/>
              <a:ext cx="288020" cy="270215"/>
            </a:xfrm>
            <a:custGeom>
              <a:rect b="b" l="l" r="r" t="t"/>
              <a:pathLst>
                <a:path extrusionOk="0" h="10290" w="10968">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6" name="Google Shape;11366;p73"/>
            <p:cNvSpPr/>
            <p:nvPr/>
          </p:nvSpPr>
          <p:spPr>
            <a:xfrm>
              <a:off x="1798644" y="1678632"/>
              <a:ext cx="22400" cy="10819"/>
            </a:xfrm>
            <a:custGeom>
              <a:rect b="b" l="l" r="r" t="t"/>
              <a:pathLst>
                <a:path extrusionOk="0" h="412" w="853">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7" name="Google Shape;11367;p73"/>
            <p:cNvSpPr/>
            <p:nvPr/>
          </p:nvSpPr>
          <p:spPr>
            <a:xfrm>
              <a:off x="1927816" y="1798063"/>
              <a:ext cx="10845" cy="18828"/>
            </a:xfrm>
            <a:custGeom>
              <a:rect b="b" l="l" r="r" t="t"/>
              <a:pathLst>
                <a:path extrusionOk="0" h="717" w="413">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8" name="Google Shape;11368;p73"/>
            <p:cNvSpPr/>
            <p:nvPr/>
          </p:nvSpPr>
          <p:spPr>
            <a:xfrm>
              <a:off x="1835486" y="1588508"/>
              <a:ext cx="20667" cy="16518"/>
            </a:xfrm>
            <a:custGeom>
              <a:rect b="b" l="l" r="r" t="t"/>
              <a:pathLst>
                <a:path extrusionOk="0" h="629" w="787">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69" name="Google Shape;11369;p73"/>
            <p:cNvSpPr/>
            <p:nvPr/>
          </p:nvSpPr>
          <p:spPr>
            <a:xfrm>
              <a:off x="2009958" y="1763189"/>
              <a:ext cx="20667" cy="16491"/>
            </a:xfrm>
            <a:custGeom>
              <a:rect b="b" l="l" r="r" t="t"/>
              <a:pathLst>
                <a:path extrusionOk="0" h="628" w="787">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0" name="Google Shape;11370;p73"/>
            <p:cNvSpPr/>
            <p:nvPr/>
          </p:nvSpPr>
          <p:spPr>
            <a:xfrm>
              <a:off x="2010247" y="1588193"/>
              <a:ext cx="21113" cy="16833"/>
            </a:xfrm>
            <a:custGeom>
              <a:rect b="b" l="l" r="r" t="t"/>
              <a:pathLst>
                <a:path extrusionOk="0" h="641" w="804">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1" name="Google Shape;11371;p73"/>
            <p:cNvSpPr/>
            <p:nvPr/>
          </p:nvSpPr>
          <p:spPr>
            <a:xfrm>
              <a:off x="1835591" y="1762927"/>
              <a:ext cx="20719" cy="16754"/>
            </a:xfrm>
            <a:custGeom>
              <a:rect b="b" l="l" r="r" t="t"/>
              <a:pathLst>
                <a:path extrusionOk="0" h="638" w="789">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2" name="Google Shape;11372;p73"/>
            <p:cNvSpPr/>
            <p:nvPr/>
          </p:nvSpPr>
          <p:spPr>
            <a:xfrm>
              <a:off x="1808018" y="1628581"/>
              <a:ext cx="22820" cy="14128"/>
            </a:xfrm>
            <a:custGeom>
              <a:rect b="b" l="l" r="r" t="t"/>
              <a:pathLst>
                <a:path extrusionOk="0" h="538" w="869">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3" name="Google Shape;11373;p73"/>
            <p:cNvSpPr/>
            <p:nvPr/>
          </p:nvSpPr>
          <p:spPr>
            <a:xfrm>
              <a:off x="2035194" y="1725139"/>
              <a:ext cx="23004" cy="14102"/>
            </a:xfrm>
            <a:custGeom>
              <a:rect b="b" l="l" r="r" t="t"/>
              <a:pathLst>
                <a:path extrusionOk="0" h="537" w="876">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4" name="Google Shape;11374;p73"/>
            <p:cNvSpPr/>
            <p:nvPr/>
          </p:nvSpPr>
          <p:spPr>
            <a:xfrm>
              <a:off x="1973299" y="1561276"/>
              <a:ext cx="16649" cy="18119"/>
            </a:xfrm>
            <a:custGeom>
              <a:rect b="b" l="l" r="r" t="t"/>
              <a:pathLst>
                <a:path extrusionOk="0" h="690" w="634">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5" name="Google Shape;11375;p73"/>
            <p:cNvSpPr/>
            <p:nvPr/>
          </p:nvSpPr>
          <p:spPr>
            <a:xfrm>
              <a:off x="1876557" y="1788557"/>
              <a:ext cx="16623" cy="18277"/>
            </a:xfrm>
            <a:custGeom>
              <a:rect b="b" l="l" r="r" t="t"/>
              <a:pathLst>
                <a:path extrusionOk="0" h="696" w="633">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6" name="Google Shape;11376;p73"/>
            <p:cNvSpPr/>
            <p:nvPr/>
          </p:nvSpPr>
          <p:spPr>
            <a:xfrm>
              <a:off x="1878710" y="1560541"/>
              <a:ext cx="15966" cy="18093"/>
            </a:xfrm>
            <a:custGeom>
              <a:rect b="b" l="l" r="r" t="t"/>
              <a:pathLst>
                <a:path extrusionOk="0" h="689" w="608">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7" name="Google Shape;11377;p73"/>
            <p:cNvSpPr/>
            <p:nvPr/>
          </p:nvSpPr>
          <p:spPr>
            <a:xfrm>
              <a:off x="1971014" y="1789292"/>
              <a:ext cx="16386" cy="18277"/>
            </a:xfrm>
            <a:custGeom>
              <a:rect b="b" l="l" r="r" t="t"/>
              <a:pathLst>
                <a:path extrusionOk="0" h="696" w="624">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8" name="Google Shape;11378;p73"/>
            <p:cNvSpPr/>
            <p:nvPr/>
          </p:nvSpPr>
          <p:spPr>
            <a:xfrm>
              <a:off x="2036375" y="1630734"/>
              <a:ext cx="22951" cy="13997"/>
            </a:xfrm>
            <a:custGeom>
              <a:rect b="b" l="l" r="r" t="t"/>
              <a:pathLst>
                <a:path extrusionOk="0" h="533" w="874">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79" name="Google Shape;11379;p73"/>
            <p:cNvSpPr/>
            <p:nvPr/>
          </p:nvSpPr>
          <p:spPr>
            <a:xfrm>
              <a:off x="1807441" y="1723143"/>
              <a:ext cx="22846" cy="14075"/>
            </a:xfrm>
            <a:custGeom>
              <a:rect b="b" l="l" r="r" t="t"/>
              <a:pathLst>
                <a:path extrusionOk="0" h="536" w="87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80" name="Google Shape;11380;p73"/>
          <p:cNvGrpSpPr/>
          <p:nvPr/>
        </p:nvGrpSpPr>
        <p:grpSpPr>
          <a:xfrm>
            <a:off x="3095178" y="1502716"/>
            <a:ext cx="334290" cy="362677"/>
            <a:chOff x="3095178" y="1502716"/>
            <a:chExt cx="334290" cy="362677"/>
          </a:xfrm>
        </p:grpSpPr>
        <p:sp>
          <p:nvSpPr>
            <p:cNvPr id="11381" name="Google Shape;11381;p73"/>
            <p:cNvSpPr/>
            <p:nvPr/>
          </p:nvSpPr>
          <p:spPr>
            <a:xfrm>
              <a:off x="3125351" y="1502716"/>
              <a:ext cx="304117" cy="304117"/>
            </a:xfrm>
            <a:custGeom>
              <a:rect b="b" l="l" r="r" t="t"/>
              <a:pathLst>
                <a:path extrusionOk="0" h="11581" w="11581">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2" name="Google Shape;11382;p73"/>
            <p:cNvSpPr/>
            <p:nvPr/>
          </p:nvSpPr>
          <p:spPr>
            <a:xfrm>
              <a:off x="3095178" y="1505973"/>
              <a:ext cx="289306" cy="300887"/>
            </a:xfrm>
            <a:custGeom>
              <a:rect b="b" l="l" r="r" t="t"/>
              <a:pathLst>
                <a:path extrusionOk="0" h="11458" w="11017">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3" name="Google Shape;11383;p73"/>
            <p:cNvSpPr/>
            <p:nvPr/>
          </p:nvSpPr>
          <p:spPr>
            <a:xfrm>
              <a:off x="3125351" y="1503215"/>
              <a:ext cx="303854" cy="303356"/>
            </a:xfrm>
            <a:custGeom>
              <a:rect b="b" l="l" r="r" t="t"/>
              <a:pathLst>
                <a:path extrusionOk="0" h="11552" w="11571">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4" name="Google Shape;11384;p73"/>
            <p:cNvSpPr/>
            <p:nvPr/>
          </p:nvSpPr>
          <p:spPr>
            <a:xfrm>
              <a:off x="3125351" y="1505973"/>
              <a:ext cx="229224" cy="300598"/>
            </a:xfrm>
            <a:custGeom>
              <a:rect b="b" l="l" r="r" t="t"/>
              <a:pathLst>
                <a:path extrusionOk="0" h="11447" w="8729">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5" name="Google Shape;11385;p73"/>
            <p:cNvSpPr/>
            <p:nvPr/>
          </p:nvSpPr>
          <p:spPr>
            <a:xfrm>
              <a:off x="3177871" y="1795253"/>
              <a:ext cx="198814" cy="70140"/>
            </a:xfrm>
            <a:custGeom>
              <a:rect b="b" l="l" r="r" t="t"/>
              <a:pathLst>
                <a:path extrusionOk="0" h="2671" w="7571">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6" name="Google Shape;11386;p73"/>
            <p:cNvSpPr/>
            <p:nvPr/>
          </p:nvSpPr>
          <p:spPr>
            <a:xfrm>
              <a:off x="3265580" y="1818624"/>
              <a:ext cx="23398" cy="46769"/>
            </a:xfrm>
            <a:custGeom>
              <a:rect b="b" l="l" r="r" t="t"/>
              <a:pathLst>
                <a:path extrusionOk="0" h="1781" w="891">
                  <a:moveTo>
                    <a:pt x="211" y="0"/>
                  </a:moveTo>
                  <a:lnTo>
                    <a:pt x="0" y="1780"/>
                  </a:lnTo>
                  <a:lnTo>
                    <a:pt x="890" y="1780"/>
                  </a:lnTo>
                  <a:lnTo>
                    <a:pt x="680"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7" name="Google Shape;11387;p73"/>
            <p:cNvSpPr/>
            <p:nvPr/>
          </p:nvSpPr>
          <p:spPr>
            <a:xfrm>
              <a:off x="3267076" y="1806807"/>
              <a:ext cx="20378" cy="19879"/>
            </a:xfrm>
            <a:custGeom>
              <a:rect b="b" l="l" r="r" t="t"/>
              <a:pathLst>
                <a:path extrusionOk="0" h="757" w="776">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8" name="Google Shape;11388;p73"/>
            <p:cNvSpPr/>
            <p:nvPr/>
          </p:nvSpPr>
          <p:spPr>
            <a:xfrm>
              <a:off x="3341734" y="1818861"/>
              <a:ext cx="34952" cy="46533"/>
            </a:xfrm>
            <a:custGeom>
              <a:rect b="b" l="l" r="r" t="t"/>
              <a:pathLst>
                <a:path extrusionOk="0" h="1772" w="1331">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89" name="Google Shape;11389;p73"/>
            <p:cNvSpPr/>
            <p:nvPr/>
          </p:nvSpPr>
          <p:spPr>
            <a:xfrm>
              <a:off x="3213060" y="1614033"/>
              <a:ext cx="128700" cy="93538"/>
            </a:xfrm>
            <a:custGeom>
              <a:rect b="b" l="l" r="r" t="t"/>
              <a:pathLst>
                <a:path extrusionOk="0" h="3562" w="4901">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0" name="Google Shape;11390;p73"/>
            <p:cNvSpPr/>
            <p:nvPr/>
          </p:nvSpPr>
          <p:spPr>
            <a:xfrm>
              <a:off x="3242208" y="1614033"/>
              <a:ext cx="99552" cy="93276"/>
            </a:xfrm>
            <a:custGeom>
              <a:rect b="b" l="l" r="r" t="t"/>
              <a:pathLst>
                <a:path extrusionOk="0" h="3552" w="3791">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1" name="Google Shape;11391;p73"/>
            <p:cNvSpPr/>
            <p:nvPr/>
          </p:nvSpPr>
          <p:spPr>
            <a:xfrm>
              <a:off x="3242208" y="1754287"/>
              <a:ext cx="70140" cy="52546"/>
            </a:xfrm>
            <a:custGeom>
              <a:rect b="b" l="l" r="r" t="t"/>
              <a:pathLst>
                <a:path extrusionOk="0" h="2001" w="2671">
                  <a:moveTo>
                    <a:pt x="0" y="0"/>
                  </a:moveTo>
                  <a:lnTo>
                    <a:pt x="0" y="2000"/>
                  </a:lnTo>
                  <a:lnTo>
                    <a:pt x="2670" y="2000"/>
                  </a:lnTo>
                  <a:lnTo>
                    <a:pt x="2670"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2" name="Google Shape;11392;p73"/>
            <p:cNvSpPr/>
            <p:nvPr/>
          </p:nvSpPr>
          <p:spPr>
            <a:xfrm>
              <a:off x="3242208" y="1754287"/>
              <a:ext cx="70140" cy="29044"/>
            </a:xfrm>
            <a:custGeom>
              <a:rect b="b" l="l" r="r" t="t"/>
              <a:pathLst>
                <a:path extrusionOk="0" h="1106" w="2671">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3" name="Google Shape;11393;p73"/>
            <p:cNvSpPr/>
            <p:nvPr/>
          </p:nvSpPr>
          <p:spPr>
            <a:xfrm>
              <a:off x="3230654" y="1785379"/>
              <a:ext cx="46769" cy="41780"/>
            </a:xfrm>
            <a:custGeom>
              <a:rect b="b" l="l" r="r" t="t"/>
              <a:pathLst>
                <a:path extrusionOk="0" h="1591" w="1781">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4" name="Google Shape;11394;p73"/>
            <p:cNvSpPr/>
            <p:nvPr/>
          </p:nvSpPr>
          <p:spPr>
            <a:xfrm>
              <a:off x="3277397" y="1785379"/>
              <a:ext cx="46769" cy="41780"/>
            </a:xfrm>
            <a:custGeom>
              <a:rect b="b" l="l" r="r" t="t"/>
              <a:pathLst>
                <a:path extrusionOk="0" h="1591" w="1781">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5" name="Google Shape;11395;p73"/>
            <p:cNvSpPr/>
            <p:nvPr/>
          </p:nvSpPr>
          <p:spPr>
            <a:xfrm>
              <a:off x="3218837" y="1661327"/>
              <a:ext cx="116883" cy="110318"/>
            </a:xfrm>
            <a:custGeom>
              <a:rect b="b" l="l" r="r" t="t"/>
              <a:pathLst>
                <a:path extrusionOk="0" h="4201" w="4451">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6" name="Google Shape;11396;p73"/>
            <p:cNvSpPr/>
            <p:nvPr/>
          </p:nvSpPr>
          <p:spPr>
            <a:xfrm>
              <a:off x="3218837" y="1661327"/>
              <a:ext cx="105329" cy="110056"/>
            </a:xfrm>
            <a:custGeom>
              <a:rect b="b" l="l" r="r" t="t"/>
              <a:pathLst>
                <a:path extrusionOk="0" h="4191" w="4011">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97" name="Google Shape;11397;p73"/>
            <p:cNvSpPr/>
            <p:nvPr/>
          </p:nvSpPr>
          <p:spPr>
            <a:xfrm>
              <a:off x="3177871" y="1818861"/>
              <a:ext cx="35215" cy="46533"/>
            </a:xfrm>
            <a:custGeom>
              <a:rect b="b" l="l" r="r" t="t"/>
              <a:pathLst>
                <a:path extrusionOk="0" h="1772" w="1341">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398" name="Google Shape;11398;p73"/>
          <p:cNvGrpSpPr/>
          <p:nvPr/>
        </p:nvGrpSpPr>
        <p:grpSpPr>
          <a:xfrm>
            <a:off x="3542281" y="1505605"/>
            <a:ext cx="366196" cy="357005"/>
            <a:chOff x="3542281" y="1505605"/>
            <a:chExt cx="366196" cy="357005"/>
          </a:xfrm>
        </p:grpSpPr>
        <p:sp>
          <p:nvSpPr>
            <p:cNvPr id="11399" name="Google Shape;11399;p73"/>
            <p:cNvSpPr/>
            <p:nvPr/>
          </p:nvSpPr>
          <p:spPr>
            <a:xfrm>
              <a:off x="3612133" y="1573592"/>
              <a:ext cx="226466" cy="226703"/>
            </a:xfrm>
            <a:custGeom>
              <a:rect b="b" l="l" r="r" t="t"/>
              <a:pathLst>
                <a:path extrusionOk="0" h="8633" w="8624">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0" name="Google Shape;11400;p73"/>
            <p:cNvSpPr/>
            <p:nvPr/>
          </p:nvSpPr>
          <p:spPr>
            <a:xfrm>
              <a:off x="3657379" y="1652740"/>
              <a:ext cx="135974" cy="136001"/>
            </a:xfrm>
            <a:custGeom>
              <a:rect b="b" l="l" r="r" t="t"/>
              <a:pathLst>
                <a:path extrusionOk="0" h="5179" w="5178">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1" name="Google Shape;11401;p73"/>
            <p:cNvSpPr/>
            <p:nvPr/>
          </p:nvSpPr>
          <p:spPr>
            <a:xfrm>
              <a:off x="3542281" y="1681153"/>
              <a:ext cx="54805" cy="11318"/>
            </a:xfrm>
            <a:custGeom>
              <a:rect b="b" l="l" r="r" t="t"/>
              <a:pathLst>
                <a:path extrusionOk="0" h="431" w="2087">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2" name="Google Shape;11402;p73"/>
            <p:cNvSpPr/>
            <p:nvPr/>
          </p:nvSpPr>
          <p:spPr>
            <a:xfrm>
              <a:off x="3853909" y="1681153"/>
              <a:ext cx="54568" cy="11318"/>
            </a:xfrm>
            <a:custGeom>
              <a:rect b="b" l="l" r="r" t="t"/>
              <a:pathLst>
                <a:path extrusionOk="0" h="431" w="2078">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3" name="Google Shape;11403;p73"/>
            <p:cNvSpPr/>
            <p:nvPr/>
          </p:nvSpPr>
          <p:spPr>
            <a:xfrm>
              <a:off x="3719694" y="1505605"/>
              <a:ext cx="11344" cy="50918"/>
            </a:xfrm>
            <a:custGeom>
              <a:rect b="b" l="l" r="r" t="t"/>
              <a:pathLst>
                <a:path extrusionOk="0" h="1939" w="432">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4" name="Google Shape;11404;p73"/>
            <p:cNvSpPr/>
            <p:nvPr/>
          </p:nvSpPr>
          <p:spPr>
            <a:xfrm>
              <a:off x="3639023" y="1798850"/>
              <a:ext cx="25814" cy="31092"/>
            </a:xfrm>
            <a:custGeom>
              <a:rect b="b" l="l" r="r" t="t"/>
              <a:pathLst>
                <a:path extrusionOk="0" h="1184" w="983">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5" name="Google Shape;11405;p73"/>
            <p:cNvSpPr/>
            <p:nvPr/>
          </p:nvSpPr>
          <p:spPr>
            <a:xfrm>
              <a:off x="3786053" y="1543761"/>
              <a:ext cx="25971" cy="31092"/>
            </a:xfrm>
            <a:custGeom>
              <a:rect b="b" l="l" r="r" t="t"/>
              <a:pathLst>
                <a:path extrusionOk="0" h="1184" w="989">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6" name="Google Shape;11406;p73"/>
            <p:cNvSpPr/>
            <p:nvPr/>
          </p:nvSpPr>
          <p:spPr>
            <a:xfrm>
              <a:off x="3579728" y="1601874"/>
              <a:ext cx="35950" cy="22741"/>
            </a:xfrm>
            <a:custGeom>
              <a:rect b="b" l="l" r="r" t="t"/>
              <a:pathLst>
                <a:path extrusionOk="0" h="866" w="1369">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7" name="Google Shape;11407;p73"/>
            <p:cNvSpPr/>
            <p:nvPr/>
          </p:nvSpPr>
          <p:spPr>
            <a:xfrm>
              <a:off x="3834818" y="1749167"/>
              <a:ext cx="35687" cy="22741"/>
            </a:xfrm>
            <a:custGeom>
              <a:rect b="b" l="l" r="r" t="t"/>
              <a:pathLst>
                <a:path extrusionOk="0" h="866" w="1359">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8" name="Google Shape;11408;p73"/>
            <p:cNvSpPr/>
            <p:nvPr/>
          </p:nvSpPr>
          <p:spPr>
            <a:xfrm>
              <a:off x="3786000" y="1798850"/>
              <a:ext cx="25709" cy="31092"/>
            </a:xfrm>
            <a:custGeom>
              <a:rect b="b" l="l" r="r" t="t"/>
              <a:pathLst>
                <a:path extrusionOk="0" h="1184" w="979">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09" name="Google Shape;11409;p73"/>
            <p:cNvSpPr/>
            <p:nvPr/>
          </p:nvSpPr>
          <p:spPr>
            <a:xfrm>
              <a:off x="3638472" y="1543761"/>
              <a:ext cx="25971" cy="31092"/>
            </a:xfrm>
            <a:custGeom>
              <a:rect b="b" l="l" r="r" t="t"/>
              <a:pathLst>
                <a:path extrusionOk="0" h="1184" w="989">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0" name="Google Shape;11410;p73"/>
            <p:cNvSpPr/>
            <p:nvPr/>
          </p:nvSpPr>
          <p:spPr>
            <a:xfrm>
              <a:off x="3835317" y="1601507"/>
              <a:ext cx="36291" cy="23109"/>
            </a:xfrm>
            <a:custGeom>
              <a:rect b="b" l="l" r="r" t="t"/>
              <a:pathLst>
                <a:path extrusionOk="0" h="880" w="1382">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1" name="Google Shape;11411;p73"/>
            <p:cNvSpPr/>
            <p:nvPr/>
          </p:nvSpPr>
          <p:spPr>
            <a:xfrm>
              <a:off x="3579964" y="1749167"/>
              <a:ext cx="35950" cy="22741"/>
            </a:xfrm>
            <a:custGeom>
              <a:rect b="b" l="l" r="r" t="t"/>
              <a:pathLst>
                <a:path extrusionOk="0" h="866" w="1369">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2" name="Google Shape;11412;p73"/>
            <p:cNvSpPr/>
            <p:nvPr/>
          </p:nvSpPr>
          <p:spPr>
            <a:xfrm>
              <a:off x="3737209" y="1591764"/>
              <a:ext cx="80776" cy="68302"/>
            </a:xfrm>
            <a:custGeom>
              <a:rect b="b" l="l" r="r" t="t"/>
              <a:pathLst>
                <a:path extrusionOk="0" h="2601" w="3076">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3" name="Google Shape;11413;p73"/>
            <p:cNvSpPr/>
            <p:nvPr/>
          </p:nvSpPr>
          <p:spPr>
            <a:xfrm>
              <a:off x="3691307" y="1732150"/>
              <a:ext cx="68118" cy="102073"/>
            </a:xfrm>
            <a:custGeom>
              <a:rect b="b" l="l" r="r" t="t"/>
              <a:pathLst>
                <a:path extrusionOk="0" h="3887" w="2594">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4" name="Google Shape;11414;p73"/>
            <p:cNvSpPr/>
            <p:nvPr/>
          </p:nvSpPr>
          <p:spPr>
            <a:xfrm>
              <a:off x="3691307" y="1751267"/>
              <a:ext cx="68118" cy="82955"/>
            </a:xfrm>
            <a:custGeom>
              <a:rect b="b" l="l" r="r" t="t"/>
              <a:pathLst>
                <a:path extrusionOk="0" h="3159" w="2594">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5" name="Google Shape;11415;p73"/>
            <p:cNvSpPr/>
            <p:nvPr/>
          </p:nvSpPr>
          <p:spPr>
            <a:xfrm>
              <a:off x="3712656" y="1732150"/>
              <a:ext cx="25420" cy="17122"/>
            </a:xfrm>
            <a:custGeom>
              <a:rect b="b" l="l" r="r" t="t"/>
              <a:pathLst>
                <a:path extrusionOk="0" h="652" w="968">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6" name="Google Shape;11416;p73"/>
            <p:cNvSpPr/>
            <p:nvPr/>
          </p:nvSpPr>
          <p:spPr>
            <a:xfrm>
              <a:off x="3702625" y="1686930"/>
              <a:ext cx="45509" cy="51049"/>
            </a:xfrm>
            <a:custGeom>
              <a:rect b="b" l="l" r="r" t="t"/>
              <a:pathLst>
                <a:path extrusionOk="0" h="1944" w="1733">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7" name="Google Shape;11417;p73"/>
            <p:cNvSpPr/>
            <p:nvPr/>
          </p:nvSpPr>
          <p:spPr>
            <a:xfrm>
              <a:off x="3702625" y="1686930"/>
              <a:ext cx="31171" cy="50944"/>
            </a:xfrm>
            <a:custGeom>
              <a:rect b="b" l="l" r="r" t="t"/>
              <a:pathLst>
                <a:path extrusionOk="0" h="1940" w="1187">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8" name="Google Shape;11418;p73"/>
            <p:cNvSpPr/>
            <p:nvPr/>
          </p:nvSpPr>
          <p:spPr>
            <a:xfrm>
              <a:off x="3702625" y="1834196"/>
              <a:ext cx="45509" cy="28177"/>
            </a:xfrm>
            <a:custGeom>
              <a:rect b="b" l="l" r="r" t="t"/>
              <a:pathLst>
                <a:path extrusionOk="0" h="1073" w="1733">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19" name="Google Shape;11419;p73"/>
            <p:cNvSpPr/>
            <p:nvPr/>
          </p:nvSpPr>
          <p:spPr>
            <a:xfrm>
              <a:off x="3691307" y="1759303"/>
              <a:ext cx="11344" cy="74920"/>
            </a:xfrm>
            <a:custGeom>
              <a:rect b="b" l="l" r="r" t="t"/>
              <a:pathLst>
                <a:path extrusionOk="0" h="2853" w="432">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0" name="Google Shape;11420;p73"/>
            <p:cNvSpPr/>
            <p:nvPr/>
          </p:nvSpPr>
          <p:spPr>
            <a:xfrm>
              <a:off x="3748107" y="1759303"/>
              <a:ext cx="11318" cy="74920"/>
            </a:xfrm>
            <a:custGeom>
              <a:rect b="b" l="l" r="r" t="t"/>
              <a:pathLst>
                <a:path extrusionOk="0" h="2853" w="431">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1" name="Google Shape;11421;p73"/>
            <p:cNvSpPr/>
            <p:nvPr/>
          </p:nvSpPr>
          <p:spPr>
            <a:xfrm>
              <a:off x="3722477" y="1845514"/>
              <a:ext cx="5803" cy="17095"/>
            </a:xfrm>
            <a:custGeom>
              <a:rect b="b" l="l" r="r" t="t"/>
              <a:pathLst>
                <a:path extrusionOk="0" h="651" w="221">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2" name="Google Shape;11422;p73"/>
            <p:cNvSpPr/>
            <p:nvPr/>
          </p:nvSpPr>
          <p:spPr>
            <a:xfrm>
              <a:off x="3702625" y="1686930"/>
              <a:ext cx="45509" cy="22662"/>
            </a:xfrm>
            <a:custGeom>
              <a:rect b="b" l="l" r="r" t="t"/>
              <a:pathLst>
                <a:path extrusionOk="0" h="863" w="1733">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3" name="Google Shape;11423;p73"/>
            <p:cNvSpPr/>
            <p:nvPr/>
          </p:nvSpPr>
          <p:spPr>
            <a:xfrm>
              <a:off x="3702625" y="1686930"/>
              <a:ext cx="31171" cy="20640"/>
            </a:xfrm>
            <a:custGeom>
              <a:rect b="b" l="l" r="r" t="t"/>
              <a:pathLst>
                <a:path extrusionOk="0" h="786" w="1187">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24" name="Google Shape;11424;p73"/>
          <p:cNvGrpSpPr/>
          <p:nvPr/>
        </p:nvGrpSpPr>
        <p:grpSpPr>
          <a:xfrm>
            <a:off x="1748382" y="3384797"/>
            <a:ext cx="364673" cy="340067"/>
            <a:chOff x="1748382" y="3384797"/>
            <a:chExt cx="364673" cy="340067"/>
          </a:xfrm>
        </p:grpSpPr>
        <p:sp>
          <p:nvSpPr>
            <p:cNvPr id="11425" name="Google Shape;11425;p73"/>
            <p:cNvSpPr/>
            <p:nvPr/>
          </p:nvSpPr>
          <p:spPr>
            <a:xfrm>
              <a:off x="1805182" y="3628332"/>
              <a:ext cx="45509" cy="45509"/>
            </a:xfrm>
            <a:custGeom>
              <a:rect b="b" l="l" r="r" t="t"/>
              <a:pathLst>
                <a:path extrusionOk="0" h="1733" w="1733">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6" name="Google Shape;11426;p73"/>
            <p:cNvSpPr/>
            <p:nvPr/>
          </p:nvSpPr>
          <p:spPr>
            <a:xfrm>
              <a:off x="1954208" y="3509453"/>
              <a:ext cx="105828" cy="90728"/>
            </a:xfrm>
            <a:custGeom>
              <a:rect b="b" l="l" r="r" t="t"/>
              <a:pathLst>
                <a:path extrusionOk="0" h="3455" w="403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7" name="Google Shape;11427;p73"/>
            <p:cNvSpPr/>
            <p:nvPr/>
          </p:nvSpPr>
          <p:spPr>
            <a:xfrm>
              <a:off x="1964764" y="3546165"/>
              <a:ext cx="100051" cy="54043"/>
            </a:xfrm>
            <a:custGeom>
              <a:rect b="b" l="l" r="r" t="t"/>
              <a:pathLst>
                <a:path extrusionOk="0" h="2058" w="381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8" name="Google Shape;11428;p73"/>
            <p:cNvSpPr/>
            <p:nvPr/>
          </p:nvSpPr>
          <p:spPr>
            <a:xfrm>
              <a:off x="1833569" y="3407433"/>
              <a:ext cx="153096" cy="294585"/>
            </a:xfrm>
            <a:custGeom>
              <a:rect b="b" l="l" r="r" t="t"/>
              <a:pathLst>
                <a:path extrusionOk="0" h="11218" w="583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29" name="Google Shape;11429;p73"/>
            <p:cNvSpPr/>
            <p:nvPr/>
          </p:nvSpPr>
          <p:spPr>
            <a:xfrm>
              <a:off x="1833569" y="3583086"/>
              <a:ext cx="152991" cy="118932"/>
            </a:xfrm>
            <a:custGeom>
              <a:rect b="b" l="l" r="r" t="t"/>
              <a:pathLst>
                <a:path extrusionOk="0" h="4529" w="5826">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0" name="Google Shape;11430;p73"/>
            <p:cNvSpPr/>
            <p:nvPr/>
          </p:nvSpPr>
          <p:spPr>
            <a:xfrm>
              <a:off x="1975058" y="3384797"/>
              <a:ext cx="45535" cy="340067"/>
            </a:xfrm>
            <a:custGeom>
              <a:rect b="b" l="l" r="r" t="t"/>
              <a:pathLst>
                <a:path extrusionOk="0" h="12950" w="1734">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1" name="Google Shape;11431;p73"/>
            <p:cNvSpPr/>
            <p:nvPr/>
          </p:nvSpPr>
          <p:spPr>
            <a:xfrm>
              <a:off x="1975058" y="3696451"/>
              <a:ext cx="45535" cy="28413"/>
            </a:xfrm>
            <a:custGeom>
              <a:rect b="b" l="l" r="r" t="t"/>
              <a:pathLst>
                <a:path extrusionOk="0" h="1082" w="1734">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2" name="Google Shape;11432;p73"/>
            <p:cNvSpPr/>
            <p:nvPr/>
          </p:nvSpPr>
          <p:spPr>
            <a:xfrm>
              <a:off x="1748618" y="3503676"/>
              <a:ext cx="45272" cy="102073"/>
            </a:xfrm>
            <a:custGeom>
              <a:rect b="b" l="l" r="r" t="t"/>
              <a:pathLst>
                <a:path extrusionOk="0" h="3887" w="1724">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3" name="Google Shape;11433;p73"/>
            <p:cNvSpPr/>
            <p:nvPr/>
          </p:nvSpPr>
          <p:spPr>
            <a:xfrm>
              <a:off x="1748382" y="3508954"/>
              <a:ext cx="45509" cy="96794"/>
            </a:xfrm>
            <a:custGeom>
              <a:rect b="b" l="l" r="r" t="t"/>
              <a:pathLst>
                <a:path extrusionOk="0" h="3686" w="1733">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4" name="Google Shape;11434;p73"/>
            <p:cNvSpPr/>
            <p:nvPr/>
          </p:nvSpPr>
          <p:spPr>
            <a:xfrm>
              <a:off x="1788087" y="3503676"/>
              <a:ext cx="56827" cy="102073"/>
            </a:xfrm>
            <a:custGeom>
              <a:rect b="b" l="l" r="r" t="t"/>
              <a:pathLst>
                <a:path extrusionOk="0" h="3887" w="2164">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5" name="Google Shape;11435;p73"/>
            <p:cNvSpPr/>
            <p:nvPr/>
          </p:nvSpPr>
          <p:spPr>
            <a:xfrm>
              <a:off x="1788087" y="3588627"/>
              <a:ext cx="56827" cy="17122"/>
            </a:xfrm>
            <a:custGeom>
              <a:rect b="b" l="l" r="r" t="t"/>
              <a:pathLst>
                <a:path extrusionOk="0" h="652" w="2164">
                  <a:moveTo>
                    <a:pt x="0" y="0"/>
                  </a:moveTo>
                  <a:lnTo>
                    <a:pt x="0" y="651"/>
                  </a:lnTo>
                  <a:lnTo>
                    <a:pt x="2163" y="651"/>
                  </a:lnTo>
                  <a:lnTo>
                    <a:pt x="2163"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6" name="Google Shape;11436;p73"/>
            <p:cNvSpPr/>
            <p:nvPr/>
          </p:nvSpPr>
          <p:spPr>
            <a:xfrm>
              <a:off x="1788087" y="3605722"/>
              <a:ext cx="56827" cy="90755"/>
            </a:xfrm>
            <a:custGeom>
              <a:rect b="b" l="l" r="r" t="t"/>
              <a:pathLst>
                <a:path extrusionOk="0" h="3456" w="2164">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7" name="Google Shape;11437;p73"/>
            <p:cNvSpPr/>
            <p:nvPr/>
          </p:nvSpPr>
          <p:spPr>
            <a:xfrm>
              <a:off x="2080860" y="3548922"/>
              <a:ext cx="32195" cy="11581"/>
            </a:xfrm>
            <a:custGeom>
              <a:rect b="b" l="l" r="r" t="t"/>
              <a:pathLst>
                <a:path extrusionOk="0" h="441" w="1226">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8" name="Google Shape;11438;p73"/>
            <p:cNvSpPr/>
            <p:nvPr/>
          </p:nvSpPr>
          <p:spPr>
            <a:xfrm>
              <a:off x="2059510" y="3484874"/>
              <a:ext cx="27468" cy="23345"/>
            </a:xfrm>
            <a:custGeom>
              <a:rect b="b" l="l" r="r" t="t"/>
              <a:pathLst>
                <a:path extrusionOk="0" h="889" w="1046">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39" name="Google Shape;11439;p73"/>
            <p:cNvSpPr/>
            <p:nvPr/>
          </p:nvSpPr>
          <p:spPr>
            <a:xfrm>
              <a:off x="2058723" y="3600969"/>
              <a:ext cx="27704" cy="23608"/>
            </a:xfrm>
            <a:custGeom>
              <a:rect b="b" l="l" r="r" t="t"/>
              <a:pathLst>
                <a:path extrusionOk="0" h="899" w="1055">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40" name="Google Shape;11440;p73"/>
          <p:cNvGrpSpPr/>
          <p:nvPr/>
        </p:nvGrpSpPr>
        <p:grpSpPr>
          <a:xfrm>
            <a:off x="6221064" y="3811049"/>
            <a:ext cx="364673" cy="339804"/>
            <a:chOff x="6221064" y="3811049"/>
            <a:chExt cx="364673" cy="339804"/>
          </a:xfrm>
        </p:grpSpPr>
        <p:sp>
          <p:nvSpPr>
            <p:cNvPr id="11441" name="Google Shape;11441;p73"/>
            <p:cNvSpPr/>
            <p:nvPr/>
          </p:nvSpPr>
          <p:spPr>
            <a:xfrm>
              <a:off x="6277838" y="4054558"/>
              <a:ext cx="45272" cy="45272"/>
            </a:xfrm>
            <a:custGeom>
              <a:rect b="b" l="l" r="r" t="t"/>
              <a:pathLst>
                <a:path extrusionOk="0" h="1724" w="1724">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2" name="Google Shape;11442;p73"/>
            <p:cNvSpPr/>
            <p:nvPr/>
          </p:nvSpPr>
          <p:spPr>
            <a:xfrm>
              <a:off x="6426890" y="3935679"/>
              <a:ext cx="105828" cy="90728"/>
            </a:xfrm>
            <a:custGeom>
              <a:rect b="b" l="l" r="r" t="t"/>
              <a:pathLst>
                <a:path extrusionOk="0" h="3455" w="403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3" name="Google Shape;11443;p73"/>
            <p:cNvSpPr/>
            <p:nvPr/>
          </p:nvSpPr>
          <p:spPr>
            <a:xfrm>
              <a:off x="6437446" y="3972391"/>
              <a:ext cx="100051" cy="54043"/>
            </a:xfrm>
            <a:custGeom>
              <a:rect b="b" l="l" r="r" t="t"/>
              <a:pathLst>
                <a:path extrusionOk="0" h="2058" w="381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4" name="Google Shape;11444;p73"/>
            <p:cNvSpPr/>
            <p:nvPr/>
          </p:nvSpPr>
          <p:spPr>
            <a:xfrm>
              <a:off x="6306251" y="3833659"/>
              <a:ext cx="153070" cy="294585"/>
            </a:xfrm>
            <a:custGeom>
              <a:rect b="b" l="l" r="r" t="t"/>
              <a:pathLst>
                <a:path extrusionOk="0" h="11218" w="5829">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5" name="Google Shape;11445;p73"/>
            <p:cNvSpPr/>
            <p:nvPr/>
          </p:nvSpPr>
          <p:spPr>
            <a:xfrm>
              <a:off x="6306251" y="4009312"/>
              <a:ext cx="152833" cy="119010"/>
            </a:xfrm>
            <a:custGeom>
              <a:rect b="b" l="l" r="r" t="t"/>
              <a:pathLst>
                <a:path extrusionOk="0" h="4532" w="582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6" name="Google Shape;11446;p73"/>
            <p:cNvSpPr/>
            <p:nvPr/>
          </p:nvSpPr>
          <p:spPr>
            <a:xfrm>
              <a:off x="6447740" y="3811049"/>
              <a:ext cx="45509" cy="339804"/>
            </a:xfrm>
            <a:custGeom>
              <a:rect b="b" l="l" r="r" t="t"/>
              <a:pathLst>
                <a:path extrusionOk="0" h="12940" w="1733">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7" name="Google Shape;11447;p73"/>
            <p:cNvSpPr/>
            <p:nvPr/>
          </p:nvSpPr>
          <p:spPr>
            <a:xfrm>
              <a:off x="6447740" y="4122677"/>
              <a:ext cx="45509" cy="28177"/>
            </a:xfrm>
            <a:custGeom>
              <a:rect b="b" l="l" r="r" t="t"/>
              <a:pathLst>
                <a:path extrusionOk="0" h="1073" w="1733">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8" name="Google Shape;11448;p73"/>
            <p:cNvSpPr/>
            <p:nvPr/>
          </p:nvSpPr>
          <p:spPr>
            <a:xfrm>
              <a:off x="6221300" y="3929902"/>
              <a:ext cx="45272" cy="102073"/>
            </a:xfrm>
            <a:custGeom>
              <a:rect b="b" l="l" r="r" t="t"/>
              <a:pathLst>
                <a:path extrusionOk="0" h="3887" w="1724">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49" name="Google Shape;11449;p73"/>
            <p:cNvSpPr/>
            <p:nvPr/>
          </p:nvSpPr>
          <p:spPr>
            <a:xfrm>
              <a:off x="6221064" y="3935180"/>
              <a:ext cx="45509" cy="96794"/>
            </a:xfrm>
            <a:custGeom>
              <a:rect b="b" l="l" r="r" t="t"/>
              <a:pathLst>
                <a:path extrusionOk="0" h="3686" w="1733">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0" name="Google Shape;11450;p73"/>
            <p:cNvSpPr/>
            <p:nvPr/>
          </p:nvSpPr>
          <p:spPr>
            <a:xfrm>
              <a:off x="6260769" y="3929902"/>
              <a:ext cx="56800" cy="102073"/>
            </a:xfrm>
            <a:custGeom>
              <a:rect b="b" l="l" r="r" t="t"/>
              <a:pathLst>
                <a:path extrusionOk="0" h="3887" w="2163">
                  <a:moveTo>
                    <a:pt x="0" y="1"/>
                  </a:moveTo>
                  <a:lnTo>
                    <a:pt x="0" y="3886"/>
                  </a:lnTo>
                  <a:lnTo>
                    <a:pt x="2163" y="3886"/>
                  </a:lnTo>
                  <a:lnTo>
                    <a:pt x="2163"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1" name="Google Shape;11451;p73"/>
            <p:cNvSpPr/>
            <p:nvPr/>
          </p:nvSpPr>
          <p:spPr>
            <a:xfrm>
              <a:off x="6260769" y="4014853"/>
              <a:ext cx="56800" cy="17122"/>
            </a:xfrm>
            <a:custGeom>
              <a:rect b="b" l="l" r="r" t="t"/>
              <a:pathLst>
                <a:path extrusionOk="0" h="652" w="2163">
                  <a:moveTo>
                    <a:pt x="0" y="1"/>
                  </a:moveTo>
                  <a:lnTo>
                    <a:pt x="0" y="651"/>
                  </a:lnTo>
                  <a:lnTo>
                    <a:pt x="2163" y="651"/>
                  </a:lnTo>
                  <a:lnTo>
                    <a:pt x="216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2" name="Google Shape;11452;p73"/>
            <p:cNvSpPr/>
            <p:nvPr/>
          </p:nvSpPr>
          <p:spPr>
            <a:xfrm>
              <a:off x="6260769" y="4031686"/>
              <a:ext cx="56800" cy="90755"/>
            </a:xfrm>
            <a:custGeom>
              <a:rect b="b" l="l" r="r" t="t"/>
              <a:pathLst>
                <a:path extrusionOk="0" h="3456" w="2163">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3" name="Google Shape;11453;p73"/>
            <p:cNvSpPr/>
            <p:nvPr/>
          </p:nvSpPr>
          <p:spPr>
            <a:xfrm>
              <a:off x="6553542" y="3975148"/>
              <a:ext cx="32195" cy="11581"/>
            </a:xfrm>
            <a:custGeom>
              <a:rect b="b" l="l" r="r" t="t"/>
              <a:pathLst>
                <a:path extrusionOk="0" h="441" w="1226">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4" name="Google Shape;11454;p73"/>
            <p:cNvSpPr/>
            <p:nvPr/>
          </p:nvSpPr>
          <p:spPr>
            <a:xfrm>
              <a:off x="6532192" y="3911100"/>
              <a:ext cx="27442" cy="23608"/>
            </a:xfrm>
            <a:custGeom>
              <a:rect b="b" l="l" r="r" t="t"/>
              <a:pathLst>
                <a:path extrusionOk="0" h="899" w="1045">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5" name="Google Shape;11455;p73"/>
            <p:cNvSpPr/>
            <p:nvPr/>
          </p:nvSpPr>
          <p:spPr>
            <a:xfrm>
              <a:off x="6531221" y="4027327"/>
              <a:ext cx="27626" cy="23503"/>
            </a:xfrm>
            <a:custGeom>
              <a:rect b="b" l="l" r="r" t="t"/>
              <a:pathLst>
                <a:path extrusionOk="0" h="895" w="1052">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56" name="Google Shape;11456;p73"/>
          <p:cNvGrpSpPr/>
          <p:nvPr/>
        </p:nvGrpSpPr>
        <p:grpSpPr>
          <a:xfrm>
            <a:off x="2182643" y="3386320"/>
            <a:ext cx="382030" cy="320451"/>
            <a:chOff x="2182643" y="3386320"/>
            <a:chExt cx="382030" cy="320451"/>
          </a:xfrm>
        </p:grpSpPr>
        <p:sp>
          <p:nvSpPr>
            <p:cNvPr id="11457" name="Google Shape;11457;p73"/>
            <p:cNvSpPr/>
            <p:nvPr/>
          </p:nvSpPr>
          <p:spPr>
            <a:xfrm>
              <a:off x="2182643" y="3386320"/>
              <a:ext cx="382030" cy="320451"/>
            </a:xfrm>
            <a:custGeom>
              <a:rect b="b" l="l" r="r" t="t"/>
              <a:pathLst>
                <a:path extrusionOk="0" h="12203" w="14548">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8" name="Google Shape;11458;p73"/>
            <p:cNvSpPr/>
            <p:nvPr/>
          </p:nvSpPr>
          <p:spPr>
            <a:xfrm>
              <a:off x="2281171" y="3466492"/>
              <a:ext cx="185002" cy="184739"/>
            </a:xfrm>
            <a:custGeom>
              <a:rect b="b" l="l" r="r" t="t"/>
              <a:pathLst>
                <a:path extrusionOk="0" h="7035" w="7045">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59" name="Google Shape;11459;p73"/>
            <p:cNvSpPr/>
            <p:nvPr/>
          </p:nvSpPr>
          <p:spPr>
            <a:xfrm>
              <a:off x="2299763" y="3484821"/>
              <a:ext cx="147791" cy="148054"/>
            </a:xfrm>
            <a:custGeom>
              <a:rect b="b" l="l" r="r" t="t"/>
              <a:pathLst>
                <a:path extrusionOk="0" h="5638" w="5628">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0" name="Google Shape;11460;p73"/>
            <p:cNvSpPr/>
            <p:nvPr/>
          </p:nvSpPr>
          <p:spPr>
            <a:xfrm>
              <a:off x="2336711" y="3564993"/>
              <a:ext cx="73922" cy="67830"/>
            </a:xfrm>
            <a:custGeom>
              <a:rect b="b" l="l" r="r" t="t"/>
              <a:pathLst>
                <a:path extrusionOk="0" h="2583" w="2815">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1" name="Google Shape;11461;p73"/>
            <p:cNvSpPr/>
            <p:nvPr/>
          </p:nvSpPr>
          <p:spPr>
            <a:xfrm>
              <a:off x="2295745" y="3386320"/>
              <a:ext cx="139519" cy="36974"/>
            </a:xfrm>
            <a:custGeom>
              <a:rect b="b" l="l" r="r" t="t"/>
              <a:pathLst>
                <a:path extrusionOk="0" h="1408" w="5313">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2" name="Google Shape;11462;p73"/>
            <p:cNvSpPr/>
            <p:nvPr/>
          </p:nvSpPr>
          <p:spPr>
            <a:xfrm>
              <a:off x="2342987" y="3386320"/>
              <a:ext cx="92514" cy="36974"/>
            </a:xfrm>
            <a:custGeom>
              <a:rect b="b" l="l" r="r" t="t"/>
              <a:pathLst>
                <a:path extrusionOk="0" h="1408" w="3523">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3" name="Google Shape;11463;p73"/>
            <p:cNvSpPr/>
            <p:nvPr/>
          </p:nvSpPr>
          <p:spPr>
            <a:xfrm>
              <a:off x="2182643" y="3676073"/>
              <a:ext cx="382030" cy="30698"/>
            </a:xfrm>
            <a:custGeom>
              <a:rect b="b" l="l" r="r" t="t"/>
              <a:pathLst>
                <a:path extrusionOk="0" h="1169" w="14548">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4" name="Google Shape;11464;p73"/>
            <p:cNvSpPr/>
            <p:nvPr/>
          </p:nvSpPr>
          <p:spPr>
            <a:xfrm>
              <a:off x="2336711" y="3584609"/>
              <a:ext cx="74158" cy="48213"/>
            </a:xfrm>
            <a:custGeom>
              <a:rect b="b" l="l" r="r" t="t"/>
              <a:pathLst>
                <a:path extrusionOk="0" h="1836" w="2824">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5" name="Google Shape;11465;p73"/>
            <p:cNvSpPr/>
            <p:nvPr/>
          </p:nvSpPr>
          <p:spPr>
            <a:xfrm>
              <a:off x="2360082" y="3564993"/>
              <a:ext cx="27179" cy="18513"/>
            </a:xfrm>
            <a:custGeom>
              <a:rect b="b" l="l" r="r" t="t"/>
              <a:pathLst>
                <a:path extrusionOk="0" h="705" w="1035">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6" name="Google Shape;11466;p73"/>
            <p:cNvSpPr/>
            <p:nvPr/>
          </p:nvSpPr>
          <p:spPr>
            <a:xfrm>
              <a:off x="2349027" y="3515756"/>
              <a:ext cx="49290" cy="55566"/>
            </a:xfrm>
            <a:custGeom>
              <a:rect b="b" l="l" r="r" t="t"/>
              <a:pathLst>
                <a:path extrusionOk="0" h="2116" w="1877">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7" name="Google Shape;11467;p73"/>
            <p:cNvSpPr/>
            <p:nvPr/>
          </p:nvSpPr>
          <p:spPr>
            <a:xfrm>
              <a:off x="2349027" y="3515756"/>
              <a:ext cx="33954" cy="55461"/>
            </a:xfrm>
            <a:custGeom>
              <a:rect b="b" l="l" r="r" t="t"/>
              <a:pathLst>
                <a:path extrusionOk="0" h="2112" w="1293">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8" name="Google Shape;11468;p73"/>
            <p:cNvSpPr/>
            <p:nvPr/>
          </p:nvSpPr>
          <p:spPr>
            <a:xfrm>
              <a:off x="2349027" y="3515756"/>
              <a:ext cx="49290" cy="24894"/>
            </a:xfrm>
            <a:custGeom>
              <a:rect b="b" l="l" r="r" t="t"/>
              <a:pathLst>
                <a:path extrusionOk="0" h="948" w="1877">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69" name="Google Shape;11469;p73"/>
            <p:cNvSpPr/>
            <p:nvPr/>
          </p:nvSpPr>
          <p:spPr>
            <a:xfrm>
              <a:off x="2349027" y="3515755"/>
              <a:ext cx="33954" cy="22374"/>
            </a:xfrm>
            <a:custGeom>
              <a:rect b="b" l="l" r="r" t="t"/>
              <a:pathLst>
                <a:path extrusionOk="0" h="852" w="1293">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0" name="Google Shape;11470;p73"/>
            <p:cNvSpPr/>
            <p:nvPr/>
          </p:nvSpPr>
          <p:spPr>
            <a:xfrm>
              <a:off x="2336711" y="3595402"/>
              <a:ext cx="18382" cy="34978"/>
            </a:xfrm>
            <a:custGeom>
              <a:rect b="b" l="l" r="r" t="t"/>
              <a:pathLst>
                <a:path extrusionOk="0" h="1332" w="70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1" name="Google Shape;11471;p73"/>
            <p:cNvSpPr/>
            <p:nvPr/>
          </p:nvSpPr>
          <p:spPr>
            <a:xfrm>
              <a:off x="2392251" y="3595402"/>
              <a:ext cx="18382" cy="34978"/>
            </a:xfrm>
            <a:custGeom>
              <a:rect b="b" l="l" r="r" t="t"/>
              <a:pathLst>
                <a:path extrusionOk="0" h="1332" w="70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72" name="Google Shape;11472;p73"/>
          <p:cNvGrpSpPr/>
          <p:nvPr/>
        </p:nvGrpSpPr>
        <p:grpSpPr>
          <a:xfrm>
            <a:off x="3084386" y="3389340"/>
            <a:ext cx="353880" cy="330745"/>
            <a:chOff x="3084386" y="3389340"/>
            <a:chExt cx="353880" cy="330745"/>
          </a:xfrm>
        </p:grpSpPr>
        <p:sp>
          <p:nvSpPr>
            <p:cNvPr id="11473" name="Google Shape;11473;p73"/>
            <p:cNvSpPr/>
            <p:nvPr/>
          </p:nvSpPr>
          <p:spPr>
            <a:xfrm>
              <a:off x="3084386" y="3458430"/>
              <a:ext cx="353880" cy="261655"/>
            </a:xfrm>
            <a:custGeom>
              <a:rect b="b" l="l" r="r" t="t"/>
              <a:pathLst>
                <a:path extrusionOk="0" h="9964" w="13476">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4" name="Google Shape;11474;p73"/>
            <p:cNvSpPr/>
            <p:nvPr/>
          </p:nvSpPr>
          <p:spPr>
            <a:xfrm>
              <a:off x="3084386" y="3458430"/>
              <a:ext cx="176940" cy="261655"/>
            </a:xfrm>
            <a:custGeom>
              <a:rect b="b" l="l" r="r" t="t"/>
              <a:pathLst>
                <a:path extrusionOk="0" h="9964" w="6738">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5" name="Google Shape;11475;p73"/>
            <p:cNvSpPr/>
            <p:nvPr/>
          </p:nvSpPr>
          <p:spPr>
            <a:xfrm>
              <a:off x="3115031" y="3489102"/>
              <a:ext cx="292825" cy="200574"/>
            </a:xfrm>
            <a:custGeom>
              <a:rect b="b" l="l" r="r" t="t"/>
              <a:pathLst>
                <a:path extrusionOk="0" h="7638" w="11151">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6" name="Google Shape;11476;p73"/>
            <p:cNvSpPr/>
            <p:nvPr/>
          </p:nvSpPr>
          <p:spPr>
            <a:xfrm>
              <a:off x="3115031" y="3489102"/>
              <a:ext cx="146294" cy="200338"/>
            </a:xfrm>
            <a:custGeom>
              <a:rect b="b" l="l" r="r" t="t"/>
              <a:pathLst>
                <a:path extrusionOk="0" h="7629" w="5571">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7" name="Google Shape;11477;p73"/>
            <p:cNvSpPr/>
            <p:nvPr/>
          </p:nvSpPr>
          <p:spPr>
            <a:xfrm>
              <a:off x="3191947" y="3389340"/>
              <a:ext cx="138994" cy="115885"/>
            </a:xfrm>
            <a:custGeom>
              <a:rect b="b" l="l" r="r" t="t"/>
              <a:pathLst>
                <a:path extrusionOk="0" h="4413" w="5293">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8" name="Google Shape;11478;p73"/>
            <p:cNvSpPr/>
            <p:nvPr/>
          </p:nvSpPr>
          <p:spPr>
            <a:xfrm>
              <a:off x="3223091" y="3538103"/>
              <a:ext cx="137261" cy="97792"/>
            </a:xfrm>
            <a:custGeom>
              <a:rect b="b" l="l" r="r" t="t"/>
              <a:pathLst>
                <a:path extrusionOk="0" h="3724" w="5227">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79" name="Google Shape;11479;p73"/>
            <p:cNvSpPr/>
            <p:nvPr/>
          </p:nvSpPr>
          <p:spPr>
            <a:xfrm>
              <a:off x="3182651" y="3610475"/>
              <a:ext cx="40467" cy="34532"/>
            </a:xfrm>
            <a:custGeom>
              <a:rect b="b" l="l" r="r" t="t"/>
              <a:pathLst>
                <a:path extrusionOk="0" h="1315" w="1541">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0" name="Google Shape;11480;p73"/>
            <p:cNvSpPr/>
            <p:nvPr/>
          </p:nvSpPr>
          <p:spPr>
            <a:xfrm>
              <a:off x="3145729" y="3529489"/>
              <a:ext cx="39495" cy="35005"/>
            </a:xfrm>
            <a:custGeom>
              <a:rect b="b" l="l" r="r" t="t"/>
              <a:pathLst>
                <a:path extrusionOk="0" h="1333" w="1504">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1" name="Google Shape;11481;p73"/>
            <p:cNvSpPr/>
            <p:nvPr/>
          </p:nvSpPr>
          <p:spPr>
            <a:xfrm>
              <a:off x="3345252" y="3621741"/>
              <a:ext cx="39521" cy="34978"/>
            </a:xfrm>
            <a:custGeom>
              <a:rect b="b" l="l" r="r" t="t"/>
              <a:pathLst>
                <a:path extrusionOk="0" h="1332" w="1505">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2" name="Google Shape;11482;p73"/>
            <p:cNvSpPr/>
            <p:nvPr/>
          </p:nvSpPr>
          <p:spPr>
            <a:xfrm>
              <a:off x="3245491" y="3544930"/>
              <a:ext cx="39705" cy="34873"/>
            </a:xfrm>
            <a:custGeom>
              <a:rect b="b" l="l" r="r" t="t"/>
              <a:pathLst>
                <a:path extrusionOk="0" h="1328" w="1512">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3" name="Google Shape;11483;p73"/>
            <p:cNvSpPr/>
            <p:nvPr/>
          </p:nvSpPr>
          <p:spPr>
            <a:xfrm>
              <a:off x="3191947" y="3389340"/>
              <a:ext cx="69642" cy="115885"/>
            </a:xfrm>
            <a:custGeom>
              <a:rect b="b" l="l" r="r" t="t"/>
              <a:pathLst>
                <a:path extrusionOk="0" h="4413" w="2652">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4" name="Google Shape;11484;p73"/>
            <p:cNvSpPr/>
            <p:nvPr/>
          </p:nvSpPr>
          <p:spPr>
            <a:xfrm>
              <a:off x="3240449" y="3450683"/>
              <a:ext cx="36711" cy="31670"/>
            </a:xfrm>
            <a:custGeom>
              <a:rect b="b" l="l" r="r" t="t"/>
              <a:pathLst>
                <a:path extrusionOk="0" h="1206" w="1398">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485" name="Google Shape;11485;p73"/>
          <p:cNvGrpSpPr/>
          <p:nvPr/>
        </p:nvGrpSpPr>
        <p:grpSpPr>
          <a:xfrm>
            <a:off x="863499" y="1970906"/>
            <a:ext cx="347078" cy="364016"/>
            <a:chOff x="863499" y="1970906"/>
            <a:chExt cx="347078" cy="364016"/>
          </a:xfrm>
        </p:grpSpPr>
        <p:sp>
          <p:nvSpPr>
            <p:cNvPr id="11486" name="Google Shape;11486;p73"/>
            <p:cNvSpPr/>
            <p:nvPr/>
          </p:nvSpPr>
          <p:spPr>
            <a:xfrm>
              <a:off x="984872" y="1970906"/>
              <a:ext cx="225705" cy="173447"/>
            </a:xfrm>
            <a:custGeom>
              <a:rect b="b" l="l" r="r" t="t"/>
              <a:pathLst>
                <a:path extrusionOk="0" h="6605" w="8595">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7" name="Google Shape;11487;p73"/>
            <p:cNvSpPr/>
            <p:nvPr/>
          </p:nvSpPr>
          <p:spPr>
            <a:xfrm>
              <a:off x="1020822" y="1970906"/>
              <a:ext cx="159871" cy="173447"/>
            </a:xfrm>
            <a:custGeom>
              <a:rect b="b" l="l" r="r" t="t"/>
              <a:pathLst>
                <a:path extrusionOk="0" h="6605" w="6088">
                  <a:moveTo>
                    <a:pt x="4728" y="1"/>
                  </a:moveTo>
                  <a:lnTo>
                    <a:pt x="0" y="6604"/>
                  </a:lnTo>
                  <a:lnTo>
                    <a:pt x="1369" y="6604"/>
                  </a:lnTo>
                  <a:lnTo>
                    <a:pt x="6087"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8" name="Google Shape;11488;p73"/>
            <p:cNvSpPr/>
            <p:nvPr/>
          </p:nvSpPr>
          <p:spPr>
            <a:xfrm>
              <a:off x="1056746" y="1970906"/>
              <a:ext cx="153831" cy="173447"/>
            </a:xfrm>
            <a:custGeom>
              <a:rect b="b" l="l" r="r" t="t"/>
              <a:pathLst>
                <a:path extrusionOk="0" h="6605" w="5858">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89" name="Google Shape;11489;p73"/>
            <p:cNvSpPr/>
            <p:nvPr/>
          </p:nvSpPr>
          <p:spPr>
            <a:xfrm>
              <a:off x="863499" y="1970906"/>
              <a:ext cx="225967" cy="173447"/>
            </a:xfrm>
            <a:custGeom>
              <a:rect b="b" l="l" r="r" t="t"/>
              <a:pathLst>
                <a:path extrusionOk="0" h="6605" w="8605">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0" name="Google Shape;11490;p73"/>
            <p:cNvSpPr/>
            <p:nvPr/>
          </p:nvSpPr>
          <p:spPr>
            <a:xfrm>
              <a:off x="895405" y="1970906"/>
              <a:ext cx="159871" cy="173447"/>
            </a:xfrm>
            <a:custGeom>
              <a:rect b="b" l="l" r="r" t="t"/>
              <a:pathLst>
                <a:path extrusionOk="0" h="6605" w="6088">
                  <a:moveTo>
                    <a:pt x="1" y="1"/>
                  </a:moveTo>
                  <a:lnTo>
                    <a:pt x="4719" y="6604"/>
                  </a:lnTo>
                  <a:lnTo>
                    <a:pt x="6088" y="6604"/>
                  </a:lnTo>
                  <a:lnTo>
                    <a:pt x="136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1" name="Google Shape;11491;p73"/>
            <p:cNvSpPr/>
            <p:nvPr/>
          </p:nvSpPr>
          <p:spPr>
            <a:xfrm>
              <a:off x="863499" y="1970906"/>
              <a:ext cx="155827" cy="173185"/>
            </a:xfrm>
            <a:custGeom>
              <a:rect b="b" l="l" r="r" t="t"/>
              <a:pathLst>
                <a:path extrusionOk="0" h="6595" w="5934">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2" name="Google Shape;11492;p73"/>
            <p:cNvSpPr/>
            <p:nvPr/>
          </p:nvSpPr>
          <p:spPr>
            <a:xfrm>
              <a:off x="1073080" y="2094302"/>
              <a:ext cx="35714" cy="49789"/>
            </a:xfrm>
            <a:custGeom>
              <a:rect b="b" l="l" r="r" t="t"/>
              <a:pathLst>
                <a:path extrusionOk="0" h="1896" w="1360">
                  <a:moveTo>
                    <a:pt x="738" y="1"/>
                  </a:moveTo>
                  <a:lnTo>
                    <a:pt x="1" y="1034"/>
                  </a:lnTo>
                  <a:lnTo>
                    <a:pt x="613" y="1896"/>
                  </a:lnTo>
                  <a:lnTo>
                    <a:pt x="1130" y="1187"/>
                  </a:lnTo>
                  <a:lnTo>
                    <a:pt x="1360" y="862"/>
                  </a:lnTo>
                  <a:lnTo>
                    <a:pt x="738"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3" name="Google Shape;11493;p73"/>
            <p:cNvSpPr/>
            <p:nvPr/>
          </p:nvSpPr>
          <p:spPr>
            <a:xfrm>
              <a:off x="1054987" y="2069171"/>
              <a:ext cx="37473" cy="52310"/>
            </a:xfrm>
            <a:custGeom>
              <a:rect b="b" l="l" r="r" t="t"/>
              <a:pathLst>
                <a:path extrusionOk="0" h="1992" w="1427">
                  <a:moveTo>
                    <a:pt x="747" y="1"/>
                  </a:moveTo>
                  <a:lnTo>
                    <a:pt x="1" y="1034"/>
                  </a:lnTo>
                  <a:lnTo>
                    <a:pt x="690" y="1991"/>
                  </a:lnTo>
                  <a:lnTo>
                    <a:pt x="1427" y="958"/>
                  </a:lnTo>
                  <a:lnTo>
                    <a:pt x="747"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4" name="Google Shape;11494;p73"/>
            <p:cNvSpPr/>
            <p:nvPr/>
          </p:nvSpPr>
          <p:spPr>
            <a:xfrm>
              <a:off x="1037156" y="2044040"/>
              <a:ext cx="37473" cy="52310"/>
            </a:xfrm>
            <a:custGeom>
              <a:rect b="b" l="l" r="r" t="t"/>
              <a:pathLst>
                <a:path extrusionOk="0" h="1992" w="1427">
                  <a:moveTo>
                    <a:pt x="737" y="1"/>
                  </a:moveTo>
                  <a:lnTo>
                    <a:pt x="0" y="1034"/>
                  </a:lnTo>
                  <a:lnTo>
                    <a:pt x="680" y="1991"/>
                  </a:lnTo>
                  <a:lnTo>
                    <a:pt x="1426" y="958"/>
                  </a:lnTo>
                  <a:lnTo>
                    <a:pt x="73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5" name="Google Shape;11495;p73"/>
            <p:cNvSpPr/>
            <p:nvPr/>
          </p:nvSpPr>
          <p:spPr>
            <a:xfrm>
              <a:off x="924317" y="2114890"/>
              <a:ext cx="225442" cy="220033"/>
            </a:xfrm>
            <a:custGeom>
              <a:rect b="b" l="l" r="r" t="t"/>
              <a:pathLst>
                <a:path extrusionOk="0" h="8379" w="8585">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6" name="Google Shape;11496;p73"/>
            <p:cNvSpPr/>
            <p:nvPr/>
          </p:nvSpPr>
          <p:spPr>
            <a:xfrm>
              <a:off x="1020822" y="2115100"/>
              <a:ext cx="128937" cy="219822"/>
            </a:xfrm>
            <a:custGeom>
              <a:rect b="b" l="l" r="r" t="t"/>
              <a:pathLst>
                <a:path extrusionOk="0" h="8371" w="491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7" name="Google Shape;11497;p73"/>
            <p:cNvSpPr/>
            <p:nvPr/>
          </p:nvSpPr>
          <p:spPr>
            <a:xfrm>
              <a:off x="953964" y="2141806"/>
              <a:ext cx="166147" cy="166147"/>
            </a:xfrm>
            <a:custGeom>
              <a:rect b="b" l="l" r="r" t="t"/>
              <a:pathLst>
                <a:path extrusionOk="0" h="6327" w="6327">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8" name="Google Shape;11498;p73"/>
            <p:cNvSpPr/>
            <p:nvPr/>
          </p:nvSpPr>
          <p:spPr>
            <a:xfrm>
              <a:off x="1020560" y="2141806"/>
              <a:ext cx="104068" cy="166252"/>
            </a:xfrm>
            <a:custGeom>
              <a:rect b="b" l="l" r="r" t="t"/>
              <a:pathLst>
                <a:path extrusionOk="0" h="6331" w="3963">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99" name="Google Shape;11499;p73"/>
            <p:cNvSpPr/>
            <p:nvPr/>
          </p:nvSpPr>
          <p:spPr>
            <a:xfrm>
              <a:off x="1020560" y="2187551"/>
              <a:ext cx="20378" cy="74657"/>
            </a:xfrm>
            <a:custGeom>
              <a:rect b="b" l="l" r="r" t="t"/>
              <a:pathLst>
                <a:path extrusionOk="0" h="2843" w="776">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00" name="Google Shape;11500;p73"/>
          <p:cNvGrpSpPr/>
          <p:nvPr/>
        </p:nvGrpSpPr>
        <p:grpSpPr>
          <a:xfrm>
            <a:off x="1749879" y="1970906"/>
            <a:ext cx="364436" cy="364174"/>
            <a:chOff x="1749879" y="1970906"/>
            <a:chExt cx="364436" cy="364174"/>
          </a:xfrm>
        </p:grpSpPr>
        <p:sp>
          <p:nvSpPr>
            <p:cNvPr id="11501" name="Google Shape;11501;p73"/>
            <p:cNvSpPr/>
            <p:nvPr/>
          </p:nvSpPr>
          <p:spPr>
            <a:xfrm>
              <a:off x="1750141" y="1970906"/>
              <a:ext cx="276124" cy="181982"/>
            </a:xfrm>
            <a:custGeom>
              <a:rect b="b" l="l" r="r" t="t"/>
              <a:pathLst>
                <a:path extrusionOk="0" h="6930" w="10515">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2" name="Google Shape;11502;p73"/>
            <p:cNvSpPr/>
            <p:nvPr/>
          </p:nvSpPr>
          <p:spPr>
            <a:xfrm>
              <a:off x="1932097" y="1970906"/>
              <a:ext cx="182218" cy="275966"/>
            </a:xfrm>
            <a:custGeom>
              <a:rect b="b" l="l" r="r" t="t"/>
              <a:pathLst>
                <a:path extrusionOk="0" h="10509" w="6939">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3" name="Google Shape;11503;p73"/>
            <p:cNvSpPr/>
            <p:nvPr/>
          </p:nvSpPr>
          <p:spPr>
            <a:xfrm>
              <a:off x="1838086" y="2152862"/>
              <a:ext cx="276229" cy="182218"/>
            </a:xfrm>
            <a:custGeom>
              <a:rect b="b" l="l" r="r" t="t"/>
              <a:pathLst>
                <a:path extrusionOk="0" h="6939" w="10519">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4" name="Google Shape;11504;p73"/>
            <p:cNvSpPr/>
            <p:nvPr/>
          </p:nvSpPr>
          <p:spPr>
            <a:xfrm>
              <a:off x="1749879" y="2058877"/>
              <a:ext cx="182244" cy="276203"/>
            </a:xfrm>
            <a:custGeom>
              <a:rect b="b" l="l" r="r" t="t"/>
              <a:pathLst>
                <a:path extrusionOk="0" h="10518" w="694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5" name="Google Shape;11505;p73"/>
            <p:cNvSpPr/>
            <p:nvPr/>
          </p:nvSpPr>
          <p:spPr>
            <a:xfrm>
              <a:off x="1750141" y="2152862"/>
              <a:ext cx="41228" cy="182218"/>
            </a:xfrm>
            <a:custGeom>
              <a:rect b="b" l="l" r="r" t="t"/>
              <a:pathLst>
                <a:path extrusionOk="0" h="6939" w="157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6" name="Google Shape;11506;p73"/>
            <p:cNvSpPr/>
            <p:nvPr/>
          </p:nvSpPr>
          <p:spPr>
            <a:xfrm>
              <a:off x="1796832" y="2059035"/>
              <a:ext cx="50340" cy="93853"/>
            </a:xfrm>
            <a:custGeom>
              <a:rect b="b" l="l" r="r" t="t"/>
              <a:pathLst>
                <a:path extrusionOk="0" h="3574" w="1917">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7" name="Google Shape;11507;p73"/>
            <p:cNvSpPr/>
            <p:nvPr/>
          </p:nvSpPr>
          <p:spPr>
            <a:xfrm>
              <a:off x="1750141" y="1970906"/>
              <a:ext cx="41228" cy="181982"/>
            </a:xfrm>
            <a:custGeom>
              <a:rect b="b" l="l" r="r" t="t"/>
              <a:pathLst>
                <a:path extrusionOk="0" h="6930" w="157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8" name="Google Shape;11508;p73"/>
            <p:cNvSpPr/>
            <p:nvPr/>
          </p:nvSpPr>
          <p:spPr>
            <a:xfrm>
              <a:off x="1999953" y="2029518"/>
              <a:ext cx="41990" cy="64678"/>
            </a:xfrm>
            <a:custGeom>
              <a:rect b="b" l="l" r="r" t="t"/>
              <a:pathLst>
                <a:path extrusionOk="0" h="2463" w="1599">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09" name="Google Shape;11509;p73"/>
            <p:cNvSpPr/>
            <p:nvPr/>
          </p:nvSpPr>
          <p:spPr>
            <a:xfrm>
              <a:off x="1932097" y="1970906"/>
              <a:ext cx="23634" cy="76443"/>
            </a:xfrm>
            <a:custGeom>
              <a:rect b="b" l="l" r="r" t="t"/>
              <a:pathLst>
                <a:path extrusionOk="0" h="2911" w="90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0" name="Google Shape;11510;p73"/>
            <p:cNvSpPr/>
            <p:nvPr/>
          </p:nvSpPr>
          <p:spPr>
            <a:xfrm>
              <a:off x="1932097" y="2076708"/>
              <a:ext cx="23634" cy="76180"/>
            </a:xfrm>
            <a:custGeom>
              <a:rect b="b" l="l" r="r" t="t"/>
              <a:pathLst>
                <a:path extrusionOk="0" h="2901" w="90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1" name="Google Shape;11511;p73"/>
            <p:cNvSpPr/>
            <p:nvPr/>
          </p:nvSpPr>
          <p:spPr>
            <a:xfrm>
              <a:off x="1981860" y="2152862"/>
              <a:ext cx="47268" cy="94011"/>
            </a:xfrm>
            <a:custGeom>
              <a:rect b="b" l="l" r="r" t="t"/>
              <a:pathLst>
                <a:path extrusionOk="0" h="3580" w="180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2" name="Google Shape;11512;p73"/>
            <p:cNvSpPr/>
            <p:nvPr/>
          </p:nvSpPr>
          <p:spPr>
            <a:xfrm>
              <a:off x="1920542" y="2152862"/>
              <a:ext cx="23398" cy="76417"/>
            </a:xfrm>
            <a:custGeom>
              <a:rect b="b" l="l" r="r" t="t"/>
              <a:pathLst>
                <a:path extrusionOk="0" h="2910" w="891">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3" name="Google Shape;11513;p73"/>
            <p:cNvSpPr/>
            <p:nvPr/>
          </p:nvSpPr>
          <p:spPr>
            <a:xfrm>
              <a:off x="1834068" y="2211605"/>
              <a:ext cx="42252" cy="64888"/>
            </a:xfrm>
            <a:custGeom>
              <a:rect b="b" l="l" r="r" t="t"/>
              <a:pathLst>
                <a:path extrusionOk="0" h="2471" w="1609">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4" name="Google Shape;11514;p73"/>
            <p:cNvSpPr/>
            <p:nvPr/>
          </p:nvSpPr>
          <p:spPr>
            <a:xfrm>
              <a:off x="1920542" y="2258663"/>
              <a:ext cx="29175" cy="76417"/>
            </a:xfrm>
            <a:custGeom>
              <a:rect b="b" l="l" r="r" t="t"/>
              <a:pathLst>
                <a:path extrusionOk="0" h="2910" w="1111">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15" name="Google Shape;11515;p73"/>
          <p:cNvGrpSpPr/>
          <p:nvPr/>
        </p:nvGrpSpPr>
        <p:grpSpPr>
          <a:xfrm>
            <a:off x="2186425" y="1976158"/>
            <a:ext cx="396106" cy="353985"/>
            <a:chOff x="2186425" y="1976158"/>
            <a:chExt cx="396106" cy="353985"/>
          </a:xfrm>
        </p:grpSpPr>
        <p:sp>
          <p:nvSpPr>
            <p:cNvPr id="11516" name="Google Shape;11516;p73"/>
            <p:cNvSpPr/>
            <p:nvPr/>
          </p:nvSpPr>
          <p:spPr>
            <a:xfrm>
              <a:off x="2256277" y="2024949"/>
              <a:ext cx="255379" cy="255352"/>
            </a:xfrm>
            <a:custGeom>
              <a:rect b="b" l="l" r="r" t="t"/>
              <a:pathLst>
                <a:path extrusionOk="0" h="9724" w="9725">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7" name="Google Shape;11517;p73"/>
            <p:cNvSpPr/>
            <p:nvPr/>
          </p:nvSpPr>
          <p:spPr>
            <a:xfrm>
              <a:off x="2230909" y="2027706"/>
              <a:ext cx="243036" cy="252700"/>
            </a:xfrm>
            <a:custGeom>
              <a:rect b="b" l="l" r="r" t="t"/>
              <a:pathLst>
                <a:path extrusionOk="0" h="9623" w="9255">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8" name="Google Shape;11518;p73"/>
            <p:cNvSpPr/>
            <p:nvPr/>
          </p:nvSpPr>
          <p:spPr>
            <a:xfrm>
              <a:off x="2309322" y="2026210"/>
              <a:ext cx="202570" cy="252332"/>
            </a:xfrm>
            <a:custGeom>
              <a:rect b="b" l="l" r="r" t="t"/>
              <a:pathLst>
                <a:path extrusionOk="0" h="9609" w="7714">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19" name="Google Shape;11519;p73"/>
            <p:cNvSpPr/>
            <p:nvPr/>
          </p:nvSpPr>
          <p:spPr>
            <a:xfrm>
              <a:off x="2339468" y="2073189"/>
              <a:ext cx="16360" cy="26181"/>
            </a:xfrm>
            <a:custGeom>
              <a:rect b="b" l="l" r="r" t="t"/>
              <a:pathLst>
                <a:path extrusionOk="0" h="997" w="623">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0" name="Google Shape;11520;p73"/>
            <p:cNvSpPr/>
            <p:nvPr/>
          </p:nvSpPr>
          <p:spPr>
            <a:xfrm>
              <a:off x="2309322" y="2158901"/>
              <a:ext cx="146531" cy="119641"/>
            </a:xfrm>
            <a:custGeom>
              <a:rect b="b" l="l" r="r" t="t"/>
              <a:pathLst>
                <a:path extrusionOk="0" h="4556" w="558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1" name="Google Shape;11521;p73"/>
            <p:cNvSpPr/>
            <p:nvPr/>
          </p:nvSpPr>
          <p:spPr>
            <a:xfrm>
              <a:off x="2236765" y="2073740"/>
              <a:ext cx="345765" cy="256403"/>
            </a:xfrm>
            <a:custGeom>
              <a:rect b="b" l="l" r="r" t="t"/>
              <a:pathLst>
                <a:path extrusionOk="0" h="9764" w="13167">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2" name="Google Shape;11522;p73"/>
            <p:cNvSpPr/>
            <p:nvPr/>
          </p:nvSpPr>
          <p:spPr>
            <a:xfrm>
              <a:off x="2186425" y="1976158"/>
              <a:ext cx="344820" cy="255510"/>
            </a:xfrm>
            <a:custGeom>
              <a:rect b="b" l="l" r="r" t="t"/>
              <a:pathLst>
                <a:path extrusionOk="0" h="9730" w="13131">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23" name="Google Shape;11523;p73"/>
          <p:cNvGrpSpPr/>
          <p:nvPr/>
        </p:nvGrpSpPr>
        <p:grpSpPr>
          <a:xfrm>
            <a:off x="2659157" y="2017412"/>
            <a:ext cx="319190" cy="271240"/>
            <a:chOff x="2659157" y="2017412"/>
            <a:chExt cx="319190" cy="271240"/>
          </a:xfrm>
        </p:grpSpPr>
        <p:sp>
          <p:nvSpPr>
            <p:cNvPr id="11524" name="Google Shape;11524;p73"/>
            <p:cNvSpPr/>
            <p:nvPr/>
          </p:nvSpPr>
          <p:spPr>
            <a:xfrm>
              <a:off x="2808183" y="2086765"/>
              <a:ext cx="164125" cy="149314"/>
            </a:xfrm>
            <a:custGeom>
              <a:rect b="b" l="l" r="r" t="t"/>
              <a:pathLst>
                <a:path extrusionOk="0" h="5686" w="625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5" name="Google Shape;11525;p73"/>
            <p:cNvSpPr/>
            <p:nvPr/>
          </p:nvSpPr>
          <p:spPr>
            <a:xfrm>
              <a:off x="2881816" y="2017412"/>
              <a:ext cx="96532" cy="177334"/>
            </a:xfrm>
            <a:custGeom>
              <a:rect b="b" l="l" r="r" t="t"/>
              <a:pathLst>
                <a:path extrusionOk="0" h="6753" w="3676">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6" name="Google Shape;11526;p73"/>
            <p:cNvSpPr/>
            <p:nvPr/>
          </p:nvSpPr>
          <p:spPr>
            <a:xfrm>
              <a:off x="2947650" y="2150603"/>
              <a:ext cx="30698" cy="44196"/>
            </a:xfrm>
            <a:custGeom>
              <a:rect b="b" l="l" r="r" t="t"/>
              <a:pathLst>
                <a:path extrusionOk="0" h="1683" w="1169">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7" name="Google Shape;11527;p73"/>
            <p:cNvSpPr/>
            <p:nvPr/>
          </p:nvSpPr>
          <p:spPr>
            <a:xfrm>
              <a:off x="2818976" y="2136029"/>
              <a:ext cx="124682" cy="83034"/>
            </a:xfrm>
            <a:custGeom>
              <a:rect b="b" l="l" r="r" t="t"/>
              <a:pathLst>
                <a:path extrusionOk="0" h="3162" w="4748">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8" name="Google Shape;11528;p73"/>
            <p:cNvSpPr/>
            <p:nvPr/>
          </p:nvSpPr>
          <p:spPr>
            <a:xfrm>
              <a:off x="2867741" y="2177730"/>
              <a:ext cx="73160" cy="41360"/>
            </a:xfrm>
            <a:custGeom>
              <a:rect b="b" l="l" r="r" t="t"/>
              <a:pathLst>
                <a:path extrusionOk="0" h="1575" w="2786">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29" name="Google Shape;11529;p73"/>
            <p:cNvSpPr/>
            <p:nvPr/>
          </p:nvSpPr>
          <p:spPr>
            <a:xfrm>
              <a:off x="2795867" y="2157641"/>
              <a:ext cx="124919" cy="82798"/>
            </a:xfrm>
            <a:custGeom>
              <a:rect b="b" l="l" r="r" t="t"/>
              <a:pathLst>
                <a:path extrusionOk="0" h="3153" w="4757">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0" name="Google Shape;11530;p73"/>
            <p:cNvSpPr/>
            <p:nvPr/>
          </p:nvSpPr>
          <p:spPr>
            <a:xfrm>
              <a:off x="2852667" y="2204620"/>
              <a:ext cx="65099" cy="35845"/>
            </a:xfrm>
            <a:custGeom>
              <a:rect b="b" l="l" r="r" t="t"/>
              <a:pathLst>
                <a:path extrusionOk="0" h="1365" w="2479">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1" name="Google Shape;11531;p73"/>
            <p:cNvSpPr/>
            <p:nvPr/>
          </p:nvSpPr>
          <p:spPr>
            <a:xfrm>
              <a:off x="2772732" y="2178990"/>
              <a:ext cx="124945" cy="83060"/>
            </a:xfrm>
            <a:custGeom>
              <a:rect b="b" l="l" r="r" t="t"/>
              <a:pathLst>
                <a:path extrusionOk="0" h="3163" w="4758">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2" name="Google Shape;11532;p73"/>
            <p:cNvSpPr/>
            <p:nvPr/>
          </p:nvSpPr>
          <p:spPr>
            <a:xfrm>
              <a:off x="2837594" y="2231011"/>
              <a:ext cx="56800" cy="31013"/>
            </a:xfrm>
            <a:custGeom>
              <a:rect b="b" l="l" r="r" t="t"/>
              <a:pathLst>
                <a:path extrusionOk="0" h="1181" w="2163">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3" name="Google Shape;11533;p73"/>
            <p:cNvSpPr/>
            <p:nvPr/>
          </p:nvSpPr>
          <p:spPr>
            <a:xfrm>
              <a:off x="2749623" y="2200602"/>
              <a:ext cx="124919" cy="82955"/>
            </a:xfrm>
            <a:custGeom>
              <a:rect b="b" l="l" r="r" t="t"/>
              <a:pathLst>
                <a:path extrusionOk="0" h="3159" w="4757">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4" name="Google Shape;11534;p73"/>
            <p:cNvSpPr/>
            <p:nvPr/>
          </p:nvSpPr>
          <p:spPr>
            <a:xfrm>
              <a:off x="2822495" y="2255906"/>
              <a:ext cx="49054" cy="27494"/>
            </a:xfrm>
            <a:custGeom>
              <a:rect b="b" l="l" r="r" t="t"/>
              <a:pathLst>
                <a:path extrusionOk="0" h="1047" w="1868">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5" name="Google Shape;11535;p73"/>
            <p:cNvSpPr/>
            <p:nvPr/>
          </p:nvSpPr>
          <p:spPr>
            <a:xfrm>
              <a:off x="2673968" y="2097059"/>
              <a:ext cx="159109" cy="144036"/>
            </a:xfrm>
            <a:custGeom>
              <a:rect b="b" l="l" r="r" t="t"/>
              <a:pathLst>
                <a:path extrusionOk="0" h="5485" w="6059">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6" name="Google Shape;11536;p73"/>
            <p:cNvSpPr/>
            <p:nvPr/>
          </p:nvSpPr>
          <p:spPr>
            <a:xfrm>
              <a:off x="2659157" y="2039261"/>
              <a:ext cx="98528" cy="170191"/>
            </a:xfrm>
            <a:custGeom>
              <a:rect b="b" l="l" r="r" t="t"/>
              <a:pathLst>
                <a:path extrusionOk="0" h="6481" w="3752">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7" name="Google Shape;11537;p73"/>
            <p:cNvSpPr/>
            <p:nvPr/>
          </p:nvSpPr>
          <p:spPr>
            <a:xfrm>
              <a:off x="2659157" y="2039261"/>
              <a:ext cx="75918" cy="159109"/>
            </a:xfrm>
            <a:custGeom>
              <a:rect b="b" l="l" r="r" t="t"/>
              <a:pathLst>
                <a:path extrusionOk="0" h="6059" w="2891">
                  <a:moveTo>
                    <a:pt x="0" y="1"/>
                  </a:moveTo>
                  <a:lnTo>
                    <a:pt x="0" y="5810"/>
                  </a:lnTo>
                  <a:lnTo>
                    <a:pt x="431" y="6059"/>
                  </a:lnTo>
                  <a:lnTo>
                    <a:pt x="2890" y="1676"/>
                  </a:lnTo>
                  <a:lnTo>
                    <a:pt x="0" y="1"/>
                  </a:ln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8" name="Google Shape;11538;p73"/>
            <p:cNvSpPr/>
            <p:nvPr/>
          </p:nvSpPr>
          <p:spPr>
            <a:xfrm>
              <a:off x="2659157" y="2159138"/>
              <a:ext cx="47268" cy="50314"/>
            </a:xfrm>
            <a:custGeom>
              <a:rect b="b" l="l" r="r" t="t"/>
              <a:pathLst>
                <a:path extrusionOk="0" h="1916" w="180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39" name="Google Shape;11539;p73"/>
            <p:cNvSpPr/>
            <p:nvPr/>
          </p:nvSpPr>
          <p:spPr>
            <a:xfrm>
              <a:off x="2659157" y="2159138"/>
              <a:ext cx="24894" cy="39232"/>
            </a:xfrm>
            <a:custGeom>
              <a:rect b="b" l="l" r="r" t="t"/>
              <a:pathLst>
                <a:path extrusionOk="0" h="1494" w="948">
                  <a:moveTo>
                    <a:pt x="0" y="1"/>
                  </a:moveTo>
                  <a:lnTo>
                    <a:pt x="0" y="1245"/>
                  </a:lnTo>
                  <a:lnTo>
                    <a:pt x="431" y="1494"/>
                  </a:lnTo>
                  <a:lnTo>
                    <a:pt x="948" y="575"/>
                  </a:lnTo>
                  <a:lnTo>
                    <a:pt x="0"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0" name="Google Shape;11540;p73"/>
            <p:cNvSpPr/>
            <p:nvPr/>
          </p:nvSpPr>
          <p:spPr>
            <a:xfrm>
              <a:off x="2706898" y="2179463"/>
              <a:ext cx="67121" cy="53859"/>
            </a:xfrm>
            <a:custGeom>
              <a:rect b="b" l="l" r="r" t="t"/>
              <a:pathLst>
                <a:path extrusionOk="0" h="2051" w="2556">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1" name="Google Shape;11541;p73"/>
            <p:cNvSpPr/>
            <p:nvPr/>
          </p:nvSpPr>
          <p:spPr>
            <a:xfrm>
              <a:off x="2710154" y="2180513"/>
              <a:ext cx="63864" cy="52914"/>
            </a:xfrm>
            <a:custGeom>
              <a:rect b="b" l="l" r="r" t="t"/>
              <a:pathLst>
                <a:path extrusionOk="0" h="2015" w="2432">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2" name="Google Shape;11542;p73"/>
            <p:cNvSpPr/>
            <p:nvPr/>
          </p:nvSpPr>
          <p:spPr>
            <a:xfrm>
              <a:off x="2732528" y="2203254"/>
              <a:ext cx="59847" cy="48528"/>
            </a:xfrm>
            <a:custGeom>
              <a:rect b="b" l="l" r="r" t="t"/>
              <a:pathLst>
                <a:path extrusionOk="0" h="1848" w="2279">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3" name="Google Shape;11543;p73"/>
            <p:cNvSpPr/>
            <p:nvPr/>
          </p:nvSpPr>
          <p:spPr>
            <a:xfrm>
              <a:off x="2735810" y="2204384"/>
              <a:ext cx="56564" cy="47399"/>
            </a:xfrm>
            <a:custGeom>
              <a:rect b="b" l="l" r="r" t="t"/>
              <a:pathLst>
                <a:path extrusionOk="0" h="1805" w="2154">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4" name="Google Shape;11544;p73"/>
            <p:cNvSpPr/>
            <p:nvPr/>
          </p:nvSpPr>
          <p:spPr>
            <a:xfrm>
              <a:off x="2758158" y="2226967"/>
              <a:ext cx="52310" cy="43303"/>
            </a:xfrm>
            <a:custGeom>
              <a:rect b="b" l="l" r="r" t="t"/>
              <a:pathLst>
                <a:path extrusionOk="0" h="1649" w="1992">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5" name="Google Shape;11545;p73"/>
            <p:cNvSpPr/>
            <p:nvPr/>
          </p:nvSpPr>
          <p:spPr>
            <a:xfrm>
              <a:off x="2761178" y="2228018"/>
              <a:ext cx="49290" cy="42252"/>
            </a:xfrm>
            <a:custGeom>
              <a:rect b="b" l="l" r="r" t="t"/>
              <a:pathLst>
                <a:path extrusionOk="0" h="1609" w="1877">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6" name="Google Shape;11546;p73"/>
            <p:cNvSpPr/>
            <p:nvPr/>
          </p:nvSpPr>
          <p:spPr>
            <a:xfrm>
              <a:off x="2783814" y="2250706"/>
              <a:ext cx="45010" cy="37919"/>
            </a:xfrm>
            <a:custGeom>
              <a:rect b="b" l="l" r="r" t="t"/>
              <a:pathLst>
                <a:path extrusionOk="0" h="1444" w="1714">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7" name="Google Shape;11547;p73"/>
            <p:cNvSpPr/>
            <p:nvPr/>
          </p:nvSpPr>
          <p:spPr>
            <a:xfrm>
              <a:off x="2786807" y="2251888"/>
              <a:ext cx="42016" cy="36764"/>
            </a:xfrm>
            <a:custGeom>
              <a:rect b="b" l="l" r="r" t="t"/>
              <a:pathLst>
                <a:path extrusionOk="0" h="1400" w="160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8" name="Google Shape;11548;p73"/>
            <p:cNvSpPr/>
            <p:nvPr/>
          </p:nvSpPr>
          <p:spPr>
            <a:xfrm>
              <a:off x="2788829" y="2102101"/>
              <a:ext cx="64862" cy="99788"/>
            </a:xfrm>
            <a:custGeom>
              <a:rect b="b" l="l" r="r" t="t"/>
              <a:pathLst>
                <a:path extrusionOk="0" h="3800" w="247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49" name="Google Shape;11549;p73"/>
            <p:cNvSpPr/>
            <p:nvPr/>
          </p:nvSpPr>
          <p:spPr>
            <a:xfrm>
              <a:off x="2788829" y="2102101"/>
              <a:ext cx="27415" cy="99788"/>
            </a:xfrm>
            <a:custGeom>
              <a:rect b="b" l="l" r="r" t="t"/>
              <a:pathLst>
                <a:path extrusionOk="0" h="3800" w="1044">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50" name="Google Shape;11550;p73"/>
          <p:cNvGrpSpPr/>
          <p:nvPr/>
        </p:nvGrpSpPr>
        <p:grpSpPr>
          <a:xfrm>
            <a:off x="3111775" y="1993516"/>
            <a:ext cx="318928" cy="319217"/>
            <a:chOff x="3111775" y="1993516"/>
            <a:chExt cx="318928" cy="319217"/>
          </a:xfrm>
        </p:grpSpPr>
        <p:sp>
          <p:nvSpPr>
            <p:cNvPr id="11551" name="Google Shape;11551;p73"/>
            <p:cNvSpPr/>
            <p:nvPr/>
          </p:nvSpPr>
          <p:spPr>
            <a:xfrm>
              <a:off x="3204263" y="2013894"/>
              <a:ext cx="154067" cy="140964"/>
            </a:xfrm>
            <a:custGeom>
              <a:rect b="b" l="l" r="r" t="t"/>
              <a:pathLst>
                <a:path extrusionOk="0" h="5368" w="5867">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2" name="Google Shape;11552;p73"/>
            <p:cNvSpPr/>
            <p:nvPr/>
          </p:nvSpPr>
          <p:spPr>
            <a:xfrm>
              <a:off x="3204263" y="2013894"/>
              <a:ext cx="143773" cy="102808"/>
            </a:xfrm>
            <a:custGeom>
              <a:rect b="b" l="l" r="r" t="t"/>
              <a:pathLst>
                <a:path extrusionOk="0" h="3915" w="5475">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3" name="Google Shape;11553;p73"/>
            <p:cNvSpPr/>
            <p:nvPr/>
          </p:nvSpPr>
          <p:spPr>
            <a:xfrm>
              <a:off x="3112773" y="2137788"/>
              <a:ext cx="112865" cy="113102"/>
            </a:xfrm>
            <a:custGeom>
              <a:rect b="b" l="l" r="r" t="t"/>
              <a:pathLst>
                <a:path extrusionOk="0" h="4307" w="4298">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4" name="Google Shape;11554;p73"/>
            <p:cNvSpPr/>
            <p:nvPr/>
          </p:nvSpPr>
          <p:spPr>
            <a:xfrm>
              <a:off x="3143182" y="2138025"/>
              <a:ext cx="82220" cy="112865"/>
            </a:xfrm>
            <a:custGeom>
              <a:rect b="b" l="l" r="r" t="t"/>
              <a:pathLst>
                <a:path extrusionOk="0" h="4298" w="3131">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5" name="Google Shape;11555;p73"/>
            <p:cNvSpPr/>
            <p:nvPr/>
          </p:nvSpPr>
          <p:spPr>
            <a:xfrm>
              <a:off x="3111775" y="2223238"/>
              <a:ext cx="113102" cy="89231"/>
            </a:xfrm>
            <a:custGeom>
              <a:rect b="b" l="l" r="r" t="t"/>
              <a:pathLst>
                <a:path extrusionOk="0" h="3398" w="4307">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6" name="Google Shape;11556;p73"/>
            <p:cNvSpPr/>
            <p:nvPr/>
          </p:nvSpPr>
          <p:spPr>
            <a:xfrm>
              <a:off x="3149222" y="2223238"/>
              <a:ext cx="38208" cy="25157"/>
            </a:xfrm>
            <a:custGeom>
              <a:rect b="b" l="l" r="r" t="t"/>
              <a:pathLst>
                <a:path extrusionOk="0" h="958" w="1455">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7" name="Google Shape;11557;p73"/>
            <p:cNvSpPr/>
            <p:nvPr/>
          </p:nvSpPr>
          <p:spPr>
            <a:xfrm>
              <a:off x="3112011" y="2256142"/>
              <a:ext cx="113128" cy="56328"/>
            </a:xfrm>
            <a:custGeom>
              <a:rect b="b" l="l" r="r" t="t"/>
              <a:pathLst>
                <a:path extrusionOk="0" h="2145" w="4308">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8" name="Google Shape;11558;p73"/>
            <p:cNvSpPr/>
            <p:nvPr/>
          </p:nvSpPr>
          <p:spPr>
            <a:xfrm>
              <a:off x="3130629" y="2174106"/>
              <a:ext cx="75419" cy="61711"/>
            </a:xfrm>
            <a:custGeom>
              <a:rect b="b" l="l" r="r" t="t"/>
              <a:pathLst>
                <a:path extrusionOk="0" h="2350" w="2872">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59" name="Google Shape;11559;p73"/>
            <p:cNvSpPr/>
            <p:nvPr/>
          </p:nvSpPr>
          <p:spPr>
            <a:xfrm>
              <a:off x="3130629" y="2174106"/>
              <a:ext cx="75419" cy="61212"/>
            </a:xfrm>
            <a:custGeom>
              <a:rect b="b" l="l" r="r" t="t"/>
              <a:pathLst>
                <a:path extrusionOk="0" h="2331" w="2872">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0" name="Google Shape;11560;p73"/>
            <p:cNvSpPr/>
            <p:nvPr/>
          </p:nvSpPr>
          <p:spPr>
            <a:xfrm>
              <a:off x="3111775" y="2268957"/>
              <a:ext cx="25157" cy="43513"/>
            </a:xfrm>
            <a:custGeom>
              <a:rect b="b" l="l" r="r" t="t"/>
              <a:pathLst>
                <a:path extrusionOk="0" h="1657" w="958">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1" name="Google Shape;11561;p73"/>
            <p:cNvSpPr/>
            <p:nvPr/>
          </p:nvSpPr>
          <p:spPr>
            <a:xfrm>
              <a:off x="3199720" y="2268957"/>
              <a:ext cx="25157" cy="43513"/>
            </a:xfrm>
            <a:custGeom>
              <a:rect b="b" l="l" r="r" t="t"/>
              <a:pathLst>
                <a:path extrusionOk="0" h="1657" w="958">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2" name="Google Shape;11562;p73"/>
            <p:cNvSpPr/>
            <p:nvPr/>
          </p:nvSpPr>
          <p:spPr>
            <a:xfrm>
              <a:off x="3325636" y="2149343"/>
              <a:ext cx="30934" cy="67882"/>
            </a:xfrm>
            <a:custGeom>
              <a:rect b="b" l="l" r="r" t="t"/>
              <a:pathLst>
                <a:path extrusionOk="0" h="2585" w="1178">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3" name="Google Shape;11563;p73"/>
            <p:cNvSpPr/>
            <p:nvPr/>
          </p:nvSpPr>
          <p:spPr>
            <a:xfrm>
              <a:off x="3337952" y="2143067"/>
              <a:ext cx="73922" cy="73896"/>
            </a:xfrm>
            <a:custGeom>
              <a:rect b="b" l="l" r="r" t="t"/>
              <a:pathLst>
                <a:path extrusionOk="0" h="2814" w="2815">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4" name="Google Shape;11564;p73"/>
            <p:cNvSpPr/>
            <p:nvPr/>
          </p:nvSpPr>
          <p:spPr>
            <a:xfrm>
              <a:off x="3350268" y="2235554"/>
              <a:ext cx="36974" cy="27153"/>
            </a:xfrm>
            <a:custGeom>
              <a:rect b="b" l="l" r="r" t="t"/>
              <a:pathLst>
                <a:path extrusionOk="0" h="1034" w="1408">
                  <a:moveTo>
                    <a:pt x="0" y="0"/>
                  </a:moveTo>
                  <a:lnTo>
                    <a:pt x="0" y="1034"/>
                  </a:lnTo>
                  <a:lnTo>
                    <a:pt x="1407" y="1034"/>
                  </a:lnTo>
                  <a:lnTo>
                    <a:pt x="140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5" name="Google Shape;11565;p73"/>
            <p:cNvSpPr/>
            <p:nvPr/>
          </p:nvSpPr>
          <p:spPr>
            <a:xfrm>
              <a:off x="3350268" y="2235554"/>
              <a:ext cx="36974" cy="14916"/>
            </a:xfrm>
            <a:custGeom>
              <a:rect b="b" l="l" r="r" t="t"/>
              <a:pathLst>
                <a:path extrusionOk="0" h="568" w="1408">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6" name="Google Shape;11566;p73"/>
            <p:cNvSpPr/>
            <p:nvPr/>
          </p:nvSpPr>
          <p:spPr>
            <a:xfrm>
              <a:off x="3307044" y="2250365"/>
              <a:ext cx="123658" cy="62367"/>
            </a:xfrm>
            <a:custGeom>
              <a:rect b="b" l="l" r="r" t="t"/>
              <a:pathLst>
                <a:path extrusionOk="0" h="2375" w="4709">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7" name="Google Shape;11567;p73"/>
            <p:cNvSpPr/>
            <p:nvPr/>
          </p:nvSpPr>
          <p:spPr>
            <a:xfrm>
              <a:off x="3362584" y="2262681"/>
              <a:ext cx="12342" cy="49789"/>
            </a:xfrm>
            <a:custGeom>
              <a:rect b="b" l="l" r="r" t="t"/>
              <a:pathLst>
                <a:path extrusionOk="0" h="1896" w="470">
                  <a:moveTo>
                    <a:pt x="115" y="1"/>
                  </a:moveTo>
                  <a:lnTo>
                    <a:pt x="0" y="1896"/>
                  </a:lnTo>
                  <a:lnTo>
                    <a:pt x="469" y="1896"/>
                  </a:lnTo>
                  <a:lnTo>
                    <a:pt x="355"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8" name="Google Shape;11568;p73"/>
            <p:cNvSpPr/>
            <p:nvPr/>
          </p:nvSpPr>
          <p:spPr>
            <a:xfrm>
              <a:off x="3331676" y="2173948"/>
              <a:ext cx="74158" cy="67646"/>
            </a:xfrm>
            <a:custGeom>
              <a:rect b="b" l="l" r="r" t="t"/>
              <a:pathLst>
                <a:path extrusionOk="0" h="2576" w="2824">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69" name="Google Shape;11569;p73"/>
            <p:cNvSpPr/>
            <p:nvPr/>
          </p:nvSpPr>
          <p:spPr>
            <a:xfrm>
              <a:off x="3331676" y="2173975"/>
              <a:ext cx="73896" cy="66123"/>
            </a:xfrm>
            <a:custGeom>
              <a:rect b="b" l="l" r="r" t="t"/>
              <a:pathLst>
                <a:path extrusionOk="0" h="2518" w="2814">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0" name="Google Shape;11570;p73"/>
            <p:cNvSpPr/>
            <p:nvPr/>
          </p:nvSpPr>
          <p:spPr>
            <a:xfrm>
              <a:off x="3307281" y="2266200"/>
              <a:ext cx="24921" cy="46533"/>
            </a:xfrm>
            <a:custGeom>
              <a:rect b="b" l="l" r="r" t="t"/>
              <a:pathLst>
                <a:path extrusionOk="0" h="1772" w="949">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1" name="Google Shape;11571;p73"/>
            <p:cNvSpPr/>
            <p:nvPr/>
          </p:nvSpPr>
          <p:spPr>
            <a:xfrm>
              <a:off x="3405545" y="2266200"/>
              <a:ext cx="24658" cy="46533"/>
            </a:xfrm>
            <a:custGeom>
              <a:rect b="b" l="l" r="r" t="t"/>
              <a:pathLst>
                <a:path extrusionOk="0" h="1772" w="939">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2" name="Google Shape;11572;p73"/>
            <p:cNvSpPr/>
            <p:nvPr/>
          </p:nvSpPr>
          <p:spPr>
            <a:xfrm>
              <a:off x="3362584" y="2262681"/>
              <a:ext cx="12342" cy="12342"/>
            </a:xfrm>
            <a:custGeom>
              <a:rect b="b" l="l" r="r" t="t"/>
              <a:pathLst>
                <a:path extrusionOk="0" h="470" w="47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3" name="Google Shape;11573;p73"/>
            <p:cNvSpPr/>
            <p:nvPr/>
          </p:nvSpPr>
          <p:spPr>
            <a:xfrm>
              <a:off x="3343493" y="2245481"/>
              <a:ext cx="25393" cy="25971"/>
            </a:xfrm>
            <a:custGeom>
              <a:rect b="b" l="l" r="r" t="t"/>
              <a:pathLst>
                <a:path extrusionOk="0" h="989" w="967">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4" name="Google Shape;11574;p73"/>
            <p:cNvSpPr/>
            <p:nvPr/>
          </p:nvSpPr>
          <p:spPr>
            <a:xfrm>
              <a:off x="3368860" y="2245559"/>
              <a:ext cx="25420" cy="26076"/>
            </a:xfrm>
            <a:custGeom>
              <a:rect b="b" l="l" r="r" t="t"/>
              <a:pathLst>
                <a:path extrusionOk="0" h="993" w="968">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5" name="Google Shape;11575;p73"/>
            <p:cNvSpPr/>
            <p:nvPr/>
          </p:nvSpPr>
          <p:spPr>
            <a:xfrm>
              <a:off x="3163297" y="1993516"/>
              <a:ext cx="174419" cy="150233"/>
            </a:xfrm>
            <a:custGeom>
              <a:rect b="b" l="l" r="r" t="t"/>
              <a:pathLst>
                <a:path extrusionOk="0" h="5721" w="6642">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6" name="Google Shape;11576;p73"/>
            <p:cNvSpPr/>
            <p:nvPr/>
          </p:nvSpPr>
          <p:spPr>
            <a:xfrm>
              <a:off x="3192446" y="2019172"/>
              <a:ext cx="28912" cy="10320"/>
            </a:xfrm>
            <a:custGeom>
              <a:rect b="b" l="l" r="r" t="t"/>
              <a:pathLst>
                <a:path extrusionOk="0" h="393" w="1101">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7" name="Google Shape;11577;p73"/>
            <p:cNvSpPr/>
            <p:nvPr/>
          </p:nvSpPr>
          <p:spPr>
            <a:xfrm>
              <a:off x="3228133" y="2019172"/>
              <a:ext cx="80434" cy="10320"/>
            </a:xfrm>
            <a:custGeom>
              <a:rect b="b" l="l" r="r" t="t"/>
              <a:pathLst>
                <a:path extrusionOk="0" h="393" w="3063">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8" name="Google Shape;11578;p73"/>
            <p:cNvSpPr/>
            <p:nvPr/>
          </p:nvSpPr>
          <p:spPr>
            <a:xfrm>
              <a:off x="3192183" y="2044802"/>
              <a:ext cx="116384" cy="10320"/>
            </a:xfrm>
            <a:custGeom>
              <a:rect b="b" l="l" r="r" t="t"/>
              <a:pathLst>
                <a:path extrusionOk="0" h="393" w="4432">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79" name="Google Shape;11579;p73"/>
            <p:cNvSpPr/>
            <p:nvPr/>
          </p:nvSpPr>
          <p:spPr>
            <a:xfrm>
              <a:off x="3192183" y="2070431"/>
              <a:ext cx="80461" cy="10320"/>
            </a:xfrm>
            <a:custGeom>
              <a:rect b="b" l="l" r="r" t="t"/>
              <a:pathLst>
                <a:path extrusionOk="0" h="393" w="3064">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0" name="Google Shape;11580;p73"/>
            <p:cNvSpPr/>
            <p:nvPr/>
          </p:nvSpPr>
          <p:spPr>
            <a:xfrm>
              <a:off x="3279655" y="2070431"/>
              <a:ext cx="28912" cy="10320"/>
            </a:xfrm>
            <a:custGeom>
              <a:rect b="b" l="l" r="r" t="t"/>
              <a:pathLst>
                <a:path extrusionOk="0" h="393" w="1101">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81" name="Google Shape;11581;p73"/>
          <p:cNvGrpSpPr/>
          <p:nvPr/>
        </p:nvGrpSpPr>
        <p:grpSpPr>
          <a:xfrm>
            <a:off x="4023785" y="1970407"/>
            <a:ext cx="288807" cy="355377"/>
            <a:chOff x="4023785" y="1970407"/>
            <a:chExt cx="288807" cy="355377"/>
          </a:xfrm>
        </p:grpSpPr>
        <p:sp>
          <p:nvSpPr>
            <p:cNvPr id="11582" name="Google Shape;11582;p73"/>
            <p:cNvSpPr/>
            <p:nvPr/>
          </p:nvSpPr>
          <p:spPr>
            <a:xfrm>
              <a:off x="4062492" y="2036766"/>
              <a:ext cx="31197" cy="34191"/>
            </a:xfrm>
            <a:custGeom>
              <a:rect b="b" l="l" r="r" t="t"/>
              <a:pathLst>
                <a:path extrusionOk="0" h="1302" w="1188">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3" name="Google Shape;11583;p73"/>
            <p:cNvSpPr/>
            <p:nvPr/>
          </p:nvSpPr>
          <p:spPr>
            <a:xfrm>
              <a:off x="4242452" y="2036766"/>
              <a:ext cx="31433" cy="34191"/>
            </a:xfrm>
            <a:custGeom>
              <a:rect b="b" l="l" r="r" t="t"/>
              <a:pathLst>
                <a:path extrusionOk="0" h="1302" w="1197">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4" name="Google Shape;11584;p73"/>
            <p:cNvSpPr/>
            <p:nvPr/>
          </p:nvSpPr>
          <p:spPr>
            <a:xfrm>
              <a:off x="4152222" y="2009613"/>
              <a:ext cx="31932" cy="32457"/>
            </a:xfrm>
            <a:custGeom>
              <a:rect b="b" l="l" r="r" t="t"/>
              <a:pathLst>
                <a:path extrusionOk="0" h="1236" w="1216">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5" name="Google Shape;11585;p73"/>
            <p:cNvSpPr/>
            <p:nvPr/>
          </p:nvSpPr>
          <p:spPr>
            <a:xfrm>
              <a:off x="4152222" y="2009613"/>
              <a:ext cx="21376" cy="32457"/>
            </a:xfrm>
            <a:custGeom>
              <a:rect b="b" l="l" r="r" t="t"/>
              <a:pathLst>
                <a:path extrusionOk="0" h="1236" w="814">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6" name="Google Shape;11586;p73"/>
            <p:cNvSpPr/>
            <p:nvPr/>
          </p:nvSpPr>
          <p:spPr>
            <a:xfrm>
              <a:off x="4023785" y="2036766"/>
              <a:ext cx="288807" cy="288781"/>
            </a:xfrm>
            <a:custGeom>
              <a:rect b="b" l="l" r="r" t="t"/>
              <a:pathLst>
                <a:path extrusionOk="0" h="10997" w="10998">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7" name="Google Shape;11587;p73"/>
            <p:cNvSpPr/>
            <p:nvPr/>
          </p:nvSpPr>
          <p:spPr>
            <a:xfrm>
              <a:off x="4030087" y="2037002"/>
              <a:ext cx="151048" cy="288781"/>
            </a:xfrm>
            <a:custGeom>
              <a:rect b="b" l="l" r="r" t="t"/>
              <a:pathLst>
                <a:path extrusionOk="0" h="10997" w="5752">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8" name="Google Shape;11588;p73"/>
            <p:cNvSpPr/>
            <p:nvPr/>
          </p:nvSpPr>
          <p:spPr>
            <a:xfrm>
              <a:off x="4037624" y="2060111"/>
              <a:ext cx="251597" cy="242065"/>
            </a:xfrm>
            <a:custGeom>
              <a:rect b="b" l="l" r="r" t="t"/>
              <a:pathLst>
                <a:path extrusionOk="0" h="9218" w="9581">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89" name="Google Shape;11589;p73"/>
            <p:cNvSpPr/>
            <p:nvPr/>
          </p:nvSpPr>
          <p:spPr>
            <a:xfrm>
              <a:off x="4049940" y="2060137"/>
              <a:ext cx="125418" cy="242038"/>
            </a:xfrm>
            <a:custGeom>
              <a:rect b="b" l="l" r="r" t="t"/>
              <a:pathLst>
                <a:path extrusionOk="0" h="9217" w="4776">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0" name="Google Shape;11590;p73"/>
            <p:cNvSpPr/>
            <p:nvPr/>
          </p:nvSpPr>
          <p:spPr>
            <a:xfrm>
              <a:off x="4054194" y="2076340"/>
              <a:ext cx="217932" cy="209739"/>
            </a:xfrm>
            <a:custGeom>
              <a:rect b="b" l="l" r="r" t="t"/>
              <a:pathLst>
                <a:path extrusionOk="0" h="7987" w="8299">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1" name="Google Shape;11591;p73"/>
            <p:cNvSpPr/>
            <p:nvPr/>
          </p:nvSpPr>
          <p:spPr>
            <a:xfrm>
              <a:off x="4062492" y="2076340"/>
              <a:ext cx="118144" cy="209607"/>
            </a:xfrm>
            <a:custGeom>
              <a:rect b="b" l="l" r="r" t="t"/>
              <a:pathLst>
                <a:path extrusionOk="0" h="7982" w="4499">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2" name="Google Shape;11592;p73"/>
            <p:cNvSpPr/>
            <p:nvPr/>
          </p:nvSpPr>
          <p:spPr>
            <a:xfrm>
              <a:off x="4162516" y="2109821"/>
              <a:ext cx="11344" cy="74736"/>
            </a:xfrm>
            <a:custGeom>
              <a:rect b="b" l="l" r="r" t="t"/>
              <a:pathLst>
                <a:path extrusionOk="0" h="2846" w="432">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3" name="Google Shape;11593;p73"/>
            <p:cNvSpPr/>
            <p:nvPr/>
          </p:nvSpPr>
          <p:spPr>
            <a:xfrm>
              <a:off x="4245970" y="2009561"/>
              <a:ext cx="55803" cy="47294"/>
            </a:xfrm>
            <a:custGeom>
              <a:rect b="b" l="l" r="r" t="t"/>
              <a:pathLst>
                <a:path extrusionOk="0" h="1801" w="2125">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4" name="Google Shape;11594;p73"/>
            <p:cNvSpPr/>
            <p:nvPr/>
          </p:nvSpPr>
          <p:spPr>
            <a:xfrm>
              <a:off x="4034604" y="2009561"/>
              <a:ext cx="55829" cy="47294"/>
            </a:xfrm>
            <a:custGeom>
              <a:rect b="b" l="l" r="r" t="t"/>
              <a:pathLst>
                <a:path extrusionOk="0" h="1801" w="2126">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5" name="Google Shape;11595;p73"/>
            <p:cNvSpPr/>
            <p:nvPr/>
          </p:nvSpPr>
          <p:spPr>
            <a:xfrm>
              <a:off x="4133368" y="1970407"/>
              <a:ext cx="69642" cy="41753"/>
            </a:xfrm>
            <a:custGeom>
              <a:rect b="b" l="l" r="r" t="t"/>
              <a:pathLst>
                <a:path extrusionOk="0" h="1590" w="2652">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6" name="Google Shape;11596;p73"/>
            <p:cNvSpPr/>
            <p:nvPr/>
          </p:nvSpPr>
          <p:spPr>
            <a:xfrm>
              <a:off x="4245970" y="2009561"/>
              <a:ext cx="49526" cy="47294"/>
            </a:xfrm>
            <a:custGeom>
              <a:rect b="b" l="l" r="r" t="t"/>
              <a:pathLst>
                <a:path extrusionOk="0" h="1801" w="1886">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7" name="Google Shape;11597;p73"/>
            <p:cNvSpPr/>
            <p:nvPr/>
          </p:nvSpPr>
          <p:spPr>
            <a:xfrm>
              <a:off x="4034604" y="2009561"/>
              <a:ext cx="49789" cy="47294"/>
            </a:xfrm>
            <a:custGeom>
              <a:rect b="b" l="l" r="r" t="t"/>
              <a:pathLst>
                <a:path extrusionOk="0" h="1801" w="1896">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8" name="Google Shape;11598;p73"/>
            <p:cNvSpPr/>
            <p:nvPr/>
          </p:nvSpPr>
          <p:spPr>
            <a:xfrm>
              <a:off x="4133368" y="1970407"/>
              <a:ext cx="30435" cy="41990"/>
            </a:xfrm>
            <a:custGeom>
              <a:rect b="b" l="l" r="r" t="t"/>
              <a:pathLst>
                <a:path extrusionOk="0" h="1599" w="1159">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99" name="Google Shape;11599;p73"/>
            <p:cNvSpPr/>
            <p:nvPr/>
          </p:nvSpPr>
          <p:spPr>
            <a:xfrm>
              <a:off x="4049178" y="2070930"/>
              <a:ext cx="229224" cy="220426"/>
            </a:xfrm>
            <a:custGeom>
              <a:rect b="b" l="l" r="r" t="t"/>
              <a:pathLst>
                <a:path extrusionOk="0" h="8394" w="8729">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0" name="Google Shape;11600;p73"/>
            <p:cNvSpPr/>
            <p:nvPr/>
          </p:nvSpPr>
          <p:spPr>
            <a:xfrm>
              <a:off x="4153719" y="2166674"/>
              <a:ext cx="28676" cy="28939"/>
            </a:xfrm>
            <a:custGeom>
              <a:rect b="b" l="l" r="r" t="t"/>
              <a:pathLst>
                <a:path extrusionOk="0" h="1102" w="1092">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1" name="Google Shape;11601;p73"/>
            <p:cNvSpPr/>
            <p:nvPr/>
          </p:nvSpPr>
          <p:spPr>
            <a:xfrm>
              <a:off x="4153982" y="2166832"/>
              <a:ext cx="23398" cy="28833"/>
            </a:xfrm>
            <a:custGeom>
              <a:rect b="b" l="l" r="r" t="t"/>
              <a:pathLst>
                <a:path extrusionOk="0" h="1098" w="891">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02" name="Google Shape;11602;p73"/>
          <p:cNvGrpSpPr/>
          <p:nvPr/>
        </p:nvGrpSpPr>
        <p:grpSpPr>
          <a:xfrm>
            <a:off x="3544540" y="3380963"/>
            <a:ext cx="320188" cy="319269"/>
            <a:chOff x="3544540" y="3380963"/>
            <a:chExt cx="320188" cy="319269"/>
          </a:xfrm>
        </p:grpSpPr>
        <p:sp>
          <p:nvSpPr>
            <p:cNvPr id="11603" name="Google Shape;11603;p73"/>
            <p:cNvSpPr/>
            <p:nvPr/>
          </p:nvSpPr>
          <p:spPr>
            <a:xfrm>
              <a:off x="3636528" y="3558218"/>
              <a:ext cx="51023" cy="51049"/>
            </a:xfrm>
            <a:custGeom>
              <a:rect b="b" l="l" r="r" t="t"/>
              <a:pathLst>
                <a:path extrusionOk="0" h="1944" w="1943">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4" name="Google Shape;11604;p73"/>
            <p:cNvSpPr/>
            <p:nvPr/>
          </p:nvSpPr>
          <p:spPr>
            <a:xfrm>
              <a:off x="3636765" y="3558454"/>
              <a:ext cx="40992" cy="50813"/>
            </a:xfrm>
            <a:custGeom>
              <a:rect b="b" l="l" r="r" t="t"/>
              <a:pathLst>
                <a:path extrusionOk="0" h="1935" w="1561">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5" name="Google Shape;11605;p73"/>
            <p:cNvSpPr/>
            <p:nvPr/>
          </p:nvSpPr>
          <p:spPr>
            <a:xfrm>
              <a:off x="3632248" y="3380963"/>
              <a:ext cx="232480" cy="221897"/>
            </a:xfrm>
            <a:custGeom>
              <a:rect b="b" l="l" r="r" t="t"/>
              <a:pathLst>
                <a:path extrusionOk="0" h="8450" w="8853">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6" name="Google Shape;11606;p73"/>
            <p:cNvSpPr/>
            <p:nvPr/>
          </p:nvSpPr>
          <p:spPr>
            <a:xfrm>
              <a:off x="3627731" y="3381094"/>
              <a:ext cx="135738" cy="221792"/>
            </a:xfrm>
            <a:custGeom>
              <a:rect b="b" l="l" r="r" t="t"/>
              <a:pathLst>
                <a:path extrusionOk="0" h="8446" w="5169">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7" name="Google Shape;11607;p73"/>
            <p:cNvSpPr/>
            <p:nvPr/>
          </p:nvSpPr>
          <p:spPr>
            <a:xfrm>
              <a:off x="3664154" y="3402050"/>
              <a:ext cx="188258" cy="179723"/>
            </a:xfrm>
            <a:custGeom>
              <a:rect b="b" l="l" r="r" t="t"/>
              <a:pathLst>
                <a:path extrusionOk="0" h="6844" w="7169">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8" name="Google Shape;11608;p73"/>
            <p:cNvSpPr/>
            <p:nvPr/>
          </p:nvSpPr>
          <p:spPr>
            <a:xfrm>
              <a:off x="3656381" y="3402102"/>
              <a:ext cx="107088" cy="179540"/>
            </a:xfrm>
            <a:custGeom>
              <a:rect b="b" l="l" r="r" t="t"/>
              <a:pathLst>
                <a:path extrusionOk="0" h="6837" w="4078">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09" name="Google Shape;11609;p73"/>
            <p:cNvSpPr/>
            <p:nvPr/>
          </p:nvSpPr>
          <p:spPr>
            <a:xfrm>
              <a:off x="3729252" y="3437579"/>
              <a:ext cx="49290" cy="49027"/>
            </a:xfrm>
            <a:custGeom>
              <a:rect b="b" l="l" r="r" t="t"/>
              <a:pathLst>
                <a:path extrusionOk="0" h="1867" w="1877">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0" name="Google Shape;11610;p73"/>
            <p:cNvSpPr/>
            <p:nvPr/>
          </p:nvSpPr>
          <p:spPr>
            <a:xfrm>
              <a:off x="3729252" y="3437658"/>
              <a:ext cx="34217" cy="49132"/>
            </a:xfrm>
            <a:custGeom>
              <a:rect b="b" l="l" r="r" t="t"/>
              <a:pathLst>
                <a:path extrusionOk="0" h="1871" w="1303">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1" name="Google Shape;11611;p73"/>
            <p:cNvSpPr/>
            <p:nvPr/>
          </p:nvSpPr>
          <p:spPr>
            <a:xfrm>
              <a:off x="3713680" y="3486581"/>
              <a:ext cx="80434" cy="51548"/>
            </a:xfrm>
            <a:custGeom>
              <a:rect b="b" l="l" r="r" t="t"/>
              <a:pathLst>
                <a:path extrusionOk="0" h="1963" w="3063">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2" name="Google Shape;11612;p73"/>
            <p:cNvSpPr/>
            <p:nvPr/>
          </p:nvSpPr>
          <p:spPr>
            <a:xfrm>
              <a:off x="3713680" y="3486581"/>
              <a:ext cx="45745" cy="51548"/>
            </a:xfrm>
            <a:custGeom>
              <a:rect b="b" l="l" r="r" t="t"/>
              <a:pathLst>
                <a:path extrusionOk="0" h="1963" w="1742">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3" name="Google Shape;11613;p73"/>
            <p:cNvSpPr/>
            <p:nvPr/>
          </p:nvSpPr>
          <p:spPr>
            <a:xfrm>
              <a:off x="3728990" y="3507274"/>
              <a:ext cx="9847" cy="30856"/>
            </a:xfrm>
            <a:custGeom>
              <a:rect b="b" l="l" r="r" t="t"/>
              <a:pathLst>
                <a:path extrusionOk="0" h="1175" w="375">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4" name="Google Shape;11614;p73"/>
            <p:cNvSpPr/>
            <p:nvPr/>
          </p:nvSpPr>
          <p:spPr>
            <a:xfrm>
              <a:off x="3768958" y="3507274"/>
              <a:ext cx="9821" cy="30856"/>
            </a:xfrm>
            <a:custGeom>
              <a:rect b="b" l="l" r="r" t="t"/>
              <a:pathLst>
                <a:path extrusionOk="0" h="1175" w="374">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5" name="Google Shape;11615;p73"/>
            <p:cNvSpPr/>
            <p:nvPr/>
          </p:nvSpPr>
          <p:spPr>
            <a:xfrm>
              <a:off x="3544540" y="3586342"/>
              <a:ext cx="116384" cy="113890"/>
            </a:xfrm>
            <a:custGeom>
              <a:rect b="b" l="l" r="r" t="t"/>
              <a:pathLst>
                <a:path extrusionOk="0" h="4337" w="4432">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6" name="Google Shape;11616;p73"/>
            <p:cNvSpPr/>
            <p:nvPr/>
          </p:nvSpPr>
          <p:spPr>
            <a:xfrm>
              <a:off x="3544540" y="3586369"/>
              <a:ext cx="101810" cy="113863"/>
            </a:xfrm>
            <a:custGeom>
              <a:rect b="b" l="l" r="r" t="t"/>
              <a:pathLst>
                <a:path extrusionOk="0" h="4336" w="3877">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7" name="Google Shape;11617;p73"/>
            <p:cNvSpPr/>
            <p:nvPr/>
          </p:nvSpPr>
          <p:spPr>
            <a:xfrm>
              <a:off x="3618409" y="3586106"/>
              <a:ext cx="42515" cy="41491"/>
            </a:xfrm>
            <a:custGeom>
              <a:rect b="b" l="l" r="r" t="t"/>
              <a:pathLst>
                <a:path extrusionOk="0" h="1580" w="1619">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18" name="Google Shape;11618;p73"/>
            <p:cNvSpPr/>
            <p:nvPr/>
          </p:nvSpPr>
          <p:spPr>
            <a:xfrm>
              <a:off x="3618409" y="3586106"/>
              <a:ext cx="27941" cy="22899"/>
            </a:xfrm>
            <a:custGeom>
              <a:rect b="b" l="l" r="r" t="t"/>
              <a:pathLst>
                <a:path extrusionOk="0" h="872" w="1064">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19" name="Google Shape;11619;p73"/>
          <p:cNvGrpSpPr/>
          <p:nvPr/>
        </p:nvGrpSpPr>
        <p:grpSpPr>
          <a:xfrm>
            <a:off x="3944637" y="3354834"/>
            <a:ext cx="415696" cy="371605"/>
            <a:chOff x="3944637" y="3354834"/>
            <a:chExt cx="415696" cy="371605"/>
          </a:xfrm>
        </p:grpSpPr>
        <p:sp>
          <p:nvSpPr>
            <p:cNvPr id="11620" name="Google Shape;11620;p73"/>
            <p:cNvSpPr/>
            <p:nvPr/>
          </p:nvSpPr>
          <p:spPr>
            <a:xfrm>
              <a:off x="4069031" y="3391598"/>
              <a:ext cx="126941" cy="126941"/>
            </a:xfrm>
            <a:custGeom>
              <a:rect b="b" l="l" r="r" t="t"/>
              <a:pathLst>
                <a:path extrusionOk="0" h="4834" w="4834">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1" name="Google Shape;11621;p73"/>
            <p:cNvSpPr/>
            <p:nvPr/>
          </p:nvSpPr>
          <p:spPr>
            <a:xfrm>
              <a:off x="4068768" y="3391546"/>
              <a:ext cx="71926" cy="126731"/>
            </a:xfrm>
            <a:custGeom>
              <a:rect b="b" l="l" r="r" t="t"/>
              <a:pathLst>
                <a:path extrusionOk="0" h="4826" w="2739">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2" name="Google Shape;11622;p73"/>
            <p:cNvSpPr/>
            <p:nvPr/>
          </p:nvSpPr>
          <p:spPr>
            <a:xfrm>
              <a:off x="4089382" y="3411950"/>
              <a:ext cx="86238" cy="86238"/>
            </a:xfrm>
            <a:custGeom>
              <a:rect b="b" l="l" r="r" t="t"/>
              <a:pathLst>
                <a:path extrusionOk="0" h="3284" w="3284">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3" name="Google Shape;11623;p73"/>
            <p:cNvSpPr/>
            <p:nvPr/>
          </p:nvSpPr>
          <p:spPr>
            <a:xfrm>
              <a:off x="4088909" y="3411792"/>
              <a:ext cx="51785" cy="86212"/>
            </a:xfrm>
            <a:custGeom>
              <a:rect b="b" l="l" r="r" t="t"/>
              <a:pathLst>
                <a:path extrusionOk="0" h="3283" w="1972">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4" name="Google Shape;11624;p73"/>
            <p:cNvSpPr/>
            <p:nvPr/>
          </p:nvSpPr>
          <p:spPr>
            <a:xfrm>
              <a:off x="4114776" y="3426025"/>
              <a:ext cx="34453" cy="59085"/>
            </a:xfrm>
            <a:custGeom>
              <a:rect b="b" l="l" r="r" t="t"/>
              <a:pathLst>
                <a:path extrusionOk="0" h="2250" w="1312">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5" name="Google Shape;11625;p73"/>
            <p:cNvSpPr/>
            <p:nvPr/>
          </p:nvSpPr>
          <p:spPr>
            <a:xfrm>
              <a:off x="4167296" y="3354913"/>
              <a:ext cx="126941" cy="126678"/>
            </a:xfrm>
            <a:custGeom>
              <a:rect b="b" l="l" r="r" t="t"/>
              <a:pathLst>
                <a:path extrusionOk="0" h="4824" w="4834">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6" name="Google Shape;11626;p73"/>
            <p:cNvSpPr/>
            <p:nvPr/>
          </p:nvSpPr>
          <p:spPr>
            <a:xfrm>
              <a:off x="4167033" y="3354834"/>
              <a:ext cx="71926" cy="126757"/>
            </a:xfrm>
            <a:custGeom>
              <a:rect b="b" l="l" r="r" t="t"/>
              <a:pathLst>
                <a:path extrusionOk="0" h="4827" w="2739">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7" name="Google Shape;11627;p73"/>
            <p:cNvSpPr/>
            <p:nvPr/>
          </p:nvSpPr>
          <p:spPr>
            <a:xfrm>
              <a:off x="4187647" y="3375264"/>
              <a:ext cx="86238" cy="86212"/>
            </a:xfrm>
            <a:custGeom>
              <a:rect b="b" l="l" r="r" t="t"/>
              <a:pathLst>
                <a:path extrusionOk="0" h="3283" w="3284">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8" name="Google Shape;11628;p73"/>
            <p:cNvSpPr/>
            <p:nvPr/>
          </p:nvSpPr>
          <p:spPr>
            <a:xfrm>
              <a:off x="4187174" y="3375107"/>
              <a:ext cx="51785" cy="86212"/>
            </a:xfrm>
            <a:custGeom>
              <a:rect b="b" l="l" r="r" t="t"/>
              <a:pathLst>
                <a:path extrusionOk="0" h="3283" w="1972">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29" name="Google Shape;11629;p73"/>
            <p:cNvSpPr/>
            <p:nvPr/>
          </p:nvSpPr>
          <p:spPr>
            <a:xfrm>
              <a:off x="4213040" y="3389340"/>
              <a:ext cx="34453" cy="59085"/>
            </a:xfrm>
            <a:custGeom>
              <a:rect b="b" l="l" r="r" t="t"/>
              <a:pathLst>
                <a:path extrusionOk="0" h="2250" w="1312">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0" name="Google Shape;11630;p73"/>
            <p:cNvSpPr/>
            <p:nvPr/>
          </p:nvSpPr>
          <p:spPr>
            <a:xfrm>
              <a:off x="3944637" y="3566017"/>
              <a:ext cx="142513" cy="160422"/>
            </a:xfrm>
            <a:custGeom>
              <a:rect b="b" l="l" r="r" t="t"/>
              <a:pathLst>
                <a:path extrusionOk="0" h="6109" w="5427">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1" name="Google Shape;11631;p73"/>
            <p:cNvSpPr/>
            <p:nvPr/>
          </p:nvSpPr>
          <p:spPr>
            <a:xfrm>
              <a:off x="3983843" y="3674313"/>
              <a:ext cx="103307" cy="52126"/>
            </a:xfrm>
            <a:custGeom>
              <a:rect b="b" l="l" r="r" t="t"/>
              <a:pathLst>
                <a:path extrusionOk="0" h="1985" w="3934">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2" name="Google Shape;11632;p73"/>
            <p:cNvSpPr/>
            <p:nvPr/>
          </p:nvSpPr>
          <p:spPr>
            <a:xfrm>
              <a:off x="4082843" y="3493513"/>
              <a:ext cx="277489" cy="171294"/>
            </a:xfrm>
            <a:custGeom>
              <a:rect b="b" l="l" r="r" t="t"/>
              <a:pathLst>
                <a:path extrusionOk="0" h="6523" w="10567">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3" name="Google Shape;11633;p73"/>
            <p:cNvSpPr/>
            <p:nvPr/>
          </p:nvSpPr>
          <p:spPr>
            <a:xfrm>
              <a:off x="4082843" y="3558454"/>
              <a:ext cx="56328" cy="106353"/>
            </a:xfrm>
            <a:custGeom>
              <a:rect b="b" l="l" r="r" t="t"/>
              <a:pathLst>
                <a:path extrusionOk="0" h="4050" w="2145">
                  <a:moveTo>
                    <a:pt x="747" y="1"/>
                  </a:moveTo>
                  <a:lnTo>
                    <a:pt x="1" y="307"/>
                  </a:lnTo>
                  <a:lnTo>
                    <a:pt x="1398" y="4049"/>
                  </a:lnTo>
                  <a:lnTo>
                    <a:pt x="2145" y="3743"/>
                  </a:lnTo>
                  <a:lnTo>
                    <a:pt x="74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4" name="Google Shape;11634;p73"/>
            <p:cNvSpPr/>
            <p:nvPr/>
          </p:nvSpPr>
          <p:spPr>
            <a:xfrm>
              <a:off x="4155977" y="3543880"/>
              <a:ext cx="79962" cy="50944"/>
            </a:xfrm>
            <a:custGeom>
              <a:rect b="b" l="l" r="r" t="t"/>
              <a:pathLst>
                <a:path extrusionOk="0" h="1940" w="3045">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5" name="Google Shape;11635;p73"/>
            <p:cNvSpPr/>
            <p:nvPr/>
          </p:nvSpPr>
          <p:spPr>
            <a:xfrm>
              <a:off x="4038359" y="3553701"/>
              <a:ext cx="86500" cy="139756"/>
            </a:xfrm>
            <a:custGeom>
              <a:rect b="b" l="l" r="r" t="t"/>
              <a:pathLst>
                <a:path extrusionOk="0" h="5322" w="3294">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6" name="Google Shape;11636;p73"/>
            <p:cNvSpPr/>
            <p:nvPr/>
          </p:nvSpPr>
          <p:spPr>
            <a:xfrm>
              <a:off x="4078826" y="3658741"/>
              <a:ext cx="46034" cy="34716"/>
            </a:xfrm>
            <a:custGeom>
              <a:rect b="b" l="l" r="r" t="t"/>
              <a:pathLst>
                <a:path extrusionOk="0" h="1322" w="1753">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37" name="Google Shape;11637;p73"/>
          <p:cNvGrpSpPr/>
          <p:nvPr/>
        </p:nvGrpSpPr>
        <p:grpSpPr>
          <a:xfrm>
            <a:off x="1314619" y="3821527"/>
            <a:ext cx="346317" cy="332136"/>
            <a:chOff x="1314619" y="3821527"/>
            <a:chExt cx="346317" cy="332136"/>
          </a:xfrm>
        </p:grpSpPr>
        <p:sp>
          <p:nvSpPr>
            <p:cNvPr id="11638" name="Google Shape;11638;p73"/>
            <p:cNvSpPr/>
            <p:nvPr/>
          </p:nvSpPr>
          <p:spPr>
            <a:xfrm>
              <a:off x="1426198" y="4020893"/>
              <a:ext cx="9060" cy="19117"/>
            </a:xfrm>
            <a:custGeom>
              <a:rect b="b" l="l" r="r" t="t"/>
              <a:pathLst>
                <a:path extrusionOk="0" h="728" w="345">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9" name="Google Shape;11639;p73"/>
            <p:cNvSpPr/>
            <p:nvPr/>
          </p:nvSpPr>
          <p:spPr>
            <a:xfrm>
              <a:off x="1435231" y="3843218"/>
              <a:ext cx="225705" cy="237495"/>
            </a:xfrm>
            <a:custGeom>
              <a:rect b="b" l="l" r="r" t="t"/>
              <a:pathLst>
                <a:path extrusionOk="0" h="9044" w="8595">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0" name="Google Shape;11640;p73"/>
            <p:cNvSpPr/>
            <p:nvPr/>
          </p:nvSpPr>
          <p:spPr>
            <a:xfrm>
              <a:off x="1414381" y="3821527"/>
              <a:ext cx="238021" cy="230195"/>
            </a:xfrm>
            <a:custGeom>
              <a:rect b="b" l="l" r="r" t="t"/>
              <a:pathLst>
                <a:path extrusionOk="0" h="8766" w="9064">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1" name="Google Shape;11641;p73"/>
            <p:cNvSpPr/>
            <p:nvPr/>
          </p:nvSpPr>
          <p:spPr>
            <a:xfrm>
              <a:off x="1536280" y="3935180"/>
              <a:ext cx="22872" cy="55330"/>
            </a:xfrm>
            <a:custGeom>
              <a:rect b="b" l="l" r="r" t="t"/>
              <a:pathLst>
                <a:path extrusionOk="0" h="2107" w="871">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2" name="Google Shape;11642;p73"/>
            <p:cNvSpPr/>
            <p:nvPr/>
          </p:nvSpPr>
          <p:spPr>
            <a:xfrm>
              <a:off x="1343505" y="4079453"/>
              <a:ext cx="153831" cy="74211"/>
            </a:xfrm>
            <a:custGeom>
              <a:rect b="b" l="l" r="r" t="t"/>
              <a:pathLst>
                <a:path extrusionOk="0" h="2826" w="5858">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3" name="Google Shape;11643;p73"/>
            <p:cNvSpPr/>
            <p:nvPr/>
          </p:nvSpPr>
          <p:spPr>
            <a:xfrm>
              <a:off x="1459627" y="4036465"/>
              <a:ext cx="84216" cy="47005"/>
            </a:xfrm>
            <a:custGeom>
              <a:rect b="b" l="l" r="r" t="t"/>
              <a:pathLst>
                <a:path extrusionOk="0" h="1790" w="3207">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4" name="Google Shape;11644;p73"/>
            <p:cNvSpPr/>
            <p:nvPr/>
          </p:nvSpPr>
          <p:spPr>
            <a:xfrm>
              <a:off x="1314619" y="3913516"/>
              <a:ext cx="239019" cy="230195"/>
            </a:xfrm>
            <a:custGeom>
              <a:rect b="b" l="l" r="r" t="t"/>
              <a:pathLst>
                <a:path extrusionOk="0" h="8766" w="9102">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5" name="Google Shape;11645;p73"/>
            <p:cNvSpPr/>
            <p:nvPr/>
          </p:nvSpPr>
          <p:spPr>
            <a:xfrm>
              <a:off x="1450830" y="4059075"/>
              <a:ext cx="36948" cy="22400"/>
            </a:xfrm>
            <a:custGeom>
              <a:rect b="b" l="l" r="r" t="t"/>
              <a:pathLst>
                <a:path extrusionOk="0" h="853" w="1407">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46" name="Google Shape;11646;p73"/>
          <p:cNvGrpSpPr/>
          <p:nvPr/>
        </p:nvGrpSpPr>
        <p:grpSpPr>
          <a:xfrm>
            <a:off x="1751139" y="3790934"/>
            <a:ext cx="386258" cy="380507"/>
            <a:chOff x="1751139" y="3790934"/>
            <a:chExt cx="386258" cy="380507"/>
          </a:xfrm>
        </p:grpSpPr>
        <p:sp>
          <p:nvSpPr>
            <p:cNvPr id="11647" name="Google Shape;11647;p73"/>
            <p:cNvSpPr/>
            <p:nvPr/>
          </p:nvSpPr>
          <p:spPr>
            <a:xfrm>
              <a:off x="1751139" y="3913069"/>
              <a:ext cx="195059" cy="195296"/>
            </a:xfrm>
            <a:custGeom>
              <a:rect b="b" l="l" r="r" t="t"/>
              <a:pathLst>
                <a:path extrusionOk="0" h="7437" w="7428">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8" name="Google Shape;11648;p73"/>
            <p:cNvSpPr/>
            <p:nvPr/>
          </p:nvSpPr>
          <p:spPr>
            <a:xfrm>
              <a:off x="1837902" y="3913122"/>
              <a:ext cx="46979" cy="68591"/>
            </a:xfrm>
            <a:custGeom>
              <a:rect b="b" l="l" r="r" t="t"/>
              <a:pathLst>
                <a:path extrusionOk="0" h="2612" w="1789">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9" name="Google Shape;11649;p73"/>
            <p:cNvSpPr/>
            <p:nvPr/>
          </p:nvSpPr>
          <p:spPr>
            <a:xfrm>
              <a:off x="1752137" y="4011597"/>
              <a:ext cx="34217" cy="60319"/>
            </a:xfrm>
            <a:custGeom>
              <a:rect b="b" l="l" r="r" t="t"/>
              <a:pathLst>
                <a:path extrusionOk="0" h="2297" w="1303">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0" name="Google Shape;11650;p73"/>
            <p:cNvSpPr/>
            <p:nvPr/>
          </p:nvSpPr>
          <p:spPr>
            <a:xfrm>
              <a:off x="1813480" y="3981687"/>
              <a:ext cx="9821" cy="42751"/>
            </a:xfrm>
            <a:custGeom>
              <a:rect b="b" l="l" r="r" t="t"/>
              <a:pathLst>
                <a:path extrusionOk="0" h="1628" w="374">
                  <a:moveTo>
                    <a:pt x="0" y="0"/>
                  </a:moveTo>
                  <a:lnTo>
                    <a:pt x="0" y="1436"/>
                  </a:lnTo>
                  <a:lnTo>
                    <a:pt x="0" y="1541"/>
                  </a:lnTo>
                  <a:lnTo>
                    <a:pt x="0" y="1627"/>
                  </a:lnTo>
                  <a:lnTo>
                    <a:pt x="373" y="1627"/>
                  </a:lnTo>
                  <a:lnTo>
                    <a:pt x="373"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1" name="Google Shape;11651;p73"/>
            <p:cNvSpPr/>
            <p:nvPr/>
          </p:nvSpPr>
          <p:spPr>
            <a:xfrm>
              <a:off x="1813480" y="4059075"/>
              <a:ext cx="9821" cy="48030"/>
            </a:xfrm>
            <a:custGeom>
              <a:rect b="b" l="l" r="r" t="t"/>
              <a:pathLst>
                <a:path extrusionOk="0" h="1829" w="374">
                  <a:moveTo>
                    <a:pt x="0" y="1"/>
                  </a:moveTo>
                  <a:lnTo>
                    <a:pt x="0" y="1197"/>
                  </a:lnTo>
                  <a:cubicBezTo>
                    <a:pt x="10" y="1599"/>
                    <a:pt x="192" y="1762"/>
                    <a:pt x="373" y="1829"/>
                  </a:cubicBezTo>
                  <a:lnTo>
                    <a:pt x="373"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2" name="Google Shape;11652;p73"/>
            <p:cNvSpPr/>
            <p:nvPr/>
          </p:nvSpPr>
          <p:spPr>
            <a:xfrm>
              <a:off x="1939870" y="3853748"/>
              <a:ext cx="197528" cy="191042"/>
            </a:xfrm>
            <a:custGeom>
              <a:rect b="b" l="l" r="r" t="t"/>
              <a:pathLst>
                <a:path extrusionOk="0" h="7275" w="7522">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3" name="Google Shape;11653;p73"/>
            <p:cNvSpPr/>
            <p:nvPr/>
          </p:nvSpPr>
          <p:spPr>
            <a:xfrm>
              <a:off x="1981098" y="3893217"/>
              <a:ext cx="29674" cy="49290"/>
            </a:xfrm>
            <a:custGeom>
              <a:rect b="b" l="l" r="r" t="t"/>
              <a:pathLst>
                <a:path extrusionOk="0" h="1877" w="113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4" name="Google Shape;11654;p73"/>
            <p:cNvSpPr/>
            <p:nvPr/>
          </p:nvSpPr>
          <p:spPr>
            <a:xfrm>
              <a:off x="1879052" y="3981687"/>
              <a:ext cx="188783" cy="189755"/>
            </a:xfrm>
            <a:custGeom>
              <a:rect b="b" l="l" r="r" t="t"/>
              <a:pathLst>
                <a:path extrusionOk="0" h="7226" w="7189">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5" name="Google Shape;11655;p73"/>
            <p:cNvSpPr/>
            <p:nvPr/>
          </p:nvSpPr>
          <p:spPr>
            <a:xfrm>
              <a:off x="1878815" y="4016875"/>
              <a:ext cx="33193" cy="56564"/>
            </a:xfrm>
            <a:custGeom>
              <a:rect b="b" l="l" r="r" t="t"/>
              <a:pathLst>
                <a:path extrusionOk="0" h="2154" w="1264">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6" name="Google Shape;11656;p73"/>
            <p:cNvSpPr/>
            <p:nvPr/>
          </p:nvSpPr>
          <p:spPr>
            <a:xfrm>
              <a:off x="1941130" y="3981687"/>
              <a:ext cx="8324" cy="48266"/>
            </a:xfrm>
            <a:custGeom>
              <a:rect b="b" l="l" r="r" t="t"/>
              <a:pathLst>
                <a:path extrusionOk="0" h="1838" w="317">
                  <a:moveTo>
                    <a:pt x="1" y="0"/>
                  </a:moveTo>
                  <a:lnTo>
                    <a:pt x="1" y="1838"/>
                  </a:lnTo>
                  <a:lnTo>
                    <a:pt x="317" y="1838"/>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7" name="Google Shape;11657;p73"/>
            <p:cNvSpPr/>
            <p:nvPr/>
          </p:nvSpPr>
          <p:spPr>
            <a:xfrm>
              <a:off x="1941130" y="4060598"/>
              <a:ext cx="8324" cy="47767"/>
            </a:xfrm>
            <a:custGeom>
              <a:rect b="b" l="l" r="r" t="t"/>
              <a:pathLst>
                <a:path extrusionOk="0" h="1819" w="317">
                  <a:moveTo>
                    <a:pt x="1" y="0"/>
                  </a:moveTo>
                  <a:lnTo>
                    <a:pt x="1" y="1819"/>
                  </a:lnTo>
                  <a:lnTo>
                    <a:pt x="317" y="1819"/>
                  </a:lnTo>
                  <a:lnTo>
                    <a:pt x="317"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8" name="Google Shape;11658;p73"/>
            <p:cNvSpPr/>
            <p:nvPr/>
          </p:nvSpPr>
          <p:spPr>
            <a:xfrm>
              <a:off x="1966261" y="4108339"/>
              <a:ext cx="44012" cy="62551"/>
            </a:xfrm>
            <a:custGeom>
              <a:rect b="b" l="l" r="r" t="t"/>
              <a:pathLst>
                <a:path extrusionOk="0" h="2382" w="1676">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9" name="Google Shape;11659;p7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0" name="Google Shape;11660;p73"/>
            <p:cNvSpPr/>
            <p:nvPr/>
          </p:nvSpPr>
          <p:spPr>
            <a:xfrm>
              <a:off x="1813480" y="3790934"/>
              <a:ext cx="197738" cy="190779"/>
            </a:xfrm>
            <a:custGeom>
              <a:rect b="b" l="l" r="r" t="t"/>
              <a:pathLst>
                <a:path extrusionOk="0" h="7265" w="753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1" name="Google Shape;11661;p73"/>
            <p:cNvSpPr/>
            <p:nvPr/>
          </p:nvSpPr>
          <p:spPr>
            <a:xfrm>
              <a:off x="1838349" y="3791249"/>
              <a:ext cx="44012" cy="62525"/>
            </a:xfrm>
            <a:custGeom>
              <a:rect b="b" l="l" r="r" t="t"/>
              <a:pathLst>
                <a:path extrusionOk="0" h="2381" w="1676">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2" name="Google Shape;11662;p73"/>
            <p:cNvSpPr/>
            <p:nvPr/>
          </p:nvSpPr>
          <p:spPr>
            <a:xfrm>
              <a:off x="1813480" y="3854772"/>
              <a:ext cx="9821" cy="126941"/>
            </a:xfrm>
            <a:custGeom>
              <a:rect b="b" l="l" r="r" t="t"/>
              <a:pathLst>
                <a:path extrusionOk="0" h="4834" w="374">
                  <a:moveTo>
                    <a:pt x="373" y="0"/>
                  </a:moveTo>
                  <a:cubicBezTo>
                    <a:pt x="201" y="67"/>
                    <a:pt x="29" y="211"/>
                    <a:pt x="0" y="546"/>
                  </a:cubicBezTo>
                  <a:lnTo>
                    <a:pt x="0" y="4833"/>
                  </a:lnTo>
                  <a:lnTo>
                    <a:pt x="373" y="4833"/>
                  </a:lnTo>
                  <a:lnTo>
                    <a:pt x="37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3" name="Google Shape;11663;p73"/>
            <p:cNvSpPr/>
            <p:nvPr/>
          </p:nvSpPr>
          <p:spPr>
            <a:xfrm>
              <a:off x="1940894" y="3853748"/>
              <a:ext cx="8823" cy="48791"/>
            </a:xfrm>
            <a:custGeom>
              <a:rect b="b" l="l" r="r" t="t"/>
              <a:pathLst>
                <a:path extrusionOk="0" h="1858" w="336">
                  <a:moveTo>
                    <a:pt x="0" y="1"/>
                  </a:moveTo>
                  <a:lnTo>
                    <a:pt x="0" y="1858"/>
                  </a:lnTo>
                  <a:lnTo>
                    <a:pt x="335" y="1858"/>
                  </a:lnTo>
                  <a:lnTo>
                    <a:pt x="335"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4" name="Google Shape;11664;p73"/>
            <p:cNvSpPr/>
            <p:nvPr/>
          </p:nvSpPr>
          <p:spPr>
            <a:xfrm>
              <a:off x="1940894" y="3933184"/>
              <a:ext cx="8823" cy="48528"/>
            </a:xfrm>
            <a:custGeom>
              <a:rect b="b" l="l" r="r" t="t"/>
              <a:pathLst>
                <a:path extrusionOk="0" h="1848" w="336">
                  <a:moveTo>
                    <a:pt x="0" y="0"/>
                  </a:moveTo>
                  <a:lnTo>
                    <a:pt x="0" y="1847"/>
                  </a:lnTo>
                  <a:lnTo>
                    <a:pt x="335" y="1847"/>
                  </a:lnTo>
                  <a:lnTo>
                    <a:pt x="33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665" name="Google Shape;11665;p73"/>
          <p:cNvGrpSpPr/>
          <p:nvPr/>
        </p:nvGrpSpPr>
        <p:grpSpPr>
          <a:xfrm>
            <a:off x="2189681" y="3821606"/>
            <a:ext cx="395607" cy="318928"/>
            <a:chOff x="2189681" y="3821606"/>
            <a:chExt cx="395607" cy="318928"/>
          </a:xfrm>
        </p:grpSpPr>
        <p:sp>
          <p:nvSpPr>
            <p:cNvPr id="11666" name="Google Shape;11666;p73"/>
            <p:cNvSpPr/>
            <p:nvPr/>
          </p:nvSpPr>
          <p:spPr>
            <a:xfrm>
              <a:off x="2189681" y="3846973"/>
              <a:ext cx="395607" cy="293561"/>
            </a:xfrm>
            <a:custGeom>
              <a:rect b="b" l="l" r="r" t="t"/>
              <a:pathLst>
                <a:path extrusionOk="0" h="11179" w="15065">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7" name="Google Shape;11667;p73"/>
            <p:cNvSpPr/>
            <p:nvPr/>
          </p:nvSpPr>
          <p:spPr>
            <a:xfrm>
              <a:off x="2189681" y="3846973"/>
              <a:ext cx="395607" cy="38235"/>
            </a:xfrm>
            <a:custGeom>
              <a:rect b="b" l="l" r="r" t="t"/>
              <a:pathLst>
                <a:path extrusionOk="0" h="1456" w="15065">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8" name="Google Shape;11668;p73"/>
            <p:cNvSpPr/>
            <p:nvPr/>
          </p:nvSpPr>
          <p:spPr>
            <a:xfrm>
              <a:off x="2215075" y="3847235"/>
              <a:ext cx="51286" cy="25393"/>
            </a:xfrm>
            <a:custGeom>
              <a:rect b="b" l="l" r="r" t="t"/>
              <a:pathLst>
                <a:path extrusionOk="0" h="967" w="1953">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9" name="Google Shape;11669;p73"/>
            <p:cNvSpPr/>
            <p:nvPr/>
          </p:nvSpPr>
          <p:spPr>
            <a:xfrm>
              <a:off x="2508609" y="3847235"/>
              <a:ext cx="51286" cy="25393"/>
            </a:xfrm>
            <a:custGeom>
              <a:rect b="b" l="l" r="r" t="t"/>
              <a:pathLst>
                <a:path extrusionOk="0" h="967" w="1953">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0" name="Google Shape;11670;p73"/>
            <p:cNvSpPr/>
            <p:nvPr/>
          </p:nvSpPr>
          <p:spPr>
            <a:xfrm>
              <a:off x="2228152"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1" name="Google Shape;11671;p73"/>
            <p:cNvSpPr/>
            <p:nvPr/>
          </p:nvSpPr>
          <p:spPr>
            <a:xfrm>
              <a:off x="2228152"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2" name="Google Shape;11672;p73"/>
            <p:cNvSpPr/>
            <p:nvPr/>
          </p:nvSpPr>
          <p:spPr>
            <a:xfrm>
              <a:off x="2521686" y="3821606"/>
              <a:ext cx="25393" cy="38208"/>
            </a:xfrm>
            <a:custGeom>
              <a:rect b="b" l="l" r="r" t="t"/>
              <a:pathLst>
                <a:path extrusionOk="0" h="1455" w="967">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3" name="Google Shape;11673;p73"/>
            <p:cNvSpPr/>
            <p:nvPr/>
          </p:nvSpPr>
          <p:spPr>
            <a:xfrm>
              <a:off x="2521686" y="3821842"/>
              <a:ext cx="25393" cy="18881"/>
            </a:xfrm>
            <a:custGeom>
              <a:rect b="b" l="l" r="r" t="t"/>
              <a:pathLst>
                <a:path extrusionOk="0" h="719" w="967">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4" name="Google Shape;11674;p73"/>
            <p:cNvSpPr/>
            <p:nvPr/>
          </p:nvSpPr>
          <p:spPr>
            <a:xfrm>
              <a:off x="2189681" y="3885418"/>
              <a:ext cx="395607" cy="12605"/>
            </a:xfrm>
            <a:custGeom>
              <a:rect b="b" l="l" r="r" t="t"/>
              <a:pathLst>
                <a:path extrusionOk="0" h="480" w="15065">
                  <a:moveTo>
                    <a:pt x="1" y="1"/>
                  </a:moveTo>
                  <a:lnTo>
                    <a:pt x="1" y="479"/>
                  </a:lnTo>
                  <a:lnTo>
                    <a:pt x="15064" y="479"/>
                  </a:lnTo>
                  <a:lnTo>
                    <a:pt x="1506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5" name="Google Shape;11675;p73"/>
            <p:cNvSpPr/>
            <p:nvPr/>
          </p:nvSpPr>
          <p:spPr>
            <a:xfrm>
              <a:off x="2228152"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6" name="Google Shape;11676;p73"/>
            <p:cNvSpPr/>
            <p:nvPr/>
          </p:nvSpPr>
          <p:spPr>
            <a:xfrm>
              <a:off x="2228152"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7" name="Google Shape;11677;p73"/>
            <p:cNvSpPr/>
            <p:nvPr/>
          </p:nvSpPr>
          <p:spPr>
            <a:xfrm>
              <a:off x="2228152"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8" name="Google Shape;11678;p73"/>
            <p:cNvSpPr/>
            <p:nvPr/>
          </p:nvSpPr>
          <p:spPr>
            <a:xfrm>
              <a:off x="2317357" y="4025672"/>
              <a:ext cx="51049" cy="25656"/>
            </a:xfrm>
            <a:custGeom>
              <a:rect b="b" l="l" r="r" t="t"/>
              <a:pathLst>
                <a:path extrusionOk="0" h="977" w="1944">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9" name="Google Shape;11679;p73"/>
            <p:cNvSpPr/>
            <p:nvPr/>
          </p:nvSpPr>
          <p:spPr>
            <a:xfrm>
              <a:off x="2406825" y="4025672"/>
              <a:ext cx="50787" cy="25656"/>
            </a:xfrm>
            <a:custGeom>
              <a:rect b="b" l="l" r="r" t="t"/>
              <a:pathLst>
                <a:path extrusionOk="0" h="977" w="1934">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0" name="Google Shape;11680;p73"/>
            <p:cNvSpPr/>
            <p:nvPr/>
          </p:nvSpPr>
          <p:spPr>
            <a:xfrm>
              <a:off x="2317357" y="3974885"/>
              <a:ext cx="51049" cy="25420"/>
            </a:xfrm>
            <a:custGeom>
              <a:rect b="b" l="l" r="r" t="t"/>
              <a:pathLst>
                <a:path extrusionOk="0" h="968" w="1944">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1" name="Google Shape;11681;p73"/>
            <p:cNvSpPr/>
            <p:nvPr/>
          </p:nvSpPr>
          <p:spPr>
            <a:xfrm>
              <a:off x="2228152"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2" name="Google Shape;11682;p73"/>
            <p:cNvSpPr/>
            <p:nvPr/>
          </p:nvSpPr>
          <p:spPr>
            <a:xfrm>
              <a:off x="2317357" y="3923888"/>
              <a:ext cx="51049" cy="25157"/>
            </a:xfrm>
            <a:custGeom>
              <a:rect b="b" l="l" r="r" t="t"/>
              <a:pathLst>
                <a:path extrusionOk="0" h="958" w="1944">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3" name="Google Shape;11683;p73"/>
            <p:cNvSpPr/>
            <p:nvPr/>
          </p:nvSpPr>
          <p:spPr>
            <a:xfrm>
              <a:off x="2317357" y="4076932"/>
              <a:ext cx="51049" cy="25393"/>
            </a:xfrm>
            <a:custGeom>
              <a:rect b="b" l="l" r="r" t="t"/>
              <a:pathLst>
                <a:path extrusionOk="0" h="967" w="1944">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4" name="Google Shape;11684;p73"/>
            <p:cNvSpPr/>
            <p:nvPr/>
          </p:nvSpPr>
          <p:spPr>
            <a:xfrm>
              <a:off x="2496057" y="4025672"/>
              <a:ext cx="51023" cy="25656"/>
            </a:xfrm>
            <a:custGeom>
              <a:rect b="b" l="l" r="r" t="t"/>
              <a:pathLst>
                <a:path extrusionOk="0" h="977" w="1943">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5" name="Google Shape;11685;p73"/>
            <p:cNvSpPr/>
            <p:nvPr/>
          </p:nvSpPr>
          <p:spPr>
            <a:xfrm>
              <a:off x="2496057" y="3923888"/>
              <a:ext cx="51023" cy="25157"/>
            </a:xfrm>
            <a:custGeom>
              <a:rect b="b" l="l" r="r" t="t"/>
              <a:pathLst>
                <a:path extrusionOk="0" h="958" w="1943">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6" name="Google Shape;11686;p73"/>
            <p:cNvSpPr/>
            <p:nvPr/>
          </p:nvSpPr>
          <p:spPr>
            <a:xfrm>
              <a:off x="2496057" y="4076932"/>
              <a:ext cx="51023" cy="25393"/>
            </a:xfrm>
            <a:custGeom>
              <a:rect b="b" l="l" r="r" t="t"/>
              <a:pathLst>
                <a:path extrusionOk="0" h="967" w="1943">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7" name="Google Shape;11687;p73"/>
            <p:cNvSpPr/>
            <p:nvPr/>
          </p:nvSpPr>
          <p:spPr>
            <a:xfrm>
              <a:off x="2406825" y="3974885"/>
              <a:ext cx="50787" cy="25420"/>
            </a:xfrm>
            <a:custGeom>
              <a:rect b="b" l="l" r="r" t="t"/>
              <a:pathLst>
                <a:path extrusionOk="0" h="968" w="1934">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8" name="Google Shape;11688;p73"/>
            <p:cNvSpPr/>
            <p:nvPr/>
          </p:nvSpPr>
          <p:spPr>
            <a:xfrm>
              <a:off x="2406825" y="3923888"/>
              <a:ext cx="50787" cy="25157"/>
            </a:xfrm>
            <a:custGeom>
              <a:rect b="b" l="l" r="r" t="t"/>
              <a:pathLst>
                <a:path extrusionOk="0" h="958" w="1934">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9" name="Google Shape;11689;p73"/>
            <p:cNvSpPr/>
            <p:nvPr/>
          </p:nvSpPr>
          <p:spPr>
            <a:xfrm>
              <a:off x="2496057" y="3974885"/>
              <a:ext cx="51023" cy="25420"/>
            </a:xfrm>
            <a:custGeom>
              <a:rect b="b" l="l" r="r" t="t"/>
              <a:pathLst>
                <a:path extrusionOk="0" h="968" w="1943">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0" name="Google Shape;11690;p73"/>
            <p:cNvSpPr/>
            <p:nvPr/>
          </p:nvSpPr>
          <p:spPr>
            <a:xfrm>
              <a:off x="2406825" y="4076932"/>
              <a:ext cx="50787" cy="25393"/>
            </a:xfrm>
            <a:custGeom>
              <a:rect b="b" l="l" r="r" t="t"/>
              <a:pathLst>
                <a:path extrusionOk="0" h="967" w="1934">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1" name="Google Shape;11691;p73"/>
            <p:cNvSpPr/>
            <p:nvPr/>
          </p:nvSpPr>
          <p:spPr>
            <a:xfrm>
              <a:off x="2493168" y="3968137"/>
              <a:ext cx="56538" cy="38445"/>
            </a:xfrm>
            <a:custGeom>
              <a:rect b="b" l="l" r="r" t="t"/>
              <a:pathLst>
                <a:path extrusionOk="0" h="1464" w="2153">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2" name="Google Shape;11692;p73"/>
            <p:cNvSpPr/>
            <p:nvPr/>
          </p:nvSpPr>
          <p:spPr>
            <a:xfrm>
              <a:off x="2314495" y="3968137"/>
              <a:ext cx="56590" cy="38445"/>
            </a:xfrm>
            <a:custGeom>
              <a:rect b="b" l="l" r="r" t="t"/>
              <a:pathLst>
                <a:path extrusionOk="0" h="1464" w="2155">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3" name="Google Shape;11693;p73"/>
            <p:cNvSpPr/>
            <p:nvPr/>
          </p:nvSpPr>
          <p:spPr>
            <a:xfrm>
              <a:off x="2403963" y="4019160"/>
              <a:ext cx="56538" cy="38445"/>
            </a:xfrm>
            <a:custGeom>
              <a:rect b="b" l="l" r="r" t="t"/>
              <a:pathLst>
                <a:path extrusionOk="0" h="1464" w="2153">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4" name="Google Shape;11694;p73"/>
            <p:cNvSpPr/>
            <p:nvPr/>
          </p:nvSpPr>
          <p:spPr>
            <a:xfrm>
              <a:off x="2225263" y="4070157"/>
              <a:ext cx="56538" cy="38471"/>
            </a:xfrm>
            <a:custGeom>
              <a:rect b="b" l="l" r="r" t="t"/>
              <a:pathLst>
                <a:path extrusionOk="0" h="1465" w="2153">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5" name="Google Shape;11695;p73"/>
            <p:cNvSpPr/>
            <p:nvPr/>
          </p:nvSpPr>
          <p:spPr>
            <a:xfrm>
              <a:off x="2403963" y="3917113"/>
              <a:ext cx="56538" cy="38445"/>
            </a:xfrm>
            <a:custGeom>
              <a:rect b="b" l="l" r="r" t="t"/>
              <a:pathLst>
                <a:path extrusionOk="0" h="1464" w="2153">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696" name="Google Shape;11696;p73"/>
          <p:cNvSpPr/>
          <p:nvPr/>
        </p:nvSpPr>
        <p:spPr>
          <a:xfrm>
            <a:off x="1288464" y="2040049"/>
            <a:ext cx="62341" cy="140885"/>
          </a:xfrm>
          <a:custGeom>
            <a:rect b="b" l="l" r="r" t="t"/>
            <a:pathLst>
              <a:path extrusionOk="0" h="5365" w="2374">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697" name="Google Shape;11697;p73"/>
          <p:cNvGrpSpPr/>
          <p:nvPr/>
        </p:nvGrpSpPr>
        <p:grpSpPr>
          <a:xfrm>
            <a:off x="1277409" y="1961347"/>
            <a:ext cx="420475" cy="383055"/>
            <a:chOff x="1277409" y="1961347"/>
            <a:chExt cx="420475" cy="383055"/>
          </a:xfrm>
        </p:grpSpPr>
        <p:sp>
          <p:nvSpPr>
            <p:cNvPr id="11698" name="Google Shape;11698;p73"/>
            <p:cNvSpPr/>
            <p:nvPr/>
          </p:nvSpPr>
          <p:spPr>
            <a:xfrm>
              <a:off x="1293244" y="2187288"/>
              <a:ext cx="108848" cy="47531"/>
            </a:xfrm>
            <a:custGeom>
              <a:rect b="b" l="l" r="r" t="t"/>
              <a:pathLst>
                <a:path extrusionOk="0" h="1810" w="4145">
                  <a:moveTo>
                    <a:pt x="1" y="1"/>
                  </a:moveTo>
                  <a:cubicBezTo>
                    <a:pt x="144" y="1034"/>
                    <a:pt x="1025" y="1809"/>
                    <a:pt x="2077" y="1809"/>
                  </a:cubicBezTo>
                  <a:cubicBezTo>
                    <a:pt x="3120" y="1809"/>
                    <a:pt x="4011" y="1034"/>
                    <a:pt x="414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9" name="Google Shape;11699;p73"/>
            <p:cNvSpPr/>
            <p:nvPr/>
          </p:nvSpPr>
          <p:spPr>
            <a:xfrm>
              <a:off x="1349650" y="2040049"/>
              <a:ext cx="63129" cy="140832"/>
            </a:xfrm>
            <a:custGeom>
              <a:rect b="b" l="l" r="r" t="t"/>
              <a:pathLst>
                <a:path extrusionOk="0" h="5363" w="2404">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0" name="Google Shape;11700;p73"/>
            <p:cNvSpPr/>
            <p:nvPr/>
          </p:nvSpPr>
          <p:spPr>
            <a:xfrm>
              <a:off x="1562907" y="2041493"/>
              <a:ext cx="62499" cy="139441"/>
            </a:xfrm>
            <a:custGeom>
              <a:rect b="b" l="l" r="r" t="t"/>
              <a:pathLst>
                <a:path extrusionOk="0" h="5310" w="238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1" name="Google Shape;11701;p73"/>
            <p:cNvSpPr/>
            <p:nvPr/>
          </p:nvSpPr>
          <p:spPr>
            <a:xfrm>
              <a:off x="1624330" y="2041493"/>
              <a:ext cx="62919" cy="139309"/>
            </a:xfrm>
            <a:custGeom>
              <a:rect b="b" l="l" r="r" t="t"/>
              <a:pathLst>
                <a:path extrusionOk="0" h="5305" w="2396">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2" name="Google Shape;11702;p73"/>
            <p:cNvSpPr/>
            <p:nvPr/>
          </p:nvSpPr>
          <p:spPr>
            <a:xfrm>
              <a:off x="1351725" y="2013106"/>
              <a:ext cx="129357" cy="40257"/>
            </a:xfrm>
            <a:custGeom>
              <a:rect b="b" l="l" r="r" t="t"/>
              <a:pathLst>
                <a:path extrusionOk="0" h="1533" w="4926">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3" name="Google Shape;11703;p73"/>
            <p:cNvSpPr/>
            <p:nvPr/>
          </p:nvSpPr>
          <p:spPr>
            <a:xfrm>
              <a:off x="1491191" y="2012344"/>
              <a:ext cx="133900" cy="41281"/>
            </a:xfrm>
            <a:custGeom>
              <a:rect b="b" l="l" r="r" t="t"/>
              <a:pathLst>
                <a:path extrusionOk="0" h="1572" w="5099">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4" name="Google Shape;11704;p73"/>
            <p:cNvSpPr/>
            <p:nvPr/>
          </p:nvSpPr>
          <p:spPr>
            <a:xfrm>
              <a:off x="1474700" y="1961347"/>
              <a:ext cx="25157" cy="32195"/>
            </a:xfrm>
            <a:custGeom>
              <a:rect b="b" l="l" r="r" t="t"/>
              <a:pathLst>
                <a:path extrusionOk="0" h="1226" w="958">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5" name="Google Shape;11705;p73"/>
            <p:cNvSpPr/>
            <p:nvPr/>
          </p:nvSpPr>
          <p:spPr>
            <a:xfrm>
              <a:off x="1474700" y="2036503"/>
              <a:ext cx="24894" cy="259633"/>
            </a:xfrm>
            <a:custGeom>
              <a:rect b="b" l="l" r="r" t="t"/>
              <a:pathLst>
                <a:path extrusionOk="0" h="9887" w="948">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6" name="Google Shape;11706;p73"/>
            <p:cNvSpPr/>
            <p:nvPr/>
          </p:nvSpPr>
          <p:spPr>
            <a:xfrm>
              <a:off x="1474700" y="1961347"/>
              <a:ext cx="20877" cy="32195"/>
            </a:xfrm>
            <a:custGeom>
              <a:rect b="b" l="l" r="r" t="t"/>
              <a:pathLst>
                <a:path extrusionOk="0" h="1226" w="795">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7" name="Google Shape;11707;p73"/>
            <p:cNvSpPr/>
            <p:nvPr/>
          </p:nvSpPr>
          <p:spPr>
            <a:xfrm>
              <a:off x="1474700" y="2036503"/>
              <a:ext cx="16596" cy="259633"/>
            </a:xfrm>
            <a:custGeom>
              <a:rect b="b" l="l" r="r" t="t"/>
              <a:pathLst>
                <a:path extrusionOk="0" h="9887" w="632">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8" name="Google Shape;11708;p73"/>
            <p:cNvSpPr/>
            <p:nvPr/>
          </p:nvSpPr>
          <p:spPr>
            <a:xfrm>
              <a:off x="1551852" y="2161921"/>
              <a:ext cx="145796" cy="25393"/>
            </a:xfrm>
            <a:custGeom>
              <a:rect b="b" l="l" r="r" t="t"/>
              <a:pathLst>
                <a:path extrusionOk="0" h="967" w="5552">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9" name="Google Shape;11709;p73"/>
            <p:cNvSpPr/>
            <p:nvPr/>
          </p:nvSpPr>
          <p:spPr>
            <a:xfrm>
              <a:off x="1551852" y="2166175"/>
              <a:ext cx="146032" cy="21139"/>
            </a:xfrm>
            <a:custGeom>
              <a:rect b="b" l="l" r="r" t="t"/>
              <a:pathLst>
                <a:path extrusionOk="0" h="805" w="5561">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0" name="Google Shape;11710;p73"/>
            <p:cNvSpPr/>
            <p:nvPr/>
          </p:nvSpPr>
          <p:spPr>
            <a:xfrm>
              <a:off x="1572965" y="2187288"/>
              <a:ext cx="108848" cy="47531"/>
            </a:xfrm>
            <a:custGeom>
              <a:rect b="b" l="l" r="r" t="t"/>
              <a:pathLst>
                <a:path extrusionOk="0" h="1810" w="4145">
                  <a:moveTo>
                    <a:pt x="0" y="1"/>
                  </a:moveTo>
                  <a:cubicBezTo>
                    <a:pt x="144" y="1034"/>
                    <a:pt x="1024" y="1809"/>
                    <a:pt x="2077" y="1809"/>
                  </a:cubicBezTo>
                  <a:cubicBezTo>
                    <a:pt x="3120" y="1809"/>
                    <a:pt x="4010" y="1034"/>
                    <a:pt x="4144"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1" name="Google Shape;11711;p73"/>
            <p:cNvSpPr/>
            <p:nvPr/>
          </p:nvSpPr>
          <p:spPr>
            <a:xfrm>
              <a:off x="1293244" y="2187288"/>
              <a:ext cx="67121" cy="47531"/>
            </a:xfrm>
            <a:custGeom>
              <a:rect b="b" l="l" r="r" t="t"/>
              <a:pathLst>
                <a:path extrusionOk="0" h="1810" w="2556">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2" name="Google Shape;11712;p73"/>
            <p:cNvSpPr/>
            <p:nvPr/>
          </p:nvSpPr>
          <p:spPr>
            <a:xfrm>
              <a:off x="1572965" y="2187288"/>
              <a:ext cx="67121" cy="47531"/>
            </a:xfrm>
            <a:custGeom>
              <a:rect b="b" l="l" r="r" t="t"/>
              <a:pathLst>
                <a:path extrusionOk="0" h="1810" w="2556">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3" name="Google Shape;11713;p73"/>
            <p:cNvSpPr/>
            <p:nvPr/>
          </p:nvSpPr>
          <p:spPr>
            <a:xfrm>
              <a:off x="1333211" y="2029466"/>
              <a:ext cx="34191" cy="33954"/>
            </a:xfrm>
            <a:custGeom>
              <a:rect b="b" l="l" r="r" t="t"/>
              <a:pathLst>
                <a:path extrusionOk="0" h="1293" w="1302">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4" name="Google Shape;11714;p73"/>
            <p:cNvSpPr/>
            <p:nvPr/>
          </p:nvSpPr>
          <p:spPr>
            <a:xfrm>
              <a:off x="1607891" y="2029466"/>
              <a:ext cx="33954" cy="33954"/>
            </a:xfrm>
            <a:custGeom>
              <a:rect b="b" l="l" r="r" t="t"/>
              <a:pathLst>
                <a:path extrusionOk="0" h="1293" w="1293">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5" name="Google Shape;11715;p73"/>
            <p:cNvSpPr/>
            <p:nvPr/>
          </p:nvSpPr>
          <p:spPr>
            <a:xfrm>
              <a:off x="1428456" y="2293589"/>
              <a:ext cx="117382" cy="27941"/>
            </a:xfrm>
            <a:custGeom>
              <a:rect b="b" l="l" r="r" t="t"/>
              <a:pathLst>
                <a:path extrusionOk="0" h="1064" w="447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6" name="Google Shape;11716;p73"/>
            <p:cNvSpPr/>
            <p:nvPr/>
          </p:nvSpPr>
          <p:spPr>
            <a:xfrm>
              <a:off x="1428456" y="2302150"/>
              <a:ext cx="117382" cy="19380"/>
            </a:xfrm>
            <a:custGeom>
              <a:rect b="b" l="l" r="r" t="t"/>
              <a:pathLst>
                <a:path extrusionOk="0" h="738" w="447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7" name="Google Shape;11717;p73"/>
            <p:cNvSpPr/>
            <p:nvPr/>
          </p:nvSpPr>
          <p:spPr>
            <a:xfrm>
              <a:off x="1414381" y="2318982"/>
              <a:ext cx="146032" cy="25420"/>
            </a:xfrm>
            <a:custGeom>
              <a:rect b="b" l="l" r="r" t="t"/>
              <a:pathLst>
                <a:path extrusionOk="0" h="968" w="5561">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8" name="Google Shape;11718;p73"/>
            <p:cNvSpPr/>
            <p:nvPr/>
          </p:nvSpPr>
          <p:spPr>
            <a:xfrm>
              <a:off x="1414381" y="2323263"/>
              <a:ext cx="146032" cy="21139"/>
            </a:xfrm>
            <a:custGeom>
              <a:rect b="b" l="l" r="r" t="t"/>
              <a:pathLst>
                <a:path extrusionOk="0" h="805" w="5561">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9" name="Google Shape;11719;p73"/>
            <p:cNvSpPr/>
            <p:nvPr/>
          </p:nvSpPr>
          <p:spPr>
            <a:xfrm>
              <a:off x="1462384" y="1990260"/>
              <a:ext cx="49526" cy="49526"/>
            </a:xfrm>
            <a:custGeom>
              <a:rect b="b" l="l" r="r" t="t"/>
              <a:pathLst>
                <a:path extrusionOk="0" h="1886" w="1886">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0" name="Google Shape;11720;p73"/>
            <p:cNvSpPr/>
            <p:nvPr/>
          </p:nvSpPr>
          <p:spPr>
            <a:xfrm>
              <a:off x="1333211" y="2029571"/>
              <a:ext cx="29674" cy="33980"/>
            </a:xfrm>
            <a:custGeom>
              <a:rect b="b" l="l" r="r" t="t"/>
              <a:pathLst>
                <a:path extrusionOk="0" h="1294" w="113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1" name="Google Shape;11721;p73"/>
            <p:cNvSpPr/>
            <p:nvPr/>
          </p:nvSpPr>
          <p:spPr>
            <a:xfrm>
              <a:off x="1607891" y="2029571"/>
              <a:ext cx="29674" cy="33980"/>
            </a:xfrm>
            <a:custGeom>
              <a:rect b="b" l="l" r="r" t="t"/>
              <a:pathLst>
                <a:path extrusionOk="0" h="1294" w="113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2" name="Google Shape;11722;p73"/>
            <p:cNvSpPr/>
            <p:nvPr/>
          </p:nvSpPr>
          <p:spPr>
            <a:xfrm>
              <a:off x="1462384" y="1990286"/>
              <a:ext cx="37473" cy="49763"/>
            </a:xfrm>
            <a:custGeom>
              <a:rect b="b" l="l" r="r" t="t"/>
              <a:pathLst>
                <a:path extrusionOk="0" h="1895" w="1427">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3" name="Google Shape;11723;p73"/>
            <p:cNvSpPr/>
            <p:nvPr/>
          </p:nvSpPr>
          <p:spPr>
            <a:xfrm>
              <a:off x="1277409" y="2161921"/>
              <a:ext cx="145796" cy="25393"/>
            </a:xfrm>
            <a:custGeom>
              <a:rect b="b" l="l" r="r" t="t"/>
              <a:pathLst>
                <a:path extrusionOk="0" h="967" w="5552">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4" name="Google Shape;11724;p73"/>
            <p:cNvSpPr/>
            <p:nvPr/>
          </p:nvSpPr>
          <p:spPr>
            <a:xfrm>
              <a:off x="1277409" y="2166175"/>
              <a:ext cx="145796" cy="21139"/>
            </a:xfrm>
            <a:custGeom>
              <a:rect b="b" l="l" r="r" t="t"/>
              <a:pathLst>
                <a:path extrusionOk="0" h="805" w="5552">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25" name="Google Shape;11725;p73"/>
          <p:cNvGrpSpPr/>
          <p:nvPr/>
        </p:nvGrpSpPr>
        <p:grpSpPr>
          <a:xfrm>
            <a:off x="2215075" y="2432819"/>
            <a:ext cx="380008" cy="351648"/>
            <a:chOff x="2215075" y="2432819"/>
            <a:chExt cx="380008" cy="351648"/>
          </a:xfrm>
        </p:grpSpPr>
        <p:sp>
          <p:nvSpPr>
            <p:cNvPr id="11726" name="Google Shape;11726;p73"/>
            <p:cNvSpPr/>
            <p:nvPr/>
          </p:nvSpPr>
          <p:spPr>
            <a:xfrm>
              <a:off x="2339311" y="2615536"/>
              <a:ext cx="124499" cy="104725"/>
            </a:xfrm>
            <a:custGeom>
              <a:rect b="b" l="l" r="r" t="t"/>
              <a:pathLst>
                <a:path extrusionOk="0" h="3988" w="4741">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7" name="Google Shape;11727;p73"/>
            <p:cNvSpPr/>
            <p:nvPr/>
          </p:nvSpPr>
          <p:spPr>
            <a:xfrm>
              <a:off x="2472659" y="2719841"/>
              <a:ext cx="122424" cy="64626"/>
            </a:xfrm>
            <a:custGeom>
              <a:rect b="b" l="l" r="r" t="t"/>
              <a:pathLst>
                <a:path extrusionOk="0" h="2461" w="4662">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8" name="Google Shape;11728;p73"/>
            <p:cNvSpPr/>
            <p:nvPr/>
          </p:nvSpPr>
          <p:spPr>
            <a:xfrm>
              <a:off x="2471162" y="2720078"/>
              <a:ext cx="50052" cy="64390"/>
            </a:xfrm>
            <a:custGeom>
              <a:rect b="b" l="l" r="r" t="t"/>
              <a:pathLst>
                <a:path extrusionOk="0" h="2452" w="1906">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9" name="Google Shape;11729;p73"/>
            <p:cNvSpPr/>
            <p:nvPr/>
          </p:nvSpPr>
          <p:spPr>
            <a:xfrm>
              <a:off x="2494035" y="2618294"/>
              <a:ext cx="77178" cy="54805"/>
            </a:xfrm>
            <a:custGeom>
              <a:rect b="b" l="l" r="r" t="t"/>
              <a:pathLst>
                <a:path extrusionOk="0" h="2087" w="2939">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0" name="Google Shape;11730;p73"/>
            <p:cNvSpPr/>
            <p:nvPr/>
          </p:nvSpPr>
          <p:spPr>
            <a:xfrm>
              <a:off x="2494035" y="2618294"/>
              <a:ext cx="41990" cy="54805"/>
            </a:xfrm>
            <a:custGeom>
              <a:rect b="b" l="l" r="r" t="t"/>
              <a:pathLst>
                <a:path extrusionOk="0" h="2087" w="1599">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1" name="Google Shape;11731;p73"/>
            <p:cNvSpPr/>
            <p:nvPr/>
          </p:nvSpPr>
          <p:spPr>
            <a:xfrm>
              <a:off x="2560893" y="2667321"/>
              <a:ext cx="16859" cy="22794"/>
            </a:xfrm>
            <a:custGeom>
              <a:rect b="b" l="l" r="r" t="t"/>
              <a:pathLst>
                <a:path extrusionOk="0" h="868" w="642">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2" name="Google Shape;11732;p73"/>
            <p:cNvSpPr/>
            <p:nvPr/>
          </p:nvSpPr>
          <p:spPr>
            <a:xfrm>
              <a:off x="2487758" y="2667295"/>
              <a:ext cx="17095" cy="22899"/>
            </a:xfrm>
            <a:custGeom>
              <a:rect b="b" l="l" r="r" t="t"/>
              <a:pathLst>
                <a:path extrusionOk="0" h="872" w="651">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3" name="Google Shape;11733;p73"/>
            <p:cNvSpPr/>
            <p:nvPr/>
          </p:nvSpPr>
          <p:spPr>
            <a:xfrm>
              <a:off x="2518666" y="2707184"/>
              <a:ext cx="28413" cy="32536"/>
            </a:xfrm>
            <a:custGeom>
              <a:rect b="b" l="l" r="r" t="t"/>
              <a:pathLst>
                <a:path extrusionOk="0" h="1239" w="1082">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4" name="Google Shape;11734;p73"/>
            <p:cNvSpPr/>
            <p:nvPr/>
          </p:nvSpPr>
          <p:spPr>
            <a:xfrm>
              <a:off x="2518404"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5" name="Google Shape;11735;p73"/>
            <p:cNvSpPr/>
            <p:nvPr/>
          </p:nvSpPr>
          <p:spPr>
            <a:xfrm>
              <a:off x="2502333" y="2650357"/>
              <a:ext cx="60844" cy="65230"/>
            </a:xfrm>
            <a:custGeom>
              <a:rect b="b" l="l" r="r" t="t"/>
              <a:pathLst>
                <a:path extrusionOk="0" h="2484" w="2317">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6" name="Google Shape;11736;p73"/>
            <p:cNvSpPr/>
            <p:nvPr/>
          </p:nvSpPr>
          <p:spPr>
            <a:xfrm>
              <a:off x="2502569" y="2650331"/>
              <a:ext cx="44012" cy="65256"/>
            </a:xfrm>
            <a:custGeom>
              <a:rect b="b" l="l" r="r" t="t"/>
              <a:pathLst>
                <a:path extrusionOk="0" h="2485" w="1676">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7" name="Google Shape;11737;p73"/>
            <p:cNvSpPr/>
            <p:nvPr/>
          </p:nvSpPr>
          <p:spPr>
            <a:xfrm>
              <a:off x="2345009" y="2534367"/>
              <a:ext cx="122162" cy="64363"/>
            </a:xfrm>
            <a:custGeom>
              <a:rect b="b" l="l" r="r" t="t"/>
              <a:pathLst>
                <a:path extrusionOk="0" h="2451" w="4652">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8" name="Google Shape;11738;p73"/>
            <p:cNvSpPr/>
            <p:nvPr/>
          </p:nvSpPr>
          <p:spPr>
            <a:xfrm>
              <a:off x="2343486" y="2534367"/>
              <a:ext cx="49789" cy="64416"/>
            </a:xfrm>
            <a:custGeom>
              <a:rect b="b" l="l" r="r" t="t"/>
              <a:pathLst>
                <a:path extrusionOk="0" h="2453" w="1896">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9" name="Google Shape;11739;p73"/>
            <p:cNvSpPr/>
            <p:nvPr/>
          </p:nvSpPr>
          <p:spPr>
            <a:xfrm>
              <a:off x="2366122" y="2432819"/>
              <a:ext cx="77414" cy="54831"/>
            </a:xfrm>
            <a:custGeom>
              <a:rect b="b" l="l" r="r" t="t"/>
              <a:pathLst>
                <a:path extrusionOk="0" h="2088" w="2948">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0" name="Google Shape;11740;p73"/>
            <p:cNvSpPr/>
            <p:nvPr/>
          </p:nvSpPr>
          <p:spPr>
            <a:xfrm>
              <a:off x="2366358" y="2433082"/>
              <a:ext cx="41990" cy="54568"/>
            </a:xfrm>
            <a:custGeom>
              <a:rect b="b" l="l" r="r" t="t"/>
              <a:pathLst>
                <a:path extrusionOk="0" h="2078" w="1599">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1" name="Google Shape;11741;p73"/>
            <p:cNvSpPr/>
            <p:nvPr/>
          </p:nvSpPr>
          <p:spPr>
            <a:xfrm>
              <a:off x="2433216" y="2481847"/>
              <a:ext cx="16859" cy="22610"/>
            </a:xfrm>
            <a:custGeom>
              <a:rect b="b" l="l" r="r" t="t"/>
              <a:pathLst>
                <a:path extrusionOk="0" h="861" w="642">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2" name="Google Shape;11742;p73"/>
            <p:cNvSpPr/>
            <p:nvPr/>
          </p:nvSpPr>
          <p:spPr>
            <a:xfrm>
              <a:off x="2360082" y="2481821"/>
              <a:ext cx="16859" cy="22636"/>
            </a:xfrm>
            <a:custGeom>
              <a:rect b="b" l="l" r="r" t="t"/>
              <a:pathLst>
                <a:path extrusionOk="0" h="862" w="642">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3" name="Google Shape;11743;p73"/>
            <p:cNvSpPr/>
            <p:nvPr/>
          </p:nvSpPr>
          <p:spPr>
            <a:xfrm>
              <a:off x="2390754" y="2521657"/>
              <a:ext cx="28413" cy="32326"/>
            </a:xfrm>
            <a:custGeom>
              <a:rect b="b" l="l" r="r" t="t"/>
              <a:pathLst>
                <a:path extrusionOk="0" h="1231" w="1082">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4" name="Google Shape;11744;p73"/>
            <p:cNvSpPr/>
            <p:nvPr/>
          </p:nvSpPr>
          <p:spPr>
            <a:xfrm>
              <a:off x="2390754" y="2521972"/>
              <a:ext cx="17358" cy="32274"/>
            </a:xfrm>
            <a:custGeom>
              <a:rect b="b" l="l" r="r" t="t"/>
              <a:pathLst>
                <a:path extrusionOk="0" h="1229" w="661">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5" name="Google Shape;11745;p73"/>
            <p:cNvSpPr/>
            <p:nvPr/>
          </p:nvSpPr>
          <p:spPr>
            <a:xfrm>
              <a:off x="2374657" y="2464804"/>
              <a:ext cx="60844" cy="65309"/>
            </a:xfrm>
            <a:custGeom>
              <a:rect b="b" l="l" r="r" t="t"/>
              <a:pathLst>
                <a:path extrusionOk="0" h="2487" w="2317">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6" name="Google Shape;11746;p73"/>
            <p:cNvSpPr/>
            <p:nvPr/>
          </p:nvSpPr>
          <p:spPr>
            <a:xfrm>
              <a:off x="2374657" y="2464620"/>
              <a:ext cx="44248" cy="65230"/>
            </a:xfrm>
            <a:custGeom>
              <a:rect b="b" l="l" r="r" t="t"/>
              <a:pathLst>
                <a:path extrusionOk="0" h="2484" w="1685">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7" name="Google Shape;11747;p73"/>
            <p:cNvSpPr/>
            <p:nvPr/>
          </p:nvSpPr>
          <p:spPr>
            <a:xfrm>
              <a:off x="2216072" y="2719579"/>
              <a:ext cx="122424" cy="64888"/>
            </a:xfrm>
            <a:custGeom>
              <a:rect b="b" l="l" r="r" t="t"/>
              <a:pathLst>
                <a:path extrusionOk="0" h="2471" w="4662">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8" name="Google Shape;11748;p73"/>
            <p:cNvSpPr/>
            <p:nvPr/>
          </p:nvSpPr>
          <p:spPr>
            <a:xfrm>
              <a:off x="2215075" y="2720078"/>
              <a:ext cx="50025" cy="64390"/>
            </a:xfrm>
            <a:custGeom>
              <a:rect b="b" l="l" r="r" t="t"/>
              <a:pathLst>
                <a:path extrusionOk="0" h="2452" w="1905">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9" name="Google Shape;11749;p73"/>
            <p:cNvSpPr/>
            <p:nvPr/>
          </p:nvSpPr>
          <p:spPr>
            <a:xfrm>
              <a:off x="2237947" y="2618294"/>
              <a:ext cx="77178" cy="54805"/>
            </a:xfrm>
            <a:custGeom>
              <a:rect b="b" l="l" r="r" t="t"/>
              <a:pathLst>
                <a:path extrusionOk="0" h="2087" w="2939">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0" name="Google Shape;11750;p73"/>
            <p:cNvSpPr/>
            <p:nvPr/>
          </p:nvSpPr>
          <p:spPr>
            <a:xfrm>
              <a:off x="2237947" y="2618294"/>
              <a:ext cx="41990" cy="54805"/>
            </a:xfrm>
            <a:custGeom>
              <a:rect b="b" l="l" r="r" t="t"/>
              <a:pathLst>
                <a:path extrusionOk="0" h="2087" w="1599">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1" name="Google Shape;11751;p73"/>
            <p:cNvSpPr/>
            <p:nvPr/>
          </p:nvSpPr>
          <p:spPr>
            <a:xfrm>
              <a:off x="2304805" y="2667321"/>
              <a:ext cx="16859" cy="22794"/>
            </a:xfrm>
            <a:custGeom>
              <a:rect b="b" l="l" r="r" t="t"/>
              <a:pathLst>
                <a:path extrusionOk="0" h="868" w="642">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2" name="Google Shape;11752;p73"/>
            <p:cNvSpPr/>
            <p:nvPr/>
          </p:nvSpPr>
          <p:spPr>
            <a:xfrm>
              <a:off x="2231671" y="2667295"/>
              <a:ext cx="17095" cy="22899"/>
            </a:xfrm>
            <a:custGeom>
              <a:rect b="b" l="l" r="r" t="t"/>
              <a:pathLst>
                <a:path extrusionOk="0" h="872" w="651">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3" name="Google Shape;11753;p73"/>
            <p:cNvSpPr/>
            <p:nvPr/>
          </p:nvSpPr>
          <p:spPr>
            <a:xfrm>
              <a:off x="2262579" y="2707184"/>
              <a:ext cx="28413" cy="32536"/>
            </a:xfrm>
            <a:custGeom>
              <a:rect b="b" l="l" r="r" t="t"/>
              <a:pathLst>
                <a:path extrusionOk="0" h="1239" w="1082">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4" name="Google Shape;11754;p73"/>
            <p:cNvSpPr/>
            <p:nvPr/>
          </p:nvSpPr>
          <p:spPr>
            <a:xfrm>
              <a:off x="2262316" y="2707446"/>
              <a:ext cx="17384" cy="32510"/>
            </a:xfrm>
            <a:custGeom>
              <a:rect b="b" l="l" r="r" t="t"/>
              <a:pathLst>
                <a:path extrusionOk="0" h="1238" w="662">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5" name="Google Shape;11755;p73"/>
            <p:cNvSpPr/>
            <p:nvPr/>
          </p:nvSpPr>
          <p:spPr>
            <a:xfrm>
              <a:off x="2246245" y="2650357"/>
              <a:ext cx="60844" cy="65230"/>
            </a:xfrm>
            <a:custGeom>
              <a:rect b="b" l="l" r="r" t="t"/>
              <a:pathLst>
                <a:path extrusionOk="0" h="2484" w="2317">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6" name="Google Shape;11756;p73"/>
            <p:cNvSpPr/>
            <p:nvPr/>
          </p:nvSpPr>
          <p:spPr>
            <a:xfrm>
              <a:off x="2246482" y="2650331"/>
              <a:ext cx="44012" cy="65256"/>
            </a:xfrm>
            <a:custGeom>
              <a:rect b="b" l="l" r="r" t="t"/>
              <a:pathLst>
                <a:path extrusionOk="0" h="2485" w="1676">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57" name="Google Shape;11757;p73"/>
          <p:cNvGrpSpPr/>
          <p:nvPr/>
        </p:nvGrpSpPr>
        <p:grpSpPr>
          <a:xfrm>
            <a:off x="2661416" y="2422342"/>
            <a:ext cx="344059" cy="340671"/>
            <a:chOff x="2661416" y="2422342"/>
            <a:chExt cx="344059" cy="340671"/>
          </a:xfrm>
        </p:grpSpPr>
        <p:sp>
          <p:nvSpPr>
            <p:cNvPr id="11758" name="Google Shape;11758;p73"/>
            <p:cNvSpPr/>
            <p:nvPr/>
          </p:nvSpPr>
          <p:spPr>
            <a:xfrm>
              <a:off x="2906947" y="2604481"/>
              <a:ext cx="39994" cy="39469"/>
            </a:xfrm>
            <a:custGeom>
              <a:rect b="b" l="l" r="r" t="t"/>
              <a:pathLst>
                <a:path extrusionOk="0" h="1503" w="1523">
                  <a:moveTo>
                    <a:pt x="0" y="0"/>
                  </a:moveTo>
                  <a:lnTo>
                    <a:pt x="977" y="1503"/>
                  </a:lnTo>
                  <a:lnTo>
                    <a:pt x="1522" y="1503"/>
                  </a:lnTo>
                  <a:cubicBezTo>
                    <a:pt x="1513" y="670"/>
                    <a:pt x="833" y="0"/>
                    <a:pt x="0"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9" name="Google Shape;11759;p73"/>
            <p:cNvSpPr/>
            <p:nvPr/>
          </p:nvSpPr>
          <p:spPr>
            <a:xfrm>
              <a:off x="2866979" y="2604481"/>
              <a:ext cx="65624" cy="39469"/>
            </a:xfrm>
            <a:custGeom>
              <a:rect b="b" l="l" r="r" t="t"/>
              <a:pathLst>
                <a:path extrusionOk="0" h="1503" w="2499">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0" name="Google Shape;11760;p73"/>
            <p:cNvSpPr/>
            <p:nvPr/>
          </p:nvSpPr>
          <p:spPr>
            <a:xfrm>
              <a:off x="2906448" y="2539146"/>
              <a:ext cx="21638" cy="43487"/>
            </a:xfrm>
            <a:custGeom>
              <a:rect b="b" l="l" r="r" t="t"/>
              <a:pathLst>
                <a:path extrusionOk="0" h="1656" w="824">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1" name="Google Shape;11761;p73"/>
            <p:cNvSpPr/>
            <p:nvPr/>
          </p:nvSpPr>
          <p:spPr>
            <a:xfrm>
              <a:off x="2759681" y="2604481"/>
              <a:ext cx="39968" cy="39469"/>
            </a:xfrm>
            <a:custGeom>
              <a:rect b="b" l="l" r="r" t="t"/>
              <a:pathLst>
                <a:path extrusionOk="0" h="1503" w="1522">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2" name="Google Shape;11762;p73"/>
            <p:cNvSpPr/>
            <p:nvPr/>
          </p:nvSpPr>
          <p:spPr>
            <a:xfrm>
              <a:off x="2719713" y="2604481"/>
              <a:ext cx="65361" cy="39469"/>
            </a:xfrm>
            <a:custGeom>
              <a:rect b="b" l="l" r="r" t="t"/>
              <a:pathLst>
                <a:path extrusionOk="0" h="1503" w="2489">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3" name="Google Shape;11763;p73"/>
            <p:cNvSpPr/>
            <p:nvPr/>
          </p:nvSpPr>
          <p:spPr>
            <a:xfrm>
              <a:off x="2759182" y="2539146"/>
              <a:ext cx="21875" cy="43487"/>
            </a:xfrm>
            <a:custGeom>
              <a:rect b="b" l="l" r="r" t="t"/>
              <a:pathLst>
                <a:path extrusionOk="0" h="1656" w="833">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4" name="Google Shape;11764;p73"/>
            <p:cNvSpPr/>
            <p:nvPr/>
          </p:nvSpPr>
          <p:spPr>
            <a:xfrm>
              <a:off x="2833314" y="2606477"/>
              <a:ext cx="53544" cy="53570"/>
            </a:xfrm>
            <a:custGeom>
              <a:rect b="b" l="l" r="r" t="t"/>
              <a:pathLst>
                <a:path extrusionOk="0" h="2040" w="2039">
                  <a:moveTo>
                    <a:pt x="0" y="1"/>
                  </a:moveTo>
                  <a:lnTo>
                    <a:pt x="1216" y="2039"/>
                  </a:lnTo>
                  <a:lnTo>
                    <a:pt x="2039" y="2039"/>
                  </a:lnTo>
                  <a:cubicBezTo>
                    <a:pt x="2039" y="910"/>
                    <a:pt x="1130" y="1"/>
                    <a:pt x="0"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5" name="Google Shape;11765;p73"/>
            <p:cNvSpPr/>
            <p:nvPr/>
          </p:nvSpPr>
          <p:spPr>
            <a:xfrm>
              <a:off x="2779770" y="2606477"/>
              <a:ext cx="85476" cy="53570"/>
            </a:xfrm>
            <a:custGeom>
              <a:rect b="b" l="l" r="r" t="t"/>
              <a:pathLst>
                <a:path extrusionOk="0" h="2040" w="3255">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6" name="Google Shape;11766;p73"/>
            <p:cNvSpPr/>
            <p:nvPr/>
          </p:nvSpPr>
          <p:spPr>
            <a:xfrm>
              <a:off x="2833813" y="2525570"/>
              <a:ext cx="29437" cy="59085"/>
            </a:xfrm>
            <a:custGeom>
              <a:rect b="b" l="l" r="r" t="t"/>
              <a:pathLst>
                <a:path extrusionOk="0" h="2250" w="1121">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7" name="Google Shape;11767;p73"/>
            <p:cNvSpPr/>
            <p:nvPr/>
          </p:nvSpPr>
          <p:spPr>
            <a:xfrm>
              <a:off x="2803404" y="2525570"/>
              <a:ext cx="45010" cy="59085"/>
            </a:xfrm>
            <a:custGeom>
              <a:rect b="b" l="l" r="r" t="t"/>
              <a:pathLst>
                <a:path extrusionOk="0" h="2250" w="1714">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8" name="Google Shape;11768;p73"/>
            <p:cNvSpPr/>
            <p:nvPr/>
          </p:nvSpPr>
          <p:spPr>
            <a:xfrm>
              <a:off x="2737570" y="2539146"/>
              <a:ext cx="28912" cy="43487"/>
            </a:xfrm>
            <a:custGeom>
              <a:rect b="b" l="l" r="r" t="t"/>
              <a:pathLst>
                <a:path extrusionOk="0" h="1656" w="1101">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9" name="Google Shape;11769;p73"/>
            <p:cNvSpPr/>
            <p:nvPr/>
          </p:nvSpPr>
          <p:spPr>
            <a:xfrm>
              <a:off x="2884573" y="2539146"/>
              <a:ext cx="29175" cy="43487"/>
            </a:xfrm>
            <a:custGeom>
              <a:rect b="b" l="l" r="r" t="t"/>
              <a:pathLst>
                <a:path extrusionOk="0" h="1656" w="1111">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0" name="Google Shape;11770;p73"/>
            <p:cNvSpPr/>
            <p:nvPr/>
          </p:nvSpPr>
          <p:spPr>
            <a:xfrm>
              <a:off x="2661416" y="2422342"/>
              <a:ext cx="344059" cy="340671"/>
            </a:xfrm>
            <a:custGeom>
              <a:rect b="b" l="l" r="r" t="t"/>
              <a:pathLst>
                <a:path extrusionOk="0" h="12973" w="13102">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771" name="Google Shape;11771;p73"/>
          <p:cNvGrpSpPr/>
          <p:nvPr/>
        </p:nvGrpSpPr>
        <p:grpSpPr>
          <a:xfrm>
            <a:off x="4066510" y="2422342"/>
            <a:ext cx="206876" cy="348470"/>
            <a:chOff x="4066510" y="2422342"/>
            <a:chExt cx="206876" cy="348470"/>
          </a:xfrm>
        </p:grpSpPr>
        <p:sp>
          <p:nvSpPr>
            <p:cNvPr id="11772" name="Google Shape;11772;p73"/>
            <p:cNvSpPr/>
            <p:nvPr/>
          </p:nvSpPr>
          <p:spPr>
            <a:xfrm>
              <a:off x="4093662" y="2737934"/>
              <a:ext cx="152334" cy="11082"/>
            </a:xfrm>
            <a:custGeom>
              <a:rect b="b" l="l" r="r" t="t"/>
              <a:pathLst>
                <a:path extrusionOk="0" h="422" w="5801">
                  <a:moveTo>
                    <a:pt x="0" y="0"/>
                  </a:moveTo>
                  <a:lnTo>
                    <a:pt x="0" y="421"/>
                  </a:lnTo>
                  <a:lnTo>
                    <a:pt x="5800" y="421"/>
                  </a:lnTo>
                  <a:lnTo>
                    <a:pt x="5800"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3" name="Google Shape;11773;p73"/>
            <p:cNvSpPr/>
            <p:nvPr/>
          </p:nvSpPr>
          <p:spPr>
            <a:xfrm>
              <a:off x="4164538" y="2422342"/>
              <a:ext cx="10819" cy="348286"/>
            </a:xfrm>
            <a:custGeom>
              <a:rect b="b" l="l" r="r" t="t"/>
              <a:pathLst>
                <a:path extrusionOk="0" h="13263" w="412">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4" name="Google Shape;11774;p73"/>
            <p:cNvSpPr/>
            <p:nvPr/>
          </p:nvSpPr>
          <p:spPr>
            <a:xfrm>
              <a:off x="4082344" y="2645657"/>
              <a:ext cx="33823" cy="125155"/>
            </a:xfrm>
            <a:custGeom>
              <a:rect b="b" l="l" r="r" t="t"/>
              <a:pathLst>
                <a:path extrusionOk="0" h="4766" w="1288">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5" name="Google Shape;11775;p73"/>
            <p:cNvSpPr/>
            <p:nvPr/>
          </p:nvSpPr>
          <p:spPr>
            <a:xfrm>
              <a:off x="4223623" y="2645578"/>
              <a:ext cx="33665" cy="125050"/>
            </a:xfrm>
            <a:custGeom>
              <a:rect b="b" l="l" r="r" t="t"/>
              <a:pathLst>
                <a:path extrusionOk="0" h="4762" w="1282">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6" name="Google Shape;11776;p73"/>
            <p:cNvSpPr/>
            <p:nvPr/>
          </p:nvSpPr>
          <p:spPr>
            <a:xfrm>
              <a:off x="4164538" y="2645447"/>
              <a:ext cx="10819" cy="21875"/>
            </a:xfrm>
            <a:custGeom>
              <a:rect b="b" l="l" r="r" t="t"/>
              <a:pathLst>
                <a:path extrusionOk="0" h="833" w="412">
                  <a:moveTo>
                    <a:pt x="0" y="0"/>
                  </a:moveTo>
                  <a:lnTo>
                    <a:pt x="0" y="833"/>
                  </a:lnTo>
                  <a:lnTo>
                    <a:pt x="412" y="833"/>
                  </a:lnTo>
                  <a:lnTo>
                    <a:pt x="41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7" name="Google Shape;11777;p73"/>
            <p:cNvSpPr/>
            <p:nvPr/>
          </p:nvSpPr>
          <p:spPr>
            <a:xfrm>
              <a:off x="4101462" y="2645604"/>
              <a:ext cx="14601" cy="21717"/>
            </a:xfrm>
            <a:custGeom>
              <a:rect b="b" l="l" r="r" t="t"/>
              <a:pathLst>
                <a:path extrusionOk="0" h="827" w="556">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8" name="Google Shape;11778;p73"/>
            <p:cNvSpPr/>
            <p:nvPr/>
          </p:nvSpPr>
          <p:spPr>
            <a:xfrm>
              <a:off x="4223623" y="2645578"/>
              <a:ext cx="14811" cy="21743"/>
            </a:xfrm>
            <a:custGeom>
              <a:rect b="b" l="l" r="r" t="t"/>
              <a:pathLst>
                <a:path extrusionOk="0" h="828" w="564">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9" name="Google Shape;11779;p73"/>
            <p:cNvSpPr/>
            <p:nvPr/>
          </p:nvSpPr>
          <p:spPr>
            <a:xfrm>
              <a:off x="4077329" y="2460471"/>
              <a:ext cx="185002" cy="196057"/>
            </a:xfrm>
            <a:custGeom>
              <a:rect b="b" l="l" r="r" t="t"/>
              <a:pathLst>
                <a:path extrusionOk="0" h="7466" w="7045">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0" name="Google Shape;11780;p73"/>
            <p:cNvSpPr/>
            <p:nvPr/>
          </p:nvSpPr>
          <p:spPr>
            <a:xfrm>
              <a:off x="4077329" y="2460471"/>
              <a:ext cx="185002" cy="16360"/>
            </a:xfrm>
            <a:custGeom>
              <a:rect b="b" l="l" r="r" t="t"/>
              <a:pathLst>
                <a:path extrusionOk="0" h="623" w="7045">
                  <a:moveTo>
                    <a:pt x="0" y="1"/>
                  </a:moveTo>
                  <a:lnTo>
                    <a:pt x="0" y="623"/>
                  </a:lnTo>
                  <a:lnTo>
                    <a:pt x="7044" y="623"/>
                  </a:lnTo>
                  <a:lnTo>
                    <a:pt x="7044" y="1"/>
                  </a:ln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1" name="Google Shape;11781;p73"/>
            <p:cNvSpPr/>
            <p:nvPr/>
          </p:nvSpPr>
          <p:spPr>
            <a:xfrm>
              <a:off x="4066510" y="2444137"/>
              <a:ext cx="206876" cy="21901"/>
            </a:xfrm>
            <a:custGeom>
              <a:rect b="b" l="l" r="r" t="t"/>
              <a:pathLst>
                <a:path extrusionOk="0" h="834" w="7878">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2" name="Google Shape;11782;p73"/>
            <p:cNvSpPr/>
            <p:nvPr/>
          </p:nvSpPr>
          <p:spPr>
            <a:xfrm>
              <a:off x="4094161" y="2508186"/>
              <a:ext cx="148185" cy="106563"/>
            </a:xfrm>
            <a:custGeom>
              <a:rect b="b" l="l" r="r" t="t"/>
              <a:pathLst>
                <a:path extrusionOk="0" h="4058" w="5643">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3" name="Google Shape;11783;p73"/>
            <p:cNvSpPr/>
            <p:nvPr/>
          </p:nvSpPr>
          <p:spPr>
            <a:xfrm>
              <a:off x="4066510" y="2454930"/>
              <a:ext cx="206876" cy="11108"/>
            </a:xfrm>
            <a:custGeom>
              <a:rect b="b" l="l" r="r" t="t"/>
              <a:pathLst>
                <a:path extrusionOk="0" h="423" w="7878">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784" name="Google Shape;11784;p73"/>
          <p:cNvSpPr/>
          <p:nvPr/>
        </p:nvSpPr>
        <p:spPr>
          <a:xfrm>
            <a:off x="2958206" y="3891720"/>
            <a:ext cx="28440" cy="133453"/>
          </a:xfrm>
          <a:custGeom>
            <a:rect b="b" l="l" r="r" t="t"/>
            <a:pathLst>
              <a:path extrusionOk="0" h="5082" w="1083">
                <a:moveTo>
                  <a:pt x="1" y="0"/>
                </a:moveTo>
                <a:lnTo>
                  <a:pt x="1" y="5082"/>
                </a:lnTo>
                <a:lnTo>
                  <a:pt x="1082" y="5082"/>
                </a:lnTo>
                <a:lnTo>
                  <a:pt x="1082" y="0"/>
                </a:ln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785" name="Google Shape;11785;p73"/>
          <p:cNvGrpSpPr/>
          <p:nvPr/>
        </p:nvGrpSpPr>
        <p:grpSpPr>
          <a:xfrm>
            <a:off x="2617693" y="3817325"/>
            <a:ext cx="420475" cy="326491"/>
            <a:chOff x="2617693" y="3817325"/>
            <a:chExt cx="420475" cy="326491"/>
          </a:xfrm>
        </p:grpSpPr>
        <p:sp>
          <p:nvSpPr>
            <p:cNvPr id="11786" name="Google Shape;11786;p73"/>
            <p:cNvSpPr/>
            <p:nvPr/>
          </p:nvSpPr>
          <p:spPr>
            <a:xfrm>
              <a:off x="2688542" y="3845712"/>
              <a:ext cx="337047" cy="217170"/>
            </a:xfrm>
            <a:custGeom>
              <a:rect b="b" l="l" r="r" t="t"/>
              <a:pathLst>
                <a:path extrusionOk="0" h="8270" w="12835">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7" name="Google Shape;11787;p73"/>
            <p:cNvSpPr/>
            <p:nvPr/>
          </p:nvSpPr>
          <p:spPr>
            <a:xfrm>
              <a:off x="2734786" y="4063119"/>
              <a:ext cx="57089" cy="27153"/>
            </a:xfrm>
            <a:custGeom>
              <a:rect b="b" l="l" r="r" t="t"/>
              <a:pathLst>
                <a:path extrusionOk="0" h="1034" w="2174">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8" name="Google Shape;11788;p73"/>
            <p:cNvSpPr/>
            <p:nvPr/>
          </p:nvSpPr>
          <p:spPr>
            <a:xfrm>
              <a:off x="2747864" y="3991981"/>
              <a:ext cx="44012" cy="70902"/>
            </a:xfrm>
            <a:custGeom>
              <a:rect b="b" l="l" r="r" t="t"/>
              <a:pathLst>
                <a:path extrusionOk="0" h="2700" w="1676">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9" name="Google Shape;11789;p73"/>
            <p:cNvSpPr/>
            <p:nvPr/>
          </p:nvSpPr>
          <p:spPr>
            <a:xfrm>
              <a:off x="2692823" y="3979927"/>
              <a:ext cx="49027" cy="29411"/>
            </a:xfrm>
            <a:custGeom>
              <a:rect b="b" l="l" r="r" t="t"/>
              <a:pathLst>
                <a:path extrusionOk="0" h="1120" w="1867">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0" name="Google Shape;11790;p73"/>
            <p:cNvSpPr/>
            <p:nvPr/>
          </p:nvSpPr>
          <p:spPr>
            <a:xfrm>
              <a:off x="2688542" y="3845975"/>
              <a:ext cx="11344" cy="133979"/>
            </a:xfrm>
            <a:custGeom>
              <a:rect b="b" l="l" r="r" t="t"/>
              <a:pathLst>
                <a:path extrusionOk="0" h="5102" w="432">
                  <a:moveTo>
                    <a:pt x="1" y="0"/>
                  </a:moveTo>
                  <a:lnTo>
                    <a:pt x="1" y="5101"/>
                  </a:lnTo>
                  <a:lnTo>
                    <a:pt x="432" y="5101"/>
                  </a:lnTo>
                  <a:lnTo>
                    <a:pt x="432"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1" name="Google Shape;11791;p73"/>
            <p:cNvSpPr/>
            <p:nvPr/>
          </p:nvSpPr>
          <p:spPr>
            <a:xfrm>
              <a:off x="2688542" y="3844977"/>
              <a:ext cx="337047" cy="11082"/>
            </a:xfrm>
            <a:custGeom>
              <a:rect b="b" l="l" r="r" t="t"/>
              <a:pathLst>
                <a:path extrusionOk="0" h="422" w="12835">
                  <a:moveTo>
                    <a:pt x="1" y="0"/>
                  </a:moveTo>
                  <a:lnTo>
                    <a:pt x="1" y="421"/>
                  </a:lnTo>
                  <a:lnTo>
                    <a:pt x="12835" y="421"/>
                  </a:lnTo>
                  <a:lnTo>
                    <a:pt x="12835" y="0"/>
                  </a:lnTo>
                  <a:close/>
                </a:path>
              </a:pathLst>
            </a:custGeom>
            <a:solidFill>
              <a:srgbClr val="D6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2" name="Google Shape;11792;p73"/>
            <p:cNvSpPr/>
            <p:nvPr/>
          </p:nvSpPr>
          <p:spPr>
            <a:xfrm>
              <a:off x="2723232" y="4061596"/>
              <a:ext cx="314936" cy="29936"/>
            </a:xfrm>
            <a:custGeom>
              <a:rect b="b" l="l" r="r" t="t"/>
              <a:pathLst>
                <a:path extrusionOk="0" h="1140" w="11993">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3" name="Google Shape;11793;p73"/>
            <p:cNvSpPr/>
            <p:nvPr/>
          </p:nvSpPr>
          <p:spPr>
            <a:xfrm>
              <a:off x="2676226" y="3817325"/>
              <a:ext cx="361679" cy="29936"/>
            </a:xfrm>
            <a:custGeom>
              <a:rect b="b" l="l" r="r" t="t"/>
              <a:pathLst>
                <a:path extrusionOk="0" h="1140" w="13773">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4" name="Google Shape;11794;p73"/>
            <p:cNvSpPr/>
            <p:nvPr/>
          </p:nvSpPr>
          <p:spPr>
            <a:xfrm>
              <a:off x="2812463" y="3959051"/>
              <a:ext cx="28413" cy="66123"/>
            </a:xfrm>
            <a:custGeom>
              <a:rect b="b" l="l" r="r" t="t"/>
              <a:pathLst>
                <a:path extrusionOk="0" h="2518" w="1082">
                  <a:moveTo>
                    <a:pt x="0" y="1"/>
                  </a:moveTo>
                  <a:lnTo>
                    <a:pt x="0" y="2518"/>
                  </a:lnTo>
                  <a:lnTo>
                    <a:pt x="1081" y="2518"/>
                  </a:lnTo>
                  <a:lnTo>
                    <a:pt x="1081" y="1"/>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5" name="Google Shape;11795;p73"/>
            <p:cNvSpPr/>
            <p:nvPr/>
          </p:nvSpPr>
          <p:spPr>
            <a:xfrm>
              <a:off x="2860966" y="3930664"/>
              <a:ext cx="28413" cy="94510"/>
            </a:xfrm>
            <a:custGeom>
              <a:rect b="b" l="l" r="r" t="t"/>
              <a:pathLst>
                <a:path extrusionOk="0" h="3599" w="1082">
                  <a:moveTo>
                    <a:pt x="0" y="0"/>
                  </a:moveTo>
                  <a:lnTo>
                    <a:pt x="0" y="3599"/>
                  </a:lnTo>
                  <a:lnTo>
                    <a:pt x="1082" y="3599"/>
                  </a:lnTo>
                  <a:lnTo>
                    <a:pt x="1082"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6" name="Google Shape;11796;p73"/>
            <p:cNvSpPr/>
            <p:nvPr/>
          </p:nvSpPr>
          <p:spPr>
            <a:xfrm>
              <a:off x="2908207" y="3947759"/>
              <a:ext cx="28413" cy="77414"/>
            </a:xfrm>
            <a:custGeom>
              <a:rect b="b" l="l" r="r" t="t"/>
              <a:pathLst>
                <a:path extrusionOk="0" h="2948" w="1082">
                  <a:moveTo>
                    <a:pt x="0" y="0"/>
                  </a:moveTo>
                  <a:lnTo>
                    <a:pt x="0" y="2948"/>
                  </a:lnTo>
                  <a:lnTo>
                    <a:pt x="1082" y="2948"/>
                  </a:lnTo>
                  <a:lnTo>
                    <a:pt x="1082"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7" name="Google Shape;11797;p73"/>
            <p:cNvSpPr/>
            <p:nvPr/>
          </p:nvSpPr>
          <p:spPr>
            <a:xfrm>
              <a:off x="2716693" y="3882161"/>
              <a:ext cx="54069" cy="13603"/>
            </a:xfrm>
            <a:custGeom>
              <a:rect b="b" l="l" r="r" t="t"/>
              <a:pathLst>
                <a:path extrusionOk="0" h="518" w="2059">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8" name="Google Shape;11798;p73"/>
            <p:cNvSpPr/>
            <p:nvPr/>
          </p:nvSpPr>
          <p:spPr>
            <a:xfrm>
              <a:off x="2716693" y="3904771"/>
              <a:ext cx="73659" cy="13340"/>
            </a:xfrm>
            <a:custGeom>
              <a:rect b="b" l="l" r="r" t="t"/>
              <a:pathLst>
                <a:path extrusionOk="0" h="508" w="2805">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9" name="Google Shape;11799;p73"/>
            <p:cNvSpPr/>
            <p:nvPr/>
          </p:nvSpPr>
          <p:spPr>
            <a:xfrm>
              <a:off x="2716693" y="3927145"/>
              <a:ext cx="73659" cy="13603"/>
            </a:xfrm>
            <a:custGeom>
              <a:rect b="b" l="l" r="r" t="t"/>
              <a:pathLst>
                <a:path extrusionOk="0" h="518" w="2805">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0" name="Google Shape;11800;p73"/>
            <p:cNvSpPr/>
            <p:nvPr/>
          </p:nvSpPr>
          <p:spPr>
            <a:xfrm>
              <a:off x="2716693" y="3949755"/>
              <a:ext cx="73659" cy="13603"/>
            </a:xfrm>
            <a:custGeom>
              <a:rect b="b" l="l" r="r" t="t"/>
              <a:pathLst>
                <a:path extrusionOk="0" h="518" w="2805">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1" name="Google Shape;11801;p73"/>
            <p:cNvSpPr/>
            <p:nvPr/>
          </p:nvSpPr>
          <p:spPr>
            <a:xfrm>
              <a:off x="2617693" y="3979428"/>
              <a:ext cx="164125" cy="164388"/>
            </a:xfrm>
            <a:custGeom>
              <a:rect b="b" l="l" r="r" t="t"/>
              <a:pathLst>
                <a:path extrusionOk="0" h="6260" w="625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2" name="Google Shape;11802;p73"/>
            <p:cNvSpPr/>
            <p:nvPr/>
          </p:nvSpPr>
          <p:spPr>
            <a:xfrm>
              <a:off x="2658895" y="4028167"/>
              <a:ext cx="36711" cy="66622"/>
            </a:xfrm>
            <a:custGeom>
              <a:rect b="b" l="l" r="r" t="t"/>
              <a:pathLst>
                <a:path extrusionOk="0" h="2537" w="1398">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03" name="Google Shape;11803;p73"/>
          <p:cNvGrpSpPr/>
          <p:nvPr/>
        </p:nvGrpSpPr>
        <p:grpSpPr>
          <a:xfrm>
            <a:off x="3545301" y="2423523"/>
            <a:ext cx="358134" cy="356637"/>
            <a:chOff x="3545301" y="2423523"/>
            <a:chExt cx="358134" cy="356637"/>
          </a:xfrm>
        </p:grpSpPr>
        <p:sp>
          <p:nvSpPr>
            <p:cNvPr id="11804" name="Google Shape;11804;p73"/>
            <p:cNvSpPr/>
            <p:nvPr/>
          </p:nvSpPr>
          <p:spPr>
            <a:xfrm>
              <a:off x="3545301" y="2633630"/>
              <a:ext cx="64600" cy="146531"/>
            </a:xfrm>
            <a:custGeom>
              <a:rect b="b" l="l" r="r" t="t"/>
              <a:pathLst>
                <a:path extrusionOk="0" h="5580" w="246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5" name="Google Shape;11805;p73"/>
            <p:cNvSpPr/>
            <p:nvPr/>
          </p:nvSpPr>
          <p:spPr>
            <a:xfrm>
              <a:off x="3545301" y="2633630"/>
              <a:ext cx="30934" cy="146531"/>
            </a:xfrm>
            <a:custGeom>
              <a:rect b="b" l="l" r="r" t="t"/>
              <a:pathLst>
                <a:path extrusionOk="0" h="5580" w="1178">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6" name="Google Shape;11806;p73"/>
            <p:cNvSpPr/>
            <p:nvPr/>
          </p:nvSpPr>
          <p:spPr>
            <a:xfrm>
              <a:off x="3643041" y="2597181"/>
              <a:ext cx="64888" cy="182980"/>
            </a:xfrm>
            <a:custGeom>
              <a:rect b="b" l="l" r="r" t="t"/>
              <a:pathLst>
                <a:path extrusionOk="0" h="6968" w="2471">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7" name="Google Shape;11807;p73"/>
            <p:cNvSpPr/>
            <p:nvPr/>
          </p:nvSpPr>
          <p:spPr>
            <a:xfrm>
              <a:off x="3643041" y="2597181"/>
              <a:ext cx="30961" cy="182980"/>
            </a:xfrm>
            <a:custGeom>
              <a:rect b="b" l="l" r="r" t="t"/>
              <a:pathLst>
                <a:path extrusionOk="0" h="6968" w="1179">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8" name="Google Shape;11808;p73"/>
            <p:cNvSpPr/>
            <p:nvPr/>
          </p:nvSpPr>
          <p:spPr>
            <a:xfrm>
              <a:off x="3740807" y="2560994"/>
              <a:ext cx="65125" cy="219166"/>
            </a:xfrm>
            <a:custGeom>
              <a:rect b="b" l="l" r="r" t="t"/>
              <a:pathLst>
                <a:path extrusionOk="0" h="8346" w="248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9" name="Google Shape;11809;p73"/>
            <p:cNvSpPr/>
            <p:nvPr/>
          </p:nvSpPr>
          <p:spPr>
            <a:xfrm>
              <a:off x="3740807" y="2560994"/>
              <a:ext cx="30934" cy="219166"/>
            </a:xfrm>
            <a:custGeom>
              <a:rect b="b" l="l" r="r" t="t"/>
              <a:pathLst>
                <a:path extrusionOk="0" h="8346" w="1178">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0" name="Google Shape;11810;p73"/>
            <p:cNvSpPr/>
            <p:nvPr/>
          </p:nvSpPr>
          <p:spPr>
            <a:xfrm>
              <a:off x="3838573" y="2524808"/>
              <a:ext cx="64862" cy="255352"/>
            </a:xfrm>
            <a:custGeom>
              <a:rect b="b" l="l" r="r" t="t"/>
              <a:pathLst>
                <a:path extrusionOk="0" h="9724" w="247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1" name="Google Shape;11811;p73"/>
            <p:cNvSpPr/>
            <p:nvPr/>
          </p:nvSpPr>
          <p:spPr>
            <a:xfrm>
              <a:off x="3838835" y="2524808"/>
              <a:ext cx="30934" cy="255352"/>
            </a:xfrm>
            <a:custGeom>
              <a:rect b="b" l="l" r="r" t="t"/>
              <a:pathLst>
                <a:path extrusionOk="0" h="9724" w="1178">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2" name="Google Shape;11812;p73"/>
            <p:cNvSpPr/>
            <p:nvPr/>
          </p:nvSpPr>
          <p:spPr>
            <a:xfrm>
              <a:off x="3560873" y="2423523"/>
              <a:ext cx="332767" cy="134241"/>
            </a:xfrm>
            <a:custGeom>
              <a:rect b="b" l="l" r="r" t="t"/>
              <a:pathLst>
                <a:path extrusionOk="0" h="5112" w="12672">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13" name="Google Shape;11813;p73"/>
          <p:cNvGrpSpPr/>
          <p:nvPr/>
        </p:nvGrpSpPr>
        <p:grpSpPr>
          <a:xfrm>
            <a:off x="5766424" y="4275195"/>
            <a:ext cx="358160" cy="356926"/>
            <a:chOff x="5766424" y="4275195"/>
            <a:chExt cx="358160" cy="356926"/>
          </a:xfrm>
        </p:grpSpPr>
        <p:sp>
          <p:nvSpPr>
            <p:cNvPr id="11814" name="Google Shape;11814;p73"/>
            <p:cNvSpPr/>
            <p:nvPr/>
          </p:nvSpPr>
          <p:spPr>
            <a:xfrm>
              <a:off x="5766424" y="4485327"/>
              <a:ext cx="64862" cy="146793"/>
            </a:xfrm>
            <a:custGeom>
              <a:rect b="b" l="l" r="r" t="t"/>
              <a:pathLst>
                <a:path extrusionOk="0" h="5590" w="247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5" name="Google Shape;11815;p73"/>
            <p:cNvSpPr/>
            <p:nvPr/>
          </p:nvSpPr>
          <p:spPr>
            <a:xfrm>
              <a:off x="5766661" y="4485327"/>
              <a:ext cx="30961" cy="146793"/>
            </a:xfrm>
            <a:custGeom>
              <a:rect b="b" l="l" r="r" t="t"/>
              <a:pathLst>
                <a:path extrusionOk="0" h="5590" w="1179">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6" name="Google Shape;11816;p73"/>
            <p:cNvSpPr/>
            <p:nvPr/>
          </p:nvSpPr>
          <p:spPr>
            <a:xfrm>
              <a:off x="5864190" y="4449115"/>
              <a:ext cx="64862" cy="183006"/>
            </a:xfrm>
            <a:custGeom>
              <a:rect b="b" l="l" r="r" t="t"/>
              <a:pathLst>
                <a:path extrusionOk="0" h="6969" w="247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7" name="Google Shape;11817;p73"/>
            <p:cNvSpPr/>
            <p:nvPr/>
          </p:nvSpPr>
          <p:spPr>
            <a:xfrm>
              <a:off x="5864190" y="4449115"/>
              <a:ext cx="30934" cy="183006"/>
            </a:xfrm>
            <a:custGeom>
              <a:rect b="b" l="l" r="r" t="t"/>
              <a:pathLst>
                <a:path extrusionOk="0" h="6969" w="1178">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8" name="Google Shape;11818;p73"/>
            <p:cNvSpPr/>
            <p:nvPr/>
          </p:nvSpPr>
          <p:spPr>
            <a:xfrm>
              <a:off x="5962193" y="4412692"/>
              <a:ext cx="64626" cy="219429"/>
            </a:xfrm>
            <a:custGeom>
              <a:rect b="b" l="l" r="r" t="t"/>
              <a:pathLst>
                <a:path extrusionOk="0" h="8356" w="2461">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9" name="Google Shape;11819;p73"/>
            <p:cNvSpPr/>
            <p:nvPr/>
          </p:nvSpPr>
          <p:spPr>
            <a:xfrm>
              <a:off x="5962193" y="4412692"/>
              <a:ext cx="30698" cy="219429"/>
            </a:xfrm>
            <a:custGeom>
              <a:rect b="b" l="l" r="r" t="t"/>
              <a:pathLst>
                <a:path extrusionOk="0" h="8356" w="1169">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0" name="Google Shape;11820;p73"/>
            <p:cNvSpPr/>
            <p:nvPr/>
          </p:nvSpPr>
          <p:spPr>
            <a:xfrm>
              <a:off x="6059959" y="4376506"/>
              <a:ext cx="64626" cy="255615"/>
            </a:xfrm>
            <a:custGeom>
              <a:rect b="b" l="l" r="r" t="t"/>
              <a:pathLst>
                <a:path extrusionOk="0" h="9734" w="2461">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1" name="Google Shape;11821;p73"/>
            <p:cNvSpPr/>
            <p:nvPr/>
          </p:nvSpPr>
          <p:spPr>
            <a:xfrm>
              <a:off x="6059959" y="4376506"/>
              <a:ext cx="30934" cy="255615"/>
            </a:xfrm>
            <a:custGeom>
              <a:rect b="b" l="l" r="r" t="t"/>
              <a:pathLst>
                <a:path extrusionOk="0" h="9734" w="1178">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2" name="Google Shape;11822;p73"/>
            <p:cNvSpPr/>
            <p:nvPr/>
          </p:nvSpPr>
          <p:spPr>
            <a:xfrm>
              <a:off x="5781997" y="4275195"/>
              <a:ext cx="332767" cy="134241"/>
            </a:xfrm>
            <a:custGeom>
              <a:rect b="b" l="l" r="r" t="t"/>
              <a:pathLst>
                <a:path extrusionOk="0" h="5112" w="12672">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23" name="Google Shape;11823;p73"/>
          <p:cNvGrpSpPr/>
          <p:nvPr/>
        </p:nvGrpSpPr>
        <p:grpSpPr>
          <a:xfrm>
            <a:off x="3531462" y="3824599"/>
            <a:ext cx="377251" cy="324232"/>
            <a:chOff x="3531462" y="3824599"/>
            <a:chExt cx="377251" cy="324232"/>
          </a:xfrm>
        </p:grpSpPr>
        <p:sp>
          <p:nvSpPr>
            <p:cNvPr id="11824" name="Google Shape;11824;p73"/>
            <p:cNvSpPr/>
            <p:nvPr/>
          </p:nvSpPr>
          <p:spPr>
            <a:xfrm>
              <a:off x="3573189" y="3854772"/>
              <a:ext cx="294059" cy="294059"/>
            </a:xfrm>
            <a:custGeom>
              <a:rect b="b" l="l" r="r" t="t"/>
              <a:pathLst>
                <a:path extrusionOk="0" h="11198" w="11198">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5" name="Google Shape;11825;p73"/>
            <p:cNvSpPr/>
            <p:nvPr/>
          </p:nvSpPr>
          <p:spPr>
            <a:xfrm>
              <a:off x="3719457" y="3939461"/>
              <a:ext cx="78439" cy="102808"/>
            </a:xfrm>
            <a:custGeom>
              <a:rect b="b" l="l" r="r" t="t"/>
              <a:pathLst>
                <a:path extrusionOk="0" h="3915" w="2987">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6" name="Google Shape;11826;p73"/>
            <p:cNvSpPr/>
            <p:nvPr/>
          </p:nvSpPr>
          <p:spPr>
            <a:xfrm>
              <a:off x="3719195" y="3878144"/>
              <a:ext cx="156851" cy="203594"/>
            </a:xfrm>
            <a:custGeom>
              <a:rect b="b" l="l" r="r" t="t"/>
              <a:pathLst>
                <a:path extrusionOk="0" h="7753" w="5973">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7" name="Google Shape;11827;p73"/>
            <p:cNvSpPr/>
            <p:nvPr/>
          </p:nvSpPr>
          <p:spPr>
            <a:xfrm>
              <a:off x="3718959" y="3824599"/>
              <a:ext cx="189755" cy="287048"/>
            </a:xfrm>
            <a:custGeom>
              <a:rect b="b" l="l" r="r" t="t"/>
              <a:pathLst>
                <a:path extrusionOk="0" h="10931" w="7226">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8" name="Google Shape;11828;p73"/>
            <p:cNvSpPr/>
            <p:nvPr/>
          </p:nvSpPr>
          <p:spPr>
            <a:xfrm>
              <a:off x="3576708" y="3855008"/>
              <a:ext cx="144036" cy="147555"/>
            </a:xfrm>
            <a:custGeom>
              <a:rect b="b" l="l" r="r" t="t"/>
              <a:pathLst>
                <a:path extrusionOk="0" h="5619" w="5485">
                  <a:moveTo>
                    <a:pt x="5455" y="1"/>
                  </a:moveTo>
                  <a:cubicBezTo>
                    <a:pt x="2833" y="1"/>
                    <a:pt x="565" y="1829"/>
                    <a:pt x="0" y="4394"/>
                  </a:cubicBezTo>
                  <a:lnTo>
                    <a:pt x="5484" y="5619"/>
                  </a:lnTo>
                  <a:lnTo>
                    <a:pt x="545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9" name="Google Shape;11829;p73"/>
            <p:cNvSpPr/>
            <p:nvPr/>
          </p:nvSpPr>
          <p:spPr>
            <a:xfrm>
              <a:off x="3573426" y="3969870"/>
              <a:ext cx="147319" cy="173684"/>
            </a:xfrm>
            <a:custGeom>
              <a:rect b="b" l="l" r="r" t="t"/>
              <a:pathLst>
                <a:path extrusionOk="0" h="6614" w="561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0" name="Google Shape;11830;p73"/>
            <p:cNvSpPr/>
            <p:nvPr/>
          </p:nvSpPr>
          <p:spPr>
            <a:xfrm>
              <a:off x="3664417" y="4122178"/>
              <a:ext cx="77940" cy="26654"/>
            </a:xfrm>
            <a:custGeom>
              <a:rect b="b" l="l" r="r" t="t"/>
              <a:pathLst>
                <a:path extrusionOk="0" h="1015" w="2968">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1" name="Google Shape;11831;p73"/>
            <p:cNvSpPr/>
            <p:nvPr/>
          </p:nvSpPr>
          <p:spPr>
            <a:xfrm>
              <a:off x="3576708" y="3854772"/>
              <a:ext cx="143275" cy="124919"/>
            </a:xfrm>
            <a:custGeom>
              <a:rect b="b" l="l" r="r" t="t"/>
              <a:pathLst>
                <a:path extrusionOk="0" h="4757" w="5456">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2" name="Google Shape;11832;p73"/>
            <p:cNvSpPr/>
            <p:nvPr/>
          </p:nvSpPr>
          <p:spPr>
            <a:xfrm>
              <a:off x="3531462" y="3831217"/>
              <a:ext cx="144561" cy="112393"/>
            </a:xfrm>
            <a:custGeom>
              <a:rect b="b" l="l" r="r" t="t"/>
              <a:pathLst>
                <a:path extrusionOk="0" h="4280" w="5505">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3" name="Google Shape;11833;p73"/>
            <p:cNvSpPr/>
            <p:nvPr/>
          </p:nvSpPr>
          <p:spPr>
            <a:xfrm>
              <a:off x="3653098" y="3932318"/>
              <a:ext cx="36711" cy="31538"/>
            </a:xfrm>
            <a:custGeom>
              <a:rect b="b" l="l" r="r" t="t"/>
              <a:pathLst>
                <a:path extrusionOk="0" h="1201" w="1398">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4" name="Google Shape;11834;p73"/>
            <p:cNvSpPr/>
            <p:nvPr/>
          </p:nvSpPr>
          <p:spPr>
            <a:xfrm>
              <a:off x="3559875" y="3969870"/>
              <a:ext cx="126179" cy="173684"/>
            </a:xfrm>
            <a:custGeom>
              <a:rect b="b" l="l" r="r" t="t"/>
              <a:pathLst>
                <a:path extrusionOk="0" h="6614" w="4805">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35" name="Google Shape;11835;p73"/>
          <p:cNvGrpSpPr/>
          <p:nvPr/>
        </p:nvGrpSpPr>
        <p:grpSpPr>
          <a:xfrm>
            <a:off x="4030586" y="3805246"/>
            <a:ext cx="286523" cy="340566"/>
            <a:chOff x="4030586" y="3805246"/>
            <a:chExt cx="286523" cy="340566"/>
          </a:xfrm>
        </p:grpSpPr>
        <p:sp>
          <p:nvSpPr>
            <p:cNvPr id="11836" name="Google Shape;11836;p73"/>
            <p:cNvSpPr/>
            <p:nvPr/>
          </p:nvSpPr>
          <p:spPr>
            <a:xfrm>
              <a:off x="4030586" y="3826122"/>
              <a:ext cx="87735" cy="145533"/>
            </a:xfrm>
            <a:custGeom>
              <a:rect b="b" l="l" r="r" t="t"/>
              <a:pathLst>
                <a:path extrusionOk="0" h="5542" w="3341">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7" name="Google Shape;11837;p73"/>
            <p:cNvSpPr/>
            <p:nvPr/>
          </p:nvSpPr>
          <p:spPr>
            <a:xfrm>
              <a:off x="4229374" y="3825860"/>
              <a:ext cx="87735" cy="145796"/>
            </a:xfrm>
            <a:custGeom>
              <a:rect b="b" l="l" r="r" t="t"/>
              <a:pathLst>
                <a:path extrusionOk="0" h="5552" w="3341">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8" name="Google Shape;11838;p73"/>
            <p:cNvSpPr/>
            <p:nvPr/>
          </p:nvSpPr>
          <p:spPr>
            <a:xfrm>
              <a:off x="4162779" y="3999018"/>
              <a:ext cx="22400" cy="101547"/>
            </a:xfrm>
            <a:custGeom>
              <a:rect b="b" l="l" r="r" t="t"/>
              <a:pathLst>
                <a:path extrusionOk="0" h="3867" w="853">
                  <a:moveTo>
                    <a:pt x="0" y="1"/>
                  </a:moveTo>
                  <a:lnTo>
                    <a:pt x="0" y="3867"/>
                  </a:lnTo>
                  <a:lnTo>
                    <a:pt x="852" y="3867"/>
                  </a:lnTo>
                  <a:lnTo>
                    <a:pt x="852"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9" name="Google Shape;11839;p73"/>
            <p:cNvSpPr/>
            <p:nvPr/>
          </p:nvSpPr>
          <p:spPr>
            <a:xfrm>
              <a:off x="4091903" y="3816564"/>
              <a:ext cx="163889" cy="200836"/>
            </a:xfrm>
            <a:custGeom>
              <a:rect b="b" l="l" r="r" t="t"/>
              <a:pathLst>
                <a:path extrusionOk="0" h="7648" w="6241">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0" name="Google Shape;11840;p73"/>
            <p:cNvSpPr/>
            <p:nvPr/>
          </p:nvSpPr>
          <p:spPr>
            <a:xfrm>
              <a:off x="4158498" y="3816564"/>
              <a:ext cx="97530" cy="200836"/>
            </a:xfrm>
            <a:custGeom>
              <a:rect b="b" l="l" r="r" t="t"/>
              <a:pathLst>
                <a:path extrusionOk="0" h="7648" w="3714">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1" name="Google Shape;11841;p73"/>
            <p:cNvSpPr/>
            <p:nvPr/>
          </p:nvSpPr>
          <p:spPr>
            <a:xfrm>
              <a:off x="4081084" y="3805246"/>
              <a:ext cx="185501" cy="22662"/>
            </a:xfrm>
            <a:custGeom>
              <a:rect b="b" l="l" r="r" t="t"/>
              <a:pathLst>
                <a:path extrusionOk="0" h="863" w="7064">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2" name="Google Shape;11842;p73"/>
            <p:cNvSpPr/>
            <p:nvPr/>
          </p:nvSpPr>
          <p:spPr>
            <a:xfrm>
              <a:off x="4235913" y="3805246"/>
              <a:ext cx="30672" cy="22662"/>
            </a:xfrm>
            <a:custGeom>
              <a:rect b="b" l="l" r="r" t="t"/>
              <a:pathLst>
                <a:path extrusionOk="0" h="863" w="1168">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3" name="Google Shape;11843;p73"/>
            <p:cNvSpPr/>
            <p:nvPr/>
          </p:nvSpPr>
          <p:spPr>
            <a:xfrm>
              <a:off x="4133368" y="3866195"/>
              <a:ext cx="81196" cy="76627"/>
            </a:xfrm>
            <a:custGeom>
              <a:rect b="b" l="l" r="r" t="t"/>
              <a:pathLst>
                <a:path extrusionOk="0" h="2918" w="3092">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4" name="Google Shape;11844;p73"/>
            <p:cNvSpPr/>
            <p:nvPr/>
          </p:nvSpPr>
          <p:spPr>
            <a:xfrm>
              <a:off x="4152721" y="4004060"/>
              <a:ext cx="42489" cy="20877"/>
            </a:xfrm>
            <a:custGeom>
              <a:rect b="b" l="l" r="r" t="t"/>
              <a:pathLst>
                <a:path extrusionOk="0" h="795" w="1618">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5" name="Google Shape;11845;p73"/>
            <p:cNvSpPr/>
            <p:nvPr/>
          </p:nvSpPr>
          <p:spPr>
            <a:xfrm>
              <a:off x="4130348" y="4085466"/>
              <a:ext cx="87236" cy="30199"/>
            </a:xfrm>
            <a:custGeom>
              <a:rect b="b" l="l" r="r" t="t"/>
              <a:pathLst>
                <a:path extrusionOk="0" h="1150" w="3322">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6" name="Google Shape;11846;p73"/>
            <p:cNvSpPr/>
            <p:nvPr/>
          </p:nvSpPr>
          <p:spPr>
            <a:xfrm>
              <a:off x="4186649" y="4085466"/>
              <a:ext cx="30934" cy="29936"/>
            </a:xfrm>
            <a:custGeom>
              <a:rect b="b" l="l" r="r" t="t"/>
              <a:pathLst>
                <a:path extrusionOk="0" h="1140" w="1178">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7" name="Google Shape;11847;p73"/>
            <p:cNvSpPr/>
            <p:nvPr/>
          </p:nvSpPr>
          <p:spPr>
            <a:xfrm>
              <a:off x="4098941" y="4108102"/>
              <a:ext cx="150050" cy="37709"/>
            </a:xfrm>
            <a:custGeom>
              <a:rect b="b" l="l" r="r" t="t"/>
              <a:pathLst>
                <a:path extrusionOk="0" h="1436" w="5714">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8" name="Google Shape;11848;p73"/>
            <p:cNvSpPr/>
            <p:nvPr/>
          </p:nvSpPr>
          <p:spPr>
            <a:xfrm>
              <a:off x="4211018" y="4108102"/>
              <a:ext cx="37736" cy="37709"/>
            </a:xfrm>
            <a:custGeom>
              <a:rect b="b" l="l" r="r" t="t"/>
              <a:pathLst>
                <a:path extrusionOk="0" h="1436" w="1437">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49" name="Google Shape;11849;p73"/>
          <p:cNvGrpSpPr/>
          <p:nvPr/>
        </p:nvGrpSpPr>
        <p:grpSpPr>
          <a:xfrm>
            <a:off x="2180884" y="2888719"/>
            <a:ext cx="376752" cy="374468"/>
            <a:chOff x="2180884" y="2888719"/>
            <a:chExt cx="376752" cy="374468"/>
          </a:xfrm>
        </p:grpSpPr>
        <p:sp>
          <p:nvSpPr>
            <p:cNvPr id="11850" name="Google Shape;11850;p73"/>
            <p:cNvSpPr/>
            <p:nvPr/>
          </p:nvSpPr>
          <p:spPr>
            <a:xfrm>
              <a:off x="2180884" y="2954054"/>
              <a:ext cx="309395" cy="309133"/>
            </a:xfrm>
            <a:custGeom>
              <a:rect b="b" l="l" r="r" t="t"/>
              <a:pathLst>
                <a:path extrusionOk="0" h="11772" w="11782">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1" name="Google Shape;11851;p73"/>
            <p:cNvSpPr/>
            <p:nvPr/>
          </p:nvSpPr>
          <p:spPr>
            <a:xfrm>
              <a:off x="2335713" y="3102082"/>
              <a:ext cx="154330" cy="12579"/>
            </a:xfrm>
            <a:custGeom>
              <a:rect b="b" l="l" r="r" t="t"/>
              <a:pathLst>
                <a:path extrusionOk="0" h="479" w="5877">
                  <a:moveTo>
                    <a:pt x="0" y="0"/>
                  </a:moveTo>
                  <a:lnTo>
                    <a:pt x="0" y="479"/>
                  </a:lnTo>
                  <a:lnTo>
                    <a:pt x="5876" y="479"/>
                  </a:lnTo>
                  <a:lnTo>
                    <a:pt x="5876" y="240"/>
                  </a:lnTo>
                  <a:lnTo>
                    <a:pt x="5876"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2" name="Google Shape;11852;p73"/>
            <p:cNvSpPr/>
            <p:nvPr/>
          </p:nvSpPr>
          <p:spPr>
            <a:xfrm>
              <a:off x="2465648" y="2888719"/>
              <a:ext cx="91989" cy="89993"/>
            </a:xfrm>
            <a:custGeom>
              <a:rect b="b" l="l" r="r" t="t"/>
              <a:pathLst>
                <a:path extrusionOk="0" h="3427" w="3503">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3" name="Google Shape;11853;p73"/>
            <p:cNvSpPr/>
            <p:nvPr/>
          </p:nvSpPr>
          <p:spPr>
            <a:xfrm>
              <a:off x="2465648" y="2888719"/>
              <a:ext cx="61842" cy="90229"/>
            </a:xfrm>
            <a:custGeom>
              <a:rect b="b" l="l" r="r" t="t"/>
              <a:pathLst>
                <a:path extrusionOk="0" h="3436" w="2355">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4" name="Google Shape;11854;p73"/>
            <p:cNvSpPr/>
            <p:nvPr/>
          </p:nvSpPr>
          <p:spPr>
            <a:xfrm>
              <a:off x="2218094" y="2991002"/>
              <a:ext cx="235263" cy="235263"/>
            </a:xfrm>
            <a:custGeom>
              <a:rect b="b" l="l" r="r" t="t"/>
              <a:pathLst>
                <a:path extrusionOk="0" h="8959" w="8959">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5" name="Google Shape;11855;p73"/>
            <p:cNvSpPr/>
            <p:nvPr/>
          </p:nvSpPr>
          <p:spPr>
            <a:xfrm>
              <a:off x="2335713" y="3102082"/>
              <a:ext cx="117382" cy="12579"/>
            </a:xfrm>
            <a:custGeom>
              <a:rect b="b" l="l" r="r" t="t"/>
              <a:pathLst>
                <a:path extrusionOk="0" h="479" w="447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6" name="Google Shape;11856;p73"/>
            <p:cNvSpPr/>
            <p:nvPr/>
          </p:nvSpPr>
          <p:spPr>
            <a:xfrm>
              <a:off x="2249003" y="3021910"/>
              <a:ext cx="173185" cy="173421"/>
            </a:xfrm>
            <a:custGeom>
              <a:rect b="b" l="l" r="r" t="t"/>
              <a:pathLst>
                <a:path extrusionOk="0" h="6604" w="6595">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7" name="Google Shape;11857;p73"/>
            <p:cNvSpPr/>
            <p:nvPr/>
          </p:nvSpPr>
          <p:spPr>
            <a:xfrm>
              <a:off x="2335713" y="3102082"/>
              <a:ext cx="86711" cy="12579"/>
            </a:xfrm>
            <a:custGeom>
              <a:rect b="b" l="l" r="r" t="t"/>
              <a:pathLst>
                <a:path extrusionOk="0" h="479" w="3302">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8" name="Google Shape;11858;p73"/>
            <p:cNvSpPr/>
            <p:nvPr/>
          </p:nvSpPr>
          <p:spPr>
            <a:xfrm>
              <a:off x="2286187" y="3059094"/>
              <a:ext cx="99053" cy="99053"/>
            </a:xfrm>
            <a:custGeom>
              <a:rect b="b" l="l" r="r" t="t"/>
              <a:pathLst>
                <a:path extrusionOk="0" h="3772" w="3772">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9" name="Google Shape;11859;p73"/>
            <p:cNvSpPr/>
            <p:nvPr/>
          </p:nvSpPr>
          <p:spPr>
            <a:xfrm>
              <a:off x="2335713" y="3102318"/>
              <a:ext cx="49526" cy="12342"/>
            </a:xfrm>
            <a:custGeom>
              <a:rect b="b" l="l" r="r" t="t"/>
              <a:pathLst>
                <a:path extrusionOk="0" h="470" w="1886">
                  <a:moveTo>
                    <a:pt x="0" y="1"/>
                  </a:moveTo>
                  <a:lnTo>
                    <a:pt x="0" y="470"/>
                  </a:lnTo>
                  <a:lnTo>
                    <a:pt x="1866" y="470"/>
                  </a:lnTo>
                  <a:cubicBezTo>
                    <a:pt x="1886" y="317"/>
                    <a:pt x="1886" y="154"/>
                    <a:pt x="1866"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0" name="Google Shape;11860;p73"/>
            <p:cNvSpPr/>
            <p:nvPr/>
          </p:nvSpPr>
          <p:spPr>
            <a:xfrm>
              <a:off x="2317095" y="3090002"/>
              <a:ext cx="37237" cy="37237"/>
            </a:xfrm>
            <a:custGeom>
              <a:rect b="b" l="l" r="r" t="t"/>
              <a:pathLst>
                <a:path extrusionOk="0" h="1418" w="1418">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1" name="Google Shape;11861;p73"/>
            <p:cNvSpPr/>
            <p:nvPr/>
          </p:nvSpPr>
          <p:spPr>
            <a:xfrm>
              <a:off x="2335713" y="3102318"/>
              <a:ext cx="18855" cy="12342"/>
            </a:xfrm>
            <a:custGeom>
              <a:rect b="b" l="l" r="r" t="t"/>
              <a:pathLst>
                <a:path extrusionOk="0" h="470" w="718">
                  <a:moveTo>
                    <a:pt x="0" y="1"/>
                  </a:moveTo>
                  <a:lnTo>
                    <a:pt x="0" y="470"/>
                  </a:lnTo>
                  <a:lnTo>
                    <a:pt x="661" y="470"/>
                  </a:lnTo>
                  <a:cubicBezTo>
                    <a:pt x="718" y="317"/>
                    <a:pt x="718" y="154"/>
                    <a:pt x="661"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2" name="Google Shape;11862;p73"/>
            <p:cNvSpPr/>
            <p:nvPr/>
          </p:nvSpPr>
          <p:spPr>
            <a:xfrm>
              <a:off x="2326496" y="3073169"/>
              <a:ext cx="44668" cy="41570"/>
            </a:xfrm>
            <a:custGeom>
              <a:rect b="b" l="l" r="r" t="t"/>
              <a:pathLst>
                <a:path extrusionOk="0" h="1583" w="1701">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3" name="Google Shape;11863;p73"/>
            <p:cNvSpPr/>
            <p:nvPr/>
          </p:nvSpPr>
          <p:spPr>
            <a:xfrm>
              <a:off x="2355566" y="2901954"/>
              <a:ext cx="188704" cy="185080"/>
            </a:xfrm>
            <a:custGeom>
              <a:rect b="b" l="l" r="r" t="t"/>
              <a:pathLst>
                <a:path extrusionOk="0" h="7048" w="7186">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64" name="Google Shape;11864;p73"/>
          <p:cNvGrpSpPr/>
          <p:nvPr/>
        </p:nvGrpSpPr>
        <p:grpSpPr>
          <a:xfrm>
            <a:off x="3954432" y="2942999"/>
            <a:ext cx="378249" cy="265909"/>
            <a:chOff x="3954432" y="2942999"/>
            <a:chExt cx="378249" cy="265909"/>
          </a:xfrm>
        </p:grpSpPr>
        <p:sp>
          <p:nvSpPr>
            <p:cNvPr id="11865" name="Google Shape;11865;p73"/>
            <p:cNvSpPr/>
            <p:nvPr/>
          </p:nvSpPr>
          <p:spPr>
            <a:xfrm>
              <a:off x="3954432" y="2981207"/>
              <a:ext cx="378249" cy="227700"/>
            </a:xfrm>
            <a:custGeom>
              <a:rect b="b" l="l" r="r" t="t"/>
              <a:pathLst>
                <a:path extrusionOk="0" h="8671" w="14404">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6" name="Google Shape;11866;p73"/>
            <p:cNvSpPr/>
            <p:nvPr/>
          </p:nvSpPr>
          <p:spPr>
            <a:xfrm>
              <a:off x="3954432" y="2980944"/>
              <a:ext cx="208111" cy="227727"/>
            </a:xfrm>
            <a:custGeom>
              <a:rect b="b" l="l" r="r" t="t"/>
              <a:pathLst>
                <a:path extrusionOk="0" h="8672" w="7925">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7" name="Google Shape;11867;p73"/>
            <p:cNvSpPr/>
            <p:nvPr/>
          </p:nvSpPr>
          <p:spPr>
            <a:xfrm>
              <a:off x="4034604" y="3013270"/>
              <a:ext cx="190516" cy="163232"/>
            </a:xfrm>
            <a:custGeom>
              <a:rect b="b" l="l" r="r" t="t"/>
              <a:pathLst>
                <a:path extrusionOk="0" h="6216" w="7255">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8" name="Google Shape;11868;p73"/>
            <p:cNvSpPr/>
            <p:nvPr/>
          </p:nvSpPr>
          <p:spPr>
            <a:xfrm>
              <a:off x="4062256" y="3013349"/>
              <a:ext cx="96768" cy="163101"/>
            </a:xfrm>
            <a:custGeom>
              <a:rect b="b" l="l" r="r" t="t"/>
              <a:pathLst>
                <a:path extrusionOk="0" h="6211" w="3685">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9" name="Google Shape;11869;p73"/>
            <p:cNvSpPr/>
            <p:nvPr/>
          </p:nvSpPr>
          <p:spPr>
            <a:xfrm>
              <a:off x="4088647" y="3053763"/>
              <a:ext cx="96007" cy="82273"/>
            </a:xfrm>
            <a:custGeom>
              <a:rect b="b" l="l" r="r" t="t"/>
              <a:pathLst>
                <a:path extrusionOk="0" h="3133" w="3656">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0" name="Google Shape;11870;p73"/>
            <p:cNvSpPr/>
            <p:nvPr/>
          </p:nvSpPr>
          <p:spPr>
            <a:xfrm>
              <a:off x="4102696" y="3053868"/>
              <a:ext cx="57089" cy="82246"/>
            </a:xfrm>
            <a:custGeom>
              <a:rect b="b" l="l" r="r" t="t"/>
              <a:pathLst>
                <a:path extrusionOk="0" h="3132" w="2174">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1" name="Google Shape;11871;p73"/>
            <p:cNvSpPr/>
            <p:nvPr/>
          </p:nvSpPr>
          <p:spPr>
            <a:xfrm>
              <a:off x="4260807" y="2996411"/>
              <a:ext cx="38051" cy="26207"/>
            </a:xfrm>
            <a:custGeom>
              <a:rect b="b" l="l" r="r" t="t"/>
              <a:pathLst>
                <a:path extrusionOk="0" h="998" w="1449">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2" name="Google Shape;11872;p73"/>
            <p:cNvSpPr/>
            <p:nvPr/>
          </p:nvSpPr>
          <p:spPr>
            <a:xfrm>
              <a:off x="4020528" y="2942999"/>
              <a:ext cx="229381" cy="58323"/>
            </a:xfrm>
            <a:custGeom>
              <a:rect b="b" l="l" r="r" t="t"/>
              <a:pathLst>
                <a:path extrusionOk="0" h="2221" w="8735">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3" name="Google Shape;11873;p73"/>
            <p:cNvSpPr/>
            <p:nvPr/>
          </p:nvSpPr>
          <p:spPr>
            <a:xfrm>
              <a:off x="4153719" y="3056337"/>
              <a:ext cx="33193" cy="28440"/>
            </a:xfrm>
            <a:custGeom>
              <a:rect b="b" l="l" r="r" t="t"/>
              <a:pathLst>
                <a:path extrusionOk="0" h="1083" w="1264">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74" name="Google Shape;11874;p73"/>
          <p:cNvGrpSpPr/>
          <p:nvPr/>
        </p:nvGrpSpPr>
        <p:grpSpPr>
          <a:xfrm>
            <a:off x="1752137" y="4266608"/>
            <a:ext cx="378512" cy="374756"/>
            <a:chOff x="1752137" y="4266608"/>
            <a:chExt cx="378512" cy="374756"/>
          </a:xfrm>
        </p:grpSpPr>
        <p:sp>
          <p:nvSpPr>
            <p:cNvPr id="11875" name="Google Shape;11875;p73"/>
            <p:cNvSpPr/>
            <p:nvPr/>
          </p:nvSpPr>
          <p:spPr>
            <a:xfrm>
              <a:off x="1752400" y="4382020"/>
              <a:ext cx="171163" cy="82220"/>
            </a:xfrm>
            <a:custGeom>
              <a:rect b="b" l="l" r="r" t="t"/>
              <a:pathLst>
                <a:path extrusionOk="0" h="3131" w="6518">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6" name="Google Shape;11876;p73"/>
            <p:cNvSpPr/>
            <p:nvPr/>
          </p:nvSpPr>
          <p:spPr>
            <a:xfrm>
              <a:off x="1931834" y="4472250"/>
              <a:ext cx="81957" cy="169114"/>
            </a:xfrm>
            <a:custGeom>
              <a:rect b="b" l="l" r="r" t="t"/>
              <a:pathLst>
                <a:path extrusionOk="0" h="6440" w="3121">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7" name="Google Shape;11877;p73"/>
            <p:cNvSpPr/>
            <p:nvPr/>
          </p:nvSpPr>
          <p:spPr>
            <a:xfrm>
              <a:off x="1752137" y="4386537"/>
              <a:ext cx="123685" cy="71664"/>
            </a:xfrm>
            <a:custGeom>
              <a:rect b="b" l="l" r="r" t="t"/>
              <a:pathLst>
                <a:path extrusionOk="0" h="2729" w="471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8" name="Google Shape;11878;p73"/>
            <p:cNvSpPr/>
            <p:nvPr/>
          </p:nvSpPr>
          <p:spPr>
            <a:xfrm>
              <a:off x="1931834" y="4539108"/>
              <a:ext cx="23897" cy="102256"/>
            </a:xfrm>
            <a:custGeom>
              <a:rect b="b" l="l" r="r" t="t"/>
              <a:pathLst>
                <a:path extrusionOk="0" h="3894" w="91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9" name="Google Shape;11879;p73"/>
            <p:cNvSpPr/>
            <p:nvPr/>
          </p:nvSpPr>
          <p:spPr>
            <a:xfrm>
              <a:off x="1823512" y="4266608"/>
              <a:ext cx="307137" cy="305115"/>
            </a:xfrm>
            <a:custGeom>
              <a:rect b="b" l="l" r="r" t="t"/>
              <a:pathLst>
                <a:path extrusionOk="0" h="11619" w="11696">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0" name="Google Shape;11880;p73"/>
            <p:cNvSpPr/>
            <p:nvPr/>
          </p:nvSpPr>
          <p:spPr>
            <a:xfrm>
              <a:off x="1823512" y="4266686"/>
              <a:ext cx="306507" cy="227963"/>
            </a:xfrm>
            <a:custGeom>
              <a:rect b="b" l="l" r="r" t="t"/>
              <a:pathLst>
                <a:path extrusionOk="0" h="8681" w="11672">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1" name="Google Shape;11881;p73"/>
            <p:cNvSpPr/>
            <p:nvPr/>
          </p:nvSpPr>
          <p:spPr>
            <a:xfrm>
              <a:off x="1978078" y="4353633"/>
              <a:ext cx="64127" cy="64101"/>
            </a:xfrm>
            <a:custGeom>
              <a:rect b="b" l="l" r="r" t="t"/>
              <a:pathLst>
                <a:path extrusionOk="0" h="2441" w="2442">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2" name="Google Shape;11882;p73"/>
            <p:cNvSpPr/>
            <p:nvPr/>
          </p:nvSpPr>
          <p:spPr>
            <a:xfrm>
              <a:off x="1978078" y="4353660"/>
              <a:ext cx="39731" cy="64206"/>
            </a:xfrm>
            <a:custGeom>
              <a:rect b="b" l="l" r="r" t="t"/>
              <a:pathLst>
                <a:path extrusionOk="0" h="2445" w="1513">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3" name="Google Shape;11883;p73"/>
            <p:cNvSpPr/>
            <p:nvPr/>
          </p:nvSpPr>
          <p:spPr>
            <a:xfrm>
              <a:off x="1815476" y="4497381"/>
              <a:ext cx="82955" cy="82404"/>
            </a:xfrm>
            <a:custGeom>
              <a:rect b="b" l="l" r="r" t="t"/>
              <a:pathLst>
                <a:path extrusionOk="0" h="3138" w="3159">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4" name="Google Shape;11884;p73"/>
            <p:cNvSpPr/>
            <p:nvPr/>
          </p:nvSpPr>
          <p:spPr>
            <a:xfrm>
              <a:off x="1815476" y="4497381"/>
              <a:ext cx="32195" cy="35950"/>
            </a:xfrm>
            <a:custGeom>
              <a:rect b="b" l="l" r="r" t="t"/>
              <a:pathLst>
                <a:path extrusionOk="0" h="1369" w="1226">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5" name="Google Shape;11885;p73"/>
            <p:cNvSpPr/>
            <p:nvPr/>
          </p:nvSpPr>
          <p:spPr>
            <a:xfrm>
              <a:off x="1823512" y="4463952"/>
              <a:ext cx="108349" cy="107719"/>
            </a:xfrm>
            <a:custGeom>
              <a:rect b="b" l="l" r="r" t="t"/>
              <a:pathLst>
                <a:path extrusionOk="0" h="4102" w="4126">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6" name="Google Shape;11886;p73"/>
            <p:cNvSpPr/>
            <p:nvPr/>
          </p:nvSpPr>
          <p:spPr>
            <a:xfrm>
              <a:off x="1823512" y="4463952"/>
              <a:ext cx="28939" cy="30698"/>
            </a:xfrm>
            <a:custGeom>
              <a:rect b="b" l="l" r="r" t="t"/>
              <a:pathLst>
                <a:path extrusionOk="0" h="1169" w="1102">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7" name="Google Shape;11887;p73"/>
            <p:cNvSpPr/>
            <p:nvPr/>
          </p:nvSpPr>
          <p:spPr>
            <a:xfrm>
              <a:off x="1776034" y="4536981"/>
              <a:ext cx="33692" cy="30724"/>
            </a:xfrm>
            <a:custGeom>
              <a:rect b="b" l="l" r="r" t="t"/>
              <a:pathLst>
                <a:path extrusionOk="0" h="1170" w="1283">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8" name="Google Shape;11888;p73"/>
            <p:cNvSpPr/>
            <p:nvPr/>
          </p:nvSpPr>
          <p:spPr>
            <a:xfrm>
              <a:off x="1794862" y="4555730"/>
              <a:ext cx="33508" cy="30567"/>
            </a:xfrm>
            <a:custGeom>
              <a:rect b="b" l="l" r="r" t="t"/>
              <a:pathLst>
                <a:path extrusionOk="0" h="1164" w="1276">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9" name="Google Shape;11889;p73"/>
            <p:cNvSpPr/>
            <p:nvPr/>
          </p:nvSpPr>
          <p:spPr>
            <a:xfrm>
              <a:off x="1832309" y="4593125"/>
              <a:ext cx="33481" cy="30619"/>
            </a:xfrm>
            <a:custGeom>
              <a:rect b="b" l="l" r="r" t="t"/>
              <a:pathLst>
                <a:path extrusionOk="0" h="1166" w="1275">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0" name="Google Shape;11890;p73"/>
            <p:cNvSpPr/>
            <p:nvPr/>
          </p:nvSpPr>
          <p:spPr>
            <a:xfrm>
              <a:off x="1813480" y="4574322"/>
              <a:ext cx="33665" cy="30645"/>
            </a:xfrm>
            <a:custGeom>
              <a:rect b="b" l="l" r="r" t="t"/>
              <a:pathLst>
                <a:path extrusionOk="0" h="1167" w="1282">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1" name="Google Shape;11891;p73"/>
            <p:cNvSpPr/>
            <p:nvPr/>
          </p:nvSpPr>
          <p:spPr>
            <a:xfrm>
              <a:off x="2057751" y="4266686"/>
              <a:ext cx="72241" cy="71375"/>
            </a:xfrm>
            <a:custGeom>
              <a:rect b="b" l="l" r="r" t="t"/>
              <a:pathLst>
                <a:path extrusionOk="0" h="2718" w="2751">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2" name="Google Shape;11892;p73"/>
            <p:cNvSpPr/>
            <p:nvPr/>
          </p:nvSpPr>
          <p:spPr>
            <a:xfrm>
              <a:off x="2057751" y="4266686"/>
              <a:ext cx="72241" cy="31171"/>
            </a:xfrm>
            <a:custGeom>
              <a:rect b="b" l="l" r="r" t="t"/>
              <a:pathLst>
                <a:path extrusionOk="0" h="1187" w="2751">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3" name="Google Shape;11893;p7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4" name="Google Shape;11894;p73"/>
            <p:cNvSpPr/>
            <p:nvPr/>
          </p:nvSpPr>
          <p:spPr>
            <a:xfrm>
              <a:off x="1839347" y="4424299"/>
              <a:ext cx="132981" cy="131353"/>
            </a:xfrm>
            <a:custGeom>
              <a:rect b="b" l="l" r="r" t="t"/>
              <a:pathLst>
                <a:path extrusionOk="0" h="5002" w="5064">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5" name="Google Shape;11895;p73"/>
            <p:cNvSpPr/>
            <p:nvPr/>
          </p:nvSpPr>
          <p:spPr>
            <a:xfrm>
              <a:off x="1839609" y="4424378"/>
              <a:ext cx="130696" cy="131090"/>
            </a:xfrm>
            <a:custGeom>
              <a:rect b="b" l="l" r="r" t="t"/>
              <a:pathLst>
                <a:path extrusionOk="0" h="4992" w="4977">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896" name="Google Shape;11896;p73"/>
          <p:cNvGrpSpPr/>
          <p:nvPr/>
        </p:nvGrpSpPr>
        <p:grpSpPr>
          <a:xfrm>
            <a:off x="3117788" y="3812546"/>
            <a:ext cx="341065" cy="341065"/>
            <a:chOff x="3117788" y="3812546"/>
            <a:chExt cx="341065" cy="341065"/>
          </a:xfrm>
        </p:grpSpPr>
        <p:sp>
          <p:nvSpPr>
            <p:cNvPr id="11897" name="Google Shape;11897;p73"/>
            <p:cNvSpPr/>
            <p:nvPr/>
          </p:nvSpPr>
          <p:spPr>
            <a:xfrm>
              <a:off x="3117788" y="3812546"/>
              <a:ext cx="259396" cy="259370"/>
            </a:xfrm>
            <a:custGeom>
              <a:rect b="b" l="l" r="r" t="t"/>
              <a:pathLst>
                <a:path extrusionOk="0" h="9877" w="9878">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8" name="Google Shape;11898;p73"/>
            <p:cNvSpPr/>
            <p:nvPr/>
          </p:nvSpPr>
          <p:spPr>
            <a:xfrm>
              <a:off x="3171332" y="3885181"/>
              <a:ext cx="132981" cy="114126"/>
            </a:xfrm>
            <a:custGeom>
              <a:rect b="b" l="l" r="r" t="t"/>
              <a:pathLst>
                <a:path extrusionOk="0" h="4346" w="5064">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9" name="Google Shape;11899;p73"/>
            <p:cNvSpPr/>
            <p:nvPr/>
          </p:nvSpPr>
          <p:spPr>
            <a:xfrm>
              <a:off x="3209541" y="3914067"/>
              <a:ext cx="66123" cy="56485"/>
            </a:xfrm>
            <a:custGeom>
              <a:rect b="b" l="l" r="r" t="t"/>
              <a:pathLst>
                <a:path extrusionOk="0" h="2151" w="2518">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0" name="Google Shape;11900;p73"/>
            <p:cNvSpPr/>
            <p:nvPr/>
          </p:nvSpPr>
          <p:spPr>
            <a:xfrm>
              <a:off x="3288189" y="3982947"/>
              <a:ext cx="170664" cy="170664"/>
            </a:xfrm>
            <a:custGeom>
              <a:rect b="b" l="l" r="r" t="t"/>
              <a:pathLst>
                <a:path extrusionOk="0" h="6499" w="6499">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1" name="Google Shape;11901;p73"/>
            <p:cNvSpPr/>
            <p:nvPr/>
          </p:nvSpPr>
          <p:spPr>
            <a:xfrm>
              <a:off x="3316340" y="4025672"/>
              <a:ext cx="99788" cy="85371"/>
            </a:xfrm>
            <a:custGeom>
              <a:rect b="b" l="l" r="r" t="t"/>
              <a:pathLst>
                <a:path extrusionOk="0" h="3251" w="380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2" name="Google Shape;11902;p73"/>
            <p:cNvSpPr/>
            <p:nvPr/>
          </p:nvSpPr>
          <p:spPr>
            <a:xfrm>
              <a:off x="3339213" y="4042741"/>
              <a:ext cx="59847" cy="51260"/>
            </a:xfrm>
            <a:custGeom>
              <a:rect b="b" l="l" r="r" t="t"/>
              <a:pathLst>
                <a:path extrusionOk="0" h="1952" w="2279">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03" name="Google Shape;11903;p73"/>
          <p:cNvGrpSpPr/>
          <p:nvPr/>
        </p:nvGrpSpPr>
        <p:grpSpPr>
          <a:xfrm>
            <a:off x="3994400" y="4299932"/>
            <a:ext cx="338281" cy="322657"/>
            <a:chOff x="3994400" y="4299932"/>
            <a:chExt cx="338281" cy="322657"/>
          </a:xfrm>
        </p:grpSpPr>
        <p:sp>
          <p:nvSpPr>
            <p:cNvPr id="11904" name="Google Shape;11904;p73"/>
            <p:cNvSpPr/>
            <p:nvPr/>
          </p:nvSpPr>
          <p:spPr>
            <a:xfrm>
              <a:off x="3994400" y="4299932"/>
              <a:ext cx="286759" cy="272447"/>
            </a:xfrm>
            <a:custGeom>
              <a:rect b="b" l="l" r="r" t="t"/>
              <a:pathLst>
                <a:path extrusionOk="0" h="10375" w="1092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5" name="Google Shape;11905;p73"/>
            <p:cNvSpPr/>
            <p:nvPr/>
          </p:nvSpPr>
          <p:spPr>
            <a:xfrm>
              <a:off x="4027829" y="4330314"/>
              <a:ext cx="223184" cy="211839"/>
            </a:xfrm>
            <a:custGeom>
              <a:rect b="b" l="l" r="r" t="t"/>
              <a:pathLst>
                <a:path extrusionOk="0" h="8067" w="8499">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6" name="Google Shape;11906;p73"/>
            <p:cNvSpPr/>
            <p:nvPr/>
          </p:nvSpPr>
          <p:spPr>
            <a:xfrm>
              <a:off x="4095422" y="4335330"/>
              <a:ext cx="99053" cy="201729"/>
            </a:xfrm>
            <a:custGeom>
              <a:rect b="b" l="l" r="r" t="t"/>
              <a:pathLst>
                <a:path extrusionOk="0" h="7682" w="3772">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7" name="Google Shape;11907;p73"/>
            <p:cNvSpPr/>
            <p:nvPr/>
          </p:nvSpPr>
          <p:spPr>
            <a:xfrm>
              <a:off x="4179611" y="4472250"/>
              <a:ext cx="153070" cy="150339"/>
            </a:xfrm>
            <a:custGeom>
              <a:rect b="b" l="l" r="r" t="t"/>
              <a:pathLst>
                <a:path extrusionOk="0" h="5725" w="5829">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8" name="Google Shape;11908;p73"/>
            <p:cNvSpPr/>
            <p:nvPr/>
          </p:nvSpPr>
          <p:spPr>
            <a:xfrm>
              <a:off x="4238408" y="4472250"/>
              <a:ext cx="18119" cy="23135"/>
            </a:xfrm>
            <a:custGeom>
              <a:rect b="b" l="l" r="r" t="t"/>
              <a:pathLst>
                <a:path extrusionOk="0" h="881" w="69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9" name="Google Shape;11909;p73"/>
            <p:cNvSpPr/>
            <p:nvPr/>
          </p:nvSpPr>
          <p:spPr>
            <a:xfrm>
              <a:off x="4217321" y="4590105"/>
              <a:ext cx="28151" cy="32484"/>
            </a:xfrm>
            <a:custGeom>
              <a:rect b="b" l="l" r="r" t="t"/>
              <a:pathLst>
                <a:path extrusionOk="0" h="1237" w="1072">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0" name="Google Shape;11910;p73"/>
            <p:cNvSpPr/>
            <p:nvPr/>
          </p:nvSpPr>
          <p:spPr>
            <a:xfrm>
              <a:off x="4179349" y="4482412"/>
              <a:ext cx="44274" cy="114520"/>
            </a:xfrm>
            <a:custGeom>
              <a:rect b="b" l="l" r="r" t="t"/>
              <a:pathLst>
                <a:path extrusionOk="0" h="4361" w="1686">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1" name="Google Shape;11911;p73"/>
            <p:cNvSpPr/>
            <p:nvPr/>
          </p:nvSpPr>
          <p:spPr>
            <a:xfrm>
              <a:off x="4208760" y="4511955"/>
              <a:ext cx="82456" cy="70639"/>
            </a:xfrm>
            <a:custGeom>
              <a:rect b="b" l="l" r="r" t="t"/>
              <a:pathLst>
                <a:path extrusionOk="0" h="2690" w="314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1912" name="Google Shape;11912;p73"/>
          <p:cNvSpPr/>
          <p:nvPr/>
        </p:nvSpPr>
        <p:spPr>
          <a:xfrm>
            <a:off x="3700340" y="1965628"/>
            <a:ext cx="48528" cy="24159"/>
          </a:xfrm>
          <a:custGeom>
            <a:rect b="b" l="l" r="r" t="t"/>
            <a:pathLst>
              <a:path extrusionOk="0" h="920" w="1848">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3" name="Google Shape;11913;p73"/>
          <p:cNvSpPr/>
          <p:nvPr/>
        </p:nvSpPr>
        <p:spPr>
          <a:xfrm>
            <a:off x="3700340" y="1965628"/>
            <a:ext cx="33455" cy="21901"/>
          </a:xfrm>
          <a:custGeom>
            <a:rect b="b" l="l" r="r" t="t"/>
            <a:pathLst>
              <a:path extrusionOk="0" h="834" w="1274">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914" name="Google Shape;11914;p73"/>
          <p:cNvGrpSpPr/>
          <p:nvPr/>
        </p:nvGrpSpPr>
        <p:grpSpPr>
          <a:xfrm>
            <a:off x="3573426" y="1965628"/>
            <a:ext cx="302358" cy="374993"/>
            <a:chOff x="3573426" y="1965628"/>
            <a:chExt cx="302358" cy="374993"/>
          </a:xfrm>
        </p:grpSpPr>
        <p:sp>
          <p:nvSpPr>
            <p:cNvPr id="11915" name="Google Shape;11915;p73"/>
            <p:cNvSpPr/>
            <p:nvPr/>
          </p:nvSpPr>
          <p:spPr>
            <a:xfrm>
              <a:off x="3688287" y="2013894"/>
              <a:ext cx="72661" cy="60582"/>
            </a:xfrm>
            <a:custGeom>
              <a:rect b="b" l="l" r="r" t="t"/>
              <a:pathLst>
                <a:path extrusionOk="0" h="2307" w="2767">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6" name="Google Shape;11916;p73"/>
            <p:cNvSpPr/>
            <p:nvPr/>
          </p:nvSpPr>
          <p:spPr>
            <a:xfrm>
              <a:off x="3711422" y="2013894"/>
              <a:ext cx="26391" cy="18251"/>
            </a:xfrm>
            <a:custGeom>
              <a:rect b="b" l="l" r="r" t="t"/>
              <a:pathLst>
                <a:path extrusionOk="0" h="695" w="1005">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7" name="Google Shape;11917;p73"/>
            <p:cNvSpPr/>
            <p:nvPr/>
          </p:nvSpPr>
          <p:spPr>
            <a:xfrm>
              <a:off x="3688287" y="2032985"/>
              <a:ext cx="72661" cy="41491"/>
            </a:xfrm>
            <a:custGeom>
              <a:rect b="b" l="l" r="r" t="t"/>
              <a:pathLst>
                <a:path extrusionOk="0" h="1580" w="2767">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8" name="Google Shape;11918;p73"/>
            <p:cNvSpPr/>
            <p:nvPr/>
          </p:nvSpPr>
          <p:spPr>
            <a:xfrm>
              <a:off x="3688287" y="2043804"/>
              <a:ext cx="18119" cy="30672"/>
            </a:xfrm>
            <a:custGeom>
              <a:rect b="b" l="l" r="r" t="t"/>
              <a:pathLst>
                <a:path extrusionOk="0" h="1168" w="69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9" name="Google Shape;11919;p73"/>
            <p:cNvSpPr/>
            <p:nvPr/>
          </p:nvSpPr>
          <p:spPr>
            <a:xfrm>
              <a:off x="3742829" y="2043804"/>
              <a:ext cx="18119" cy="30672"/>
            </a:xfrm>
            <a:custGeom>
              <a:rect b="b" l="l" r="r" t="t"/>
              <a:pathLst>
                <a:path extrusionOk="0" h="1168" w="69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0" name="Google Shape;11920;p73"/>
            <p:cNvSpPr/>
            <p:nvPr/>
          </p:nvSpPr>
          <p:spPr>
            <a:xfrm>
              <a:off x="3700340" y="1965628"/>
              <a:ext cx="48528" cy="54306"/>
            </a:xfrm>
            <a:custGeom>
              <a:rect b="b" l="l" r="r" t="t"/>
              <a:pathLst>
                <a:path extrusionOk="0" h="2068" w="1848">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1" name="Google Shape;11921;p73"/>
            <p:cNvSpPr/>
            <p:nvPr/>
          </p:nvSpPr>
          <p:spPr>
            <a:xfrm>
              <a:off x="3700156" y="1965628"/>
              <a:ext cx="33639" cy="54621"/>
            </a:xfrm>
            <a:custGeom>
              <a:rect b="b" l="l" r="r" t="t"/>
              <a:pathLst>
                <a:path extrusionOk="0" h="2080" w="1281">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2" name="Google Shape;11922;p73"/>
            <p:cNvSpPr/>
            <p:nvPr/>
          </p:nvSpPr>
          <p:spPr>
            <a:xfrm>
              <a:off x="3682247" y="2086502"/>
              <a:ext cx="84741" cy="145060"/>
            </a:xfrm>
            <a:custGeom>
              <a:rect b="b" l="l" r="r" t="t"/>
              <a:pathLst>
                <a:path extrusionOk="0" h="5524" w="3227">
                  <a:moveTo>
                    <a:pt x="1" y="1"/>
                  </a:moveTo>
                  <a:lnTo>
                    <a:pt x="1" y="5523"/>
                  </a:lnTo>
                  <a:lnTo>
                    <a:pt x="3226" y="5523"/>
                  </a:lnTo>
                  <a:lnTo>
                    <a:pt x="3226"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3" name="Google Shape;11923;p73"/>
            <p:cNvSpPr/>
            <p:nvPr/>
          </p:nvSpPr>
          <p:spPr>
            <a:xfrm>
              <a:off x="3682247" y="2170955"/>
              <a:ext cx="84741" cy="60608"/>
            </a:xfrm>
            <a:custGeom>
              <a:rect b="b" l="l" r="r" t="t"/>
              <a:pathLst>
                <a:path extrusionOk="0" h="2308" w="3227">
                  <a:moveTo>
                    <a:pt x="1" y="1"/>
                  </a:moveTo>
                  <a:lnTo>
                    <a:pt x="1" y="2307"/>
                  </a:lnTo>
                  <a:lnTo>
                    <a:pt x="3226" y="2307"/>
                  </a:lnTo>
                  <a:lnTo>
                    <a:pt x="3226"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4" name="Google Shape;11924;p73"/>
            <p:cNvSpPr/>
            <p:nvPr/>
          </p:nvSpPr>
          <p:spPr>
            <a:xfrm>
              <a:off x="3754882"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5" name="Google Shape;11925;p73"/>
            <p:cNvSpPr/>
            <p:nvPr/>
          </p:nvSpPr>
          <p:spPr>
            <a:xfrm>
              <a:off x="3754646"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6" name="Google Shape;11926;p73"/>
            <p:cNvSpPr/>
            <p:nvPr/>
          </p:nvSpPr>
          <p:spPr>
            <a:xfrm>
              <a:off x="3754882"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7" name="Google Shape;11927;p73"/>
            <p:cNvSpPr/>
            <p:nvPr/>
          </p:nvSpPr>
          <p:spPr>
            <a:xfrm>
              <a:off x="3754882"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8" name="Google Shape;11928;p73"/>
            <p:cNvSpPr/>
            <p:nvPr/>
          </p:nvSpPr>
          <p:spPr>
            <a:xfrm>
              <a:off x="3736789" y="2219457"/>
              <a:ext cx="84715" cy="96794"/>
            </a:xfrm>
            <a:custGeom>
              <a:rect b="b" l="l" r="r" t="t"/>
              <a:pathLst>
                <a:path extrusionOk="0" h="3686" w="3226">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9" name="Google Shape;11929;p73"/>
            <p:cNvSpPr/>
            <p:nvPr/>
          </p:nvSpPr>
          <p:spPr>
            <a:xfrm>
              <a:off x="3736789" y="2233296"/>
              <a:ext cx="18119" cy="82955"/>
            </a:xfrm>
            <a:custGeom>
              <a:rect b="b" l="l" r="r" t="t"/>
              <a:pathLst>
                <a:path extrusionOk="0" h="3159" w="69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0" name="Google Shape;11930;p73"/>
            <p:cNvSpPr/>
            <p:nvPr/>
          </p:nvSpPr>
          <p:spPr>
            <a:xfrm>
              <a:off x="3803148" y="2233296"/>
              <a:ext cx="18119" cy="82955"/>
            </a:xfrm>
            <a:custGeom>
              <a:rect b="b" l="l" r="r" t="t"/>
              <a:pathLst>
                <a:path extrusionOk="0" h="3159" w="69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1" name="Google Shape;11931;p73"/>
            <p:cNvSpPr/>
            <p:nvPr/>
          </p:nvSpPr>
          <p:spPr>
            <a:xfrm>
              <a:off x="3646061" y="2153124"/>
              <a:ext cx="48292" cy="72635"/>
            </a:xfrm>
            <a:custGeom>
              <a:rect b="b" l="l" r="r" t="t"/>
              <a:pathLst>
                <a:path extrusionOk="0" h="2766" w="1839">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2" name="Google Shape;11932;p73"/>
            <p:cNvSpPr/>
            <p:nvPr/>
          </p:nvSpPr>
          <p:spPr>
            <a:xfrm>
              <a:off x="3645824" y="2152862"/>
              <a:ext cx="27415" cy="72898"/>
            </a:xfrm>
            <a:custGeom>
              <a:rect b="b" l="l" r="r" t="t"/>
              <a:pathLst>
                <a:path extrusionOk="0" h="2776" w="1044">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3" name="Google Shape;11933;p73"/>
            <p:cNvSpPr/>
            <p:nvPr/>
          </p:nvSpPr>
          <p:spPr>
            <a:xfrm>
              <a:off x="3646061" y="2152862"/>
              <a:ext cx="48292" cy="54568"/>
            </a:xfrm>
            <a:custGeom>
              <a:rect b="b" l="l" r="r" t="t"/>
              <a:pathLst>
                <a:path extrusionOk="0" h="2078" w="1839">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4" name="Google Shape;11934;p73"/>
            <p:cNvSpPr/>
            <p:nvPr/>
          </p:nvSpPr>
          <p:spPr>
            <a:xfrm>
              <a:off x="3646061" y="2152862"/>
              <a:ext cx="27179" cy="54306"/>
            </a:xfrm>
            <a:custGeom>
              <a:rect b="b" l="l" r="r" t="t"/>
              <a:pathLst>
                <a:path extrusionOk="0" h="2068" w="1035">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5" name="Google Shape;11935;p73"/>
            <p:cNvSpPr/>
            <p:nvPr/>
          </p:nvSpPr>
          <p:spPr>
            <a:xfrm>
              <a:off x="3627968" y="2219457"/>
              <a:ext cx="84478" cy="96794"/>
            </a:xfrm>
            <a:custGeom>
              <a:rect b="b" l="l" r="r" t="t"/>
              <a:pathLst>
                <a:path extrusionOk="0" h="3686" w="3217">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6" name="Google Shape;11936;p73"/>
            <p:cNvSpPr/>
            <p:nvPr/>
          </p:nvSpPr>
          <p:spPr>
            <a:xfrm>
              <a:off x="3627968" y="2233296"/>
              <a:ext cx="18119" cy="82955"/>
            </a:xfrm>
            <a:custGeom>
              <a:rect b="b" l="l" r="r" t="t"/>
              <a:pathLst>
                <a:path extrusionOk="0" h="3159" w="69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7" name="Google Shape;11937;p73"/>
            <p:cNvSpPr/>
            <p:nvPr/>
          </p:nvSpPr>
          <p:spPr>
            <a:xfrm>
              <a:off x="3694327" y="2233296"/>
              <a:ext cx="18119" cy="82955"/>
            </a:xfrm>
            <a:custGeom>
              <a:rect b="b" l="l" r="r" t="t"/>
              <a:pathLst>
                <a:path extrusionOk="0" h="3159" w="69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8" name="Google Shape;11938;p73"/>
            <p:cNvSpPr/>
            <p:nvPr/>
          </p:nvSpPr>
          <p:spPr>
            <a:xfrm>
              <a:off x="3809162" y="2213417"/>
              <a:ext cx="48528" cy="72661"/>
            </a:xfrm>
            <a:custGeom>
              <a:rect b="b" l="l" r="r" t="t"/>
              <a:pathLst>
                <a:path extrusionOk="0" h="2767" w="1848">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9" name="Google Shape;11939;p73"/>
            <p:cNvSpPr/>
            <p:nvPr/>
          </p:nvSpPr>
          <p:spPr>
            <a:xfrm>
              <a:off x="3809162"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0" name="Google Shape;11940;p73"/>
            <p:cNvSpPr/>
            <p:nvPr/>
          </p:nvSpPr>
          <p:spPr>
            <a:xfrm>
              <a:off x="3809162"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1" name="Google Shape;11941;p73"/>
            <p:cNvSpPr/>
            <p:nvPr/>
          </p:nvSpPr>
          <p:spPr>
            <a:xfrm>
              <a:off x="3809162" y="2213417"/>
              <a:ext cx="27442" cy="54069"/>
            </a:xfrm>
            <a:custGeom>
              <a:rect b="b" l="l" r="r" t="t"/>
              <a:pathLst>
                <a:path extrusionOk="0" h="2059" w="1045">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2" name="Google Shape;11942;p73"/>
            <p:cNvSpPr/>
            <p:nvPr/>
          </p:nvSpPr>
          <p:spPr>
            <a:xfrm>
              <a:off x="3791331" y="2280039"/>
              <a:ext cx="84452" cy="60319"/>
            </a:xfrm>
            <a:custGeom>
              <a:rect b="b" l="l" r="r" t="t"/>
              <a:pathLst>
                <a:path extrusionOk="0" h="2297" w="3216">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3" name="Google Shape;11943;p73"/>
            <p:cNvSpPr/>
            <p:nvPr/>
          </p:nvSpPr>
          <p:spPr>
            <a:xfrm>
              <a:off x="3791068" y="2293353"/>
              <a:ext cx="18119" cy="47005"/>
            </a:xfrm>
            <a:custGeom>
              <a:rect b="b" l="l" r="r" t="t"/>
              <a:pathLst>
                <a:path extrusionOk="0" h="1790" w="69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4" name="Google Shape;11944;p73"/>
            <p:cNvSpPr/>
            <p:nvPr/>
          </p:nvSpPr>
          <p:spPr>
            <a:xfrm>
              <a:off x="3857664" y="2293589"/>
              <a:ext cx="17883" cy="47032"/>
            </a:xfrm>
            <a:custGeom>
              <a:rect b="b" l="l" r="r" t="t"/>
              <a:pathLst>
                <a:path extrusionOk="0" h="1791" w="681">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5" name="Google Shape;11945;p73"/>
            <p:cNvSpPr/>
            <p:nvPr/>
          </p:nvSpPr>
          <p:spPr>
            <a:xfrm>
              <a:off x="3700340" y="2213417"/>
              <a:ext cx="48528" cy="72661"/>
            </a:xfrm>
            <a:custGeom>
              <a:rect b="b" l="l" r="r" t="t"/>
              <a:pathLst>
                <a:path extrusionOk="0" h="2767" w="1848">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6" name="Google Shape;11946;p73"/>
            <p:cNvSpPr/>
            <p:nvPr/>
          </p:nvSpPr>
          <p:spPr>
            <a:xfrm>
              <a:off x="3700340" y="2213417"/>
              <a:ext cx="27179" cy="72661"/>
            </a:xfrm>
            <a:custGeom>
              <a:rect b="b" l="l" r="r" t="t"/>
              <a:pathLst>
                <a:path extrusionOk="0" h="2767" w="1035">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7" name="Google Shape;11947;p73"/>
            <p:cNvSpPr/>
            <p:nvPr/>
          </p:nvSpPr>
          <p:spPr>
            <a:xfrm>
              <a:off x="3700340" y="2213417"/>
              <a:ext cx="48528" cy="54332"/>
            </a:xfrm>
            <a:custGeom>
              <a:rect b="b" l="l" r="r" t="t"/>
              <a:pathLst>
                <a:path extrusionOk="0" h="2069" w="1848">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8" name="Google Shape;11948;p73"/>
            <p:cNvSpPr/>
            <p:nvPr/>
          </p:nvSpPr>
          <p:spPr>
            <a:xfrm>
              <a:off x="3700340" y="2213417"/>
              <a:ext cx="27442" cy="54069"/>
            </a:xfrm>
            <a:custGeom>
              <a:rect b="b" l="l" r="r" t="t"/>
              <a:pathLst>
                <a:path extrusionOk="0" h="2059" w="1045">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9" name="Google Shape;11949;p73"/>
            <p:cNvSpPr/>
            <p:nvPr/>
          </p:nvSpPr>
          <p:spPr>
            <a:xfrm>
              <a:off x="3682247" y="2280039"/>
              <a:ext cx="84741" cy="60319"/>
            </a:xfrm>
            <a:custGeom>
              <a:rect b="b" l="l" r="r" t="t"/>
              <a:pathLst>
                <a:path extrusionOk="0" h="2297" w="3227">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0" name="Google Shape;11950;p73"/>
            <p:cNvSpPr/>
            <p:nvPr/>
          </p:nvSpPr>
          <p:spPr>
            <a:xfrm>
              <a:off x="3682247" y="2293353"/>
              <a:ext cx="18119" cy="47005"/>
            </a:xfrm>
            <a:custGeom>
              <a:rect b="b" l="l" r="r" t="t"/>
              <a:pathLst>
                <a:path extrusionOk="0" h="1790" w="69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1" name="Google Shape;11951;p73"/>
            <p:cNvSpPr/>
            <p:nvPr/>
          </p:nvSpPr>
          <p:spPr>
            <a:xfrm>
              <a:off x="3748842" y="2293589"/>
              <a:ext cx="18146" cy="47032"/>
            </a:xfrm>
            <a:custGeom>
              <a:rect b="b" l="l" r="r" t="t"/>
              <a:pathLst>
                <a:path extrusionOk="0" h="1791" w="691">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2" name="Google Shape;11952;p73"/>
            <p:cNvSpPr/>
            <p:nvPr/>
          </p:nvSpPr>
          <p:spPr>
            <a:xfrm>
              <a:off x="3591519" y="2213417"/>
              <a:ext cx="48555" cy="72661"/>
            </a:xfrm>
            <a:custGeom>
              <a:rect b="b" l="l" r="r" t="t"/>
              <a:pathLst>
                <a:path extrusionOk="0" h="2767" w="1849">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3" name="Google Shape;11953;p73"/>
            <p:cNvSpPr/>
            <p:nvPr/>
          </p:nvSpPr>
          <p:spPr>
            <a:xfrm>
              <a:off x="3591519" y="2213417"/>
              <a:ext cx="27179" cy="72661"/>
            </a:xfrm>
            <a:custGeom>
              <a:rect b="b" l="l" r="r" t="t"/>
              <a:pathLst>
                <a:path extrusionOk="0" h="2767" w="1035">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4" name="Google Shape;11954;p73"/>
            <p:cNvSpPr/>
            <p:nvPr/>
          </p:nvSpPr>
          <p:spPr>
            <a:xfrm>
              <a:off x="3591519" y="2213417"/>
              <a:ext cx="48555" cy="54332"/>
            </a:xfrm>
            <a:custGeom>
              <a:rect b="b" l="l" r="r" t="t"/>
              <a:pathLst>
                <a:path extrusionOk="0" h="2069" w="1849">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5" name="Google Shape;11955;p73"/>
            <p:cNvSpPr/>
            <p:nvPr/>
          </p:nvSpPr>
          <p:spPr>
            <a:xfrm>
              <a:off x="3591519" y="2213417"/>
              <a:ext cx="27442" cy="54069"/>
            </a:xfrm>
            <a:custGeom>
              <a:rect b="b" l="l" r="r" t="t"/>
              <a:pathLst>
                <a:path extrusionOk="0" h="2059" w="1045">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6" name="Google Shape;11956;p73"/>
            <p:cNvSpPr/>
            <p:nvPr/>
          </p:nvSpPr>
          <p:spPr>
            <a:xfrm>
              <a:off x="3573688" y="2280039"/>
              <a:ext cx="84478" cy="60319"/>
            </a:xfrm>
            <a:custGeom>
              <a:rect b="b" l="l" r="r" t="t"/>
              <a:pathLst>
                <a:path extrusionOk="0" h="2297" w="3217">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7" name="Google Shape;11957;p73"/>
            <p:cNvSpPr/>
            <p:nvPr/>
          </p:nvSpPr>
          <p:spPr>
            <a:xfrm>
              <a:off x="3573426" y="2293353"/>
              <a:ext cx="18119" cy="47005"/>
            </a:xfrm>
            <a:custGeom>
              <a:rect b="b" l="l" r="r" t="t"/>
              <a:pathLst>
                <a:path extrusionOk="0" h="1790" w="69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8" name="Google Shape;11958;p73"/>
            <p:cNvSpPr/>
            <p:nvPr/>
          </p:nvSpPr>
          <p:spPr>
            <a:xfrm>
              <a:off x="3640047" y="2293353"/>
              <a:ext cx="18119" cy="47005"/>
            </a:xfrm>
            <a:custGeom>
              <a:rect b="b" l="l" r="r" t="t"/>
              <a:pathLst>
                <a:path extrusionOk="0" h="1790" w="69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9" name="Google Shape;11959;p73"/>
            <p:cNvSpPr/>
            <p:nvPr/>
          </p:nvSpPr>
          <p:spPr>
            <a:xfrm>
              <a:off x="3666228" y="2068409"/>
              <a:ext cx="117041" cy="24159"/>
            </a:xfrm>
            <a:custGeom>
              <a:rect b="b" l="l" r="r" t="t"/>
              <a:pathLst>
                <a:path extrusionOk="0" h="920" w="4457">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0" name="Google Shape;11960;p73"/>
            <p:cNvSpPr/>
            <p:nvPr/>
          </p:nvSpPr>
          <p:spPr>
            <a:xfrm>
              <a:off x="3706380" y="2110635"/>
              <a:ext cx="36475" cy="18119"/>
            </a:xfrm>
            <a:custGeom>
              <a:rect b="b" l="l" r="r" t="t"/>
              <a:pathLst>
                <a:path extrusionOk="0" h="690" w="1389">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1" name="Google Shape;11961;p73"/>
            <p:cNvSpPr/>
            <p:nvPr/>
          </p:nvSpPr>
          <p:spPr>
            <a:xfrm>
              <a:off x="3682247" y="2080489"/>
              <a:ext cx="84741" cy="12080"/>
            </a:xfrm>
            <a:custGeom>
              <a:rect b="b" l="l" r="r" t="t"/>
              <a:pathLst>
                <a:path extrusionOk="0" h="460" w="3227">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62" name="Google Shape;11962;p73"/>
          <p:cNvGrpSpPr/>
          <p:nvPr/>
        </p:nvGrpSpPr>
        <p:grpSpPr>
          <a:xfrm>
            <a:off x="3513632" y="2908572"/>
            <a:ext cx="355876" cy="331007"/>
            <a:chOff x="3513632" y="2908572"/>
            <a:chExt cx="355876" cy="331007"/>
          </a:xfrm>
        </p:grpSpPr>
        <p:sp>
          <p:nvSpPr>
            <p:cNvPr id="11963" name="Google Shape;11963;p73"/>
            <p:cNvSpPr/>
            <p:nvPr/>
          </p:nvSpPr>
          <p:spPr>
            <a:xfrm>
              <a:off x="3576944" y="2916870"/>
              <a:ext cx="187024" cy="322709"/>
            </a:xfrm>
            <a:custGeom>
              <a:rect b="b" l="l" r="r" t="t"/>
              <a:pathLst>
                <a:path extrusionOk="0" h="12289" w="7122">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4" name="Google Shape;11964;p73"/>
            <p:cNvSpPr/>
            <p:nvPr/>
          </p:nvSpPr>
          <p:spPr>
            <a:xfrm>
              <a:off x="3725734" y="2916870"/>
              <a:ext cx="38235" cy="322709"/>
            </a:xfrm>
            <a:custGeom>
              <a:rect b="b" l="l" r="r" t="t"/>
              <a:pathLst>
                <a:path extrusionOk="0" h="12289" w="1456">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5" name="Google Shape;11965;p73"/>
            <p:cNvSpPr/>
            <p:nvPr/>
          </p:nvSpPr>
          <p:spPr>
            <a:xfrm>
              <a:off x="3576944" y="2916870"/>
              <a:ext cx="187024" cy="53544"/>
            </a:xfrm>
            <a:custGeom>
              <a:rect b="b" l="l" r="r" t="t"/>
              <a:pathLst>
                <a:path extrusionOk="0" h="2039" w="7122">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6" name="Google Shape;11966;p73"/>
            <p:cNvSpPr/>
            <p:nvPr/>
          </p:nvSpPr>
          <p:spPr>
            <a:xfrm>
              <a:off x="3725734" y="2916870"/>
              <a:ext cx="38235" cy="53544"/>
            </a:xfrm>
            <a:custGeom>
              <a:rect b="b" l="l" r="r" t="t"/>
              <a:pathLst>
                <a:path extrusionOk="0" h="2039" w="1456">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7" name="Google Shape;11967;p73"/>
            <p:cNvSpPr/>
            <p:nvPr/>
          </p:nvSpPr>
          <p:spPr>
            <a:xfrm>
              <a:off x="3576944" y="3186009"/>
              <a:ext cx="187024" cy="53570"/>
            </a:xfrm>
            <a:custGeom>
              <a:rect b="b" l="l" r="r" t="t"/>
              <a:pathLst>
                <a:path extrusionOk="0" h="2040" w="7122">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8" name="Google Shape;11968;p73"/>
            <p:cNvSpPr/>
            <p:nvPr/>
          </p:nvSpPr>
          <p:spPr>
            <a:xfrm>
              <a:off x="3725734" y="3186009"/>
              <a:ext cx="37972" cy="53570"/>
            </a:xfrm>
            <a:custGeom>
              <a:rect b="b" l="l" r="r" t="t"/>
              <a:pathLst>
                <a:path extrusionOk="0" h="2040" w="1446">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9" name="Google Shape;11969;p73"/>
            <p:cNvSpPr/>
            <p:nvPr/>
          </p:nvSpPr>
          <p:spPr>
            <a:xfrm>
              <a:off x="3664653" y="3010854"/>
              <a:ext cx="204854" cy="134215"/>
            </a:xfrm>
            <a:custGeom>
              <a:rect b="b" l="l" r="r" t="t"/>
              <a:pathLst>
                <a:path extrusionOk="0" h="5111" w="7801">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0" name="Google Shape;11970;p73"/>
            <p:cNvSpPr/>
            <p:nvPr/>
          </p:nvSpPr>
          <p:spPr>
            <a:xfrm>
              <a:off x="3843352" y="3010854"/>
              <a:ext cx="26155" cy="134215"/>
            </a:xfrm>
            <a:custGeom>
              <a:rect b="b" l="l" r="r" t="t"/>
              <a:pathLst>
                <a:path extrusionOk="0" h="5111" w="996">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1" name="Google Shape;11971;p73"/>
            <p:cNvSpPr/>
            <p:nvPr/>
          </p:nvSpPr>
          <p:spPr>
            <a:xfrm>
              <a:off x="3768958" y="3033228"/>
              <a:ext cx="55067" cy="47163"/>
            </a:xfrm>
            <a:custGeom>
              <a:rect b="b" l="l" r="r" t="t"/>
              <a:pathLst>
                <a:path extrusionOk="0" h="1796" w="2097">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2" name="Google Shape;11972;p73"/>
            <p:cNvSpPr/>
            <p:nvPr/>
          </p:nvSpPr>
          <p:spPr>
            <a:xfrm>
              <a:off x="3793589" y="3033228"/>
              <a:ext cx="55067" cy="47163"/>
            </a:xfrm>
            <a:custGeom>
              <a:rect b="b" l="l" r="r" t="t"/>
              <a:pathLst>
                <a:path extrusionOk="0" h="1796" w="2097">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3" name="Google Shape;11973;p73"/>
            <p:cNvSpPr/>
            <p:nvPr/>
          </p:nvSpPr>
          <p:spPr>
            <a:xfrm>
              <a:off x="3688024" y="3034462"/>
              <a:ext cx="65624" cy="44511"/>
            </a:xfrm>
            <a:custGeom>
              <a:rect b="b" l="l" r="r" t="t"/>
              <a:pathLst>
                <a:path extrusionOk="0" h="1695" w="2499">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4" name="Google Shape;11974;p73"/>
            <p:cNvSpPr/>
            <p:nvPr/>
          </p:nvSpPr>
          <p:spPr>
            <a:xfrm>
              <a:off x="3684768" y="3089004"/>
              <a:ext cx="166646" cy="29437"/>
            </a:xfrm>
            <a:custGeom>
              <a:rect b="b" l="l" r="r" t="t"/>
              <a:pathLst>
                <a:path extrusionOk="0" h="1121" w="6346">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5" name="Google Shape;11975;p73"/>
            <p:cNvSpPr/>
            <p:nvPr/>
          </p:nvSpPr>
          <p:spPr>
            <a:xfrm>
              <a:off x="3664653" y="2993628"/>
              <a:ext cx="10084" cy="169036"/>
            </a:xfrm>
            <a:custGeom>
              <a:rect b="b" l="l" r="r" t="t"/>
              <a:pathLst>
                <a:path extrusionOk="0" h="6437" w="384">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6" name="Google Shape;11976;p73"/>
            <p:cNvSpPr/>
            <p:nvPr/>
          </p:nvSpPr>
          <p:spPr>
            <a:xfrm>
              <a:off x="3513632" y="2908572"/>
              <a:ext cx="114126" cy="97687"/>
            </a:xfrm>
            <a:custGeom>
              <a:rect b="b" l="l" r="r" t="t"/>
              <a:pathLst>
                <a:path extrusionOk="0" h="3720" w="4346">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7" name="Google Shape;11977;p73"/>
            <p:cNvSpPr/>
            <p:nvPr/>
          </p:nvSpPr>
          <p:spPr>
            <a:xfrm>
              <a:off x="3571167" y="2908572"/>
              <a:ext cx="58586" cy="97661"/>
            </a:xfrm>
            <a:custGeom>
              <a:rect b="b" l="l" r="r" t="t"/>
              <a:pathLst>
                <a:path extrusionOk="0" h="3719" w="2231">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8" name="Google Shape;11978;p73"/>
            <p:cNvSpPr/>
            <p:nvPr/>
          </p:nvSpPr>
          <p:spPr>
            <a:xfrm>
              <a:off x="3557486" y="2942237"/>
              <a:ext cx="42672" cy="30199"/>
            </a:xfrm>
            <a:custGeom>
              <a:rect b="b" l="l" r="r" t="t"/>
              <a:pathLst>
                <a:path extrusionOk="0" h="1150" w="1625">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79" name="Google Shape;11979;p73"/>
          <p:cNvGrpSpPr/>
          <p:nvPr/>
        </p:nvGrpSpPr>
        <p:grpSpPr>
          <a:xfrm>
            <a:off x="2694083" y="2888430"/>
            <a:ext cx="235762" cy="374756"/>
            <a:chOff x="2694083" y="2888430"/>
            <a:chExt cx="235762" cy="374756"/>
          </a:xfrm>
        </p:grpSpPr>
        <p:sp>
          <p:nvSpPr>
            <p:cNvPr id="11980" name="Google Shape;11980;p73"/>
            <p:cNvSpPr/>
            <p:nvPr/>
          </p:nvSpPr>
          <p:spPr>
            <a:xfrm>
              <a:off x="2808682" y="2888430"/>
              <a:ext cx="30173" cy="36002"/>
            </a:xfrm>
            <a:custGeom>
              <a:rect b="b" l="l" r="r" t="t"/>
              <a:pathLst>
                <a:path extrusionOk="0" h="1371" w="1149">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1" name="Google Shape;11981;p73"/>
            <p:cNvSpPr/>
            <p:nvPr/>
          </p:nvSpPr>
          <p:spPr>
            <a:xfrm>
              <a:off x="2784549" y="2912091"/>
              <a:ext cx="139257" cy="266408"/>
            </a:xfrm>
            <a:custGeom>
              <a:rect b="b" l="l" r="r" t="t"/>
              <a:pathLst>
                <a:path extrusionOk="0" h="10145" w="5303">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2" name="Google Shape;11982;p73"/>
            <p:cNvSpPr/>
            <p:nvPr/>
          </p:nvSpPr>
          <p:spPr>
            <a:xfrm>
              <a:off x="2694083" y="2934202"/>
              <a:ext cx="223945" cy="256376"/>
            </a:xfrm>
            <a:custGeom>
              <a:rect b="b" l="l" r="r" t="t"/>
              <a:pathLst>
                <a:path extrusionOk="0" h="9763" w="8528">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3" name="Google Shape;11983;p73"/>
            <p:cNvSpPr/>
            <p:nvPr/>
          </p:nvSpPr>
          <p:spPr>
            <a:xfrm>
              <a:off x="2771997" y="2954238"/>
              <a:ext cx="12710" cy="18461"/>
            </a:xfrm>
            <a:custGeom>
              <a:rect b="b" l="l" r="r" t="t"/>
              <a:pathLst>
                <a:path extrusionOk="0" h="703" w="484">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4" name="Google Shape;11984;p73"/>
            <p:cNvSpPr/>
            <p:nvPr/>
          </p:nvSpPr>
          <p:spPr>
            <a:xfrm>
              <a:off x="2695843" y="2997830"/>
              <a:ext cx="155853" cy="186709"/>
            </a:xfrm>
            <a:custGeom>
              <a:rect b="b" l="l" r="r" t="t"/>
              <a:pathLst>
                <a:path extrusionOk="0" h="7110" w="5935">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5" name="Google Shape;11985;p73"/>
            <p:cNvSpPr/>
            <p:nvPr/>
          </p:nvSpPr>
          <p:spPr>
            <a:xfrm>
              <a:off x="2736047" y="3178735"/>
              <a:ext cx="181719" cy="30173"/>
            </a:xfrm>
            <a:custGeom>
              <a:rect b="b" l="l" r="r" t="t"/>
              <a:pathLst>
                <a:path extrusionOk="0" h="1149" w="692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6" name="Google Shape;11986;p73"/>
            <p:cNvSpPr/>
            <p:nvPr/>
          </p:nvSpPr>
          <p:spPr>
            <a:xfrm>
              <a:off x="2736047" y="3178735"/>
              <a:ext cx="60608" cy="30173"/>
            </a:xfrm>
            <a:custGeom>
              <a:rect b="b" l="l" r="r" t="t"/>
              <a:pathLst>
                <a:path extrusionOk="0" h="1149" w="2308">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7" name="Google Shape;11987;p73"/>
            <p:cNvSpPr/>
            <p:nvPr/>
          </p:nvSpPr>
          <p:spPr>
            <a:xfrm>
              <a:off x="2723993" y="3202605"/>
              <a:ext cx="205852" cy="60582"/>
            </a:xfrm>
            <a:custGeom>
              <a:rect b="b" l="l" r="r" t="t"/>
              <a:pathLst>
                <a:path extrusionOk="0" h="2307" w="7839">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8" name="Google Shape;11988;p73"/>
            <p:cNvSpPr/>
            <p:nvPr/>
          </p:nvSpPr>
          <p:spPr>
            <a:xfrm>
              <a:off x="2723993" y="3202605"/>
              <a:ext cx="78675" cy="60582"/>
            </a:xfrm>
            <a:custGeom>
              <a:rect b="b" l="l" r="r" t="t"/>
              <a:pathLst>
                <a:path extrusionOk="0" h="2307" w="2996">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989" name="Google Shape;11989;p73"/>
          <p:cNvGrpSpPr/>
          <p:nvPr/>
        </p:nvGrpSpPr>
        <p:grpSpPr>
          <a:xfrm>
            <a:off x="871534" y="4300588"/>
            <a:ext cx="357661" cy="311155"/>
            <a:chOff x="871534" y="4300588"/>
            <a:chExt cx="357661" cy="311155"/>
          </a:xfrm>
        </p:grpSpPr>
        <p:sp>
          <p:nvSpPr>
            <p:cNvPr id="11990" name="Google Shape;11990;p73"/>
            <p:cNvSpPr/>
            <p:nvPr/>
          </p:nvSpPr>
          <p:spPr>
            <a:xfrm>
              <a:off x="992672" y="4300588"/>
              <a:ext cx="115386" cy="62368"/>
            </a:xfrm>
            <a:custGeom>
              <a:rect b="b" l="l" r="r" t="t"/>
              <a:pathLst>
                <a:path extrusionOk="0" h="2375" w="4394">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1" name="Google Shape;11991;p73"/>
            <p:cNvSpPr/>
            <p:nvPr/>
          </p:nvSpPr>
          <p:spPr>
            <a:xfrm>
              <a:off x="883089" y="4473510"/>
              <a:ext cx="334526" cy="138233"/>
            </a:xfrm>
            <a:custGeom>
              <a:rect b="b" l="l" r="r" t="t"/>
              <a:pathLst>
                <a:path extrusionOk="0" h="5264" w="12739">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2" name="Google Shape;11992;p73"/>
            <p:cNvSpPr/>
            <p:nvPr/>
          </p:nvSpPr>
          <p:spPr>
            <a:xfrm>
              <a:off x="883089" y="4473248"/>
              <a:ext cx="334526" cy="138495"/>
            </a:xfrm>
            <a:custGeom>
              <a:rect b="b" l="l" r="r" t="t"/>
              <a:pathLst>
                <a:path extrusionOk="0" h="5274" w="12739">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3" name="Google Shape;11993;p73"/>
            <p:cNvSpPr/>
            <p:nvPr/>
          </p:nvSpPr>
          <p:spPr>
            <a:xfrm>
              <a:off x="871534" y="4358150"/>
              <a:ext cx="357661" cy="149813"/>
            </a:xfrm>
            <a:custGeom>
              <a:rect b="b" l="l" r="r" t="t"/>
              <a:pathLst>
                <a:path extrusionOk="0" h="5705" w="1362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4" name="Google Shape;11994;p73"/>
            <p:cNvSpPr/>
            <p:nvPr/>
          </p:nvSpPr>
          <p:spPr>
            <a:xfrm>
              <a:off x="900446" y="4358150"/>
              <a:ext cx="299837" cy="17358"/>
            </a:xfrm>
            <a:custGeom>
              <a:rect b="b" l="l" r="r" t="t"/>
              <a:pathLst>
                <a:path extrusionOk="0" h="661" w="11418">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5" name="Google Shape;11995;p73"/>
            <p:cNvSpPr/>
            <p:nvPr/>
          </p:nvSpPr>
          <p:spPr>
            <a:xfrm>
              <a:off x="929332" y="4358150"/>
              <a:ext cx="34453" cy="253593"/>
            </a:xfrm>
            <a:custGeom>
              <a:rect b="b" l="l" r="r" t="t"/>
              <a:pathLst>
                <a:path extrusionOk="0" h="9657" w="1312">
                  <a:moveTo>
                    <a:pt x="1" y="0"/>
                  </a:moveTo>
                  <a:lnTo>
                    <a:pt x="1" y="9657"/>
                  </a:lnTo>
                  <a:lnTo>
                    <a:pt x="1312" y="9657"/>
                  </a:lnTo>
                  <a:lnTo>
                    <a:pt x="131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6" name="Google Shape;11996;p73"/>
            <p:cNvSpPr/>
            <p:nvPr/>
          </p:nvSpPr>
          <p:spPr>
            <a:xfrm>
              <a:off x="929332" y="4358150"/>
              <a:ext cx="34453" cy="17122"/>
            </a:xfrm>
            <a:custGeom>
              <a:rect b="b" l="l" r="r" t="t"/>
              <a:pathLst>
                <a:path extrusionOk="0" h="652" w="1312">
                  <a:moveTo>
                    <a:pt x="1" y="0"/>
                  </a:moveTo>
                  <a:lnTo>
                    <a:pt x="1" y="651"/>
                  </a:lnTo>
                  <a:lnTo>
                    <a:pt x="1312" y="651"/>
                  </a:lnTo>
                  <a:lnTo>
                    <a:pt x="131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7" name="Google Shape;11997;p73"/>
            <p:cNvSpPr/>
            <p:nvPr/>
          </p:nvSpPr>
          <p:spPr>
            <a:xfrm>
              <a:off x="929332" y="4525269"/>
              <a:ext cx="34453" cy="17384"/>
            </a:xfrm>
            <a:custGeom>
              <a:rect b="b" l="l" r="r" t="t"/>
              <a:pathLst>
                <a:path extrusionOk="0" h="662" w="1312">
                  <a:moveTo>
                    <a:pt x="1" y="1"/>
                  </a:moveTo>
                  <a:lnTo>
                    <a:pt x="1" y="661"/>
                  </a:lnTo>
                  <a:lnTo>
                    <a:pt x="1312" y="661"/>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8" name="Google Shape;11998;p73"/>
            <p:cNvSpPr/>
            <p:nvPr/>
          </p:nvSpPr>
          <p:spPr>
            <a:xfrm>
              <a:off x="929332" y="4485065"/>
              <a:ext cx="34453" cy="17122"/>
            </a:xfrm>
            <a:custGeom>
              <a:rect b="b" l="l" r="r" t="t"/>
              <a:pathLst>
                <a:path extrusionOk="0" h="652" w="1312">
                  <a:moveTo>
                    <a:pt x="1" y="0"/>
                  </a:moveTo>
                  <a:lnTo>
                    <a:pt x="1" y="651"/>
                  </a:lnTo>
                  <a:lnTo>
                    <a:pt x="1312" y="651"/>
                  </a:lnTo>
                  <a:lnTo>
                    <a:pt x="131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9" name="Google Shape;11999;p73"/>
            <p:cNvSpPr/>
            <p:nvPr/>
          </p:nvSpPr>
          <p:spPr>
            <a:xfrm>
              <a:off x="917778" y="4479025"/>
              <a:ext cx="57588" cy="52047"/>
            </a:xfrm>
            <a:custGeom>
              <a:rect b="b" l="l" r="r" t="t"/>
              <a:pathLst>
                <a:path extrusionOk="0" h="1982" w="2193">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0" name="Google Shape;12000;p73"/>
            <p:cNvSpPr/>
            <p:nvPr/>
          </p:nvSpPr>
          <p:spPr>
            <a:xfrm>
              <a:off x="940651" y="4479603"/>
              <a:ext cx="11581" cy="28361"/>
            </a:xfrm>
            <a:custGeom>
              <a:rect b="b" l="l" r="r" t="t"/>
              <a:pathLst>
                <a:path extrusionOk="0" h="1080" w="441">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1" name="Google Shape;12001;p73"/>
            <p:cNvSpPr/>
            <p:nvPr/>
          </p:nvSpPr>
          <p:spPr>
            <a:xfrm>
              <a:off x="929332" y="4588844"/>
              <a:ext cx="34453" cy="22899"/>
            </a:xfrm>
            <a:custGeom>
              <a:rect b="b" l="l" r="r" t="t"/>
              <a:pathLst>
                <a:path extrusionOk="0" h="872" w="1312">
                  <a:moveTo>
                    <a:pt x="1" y="1"/>
                  </a:moveTo>
                  <a:lnTo>
                    <a:pt x="1" y="872"/>
                  </a:lnTo>
                  <a:lnTo>
                    <a:pt x="1312" y="872"/>
                  </a:lnTo>
                  <a:lnTo>
                    <a:pt x="131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2" name="Google Shape;12002;p73"/>
            <p:cNvSpPr/>
            <p:nvPr/>
          </p:nvSpPr>
          <p:spPr>
            <a:xfrm>
              <a:off x="1136918" y="4358150"/>
              <a:ext cx="34716" cy="253593"/>
            </a:xfrm>
            <a:custGeom>
              <a:rect b="b" l="l" r="r" t="t"/>
              <a:pathLst>
                <a:path extrusionOk="0" h="9657" w="1322">
                  <a:moveTo>
                    <a:pt x="1" y="0"/>
                  </a:moveTo>
                  <a:lnTo>
                    <a:pt x="1" y="9657"/>
                  </a:lnTo>
                  <a:lnTo>
                    <a:pt x="1322" y="9657"/>
                  </a:lnTo>
                  <a:lnTo>
                    <a:pt x="1322" y="0"/>
                  </a:ln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3" name="Google Shape;12003;p73"/>
            <p:cNvSpPr/>
            <p:nvPr/>
          </p:nvSpPr>
          <p:spPr>
            <a:xfrm>
              <a:off x="1136918" y="4358150"/>
              <a:ext cx="34716" cy="17122"/>
            </a:xfrm>
            <a:custGeom>
              <a:rect b="b" l="l" r="r" t="t"/>
              <a:pathLst>
                <a:path extrusionOk="0" h="652" w="1322">
                  <a:moveTo>
                    <a:pt x="1" y="0"/>
                  </a:moveTo>
                  <a:lnTo>
                    <a:pt x="1" y="651"/>
                  </a:lnTo>
                  <a:lnTo>
                    <a:pt x="1322" y="651"/>
                  </a:lnTo>
                  <a:lnTo>
                    <a:pt x="1322" y="0"/>
                  </a:ln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4" name="Google Shape;12004;p73"/>
            <p:cNvSpPr/>
            <p:nvPr/>
          </p:nvSpPr>
          <p:spPr>
            <a:xfrm>
              <a:off x="1136918" y="4525269"/>
              <a:ext cx="34716" cy="17384"/>
            </a:xfrm>
            <a:custGeom>
              <a:rect b="b" l="l" r="r" t="t"/>
              <a:pathLst>
                <a:path extrusionOk="0" h="662" w="1322">
                  <a:moveTo>
                    <a:pt x="1" y="1"/>
                  </a:moveTo>
                  <a:lnTo>
                    <a:pt x="1" y="661"/>
                  </a:lnTo>
                  <a:lnTo>
                    <a:pt x="1322" y="661"/>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5" name="Google Shape;12005;p73"/>
            <p:cNvSpPr/>
            <p:nvPr/>
          </p:nvSpPr>
          <p:spPr>
            <a:xfrm>
              <a:off x="1136918" y="4485065"/>
              <a:ext cx="34716" cy="17122"/>
            </a:xfrm>
            <a:custGeom>
              <a:rect b="b" l="l" r="r" t="t"/>
              <a:pathLst>
                <a:path extrusionOk="0" h="652" w="1322">
                  <a:moveTo>
                    <a:pt x="1" y="0"/>
                  </a:moveTo>
                  <a:lnTo>
                    <a:pt x="1" y="651"/>
                  </a:lnTo>
                  <a:lnTo>
                    <a:pt x="1322" y="651"/>
                  </a:lnTo>
                  <a:lnTo>
                    <a:pt x="1322"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6" name="Google Shape;12006;p73"/>
            <p:cNvSpPr/>
            <p:nvPr/>
          </p:nvSpPr>
          <p:spPr>
            <a:xfrm>
              <a:off x="1125363" y="4479025"/>
              <a:ext cx="57825" cy="52047"/>
            </a:xfrm>
            <a:custGeom>
              <a:rect b="b" l="l" r="r" t="t"/>
              <a:pathLst>
                <a:path extrusionOk="0" h="1982" w="2202">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7" name="Google Shape;12007;p73"/>
            <p:cNvSpPr/>
            <p:nvPr/>
          </p:nvSpPr>
          <p:spPr>
            <a:xfrm>
              <a:off x="1148105" y="4478841"/>
              <a:ext cx="12211" cy="29122"/>
            </a:xfrm>
            <a:custGeom>
              <a:rect b="b" l="l" r="r" t="t"/>
              <a:pathLst>
                <a:path extrusionOk="0" h="1109" w="465">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8" name="Google Shape;12008;p73"/>
            <p:cNvSpPr/>
            <p:nvPr/>
          </p:nvSpPr>
          <p:spPr>
            <a:xfrm>
              <a:off x="1136918" y="4588844"/>
              <a:ext cx="34716" cy="22899"/>
            </a:xfrm>
            <a:custGeom>
              <a:rect b="b" l="l" r="r" t="t"/>
              <a:pathLst>
                <a:path extrusionOk="0" h="872" w="1322">
                  <a:moveTo>
                    <a:pt x="1" y="1"/>
                  </a:moveTo>
                  <a:lnTo>
                    <a:pt x="1" y="872"/>
                  </a:lnTo>
                  <a:lnTo>
                    <a:pt x="1322" y="872"/>
                  </a:lnTo>
                  <a:lnTo>
                    <a:pt x="1322"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9" name="Google Shape;12009;p73"/>
            <p:cNvSpPr/>
            <p:nvPr/>
          </p:nvSpPr>
          <p:spPr>
            <a:xfrm>
              <a:off x="1021584" y="4461956"/>
              <a:ext cx="57562" cy="23135"/>
            </a:xfrm>
            <a:custGeom>
              <a:rect b="b" l="l" r="r" t="t"/>
              <a:pathLst>
                <a:path extrusionOk="0" h="881" w="2192">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0" name="Google Shape;12010;p73"/>
            <p:cNvSpPr/>
            <p:nvPr/>
          </p:nvSpPr>
          <p:spPr>
            <a:xfrm>
              <a:off x="1021584" y="4473510"/>
              <a:ext cx="57562" cy="11581"/>
            </a:xfrm>
            <a:custGeom>
              <a:rect b="b" l="l" r="r" t="t"/>
              <a:pathLst>
                <a:path extrusionOk="0" h="441" w="2192">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11" name="Google Shape;12011;p73"/>
          <p:cNvGrpSpPr/>
          <p:nvPr/>
        </p:nvGrpSpPr>
        <p:grpSpPr>
          <a:xfrm>
            <a:off x="916019" y="3821606"/>
            <a:ext cx="250100" cy="336785"/>
            <a:chOff x="916019" y="3821606"/>
            <a:chExt cx="250100" cy="336785"/>
          </a:xfrm>
        </p:grpSpPr>
        <p:sp>
          <p:nvSpPr>
            <p:cNvPr id="12012" name="Google Shape;12012;p73"/>
            <p:cNvSpPr/>
            <p:nvPr/>
          </p:nvSpPr>
          <p:spPr>
            <a:xfrm>
              <a:off x="995429" y="3887676"/>
              <a:ext cx="32694" cy="71926"/>
            </a:xfrm>
            <a:custGeom>
              <a:rect b="b" l="l" r="r" t="t"/>
              <a:pathLst>
                <a:path extrusionOk="0" h="2739" w="1245">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3" name="Google Shape;12013;p73"/>
            <p:cNvSpPr/>
            <p:nvPr/>
          </p:nvSpPr>
          <p:spPr>
            <a:xfrm>
              <a:off x="1008506" y="3881163"/>
              <a:ext cx="78176" cy="78439"/>
            </a:xfrm>
            <a:custGeom>
              <a:rect b="b" l="l" r="r" t="t"/>
              <a:pathLst>
                <a:path extrusionOk="0" h="2987" w="2977">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4" name="Google Shape;12014;p73"/>
            <p:cNvSpPr/>
            <p:nvPr/>
          </p:nvSpPr>
          <p:spPr>
            <a:xfrm>
              <a:off x="1021584" y="3978903"/>
              <a:ext cx="38970" cy="28939"/>
            </a:xfrm>
            <a:custGeom>
              <a:rect b="b" l="l" r="r" t="t"/>
              <a:pathLst>
                <a:path extrusionOk="0" h="1102" w="1484">
                  <a:moveTo>
                    <a:pt x="0" y="1"/>
                  </a:moveTo>
                  <a:lnTo>
                    <a:pt x="0" y="1102"/>
                  </a:lnTo>
                  <a:lnTo>
                    <a:pt x="1483" y="1102"/>
                  </a:lnTo>
                  <a:lnTo>
                    <a:pt x="1483"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5" name="Google Shape;12015;p73"/>
            <p:cNvSpPr/>
            <p:nvPr/>
          </p:nvSpPr>
          <p:spPr>
            <a:xfrm>
              <a:off x="1021584" y="3979166"/>
              <a:ext cx="39232" cy="15861"/>
            </a:xfrm>
            <a:custGeom>
              <a:rect b="b" l="l" r="r" t="t"/>
              <a:pathLst>
                <a:path extrusionOk="0" h="604" w="1494">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6" name="Google Shape;12016;p73"/>
            <p:cNvSpPr/>
            <p:nvPr/>
          </p:nvSpPr>
          <p:spPr>
            <a:xfrm>
              <a:off x="975839" y="3994738"/>
              <a:ext cx="130460" cy="55067"/>
            </a:xfrm>
            <a:custGeom>
              <a:rect b="b" l="l" r="r" t="t"/>
              <a:pathLst>
                <a:path extrusionOk="0" h="2097" w="4968">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7" name="Google Shape;12017;p73"/>
            <p:cNvSpPr/>
            <p:nvPr/>
          </p:nvSpPr>
          <p:spPr>
            <a:xfrm>
              <a:off x="1034635" y="4007815"/>
              <a:ext cx="13104" cy="52809"/>
            </a:xfrm>
            <a:custGeom>
              <a:rect b="b" l="l" r="r" t="t"/>
              <a:pathLst>
                <a:path extrusionOk="0" h="2011" w="499">
                  <a:moveTo>
                    <a:pt x="125" y="1"/>
                  </a:moveTo>
                  <a:lnTo>
                    <a:pt x="1" y="2010"/>
                  </a:lnTo>
                  <a:lnTo>
                    <a:pt x="498" y="2010"/>
                  </a:lnTo>
                  <a:lnTo>
                    <a:pt x="374"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8" name="Google Shape;12018;p73"/>
            <p:cNvSpPr/>
            <p:nvPr/>
          </p:nvSpPr>
          <p:spPr>
            <a:xfrm>
              <a:off x="1001968" y="3914041"/>
              <a:ext cx="78176" cy="71427"/>
            </a:xfrm>
            <a:custGeom>
              <a:rect b="b" l="l" r="r" t="t"/>
              <a:pathLst>
                <a:path extrusionOk="0" h="2720" w="2977">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9" name="Google Shape;12019;p73"/>
            <p:cNvSpPr/>
            <p:nvPr/>
          </p:nvSpPr>
          <p:spPr>
            <a:xfrm>
              <a:off x="1001968" y="3914041"/>
              <a:ext cx="78176" cy="70167"/>
            </a:xfrm>
            <a:custGeom>
              <a:rect b="b" l="l" r="r" t="t"/>
              <a:pathLst>
                <a:path extrusionOk="0" h="2672" w="2977">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0" name="Google Shape;12020;p73"/>
            <p:cNvSpPr/>
            <p:nvPr/>
          </p:nvSpPr>
          <p:spPr>
            <a:xfrm>
              <a:off x="1034635" y="4007815"/>
              <a:ext cx="13104" cy="13104"/>
            </a:xfrm>
            <a:custGeom>
              <a:rect b="b" l="l" r="r" t="t"/>
              <a:pathLst>
                <a:path extrusionOk="0" h="499" w="499">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1" name="Google Shape;12021;p73"/>
            <p:cNvSpPr/>
            <p:nvPr/>
          </p:nvSpPr>
          <p:spPr>
            <a:xfrm>
              <a:off x="1014284" y="3989643"/>
              <a:ext cx="26917" cy="27442"/>
            </a:xfrm>
            <a:custGeom>
              <a:rect b="b" l="l" r="r" t="t"/>
              <a:pathLst>
                <a:path extrusionOk="0" h="1045" w="1025">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2" name="Google Shape;12022;p73"/>
            <p:cNvSpPr/>
            <p:nvPr/>
          </p:nvSpPr>
          <p:spPr>
            <a:xfrm>
              <a:off x="1041174" y="3989643"/>
              <a:ext cx="26680" cy="27442"/>
            </a:xfrm>
            <a:custGeom>
              <a:rect b="b" l="l" r="r" t="t"/>
              <a:pathLst>
                <a:path extrusionOk="0" h="1045" w="1016">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3" name="Google Shape;12023;p73"/>
            <p:cNvSpPr/>
            <p:nvPr/>
          </p:nvSpPr>
          <p:spPr>
            <a:xfrm>
              <a:off x="916019" y="3821606"/>
              <a:ext cx="250100" cy="336785"/>
            </a:xfrm>
            <a:custGeom>
              <a:rect b="b" l="l" r="r" t="t"/>
              <a:pathLst>
                <a:path extrusionOk="0" h="12825" w="9524">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4" name="Google Shape;12024;p73"/>
            <p:cNvSpPr/>
            <p:nvPr/>
          </p:nvSpPr>
          <p:spPr>
            <a:xfrm>
              <a:off x="916019" y="3821606"/>
              <a:ext cx="241539" cy="336785"/>
            </a:xfrm>
            <a:custGeom>
              <a:rect b="b" l="l" r="r" t="t"/>
              <a:pathLst>
                <a:path extrusionOk="0" h="12825" w="9198">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25" name="Google Shape;12025;p73"/>
          <p:cNvGrpSpPr/>
          <p:nvPr/>
        </p:nvGrpSpPr>
        <p:grpSpPr>
          <a:xfrm>
            <a:off x="849686" y="2909570"/>
            <a:ext cx="374730" cy="332504"/>
            <a:chOff x="849686" y="2909570"/>
            <a:chExt cx="374730" cy="332504"/>
          </a:xfrm>
        </p:grpSpPr>
        <p:sp>
          <p:nvSpPr>
            <p:cNvPr id="12026" name="Google Shape;12026;p73"/>
            <p:cNvSpPr/>
            <p:nvPr/>
          </p:nvSpPr>
          <p:spPr>
            <a:xfrm>
              <a:off x="1006747" y="2909570"/>
              <a:ext cx="217669" cy="181483"/>
            </a:xfrm>
            <a:custGeom>
              <a:rect b="b" l="l" r="r" t="t"/>
              <a:pathLst>
                <a:path extrusionOk="0" h="6911" w="8289">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7" name="Google Shape;12027;p73"/>
            <p:cNvSpPr/>
            <p:nvPr/>
          </p:nvSpPr>
          <p:spPr>
            <a:xfrm>
              <a:off x="849686" y="3053580"/>
              <a:ext cx="217905" cy="188494"/>
            </a:xfrm>
            <a:custGeom>
              <a:rect b="b" l="l" r="r" t="t"/>
              <a:pathLst>
                <a:path extrusionOk="0" h="7178" w="8298">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8" name="Google Shape;12028;p73"/>
            <p:cNvSpPr/>
            <p:nvPr/>
          </p:nvSpPr>
          <p:spPr>
            <a:xfrm>
              <a:off x="889391" y="3145306"/>
              <a:ext cx="41491" cy="18119"/>
            </a:xfrm>
            <a:custGeom>
              <a:rect b="b" l="l" r="r" t="t"/>
              <a:pathLst>
                <a:path extrusionOk="0" h="690" w="158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9" name="Google Shape;12029;p73"/>
            <p:cNvSpPr/>
            <p:nvPr/>
          </p:nvSpPr>
          <p:spPr>
            <a:xfrm>
              <a:off x="867779" y="3060617"/>
              <a:ext cx="30435" cy="66622"/>
            </a:xfrm>
            <a:custGeom>
              <a:rect b="b" l="l" r="r" t="t"/>
              <a:pathLst>
                <a:path extrusionOk="0" h="2537" w="1159">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0" name="Google Shape;12030;p73"/>
            <p:cNvSpPr/>
            <p:nvPr/>
          </p:nvSpPr>
          <p:spPr>
            <a:xfrm>
              <a:off x="879832" y="3054577"/>
              <a:ext cx="72661" cy="72661"/>
            </a:xfrm>
            <a:custGeom>
              <a:rect b="b" l="l" r="r" t="t"/>
              <a:pathLst>
                <a:path extrusionOk="0" h="2767" w="2767">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1" name="Google Shape;12031;p73"/>
            <p:cNvSpPr/>
            <p:nvPr/>
          </p:nvSpPr>
          <p:spPr>
            <a:xfrm>
              <a:off x="873793" y="3084986"/>
              <a:ext cx="72661" cy="66385"/>
            </a:xfrm>
            <a:custGeom>
              <a:rect b="b" l="l" r="r" t="t"/>
              <a:pathLst>
                <a:path extrusionOk="0" h="2528" w="2767">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2" name="Google Shape;12032;p73"/>
            <p:cNvSpPr/>
            <p:nvPr/>
          </p:nvSpPr>
          <p:spPr>
            <a:xfrm>
              <a:off x="873793" y="3084986"/>
              <a:ext cx="72399" cy="65125"/>
            </a:xfrm>
            <a:custGeom>
              <a:rect b="b" l="l" r="r" t="t"/>
              <a:pathLst>
                <a:path extrusionOk="0" h="2480" w="2757">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3" name="Google Shape;12033;p73"/>
            <p:cNvSpPr/>
            <p:nvPr/>
          </p:nvSpPr>
          <p:spPr>
            <a:xfrm>
              <a:off x="849686" y="3080706"/>
              <a:ext cx="199313" cy="161368"/>
            </a:xfrm>
            <a:custGeom>
              <a:rect b="b" l="l" r="r" t="t"/>
              <a:pathLst>
                <a:path extrusionOk="0" h="6145" w="759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4" name="Google Shape;12034;p73"/>
            <p:cNvSpPr/>
            <p:nvPr/>
          </p:nvSpPr>
          <p:spPr>
            <a:xfrm>
              <a:off x="849686" y="3175715"/>
              <a:ext cx="24133" cy="66359"/>
            </a:xfrm>
            <a:custGeom>
              <a:rect b="b" l="l" r="r" t="t"/>
              <a:pathLst>
                <a:path extrusionOk="0" h="2527" w="919">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5" name="Google Shape;12035;p73"/>
            <p:cNvSpPr/>
            <p:nvPr/>
          </p:nvSpPr>
          <p:spPr>
            <a:xfrm>
              <a:off x="946428" y="3080706"/>
              <a:ext cx="102572" cy="129199"/>
            </a:xfrm>
            <a:custGeom>
              <a:rect b="b" l="l" r="r" t="t"/>
              <a:pathLst>
                <a:path extrusionOk="0" h="4920" w="3906">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6" name="Google Shape;12036;p73"/>
            <p:cNvSpPr/>
            <p:nvPr/>
          </p:nvSpPr>
          <p:spPr>
            <a:xfrm>
              <a:off x="1023343" y="2936723"/>
              <a:ext cx="180327" cy="115544"/>
            </a:xfrm>
            <a:custGeom>
              <a:rect b="b" l="l" r="r" t="t"/>
              <a:pathLst>
                <a:path extrusionOk="0" h="4400" w="6867">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37" name="Google Shape;12037;p73"/>
          <p:cNvGrpSpPr/>
          <p:nvPr/>
        </p:nvGrpSpPr>
        <p:grpSpPr>
          <a:xfrm>
            <a:off x="1735567" y="2420241"/>
            <a:ext cx="417718" cy="372866"/>
            <a:chOff x="1735567" y="2420241"/>
            <a:chExt cx="417718" cy="372866"/>
          </a:xfrm>
        </p:grpSpPr>
        <p:sp>
          <p:nvSpPr>
            <p:cNvPr id="12038" name="Google Shape;12038;p73"/>
            <p:cNvSpPr/>
            <p:nvPr/>
          </p:nvSpPr>
          <p:spPr>
            <a:xfrm>
              <a:off x="1833569" y="2468822"/>
              <a:ext cx="284265" cy="163022"/>
            </a:xfrm>
            <a:custGeom>
              <a:rect b="b" l="l" r="r" t="t"/>
              <a:pathLst>
                <a:path extrusionOk="0" h="6208" w="10825">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9" name="Google Shape;12039;p73"/>
            <p:cNvSpPr/>
            <p:nvPr/>
          </p:nvSpPr>
          <p:spPr>
            <a:xfrm>
              <a:off x="1845124" y="2716821"/>
              <a:ext cx="89258" cy="76285"/>
            </a:xfrm>
            <a:custGeom>
              <a:rect b="b" l="l" r="r" t="t"/>
              <a:pathLst>
                <a:path extrusionOk="0" h="2905" w="3399">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0" name="Google Shape;12040;p73"/>
            <p:cNvSpPr/>
            <p:nvPr/>
          </p:nvSpPr>
          <p:spPr>
            <a:xfrm>
              <a:off x="1873038" y="2737409"/>
              <a:ext cx="40493" cy="34873"/>
            </a:xfrm>
            <a:custGeom>
              <a:rect b="b" l="l" r="r" t="t"/>
              <a:pathLst>
                <a:path extrusionOk="0" h="1328" w="1542">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1" name="Google Shape;12041;p73"/>
            <p:cNvSpPr/>
            <p:nvPr/>
          </p:nvSpPr>
          <p:spPr>
            <a:xfrm>
              <a:off x="1996933" y="2716821"/>
              <a:ext cx="89231" cy="76285"/>
            </a:xfrm>
            <a:custGeom>
              <a:rect b="b" l="l" r="r" t="t"/>
              <a:pathLst>
                <a:path extrusionOk="0" h="2905" w="3398">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2" name="Google Shape;12042;p73"/>
            <p:cNvSpPr/>
            <p:nvPr/>
          </p:nvSpPr>
          <p:spPr>
            <a:xfrm>
              <a:off x="2024585" y="2737672"/>
              <a:ext cx="40729" cy="34689"/>
            </a:xfrm>
            <a:custGeom>
              <a:rect b="b" l="l" r="r" t="t"/>
              <a:pathLst>
                <a:path extrusionOk="0" h="1321" w="1551">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3" name="Google Shape;12043;p73"/>
            <p:cNvSpPr/>
            <p:nvPr/>
          </p:nvSpPr>
          <p:spPr>
            <a:xfrm>
              <a:off x="1818496" y="2447893"/>
              <a:ext cx="333528" cy="174209"/>
            </a:xfrm>
            <a:custGeom>
              <a:rect b="b" l="l" r="r" t="t"/>
              <a:pathLst>
                <a:path extrusionOk="0" h="6634" w="12701">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4" name="Google Shape;12044;p73"/>
            <p:cNvSpPr/>
            <p:nvPr/>
          </p:nvSpPr>
          <p:spPr>
            <a:xfrm>
              <a:off x="2095697" y="2447893"/>
              <a:ext cx="56564" cy="174209"/>
            </a:xfrm>
            <a:custGeom>
              <a:rect b="b" l="l" r="r" t="t"/>
              <a:pathLst>
                <a:path extrusionOk="0" h="6634" w="2154">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5" name="Google Shape;12045;p73"/>
            <p:cNvSpPr/>
            <p:nvPr/>
          </p:nvSpPr>
          <p:spPr>
            <a:xfrm>
              <a:off x="1735567" y="2420241"/>
              <a:ext cx="416457" cy="235027"/>
            </a:xfrm>
            <a:custGeom>
              <a:rect b="b" l="l" r="r" t="t"/>
              <a:pathLst>
                <a:path extrusionOk="0" h="8950" w="15859">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6" name="Google Shape;12046;p73"/>
            <p:cNvSpPr/>
            <p:nvPr/>
          </p:nvSpPr>
          <p:spPr>
            <a:xfrm>
              <a:off x="1849903" y="2622075"/>
              <a:ext cx="303382" cy="33193"/>
            </a:xfrm>
            <a:custGeom>
              <a:rect b="b" l="l" r="r" t="t"/>
              <a:pathLst>
                <a:path extrusionOk="0" h="1264" w="11553">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7" name="Google Shape;12047;p73"/>
            <p:cNvSpPr/>
            <p:nvPr/>
          </p:nvSpPr>
          <p:spPr>
            <a:xfrm>
              <a:off x="1817498" y="2632868"/>
              <a:ext cx="286523" cy="92278"/>
            </a:xfrm>
            <a:custGeom>
              <a:rect b="b" l="l" r="r" t="t"/>
              <a:pathLst>
                <a:path extrusionOk="0" h="3514" w="10911">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8" name="Google Shape;12048;p73"/>
            <p:cNvSpPr/>
            <p:nvPr/>
          </p:nvSpPr>
          <p:spPr>
            <a:xfrm>
              <a:off x="1826794" y="2675856"/>
              <a:ext cx="276465" cy="49106"/>
            </a:xfrm>
            <a:custGeom>
              <a:rect b="b" l="l" r="r" t="t"/>
              <a:pathLst>
                <a:path extrusionOk="0" h="1870" w="10528">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9" name="Google Shape;12049;p73"/>
            <p:cNvSpPr/>
            <p:nvPr/>
          </p:nvSpPr>
          <p:spPr>
            <a:xfrm>
              <a:off x="1843364" y="2632868"/>
              <a:ext cx="38235" cy="32694"/>
            </a:xfrm>
            <a:custGeom>
              <a:rect b="b" l="l" r="r" t="t"/>
              <a:pathLst>
                <a:path extrusionOk="0" h="1245" w="1456">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0" name="Google Shape;12050;p73"/>
          <p:cNvGrpSpPr/>
          <p:nvPr/>
        </p:nvGrpSpPr>
        <p:grpSpPr>
          <a:xfrm>
            <a:off x="3599318" y="4299590"/>
            <a:ext cx="251098" cy="309028"/>
            <a:chOff x="3599318" y="4299590"/>
            <a:chExt cx="251098" cy="309028"/>
          </a:xfrm>
        </p:grpSpPr>
        <p:sp>
          <p:nvSpPr>
            <p:cNvPr id="12051" name="Google Shape;12051;p73"/>
            <p:cNvSpPr/>
            <p:nvPr/>
          </p:nvSpPr>
          <p:spPr>
            <a:xfrm>
              <a:off x="3599318" y="4299590"/>
              <a:ext cx="251098" cy="309028"/>
            </a:xfrm>
            <a:custGeom>
              <a:rect b="b" l="l" r="r" t="t"/>
              <a:pathLst>
                <a:path extrusionOk="0" h="11768" w="9562">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2" name="Google Shape;12052;p73"/>
            <p:cNvSpPr/>
            <p:nvPr/>
          </p:nvSpPr>
          <p:spPr>
            <a:xfrm>
              <a:off x="3618672" y="4319206"/>
              <a:ext cx="212391" cy="264018"/>
            </a:xfrm>
            <a:custGeom>
              <a:rect b="b" l="l" r="r" t="t"/>
              <a:pathLst>
                <a:path extrusionOk="0" h="10054" w="8088">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3" name="Google Shape;12053;p73"/>
            <p:cNvSpPr/>
            <p:nvPr/>
          </p:nvSpPr>
          <p:spPr>
            <a:xfrm>
              <a:off x="3618672" y="4335777"/>
              <a:ext cx="118144" cy="247448"/>
            </a:xfrm>
            <a:custGeom>
              <a:rect b="b" l="l" r="r" t="t"/>
              <a:pathLst>
                <a:path extrusionOk="0" h="9423" w="4499">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4" name="Google Shape;12054;p73"/>
            <p:cNvSpPr/>
            <p:nvPr/>
          </p:nvSpPr>
          <p:spPr>
            <a:xfrm>
              <a:off x="3634506" y="4362168"/>
              <a:ext cx="157849" cy="135423"/>
            </a:xfrm>
            <a:custGeom>
              <a:rect b="b" l="l" r="r" t="t"/>
              <a:pathLst>
                <a:path extrusionOk="0" h="5157" w="6011">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5" name="Google Shape;12055;p73"/>
            <p:cNvSpPr/>
            <p:nvPr/>
          </p:nvSpPr>
          <p:spPr>
            <a:xfrm>
              <a:off x="3653860" y="4376742"/>
              <a:ext cx="124184" cy="106353"/>
            </a:xfrm>
            <a:custGeom>
              <a:rect b="b" l="l" r="r" t="t"/>
              <a:pathLst>
                <a:path extrusionOk="0" h="4050" w="4729">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6" name="Google Shape;12056;p73"/>
            <p:cNvSpPr/>
            <p:nvPr/>
          </p:nvSpPr>
          <p:spPr>
            <a:xfrm>
              <a:off x="3700340" y="4377189"/>
              <a:ext cx="50550" cy="105381"/>
            </a:xfrm>
            <a:custGeom>
              <a:rect b="b" l="l" r="r" t="t"/>
              <a:pathLst>
                <a:path extrusionOk="0" h="4013" w="1925">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57" name="Google Shape;12057;p73"/>
          <p:cNvGrpSpPr/>
          <p:nvPr/>
        </p:nvGrpSpPr>
        <p:grpSpPr>
          <a:xfrm>
            <a:off x="3105998" y="2433240"/>
            <a:ext cx="345818" cy="345056"/>
            <a:chOff x="3105998" y="2433240"/>
            <a:chExt cx="345818" cy="345056"/>
          </a:xfrm>
        </p:grpSpPr>
        <p:sp>
          <p:nvSpPr>
            <p:cNvPr id="12058" name="Google Shape;12058;p73"/>
            <p:cNvSpPr/>
            <p:nvPr/>
          </p:nvSpPr>
          <p:spPr>
            <a:xfrm>
              <a:off x="3160277" y="2465487"/>
              <a:ext cx="237259" cy="312809"/>
            </a:xfrm>
            <a:custGeom>
              <a:rect b="b" l="l" r="r" t="t"/>
              <a:pathLst>
                <a:path extrusionOk="0" h="11912" w="9035">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9" name="Google Shape;12059;p73"/>
            <p:cNvSpPr/>
            <p:nvPr/>
          </p:nvSpPr>
          <p:spPr>
            <a:xfrm>
              <a:off x="3160277" y="2469268"/>
              <a:ext cx="137996" cy="309028"/>
            </a:xfrm>
            <a:custGeom>
              <a:rect b="b" l="l" r="r" t="t"/>
              <a:pathLst>
                <a:path extrusionOk="0" h="11768" w="5255">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0" name="Google Shape;12060;p73"/>
            <p:cNvSpPr/>
            <p:nvPr/>
          </p:nvSpPr>
          <p:spPr>
            <a:xfrm>
              <a:off x="3156259" y="2492377"/>
              <a:ext cx="214387" cy="183374"/>
            </a:xfrm>
            <a:custGeom>
              <a:rect b="b" l="l" r="r" t="t"/>
              <a:pathLst>
                <a:path extrusionOk="0" h="6983" w="8164">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1" name="Google Shape;12061;p73"/>
            <p:cNvSpPr/>
            <p:nvPr/>
          </p:nvSpPr>
          <p:spPr>
            <a:xfrm>
              <a:off x="3174589" y="2511731"/>
              <a:ext cx="176704" cy="164388"/>
            </a:xfrm>
            <a:custGeom>
              <a:rect b="b" l="l" r="r" t="t"/>
              <a:pathLst>
                <a:path extrusionOk="0" h="6260" w="6729">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2" name="Google Shape;12062;p73"/>
            <p:cNvSpPr/>
            <p:nvPr/>
          </p:nvSpPr>
          <p:spPr>
            <a:xfrm>
              <a:off x="3251005" y="2524493"/>
              <a:ext cx="55802" cy="119536"/>
            </a:xfrm>
            <a:custGeom>
              <a:rect b="b" l="l" r="r" t="t"/>
              <a:pathLst>
                <a:path extrusionOk="0" h="4552" w="2125">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3" name="Google Shape;12063;p73"/>
            <p:cNvSpPr/>
            <p:nvPr/>
          </p:nvSpPr>
          <p:spPr>
            <a:xfrm>
              <a:off x="3398875" y="2433318"/>
              <a:ext cx="52940" cy="86500"/>
            </a:xfrm>
            <a:custGeom>
              <a:rect b="b" l="l" r="r" t="t"/>
              <a:pathLst>
                <a:path extrusionOk="0" h="3294" w="2016">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4" name="Google Shape;12064;p73"/>
            <p:cNvSpPr/>
            <p:nvPr/>
          </p:nvSpPr>
          <p:spPr>
            <a:xfrm>
              <a:off x="3368466" y="2477803"/>
              <a:ext cx="29332" cy="42016"/>
            </a:xfrm>
            <a:custGeom>
              <a:rect b="b" l="l" r="r" t="t"/>
              <a:pathLst>
                <a:path extrusionOk="0" h="1600" w="1117">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5" name="Google Shape;12065;p73"/>
            <p:cNvSpPr/>
            <p:nvPr/>
          </p:nvSpPr>
          <p:spPr>
            <a:xfrm>
              <a:off x="3383802" y="2455587"/>
              <a:ext cx="40887" cy="64232"/>
            </a:xfrm>
            <a:custGeom>
              <a:rect b="b" l="l" r="r" t="t"/>
              <a:pathLst>
                <a:path extrusionOk="0" h="2446" w="1557">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6" name="Google Shape;12066;p73"/>
            <p:cNvSpPr/>
            <p:nvPr/>
          </p:nvSpPr>
          <p:spPr>
            <a:xfrm>
              <a:off x="3105998" y="2433240"/>
              <a:ext cx="52914" cy="86579"/>
            </a:xfrm>
            <a:custGeom>
              <a:rect b="b" l="l" r="r" t="t"/>
              <a:pathLst>
                <a:path extrusionOk="0" h="3297" w="2015">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7" name="Google Shape;12067;p73"/>
            <p:cNvSpPr/>
            <p:nvPr/>
          </p:nvSpPr>
          <p:spPr>
            <a:xfrm>
              <a:off x="3159778" y="2477803"/>
              <a:ext cx="29569" cy="42016"/>
            </a:xfrm>
            <a:custGeom>
              <a:rect b="b" l="l" r="r" t="t"/>
              <a:pathLst>
                <a:path extrusionOk="0" h="1600" w="1126">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8" name="Google Shape;12068;p73"/>
            <p:cNvSpPr/>
            <p:nvPr/>
          </p:nvSpPr>
          <p:spPr>
            <a:xfrm>
              <a:off x="3132888" y="2455587"/>
              <a:ext cx="41071" cy="64232"/>
            </a:xfrm>
            <a:custGeom>
              <a:rect b="b" l="l" r="r" t="t"/>
              <a:pathLst>
                <a:path extrusionOk="0" h="2446" w="1564">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69" name="Google Shape;12069;p73"/>
          <p:cNvGrpSpPr/>
          <p:nvPr/>
        </p:nvGrpSpPr>
        <p:grpSpPr>
          <a:xfrm>
            <a:off x="1737326" y="2900773"/>
            <a:ext cx="374730" cy="350361"/>
            <a:chOff x="1737326" y="2900773"/>
            <a:chExt cx="374730" cy="350361"/>
          </a:xfrm>
        </p:grpSpPr>
        <p:sp>
          <p:nvSpPr>
            <p:cNvPr id="12070" name="Google Shape;12070;p73"/>
            <p:cNvSpPr/>
            <p:nvPr/>
          </p:nvSpPr>
          <p:spPr>
            <a:xfrm>
              <a:off x="1942890" y="2936723"/>
              <a:ext cx="169167" cy="176966"/>
            </a:xfrm>
            <a:custGeom>
              <a:rect b="b" l="l" r="r" t="t"/>
              <a:pathLst>
                <a:path extrusionOk="0" h="6739" w="6442">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1" name="Google Shape;12071;p73"/>
            <p:cNvSpPr/>
            <p:nvPr/>
          </p:nvSpPr>
          <p:spPr>
            <a:xfrm>
              <a:off x="2003209" y="2936723"/>
              <a:ext cx="48528" cy="114861"/>
            </a:xfrm>
            <a:custGeom>
              <a:rect b="b" l="l" r="r" t="t"/>
              <a:pathLst>
                <a:path extrusionOk="0" h="4374" w="1848">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2" name="Google Shape;12072;p73"/>
            <p:cNvSpPr/>
            <p:nvPr/>
          </p:nvSpPr>
          <p:spPr>
            <a:xfrm>
              <a:off x="2015525" y="2900773"/>
              <a:ext cx="23660" cy="96532"/>
            </a:xfrm>
            <a:custGeom>
              <a:rect b="b" l="l" r="r" t="t"/>
              <a:pathLst>
                <a:path extrusionOk="0" h="3676" w="901">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3" name="Google Shape;12073;p73"/>
            <p:cNvSpPr/>
            <p:nvPr/>
          </p:nvSpPr>
          <p:spPr>
            <a:xfrm>
              <a:off x="2015289" y="3015371"/>
              <a:ext cx="24396" cy="24159"/>
            </a:xfrm>
            <a:custGeom>
              <a:rect b="b" l="l" r="r" t="t"/>
              <a:pathLst>
                <a:path extrusionOk="0" h="920" w="929">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4" name="Google Shape;12074;p73"/>
            <p:cNvSpPr/>
            <p:nvPr/>
          </p:nvSpPr>
          <p:spPr>
            <a:xfrm>
              <a:off x="1737326" y="3166419"/>
              <a:ext cx="205353" cy="84715"/>
            </a:xfrm>
            <a:custGeom>
              <a:rect b="b" l="l" r="r" t="t"/>
              <a:pathLst>
                <a:path extrusionOk="0" h="3226" w="782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5" name="Google Shape;12075;p73"/>
            <p:cNvSpPr/>
            <p:nvPr/>
          </p:nvSpPr>
          <p:spPr>
            <a:xfrm>
              <a:off x="1827792" y="3190788"/>
              <a:ext cx="24396" cy="60345"/>
            </a:xfrm>
            <a:custGeom>
              <a:rect b="b" l="l" r="r" t="t"/>
              <a:pathLst>
                <a:path extrusionOk="0" h="2298" w="929">
                  <a:moveTo>
                    <a:pt x="221" y="1"/>
                  </a:moveTo>
                  <a:lnTo>
                    <a:pt x="1" y="2298"/>
                  </a:lnTo>
                  <a:lnTo>
                    <a:pt x="929" y="2298"/>
                  </a:lnTo>
                  <a:lnTo>
                    <a:pt x="709" y="1"/>
                  </a:ln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6" name="Google Shape;12076;p73"/>
            <p:cNvSpPr/>
            <p:nvPr/>
          </p:nvSpPr>
          <p:spPr>
            <a:xfrm>
              <a:off x="1829552" y="3178472"/>
              <a:ext cx="21139" cy="20640"/>
            </a:xfrm>
            <a:custGeom>
              <a:rect b="b" l="l" r="r" t="t"/>
              <a:pathLst>
                <a:path extrusionOk="0" h="786" w="805">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7" name="Google Shape;12077;p73"/>
            <p:cNvSpPr/>
            <p:nvPr/>
          </p:nvSpPr>
          <p:spPr>
            <a:xfrm>
              <a:off x="1906703" y="3191051"/>
              <a:ext cx="36213" cy="60083"/>
            </a:xfrm>
            <a:custGeom>
              <a:rect b="b" l="l" r="r" t="t"/>
              <a:pathLst>
                <a:path extrusionOk="0" h="2288" w="1379">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8" name="Google Shape;12078;p73"/>
            <p:cNvSpPr/>
            <p:nvPr/>
          </p:nvSpPr>
          <p:spPr>
            <a:xfrm>
              <a:off x="1773513" y="2979185"/>
              <a:ext cx="132981" cy="96794"/>
            </a:xfrm>
            <a:custGeom>
              <a:rect b="b" l="l" r="r" t="t"/>
              <a:pathLst>
                <a:path extrusionOk="0" h="3686" w="5064">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9" name="Google Shape;12079;p73"/>
            <p:cNvSpPr/>
            <p:nvPr/>
          </p:nvSpPr>
          <p:spPr>
            <a:xfrm>
              <a:off x="1803659" y="2979185"/>
              <a:ext cx="102834" cy="96794"/>
            </a:xfrm>
            <a:custGeom>
              <a:rect b="b" l="l" r="r" t="t"/>
              <a:pathLst>
                <a:path extrusionOk="0" h="3686" w="3916">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0" name="Google Shape;12080;p73"/>
            <p:cNvSpPr/>
            <p:nvPr/>
          </p:nvSpPr>
          <p:spPr>
            <a:xfrm>
              <a:off x="1803659" y="3124193"/>
              <a:ext cx="72661" cy="54306"/>
            </a:xfrm>
            <a:custGeom>
              <a:rect b="b" l="l" r="r" t="t"/>
              <a:pathLst>
                <a:path extrusionOk="0" h="2068" w="2767">
                  <a:moveTo>
                    <a:pt x="1" y="1"/>
                  </a:moveTo>
                  <a:lnTo>
                    <a:pt x="1" y="2068"/>
                  </a:lnTo>
                  <a:lnTo>
                    <a:pt x="2767" y="2068"/>
                  </a:lnTo>
                  <a:lnTo>
                    <a:pt x="2767"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1" name="Google Shape;12081;p73"/>
            <p:cNvSpPr/>
            <p:nvPr/>
          </p:nvSpPr>
          <p:spPr>
            <a:xfrm>
              <a:off x="1803659" y="3124193"/>
              <a:ext cx="72661" cy="30173"/>
            </a:xfrm>
            <a:custGeom>
              <a:rect b="b" l="l" r="r" t="t"/>
              <a:pathLst>
                <a:path extrusionOk="0" h="1149" w="2767">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2" name="Google Shape;12082;p73"/>
            <p:cNvSpPr/>
            <p:nvPr/>
          </p:nvSpPr>
          <p:spPr>
            <a:xfrm>
              <a:off x="1791606" y="3156387"/>
              <a:ext cx="48528" cy="43198"/>
            </a:xfrm>
            <a:custGeom>
              <a:rect b="b" l="l" r="r" t="t"/>
              <a:pathLst>
                <a:path extrusionOk="0" h="1645" w="1848">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3" name="Google Shape;12083;p73"/>
            <p:cNvSpPr/>
            <p:nvPr/>
          </p:nvSpPr>
          <p:spPr>
            <a:xfrm>
              <a:off x="1840108" y="3156387"/>
              <a:ext cx="48292" cy="43198"/>
            </a:xfrm>
            <a:custGeom>
              <a:rect b="b" l="l" r="r" t="t"/>
              <a:pathLst>
                <a:path extrusionOk="0" h="1645" w="1839">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4" name="Google Shape;12084;p73"/>
            <p:cNvSpPr/>
            <p:nvPr/>
          </p:nvSpPr>
          <p:spPr>
            <a:xfrm>
              <a:off x="1779552" y="3028107"/>
              <a:ext cx="121137" cy="114205"/>
            </a:xfrm>
            <a:custGeom>
              <a:rect b="b" l="l" r="r" t="t"/>
              <a:pathLst>
                <a:path extrusionOk="0" h="4349" w="4613">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5" name="Google Shape;12085;p73"/>
            <p:cNvSpPr/>
            <p:nvPr/>
          </p:nvSpPr>
          <p:spPr>
            <a:xfrm>
              <a:off x="1779552" y="3028107"/>
              <a:ext cx="108848" cy="113706"/>
            </a:xfrm>
            <a:custGeom>
              <a:rect b="b" l="l" r="r" t="t"/>
              <a:pathLst>
                <a:path extrusionOk="0" h="4330" w="4145">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6" name="Google Shape;12086;p73"/>
            <p:cNvSpPr/>
            <p:nvPr/>
          </p:nvSpPr>
          <p:spPr>
            <a:xfrm>
              <a:off x="1737326" y="3191051"/>
              <a:ext cx="36213" cy="60083"/>
            </a:xfrm>
            <a:custGeom>
              <a:rect b="b" l="l" r="r" t="t"/>
              <a:pathLst>
                <a:path extrusionOk="0" h="2288" w="1379">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087" name="Google Shape;12087;p73"/>
          <p:cNvGrpSpPr/>
          <p:nvPr/>
        </p:nvGrpSpPr>
        <p:grpSpPr>
          <a:xfrm>
            <a:off x="4000676" y="1579396"/>
            <a:ext cx="327226" cy="211603"/>
            <a:chOff x="4000676" y="1579396"/>
            <a:chExt cx="327226" cy="211603"/>
          </a:xfrm>
        </p:grpSpPr>
        <p:sp>
          <p:nvSpPr>
            <p:cNvPr id="12088" name="Google Shape;12088;p73"/>
            <p:cNvSpPr/>
            <p:nvPr/>
          </p:nvSpPr>
          <p:spPr>
            <a:xfrm>
              <a:off x="4081924" y="1581365"/>
              <a:ext cx="121584" cy="89757"/>
            </a:xfrm>
            <a:custGeom>
              <a:rect b="b" l="l" r="r" t="t"/>
              <a:pathLst>
                <a:path extrusionOk="0" h="3418" w="463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89" name="Google Shape;12089;p73"/>
            <p:cNvSpPr/>
            <p:nvPr/>
          </p:nvSpPr>
          <p:spPr>
            <a:xfrm>
              <a:off x="4083605" y="1581628"/>
              <a:ext cx="119903" cy="89494"/>
            </a:xfrm>
            <a:custGeom>
              <a:rect b="b" l="l" r="r" t="t"/>
              <a:pathLst>
                <a:path extrusionOk="0" h="3408" w="4566">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0" name="Google Shape;12090;p73"/>
            <p:cNvSpPr/>
            <p:nvPr/>
          </p:nvSpPr>
          <p:spPr>
            <a:xfrm>
              <a:off x="4000676" y="1613534"/>
              <a:ext cx="327226" cy="94037"/>
            </a:xfrm>
            <a:custGeom>
              <a:rect b="b" l="l" r="r" t="t"/>
              <a:pathLst>
                <a:path extrusionOk="0" h="3581" w="12461">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1" name="Google Shape;12091;p73"/>
            <p:cNvSpPr/>
            <p:nvPr/>
          </p:nvSpPr>
          <p:spPr>
            <a:xfrm>
              <a:off x="4081924" y="1686169"/>
              <a:ext cx="135922" cy="104830"/>
            </a:xfrm>
            <a:custGeom>
              <a:rect b="b" l="l" r="r" t="t"/>
              <a:pathLst>
                <a:path extrusionOk="0" h="3992" w="5176">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2" name="Google Shape;12092;p73"/>
            <p:cNvSpPr/>
            <p:nvPr/>
          </p:nvSpPr>
          <p:spPr>
            <a:xfrm>
              <a:off x="4193923" y="1579448"/>
              <a:ext cx="132193" cy="49710"/>
            </a:xfrm>
            <a:custGeom>
              <a:rect b="b" l="l" r="r" t="t"/>
              <a:pathLst>
                <a:path extrusionOk="0" h="1893" w="5034">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3" name="Google Shape;12093;p73"/>
            <p:cNvSpPr/>
            <p:nvPr/>
          </p:nvSpPr>
          <p:spPr>
            <a:xfrm>
              <a:off x="4123573"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4" name="Google Shape;12094;p73"/>
            <p:cNvSpPr/>
            <p:nvPr/>
          </p:nvSpPr>
          <p:spPr>
            <a:xfrm>
              <a:off x="4097418" y="1679551"/>
              <a:ext cx="15362" cy="13183"/>
            </a:xfrm>
            <a:custGeom>
              <a:rect b="b" l="l" r="r" t="t"/>
              <a:pathLst>
                <a:path extrusionOk="0" h="502" w="585">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5" name="Google Shape;12095;p73"/>
            <p:cNvSpPr/>
            <p:nvPr/>
          </p:nvSpPr>
          <p:spPr>
            <a:xfrm>
              <a:off x="4071053" y="1679551"/>
              <a:ext cx="15598" cy="13183"/>
            </a:xfrm>
            <a:custGeom>
              <a:rect b="b" l="l" r="r" t="t"/>
              <a:pathLst>
                <a:path extrusionOk="0" h="502" w="594">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6" name="Google Shape;12096;p73"/>
            <p:cNvSpPr/>
            <p:nvPr/>
          </p:nvSpPr>
          <p:spPr>
            <a:xfrm>
              <a:off x="4044661" y="1679551"/>
              <a:ext cx="15598" cy="13183"/>
            </a:xfrm>
            <a:custGeom>
              <a:rect b="b" l="l" r="r" t="t"/>
              <a:pathLst>
                <a:path extrusionOk="0" h="502" w="594">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7" name="Google Shape;12097;p73"/>
            <p:cNvSpPr/>
            <p:nvPr/>
          </p:nvSpPr>
          <p:spPr>
            <a:xfrm>
              <a:off x="4235650" y="1679551"/>
              <a:ext cx="15598" cy="13183"/>
            </a:xfrm>
            <a:custGeom>
              <a:rect b="b" l="l" r="r" t="t"/>
              <a:pathLst>
                <a:path extrusionOk="0" h="502" w="594">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8" name="Google Shape;12098;p73"/>
            <p:cNvSpPr/>
            <p:nvPr/>
          </p:nvSpPr>
          <p:spPr>
            <a:xfrm>
              <a:off x="4249227" y="1579396"/>
              <a:ext cx="76889" cy="49763"/>
            </a:xfrm>
            <a:custGeom>
              <a:rect b="b" l="l" r="r" t="t"/>
              <a:pathLst>
                <a:path extrusionOk="0" h="1895" w="2928">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99" name="Google Shape;12099;p73"/>
            <p:cNvSpPr/>
            <p:nvPr/>
          </p:nvSpPr>
          <p:spPr>
            <a:xfrm>
              <a:off x="4083867" y="1686431"/>
              <a:ext cx="133716" cy="104567"/>
            </a:xfrm>
            <a:custGeom>
              <a:rect b="b" l="l" r="r" t="t"/>
              <a:pathLst>
                <a:path extrusionOk="0" h="3982" w="5092">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0" name="Google Shape;12100;p73"/>
            <p:cNvSpPr/>
            <p:nvPr/>
          </p:nvSpPr>
          <p:spPr>
            <a:xfrm>
              <a:off x="4257525" y="1664819"/>
              <a:ext cx="17620" cy="4280"/>
            </a:xfrm>
            <a:custGeom>
              <a:rect b="b" l="l" r="r" t="t"/>
              <a:pathLst>
                <a:path extrusionOk="0" h="163" w="671">
                  <a:moveTo>
                    <a:pt x="0" y="0"/>
                  </a:moveTo>
                  <a:cubicBezTo>
                    <a:pt x="230" y="0"/>
                    <a:pt x="469" y="58"/>
                    <a:pt x="670" y="163"/>
                  </a:cubicBezTo>
                  <a:lnTo>
                    <a:pt x="670" y="0"/>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1" name="Google Shape;12101;p73"/>
            <p:cNvSpPr/>
            <p:nvPr/>
          </p:nvSpPr>
          <p:spPr>
            <a:xfrm>
              <a:off x="4296731" y="1687666"/>
              <a:ext cx="31171" cy="19905"/>
            </a:xfrm>
            <a:custGeom>
              <a:rect b="b" l="l" r="r" t="t"/>
              <a:pathLst>
                <a:path extrusionOk="0" h="758" w="1187">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2" name="Google Shape;12102;p73"/>
            <p:cNvSpPr/>
            <p:nvPr/>
          </p:nvSpPr>
          <p:spPr>
            <a:xfrm>
              <a:off x="4275355" y="1664819"/>
              <a:ext cx="41254" cy="23135"/>
            </a:xfrm>
            <a:custGeom>
              <a:rect b="b" l="l" r="r" t="t"/>
              <a:pathLst>
                <a:path extrusionOk="0" h="881" w="1571">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3" name="Google Shape;12103;p73"/>
            <p:cNvSpPr/>
            <p:nvPr/>
          </p:nvSpPr>
          <p:spPr>
            <a:xfrm>
              <a:off x="4275119" y="1664819"/>
              <a:ext cx="41491" cy="23135"/>
            </a:xfrm>
            <a:custGeom>
              <a:rect b="b" l="l" r="r" t="t"/>
              <a:pathLst>
                <a:path extrusionOk="0" h="881" w="158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04" name="Google Shape;12104;p73"/>
          <p:cNvGrpSpPr/>
          <p:nvPr/>
        </p:nvGrpSpPr>
        <p:grpSpPr>
          <a:xfrm>
            <a:off x="2635523" y="1515584"/>
            <a:ext cx="371054" cy="336469"/>
            <a:chOff x="2635523" y="1515584"/>
            <a:chExt cx="371054" cy="336469"/>
          </a:xfrm>
        </p:grpSpPr>
        <p:sp>
          <p:nvSpPr>
            <p:cNvPr id="12105" name="Google Shape;12105;p73"/>
            <p:cNvSpPr/>
            <p:nvPr/>
          </p:nvSpPr>
          <p:spPr>
            <a:xfrm>
              <a:off x="2680769" y="1825399"/>
              <a:ext cx="310393" cy="26654"/>
            </a:xfrm>
            <a:custGeom>
              <a:rect b="b" l="l" r="r" t="t"/>
              <a:pathLst>
                <a:path extrusionOk="0" h="1015" w="1182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6" name="Google Shape;12106;p73"/>
            <p:cNvSpPr/>
            <p:nvPr/>
          </p:nvSpPr>
          <p:spPr>
            <a:xfrm>
              <a:off x="2635523" y="1631627"/>
              <a:ext cx="312153" cy="171163"/>
            </a:xfrm>
            <a:custGeom>
              <a:rect b="b" l="l" r="r" t="t"/>
              <a:pathLst>
                <a:path extrusionOk="0" h="6518" w="11887">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7" name="Google Shape;12107;p73"/>
            <p:cNvSpPr/>
            <p:nvPr/>
          </p:nvSpPr>
          <p:spPr>
            <a:xfrm>
              <a:off x="2828797" y="1679131"/>
              <a:ext cx="94247" cy="99053"/>
            </a:xfrm>
            <a:custGeom>
              <a:rect b="b" l="l" r="r" t="t"/>
              <a:pathLst>
                <a:path extrusionOk="0" h="3772" w="3589">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8" name="Google Shape;12108;p73"/>
            <p:cNvSpPr/>
            <p:nvPr/>
          </p:nvSpPr>
          <p:spPr>
            <a:xfrm>
              <a:off x="2911464" y="1631627"/>
              <a:ext cx="11581" cy="35477"/>
            </a:xfrm>
            <a:custGeom>
              <a:rect b="b" l="l" r="r" t="t"/>
              <a:pathLst>
                <a:path extrusionOk="0" h="1351" w="441">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9" name="Google Shape;12109;p73"/>
            <p:cNvSpPr/>
            <p:nvPr/>
          </p:nvSpPr>
          <p:spPr>
            <a:xfrm>
              <a:off x="2803404" y="1515584"/>
              <a:ext cx="19511" cy="99000"/>
            </a:xfrm>
            <a:custGeom>
              <a:rect b="b" l="l" r="r" t="t"/>
              <a:pathLst>
                <a:path extrusionOk="0" h="3770" w="743">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0" name="Google Shape;12110;p73"/>
            <p:cNvSpPr/>
            <p:nvPr/>
          </p:nvSpPr>
          <p:spPr>
            <a:xfrm>
              <a:off x="2848886" y="1516529"/>
              <a:ext cx="19380" cy="98055"/>
            </a:xfrm>
            <a:custGeom>
              <a:rect b="b" l="l" r="r" t="t"/>
              <a:pathLst>
                <a:path extrusionOk="0" h="3734" w="738">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1" name="Google Shape;12111;p73"/>
            <p:cNvSpPr/>
            <p:nvPr/>
          </p:nvSpPr>
          <p:spPr>
            <a:xfrm>
              <a:off x="2666195" y="1819832"/>
              <a:ext cx="340382" cy="11397"/>
            </a:xfrm>
            <a:custGeom>
              <a:rect b="b" l="l" r="r" t="t"/>
              <a:pathLst>
                <a:path extrusionOk="0" h="434" w="12962">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12" name="Google Shape;12112;p73"/>
          <p:cNvGrpSpPr/>
          <p:nvPr/>
        </p:nvGrpSpPr>
        <p:grpSpPr>
          <a:xfrm>
            <a:off x="2231907" y="1520731"/>
            <a:ext cx="311627" cy="326569"/>
            <a:chOff x="2231907" y="1520731"/>
            <a:chExt cx="311627" cy="326569"/>
          </a:xfrm>
        </p:grpSpPr>
        <p:sp>
          <p:nvSpPr>
            <p:cNvPr id="12113" name="Google Shape;12113;p73"/>
            <p:cNvSpPr/>
            <p:nvPr/>
          </p:nvSpPr>
          <p:spPr>
            <a:xfrm>
              <a:off x="2382456" y="1520731"/>
              <a:ext cx="161079" cy="135790"/>
            </a:xfrm>
            <a:custGeom>
              <a:rect b="b" l="l" r="r" t="t"/>
              <a:pathLst>
                <a:path extrusionOk="0" h="5171" w="6134">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4" name="Google Shape;12114;p73"/>
            <p:cNvSpPr/>
            <p:nvPr/>
          </p:nvSpPr>
          <p:spPr>
            <a:xfrm>
              <a:off x="2423421" y="1551140"/>
              <a:ext cx="74920" cy="65335"/>
            </a:xfrm>
            <a:custGeom>
              <a:rect b="b" l="l" r="r" t="t"/>
              <a:pathLst>
                <a:path extrusionOk="0" h="2488" w="2853">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5" name="Google Shape;12115;p73"/>
            <p:cNvSpPr/>
            <p:nvPr/>
          </p:nvSpPr>
          <p:spPr>
            <a:xfrm>
              <a:off x="2248241" y="1565530"/>
              <a:ext cx="266171" cy="266171"/>
            </a:xfrm>
            <a:custGeom>
              <a:rect b="b" l="l" r="r" t="t"/>
              <a:pathLst>
                <a:path extrusionOk="0" h="10136" w="10136">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6" name="Google Shape;12116;p73"/>
            <p:cNvSpPr/>
            <p:nvPr/>
          </p:nvSpPr>
          <p:spPr>
            <a:xfrm>
              <a:off x="2321375" y="1565530"/>
              <a:ext cx="192801" cy="192801"/>
            </a:xfrm>
            <a:custGeom>
              <a:rect b="b" l="l" r="r" t="t"/>
              <a:pathLst>
                <a:path extrusionOk="0" h="7342" w="7342">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7" name="Google Shape;12117;p73"/>
            <p:cNvSpPr/>
            <p:nvPr/>
          </p:nvSpPr>
          <p:spPr>
            <a:xfrm>
              <a:off x="2231907" y="1549748"/>
              <a:ext cx="118643" cy="117592"/>
            </a:xfrm>
            <a:custGeom>
              <a:rect b="b" l="l" r="r" t="t"/>
              <a:pathLst>
                <a:path extrusionOk="0" h="4478" w="4518">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8" name="Google Shape;12118;p73"/>
            <p:cNvSpPr/>
            <p:nvPr/>
          </p:nvSpPr>
          <p:spPr>
            <a:xfrm>
              <a:off x="2239208" y="1556497"/>
              <a:ext cx="111342" cy="110843"/>
            </a:xfrm>
            <a:custGeom>
              <a:rect b="b" l="l" r="r" t="t"/>
              <a:pathLst>
                <a:path extrusionOk="0" h="4221" w="424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9" name="Google Shape;12119;p73"/>
            <p:cNvSpPr/>
            <p:nvPr/>
          </p:nvSpPr>
          <p:spPr>
            <a:xfrm>
              <a:off x="2412103" y="1729892"/>
              <a:ext cx="118406" cy="117408"/>
            </a:xfrm>
            <a:custGeom>
              <a:rect b="b" l="l" r="r" t="t"/>
              <a:pathLst>
                <a:path extrusionOk="0" h="4471" w="4509">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0" name="Google Shape;12120;p73"/>
            <p:cNvSpPr/>
            <p:nvPr/>
          </p:nvSpPr>
          <p:spPr>
            <a:xfrm>
              <a:off x="2419141" y="1736430"/>
              <a:ext cx="111369" cy="110870"/>
            </a:xfrm>
            <a:custGeom>
              <a:rect b="b" l="l" r="r" t="t"/>
              <a:pathLst>
                <a:path extrusionOk="0" h="4222" w="4241">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1" name="Google Shape;12121;p73"/>
            <p:cNvSpPr/>
            <p:nvPr/>
          </p:nvSpPr>
          <p:spPr>
            <a:xfrm>
              <a:off x="2291964" y="1669572"/>
              <a:ext cx="78701" cy="29175"/>
            </a:xfrm>
            <a:custGeom>
              <a:rect b="b" l="l" r="r" t="t"/>
              <a:pathLst>
                <a:path extrusionOk="0" h="1111" w="2997">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2" name="Google Shape;12122;p73"/>
            <p:cNvSpPr/>
            <p:nvPr/>
          </p:nvSpPr>
          <p:spPr>
            <a:xfrm>
              <a:off x="2381694" y="1751005"/>
              <a:ext cx="82456" cy="46769"/>
            </a:xfrm>
            <a:custGeom>
              <a:rect b="b" l="l" r="r" t="t"/>
              <a:pathLst>
                <a:path extrusionOk="0" h="1781" w="314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23" name="Google Shape;12123;p73"/>
          <p:cNvGrpSpPr/>
          <p:nvPr/>
        </p:nvGrpSpPr>
        <p:grpSpPr>
          <a:xfrm>
            <a:off x="1340249" y="4301533"/>
            <a:ext cx="311890" cy="304695"/>
            <a:chOff x="1340249" y="4301533"/>
            <a:chExt cx="311890" cy="304695"/>
          </a:xfrm>
        </p:grpSpPr>
        <p:sp>
          <p:nvSpPr>
            <p:cNvPr id="12124" name="Google Shape;12124;p73"/>
            <p:cNvSpPr/>
            <p:nvPr/>
          </p:nvSpPr>
          <p:spPr>
            <a:xfrm>
              <a:off x="1407081" y="4404893"/>
              <a:ext cx="182481" cy="165149"/>
            </a:xfrm>
            <a:custGeom>
              <a:rect b="b" l="l" r="r" t="t"/>
              <a:pathLst>
                <a:path extrusionOk="0" h="6289" w="6949">
                  <a:moveTo>
                    <a:pt x="1" y="1"/>
                  </a:moveTo>
                  <a:lnTo>
                    <a:pt x="1" y="6288"/>
                  </a:lnTo>
                  <a:lnTo>
                    <a:pt x="6949" y="6288"/>
                  </a:lnTo>
                  <a:lnTo>
                    <a:pt x="6949" y="1"/>
                  </a:ln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5" name="Google Shape;12125;p73"/>
            <p:cNvSpPr/>
            <p:nvPr/>
          </p:nvSpPr>
          <p:spPr>
            <a:xfrm>
              <a:off x="1369896" y="4301533"/>
              <a:ext cx="252359" cy="82772"/>
            </a:xfrm>
            <a:custGeom>
              <a:rect b="b" l="l" r="r" t="t"/>
              <a:pathLst>
                <a:path extrusionOk="0" h="3152" w="961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6" name="Google Shape;12126;p73"/>
            <p:cNvSpPr/>
            <p:nvPr/>
          </p:nvSpPr>
          <p:spPr>
            <a:xfrm>
              <a:off x="1400805" y="4322830"/>
              <a:ext cx="190516" cy="62499"/>
            </a:xfrm>
            <a:custGeom>
              <a:rect b="b" l="l" r="r" t="t"/>
              <a:pathLst>
                <a:path extrusionOk="0" h="2380" w="7255">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7" name="Google Shape;12127;p73"/>
            <p:cNvSpPr/>
            <p:nvPr/>
          </p:nvSpPr>
          <p:spPr>
            <a:xfrm>
              <a:off x="1367874" y="4373985"/>
              <a:ext cx="256376" cy="30934"/>
            </a:xfrm>
            <a:custGeom>
              <a:rect b="b" l="l" r="r" t="t"/>
              <a:pathLst>
                <a:path extrusionOk="0" h="1178" w="9763">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8" name="Google Shape;12128;p73"/>
            <p:cNvSpPr/>
            <p:nvPr/>
          </p:nvSpPr>
          <p:spPr>
            <a:xfrm>
              <a:off x="1407081" y="4404893"/>
              <a:ext cx="182481" cy="160370"/>
            </a:xfrm>
            <a:custGeom>
              <a:rect b="b" l="l" r="r" t="t"/>
              <a:pathLst>
                <a:path extrusionOk="0" h="6107" w="6949">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9" name="Google Shape;12129;p73"/>
            <p:cNvSpPr/>
            <p:nvPr/>
          </p:nvSpPr>
          <p:spPr>
            <a:xfrm>
              <a:off x="1373573" y="4404893"/>
              <a:ext cx="65965" cy="146032"/>
            </a:xfrm>
            <a:custGeom>
              <a:rect b="b" l="l" r="r" t="t"/>
              <a:pathLst>
                <a:path extrusionOk="0" h="5561" w="2512">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0" name="Google Shape;12130;p73"/>
            <p:cNvSpPr/>
            <p:nvPr/>
          </p:nvSpPr>
          <p:spPr>
            <a:xfrm>
              <a:off x="1387753" y="4550898"/>
              <a:ext cx="34689" cy="17883"/>
            </a:xfrm>
            <a:custGeom>
              <a:rect b="b" l="l" r="r" t="t"/>
              <a:pathLst>
                <a:path extrusionOk="0" h="681" w="1321">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1" name="Google Shape;12131;p73"/>
            <p:cNvSpPr/>
            <p:nvPr/>
          </p:nvSpPr>
          <p:spPr>
            <a:xfrm>
              <a:off x="1466323" y="4404893"/>
              <a:ext cx="65939" cy="146032"/>
            </a:xfrm>
            <a:custGeom>
              <a:rect b="b" l="l" r="r" t="t"/>
              <a:pathLst>
                <a:path extrusionOk="0" h="5561" w="2511">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2" name="Google Shape;12132;p73"/>
            <p:cNvSpPr/>
            <p:nvPr/>
          </p:nvSpPr>
          <p:spPr>
            <a:xfrm>
              <a:off x="1480477" y="4550898"/>
              <a:ext cx="34716" cy="17883"/>
            </a:xfrm>
            <a:custGeom>
              <a:rect b="b" l="l" r="r" t="t"/>
              <a:pathLst>
                <a:path extrusionOk="0" h="681" w="1322">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3" name="Google Shape;12133;p73"/>
            <p:cNvSpPr/>
            <p:nvPr/>
          </p:nvSpPr>
          <p:spPr>
            <a:xfrm>
              <a:off x="1559047" y="4404893"/>
              <a:ext cx="65703" cy="146032"/>
            </a:xfrm>
            <a:custGeom>
              <a:rect b="b" l="l" r="r" t="t"/>
              <a:pathLst>
                <a:path extrusionOk="0" h="5561" w="2502">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4" name="Google Shape;12134;p73"/>
            <p:cNvSpPr/>
            <p:nvPr/>
          </p:nvSpPr>
          <p:spPr>
            <a:xfrm>
              <a:off x="1572965" y="4550898"/>
              <a:ext cx="34952" cy="17883"/>
            </a:xfrm>
            <a:custGeom>
              <a:rect b="b" l="l" r="r" t="t"/>
              <a:pathLst>
                <a:path extrusionOk="0" h="681" w="1331">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5" name="Google Shape;12135;p73"/>
            <p:cNvSpPr/>
            <p:nvPr/>
          </p:nvSpPr>
          <p:spPr>
            <a:xfrm>
              <a:off x="1369135" y="4564974"/>
              <a:ext cx="254118" cy="21638"/>
            </a:xfrm>
            <a:custGeom>
              <a:rect b="b" l="l" r="r" t="t"/>
              <a:pathLst>
                <a:path extrusionOk="0" h="824" w="9677">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6" name="Google Shape;12136;p73"/>
            <p:cNvSpPr/>
            <p:nvPr/>
          </p:nvSpPr>
          <p:spPr>
            <a:xfrm>
              <a:off x="1359603" y="4583330"/>
              <a:ext cx="272946" cy="18382"/>
            </a:xfrm>
            <a:custGeom>
              <a:rect b="b" l="l" r="r" t="t"/>
              <a:pathLst>
                <a:path extrusionOk="0" h="700" w="10394">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37" name="Google Shape;12137;p73"/>
            <p:cNvSpPr/>
            <p:nvPr/>
          </p:nvSpPr>
          <p:spPr>
            <a:xfrm>
              <a:off x="1340249" y="4597142"/>
              <a:ext cx="311890" cy="9086"/>
            </a:xfrm>
            <a:custGeom>
              <a:rect b="b" l="l" r="r" t="t"/>
              <a:pathLst>
                <a:path extrusionOk="0" h="346" w="11877">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38" name="Google Shape;12138;p73"/>
          <p:cNvGrpSpPr/>
          <p:nvPr/>
        </p:nvGrpSpPr>
        <p:grpSpPr>
          <a:xfrm>
            <a:off x="1330690" y="3377024"/>
            <a:ext cx="306874" cy="332268"/>
            <a:chOff x="1330690" y="3377024"/>
            <a:chExt cx="306874" cy="332268"/>
          </a:xfrm>
        </p:grpSpPr>
        <p:sp>
          <p:nvSpPr>
            <p:cNvPr id="12139" name="Google Shape;12139;p73"/>
            <p:cNvSpPr/>
            <p:nvPr/>
          </p:nvSpPr>
          <p:spPr>
            <a:xfrm>
              <a:off x="1403325" y="3377024"/>
              <a:ext cx="234239" cy="332268"/>
            </a:xfrm>
            <a:custGeom>
              <a:rect b="b" l="l" r="r" t="t"/>
              <a:pathLst>
                <a:path extrusionOk="0" h="12653" w="892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0" name="Google Shape;12140;p73"/>
            <p:cNvSpPr/>
            <p:nvPr/>
          </p:nvSpPr>
          <p:spPr>
            <a:xfrm>
              <a:off x="1381713" y="3397375"/>
              <a:ext cx="234003" cy="291539"/>
            </a:xfrm>
            <a:custGeom>
              <a:rect b="b" l="l" r="r" t="t"/>
              <a:pathLst>
                <a:path extrusionOk="0" h="11102" w="8911">
                  <a:moveTo>
                    <a:pt x="0" y="0"/>
                  </a:moveTo>
                  <a:lnTo>
                    <a:pt x="0" y="11102"/>
                  </a:lnTo>
                  <a:lnTo>
                    <a:pt x="8910" y="11102"/>
                  </a:lnTo>
                  <a:lnTo>
                    <a:pt x="891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1" name="Google Shape;12141;p73"/>
            <p:cNvSpPr/>
            <p:nvPr/>
          </p:nvSpPr>
          <p:spPr>
            <a:xfrm>
              <a:off x="1361861" y="3377024"/>
              <a:ext cx="234239" cy="332268"/>
            </a:xfrm>
            <a:custGeom>
              <a:rect b="b" l="l" r="r" t="t"/>
              <a:pathLst>
                <a:path extrusionOk="0" h="12653" w="892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2" name="Google Shape;12142;p73"/>
            <p:cNvSpPr/>
            <p:nvPr/>
          </p:nvSpPr>
          <p:spPr>
            <a:xfrm>
              <a:off x="1559888" y="3377024"/>
              <a:ext cx="36213" cy="332268"/>
            </a:xfrm>
            <a:custGeom>
              <a:rect b="b" l="l" r="r" t="t"/>
              <a:pathLst>
                <a:path extrusionOk="0" h="12653" w="1379">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3" name="Google Shape;12143;p7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4" name="Google Shape;12144;p7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5" name="Google Shape;12145;p7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6" name="Google Shape;12146;p7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7" name="Google Shape;12147;p73"/>
            <p:cNvSpPr/>
            <p:nvPr/>
          </p:nvSpPr>
          <p:spPr>
            <a:xfrm>
              <a:off x="1330690" y="3413972"/>
              <a:ext cx="61606" cy="26654"/>
            </a:xfrm>
            <a:custGeom>
              <a:rect b="b" l="l" r="r" t="t"/>
              <a:pathLst>
                <a:path extrusionOk="0" h="1015" w="2346">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8" name="Google Shape;12148;p73"/>
            <p:cNvSpPr/>
            <p:nvPr/>
          </p:nvSpPr>
          <p:spPr>
            <a:xfrm>
              <a:off x="1355060" y="3413945"/>
              <a:ext cx="34217" cy="26706"/>
            </a:xfrm>
            <a:custGeom>
              <a:rect b="b" l="l" r="r" t="t"/>
              <a:pathLst>
                <a:path extrusionOk="0" h="1017" w="1303">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9" name="Google Shape;12149;p73"/>
            <p:cNvSpPr/>
            <p:nvPr/>
          </p:nvSpPr>
          <p:spPr>
            <a:xfrm>
              <a:off x="1331189" y="3490861"/>
              <a:ext cx="61343" cy="26917"/>
            </a:xfrm>
            <a:custGeom>
              <a:rect b="b" l="l" r="r" t="t"/>
              <a:pathLst>
                <a:path extrusionOk="0" h="1025" w="2336">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0" name="Google Shape;12150;p73"/>
            <p:cNvSpPr/>
            <p:nvPr/>
          </p:nvSpPr>
          <p:spPr>
            <a:xfrm>
              <a:off x="1355585" y="3490861"/>
              <a:ext cx="33954" cy="26706"/>
            </a:xfrm>
            <a:custGeom>
              <a:rect b="b" l="l" r="r" t="t"/>
              <a:pathLst>
                <a:path extrusionOk="0" h="1017" w="1293">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1" name="Google Shape;12151;p73"/>
            <p:cNvSpPr/>
            <p:nvPr/>
          </p:nvSpPr>
          <p:spPr>
            <a:xfrm>
              <a:off x="1331452" y="3567777"/>
              <a:ext cx="61343" cy="26654"/>
            </a:xfrm>
            <a:custGeom>
              <a:rect b="b" l="l" r="r" t="t"/>
              <a:pathLst>
                <a:path extrusionOk="0" h="1015" w="2336">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2" name="Google Shape;12152;p73"/>
            <p:cNvSpPr/>
            <p:nvPr/>
          </p:nvSpPr>
          <p:spPr>
            <a:xfrm>
              <a:off x="1355821" y="3567750"/>
              <a:ext cx="34217" cy="26706"/>
            </a:xfrm>
            <a:custGeom>
              <a:rect b="b" l="l" r="r" t="t"/>
              <a:pathLst>
                <a:path extrusionOk="0" h="1017" w="1303">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3" name="Google Shape;12153;p73"/>
            <p:cNvSpPr/>
            <p:nvPr/>
          </p:nvSpPr>
          <p:spPr>
            <a:xfrm>
              <a:off x="1331688" y="3644640"/>
              <a:ext cx="58586" cy="26733"/>
            </a:xfrm>
            <a:custGeom>
              <a:rect b="b" l="l" r="r" t="t"/>
              <a:pathLst>
                <a:path extrusionOk="0" h="1018" w="2231">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4" name="Google Shape;12154;p73"/>
            <p:cNvSpPr/>
            <p:nvPr/>
          </p:nvSpPr>
          <p:spPr>
            <a:xfrm>
              <a:off x="1356084" y="3644640"/>
              <a:ext cx="34191" cy="26733"/>
            </a:xfrm>
            <a:custGeom>
              <a:rect b="b" l="l" r="r" t="t"/>
              <a:pathLst>
                <a:path extrusionOk="0" h="1018" w="1302">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5" name="Google Shape;12155;p73"/>
            <p:cNvSpPr/>
            <p:nvPr/>
          </p:nvSpPr>
          <p:spPr>
            <a:xfrm>
              <a:off x="1419397" y="3626310"/>
              <a:ext cx="133243" cy="9847"/>
            </a:xfrm>
            <a:custGeom>
              <a:rect b="b" l="l" r="r" t="t"/>
              <a:pathLst>
                <a:path extrusionOk="0" h="375" w="5074">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6" name="Google Shape;12156;p73"/>
            <p:cNvSpPr/>
            <p:nvPr/>
          </p:nvSpPr>
          <p:spPr>
            <a:xfrm>
              <a:off x="1419397" y="3647686"/>
              <a:ext cx="133243" cy="9821"/>
            </a:xfrm>
            <a:custGeom>
              <a:rect b="b" l="l" r="r" t="t"/>
              <a:pathLst>
                <a:path extrusionOk="0" h="374" w="5074">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7" name="Google Shape;12157;p73"/>
            <p:cNvSpPr/>
            <p:nvPr/>
          </p:nvSpPr>
          <p:spPr>
            <a:xfrm>
              <a:off x="1444527" y="3433063"/>
              <a:ext cx="68145" cy="169403"/>
            </a:xfrm>
            <a:custGeom>
              <a:rect b="b" l="l" r="r" t="t"/>
              <a:pathLst>
                <a:path extrusionOk="0" h="6451" w="2595">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58" name="Google Shape;12158;p73"/>
          <p:cNvGrpSpPr/>
          <p:nvPr/>
        </p:nvGrpSpPr>
        <p:grpSpPr>
          <a:xfrm>
            <a:off x="2650597" y="3381777"/>
            <a:ext cx="341511" cy="324994"/>
            <a:chOff x="2650597" y="3381777"/>
            <a:chExt cx="341511" cy="324994"/>
          </a:xfrm>
        </p:grpSpPr>
        <p:sp>
          <p:nvSpPr>
            <p:cNvPr id="12159" name="Google Shape;12159;p73"/>
            <p:cNvSpPr/>
            <p:nvPr/>
          </p:nvSpPr>
          <p:spPr>
            <a:xfrm>
              <a:off x="2672970" y="3644928"/>
              <a:ext cx="51811" cy="56800"/>
            </a:xfrm>
            <a:custGeom>
              <a:rect b="b" l="l" r="r" t="t"/>
              <a:pathLst>
                <a:path extrusionOk="0" h="2163" w="1973">
                  <a:moveTo>
                    <a:pt x="1" y="0"/>
                  </a:moveTo>
                  <a:lnTo>
                    <a:pt x="1" y="2163"/>
                  </a:lnTo>
                  <a:lnTo>
                    <a:pt x="1972" y="2163"/>
                  </a:lnTo>
                  <a:lnTo>
                    <a:pt x="1972" y="0"/>
                  </a:ln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0" name="Google Shape;12160;p73"/>
            <p:cNvSpPr/>
            <p:nvPr/>
          </p:nvSpPr>
          <p:spPr>
            <a:xfrm>
              <a:off x="2672970" y="3644928"/>
              <a:ext cx="51811" cy="15336"/>
            </a:xfrm>
            <a:custGeom>
              <a:rect b="b" l="l" r="r" t="t"/>
              <a:pathLst>
                <a:path extrusionOk="0" h="584" w="1973">
                  <a:moveTo>
                    <a:pt x="1" y="0"/>
                  </a:moveTo>
                  <a:lnTo>
                    <a:pt x="1" y="584"/>
                  </a:lnTo>
                  <a:lnTo>
                    <a:pt x="1972" y="584"/>
                  </a:lnTo>
                  <a:lnTo>
                    <a:pt x="1972"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1" name="Google Shape;12161;p73"/>
            <p:cNvSpPr/>
            <p:nvPr/>
          </p:nvSpPr>
          <p:spPr>
            <a:xfrm>
              <a:off x="2667955" y="3629330"/>
              <a:ext cx="56564" cy="20640"/>
            </a:xfrm>
            <a:custGeom>
              <a:rect b="b" l="l" r="r" t="t"/>
              <a:pathLst>
                <a:path extrusionOk="0" h="786" w="2154">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2" name="Google Shape;12162;p73"/>
            <p:cNvSpPr/>
            <p:nvPr/>
          </p:nvSpPr>
          <p:spPr>
            <a:xfrm>
              <a:off x="2672970" y="3639650"/>
              <a:ext cx="51548" cy="10320"/>
            </a:xfrm>
            <a:custGeom>
              <a:rect b="b" l="l" r="r" t="t"/>
              <a:pathLst>
                <a:path extrusionOk="0" h="393" w="1963">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3" name="Google Shape;12163;p73"/>
            <p:cNvSpPr/>
            <p:nvPr/>
          </p:nvSpPr>
          <p:spPr>
            <a:xfrm>
              <a:off x="2719477" y="3469249"/>
              <a:ext cx="41228" cy="232243"/>
            </a:xfrm>
            <a:custGeom>
              <a:rect b="b" l="l" r="r" t="t"/>
              <a:pathLst>
                <a:path extrusionOk="0" h="8844" w="157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4" name="Google Shape;12164;p73"/>
            <p:cNvSpPr/>
            <p:nvPr/>
          </p:nvSpPr>
          <p:spPr>
            <a:xfrm>
              <a:off x="2781293" y="3526286"/>
              <a:ext cx="31197" cy="82456"/>
            </a:xfrm>
            <a:custGeom>
              <a:rect b="b" l="l" r="r" t="t"/>
              <a:pathLst>
                <a:path extrusionOk="0" h="3140" w="1188">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5" name="Google Shape;12165;p73"/>
            <p:cNvSpPr/>
            <p:nvPr/>
          </p:nvSpPr>
          <p:spPr>
            <a:xfrm>
              <a:off x="2724230" y="3469249"/>
              <a:ext cx="31696" cy="15598"/>
            </a:xfrm>
            <a:custGeom>
              <a:rect b="b" l="l" r="r" t="t"/>
              <a:pathLst>
                <a:path extrusionOk="0" h="594" w="1207">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6" name="Google Shape;12166;p73"/>
            <p:cNvSpPr/>
            <p:nvPr/>
          </p:nvSpPr>
          <p:spPr>
            <a:xfrm>
              <a:off x="2785573" y="3526286"/>
              <a:ext cx="22636" cy="15362"/>
            </a:xfrm>
            <a:custGeom>
              <a:rect b="b" l="l" r="r" t="t"/>
              <a:pathLst>
                <a:path extrusionOk="0" h="585" w="862">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7" name="Google Shape;12167;p73"/>
            <p:cNvSpPr/>
            <p:nvPr/>
          </p:nvSpPr>
          <p:spPr>
            <a:xfrm>
              <a:off x="2833051" y="3526286"/>
              <a:ext cx="30934" cy="82456"/>
            </a:xfrm>
            <a:custGeom>
              <a:rect b="b" l="l" r="r" t="t"/>
              <a:pathLst>
                <a:path extrusionOk="0" h="3140" w="1178">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8" name="Google Shape;12168;p73"/>
            <p:cNvSpPr/>
            <p:nvPr/>
          </p:nvSpPr>
          <p:spPr>
            <a:xfrm>
              <a:off x="2837069" y="3526286"/>
              <a:ext cx="22662" cy="15362"/>
            </a:xfrm>
            <a:custGeom>
              <a:rect b="b" l="l" r="r" t="t"/>
              <a:pathLst>
                <a:path extrusionOk="0" h="585" w="863">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9" name="Google Shape;12169;p73"/>
            <p:cNvSpPr/>
            <p:nvPr/>
          </p:nvSpPr>
          <p:spPr>
            <a:xfrm>
              <a:off x="2884836" y="3526286"/>
              <a:ext cx="30934" cy="82456"/>
            </a:xfrm>
            <a:custGeom>
              <a:rect b="b" l="l" r="r" t="t"/>
              <a:pathLst>
                <a:path extrusionOk="0" h="3140" w="1178">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0" name="Google Shape;12170;p73"/>
            <p:cNvSpPr/>
            <p:nvPr/>
          </p:nvSpPr>
          <p:spPr>
            <a:xfrm>
              <a:off x="2888854" y="3526286"/>
              <a:ext cx="22636" cy="15362"/>
            </a:xfrm>
            <a:custGeom>
              <a:rect b="b" l="l" r="r" t="t"/>
              <a:pathLst>
                <a:path extrusionOk="0" h="585" w="862">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1" name="Google Shape;12171;p73"/>
            <p:cNvSpPr/>
            <p:nvPr/>
          </p:nvSpPr>
          <p:spPr>
            <a:xfrm>
              <a:off x="2740065" y="3624052"/>
              <a:ext cx="216908" cy="77441"/>
            </a:xfrm>
            <a:custGeom>
              <a:rect b="b" l="l" r="r" t="t"/>
              <a:pathLst>
                <a:path extrusionOk="0" h="2949" w="8260">
                  <a:moveTo>
                    <a:pt x="1" y="1"/>
                  </a:moveTo>
                  <a:lnTo>
                    <a:pt x="1" y="2948"/>
                  </a:lnTo>
                  <a:lnTo>
                    <a:pt x="8260" y="2948"/>
                  </a:lnTo>
                  <a:lnTo>
                    <a:pt x="8260"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2" name="Google Shape;12172;p73"/>
            <p:cNvSpPr/>
            <p:nvPr/>
          </p:nvSpPr>
          <p:spPr>
            <a:xfrm>
              <a:off x="2740065" y="3624052"/>
              <a:ext cx="216908" cy="15625"/>
            </a:xfrm>
            <a:custGeom>
              <a:rect b="b" l="l" r="r" t="t"/>
              <a:pathLst>
                <a:path extrusionOk="0" h="595" w="8260">
                  <a:moveTo>
                    <a:pt x="1" y="1"/>
                  </a:moveTo>
                  <a:lnTo>
                    <a:pt x="1" y="594"/>
                  </a:lnTo>
                  <a:lnTo>
                    <a:pt x="8260" y="594"/>
                  </a:lnTo>
                  <a:lnTo>
                    <a:pt x="8260" y="1"/>
                  </a:lnTo>
                  <a:close/>
                </a:path>
              </a:pathLst>
            </a:custGeom>
            <a:solidFill>
              <a:srgbClr val="9EB2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3" name="Google Shape;12173;p73"/>
            <p:cNvSpPr/>
            <p:nvPr/>
          </p:nvSpPr>
          <p:spPr>
            <a:xfrm>
              <a:off x="2770973" y="3644850"/>
              <a:ext cx="10583" cy="20693"/>
            </a:xfrm>
            <a:custGeom>
              <a:rect b="b" l="l" r="r" t="t"/>
              <a:pathLst>
                <a:path extrusionOk="0" h="788" w="403">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4" name="Google Shape;12174;p73"/>
            <p:cNvSpPr/>
            <p:nvPr/>
          </p:nvSpPr>
          <p:spPr>
            <a:xfrm>
              <a:off x="2791849" y="3644850"/>
              <a:ext cx="10320" cy="20693"/>
            </a:xfrm>
            <a:custGeom>
              <a:rect b="b" l="l" r="r" t="t"/>
              <a:pathLst>
                <a:path extrusionOk="0" h="788" w="393">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5" name="Google Shape;12175;p73"/>
            <p:cNvSpPr/>
            <p:nvPr/>
          </p:nvSpPr>
          <p:spPr>
            <a:xfrm>
              <a:off x="2812463" y="3644850"/>
              <a:ext cx="10320" cy="20693"/>
            </a:xfrm>
            <a:custGeom>
              <a:rect b="b" l="l" r="r" t="t"/>
              <a:pathLst>
                <a:path extrusionOk="0" h="788" w="393">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6" name="Google Shape;12176;p73"/>
            <p:cNvSpPr/>
            <p:nvPr/>
          </p:nvSpPr>
          <p:spPr>
            <a:xfrm>
              <a:off x="2833051" y="3644850"/>
              <a:ext cx="10346" cy="20693"/>
            </a:xfrm>
            <a:custGeom>
              <a:rect b="b" l="l" r="r" t="t"/>
              <a:pathLst>
                <a:path extrusionOk="0" h="788" w="394">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7" name="Google Shape;12177;p73"/>
            <p:cNvSpPr/>
            <p:nvPr/>
          </p:nvSpPr>
          <p:spPr>
            <a:xfrm>
              <a:off x="2853665" y="3644850"/>
              <a:ext cx="10320" cy="20693"/>
            </a:xfrm>
            <a:custGeom>
              <a:rect b="b" l="l" r="r" t="t"/>
              <a:pathLst>
                <a:path extrusionOk="0" h="788" w="393">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8" name="Google Shape;12178;p73"/>
            <p:cNvSpPr/>
            <p:nvPr/>
          </p:nvSpPr>
          <p:spPr>
            <a:xfrm>
              <a:off x="2874279" y="3644850"/>
              <a:ext cx="10320" cy="20693"/>
            </a:xfrm>
            <a:custGeom>
              <a:rect b="b" l="l" r="r" t="t"/>
              <a:pathLst>
                <a:path extrusionOk="0" h="788" w="393">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9" name="Google Shape;12179;p73"/>
            <p:cNvSpPr/>
            <p:nvPr/>
          </p:nvSpPr>
          <p:spPr>
            <a:xfrm>
              <a:off x="2894893" y="3644850"/>
              <a:ext cx="10320" cy="20693"/>
            </a:xfrm>
            <a:custGeom>
              <a:rect b="b" l="l" r="r" t="t"/>
              <a:pathLst>
                <a:path extrusionOk="0" h="788" w="393">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0" name="Google Shape;12180;p73"/>
            <p:cNvSpPr/>
            <p:nvPr/>
          </p:nvSpPr>
          <p:spPr>
            <a:xfrm>
              <a:off x="2915481" y="3644850"/>
              <a:ext cx="10583" cy="20693"/>
            </a:xfrm>
            <a:custGeom>
              <a:rect b="b" l="l" r="r" t="t"/>
              <a:pathLst>
                <a:path extrusionOk="0" h="788" w="403">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1" name="Google Shape;12181;p73"/>
            <p:cNvSpPr/>
            <p:nvPr/>
          </p:nvSpPr>
          <p:spPr>
            <a:xfrm>
              <a:off x="2650597" y="3696451"/>
              <a:ext cx="333791" cy="10320"/>
            </a:xfrm>
            <a:custGeom>
              <a:rect b="b" l="l" r="r" t="t"/>
              <a:pathLst>
                <a:path extrusionOk="0" h="393" w="12711">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2" name="Google Shape;12182;p73"/>
            <p:cNvSpPr/>
            <p:nvPr/>
          </p:nvSpPr>
          <p:spPr>
            <a:xfrm>
              <a:off x="2735049" y="3608742"/>
              <a:ext cx="226965" cy="20614"/>
            </a:xfrm>
            <a:custGeom>
              <a:rect b="b" l="l" r="r" t="t"/>
              <a:pathLst>
                <a:path extrusionOk="0" h="785" w="8643">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3" name="Google Shape;12183;p73"/>
            <p:cNvSpPr/>
            <p:nvPr/>
          </p:nvSpPr>
          <p:spPr>
            <a:xfrm>
              <a:off x="2740065" y="3619036"/>
              <a:ext cx="216908" cy="10320"/>
            </a:xfrm>
            <a:custGeom>
              <a:rect b="b" l="l" r="r" t="t"/>
              <a:pathLst>
                <a:path extrusionOk="0" h="393" w="826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4" name="Google Shape;12184;p73"/>
            <p:cNvSpPr/>
            <p:nvPr/>
          </p:nvSpPr>
          <p:spPr>
            <a:xfrm>
              <a:off x="2770973" y="3644928"/>
              <a:ext cx="10583" cy="10320"/>
            </a:xfrm>
            <a:custGeom>
              <a:rect b="b" l="l" r="r" t="t"/>
              <a:pathLst>
                <a:path extrusionOk="0" h="393" w="403">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5" name="Google Shape;12185;p73"/>
            <p:cNvSpPr/>
            <p:nvPr/>
          </p:nvSpPr>
          <p:spPr>
            <a:xfrm>
              <a:off x="2791849" y="3644928"/>
              <a:ext cx="10320" cy="10320"/>
            </a:xfrm>
            <a:custGeom>
              <a:rect b="b" l="l" r="r" t="t"/>
              <a:pathLst>
                <a:path extrusionOk="0" h="393" w="393">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6" name="Google Shape;12186;p73"/>
            <p:cNvSpPr/>
            <p:nvPr/>
          </p:nvSpPr>
          <p:spPr>
            <a:xfrm>
              <a:off x="2812463" y="3644928"/>
              <a:ext cx="10320" cy="10320"/>
            </a:xfrm>
            <a:custGeom>
              <a:rect b="b" l="l" r="r" t="t"/>
              <a:pathLst>
                <a:path extrusionOk="0" h="393" w="393">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7" name="Google Shape;12187;p73"/>
            <p:cNvSpPr/>
            <p:nvPr/>
          </p:nvSpPr>
          <p:spPr>
            <a:xfrm>
              <a:off x="2833051" y="3644928"/>
              <a:ext cx="10346" cy="10320"/>
            </a:xfrm>
            <a:custGeom>
              <a:rect b="b" l="l" r="r" t="t"/>
              <a:pathLst>
                <a:path extrusionOk="0" h="393" w="394">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8" name="Google Shape;12188;p73"/>
            <p:cNvSpPr/>
            <p:nvPr/>
          </p:nvSpPr>
          <p:spPr>
            <a:xfrm>
              <a:off x="2853665" y="3644928"/>
              <a:ext cx="10320" cy="10320"/>
            </a:xfrm>
            <a:custGeom>
              <a:rect b="b" l="l" r="r" t="t"/>
              <a:pathLst>
                <a:path extrusionOk="0" h="393" w="393">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9" name="Google Shape;12189;p73"/>
            <p:cNvSpPr/>
            <p:nvPr/>
          </p:nvSpPr>
          <p:spPr>
            <a:xfrm>
              <a:off x="2874279" y="3644928"/>
              <a:ext cx="10320" cy="10320"/>
            </a:xfrm>
            <a:custGeom>
              <a:rect b="b" l="l" r="r" t="t"/>
              <a:pathLst>
                <a:path extrusionOk="0" h="393" w="393">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0" name="Google Shape;12190;p73"/>
            <p:cNvSpPr/>
            <p:nvPr/>
          </p:nvSpPr>
          <p:spPr>
            <a:xfrm>
              <a:off x="2894893" y="3644928"/>
              <a:ext cx="10320" cy="10320"/>
            </a:xfrm>
            <a:custGeom>
              <a:rect b="b" l="l" r="r" t="t"/>
              <a:pathLst>
                <a:path extrusionOk="0" h="393" w="393">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1" name="Google Shape;12191;p73"/>
            <p:cNvSpPr/>
            <p:nvPr/>
          </p:nvSpPr>
          <p:spPr>
            <a:xfrm>
              <a:off x="2915481" y="3644928"/>
              <a:ext cx="10583" cy="10320"/>
            </a:xfrm>
            <a:custGeom>
              <a:rect b="b" l="l" r="r" t="t"/>
              <a:pathLst>
                <a:path extrusionOk="0" h="393" w="403">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2" name="Google Shape;12192;p73"/>
            <p:cNvSpPr/>
            <p:nvPr/>
          </p:nvSpPr>
          <p:spPr>
            <a:xfrm>
              <a:off x="2732081" y="3381777"/>
              <a:ext cx="260027" cy="113391"/>
            </a:xfrm>
            <a:custGeom>
              <a:rect b="b" l="l" r="r" t="t"/>
              <a:pathLst>
                <a:path extrusionOk="0" h="4318" w="9902">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3" name="Google Shape;12193;p73"/>
            <p:cNvSpPr/>
            <p:nvPr/>
          </p:nvSpPr>
          <p:spPr>
            <a:xfrm>
              <a:off x="2731845" y="3397612"/>
              <a:ext cx="241487" cy="97320"/>
            </a:xfrm>
            <a:custGeom>
              <a:rect b="b" l="l" r="r" t="t"/>
              <a:pathLst>
                <a:path extrusionOk="0" h="3706" w="9196">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194" name="Google Shape;12194;p73"/>
          <p:cNvGrpSpPr/>
          <p:nvPr/>
        </p:nvGrpSpPr>
        <p:grpSpPr>
          <a:xfrm>
            <a:off x="1295502" y="2437362"/>
            <a:ext cx="402645" cy="323917"/>
            <a:chOff x="1295502" y="2437362"/>
            <a:chExt cx="402645" cy="323917"/>
          </a:xfrm>
        </p:grpSpPr>
        <p:sp>
          <p:nvSpPr>
            <p:cNvPr id="12195" name="Google Shape;12195;p73"/>
            <p:cNvSpPr/>
            <p:nvPr/>
          </p:nvSpPr>
          <p:spPr>
            <a:xfrm>
              <a:off x="1295502" y="2437362"/>
              <a:ext cx="402645" cy="278724"/>
            </a:xfrm>
            <a:custGeom>
              <a:rect b="b" l="l" r="r" t="t"/>
              <a:pathLst>
                <a:path extrusionOk="0" h="10614" w="15333">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6" name="Google Shape;12196;p73"/>
            <p:cNvSpPr/>
            <p:nvPr/>
          </p:nvSpPr>
          <p:spPr>
            <a:xfrm>
              <a:off x="1295502" y="2437362"/>
              <a:ext cx="402645" cy="278724"/>
            </a:xfrm>
            <a:custGeom>
              <a:rect b="b" l="l" r="r" t="t"/>
              <a:pathLst>
                <a:path extrusionOk="0" h="10614" w="15333">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7" name="Google Shape;12197;p73"/>
            <p:cNvSpPr/>
            <p:nvPr/>
          </p:nvSpPr>
          <p:spPr>
            <a:xfrm>
              <a:off x="1324651" y="2467771"/>
              <a:ext cx="344347" cy="217905"/>
            </a:xfrm>
            <a:custGeom>
              <a:rect b="b" l="l" r="r" t="t"/>
              <a:pathLst>
                <a:path extrusionOk="0" h="8298" w="13113">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8" name="Google Shape;12198;p73"/>
            <p:cNvSpPr/>
            <p:nvPr/>
          </p:nvSpPr>
          <p:spPr>
            <a:xfrm>
              <a:off x="1600617" y="2467771"/>
              <a:ext cx="68381" cy="217905"/>
            </a:xfrm>
            <a:custGeom>
              <a:rect b="b" l="l" r="r" t="t"/>
              <a:pathLst>
                <a:path extrusionOk="0" h="8298" w="2604">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9" name="Google Shape;12199;p73"/>
            <p:cNvSpPr/>
            <p:nvPr/>
          </p:nvSpPr>
          <p:spPr>
            <a:xfrm>
              <a:off x="1557445" y="2680871"/>
              <a:ext cx="66044" cy="80408"/>
            </a:xfrm>
            <a:custGeom>
              <a:rect b="b" l="l" r="r" t="t"/>
              <a:pathLst>
                <a:path extrusionOk="0" h="3062" w="2515">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0" name="Google Shape;12200;p73"/>
            <p:cNvSpPr/>
            <p:nvPr/>
          </p:nvSpPr>
          <p:spPr>
            <a:xfrm>
              <a:off x="1607129" y="2680871"/>
              <a:ext cx="66070" cy="80408"/>
            </a:xfrm>
            <a:custGeom>
              <a:rect b="b" l="l" r="r" t="t"/>
              <a:pathLst>
                <a:path extrusionOk="0" h="3062" w="2516">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1" name="Google Shape;12201;p73"/>
            <p:cNvSpPr/>
            <p:nvPr/>
          </p:nvSpPr>
          <p:spPr>
            <a:xfrm>
              <a:off x="1556631" y="2604927"/>
              <a:ext cx="117146" cy="115229"/>
            </a:xfrm>
            <a:custGeom>
              <a:rect b="b" l="l" r="r" t="t"/>
              <a:pathLst>
                <a:path extrusionOk="0" h="4388" w="4461">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2" name="Google Shape;12202;p73"/>
            <p:cNvSpPr/>
            <p:nvPr/>
          </p:nvSpPr>
          <p:spPr>
            <a:xfrm>
              <a:off x="1595076" y="2714300"/>
              <a:ext cx="2048" cy="26"/>
            </a:xfrm>
            <a:custGeom>
              <a:rect b="b" l="l" r="r" t="t"/>
              <a:pathLst>
                <a:path extrusionOk="0" h="1" w="78">
                  <a:moveTo>
                    <a:pt x="1" y="0"/>
                  </a:moveTo>
                  <a:lnTo>
                    <a:pt x="29" y="0"/>
                  </a:lnTo>
                  <a:lnTo>
                    <a:pt x="77" y="0"/>
                  </a:lnTo>
                  <a:cubicBezTo>
                    <a:pt x="48" y="0"/>
                    <a:pt x="29" y="0"/>
                    <a:pt x="1"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3" name="Google Shape;12203;p73"/>
            <p:cNvSpPr/>
            <p:nvPr/>
          </p:nvSpPr>
          <p:spPr>
            <a:xfrm>
              <a:off x="1595076" y="2610757"/>
              <a:ext cx="2048" cy="26"/>
            </a:xfrm>
            <a:custGeom>
              <a:rect b="b" l="l" r="r" t="t"/>
              <a:pathLst>
                <a:path extrusionOk="0" h="1" w="78">
                  <a:moveTo>
                    <a:pt x="77" y="1"/>
                  </a:moveTo>
                  <a:lnTo>
                    <a:pt x="29" y="1"/>
                  </a:lnTo>
                  <a:lnTo>
                    <a:pt x="1" y="1"/>
                  </a:lnTo>
                  <a:cubicBezTo>
                    <a:pt x="29" y="1"/>
                    <a:pt x="48" y="1"/>
                    <a:pt x="77" y="1"/>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4" name="Google Shape;12204;p73"/>
            <p:cNvSpPr/>
            <p:nvPr/>
          </p:nvSpPr>
          <p:spPr>
            <a:xfrm>
              <a:off x="1598857" y="2604927"/>
              <a:ext cx="74920" cy="115176"/>
            </a:xfrm>
            <a:custGeom>
              <a:rect b="b" l="l" r="r" t="t"/>
              <a:pathLst>
                <a:path extrusionOk="0" h="4386" w="2853">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5" name="Google Shape;12205;p73"/>
            <p:cNvSpPr/>
            <p:nvPr/>
          </p:nvSpPr>
          <p:spPr>
            <a:xfrm>
              <a:off x="1583023" y="2630872"/>
              <a:ext cx="63602" cy="63339"/>
            </a:xfrm>
            <a:custGeom>
              <a:rect b="b" l="l" r="r" t="t"/>
              <a:pathLst>
                <a:path extrusionOk="0" h="2412" w="2422">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6" name="Google Shape;12206;p73"/>
            <p:cNvSpPr/>
            <p:nvPr/>
          </p:nvSpPr>
          <p:spPr>
            <a:xfrm>
              <a:off x="1595076" y="2630872"/>
              <a:ext cx="56827" cy="63287"/>
            </a:xfrm>
            <a:custGeom>
              <a:rect b="b" l="l" r="r" t="t"/>
              <a:pathLst>
                <a:path extrusionOk="0" h="2410" w="2164">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7" name="Google Shape;12207;p73"/>
            <p:cNvSpPr/>
            <p:nvPr/>
          </p:nvSpPr>
          <p:spPr>
            <a:xfrm>
              <a:off x="1370054" y="2536074"/>
              <a:ext cx="253304" cy="12158"/>
            </a:xfrm>
            <a:custGeom>
              <a:rect b="b" l="l" r="r" t="t"/>
              <a:pathLst>
                <a:path extrusionOk="0" h="463" w="9646">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8" name="Google Shape;12208;p73"/>
            <p:cNvSpPr/>
            <p:nvPr/>
          </p:nvSpPr>
          <p:spPr>
            <a:xfrm>
              <a:off x="1370054" y="2503170"/>
              <a:ext cx="253304" cy="12132"/>
            </a:xfrm>
            <a:custGeom>
              <a:rect b="b" l="l" r="r" t="t"/>
              <a:pathLst>
                <a:path extrusionOk="0" h="462" w="9646">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9" name="Google Shape;12209;p73"/>
            <p:cNvSpPr/>
            <p:nvPr/>
          </p:nvSpPr>
          <p:spPr>
            <a:xfrm>
              <a:off x="1370133" y="2569266"/>
              <a:ext cx="253146" cy="12132"/>
            </a:xfrm>
            <a:custGeom>
              <a:rect b="b" l="l" r="r" t="t"/>
              <a:pathLst>
                <a:path extrusionOk="0" h="462" w="964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0" name="Google Shape;12210;p73"/>
            <p:cNvSpPr/>
            <p:nvPr/>
          </p:nvSpPr>
          <p:spPr>
            <a:xfrm>
              <a:off x="1447521" y="2612228"/>
              <a:ext cx="98344" cy="12158"/>
            </a:xfrm>
            <a:custGeom>
              <a:rect b="b" l="l" r="r" t="t"/>
              <a:pathLst>
                <a:path extrusionOk="0" h="463" w="3745">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11" name="Google Shape;12211;p73"/>
          <p:cNvGrpSpPr/>
          <p:nvPr/>
        </p:nvGrpSpPr>
        <p:grpSpPr>
          <a:xfrm>
            <a:off x="882590" y="2438360"/>
            <a:ext cx="337310" cy="337047"/>
            <a:chOff x="882590" y="2438360"/>
            <a:chExt cx="337310" cy="337047"/>
          </a:xfrm>
        </p:grpSpPr>
        <p:sp>
          <p:nvSpPr>
            <p:cNvPr id="12212" name="Google Shape;12212;p73"/>
            <p:cNvSpPr/>
            <p:nvPr/>
          </p:nvSpPr>
          <p:spPr>
            <a:xfrm>
              <a:off x="992934" y="2438360"/>
              <a:ext cx="114625" cy="337047"/>
            </a:xfrm>
            <a:custGeom>
              <a:rect b="b" l="l" r="r" t="t"/>
              <a:pathLst>
                <a:path extrusionOk="0" h="12835" w="4365">
                  <a:moveTo>
                    <a:pt x="0" y="0"/>
                  </a:moveTo>
                  <a:lnTo>
                    <a:pt x="0" y="12834"/>
                  </a:lnTo>
                  <a:lnTo>
                    <a:pt x="4364" y="12834"/>
                  </a:lnTo>
                  <a:lnTo>
                    <a:pt x="4364"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3" name="Google Shape;12213;p73"/>
            <p:cNvSpPr/>
            <p:nvPr/>
          </p:nvSpPr>
          <p:spPr>
            <a:xfrm>
              <a:off x="1081640" y="2438360"/>
              <a:ext cx="25919" cy="337047"/>
            </a:xfrm>
            <a:custGeom>
              <a:rect b="b" l="l" r="r" t="t"/>
              <a:pathLst>
                <a:path extrusionOk="0" h="12835" w="987">
                  <a:moveTo>
                    <a:pt x="0" y="0"/>
                  </a:moveTo>
                  <a:lnTo>
                    <a:pt x="0" y="12834"/>
                  </a:lnTo>
                  <a:lnTo>
                    <a:pt x="986" y="12834"/>
                  </a:lnTo>
                  <a:lnTo>
                    <a:pt x="986" y="0"/>
                  </a:ln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4" name="Google Shape;12214;p73"/>
            <p:cNvSpPr/>
            <p:nvPr/>
          </p:nvSpPr>
          <p:spPr>
            <a:xfrm>
              <a:off x="882590" y="2438360"/>
              <a:ext cx="112367" cy="337047"/>
            </a:xfrm>
            <a:custGeom>
              <a:rect b="b" l="l" r="r" t="t"/>
              <a:pathLst>
                <a:path extrusionOk="0" h="12835" w="4279">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5" name="Google Shape;12215;p73"/>
            <p:cNvSpPr/>
            <p:nvPr/>
          </p:nvSpPr>
          <p:spPr>
            <a:xfrm>
              <a:off x="969799" y="2438360"/>
              <a:ext cx="25157" cy="337047"/>
            </a:xfrm>
            <a:custGeom>
              <a:rect b="b" l="l" r="r" t="t"/>
              <a:pathLst>
                <a:path extrusionOk="0" h="12835" w="958">
                  <a:moveTo>
                    <a:pt x="1" y="0"/>
                  </a:moveTo>
                  <a:lnTo>
                    <a:pt x="1" y="12834"/>
                  </a:lnTo>
                  <a:lnTo>
                    <a:pt x="958" y="12834"/>
                  </a:lnTo>
                  <a:lnTo>
                    <a:pt x="958" y="0"/>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6" name="Google Shape;12216;p73"/>
            <p:cNvSpPr/>
            <p:nvPr/>
          </p:nvSpPr>
          <p:spPr>
            <a:xfrm>
              <a:off x="1106010" y="2438360"/>
              <a:ext cx="113890" cy="337047"/>
            </a:xfrm>
            <a:custGeom>
              <a:rect b="b" l="l" r="r" t="t"/>
              <a:pathLst>
                <a:path extrusionOk="0" h="12835" w="4337">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7" name="Google Shape;12217;p73"/>
            <p:cNvSpPr/>
            <p:nvPr/>
          </p:nvSpPr>
          <p:spPr>
            <a:xfrm>
              <a:off x="1167852" y="2438360"/>
              <a:ext cx="52047" cy="337047"/>
            </a:xfrm>
            <a:custGeom>
              <a:rect b="b" l="l" r="r" t="t"/>
              <a:pathLst>
                <a:path extrusionOk="0" h="12835" w="1982">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8" name="Google Shape;12218;p73"/>
            <p:cNvSpPr/>
            <p:nvPr/>
          </p:nvSpPr>
          <p:spPr>
            <a:xfrm>
              <a:off x="922058" y="2707525"/>
              <a:ext cx="33193" cy="33193"/>
            </a:xfrm>
            <a:custGeom>
              <a:rect b="b" l="l" r="r" t="t"/>
              <a:pathLst>
                <a:path extrusionOk="0" h="1264" w="1264">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9" name="Google Shape;12219;p73"/>
            <p:cNvSpPr/>
            <p:nvPr/>
          </p:nvSpPr>
          <p:spPr>
            <a:xfrm>
              <a:off x="1034635" y="2707525"/>
              <a:ext cx="33219" cy="33193"/>
            </a:xfrm>
            <a:custGeom>
              <a:rect b="b" l="l" r="r" t="t"/>
              <a:pathLst>
                <a:path extrusionOk="0" h="1264" w="1265">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0" name="Google Shape;12220;p73"/>
            <p:cNvSpPr/>
            <p:nvPr/>
          </p:nvSpPr>
          <p:spPr>
            <a:xfrm>
              <a:off x="1145715" y="2707525"/>
              <a:ext cx="33455" cy="33193"/>
            </a:xfrm>
            <a:custGeom>
              <a:rect b="b" l="l" r="r" t="t"/>
              <a:pathLst>
                <a:path extrusionOk="0" h="1264" w="1274">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1" name="Google Shape;12221;p73"/>
            <p:cNvSpPr/>
            <p:nvPr/>
          </p:nvSpPr>
          <p:spPr>
            <a:xfrm>
              <a:off x="907484"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2" name="Google Shape;12222;p73"/>
            <p:cNvSpPr/>
            <p:nvPr/>
          </p:nvSpPr>
          <p:spPr>
            <a:xfrm>
              <a:off x="907484" y="2475045"/>
              <a:ext cx="62341" cy="123422"/>
            </a:xfrm>
            <a:custGeom>
              <a:rect b="b" l="l" r="r" t="t"/>
              <a:pathLst>
                <a:path extrusionOk="0" h="4700" w="2374">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3" name="Google Shape;12223;p73"/>
            <p:cNvSpPr/>
            <p:nvPr/>
          </p:nvSpPr>
          <p:spPr>
            <a:xfrm>
              <a:off x="1020061" y="2475045"/>
              <a:ext cx="62367" cy="123422"/>
            </a:xfrm>
            <a:custGeom>
              <a:rect b="b" l="l" r="r" t="t"/>
              <a:pathLst>
                <a:path extrusionOk="0" h="4700" w="2375">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4" name="Google Shape;12224;p73"/>
            <p:cNvSpPr/>
            <p:nvPr/>
          </p:nvSpPr>
          <p:spPr>
            <a:xfrm>
              <a:off x="1020061" y="2598441"/>
              <a:ext cx="62367" cy="41990"/>
            </a:xfrm>
            <a:custGeom>
              <a:rect b="b" l="l" r="r" t="t"/>
              <a:pathLst>
                <a:path extrusionOk="0" h="1599" w="2375">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5" name="Google Shape;12225;p73"/>
            <p:cNvSpPr/>
            <p:nvPr/>
          </p:nvSpPr>
          <p:spPr>
            <a:xfrm>
              <a:off x="1131403" y="2475045"/>
              <a:ext cx="62341" cy="123422"/>
            </a:xfrm>
            <a:custGeom>
              <a:rect b="b" l="l" r="r" t="t"/>
              <a:pathLst>
                <a:path extrusionOk="0" h="4700" w="2374">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6" name="Google Shape;12226;p73"/>
            <p:cNvSpPr/>
            <p:nvPr/>
          </p:nvSpPr>
          <p:spPr>
            <a:xfrm>
              <a:off x="1131403" y="2598441"/>
              <a:ext cx="62341" cy="41990"/>
            </a:xfrm>
            <a:custGeom>
              <a:rect b="b" l="l" r="r" t="t"/>
              <a:pathLst>
                <a:path extrusionOk="0" h="1599" w="2374">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7" name="Google Shape;12227;p73"/>
            <p:cNvSpPr/>
            <p:nvPr/>
          </p:nvSpPr>
          <p:spPr>
            <a:xfrm>
              <a:off x="921560" y="2501437"/>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8" name="Google Shape;12228;p73"/>
            <p:cNvSpPr/>
            <p:nvPr/>
          </p:nvSpPr>
          <p:spPr>
            <a:xfrm>
              <a:off x="921560"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9" name="Google Shape;12229;p73"/>
            <p:cNvSpPr/>
            <p:nvPr/>
          </p:nvSpPr>
          <p:spPr>
            <a:xfrm>
              <a:off x="921560"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0" name="Google Shape;12230;p73"/>
            <p:cNvSpPr/>
            <p:nvPr/>
          </p:nvSpPr>
          <p:spPr>
            <a:xfrm>
              <a:off x="1145479" y="2501437"/>
              <a:ext cx="33954" cy="10084"/>
            </a:xfrm>
            <a:custGeom>
              <a:rect b="b" l="l" r="r" t="t"/>
              <a:pathLst>
                <a:path extrusionOk="0" h="384" w="1293">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1" name="Google Shape;12231;p73"/>
            <p:cNvSpPr/>
            <p:nvPr/>
          </p:nvSpPr>
          <p:spPr>
            <a:xfrm>
              <a:off x="1145479" y="2531583"/>
              <a:ext cx="33954" cy="10084"/>
            </a:xfrm>
            <a:custGeom>
              <a:rect b="b" l="l" r="r" t="t"/>
              <a:pathLst>
                <a:path extrusionOk="0" h="384" w="1293">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2" name="Google Shape;12232;p73"/>
            <p:cNvSpPr/>
            <p:nvPr/>
          </p:nvSpPr>
          <p:spPr>
            <a:xfrm>
              <a:off x="1145479" y="2561756"/>
              <a:ext cx="33954" cy="10084"/>
            </a:xfrm>
            <a:custGeom>
              <a:rect b="b" l="l" r="r" t="t"/>
              <a:pathLst>
                <a:path extrusionOk="0" h="384" w="1293">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3" name="Google Shape;12233;p73"/>
            <p:cNvSpPr/>
            <p:nvPr/>
          </p:nvSpPr>
          <p:spPr>
            <a:xfrm>
              <a:off x="1034399" y="2501437"/>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4" name="Google Shape;12234;p73"/>
            <p:cNvSpPr/>
            <p:nvPr/>
          </p:nvSpPr>
          <p:spPr>
            <a:xfrm>
              <a:off x="1034399" y="2531583"/>
              <a:ext cx="33692" cy="10084"/>
            </a:xfrm>
            <a:custGeom>
              <a:rect b="b" l="l" r="r" t="t"/>
              <a:pathLst>
                <a:path extrusionOk="0" h="384" w="1283">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5" name="Google Shape;12235;p73"/>
            <p:cNvSpPr/>
            <p:nvPr/>
          </p:nvSpPr>
          <p:spPr>
            <a:xfrm>
              <a:off x="1034399" y="2561756"/>
              <a:ext cx="33692" cy="10084"/>
            </a:xfrm>
            <a:custGeom>
              <a:rect b="b" l="l" r="r" t="t"/>
              <a:pathLst>
                <a:path extrusionOk="0" h="384" w="1283">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36" name="Google Shape;12236;p73"/>
          <p:cNvGrpSpPr/>
          <p:nvPr/>
        </p:nvGrpSpPr>
        <p:grpSpPr>
          <a:xfrm>
            <a:off x="4885060" y="1518788"/>
            <a:ext cx="385786" cy="342588"/>
            <a:chOff x="4885060" y="1518788"/>
            <a:chExt cx="385786" cy="342588"/>
          </a:xfrm>
        </p:grpSpPr>
        <p:sp>
          <p:nvSpPr>
            <p:cNvPr id="12237" name="Google Shape;12237;p73"/>
            <p:cNvSpPr/>
            <p:nvPr/>
          </p:nvSpPr>
          <p:spPr>
            <a:xfrm>
              <a:off x="4953415" y="1537380"/>
              <a:ext cx="74920" cy="62367"/>
            </a:xfrm>
            <a:custGeom>
              <a:rect b="b" l="l" r="r" t="t"/>
              <a:pathLst>
                <a:path extrusionOk="0" h="2375" w="2853">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8" name="Google Shape;12238;p73"/>
            <p:cNvSpPr/>
            <p:nvPr/>
          </p:nvSpPr>
          <p:spPr>
            <a:xfrm>
              <a:off x="4953415" y="1537380"/>
              <a:ext cx="50025" cy="62367"/>
            </a:xfrm>
            <a:custGeom>
              <a:rect b="b" l="l" r="r" t="t"/>
              <a:pathLst>
                <a:path extrusionOk="0" h="2375" w="1905">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39" name="Google Shape;12239;p73"/>
            <p:cNvSpPr/>
            <p:nvPr/>
          </p:nvSpPr>
          <p:spPr>
            <a:xfrm>
              <a:off x="4909928" y="1568550"/>
              <a:ext cx="161893" cy="161867"/>
            </a:xfrm>
            <a:custGeom>
              <a:rect b="b" l="l" r="r" t="t"/>
              <a:pathLst>
                <a:path extrusionOk="0" h="6164" w="6165">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0" name="Google Shape;12240;p73"/>
            <p:cNvSpPr/>
            <p:nvPr/>
          </p:nvSpPr>
          <p:spPr>
            <a:xfrm>
              <a:off x="4942596" y="1568577"/>
              <a:ext cx="129462" cy="161840"/>
            </a:xfrm>
            <a:custGeom>
              <a:rect b="b" l="l" r="r" t="t"/>
              <a:pathLst>
                <a:path extrusionOk="0" h="6163" w="493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1" name="Google Shape;12241;p73"/>
            <p:cNvSpPr/>
            <p:nvPr/>
          </p:nvSpPr>
          <p:spPr>
            <a:xfrm>
              <a:off x="4885060" y="1736693"/>
              <a:ext cx="211629" cy="124682"/>
            </a:xfrm>
            <a:custGeom>
              <a:rect b="b" l="l" r="r" t="t"/>
              <a:pathLst>
                <a:path extrusionOk="0" h="4748" w="8059">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2" name="Google Shape;12242;p73"/>
            <p:cNvSpPr/>
            <p:nvPr/>
          </p:nvSpPr>
          <p:spPr>
            <a:xfrm>
              <a:off x="4885060" y="1781414"/>
              <a:ext cx="211892" cy="79962"/>
            </a:xfrm>
            <a:custGeom>
              <a:rect b="b" l="l" r="r" t="t"/>
              <a:pathLst>
                <a:path extrusionOk="0" h="3045" w="8069">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3" name="Google Shape;12243;p73"/>
            <p:cNvSpPr/>
            <p:nvPr/>
          </p:nvSpPr>
          <p:spPr>
            <a:xfrm>
              <a:off x="4959691" y="1736693"/>
              <a:ext cx="62368" cy="24894"/>
            </a:xfrm>
            <a:custGeom>
              <a:rect b="b" l="l" r="r" t="t"/>
              <a:pathLst>
                <a:path extrusionOk="0" h="948" w="2375">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4" name="Google Shape;12244;p73"/>
            <p:cNvSpPr/>
            <p:nvPr/>
          </p:nvSpPr>
          <p:spPr>
            <a:xfrm>
              <a:off x="4928520" y="1631994"/>
              <a:ext cx="124682" cy="117146"/>
            </a:xfrm>
            <a:custGeom>
              <a:rect b="b" l="l" r="r" t="t"/>
              <a:pathLst>
                <a:path extrusionOk="0" h="4461" w="4748">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5" name="Google Shape;12245;p73"/>
            <p:cNvSpPr/>
            <p:nvPr/>
          </p:nvSpPr>
          <p:spPr>
            <a:xfrm>
              <a:off x="4928520" y="1632178"/>
              <a:ext cx="121925" cy="116594"/>
            </a:xfrm>
            <a:custGeom>
              <a:rect b="b" l="l" r="r" t="t"/>
              <a:pathLst>
                <a:path extrusionOk="0" h="4440" w="4643">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6" name="Google Shape;12246;p73"/>
            <p:cNvSpPr/>
            <p:nvPr/>
          </p:nvSpPr>
          <p:spPr>
            <a:xfrm>
              <a:off x="4885060" y="1802028"/>
              <a:ext cx="43487" cy="59348"/>
            </a:xfrm>
            <a:custGeom>
              <a:rect b="b" l="l" r="r" t="t"/>
              <a:pathLst>
                <a:path extrusionOk="0" h="2260" w="1656">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7" name="Google Shape;12247;p73"/>
            <p:cNvSpPr/>
            <p:nvPr/>
          </p:nvSpPr>
          <p:spPr>
            <a:xfrm>
              <a:off x="5053177" y="1802028"/>
              <a:ext cx="43775" cy="59348"/>
            </a:xfrm>
            <a:custGeom>
              <a:rect b="b" l="l" r="r" t="t"/>
              <a:pathLst>
                <a:path extrusionOk="0" h="2260" w="1667">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8" name="Google Shape;12248;p73"/>
            <p:cNvSpPr/>
            <p:nvPr/>
          </p:nvSpPr>
          <p:spPr>
            <a:xfrm>
              <a:off x="5096663" y="1537642"/>
              <a:ext cx="174183" cy="181982"/>
            </a:xfrm>
            <a:custGeom>
              <a:rect b="b" l="l" r="r" t="t"/>
              <a:pathLst>
                <a:path extrusionOk="0" h="6930" w="6633">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49" name="Google Shape;12249;p73"/>
            <p:cNvSpPr/>
            <p:nvPr/>
          </p:nvSpPr>
          <p:spPr>
            <a:xfrm>
              <a:off x="5121531" y="1537380"/>
              <a:ext cx="136499" cy="93407"/>
            </a:xfrm>
            <a:custGeom>
              <a:rect b="b" l="l" r="r" t="t"/>
              <a:pathLst>
                <a:path extrusionOk="0" h="3557" w="5198">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0" name="Google Shape;12250;p73"/>
            <p:cNvSpPr/>
            <p:nvPr/>
          </p:nvSpPr>
          <p:spPr>
            <a:xfrm>
              <a:off x="5177596" y="1630681"/>
              <a:ext cx="12579" cy="25105"/>
            </a:xfrm>
            <a:custGeom>
              <a:rect b="b" l="l" r="r" t="t"/>
              <a:pathLst>
                <a:path extrusionOk="0" h="956" w="479">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1" name="Google Shape;12251;p73"/>
            <p:cNvSpPr/>
            <p:nvPr/>
          </p:nvSpPr>
          <p:spPr>
            <a:xfrm>
              <a:off x="5134110" y="1518788"/>
              <a:ext cx="99552" cy="99552"/>
            </a:xfrm>
            <a:custGeom>
              <a:rect b="b" l="l" r="r" t="t"/>
              <a:pathLst>
                <a:path extrusionOk="0" h="3791" w="3791">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2" name="Google Shape;12252;p73"/>
            <p:cNvSpPr/>
            <p:nvPr/>
          </p:nvSpPr>
          <p:spPr>
            <a:xfrm>
              <a:off x="5146426" y="1531366"/>
              <a:ext cx="74657" cy="74657"/>
            </a:xfrm>
            <a:custGeom>
              <a:rect b="b" l="l" r="r" t="t"/>
              <a:pathLst>
                <a:path extrusionOk="0" h="2843" w="2843">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3" name="Google Shape;12253;p73"/>
            <p:cNvSpPr/>
            <p:nvPr/>
          </p:nvSpPr>
          <p:spPr>
            <a:xfrm>
              <a:off x="5158558" y="1562379"/>
              <a:ext cx="50708" cy="55960"/>
            </a:xfrm>
            <a:custGeom>
              <a:rect b="b" l="l" r="r" t="t"/>
              <a:pathLst>
                <a:path extrusionOk="0" h="2131" w="1931">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4" name="Google Shape;12254;p73"/>
            <p:cNvSpPr/>
            <p:nvPr/>
          </p:nvSpPr>
          <p:spPr>
            <a:xfrm>
              <a:off x="5165281" y="1614794"/>
              <a:ext cx="37473" cy="28676"/>
            </a:xfrm>
            <a:custGeom>
              <a:rect b="b" l="l" r="r" t="t"/>
              <a:pathLst>
                <a:path extrusionOk="0" h="1092" w="1427">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5" name="Google Shape;12255;p73"/>
            <p:cNvSpPr/>
            <p:nvPr/>
          </p:nvSpPr>
          <p:spPr>
            <a:xfrm>
              <a:off x="5165018" y="1614794"/>
              <a:ext cx="18881" cy="28676"/>
            </a:xfrm>
            <a:custGeom>
              <a:rect b="b" l="l" r="r" t="t"/>
              <a:pathLst>
                <a:path extrusionOk="0" h="1092" w="719">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56" name="Google Shape;12256;p73"/>
          <p:cNvGrpSpPr/>
          <p:nvPr/>
        </p:nvGrpSpPr>
        <p:grpSpPr>
          <a:xfrm>
            <a:off x="5394478" y="1514533"/>
            <a:ext cx="249076" cy="351096"/>
            <a:chOff x="5394478" y="1514533"/>
            <a:chExt cx="249076" cy="351096"/>
          </a:xfrm>
        </p:grpSpPr>
        <p:sp>
          <p:nvSpPr>
            <p:cNvPr id="12257" name="Google Shape;12257;p73"/>
            <p:cNvSpPr/>
            <p:nvPr/>
          </p:nvSpPr>
          <p:spPr>
            <a:xfrm>
              <a:off x="5394478" y="1537143"/>
              <a:ext cx="249076" cy="328486"/>
            </a:xfrm>
            <a:custGeom>
              <a:rect b="b" l="l" r="r" t="t"/>
              <a:pathLst>
                <a:path extrusionOk="0" h="12509" w="9485">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8" name="Google Shape;12258;p73"/>
            <p:cNvSpPr/>
            <p:nvPr/>
          </p:nvSpPr>
          <p:spPr>
            <a:xfrm>
              <a:off x="5405770" y="1537143"/>
              <a:ext cx="226729" cy="305876"/>
            </a:xfrm>
            <a:custGeom>
              <a:rect b="b" l="l" r="r" t="t"/>
              <a:pathLst>
                <a:path extrusionOk="0" h="11648" w="8634">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59" name="Google Shape;12259;p73"/>
            <p:cNvSpPr/>
            <p:nvPr/>
          </p:nvSpPr>
          <p:spPr>
            <a:xfrm>
              <a:off x="5417088" y="1559753"/>
              <a:ext cx="203856" cy="271949"/>
            </a:xfrm>
            <a:custGeom>
              <a:rect b="b" l="l" r="r" t="t"/>
              <a:pathLst>
                <a:path extrusionOk="0" h="10356" w="7763">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0" name="Google Shape;12260;p73"/>
            <p:cNvSpPr/>
            <p:nvPr/>
          </p:nvSpPr>
          <p:spPr>
            <a:xfrm>
              <a:off x="5468111" y="1514533"/>
              <a:ext cx="101810" cy="50787"/>
            </a:xfrm>
            <a:custGeom>
              <a:rect b="b" l="l" r="r" t="t"/>
              <a:pathLst>
                <a:path extrusionOk="0" h="1934" w="3877">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1" name="Google Shape;12261;p73"/>
            <p:cNvSpPr/>
            <p:nvPr/>
          </p:nvSpPr>
          <p:spPr>
            <a:xfrm>
              <a:off x="5448258" y="1670098"/>
              <a:ext cx="28413" cy="28413"/>
            </a:xfrm>
            <a:custGeom>
              <a:rect b="b" l="l" r="r" t="t"/>
              <a:pathLst>
                <a:path extrusionOk="0" h="1082" w="1082">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2" name="Google Shape;12262;p73"/>
            <p:cNvSpPr/>
            <p:nvPr/>
          </p:nvSpPr>
          <p:spPr>
            <a:xfrm>
              <a:off x="5448258" y="1721095"/>
              <a:ext cx="28413" cy="28440"/>
            </a:xfrm>
            <a:custGeom>
              <a:rect b="b" l="l" r="r" t="t"/>
              <a:pathLst>
                <a:path extrusionOk="0" h="1083" w="1082">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3" name="Google Shape;12263;p73"/>
            <p:cNvSpPr/>
            <p:nvPr/>
          </p:nvSpPr>
          <p:spPr>
            <a:xfrm>
              <a:off x="5448258" y="1772118"/>
              <a:ext cx="28413" cy="28440"/>
            </a:xfrm>
            <a:custGeom>
              <a:rect b="b" l="l" r="r" t="t"/>
              <a:pathLst>
                <a:path extrusionOk="0" h="1083" w="1082">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4" name="Google Shape;12264;p73"/>
            <p:cNvSpPr/>
            <p:nvPr/>
          </p:nvSpPr>
          <p:spPr>
            <a:xfrm>
              <a:off x="5488961" y="1667314"/>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5" name="Google Shape;12265;p73"/>
            <p:cNvSpPr/>
            <p:nvPr/>
          </p:nvSpPr>
          <p:spPr>
            <a:xfrm>
              <a:off x="5488725" y="1689950"/>
              <a:ext cx="105828" cy="11318"/>
            </a:xfrm>
            <a:custGeom>
              <a:rect b="b" l="l" r="r" t="t"/>
              <a:pathLst>
                <a:path extrusionOk="0" h="431" w="403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6" name="Google Shape;12266;p73"/>
            <p:cNvSpPr/>
            <p:nvPr/>
          </p:nvSpPr>
          <p:spPr>
            <a:xfrm>
              <a:off x="5488961" y="1718337"/>
              <a:ext cx="66123" cy="11344"/>
            </a:xfrm>
            <a:custGeom>
              <a:rect b="b" l="l" r="r" t="t"/>
              <a:pathLst>
                <a:path extrusionOk="0" h="432" w="2518">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7" name="Google Shape;12267;p73"/>
            <p:cNvSpPr/>
            <p:nvPr/>
          </p:nvSpPr>
          <p:spPr>
            <a:xfrm>
              <a:off x="5488725" y="1740947"/>
              <a:ext cx="105828" cy="11344"/>
            </a:xfrm>
            <a:custGeom>
              <a:rect b="b" l="l" r="r" t="t"/>
              <a:pathLst>
                <a:path extrusionOk="0" h="432" w="403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8" name="Google Shape;12268;p73"/>
            <p:cNvSpPr/>
            <p:nvPr/>
          </p:nvSpPr>
          <p:spPr>
            <a:xfrm>
              <a:off x="5488961" y="1769360"/>
              <a:ext cx="66123" cy="11318"/>
            </a:xfrm>
            <a:custGeom>
              <a:rect b="b" l="l" r="r" t="t"/>
              <a:pathLst>
                <a:path extrusionOk="0" h="431" w="2518">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9" name="Google Shape;12269;p73"/>
            <p:cNvSpPr/>
            <p:nvPr/>
          </p:nvSpPr>
          <p:spPr>
            <a:xfrm>
              <a:off x="5488725" y="1791970"/>
              <a:ext cx="105828" cy="11344"/>
            </a:xfrm>
            <a:custGeom>
              <a:rect b="b" l="l" r="r" t="t"/>
              <a:pathLst>
                <a:path extrusionOk="0" h="432" w="403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0" name="Google Shape;12270;p73"/>
            <p:cNvSpPr/>
            <p:nvPr/>
          </p:nvSpPr>
          <p:spPr>
            <a:xfrm>
              <a:off x="5488961" y="1582389"/>
              <a:ext cx="100051" cy="11318"/>
            </a:xfrm>
            <a:custGeom>
              <a:rect b="b" l="l" r="r" t="t"/>
              <a:pathLst>
                <a:path extrusionOk="0" h="431" w="381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1" name="Google Shape;12271;p73"/>
            <p:cNvSpPr/>
            <p:nvPr/>
          </p:nvSpPr>
          <p:spPr>
            <a:xfrm>
              <a:off x="5443479" y="1633386"/>
              <a:ext cx="151074" cy="11344"/>
            </a:xfrm>
            <a:custGeom>
              <a:rect b="b" l="l" r="r" t="t"/>
              <a:pathLst>
                <a:path extrusionOk="0" h="432" w="5753">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2" name="Google Shape;12272;p73"/>
            <p:cNvSpPr/>
            <p:nvPr/>
          </p:nvSpPr>
          <p:spPr>
            <a:xfrm>
              <a:off x="5488961" y="1604999"/>
              <a:ext cx="26418" cy="11344"/>
            </a:xfrm>
            <a:custGeom>
              <a:rect b="b" l="l" r="r" t="t"/>
              <a:pathLst>
                <a:path extrusionOk="0" h="432" w="1006">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3" name="Google Shape;12273;p73"/>
            <p:cNvSpPr/>
            <p:nvPr/>
          </p:nvSpPr>
          <p:spPr>
            <a:xfrm>
              <a:off x="5522889" y="1604999"/>
              <a:ext cx="37736" cy="11344"/>
            </a:xfrm>
            <a:custGeom>
              <a:rect b="b" l="l" r="r" t="t"/>
              <a:pathLst>
                <a:path extrusionOk="0" h="432" w="1437">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4" name="Google Shape;12274;p73"/>
            <p:cNvSpPr/>
            <p:nvPr/>
          </p:nvSpPr>
          <p:spPr>
            <a:xfrm>
              <a:off x="5445501" y="1582389"/>
              <a:ext cx="34191" cy="33954"/>
            </a:xfrm>
            <a:custGeom>
              <a:rect b="b" l="l" r="r" t="t"/>
              <a:pathLst>
                <a:path extrusionOk="0" h="1293" w="1302">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5" name="Google Shape;12275;p73"/>
            <p:cNvSpPr/>
            <p:nvPr/>
          </p:nvSpPr>
          <p:spPr>
            <a:xfrm>
              <a:off x="5468347" y="1553976"/>
              <a:ext cx="101810" cy="11581"/>
            </a:xfrm>
            <a:custGeom>
              <a:rect b="b" l="l" r="r" t="t"/>
              <a:pathLst>
                <a:path extrusionOk="0" h="441" w="3877">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6" name="Google Shape;12276;p73"/>
            <p:cNvSpPr/>
            <p:nvPr/>
          </p:nvSpPr>
          <p:spPr>
            <a:xfrm>
              <a:off x="5454036" y="1590924"/>
              <a:ext cx="16859" cy="16859"/>
            </a:xfrm>
            <a:custGeom>
              <a:rect b="b" l="l" r="r" t="t"/>
              <a:pathLst>
                <a:path extrusionOk="0" h="642" w="642">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77" name="Google Shape;12277;p73"/>
          <p:cNvGrpSpPr/>
          <p:nvPr/>
        </p:nvGrpSpPr>
        <p:grpSpPr>
          <a:xfrm>
            <a:off x="5782259" y="1512012"/>
            <a:ext cx="356138" cy="356138"/>
            <a:chOff x="5782259" y="1512012"/>
            <a:chExt cx="356138" cy="356138"/>
          </a:xfrm>
        </p:grpSpPr>
        <p:sp>
          <p:nvSpPr>
            <p:cNvPr id="12278" name="Google Shape;12278;p73"/>
            <p:cNvSpPr/>
            <p:nvPr/>
          </p:nvSpPr>
          <p:spPr>
            <a:xfrm>
              <a:off x="5902635" y="1701505"/>
              <a:ext cx="114888" cy="97792"/>
            </a:xfrm>
            <a:custGeom>
              <a:rect b="b" l="l" r="r" t="t"/>
              <a:pathLst>
                <a:path extrusionOk="0" h="3724" w="4375">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79" name="Google Shape;12279;p73"/>
            <p:cNvSpPr/>
            <p:nvPr/>
          </p:nvSpPr>
          <p:spPr>
            <a:xfrm>
              <a:off x="5940082" y="1701505"/>
              <a:ext cx="40230" cy="17358"/>
            </a:xfrm>
            <a:custGeom>
              <a:rect b="b" l="l" r="r" t="t"/>
              <a:pathLst>
                <a:path extrusionOk="0" h="661" w="1532">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0" name="Google Shape;12280;p73"/>
            <p:cNvSpPr/>
            <p:nvPr/>
          </p:nvSpPr>
          <p:spPr>
            <a:xfrm>
              <a:off x="5902635" y="1716079"/>
              <a:ext cx="115124" cy="83218"/>
            </a:xfrm>
            <a:custGeom>
              <a:rect b="b" l="l" r="r" t="t"/>
              <a:pathLst>
                <a:path extrusionOk="0" h="3169" w="4384">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1" name="Google Shape;12281;p73"/>
            <p:cNvSpPr/>
            <p:nvPr/>
          </p:nvSpPr>
          <p:spPr>
            <a:xfrm>
              <a:off x="5919967" y="1621070"/>
              <a:ext cx="28676" cy="63103"/>
            </a:xfrm>
            <a:custGeom>
              <a:rect b="b" l="l" r="r" t="t"/>
              <a:pathLst>
                <a:path extrusionOk="0" h="2403" w="1092">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2" name="Google Shape;12282;p73"/>
            <p:cNvSpPr/>
            <p:nvPr/>
          </p:nvSpPr>
          <p:spPr>
            <a:xfrm>
              <a:off x="5931547" y="1615293"/>
              <a:ext cx="69116" cy="68880"/>
            </a:xfrm>
            <a:custGeom>
              <a:rect b="b" l="l" r="r" t="t"/>
              <a:pathLst>
                <a:path extrusionOk="0" h="2623" w="2632">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3" name="Google Shape;12283;p73"/>
            <p:cNvSpPr/>
            <p:nvPr/>
          </p:nvSpPr>
          <p:spPr>
            <a:xfrm>
              <a:off x="5925744" y="1644179"/>
              <a:ext cx="68906" cy="63129"/>
            </a:xfrm>
            <a:custGeom>
              <a:rect b="b" l="l" r="r" t="t"/>
              <a:pathLst>
                <a:path extrusionOk="0" h="2404" w="2624">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4" name="Google Shape;12284;p73"/>
            <p:cNvSpPr/>
            <p:nvPr/>
          </p:nvSpPr>
          <p:spPr>
            <a:xfrm>
              <a:off x="5925744" y="1644205"/>
              <a:ext cx="68906" cy="61606"/>
            </a:xfrm>
            <a:custGeom>
              <a:rect b="b" l="l" r="r" t="t"/>
              <a:pathLst>
                <a:path extrusionOk="0" h="2346" w="2624">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5" name="Google Shape;12285;p73"/>
            <p:cNvSpPr/>
            <p:nvPr/>
          </p:nvSpPr>
          <p:spPr>
            <a:xfrm>
              <a:off x="5902898" y="1730916"/>
              <a:ext cx="22872" cy="68381"/>
            </a:xfrm>
            <a:custGeom>
              <a:rect b="b" l="l" r="r" t="t"/>
              <a:pathLst>
                <a:path extrusionOk="0" h="2604" w="871">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6" name="Google Shape;12286;p73"/>
            <p:cNvSpPr/>
            <p:nvPr/>
          </p:nvSpPr>
          <p:spPr>
            <a:xfrm>
              <a:off x="5994624" y="1730916"/>
              <a:ext cx="23135" cy="68381"/>
            </a:xfrm>
            <a:custGeom>
              <a:rect b="b" l="l" r="r" t="t"/>
              <a:pathLst>
                <a:path extrusionOk="0" h="2604" w="881">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7" name="Google Shape;12287;p73"/>
            <p:cNvSpPr/>
            <p:nvPr/>
          </p:nvSpPr>
          <p:spPr>
            <a:xfrm>
              <a:off x="5782259" y="1512012"/>
              <a:ext cx="356138" cy="356138"/>
            </a:xfrm>
            <a:custGeom>
              <a:rect b="b" l="l" r="r" t="t"/>
              <a:pathLst>
                <a:path extrusionOk="0" h="13562" w="13562">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88" name="Google Shape;12288;p73"/>
            <p:cNvSpPr/>
            <p:nvPr/>
          </p:nvSpPr>
          <p:spPr>
            <a:xfrm>
              <a:off x="5823724" y="1563535"/>
              <a:ext cx="262889" cy="252936"/>
            </a:xfrm>
            <a:custGeom>
              <a:rect b="b" l="l" r="r" t="t"/>
              <a:pathLst>
                <a:path extrusionOk="0" h="9632" w="10011">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289" name="Google Shape;12289;p73"/>
          <p:cNvGrpSpPr/>
          <p:nvPr/>
        </p:nvGrpSpPr>
        <p:grpSpPr>
          <a:xfrm>
            <a:off x="6229598" y="1518052"/>
            <a:ext cx="343560" cy="343822"/>
            <a:chOff x="6229598" y="1518052"/>
            <a:chExt cx="343560" cy="343822"/>
          </a:xfrm>
        </p:grpSpPr>
        <p:sp>
          <p:nvSpPr>
            <p:cNvPr id="12290" name="Google Shape;12290;p73"/>
            <p:cNvSpPr/>
            <p:nvPr/>
          </p:nvSpPr>
          <p:spPr>
            <a:xfrm>
              <a:off x="6229598" y="1518052"/>
              <a:ext cx="343560" cy="343822"/>
            </a:xfrm>
            <a:custGeom>
              <a:rect b="b" l="l" r="r" t="t"/>
              <a:pathLst>
                <a:path extrusionOk="0" h="13093" w="13083">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1" name="Google Shape;12291;p73"/>
            <p:cNvSpPr/>
            <p:nvPr/>
          </p:nvSpPr>
          <p:spPr>
            <a:xfrm>
              <a:off x="6255228" y="1543918"/>
              <a:ext cx="292064" cy="292064"/>
            </a:xfrm>
            <a:custGeom>
              <a:rect b="b" l="l" r="r" t="t"/>
              <a:pathLst>
                <a:path extrusionOk="0" h="11122" w="11122">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2" name="Google Shape;12292;p73"/>
            <p:cNvSpPr/>
            <p:nvPr/>
          </p:nvSpPr>
          <p:spPr>
            <a:xfrm>
              <a:off x="6396218" y="1564034"/>
              <a:ext cx="10320" cy="131221"/>
            </a:xfrm>
            <a:custGeom>
              <a:rect b="b" l="l" r="r" t="t"/>
              <a:pathLst>
                <a:path extrusionOk="0" h="4997" w="393">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3" name="Google Shape;12293;p73"/>
            <p:cNvSpPr/>
            <p:nvPr/>
          </p:nvSpPr>
          <p:spPr>
            <a:xfrm>
              <a:off x="6394459" y="1684908"/>
              <a:ext cx="134477" cy="10346"/>
            </a:xfrm>
            <a:custGeom>
              <a:rect b="b" l="l" r="r" t="t"/>
              <a:pathLst>
                <a:path extrusionOk="0" h="394" w="5121">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4" name="Google Shape;12294;p73"/>
            <p:cNvSpPr/>
            <p:nvPr/>
          </p:nvSpPr>
          <p:spPr>
            <a:xfrm>
              <a:off x="6291178" y="1579868"/>
              <a:ext cx="272946" cy="256009"/>
            </a:xfrm>
            <a:custGeom>
              <a:rect b="b" l="l" r="r" t="t"/>
              <a:pathLst>
                <a:path extrusionOk="0" h="9749" w="10394">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5" name="Google Shape;12295;p73"/>
            <p:cNvSpPr/>
            <p:nvPr/>
          </p:nvSpPr>
          <p:spPr>
            <a:xfrm>
              <a:off x="6273584" y="1684908"/>
              <a:ext cx="21376" cy="10346"/>
            </a:xfrm>
            <a:custGeom>
              <a:rect b="b" l="l" r="r" t="t"/>
              <a:pathLst>
                <a:path extrusionOk="0" h="394" w="814">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6" name="Google Shape;12296;p73"/>
            <p:cNvSpPr/>
            <p:nvPr/>
          </p:nvSpPr>
          <p:spPr>
            <a:xfrm>
              <a:off x="6396218" y="1798194"/>
              <a:ext cx="10320" cy="17673"/>
            </a:xfrm>
            <a:custGeom>
              <a:rect b="b" l="l" r="r" t="t"/>
              <a:pathLst>
                <a:path extrusionOk="0" h="673" w="393">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7" name="Google Shape;12297;p73"/>
            <p:cNvSpPr/>
            <p:nvPr/>
          </p:nvSpPr>
          <p:spPr>
            <a:xfrm>
              <a:off x="6308063" y="1599117"/>
              <a:ext cx="20036" cy="15966"/>
            </a:xfrm>
            <a:custGeom>
              <a:rect b="b" l="l" r="r" t="t"/>
              <a:pathLst>
                <a:path extrusionOk="0" h="608" w="763">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8" name="Google Shape;12298;p73"/>
            <p:cNvSpPr/>
            <p:nvPr/>
          </p:nvSpPr>
          <p:spPr>
            <a:xfrm>
              <a:off x="6473606" y="1764581"/>
              <a:ext cx="20141" cy="16097"/>
            </a:xfrm>
            <a:custGeom>
              <a:rect b="b" l="l" r="r" t="t"/>
              <a:pathLst>
                <a:path extrusionOk="0" h="613" w="767">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99" name="Google Shape;12299;p73"/>
            <p:cNvSpPr/>
            <p:nvPr/>
          </p:nvSpPr>
          <p:spPr>
            <a:xfrm>
              <a:off x="6474368" y="1599117"/>
              <a:ext cx="20141" cy="15966"/>
            </a:xfrm>
            <a:custGeom>
              <a:rect b="b" l="l" r="r" t="t"/>
              <a:pathLst>
                <a:path extrusionOk="0" h="608" w="767">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0" name="Google Shape;12300;p73"/>
            <p:cNvSpPr/>
            <p:nvPr/>
          </p:nvSpPr>
          <p:spPr>
            <a:xfrm>
              <a:off x="6308772" y="1765001"/>
              <a:ext cx="19432" cy="15677"/>
            </a:xfrm>
            <a:custGeom>
              <a:rect b="b" l="l" r="r" t="t"/>
              <a:pathLst>
                <a:path extrusionOk="0" h="597" w="74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1" name="Google Shape;12301;p73"/>
            <p:cNvSpPr/>
            <p:nvPr/>
          </p:nvSpPr>
          <p:spPr>
            <a:xfrm>
              <a:off x="6283064" y="1637404"/>
              <a:ext cx="20693" cy="13366"/>
            </a:xfrm>
            <a:custGeom>
              <a:rect b="b" l="l" r="r" t="t"/>
              <a:pathLst>
                <a:path extrusionOk="0" h="509" w="788">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2" name="Google Shape;12302;p73"/>
            <p:cNvSpPr/>
            <p:nvPr/>
          </p:nvSpPr>
          <p:spPr>
            <a:xfrm>
              <a:off x="6498947" y="1729445"/>
              <a:ext cx="20640" cy="13051"/>
            </a:xfrm>
            <a:custGeom>
              <a:rect b="b" l="l" r="r" t="t"/>
              <a:pathLst>
                <a:path extrusionOk="0" h="497" w="786">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3" name="Google Shape;12303;p73"/>
            <p:cNvSpPr/>
            <p:nvPr/>
          </p:nvSpPr>
          <p:spPr>
            <a:xfrm>
              <a:off x="6439442" y="1574511"/>
              <a:ext cx="14837" cy="16675"/>
            </a:xfrm>
            <a:custGeom>
              <a:rect b="b" l="l" r="r" t="t"/>
              <a:pathLst>
                <a:path extrusionOk="0" h="635" w="565">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4" name="Google Shape;12304;p73"/>
            <p:cNvSpPr/>
            <p:nvPr/>
          </p:nvSpPr>
          <p:spPr>
            <a:xfrm>
              <a:off x="6347978" y="1789581"/>
              <a:ext cx="15861" cy="16754"/>
            </a:xfrm>
            <a:custGeom>
              <a:rect b="b" l="l" r="r" t="t"/>
              <a:pathLst>
                <a:path extrusionOk="0" h="638" w="604">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5" name="Google Shape;12305;p73"/>
            <p:cNvSpPr/>
            <p:nvPr/>
          </p:nvSpPr>
          <p:spPr>
            <a:xfrm>
              <a:off x="6349633" y="1572883"/>
              <a:ext cx="15441" cy="17305"/>
            </a:xfrm>
            <a:custGeom>
              <a:rect b="b" l="l" r="r" t="t"/>
              <a:pathLst>
                <a:path extrusionOk="0" h="659" w="588">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6" name="Google Shape;12306;p73"/>
            <p:cNvSpPr/>
            <p:nvPr/>
          </p:nvSpPr>
          <p:spPr>
            <a:xfrm>
              <a:off x="6437341" y="1789896"/>
              <a:ext cx="15441" cy="17437"/>
            </a:xfrm>
            <a:custGeom>
              <a:rect b="b" l="l" r="r" t="t"/>
              <a:pathLst>
                <a:path extrusionOk="0" h="664" w="588">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7" name="Google Shape;12307;p73"/>
            <p:cNvSpPr/>
            <p:nvPr/>
          </p:nvSpPr>
          <p:spPr>
            <a:xfrm>
              <a:off x="6499262" y="1639505"/>
              <a:ext cx="21664" cy="13261"/>
            </a:xfrm>
            <a:custGeom>
              <a:rect b="b" l="l" r="r" t="t"/>
              <a:pathLst>
                <a:path extrusionOk="0" h="505" w="825">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8" name="Google Shape;12308;p73"/>
            <p:cNvSpPr/>
            <p:nvPr/>
          </p:nvSpPr>
          <p:spPr>
            <a:xfrm>
              <a:off x="6282118" y="1727161"/>
              <a:ext cx="21638" cy="13314"/>
            </a:xfrm>
            <a:custGeom>
              <a:rect b="b" l="l" r="r" t="t"/>
              <a:pathLst>
                <a:path extrusionOk="0" h="507" w="824">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09" name="Google Shape;12309;p73"/>
          <p:cNvGrpSpPr/>
          <p:nvPr/>
        </p:nvGrpSpPr>
        <p:grpSpPr>
          <a:xfrm>
            <a:off x="870773" y="3357985"/>
            <a:ext cx="342824" cy="351228"/>
            <a:chOff x="870773" y="3357985"/>
            <a:chExt cx="342824" cy="351228"/>
          </a:xfrm>
        </p:grpSpPr>
        <p:sp>
          <p:nvSpPr>
            <p:cNvPr id="12310" name="Google Shape;12310;p73"/>
            <p:cNvSpPr/>
            <p:nvPr/>
          </p:nvSpPr>
          <p:spPr>
            <a:xfrm>
              <a:off x="870773" y="3357985"/>
              <a:ext cx="342824" cy="351228"/>
            </a:xfrm>
            <a:custGeom>
              <a:rect b="b" l="l" r="r" t="t"/>
              <a:pathLst>
                <a:path extrusionOk="0" h="13375" w="13055">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1" name="Google Shape;12311;p73"/>
            <p:cNvSpPr/>
            <p:nvPr/>
          </p:nvSpPr>
          <p:spPr>
            <a:xfrm>
              <a:off x="1024577" y="3357985"/>
              <a:ext cx="50288" cy="49238"/>
            </a:xfrm>
            <a:custGeom>
              <a:rect b="b" l="l" r="r" t="t"/>
              <a:pathLst>
                <a:path extrusionOk="0" h="1875" w="1915">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2" name="Google Shape;12312;p73"/>
            <p:cNvSpPr/>
            <p:nvPr/>
          </p:nvSpPr>
          <p:spPr>
            <a:xfrm>
              <a:off x="1111787" y="3388552"/>
              <a:ext cx="101810" cy="289832"/>
            </a:xfrm>
            <a:custGeom>
              <a:rect b="b" l="l" r="r" t="t"/>
              <a:pathLst>
                <a:path extrusionOk="0" h="11037" w="3877">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3" name="Google Shape;12313;p73"/>
            <p:cNvSpPr/>
            <p:nvPr/>
          </p:nvSpPr>
          <p:spPr>
            <a:xfrm>
              <a:off x="1024840" y="3660133"/>
              <a:ext cx="50025" cy="49080"/>
            </a:xfrm>
            <a:custGeom>
              <a:rect b="b" l="l" r="r" t="t"/>
              <a:pathLst>
                <a:path extrusionOk="0" h="1869" w="1905">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4" name="Google Shape;12314;p73"/>
            <p:cNvSpPr/>
            <p:nvPr/>
          </p:nvSpPr>
          <p:spPr>
            <a:xfrm>
              <a:off x="939390" y="3431067"/>
              <a:ext cx="211892" cy="205222"/>
            </a:xfrm>
            <a:custGeom>
              <a:rect b="b" l="l" r="r" t="t"/>
              <a:pathLst>
                <a:path extrusionOk="0" h="7815" w="8069">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5" name="Google Shape;12315;p73"/>
            <p:cNvSpPr/>
            <p:nvPr/>
          </p:nvSpPr>
          <p:spPr>
            <a:xfrm>
              <a:off x="970561" y="3470641"/>
              <a:ext cx="60345" cy="51653"/>
            </a:xfrm>
            <a:custGeom>
              <a:rect b="b" l="l" r="r" t="t"/>
              <a:pathLst>
                <a:path extrusionOk="0" h="1967" w="2298">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6" name="Google Shape;12316;p73"/>
            <p:cNvSpPr/>
            <p:nvPr/>
          </p:nvSpPr>
          <p:spPr>
            <a:xfrm>
              <a:off x="1053332" y="3545140"/>
              <a:ext cx="60188" cy="51417"/>
            </a:xfrm>
            <a:custGeom>
              <a:rect b="b" l="l" r="r" t="t"/>
              <a:pathLst>
                <a:path extrusionOk="0" h="1958" w="2292">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7" name="Google Shape;12317;p73"/>
            <p:cNvSpPr/>
            <p:nvPr/>
          </p:nvSpPr>
          <p:spPr>
            <a:xfrm>
              <a:off x="992330" y="3479595"/>
              <a:ext cx="106090" cy="101836"/>
            </a:xfrm>
            <a:custGeom>
              <a:rect b="b" l="l" r="r" t="t"/>
              <a:pathLst>
                <a:path extrusionOk="0" h="3878" w="404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18" name="Google Shape;12318;p73"/>
          <p:cNvGrpSpPr/>
          <p:nvPr/>
        </p:nvGrpSpPr>
        <p:grpSpPr>
          <a:xfrm>
            <a:off x="2743084" y="4299590"/>
            <a:ext cx="159372" cy="308896"/>
            <a:chOff x="2743084" y="4299590"/>
            <a:chExt cx="159372" cy="308896"/>
          </a:xfrm>
        </p:grpSpPr>
        <p:sp>
          <p:nvSpPr>
            <p:cNvPr id="12319" name="Google Shape;12319;p73"/>
            <p:cNvSpPr/>
            <p:nvPr/>
          </p:nvSpPr>
          <p:spPr>
            <a:xfrm>
              <a:off x="2828534" y="4425428"/>
              <a:ext cx="9585" cy="105907"/>
            </a:xfrm>
            <a:custGeom>
              <a:rect b="b" l="l" r="r" t="t"/>
              <a:pathLst>
                <a:path extrusionOk="0" h="4033" w="365">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0" name="Google Shape;12320;p73"/>
            <p:cNvSpPr/>
            <p:nvPr/>
          </p:nvSpPr>
          <p:spPr>
            <a:xfrm>
              <a:off x="2743084" y="4299590"/>
              <a:ext cx="158111" cy="135239"/>
            </a:xfrm>
            <a:custGeom>
              <a:rect b="b" l="l" r="r" t="t"/>
              <a:pathLst>
                <a:path extrusionOk="0" h="5150" w="6021">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1" name="Google Shape;12321;p73"/>
            <p:cNvSpPr/>
            <p:nvPr/>
          </p:nvSpPr>
          <p:spPr>
            <a:xfrm>
              <a:off x="2762438" y="4313928"/>
              <a:ext cx="123921" cy="106406"/>
            </a:xfrm>
            <a:custGeom>
              <a:rect b="b" l="l" r="r" t="t"/>
              <a:pathLst>
                <a:path extrusionOk="0" h="4052" w="4719">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2" name="Google Shape;12322;p73"/>
            <p:cNvSpPr/>
            <p:nvPr/>
          </p:nvSpPr>
          <p:spPr>
            <a:xfrm>
              <a:off x="2809443" y="4314348"/>
              <a:ext cx="49526" cy="105460"/>
            </a:xfrm>
            <a:custGeom>
              <a:rect b="b" l="l" r="r" t="t"/>
              <a:pathLst>
                <a:path extrusionOk="0" h="4016" w="1886">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3" name="Google Shape;12323;p73"/>
            <p:cNvSpPr/>
            <p:nvPr/>
          </p:nvSpPr>
          <p:spPr>
            <a:xfrm>
              <a:off x="2780032" y="4521513"/>
              <a:ext cx="106589" cy="86973"/>
            </a:xfrm>
            <a:custGeom>
              <a:rect b="b" l="l" r="r" t="t"/>
              <a:pathLst>
                <a:path extrusionOk="0" h="3312" w="4059">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4" name="Google Shape;12324;p73"/>
            <p:cNvSpPr/>
            <p:nvPr/>
          </p:nvSpPr>
          <p:spPr>
            <a:xfrm>
              <a:off x="2782553" y="4545620"/>
              <a:ext cx="20614" cy="48292"/>
            </a:xfrm>
            <a:custGeom>
              <a:rect b="b" l="l" r="r" t="t"/>
              <a:pathLst>
                <a:path extrusionOk="0" h="1839" w="785">
                  <a:moveTo>
                    <a:pt x="0" y="1"/>
                  </a:moveTo>
                  <a:lnTo>
                    <a:pt x="230" y="1838"/>
                  </a:lnTo>
                  <a:lnTo>
                    <a:pt x="785" y="1838"/>
                  </a:lnTo>
                  <a:lnTo>
                    <a:pt x="55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5" name="Google Shape;12325;p73"/>
            <p:cNvSpPr/>
            <p:nvPr/>
          </p:nvSpPr>
          <p:spPr>
            <a:xfrm>
              <a:off x="2780032" y="4521514"/>
              <a:ext cx="106826" cy="28912"/>
            </a:xfrm>
            <a:custGeom>
              <a:rect b="b" l="l" r="r" t="t"/>
              <a:pathLst>
                <a:path extrusionOk="0" h="1101" w="4068">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6" name="Google Shape;12326;p73"/>
            <p:cNvSpPr/>
            <p:nvPr/>
          </p:nvSpPr>
          <p:spPr>
            <a:xfrm>
              <a:off x="2788068" y="4589107"/>
              <a:ext cx="90518" cy="19380"/>
            </a:xfrm>
            <a:custGeom>
              <a:rect b="b" l="l" r="r" t="t"/>
              <a:pathLst>
                <a:path extrusionOk="0" h="738" w="3447">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7" name="Google Shape;12327;p73"/>
            <p:cNvSpPr/>
            <p:nvPr/>
          </p:nvSpPr>
          <p:spPr>
            <a:xfrm>
              <a:off x="2780032" y="4521514"/>
              <a:ext cx="106589" cy="28912"/>
            </a:xfrm>
            <a:custGeom>
              <a:rect b="b" l="l" r="r" t="t"/>
              <a:pathLst>
                <a:path extrusionOk="0" h="1101" w="4059">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8" name="Google Shape;12328;p73"/>
            <p:cNvSpPr/>
            <p:nvPr/>
          </p:nvSpPr>
          <p:spPr>
            <a:xfrm>
              <a:off x="2788068" y="4589107"/>
              <a:ext cx="21139" cy="19380"/>
            </a:xfrm>
            <a:custGeom>
              <a:rect b="b" l="l" r="r" t="t"/>
              <a:pathLst>
                <a:path extrusionOk="0" h="738" w="805">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9" name="Google Shape;12329;p73"/>
            <p:cNvSpPr/>
            <p:nvPr/>
          </p:nvSpPr>
          <p:spPr>
            <a:xfrm>
              <a:off x="2838093" y="4439504"/>
              <a:ext cx="64363" cy="48161"/>
            </a:xfrm>
            <a:custGeom>
              <a:rect b="b" l="l" r="r" t="t"/>
              <a:pathLst>
                <a:path extrusionOk="0" h="1834" w="2451">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0" name="Google Shape;12330;p73"/>
            <p:cNvSpPr/>
            <p:nvPr/>
          </p:nvSpPr>
          <p:spPr>
            <a:xfrm>
              <a:off x="2838093" y="4463715"/>
              <a:ext cx="64363" cy="23949"/>
            </a:xfrm>
            <a:custGeom>
              <a:rect b="b" l="l" r="r" t="t"/>
              <a:pathLst>
                <a:path extrusionOk="0" h="912" w="2451">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1" name="Google Shape;12331;p73"/>
            <p:cNvSpPr/>
            <p:nvPr/>
          </p:nvSpPr>
          <p:spPr>
            <a:xfrm>
              <a:off x="2764197" y="4439504"/>
              <a:ext cx="64363" cy="48161"/>
            </a:xfrm>
            <a:custGeom>
              <a:rect b="b" l="l" r="r" t="t"/>
              <a:pathLst>
                <a:path extrusionOk="0" h="1834" w="2451">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2" name="Google Shape;12332;p73"/>
            <p:cNvSpPr/>
            <p:nvPr/>
          </p:nvSpPr>
          <p:spPr>
            <a:xfrm>
              <a:off x="2764197" y="4463715"/>
              <a:ext cx="64363" cy="23949"/>
            </a:xfrm>
            <a:custGeom>
              <a:rect b="b" l="l" r="r" t="t"/>
              <a:pathLst>
                <a:path extrusionOk="0" h="912" w="2451">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3" name="Google Shape;12333;p73"/>
            <p:cNvSpPr/>
            <p:nvPr/>
          </p:nvSpPr>
          <p:spPr>
            <a:xfrm>
              <a:off x="2765694" y="4502160"/>
              <a:ext cx="135239" cy="29175"/>
            </a:xfrm>
            <a:custGeom>
              <a:rect b="b" l="l" r="r" t="t"/>
              <a:pathLst>
                <a:path extrusionOk="0" h="1111" w="515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34" name="Google Shape;12334;p73"/>
          <p:cNvGrpSpPr/>
          <p:nvPr/>
        </p:nvGrpSpPr>
        <p:grpSpPr>
          <a:xfrm>
            <a:off x="1293506" y="2939716"/>
            <a:ext cx="374730" cy="272211"/>
            <a:chOff x="1293506" y="2939716"/>
            <a:chExt cx="374730" cy="272211"/>
          </a:xfrm>
        </p:grpSpPr>
        <p:sp>
          <p:nvSpPr>
            <p:cNvPr id="12335" name="Google Shape;12335;p73"/>
            <p:cNvSpPr/>
            <p:nvPr/>
          </p:nvSpPr>
          <p:spPr>
            <a:xfrm>
              <a:off x="1311599" y="2939716"/>
              <a:ext cx="338544" cy="248078"/>
            </a:xfrm>
            <a:custGeom>
              <a:rect b="b" l="l" r="r" t="t"/>
              <a:pathLst>
                <a:path extrusionOk="0" h="9447" w="12892">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6" name="Google Shape;12336;p73"/>
            <p:cNvSpPr/>
            <p:nvPr/>
          </p:nvSpPr>
          <p:spPr>
            <a:xfrm>
              <a:off x="1335706" y="2964112"/>
              <a:ext cx="290304" cy="193274"/>
            </a:xfrm>
            <a:custGeom>
              <a:rect b="b" l="l" r="r" t="t"/>
              <a:pathLst>
                <a:path extrusionOk="0" h="7360" w="11055">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7" name="Google Shape;12337;p73"/>
            <p:cNvSpPr/>
            <p:nvPr/>
          </p:nvSpPr>
          <p:spPr>
            <a:xfrm>
              <a:off x="1335706" y="3121173"/>
              <a:ext cx="169430" cy="36213"/>
            </a:xfrm>
            <a:custGeom>
              <a:rect b="b" l="l" r="r" t="t"/>
              <a:pathLst>
                <a:path extrusionOk="0" h="1379" w="6452">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8" name="Google Shape;12338;p73"/>
            <p:cNvSpPr/>
            <p:nvPr/>
          </p:nvSpPr>
          <p:spPr>
            <a:xfrm>
              <a:off x="1505109" y="2964112"/>
              <a:ext cx="120901" cy="96532"/>
            </a:xfrm>
            <a:custGeom>
              <a:rect b="b" l="l" r="r" t="t"/>
              <a:pathLst>
                <a:path extrusionOk="0" h="3676" w="4604">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9" name="Google Shape;12339;p73"/>
            <p:cNvSpPr/>
            <p:nvPr/>
          </p:nvSpPr>
          <p:spPr>
            <a:xfrm>
              <a:off x="1505109" y="3060617"/>
              <a:ext cx="120901" cy="96768"/>
            </a:xfrm>
            <a:custGeom>
              <a:rect b="b" l="l" r="r" t="t"/>
              <a:pathLst>
                <a:path extrusionOk="0" h="3685" w="4604">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0" name="Google Shape;12340;p73"/>
            <p:cNvSpPr/>
            <p:nvPr/>
          </p:nvSpPr>
          <p:spPr>
            <a:xfrm>
              <a:off x="1293506" y="3181755"/>
              <a:ext cx="374730" cy="30173"/>
            </a:xfrm>
            <a:custGeom>
              <a:rect b="b" l="l" r="r" t="t"/>
              <a:pathLst>
                <a:path extrusionOk="0" h="1149" w="1427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1" name="Google Shape;12341;p73"/>
            <p:cNvSpPr/>
            <p:nvPr/>
          </p:nvSpPr>
          <p:spPr>
            <a:xfrm>
              <a:off x="1293506" y="3181755"/>
              <a:ext cx="374730" cy="12080"/>
            </a:xfrm>
            <a:custGeom>
              <a:rect b="b" l="l" r="r" t="t"/>
              <a:pathLst>
                <a:path extrusionOk="0" h="460" w="1427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2" name="Google Shape;12342;p73"/>
            <p:cNvSpPr/>
            <p:nvPr/>
          </p:nvSpPr>
          <p:spPr>
            <a:xfrm>
              <a:off x="1444527" y="3181755"/>
              <a:ext cx="72661" cy="18119"/>
            </a:xfrm>
            <a:custGeom>
              <a:rect b="b" l="l" r="r" t="t"/>
              <a:pathLst>
                <a:path extrusionOk="0" h="690" w="2767">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3" name="Google Shape;12343;p73"/>
            <p:cNvSpPr/>
            <p:nvPr/>
          </p:nvSpPr>
          <p:spPr>
            <a:xfrm>
              <a:off x="1535256" y="3036484"/>
              <a:ext cx="60345" cy="24159"/>
            </a:xfrm>
            <a:custGeom>
              <a:rect b="b" l="l" r="r" t="t"/>
              <a:pathLst>
                <a:path extrusionOk="0" h="920" w="2298">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4" name="Google Shape;12344;p73"/>
            <p:cNvSpPr/>
            <p:nvPr/>
          </p:nvSpPr>
          <p:spPr>
            <a:xfrm>
              <a:off x="1553349" y="3018391"/>
              <a:ext cx="24422" cy="30435"/>
            </a:xfrm>
            <a:custGeom>
              <a:rect b="b" l="l" r="r" t="t"/>
              <a:pathLst>
                <a:path extrusionOk="0" h="1159" w="93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5" name="Google Shape;12345;p73"/>
            <p:cNvSpPr/>
            <p:nvPr/>
          </p:nvSpPr>
          <p:spPr>
            <a:xfrm>
              <a:off x="1547335" y="2988245"/>
              <a:ext cx="36449" cy="42226"/>
            </a:xfrm>
            <a:custGeom>
              <a:rect b="b" l="l" r="r" t="t"/>
              <a:pathLst>
                <a:path extrusionOk="0" h="1608" w="1388">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6" name="Google Shape;12346;p73"/>
            <p:cNvSpPr/>
            <p:nvPr/>
          </p:nvSpPr>
          <p:spPr>
            <a:xfrm>
              <a:off x="1547335" y="2988245"/>
              <a:ext cx="24133" cy="42331"/>
            </a:xfrm>
            <a:custGeom>
              <a:rect b="b" l="l" r="r" t="t"/>
              <a:pathLst>
                <a:path extrusionOk="0" h="1612" w="919">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7" name="Google Shape;12347;p73"/>
            <p:cNvSpPr/>
            <p:nvPr/>
          </p:nvSpPr>
          <p:spPr>
            <a:xfrm>
              <a:off x="1547335" y="2988245"/>
              <a:ext cx="36449" cy="17857"/>
            </a:xfrm>
            <a:custGeom>
              <a:rect b="b" l="l" r="r" t="t"/>
              <a:pathLst>
                <a:path extrusionOk="0" h="680" w="1388">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8" name="Google Shape;12348;p73"/>
            <p:cNvSpPr/>
            <p:nvPr/>
          </p:nvSpPr>
          <p:spPr>
            <a:xfrm>
              <a:off x="1547335" y="2988245"/>
              <a:ext cx="24133" cy="15099"/>
            </a:xfrm>
            <a:custGeom>
              <a:rect b="b" l="l" r="r" t="t"/>
              <a:pathLst>
                <a:path extrusionOk="0" h="575" w="919">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9" name="Google Shape;12349;p73"/>
            <p:cNvSpPr/>
            <p:nvPr/>
          </p:nvSpPr>
          <p:spPr>
            <a:xfrm>
              <a:off x="1535256" y="3133252"/>
              <a:ext cx="60345" cy="24133"/>
            </a:xfrm>
            <a:custGeom>
              <a:rect b="b" l="l" r="r" t="t"/>
              <a:pathLst>
                <a:path extrusionOk="0" h="919" w="2298">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0" name="Google Shape;12350;p73"/>
            <p:cNvSpPr/>
            <p:nvPr/>
          </p:nvSpPr>
          <p:spPr>
            <a:xfrm>
              <a:off x="1553349" y="3115159"/>
              <a:ext cx="24422" cy="30173"/>
            </a:xfrm>
            <a:custGeom>
              <a:rect b="b" l="l" r="r" t="t"/>
              <a:pathLst>
                <a:path extrusionOk="0" h="1149" w="93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1" name="Google Shape;12351;p73"/>
            <p:cNvSpPr/>
            <p:nvPr/>
          </p:nvSpPr>
          <p:spPr>
            <a:xfrm>
              <a:off x="1547335" y="3084986"/>
              <a:ext cx="36449" cy="42252"/>
            </a:xfrm>
            <a:custGeom>
              <a:rect b="b" l="l" r="r" t="t"/>
              <a:pathLst>
                <a:path extrusionOk="0" h="1609" w="1388">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2" name="Google Shape;12352;p73"/>
            <p:cNvSpPr/>
            <p:nvPr/>
          </p:nvSpPr>
          <p:spPr>
            <a:xfrm>
              <a:off x="1547335" y="3084986"/>
              <a:ext cx="24133" cy="42331"/>
            </a:xfrm>
            <a:custGeom>
              <a:rect b="b" l="l" r="r" t="t"/>
              <a:pathLst>
                <a:path extrusionOk="0" h="1612" w="919">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3" name="Google Shape;12353;p73"/>
            <p:cNvSpPr/>
            <p:nvPr/>
          </p:nvSpPr>
          <p:spPr>
            <a:xfrm>
              <a:off x="1547335" y="3084986"/>
              <a:ext cx="36449" cy="17883"/>
            </a:xfrm>
            <a:custGeom>
              <a:rect b="b" l="l" r="r" t="t"/>
              <a:pathLst>
                <a:path extrusionOk="0" h="681" w="1388">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4" name="Google Shape;12354;p73"/>
            <p:cNvSpPr/>
            <p:nvPr/>
          </p:nvSpPr>
          <p:spPr>
            <a:xfrm>
              <a:off x="1547335" y="3084986"/>
              <a:ext cx="24133" cy="15099"/>
            </a:xfrm>
            <a:custGeom>
              <a:rect b="b" l="l" r="r" t="t"/>
              <a:pathLst>
                <a:path extrusionOk="0" h="575" w="919">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5" name="Google Shape;12355;p73"/>
            <p:cNvSpPr/>
            <p:nvPr/>
          </p:nvSpPr>
          <p:spPr>
            <a:xfrm>
              <a:off x="1384234" y="3042524"/>
              <a:ext cx="72399" cy="90755"/>
            </a:xfrm>
            <a:custGeom>
              <a:rect b="b" l="l" r="r" t="t"/>
              <a:pathLst>
                <a:path extrusionOk="0" h="3456" w="2757">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6" name="Google Shape;12356;p73"/>
            <p:cNvSpPr/>
            <p:nvPr/>
          </p:nvSpPr>
          <p:spPr>
            <a:xfrm>
              <a:off x="1407081" y="3042524"/>
              <a:ext cx="26680" cy="18251"/>
            </a:xfrm>
            <a:custGeom>
              <a:rect b="b" l="l" r="r" t="t"/>
              <a:pathLst>
                <a:path extrusionOk="0" h="695" w="1016">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7" name="Google Shape;12357;p73"/>
            <p:cNvSpPr/>
            <p:nvPr/>
          </p:nvSpPr>
          <p:spPr>
            <a:xfrm>
              <a:off x="1384234" y="3061615"/>
              <a:ext cx="72399" cy="71664"/>
            </a:xfrm>
            <a:custGeom>
              <a:rect b="b" l="l" r="r" t="t"/>
              <a:pathLst>
                <a:path extrusionOk="0" h="2729" w="2757">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8" name="Google Shape;12358;p73"/>
            <p:cNvSpPr/>
            <p:nvPr/>
          </p:nvSpPr>
          <p:spPr>
            <a:xfrm>
              <a:off x="1396288" y="2994258"/>
              <a:ext cx="48266" cy="54568"/>
            </a:xfrm>
            <a:custGeom>
              <a:rect b="b" l="l" r="r" t="t"/>
              <a:pathLst>
                <a:path extrusionOk="0" h="2078" w="1838">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9" name="Google Shape;12359;p73"/>
            <p:cNvSpPr/>
            <p:nvPr/>
          </p:nvSpPr>
          <p:spPr>
            <a:xfrm>
              <a:off x="1396025" y="2994258"/>
              <a:ext cx="33455" cy="54384"/>
            </a:xfrm>
            <a:custGeom>
              <a:rect b="b" l="l" r="r" t="t"/>
              <a:pathLst>
                <a:path extrusionOk="0" h="2071" w="1274">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0" name="Google Shape;12360;p73"/>
            <p:cNvSpPr/>
            <p:nvPr/>
          </p:nvSpPr>
          <p:spPr>
            <a:xfrm>
              <a:off x="1396288" y="2994258"/>
              <a:ext cx="48528" cy="24159"/>
            </a:xfrm>
            <a:custGeom>
              <a:rect b="b" l="l" r="r" t="t"/>
              <a:pathLst>
                <a:path extrusionOk="0" h="920" w="1848">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1" name="Google Shape;12361;p73"/>
            <p:cNvSpPr/>
            <p:nvPr/>
          </p:nvSpPr>
          <p:spPr>
            <a:xfrm>
              <a:off x="1396025" y="2994258"/>
              <a:ext cx="33455" cy="21901"/>
            </a:xfrm>
            <a:custGeom>
              <a:rect b="b" l="l" r="r" t="t"/>
              <a:pathLst>
                <a:path extrusionOk="0" h="834" w="1274">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2" name="Google Shape;12362;p73"/>
            <p:cNvSpPr/>
            <p:nvPr/>
          </p:nvSpPr>
          <p:spPr>
            <a:xfrm>
              <a:off x="1384234" y="3072434"/>
              <a:ext cx="30173" cy="60844"/>
            </a:xfrm>
            <a:custGeom>
              <a:rect b="b" l="l" r="r" t="t"/>
              <a:pathLst>
                <a:path extrusionOk="0" h="2317" w="1149">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3" name="Google Shape;12363;p73"/>
            <p:cNvSpPr/>
            <p:nvPr/>
          </p:nvSpPr>
          <p:spPr>
            <a:xfrm>
              <a:off x="1426434" y="3072434"/>
              <a:ext cx="30199" cy="60844"/>
            </a:xfrm>
            <a:custGeom>
              <a:rect b="b" l="l" r="r" t="t"/>
              <a:pathLst>
                <a:path extrusionOk="0" h="2317" w="115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4" name="Google Shape;12364;p73"/>
            <p:cNvSpPr/>
            <p:nvPr/>
          </p:nvSpPr>
          <p:spPr>
            <a:xfrm>
              <a:off x="1408341" y="3121173"/>
              <a:ext cx="24159" cy="12106"/>
            </a:xfrm>
            <a:custGeom>
              <a:rect b="b" l="l" r="r" t="t"/>
              <a:pathLst>
                <a:path extrusionOk="0" h="461" w="920">
                  <a:moveTo>
                    <a:pt x="1" y="1"/>
                  </a:moveTo>
                  <a:lnTo>
                    <a:pt x="1" y="460"/>
                  </a:lnTo>
                  <a:lnTo>
                    <a:pt x="920" y="460"/>
                  </a:lnTo>
                  <a:lnTo>
                    <a:pt x="920" y="1"/>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65" name="Google Shape;12365;p73"/>
          <p:cNvGrpSpPr/>
          <p:nvPr/>
        </p:nvGrpSpPr>
        <p:grpSpPr>
          <a:xfrm>
            <a:off x="6669900" y="1505474"/>
            <a:ext cx="345083" cy="369216"/>
            <a:chOff x="6669900" y="1505474"/>
            <a:chExt cx="345083" cy="369216"/>
          </a:xfrm>
        </p:grpSpPr>
        <p:sp>
          <p:nvSpPr>
            <p:cNvPr id="12366" name="Google Shape;12366;p73"/>
            <p:cNvSpPr/>
            <p:nvPr/>
          </p:nvSpPr>
          <p:spPr>
            <a:xfrm>
              <a:off x="6700309" y="1505474"/>
              <a:ext cx="48292" cy="42252"/>
            </a:xfrm>
            <a:custGeom>
              <a:rect b="b" l="l" r="r" t="t"/>
              <a:pathLst>
                <a:path extrusionOk="0" h="1609" w="1839">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7" name="Google Shape;12367;p73"/>
            <p:cNvSpPr/>
            <p:nvPr/>
          </p:nvSpPr>
          <p:spPr>
            <a:xfrm>
              <a:off x="6700309" y="1505474"/>
              <a:ext cx="33455" cy="42252"/>
            </a:xfrm>
            <a:custGeom>
              <a:rect b="b" l="l" r="r" t="t"/>
              <a:pathLst>
                <a:path extrusionOk="0" h="1609" w="1274">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8" name="Google Shape;12368;p73"/>
            <p:cNvSpPr/>
            <p:nvPr/>
          </p:nvSpPr>
          <p:spPr>
            <a:xfrm>
              <a:off x="6669900" y="1608255"/>
              <a:ext cx="109110" cy="84715"/>
            </a:xfrm>
            <a:custGeom>
              <a:rect b="b" l="l" r="r" t="t"/>
              <a:pathLst>
                <a:path extrusionOk="0" h="3226" w="4155">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9" name="Google Shape;12369;p73"/>
            <p:cNvSpPr/>
            <p:nvPr/>
          </p:nvSpPr>
          <p:spPr>
            <a:xfrm>
              <a:off x="6706086" y="1608255"/>
              <a:ext cx="36974" cy="24422"/>
            </a:xfrm>
            <a:custGeom>
              <a:rect b="b" l="l" r="r" t="t"/>
              <a:pathLst>
                <a:path extrusionOk="0" h="930" w="1408">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0" name="Google Shape;12370;p73"/>
            <p:cNvSpPr/>
            <p:nvPr/>
          </p:nvSpPr>
          <p:spPr>
            <a:xfrm>
              <a:off x="6669900" y="1640188"/>
              <a:ext cx="109110" cy="52783"/>
            </a:xfrm>
            <a:custGeom>
              <a:rect b="b" l="l" r="r" t="t"/>
              <a:pathLst>
                <a:path extrusionOk="0" h="2010" w="4155">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1" name="Google Shape;12371;p73"/>
            <p:cNvSpPr/>
            <p:nvPr/>
          </p:nvSpPr>
          <p:spPr>
            <a:xfrm>
              <a:off x="6681953" y="1523567"/>
              <a:ext cx="84741" cy="84715"/>
            </a:xfrm>
            <a:custGeom>
              <a:rect b="b" l="l" r="r" t="t"/>
              <a:pathLst>
                <a:path extrusionOk="0" h="3226" w="3227">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2" name="Google Shape;12372;p73"/>
            <p:cNvSpPr/>
            <p:nvPr/>
          </p:nvSpPr>
          <p:spPr>
            <a:xfrm>
              <a:off x="6697552" y="1523567"/>
              <a:ext cx="70902" cy="76180"/>
            </a:xfrm>
            <a:custGeom>
              <a:rect b="b" l="l" r="r" t="t"/>
              <a:pathLst>
                <a:path extrusionOk="0" h="2901" w="270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3" name="Google Shape;12373;p73"/>
            <p:cNvSpPr/>
            <p:nvPr/>
          </p:nvSpPr>
          <p:spPr>
            <a:xfrm>
              <a:off x="6687993" y="1560909"/>
              <a:ext cx="72661" cy="59453"/>
            </a:xfrm>
            <a:custGeom>
              <a:rect b="b" l="l" r="r" t="t"/>
              <a:pathLst>
                <a:path extrusionOk="0" h="2264" w="2767">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4" name="Google Shape;12374;p73"/>
            <p:cNvSpPr/>
            <p:nvPr/>
          </p:nvSpPr>
          <p:spPr>
            <a:xfrm>
              <a:off x="6688256" y="1560909"/>
              <a:ext cx="72661" cy="58954"/>
            </a:xfrm>
            <a:custGeom>
              <a:rect b="b" l="l" r="r" t="t"/>
              <a:pathLst>
                <a:path extrusionOk="0" h="2245" w="2767">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5" name="Google Shape;12375;p73"/>
            <p:cNvSpPr/>
            <p:nvPr/>
          </p:nvSpPr>
          <p:spPr>
            <a:xfrm>
              <a:off x="6669900" y="1652503"/>
              <a:ext cx="24396" cy="40467"/>
            </a:xfrm>
            <a:custGeom>
              <a:rect b="b" l="l" r="r" t="t"/>
              <a:pathLst>
                <a:path extrusionOk="0" h="1541" w="929">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6" name="Google Shape;12376;p73"/>
            <p:cNvSpPr/>
            <p:nvPr/>
          </p:nvSpPr>
          <p:spPr>
            <a:xfrm>
              <a:off x="6754588" y="1652503"/>
              <a:ext cx="24422" cy="40467"/>
            </a:xfrm>
            <a:custGeom>
              <a:rect b="b" l="l" r="r" t="t"/>
              <a:pathLst>
                <a:path extrusionOk="0" h="1541" w="93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7" name="Google Shape;12377;p73"/>
            <p:cNvSpPr/>
            <p:nvPr/>
          </p:nvSpPr>
          <p:spPr>
            <a:xfrm>
              <a:off x="6767797" y="1578004"/>
              <a:ext cx="201440" cy="110791"/>
            </a:xfrm>
            <a:custGeom>
              <a:rect b="b" l="l" r="r" t="t"/>
              <a:pathLst>
                <a:path extrusionOk="0" h="4219" w="7671">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8" name="Google Shape;12378;p73"/>
            <p:cNvSpPr/>
            <p:nvPr/>
          </p:nvSpPr>
          <p:spPr>
            <a:xfrm>
              <a:off x="6711128" y="1710617"/>
              <a:ext cx="199917" cy="109557"/>
            </a:xfrm>
            <a:custGeom>
              <a:rect b="b" l="l" r="r" t="t"/>
              <a:pathLst>
                <a:path extrusionOk="0" h="4172" w="7613">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9" name="Google Shape;12379;p73"/>
            <p:cNvSpPr/>
            <p:nvPr/>
          </p:nvSpPr>
          <p:spPr>
            <a:xfrm>
              <a:off x="6893819" y="1795988"/>
              <a:ext cx="121164" cy="78701"/>
            </a:xfrm>
            <a:custGeom>
              <a:rect b="b" l="l" r="r" t="t"/>
              <a:pathLst>
                <a:path extrusionOk="0" h="2997" w="4614">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0" name="Google Shape;12380;p73"/>
            <p:cNvSpPr/>
            <p:nvPr/>
          </p:nvSpPr>
          <p:spPr>
            <a:xfrm>
              <a:off x="6893819" y="1812584"/>
              <a:ext cx="121164" cy="62105"/>
            </a:xfrm>
            <a:custGeom>
              <a:rect b="b" l="l" r="r" t="t"/>
              <a:pathLst>
                <a:path extrusionOk="0" h="2365" w="4614">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1" name="Google Shape;12381;p73"/>
            <p:cNvSpPr/>
            <p:nvPr/>
          </p:nvSpPr>
          <p:spPr>
            <a:xfrm>
              <a:off x="6912175" y="1711063"/>
              <a:ext cx="30173" cy="66622"/>
            </a:xfrm>
            <a:custGeom>
              <a:rect b="b" l="l" r="r" t="t"/>
              <a:pathLst>
                <a:path extrusionOk="0" h="2537" w="1149">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2" name="Google Shape;12382;p73"/>
            <p:cNvSpPr/>
            <p:nvPr/>
          </p:nvSpPr>
          <p:spPr>
            <a:xfrm>
              <a:off x="6924228" y="1705260"/>
              <a:ext cx="72661" cy="72425"/>
            </a:xfrm>
            <a:custGeom>
              <a:rect b="b" l="l" r="r" t="t"/>
              <a:pathLst>
                <a:path extrusionOk="0" h="2758" w="2767">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3" name="Google Shape;12383;p73"/>
            <p:cNvSpPr/>
            <p:nvPr/>
          </p:nvSpPr>
          <p:spPr>
            <a:xfrm>
              <a:off x="6936307" y="1795988"/>
              <a:ext cx="36213" cy="14679"/>
            </a:xfrm>
            <a:custGeom>
              <a:rect b="b" l="l" r="r" t="t"/>
              <a:pathLst>
                <a:path extrusionOk="0" h="559" w="1379">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4" name="Google Shape;12384;p73"/>
            <p:cNvSpPr/>
            <p:nvPr/>
          </p:nvSpPr>
          <p:spPr>
            <a:xfrm>
              <a:off x="6918214" y="1735433"/>
              <a:ext cx="72635" cy="66622"/>
            </a:xfrm>
            <a:custGeom>
              <a:rect b="b" l="l" r="r" t="t"/>
              <a:pathLst>
                <a:path extrusionOk="0" h="2537" w="2766">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5" name="Google Shape;12385;p73"/>
            <p:cNvSpPr/>
            <p:nvPr/>
          </p:nvSpPr>
          <p:spPr>
            <a:xfrm>
              <a:off x="6917952" y="1735433"/>
              <a:ext cx="72661" cy="65125"/>
            </a:xfrm>
            <a:custGeom>
              <a:rect b="b" l="l" r="r" t="t"/>
              <a:pathLst>
                <a:path extrusionOk="0" h="2480" w="2767">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6" name="Google Shape;12386;p73"/>
            <p:cNvSpPr/>
            <p:nvPr/>
          </p:nvSpPr>
          <p:spPr>
            <a:xfrm>
              <a:off x="6893819" y="1825898"/>
              <a:ext cx="24422" cy="48528"/>
            </a:xfrm>
            <a:custGeom>
              <a:rect b="b" l="l" r="r" t="t"/>
              <a:pathLst>
                <a:path extrusionOk="0" h="1848" w="93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7" name="Google Shape;12387;p73"/>
            <p:cNvSpPr/>
            <p:nvPr/>
          </p:nvSpPr>
          <p:spPr>
            <a:xfrm>
              <a:off x="6990587" y="1825898"/>
              <a:ext cx="24396" cy="48528"/>
            </a:xfrm>
            <a:custGeom>
              <a:rect b="b" l="l" r="r" t="t"/>
              <a:pathLst>
                <a:path extrusionOk="0" h="1848" w="929">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388" name="Google Shape;12388;p73"/>
          <p:cNvGrpSpPr/>
          <p:nvPr/>
        </p:nvGrpSpPr>
        <p:grpSpPr>
          <a:xfrm>
            <a:off x="7117003" y="1518000"/>
            <a:ext cx="333003" cy="344085"/>
            <a:chOff x="7117003" y="1518000"/>
            <a:chExt cx="333003" cy="344085"/>
          </a:xfrm>
        </p:grpSpPr>
        <p:sp>
          <p:nvSpPr>
            <p:cNvPr id="12389" name="Google Shape;12389;p73"/>
            <p:cNvSpPr/>
            <p:nvPr/>
          </p:nvSpPr>
          <p:spPr>
            <a:xfrm>
              <a:off x="7161645" y="1518000"/>
              <a:ext cx="241119" cy="57116"/>
            </a:xfrm>
            <a:custGeom>
              <a:rect b="b" l="l" r="r" t="t"/>
              <a:pathLst>
                <a:path extrusionOk="0" h="2175" w="9182">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0" name="Google Shape;12390;p73"/>
            <p:cNvSpPr/>
            <p:nvPr/>
          </p:nvSpPr>
          <p:spPr>
            <a:xfrm>
              <a:off x="7168525" y="1808068"/>
              <a:ext cx="232217" cy="54017"/>
            </a:xfrm>
            <a:custGeom>
              <a:rect b="b" l="l" r="r" t="t"/>
              <a:pathLst>
                <a:path extrusionOk="0" h="2057" w="8843">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1" name="Google Shape;12391;p73"/>
            <p:cNvSpPr/>
            <p:nvPr/>
          </p:nvSpPr>
          <p:spPr>
            <a:xfrm>
              <a:off x="7174801" y="1735931"/>
              <a:ext cx="25157" cy="20141"/>
            </a:xfrm>
            <a:custGeom>
              <a:rect b="b" l="l" r="r" t="t"/>
              <a:pathLst>
                <a:path extrusionOk="0" h="767" w="958">
                  <a:moveTo>
                    <a:pt x="479" y="0"/>
                  </a:moveTo>
                  <a:lnTo>
                    <a:pt x="0" y="355"/>
                  </a:lnTo>
                  <a:lnTo>
                    <a:pt x="173" y="766"/>
                  </a:lnTo>
                  <a:lnTo>
                    <a:pt x="804" y="766"/>
                  </a:lnTo>
                  <a:lnTo>
                    <a:pt x="957" y="355"/>
                  </a:lnTo>
                  <a:lnTo>
                    <a:pt x="4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2" name="Google Shape;12392;p73"/>
            <p:cNvSpPr/>
            <p:nvPr/>
          </p:nvSpPr>
          <p:spPr>
            <a:xfrm>
              <a:off x="7173803" y="1756047"/>
              <a:ext cx="27652" cy="35714"/>
            </a:xfrm>
            <a:custGeom>
              <a:rect b="b" l="l" r="r" t="t"/>
              <a:pathLst>
                <a:path extrusionOk="0" h="1360" w="1053">
                  <a:moveTo>
                    <a:pt x="211" y="0"/>
                  </a:moveTo>
                  <a:lnTo>
                    <a:pt x="220" y="29"/>
                  </a:lnTo>
                  <a:lnTo>
                    <a:pt x="0" y="1359"/>
                  </a:lnTo>
                  <a:lnTo>
                    <a:pt x="1053" y="1359"/>
                  </a:lnTo>
                  <a:lnTo>
                    <a:pt x="833" y="29"/>
                  </a:lnTo>
                  <a:lnTo>
                    <a:pt x="84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3" name="Google Shape;12393;p73"/>
            <p:cNvSpPr/>
            <p:nvPr/>
          </p:nvSpPr>
          <p:spPr>
            <a:xfrm>
              <a:off x="7159964" y="1726373"/>
              <a:ext cx="23161" cy="65387"/>
            </a:xfrm>
            <a:custGeom>
              <a:rect b="b" l="l" r="r" t="t"/>
              <a:pathLst>
                <a:path extrusionOk="0" h="2490" w="882">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4" name="Google Shape;12394;p73"/>
            <p:cNvSpPr/>
            <p:nvPr/>
          </p:nvSpPr>
          <p:spPr>
            <a:xfrm>
              <a:off x="7192132" y="1725874"/>
              <a:ext cx="23398" cy="65886"/>
            </a:xfrm>
            <a:custGeom>
              <a:rect b="b" l="l" r="r" t="t"/>
              <a:pathLst>
                <a:path extrusionOk="0" h="2509" w="891">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5" name="Google Shape;12395;p73"/>
            <p:cNvSpPr/>
            <p:nvPr/>
          </p:nvSpPr>
          <p:spPr>
            <a:xfrm>
              <a:off x="7155447" y="1714057"/>
              <a:ext cx="63864" cy="37368"/>
            </a:xfrm>
            <a:custGeom>
              <a:rect b="b" l="l" r="r" t="t"/>
              <a:pathLst>
                <a:path extrusionOk="0" h="1423" w="2432">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6" name="Google Shape;12396;p73"/>
            <p:cNvSpPr/>
            <p:nvPr/>
          </p:nvSpPr>
          <p:spPr>
            <a:xfrm>
              <a:off x="7142133" y="1596202"/>
              <a:ext cx="90755" cy="64101"/>
            </a:xfrm>
            <a:custGeom>
              <a:rect b="b" l="l" r="r" t="t"/>
              <a:pathLst>
                <a:path extrusionOk="0" h="2441" w="3456">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7" name="Google Shape;12397;p73"/>
            <p:cNvSpPr/>
            <p:nvPr/>
          </p:nvSpPr>
          <p:spPr>
            <a:xfrm>
              <a:off x="7142133" y="1596202"/>
              <a:ext cx="49264" cy="64101"/>
            </a:xfrm>
            <a:custGeom>
              <a:rect b="b" l="l" r="r" t="t"/>
              <a:pathLst>
                <a:path extrusionOk="0" h="2441" w="1876">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8" name="Google Shape;12398;p73"/>
            <p:cNvSpPr/>
            <p:nvPr/>
          </p:nvSpPr>
          <p:spPr>
            <a:xfrm>
              <a:off x="7220546" y="1653685"/>
              <a:ext cx="19879" cy="26733"/>
            </a:xfrm>
            <a:custGeom>
              <a:rect b="b" l="l" r="r" t="t"/>
              <a:pathLst>
                <a:path extrusionOk="0" h="1018" w="757">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9" name="Google Shape;12399;p73"/>
            <p:cNvSpPr/>
            <p:nvPr/>
          </p:nvSpPr>
          <p:spPr>
            <a:xfrm>
              <a:off x="7134833" y="1653738"/>
              <a:ext cx="19879" cy="26628"/>
            </a:xfrm>
            <a:custGeom>
              <a:rect b="b" l="l" r="r" t="t"/>
              <a:pathLst>
                <a:path extrusionOk="0" h="1014" w="757">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0" name="Google Shape;12400;p73"/>
            <p:cNvSpPr/>
            <p:nvPr/>
          </p:nvSpPr>
          <p:spPr>
            <a:xfrm>
              <a:off x="7171019" y="1700349"/>
              <a:ext cx="33219" cy="38130"/>
            </a:xfrm>
            <a:custGeom>
              <a:rect b="b" l="l" r="r" t="t"/>
              <a:pathLst>
                <a:path extrusionOk="0" h="1452" w="1265">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1" name="Google Shape;12401;p73"/>
            <p:cNvSpPr/>
            <p:nvPr/>
          </p:nvSpPr>
          <p:spPr>
            <a:xfrm>
              <a:off x="7171019" y="1700428"/>
              <a:ext cx="20378" cy="38051"/>
            </a:xfrm>
            <a:custGeom>
              <a:rect b="b" l="l" r="r" t="t"/>
              <a:pathLst>
                <a:path extrusionOk="0" h="1449" w="776">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2" name="Google Shape;12402;p73"/>
            <p:cNvSpPr/>
            <p:nvPr/>
          </p:nvSpPr>
          <p:spPr>
            <a:xfrm>
              <a:off x="7151928" y="1633728"/>
              <a:ext cx="71401" cy="76338"/>
            </a:xfrm>
            <a:custGeom>
              <a:rect b="b" l="l" r="r" t="t"/>
              <a:pathLst>
                <a:path extrusionOk="0" h="2907" w="2719">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3" name="Google Shape;12403;p73"/>
            <p:cNvSpPr/>
            <p:nvPr/>
          </p:nvSpPr>
          <p:spPr>
            <a:xfrm>
              <a:off x="7151928" y="1633728"/>
              <a:ext cx="51785" cy="76338"/>
            </a:xfrm>
            <a:custGeom>
              <a:rect b="b" l="l" r="r" t="t"/>
              <a:pathLst>
                <a:path extrusionOk="0" h="2907" w="1972">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4" name="Google Shape;12404;p73"/>
            <p:cNvSpPr/>
            <p:nvPr/>
          </p:nvSpPr>
          <p:spPr>
            <a:xfrm>
              <a:off x="7117003" y="1723353"/>
              <a:ext cx="61081" cy="68407"/>
            </a:xfrm>
            <a:custGeom>
              <a:rect b="b" l="l" r="r" t="t"/>
              <a:pathLst>
                <a:path extrusionOk="0" h="2605" w="2326">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5" name="Google Shape;12405;p73"/>
            <p:cNvSpPr/>
            <p:nvPr/>
          </p:nvSpPr>
          <p:spPr>
            <a:xfrm>
              <a:off x="7197174" y="1723616"/>
              <a:ext cx="60319" cy="68145"/>
            </a:xfrm>
            <a:custGeom>
              <a:rect b="b" l="l" r="r" t="t"/>
              <a:pathLst>
                <a:path extrusionOk="0" h="2595" w="2297">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6" name="Google Shape;12406;p73"/>
            <p:cNvSpPr/>
            <p:nvPr/>
          </p:nvSpPr>
          <p:spPr>
            <a:xfrm>
              <a:off x="7136094"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7" name="Google Shape;12407;p73"/>
            <p:cNvSpPr/>
            <p:nvPr/>
          </p:nvSpPr>
          <p:spPr>
            <a:xfrm>
              <a:off x="7227583" y="1759303"/>
              <a:ext cx="11082" cy="32457"/>
            </a:xfrm>
            <a:custGeom>
              <a:rect b="b" l="l" r="r" t="t"/>
              <a:pathLst>
                <a:path extrusionOk="0" h="1236" w="422">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8" name="Google Shape;12408;p73"/>
            <p:cNvSpPr/>
            <p:nvPr/>
          </p:nvSpPr>
          <p:spPr>
            <a:xfrm>
              <a:off x="7117003" y="1723353"/>
              <a:ext cx="42988" cy="68407"/>
            </a:xfrm>
            <a:custGeom>
              <a:rect b="b" l="l" r="r" t="t"/>
              <a:pathLst>
                <a:path extrusionOk="0" h="2605" w="1637">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09" name="Google Shape;12409;p73"/>
            <p:cNvSpPr/>
            <p:nvPr/>
          </p:nvSpPr>
          <p:spPr>
            <a:xfrm>
              <a:off x="7367313" y="1735931"/>
              <a:ext cx="25393" cy="20141"/>
            </a:xfrm>
            <a:custGeom>
              <a:rect b="b" l="l" r="r" t="t"/>
              <a:pathLst>
                <a:path extrusionOk="0" h="767" w="967">
                  <a:moveTo>
                    <a:pt x="488" y="0"/>
                  </a:moveTo>
                  <a:lnTo>
                    <a:pt x="0" y="355"/>
                  </a:lnTo>
                  <a:lnTo>
                    <a:pt x="172" y="766"/>
                  </a:lnTo>
                  <a:lnTo>
                    <a:pt x="814" y="766"/>
                  </a:lnTo>
                  <a:lnTo>
                    <a:pt x="967" y="355"/>
                  </a:lnTo>
                  <a:lnTo>
                    <a:pt x="48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0" name="Google Shape;12410;p73"/>
            <p:cNvSpPr/>
            <p:nvPr/>
          </p:nvSpPr>
          <p:spPr>
            <a:xfrm>
              <a:off x="7366551" y="1756047"/>
              <a:ext cx="27415" cy="35714"/>
            </a:xfrm>
            <a:custGeom>
              <a:rect b="b" l="l" r="r" t="t"/>
              <a:pathLst>
                <a:path extrusionOk="0" h="1360" w="1044">
                  <a:moveTo>
                    <a:pt x="201" y="0"/>
                  </a:moveTo>
                  <a:lnTo>
                    <a:pt x="221" y="29"/>
                  </a:lnTo>
                  <a:lnTo>
                    <a:pt x="0" y="1359"/>
                  </a:lnTo>
                  <a:lnTo>
                    <a:pt x="1044" y="1359"/>
                  </a:lnTo>
                  <a:lnTo>
                    <a:pt x="833" y="29"/>
                  </a:lnTo>
                  <a:lnTo>
                    <a:pt x="8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1" name="Google Shape;12411;p73"/>
            <p:cNvSpPr/>
            <p:nvPr/>
          </p:nvSpPr>
          <p:spPr>
            <a:xfrm>
              <a:off x="7352476" y="1726373"/>
              <a:ext cx="23398" cy="65387"/>
            </a:xfrm>
            <a:custGeom>
              <a:rect b="b" l="l" r="r" t="t"/>
              <a:pathLst>
                <a:path extrusionOk="0" h="2490" w="891">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2" name="Google Shape;12412;p73"/>
            <p:cNvSpPr/>
            <p:nvPr/>
          </p:nvSpPr>
          <p:spPr>
            <a:xfrm>
              <a:off x="7384907" y="1725874"/>
              <a:ext cx="23398" cy="65886"/>
            </a:xfrm>
            <a:custGeom>
              <a:rect b="b" l="l" r="r" t="t"/>
              <a:pathLst>
                <a:path extrusionOk="0" h="2509" w="891">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3" name="Google Shape;12413;p73"/>
            <p:cNvSpPr/>
            <p:nvPr/>
          </p:nvSpPr>
          <p:spPr>
            <a:xfrm>
              <a:off x="7348196" y="1714057"/>
              <a:ext cx="63628" cy="37368"/>
            </a:xfrm>
            <a:custGeom>
              <a:rect b="b" l="l" r="r" t="t"/>
              <a:pathLst>
                <a:path extrusionOk="0" h="1423" w="2423">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4" name="Google Shape;12414;p73"/>
            <p:cNvSpPr/>
            <p:nvPr/>
          </p:nvSpPr>
          <p:spPr>
            <a:xfrm>
              <a:off x="7334882" y="1596202"/>
              <a:ext cx="90755" cy="64101"/>
            </a:xfrm>
            <a:custGeom>
              <a:rect b="b" l="l" r="r" t="t"/>
              <a:pathLst>
                <a:path extrusionOk="0" h="2441" w="3456">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5" name="Google Shape;12415;p73"/>
            <p:cNvSpPr/>
            <p:nvPr/>
          </p:nvSpPr>
          <p:spPr>
            <a:xfrm>
              <a:off x="7334645" y="1596202"/>
              <a:ext cx="49264" cy="64101"/>
            </a:xfrm>
            <a:custGeom>
              <a:rect b="b" l="l" r="r" t="t"/>
              <a:pathLst>
                <a:path extrusionOk="0" h="2441" w="1876">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6" name="Google Shape;12416;p73"/>
            <p:cNvSpPr/>
            <p:nvPr/>
          </p:nvSpPr>
          <p:spPr>
            <a:xfrm>
              <a:off x="7413294" y="1653685"/>
              <a:ext cx="19879" cy="26733"/>
            </a:xfrm>
            <a:custGeom>
              <a:rect b="b" l="l" r="r" t="t"/>
              <a:pathLst>
                <a:path extrusionOk="0" h="1018" w="757">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7" name="Google Shape;12417;p73"/>
            <p:cNvSpPr/>
            <p:nvPr/>
          </p:nvSpPr>
          <p:spPr>
            <a:xfrm>
              <a:off x="7327345" y="1653738"/>
              <a:ext cx="20141" cy="26628"/>
            </a:xfrm>
            <a:custGeom>
              <a:rect b="b" l="l" r="r" t="t"/>
              <a:pathLst>
                <a:path extrusionOk="0" h="1014" w="767">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8" name="Google Shape;12418;p73"/>
            <p:cNvSpPr/>
            <p:nvPr/>
          </p:nvSpPr>
          <p:spPr>
            <a:xfrm>
              <a:off x="7363794" y="1700349"/>
              <a:ext cx="33193" cy="38130"/>
            </a:xfrm>
            <a:custGeom>
              <a:rect b="b" l="l" r="r" t="t"/>
              <a:pathLst>
                <a:path extrusionOk="0" h="1452" w="1264">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19" name="Google Shape;12419;p73"/>
            <p:cNvSpPr/>
            <p:nvPr/>
          </p:nvSpPr>
          <p:spPr>
            <a:xfrm>
              <a:off x="7363531" y="1700428"/>
              <a:ext cx="20640" cy="38051"/>
            </a:xfrm>
            <a:custGeom>
              <a:rect b="b" l="l" r="r" t="t"/>
              <a:pathLst>
                <a:path extrusionOk="0" h="1449" w="786">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0" name="Google Shape;12420;p73"/>
            <p:cNvSpPr/>
            <p:nvPr/>
          </p:nvSpPr>
          <p:spPr>
            <a:xfrm>
              <a:off x="7344677" y="1633728"/>
              <a:ext cx="71401" cy="76338"/>
            </a:xfrm>
            <a:custGeom>
              <a:rect b="b" l="l" r="r" t="t"/>
              <a:pathLst>
                <a:path extrusionOk="0" h="2907" w="2719">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1" name="Google Shape;12421;p73"/>
            <p:cNvSpPr/>
            <p:nvPr/>
          </p:nvSpPr>
          <p:spPr>
            <a:xfrm>
              <a:off x="7344677" y="1633728"/>
              <a:ext cx="51811" cy="76338"/>
            </a:xfrm>
            <a:custGeom>
              <a:rect b="b" l="l" r="r" t="t"/>
              <a:pathLst>
                <a:path extrusionOk="0" h="2907" w="1973">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2" name="Google Shape;12422;p73"/>
            <p:cNvSpPr/>
            <p:nvPr/>
          </p:nvSpPr>
          <p:spPr>
            <a:xfrm>
              <a:off x="7309751" y="1723353"/>
              <a:ext cx="61107" cy="68407"/>
            </a:xfrm>
            <a:custGeom>
              <a:rect b="b" l="l" r="r" t="t"/>
              <a:pathLst>
                <a:path extrusionOk="0" h="2605" w="2327">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3" name="Google Shape;12423;p73"/>
            <p:cNvSpPr/>
            <p:nvPr/>
          </p:nvSpPr>
          <p:spPr>
            <a:xfrm>
              <a:off x="7389660" y="1723616"/>
              <a:ext cx="60345" cy="68145"/>
            </a:xfrm>
            <a:custGeom>
              <a:rect b="b" l="l" r="r" t="t"/>
              <a:pathLst>
                <a:path extrusionOk="0" h="2595" w="2298">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4" name="Google Shape;12424;p73"/>
            <p:cNvSpPr/>
            <p:nvPr/>
          </p:nvSpPr>
          <p:spPr>
            <a:xfrm>
              <a:off x="7328842" y="1759303"/>
              <a:ext cx="10845" cy="32457"/>
            </a:xfrm>
            <a:custGeom>
              <a:rect b="b" l="l" r="r" t="t"/>
              <a:pathLst>
                <a:path extrusionOk="0" h="1236" w="413">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5" name="Google Shape;12425;p73"/>
            <p:cNvSpPr/>
            <p:nvPr/>
          </p:nvSpPr>
          <p:spPr>
            <a:xfrm>
              <a:off x="7420332" y="1759303"/>
              <a:ext cx="11082" cy="32457"/>
            </a:xfrm>
            <a:custGeom>
              <a:rect b="b" l="l" r="r" t="t"/>
              <a:pathLst>
                <a:path extrusionOk="0" h="1236" w="422">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6" name="Google Shape;12426;p73"/>
            <p:cNvSpPr/>
            <p:nvPr/>
          </p:nvSpPr>
          <p:spPr>
            <a:xfrm>
              <a:off x="7309751" y="1723353"/>
              <a:ext cx="42751" cy="68407"/>
            </a:xfrm>
            <a:custGeom>
              <a:rect b="b" l="l" r="r" t="t"/>
              <a:pathLst>
                <a:path extrusionOk="0" h="2605" w="1628">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27" name="Google Shape;12427;p73"/>
          <p:cNvGrpSpPr/>
          <p:nvPr/>
        </p:nvGrpSpPr>
        <p:grpSpPr>
          <a:xfrm>
            <a:off x="2200238" y="4289165"/>
            <a:ext cx="374756" cy="329300"/>
            <a:chOff x="2200238" y="4289165"/>
            <a:chExt cx="374756" cy="329300"/>
          </a:xfrm>
        </p:grpSpPr>
        <p:sp>
          <p:nvSpPr>
            <p:cNvPr id="12428" name="Google Shape;12428;p73"/>
            <p:cNvSpPr/>
            <p:nvPr/>
          </p:nvSpPr>
          <p:spPr>
            <a:xfrm>
              <a:off x="2437733" y="4289165"/>
              <a:ext cx="54568" cy="65991"/>
            </a:xfrm>
            <a:custGeom>
              <a:rect b="b" l="l" r="r" t="t"/>
              <a:pathLst>
                <a:path extrusionOk="0" h="2513" w="2078">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29" name="Google Shape;12429;p73"/>
            <p:cNvSpPr/>
            <p:nvPr/>
          </p:nvSpPr>
          <p:spPr>
            <a:xfrm>
              <a:off x="2448552" y="4306575"/>
              <a:ext cx="40493" cy="48844"/>
            </a:xfrm>
            <a:custGeom>
              <a:rect b="b" l="l" r="r" t="t"/>
              <a:pathLst>
                <a:path extrusionOk="0" h="1860" w="1542">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0" name="Google Shape;12430;p73"/>
            <p:cNvSpPr/>
            <p:nvPr/>
          </p:nvSpPr>
          <p:spPr>
            <a:xfrm>
              <a:off x="2282930" y="4552658"/>
              <a:ext cx="54805" cy="65808"/>
            </a:xfrm>
            <a:custGeom>
              <a:rect b="b" l="l" r="r" t="t"/>
              <a:pathLst>
                <a:path extrusionOk="0" h="2506" w="2087">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1" name="Google Shape;12431;p73"/>
            <p:cNvSpPr/>
            <p:nvPr/>
          </p:nvSpPr>
          <p:spPr>
            <a:xfrm>
              <a:off x="2300026" y="4558960"/>
              <a:ext cx="37709" cy="54542"/>
            </a:xfrm>
            <a:custGeom>
              <a:rect b="b" l="l" r="r" t="t"/>
              <a:pathLst>
                <a:path extrusionOk="0" h="2077" w="1436">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2" name="Google Shape;12432;p73"/>
            <p:cNvSpPr/>
            <p:nvPr/>
          </p:nvSpPr>
          <p:spPr>
            <a:xfrm>
              <a:off x="2282930" y="4289349"/>
              <a:ext cx="54805" cy="66070"/>
            </a:xfrm>
            <a:custGeom>
              <a:rect b="b" l="l" r="r" t="t"/>
              <a:pathLst>
                <a:path extrusionOk="0" h="2516" w="2087">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3" name="Google Shape;12433;p73"/>
            <p:cNvSpPr/>
            <p:nvPr/>
          </p:nvSpPr>
          <p:spPr>
            <a:xfrm>
              <a:off x="2300026" y="4294312"/>
              <a:ext cx="37709" cy="54805"/>
            </a:xfrm>
            <a:custGeom>
              <a:rect b="b" l="l" r="r" t="t"/>
              <a:pathLst>
                <a:path extrusionOk="0" h="2087" w="1436">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4" name="Google Shape;12434;p73"/>
            <p:cNvSpPr/>
            <p:nvPr/>
          </p:nvSpPr>
          <p:spPr>
            <a:xfrm>
              <a:off x="2437497" y="4552658"/>
              <a:ext cx="54542" cy="65808"/>
            </a:xfrm>
            <a:custGeom>
              <a:rect b="b" l="l" r="r" t="t"/>
              <a:pathLst>
                <a:path extrusionOk="0" h="2506" w="2077">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5" name="Google Shape;12435;p73"/>
            <p:cNvSpPr/>
            <p:nvPr/>
          </p:nvSpPr>
          <p:spPr>
            <a:xfrm>
              <a:off x="2448552" y="4552658"/>
              <a:ext cx="40493" cy="48791"/>
            </a:xfrm>
            <a:custGeom>
              <a:rect b="b" l="l" r="r" t="t"/>
              <a:pathLst>
                <a:path extrusionOk="0" h="1858" w="1542">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6" name="Google Shape;12436;p73"/>
            <p:cNvSpPr/>
            <p:nvPr/>
          </p:nvSpPr>
          <p:spPr>
            <a:xfrm>
              <a:off x="2200238" y="4437482"/>
              <a:ext cx="66385" cy="33088"/>
            </a:xfrm>
            <a:custGeom>
              <a:rect b="b" l="l" r="r" t="t"/>
              <a:pathLst>
                <a:path extrusionOk="0" h="1260" w="2528">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7" name="Google Shape;12437;p73"/>
            <p:cNvSpPr/>
            <p:nvPr/>
          </p:nvSpPr>
          <p:spPr>
            <a:xfrm>
              <a:off x="2212317" y="4437455"/>
              <a:ext cx="54306" cy="19537"/>
            </a:xfrm>
            <a:custGeom>
              <a:rect b="b" l="l" r="r" t="t"/>
              <a:pathLst>
                <a:path extrusionOk="0" h="744" w="2068">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8" name="Google Shape;12438;p73"/>
            <p:cNvSpPr/>
            <p:nvPr/>
          </p:nvSpPr>
          <p:spPr>
            <a:xfrm>
              <a:off x="2508346" y="4437482"/>
              <a:ext cx="66648" cy="33088"/>
            </a:xfrm>
            <a:custGeom>
              <a:rect b="b" l="l" r="r" t="t"/>
              <a:pathLst>
                <a:path extrusionOk="0" h="1260" w="2538">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9" name="Google Shape;12439;p73"/>
            <p:cNvSpPr/>
            <p:nvPr/>
          </p:nvSpPr>
          <p:spPr>
            <a:xfrm>
              <a:off x="2508346" y="4437455"/>
              <a:ext cx="54568" cy="19537"/>
            </a:xfrm>
            <a:custGeom>
              <a:rect b="b" l="l" r="r" t="t"/>
              <a:pathLst>
                <a:path extrusionOk="0" h="744" w="2078">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0" name="Google Shape;12440;p73"/>
            <p:cNvSpPr/>
            <p:nvPr/>
          </p:nvSpPr>
          <p:spPr>
            <a:xfrm>
              <a:off x="2250762" y="4326979"/>
              <a:ext cx="263913" cy="253960"/>
            </a:xfrm>
            <a:custGeom>
              <a:rect b="b" l="l" r="r" t="t"/>
              <a:pathLst>
                <a:path extrusionOk="0" h="9671" w="1005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1" name="Google Shape;12441;p73"/>
            <p:cNvSpPr/>
            <p:nvPr/>
          </p:nvSpPr>
          <p:spPr>
            <a:xfrm>
              <a:off x="2270116" y="4345073"/>
              <a:ext cx="226204" cy="217669"/>
            </a:xfrm>
            <a:custGeom>
              <a:rect b="b" l="l" r="r" t="t"/>
              <a:pathLst>
                <a:path extrusionOk="0" h="8289" w="8614">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2" name="Google Shape;12442;p73"/>
            <p:cNvSpPr/>
            <p:nvPr/>
          </p:nvSpPr>
          <p:spPr>
            <a:xfrm>
              <a:off x="2390990" y="4408412"/>
              <a:ext cx="28177" cy="30934"/>
            </a:xfrm>
            <a:custGeom>
              <a:rect b="b" l="l" r="r" t="t"/>
              <a:pathLst>
                <a:path extrusionOk="0" h="1178" w="1073">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3" name="Google Shape;12443;p73"/>
            <p:cNvSpPr/>
            <p:nvPr/>
          </p:nvSpPr>
          <p:spPr>
            <a:xfrm>
              <a:off x="2390990" y="4468731"/>
              <a:ext cx="28177" cy="30934"/>
            </a:xfrm>
            <a:custGeom>
              <a:rect b="b" l="l" r="r" t="t"/>
              <a:pathLst>
                <a:path extrusionOk="0" h="1178" w="1073">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4" name="Google Shape;12444;p73"/>
            <p:cNvSpPr/>
            <p:nvPr/>
          </p:nvSpPr>
          <p:spPr>
            <a:xfrm>
              <a:off x="2410081" y="4444861"/>
              <a:ext cx="26181" cy="18119"/>
            </a:xfrm>
            <a:custGeom>
              <a:rect b="b" l="l" r="r" t="t"/>
              <a:pathLst>
                <a:path extrusionOk="0" h="690" w="997">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5" name="Google Shape;12445;p73"/>
            <p:cNvSpPr/>
            <p:nvPr/>
          </p:nvSpPr>
          <p:spPr>
            <a:xfrm>
              <a:off x="2338969" y="4444861"/>
              <a:ext cx="26155" cy="18119"/>
            </a:xfrm>
            <a:custGeom>
              <a:rect b="b" l="l" r="r" t="t"/>
              <a:pathLst>
                <a:path extrusionOk="0" h="690" w="996">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6" name="Google Shape;12446;p73"/>
            <p:cNvSpPr/>
            <p:nvPr/>
          </p:nvSpPr>
          <p:spPr>
            <a:xfrm>
              <a:off x="2356065" y="4408412"/>
              <a:ext cx="28177" cy="30934"/>
            </a:xfrm>
            <a:custGeom>
              <a:rect b="b" l="l" r="r" t="t"/>
              <a:pathLst>
                <a:path extrusionOk="0" h="1178" w="1073">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7" name="Google Shape;12447;p73"/>
            <p:cNvSpPr/>
            <p:nvPr/>
          </p:nvSpPr>
          <p:spPr>
            <a:xfrm>
              <a:off x="2356065" y="4468731"/>
              <a:ext cx="28177" cy="30934"/>
            </a:xfrm>
            <a:custGeom>
              <a:rect b="b" l="l" r="r" t="t"/>
              <a:pathLst>
                <a:path extrusionOk="0" h="1178" w="1073">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8" name="Google Shape;12448;p73"/>
            <p:cNvSpPr/>
            <p:nvPr/>
          </p:nvSpPr>
          <p:spPr>
            <a:xfrm>
              <a:off x="2338969" y="4417708"/>
              <a:ext cx="84977" cy="72583"/>
            </a:xfrm>
            <a:custGeom>
              <a:rect b="b" l="l" r="r" t="t"/>
              <a:pathLst>
                <a:path extrusionOk="0" h="2764" w="3236">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49" name="Google Shape;12449;p73"/>
            <p:cNvSpPr/>
            <p:nvPr/>
          </p:nvSpPr>
          <p:spPr>
            <a:xfrm>
              <a:off x="2355303" y="4429787"/>
              <a:ext cx="56564" cy="48423"/>
            </a:xfrm>
            <a:custGeom>
              <a:rect b="b" l="l" r="r" t="t"/>
              <a:pathLst>
                <a:path extrusionOk="0" h="1844" w="2154">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50" name="Google Shape;12450;p73"/>
          <p:cNvGrpSpPr/>
          <p:nvPr/>
        </p:nvGrpSpPr>
        <p:grpSpPr>
          <a:xfrm>
            <a:off x="7556043" y="1499959"/>
            <a:ext cx="337283" cy="380192"/>
            <a:chOff x="7556043" y="1499959"/>
            <a:chExt cx="337283" cy="380192"/>
          </a:xfrm>
        </p:grpSpPr>
        <p:sp>
          <p:nvSpPr>
            <p:cNvPr id="12451" name="Google Shape;12451;p73"/>
            <p:cNvSpPr/>
            <p:nvPr/>
          </p:nvSpPr>
          <p:spPr>
            <a:xfrm>
              <a:off x="7556043" y="1499959"/>
              <a:ext cx="337283" cy="380140"/>
            </a:xfrm>
            <a:custGeom>
              <a:rect b="b" l="l" r="r" t="t"/>
              <a:pathLst>
                <a:path extrusionOk="0" h="14476" w="12844">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2" name="Google Shape;12452;p73"/>
            <p:cNvSpPr/>
            <p:nvPr/>
          </p:nvSpPr>
          <p:spPr>
            <a:xfrm>
              <a:off x="7714628" y="1552479"/>
              <a:ext cx="178699" cy="327672"/>
            </a:xfrm>
            <a:custGeom>
              <a:rect b="b" l="l" r="r" t="t"/>
              <a:pathLst>
                <a:path extrusionOk="0" h="12478" w="6805">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3" name="Google Shape;12453;p73"/>
            <p:cNvSpPr/>
            <p:nvPr/>
          </p:nvSpPr>
          <p:spPr>
            <a:xfrm>
              <a:off x="7588974" y="1536382"/>
              <a:ext cx="271450" cy="305824"/>
            </a:xfrm>
            <a:custGeom>
              <a:rect b="b" l="l" r="r" t="t"/>
              <a:pathLst>
                <a:path extrusionOk="0" h="11646" w="10337">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4" name="Google Shape;12454;p73"/>
            <p:cNvSpPr/>
            <p:nvPr/>
          </p:nvSpPr>
          <p:spPr>
            <a:xfrm>
              <a:off x="7719906" y="1577846"/>
              <a:ext cx="140517" cy="264281"/>
            </a:xfrm>
            <a:custGeom>
              <a:rect b="b" l="l" r="r" t="t"/>
              <a:pathLst>
                <a:path extrusionOk="0" h="10064" w="5351">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5" name="Google Shape;12455;p73"/>
            <p:cNvSpPr/>
            <p:nvPr/>
          </p:nvSpPr>
          <p:spPr>
            <a:xfrm>
              <a:off x="7657565" y="1674352"/>
              <a:ext cx="134477" cy="90518"/>
            </a:xfrm>
            <a:custGeom>
              <a:rect b="b" l="l" r="r" t="t"/>
              <a:pathLst>
                <a:path extrusionOk="0" h="3447" w="5121">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6" name="Google Shape;12456;p73"/>
            <p:cNvSpPr/>
            <p:nvPr/>
          </p:nvSpPr>
          <p:spPr>
            <a:xfrm>
              <a:off x="7714365" y="1674352"/>
              <a:ext cx="77677" cy="90518"/>
            </a:xfrm>
            <a:custGeom>
              <a:rect b="b" l="l" r="r" t="t"/>
              <a:pathLst>
                <a:path extrusionOk="0" h="3447" w="2958">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7" name="Google Shape;12457;p73"/>
            <p:cNvSpPr/>
            <p:nvPr/>
          </p:nvSpPr>
          <p:spPr>
            <a:xfrm>
              <a:off x="7709586" y="1680076"/>
              <a:ext cx="30199" cy="17437"/>
            </a:xfrm>
            <a:custGeom>
              <a:rect b="b" l="l" r="r" t="t"/>
              <a:pathLst>
                <a:path extrusionOk="0" h="664" w="115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8" name="Google Shape;12458;p73"/>
            <p:cNvSpPr/>
            <p:nvPr/>
          </p:nvSpPr>
          <p:spPr>
            <a:xfrm>
              <a:off x="7702811" y="1690686"/>
              <a:ext cx="43749" cy="62866"/>
            </a:xfrm>
            <a:custGeom>
              <a:rect b="b" l="l" r="r" t="t"/>
              <a:pathLst>
                <a:path extrusionOk="0" h="2394" w="1666">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59" name="Google Shape;12459;p73"/>
            <p:cNvSpPr/>
            <p:nvPr/>
          </p:nvSpPr>
          <p:spPr>
            <a:xfrm>
              <a:off x="7714365" y="1690922"/>
              <a:ext cx="31958" cy="62630"/>
            </a:xfrm>
            <a:custGeom>
              <a:rect b="b" l="l" r="r" t="t"/>
              <a:pathLst>
                <a:path extrusionOk="0" h="2385" w="1217">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0" name="Google Shape;12460;p73"/>
            <p:cNvSpPr/>
            <p:nvPr/>
          </p:nvSpPr>
          <p:spPr>
            <a:xfrm>
              <a:off x="7701813" y="1674352"/>
              <a:ext cx="45745" cy="23161"/>
            </a:xfrm>
            <a:custGeom>
              <a:rect b="b" l="l" r="r" t="t"/>
              <a:pathLst>
                <a:path extrusionOk="0" h="882" w="1742">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1" name="Google Shape;12461;p73"/>
            <p:cNvSpPr/>
            <p:nvPr/>
          </p:nvSpPr>
          <p:spPr>
            <a:xfrm>
              <a:off x="7720667" y="1674851"/>
              <a:ext cx="26890" cy="22662"/>
            </a:xfrm>
            <a:custGeom>
              <a:rect b="b" l="l" r="r" t="t"/>
              <a:pathLst>
                <a:path extrusionOk="0" h="863" w="1024">
                  <a:moveTo>
                    <a:pt x="431" y="1"/>
                  </a:moveTo>
                  <a:lnTo>
                    <a:pt x="0" y="862"/>
                  </a:lnTo>
                  <a:lnTo>
                    <a:pt x="660" y="862"/>
                  </a:lnTo>
                  <a:lnTo>
                    <a:pt x="1024" y="144"/>
                  </a:lnTo>
                  <a:cubicBezTo>
                    <a:pt x="833" y="68"/>
                    <a:pt x="632" y="30"/>
                    <a:pt x="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2" name="Google Shape;12462;p73"/>
            <p:cNvSpPr/>
            <p:nvPr/>
          </p:nvSpPr>
          <p:spPr>
            <a:xfrm>
              <a:off x="7689733" y="1590162"/>
              <a:ext cx="69904" cy="95534"/>
            </a:xfrm>
            <a:custGeom>
              <a:rect b="b" l="l" r="r" t="t"/>
              <a:pathLst>
                <a:path extrusionOk="0" h="3638" w="2662">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3" name="Google Shape;12463;p73"/>
            <p:cNvSpPr/>
            <p:nvPr/>
          </p:nvSpPr>
          <p:spPr>
            <a:xfrm>
              <a:off x="7714365" y="1590162"/>
              <a:ext cx="45272" cy="95534"/>
            </a:xfrm>
            <a:custGeom>
              <a:rect b="b" l="l" r="r" t="t"/>
              <a:pathLst>
                <a:path extrusionOk="0" h="3638" w="1724">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4" name="Google Shape;12464;p73"/>
            <p:cNvSpPr/>
            <p:nvPr/>
          </p:nvSpPr>
          <p:spPr>
            <a:xfrm>
              <a:off x="7689733" y="1591423"/>
              <a:ext cx="69904" cy="46533"/>
            </a:xfrm>
            <a:custGeom>
              <a:rect b="b" l="l" r="r" t="t"/>
              <a:pathLst>
                <a:path extrusionOk="0" h="1772" w="2662">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65" name="Google Shape;12465;p73"/>
          <p:cNvGrpSpPr/>
          <p:nvPr/>
        </p:nvGrpSpPr>
        <p:grpSpPr>
          <a:xfrm>
            <a:off x="7992826" y="1517790"/>
            <a:ext cx="317431" cy="344584"/>
            <a:chOff x="7992826" y="1517790"/>
            <a:chExt cx="317431" cy="344584"/>
          </a:xfrm>
        </p:grpSpPr>
        <p:sp>
          <p:nvSpPr>
            <p:cNvPr id="12466" name="Google Shape;12466;p73"/>
            <p:cNvSpPr/>
            <p:nvPr/>
          </p:nvSpPr>
          <p:spPr>
            <a:xfrm>
              <a:off x="8021239" y="1517790"/>
              <a:ext cx="289018" cy="289044"/>
            </a:xfrm>
            <a:custGeom>
              <a:rect b="b" l="l" r="r" t="t"/>
              <a:pathLst>
                <a:path extrusionOk="0" h="11007" w="11006">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7" name="Google Shape;12467;p73"/>
            <p:cNvSpPr/>
            <p:nvPr/>
          </p:nvSpPr>
          <p:spPr>
            <a:xfrm>
              <a:off x="7992826" y="1520810"/>
              <a:ext cx="274706" cy="285866"/>
            </a:xfrm>
            <a:custGeom>
              <a:rect b="b" l="l" r="r" t="t"/>
              <a:pathLst>
                <a:path extrusionOk="0" h="10886" w="10461">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8" name="Google Shape;12468;p73"/>
            <p:cNvSpPr/>
            <p:nvPr/>
          </p:nvSpPr>
          <p:spPr>
            <a:xfrm>
              <a:off x="8021476" y="1517790"/>
              <a:ext cx="288781" cy="288781"/>
            </a:xfrm>
            <a:custGeom>
              <a:rect b="b" l="l" r="r" t="t"/>
              <a:pathLst>
                <a:path extrusionOk="0" h="10997" w="10997">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69" name="Google Shape;12469;p73"/>
            <p:cNvSpPr/>
            <p:nvPr/>
          </p:nvSpPr>
          <p:spPr>
            <a:xfrm>
              <a:off x="8021476" y="1520810"/>
              <a:ext cx="217932" cy="285761"/>
            </a:xfrm>
            <a:custGeom>
              <a:rect b="b" l="l" r="r" t="t"/>
              <a:pathLst>
                <a:path extrusionOk="0" h="10882" w="8299">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0" name="Google Shape;12470;p73"/>
            <p:cNvSpPr/>
            <p:nvPr/>
          </p:nvSpPr>
          <p:spPr>
            <a:xfrm>
              <a:off x="8071238" y="1795752"/>
              <a:ext cx="189019" cy="66622"/>
            </a:xfrm>
            <a:custGeom>
              <a:rect b="b" l="l" r="r" t="t"/>
              <a:pathLst>
                <a:path extrusionOk="0" h="2537" w="7198">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1" name="Google Shape;12471;p73"/>
            <p:cNvSpPr/>
            <p:nvPr/>
          </p:nvSpPr>
          <p:spPr>
            <a:xfrm>
              <a:off x="8154666" y="1817863"/>
              <a:ext cx="22163" cy="44511"/>
            </a:xfrm>
            <a:custGeom>
              <a:rect b="b" l="l" r="r" t="t"/>
              <a:pathLst>
                <a:path extrusionOk="0" h="1695" w="844">
                  <a:moveTo>
                    <a:pt x="202" y="0"/>
                  </a:moveTo>
                  <a:lnTo>
                    <a:pt x="1" y="1694"/>
                  </a:lnTo>
                  <a:lnTo>
                    <a:pt x="843" y="1694"/>
                  </a:lnTo>
                  <a:lnTo>
                    <a:pt x="64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2" name="Google Shape;12472;p73"/>
            <p:cNvSpPr/>
            <p:nvPr/>
          </p:nvSpPr>
          <p:spPr>
            <a:xfrm>
              <a:off x="8155927" y="1806807"/>
              <a:ext cx="19642" cy="18618"/>
            </a:xfrm>
            <a:custGeom>
              <a:rect b="b" l="l" r="r" t="t"/>
              <a:pathLst>
                <a:path extrusionOk="0" h="709" w="748">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3" name="Google Shape;12473;p73"/>
            <p:cNvSpPr/>
            <p:nvPr/>
          </p:nvSpPr>
          <p:spPr>
            <a:xfrm>
              <a:off x="8226803" y="1818362"/>
              <a:ext cx="33455" cy="44012"/>
            </a:xfrm>
            <a:custGeom>
              <a:rect b="b" l="l" r="r" t="t"/>
              <a:pathLst>
                <a:path extrusionOk="0" h="1676" w="1274">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4" name="Google Shape;12474;p73"/>
            <p:cNvSpPr/>
            <p:nvPr/>
          </p:nvSpPr>
          <p:spPr>
            <a:xfrm>
              <a:off x="8104667" y="1623329"/>
              <a:ext cx="122162" cy="88995"/>
            </a:xfrm>
            <a:custGeom>
              <a:rect b="b" l="l" r="r" t="t"/>
              <a:pathLst>
                <a:path extrusionOk="0" h="3389" w="4652">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5" name="Google Shape;12475;p73"/>
            <p:cNvSpPr/>
            <p:nvPr/>
          </p:nvSpPr>
          <p:spPr>
            <a:xfrm>
              <a:off x="8132319" y="1623329"/>
              <a:ext cx="94772" cy="88995"/>
            </a:xfrm>
            <a:custGeom>
              <a:rect b="b" l="l" r="r" t="t"/>
              <a:pathLst>
                <a:path extrusionOk="0" h="3389" w="3609">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6" name="Google Shape;12476;p73"/>
            <p:cNvSpPr/>
            <p:nvPr/>
          </p:nvSpPr>
          <p:spPr>
            <a:xfrm>
              <a:off x="8132556" y="1756782"/>
              <a:ext cx="66622" cy="50052"/>
            </a:xfrm>
            <a:custGeom>
              <a:rect b="b" l="l" r="r" t="t"/>
              <a:pathLst>
                <a:path extrusionOk="0" h="1906" w="2537">
                  <a:moveTo>
                    <a:pt x="1" y="1"/>
                  </a:moveTo>
                  <a:lnTo>
                    <a:pt x="1" y="1905"/>
                  </a:lnTo>
                  <a:lnTo>
                    <a:pt x="2537" y="1905"/>
                  </a:lnTo>
                  <a:lnTo>
                    <a:pt x="253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7" name="Google Shape;12477;p73"/>
            <p:cNvSpPr/>
            <p:nvPr/>
          </p:nvSpPr>
          <p:spPr>
            <a:xfrm>
              <a:off x="8132556" y="1756546"/>
              <a:ext cx="66622" cy="27914"/>
            </a:xfrm>
            <a:custGeom>
              <a:rect b="b" l="l" r="r" t="t"/>
              <a:pathLst>
                <a:path extrusionOk="0" h="1063" w="2537">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8" name="Google Shape;12478;p73"/>
            <p:cNvSpPr/>
            <p:nvPr/>
          </p:nvSpPr>
          <p:spPr>
            <a:xfrm>
              <a:off x="8121264" y="1786324"/>
              <a:ext cx="44484" cy="39836"/>
            </a:xfrm>
            <a:custGeom>
              <a:rect b="b" l="l" r="r" t="t"/>
              <a:pathLst>
                <a:path extrusionOk="0" h="1517" w="1694">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9" name="Google Shape;12479;p73"/>
            <p:cNvSpPr/>
            <p:nvPr/>
          </p:nvSpPr>
          <p:spPr>
            <a:xfrm>
              <a:off x="8165748" y="1786324"/>
              <a:ext cx="44484" cy="39836"/>
            </a:xfrm>
            <a:custGeom>
              <a:rect b="b" l="l" r="r" t="t"/>
              <a:pathLst>
                <a:path extrusionOk="0" h="1517" w="1694">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0" name="Google Shape;12480;p73"/>
            <p:cNvSpPr/>
            <p:nvPr/>
          </p:nvSpPr>
          <p:spPr>
            <a:xfrm>
              <a:off x="8110182" y="1668365"/>
              <a:ext cx="110870" cy="105040"/>
            </a:xfrm>
            <a:custGeom>
              <a:rect b="b" l="l" r="r" t="t"/>
              <a:pathLst>
                <a:path extrusionOk="0" h="4000" w="4222">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1" name="Google Shape;12481;p73"/>
            <p:cNvSpPr/>
            <p:nvPr/>
          </p:nvSpPr>
          <p:spPr>
            <a:xfrm>
              <a:off x="8110445" y="1668259"/>
              <a:ext cx="100051" cy="104646"/>
            </a:xfrm>
            <a:custGeom>
              <a:rect b="b" l="l" r="r" t="t"/>
              <a:pathLst>
                <a:path extrusionOk="0" h="3985" w="381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2" name="Google Shape;12482;p73"/>
            <p:cNvSpPr/>
            <p:nvPr/>
          </p:nvSpPr>
          <p:spPr>
            <a:xfrm>
              <a:off x="8071238" y="1818362"/>
              <a:ext cx="33455" cy="44012"/>
            </a:xfrm>
            <a:custGeom>
              <a:rect b="b" l="l" r="r" t="t"/>
              <a:pathLst>
                <a:path extrusionOk="0" h="1676" w="1274">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483" name="Google Shape;12483;p73"/>
          <p:cNvGrpSpPr/>
          <p:nvPr/>
        </p:nvGrpSpPr>
        <p:grpSpPr>
          <a:xfrm>
            <a:off x="4864446" y="3340207"/>
            <a:ext cx="395607" cy="387414"/>
            <a:chOff x="4864446" y="3340207"/>
            <a:chExt cx="395607" cy="387414"/>
          </a:xfrm>
        </p:grpSpPr>
        <p:sp>
          <p:nvSpPr>
            <p:cNvPr id="12484" name="Google Shape;12484;p73"/>
            <p:cNvSpPr/>
            <p:nvPr/>
          </p:nvSpPr>
          <p:spPr>
            <a:xfrm>
              <a:off x="4939077" y="3412948"/>
              <a:ext cx="246581" cy="246581"/>
            </a:xfrm>
            <a:custGeom>
              <a:rect b="b" l="l" r="r" t="t"/>
              <a:pathLst>
                <a:path extrusionOk="0" h="9390" w="939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5" name="Google Shape;12485;p73"/>
            <p:cNvSpPr/>
            <p:nvPr/>
          </p:nvSpPr>
          <p:spPr>
            <a:xfrm>
              <a:off x="4988341" y="3499159"/>
              <a:ext cx="148054" cy="148054"/>
            </a:xfrm>
            <a:custGeom>
              <a:rect b="b" l="l" r="r" t="t"/>
              <a:pathLst>
                <a:path extrusionOk="0" h="5638" w="5638">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6" name="Google Shape;12486;p73"/>
            <p:cNvSpPr/>
            <p:nvPr/>
          </p:nvSpPr>
          <p:spPr>
            <a:xfrm>
              <a:off x="4864446" y="3530067"/>
              <a:ext cx="56564" cy="12342"/>
            </a:xfrm>
            <a:custGeom>
              <a:rect b="b" l="l" r="r" t="t"/>
              <a:pathLst>
                <a:path extrusionOk="0" h="470" w="2154">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7" name="Google Shape;12487;p73"/>
            <p:cNvSpPr/>
            <p:nvPr/>
          </p:nvSpPr>
          <p:spPr>
            <a:xfrm>
              <a:off x="5203463" y="3530067"/>
              <a:ext cx="56590" cy="12342"/>
            </a:xfrm>
            <a:custGeom>
              <a:rect b="b" l="l" r="r" t="t"/>
              <a:pathLst>
                <a:path extrusionOk="0" h="470" w="2155">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8" name="Google Shape;12488;p73"/>
            <p:cNvSpPr/>
            <p:nvPr/>
          </p:nvSpPr>
          <p:spPr>
            <a:xfrm>
              <a:off x="5056197" y="3340207"/>
              <a:ext cx="12342" cy="54437"/>
            </a:xfrm>
            <a:custGeom>
              <a:rect b="b" l="l" r="r" t="t"/>
              <a:pathLst>
                <a:path extrusionOk="0" h="2073" w="47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89" name="Google Shape;12489;p73"/>
            <p:cNvSpPr/>
            <p:nvPr/>
          </p:nvSpPr>
          <p:spPr>
            <a:xfrm>
              <a:off x="4968488" y="3658557"/>
              <a:ext cx="28597" cy="33376"/>
            </a:xfrm>
            <a:custGeom>
              <a:rect b="b" l="l" r="r" t="t"/>
              <a:pathLst>
                <a:path extrusionOk="0" h="1271" w="1089">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0" name="Google Shape;12490;p73"/>
            <p:cNvSpPr/>
            <p:nvPr/>
          </p:nvSpPr>
          <p:spPr>
            <a:xfrm>
              <a:off x="5128832" y="3381068"/>
              <a:ext cx="28387" cy="33166"/>
            </a:xfrm>
            <a:custGeom>
              <a:rect b="b" l="l" r="r" t="t"/>
              <a:pathLst>
                <a:path extrusionOk="0" h="1263" w="1081">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1" name="Google Shape;12491;p73"/>
            <p:cNvSpPr/>
            <p:nvPr/>
          </p:nvSpPr>
          <p:spPr>
            <a:xfrm>
              <a:off x="4903915" y="3443646"/>
              <a:ext cx="38471" cy="24868"/>
            </a:xfrm>
            <a:custGeom>
              <a:rect b="b" l="l" r="r" t="t"/>
              <a:pathLst>
                <a:path extrusionOk="0" h="947" w="1465">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2" name="Google Shape;12492;p73"/>
            <p:cNvSpPr/>
            <p:nvPr/>
          </p:nvSpPr>
          <p:spPr>
            <a:xfrm>
              <a:off x="5181641" y="3603910"/>
              <a:ext cx="38445" cy="24947"/>
            </a:xfrm>
            <a:custGeom>
              <a:rect b="b" l="l" r="r" t="t"/>
              <a:pathLst>
                <a:path extrusionOk="0" h="950" w="1464">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3" name="Google Shape;12493;p73"/>
            <p:cNvSpPr/>
            <p:nvPr/>
          </p:nvSpPr>
          <p:spPr>
            <a:xfrm>
              <a:off x="5127676" y="3658321"/>
              <a:ext cx="28571" cy="33613"/>
            </a:xfrm>
            <a:custGeom>
              <a:rect b="b" l="l" r="r" t="t"/>
              <a:pathLst>
                <a:path extrusionOk="0" h="1280" w="1088">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4" name="Google Shape;12494;p73"/>
            <p:cNvSpPr/>
            <p:nvPr/>
          </p:nvSpPr>
          <p:spPr>
            <a:xfrm>
              <a:off x="4967333" y="3380858"/>
              <a:ext cx="28571" cy="33376"/>
            </a:xfrm>
            <a:custGeom>
              <a:rect b="b" l="l" r="r" t="t"/>
              <a:pathLst>
                <a:path extrusionOk="0" h="1271" w="1088">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5" name="Google Shape;12495;p73"/>
            <p:cNvSpPr/>
            <p:nvPr/>
          </p:nvSpPr>
          <p:spPr>
            <a:xfrm>
              <a:off x="5182350" y="3443646"/>
              <a:ext cx="38471" cy="24868"/>
            </a:xfrm>
            <a:custGeom>
              <a:rect b="b" l="l" r="r" t="t"/>
              <a:pathLst>
                <a:path extrusionOk="0" h="947" w="1465">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6" name="Google Shape;12496;p73"/>
            <p:cNvSpPr/>
            <p:nvPr/>
          </p:nvSpPr>
          <p:spPr>
            <a:xfrm>
              <a:off x="4904650" y="3603910"/>
              <a:ext cx="38445" cy="24947"/>
            </a:xfrm>
            <a:custGeom>
              <a:rect b="b" l="l" r="r" t="t"/>
              <a:pathLst>
                <a:path extrusionOk="0" h="950" w="1464">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7" name="Google Shape;12497;p73"/>
            <p:cNvSpPr/>
            <p:nvPr/>
          </p:nvSpPr>
          <p:spPr>
            <a:xfrm>
              <a:off x="5075839" y="3433037"/>
              <a:ext cx="87209" cy="73948"/>
            </a:xfrm>
            <a:custGeom>
              <a:rect b="b" l="l" r="r" t="t"/>
              <a:pathLst>
                <a:path extrusionOk="0" h="2816" w="3321">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8" name="Google Shape;12498;p73"/>
            <p:cNvSpPr/>
            <p:nvPr/>
          </p:nvSpPr>
          <p:spPr>
            <a:xfrm>
              <a:off x="5025288" y="3585607"/>
              <a:ext cx="74158" cy="111106"/>
            </a:xfrm>
            <a:custGeom>
              <a:rect b="b" l="l" r="r" t="t"/>
              <a:pathLst>
                <a:path extrusionOk="0" h="4231" w="2824">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99" name="Google Shape;12499;p73"/>
            <p:cNvSpPr/>
            <p:nvPr/>
          </p:nvSpPr>
          <p:spPr>
            <a:xfrm>
              <a:off x="5025288" y="3606458"/>
              <a:ext cx="74158" cy="90256"/>
            </a:xfrm>
            <a:custGeom>
              <a:rect b="b" l="l" r="r" t="t"/>
              <a:pathLst>
                <a:path extrusionOk="0" h="3437" w="2824">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0" name="Google Shape;12500;p73"/>
            <p:cNvSpPr/>
            <p:nvPr/>
          </p:nvSpPr>
          <p:spPr>
            <a:xfrm>
              <a:off x="5048660" y="3585607"/>
              <a:ext cx="27678" cy="18382"/>
            </a:xfrm>
            <a:custGeom>
              <a:rect b="b" l="l" r="r" t="t"/>
              <a:pathLst>
                <a:path extrusionOk="0" h="700" w="1054">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1" name="Google Shape;12501;p73"/>
            <p:cNvSpPr/>
            <p:nvPr/>
          </p:nvSpPr>
          <p:spPr>
            <a:xfrm>
              <a:off x="5037604" y="3536343"/>
              <a:ext cx="49526" cy="55330"/>
            </a:xfrm>
            <a:custGeom>
              <a:rect b="b" l="l" r="r" t="t"/>
              <a:pathLst>
                <a:path extrusionOk="0" h="2107" w="1886">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2" name="Google Shape;12502;p73"/>
            <p:cNvSpPr/>
            <p:nvPr/>
          </p:nvSpPr>
          <p:spPr>
            <a:xfrm>
              <a:off x="5037604" y="3536343"/>
              <a:ext cx="33954" cy="55382"/>
            </a:xfrm>
            <a:custGeom>
              <a:rect b="b" l="l" r="r" t="t"/>
              <a:pathLst>
                <a:path extrusionOk="0" h="2109" w="1293">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3" name="Google Shape;12503;p73"/>
            <p:cNvSpPr/>
            <p:nvPr/>
          </p:nvSpPr>
          <p:spPr>
            <a:xfrm>
              <a:off x="5037604" y="3696451"/>
              <a:ext cx="49526" cy="31171"/>
            </a:xfrm>
            <a:custGeom>
              <a:rect b="b" l="l" r="r" t="t"/>
              <a:pathLst>
                <a:path extrusionOk="0" h="1187" w="1886">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4" name="Google Shape;12504;p73"/>
            <p:cNvSpPr/>
            <p:nvPr/>
          </p:nvSpPr>
          <p:spPr>
            <a:xfrm>
              <a:off x="5025288" y="3615255"/>
              <a:ext cx="12342" cy="81222"/>
            </a:xfrm>
            <a:custGeom>
              <a:rect b="b" l="l" r="r" t="t"/>
              <a:pathLst>
                <a:path extrusionOk="0" h="3093" w="47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5" name="Google Shape;12505;p73"/>
            <p:cNvSpPr/>
            <p:nvPr/>
          </p:nvSpPr>
          <p:spPr>
            <a:xfrm>
              <a:off x="5086868" y="3615255"/>
              <a:ext cx="12579" cy="81222"/>
            </a:xfrm>
            <a:custGeom>
              <a:rect b="b" l="l" r="r" t="t"/>
              <a:pathLst>
                <a:path extrusionOk="0" h="3093" w="479">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6" name="Google Shape;12506;p73"/>
            <p:cNvSpPr/>
            <p:nvPr/>
          </p:nvSpPr>
          <p:spPr>
            <a:xfrm>
              <a:off x="5059216" y="3708740"/>
              <a:ext cx="6302" cy="18645"/>
            </a:xfrm>
            <a:custGeom>
              <a:rect b="b" l="l" r="r" t="t"/>
              <a:pathLst>
                <a:path extrusionOk="0" h="710" w="24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7" name="Google Shape;12507;p73"/>
            <p:cNvSpPr/>
            <p:nvPr/>
          </p:nvSpPr>
          <p:spPr>
            <a:xfrm>
              <a:off x="5037604" y="3536343"/>
              <a:ext cx="49526" cy="24658"/>
            </a:xfrm>
            <a:custGeom>
              <a:rect b="b" l="l" r="r" t="t"/>
              <a:pathLst>
                <a:path extrusionOk="0" h="939" w="1886">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08" name="Google Shape;12508;p73"/>
            <p:cNvSpPr/>
            <p:nvPr/>
          </p:nvSpPr>
          <p:spPr>
            <a:xfrm>
              <a:off x="5037604" y="3536343"/>
              <a:ext cx="33954" cy="22400"/>
            </a:xfrm>
            <a:custGeom>
              <a:rect b="b" l="l" r="r" t="t"/>
              <a:pathLst>
                <a:path extrusionOk="0" h="853" w="1293">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09" name="Google Shape;12509;p73"/>
          <p:cNvGrpSpPr/>
          <p:nvPr/>
        </p:nvGrpSpPr>
        <p:grpSpPr>
          <a:xfrm>
            <a:off x="3130367" y="4324485"/>
            <a:ext cx="297342" cy="258871"/>
            <a:chOff x="3130367" y="4324485"/>
            <a:chExt cx="297342" cy="258871"/>
          </a:xfrm>
        </p:grpSpPr>
        <p:sp>
          <p:nvSpPr>
            <p:cNvPr id="12510" name="Google Shape;12510;p73"/>
            <p:cNvSpPr/>
            <p:nvPr/>
          </p:nvSpPr>
          <p:spPr>
            <a:xfrm>
              <a:off x="3130367" y="4391579"/>
              <a:ext cx="297342" cy="191777"/>
            </a:xfrm>
            <a:custGeom>
              <a:rect b="b" l="l" r="r" t="t"/>
              <a:pathLst>
                <a:path extrusionOk="0" h="7303" w="11323">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1" name="Google Shape;12511;p73"/>
            <p:cNvSpPr/>
            <p:nvPr/>
          </p:nvSpPr>
          <p:spPr>
            <a:xfrm>
              <a:off x="3130367" y="4391579"/>
              <a:ext cx="297342" cy="14601"/>
            </a:xfrm>
            <a:custGeom>
              <a:rect b="b" l="l" r="r" t="t"/>
              <a:pathLst>
                <a:path extrusionOk="0" h="556" w="11323">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2" name="Google Shape;12512;p73"/>
            <p:cNvSpPr/>
            <p:nvPr/>
          </p:nvSpPr>
          <p:spPr>
            <a:xfrm>
              <a:off x="3159279" y="4430024"/>
              <a:ext cx="95770" cy="124682"/>
            </a:xfrm>
            <a:custGeom>
              <a:rect b="b" l="l" r="r" t="t"/>
              <a:pathLst>
                <a:path extrusionOk="0" h="4748" w="3647">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3" name="Google Shape;12513;p73"/>
            <p:cNvSpPr/>
            <p:nvPr/>
          </p:nvSpPr>
          <p:spPr>
            <a:xfrm>
              <a:off x="3279156" y="4430024"/>
              <a:ext cx="119903" cy="23897"/>
            </a:xfrm>
            <a:custGeom>
              <a:rect b="b" l="l" r="r" t="t"/>
              <a:pathLst>
                <a:path extrusionOk="0" h="910" w="4566">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4" name="Google Shape;12514;p73"/>
            <p:cNvSpPr/>
            <p:nvPr/>
          </p:nvSpPr>
          <p:spPr>
            <a:xfrm>
              <a:off x="3279156" y="4468232"/>
              <a:ext cx="90991" cy="19380"/>
            </a:xfrm>
            <a:custGeom>
              <a:rect b="b" l="l" r="r" t="t"/>
              <a:pathLst>
                <a:path extrusionOk="0" h="738" w="3465">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5" name="Google Shape;12515;p73"/>
            <p:cNvSpPr/>
            <p:nvPr/>
          </p:nvSpPr>
          <p:spPr>
            <a:xfrm>
              <a:off x="3277896" y="4501897"/>
              <a:ext cx="60687" cy="9585"/>
            </a:xfrm>
            <a:custGeom>
              <a:rect b="b" l="l" r="r" t="t"/>
              <a:pathLst>
                <a:path extrusionOk="0" h="365" w="2311">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6" name="Google Shape;12516;p73"/>
            <p:cNvSpPr/>
            <p:nvPr/>
          </p:nvSpPr>
          <p:spPr>
            <a:xfrm>
              <a:off x="3344150" y="4501897"/>
              <a:ext cx="32878" cy="9585"/>
            </a:xfrm>
            <a:custGeom>
              <a:rect b="b" l="l" r="r" t="t"/>
              <a:pathLst>
                <a:path extrusionOk="0" h="365" w="1252">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7" name="Google Shape;12517;p73"/>
            <p:cNvSpPr/>
            <p:nvPr/>
          </p:nvSpPr>
          <p:spPr>
            <a:xfrm>
              <a:off x="3277896" y="4530810"/>
              <a:ext cx="21376" cy="9559"/>
            </a:xfrm>
            <a:custGeom>
              <a:rect b="b" l="l" r="r" t="t"/>
              <a:pathLst>
                <a:path extrusionOk="0" h="364" w="814">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8" name="Google Shape;12518;p73"/>
            <p:cNvSpPr/>
            <p:nvPr/>
          </p:nvSpPr>
          <p:spPr>
            <a:xfrm>
              <a:off x="3306782" y="4530757"/>
              <a:ext cx="50892" cy="9637"/>
            </a:xfrm>
            <a:custGeom>
              <a:rect b="b" l="l" r="r" t="t"/>
              <a:pathLst>
                <a:path extrusionOk="0" h="367" w="1938">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9" name="Google Shape;12519;p73"/>
            <p:cNvSpPr/>
            <p:nvPr/>
          </p:nvSpPr>
          <p:spPr>
            <a:xfrm>
              <a:off x="3277055" y="4549874"/>
              <a:ext cx="23083" cy="9611"/>
            </a:xfrm>
            <a:custGeom>
              <a:rect b="b" l="l" r="r" t="t"/>
              <a:pathLst>
                <a:path extrusionOk="0" h="366" w="879">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0" name="Google Shape;12520;p73"/>
            <p:cNvSpPr/>
            <p:nvPr/>
          </p:nvSpPr>
          <p:spPr>
            <a:xfrm>
              <a:off x="3305705" y="4549874"/>
              <a:ext cx="51969" cy="9611"/>
            </a:xfrm>
            <a:custGeom>
              <a:rect b="b" l="l" r="r" t="t"/>
              <a:pathLst>
                <a:path extrusionOk="0" h="366" w="1979">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1" name="Google Shape;12521;p73"/>
            <p:cNvSpPr/>
            <p:nvPr/>
          </p:nvSpPr>
          <p:spPr>
            <a:xfrm>
              <a:off x="3255259" y="4324485"/>
              <a:ext cx="47531" cy="86474"/>
            </a:xfrm>
            <a:custGeom>
              <a:rect b="b" l="l" r="r" t="t"/>
              <a:pathLst>
                <a:path extrusionOk="0" h="3293" w="181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2" name="Google Shape;12522;p73"/>
            <p:cNvSpPr/>
            <p:nvPr/>
          </p:nvSpPr>
          <p:spPr>
            <a:xfrm>
              <a:off x="3178370" y="4492365"/>
              <a:ext cx="57562" cy="62341"/>
            </a:xfrm>
            <a:custGeom>
              <a:rect b="b" l="l" r="r" t="t"/>
              <a:pathLst>
                <a:path extrusionOk="0" h="2374" w="2192">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3" name="Google Shape;12523;p73"/>
            <p:cNvSpPr/>
            <p:nvPr/>
          </p:nvSpPr>
          <p:spPr>
            <a:xfrm>
              <a:off x="3196726" y="4492365"/>
              <a:ext cx="20877" cy="14390"/>
            </a:xfrm>
            <a:custGeom>
              <a:rect b="b" l="l" r="r" t="t"/>
              <a:pathLst>
                <a:path extrusionOk="0" h="548" w="795">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4" name="Google Shape;12524;p73"/>
            <p:cNvSpPr/>
            <p:nvPr/>
          </p:nvSpPr>
          <p:spPr>
            <a:xfrm>
              <a:off x="3178370" y="4507438"/>
              <a:ext cx="57562" cy="47268"/>
            </a:xfrm>
            <a:custGeom>
              <a:rect b="b" l="l" r="r" t="t"/>
              <a:pathLst>
                <a:path extrusionOk="0" h="1800" w="2192">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5" name="Google Shape;12525;p73"/>
            <p:cNvSpPr/>
            <p:nvPr/>
          </p:nvSpPr>
          <p:spPr>
            <a:xfrm>
              <a:off x="3178370" y="4515973"/>
              <a:ext cx="14338" cy="38733"/>
            </a:xfrm>
            <a:custGeom>
              <a:rect b="b" l="l" r="r" t="t"/>
              <a:pathLst>
                <a:path extrusionOk="0" h="1475" w="546">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6" name="Google Shape;12526;p73"/>
            <p:cNvSpPr/>
            <p:nvPr/>
          </p:nvSpPr>
          <p:spPr>
            <a:xfrm>
              <a:off x="3221594" y="4515973"/>
              <a:ext cx="14338" cy="38733"/>
            </a:xfrm>
            <a:custGeom>
              <a:rect b="b" l="l" r="r" t="t"/>
              <a:pathLst>
                <a:path extrusionOk="0" h="1475" w="546">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7" name="Google Shape;12527;p73"/>
            <p:cNvSpPr/>
            <p:nvPr/>
          </p:nvSpPr>
          <p:spPr>
            <a:xfrm>
              <a:off x="3187929" y="4453894"/>
              <a:ext cx="38471" cy="43250"/>
            </a:xfrm>
            <a:custGeom>
              <a:rect b="b" l="l" r="r" t="t"/>
              <a:pathLst>
                <a:path extrusionOk="0" h="1647" w="1465">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8" name="Google Shape;12528;p73"/>
            <p:cNvSpPr/>
            <p:nvPr/>
          </p:nvSpPr>
          <p:spPr>
            <a:xfrm>
              <a:off x="3187929" y="4454157"/>
              <a:ext cx="26391" cy="43119"/>
            </a:xfrm>
            <a:custGeom>
              <a:rect b="b" l="l" r="r" t="t"/>
              <a:pathLst>
                <a:path extrusionOk="0" h="1642" w="1005">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29" name="Google Shape;12529;p73"/>
            <p:cNvSpPr/>
            <p:nvPr/>
          </p:nvSpPr>
          <p:spPr>
            <a:xfrm>
              <a:off x="3187929" y="4453894"/>
              <a:ext cx="38471" cy="19406"/>
            </a:xfrm>
            <a:custGeom>
              <a:rect b="b" l="l" r="r" t="t"/>
              <a:pathLst>
                <a:path extrusionOk="0" h="739" w="1465">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0" name="Google Shape;12530;p73"/>
            <p:cNvSpPr/>
            <p:nvPr/>
          </p:nvSpPr>
          <p:spPr>
            <a:xfrm>
              <a:off x="3187929" y="4453894"/>
              <a:ext cx="26391" cy="17620"/>
            </a:xfrm>
            <a:custGeom>
              <a:rect b="b" l="l" r="r" t="t"/>
              <a:pathLst>
                <a:path extrusionOk="0" h="671" w="1005">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1" name="Google Shape;12531;p73"/>
            <p:cNvSpPr/>
            <p:nvPr/>
          </p:nvSpPr>
          <p:spPr>
            <a:xfrm>
              <a:off x="3269335" y="4387036"/>
              <a:ext cx="19380" cy="9349"/>
            </a:xfrm>
            <a:custGeom>
              <a:rect b="b" l="l" r="r" t="t"/>
              <a:pathLst>
                <a:path extrusionOk="0" h="356" w="738">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2" name="Google Shape;12532;p73"/>
            <p:cNvSpPr/>
            <p:nvPr/>
          </p:nvSpPr>
          <p:spPr>
            <a:xfrm>
              <a:off x="3255522" y="4324485"/>
              <a:ext cx="47032" cy="9559"/>
            </a:xfrm>
            <a:custGeom>
              <a:rect b="b" l="l" r="r" t="t"/>
              <a:pathLst>
                <a:path extrusionOk="0" h="364" w="1791">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533" name="Google Shape;12533;p73"/>
          <p:cNvGrpSpPr/>
          <p:nvPr/>
        </p:nvGrpSpPr>
        <p:grpSpPr>
          <a:xfrm>
            <a:off x="5302988" y="3389839"/>
            <a:ext cx="394609" cy="286523"/>
            <a:chOff x="5302988" y="3389839"/>
            <a:chExt cx="394609" cy="286523"/>
          </a:xfrm>
        </p:grpSpPr>
        <p:sp>
          <p:nvSpPr>
            <p:cNvPr id="12534" name="Google Shape;12534;p73"/>
            <p:cNvSpPr/>
            <p:nvPr/>
          </p:nvSpPr>
          <p:spPr>
            <a:xfrm>
              <a:off x="5589485" y="3491859"/>
              <a:ext cx="31696" cy="69904"/>
            </a:xfrm>
            <a:custGeom>
              <a:rect b="b" l="l" r="r" t="t"/>
              <a:pathLst>
                <a:path extrusionOk="0" h="2662" w="1207">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5" name="Google Shape;12535;p73"/>
            <p:cNvSpPr/>
            <p:nvPr/>
          </p:nvSpPr>
          <p:spPr>
            <a:xfrm>
              <a:off x="5602063" y="3485583"/>
              <a:ext cx="76417" cy="76180"/>
            </a:xfrm>
            <a:custGeom>
              <a:rect b="b" l="l" r="r" t="t"/>
              <a:pathLst>
                <a:path extrusionOk="0" h="2901" w="291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6" name="Google Shape;12536;p73"/>
            <p:cNvSpPr/>
            <p:nvPr/>
          </p:nvSpPr>
          <p:spPr>
            <a:xfrm>
              <a:off x="5614878" y="3580828"/>
              <a:ext cx="38235" cy="28177"/>
            </a:xfrm>
            <a:custGeom>
              <a:rect b="b" l="l" r="r" t="t"/>
              <a:pathLst>
                <a:path extrusionOk="0" h="1073" w="1456">
                  <a:moveTo>
                    <a:pt x="0" y="1"/>
                  </a:moveTo>
                  <a:lnTo>
                    <a:pt x="0" y="1073"/>
                  </a:lnTo>
                  <a:lnTo>
                    <a:pt x="1455" y="1073"/>
                  </a:lnTo>
                  <a:lnTo>
                    <a:pt x="145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7" name="Google Shape;12537;p73"/>
            <p:cNvSpPr/>
            <p:nvPr/>
          </p:nvSpPr>
          <p:spPr>
            <a:xfrm>
              <a:off x="5614878" y="3580828"/>
              <a:ext cx="38235" cy="15625"/>
            </a:xfrm>
            <a:custGeom>
              <a:rect b="b" l="l" r="r" t="t"/>
              <a:pathLst>
                <a:path extrusionOk="0" h="595" w="1456">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8" name="Google Shape;12538;p73"/>
            <p:cNvSpPr/>
            <p:nvPr/>
          </p:nvSpPr>
          <p:spPr>
            <a:xfrm>
              <a:off x="5570394" y="3596426"/>
              <a:ext cx="126941" cy="79935"/>
            </a:xfrm>
            <a:custGeom>
              <a:rect b="b" l="l" r="r" t="t"/>
              <a:pathLst>
                <a:path extrusionOk="0" h="3044" w="4834">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39" name="Google Shape;12539;p73"/>
            <p:cNvSpPr/>
            <p:nvPr/>
          </p:nvSpPr>
          <p:spPr>
            <a:xfrm>
              <a:off x="5627693" y="3608979"/>
              <a:ext cx="12605" cy="67383"/>
            </a:xfrm>
            <a:custGeom>
              <a:rect b="b" l="l" r="r" t="t"/>
              <a:pathLst>
                <a:path extrusionOk="0" h="2566" w="480">
                  <a:moveTo>
                    <a:pt x="115" y="1"/>
                  </a:moveTo>
                  <a:lnTo>
                    <a:pt x="1" y="2565"/>
                  </a:lnTo>
                  <a:lnTo>
                    <a:pt x="479" y="2565"/>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0" name="Google Shape;12540;p73"/>
            <p:cNvSpPr/>
            <p:nvPr/>
          </p:nvSpPr>
          <p:spPr>
            <a:xfrm>
              <a:off x="5595787" y="3517462"/>
              <a:ext cx="76417" cy="69930"/>
            </a:xfrm>
            <a:custGeom>
              <a:rect b="b" l="l" r="r" t="t"/>
              <a:pathLst>
                <a:path extrusionOk="0" h="2663" w="291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1" name="Google Shape;12541;p73"/>
            <p:cNvSpPr/>
            <p:nvPr/>
          </p:nvSpPr>
          <p:spPr>
            <a:xfrm>
              <a:off x="5595787" y="3517515"/>
              <a:ext cx="76154" cy="68381"/>
            </a:xfrm>
            <a:custGeom>
              <a:rect b="b" l="l" r="r" t="t"/>
              <a:pathLst>
                <a:path extrusionOk="0" h="2604" w="290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2" name="Google Shape;12542;p73"/>
            <p:cNvSpPr/>
            <p:nvPr/>
          </p:nvSpPr>
          <p:spPr>
            <a:xfrm>
              <a:off x="5672177" y="3612497"/>
              <a:ext cx="25420" cy="63864"/>
            </a:xfrm>
            <a:custGeom>
              <a:rect b="b" l="l" r="r" t="t"/>
              <a:pathLst>
                <a:path extrusionOk="0" h="2432" w="968">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3" name="Google Shape;12543;p73"/>
            <p:cNvSpPr/>
            <p:nvPr/>
          </p:nvSpPr>
          <p:spPr>
            <a:xfrm>
              <a:off x="5627955" y="3609241"/>
              <a:ext cx="12579" cy="12579"/>
            </a:xfrm>
            <a:custGeom>
              <a:rect b="b" l="l" r="r" t="t"/>
              <a:pathLst>
                <a:path extrusionOk="0" h="479" w="479">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4" name="Google Shape;12544;p73"/>
            <p:cNvSpPr/>
            <p:nvPr/>
          </p:nvSpPr>
          <p:spPr>
            <a:xfrm>
              <a:off x="5607840" y="3591279"/>
              <a:ext cx="26155" cy="26706"/>
            </a:xfrm>
            <a:custGeom>
              <a:rect b="b" l="l" r="r" t="t"/>
              <a:pathLst>
                <a:path extrusionOk="0" h="1017" w="996">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5" name="Google Shape;12545;p73"/>
            <p:cNvSpPr/>
            <p:nvPr/>
          </p:nvSpPr>
          <p:spPr>
            <a:xfrm>
              <a:off x="5633969" y="3591279"/>
              <a:ext cx="26181" cy="26706"/>
            </a:xfrm>
            <a:custGeom>
              <a:rect b="b" l="l" r="r" t="t"/>
              <a:pathLst>
                <a:path extrusionOk="0" h="1017" w="997">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6" name="Google Shape;12546;p73"/>
            <p:cNvSpPr/>
            <p:nvPr/>
          </p:nvSpPr>
          <p:spPr>
            <a:xfrm>
              <a:off x="5303750" y="3488104"/>
              <a:ext cx="114625" cy="114362"/>
            </a:xfrm>
            <a:custGeom>
              <a:rect b="b" l="l" r="r" t="t"/>
              <a:pathLst>
                <a:path extrusionOk="0" h="4355" w="4365">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7" name="Google Shape;12547;p73"/>
            <p:cNvSpPr/>
            <p:nvPr/>
          </p:nvSpPr>
          <p:spPr>
            <a:xfrm>
              <a:off x="5334920" y="3488104"/>
              <a:ext cx="83192" cy="114362"/>
            </a:xfrm>
            <a:custGeom>
              <a:rect b="b" l="l" r="r" t="t"/>
              <a:pathLst>
                <a:path extrusionOk="0" h="4355" w="3168">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8" name="Google Shape;12548;p73"/>
            <p:cNvSpPr/>
            <p:nvPr/>
          </p:nvSpPr>
          <p:spPr>
            <a:xfrm>
              <a:off x="5302988" y="3574552"/>
              <a:ext cx="114625" cy="101810"/>
            </a:xfrm>
            <a:custGeom>
              <a:rect b="b" l="l" r="r" t="t"/>
              <a:pathLst>
                <a:path extrusionOk="0" h="3877" w="4365">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49" name="Google Shape;12549;p73"/>
            <p:cNvSpPr/>
            <p:nvPr/>
          </p:nvSpPr>
          <p:spPr>
            <a:xfrm>
              <a:off x="5340934" y="3574552"/>
              <a:ext cx="38996" cy="25420"/>
            </a:xfrm>
            <a:custGeom>
              <a:rect b="b" l="l" r="r" t="t"/>
              <a:pathLst>
                <a:path extrusionOk="0" h="968" w="1485">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0" name="Google Shape;12550;p73"/>
            <p:cNvSpPr/>
            <p:nvPr/>
          </p:nvSpPr>
          <p:spPr>
            <a:xfrm>
              <a:off x="5302988" y="3607981"/>
              <a:ext cx="114389" cy="68381"/>
            </a:xfrm>
            <a:custGeom>
              <a:rect b="b" l="l" r="r" t="t"/>
              <a:pathLst>
                <a:path extrusionOk="0" h="2604" w="4356">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1" name="Google Shape;12551;p73"/>
            <p:cNvSpPr/>
            <p:nvPr/>
          </p:nvSpPr>
          <p:spPr>
            <a:xfrm>
              <a:off x="5322105" y="3524605"/>
              <a:ext cx="76417" cy="62788"/>
            </a:xfrm>
            <a:custGeom>
              <a:rect b="b" l="l" r="r" t="t"/>
              <a:pathLst>
                <a:path extrusionOk="0" h="2391" w="291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2" name="Google Shape;12552;p73"/>
            <p:cNvSpPr/>
            <p:nvPr/>
          </p:nvSpPr>
          <p:spPr>
            <a:xfrm>
              <a:off x="5322105" y="3524841"/>
              <a:ext cx="76417" cy="62052"/>
            </a:xfrm>
            <a:custGeom>
              <a:rect b="b" l="l" r="r" t="t"/>
              <a:pathLst>
                <a:path extrusionOk="0" h="2363" w="291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3" name="Google Shape;12553;p73"/>
            <p:cNvSpPr/>
            <p:nvPr/>
          </p:nvSpPr>
          <p:spPr>
            <a:xfrm>
              <a:off x="5302988" y="3621032"/>
              <a:ext cx="25420" cy="55330"/>
            </a:xfrm>
            <a:custGeom>
              <a:rect b="b" l="l" r="r" t="t"/>
              <a:pathLst>
                <a:path extrusionOk="0" h="2107" w="968">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4" name="Google Shape;12554;p73"/>
            <p:cNvSpPr/>
            <p:nvPr/>
          </p:nvSpPr>
          <p:spPr>
            <a:xfrm>
              <a:off x="5392219" y="3587367"/>
              <a:ext cx="216146" cy="88995"/>
            </a:xfrm>
            <a:custGeom>
              <a:rect b="b" l="l" r="r" t="t"/>
              <a:pathLst>
                <a:path extrusionOk="0" h="3389" w="8231">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5" name="Google Shape;12555;p73"/>
            <p:cNvSpPr/>
            <p:nvPr/>
          </p:nvSpPr>
          <p:spPr>
            <a:xfrm>
              <a:off x="5487701" y="3612760"/>
              <a:ext cx="25420" cy="63602"/>
            </a:xfrm>
            <a:custGeom>
              <a:rect b="b" l="l" r="r" t="t"/>
              <a:pathLst>
                <a:path extrusionOk="0" h="2422" w="968">
                  <a:moveTo>
                    <a:pt x="231" y="0"/>
                  </a:moveTo>
                  <a:lnTo>
                    <a:pt x="1" y="2421"/>
                  </a:lnTo>
                  <a:lnTo>
                    <a:pt x="967" y="2421"/>
                  </a:lnTo>
                  <a:lnTo>
                    <a:pt x="73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6" name="Google Shape;12556;p73"/>
            <p:cNvSpPr/>
            <p:nvPr/>
          </p:nvSpPr>
          <p:spPr>
            <a:xfrm>
              <a:off x="5489224" y="3599945"/>
              <a:ext cx="22400" cy="21638"/>
            </a:xfrm>
            <a:custGeom>
              <a:rect b="b" l="l" r="r" t="t"/>
              <a:pathLst>
                <a:path extrusionOk="0" h="824" w="853">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7" name="Google Shape;12557;p73"/>
            <p:cNvSpPr/>
            <p:nvPr/>
          </p:nvSpPr>
          <p:spPr>
            <a:xfrm>
              <a:off x="5570394" y="3613259"/>
              <a:ext cx="38235" cy="63103"/>
            </a:xfrm>
            <a:custGeom>
              <a:rect b="b" l="l" r="r" t="t"/>
              <a:pathLst>
                <a:path extrusionOk="0" h="2403" w="1456">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8" name="Google Shape;12558;p73"/>
            <p:cNvSpPr/>
            <p:nvPr/>
          </p:nvSpPr>
          <p:spPr>
            <a:xfrm>
              <a:off x="5430165" y="3389839"/>
              <a:ext cx="140255" cy="101810"/>
            </a:xfrm>
            <a:custGeom>
              <a:rect b="b" l="l" r="r" t="t"/>
              <a:pathLst>
                <a:path extrusionOk="0" h="3877" w="5341">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59" name="Google Shape;12559;p73"/>
            <p:cNvSpPr/>
            <p:nvPr/>
          </p:nvSpPr>
          <p:spPr>
            <a:xfrm>
              <a:off x="5462071" y="3390338"/>
              <a:ext cx="108086" cy="101547"/>
            </a:xfrm>
            <a:custGeom>
              <a:rect b="b" l="l" r="r" t="t"/>
              <a:pathLst>
                <a:path extrusionOk="0" h="3867" w="4116">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0" name="Google Shape;12560;p73"/>
            <p:cNvSpPr/>
            <p:nvPr/>
          </p:nvSpPr>
          <p:spPr>
            <a:xfrm>
              <a:off x="5462071" y="3542646"/>
              <a:ext cx="76443" cy="57326"/>
            </a:xfrm>
            <a:custGeom>
              <a:rect b="b" l="l" r="r" t="t"/>
              <a:pathLst>
                <a:path extrusionOk="0" h="2183" w="2911">
                  <a:moveTo>
                    <a:pt x="1" y="0"/>
                  </a:moveTo>
                  <a:lnTo>
                    <a:pt x="1" y="2182"/>
                  </a:lnTo>
                  <a:lnTo>
                    <a:pt x="2910" y="2182"/>
                  </a:lnTo>
                  <a:lnTo>
                    <a:pt x="291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1" name="Google Shape;12561;p73"/>
            <p:cNvSpPr/>
            <p:nvPr/>
          </p:nvSpPr>
          <p:spPr>
            <a:xfrm>
              <a:off x="5462071" y="3542646"/>
              <a:ext cx="76443" cy="31985"/>
            </a:xfrm>
            <a:custGeom>
              <a:rect b="b" l="l" r="r" t="t"/>
              <a:pathLst>
                <a:path extrusionOk="0" h="1218" w="2911">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2" name="Google Shape;12562;p73"/>
            <p:cNvSpPr/>
            <p:nvPr/>
          </p:nvSpPr>
          <p:spPr>
            <a:xfrm>
              <a:off x="5449519" y="3576600"/>
              <a:ext cx="50787" cy="45535"/>
            </a:xfrm>
            <a:custGeom>
              <a:rect b="b" l="l" r="r" t="t"/>
              <a:pathLst>
                <a:path extrusionOk="0" h="1734" w="1934">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3" name="Google Shape;12563;p73"/>
            <p:cNvSpPr/>
            <p:nvPr/>
          </p:nvSpPr>
          <p:spPr>
            <a:xfrm>
              <a:off x="5500279" y="3576600"/>
              <a:ext cx="50787" cy="45535"/>
            </a:xfrm>
            <a:custGeom>
              <a:rect b="b" l="l" r="r" t="t"/>
              <a:pathLst>
                <a:path extrusionOk="0" h="1734" w="1934">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4" name="Google Shape;12564;p73"/>
            <p:cNvSpPr/>
            <p:nvPr/>
          </p:nvSpPr>
          <p:spPr>
            <a:xfrm>
              <a:off x="5436704" y="3441545"/>
              <a:ext cx="127177" cy="120218"/>
            </a:xfrm>
            <a:custGeom>
              <a:rect b="b" l="l" r="r" t="t"/>
              <a:pathLst>
                <a:path extrusionOk="0" h="4578" w="4843">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5" name="Google Shape;12565;p73"/>
            <p:cNvSpPr/>
            <p:nvPr/>
          </p:nvSpPr>
          <p:spPr>
            <a:xfrm>
              <a:off x="5436704" y="3441676"/>
              <a:ext cx="114625" cy="119588"/>
            </a:xfrm>
            <a:custGeom>
              <a:rect b="b" l="l" r="r" t="t"/>
              <a:pathLst>
                <a:path extrusionOk="0" h="4554" w="4365">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66" name="Google Shape;12566;p73"/>
            <p:cNvSpPr/>
            <p:nvPr/>
          </p:nvSpPr>
          <p:spPr>
            <a:xfrm>
              <a:off x="5392219" y="3613259"/>
              <a:ext cx="37972" cy="63103"/>
            </a:xfrm>
            <a:custGeom>
              <a:rect b="b" l="l" r="r" t="t"/>
              <a:pathLst>
                <a:path extrusionOk="0" h="2403" w="1446">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567" name="Google Shape;12567;p73"/>
          <p:cNvSpPr/>
          <p:nvPr/>
        </p:nvSpPr>
        <p:spPr>
          <a:xfrm>
            <a:off x="5741031" y="3617513"/>
            <a:ext cx="25157" cy="62866"/>
          </a:xfrm>
          <a:custGeom>
            <a:rect b="b" l="l" r="r" t="t"/>
            <a:pathLst>
              <a:path extrusionOk="0" h="2394" w="958">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568" name="Google Shape;12568;p73"/>
          <p:cNvGrpSpPr/>
          <p:nvPr/>
        </p:nvGrpSpPr>
        <p:grpSpPr>
          <a:xfrm>
            <a:off x="3060752" y="2903609"/>
            <a:ext cx="390565" cy="359578"/>
            <a:chOff x="3060752" y="2903609"/>
            <a:chExt cx="390565" cy="359578"/>
          </a:xfrm>
        </p:grpSpPr>
        <p:sp>
          <p:nvSpPr>
            <p:cNvPr id="12569" name="Google Shape;12569;p7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0" name="Google Shape;12570;p73"/>
            <p:cNvSpPr/>
            <p:nvPr/>
          </p:nvSpPr>
          <p:spPr>
            <a:xfrm>
              <a:off x="3097936" y="3011852"/>
              <a:ext cx="102572" cy="104068"/>
            </a:xfrm>
            <a:custGeom>
              <a:rect b="b" l="l" r="r" t="t"/>
              <a:pathLst>
                <a:path extrusionOk="0" h="3963" w="3906">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1" name="Google Shape;12571;p73"/>
            <p:cNvSpPr/>
            <p:nvPr/>
          </p:nvSpPr>
          <p:spPr>
            <a:xfrm>
              <a:off x="3097936" y="3011852"/>
              <a:ext cx="27678" cy="104068"/>
            </a:xfrm>
            <a:custGeom>
              <a:rect b="b" l="l" r="r" t="t"/>
              <a:pathLst>
                <a:path extrusionOk="0" h="3963" w="1054">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2" name="Google Shape;12572;p73"/>
            <p:cNvSpPr/>
            <p:nvPr/>
          </p:nvSpPr>
          <p:spPr>
            <a:xfrm>
              <a:off x="3092421" y="3102318"/>
              <a:ext cx="113863" cy="38235"/>
            </a:xfrm>
            <a:custGeom>
              <a:rect b="b" l="l" r="r" t="t"/>
              <a:pathLst>
                <a:path extrusionOk="0" h="1456" w="4336">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3" name="Google Shape;12573;p73"/>
            <p:cNvSpPr/>
            <p:nvPr/>
          </p:nvSpPr>
          <p:spPr>
            <a:xfrm>
              <a:off x="3060752" y="3184170"/>
              <a:ext cx="147791" cy="26759"/>
            </a:xfrm>
            <a:custGeom>
              <a:rect b="b" l="l" r="r" t="t"/>
              <a:pathLst>
                <a:path extrusionOk="0" h="1019" w="5628">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4" name="Google Shape;12574;p73"/>
            <p:cNvSpPr/>
            <p:nvPr/>
          </p:nvSpPr>
          <p:spPr>
            <a:xfrm>
              <a:off x="3070048" y="3126950"/>
              <a:ext cx="152072" cy="58586"/>
            </a:xfrm>
            <a:custGeom>
              <a:rect b="b" l="l" r="r" t="t"/>
              <a:pathLst>
                <a:path extrusionOk="0" h="2231" w="5791">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5" name="Google Shape;12575;p73"/>
            <p:cNvSpPr/>
            <p:nvPr/>
          </p:nvSpPr>
          <p:spPr>
            <a:xfrm>
              <a:off x="3093183" y="2903609"/>
              <a:ext cx="112104" cy="120586"/>
            </a:xfrm>
            <a:custGeom>
              <a:rect b="b" l="l" r="r" t="t"/>
              <a:pathLst>
                <a:path extrusionOk="0" h="4592" w="4269">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6" name="Google Shape;12576;p73"/>
            <p:cNvSpPr/>
            <p:nvPr/>
          </p:nvSpPr>
          <p:spPr>
            <a:xfrm>
              <a:off x="3093183" y="2924407"/>
              <a:ext cx="49763" cy="99788"/>
            </a:xfrm>
            <a:custGeom>
              <a:rect b="b" l="l" r="r" t="t"/>
              <a:pathLst>
                <a:path extrusionOk="0" h="3800" w="1895">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7" name="Google Shape;12577;p73"/>
            <p:cNvSpPr/>
            <p:nvPr/>
          </p:nvSpPr>
          <p:spPr>
            <a:xfrm>
              <a:off x="3097201" y="2987719"/>
              <a:ext cx="71401" cy="16255"/>
            </a:xfrm>
            <a:custGeom>
              <a:rect b="b" l="l" r="r" t="t"/>
              <a:pathLst>
                <a:path extrusionOk="0" h="619" w="2719">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8" name="Google Shape;12578;p73"/>
            <p:cNvSpPr/>
            <p:nvPr/>
          </p:nvSpPr>
          <p:spPr>
            <a:xfrm>
              <a:off x="3311823" y="3011852"/>
              <a:ext cx="102309" cy="104068"/>
            </a:xfrm>
            <a:custGeom>
              <a:rect b="b" l="l" r="r" t="t"/>
              <a:pathLst>
                <a:path extrusionOk="0" h="3963" w="3896">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79" name="Google Shape;12579;p73"/>
            <p:cNvSpPr/>
            <p:nvPr/>
          </p:nvSpPr>
          <p:spPr>
            <a:xfrm>
              <a:off x="3311823" y="3011852"/>
              <a:ext cx="27415" cy="104068"/>
            </a:xfrm>
            <a:custGeom>
              <a:rect b="b" l="l" r="r" t="t"/>
              <a:pathLst>
                <a:path extrusionOk="0" h="3963" w="1044">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0" name="Google Shape;12580;p73"/>
            <p:cNvSpPr/>
            <p:nvPr/>
          </p:nvSpPr>
          <p:spPr>
            <a:xfrm>
              <a:off x="3306046" y="3102318"/>
              <a:ext cx="113863" cy="38235"/>
            </a:xfrm>
            <a:custGeom>
              <a:rect b="b" l="l" r="r" t="t"/>
              <a:pathLst>
                <a:path extrusionOk="0" h="1456" w="4336">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1" name="Google Shape;12581;p73"/>
            <p:cNvSpPr/>
            <p:nvPr/>
          </p:nvSpPr>
          <p:spPr>
            <a:xfrm>
              <a:off x="3303263" y="3184512"/>
              <a:ext cx="148054" cy="26418"/>
            </a:xfrm>
            <a:custGeom>
              <a:rect b="b" l="l" r="r" t="t"/>
              <a:pathLst>
                <a:path extrusionOk="0" h="1006" w="5638">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2" name="Google Shape;12582;p73"/>
            <p:cNvSpPr/>
            <p:nvPr/>
          </p:nvSpPr>
          <p:spPr>
            <a:xfrm>
              <a:off x="3289949" y="3126950"/>
              <a:ext cx="152072" cy="58586"/>
            </a:xfrm>
            <a:custGeom>
              <a:rect b="b" l="l" r="r" t="t"/>
              <a:pathLst>
                <a:path extrusionOk="0" h="2231" w="5791">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3" name="Google Shape;12583;p73"/>
            <p:cNvSpPr/>
            <p:nvPr/>
          </p:nvSpPr>
          <p:spPr>
            <a:xfrm>
              <a:off x="3289949" y="3126950"/>
              <a:ext cx="19642" cy="58586"/>
            </a:xfrm>
            <a:custGeom>
              <a:rect b="b" l="l" r="r" t="t"/>
              <a:pathLst>
                <a:path extrusionOk="0" h="2231" w="748">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4" name="Google Shape;12584;p73"/>
            <p:cNvSpPr/>
            <p:nvPr/>
          </p:nvSpPr>
          <p:spPr>
            <a:xfrm>
              <a:off x="3204761" y="3064136"/>
              <a:ext cx="27678" cy="104068"/>
            </a:xfrm>
            <a:custGeom>
              <a:rect b="b" l="l" r="r" t="t"/>
              <a:pathLst>
                <a:path extrusionOk="0" h="3963" w="1054">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5" name="Google Shape;12585;p7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6" name="Google Shape;12586;p73"/>
            <p:cNvSpPr/>
            <p:nvPr/>
          </p:nvSpPr>
          <p:spPr>
            <a:xfrm>
              <a:off x="3307044" y="2903609"/>
              <a:ext cx="111868" cy="120586"/>
            </a:xfrm>
            <a:custGeom>
              <a:rect b="b" l="l" r="r" t="t"/>
              <a:pathLst>
                <a:path extrusionOk="0" h="4592" w="426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7" name="Google Shape;12587;p73"/>
            <p:cNvSpPr/>
            <p:nvPr/>
          </p:nvSpPr>
          <p:spPr>
            <a:xfrm>
              <a:off x="3306782" y="2924407"/>
              <a:ext cx="50052" cy="99788"/>
            </a:xfrm>
            <a:custGeom>
              <a:rect b="b" l="l" r="r" t="t"/>
              <a:pathLst>
                <a:path extrusionOk="0" h="3800" w="1906">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8" name="Google Shape;12588;p73"/>
            <p:cNvSpPr/>
            <p:nvPr/>
          </p:nvSpPr>
          <p:spPr>
            <a:xfrm>
              <a:off x="3289713" y="3126714"/>
              <a:ext cx="38970" cy="58586"/>
            </a:xfrm>
            <a:custGeom>
              <a:rect b="b" l="l" r="r" t="t"/>
              <a:pathLst>
                <a:path extrusionOk="0" h="2231" w="1484">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89" name="Google Shape;12589;p73"/>
            <p:cNvSpPr/>
            <p:nvPr/>
          </p:nvSpPr>
          <p:spPr>
            <a:xfrm>
              <a:off x="3310799" y="2987719"/>
              <a:ext cx="70666" cy="16255"/>
            </a:xfrm>
            <a:custGeom>
              <a:rect b="b" l="l" r="r" t="t"/>
              <a:pathLst>
                <a:path extrusionOk="0" h="619" w="2691">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0" name="Google Shape;12590;p73"/>
            <p:cNvSpPr/>
            <p:nvPr/>
          </p:nvSpPr>
          <p:spPr>
            <a:xfrm>
              <a:off x="3204761" y="3064136"/>
              <a:ext cx="102545" cy="104068"/>
            </a:xfrm>
            <a:custGeom>
              <a:rect b="b" l="l" r="r" t="t"/>
              <a:pathLst>
                <a:path extrusionOk="0" h="3963" w="3905">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1" name="Google Shape;12591;p73"/>
            <p:cNvSpPr/>
            <p:nvPr/>
          </p:nvSpPr>
          <p:spPr>
            <a:xfrm>
              <a:off x="3204761" y="3064136"/>
              <a:ext cx="28413" cy="104068"/>
            </a:xfrm>
            <a:custGeom>
              <a:rect b="b" l="l" r="r" t="t"/>
              <a:pathLst>
                <a:path extrusionOk="0" h="3963" w="1082">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2" name="Google Shape;12592;p73"/>
            <p:cNvSpPr/>
            <p:nvPr/>
          </p:nvSpPr>
          <p:spPr>
            <a:xfrm>
              <a:off x="3199221" y="3154339"/>
              <a:ext cx="113890" cy="38497"/>
            </a:xfrm>
            <a:custGeom>
              <a:rect b="b" l="l" r="r" t="t"/>
              <a:pathLst>
                <a:path extrusionOk="0" h="1466" w="4337">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3" name="Google Shape;12593;p73"/>
            <p:cNvSpPr/>
            <p:nvPr/>
          </p:nvSpPr>
          <p:spPr>
            <a:xfrm>
              <a:off x="3167551" y="3235272"/>
              <a:ext cx="176704" cy="27914"/>
            </a:xfrm>
            <a:custGeom>
              <a:rect b="b" l="l" r="r" t="t"/>
              <a:pathLst>
                <a:path extrusionOk="0" h="1063" w="6729">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4" name="Google Shape;12594;p73"/>
            <p:cNvSpPr/>
            <p:nvPr/>
          </p:nvSpPr>
          <p:spPr>
            <a:xfrm>
              <a:off x="3179631" y="3181229"/>
              <a:ext cx="152807" cy="54568"/>
            </a:xfrm>
            <a:custGeom>
              <a:rect b="b" l="l" r="r" t="t"/>
              <a:pathLst>
                <a:path extrusionOk="0" h="2078" w="5819">
                  <a:moveTo>
                    <a:pt x="565" y="1"/>
                  </a:moveTo>
                  <a:lnTo>
                    <a:pt x="0" y="2078"/>
                  </a:lnTo>
                  <a:lnTo>
                    <a:pt x="5819" y="2078"/>
                  </a:lnTo>
                  <a:lnTo>
                    <a:pt x="5254" y="1"/>
                  </a:ln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5" name="Google Shape;12595;p73"/>
            <p:cNvSpPr/>
            <p:nvPr/>
          </p:nvSpPr>
          <p:spPr>
            <a:xfrm>
              <a:off x="3070048" y="3126950"/>
              <a:ext cx="25919" cy="58586"/>
            </a:xfrm>
            <a:custGeom>
              <a:rect b="b" l="l" r="r" t="t"/>
              <a:pathLst>
                <a:path extrusionOk="0" h="2231" w="987">
                  <a:moveTo>
                    <a:pt x="604" y="1"/>
                  </a:moveTo>
                  <a:lnTo>
                    <a:pt x="1" y="2231"/>
                  </a:lnTo>
                  <a:lnTo>
                    <a:pt x="374" y="2231"/>
                  </a:lnTo>
                  <a:lnTo>
                    <a:pt x="986"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6" name="Google Shape;12596;p73"/>
            <p:cNvSpPr/>
            <p:nvPr/>
          </p:nvSpPr>
          <p:spPr>
            <a:xfrm>
              <a:off x="3179631" y="3181229"/>
              <a:ext cx="24658" cy="54568"/>
            </a:xfrm>
            <a:custGeom>
              <a:rect b="b" l="l" r="r" t="t"/>
              <a:pathLst>
                <a:path extrusionOk="0" h="2078" w="939">
                  <a:moveTo>
                    <a:pt x="565" y="1"/>
                  </a:moveTo>
                  <a:lnTo>
                    <a:pt x="0" y="2078"/>
                  </a:lnTo>
                  <a:lnTo>
                    <a:pt x="373" y="2078"/>
                  </a:lnTo>
                  <a:lnTo>
                    <a:pt x="938" y="1"/>
                  </a:ln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7" name="Google Shape;12597;p73"/>
            <p:cNvSpPr/>
            <p:nvPr/>
          </p:nvSpPr>
          <p:spPr>
            <a:xfrm>
              <a:off x="3200245" y="2956260"/>
              <a:ext cx="111841" cy="120218"/>
            </a:xfrm>
            <a:custGeom>
              <a:rect b="b" l="l" r="r" t="t"/>
              <a:pathLst>
                <a:path extrusionOk="0" h="4578" w="4259">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8" name="Google Shape;12598;p73"/>
            <p:cNvSpPr/>
            <p:nvPr/>
          </p:nvSpPr>
          <p:spPr>
            <a:xfrm>
              <a:off x="3199982" y="2976664"/>
              <a:ext cx="49789" cy="99814"/>
            </a:xfrm>
            <a:custGeom>
              <a:rect b="b" l="l" r="r" t="t"/>
              <a:pathLst>
                <a:path extrusionOk="0" h="3801" w="1896">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99" name="Google Shape;12599;p73"/>
            <p:cNvSpPr/>
            <p:nvPr/>
          </p:nvSpPr>
          <p:spPr>
            <a:xfrm>
              <a:off x="3204000" y="3040003"/>
              <a:ext cx="71401" cy="16255"/>
            </a:xfrm>
            <a:custGeom>
              <a:rect b="b" l="l" r="r" t="t"/>
              <a:pathLst>
                <a:path extrusionOk="0" h="619" w="2719">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0" name="Google Shape;12600;p73"/>
            <p:cNvSpPr/>
            <p:nvPr/>
          </p:nvSpPr>
          <p:spPr>
            <a:xfrm>
              <a:off x="3389133" y="2987719"/>
              <a:ext cx="28256" cy="8088"/>
            </a:xfrm>
            <a:custGeom>
              <a:rect b="b" l="l" r="r" t="t"/>
              <a:pathLst>
                <a:path extrusionOk="0" h="308" w="1076">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1" name="Google Shape;12601;p73"/>
            <p:cNvSpPr/>
            <p:nvPr/>
          </p:nvSpPr>
          <p:spPr>
            <a:xfrm>
              <a:off x="3282307" y="3040213"/>
              <a:ext cx="28282" cy="8141"/>
            </a:xfrm>
            <a:custGeom>
              <a:rect b="b" l="l" r="r" t="t"/>
              <a:pathLst>
                <a:path extrusionOk="0" h="310" w="1077">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2" name="Google Shape;12602;p73"/>
            <p:cNvSpPr/>
            <p:nvPr/>
          </p:nvSpPr>
          <p:spPr>
            <a:xfrm>
              <a:off x="3175508" y="2987719"/>
              <a:ext cx="28256" cy="8088"/>
            </a:xfrm>
            <a:custGeom>
              <a:rect b="b" l="l" r="r" t="t"/>
              <a:pathLst>
                <a:path extrusionOk="0" h="308" w="1076">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603" name="Google Shape;12603;p73"/>
          <p:cNvGrpSpPr/>
          <p:nvPr/>
        </p:nvGrpSpPr>
        <p:grpSpPr>
          <a:xfrm>
            <a:off x="5741031" y="3386057"/>
            <a:ext cx="394609" cy="294585"/>
            <a:chOff x="5741031" y="3386057"/>
            <a:chExt cx="394609" cy="294585"/>
          </a:xfrm>
        </p:grpSpPr>
        <p:sp>
          <p:nvSpPr>
            <p:cNvPr id="12604" name="Google Shape;12604;p73"/>
            <p:cNvSpPr/>
            <p:nvPr/>
          </p:nvSpPr>
          <p:spPr>
            <a:xfrm>
              <a:off x="6054182" y="3473766"/>
              <a:ext cx="50025" cy="43749"/>
            </a:xfrm>
            <a:custGeom>
              <a:rect b="b" l="l" r="r" t="t"/>
              <a:pathLst>
                <a:path extrusionOk="0" h="1666" w="1905">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5" name="Google Shape;12605;p73"/>
            <p:cNvSpPr/>
            <p:nvPr/>
          </p:nvSpPr>
          <p:spPr>
            <a:xfrm>
              <a:off x="6054182" y="3473766"/>
              <a:ext cx="34453" cy="44012"/>
            </a:xfrm>
            <a:custGeom>
              <a:rect b="b" l="l" r="r" t="t"/>
              <a:pathLst>
                <a:path extrusionOk="0" h="1676" w="1312">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6" name="Google Shape;12606;p73"/>
            <p:cNvSpPr/>
            <p:nvPr/>
          </p:nvSpPr>
          <p:spPr>
            <a:xfrm>
              <a:off x="6022775" y="3580329"/>
              <a:ext cx="112603" cy="100313"/>
            </a:xfrm>
            <a:custGeom>
              <a:rect b="b" l="l" r="r" t="t"/>
              <a:pathLst>
                <a:path extrusionOk="0" h="3820" w="4288">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7" name="Google Shape;12607;p73"/>
            <p:cNvSpPr/>
            <p:nvPr/>
          </p:nvSpPr>
          <p:spPr>
            <a:xfrm>
              <a:off x="6059959" y="3580066"/>
              <a:ext cx="38471" cy="25183"/>
            </a:xfrm>
            <a:custGeom>
              <a:rect b="b" l="l" r="r" t="t"/>
              <a:pathLst>
                <a:path extrusionOk="0" h="959" w="1465">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8" name="Google Shape;12608;p73"/>
            <p:cNvSpPr/>
            <p:nvPr/>
          </p:nvSpPr>
          <p:spPr>
            <a:xfrm>
              <a:off x="6022775" y="3613259"/>
              <a:ext cx="112603" cy="67383"/>
            </a:xfrm>
            <a:custGeom>
              <a:rect b="b" l="l" r="r" t="t"/>
              <a:pathLst>
                <a:path extrusionOk="0" h="2566" w="4288">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09" name="Google Shape;12609;p73"/>
            <p:cNvSpPr/>
            <p:nvPr/>
          </p:nvSpPr>
          <p:spPr>
            <a:xfrm>
              <a:off x="6035327" y="3492358"/>
              <a:ext cx="87735" cy="87735"/>
            </a:xfrm>
            <a:custGeom>
              <a:rect b="b" l="l" r="r" t="t"/>
              <a:pathLst>
                <a:path extrusionOk="0" h="3341" w="3341">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0" name="Google Shape;12610;p73"/>
            <p:cNvSpPr/>
            <p:nvPr/>
          </p:nvSpPr>
          <p:spPr>
            <a:xfrm>
              <a:off x="6051424" y="3492358"/>
              <a:ext cx="73397" cy="78964"/>
            </a:xfrm>
            <a:custGeom>
              <a:rect b="b" l="l" r="r" t="t"/>
              <a:pathLst>
                <a:path extrusionOk="0" h="3007" w="2795">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1" name="Google Shape;12611;p73"/>
            <p:cNvSpPr/>
            <p:nvPr/>
          </p:nvSpPr>
          <p:spPr>
            <a:xfrm>
              <a:off x="6041603" y="3531118"/>
              <a:ext cx="75182" cy="61553"/>
            </a:xfrm>
            <a:custGeom>
              <a:rect b="b" l="l" r="r" t="t"/>
              <a:pathLst>
                <a:path extrusionOk="0" h="2344" w="2863">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2" name="Google Shape;12612;p73"/>
            <p:cNvSpPr/>
            <p:nvPr/>
          </p:nvSpPr>
          <p:spPr>
            <a:xfrm>
              <a:off x="6041603" y="3531118"/>
              <a:ext cx="74920" cy="61054"/>
            </a:xfrm>
            <a:custGeom>
              <a:rect b="b" l="l" r="r" t="t"/>
              <a:pathLst>
                <a:path extrusionOk="0" h="2325" w="2853">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3" name="Google Shape;12613;p73"/>
            <p:cNvSpPr/>
            <p:nvPr/>
          </p:nvSpPr>
          <p:spPr>
            <a:xfrm>
              <a:off x="6110483" y="3625811"/>
              <a:ext cx="25157" cy="54568"/>
            </a:xfrm>
            <a:custGeom>
              <a:rect b="b" l="l" r="r" t="t"/>
              <a:pathLst>
                <a:path extrusionOk="0" h="2078" w="958">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4" name="Google Shape;12614;p73"/>
            <p:cNvSpPr/>
            <p:nvPr/>
          </p:nvSpPr>
          <p:spPr>
            <a:xfrm>
              <a:off x="5759886" y="3498660"/>
              <a:ext cx="31197" cy="68880"/>
            </a:xfrm>
            <a:custGeom>
              <a:rect b="b" l="l" r="r" t="t"/>
              <a:pathLst>
                <a:path extrusionOk="0" h="2623" w="1188">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5" name="Google Shape;12615;p73"/>
            <p:cNvSpPr/>
            <p:nvPr/>
          </p:nvSpPr>
          <p:spPr>
            <a:xfrm>
              <a:off x="5772202" y="3492121"/>
              <a:ext cx="75419" cy="75681"/>
            </a:xfrm>
            <a:custGeom>
              <a:rect b="b" l="l" r="r" t="t"/>
              <a:pathLst>
                <a:path extrusionOk="0" h="2882" w="2872">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6" name="Google Shape;12616;p73"/>
            <p:cNvSpPr/>
            <p:nvPr/>
          </p:nvSpPr>
          <p:spPr>
            <a:xfrm>
              <a:off x="5784754" y="3586369"/>
              <a:ext cx="37736" cy="27652"/>
            </a:xfrm>
            <a:custGeom>
              <a:rect b="b" l="l" r="r" t="t"/>
              <a:pathLst>
                <a:path extrusionOk="0" h="1053" w="1437">
                  <a:moveTo>
                    <a:pt x="1" y="0"/>
                  </a:moveTo>
                  <a:lnTo>
                    <a:pt x="1" y="1053"/>
                  </a:lnTo>
                  <a:lnTo>
                    <a:pt x="1437" y="1053"/>
                  </a:lnTo>
                  <a:lnTo>
                    <a:pt x="143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7" name="Google Shape;12617;p73"/>
            <p:cNvSpPr/>
            <p:nvPr/>
          </p:nvSpPr>
          <p:spPr>
            <a:xfrm>
              <a:off x="5785017" y="3586369"/>
              <a:ext cx="37736" cy="15362"/>
            </a:xfrm>
            <a:custGeom>
              <a:rect b="b" l="l" r="r" t="t"/>
              <a:pathLst>
                <a:path extrusionOk="0" h="585" w="1437">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8" name="Google Shape;12618;p73"/>
            <p:cNvSpPr/>
            <p:nvPr/>
          </p:nvSpPr>
          <p:spPr>
            <a:xfrm>
              <a:off x="5741031" y="3601704"/>
              <a:ext cx="125444" cy="78675"/>
            </a:xfrm>
            <a:custGeom>
              <a:rect b="b" l="l" r="r" t="t"/>
              <a:pathLst>
                <a:path extrusionOk="0" h="2996" w="4777">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19" name="Google Shape;12619;p73"/>
            <p:cNvSpPr/>
            <p:nvPr/>
          </p:nvSpPr>
          <p:spPr>
            <a:xfrm>
              <a:off x="5797332" y="3614257"/>
              <a:ext cx="12579" cy="66123"/>
            </a:xfrm>
            <a:custGeom>
              <a:rect b="b" l="l" r="r" t="t"/>
              <a:pathLst>
                <a:path extrusionOk="0" h="2518" w="479">
                  <a:moveTo>
                    <a:pt x="125" y="1"/>
                  </a:moveTo>
                  <a:lnTo>
                    <a:pt x="0" y="2518"/>
                  </a:lnTo>
                  <a:lnTo>
                    <a:pt x="479" y="2518"/>
                  </a:lnTo>
                  <a:lnTo>
                    <a:pt x="36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0" name="Google Shape;12620;p73"/>
            <p:cNvSpPr/>
            <p:nvPr/>
          </p:nvSpPr>
          <p:spPr>
            <a:xfrm>
              <a:off x="5766162" y="3523791"/>
              <a:ext cx="75182" cy="68880"/>
            </a:xfrm>
            <a:custGeom>
              <a:rect b="b" l="l" r="r" t="t"/>
              <a:pathLst>
                <a:path extrusionOk="0" h="2623" w="2863">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1" name="Google Shape;12621;p73"/>
            <p:cNvSpPr/>
            <p:nvPr/>
          </p:nvSpPr>
          <p:spPr>
            <a:xfrm>
              <a:off x="5766162" y="3523791"/>
              <a:ext cx="74920" cy="67383"/>
            </a:xfrm>
            <a:custGeom>
              <a:rect b="b" l="l" r="r" t="t"/>
              <a:pathLst>
                <a:path extrusionOk="0" h="2566" w="2853">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2" name="Google Shape;12622;p73"/>
            <p:cNvSpPr/>
            <p:nvPr/>
          </p:nvSpPr>
          <p:spPr>
            <a:xfrm>
              <a:off x="5797595" y="3614257"/>
              <a:ext cx="12579" cy="12605"/>
            </a:xfrm>
            <a:custGeom>
              <a:rect b="b" l="l" r="r" t="t"/>
              <a:pathLst>
                <a:path extrusionOk="0" h="480" w="479">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3" name="Google Shape;12623;p73"/>
            <p:cNvSpPr/>
            <p:nvPr/>
          </p:nvSpPr>
          <p:spPr>
            <a:xfrm>
              <a:off x="5778241" y="3596715"/>
              <a:ext cx="25656" cy="26286"/>
            </a:xfrm>
            <a:custGeom>
              <a:rect b="b" l="l" r="r" t="t"/>
              <a:pathLst>
                <a:path extrusionOk="0" h="1001" w="977">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4" name="Google Shape;12624;p73"/>
            <p:cNvSpPr/>
            <p:nvPr/>
          </p:nvSpPr>
          <p:spPr>
            <a:xfrm>
              <a:off x="5803871" y="3596715"/>
              <a:ext cx="25656" cy="26286"/>
            </a:xfrm>
            <a:custGeom>
              <a:rect b="b" l="l" r="r" t="t"/>
              <a:pathLst>
                <a:path extrusionOk="0" h="1001" w="977">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5" name="Google Shape;12625;p73"/>
            <p:cNvSpPr/>
            <p:nvPr/>
          </p:nvSpPr>
          <p:spPr>
            <a:xfrm>
              <a:off x="5847857" y="3386057"/>
              <a:ext cx="187234" cy="219192"/>
            </a:xfrm>
            <a:custGeom>
              <a:rect b="b" l="l" r="r" t="t"/>
              <a:pathLst>
                <a:path extrusionOk="0" h="8347" w="713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6" name="Google Shape;12626;p73"/>
            <p:cNvSpPr/>
            <p:nvPr/>
          </p:nvSpPr>
          <p:spPr>
            <a:xfrm>
              <a:off x="5891816" y="3386057"/>
              <a:ext cx="143275" cy="219192"/>
            </a:xfrm>
            <a:custGeom>
              <a:rect b="b" l="l" r="r" t="t"/>
              <a:pathLst>
                <a:path extrusionOk="0" h="8347" w="5456">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7" name="Google Shape;12627;p73"/>
            <p:cNvSpPr/>
            <p:nvPr/>
          </p:nvSpPr>
          <p:spPr>
            <a:xfrm>
              <a:off x="5835042" y="3555198"/>
              <a:ext cx="212890" cy="125181"/>
            </a:xfrm>
            <a:custGeom>
              <a:rect b="b" l="l" r="r" t="t"/>
              <a:pathLst>
                <a:path extrusionOk="0" h="4767" w="8107">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8" name="Google Shape;12628;p73"/>
            <p:cNvSpPr/>
            <p:nvPr/>
          </p:nvSpPr>
          <p:spPr>
            <a:xfrm>
              <a:off x="5835042" y="3600181"/>
              <a:ext cx="212890" cy="80198"/>
            </a:xfrm>
            <a:custGeom>
              <a:rect b="b" l="l" r="r" t="t"/>
              <a:pathLst>
                <a:path extrusionOk="0" h="3054" w="8107">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29" name="Google Shape;12629;p73"/>
            <p:cNvSpPr/>
            <p:nvPr/>
          </p:nvSpPr>
          <p:spPr>
            <a:xfrm>
              <a:off x="5910172" y="3555198"/>
              <a:ext cx="62604" cy="25105"/>
            </a:xfrm>
            <a:custGeom>
              <a:rect b="b" l="l" r="r" t="t"/>
              <a:pathLst>
                <a:path extrusionOk="0" h="956" w="2384">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0" name="Google Shape;12630;p73"/>
            <p:cNvSpPr/>
            <p:nvPr/>
          </p:nvSpPr>
          <p:spPr>
            <a:xfrm>
              <a:off x="5878765" y="3449764"/>
              <a:ext cx="125418" cy="117907"/>
            </a:xfrm>
            <a:custGeom>
              <a:rect b="b" l="l" r="r" t="t"/>
              <a:pathLst>
                <a:path extrusionOk="0" h="4490" w="4776">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1" name="Google Shape;12631;p73"/>
            <p:cNvSpPr/>
            <p:nvPr/>
          </p:nvSpPr>
          <p:spPr>
            <a:xfrm>
              <a:off x="5878765" y="3449764"/>
              <a:ext cx="122398" cy="117277"/>
            </a:xfrm>
            <a:custGeom>
              <a:rect b="b" l="l" r="r" t="t"/>
              <a:pathLst>
                <a:path extrusionOk="0" h="4466" w="4661">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2" name="Google Shape;12632;p73"/>
            <p:cNvSpPr/>
            <p:nvPr/>
          </p:nvSpPr>
          <p:spPr>
            <a:xfrm>
              <a:off x="5835042" y="3620796"/>
              <a:ext cx="43986" cy="59584"/>
            </a:xfrm>
            <a:custGeom>
              <a:rect b="b" l="l" r="r" t="t"/>
              <a:pathLst>
                <a:path extrusionOk="0" h="2269" w="1675">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3" name="Google Shape;12633;p73"/>
            <p:cNvSpPr/>
            <p:nvPr/>
          </p:nvSpPr>
          <p:spPr>
            <a:xfrm>
              <a:off x="6003920" y="3620796"/>
              <a:ext cx="44012" cy="59584"/>
            </a:xfrm>
            <a:custGeom>
              <a:rect b="b" l="l" r="r" t="t"/>
              <a:pathLst>
                <a:path extrusionOk="0" h="2269" w="1676">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634" name="Google Shape;12634;p73"/>
          <p:cNvSpPr/>
          <p:nvPr/>
        </p:nvSpPr>
        <p:spPr>
          <a:xfrm>
            <a:off x="6560317" y="3564757"/>
            <a:ext cx="13366" cy="86711"/>
          </a:xfrm>
          <a:custGeom>
            <a:rect b="b" l="l" r="r" t="t"/>
            <a:pathLst>
              <a:path extrusionOk="0" h="3302" w="509">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635" name="Google Shape;12635;p73"/>
          <p:cNvGrpSpPr/>
          <p:nvPr/>
        </p:nvGrpSpPr>
        <p:grpSpPr>
          <a:xfrm>
            <a:off x="6179074" y="3368726"/>
            <a:ext cx="394609" cy="328749"/>
            <a:chOff x="6179074" y="3368726"/>
            <a:chExt cx="394609" cy="328749"/>
          </a:xfrm>
        </p:grpSpPr>
        <p:sp>
          <p:nvSpPr>
            <p:cNvPr id="12636" name="Google Shape;12636;p73"/>
            <p:cNvSpPr/>
            <p:nvPr/>
          </p:nvSpPr>
          <p:spPr>
            <a:xfrm>
              <a:off x="6363052"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7" name="Google Shape;12637;p73"/>
            <p:cNvSpPr/>
            <p:nvPr/>
          </p:nvSpPr>
          <p:spPr>
            <a:xfrm>
              <a:off x="6361791"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8" name="Google Shape;12638;p73"/>
            <p:cNvSpPr/>
            <p:nvPr/>
          </p:nvSpPr>
          <p:spPr>
            <a:xfrm>
              <a:off x="6336660" y="3442096"/>
              <a:ext cx="79174" cy="97556"/>
            </a:xfrm>
            <a:custGeom>
              <a:rect b="b" l="l" r="r" t="t"/>
              <a:pathLst>
                <a:path extrusionOk="0" h="3715" w="3015">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39" name="Google Shape;12639;p73"/>
            <p:cNvSpPr/>
            <p:nvPr/>
          </p:nvSpPr>
          <p:spPr>
            <a:xfrm>
              <a:off x="6349974" y="3539862"/>
              <a:ext cx="52546" cy="111605"/>
            </a:xfrm>
            <a:custGeom>
              <a:rect b="b" l="l" r="r" t="t"/>
              <a:pathLst>
                <a:path extrusionOk="0" h="4250" w="2001">
                  <a:moveTo>
                    <a:pt x="1" y="1"/>
                  </a:moveTo>
                  <a:lnTo>
                    <a:pt x="1" y="4250"/>
                  </a:lnTo>
                  <a:lnTo>
                    <a:pt x="2001" y="4250"/>
                  </a:ln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0" name="Google Shape;12640;p73"/>
            <p:cNvSpPr/>
            <p:nvPr/>
          </p:nvSpPr>
          <p:spPr>
            <a:xfrm>
              <a:off x="6336897" y="3452915"/>
              <a:ext cx="13104" cy="86973"/>
            </a:xfrm>
            <a:custGeom>
              <a:rect b="b" l="l" r="r" t="t"/>
              <a:pathLst>
                <a:path extrusionOk="0" h="3312" w="499">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1" name="Google Shape;12641;p73"/>
            <p:cNvSpPr/>
            <p:nvPr/>
          </p:nvSpPr>
          <p:spPr>
            <a:xfrm>
              <a:off x="6402494" y="3452915"/>
              <a:ext cx="13340" cy="86973"/>
            </a:xfrm>
            <a:custGeom>
              <a:rect b="b" l="l" r="r" t="t"/>
              <a:pathLst>
                <a:path extrusionOk="0" h="3312" w="508">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2" name="Google Shape;12642;p73"/>
            <p:cNvSpPr/>
            <p:nvPr/>
          </p:nvSpPr>
          <p:spPr>
            <a:xfrm>
              <a:off x="6356014" y="3434691"/>
              <a:ext cx="40493" cy="105198"/>
            </a:xfrm>
            <a:custGeom>
              <a:rect b="b" l="l" r="r" t="t"/>
              <a:pathLst>
                <a:path extrusionOk="0" h="4006" w="1542">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3" name="Google Shape;12643;p73"/>
            <p:cNvSpPr/>
            <p:nvPr/>
          </p:nvSpPr>
          <p:spPr>
            <a:xfrm>
              <a:off x="6373109" y="3552913"/>
              <a:ext cx="6775" cy="98554"/>
            </a:xfrm>
            <a:custGeom>
              <a:rect b="b" l="l" r="r" t="t"/>
              <a:pathLst>
                <a:path extrusionOk="0" h="3753" w="258">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4" name="Google Shape;12644;p73"/>
            <p:cNvSpPr/>
            <p:nvPr/>
          </p:nvSpPr>
          <p:spPr>
            <a:xfrm>
              <a:off x="6349974" y="3368726"/>
              <a:ext cx="52546" cy="59321"/>
            </a:xfrm>
            <a:custGeom>
              <a:rect b="b" l="l" r="r" t="t"/>
              <a:pathLst>
                <a:path extrusionOk="0" h="2259" w="2001">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5" name="Google Shape;12645;p73"/>
            <p:cNvSpPr/>
            <p:nvPr/>
          </p:nvSpPr>
          <p:spPr>
            <a:xfrm>
              <a:off x="6349974" y="3368726"/>
              <a:ext cx="36213" cy="59269"/>
            </a:xfrm>
            <a:custGeom>
              <a:rect b="b" l="l" r="r" t="t"/>
              <a:pathLst>
                <a:path extrusionOk="0" h="2257" w="1379">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6" name="Google Shape;12646;p73"/>
            <p:cNvSpPr/>
            <p:nvPr/>
          </p:nvSpPr>
          <p:spPr>
            <a:xfrm>
              <a:off x="6349974" y="3368726"/>
              <a:ext cx="52546" cy="26418"/>
            </a:xfrm>
            <a:custGeom>
              <a:rect b="b" l="l" r="r" t="t"/>
              <a:pathLst>
                <a:path extrusionOk="0" h="1006" w="2001">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7" name="Google Shape;12647;p73"/>
            <p:cNvSpPr/>
            <p:nvPr/>
          </p:nvSpPr>
          <p:spPr>
            <a:xfrm>
              <a:off x="6349974" y="3368726"/>
              <a:ext cx="36213" cy="24159"/>
            </a:xfrm>
            <a:custGeom>
              <a:rect b="b" l="l" r="r" t="t"/>
              <a:pathLst>
                <a:path extrusionOk="0" h="920" w="1379">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8" name="Google Shape;12648;p73"/>
            <p:cNvSpPr/>
            <p:nvPr/>
          </p:nvSpPr>
          <p:spPr>
            <a:xfrm>
              <a:off x="6468354" y="3421508"/>
              <a:ext cx="26418" cy="26155"/>
            </a:xfrm>
            <a:custGeom>
              <a:rect b="b" l="l" r="r" t="t"/>
              <a:pathLst>
                <a:path extrusionOk="0" h="996" w="1006">
                  <a:moveTo>
                    <a:pt x="0" y="0"/>
                  </a:moveTo>
                  <a:lnTo>
                    <a:pt x="0" y="995"/>
                  </a:lnTo>
                  <a:lnTo>
                    <a:pt x="1005" y="99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49" name="Google Shape;12649;p73"/>
            <p:cNvSpPr/>
            <p:nvPr/>
          </p:nvSpPr>
          <p:spPr>
            <a:xfrm>
              <a:off x="6467094" y="3421508"/>
              <a:ext cx="28912" cy="19695"/>
            </a:xfrm>
            <a:custGeom>
              <a:rect b="b" l="l" r="r" t="t"/>
              <a:pathLst>
                <a:path extrusionOk="0" h="750" w="1101">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0" name="Google Shape;12650;p73"/>
            <p:cNvSpPr/>
            <p:nvPr/>
          </p:nvSpPr>
          <p:spPr>
            <a:xfrm>
              <a:off x="6441963" y="3442096"/>
              <a:ext cx="78938" cy="97556"/>
            </a:xfrm>
            <a:custGeom>
              <a:rect b="b" l="l" r="r" t="t"/>
              <a:pathLst>
                <a:path extrusionOk="0" h="3715" w="3006">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1" name="Google Shape;12651;p73"/>
            <p:cNvSpPr/>
            <p:nvPr/>
          </p:nvSpPr>
          <p:spPr>
            <a:xfrm>
              <a:off x="6455277" y="3539862"/>
              <a:ext cx="52546" cy="111605"/>
            </a:xfrm>
            <a:custGeom>
              <a:rect b="b" l="l" r="r" t="t"/>
              <a:pathLst>
                <a:path extrusionOk="0" h="4250" w="2001">
                  <a:moveTo>
                    <a:pt x="1" y="1"/>
                  </a:moveTo>
                  <a:lnTo>
                    <a:pt x="1" y="4250"/>
                  </a:lnTo>
                  <a:lnTo>
                    <a:pt x="2001" y="4250"/>
                  </a:ln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2" name="Google Shape;12652;p73"/>
            <p:cNvSpPr/>
            <p:nvPr/>
          </p:nvSpPr>
          <p:spPr>
            <a:xfrm>
              <a:off x="6441963" y="3452915"/>
              <a:ext cx="13340" cy="86973"/>
            </a:xfrm>
            <a:custGeom>
              <a:rect b="b" l="l" r="r" t="t"/>
              <a:pathLst>
                <a:path extrusionOk="0" h="3312" w="508">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3" name="Google Shape;12653;p73"/>
            <p:cNvSpPr/>
            <p:nvPr/>
          </p:nvSpPr>
          <p:spPr>
            <a:xfrm>
              <a:off x="6507797" y="3452915"/>
              <a:ext cx="13104" cy="86973"/>
            </a:xfrm>
            <a:custGeom>
              <a:rect b="b" l="l" r="r" t="t"/>
              <a:pathLst>
                <a:path extrusionOk="0" h="3312" w="499">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4" name="Google Shape;12654;p73"/>
            <p:cNvSpPr/>
            <p:nvPr/>
          </p:nvSpPr>
          <p:spPr>
            <a:xfrm>
              <a:off x="6461317" y="3434691"/>
              <a:ext cx="40493" cy="105198"/>
            </a:xfrm>
            <a:custGeom>
              <a:rect b="b" l="l" r="r" t="t"/>
              <a:pathLst>
                <a:path extrusionOk="0" h="4006" w="1542">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5" name="Google Shape;12655;p73"/>
            <p:cNvSpPr/>
            <p:nvPr/>
          </p:nvSpPr>
          <p:spPr>
            <a:xfrm>
              <a:off x="6478412" y="3552913"/>
              <a:ext cx="6539" cy="98554"/>
            </a:xfrm>
            <a:custGeom>
              <a:rect b="b" l="l" r="r" t="t"/>
              <a:pathLst>
                <a:path extrusionOk="0" h="3753" w="249">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6" name="Google Shape;12656;p73"/>
            <p:cNvSpPr/>
            <p:nvPr/>
          </p:nvSpPr>
          <p:spPr>
            <a:xfrm>
              <a:off x="6455277" y="3368726"/>
              <a:ext cx="52546" cy="59321"/>
            </a:xfrm>
            <a:custGeom>
              <a:rect b="b" l="l" r="r" t="t"/>
              <a:pathLst>
                <a:path extrusionOk="0" h="2259" w="2001">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7" name="Google Shape;12657;p73"/>
            <p:cNvSpPr/>
            <p:nvPr/>
          </p:nvSpPr>
          <p:spPr>
            <a:xfrm>
              <a:off x="6455277" y="3368726"/>
              <a:ext cx="36213" cy="59269"/>
            </a:xfrm>
            <a:custGeom>
              <a:rect b="b" l="l" r="r" t="t"/>
              <a:pathLst>
                <a:path extrusionOk="0" h="2257" w="1379">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8" name="Google Shape;12658;p73"/>
            <p:cNvSpPr/>
            <p:nvPr/>
          </p:nvSpPr>
          <p:spPr>
            <a:xfrm>
              <a:off x="6455277" y="3368726"/>
              <a:ext cx="52546" cy="26418"/>
            </a:xfrm>
            <a:custGeom>
              <a:rect b="b" l="l" r="r" t="t"/>
              <a:pathLst>
                <a:path extrusionOk="0" h="1006" w="2001">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59" name="Google Shape;12659;p73"/>
            <p:cNvSpPr/>
            <p:nvPr/>
          </p:nvSpPr>
          <p:spPr>
            <a:xfrm>
              <a:off x="6455277" y="3368726"/>
              <a:ext cx="36213" cy="24159"/>
            </a:xfrm>
            <a:custGeom>
              <a:rect b="b" l="l" r="r" t="t"/>
              <a:pathLst>
                <a:path extrusionOk="0" h="920" w="1379">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0" name="Google Shape;12660;p73"/>
            <p:cNvSpPr/>
            <p:nvPr/>
          </p:nvSpPr>
          <p:spPr>
            <a:xfrm>
              <a:off x="6257985" y="3421508"/>
              <a:ext cx="26181" cy="26155"/>
            </a:xfrm>
            <a:custGeom>
              <a:rect b="b" l="l" r="r" t="t"/>
              <a:pathLst>
                <a:path extrusionOk="0" h="996" w="997">
                  <a:moveTo>
                    <a:pt x="1" y="0"/>
                  </a:moveTo>
                  <a:lnTo>
                    <a:pt x="1" y="995"/>
                  </a:lnTo>
                  <a:lnTo>
                    <a:pt x="996" y="99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1" name="Google Shape;12661;p73"/>
            <p:cNvSpPr/>
            <p:nvPr/>
          </p:nvSpPr>
          <p:spPr>
            <a:xfrm>
              <a:off x="6256725" y="3421508"/>
              <a:ext cx="28676" cy="19695"/>
            </a:xfrm>
            <a:custGeom>
              <a:rect b="b" l="l" r="r" t="t"/>
              <a:pathLst>
                <a:path extrusionOk="0" h="750" w="1092">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2" name="Google Shape;12662;p73"/>
            <p:cNvSpPr/>
            <p:nvPr/>
          </p:nvSpPr>
          <p:spPr>
            <a:xfrm>
              <a:off x="6231594" y="3442096"/>
              <a:ext cx="78964" cy="97556"/>
            </a:xfrm>
            <a:custGeom>
              <a:rect b="b" l="l" r="r" t="t"/>
              <a:pathLst>
                <a:path extrusionOk="0" h="3715" w="3007">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3" name="Google Shape;12663;p73"/>
            <p:cNvSpPr/>
            <p:nvPr/>
          </p:nvSpPr>
          <p:spPr>
            <a:xfrm>
              <a:off x="6244672" y="3539862"/>
              <a:ext cx="52809" cy="111605"/>
            </a:xfrm>
            <a:custGeom>
              <a:rect b="b" l="l" r="r" t="t"/>
              <a:pathLst>
                <a:path extrusionOk="0" h="4250" w="2011">
                  <a:moveTo>
                    <a:pt x="1" y="1"/>
                  </a:moveTo>
                  <a:lnTo>
                    <a:pt x="1" y="4250"/>
                  </a:lnTo>
                  <a:lnTo>
                    <a:pt x="2010" y="4250"/>
                  </a:lnTo>
                  <a:lnTo>
                    <a:pt x="2010"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4" name="Google Shape;12664;p73"/>
            <p:cNvSpPr/>
            <p:nvPr/>
          </p:nvSpPr>
          <p:spPr>
            <a:xfrm>
              <a:off x="6231594" y="3452915"/>
              <a:ext cx="13104" cy="86973"/>
            </a:xfrm>
            <a:custGeom>
              <a:rect b="b" l="l" r="r" t="t"/>
              <a:pathLst>
                <a:path extrusionOk="0" h="3312" w="499">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5" name="Google Shape;12665;p73"/>
            <p:cNvSpPr/>
            <p:nvPr/>
          </p:nvSpPr>
          <p:spPr>
            <a:xfrm>
              <a:off x="6297454" y="3452915"/>
              <a:ext cx="13104" cy="86973"/>
            </a:xfrm>
            <a:custGeom>
              <a:rect b="b" l="l" r="r" t="t"/>
              <a:pathLst>
                <a:path extrusionOk="0" h="3312" w="499">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6" name="Google Shape;12666;p73"/>
            <p:cNvSpPr/>
            <p:nvPr/>
          </p:nvSpPr>
          <p:spPr>
            <a:xfrm>
              <a:off x="6250948" y="3434691"/>
              <a:ext cx="40257" cy="105198"/>
            </a:xfrm>
            <a:custGeom>
              <a:rect b="b" l="l" r="r" t="t"/>
              <a:pathLst>
                <a:path extrusionOk="0" h="4006" w="1533">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7" name="Google Shape;12667;p73"/>
            <p:cNvSpPr/>
            <p:nvPr/>
          </p:nvSpPr>
          <p:spPr>
            <a:xfrm>
              <a:off x="6268043" y="3552913"/>
              <a:ext cx="6565" cy="98554"/>
            </a:xfrm>
            <a:custGeom>
              <a:rect b="b" l="l" r="r" t="t"/>
              <a:pathLst>
                <a:path extrusionOk="0" h="3753" w="25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8" name="Google Shape;12668;p73"/>
            <p:cNvSpPr/>
            <p:nvPr/>
          </p:nvSpPr>
          <p:spPr>
            <a:xfrm>
              <a:off x="6244672" y="3368726"/>
              <a:ext cx="52809" cy="59321"/>
            </a:xfrm>
            <a:custGeom>
              <a:rect b="b" l="l" r="r" t="t"/>
              <a:pathLst>
                <a:path extrusionOk="0" h="2259" w="2011">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69" name="Google Shape;12669;p73"/>
            <p:cNvSpPr/>
            <p:nvPr/>
          </p:nvSpPr>
          <p:spPr>
            <a:xfrm>
              <a:off x="6244934" y="3368726"/>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0" name="Google Shape;12670;p73"/>
            <p:cNvSpPr/>
            <p:nvPr/>
          </p:nvSpPr>
          <p:spPr>
            <a:xfrm>
              <a:off x="6244672" y="3368726"/>
              <a:ext cx="52809" cy="26418"/>
            </a:xfrm>
            <a:custGeom>
              <a:rect b="b" l="l" r="r" t="t"/>
              <a:pathLst>
                <a:path extrusionOk="0" h="1006" w="2011">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1" name="Google Shape;12671;p73"/>
            <p:cNvSpPr/>
            <p:nvPr/>
          </p:nvSpPr>
          <p:spPr>
            <a:xfrm>
              <a:off x="6244934" y="3368726"/>
              <a:ext cx="35950" cy="24159"/>
            </a:xfrm>
            <a:custGeom>
              <a:rect b="b" l="l" r="r" t="t"/>
              <a:pathLst>
                <a:path extrusionOk="0" h="920" w="1369">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2" name="Google Shape;12672;p73"/>
            <p:cNvSpPr/>
            <p:nvPr/>
          </p:nvSpPr>
          <p:spPr>
            <a:xfrm>
              <a:off x="6205229"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3" name="Google Shape;12673;p73"/>
            <p:cNvSpPr/>
            <p:nvPr/>
          </p:nvSpPr>
          <p:spPr>
            <a:xfrm>
              <a:off x="6203969" y="3533087"/>
              <a:ext cx="28912" cy="19931"/>
            </a:xfrm>
            <a:custGeom>
              <a:rect b="b" l="l" r="r" t="t"/>
              <a:pathLst>
                <a:path extrusionOk="0" h="759" w="1101">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4" name="Google Shape;12674;p73"/>
            <p:cNvSpPr/>
            <p:nvPr/>
          </p:nvSpPr>
          <p:spPr>
            <a:xfrm>
              <a:off x="6179074" y="3553938"/>
              <a:ext cx="78938" cy="97530"/>
            </a:xfrm>
            <a:custGeom>
              <a:rect b="b" l="l" r="r" t="t"/>
              <a:pathLst>
                <a:path extrusionOk="0" h="3714" w="3006">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5" name="Google Shape;12675;p73"/>
            <p:cNvSpPr/>
            <p:nvPr/>
          </p:nvSpPr>
          <p:spPr>
            <a:xfrm>
              <a:off x="6192152" y="3651441"/>
              <a:ext cx="52546" cy="46034"/>
            </a:xfrm>
            <a:custGeom>
              <a:rect b="b" l="l" r="r" t="t"/>
              <a:pathLst>
                <a:path extrusionOk="0" h="1753" w="2001">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6" name="Google Shape;12676;p73"/>
            <p:cNvSpPr/>
            <p:nvPr/>
          </p:nvSpPr>
          <p:spPr>
            <a:xfrm>
              <a:off x="6179074" y="3564757"/>
              <a:ext cx="13104" cy="86711"/>
            </a:xfrm>
            <a:custGeom>
              <a:rect b="b" l="l" r="r" t="t"/>
              <a:pathLst>
                <a:path extrusionOk="0" h="3302" w="499">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7" name="Google Shape;12677;p73"/>
            <p:cNvSpPr/>
            <p:nvPr/>
          </p:nvSpPr>
          <p:spPr>
            <a:xfrm>
              <a:off x="6244672" y="3564757"/>
              <a:ext cx="13340" cy="86711"/>
            </a:xfrm>
            <a:custGeom>
              <a:rect b="b" l="l" r="r" t="t"/>
              <a:pathLst>
                <a:path extrusionOk="0" h="3302" w="508">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8" name="Google Shape;12678;p73"/>
            <p:cNvSpPr/>
            <p:nvPr/>
          </p:nvSpPr>
          <p:spPr>
            <a:xfrm>
              <a:off x="6198191" y="3546270"/>
              <a:ext cx="40467" cy="105198"/>
            </a:xfrm>
            <a:custGeom>
              <a:rect b="b" l="l" r="r" t="t"/>
              <a:pathLst>
                <a:path extrusionOk="0" h="4006" w="1541">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79" name="Google Shape;12679;p73"/>
            <p:cNvSpPr/>
            <p:nvPr/>
          </p:nvSpPr>
          <p:spPr>
            <a:xfrm>
              <a:off x="6215260" y="3664755"/>
              <a:ext cx="6565" cy="32720"/>
            </a:xfrm>
            <a:custGeom>
              <a:rect b="b" l="l" r="r" t="t"/>
              <a:pathLst>
                <a:path extrusionOk="0" h="1246" w="25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0" name="Google Shape;12680;p73"/>
            <p:cNvSpPr/>
            <p:nvPr/>
          </p:nvSpPr>
          <p:spPr>
            <a:xfrm>
              <a:off x="6192152" y="3480567"/>
              <a:ext cx="52546" cy="59321"/>
            </a:xfrm>
            <a:custGeom>
              <a:rect b="b" l="l" r="r" t="t"/>
              <a:pathLst>
                <a:path extrusionOk="0" h="2259" w="2001">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1" name="Google Shape;12681;p73"/>
            <p:cNvSpPr/>
            <p:nvPr/>
          </p:nvSpPr>
          <p:spPr>
            <a:xfrm>
              <a:off x="6192204" y="3480567"/>
              <a:ext cx="36160" cy="59269"/>
            </a:xfrm>
            <a:custGeom>
              <a:rect b="b" l="l" r="r" t="t"/>
              <a:pathLst>
                <a:path extrusionOk="0" h="2257" w="1377">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2" name="Google Shape;12682;p73"/>
            <p:cNvSpPr/>
            <p:nvPr/>
          </p:nvSpPr>
          <p:spPr>
            <a:xfrm>
              <a:off x="6192152" y="3480567"/>
              <a:ext cx="52546" cy="26418"/>
            </a:xfrm>
            <a:custGeom>
              <a:rect b="b" l="l" r="r" t="t"/>
              <a:pathLst>
                <a:path extrusionOk="0" h="1006" w="2001">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3" name="Google Shape;12683;p73"/>
            <p:cNvSpPr/>
            <p:nvPr/>
          </p:nvSpPr>
          <p:spPr>
            <a:xfrm>
              <a:off x="6192414" y="3480567"/>
              <a:ext cx="35950" cy="23897"/>
            </a:xfrm>
            <a:custGeom>
              <a:rect b="b" l="l" r="r" t="t"/>
              <a:pathLst>
                <a:path extrusionOk="0" h="910" w="1369">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4" name="Google Shape;12684;p73"/>
            <p:cNvSpPr/>
            <p:nvPr/>
          </p:nvSpPr>
          <p:spPr>
            <a:xfrm>
              <a:off x="6310532" y="3533087"/>
              <a:ext cx="26391" cy="26418"/>
            </a:xfrm>
            <a:custGeom>
              <a:rect b="b" l="l" r="r" t="t"/>
              <a:pathLst>
                <a:path extrusionOk="0" h="1006" w="1005">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5" name="Google Shape;12685;p73"/>
            <p:cNvSpPr/>
            <p:nvPr/>
          </p:nvSpPr>
          <p:spPr>
            <a:xfrm>
              <a:off x="6309271" y="3533087"/>
              <a:ext cx="28912" cy="19931"/>
            </a:xfrm>
            <a:custGeom>
              <a:rect b="b" l="l" r="r" t="t"/>
              <a:pathLst>
                <a:path extrusionOk="0" h="759" w="1101">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6" name="Google Shape;12686;p73"/>
            <p:cNvSpPr/>
            <p:nvPr/>
          </p:nvSpPr>
          <p:spPr>
            <a:xfrm>
              <a:off x="6284140"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7" name="Google Shape;12687;p73"/>
            <p:cNvSpPr/>
            <p:nvPr/>
          </p:nvSpPr>
          <p:spPr>
            <a:xfrm>
              <a:off x="6297454" y="3480567"/>
              <a:ext cx="52546" cy="59321"/>
            </a:xfrm>
            <a:custGeom>
              <a:rect b="b" l="l" r="r" t="t"/>
              <a:pathLst>
                <a:path extrusionOk="0" h="2259" w="2001">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8" name="Google Shape;12688;p73"/>
            <p:cNvSpPr/>
            <p:nvPr/>
          </p:nvSpPr>
          <p:spPr>
            <a:xfrm>
              <a:off x="6297454" y="3480567"/>
              <a:ext cx="36213" cy="59269"/>
            </a:xfrm>
            <a:custGeom>
              <a:rect b="b" l="l" r="r" t="t"/>
              <a:pathLst>
                <a:path extrusionOk="0" h="2257" w="1379">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89" name="Google Shape;12689;p73"/>
            <p:cNvSpPr/>
            <p:nvPr/>
          </p:nvSpPr>
          <p:spPr>
            <a:xfrm>
              <a:off x="6297454" y="3651441"/>
              <a:ext cx="52546" cy="46034"/>
            </a:xfrm>
            <a:custGeom>
              <a:rect b="b" l="l" r="r" t="t"/>
              <a:pathLst>
                <a:path extrusionOk="0" h="1753" w="2001">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0" name="Google Shape;12690;p73"/>
            <p:cNvSpPr/>
            <p:nvPr/>
          </p:nvSpPr>
          <p:spPr>
            <a:xfrm>
              <a:off x="6284140" y="3564757"/>
              <a:ext cx="13340" cy="86711"/>
            </a:xfrm>
            <a:custGeom>
              <a:rect b="b" l="l" r="r" t="t"/>
              <a:pathLst>
                <a:path extrusionOk="0" h="3302" w="508">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1" name="Google Shape;12691;p73"/>
            <p:cNvSpPr/>
            <p:nvPr/>
          </p:nvSpPr>
          <p:spPr>
            <a:xfrm>
              <a:off x="6349974" y="3564757"/>
              <a:ext cx="13104" cy="86711"/>
            </a:xfrm>
            <a:custGeom>
              <a:rect b="b" l="l" r="r" t="t"/>
              <a:pathLst>
                <a:path extrusionOk="0" h="3302" w="499">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2" name="Google Shape;12692;p73"/>
            <p:cNvSpPr/>
            <p:nvPr/>
          </p:nvSpPr>
          <p:spPr>
            <a:xfrm>
              <a:off x="6303494" y="3546532"/>
              <a:ext cx="40467" cy="104935"/>
            </a:xfrm>
            <a:custGeom>
              <a:rect b="b" l="l" r="r" t="t"/>
              <a:pathLst>
                <a:path extrusionOk="0" h="3996" w="1541">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3" name="Google Shape;12693;p73"/>
            <p:cNvSpPr/>
            <p:nvPr/>
          </p:nvSpPr>
          <p:spPr>
            <a:xfrm>
              <a:off x="6320563" y="3664755"/>
              <a:ext cx="6565" cy="32720"/>
            </a:xfrm>
            <a:custGeom>
              <a:rect b="b" l="l" r="r" t="t"/>
              <a:pathLst>
                <a:path extrusionOk="0" h="1246" w="25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4" name="Google Shape;12694;p73"/>
            <p:cNvSpPr/>
            <p:nvPr/>
          </p:nvSpPr>
          <p:spPr>
            <a:xfrm>
              <a:off x="6297454" y="3480567"/>
              <a:ext cx="52546" cy="26418"/>
            </a:xfrm>
            <a:custGeom>
              <a:rect b="b" l="l" r="r" t="t"/>
              <a:pathLst>
                <a:path extrusionOk="0" h="1006" w="2001">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5" name="Google Shape;12695;p73"/>
            <p:cNvSpPr/>
            <p:nvPr/>
          </p:nvSpPr>
          <p:spPr>
            <a:xfrm>
              <a:off x="6297454" y="3480567"/>
              <a:ext cx="36213" cy="23897"/>
            </a:xfrm>
            <a:custGeom>
              <a:rect b="b" l="l" r="r" t="t"/>
              <a:pathLst>
                <a:path extrusionOk="0" h="910" w="1379">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6" name="Google Shape;12696;p73"/>
            <p:cNvSpPr/>
            <p:nvPr/>
          </p:nvSpPr>
          <p:spPr>
            <a:xfrm>
              <a:off x="6415808" y="3533087"/>
              <a:ext cx="26181" cy="26418"/>
            </a:xfrm>
            <a:custGeom>
              <a:rect b="b" l="l" r="r" t="t"/>
              <a:pathLst>
                <a:path extrusionOk="0" h="1006" w="997">
                  <a:moveTo>
                    <a:pt x="1" y="0"/>
                  </a:moveTo>
                  <a:lnTo>
                    <a:pt x="1" y="1005"/>
                  </a:lnTo>
                  <a:lnTo>
                    <a:pt x="996" y="1005"/>
                  </a:lnTo>
                  <a:lnTo>
                    <a:pt x="9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7" name="Google Shape;12697;p73"/>
            <p:cNvSpPr/>
            <p:nvPr/>
          </p:nvSpPr>
          <p:spPr>
            <a:xfrm>
              <a:off x="6414574" y="3533087"/>
              <a:ext cx="28676" cy="19931"/>
            </a:xfrm>
            <a:custGeom>
              <a:rect b="b" l="l" r="r" t="t"/>
              <a:pathLst>
                <a:path extrusionOk="0" h="759" w="1092">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8" name="Google Shape;12698;p73"/>
            <p:cNvSpPr/>
            <p:nvPr/>
          </p:nvSpPr>
          <p:spPr>
            <a:xfrm>
              <a:off x="6389443" y="3553938"/>
              <a:ext cx="78938" cy="97530"/>
            </a:xfrm>
            <a:custGeom>
              <a:rect b="b" l="l" r="r" t="t"/>
              <a:pathLst>
                <a:path extrusionOk="0" h="3714" w="3006">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99" name="Google Shape;12699;p73"/>
            <p:cNvSpPr/>
            <p:nvPr/>
          </p:nvSpPr>
          <p:spPr>
            <a:xfrm>
              <a:off x="6402494" y="3651441"/>
              <a:ext cx="52809" cy="46034"/>
            </a:xfrm>
            <a:custGeom>
              <a:rect b="b" l="l" r="r" t="t"/>
              <a:pathLst>
                <a:path extrusionOk="0" h="1753" w="2011">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0" name="Google Shape;12700;p73"/>
            <p:cNvSpPr/>
            <p:nvPr/>
          </p:nvSpPr>
          <p:spPr>
            <a:xfrm>
              <a:off x="6389443" y="3564757"/>
              <a:ext cx="13077" cy="86711"/>
            </a:xfrm>
            <a:custGeom>
              <a:rect b="b" l="l" r="r" t="t"/>
              <a:pathLst>
                <a:path extrusionOk="0" h="3302" w="498">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1" name="Google Shape;12701;p73"/>
            <p:cNvSpPr/>
            <p:nvPr/>
          </p:nvSpPr>
          <p:spPr>
            <a:xfrm>
              <a:off x="6455277" y="3564757"/>
              <a:ext cx="13104" cy="86711"/>
            </a:xfrm>
            <a:custGeom>
              <a:rect b="b" l="l" r="r" t="t"/>
              <a:pathLst>
                <a:path extrusionOk="0" h="3302" w="499">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2" name="Google Shape;12702;p73"/>
            <p:cNvSpPr/>
            <p:nvPr/>
          </p:nvSpPr>
          <p:spPr>
            <a:xfrm>
              <a:off x="6408797" y="3546270"/>
              <a:ext cx="40230" cy="105198"/>
            </a:xfrm>
            <a:custGeom>
              <a:rect b="b" l="l" r="r" t="t"/>
              <a:pathLst>
                <a:path extrusionOk="0" h="4006" w="1532">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3" name="Google Shape;12703;p73"/>
            <p:cNvSpPr/>
            <p:nvPr/>
          </p:nvSpPr>
          <p:spPr>
            <a:xfrm>
              <a:off x="6425866" y="3664781"/>
              <a:ext cx="6329" cy="32694"/>
            </a:xfrm>
            <a:custGeom>
              <a:rect b="b" l="l" r="r" t="t"/>
              <a:pathLst>
                <a:path extrusionOk="0" h="1245" w="241">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4" name="Google Shape;12704;p73"/>
            <p:cNvSpPr/>
            <p:nvPr/>
          </p:nvSpPr>
          <p:spPr>
            <a:xfrm>
              <a:off x="6402494" y="3480567"/>
              <a:ext cx="52809" cy="59321"/>
            </a:xfrm>
            <a:custGeom>
              <a:rect b="b" l="l" r="r" t="t"/>
              <a:pathLst>
                <a:path extrusionOk="0" h="2259" w="2011">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5" name="Google Shape;12705;p73"/>
            <p:cNvSpPr/>
            <p:nvPr/>
          </p:nvSpPr>
          <p:spPr>
            <a:xfrm>
              <a:off x="6402757" y="3480567"/>
              <a:ext cx="36213" cy="59269"/>
            </a:xfrm>
            <a:custGeom>
              <a:rect b="b" l="l" r="r" t="t"/>
              <a:pathLst>
                <a:path extrusionOk="0" h="2257" w="1379">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6" name="Google Shape;12706;p73"/>
            <p:cNvSpPr/>
            <p:nvPr/>
          </p:nvSpPr>
          <p:spPr>
            <a:xfrm>
              <a:off x="6402494" y="3480567"/>
              <a:ext cx="52809" cy="26418"/>
            </a:xfrm>
            <a:custGeom>
              <a:rect b="b" l="l" r="r" t="t"/>
              <a:pathLst>
                <a:path extrusionOk="0" h="1006" w="2011">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7" name="Google Shape;12707;p73"/>
            <p:cNvSpPr/>
            <p:nvPr/>
          </p:nvSpPr>
          <p:spPr>
            <a:xfrm>
              <a:off x="6402757" y="3480567"/>
              <a:ext cx="35950" cy="23897"/>
            </a:xfrm>
            <a:custGeom>
              <a:rect b="b" l="l" r="r" t="t"/>
              <a:pathLst>
                <a:path extrusionOk="0" h="910" w="1369">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8" name="Google Shape;12708;p73"/>
            <p:cNvSpPr/>
            <p:nvPr/>
          </p:nvSpPr>
          <p:spPr>
            <a:xfrm>
              <a:off x="6520874" y="3533087"/>
              <a:ext cx="26418" cy="26418"/>
            </a:xfrm>
            <a:custGeom>
              <a:rect b="b" l="l" r="r" t="t"/>
              <a:pathLst>
                <a:path extrusionOk="0" h="1006" w="1006">
                  <a:moveTo>
                    <a:pt x="0" y="0"/>
                  </a:moveTo>
                  <a:lnTo>
                    <a:pt x="0" y="1005"/>
                  </a:lnTo>
                  <a:lnTo>
                    <a:pt x="1005" y="1005"/>
                  </a:lnTo>
                  <a:lnTo>
                    <a:pt x="1005"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09" name="Google Shape;12709;p73"/>
            <p:cNvSpPr/>
            <p:nvPr/>
          </p:nvSpPr>
          <p:spPr>
            <a:xfrm>
              <a:off x="6519614" y="3533087"/>
              <a:ext cx="28939" cy="19931"/>
            </a:xfrm>
            <a:custGeom>
              <a:rect b="b" l="l" r="r" t="t"/>
              <a:pathLst>
                <a:path extrusionOk="0" h="759" w="1102">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0" name="Google Shape;12710;p73"/>
            <p:cNvSpPr/>
            <p:nvPr/>
          </p:nvSpPr>
          <p:spPr>
            <a:xfrm>
              <a:off x="6494483" y="3553938"/>
              <a:ext cx="79200" cy="97530"/>
            </a:xfrm>
            <a:custGeom>
              <a:rect b="b" l="l" r="r" t="t"/>
              <a:pathLst>
                <a:path extrusionOk="0" h="3714" w="3016">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1" name="Google Shape;12711;p73"/>
            <p:cNvSpPr/>
            <p:nvPr/>
          </p:nvSpPr>
          <p:spPr>
            <a:xfrm>
              <a:off x="6507797" y="3651441"/>
              <a:ext cx="52546" cy="46034"/>
            </a:xfrm>
            <a:custGeom>
              <a:rect b="b" l="l" r="r" t="t"/>
              <a:pathLst>
                <a:path extrusionOk="0" h="1753" w="2001">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2" name="Google Shape;12712;p73"/>
            <p:cNvSpPr/>
            <p:nvPr/>
          </p:nvSpPr>
          <p:spPr>
            <a:xfrm>
              <a:off x="6494483" y="3564757"/>
              <a:ext cx="13340" cy="86711"/>
            </a:xfrm>
            <a:custGeom>
              <a:rect b="b" l="l" r="r" t="t"/>
              <a:pathLst>
                <a:path extrusionOk="0" h="3302" w="508">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3" name="Google Shape;12713;p73"/>
            <p:cNvSpPr/>
            <p:nvPr/>
          </p:nvSpPr>
          <p:spPr>
            <a:xfrm>
              <a:off x="6513837" y="3546532"/>
              <a:ext cx="40493" cy="104935"/>
            </a:xfrm>
            <a:custGeom>
              <a:rect b="b" l="l" r="r" t="t"/>
              <a:pathLst>
                <a:path extrusionOk="0" h="3996" w="1542">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4" name="Google Shape;12714;p73"/>
            <p:cNvSpPr/>
            <p:nvPr/>
          </p:nvSpPr>
          <p:spPr>
            <a:xfrm>
              <a:off x="6530932" y="3664755"/>
              <a:ext cx="6565" cy="32720"/>
            </a:xfrm>
            <a:custGeom>
              <a:rect b="b" l="l" r="r" t="t"/>
              <a:pathLst>
                <a:path extrusionOk="0" h="1246" w="25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5" name="Google Shape;12715;p73"/>
            <p:cNvSpPr/>
            <p:nvPr/>
          </p:nvSpPr>
          <p:spPr>
            <a:xfrm>
              <a:off x="6507797" y="3480567"/>
              <a:ext cx="52546" cy="59321"/>
            </a:xfrm>
            <a:custGeom>
              <a:rect b="b" l="l" r="r" t="t"/>
              <a:pathLst>
                <a:path extrusionOk="0" h="2259" w="2001">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6" name="Google Shape;12716;p73"/>
            <p:cNvSpPr/>
            <p:nvPr/>
          </p:nvSpPr>
          <p:spPr>
            <a:xfrm>
              <a:off x="6507797" y="3480567"/>
              <a:ext cx="36213" cy="59269"/>
            </a:xfrm>
            <a:custGeom>
              <a:rect b="b" l="l" r="r" t="t"/>
              <a:pathLst>
                <a:path extrusionOk="0" h="2257" w="1379">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7" name="Google Shape;12717;p73"/>
            <p:cNvSpPr/>
            <p:nvPr/>
          </p:nvSpPr>
          <p:spPr>
            <a:xfrm>
              <a:off x="6507797" y="3480567"/>
              <a:ext cx="52546" cy="26418"/>
            </a:xfrm>
            <a:custGeom>
              <a:rect b="b" l="l" r="r" t="t"/>
              <a:pathLst>
                <a:path extrusionOk="0" h="1006" w="2001">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18" name="Google Shape;12718;p73"/>
            <p:cNvSpPr/>
            <p:nvPr/>
          </p:nvSpPr>
          <p:spPr>
            <a:xfrm>
              <a:off x="6507797" y="3480567"/>
              <a:ext cx="36213" cy="23897"/>
            </a:xfrm>
            <a:custGeom>
              <a:rect b="b" l="l" r="r" t="t"/>
              <a:pathLst>
                <a:path extrusionOk="0" h="910" w="1379">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19" name="Google Shape;12719;p73"/>
          <p:cNvGrpSpPr/>
          <p:nvPr/>
        </p:nvGrpSpPr>
        <p:grpSpPr>
          <a:xfrm>
            <a:off x="7054924" y="3367728"/>
            <a:ext cx="394583" cy="331007"/>
            <a:chOff x="7054924" y="3367728"/>
            <a:chExt cx="394583" cy="331007"/>
          </a:xfrm>
        </p:grpSpPr>
        <p:sp>
          <p:nvSpPr>
            <p:cNvPr id="12720" name="Google Shape;12720;p73"/>
            <p:cNvSpPr/>
            <p:nvPr/>
          </p:nvSpPr>
          <p:spPr>
            <a:xfrm>
              <a:off x="7054924" y="3367728"/>
              <a:ext cx="394583" cy="331007"/>
            </a:xfrm>
            <a:custGeom>
              <a:rect b="b" l="l" r="r" t="t"/>
              <a:pathLst>
                <a:path extrusionOk="0" h="12605" w="15026">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1" name="Google Shape;12721;p73"/>
            <p:cNvSpPr/>
            <p:nvPr/>
          </p:nvSpPr>
          <p:spPr>
            <a:xfrm>
              <a:off x="7156708" y="3450394"/>
              <a:ext cx="191015" cy="191042"/>
            </a:xfrm>
            <a:custGeom>
              <a:rect b="b" l="l" r="r" t="t"/>
              <a:pathLst>
                <a:path extrusionOk="0" h="7275" w="7274">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2" name="Google Shape;12722;p73"/>
            <p:cNvSpPr/>
            <p:nvPr/>
          </p:nvSpPr>
          <p:spPr>
            <a:xfrm>
              <a:off x="7175799" y="3469512"/>
              <a:ext cx="152833" cy="152807"/>
            </a:xfrm>
            <a:custGeom>
              <a:rect b="b" l="l" r="r" t="t"/>
              <a:pathLst>
                <a:path extrusionOk="0" h="5819" w="582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3" name="Google Shape;12723;p73"/>
            <p:cNvSpPr/>
            <p:nvPr/>
          </p:nvSpPr>
          <p:spPr>
            <a:xfrm>
              <a:off x="7214007" y="3552178"/>
              <a:ext cx="76417" cy="70009"/>
            </a:xfrm>
            <a:custGeom>
              <a:rect b="b" l="l" r="r" t="t"/>
              <a:pathLst>
                <a:path extrusionOk="0" h="2666" w="291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4" name="Google Shape;12724;p73"/>
            <p:cNvSpPr/>
            <p:nvPr/>
          </p:nvSpPr>
          <p:spPr>
            <a:xfrm>
              <a:off x="7171781" y="3367728"/>
              <a:ext cx="144036" cy="38208"/>
            </a:xfrm>
            <a:custGeom>
              <a:rect b="b" l="l" r="r" t="t"/>
              <a:pathLst>
                <a:path extrusionOk="0" h="1455" w="5485">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5" name="Google Shape;12725;p73"/>
            <p:cNvSpPr/>
            <p:nvPr/>
          </p:nvSpPr>
          <p:spPr>
            <a:xfrm>
              <a:off x="7220546" y="3367728"/>
              <a:ext cx="95508" cy="38208"/>
            </a:xfrm>
            <a:custGeom>
              <a:rect b="b" l="l" r="r" t="t"/>
              <a:pathLst>
                <a:path extrusionOk="0" h="1455" w="3637">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6" name="Google Shape;12726;p73"/>
            <p:cNvSpPr/>
            <p:nvPr/>
          </p:nvSpPr>
          <p:spPr>
            <a:xfrm>
              <a:off x="7054924" y="3666777"/>
              <a:ext cx="394583" cy="31958"/>
            </a:xfrm>
            <a:custGeom>
              <a:rect b="b" l="l" r="r" t="t"/>
              <a:pathLst>
                <a:path extrusionOk="0" h="1217" w="15026">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7" name="Google Shape;12727;p73"/>
            <p:cNvSpPr/>
            <p:nvPr/>
          </p:nvSpPr>
          <p:spPr>
            <a:xfrm>
              <a:off x="7214007" y="3572293"/>
              <a:ext cx="76417" cy="49894"/>
            </a:xfrm>
            <a:custGeom>
              <a:rect b="b" l="l" r="r" t="t"/>
              <a:pathLst>
                <a:path extrusionOk="0" h="1900" w="291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8" name="Google Shape;12728;p73"/>
            <p:cNvSpPr/>
            <p:nvPr/>
          </p:nvSpPr>
          <p:spPr>
            <a:xfrm>
              <a:off x="7238140" y="3552178"/>
              <a:ext cx="27914" cy="19249"/>
            </a:xfrm>
            <a:custGeom>
              <a:rect b="b" l="l" r="r" t="t"/>
              <a:pathLst>
                <a:path extrusionOk="0" h="733" w="1063">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9" name="Google Shape;12729;p73"/>
            <p:cNvSpPr/>
            <p:nvPr/>
          </p:nvSpPr>
          <p:spPr>
            <a:xfrm>
              <a:off x="7226822" y="3501418"/>
              <a:ext cx="51049" cy="57326"/>
            </a:xfrm>
            <a:custGeom>
              <a:rect b="b" l="l" r="r" t="t"/>
              <a:pathLst>
                <a:path extrusionOk="0" h="2183" w="1944">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0" name="Google Shape;12730;p73"/>
            <p:cNvSpPr/>
            <p:nvPr/>
          </p:nvSpPr>
          <p:spPr>
            <a:xfrm>
              <a:off x="7226822" y="3501418"/>
              <a:ext cx="34952" cy="57194"/>
            </a:xfrm>
            <a:custGeom>
              <a:rect b="b" l="l" r="r" t="t"/>
              <a:pathLst>
                <a:path extrusionOk="0" h="2178" w="1331">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1" name="Google Shape;12731;p73"/>
            <p:cNvSpPr/>
            <p:nvPr/>
          </p:nvSpPr>
          <p:spPr>
            <a:xfrm>
              <a:off x="7226822" y="3501418"/>
              <a:ext cx="51049" cy="25420"/>
            </a:xfrm>
            <a:custGeom>
              <a:rect b="b" l="l" r="r" t="t"/>
              <a:pathLst>
                <a:path extrusionOk="0" h="968" w="1944">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2" name="Google Shape;12732;p73"/>
            <p:cNvSpPr/>
            <p:nvPr/>
          </p:nvSpPr>
          <p:spPr>
            <a:xfrm>
              <a:off x="7226822" y="3501155"/>
              <a:ext cx="34952" cy="23398"/>
            </a:xfrm>
            <a:custGeom>
              <a:rect b="b" l="l" r="r" t="t"/>
              <a:pathLst>
                <a:path extrusionOk="0" h="891" w="1331">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3" name="Google Shape;12733;p73"/>
            <p:cNvSpPr/>
            <p:nvPr/>
          </p:nvSpPr>
          <p:spPr>
            <a:xfrm>
              <a:off x="7214007" y="3583585"/>
              <a:ext cx="19117" cy="36239"/>
            </a:xfrm>
            <a:custGeom>
              <a:rect b="b" l="l" r="r" t="t"/>
              <a:pathLst>
                <a:path extrusionOk="0" h="1380" w="728">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4" name="Google Shape;12734;p73"/>
            <p:cNvSpPr/>
            <p:nvPr/>
          </p:nvSpPr>
          <p:spPr>
            <a:xfrm>
              <a:off x="7271306" y="3583585"/>
              <a:ext cx="19117" cy="36239"/>
            </a:xfrm>
            <a:custGeom>
              <a:rect b="b" l="l" r="r" t="t"/>
              <a:pathLst>
                <a:path extrusionOk="0" h="1380" w="728">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35" name="Google Shape;12735;p73"/>
          <p:cNvGrpSpPr/>
          <p:nvPr/>
        </p:nvGrpSpPr>
        <p:grpSpPr>
          <a:xfrm>
            <a:off x="7492967" y="3361425"/>
            <a:ext cx="394583" cy="343586"/>
            <a:chOff x="7492967" y="3361425"/>
            <a:chExt cx="394583" cy="343586"/>
          </a:xfrm>
        </p:grpSpPr>
        <p:sp>
          <p:nvSpPr>
            <p:cNvPr id="12736" name="Google Shape;12736;p73"/>
            <p:cNvSpPr/>
            <p:nvPr/>
          </p:nvSpPr>
          <p:spPr>
            <a:xfrm>
              <a:off x="7492967" y="3450394"/>
              <a:ext cx="394583" cy="254617"/>
            </a:xfrm>
            <a:custGeom>
              <a:rect b="b" l="l" r="r" t="t"/>
              <a:pathLst>
                <a:path extrusionOk="0" h="9696" w="15026">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7" name="Google Shape;12737;p73"/>
            <p:cNvSpPr/>
            <p:nvPr/>
          </p:nvSpPr>
          <p:spPr>
            <a:xfrm>
              <a:off x="7492967" y="3450657"/>
              <a:ext cx="394583" cy="19117"/>
            </a:xfrm>
            <a:custGeom>
              <a:rect b="b" l="l" r="r" t="t"/>
              <a:pathLst>
                <a:path extrusionOk="0" h="728" w="15026">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8" name="Google Shape;12738;p73"/>
            <p:cNvSpPr/>
            <p:nvPr/>
          </p:nvSpPr>
          <p:spPr>
            <a:xfrm>
              <a:off x="7531149" y="3501418"/>
              <a:ext cx="127203" cy="165385"/>
            </a:xfrm>
            <a:custGeom>
              <a:rect b="b" l="l" r="r" t="t"/>
              <a:pathLst>
                <a:path extrusionOk="0" h="6298" w="4844">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9" name="Google Shape;12739;p73"/>
            <p:cNvSpPr/>
            <p:nvPr/>
          </p:nvSpPr>
          <p:spPr>
            <a:xfrm>
              <a:off x="7690232" y="3501418"/>
              <a:ext cx="159109" cy="31696"/>
            </a:xfrm>
            <a:custGeom>
              <a:rect b="b" l="l" r="r" t="t"/>
              <a:pathLst>
                <a:path extrusionOk="0" h="1207" w="6059">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0" name="Google Shape;12740;p73"/>
            <p:cNvSpPr/>
            <p:nvPr/>
          </p:nvSpPr>
          <p:spPr>
            <a:xfrm>
              <a:off x="7690495" y="3552441"/>
              <a:ext cx="120665" cy="25393"/>
            </a:xfrm>
            <a:custGeom>
              <a:rect b="b" l="l" r="r" t="t"/>
              <a:pathLst>
                <a:path extrusionOk="0" h="967" w="4595">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1" name="Google Shape;12741;p73"/>
            <p:cNvSpPr/>
            <p:nvPr/>
          </p:nvSpPr>
          <p:spPr>
            <a:xfrm>
              <a:off x="7687974" y="3596925"/>
              <a:ext cx="80697" cy="12579"/>
            </a:xfrm>
            <a:custGeom>
              <a:rect b="b" l="l" r="r" t="t"/>
              <a:pathLst>
                <a:path extrusionOk="0" h="479" w="3073">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2" name="Google Shape;12742;p73"/>
            <p:cNvSpPr/>
            <p:nvPr/>
          </p:nvSpPr>
          <p:spPr>
            <a:xfrm>
              <a:off x="7777205" y="3596925"/>
              <a:ext cx="42489" cy="12579"/>
            </a:xfrm>
            <a:custGeom>
              <a:rect b="b" l="l" r="r" t="t"/>
              <a:pathLst>
                <a:path extrusionOk="0" h="479" w="1618">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3" name="Google Shape;12743;p73"/>
            <p:cNvSpPr/>
            <p:nvPr/>
          </p:nvSpPr>
          <p:spPr>
            <a:xfrm>
              <a:off x="7688236" y="3635107"/>
              <a:ext cx="29674" cy="12605"/>
            </a:xfrm>
            <a:custGeom>
              <a:rect b="b" l="l" r="r" t="t"/>
              <a:pathLst>
                <a:path extrusionOk="0" h="480" w="113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4" name="Google Shape;12744;p73"/>
            <p:cNvSpPr/>
            <p:nvPr/>
          </p:nvSpPr>
          <p:spPr>
            <a:xfrm>
              <a:off x="7726182" y="3635107"/>
              <a:ext cx="67882" cy="12605"/>
            </a:xfrm>
            <a:custGeom>
              <a:rect b="b" l="l" r="r" t="t"/>
              <a:pathLst>
                <a:path extrusionOk="0" h="480" w="2585">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5" name="Google Shape;12745;p73"/>
            <p:cNvSpPr/>
            <p:nvPr/>
          </p:nvSpPr>
          <p:spPr>
            <a:xfrm>
              <a:off x="7688236" y="3660501"/>
              <a:ext cx="29674" cy="12579"/>
            </a:xfrm>
            <a:custGeom>
              <a:rect b="b" l="l" r="r" t="t"/>
              <a:pathLst>
                <a:path extrusionOk="0" h="479" w="113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6" name="Google Shape;12746;p73"/>
            <p:cNvSpPr/>
            <p:nvPr/>
          </p:nvSpPr>
          <p:spPr>
            <a:xfrm>
              <a:off x="7726182" y="3660501"/>
              <a:ext cx="67882" cy="12579"/>
            </a:xfrm>
            <a:custGeom>
              <a:rect b="b" l="l" r="r" t="t"/>
              <a:pathLst>
                <a:path extrusionOk="0" h="479" w="2585">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7" name="Google Shape;12747;p73"/>
            <p:cNvSpPr/>
            <p:nvPr/>
          </p:nvSpPr>
          <p:spPr>
            <a:xfrm>
              <a:off x="7658825" y="3361425"/>
              <a:ext cx="62866" cy="114625"/>
            </a:xfrm>
            <a:custGeom>
              <a:rect b="b" l="l" r="r" t="t"/>
              <a:pathLst>
                <a:path extrusionOk="0" h="4365" w="2394">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8" name="Google Shape;12748;p73"/>
            <p:cNvSpPr/>
            <p:nvPr/>
          </p:nvSpPr>
          <p:spPr>
            <a:xfrm>
              <a:off x="7556542" y="3584110"/>
              <a:ext cx="76417" cy="82693"/>
            </a:xfrm>
            <a:custGeom>
              <a:rect b="b" l="l" r="r" t="t"/>
              <a:pathLst>
                <a:path extrusionOk="0" h="3149" w="291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9" name="Google Shape;12749;p73"/>
            <p:cNvSpPr/>
            <p:nvPr/>
          </p:nvSpPr>
          <p:spPr>
            <a:xfrm>
              <a:off x="7580912" y="3584110"/>
              <a:ext cx="27941" cy="18986"/>
            </a:xfrm>
            <a:custGeom>
              <a:rect b="b" l="l" r="r" t="t"/>
              <a:pathLst>
                <a:path extrusionOk="0" h="723" w="1064">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0" name="Google Shape;12750;p73"/>
            <p:cNvSpPr/>
            <p:nvPr/>
          </p:nvSpPr>
          <p:spPr>
            <a:xfrm>
              <a:off x="7556542" y="3604199"/>
              <a:ext cx="76417" cy="62604"/>
            </a:xfrm>
            <a:custGeom>
              <a:rect b="b" l="l" r="r" t="t"/>
              <a:pathLst>
                <a:path extrusionOk="0" h="2384" w="291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1" name="Google Shape;12751;p73"/>
            <p:cNvSpPr/>
            <p:nvPr/>
          </p:nvSpPr>
          <p:spPr>
            <a:xfrm>
              <a:off x="7556542" y="3615517"/>
              <a:ext cx="19117" cy="51286"/>
            </a:xfrm>
            <a:custGeom>
              <a:rect b="b" l="l" r="r" t="t"/>
              <a:pathLst>
                <a:path extrusionOk="0" h="1953" w="728">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2" name="Google Shape;12752;p73"/>
            <p:cNvSpPr/>
            <p:nvPr/>
          </p:nvSpPr>
          <p:spPr>
            <a:xfrm>
              <a:off x="7613842" y="3615517"/>
              <a:ext cx="19117" cy="51286"/>
            </a:xfrm>
            <a:custGeom>
              <a:rect b="b" l="l" r="r" t="t"/>
              <a:pathLst>
                <a:path extrusionOk="0" h="1953" w="728">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3" name="Google Shape;12753;p73"/>
            <p:cNvSpPr/>
            <p:nvPr/>
          </p:nvSpPr>
          <p:spPr>
            <a:xfrm>
              <a:off x="7569357" y="3533087"/>
              <a:ext cx="51049" cy="57326"/>
            </a:xfrm>
            <a:custGeom>
              <a:rect b="b" l="l" r="r" t="t"/>
              <a:pathLst>
                <a:path extrusionOk="0" h="2183" w="1944">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4" name="Google Shape;12754;p73"/>
            <p:cNvSpPr/>
            <p:nvPr/>
          </p:nvSpPr>
          <p:spPr>
            <a:xfrm>
              <a:off x="7569357" y="3533087"/>
              <a:ext cx="34952" cy="57457"/>
            </a:xfrm>
            <a:custGeom>
              <a:rect b="b" l="l" r="r" t="t"/>
              <a:pathLst>
                <a:path extrusionOk="0" h="2188" w="1331">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5" name="Google Shape;12755;p73"/>
            <p:cNvSpPr/>
            <p:nvPr/>
          </p:nvSpPr>
          <p:spPr>
            <a:xfrm>
              <a:off x="7569121" y="3533087"/>
              <a:ext cx="51023" cy="25393"/>
            </a:xfrm>
            <a:custGeom>
              <a:rect b="b" l="l" r="r" t="t"/>
              <a:pathLst>
                <a:path extrusionOk="0" h="967" w="1943">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6" name="Google Shape;12756;p73"/>
            <p:cNvSpPr/>
            <p:nvPr/>
          </p:nvSpPr>
          <p:spPr>
            <a:xfrm>
              <a:off x="7569357" y="3533087"/>
              <a:ext cx="34952" cy="23135"/>
            </a:xfrm>
            <a:custGeom>
              <a:rect b="b" l="l" r="r" t="t"/>
              <a:pathLst>
                <a:path extrusionOk="0" h="881" w="1331">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7" name="Google Shape;12757;p73"/>
            <p:cNvSpPr/>
            <p:nvPr/>
          </p:nvSpPr>
          <p:spPr>
            <a:xfrm>
              <a:off x="7677680" y="3444118"/>
              <a:ext cx="25157" cy="12579"/>
            </a:xfrm>
            <a:custGeom>
              <a:rect b="b" l="l" r="r" t="t"/>
              <a:pathLst>
                <a:path extrusionOk="0" h="479" w="958">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8" name="Google Shape;12758;p73"/>
            <p:cNvSpPr/>
            <p:nvPr/>
          </p:nvSpPr>
          <p:spPr>
            <a:xfrm>
              <a:off x="7659324" y="3361425"/>
              <a:ext cx="61869" cy="12605"/>
            </a:xfrm>
            <a:custGeom>
              <a:rect b="b" l="l" r="r" t="t"/>
              <a:pathLst>
                <a:path extrusionOk="0" h="480" w="2356">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59" name="Google Shape;12759;p73"/>
          <p:cNvGrpSpPr/>
          <p:nvPr/>
        </p:nvGrpSpPr>
        <p:grpSpPr>
          <a:xfrm>
            <a:off x="7935527" y="3353154"/>
            <a:ext cx="385287" cy="360156"/>
            <a:chOff x="7935527" y="3353154"/>
            <a:chExt cx="385287" cy="360156"/>
          </a:xfrm>
        </p:grpSpPr>
        <p:sp>
          <p:nvSpPr>
            <p:cNvPr id="12760" name="Google Shape;12760;p73"/>
            <p:cNvSpPr/>
            <p:nvPr/>
          </p:nvSpPr>
          <p:spPr>
            <a:xfrm>
              <a:off x="7935789" y="3428283"/>
              <a:ext cx="385024" cy="285026"/>
            </a:xfrm>
            <a:custGeom>
              <a:rect b="b" l="l" r="r" t="t"/>
              <a:pathLst>
                <a:path extrusionOk="0" h="10854" w="14662">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1" name="Google Shape;12761;p73"/>
            <p:cNvSpPr/>
            <p:nvPr/>
          </p:nvSpPr>
          <p:spPr>
            <a:xfrm>
              <a:off x="7935527" y="3428283"/>
              <a:ext cx="192775" cy="285026"/>
            </a:xfrm>
            <a:custGeom>
              <a:rect b="b" l="l" r="r" t="t"/>
              <a:pathLst>
                <a:path extrusionOk="0" h="10854" w="7341">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2" name="Google Shape;12762;p73"/>
            <p:cNvSpPr/>
            <p:nvPr/>
          </p:nvSpPr>
          <p:spPr>
            <a:xfrm>
              <a:off x="7968956" y="3461949"/>
              <a:ext cx="318429" cy="217932"/>
            </a:xfrm>
            <a:custGeom>
              <a:rect b="b" l="l" r="r" t="t"/>
              <a:pathLst>
                <a:path extrusionOk="0" h="8299" w="12126">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3" name="Google Shape;12763;p73"/>
            <p:cNvSpPr/>
            <p:nvPr/>
          </p:nvSpPr>
          <p:spPr>
            <a:xfrm>
              <a:off x="7968956" y="3461712"/>
              <a:ext cx="159346" cy="218168"/>
            </a:xfrm>
            <a:custGeom>
              <a:rect b="b" l="l" r="r" t="t"/>
              <a:pathLst>
                <a:path extrusionOk="0" h="8308" w="6068">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4" name="Google Shape;12764;p73"/>
            <p:cNvSpPr/>
            <p:nvPr/>
          </p:nvSpPr>
          <p:spPr>
            <a:xfrm>
              <a:off x="8052646" y="3353154"/>
              <a:ext cx="151074" cy="126179"/>
            </a:xfrm>
            <a:custGeom>
              <a:rect b="b" l="l" r="r" t="t"/>
              <a:pathLst>
                <a:path extrusionOk="0" h="4805" w="5753">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5" name="Google Shape;12765;p73"/>
            <p:cNvSpPr/>
            <p:nvPr/>
          </p:nvSpPr>
          <p:spPr>
            <a:xfrm>
              <a:off x="8086574" y="3514994"/>
              <a:ext cx="149551" cy="106616"/>
            </a:xfrm>
            <a:custGeom>
              <a:rect b="b" l="l" r="r" t="t"/>
              <a:pathLst>
                <a:path extrusionOk="0" h="4060" w="5695">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6" name="Google Shape;12766;p73"/>
            <p:cNvSpPr/>
            <p:nvPr/>
          </p:nvSpPr>
          <p:spPr>
            <a:xfrm>
              <a:off x="8042589" y="3593643"/>
              <a:ext cx="44012" cy="37867"/>
            </a:xfrm>
            <a:custGeom>
              <a:rect b="b" l="l" r="r" t="t"/>
              <a:pathLst>
                <a:path extrusionOk="0" h="1442" w="1676">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7" name="Google Shape;12767;p73"/>
            <p:cNvSpPr/>
            <p:nvPr/>
          </p:nvSpPr>
          <p:spPr>
            <a:xfrm>
              <a:off x="8001571" y="3505645"/>
              <a:ext cx="44432" cy="38156"/>
            </a:xfrm>
            <a:custGeom>
              <a:rect b="b" l="l" r="r" t="t"/>
              <a:pathLst>
                <a:path extrusionOk="0" h="1453" w="1692">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8" name="Google Shape;12768;p73"/>
            <p:cNvSpPr/>
            <p:nvPr/>
          </p:nvSpPr>
          <p:spPr>
            <a:xfrm>
              <a:off x="8220133" y="3606510"/>
              <a:ext cx="41780" cy="37263"/>
            </a:xfrm>
            <a:custGeom>
              <a:rect b="b" l="l" r="r" t="t"/>
              <a:pathLst>
                <a:path extrusionOk="0" h="1419" w="1591">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9" name="Google Shape;12769;p73"/>
            <p:cNvSpPr/>
            <p:nvPr/>
          </p:nvSpPr>
          <p:spPr>
            <a:xfrm>
              <a:off x="8110129" y="3522242"/>
              <a:ext cx="44458" cy="38550"/>
            </a:xfrm>
            <a:custGeom>
              <a:rect b="b" l="l" r="r" t="t"/>
              <a:pathLst>
                <a:path extrusionOk="0" h="1468" w="1693">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0" name="Google Shape;12770;p73"/>
            <p:cNvSpPr/>
            <p:nvPr/>
          </p:nvSpPr>
          <p:spPr>
            <a:xfrm>
              <a:off x="8052646" y="3353154"/>
              <a:ext cx="75655" cy="126179"/>
            </a:xfrm>
            <a:custGeom>
              <a:rect b="b" l="l" r="r" t="t"/>
              <a:pathLst>
                <a:path extrusionOk="0" h="4805" w="2881">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1" name="Google Shape;12771;p73"/>
            <p:cNvSpPr/>
            <p:nvPr/>
          </p:nvSpPr>
          <p:spPr>
            <a:xfrm>
              <a:off x="8105429" y="3419933"/>
              <a:ext cx="39968" cy="34269"/>
            </a:xfrm>
            <a:custGeom>
              <a:rect b="b" l="l" r="r" t="t"/>
              <a:pathLst>
                <a:path extrusionOk="0" h="1305" w="1522">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772" name="Google Shape;12772;p73"/>
          <p:cNvGrpSpPr/>
          <p:nvPr/>
        </p:nvGrpSpPr>
        <p:grpSpPr>
          <a:xfrm>
            <a:off x="5319821" y="1986242"/>
            <a:ext cx="348103" cy="348103"/>
            <a:chOff x="5319821" y="1986242"/>
            <a:chExt cx="348103" cy="348103"/>
          </a:xfrm>
        </p:grpSpPr>
        <p:sp>
          <p:nvSpPr>
            <p:cNvPr id="12773" name="Google Shape;12773;p73"/>
            <p:cNvSpPr/>
            <p:nvPr/>
          </p:nvSpPr>
          <p:spPr>
            <a:xfrm>
              <a:off x="5319821" y="2134506"/>
              <a:ext cx="104830" cy="115150"/>
            </a:xfrm>
            <a:custGeom>
              <a:rect b="b" l="l" r="r" t="t"/>
              <a:pathLst>
                <a:path extrusionOk="0" h="4385" w="3992">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4" name="Google Shape;12774;p73"/>
            <p:cNvSpPr/>
            <p:nvPr/>
          </p:nvSpPr>
          <p:spPr>
            <a:xfrm>
              <a:off x="5320083" y="2164258"/>
              <a:ext cx="29437" cy="85634"/>
            </a:xfrm>
            <a:custGeom>
              <a:rect b="b" l="l" r="r" t="t"/>
              <a:pathLst>
                <a:path extrusionOk="0" h="3261" w="1121">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5" name="Google Shape;12775;p73"/>
            <p:cNvSpPr/>
            <p:nvPr/>
          </p:nvSpPr>
          <p:spPr>
            <a:xfrm>
              <a:off x="5341695" y="2134506"/>
              <a:ext cx="13104" cy="47793"/>
            </a:xfrm>
            <a:custGeom>
              <a:rect b="b" l="l" r="r" t="t"/>
              <a:pathLst>
                <a:path extrusionOk="0" h="1820" w="499">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6" name="Google Shape;12776;p73"/>
            <p:cNvSpPr/>
            <p:nvPr/>
          </p:nvSpPr>
          <p:spPr>
            <a:xfrm>
              <a:off x="5363701" y="2140047"/>
              <a:ext cx="8429" cy="43276"/>
            </a:xfrm>
            <a:custGeom>
              <a:rect b="b" l="l" r="r" t="t"/>
              <a:pathLst>
                <a:path extrusionOk="0" h="1648" w="321">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7" name="Google Shape;12777;p73"/>
            <p:cNvSpPr/>
            <p:nvPr/>
          </p:nvSpPr>
          <p:spPr>
            <a:xfrm>
              <a:off x="5382241" y="2143907"/>
              <a:ext cx="8981" cy="43171"/>
            </a:xfrm>
            <a:custGeom>
              <a:rect b="b" l="l" r="r" t="t"/>
              <a:pathLst>
                <a:path extrusionOk="0" h="1644" w="342">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8" name="Google Shape;12778;p73"/>
            <p:cNvSpPr/>
            <p:nvPr/>
          </p:nvSpPr>
          <p:spPr>
            <a:xfrm>
              <a:off x="5403012" y="2147846"/>
              <a:ext cx="6565" cy="39784"/>
            </a:xfrm>
            <a:custGeom>
              <a:rect b="b" l="l" r="r" t="t"/>
              <a:pathLst>
                <a:path extrusionOk="0" h="1515" w="25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9" name="Google Shape;12779;p73"/>
            <p:cNvSpPr/>
            <p:nvPr/>
          </p:nvSpPr>
          <p:spPr>
            <a:xfrm>
              <a:off x="5396736" y="1986242"/>
              <a:ext cx="43749" cy="30173"/>
            </a:xfrm>
            <a:custGeom>
              <a:rect b="b" l="l" r="r" t="t"/>
              <a:pathLst>
                <a:path extrusionOk="0" h="1149" w="1666">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0" name="Google Shape;12780;p73"/>
            <p:cNvSpPr/>
            <p:nvPr/>
          </p:nvSpPr>
          <p:spPr>
            <a:xfrm>
              <a:off x="5398233" y="1987003"/>
              <a:ext cx="35976" cy="29411"/>
            </a:xfrm>
            <a:custGeom>
              <a:rect b="b" l="l" r="r" t="t"/>
              <a:pathLst>
                <a:path extrusionOk="0" h="1120" w="137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1" name="Google Shape;12781;p73"/>
            <p:cNvSpPr/>
            <p:nvPr/>
          </p:nvSpPr>
          <p:spPr>
            <a:xfrm>
              <a:off x="5425648" y="1988500"/>
              <a:ext cx="61081" cy="49290"/>
            </a:xfrm>
            <a:custGeom>
              <a:rect b="b" l="l" r="r" t="t"/>
              <a:pathLst>
                <a:path extrusionOk="0" h="1877" w="2326">
                  <a:moveTo>
                    <a:pt x="479" y="1"/>
                  </a:moveTo>
                  <a:lnTo>
                    <a:pt x="0" y="1025"/>
                  </a:lnTo>
                  <a:lnTo>
                    <a:pt x="2029" y="1876"/>
                  </a:lnTo>
                  <a:lnTo>
                    <a:pt x="2326" y="776"/>
                  </a:lnTo>
                  <a:lnTo>
                    <a:pt x="479"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2" name="Google Shape;12782;p73"/>
            <p:cNvSpPr/>
            <p:nvPr/>
          </p:nvSpPr>
          <p:spPr>
            <a:xfrm>
              <a:off x="5548782" y="2038000"/>
              <a:ext cx="32956" cy="37998"/>
            </a:xfrm>
            <a:custGeom>
              <a:rect b="b" l="l" r="r" t="t"/>
              <a:pathLst>
                <a:path extrusionOk="0" h="1447" w="1255">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3" name="Google Shape;12783;p73"/>
            <p:cNvSpPr/>
            <p:nvPr/>
          </p:nvSpPr>
          <p:spPr>
            <a:xfrm>
              <a:off x="5552038" y="2038000"/>
              <a:ext cx="29700" cy="24159"/>
            </a:xfrm>
            <a:custGeom>
              <a:rect b="b" l="l" r="r" t="t"/>
              <a:pathLst>
                <a:path extrusionOk="0" h="920" w="1131">
                  <a:moveTo>
                    <a:pt x="154" y="1"/>
                  </a:moveTo>
                  <a:lnTo>
                    <a:pt x="1" y="546"/>
                  </a:lnTo>
                  <a:lnTo>
                    <a:pt x="891" y="920"/>
                  </a:lnTo>
                  <a:lnTo>
                    <a:pt x="1111" y="460"/>
                  </a:lnTo>
                  <a:lnTo>
                    <a:pt x="1130" y="412"/>
                  </a:lnTo>
                  <a:lnTo>
                    <a:pt x="15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4" name="Google Shape;12784;p73"/>
            <p:cNvSpPr/>
            <p:nvPr/>
          </p:nvSpPr>
          <p:spPr>
            <a:xfrm>
              <a:off x="5432161" y="1988500"/>
              <a:ext cx="54568" cy="34453"/>
            </a:xfrm>
            <a:custGeom>
              <a:rect b="b" l="l" r="r" t="t"/>
              <a:pathLst>
                <a:path extrusionOk="0" h="1312" w="2078">
                  <a:moveTo>
                    <a:pt x="231" y="1"/>
                  </a:moveTo>
                  <a:lnTo>
                    <a:pt x="1" y="489"/>
                  </a:lnTo>
                  <a:lnTo>
                    <a:pt x="1934" y="1312"/>
                  </a:lnTo>
                  <a:lnTo>
                    <a:pt x="2078" y="776"/>
                  </a:lnTo>
                  <a:lnTo>
                    <a:pt x="2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5" name="Google Shape;12785;p73"/>
            <p:cNvSpPr/>
            <p:nvPr/>
          </p:nvSpPr>
          <p:spPr>
            <a:xfrm>
              <a:off x="5563093" y="2104097"/>
              <a:ext cx="104830" cy="115150"/>
            </a:xfrm>
            <a:custGeom>
              <a:rect b="b" l="l" r="r" t="t"/>
              <a:pathLst>
                <a:path extrusionOk="0" h="4385" w="3992">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6" name="Google Shape;12786;p73"/>
            <p:cNvSpPr/>
            <p:nvPr/>
          </p:nvSpPr>
          <p:spPr>
            <a:xfrm>
              <a:off x="5563618" y="2133849"/>
              <a:ext cx="29175" cy="85634"/>
            </a:xfrm>
            <a:custGeom>
              <a:rect b="b" l="l" r="r" t="t"/>
              <a:pathLst>
                <a:path extrusionOk="0" h="3261" w="1111">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7" name="Google Shape;12787;p73"/>
            <p:cNvSpPr/>
            <p:nvPr/>
          </p:nvSpPr>
          <p:spPr>
            <a:xfrm>
              <a:off x="5448258" y="1994934"/>
              <a:ext cx="115124" cy="129803"/>
            </a:xfrm>
            <a:custGeom>
              <a:rect b="b" l="l" r="r" t="t"/>
              <a:pathLst>
                <a:path extrusionOk="0" h="4943" w="4384">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8" name="Google Shape;12788;p73"/>
            <p:cNvSpPr/>
            <p:nvPr/>
          </p:nvSpPr>
          <p:spPr>
            <a:xfrm>
              <a:off x="5448258" y="2028205"/>
              <a:ext cx="25157" cy="96033"/>
            </a:xfrm>
            <a:custGeom>
              <a:rect b="b" l="l" r="r" t="t"/>
              <a:pathLst>
                <a:path extrusionOk="0" h="3657" w="958">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9" name="Google Shape;12789;p73"/>
            <p:cNvSpPr/>
            <p:nvPr/>
          </p:nvSpPr>
          <p:spPr>
            <a:xfrm>
              <a:off x="5567636" y="2048058"/>
              <a:ext cx="32195" cy="33902"/>
            </a:xfrm>
            <a:custGeom>
              <a:rect b="b" l="l" r="r" t="t"/>
              <a:pathLst>
                <a:path extrusionOk="0" h="1291" w="1226">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0" name="Google Shape;12790;p73"/>
            <p:cNvSpPr/>
            <p:nvPr/>
          </p:nvSpPr>
          <p:spPr>
            <a:xfrm>
              <a:off x="5454561" y="2149842"/>
              <a:ext cx="86212" cy="184266"/>
            </a:xfrm>
            <a:custGeom>
              <a:rect b="b" l="l" r="r" t="t"/>
              <a:pathLst>
                <a:path extrusionOk="0" h="7017" w="3283">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1" name="Google Shape;12791;p73"/>
            <p:cNvSpPr/>
            <p:nvPr/>
          </p:nvSpPr>
          <p:spPr>
            <a:xfrm>
              <a:off x="5578193" y="2244089"/>
              <a:ext cx="85975" cy="90019"/>
            </a:xfrm>
            <a:custGeom>
              <a:rect b="b" l="l" r="r" t="t"/>
              <a:pathLst>
                <a:path extrusionOk="0" h="3428" w="3274">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2" name="Google Shape;12792;p73"/>
            <p:cNvSpPr/>
            <p:nvPr/>
          </p:nvSpPr>
          <p:spPr>
            <a:xfrm>
              <a:off x="5473389" y="2149842"/>
              <a:ext cx="67383" cy="184266"/>
            </a:xfrm>
            <a:custGeom>
              <a:rect b="b" l="l" r="r" t="t"/>
              <a:pathLst>
                <a:path extrusionOk="0" h="7017" w="2566">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3" name="Google Shape;12793;p73"/>
            <p:cNvSpPr/>
            <p:nvPr/>
          </p:nvSpPr>
          <p:spPr>
            <a:xfrm>
              <a:off x="5595262" y="2244089"/>
              <a:ext cx="69143" cy="90019"/>
            </a:xfrm>
            <a:custGeom>
              <a:rect b="b" l="l" r="r" t="t"/>
              <a:pathLst>
                <a:path extrusionOk="0" h="3428" w="2633">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4" name="Google Shape;12794;p73"/>
            <p:cNvSpPr/>
            <p:nvPr/>
          </p:nvSpPr>
          <p:spPr>
            <a:xfrm>
              <a:off x="5334421" y="2274997"/>
              <a:ext cx="86973" cy="59348"/>
            </a:xfrm>
            <a:custGeom>
              <a:rect b="b" l="l" r="r" t="t"/>
              <a:pathLst>
                <a:path extrusionOk="0" h="2260" w="3312">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5" name="Google Shape;12795;p73"/>
            <p:cNvSpPr/>
            <p:nvPr/>
          </p:nvSpPr>
          <p:spPr>
            <a:xfrm>
              <a:off x="5353512" y="2274997"/>
              <a:ext cx="67619" cy="59085"/>
            </a:xfrm>
            <a:custGeom>
              <a:rect b="b" l="l" r="r" t="t"/>
              <a:pathLst>
                <a:path extrusionOk="0" h="2250" w="2575">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6" name="Google Shape;12796;p73"/>
            <p:cNvSpPr/>
            <p:nvPr/>
          </p:nvSpPr>
          <p:spPr>
            <a:xfrm>
              <a:off x="5454298" y="2121192"/>
              <a:ext cx="86973" cy="32457"/>
            </a:xfrm>
            <a:custGeom>
              <a:rect b="b" l="l" r="r" t="t"/>
              <a:pathLst>
                <a:path extrusionOk="0" h="1236" w="3312">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7" name="Google Shape;12797;p73"/>
            <p:cNvSpPr/>
            <p:nvPr/>
          </p:nvSpPr>
          <p:spPr>
            <a:xfrm>
              <a:off x="5473389" y="2121192"/>
              <a:ext cx="67882" cy="32457"/>
            </a:xfrm>
            <a:custGeom>
              <a:rect b="b" l="l" r="r" t="t"/>
              <a:pathLst>
                <a:path extrusionOk="0" h="1236" w="2585">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8" name="Google Shape;12798;p73"/>
            <p:cNvSpPr/>
            <p:nvPr/>
          </p:nvSpPr>
          <p:spPr>
            <a:xfrm>
              <a:off x="5476146" y="1994435"/>
              <a:ext cx="24658" cy="44537"/>
            </a:xfrm>
            <a:custGeom>
              <a:rect b="b" l="l" r="r" t="t"/>
              <a:pathLst>
                <a:path extrusionOk="0" h="1696" w="939">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9" name="Google Shape;12799;p73"/>
            <p:cNvSpPr/>
            <p:nvPr/>
          </p:nvSpPr>
          <p:spPr>
            <a:xfrm>
              <a:off x="5497758" y="2003731"/>
              <a:ext cx="18382" cy="41281"/>
            </a:xfrm>
            <a:custGeom>
              <a:rect b="b" l="l" r="r" t="t"/>
              <a:pathLst>
                <a:path extrusionOk="0" h="1572" w="70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0" name="Google Shape;12800;p73"/>
            <p:cNvSpPr/>
            <p:nvPr/>
          </p:nvSpPr>
          <p:spPr>
            <a:xfrm>
              <a:off x="5515615" y="2011872"/>
              <a:ext cx="18618" cy="41176"/>
            </a:xfrm>
            <a:custGeom>
              <a:rect b="b" l="l" r="r" t="t"/>
              <a:pathLst>
                <a:path extrusionOk="0" h="1568" w="709">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1" name="Google Shape;12801;p73"/>
            <p:cNvSpPr/>
            <p:nvPr/>
          </p:nvSpPr>
          <p:spPr>
            <a:xfrm>
              <a:off x="5534706" y="2020669"/>
              <a:ext cx="16360" cy="37657"/>
            </a:xfrm>
            <a:custGeom>
              <a:rect b="b" l="l" r="r" t="t"/>
              <a:pathLst>
                <a:path extrusionOk="0" h="1434" w="623">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2" name="Google Shape;12802;p73"/>
            <p:cNvSpPr/>
            <p:nvPr/>
          </p:nvSpPr>
          <p:spPr>
            <a:xfrm>
              <a:off x="5585230" y="2104097"/>
              <a:ext cx="13077" cy="47793"/>
            </a:xfrm>
            <a:custGeom>
              <a:rect b="b" l="l" r="r" t="t"/>
              <a:pathLst>
                <a:path extrusionOk="0" h="1820" w="498">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3" name="Google Shape;12803;p73"/>
            <p:cNvSpPr/>
            <p:nvPr/>
          </p:nvSpPr>
          <p:spPr>
            <a:xfrm>
              <a:off x="5606947" y="2109480"/>
              <a:ext cx="8456" cy="43171"/>
            </a:xfrm>
            <a:custGeom>
              <a:rect b="b" l="l" r="r" t="t"/>
              <a:pathLst>
                <a:path extrusionOk="0" h="1644" w="322">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4" name="Google Shape;12804;p73"/>
            <p:cNvSpPr/>
            <p:nvPr/>
          </p:nvSpPr>
          <p:spPr>
            <a:xfrm>
              <a:off x="5625513" y="2113314"/>
              <a:ext cx="8981" cy="43093"/>
            </a:xfrm>
            <a:custGeom>
              <a:rect b="b" l="l" r="r" t="t"/>
              <a:pathLst>
                <a:path extrusionOk="0" h="1641" w="342">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5" name="Google Shape;12805;p73"/>
            <p:cNvSpPr/>
            <p:nvPr/>
          </p:nvSpPr>
          <p:spPr>
            <a:xfrm>
              <a:off x="5646285" y="2117437"/>
              <a:ext cx="6801" cy="39731"/>
            </a:xfrm>
            <a:custGeom>
              <a:rect b="b" l="l" r="r" t="t"/>
              <a:pathLst>
                <a:path extrusionOk="0" h="1513" w="259">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6" name="Google Shape;12806;p73"/>
            <p:cNvSpPr/>
            <p:nvPr/>
          </p:nvSpPr>
          <p:spPr>
            <a:xfrm>
              <a:off x="5577694" y="2215439"/>
              <a:ext cx="86973" cy="32694"/>
            </a:xfrm>
            <a:custGeom>
              <a:rect b="b" l="l" r="r" t="t"/>
              <a:pathLst>
                <a:path extrusionOk="0" h="1245" w="3312">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7" name="Google Shape;12807;p73"/>
            <p:cNvSpPr/>
            <p:nvPr/>
          </p:nvSpPr>
          <p:spPr>
            <a:xfrm>
              <a:off x="5595262" y="2215439"/>
              <a:ext cx="69405" cy="32694"/>
            </a:xfrm>
            <a:custGeom>
              <a:rect b="b" l="l" r="r" t="t"/>
              <a:pathLst>
                <a:path extrusionOk="0" h="1245" w="2643">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8" name="Google Shape;12808;p73"/>
            <p:cNvSpPr/>
            <p:nvPr/>
          </p:nvSpPr>
          <p:spPr>
            <a:xfrm>
              <a:off x="5334421" y="2246111"/>
              <a:ext cx="86973" cy="32431"/>
            </a:xfrm>
            <a:custGeom>
              <a:rect b="b" l="l" r="r" t="t"/>
              <a:pathLst>
                <a:path extrusionOk="0" h="1235" w="3312">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9" name="Google Shape;12809;p73"/>
            <p:cNvSpPr/>
            <p:nvPr/>
          </p:nvSpPr>
          <p:spPr>
            <a:xfrm>
              <a:off x="5353512" y="2246111"/>
              <a:ext cx="67882" cy="32431"/>
            </a:xfrm>
            <a:custGeom>
              <a:rect b="b" l="l" r="r" t="t"/>
              <a:pathLst>
                <a:path extrusionOk="0" h="1235" w="2585">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10" name="Google Shape;12810;p73"/>
          <p:cNvGrpSpPr/>
          <p:nvPr/>
        </p:nvGrpSpPr>
        <p:grpSpPr>
          <a:xfrm>
            <a:off x="5765926" y="1976683"/>
            <a:ext cx="348339" cy="348103"/>
            <a:chOff x="5765926" y="1976683"/>
            <a:chExt cx="348339" cy="348103"/>
          </a:xfrm>
        </p:grpSpPr>
        <p:sp>
          <p:nvSpPr>
            <p:cNvPr id="12811" name="Google Shape;12811;p73"/>
            <p:cNvSpPr/>
            <p:nvPr/>
          </p:nvSpPr>
          <p:spPr>
            <a:xfrm>
              <a:off x="5765926" y="1976683"/>
              <a:ext cx="263808" cy="173946"/>
            </a:xfrm>
            <a:custGeom>
              <a:rect b="b" l="l" r="r" t="t"/>
              <a:pathLst>
                <a:path extrusionOk="0" h="6624" w="10046">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2" name="Google Shape;12812;p73"/>
            <p:cNvSpPr/>
            <p:nvPr/>
          </p:nvSpPr>
          <p:spPr>
            <a:xfrm>
              <a:off x="5940082" y="1976683"/>
              <a:ext cx="174183" cy="263677"/>
            </a:xfrm>
            <a:custGeom>
              <a:rect b="b" l="l" r="r" t="t"/>
              <a:pathLst>
                <a:path extrusionOk="0" h="10041" w="6633">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3" name="Google Shape;12813;p73"/>
            <p:cNvSpPr/>
            <p:nvPr/>
          </p:nvSpPr>
          <p:spPr>
            <a:xfrm>
              <a:off x="5850194" y="2150603"/>
              <a:ext cx="263834" cy="174183"/>
            </a:xfrm>
            <a:custGeom>
              <a:rect b="b" l="l" r="r" t="t"/>
              <a:pathLst>
                <a:path extrusionOk="0" h="6633" w="10047">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4" name="Google Shape;12814;p73"/>
            <p:cNvSpPr/>
            <p:nvPr/>
          </p:nvSpPr>
          <p:spPr>
            <a:xfrm>
              <a:off x="5765926" y="2060873"/>
              <a:ext cx="173920" cy="263913"/>
            </a:xfrm>
            <a:custGeom>
              <a:rect b="b" l="l" r="r" t="t"/>
              <a:pathLst>
                <a:path extrusionOk="0" h="10050" w="6623">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5" name="Google Shape;12815;p73"/>
            <p:cNvSpPr/>
            <p:nvPr/>
          </p:nvSpPr>
          <p:spPr>
            <a:xfrm>
              <a:off x="5765926" y="2150603"/>
              <a:ext cx="39469" cy="174183"/>
            </a:xfrm>
            <a:custGeom>
              <a:rect b="b" l="l" r="r" t="t"/>
              <a:pathLst>
                <a:path extrusionOk="0" h="6633" w="1503">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6" name="Google Shape;12816;p73"/>
            <p:cNvSpPr/>
            <p:nvPr/>
          </p:nvSpPr>
          <p:spPr>
            <a:xfrm>
              <a:off x="5810778" y="2061057"/>
              <a:ext cx="47898" cy="89573"/>
            </a:xfrm>
            <a:custGeom>
              <a:rect b="b" l="l" r="r" t="t"/>
              <a:pathLst>
                <a:path extrusionOk="0" h="3411" w="1824">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7" name="Google Shape;12817;p73"/>
            <p:cNvSpPr/>
            <p:nvPr/>
          </p:nvSpPr>
          <p:spPr>
            <a:xfrm>
              <a:off x="5765926" y="1976683"/>
              <a:ext cx="39469" cy="173946"/>
            </a:xfrm>
            <a:custGeom>
              <a:rect b="b" l="l" r="r" t="t"/>
              <a:pathLst>
                <a:path extrusionOk="0" h="6624" w="1503">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8" name="Google Shape;12818;p73"/>
            <p:cNvSpPr/>
            <p:nvPr/>
          </p:nvSpPr>
          <p:spPr>
            <a:xfrm>
              <a:off x="6004655" y="2032906"/>
              <a:ext cx="39232" cy="61553"/>
            </a:xfrm>
            <a:custGeom>
              <a:rect b="b" l="l" r="r" t="t"/>
              <a:pathLst>
                <a:path extrusionOk="0" h="2344" w="1494">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9" name="Google Shape;12819;p73"/>
            <p:cNvSpPr/>
            <p:nvPr/>
          </p:nvSpPr>
          <p:spPr>
            <a:xfrm>
              <a:off x="5939819" y="1976683"/>
              <a:ext cx="22662" cy="73160"/>
            </a:xfrm>
            <a:custGeom>
              <a:rect b="b" l="l" r="r" t="t"/>
              <a:pathLst>
                <a:path extrusionOk="0" h="2786" w="863">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0" name="Google Shape;12820;p73"/>
            <p:cNvSpPr/>
            <p:nvPr/>
          </p:nvSpPr>
          <p:spPr>
            <a:xfrm>
              <a:off x="5940082" y="2077732"/>
              <a:ext cx="22400" cy="72898"/>
            </a:xfrm>
            <a:custGeom>
              <a:rect b="b" l="l" r="r" t="t"/>
              <a:pathLst>
                <a:path extrusionOk="0" h="2776" w="853">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1" name="Google Shape;12821;p73"/>
            <p:cNvSpPr/>
            <p:nvPr/>
          </p:nvSpPr>
          <p:spPr>
            <a:xfrm>
              <a:off x="5987324" y="2150839"/>
              <a:ext cx="45272" cy="89573"/>
            </a:xfrm>
            <a:custGeom>
              <a:rect b="b" l="l" r="r" t="t"/>
              <a:pathLst>
                <a:path extrusionOk="0" h="3411" w="1724">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2" name="Google Shape;12822;p73"/>
            <p:cNvSpPr/>
            <p:nvPr/>
          </p:nvSpPr>
          <p:spPr>
            <a:xfrm>
              <a:off x="5928764" y="2150603"/>
              <a:ext cx="22400" cy="73160"/>
            </a:xfrm>
            <a:custGeom>
              <a:rect b="b" l="l" r="r" t="t"/>
              <a:pathLst>
                <a:path extrusionOk="0" h="2786" w="853">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3" name="Google Shape;12823;p73"/>
            <p:cNvSpPr/>
            <p:nvPr/>
          </p:nvSpPr>
          <p:spPr>
            <a:xfrm>
              <a:off x="5847332" y="2206826"/>
              <a:ext cx="39232" cy="61737"/>
            </a:xfrm>
            <a:custGeom>
              <a:rect b="b" l="l" r="r" t="t"/>
              <a:pathLst>
                <a:path extrusionOk="0" h="2351" w="1494">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4" name="Google Shape;12824;p73"/>
            <p:cNvSpPr/>
            <p:nvPr/>
          </p:nvSpPr>
          <p:spPr>
            <a:xfrm>
              <a:off x="5928764" y="2251625"/>
              <a:ext cx="28177" cy="73160"/>
            </a:xfrm>
            <a:custGeom>
              <a:rect b="b" l="l" r="r" t="t"/>
              <a:pathLst>
                <a:path extrusionOk="0" h="2786" w="1073">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25" name="Google Shape;12825;p73"/>
          <p:cNvGrpSpPr/>
          <p:nvPr/>
        </p:nvGrpSpPr>
        <p:grpSpPr>
          <a:xfrm>
            <a:off x="6191390" y="1981489"/>
            <a:ext cx="389068" cy="347787"/>
            <a:chOff x="6191390" y="1981489"/>
            <a:chExt cx="389068" cy="347787"/>
          </a:xfrm>
        </p:grpSpPr>
        <p:sp>
          <p:nvSpPr>
            <p:cNvPr id="12826" name="Google Shape;12826;p73"/>
            <p:cNvSpPr/>
            <p:nvPr/>
          </p:nvSpPr>
          <p:spPr>
            <a:xfrm>
              <a:off x="6260769" y="2030464"/>
              <a:ext cx="250074" cy="250100"/>
            </a:xfrm>
            <a:custGeom>
              <a:rect b="b" l="l" r="r" t="t"/>
              <a:pathLst>
                <a:path extrusionOk="0" h="9524" w="9523">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7" name="Google Shape;12827;p73"/>
            <p:cNvSpPr/>
            <p:nvPr/>
          </p:nvSpPr>
          <p:spPr>
            <a:xfrm>
              <a:off x="6236137" y="2032985"/>
              <a:ext cx="238021" cy="247553"/>
            </a:xfrm>
            <a:custGeom>
              <a:rect b="b" l="l" r="r" t="t"/>
              <a:pathLst>
                <a:path extrusionOk="0" h="9427" w="9064">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8" name="Google Shape;12828;p73"/>
            <p:cNvSpPr/>
            <p:nvPr/>
          </p:nvSpPr>
          <p:spPr>
            <a:xfrm>
              <a:off x="6312291" y="2031724"/>
              <a:ext cx="198552" cy="246818"/>
            </a:xfrm>
            <a:custGeom>
              <a:rect b="b" l="l" r="r" t="t"/>
              <a:pathLst>
                <a:path extrusionOk="0" h="9399" w="7561">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9" name="Google Shape;12829;p73"/>
            <p:cNvSpPr/>
            <p:nvPr/>
          </p:nvSpPr>
          <p:spPr>
            <a:xfrm>
              <a:off x="6342175" y="2077469"/>
              <a:ext cx="15861" cy="25656"/>
            </a:xfrm>
            <a:custGeom>
              <a:rect b="b" l="l" r="r" t="t"/>
              <a:pathLst>
                <a:path extrusionOk="0" h="977" w="604">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0" name="Google Shape;12830;p73"/>
            <p:cNvSpPr/>
            <p:nvPr/>
          </p:nvSpPr>
          <p:spPr>
            <a:xfrm>
              <a:off x="6312527" y="2161396"/>
              <a:ext cx="143774" cy="117146"/>
            </a:xfrm>
            <a:custGeom>
              <a:rect b="b" l="l" r="r" t="t"/>
              <a:pathLst>
                <a:path extrusionOk="0" h="4461" w="5475">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1" name="Google Shape;12831;p73"/>
            <p:cNvSpPr/>
            <p:nvPr/>
          </p:nvSpPr>
          <p:spPr>
            <a:xfrm>
              <a:off x="6241730" y="2077679"/>
              <a:ext cx="338728" cy="251597"/>
            </a:xfrm>
            <a:custGeom>
              <a:rect b="b" l="l" r="r" t="t"/>
              <a:pathLst>
                <a:path extrusionOk="0" h="9581" w="12899">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2" name="Google Shape;12832;p73"/>
            <p:cNvSpPr/>
            <p:nvPr/>
          </p:nvSpPr>
          <p:spPr>
            <a:xfrm>
              <a:off x="6191390" y="1981489"/>
              <a:ext cx="338807" cy="251676"/>
            </a:xfrm>
            <a:custGeom>
              <a:rect b="b" l="l" r="r" t="t"/>
              <a:pathLst>
                <a:path extrusionOk="0" h="9584" w="12902">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33" name="Google Shape;12833;p73"/>
          <p:cNvGrpSpPr/>
          <p:nvPr/>
        </p:nvGrpSpPr>
        <p:grpSpPr>
          <a:xfrm>
            <a:off x="6657846" y="2007591"/>
            <a:ext cx="348103" cy="295714"/>
            <a:chOff x="6657846" y="2007591"/>
            <a:chExt cx="348103" cy="295714"/>
          </a:xfrm>
        </p:grpSpPr>
        <p:sp>
          <p:nvSpPr>
            <p:cNvPr id="12834" name="Google Shape;12834;p73"/>
            <p:cNvSpPr/>
            <p:nvPr/>
          </p:nvSpPr>
          <p:spPr>
            <a:xfrm>
              <a:off x="6820186" y="2082984"/>
              <a:ext cx="179224" cy="163153"/>
            </a:xfrm>
            <a:custGeom>
              <a:rect b="b" l="l" r="r" t="t"/>
              <a:pathLst>
                <a:path extrusionOk="0" h="6213" w="6825">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5" name="Google Shape;12835;p73"/>
            <p:cNvSpPr/>
            <p:nvPr/>
          </p:nvSpPr>
          <p:spPr>
            <a:xfrm>
              <a:off x="6900620" y="2007591"/>
              <a:ext cx="105329" cy="193431"/>
            </a:xfrm>
            <a:custGeom>
              <a:rect b="b" l="l" r="r" t="t"/>
              <a:pathLst>
                <a:path extrusionOk="0" h="7366" w="4011">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6" name="Google Shape;12836;p73"/>
            <p:cNvSpPr/>
            <p:nvPr/>
          </p:nvSpPr>
          <p:spPr>
            <a:xfrm>
              <a:off x="6972494" y="2152862"/>
              <a:ext cx="32930" cy="48292"/>
            </a:xfrm>
            <a:custGeom>
              <a:rect b="b" l="l" r="r" t="t"/>
              <a:pathLst>
                <a:path extrusionOk="0" h="1839" w="1254">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7" name="Google Shape;12837;p73"/>
            <p:cNvSpPr/>
            <p:nvPr/>
          </p:nvSpPr>
          <p:spPr>
            <a:xfrm>
              <a:off x="6832003" y="2137027"/>
              <a:ext cx="136237" cy="90439"/>
            </a:xfrm>
            <a:custGeom>
              <a:rect b="b" l="l" r="r" t="t"/>
              <a:pathLst>
                <a:path extrusionOk="0" h="3444" w="5188">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8" name="Google Shape;12838;p73"/>
            <p:cNvSpPr/>
            <p:nvPr/>
          </p:nvSpPr>
          <p:spPr>
            <a:xfrm>
              <a:off x="6885284" y="2182509"/>
              <a:ext cx="79935" cy="44957"/>
            </a:xfrm>
            <a:custGeom>
              <a:rect b="b" l="l" r="r" t="t"/>
              <a:pathLst>
                <a:path extrusionOk="0" h="1712" w="3044">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9" name="Google Shape;12839;p73"/>
            <p:cNvSpPr/>
            <p:nvPr/>
          </p:nvSpPr>
          <p:spPr>
            <a:xfrm>
              <a:off x="6806872" y="2160661"/>
              <a:ext cx="136237" cy="90229"/>
            </a:xfrm>
            <a:custGeom>
              <a:rect b="b" l="l" r="r" t="t"/>
              <a:pathLst>
                <a:path extrusionOk="0" h="3436" w="5188">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0" name="Google Shape;12840;p73"/>
            <p:cNvSpPr/>
            <p:nvPr/>
          </p:nvSpPr>
          <p:spPr>
            <a:xfrm>
              <a:off x="6868688" y="2211920"/>
              <a:ext cx="71165" cy="38944"/>
            </a:xfrm>
            <a:custGeom>
              <a:rect b="b" l="l" r="r" t="t"/>
              <a:pathLst>
                <a:path extrusionOk="0" h="1483" w="271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1" name="Google Shape;12841;p73"/>
            <p:cNvSpPr/>
            <p:nvPr/>
          </p:nvSpPr>
          <p:spPr>
            <a:xfrm>
              <a:off x="6781741" y="2184032"/>
              <a:ext cx="136237" cy="90334"/>
            </a:xfrm>
            <a:custGeom>
              <a:rect b="b" l="l" r="r" t="t"/>
              <a:pathLst>
                <a:path extrusionOk="0" h="3440" w="5188">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2" name="Google Shape;12842;p73"/>
            <p:cNvSpPr/>
            <p:nvPr/>
          </p:nvSpPr>
          <p:spPr>
            <a:xfrm>
              <a:off x="6852354" y="2240570"/>
              <a:ext cx="61842" cy="33770"/>
            </a:xfrm>
            <a:custGeom>
              <a:rect b="b" l="l" r="r" t="t"/>
              <a:pathLst>
                <a:path extrusionOk="0" h="1286" w="2355">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3" name="Google Shape;12843;p73"/>
            <p:cNvSpPr/>
            <p:nvPr/>
          </p:nvSpPr>
          <p:spPr>
            <a:xfrm>
              <a:off x="6756610" y="2207404"/>
              <a:ext cx="136237" cy="90413"/>
            </a:xfrm>
            <a:custGeom>
              <a:rect b="b" l="l" r="r" t="t"/>
              <a:pathLst>
                <a:path extrusionOk="0" h="3443" w="5188">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4" name="Google Shape;12844;p73"/>
            <p:cNvSpPr/>
            <p:nvPr/>
          </p:nvSpPr>
          <p:spPr>
            <a:xfrm>
              <a:off x="6836021" y="2267723"/>
              <a:ext cx="53308" cy="29989"/>
            </a:xfrm>
            <a:custGeom>
              <a:rect b="b" l="l" r="r" t="t"/>
              <a:pathLst>
                <a:path extrusionOk="0" h="1142" w="203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5" name="Google Shape;12845;p73"/>
            <p:cNvSpPr/>
            <p:nvPr/>
          </p:nvSpPr>
          <p:spPr>
            <a:xfrm>
              <a:off x="6674180" y="2094564"/>
              <a:ext cx="173421" cy="157087"/>
            </a:xfrm>
            <a:custGeom>
              <a:rect b="b" l="l" r="r" t="t"/>
              <a:pathLst>
                <a:path extrusionOk="0" h="5982" w="6604">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6" name="Google Shape;12846;p73"/>
            <p:cNvSpPr/>
            <p:nvPr/>
          </p:nvSpPr>
          <p:spPr>
            <a:xfrm>
              <a:off x="6657846" y="2031488"/>
              <a:ext cx="107587" cy="185606"/>
            </a:xfrm>
            <a:custGeom>
              <a:rect b="b" l="l" r="r" t="t"/>
              <a:pathLst>
                <a:path extrusionOk="0" h="7068" w="4097">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7" name="Google Shape;12847;p73"/>
            <p:cNvSpPr/>
            <p:nvPr/>
          </p:nvSpPr>
          <p:spPr>
            <a:xfrm>
              <a:off x="6657846" y="2031488"/>
              <a:ext cx="82693" cy="173684"/>
            </a:xfrm>
            <a:custGeom>
              <a:rect b="b" l="l" r="r" t="t"/>
              <a:pathLst>
                <a:path extrusionOk="0" h="6614" w="3149">
                  <a:moveTo>
                    <a:pt x="0" y="0"/>
                  </a:moveTo>
                  <a:lnTo>
                    <a:pt x="0" y="6336"/>
                  </a:lnTo>
                  <a:lnTo>
                    <a:pt x="469" y="6613"/>
                  </a:lnTo>
                  <a:lnTo>
                    <a:pt x="3149" y="1828"/>
                  </a:lnTo>
                  <a:lnTo>
                    <a:pt x="0"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8" name="Google Shape;12848;p73"/>
            <p:cNvSpPr/>
            <p:nvPr/>
          </p:nvSpPr>
          <p:spPr>
            <a:xfrm>
              <a:off x="6657846" y="2162158"/>
              <a:ext cx="51785" cy="54752"/>
            </a:xfrm>
            <a:custGeom>
              <a:rect b="b" l="l" r="r" t="t"/>
              <a:pathLst>
                <a:path extrusionOk="0" h="2085" w="1972">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9" name="Google Shape;12849;p73"/>
            <p:cNvSpPr/>
            <p:nvPr/>
          </p:nvSpPr>
          <p:spPr>
            <a:xfrm>
              <a:off x="6657846" y="2162158"/>
              <a:ext cx="27153" cy="43014"/>
            </a:xfrm>
            <a:custGeom>
              <a:rect b="b" l="l" r="r" t="t"/>
              <a:pathLst>
                <a:path extrusionOk="0" h="1638" w="1034">
                  <a:moveTo>
                    <a:pt x="0" y="1"/>
                  </a:moveTo>
                  <a:lnTo>
                    <a:pt x="0" y="1360"/>
                  </a:lnTo>
                  <a:lnTo>
                    <a:pt x="469" y="1637"/>
                  </a:lnTo>
                  <a:lnTo>
                    <a:pt x="1034" y="632"/>
                  </a:lnTo>
                  <a:lnTo>
                    <a:pt x="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0" name="Google Shape;12850;p73"/>
            <p:cNvSpPr/>
            <p:nvPr/>
          </p:nvSpPr>
          <p:spPr>
            <a:xfrm>
              <a:off x="6710104" y="2184557"/>
              <a:ext cx="73160" cy="58665"/>
            </a:xfrm>
            <a:custGeom>
              <a:rect b="b" l="l" r="r" t="t"/>
              <a:pathLst>
                <a:path extrusionOk="0" h="2234" w="2786">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1" name="Google Shape;12851;p73"/>
            <p:cNvSpPr/>
            <p:nvPr/>
          </p:nvSpPr>
          <p:spPr>
            <a:xfrm>
              <a:off x="6713386" y="2185529"/>
              <a:ext cx="69878" cy="57536"/>
            </a:xfrm>
            <a:custGeom>
              <a:rect b="b" l="l" r="r" t="t"/>
              <a:pathLst>
                <a:path extrusionOk="0" h="2191" w="2661">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2" name="Google Shape;12852;p73"/>
            <p:cNvSpPr/>
            <p:nvPr/>
          </p:nvSpPr>
          <p:spPr>
            <a:xfrm>
              <a:off x="6738018" y="2210266"/>
              <a:ext cx="65099" cy="52888"/>
            </a:xfrm>
            <a:custGeom>
              <a:rect b="b" l="l" r="r" t="t"/>
              <a:pathLst>
                <a:path extrusionOk="0" h="2014" w="2479">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3" name="Google Shape;12853;p73"/>
            <p:cNvSpPr/>
            <p:nvPr/>
          </p:nvSpPr>
          <p:spPr>
            <a:xfrm>
              <a:off x="6741274" y="2211421"/>
              <a:ext cx="61842" cy="51732"/>
            </a:xfrm>
            <a:custGeom>
              <a:rect b="b" l="l" r="r" t="t"/>
              <a:pathLst>
                <a:path extrusionOk="0" h="1970" w="2355">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4" name="Google Shape;12854;p73"/>
            <p:cNvSpPr/>
            <p:nvPr/>
          </p:nvSpPr>
          <p:spPr>
            <a:xfrm>
              <a:off x="6765906" y="2236263"/>
              <a:ext cx="57063" cy="47084"/>
            </a:xfrm>
            <a:custGeom>
              <a:rect b="b" l="l" r="r" t="t"/>
              <a:pathLst>
                <a:path extrusionOk="0" h="1793" w="2173">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5" name="Google Shape;12855;p73"/>
            <p:cNvSpPr/>
            <p:nvPr/>
          </p:nvSpPr>
          <p:spPr>
            <a:xfrm>
              <a:off x="6769163" y="2237051"/>
              <a:ext cx="53807" cy="46296"/>
            </a:xfrm>
            <a:custGeom>
              <a:rect b="b" l="l" r="r" t="t"/>
              <a:pathLst>
                <a:path extrusionOk="0" h="1763" w="2049">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6" name="Google Shape;12856;p73"/>
            <p:cNvSpPr/>
            <p:nvPr/>
          </p:nvSpPr>
          <p:spPr>
            <a:xfrm>
              <a:off x="6793794" y="2262156"/>
              <a:ext cx="49027" cy="41149"/>
            </a:xfrm>
            <a:custGeom>
              <a:rect b="b" l="l" r="r" t="t"/>
              <a:pathLst>
                <a:path extrusionOk="0" h="1567" w="1867">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7" name="Google Shape;12857;p73"/>
            <p:cNvSpPr/>
            <p:nvPr/>
          </p:nvSpPr>
          <p:spPr>
            <a:xfrm>
              <a:off x="6797313" y="2263180"/>
              <a:ext cx="45509" cy="40125"/>
            </a:xfrm>
            <a:custGeom>
              <a:rect b="b" l="l" r="r" t="t"/>
              <a:pathLst>
                <a:path extrusionOk="0" h="1528" w="1733">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8" name="Google Shape;12858;p73"/>
            <p:cNvSpPr/>
            <p:nvPr/>
          </p:nvSpPr>
          <p:spPr>
            <a:xfrm>
              <a:off x="6799335" y="2099843"/>
              <a:ext cx="70639" cy="108848"/>
            </a:xfrm>
            <a:custGeom>
              <a:rect b="b" l="l" r="r" t="t"/>
              <a:pathLst>
                <a:path extrusionOk="0" h="4145" w="269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9" name="Google Shape;12859;p73"/>
            <p:cNvSpPr/>
            <p:nvPr/>
          </p:nvSpPr>
          <p:spPr>
            <a:xfrm>
              <a:off x="6799335" y="2100053"/>
              <a:ext cx="29936" cy="108638"/>
            </a:xfrm>
            <a:custGeom>
              <a:rect b="b" l="l" r="r" t="t"/>
              <a:pathLst>
                <a:path extrusionOk="0" h="4137" w="114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60" name="Google Shape;12860;p73"/>
          <p:cNvGrpSpPr/>
          <p:nvPr/>
        </p:nvGrpSpPr>
        <p:grpSpPr>
          <a:xfrm>
            <a:off x="7104188" y="1971904"/>
            <a:ext cx="347341" cy="348103"/>
            <a:chOff x="7104188" y="1971904"/>
            <a:chExt cx="347341" cy="348103"/>
          </a:xfrm>
        </p:grpSpPr>
        <p:sp>
          <p:nvSpPr>
            <p:cNvPr id="12861" name="Google Shape;12861;p73"/>
            <p:cNvSpPr/>
            <p:nvPr/>
          </p:nvSpPr>
          <p:spPr>
            <a:xfrm>
              <a:off x="7204947" y="1994277"/>
              <a:ext cx="167906" cy="153752"/>
            </a:xfrm>
            <a:custGeom>
              <a:rect b="b" l="l" r="r" t="t"/>
              <a:pathLst>
                <a:path extrusionOk="0" h="5855" w="6394">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2" name="Google Shape;12862;p73"/>
            <p:cNvSpPr/>
            <p:nvPr/>
          </p:nvSpPr>
          <p:spPr>
            <a:xfrm>
              <a:off x="7204711" y="1994277"/>
              <a:ext cx="156851" cy="112130"/>
            </a:xfrm>
            <a:custGeom>
              <a:rect b="b" l="l" r="r" t="t"/>
              <a:pathLst>
                <a:path extrusionOk="0" h="4270" w="5973">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3" name="Google Shape;12863;p73"/>
            <p:cNvSpPr/>
            <p:nvPr/>
          </p:nvSpPr>
          <p:spPr>
            <a:xfrm>
              <a:off x="7104923" y="2129490"/>
              <a:ext cx="122923" cy="123159"/>
            </a:xfrm>
            <a:custGeom>
              <a:rect b="b" l="l" r="r" t="t"/>
              <a:pathLst>
                <a:path extrusionOk="0" h="4690" w="4681">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4" name="Google Shape;12864;p73"/>
            <p:cNvSpPr/>
            <p:nvPr/>
          </p:nvSpPr>
          <p:spPr>
            <a:xfrm>
              <a:off x="7138352" y="2129490"/>
              <a:ext cx="89494" cy="123159"/>
            </a:xfrm>
            <a:custGeom>
              <a:rect b="b" l="l" r="r" t="t"/>
              <a:pathLst>
                <a:path extrusionOk="0" h="4690" w="3408">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5" name="Google Shape;12865;p73"/>
            <p:cNvSpPr/>
            <p:nvPr/>
          </p:nvSpPr>
          <p:spPr>
            <a:xfrm>
              <a:off x="7104188" y="2222477"/>
              <a:ext cx="123159" cy="97293"/>
            </a:xfrm>
            <a:custGeom>
              <a:rect b="b" l="l" r="r" t="t"/>
              <a:pathLst>
                <a:path extrusionOk="0" h="3705" w="469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6" name="Google Shape;12866;p73"/>
            <p:cNvSpPr/>
            <p:nvPr/>
          </p:nvSpPr>
          <p:spPr>
            <a:xfrm>
              <a:off x="7144891" y="2222477"/>
              <a:ext cx="41753" cy="27678"/>
            </a:xfrm>
            <a:custGeom>
              <a:rect b="b" l="l" r="r" t="t"/>
              <a:pathLst>
                <a:path extrusionOk="0" h="1054" w="159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7" name="Google Shape;12867;p73"/>
            <p:cNvSpPr/>
            <p:nvPr/>
          </p:nvSpPr>
          <p:spPr>
            <a:xfrm>
              <a:off x="7104188" y="2258663"/>
              <a:ext cx="123159" cy="61343"/>
            </a:xfrm>
            <a:custGeom>
              <a:rect b="b" l="l" r="r" t="t"/>
              <a:pathLst>
                <a:path extrusionOk="0" h="2336" w="469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8" name="Google Shape;12868;p73"/>
            <p:cNvSpPr/>
            <p:nvPr/>
          </p:nvSpPr>
          <p:spPr>
            <a:xfrm>
              <a:off x="7124539" y="2169011"/>
              <a:ext cx="82194" cy="67304"/>
            </a:xfrm>
            <a:custGeom>
              <a:rect b="b" l="l" r="r" t="t"/>
              <a:pathLst>
                <a:path extrusionOk="0" h="2563" w="313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9" name="Google Shape;12869;p73"/>
            <p:cNvSpPr/>
            <p:nvPr/>
          </p:nvSpPr>
          <p:spPr>
            <a:xfrm>
              <a:off x="7124277" y="2169011"/>
              <a:ext cx="82456" cy="66569"/>
            </a:xfrm>
            <a:custGeom>
              <a:rect b="b" l="l" r="r" t="t"/>
              <a:pathLst>
                <a:path extrusionOk="0" h="2535" w="314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0" name="Google Shape;12870;p73"/>
            <p:cNvSpPr/>
            <p:nvPr/>
          </p:nvSpPr>
          <p:spPr>
            <a:xfrm>
              <a:off x="7104188" y="2272476"/>
              <a:ext cx="27415" cy="47531"/>
            </a:xfrm>
            <a:custGeom>
              <a:rect b="b" l="l" r="r" t="t"/>
              <a:pathLst>
                <a:path extrusionOk="0" h="1810" w="1044">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1" name="Google Shape;12871;p73"/>
            <p:cNvSpPr/>
            <p:nvPr/>
          </p:nvSpPr>
          <p:spPr>
            <a:xfrm>
              <a:off x="7199932" y="2272476"/>
              <a:ext cx="27415" cy="47531"/>
            </a:xfrm>
            <a:custGeom>
              <a:rect b="b" l="l" r="r" t="t"/>
              <a:pathLst>
                <a:path extrusionOk="0" h="1810" w="1044">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2" name="Google Shape;12872;p73"/>
            <p:cNvSpPr/>
            <p:nvPr/>
          </p:nvSpPr>
          <p:spPr>
            <a:xfrm>
              <a:off x="7337140" y="2141806"/>
              <a:ext cx="33718" cy="73922"/>
            </a:xfrm>
            <a:custGeom>
              <a:rect b="b" l="l" r="r" t="t"/>
              <a:pathLst>
                <a:path extrusionOk="0" h="2815" w="1284">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3" name="Google Shape;12873;p73"/>
            <p:cNvSpPr/>
            <p:nvPr/>
          </p:nvSpPr>
          <p:spPr>
            <a:xfrm>
              <a:off x="7350717" y="2135031"/>
              <a:ext cx="80697" cy="80697"/>
            </a:xfrm>
            <a:custGeom>
              <a:rect b="b" l="l" r="r" t="t"/>
              <a:pathLst>
                <a:path extrusionOk="0" h="3073" w="3073">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4" name="Google Shape;12874;p73"/>
            <p:cNvSpPr/>
            <p:nvPr/>
          </p:nvSpPr>
          <p:spPr>
            <a:xfrm>
              <a:off x="7364030" y="2235791"/>
              <a:ext cx="40493" cy="29936"/>
            </a:xfrm>
            <a:custGeom>
              <a:rect b="b" l="l" r="r" t="t"/>
              <a:pathLst>
                <a:path extrusionOk="0" h="1140" w="1542">
                  <a:moveTo>
                    <a:pt x="1" y="1"/>
                  </a:moveTo>
                  <a:lnTo>
                    <a:pt x="1" y="1140"/>
                  </a:lnTo>
                  <a:lnTo>
                    <a:pt x="1542" y="1140"/>
                  </a:lnTo>
                  <a:lnTo>
                    <a:pt x="15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5" name="Google Shape;12875;p73"/>
            <p:cNvSpPr/>
            <p:nvPr/>
          </p:nvSpPr>
          <p:spPr>
            <a:xfrm>
              <a:off x="7364030" y="2236053"/>
              <a:ext cx="40493" cy="16281"/>
            </a:xfrm>
            <a:custGeom>
              <a:rect b="b" l="l" r="r" t="t"/>
              <a:pathLst>
                <a:path extrusionOk="0" h="620" w="1542">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6" name="Google Shape;12876;p73"/>
            <p:cNvSpPr/>
            <p:nvPr/>
          </p:nvSpPr>
          <p:spPr>
            <a:xfrm>
              <a:off x="7317051" y="2252124"/>
              <a:ext cx="134477" cy="67882"/>
            </a:xfrm>
            <a:custGeom>
              <a:rect b="b" l="l" r="r" t="t"/>
              <a:pathLst>
                <a:path extrusionOk="0" h="2585" w="5121">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7" name="Google Shape;12877;p73"/>
            <p:cNvSpPr/>
            <p:nvPr/>
          </p:nvSpPr>
          <p:spPr>
            <a:xfrm>
              <a:off x="7377607" y="2265701"/>
              <a:ext cx="13340" cy="54306"/>
            </a:xfrm>
            <a:custGeom>
              <a:rect b="b" l="l" r="r" t="t"/>
              <a:pathLst>
                <a:path extrusionOk="0" h="2068" w="508">
                  <a:moveTo>
                    <a:pt x="125" y="1"/>
                  </a:moveTo>
                  <a:lnTo>
                    <a:pt x="1" y="2068"/>
                  </a:lnTo>
                  <a:lnTo>
                    <a:pt x="508" y="2068"/>
                  </a:lnTo>
                  <a:lnTo>
                    <a:pt x="383"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8" name="Google Shape;12878;p73"/>
            <p:cNvSpPr/>
            <p:nvPr/>
          </p:nvSpPr>
          <p:spPr>
            <a:xfrm>
              <a:off x="7343941" y="2168906"/>
              <a:ext cx="80697" cy="73712"/>
            </a:xfrm>
            <a:custGeom>
              <a:rect b="b" l="l" r="r" t="t"/>
              <a:pathLst>
                <a:path extrusionOk="0" h="2807" w="3073">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9" name="Google Shape;12879;p73"/>
            <p:cNvSpPr/>
            <p:nvPr/>
          </p:nvSpPr>
          <p:spPr>
            <a:xfrm>
              <a:off x="7343941" y="2168906"/>
              <a:ext cx="80434" cy="72189"/>
            </a:xfrm>
            <a:custGeom>
              <a:rect b="b" l="l" r="r" t="t"/>
              <a:pathLst>
                <a:path extrusionOk="0" h="2749" w="3063">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0" name="Google Shape;12880;p73"/>
            <p:cNvSpPr/>
            <p:nvPr/>
          </p:nvSpPr>
          <p:spPr>
            <a:xfrm>
              <a:off x="7317051" y="2269482"/>
              <a:ext cx="26916" cy="50524"/>
            </a:xfrm>
            <a:custGeom>
              <a:rect b="b" l="l" r="r" t="t"/>
              <a:pathLst>
                <a:path extrusionOk="0" h="1924" w="1025">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1" name="Google Shape;12881;p73"/>
            <p:cNvSpPr/>
            <p:nvPr/>
          </p:nvSpPr>
          <p:spPr>
            <a:xfrm>
              <a:off x="7424612" y="2269482"/>
              <a:ext cx="26916" cy="50524"/>
            </a:xfrm>
            <a:custGeom>
              <a:rect b="b" l="l" r="r" t="t"/>
              <a:pathLst>
                <a:path extrusionOk="0" h="1924" w="1025">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2" name="Google Shape;12882;p73"/>
            <p:cNvSpPr/>
            <p:nvPr/>
          </p:nvSpPr>
          <p:spPr>
            <a:xfrm>
              <a:off x="7377607" y="2265701"/>
              <a:ext cx="13340" cy="13340"/>
            </a:xfrm>
            <a:custGeom>
              <a:rect b="b" l="l" r="r" t="t"/>
              <a:pathLst>
                <a:path extrusionOk="0" h="508" w="508">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3" name="Google Shape;12883;p73"/>
            <p:cNvSpPr/>
            <p:nvPr/>
          </p:nvSpPr>
          <p:spPr>
            <a:xfrm>
              <a:off x="7356756" y="2246899"/>
              <a:ext cx="27415" cy="28229"/>
            </a:xfrm>
            <a:custGeom>
              <a:rect b="b" l="l" r="r" t="t"/>
              <a:pathLst>
                <a:path extrusionOk="0" h="1075" w="1044">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4" name="Google Shape;12884;p73"/>
            <p:cNvSpPr/>
            <p:nvPr/>
          </p:nvSpPr>
          <p:spPr>
            <a:xfrm>
              <a:off x="7384146" y="2246899"/>
              <a:ext cx="27678" cy="28229"/>
            </a:xfrm>
            <a:custGeom>
              <a:rect b="b" l="l" r="r" t="t"/>
              <a:pathLst>
                <a:path extrusionOk="0" h="1075" w="1054">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5" name="Google Shape;12885;p73"/>
            <p:cNvSpPr/>
            <p:nvPr/>
          </p:nvSpPr>
          <p:spPr>
            <a:xfrm>
              <a:off x="7159964" y="1971904"/>
              <a:ext cx="190516" cy="164151"/>
            </a:xfrm>
            <a:custGeom>
              <a:rect b="b" l="l" r="r" t="t"/>
              <a:pathLst>
                <a:path extrusionOk="0" h="6251" w="7255">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6" name="Google Shape;12886;p73"/>
            <p:cNvSpPr/>
            <p:nvPr/>
          </p:nvSpPr>
          <p:spPr>
            <a:xfrm>
              <a:off x="7191896" y="2000055"/>
              <a:ext cx="31670" cy="11082"/>
            </a:xfrm>
            <a:custGeom>
              <a:rect b="b" l="l" r="r" t="t"/>
              <a:pathLst>
                <a:path extrusionOk="0" h="422" w="1206">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7" name="Google Shape;12887;p73"/>
            <p:cNvSpPr/>
            <p:nvPr/>
          </p:nvSpPr>
          <p:spPr>
            <a:xfrm>
              <a:off x="7231102" y="2000055"/>
              <a:ext cx="87735" cy="11082"/>
            </a:xfrm>
            <a:custGeom>
              <a:rect b="b" l="l" r="r" t="t"/>
              <a:pathLst>
                <a:path extrusionOk="0" h="422" w="3341">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8" name="Google Shape;12888;p73"/>
            <p:cNvSpPr/>
            <p:nvPr/>
          </p:nvSpPr>
          <p:spPr>
            <a:xfrm>
              <a:off x="7191896" y="2027969"/>
              <a:ext cx="126941" cy="11318"/>
            </a:xfrm>
            <a:custGeom>
              <a:rect b="b" l="l" r="r" t="t"/>
              <a:pathLst>
                <a:path extrusionOk="0" h="431" w="4834">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9" name="Google Shape;12889;p73"/>
            <p:cNvSpPr/>
            <p:nvPr/>
          </p:nvSpPr>
          <p:spPr>
            <a:xfrm>
              <a:off x="7191896" y="2056093"/>
              <a:ext cx="87735" cy="11108"/>
            </a:xfrm>
            <a:custGeom>
              <a:rect b="b" l="l" r="r" t="t"/>
              <a:pathLst>
                <a:path extrusionOk="0" h="423" w="3341">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0" name="Google Shape;12890;p73"/>
            <p:cNvSpPr/>
            <p:nvPr/>
          </p:nvSpPr>
          <p:spPr>
            <a:xfrm>
              <a:off x="7286878" y="2056093"/>
              <a:ext cx="31958" cy="11108"/>
            </a:xfrm>
            <a:custGeom>
              <a:rect b="b" l="l" r="r" t="t"/>
              <a:pathLst>
                <a:path extrusionOk="0" h="423" w="1217">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891" name="Google Shape;12891;p73"/>
          <p:cNvGrpSpPr/>
          <p:nvPr/>
        </p:nvGrpSpPr>
        <p:grpSpPr>
          <a:xfrm>
            <a:off x="7551264" y="1971904"/>
            <a:ext cx="344321" cy="348155"/>
            <a:chOff x="7551264" y="1971904"/>
            <a:chExt cx="344321" cy="348155"/>
          </a:xfrm>
        </p:grpSpPr>
        <p:sp>
          <p:nvSpPr>
            <p:cNvPr id="12892" name="Google Shape;12892;p73"/>
            <p:cNvSpPr/>
            <p:nvPr/>
          </p:nvSpPr>
          <p:spPr>
            <a:xfrm>
              <a:off x="7820665" y="1973164"/>
              <a:ext cx="9086" cy="73659"/>
            </a:xfrm>
            <a:custGeom>
              <a:rect b="b" l="l" r="r" t="t"/>
              <a:pathLst>
                <a:path extrusionOk="0" h="2805" w="346">
                  <a:moveTo>
                    <a:pt x="1" y="1"/>
                  </a:moveTo>
                  <a:lnTo>
                    <a:pt x="1" y="2805"/>
                  </a:lnTo>
                  <a:lnTo>
                    <a:pt x="346" y="2805"/>
                  </a:lnTo>
                  <a:lnTo>
                    <a:pt x="346" y="336"/>
                  </a:lnTo>
                  <a:lnTo>
                    <a:pt x="1"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3" name="Google Shape;12893;p73"/>
            <p:cNvSpPr/>
            <p:nvPr/>
          </p:nvSpPr>
          <p:spPr>
            <a:xfrm>
              <a:off x="7625396" y="1971904"/>
              <a:ext cx="270189" cy="348103"/>
            </a:xfrm>
            <a:custGeom>
              <a:rect b="b" l="l" r="r" t="t"/>
              <a:pathLst>
                <a:path extrusionOk="0" h="13256" w="10289">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4" name="Google Shape;12894;p73"/>
            <p:cNvSpPr/>
            <p:nvPr/>
          </p:nvSpPr>
          <p:spPr>
            <a:xfrm>
              <a:off x="7625396" y="1971904"/>
              <a:ext cx="86238" cy="348103"/>
            </a:xfrm>
            <a:custGeom>
              <a:rect b="b" l="l" r="r" t="t"/>
              <a:pathLst>
                <a:path extrusionOk="0" h="13256" w="3284">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5" name="Google Shape;12895;p73"/>
            <p:cNvSpPr/>
            <p:nvPr/>
          </p:nvSpPr>
          <p:spPr>
            <a:xfrm>
              <a:off x="7685715" y="2063893"/>
              <a:ext cx="103333" cy="11344"/>
            </a:xfrm>
            <a:custGeom>
              <a:rect b="b" l="l" r="r" t="t"/>
              <a:pathLst>
                <a:path extrusionOk="0" h="432" w="3935">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6" name="Google Shape;12896;p73"/>
            <p:cNvSpPr/>
            <p:nvPr/>
          </p:nvSpPr>
          <p:spPr>
            <a:xfrm>
              <a:off x="7685715" y="2102337"/>
              <a:ext cx="148553" cy="11344"/>
            </a:xfrm>
            <a:custGeom>
              <a:rect b="b" l="l" r="r" t="t"/>
              <a:pathLst>
                <a:path extrusionOk="0" h="432" w="5657">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7" name="Google Shape;12897;p73"/>
            <p:cNvSpPr/>
            <p:nvPr/>
          </p:nvSpPr>
          <p:spPr>
            <a:xfrm>
              <a:off x="7685715" y="2140808"/>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8" name="Google Shape;12898;p73"/>
            <p:cNvSpPr/>
            <p:nvPr/>
          </p:nvSpPr>
          <p:spPr>
            <a:xfrm>
              <a:off x="7685715" y="2179253"/>
              <a:ext cx="148553" cy="11344"/>
            </a:xfrm>
            <a:custGeom>
              <a:rect b="b" l="l" r="r" t="t"/>
              <a:pathLst>
                <a:path extrusionOk="0" h="432"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9" name="Google Shape;12899;p73"/>
            <p:cNvSpPr/>
            <p:nvPr/>
          </p:nvSpPr>
          <p:spPr>
            <a:xfrm>
              <a:off x="7685715" y="2217461"/>
              <a:ext cx="148553" cy="11318"/>
            </a:xfrm>
            <a:custGeom>
              <a:rect b="b" l="l" r="r" t="t"/>
              <a:pathLst>
                <a:path extrusionOk="0" h="431" w="5657">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0" name="Google Shape;12900;p73"/>
            <p:cNvSpPr/>
            <p:nvPr/>
          </p:nvSpPr>
          <p:spPr>
            <a:xfrm>
              <a:off x="7552367" y="2239309"/>
              <a:ext cx="152492" cy="80487"/>
            </a:xfrm>
            <a:custGeom>
              <a:rect b="b" l="l" r="r" t="t"/>
              <a:pathLst>
                <a:path extrusionOk="0" h="3065" w="5807">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1" name="Google Shape;12901;p73"/>
            <p:cNvSpPr/>
            <p:nvPr/>
          </p:nvSpPr>
          <p:spPr>
            <a:xfrm>
              <a:off x="7551264" y="2239808"/>
              <a:ext cx="61842" cy="80251"/>
            </a:xfrm>
            <a:custGeom>
              <a:rect b="b" l="l" r="r" t="t"/>
              <a:pathLst>
                <a:path extrusionOk="0" h="3056" w="2355">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2" name="Google Shape;12902;p73"/>
            <p:cNvSpPr/>
            <p:nvPr/>
          </p:nvSpPr>
          <p:spPr>
            <a:xfrm>
              <a:off x="7579677" y="2113156"/>
              <a:ext cx="96532" cy="68381"/>
            </a:xfrm>
            <a:custGeom>
              <a:rect b="b" l="l" r="r" t="t"/>
              <a:pathLst>
                <a:path extrusionOk="0" h="2604" w="3676">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3" name="Google Shape;12903;p73"/>
            <p:cNvSpPr/>
            <p:nvPr/>
          </p:nvSpPr>
          <p:spPr>
            <a:xfrm>
              <a:off x="7579677" y="2113393"/>
              <a:ext cx="52284" cy="68145"/>
            </a:xfrm>
            <a:custGeom>
              <a:rect b="b" l="l" r="r" t="t"/>
              <a:pathLst>
                <a:path extrusionOk="0" h="2595" w="1991">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4" name="Google Shape;12904;p73"/>
            <p:cNvSpPr/>
            <p:nvPr/>
          </p:nvSpPr>
          <p:spPr>
            <a:xfrm>
              <a:off x="7662843" y="2174263"/>
              <a:ext cx="20903" cy="28387"/>
            </a:xfrm>
            <a:custGeom>
              <a:rect b="b" l="l" r="r" t="t"/>
              <a:pathLst>
                <a:path extrusionOk="0" h="1081" w="796">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5" name="Google Shape;12905;p73"/>
            <p:cNvSpPr/>
            <p:nvPr/>
          </p:nvSpPr>
          <p:spPr>
            <a:xfrm>
              <a:off x="7571878" y="2174237"/>
              <a:ext cx="21139" cy="28361"/>
            </a:xfrm>
            <a:custGeom>
              <a:rect b="b" l="l" r="r" t="t"/>
              <a:pathLst>
                <a:path extrusionOk="0" h="1080" w="805">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6" name="Google Shape;12906;p73"/>
            <p:cNvSpPr/>
            <p:nvPr/>
          </p:nvSpPr>
          <p:spPr>
            <a:xfrm>
              <a:off x="7610087" y="2223869"/>
              <a:ext cx="35714" cy="40362"/>
            </a:xfrm>
            <a:custGeom>
              <a:rect b="b" l="l" r="r" t="t"/>
              <a:pathLst>
                <a:path extrusionOk="0" h="1537" w="136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7" name="Google Shape;12907;p73"/>
            <p:cNvSpPr/>
            <p:nvPr/>
          </p:nvSpPr>
          <p:spPr>
            <a:xfrm>
              <a:off x="7610087" y="2224105"/>
              <a:ext cx="21875" cy="40362"/>
            </a:xfrm>
            <a:custGeom>
              <a:rect b="b" l="l" r="r" t="t"/>
              <a:pathLst>
                <a:path extrusionOk="0" h="1537" w="833">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8" name="Google Shape;12908;p73"/>
            <p:cNvSpPr/>
            <p:nvPr/>
          </p:nvSpPr>
          <p:spPr>
            <a:xfrm>
              <a:off x="7589971" y="2153072"/>
              <a:ext cx="75918" cy="81248"/>
            </a:xfrm>
            <a:custGeom>
              <a:rect b="b" l="l" r="r" t="t"/>
              <a:pathLst>
                <a:path extrusionOk="0" h="3094" w="2891">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9" name="Google Shape;12909;p73"/>
            <p:cNvSpPr/>
            <p:nvPr/>
          </p:nvSpPr>
          <p:spPr>
            <a:xfrm>
              <a:off x="7589971" y="2153072"/>
              <a:ext cx="55067" cy="81248"/>
            </a:xfrm>
            <a:custGeom>
              <a:rect b="b" l="l" r="r" t="t"/>
              <a:pathLst>
                <a:path extrusionOk="0" h="3094" w="2097">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0" name="Google Shape;12910;p73"/>
            <p:cNvSpPr/>
            <p:nvPr/>
          </p:nvSpPr>
          <p:spPr>
            <a:xfrm>
              <a:off x="7820665" y="1973164"/>
              <a:ext cx="73922" cy="73659"/>
            </a:xfrm>
            <a:custGeom>
              <a:rect b="b" l="l" r="r" t="t"/>
              <a:pathLst>
                <a:path extrusionOk="0" h="2805" w="2815">
                  <a:moveTo>
                    <a:pt x="1" y="1"/>
                  </a:moveTo>
                  <a:lnTo>
                    <a:pt x="1" y="2259"/>
                  </a:lnTo>
                  <a:cubicBezTo>
                    <a:pt x="1" y="2346"/>
                    <a:pt x="39" y="2805"/>
                    <a:pt x="623" y="2805"/>
                  </a:cubicBezTo>
                  <a:lnTo>
                    <a:pt x="2815" y="2805"/>
                  </a:lnTo>
                  <a:lnTo>
                    <a:pt x="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11" name="Google Shape;12911;p73"/>
          <p:cNvGrpSpPr/>
          <p:nvPr/>
        </p:nvGrpSpPr>
        <p:grpSpPr>
          <a:xfrm>
            <a:off x="7992065" y="1971904"/>
            <a:ext cx="351621" cy="348103"/>
            <a:chOff x="7992065" y="1971904"/>
            <a:chExt cx="351621" cy="348103"/>
          </a:xfrm>
        </p:grpSpPr>
        <p:sp>
          <p:nvSpPr>
            <p:cNvPr id="12912" name="Google Shape;12912;p73"/>
            <p:cNvSpPr/>
            <p:nvPr/>
          </p:nvSpPr>
          <p:spPr>
            <a:xfrm>
              <a:off x="8136074" y="1971904"/>
              <a:ext cx="67383" cy="67383"/>
            </a:xfrm>
            <a:custGeom>
              <a:rect b="b" l="l" r="r" t="t"/>
              <a:pathLst>
                <a:path extrusionOk="0" h="2566" w="2566">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3" name="Google Shape;12913;p73"/>
            <p:cNvSpPr/>
            <p:nvPr/>
          </p:nvSpPr>
          <p:spPr>
            <a:xfrm>
              <a:off x="8022552" y="2180014"/>
              <a:ext cx="137025" cy="95376"/>
            </a:xfrm>
            <a:custGeom>
              <a:rect b="b" l="l" r="r" t="t"/>
              <a:pathLst>
                <a:path extrusionOk="0" h="3632" w="5218">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4" name="Google Shape;12914;p73"/>
            <p:cNvSpPr/>
            <p:nvPr/>
          </p:nvSpPr>
          <p:spPr>
            <a:xfrm>
              <a:off x="8109946" y="2050080"/>
              <a:ext cx="120849" cy="62604"/>
            </a:xfrm>
            <a:custGeom>
              <a:rect b="b" l="l" r="r" t="t"/>
              <a:pathLst>
                <a:path extrusionOk="0" h="2384" w="4602">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5" name="Google Shape;12915;p73"/>
            <p:cNvSpPr/>
            <p:nvPr/>
          </p:nvSpPr>
          <p:spPr>
            <a:xfrm>
              <a:off x="8179613" y="2180014"/>
              <a:ext cx="137130" cy="95376"/>
            </a:xfrm>
            <a:custGeom>
              <a:rect b="b" l="l" r="r" t="t"/>
              <a:pathLst>
                <a:path extrusionOk="0" h="3632" w="5222">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6" name="Google Shape;12916;p73"/>
            <p:cNvSpPr/>
            <p:nvPr/>
          </p:nvSpPr>
          <p:spPr>
            <a:xfrm>
              <a:off x="8129037" y="1973427"/>
              <a:ext cx="66884" cy="65939"/>
            </a:xfrm>
            <a:custGeom>
              <a:rect b="b" l="l" r="r" t="t"/>
              <a:pathLst>
                <a:path extrusionOk="0" h="2511" w="2547">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7" name="Google Shape;12917;p73"/>
            <p:cNvSpPr/>
            <p:nvPr/>
          </p:nvSpPr>
          <p:spPr>
            <a:xfrm>
              <a:off x="8068717" y="2123450"/>
              <a:ext cx="44773" cy="45010"/>
            </a:xfrm>
            <a:custGeom>
              <a:rect b="b" l="l" r="r" t="t"/>
              <a:pathLst>
                <a:path extrusionOk="0" h="1714" w="1705">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8" name="Google Shape;12918;p73"/>
            <p:cNvSpPr/>
            <p:nvPr/>
          </p:nvSpPr>
          <p:spPr>
            <a:xfrm>
              <a:off x="8063964" y="2124474"/>
              <a:ext cx="44484" cy="43854"/>
            </a:xfrm>
            <a:custGeom>
              <a:rect b="b" l="l" r="r" t="t"/>
              <a:pathLst>
                <a:path extrusionOk="0" h="1670" w="1694">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9" name="Google Shape;12919;p73"/>
            <p:cNvSpPr/>
            <p:nvPr/>
          </p:nvSpPr>
          <p:spPr>
            <a:xfrm>
              <a:off x="8225805" y="2123450"/>
              <a:ext cx="44747" cy="45010"/>
            </a:xfrm>
            <a:custGeom>
              <a:rect b="b" l="l" r="r" t="t"/>
              <a:pathLst>
                <a:path extrusionOk="0" h="1714" w="1704">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0" name="Google Shape;12920;p73"/>
            <p:cNvSpPr/>
            <p:nvPr/>
          </p:nvSpPr>
          <p:spPr>
            <a:xfrm>
              <a:off x="8221025" y="2124474"/>
              <a:ext cx="44747" cy="43854"/>
            </a:xfrm>
            <a:custGeom>
              <a:rect b="b" l="l" r="r" t="t"/>
              <a:pathLst>
                <a:path extrusionOk="0" h="1670" w="1704">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1" name="Google Shape;12921;p73"/>
            <p:cNvSpPr/>
            <p:nvPr/>
          </p:nvSpPr>
          <p:spPr>
            <a:xfrm>
              <a:off x="7995583" y="2286315"/>
              <a:ext cx="33718" cy="33692"/>
            </a:xfrm>
            <a:custGeom>
              <a:rect b="b" l="l" r="r" t="t"/>
              <a:pathLst>
                <a:path extrusionOk="0" h="1283" w="1284">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2" name="Google Shape;12922;p73"/>
            <p:cNvSpPr/>
            <p:nvPr/>
          </p:nvSpPr>
          <p:spPr>
            <a:xfrm>
              <a:off x="7992065" y="2286814"/>
              <a:ext cx="33718" cy="33193"/>
            </a:xfrm>
            <a:custGeom>
              <a:rect b="b" l="l" r="r" t="t"/>
              <a:pathLst>
                <a:path extrusionOk="0" h="1264" w="1284">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3" name="Google Shape;12923;p73"/>
            <p:cNvSpPr/>
            <p:nvPr/>
          </p:nvSpPr>
          <p:spPr>
            <a:xfrm>
              <a:off x="8152907" y="2286315"/>
              <a:ext cx="33718" cy="33692"/>
            </a:xfrm>
            <a:custGeom>
              <a:rect b="b" l="l" r="r" t="t"/>
              <a:pathLst>
                <a:path extrusionOk="0" h="1283" w="1284">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4" name="Google Shape;12924;p73"/>
            <p:cNvSpPr/>
            <p:nvPr/>
          </p:nvSpPr>
          <p:spPr>
            <a:xfrm>
              <a:off x="8149388" y="2286814"/>
              <a:ext cx="33455" cy="33193"/>
            </a:xfrm>
            <a:custGeom>
              <a:rect b="b" l="l" r="r" t="t"/>
              <a:pathLst>
                <a:path extrusionOk="0" h="1264" w="1274">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5" name="Google Shape;12925;p73"/>
            <p:cNvSpPr/>
            <p:nvPr/>
          </p:nvSpPr>
          <p:spPr>
            <a:xfrm>
              <a:off x="8309994" y="2286315"/>
              <a:ext cx="33692" cy="33692"/>
            </a:xfrm>
            <a:custGeom>
              <a:rect b="b" l="l" r="r" t="t"/>
              <a:pathLst>
                <a:path extrusionOk="0" h="1283" w="1283">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6" name="Google Shape;12926;p73"/>
            <p:cNvSpPr/>
            <p:nvPr/>
          </p:nvSpPr>
          <p:spPr>
            <a:xfrm>
              <a:off x="8306475" y="2286814"/>
              <a:ext cx="33455" cy="33193"/>
            </a:xfrm>
            <a:custGeom>
              <a:rect b="b" l="l" r="r" t="t"/>
              <a:pathLst>
                <a:path extrusionOk="0" h="1264" w="1274">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27" name="Google Shape;12927;p73"/>
          <p:cNvGrpSpPr/>
          <p:nvPr/>
        </p:nvGrpSpPr>
        <p:grpSpPr>
          <a:xfrm>
            <a:off x="4911189" y="3793455"/>
            <a:ext cx="296580" cy="364935"/>
            <a:chOff x="4911189" y="3793455"/>
            <a:chExt cx="296580" cy="364935"/>
          </a:xfrm>
        </p:grpSpPr>
        <p:sp>
          <p:nvSpPr>
            <p:cNvPr id="12928" name="Google Shape;12928;p73"/>
            <p:cNvSpPr/>
            <p:nvPr/>
          </p:nvSpPr>
          <p:spPr>
            <a:xfrm>
              <a:off x="4951157" y="3861810"/>
              <a:ext cx="31932" cy="35215"/>
            </a:xfrm>
            <a:custGeom>
              <a:rect b="b" l="l" r="r" t="t"/>
              <a:pathLst>
                <a:path extrusionOk="0" h="1341" w="1216">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9" name="Google Shape;12929;p73"/>
            <p:cNvSpPr/>
            <p:nvPr/>
          </p:nvSpPr>
          <p:spPr>
            <a:xfrm>
              <a:off x="5136132" y="3861810"/>
              <a:ext cx="31932" cy="34952"/>
            </a:xfrm>
            <a:custGeom>
              <a:rect b="b" l="l" r="r" t="t"/>
              <a:pathLst>
                <a:path extrusionOk="0" h="1331" w="1216">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0" name="Google Shape;12930;p73"/>
            <p:cNvSpPr/>
            <p:nvPr/>
          </p:nvSpPr>
          <p:spPr>
            <a:xfrm>
              <a:off x="5043382" y="3833659"/>
              <a:ext cx="32457" cy="33193"/>
            </a:xfrm>
            <a:custGeom>
              <a:rect b="b" l="l" r="r" t="t"/>
              <a:pathLst>
                <a:path extrusionOk="0" h="1264" w="1236">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1" name="Google Shape;12931;p73"/>
            <p:cNvSpPr/>
            <p:nvPr/>
          </p:nvSpPr>
          <p:spPr>
            <a:xfrm>
              <a:off x="5043382" y="3833659"/>
              <a:ext cx="21901" cy="33193"/>
            </a:xfrm>
            <a:custGeom>
              <a:rect b="b" l="l" r="r" t="t"/>
              <a:pathLst>
                <a:path extrusionOk="0" h="1264" w="834">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2" name="Google Shape;12932;p73"/>
            <p:cNvSpPr/>
            <p:nvPr/>
          </p:nvSpPr>
          <p:spPr>
            <a:xfrm>
              <a:off x="4911189" y="3861810"/>
              <a:ext cx="296580" cy="296580"/>
            </a:xfrm>
            <a:custGeom>
              <a:rect b="b" l="l" r="r" t="t"/>
              <a:pathLst>
                <a:path extrusionOk="0" h="11294" w="11294">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3" name="Google Shape;12933;p73"/>
            <p:cNvSpPr/>
            <p:nvPr/>
          </p:nvSpPr>
          <p:spPr>
            <a:xfrm>
              <a:off x="4911189" y="3861810"/>
              <a:ext cx="161630" cy="296580"/>
            </a:xfrm>
            <a:custGeom>
              <a:rect b="b" l="l" r="r" t="t"/>
              <a:pathLst>
                <a:path extrusionOk="0" h="11294" w="6155">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4" name="Google Shape;12934;p73"/>
            <p:cNvSpPr/>
            <p:nvPr/>
          </p:nvSpPr>
          <p:spPr>
            <a:xfrm>
              <a:off x="4925527" y="3885680"/>
              <a:ext cx="258372" cy="248577"/>
            </a:xfrm>
            <a:custGeom>
              <a:rect b="b" l="l" r="r" t="t"/>
              <a:pathLst>
                <a:path extrusionOk="0" h="9466" w="9839">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5" name="Google Shape;12935;p73"/>
            <p:cNvSpPr/>
            <p:nvPr/>
          </p:nvSpPr>
          <p:spPr>
            <a:xfrm>
              <a:off x="4937317" y="3885680"/>
              <a:ext cx="129724" cy="248577"/>
            </a:xfrm>
            <a:custGeom>
              <a:rect b="b" l="l" r="r" t="t"/>
              <a:pathLst>
                <a:path extrusionOk="0" h="9466" w="494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6" name="Google Shape;12936;p73"/>
            <p:cNvSpPr/>
            <p:nvPr/>
          </p:nvSpPr>
          <p:spPr>
            <a:xfrm>
              <a:off x="4942596" y="3902381"/>
              <a:ext cx="223972" cy="215279"/>
            </a:xfrm>
            <a:custGeom>
              <a:rect b="b" l="l" r="r" t="t"/>
              <a:pathLst>
                <a:path extrusionOk="0" h="8198" w="8529">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7" name="Google Shape;12937;p73"/>
            <p:cNvSpPr/>
            <p:nvPr/>
          </p:nvSpPr>
          <p:spPr>
            <a:xfrm>
              <a:off x="4951157" y="3902381"/>
              <a:ext cx="121400" cy="215385"/>
            </a:xfrm>
            <a:custGeom>
              <a:rect b="b" l="l" r="r" t="t"/>
              <a:pathLst>
                <a:path extrusionOk="0" h="8202" w="4623">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8" name="Google Shape;12938;p73"/>
            <p:cNvSpPr/>
            <p:nvPr/>
          </p:nvSpPr>
          <p:spPr>
            <a:xfrm>
              <a:off x="5054069" y="3937255"/>
              <a:ext cx="10950" cy="76128"/>
            </a:xfrm>
            <a:custGeom>
              <a:rect b="b" l="l" r="r" t="t"/>
              <a:pathLst>
                <a:path extrusionOk="0" h="2899" w="417">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9" name="Google Shape;12939;p73"/>
            <p:cNvSpPr/>
            <p:nvPr/>
          </p:nvSpPr>
          <p:spPr>
            <a:xfrm>
              <a:off x="5139388" y="3833685"/>
              <a:ext cx="57326" cy="48712"/>
            </a:xfrm>
            <a:custGeom>
              <a:rect b="b" l="l" r="r" t="t"/>
              <a:pathLst>
                <a:path extrusionOk="0" h="1855" w="2183">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0" name="Google Shape;12940;p73"/>
            <p:cNvSpPr/>
            <p:nvPr/>
          </p:nvSpPr>
          <p:spPr>
            <a:xfrm>
              <a:off x="4922507" y="3833685"/>
              <a:ext cx="57063" cy="48712"/>
            </a:xfrm>
            <a:custGeom>
              <a:rect b="b" l="l" r="r" t="t"/>
              <a:pathLst>
                <a:path extrusionOk="0" h="1855" w="2173">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1" name="Google Shape;12941;p73"/>
            <p:cNvSpPr/>
            <p:nvPr/>
          </p:nvSpPr>
          <p:spPr>
            <a:xfrm>
              <a:off x="5023792" y="3793455"/>
              <a:ext cx="71637" cy="42988"/>
            </a:xfrm>
            <a:custGeom>
              <a:rect b="b" l="l" r="r" t="t"/>
              <a:pathLst>
                <a:path extrusionOk="0" h="1637" w="2728">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2" name="Google Shape;12942;p73"/>
            <p:cNvSpPr/>
            <p:nvPr/>
          </p:nvSpPr>
          <p:spPr>
            <a:xfrm>
              <a:off x="5139388" y="3833685"/>
              <a:ext cx="51049" cy="48712"/>
            </a:xfrm>
            <a:custGeom>
              <a:rect b="b" l="l" r="r" t="t"/>
              <a:pathLst>
                <a:path extrusionOk="0" h="1855" w="1944">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3" name="Google Shape;12943;p73"/>
            <p:cNvSpPr/>
            <p:nvPr/>
          </p:nvSpPr>
          <p:spPr>
            <a:xfrm>
              <a:off x="4922507" y="3833685"/>
              <a:ext cx="50787" cy="48712"/>
            </a:xfrm>
            <a:custGeom>
              <a:rect b="b" l="l" r="r" t="t"/>
              <a:pathLst>
                <a:path extrusionOk="0" h="1855" w="1934">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4" name="Google Shape;12944;p73"/>
            <p:cNvSpPr/>
            <p:nvPr/>
          </p:nvSpPr>
          <p:spPr>
            <a:xfrm>
              <a:off x="5024028" y="3793455"/>
              <a:ext cx="30934" cy="42988"/>
            </a:xfrm>
            <a:custGeom>
              <a:rect b="b" l="l" r="r" t="t"/>
              <a:pathLst>
                <a:path extrusionOk="0" h="1637" w="1178">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5" name="Google Shape;12945;p73"/>
            <p:cNvSpPr/>
            <p:nvPr/>
          </p:nvSpPr>
          <p:spPr>
            <a:xfrm>
              <a:off x="4937580" y="3896998"/>
              <a:ext cx="235001" cy="226046"/>
            </a:xfrm>
            <a:custGeom>
              <a:rect b="b" l="l" r="r" t="t"/>
              <a:pathLst>
                <a:path extrusionOk="0" h="8608" w="8949">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6" name="Google Shape;12946;p73"/>
            <p:cNvSpPr/>
            <p:nvPr/>
          </p:nvSpPr>
          <p:spPr>
            <a:xfrm>
              <a:off x="5044905" y="3995263"/>
              <a:ext cx="29411" cy="29411"/>
            </a:xfrm>
            <a:custGeom>
              <a:rect b="b" l="l" r="r" t="t"/>
              <a:pathLst>
                <a:path extrusionOk="0" h="1120" w="112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7" name="Google Shape;12947;p73"/>
            <p:cNvSpPr/>
            <p:nvPr/>
          </p:nvSpPr>
          <p:spPr>
            <a:xfrm>
              <a:off x="5044642" y="3995132"/>
              <a:ext cx="24396" cy="29674"/>
            </a:xfrm>
            <a:custGeom>
              <a:rect b="b" l="l" r="r" t="t"/>
              <a:pathLst>
                <a:path extrusionOk="0" h="1130" w="929">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48" name="Google Shape;12948;p73"/>
          <p:cNvGrpSpPr/>
          <p:nvPr/>
        </p:nvGrpSpPr>
        <p:grpSpPr>
          <a:xfrm>
            <a:off x="5341433" y="3793271"/>
            <a:ext cx="330272" cy="329117"/>
            <a:chOff x="5341433" y="3793271"/>
            <a:chExt cx="330272" cy="329117"/>
          </a:xfrm>
        </p:grpSpPr>
        <p:sp>
          <p:nvSpPr>
            <p:cNvPr id="12949" name="Google Shape;12949;p73"/>
            <p:cNvSpPr/>
            <p:nvPr/>
          </p:nvSpPr>
          <p:spPr>
            <a:xfrm>
              <a:off x="5436441" y="3976408"/>
              <a:ext cx="52546" cy="52546"/>
            </a:xfrm>
            <a:custGeom>
              <a:rect b="b" l="l" r="r" t="t"/>
              <a:pathLst>
                <a:path extrusionOk="0" h="2001" w="2001">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0" name="Google Shape;12950;p73"/>
            <p:cNvSpPr/>
            <p:nvPr/>
          </p:nvSpPr>
          <p:spPr>
            <a:xfrm>
              <a:off x="5436179" y="3976146"/>
              <a:ext cx="42515" cy="52310"/>
            </a:xfrm>
            <a:custGeom>
              <a:rect b="b" l="l" r="r" t="t"/>
              <a:pathLst>
                <a:path extrusionOk="0" h="1992" w="1619">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1" name="Google Shape;12951;p73"/>
            <p:cNvSpPr/>
            <p:nvPr/>
          </p:nvSpPr>
          <p:spPr>
            <a:xfrm>
              <a:off x="5431925" y="3793350"/>
              <a:ext cx="239780" cy="228830"/>
            </a:xfrm>
            <a:custGeom>
              <a:rect b="b" l="l" r="r" t="t"/>
              <a:pathLst>
                <a:path extrusionOk="0" h="8714" w="9131">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2" name="Google Shape;12952;p73"/>
            <p:cNvSpPr/>
            <p:nvPr/>
          </p:nvSpPr>
          <p:spPr>
            <a:xfrm>
              <a:off x="5427408" y="3793271"/>
              <a:ext cx="139756" cy="228830"/>
            </a:xfrm>
            <a:custGeom>
              <a:rect b="b" l="l" r="r" t="t"/>
              <a:pathLst>
                <a:path extrusionOk="0" h="8714" w="5322">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3" name="Google Shape;12953;p73"/>
            <p:cNvSpPr/>
            <p:nvPr/>
          </p:nvSpPr>
          <p:spPr>
            <a:xfrm>
              <a:off x="5464828" y="3814936"/>
              <a:ext cx="194061" cy="185343"/>
            </a:xfrm>
            <a:custGeom>
              <a:rect b="b" l="l" r="r" t="t"/>
              <a:pathLst>
                <a:path extrusionOk="0" h="7058" w="739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4" name="Google Shape;12954;p73"/>
            <p:cNvSpPr/>
            <p:nvPr/>
          </p:nvSpPr>
          <p:spPr>
            <a:xfrm>
              <a:off x="5456793" y="3815251"/>
              <a:ext cx="110607" cy="185080"/>
            </a:xfrm>
            <a:custGeom>
              <a:rect b="b" l="l" r="r" t="t"/>
              <a:pathLst>
                <a:path extrusionOk="0" h="7048" w="4212">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5" name="Google Shape;12955;p73"/>
            <p:cNvSpPr/>
            <p:nvPr/>
          </p:nvSpPr>
          <p:spPr>
            <a:xfrm>
              <a:off x="5531949" y="3851752"/>
              <a:ext cx="50787" cy="50550"/>
            </a:xfrm>
            <a:custGeom>
              <a:rect b="b" l="l" r="r" t="t"/>
              <a:pathLst>
                <a:path extrusionOk="0" h="1925" w="1934">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6" name="Google Shape;12956;p73"/>
            <p:cNvSpPr/>
            <p:nvPr/>
          </p:nvSpPr>
          <p:spPr>
            <a:xfrm>
              <a:off x="5532185" y="3851726"/>
              <a:ext cx="35215" cy="50577"/>
            </a:xfrm>
            <a:custGeom>
              <a:rect b="b" l="l" r="r" t="t"/>
              <a:pathLst>
                <a:path extrusionOk="0" h="1926" w="1341">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7" name="Google Shape;12957;p73"/>
            <p:cNvSpPr/>
            <p:nvPr/>
          </p:nvSpPr>
          <p:spPr>
            <a:xfrm>
              <a:off x="5515852" y="3902276"/>
              <a:ext cx="82955" cy="53045"/>
            </a:xfrm>
            <a:custGeom>
              <a:rect b="b" l="l" r="r" t="t"/>
              <a:pathLst>
                <a:path extrusionOk="0" h="2020" w="3159">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8" name="Google Shape;12958;p73"/>
            <p:cNvSpPr/>
            <p:nvPr/>
          </p:nvSpPr>
          <p:spPr>
            <a:xfrm>
              <a:off x="5515852" y="3902276"/>
              <a:ext cx="47032" cy="53045"/>
            </a:xfrm>
            <a:custGeom>
              <a:rect b="b" l="l" r="r" t="t"/>
              <a:pathLst>
                <a:path extrusionOk="0" h="2020" w="1791">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9" name="Google Shape;12959;p73"/>
            <p:cNvSpPr/>
            <p:nvPr/>
          </p:nvSpPr>
          <p:spPr>
            <a:xfrm>
              <a:off x="5531686" y="3923311"/>
              <a:ext cx="10084" cy="32011"/>
            </a:xfrm>
            <a:custGeom>
              <a:rect b="b" l="l" r="r" t="t"/>
              <a:pathLst>
                <a:path extrusionOk="0" h="1219" w="384">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0" name="Google Shape;12960;p73"/>
            <p:cNvSpPr/>
            <p:nvPr/>
          </p:nvSpPr>
          <p:spPr>
            <a:xfrm>
              <a:off x="5572915" y="3923311"/>
              <a:ext cx="10084" cy="32011"/>
            </a:xfrm>
            <a:custGeom>
              <a:rect b="b" l="l" r="r" t="t"/>
              <a:pathLst>
                <a:path extrusionOk="0" h="1219" w="384">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1" name="Google Shape;12961;p73"/>
            <p:cNvSpPr/>
            <p:nvPr/>
          </p:nvSpPr>
          <p:spPr>
            <a:xfrm>
              <a:off x="5341433" y="4004874"/>
              <a:ext cx="120166" cy="117514"/>
            </a:xfrm>
            <a:custGeom>
              <a:rect b="b" l="l" r="r" t="t"/>
              <a:pathLst>
                <a:path extrusionOk="0" h="4475" w="4576">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2" name="Google Shape;12962;p73"/>
            <p:cNvSpPr/>
            <p:nvPr/>
          </p:nvSpPr>
          <p:spPr>
            <a:xfrm>
              <a:off x="5341433" y="4004874"/>
              <a:ext cx="105093" cy="117514"/>
            </a:xfrm>
            <a:custGeom>
              <a:rect b="b" l="l" r="r" t="t"/>
              <a:pathLst>
                <a:path extrusionOk="0" h="4475" w="4002">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3" name="Google Shape;12963;p73"/>
            <p:cNvSpPr/>
            <p:nvPr/>
          </p:nvSpPr>
          <p:spPr>
            <a:xfrm>
              <a:off x="5417587" y="4004874"/>
              <a:ext cx="43749" cy="42436"/>
            </a:xfrm>
            <a:custGeom>
              <a:rect b="b" l="l" r="r" t="t"/>
              <a:pathLst>
                <a:path extrusionOk="0" h="1616" w="1666">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4" name="Google Shape;12964;p73"/>
            <p:cNvSpPr/>
            <p:nvPr/>
          </p:nvSpPr>
          <p:spPr>
            <a:xfrm>
              <a:off x="5417587" y="4004795"/>
              <a:ext cx="28939" cy="23398"/>
            </a:xfrm>
            <a:custGeom>
              <a:rect b="b" l="l" r="r" t="t"/>
              <a:pathLst>
                <a:path extrusionOk="0" h="891" w="1102">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65" name="Google Shape;12965;p73"/>
          <p:cNvGrpSpPr/>
          <p:nvPr/>
        </p:nvGrpSpPr>
        <p:grpSpPr>
          <a:xfrm>
            <a:off x="5744051" y="3766250"/>
            <a:ext cx="428511" cy="383186"/>
            <a:chOff x="5744051" y="3766250"/>
            <a:chExt cx="428511" cy="383186"/>
          </a:xfrm>
        </p:grpSpPr>
        <p:sp>
          <p:nvSpPr>
            <p:cNvPr id="12966" name="Google Shape;12966;p73"/>
            <p:cNvSpPr/>
            <p:nvPr/>
          </p:nvSpPr>
          <p:spPr>
            <a:xfrm>
              <a:off x="5872489" y="3804510"/>
              <a:ext cx="130696" cy="130460"/>
            </a:xfrm>
            <a:custGeom>
              <a:rect b="b" l="l" r="r" t="t"/>
              <a:pathLst>
                <a:path extrusionOk="0" h="4968" w="4977">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7" name="Google Shape;12967;p73"/>
            <p:cNvSpPr/>
            <p:nvPr/>
          </p:nvSpPr>
          <p:spPr>
            <a:xfrm>
              <a:off x="5871963" y="3804169"/>
              <a:ext cx="74185" cy="130775"/>
            </a:xfrm>
            <a:custGeom>
              <a:rect b="b" l="l" r="r" t="t"/>
              <a:pathLst>
                <a:path extrusionOk="0" h="4980" w="2825">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8" name="Google Shape;12968;p73"/>
            <p:cNvSpPr/>
            <p:nvPr/>
          </p:nvSpPr>
          <p:spPr>
            <a:xfrm>
              <a:off x="5893339" y="3825361"/>
              <a:ext cx="88995" cy="88733"/>
            </a:xfrm>
            <a:custGeom>
              <a:rect b="b" l="l" r="r" t="t"/>
              <a:pathLst>
                <a:path extrusionOk="0" h="3379" w="3389">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9" name="Google Shape;12969;p73"/>
            <p:cNvSpPr/>
            <p:nvPr/>
          </p:nvSpPr>
          <p:spPr>
            <a:xfrm>
              <a:off x="5892840" y="3824993"/>
              <a:ext cx="53308" cy="88995"/>
            </a:xfrm>
            <a:custGeom>
              <a:rect b="b" l="l" r="r" t="t"/>
              <a:pathLst>
                <a:path extrusionOk="0" h="3389" w="203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0" name="Google Shape;12970;p73"/>
            <p:cNvSpPr/>
            <p:nvPr/>
          </p:nvSpPr>
          <p:spPr>
            <a:xfrm>
              <a:off x="5919231" y="3839436"/>
              <a:ext cx="35714" cy="61107"/>
            </a:xfrm>
            <a:custGeom>
              <a:rect b="b" l="l" r="r" t="t"/>
              <a:pathLst>
                <a:path extrusionOk="0" h="2327" w="136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1" name="Google Shape;12971;p73"/>
            <p:cNvSpPr/>
            <p:nvPr/>
          </p:nvSpPr>
          <p:spPr>
            <a:xfrm>
              <a:off x="5973747" y="3766565"/>
              <a:ext cx="130959" cy="130460"/>
            </a:xfrm>
            <a:custGeom>
              <a:rect b="b" l="l" r="r" t="t"/>
              <a:pathLst>
                <a:path extrusionOk="0" h="4968" w="4987">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2" name="Google Shape;12972;p73"/>
            <p:cNvSpPr/>
            <p:nvPr/>
          </p:nvSpPr>
          <p:spPr>
            <a:xfrm>
              <a:off x="5973274" y="3766250"/>
              <a:ext cx="74132" cy="130801"/>
            </a:xfrm>
            <a:custGeom>
              <a:rect b="b" l="l" r="r" t="t"/>
              <a:pathLst>
                <a:path extrusionOk="0" h="4981" w="2823">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3" name="Google Shape;12973;p73"/>
            <p:cNvSpPr/>
            <p:nvPr/>
          </p:nvSpPr>
          <p:spPr>
            <a:xfrm>
              <a:off x="5994624" y="3787415"/>
              <a:ext cx="89231" cy="88733"/>
            </a:xfrm>
            <a:custGeom>
              <a:rect b="b" l="l" r="r" t="t"/>
              <a:pathLst>
                <a:path extrusionOk="0" h="3379" w="3398">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4" name="Google Shape;12974;p73"/>
            <p:cNvSpPr/>
            <p:nvPr/>
          </p:nvSpPr>
          <p:spPr>
            <a:xfrm>
              <a:off x="5994361" y="3787284"/>
              <a:ext cx="53308" cy="88916"/>
            </a:xfrm>
            <a:custGeom>
              <a:rect b="b" l="l" r="r" t="t"/>
              <a:pathLst>
                <a:path extrusionOk="0" h="3386" w="203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5" name="Google Shape;12975;p73"/>
            <p:cNvSpPr/>
            <p:nvPr/>
          </p:nvSpPr>
          <p:spPr>
            <a:xfrm>
              <a:off x="6020753" y="3801727"/>
              <a:ext cx="35451" cy="60844"/>
            </a:xfrm>
            <a:custGeom>
              <a:rect b="b" l="l" r="r" t="t"/>
              <a:pathLst>
                <a:path extrusionOk="0" h="2317" w="135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6" name="Google Shape;12976;p73"/>
            <p:cNvSpPr/>
            <p:nvPr/>
          </p:nvSpPr>
          <p:spPr>
            <a:xfrm>
              <a:off x="5744051" y="3983945"/>
              <a:ext cx="147056" cy="165491"/>
            </a:xfrm>
            <a:custGeom>
              <a:rect b="b" l="l" r="r" t="t"/>
              <a:pathLst>
                <a:path extrusionOk="0" h="6302" w="560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7" name="Google Shape;12977;p73"/>
            <p:cNvSpPr/>
            <p:nvPr/>
          </p:nvSpPr>
          <p:spPr>
            <a:xfrm>
              <a:off x="5784754" y="4095786"/>
              <a:ext cx="106353" cy="53597"/>
            </a:xfrm>
            <a:custGeom>
              <a:rect b="b" l="l" r="r" t="t"/>
              <a:pathLst>
                <a:path extrusionOk="0" h="2041" w="405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8" name="Google Shape;12978;p73"/>
            <p:cNvSpPr/>
            <p:nvPr/>
          </p:nvSpPr>
          <p:spPr>
            <a:xfrm>
              <a:off x="5886538" y="3909550"/>
              <a:ext cx="286024" cy="176441"/>
            </a:xfrm>
            <a:custGeom>
              <a:rect b="b" l="l" r="r" t="t"/>
              <a:pathLst>
                <a:path extrusionOk="0" h="6719" w="10892">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9" name="Google Shape;12979;p73"/>
            <p:cNvSpPr/>
            <p:nvPr/>
          </p:nvSpPr>
          <p:spPr>
            <a:xfrm>
              <a:off x="5886538" y="3976408"/>
              <a:ext cx="57851" cy="109347"/>
            </a:xfrm>
            <a:custGeom>
              <a:rect b="b" l="l" r="r" t="t"/>
              <a:pathLst>
                <a:path extrusionOk="0" h="4164" w="2203">
                  <a:moveTo>
                    <a:pt x="767" y="0"/>
                  </a:moveTo>
                  <a:lnTo>
                    <a:pt x="1" y="307"/>
                  </a:lnTo>
                  <a:lnTo>
                    <a:pt x="1446" y="4163"/>
                  </a:lnTo>
                  <a:lnTo>
                    <a:pt x="2202" y="3848"/>
                  </a:lnTo>
                  <a:lnTo>
                    <a:pt x="767"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0" name="Google Shape;12980;p73"/>
            <p:cNvSpPr/>
            <p:nvPr/>
          </p:nvSpPr>
          <p:spPr>
            <a:xfrm>
              <a:off x="5961956" y="3961335"/>
              <a:ext cx="82456" cy="52467"/>
            </a:xfrm>
            <a:custGeom>
              <a:rect b="b" l="l" r="r" t="t"/>
              <a:pathLst>
                <a:path extrusionOk="0" h="1998" w="314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1" name="Google Shape;12981;p73"/>
            <p:cNvSpPr/>
            <p:nvPr/>
          </p:nvSpPr>
          <p:spPr>
            <a:xfrm>
              <a:off x="5840556" y="3971235"/>
              <a:ext cx="89258" cy="144167"/>
            </a:xfrm>
            <a:custGeom>
              <a:rect b="b" l="l" r="r" t="t"/>
              <a:pathLst>
                <a:path extrusionOk="0" h="5490" w="3399">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2" name="Google Shape;12982;p73"/>
            <p:cNvSpPr/>
            <p:nvPr/>
          </p:nvSpPr>
          <p:spPr>
            <a:xfrm>
              <a:off x="5882284" y="4079689"/>
              <a:ext cx="47531" cy="35714"/>
            </a:xfrm>
            <a:custGeom>
              <a:rect b="b" l="l" r="r" t="t"/>
              <a:pathLst>
                <a:path extrusionOk="0" h="1360" w="181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83" name="Google Shape;12983;p73"/>
          <p:cNvGrpSpPr/>
          <p:nvPr/>
        </p:nvGrpSpPr>
        <p:grpSpPr>
          <a:xfrm>
            <a:off x="6678697" y="3793324"/>
            <a:ext cx="342824" cy="328985"/>
            <a:chOff x="6678697" y="3793324"/>
            <a:chExt cx="342824" cy="328985"/>
          </a:xfrm>
        </p:grpSpPr>
        <p:sp>
          <p:nvSpPr>
            <p:cNvPr id="12984" name="Google Shape;12984;p73"/>
            <p:cNvSpPr/>
            <p:nvPr/>
          </p:nvSpPr>
          <p:spPr>
            <a:xfrm>
              <a:off x="6789015" y="3990720"/>
              <a:ext cx="9086" cy="19144"/>
            </a:xfrm>
            <a:custGeom>
              <a:rect b="b" l="l" r="r" t="t"/>
              <a:pathLst>
                <a:path extrusionOk="0" h="729" w="346">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5" name="Google Shape;12985;p73"/>
            <p:cNvSpPr/>
            <p:nvPr/>
          </p:nvSpPr>
          <p:spPr>
            <a:xfrm>
              <a:off x="6798075" y="3815067"/>
              <a:ext cx="223446" cy="235001"/>
            </a:xfrm>
            <a:custGeom>
              <a:rect b="b" l="l" r="r" t="t"/>
              <a:pathLst>
                <a:path extrusionOk="0" h="8949" w="8509">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6" name="Google Shape;12986;p73"/>
            <p:cNvSpPr/>
            <p:nvPr/>
          </p:nvSpPr>
          <p:spPr>
            <a:xfrm>
              <a:off x="6777461" y="3793324"/>
              <a:ext cx="235762" cy="228016"/>
            </a:xfrm>
            <a:custGeom>
              <a:rect b="b" l="l" r="r" t="t"/>
              <a:pathLst>
                <a:path extrusionOk="0" h="8683" w="8978">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7" name="Google Shape;12987;p73"/>
            <p:cNvSpPr/>
            <p:nvPr/>
          </p:nvSpPr>
          <p:spPr>
            <a:xfrm>
              <a:off x="6898099" y="3906032"/>
              <a:ext cx="22899" cy="54805"/>
            </a:xfrm>
            <a:custGeom>
              <a:rect b="b" l="l" r="r" t="t"/>
              <a:pathLst>
                <a:path extrusionOk="0" h="2087" w="872">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8" name="Google Shape;12988;p73"/>
            <p:cNvSpPr/>
            <p:nvPr/>
          </p:nvSpPr>
          <p:spPr>
            <a:xfrm>
              <a:off x="6707347" y="4049044"/>
              <a:ext cx="152334" cy="73265"/>
            </a:xfrm>
            <a:custGeom>
              <a:rect b="b" l="l" r="r" t="t"/>
              <a:pathLst>
                <a:path extrusionOk="0" h="2790" w="5801">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9" name="Google Shape;12989;p73"/>
            <p:cNvSpPr/>
            <p:nvPr/>
          </p:nvSpPr>
          <p:spPr>
            <a:xfrm>
              <a:off x="6822208" y="4006371"/>
              <a:ext cx="83402" cy="46664"/>
            </a:xfrm>
            <a:custGeom>
              <a:rect b="b" l="l" r="r" t="t"/>
              <a:pathLst>
                <a:path extrusionOk="0" h="1777" w="3176">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0" name="Google Shape;12990;p73"/>
            <p:cNvSpPr/>
            <p:nvPr/>
          </p:nvSpPr>
          <p:spPr>
            <a:xfrm>
              <a:off x="6678697" y="3884367"/>
              <a:ext cx="236760" cy="227963"/>
            </a:xfrm>
            <a:custGeom>
              <a:rect b="b" l="l" r="r" t="t"/>
              <a:pathLst>
                <a:path extrusionOk="0" h="8681" w="9016">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1" name="Google Shape;12991;p73"/>
            <p:cNvSpPr/>
            <p:nvPr/>
          </p:nvSpPr>
          <p:spPr>
            <a:xfrm>
              <a:off x="6813411" y="4028666"/>
              <a:ext cx="36711" cy="22163"/>
            </a:xfrm>
            <a:custGeom>
              <a:rect b="b" l="l" r="r" t="t"/>
              <a:pathLst>
                <a:path extrusionOk="0" h="844" w="1398">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2992" name="Google Shape;12992;p73"/>
          <p:cNvGrpSpPr/>
          <p:nvPr/>
        </p:nvGrpSpPr>
        <p:grpSpPr>
          <a:xfrm>
            <a:off x="7101903" y="3762022"/>
            <a:ext cx="398627" cy="392088"/>
            <a:chOff x="7101903" y="3762022"/>
            <a:chExt cx="398627" cy="392088"/>
          </a:xfrm>
        </p:grpSpPr>
        <p:sp>
          <p:nvSpPr>
            <p:cNvPr id="12993" name="Google Shape;12993;p73"/>
            <p:cNvSpPr/>
            <p:nvPr/>
          </p:nvSpPr>
          <p:spPr>
            <a:xfrm>
              <a:off x="7101903" y="3887676"/>
              <a:ext cx="201099" cy="201335"/>
            </a:xfrm>
            <a:custGeom>
              <a:rect b="b" l="l" r="r" t="t"/>
              <a:pathLst>
                <a:path extrusionOk="0" h="7667" w="7658">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4" name="Google Shape;12994;p73"/>
            <p:cNvSpPr/>
            <p:nvPr/>
          </p:nvSpPr>
          <p:spPr>
            <a:xfrm>
              <a:off x="7191502" y="3887702"/>
              <a:ext cx="48397" cy="70876"/>
            </a:xfrm>
            <a:custGeom>
              <a:rect b="b" l="l" r="r" t="t"/>
              <a:pathLst>
                <a:path extrusionOk="0" h="2699" w="1843">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5" name="Google Shape;12995;p73"/>
            <p:cNvSpPr/>
            <p:nvPr/>
          </p:nvSpPr>
          <p:spPr>
            <a:xfrm>
              <a:off x="7102166" y="3989223"/>
              <a:ext cx="36213" cy="62341"/>
            </a:xfrm>
            <a:custGeom>
              <a:rect b="b" l="l" r="r" t="t"/>
              <a:pathLst>
                <a:path extrusionOk="0" h="2374" w="1379">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6" name="Google Shape;12996;p73"/>
            <p:cNvSpPr/>
            <p:nvPr/>
          </p:nvSpPr>
          <p:spPr>
            <a:xfrm>
              <a:off x="7166503" y="3958552"/>
              <a:ext cx="10084" cy="44012"/>
            </a:xfrm>
            <a:custGeom>
              <a:rect b="b" l="l" r="r" t="t"/>
              <a:pathLst>
                <a:path extrusionOk="0" h="1676" w="384">
                  <a:moveTo>
                    <a:pt x="0" y="1"/>
                  </a:moveTo>
                  <a:lnTo>
                    <a:pt x="0" y="1484"/>
                  </a:lnTo>
                  <a:lnTo>
                    <a:pt x="0" y="1589"/>
                  </a:lnTo>
                  <a:lnTo>
                    <a:pt x="0" y="1676"/>
                  </a:lnTo>
                  <a:lnTo>
                    <a:pt x="383" y="1676"/>
                  </a:lnTo>
                  <a:lnTo>
                    <a:pt x="38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7" name="Google Shape;12997;p73"/>
            <p:cNvSpPr/>
            <p:nvPr/>
          </p:nvSpPr>
          <p:spPr>
            <a:xfrm>
              <a:off x="7166503" y="4038487"/>
              <a:ext cx="10084" cy="49526"/>
            </a:xfrm>
            <a:custGeom>
              <a:rect b="b" l="l" r="r" t="t"/>
              <a:pathLst>
                <a:path extrusionOk="0" h="1886" w="384">
                  <a:moveTo>
                    <a:pt x="0" y="0"/>
                  </a:moveTo>
                  <a:lnTo>
                    <a:pt x="0" y="1235"/>
                  </a:lnTo>
                  <a:cubicBezTo>
                    <a:pt x="0" y="1637"/>
                    <a:pt x="192" y="1809"/>
                    <a:pt x="383" y="1885"/>
                  </a:cubicBezTo>
                  <a:lnTo>
                    <a:pt x="383"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8" name="Google Shape;12998;p73"/>
            <p:cNvSpPr/>
            <p:nvPr/>
          </p:nvSpPr>
          <p:spPr>
            <a:xfrm>
              <a:off x="7296673" y="3826858"/>
              <a:ext cx="203856" cy="196556"/>
            </a:xfrm>
            <a:custGeom>
              <a:rect b="b" l="l" r="r" t="t"/>
              <a:pathLst>
                <a:path extrusionOk="0" h="7485" w="7763">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9" name="Google Shape;12999;p73"/>
            <p:cNvSpPr/>
            <p:nvPr/>
          </p:nvSpPr>
          <p:spPr>
            <a:xfrm>
              <a:off x="7339162" y="3867324"/>
              <a:ext cx="30672" cy="50787"/>
            </a:xfrm>
            <a:custGeom>
              <a:rect b="b" l="l" r="r" t="t"/>
              <a:pathLst>
                <a:path extrusionOk="0" h="1934" w="1168">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0" name="Google Shape;13000;p73"/>
            <p:cNvSpPr/>
            <p:nvPr/>
          </p:nvSpPr>
          <p:spPr>
            <a:xfrm>
              <a:off x="7234096" y="3958552"/>
              <a:ext cx="194560" cy="195558"/>
            </a:xfrm>
            <a:custGeom>
              <a:rect b="b" l="l" r="r" t="t"/>
              <a:pathLst>
                <a:path extrusionOk="0" h="7447" w="7409">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1" name="Google Shape;13001;p73"/>
            <p:cNvSpPr/>
            <p:nvPr/>
          </p:nvSpPr>
          <p:spPr>
            <a:xfrm>
              <a:off x="7234621" y="3994738"/>
              <a:ext cx="33193" cy="58087"/>
            </a:xfrm>
            <a:custGeom>
              <a:rect b="b" l="l" r="r" t="t"/>
              <a:pathLst>
                <a:path extrusionOk="0" h="2212" w="1264">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2" name="Google Shape;13002;p73"/>
            <p:cNvSpPr/>
            <p:nvPr/>
          </p:nvSpPr>
          <p:spPr>
            <a:xfrm>
              <a:off x="7297934" y="3958552"/>
              <a:ext cx="8823" cy="49789"/>
            </a:xfrm>
            <a:custGeom>
              <a:rect b="b" l="l" r="r" t="t"/>
              <a:pathLst>
                <a:path extrusionOk="0" h="1896" w="336">
                  <a:moveTo>
                    <a:pt x="1" y="1"/>
                  </a:moveTo>
                  <a:lnTo>
                    <a:pt x="1" y="1896"/>
                  </a:lnTo>
                  <a:lnTo>
                    <a:pt x="336" y="1896"/>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3" name="Google Shape;13003;p73"/>
            <p:cNvSpPr/>
            <p:nvPr/>
          </p:nvSpPr>
          <p:spPr>
            <a:xfrm>
              <a:off x="7297934" y="4039721"/>
              <a:ext cx="8823" cy="49290"/>
            </a:xfrm>
            <a:custGeom>
              <a:rect b="b" l="l" r="r" t="t"/>
              <a:pathLst>
                <a:path extrusionOk="0" h="1877" w="336">
                  <a:moveTo>
                    <a:pt x="1" y="1"/>
                  </a:moveTo>
                  <a:lnTo>
                    <a:pt x="1" y="1877"/>
                  </a:lnTo>
                  <a:lnTo>
                    <a:pt x="336" y="1877"/>
                  </a:lnTo>
                  <a:lnTo>
                    <a:pt x="336"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4" name="Google Shape;13004;p73"/>
            <p:cNvSpPr/>
            <p:nvPr/>
          </p:nvSpPr>
          <p:spPr>
            <a:xfrm>
              <a:off x="7323459" y="4088985"/>
              <a:ext cx="45876" cy="64626"/>
            </a:xfrm>
            <a:custGeom>
              <a:rect b="b" l="l" r="r" t="t"/>
              <a:pathLst>
                <a:path extrusionOk="0" h="2461" w="1747">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5" name="Google Shape;13005;p7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6" name="Google Shape;13006;p73"/>
            <p:cNvSpPr/>
            <p:nvPr/>
          </p:nvSpPr>
          <p:spPr>
            <a:xfrm>
              <a:off x="7166240" y="3762022"/>
              <a:ext cx="203594" cy="196320"/>
            </a:xfrm>
            <a:custGeom>
              <a:rect b="b" l="l" r="r" t="t"/>
              <a:pathLst>
                <a:path extrusionOk="0" h="7476" w="7753">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7" name="Google Shape;13007;p73"/>
            <p:cNvSpPr/>
            <p:nvPr/>
          </p:nvSpPr>
          <p:spPr>
            <a:xfrm>
              <a:off x="7191528" y="3762022"/>
              <a:ext cx="45876" cy="64626"/>
            </a:xfrm>
            <a:custGeom>
              <a:rect b="b" l="l" r="r" t="t"/>
              <a:pathLst>
                <a:path extrusionOk="0" h="2461" w="1747">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8" name="Google Shape;13008;p73"/>
            <p:cNvSpPr/>
            <p:nvPr/>
          </p:nvSpPr>
          <p:spPr>
            <a:xfrm>
              <a:off x="7166503" y="3827882"/>
              <a:ext cx="10084" cy="130696"/>
            </a:xfrm>
            <a:custGeom>
              <a:rect b="b" l="l" r="r" t="t"/>
              <a:pathLst>
                <a:path extrusionOk="0" h="4977" w="384">
                  <a:moveTo>
                    <a:pt x="383" y="0"/>
                  </a:moveTo>
                  <a:cubicBezTo>
                    <a:pt x="201" y="58"/>
                    <a:pt x="29" y="211"/>
                    <a:pt x="0" y="555"/>
                  </a:cubicBezTo>
                  <a:lnTo>
                    <a:pt x="0" y="4977"/>
                  </a:lnTo>
                  <a:lnTo>
                    <a:pt x="383" y="4977"/>
                  </a:lnTo>
                  <a:lnTo>
                    <a:pt x="38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9" name="Google Shape;13009;p73"/>
            <p:cNvSpPr/>
            <p:nvPr/>
          </p:nvSpPr>
          <p:spPr>
            <a:xfrm>
              <a:off x="7297698" y="3826621"/>
              <a:ext cx="9060" cy="50288"/>
            </a:xfrm>
            <a:custGeom>
              <a:rect b="b" l="l" r="r" t="t"/>
              <a:pathLst>
                <a:path extrusionOk="0" h="1915" w="345">
                  <a:moveTo>
                    <a:pt x="0" y="0"/>
                  </a:moveTo>
                  <a:lnTo>
                    <a:pt x="0" y="1914"/>
                  </a:lnTo>
                  <a:lnTo>
                    <a:pt x="345" y="1914"/>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0" name="Google Shape;13010;p73"/>
            <p:cNvSpPr/>
            <p:nvPr/>
          </p:nvSpPr>
          <p:spPr>
            <a:xfrm>
              <a:off x="7297698" y="3908553"/>
              <a:ext cx="9060" cy="50025"/>
            </a:xfrm>
            <a:custGeom>
              <a:rect b="b" l="l" r="r" t="t"/>
              <a:pathLst>
                <a:path extrusionOk="0" h="1905" w="345">
                  <a:moveTo>
                    <a:pt x="0" y="0"/>
                  </a:moveTo>
                  <a:lnTo>
                    <a:pt x="0" y="1905"/>
                  </a:lnTo>
                  <a:lnTo>
                    <a:pt x="345" y="1905"/>
                  </a:lnTo>
                  <a:lnTo>
                    <a:pt x="3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11" name="Google Shape;13011;p73"/>
          <p:cNvGrpSpPr/>
          <p:nvPr/>
        </p:nvGrpSpPr>
        <p:grpSpPr>
          <a:xfrm>
            <a:off x="7541469" y="3793455"/>
            <a:ext cx="407897" cy="328985"/>
            <a:chOff x="7541469" y="3793455"/>
            <a:chExt cx="407897" cy="328985"/>
          </a:xfrm>
        </p:grpSpPr>
        <p:sp>
          <p:nvSpPr>
            <p:cNvPr id="13012" name="Google Shape;13012;p73"/>
            <p:cNvSpPr/>
            <p:nvPr/>
          </p:nvSpPr>
          <p:spPr>
            <a:xfrm>
              <a:off x="7541469" y="3819820"/>
              <a:ext cx="407897" cy="302620"/>
            </a:xfrm>
            <a:custGeom>
              <a:rect b="b" l="l" r="r" t="t"/>
              <a:pathLst>
                <a:path extrusionOk="0" h="11524" w="15533">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3" name="Google Shape;13013;p73"/>
            <p:cNvSpPr/>
            <p:nvPr/>
          </p:nvSpPr>
          <p:spPr>
            <a:xfrm>
              <a:off x="7541469" y="3819820"/>
              <a:ext cx="407897" cy="39495"/>
            </a:xfrm>
            <a:custGeom>
              <a:rect b="b" l="l" r="r" t="t"/>
              <a:pathLst>
                <a:path extrusionOk="0" h="1504" w="15533">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4" name="Google Shape;13014;p73"/>
            <p:cNvSpPr/>
            <p:nvPr/>
          </p:nvSpPr>
          <p:spPr>
            <a:xfrm>
              <a:off x="7567860" y="3819846"/>
              <a:ext cx="52546" cy="26155"/>
            </a:xfrm>
            <a:custGeom>
              <a:rect b="b" l="l" r="r" t="t"/>
              <a:pathLst>
                <a:path extrusionOk="0" h="996" w="2001">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5" name="Google Shape;13015;p73"/>
            <p:cNvSpPr/>
            <p:nvPr/>
          </p:nvSpPr>
          <p:spPr>
            <a:xfrm>
              <a:off x="7870428" y="3819846"/>
              <a:ext cx="52573" cy="26155"/>
            </a:xfrm>
            <a:custGeom>
              <a:rect b="b" l="l" r="r" t="t"/>
              <a:pathLst>
                <a:path extrusionOk="0" h="996" w="2002">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6" name="Google Shape;13016;p73"/>
            <p:cNvSpPr/>
            <p:nvPr/>
          </p:nvSpPr>
          <p:spPr>
            <a:xfrm>
              <a:off x="7580912" y="3793455"/>
              <a:ext cx="26418" cy="39469"/>
            </a:xfrm>
            <a:custGeom>
              <a:rect b="b" l="l" r="r" t="t"/>
              <a:pathLst>
                <a:path extrusionOk="0" h="1503" w="1006">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7" name="Google Shape;13017;p73"/>
            <p:cNvSpPr/>
            <p:nvPr/>
          </p:nvSpPr>
          <p:spPr>
            <a:xfrm>
              <a:off x="7580912" y="3793455"/>
              <a:ext cx="26418" cy="19616"/>
            </a:xfrm>
            <a:custGeom>
              <a:rect b="b" l="l" r="r" t="t"/>
              <a:pathLst>
                <a:path extrusionOk="0" h="747" w="1006">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8" name="Google Shape;13018;p73"/>
            <p:cNvSpPr/>
            <p:nvPr/>
          </p:nvSpPr>
          <p:spPr>
            <a:xfrm>
              <a:off x="7883506" y="3793455"/>
              <a:ext cx="26418" cy="39469"/>
            </a:xfrm>
            <a:custGeom>
              <a:rect b="b" l="l" r="r" t="t"/>
              <a:pathLst>
                <a:path extrusionOk="0" h="1503" w="1006">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9" name="Google Shape;13019;p73"/>
            <p:cNvSpPr/>
            <p:nvPr/>
          </p:nvSpPr>
          <p:spPr>
            <a:xfrm>
              <a:off x="7883506" y="3793455"/>
              <a:ext cx="26418" cy="19616"/>
            </a:xfrm>
            <a:custGeom>
              <a:rect b="b" l="l" r="r" t="t"/>
              <a:pathLst>
                <a:path extrusionOk="0" h="747" w="1006">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0" name="Google Shape;13020;p73"/>
            <p:cNvSpPr/>
            <p:nvPr/>
          </p:nvSpPr>
          <p:spPr>
            <a:xfrm>
              <a:off x="7541469" y="3859289"/>
              <a:ext cx="407897" cy="13104"/>
            </a:xfrm>
            <a:custGeom>
              <a:rect b="b" l="l" r="r" t="t"/>
              <a:pathLst>
                <a:path extrusionOk="0" h="499" w="15533">
                  <a:moveTo>
                    <a:pt x="0" y="1"/>
                  </a:moveTo>
                  <a:lnTo>
                    <a:pt x="0" y="498"/>
                  </a:lnTo>
                  <a:lnTo>
                    <a:pt x="15533" y="498"/>
                  </a:lnTo>
                  <a:lnTo>
                    <a:pt x="1553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1" name="Google Shape;13021;p73"/>
            <p:cNvSpPr/>
            <p:nvPr/>
          </p:nvSpPr>
          <p:spPr>
            <a:xfrm>
              <a:off x="7580912"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2" name="Google Shape;13022;p73"/>
            <p:cNvSpPr/>
            <p:nvPr/>
          </p:nvSpPr>
          <p:spPr>
            <a:xfrm>
              <a:off x="7580912"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3" name="Google Shape;13023;p73"/>
            <p:cNvSpPr/>
            <p:nvPr/>
          </p:nvSpPr>
          <p:spPr>
            <a:xfrm>
              <a:off x="7580912"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4" name="Google Shape;13024;p73"/>
            <p:cNvSpPr/>
            <p:nvPr/>
          </p:nvSpPr>
          <p:spPr>
            <a:xfrm>
              <a:off x="7672900" y="4004060"/>
              <a:ext cx="52809" cy="26155"/>
            </a:xfrm>
            <a:custGeom>
              <a:rect b="b" l="l" r="r" t="t"/>
              <a:pathLst>
                <a:path extrusionOk="0" h="996" w="2011">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5" name="Google Shape;13025;p73"/>
            <p:cNvSpPr/>
            <p:nvPr/>
          </p:nvSpPr>
          <p:spPr>
            <a:xfrm>
              <a:off x="7765126" y="4004060"/>
              <a:ext cx="52573" cy="26155"/>
            </a:xfrm>
            <a:custGeom>
              <a:rect b="b" l="l" r="r" t="t"/>
              <a:pathLst>
                <a:path extrusionOk="0" h="996" w="2002">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6" name="Google Shape;13026;p73"/>
            <p:cNvSpPr/>
            <p:nvPr/>
          </p:nvSpPr>
          <p:spPr>
            <a:xfrm>
              <a:off x="7672900" y="3951278"/>
              <a:ext cx="52809" cy="26418"/>
            </a:xfrm>
            <a:custGeom>
              <a:rect b="b" l="l" r="r" t="t"/>
              <a:pathLst>
                <a:path extrusionOk="0" h="1006" w="2011">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7" name="Google Shape;13027;p73"/>
            <p:cNvSpPr/>
            <p:nvPr/>
          </p:nvSpPr>
          <p:spPr>
            <a:xfrm>
              <a:off x="7580912"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8" name="Google Shape;13028;p73"/>
            <p:cNvSpPr/>
            <p:nvPr/>
          </p:nvSpPr>
          <p:spPr>
            <a:xfrm>
              <a:off x="7672900" y="3898758"/>
              <a:ext cx="52809" cy="26155"/>
            </a:xfrm>
            <a:custGeom>
              <a:rect b="b" l="l" r="r" t="t"/>
              <a:pathLst>
                <a:path extrusionOk="0" h="996" w="2011">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9" name="Google Shape;13029;p73"/>
            <p:cNvSpPr/>
            <p:nvPr/>
          </p:nvSpPr>
          <p:spPr>
            <a:xfrm>
              <a:off x="7672900" y="4056580"/>
              <a:ext cx="52809" cy="26418"/>
            </a:xfrm>
            <a:custGeom>
              <a:rect b="b" l="l" r="r" t="t"/>
              <a:pathLst>
                <a:path extrusionOk="0" h="1006" w="2011">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0" name="Google Shape;13030;p73"/>
            <p:cNvSpPr/>
            <p:nvPr/>
          </p:nvSpPr>
          <p:spPr>
            <a:xfrm>
              <a:off x="7857114" y="4004060"/>
              <a:ext cx="52809" cy="26155"/>
            </a:xfrm>
            <a:custGeom>
              <a:rect b="b" l="l" r="r" t="t"/>
              <a:pathLst>
                <a:path extrusionOk="0" h="996" w="2011">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1" name="Google Shape;13031;p73"/>
            <p:cNvSpPr/>
            <p:nvPr/>
          </p:nvSpPr>
          <p:spPr>
            <a:xfrm>
              <a:off x="7857114" y="3898758"/>
              <a:ext cx="52809" cy="26155"/>
            </a:xfrm>
            <a:custGeom>
              <a:rect b="b" l="l" r="r" t="t"/>
              <a:pathLst>
                <a:path extrusionOk="0" h="996" w="2011">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2" name="Google Shape;13032;p73"/>
            <p:cNvSpPr/>
            <p:nvPr/>
          </p:nvSpPr>
          <p:spPr>
            <a:xfrm>
              <a:off x="7857114" y="4056580"/>
              <a:ext cx="52809" cy="26418"/>
            </a:xfrm>
            <a:custGeom>
              <a:rect b="b" l="l" r="r" t="t"/>
              <a:pathLst>
                <a:path extrusionOk="0" h="1006" w="2011">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3" name="Google Shape;13033;p73"/>
            <p:cNvSpPr/>
            <p:nvPr/>
          </p:nvSpPr>
          <p:spPr>
            <a:xfrm>
              <a:off x="7765126" y="3951278"/>
              <a:ext cx="52573" cy="26418"/>
            </a:xfrm>
            <a:custGeom>
              <a:rect b="b" l="l" r="r" t="t"/>
              <a:pathLst>
                <a:path extrusionOk="0" h="1006" w="2002">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4" name="Google Shape;13034;p73"/>
            <p:cNvSpPr/>
            <p:nvPr/>
          </p:nvSpPr>
          <p:spPr>
            <a:xfrm>
              <a:off x="7765126" y="3898758"/>
              <a:ext cx="52573" cy="26155"/>
            </a:xfrm>
            <a:custGeom>
              <a:rect b="b" l="l" r="r" t="t"/>
              <a:pathLst>
                <a:path extrusionOk="0" h="996" w="2002">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5" name="Google Shape;13035;p73"/>
            <p:cNvSpPr/>
            <p:nvPr/>
          </p:nvSpPr>
          <p:spPr>
            <a:xfrm>
              <a:off x="7857114" y="3951278"/>
              <a:ext cx="52809" cy="26418"/>
            </a:xfrm>
            <a:custGeom>
              <a:rect b="b" l="l" r="r" t="t"/>
              <a:pathLst>
                <a:path extrusionOk="0" h="1006" w="2011">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6" name="Google Shape;13036;p73"/>
            <p:cNvSpPr/>
            <p:nvPr/>
          </p:nvSpPr>
          <p:spPr>
            <a:xfrm>
              <a:off x="7765126" y="4056580"/>
              <a:ext cx="52573" cy="26418"/>
            </a:xfrm>
            <a:custGeom>
              <a:rect b="b" l="l" r="r" t="t"/>
              <a:pathLst>
                <a:path extrusionOk="0" h="1006" w="2002">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7" name="Google Shape;13037;p73"/>
            <p:cNvSpPr/>
            <p:nvPr/>
          </p:nvSpPr>
          <p:spPr>
            <a:xfrm>
              <a:off x="7854305" y="3944450"/>
              <a:ext cx="58691" cy="39758"/>
            </a:xfrm>
            <a:custGeom>
              <a:rect b="b" l="l" r="r" t="t"/>
              <a:pathLst>
                <a:path extrusionOk="0" h="1514" w="2235">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8" name="Google Shape;13038;p73"/>
            <p:cNvSpPr/>
            <p:nvPr/>
          </p:nvSpPr>
          <p:spPr>
            <a:xfrm>
              <a:off x="7670091" y="3944450"/>
              <a:ext cx="58691" cy="39758"/>
            </a:xfrm>
            <a:custGeom>
              <a:rect b="b" l="l" r="r" t="t"/>
              <a:pathLst>
                <a:path extrusionOk="0" h="1514" w="2235">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9" name="Google Shape;13039;p73"/>
            <p:cNvSpPr/>
            <p:nvPr/>
          </p:nvSpPr>
          <p:spPr>
            <a:xfrm>
              <a:off x="7762342" y="3996970"/>
              <a:ext cx="58665" cy="39810"/>
            </a:xfrm>
            <a:custGeom>
              <a:rect b="b" l="l" r="r" t="t"/>
              <a:pathLst>
                <a:path extrusionOk="0" h="1516" w="2234">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0" name="Google Shape;13040;p73"/>
            <p:cNvSpPr/>
            <p:nvPr/>
          </p:nvSpPr>
          <p:spPr>
            <a:xfrm>
              <a:off x="7578102" y="4049700"/>
              <a:ext cx="58665" cy="39810"/>
            </a:xfrm>
            <a:custGeom>
              <a:rect b="b" l="l" r="r" t="t"/>
              <a:pathLst>
                <a:path extrusionOk="0" h="1516" w="2234">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1" name="Google Shape;13041;p73"/>
            <p:cNvSpPr/>
            <p:nvPr/>
          </p:nvSpPr>
          <p:spPr>
            <a:xfrm>
              <a:off x="7762342" y="3891667"/>
              <a:ext cx="58665" cy="39784"/>
            </a:xfrm>
            <a:custGeom>
              <a:rect b="b" l="l" r="r" t="t"/>
              <a:pathLst>
                <a:path extrusionOk="0" h="1515" w="2234">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42" name="Google Shape;13042;p73"/>
          <p:cNvGrpSpPr/>
          <p:nvPr/>
        </p:nvGrpSpPr>
        <p:grpSpPr>
          <a:xfrm>
            <a:off x="5310288" y="2956312"/>
            <a:ext cx="432292" cy="264412"/>
            <a:chOff x="5310288" y="2956312"/>
            <a:chExt cx="432292" cy="264412"/>
          </a:xfrm>
        </p:grpSpPr>
        <p:sp>
          <p:nvSpPr>
            <p:cNvPr id="13043" name="Google Shape;13043;p73"/>
            <p:cNvSpPr/>
            <p:nvPr/>
          </p:nvSpPr>
          <p:spPr>
            <a:xfrm>
              <a:off x="5491220" y="3151083"/>
              <a:ext cx="69642" cy="69642"/>
            </a:xfrm>
            <a:custGeom>
              <a:rect b="b" l="l" r="r" t="t"/>
              <a:pathLst>
                <a:path extrusionOk="0" h="2652" w="2652">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4" name="Google Shape;13044;p73"/>
            <p:cNvSpPr/>
            <p:nvPr/>
          </p:nvSpPr>
          <p:spPr>
            <a:xfrm>
              <a:off x="5505059" y="3164896"/>
              <a:ext cx="41727" cy="41753"/>
            </a:xfrm>
            <a:custGeom>
              <a:rect b="b" l="l" r="r" t="t"/>
              <a:pathLst>
                <a:path extrusionOk="0" h="1590" w="1589">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5" name="Google Shape;13045;p73"/>
            <p:cNvSpPr/>
            <p:nvPr/>
          </p:nvSpPr>
          <p:spPr>
            <a:xfrm>
              <a:off x="5589747" y="2956312"/>
              <a:ext cx="152833" cy="153070"/>
            </a:xfrm>
            <a:custGeom>
              <a:rect b="b" l="l" r="r" t="t"/>
              <a:pathLst>
                <a:path extrusionOk="0" h="5829" w="582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6" name="Google Shape;13046;p73"/>
            <p:cNvSpPr/>
            <p:nvPr/>
          </p:nvSpPr>
          <p:spPr>
            <a:xfrm>
              <a:off x="5631212" y="2956312"/>
              <a:ext cx="111369" cy="152833"/>
            </a:xfrm>
            <a:custGeom>
              <a:rect b="b" l="l" r="r" t="t"/>
              <a:pathLst>
                <a:path extrusionOk="0" h="5820" w="4241">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7" name="Google Shape;13047;p73"/>
            <p:cNvSpPr/>
            <p:nvPr/>
          </p:nvSpPr>
          <p:spPr>
            <a:xfrm>
              <a:off x="5588487" y="3071909"/>
              <a:ext cx="153332" cy="120927"/>
            </a:xfrm>
            <a:custGeom>
              <a:rect b="b" l="l" r="r" t="t"/>
              <a:pathLst>
                <a:path extrusionOk="0" h="4605" w="5839">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8" name="Google Shape;13048;p73"/>
            <p:cNvSpPr/>
            <p:nvPr/>
          </p:nvSpPr>
          <p:spPr>
            <a:xfrm>
              <a:off x="5639247" y="3071909"/>
              <a:ext cx="52047" cy="33954"/>
            </a:xfrm>
            <a:custGeom>
              <a:rect b="b" l="l" r="r" t="t"/>
              <a:pathLst>
                <a:path extrusionOk="0" h="1293" w="1982">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9" name="Google Shape;13049;p73"/>
            <p:cNvSpPr/>
            <p:nvPr/>
          </p:nvSpPr>
          <p:spPr>
            <a:xfrm>
              <a:off x="5588749" y="3116656"/>
              <a:ext cx="153070" cy="76180"/>
            </a:xfrm>
            <a:custGeom>
              <a:rect b="b" l="l" r="r" t="t"/>
              <a:pathLst>
                <a:path extrusionOk="0" h="2901" w="5829">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0" name="Google Shape;13050;p73"/>
            <p:cNvSpPr/>
            <p:nvPr/>
          </p:nvSpPr>
          <p:spPr>
            <a:xfrm>
              <a:off x="5614116" y="3005314"/>
              <a:ext cx="102073" cy="83717"/>
            </a:xfrm>
            <a:custGeom>
              <a:rect b="b" l="l" r="r" t="t"/>
              <a:pathLst>
                <a:path extrusionOk="0" h="3188" w="3887">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1" name="Google Shape;13051;p73"/>
            <p:cNvSpPr/>
            <p:nvPr/>
          </p:nvSpPr>
          <p:spPr>
            <a:xfrm>
              <a:off x="5614116" y="3005314"/>
              <a:ext cx="102073" cy="82955"/>
            </a:xfrm>
            <a:custGeom>
              <a:rect b="b" l="l" r="r" t="t"/>
              <a:pathLst>
                <a:path extrusionOk="0" h="3159" w="3887">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2" name="Google Shape;13052;p73"/>
            <p:cNvSpPr/>
            <p:nvPr/>
          </p:nvSpPr>
          <p:spPr>
            <a:xfrm>
              <a:off x="5588749" y="3133751"/>
              <a:ext cx="33954" cy="59085"/>
            </a:xfrm>
            <a:custGeom>
              <a:rect b="b" l="l" r="r" t="t"/>
              <a:pathLst>
                <a:path extrusionOk="0" h="2250" w="1293">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3" name="Google Shape;13053;p73"/>
            <p:cNvSpPr/>
            <p:nvPr/>
          </p:nvSpPr>
          <p:spPr>
            <a:xfrm>
              <a:off x="5707602" y="3133751"/>
              <a:ext cx="34217" cy="59085"/>
            </a:xfrm>
            <a:custGeom>
              <a:rect b="b" l="l" r="r" t="t"/>
              <a:pathLst>
                <a:path extrusionOk="0" h="2250" w="1303">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4" name="Google Shape;13054;p73"/>
            <p:cNvSpPr/>
            <p:nvPr/>
          </p:nvSpPr>
          <p:spPr>
            <a:xfrm>
              <a:off x="5335419" y="2971648"/>
              <a:ext cx="41727" cy="91752"/>
            </a:xfrm>
            <a:custGeom>
              <a:rect b="b" l="l" r="r" t="t"/>
              <a:pathLst>
                <a:path extrusionOk="0" h="3494" w="1589">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5" name="Google Shape;13055;p73"/>
            <p:cNvSpPr/>
            <p:nvPr/>
          </p:nvSpPr>
          <p:spPr>
            <a:xfrm>
              <a:off x="5351989" y="2963114"/>
              <a:ext cx="100313" cy="100287"/>
            </a:xfrm>
            <a:custGeom>
              <a:rect b="b" l="l" r="r" t="t"/>
              <a:pathLst>
                <a:path extrusionOk="0" h="3819" w="382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6" name="Google Shape;13056;p73"/>
            <p:cNvSpPr/>
            <p:nvPr/>
          </p:nvSpPr>
          <p:spPr>
            <a:xfrm>
              <a:off x="5368848" y="3088505"/>
              <a:ext cx="50025" cy="36974"/>
            </a:xfrm>
            <a:custGeom>
              <a:rect b="b" l="l" r="r" t="t"/>
              <a:pathLst>
                <a:path extrusionOk="0" h="1408" w="1905">
                  <a:moveTo>
                    <a:pt x="0" y="1"/>
                  </a:moveTo>
                  <a:lnTo>
                    <a:pt x="0" y="1407"/>
                  </a:lnTo>
                  <a:lnTo>
                    <a:pt x="1905" y="1407"/>
                  </a:lnTo>
                  <a:lnTo>
                    <a:pt x="1905"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7" name="Google Shape;13057;p73"/>
            <p:cNvSpPr/>
            <p:nvPr/>
          </p:nvSpPr>
          <p:spPr>
            <a:xfrm>
              <a:off x="5368848" y="3088505"/>
              <a:ext cx="50025" cy="20246"/>
            </a:xfrm>
            <a:custGeom>
              <a:rect b="b" l="l" r="r" t="t"/>
              <a:pathLst>
                <a:path extrusionOk="0" h="771" w="1905">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8" name="Google Shape;13058;p73"/>
            <p:cNvSpPr/>
            <p:nvPr/>
          </p:nvSpPr>
          <p:spPr>
            <a:xfrm>
              <a:off x="5310288" y="3108620"/>
              <a:ext cx="166882" cy="84216"/>
            </a:xfrm>
            <a:custGeom>
              <a:rect b="b" l="l" r="r" t="t"/>
              <a:pathLst>
                <a:path extrusionOk="0" h="3207" w="6355">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9" name="Google Shape;13059;p73"/>
            <p:cNvSpPr/>
            <p:nvPr/>
          </p:nvSpPr>
          <p:spPr>
            <a:xfrm>
              <a:off x="5385418" y="3125453"/>
              <a:ext cx="16859" cy="67383"/>
            </a:xfrm>
            <a:custGeom>
              <a:rect b="b" l="l" r="r" t="t"/>
              <a:pathLst>
                <a:path extrusionOk="0" h="2566" w="642">
                  <a:moveTo>
                    <a:pt x="163" y="0"/>
                  </a:moveTo>
                  <a:lnTo>
                    <a:pt x="1" y="2565"/>
                  </a:lnTo>
                  <a:lnTo>
                    <a:pt x="642" y="2565"/>
                  </a:lnTo>
                  <a:lnTo>
                    <a:pt x="479"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0" name="Google Shape;13060;p73"/>
            <p:cNvSpPr/>
            <p:nvPr/>
          </p:nvSpPr>
          <p:spPr>
            <a:xfrm>
              <a:off x="5343717" y="3005051"/>
              <a:ext cx="100287" cy="91779"/>
            </a:xfrm>
            <a:custGeom>
              <a:rect b="b" l="l" r="r" t="t"/>
              <a:pathLst>
                <a:path extrusionOk="0" h="3495" w="3819">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1" name="Google Shape;13061;p73"/>
            <p:cNvSpPr/>
            <p:nvPr/>
          </p:nvSpPr>
          <p:spPr>
            <a:xfrm>
              <a:off x="5343717" y="3005051"/>
              <a:ext cx="100051" cy="89757"/>
            </a:xfrm>
            <a:custGeom>
              <a:rect b="b" l="l" r="r" t="t"/>
              <a:pathLst>
                <a:path extrusionOk="0" h="3418" w="381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2" name="Google Shape;13062;p73"/>
            <p:cNvSpPr/>
            <p:nvPr/>
          </p:nvSpPr>
          <p:spPr>
            <a:xfrm>
              <a:off x="5310288" y="3129970"/>
              <a:ext cx="33692" cy="62866"/>
            </a:xfrm>
            <a:custGeom>
              <a:rect b="b" l="l" r="r" t="t"/>
              <a:pathLst>
                <a:path extrusionOk="0" h="2394" w="1283">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3" name="Google Shape;13063;p73"/>
            <p:cNvSpPr/>
            <p:nvPr/>
          </p:nvSpPr>
          <p:spPr>
            <a:xfrm>
              <a:off x="5443742" y="3129970"/>
              <a:ext cx="33692" cy="62866"/>
            </a:xfrm>
            <a:custGeom>
              <a:rect b="b" l="l" r="r" t="t"/>
              <a:pathLst>
                <a:path extrusionOk="0" h="2394" w="1283">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4" name="Google Shape;13064;p73"/>
            <p:cNvSpPr/>
            <p:nvPr/>
          </p:nvSpPr>
          <p:spPr>
            <a:xfrm>
              <a:off x="5385681" y="3125453"/>
              <a:ext cx="16596" cy="16623"/>
            </a:xfrm>
            <a:custGeom>
              <a:rect b="b" l="l" r="r" t="t"/>
              <a:pathLst>
                <a:path extrusionOk="0" h="633" w="632">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5" name="Google Shape;13065;p73"/>
            <p:cNvSpPr/>
            <p:nvPr/>
          </p:nvSpPr>
          <p:spPr>
            <a:xfrm>
              <a:off x="5359788" y="3102055"/>
              <a:ext cx="33954" cy="35110"/>
            </a:xfrm>
            <a:custGeom>
              <a:rect b="b" l="l" r="r" t="t"/>
              <a:pathLst>
                <a:path extrusionOk="0" h="1337" w="1293">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6" name="Google Shape;13066;p73"/>
            <p:cNvSpPr/>
            <p:nvPr/>
          </p:nvSpPr>
          <p:spPr>
            <a:xfrm>
              <a:off x="5393716" y="3102055"/>
              <a:ext cx="34217" cy="35110"/>
            </a:xfrm>
            <a:custGeom>
              <a:rect b="b" l="l" r="r" t="t"/>
              <a:pathLst>
                <a:path extrusionOk="0" h="1337" w="1303">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7" name="Google Shape;13067;p73"/>
            <p:cNvSpPr/>
            <p:nvPr/>
          </p:nvSpPr>
          <p:spPr>
            <a:xfrm>
              <a:off x="5413569" y="3157884"/>
              <a:ext cx="93774" cy="55803"/>
            </a:xfrm>
            <a:custGeom>
              <a:rect b="b" l="l" r="r" t="t"/>
              <a:pathLst>
                <a:path extrusionOk="0" h="2125" w="3571">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8" name="Google Shape;13068;p73"/>
            <p:cNvSpPr/>
            <p:nvPr/>
          </p:nvSpPr>
          <p:spPr>
            <a:xfrm>
              <a:off x="5544501" y="3157884"/>
              <a:ext cx="93774" cy="55908"/>
            </a:xfrm>
            <a:custGeom>
              <a:rect b="b" l="l" r="r" t="t"/>
              <a:pathLst>
                <a:path extrusionOk="0" h="2129" w="3571">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9" name="Google Shape;13069;p73"/>
            <p:cNvSpPr/>
            <p:nvPr/>
          </p:nvSpPr>
          <p:spPr>
            <a:xfrm>
              <a:off x="5519134" y="3178971"/>
              <a:ext cx="13839" cy="13865"/>
            </a:xfrm>
            <a:custGeom>
              <a:rect b="b" l="l" r="r" t="t"/>
              <a:pathLst>
                <a:path extrusionOk="0" h="528" w="527">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70" name="Google Shape;13070;p73"/>
          <p:cNvGrpSpPr/>
          <p:nvPr/>
        </p:nvGrpSpPr>
        <p:grpSpPr>
          <a:xfrm>
            <a:off x="4879047" y="2432320"/>
            <a:ext cx="398075" cy="340303"/>
            <a:chOff x="4879047" y="2432320"/>
            <a:chExt cx="398075" cy="340303"/>
          </a:xfrm>
        </p:grpSpPr>
        <p:sp>
          <p:nvSpPr>
            <p:cNvPr id="13071" name="Google Shape;13071;p73"/>
            <p:cNvSpPr/>
            <p:nvPr/>
          </p:nvSpPr>
          <p:spPr>
            <a:xfrm>
              <a:off x="5071795" y="2432320"/>
              <a:ext cx="186000" cy="181483"/>
            </a:xfrm>
            <a:custGeom>
              <a:rect b="b" l="l" r="r" t="t"/>
              <a:pathLst>
                <a:path extrusionOk="0" h="6911" w="7083">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2" name="Google Shape;13072;p73"/>
            <p:cNvSpPr/>
            <p:nvPr/>
          </p:nvSpPr>
          <p:spPr>
            <a:xfrm>
              <a:off x="5102204" y="2463412"/>
              <a:ext cx="32405" cy="12500"/>
            </a:xfrm>
            <a:custGeom>
              <a:rect b="b" l="l" r="r" t="t"/>
              <a:pathLst>
                <a:path extrusionOk="0" h="476" w="1234">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3" name="Google Shape;13073;p73"/>
            <p:cNvSpPr/>
            <p:nvPr/>
          </p:nvSpPr>
          <p:spPr>
            <a:xfrm>
              <a:off x="5145454" y="2463412"/>
              <a:ext cx="82141" cy="12500"/>
            </a:xfrm>
            <a:custGeom>
              <a:rect b="b" l="l" r="r" t="t"/>
              <a:pathLst>
                <a:path extrusionOk="0" h="476" w="3128">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4" name="Google Shape;13074;p73"/>
            <p:cNvSpPr/>
            <p:nvPr/>
          </p:nvSpPr>
          <p:spPr>
            <a:xfrm>
              <a:off x="5102204" y="2494320"/>
              <a:ext cx="125392" cy="12500"/>
            </a:xfrm>
            <a:custGeom>
              <a:rect b="b" l="l" r="r" t="t"/>
              <a:pathLst>
                <a:path extrusionOk="0" h="476" w="4775">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5" name="Google Shape;13075;p73"/>
            <p:cNvSpPr/>
            <p:nvPr/>
          </p:nvSpPr>
          <p:spPr>
            <a:xfrm>
              <a:off x="5102178" y="2525255"/>
              <a:ext cx="81984" cy="12710"/>
            </a:xfrm>
            <a:custGeom>
              <a:rect b="b" l="l" r="r" t="t"/>
              <a:pathLst>
                <a:path extrusionOk="0" h="484" w="3122">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6" name="Google Shape;13076;p73"/>
            <p:cNvSpPr/>
            <p:nvPr/>
          </p:nvSpPr>
          <p:spPr>
            <a:xfrm>
              <a:off x="5195164" y="2525255"/>
              <a:ext cx="32484" cy="12710"/>
            </a:xfrm>
            <a:custGeom>
              <a:rect b="b" l="l" r="r" t="t"/>
              <a:pathLst>
                <a:path extrusionOk="0" h="484" w="1237">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7" name="Google Shape;13077;p73"/>
            <p:cNvSpPr/>
            <p:nvPr/>
          </p:nvSpPr>
          <p:spPr>
            <a:xfrm>
              <a:off x="4898374" y="2711543"/>
              <a:ext cx="359421" cy="18618"/>
            </a:xfrm>
            <a:custGeom>
              <a:rect b="b" l="l" r="r" t="t"/>
              <a:pathLst>
                <a:path extrusionOk="0" h="709" w="13687">
                  <a:moveTo>
                    <a:pt x="1" y="0"/>
                  </a:moveTo>
                  <a:lnTo>
                    <a:pt x="1" y="708"/>
                  </a:lnTo>
                  <a:lnTo>
                    <a:pt x="13686" y="708"/>
                  </a:lnTo>
                  <a:lnTo>
                    <a:pt x="1368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8" name="Google Shape;13078;p73"/>
            <p:cNvSpPr/>
            <p:nvPr/>
          </p:nvSpPr>
          <p:spPr>
            <a:xfrm>
              <a:off x="4891468" y="2711543"/>
              <a:ext cx="13603" cy="61081"/>
            </a:xfrm>
            <a:custGeom>
              <a:rect b="b" l="l" r="r" t="t"/>
              <a:pathLst>
                <a:path extrusionOk="0" h="2326" w="518">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9" name="Google Shape;13079;p73"/>
            <p:cNvSpPr/>
            <p:nvPr/>
          </p:nvSpPr>
          <p:spPr>
            <a:xfrm>
              <a:off x="5251728" y="2711543"/>
              <a:ext cx="12342" cy="61081"/>
            </a:xfrm>
            <a:custGeom>
              <a:rect b="b" l="l" r="r" t="t"/>
              <a:pathLst>
                <a:path extrusionOk="0" h="2326" w="47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0" name="Google Shape;13080;p73"/>
            <p:cNvSpPr/>
            <p:nvPr/>
          </p:nvSpPr>
          <p:spPr>
            <a:xfrm>
              <a:off x="4935322" y="2578851"/>
              <a:ext cx="111868" cy="126416"/>
            </a:xfrm>
            <a:custGeom>
              <a:rect b="b" l="l" r="r" t="t"/>
              <a:pathLst>
                <a:path extrusionOk="0" h="4814" w="426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1" name="Google Shape;13081;p73"/>
            <p:cNvSpPr/>
            <p:nvPr/>
          </p:nvSpPr>
          <p:spPr>
            <a:xfrm>
              <a:off x="4972270" y="2578851"/>
              <a:ext cx="37972" cy="24632"/>
            </a:xfrm>
            <a:custGeom>
              <a:rect b="b" l="l" r="r" t="t"/>
              <a:pathLst>
                <a:path extrusionOk="0" h="938" w="1446">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2" name="Google Shape;13082;p73"/>
            <p:cNvSpPr/>
            <p:nvPr/>
          </p:nvSpPr>
          <p:spPr>
            <a:xfrm>
              <a:off x="4935322" y="2611256"/>
              <a:ext cx="111868" cy="94011"/>
            </a:xfrm>
            <a:custGeom>
              <a:rect b="b" l="l" r="r" t="t"/>
              <a:pathLst>
                <a:path extrusionOk="0" h="3580" w="426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3" name="Google Shape;13083;p73"/>
            <p:cNvSpPr/>
            <p:nvPr/>
          </p:nvSpPr>
          <p:spPr>
            <a:xfrm>
              <a:off x="5022269" y="2623835"/>
              <a:ext cx="24921" cy="81432"/>
            </a:xfrm>
            <a:custGeom>
              <a:rect b="b" l="l" r="r" t="t"/>
              <a:pathLst>
                <a:path extrusionOk="0" h="3101" w="949">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4" name="Google Shape;13084;p73"/>
            <p:cNvSpPr/>
            <p:nvPr/>
          </p:nvSpPr>
          <p:spPr>
            <a:xfrm>
              <a:off x="4935322" y="2624071"/>
              <a:ext cx="55803" cy="81196"/>
            </a:xfrm>
            <a:custGeom>
              <a:rect b="b" l="l" r="r" t="t"/>
              <a:pathLst>
                <a:path extrusionOk="0" h="3092" w="2125">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5" name="Google Shape;13085;p73"/>
            <p:cNvSpPr/>
            <p:nvPr/>
          </p:nvSpPr>
          <p:spPr>
            <a:xfrm>
              <a:off x="4966492" y="2475807"/>
              <a:ext cx="49526" cy="43487"/>
            </a:xfrm>
            <a:custGeom>
              <a:rect b="b" l="l" r="r" t="t"/>
              <a:pathLst>
                <a:path extrusionOk="0" h="1656" w="1886">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6" name="Google Shape;13086;p73"/>
            <p:cNvSpPr/>
            <p:nvPr/>
          </p:nvSpPr>
          <p:spPr>
            <a:xfrm>
              <a:off x="4966230" y="2475807"/>
              <a:ext cx="34453" cy="43487"/>
            </a:xfrm>
            <a:custGeom>
              <a:rect b="b" l="l" r="r" t="t"/>
              <a:pathLst>
                <a:path extrusionOk="0" h="1656" w="1312">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7" name="Google Shape;13087;p73"/>
            <p:cNvSpPr/>
            <p:nvPr/>
          </p:nvSpPr>
          <p:spPr>
            <a:xfrm>
              <a:off x="4947874" y="2494399"/>
              <a:ext cx="86737" cy="86737"/>
            </a:xfrm>
            <a:custGeom>
              <a:rect b="b" l="l" r="r" t="t"/>
              <a:pathLst>
                <a:path extrusionOk="0" h="3303" w="3303">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8" name="Google Shape;13088;p73"/>
            <p:cNvSpPr/>
            <p:nvPr/>
          </p:nvSpPr>
          <p:spPr>
            <a:xfrm>
              <a:off x="4963472" y="2494399"/>
              <a:ext cx="72898" cy="78176"/>
            </a:xfrm>
            <a:custGeom>
              <a:rect b="b" l="l" r="r" t="t"/>
              <a:pathLst>
                <a:path extrusionOk="0" h="2977" w="2776">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9" name="Google Shape;13089;p73"/>
            <p:cNvSpPr/>
            <p:nvPr/>
          </p:nvSpPr>
          <p:spPr>
            <a:xfrm>
              <a:off x="4953914" y="2532660"/>
              <a:ext cx="74421" cy="61028"/>
            </a:xfrm>
            <a:custGeom>
              <a:rect b="b" l="l" r="r" t="t"/>
              <a:pathLst>
                <a:path extrusionOk="0" h="2324" w="2834">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0" name="Google Shape;13090;p73"/>
            <p:cNvSpPr/>
            <p:nvPr/>
          </p:nvSpPr>
          <p:spPr>
            <a:xfrm>
              <a:off x="4953914" y="2532660"/>
              <a:ext cx="74657" cy="60529"/>
            </a:xfrm>
            <a:custGeom>
              <a:rect b="b" l="l" r="r" t="t"/>
              <a:pathLst>
                <a:path extrusionOk="0" h="2305" w="2843">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1" name="Google Shape;13091;p73"/>
            <p:cNvSpPr/>
            <p:nvPr/>
          </p:nvSpPr>
          <p:spPr>
            <a:xfrm>
              <a:off x="489209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2" name="Google Shape;13092;p73"/>
            <p:cNvSpPr/>
            <p:nvPr/>
          </p:nvSpPr>
          <p:spPr>
            <a:xfrm>
              <a:off x="5251728" y="2711543"/>
              <a:ext cx="12342" cy="18618"/>
            </a:xfrm>
            <a:custGeom>
              <a:rect b="b" l="l" r="r" t="t"/>
              <a:pathLst>
                <a:path extrusionOk="0" h="709" w="470">
                  <a:moveTo>
                    <a:pt x="0" y="0"/>
                  </a:moveTo>
                  <a:lnTo>
                    <a:pt x="0" y="708"/>
                  </a:lnTo>
                  <a:lnTo>
                    <a:pt x="469" y="708"/>
                  </a:lnTo>
                  <a:lnTo>
                    <a:pt x="469"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3" name="Google Shape;13093;p73"/>
            <p:cNvSpPr/>
            <p:nvPr/>
          </p:nvSpPr>
          <p:spPr>
            <a:xfrm>
              <a:off x="4879047" y="2705188"/>
              <a:ext cx="398075" cy="12474"/>
            </a:xfrm>
            <a:custGeom>
              <a:rect b="b" l="l" r="r" t="t"/>
              <a:pathLst>
                <a:path extrusionOk="0" h="475" w="15159">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4" name="Google Shape;13094;p73"/>
            <p:cNvSpPr/>
            <p:nvPr/>
          </p:nvSpPr>
          <p:spPr>
            <a:xfrm>
              <a:off x="4960190" y="2692688"/>
              <a:ext cx="37237" cy="12579"/>
            </a:xfrm>
            <a:custGeom>
              <a:rect b="b" l="l" r="r" t="t"/>
              <a:pathLst>
                <a:path extrusionOk="0" h="479" w="1418">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5" name="Google Shape;13095;p73"/>
            <p:cNvSpPr/>
            <p:nvPr/>
          </p:nvSpPr>
          <p:spPr>
            <a:xfrm>
              <a:off x="4984822" y="2643188"/>
              <a:ext cx="86999" cy="62341"/>
            </a:xfrm>
            <a:custGeom>
              <a:rect b="b" l="l" r="r" t="t"/>
              <a:pathLst>
                <a:path extrusionOk="0" h="2374" w="3313">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6" name="Google Shape;13096;p73"/>
            <p:cNvSpPr/>
            <p:nvPr/>
          </p:nvSpPr>
          <p:spPr>
            <a:xfrm>
              <a:off x="5015257" y="2667978"/>
              <a:ext cx="26365" cy="12500"/>
            </a:xfrm>
            <a:custGeom>
              <a:rect b="b" l="l" r="r" t="t"/>
              <a:pathLst>
                <a:path extrusionOk="0" h="476" w="1004">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097" name="Google Shape;13097;p73"/>
          <p:cNvGrpSpPr/>
          <p:nvPr/>
        </p:nvGrpSpPr>
        <p:grpSpPr>
          <a:xfrm>
            <a:off x="5388701" y="2393823"/>
            <a:ext cx="280982" cy="395896"/>
            <a:chOff x="5388701" y="2393823"/>
            <a:chExt cx="280982" cy="395896"/>
          </a:xfrm>
        </p:grpSpPr>
        <p:sp>
          <p:nvSpPr>
            <p:cNvPr id="13098" name="Google Shape;13098;p73"/>
            <p:cNvSpPr/>
            <p:nvPr/>
          </p:nvSpPr>
          <p:spPr>
            <a:xfrm>
              <a:off x="5388701" y="2419243"/>
              <a:ext cx="280982" cy="370476"/>
            </a:xfrm>
            <a:custGeom>
              <a:rect b="b" l="l" r="r" t="t"/>
              <a:pathLst>
                <a:path extrusionOk="0" h="14108" w="1070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9" name="Google Shape;13099;p73"/>
            <p:cNvSpPr/>
            <p:nvPr/>
          </p:nvSpPr>
          <p:spPr>
            <a:xfrm>
              <a:off x="5401516" y="2419506"/>
              <a:ext cx="255352" cy="344584"/>
            </a:xfrm>
            <a:custGeom>
              <a:rect b="b" l="l" r="r" t="t"/>
              <a:pathLst>
                <a:path extrusionOk="0" h="13122" w="9724">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0" name="Google Shape;13100;p73"/>
            <p:cNvSpPr/>
            <p:nvPr/>
          </p:nvSpPr>
          <p:spPr>
            <a:xfrm>
              <a:off x="5414330" y="2444899"/>
              <a:ext cx="229722" cy="306375"/>
            </a:xfrm>
            <a:custGeom>
              <a:rect b="b" l="l" r="r" t="t"/>
              <a:pathLst>
                <a:path extrusionOk="0" h="11667" w="8748">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1" name="Google Shape;13101;p73"/>
            <p:cNvSpPr/>
            <p:nvPr/>
          </p:nvSpPr>
          <p:spPr>
            <a:xfrm>
              <a:off x="5471866" y="2393823"/>
              <a:ext cx="114625" cy="57378"/>
            </a:xfrm>
            <a:custGeom>
              <a:rect b="b" l="l" r="r" t="t"/>
              <a:pathLst>
                <a:path extrusionOk="0" h="2185" w="4365">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2" name="Google Shape;13102;p73"/>
            <p:cNvSpPr/>
            <p:nvPr/>
          </p:nvSpPr>
          <p:spPr>
            <a:xfrm>
              <a:off x="5471866" y="2438597"/>
              <a:ext cx="114625" cy="12605"/>
            </a:xfrm>
            <a:custGeom>
              <a:rect b="b" l="l" r="r" t="t"/>
              <a:pathLst>
                <a:path extrusionOk="0" h="480" w="4365">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3" name="Google Shape;13103;p73"/>
            <p:cNvSpPr/>
            <p:nvPr/>
          </p:nvSpPr>
          <p:spPr>
            <a:xfrm>
              <a:off x="5542007" y="2483344"/>
              <a:ext cx="76417" cy="25393"/>
            </a:xfrm>
            <a:custGeom>
              <a:rect b="b" l="l" r="r" t="t"/>
              <a:pathLst>
                <a:path extrusionOk="0" h="967" w="291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4" name="Google Shape;13104;p73"/>
            <p:cNvSpPr/>
            <p:nvPr/>
          </p:nvSpPr>
          <p:spPr>
            <a:xfrm>
              <a:off x="5539722" y="2527828"/>
              <a:ext cx="80960" cy="12841"/>
            </a:xfrm>
            <a:custGeom>
              <a:rect b="b" l="l" r="r" t="t"/>
              <a:pathLst>
                <a:path extrusionOk="0" h="489" w="3083">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5" name="Google Shape;13105;p73"/>
            <p:cNvSpPr/>
            <p:nvPr/>
          </p:nvSpPr>
          <p:spPr>
            <a:xfrm>
              <a:off x="5539722" y="2553458"/>
              <a:ext cx="42751" cy="12841"/>
            </a:xfrm>
            <a:custGeom>
              <a:rect b="b" l="l" r="r" t="t"/>
              <a:pathLst>
                <a:path extrusionOk="0" h="489" w="1628">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6" name="Google Shape;13106;p73"/>
            <p:cNvSpPr/>
            <p:nvPr/>
          </p:nvSpPr>
          <p:spPr>
            <a:xfrm>
              <a:off x="5437702" y="2604481"/>
              <a:ext cx="182980" cy="12841"/>
            </a:xfrm>
            <a:custGeom>
              <a:rect b="b" l="l" r="r" t="t"/>
              <a:pathLst>
                <a:path extrusionOk="0" h="489" w="6968">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7" name="Google Shape;13107;p73"/>
            <p:cNvSpPr/>
            <p:nvPr/>
          </p:nvSpPr>
          <p:spPr>
            <a:xfrm>
              <a:off x="5437702" y="2630111"/>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8" name="Google Shape;13108;p73"/>
            <p:cNvSpPr/>
            <p:nvPr/>
          </p:nvSpPr>
          <p:spPr>
            <a:xfrm>
              <a:off x="5437702" y="2706764"/>
              <a:ext cx="29674" cy="12579"/>
            </a:xfrm>
            <a:custGeom>
              <a:rect b="b" l="l" r="r" t="t"/>
              <a:pathLst>
                <a:path extrusionOk="0" h="479" w="113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9" name="Google Shape;13109;p73"/>
            <p:cNvSpPr/>
            <p:nvPr/>
          </p:nvSpPr>
          <p:spPr>
            <a:xfrm>
              <a:off x="5437702" y="268113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0" name="Google Shape;13110;p73"/>
            <p:cNvSpPr/>
            <p:nvPr/>
          </p:nvSpPr>
          <p:spPr>
            <a:xfrm>
              <a:off x="5437702" y="2655504"/>
              <a:ext cx="29674" cy="12841"/>
            </a:xfrm>
            <a:custGeom>
              <a:rect b="b" l="l" r="r" t="t"/>
              <a:pathLst>
                <a:path extrusionOk="0" h="489" w="113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1" name="Google Shape;13111;p73"/>
            <p:cNvSpPr/>
            <p:nvPr/>
          </p:nvSpPr>
          <p:spPr>
            <a:xfrm>
              <a:off x="5475910" y="2630111"/>
              <a:ext cx="55304" cy="12579"/>
            </a:xfrm>
            <a:custGeom>
              <a:rect b="b" l="l" r="r" t="t"/>
              <a:pathLst>
                <a:path extrusionOk="0" h="479" w="2106">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2" name="Google Shape;13112;p73"/>
            <p:cNvSpPr/>
            <p:nvPr/>
          </p:nvSpPr>
          <p:spPr>
            <a:xfrm>
              <a:off x="5475910" y="2706764"/>
              <a:ext cx="80933" cy="12579"/>
            </a:xfrm>
            <a:custGeom>
              <a:rect b="b" l="l" r="r" t="t"/>
              <a:pathLst>
                <a:path extrusionOk="0" h="479" w="3082">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3" name="Google Shape;13113;p73"/>
            <p:cNvSpPr/>
            <p:nvPr/>
          </p:nvSpPr>
          <p:spPr>
            <a:xfrm>
              <a:off x="5475910" y="2681134"/>
              <a:ext cx="55304" cy="12841"/>
            </a:xfrm>
            <a:custGeom>
              <a:rect b="b" l="l" r="r" t="t"/>
              <a:pathLst>
                <a:path extrusionOk="0" h="489" w="2106">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4" name="Google Shape;13114;p73"/>
            <p:cNvSpPr/>
            <p:nvPr/>
          </p:nvSpPr>
          <p:spPr>
            <a:xfrm>
              <a:off x="5475910" y="2655504"/>
              <a:ext cx="80933" cy="12841"/>
            </a:xfrm>
            <a:custGeom>
              <a:rect b="b" l="l" r="r" t="t"/>
              <a:pathLst>
                <a:path extrusionOk="0" h="489" w="3082">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5" name="Google Shape;13115;p73"/>
            <p:cNvSpPr/>
            <p:nvPr/>
          </p:nvSpPr>
          <p:spPr>
            <a:xfrm>
              <a:off x="5571654" y="265550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6" name="Google Shape;13116;p73"/>
            <p:cNvSpPr/>
            <p:nvPr/>
          </p:nvSpPr>
          <p:spPr>
            <a:xfrm>
              <a:off x="5571654" y="2630111"/>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7" name="Google Shape;13117;p73"/>
            <p:cNvSpPr/>
            <p:nvPr/>
          </p:nvSpPr>
          <p:spPr>
            <a:xfrm>
              <a:off x="5571654" y="2681134"/>
              <a:ext cx="49027" cy="12841"/>
            </a:xfrm>
            <a:custGeom>
              <a:rect b="b" l="l" r="r" t="t"/>
              <a:pathLst>
                <a:path extrusionOk="0" h="489" w="1867">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8" name="Google Shape;13118;p73"/>
            <p:cNvSpPr/>
            <p:nvPr/>
          </p:nvSpPr>
          <p:spPr>
            <a:xfrm>
              <a:off x="5571654" y="2706764"/>
              <a:ext cx="49027" cy="12579"/>
            </a:xfrm>
            <a:custGeom>
              <a:rect b="b" l="l" r="r" t="t"/>
              <a:pathLst>
                <a:path extrusionOk="0" h="479" w="1867">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9" name="Google Shape;13119;p73"/>
            <p:cNvSpPr/>
            <p:nvPr/>
          </p:nvSpPr>
          <p:spPr>
            <a:xfrm>
              <a:off x="5446236" y="2527828"/>
              <a:ext cx="76443" cy="57326"/>
            </a:xfrm>
            <a:custGeom>
              <a:rect b="b" l="l" r="r" t="t"/>
              <a:pathLst>
                <a:path extrusionOk="0" h="2183" w="2911">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0" name="Google Shape;13120;p73"/>
            <p:cNvSpPr/>
            <p:nvPr/>
          </p:nvSpPr>
          <p:spPr>
            <a:xfrm>
              <a:off x="5470369" y="2527828"/>
              <a:ext cx="28177" cy="19249"/>
            </a:xfrm>
            <a:custGeom>
              <a:rect b="b" l="l" r="r" t="t"/>
              <a:pathLst>
                <a:path extrusionOk="0" h="733" w="1073">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1" name="Google Shape;13121;p73"/>
            <p:cNvSpPr/>
            <p:nvPr/>
          </p:nvSpPr>
          <p:spPr>
            <a:xfrm>
              <a:off x="5446236" y="2547917"/>
              <a:ext cx="76443" cy="37237"/>
            </a:xfrm>
            <a:custGeom>
              <a:rect b="b" l="l" r="r" t="t"/>
              <a:pathLst>
                <a:path extrusionOk="0" h="1418" w="2911">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2" name="Google Shape;13122;p73"/>
            <p:cNvSpPr/>
            <p:nvPr/>
          </p:nvSpPr>
          <p:spPr>
            <a:xfrm>
              <a:off x="5446000" y="2559235"/>
              <a:ext cx="19380" cy="25919"/>
            </a:xfrm>
            <a:custGeom>
              <a:rect b="b" l="l" r="r" t="t"/>
              <a:pathLst>
                <a:path extrusionOk="0" h="987" w="738">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3" name="Google Shape;13123;p73"/>
            <p:cNvSpPr/>
            <p:nvPr/>
          </p:nvSpPr>
          <p:spPr>
            <a:xfrm>
              <a:off x="5503536" y="2559235"/>
              <a:ext cx="19380" cy="25919"/>
            </a:xfrm>
            <a:custGeom>
              <a:rect b="b" l="l" r="r" t="t"/>
              <a:pathLst>
                <a:path extrusionOk="0" h="987" w="738">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4" name="Google Shape;13124;p73"/>
            <p:cNvSpPr/>
            <p:nvPr/>
          </p:nvSpPr>
          <p:spPr>
            <a:xfrm>
              <a:off x="5458815" y="2476569"/>
              <a:ext cx="51286" cy="57825"/>
            </a:xfrm>
            <a:custGeom>
              <a:rect b="b" l="l" r="r" t="t"/>
              <a:pathLst>
                <a:path extrusionOk="0" h="2202" w="1953">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5" name="Google Shape;13125;p73"/>
            <p:cNvSpPr/>
            <p:nvPr/>
          </p:nvSpPr>
          <p:spPr>
            <a:xfrm>
              <a:off x="5458867" y="2476569"/>
              <a:ext cx="35162" cy="57536"/>
            </a:xfrm>
            <a:custGeom>
              <a:rect b="b" l="l" r="r" t="t"/>
              <a:pathLst>
                <a:path extrusionOk="0" h="2191" w="1339">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6" name="Google Shape;13126;p73"/>
            <p:cNvSpPr/>
            <p:nvPr/>
          </p:nvSpPr>
          <p:spPr>
            <a:xfrm>
              <a:off x="5458815" y="2476569"/>
              <a:ext cx="51286" cy="25656"/>
            </a:xfrm>
            <a:custGeom>
              <a:rect b="b" l="l" r="r" t="t"/>
              <a:pathLst>
                <a:path extrusionOk="0" h="977" w="1953">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7" name="Google Shape;13127;p73"/>
            <p:cNvSpPr/>
            <p:nvPr/>
          </p:nvSpPr>
          <p:spPr>
            <a:xfrm>
              <a:off x="5459051" y="2476569"/>
              <a:ext cx="34978" cy="23398"/>
            </a:xfrm>
            <a:custGeom>
              <a:rect b="b" l="l" r="r" t="t"/>
              <a:pathLst>
                <a:path extrusionOk="0" h="891" w="1332">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28" name="Google Shape;13128;p73"/>
          <p:cNvGrpSpPr/>
          <p:nvPr/>
        </p:nvGrpSpPr>
        <p:grpSpPr>
          <a:xfrm>
            <a:off x="5743289" y="2439122"/>
            <a:ext cx="444871" cy="316407"/>
            <a:chOff x="5743289" y="2439122"/>
            <a:chExt cx="444871" cy="316407"/>
          </a:xfrm>
        </p:grpSpPr>
        <p:sp>
          <p:nvSpPr>
            <p:cNvPr id="13129" name="Google Shape;13129;p73"/>
            <p:cNvSpPr/>
            <p:nvPr/>
          </p:nvSpPr>
          <p:spPr>
            <a:xfrm>
              <a:off x="5999902" y="2549177"/>
              <a:ext cx="137497" cy="130722"/>
            </a:xfrm>
            <a:custGeom>
              <a:rect b="b" l="l" r="r" t="t"/>
              <a:pathLst>
                <a:path extrusionOk="0" h="4978" w="5236">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0" name="Google Shape;13130;p73"/>
            <p:cNvSpPr/>
            <p:nvPr/>
          </p:nvSpPr>
          <p:spPr>
            <a:xfrm>
              <a:off x="6000138" y="2570054"/>
              <a:ext cx="137497" cy="110082"/>
            </a:xfrm>
            <a:custGeom>
              <a:rect b="b" l="l" r="r" t="t"/>
              <a:pathLst>
                <a:path extrusionOk="0" h="4192" w="5236">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1" name="Google Shape;13131;p73"/>
            <p:cNvSpPr/>
            <p:nvPr/>
          </p:nvSpPr>
          <p:spPr>
            <a:xfrm>
              <a:off x="6046645" y="2549177"/>
              <a:ext cx="44511" cy="20640"/>
            </a:xfrm>
            <a:custGeom>
              <a:rect b="b" l="l" r="r" t="t"/>
              <a:pathLst>
                <a:path extrusionOk="0" h="786" w="1695">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2" name="Google Shape;13132;p73"/>
            <p:cNvSpPr/>
            <p:nvPr/>
          </p:nvSpPr>
          <p:spPr>
            <a:xfrm>
              <a:off x="6020753" y="2452935"/>
              <a:ext cx="34453" cy="75681"/>
            </a:xfrm>
            <a:custGeom>
              <a:rect b="b" l="l" r="r" t="t"/>
              <a:pathLst>
                <a:path extrusionOk="0" h="2882" w="1312">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3" name="Google Shape;13133;p73"/>
            <p:cNvSpPr/>
            <p:nvPr/>
          </p:nvSpPr>
          <p:spPr>
            <a:xfrm>
              <a:off x="6034565" y="2446159"/>
              <a:ext cx="82456" cy="82456"/>
            </a:xfrm>
            <a:custGeom>
              <a:rect b="b" l="l" r="r" t="t"/>
              <a:pathLst>
                <a:path extrusionOk="0" h="3140" w="314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4" name="Google Shape;13134;p73"/>
            <p:cNvSpPr/>
            <p:nvPr/>
          </p:nvSpPr>
          <p:spPr>
            <a:xfrm>
              <a:off x="6027528" y="2480324"/>
              <a:ext cx="82982" cy="75681"/>
            </a:xfrm>
            <a:custGeom>
              <a:rect b="b" l="l" r="r" t="t"/>
              <a:pathLst>
                <a:path extrusionOk="0" h="2882" w="316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5" name="Google Shape;13135;p73"/>
            <p:cNvSpPr/>
            <p:nvPr/>
          </p:nvSpPr>
          <p:spPr>
            <a:xfrm>
              <a:off x="6027528" y="2480586"/>
              <a:ext cx="82456" cy="74158"/>
            </a:xfrm>
            <a:custGeom>
              <a:rect b="b" l="l" r="r" t="t"/>
              <a:pathLst>
                <a:path extrusionOk="0" h="2824" w="314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6" name="Google Shape;13136;p73"/>
            <p:cNvSpPr/>
            <p:nvPr/>
          </p:nvSpPr>
          <p:spPr>
            <a:xfrm>
              <a:off x="6000138" y="2583368"/>
              <a:ext cx="27415" cy="96768"/>
            </a:xfrm>
            <a:custGeom>
              <a:rect b="b" l="l" r="r" t="t"/>
              <a:pathLst>
                <a:path extrusionOk="0" h="3685" w="1044">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7" name="Google Shape;13137;p73"/>
            <p:cNvSpPr/>
            <p:nvPr/>
          </p:nvSpPr>
          <p:spPr>
            <a:xfrm>
              <a:off x="6075794" y="2583368"/>
              <a:ext cx="61842" cy="96532"/>
            </a:xfrm>
            <a:custGeom>
              <a:rect b="b" l="l" r="r" t="t"/>
              <a:pathLst>
                <a:path extrusionOk="0" h="3676" w="2355">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8" name="Google Shape;13138;p73"/>
            <p:cNvSpPr/>
            <p:nvPr/>
          </p:nvSpPr>
          <p:spPr>
            <a:xfrm>
              <a:off x="5766424" y="2686649"/>
              <a:ext cx="398863" cy="20903"/>
            </a:xfrm>
            <a:custGeom>
              <a:rect b="b" l="l" r="r" t="t"/>
              <a:pathLst>
                <a:path extrusionOk="0" h="796" w="15189">
                  <a:moveTo>
                    <a:pt x="0" y="1"/>
                  </a:moveTo>
                  <a:lnTo>
                    <a:pt x="0" y="795"/>
                  </a:lnTo>
                  <a:lnTo>
                    <a:pt x="15188" y="795"/>
                  </a:lnTo>
                  <a:lnTo>
                    <a:pt x="1518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9" name="Google Shape;13139;p73"/>
            <p:cNvSpPr/>
            <p:nvPr/>
          </p:nvSpPr>
          <p:spPr>
            <a:xfrm>
              <a:off x="5759387"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0" name="Google Shape;13140;p73"/>
            <p:cNvSpPr/>
            <p:nvPr/>
          </p:nvSpPr>
          <p:spPr>
            <a:xfrm>
              <a:off x="6158224" y="2686649"/>
              <a:ext cx="13839" cy="68880"/>
            </a:xfrm>
            <a:custGeom>
              <a:rect b="b" l="l" r="r" t="t"/>
              <a:pathLst>
                <a:path extrusionOk="0" h="2623" w="527">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1" name="Google Shape;13141;p73"/>
            <p:cNvSpPr/>
            <p:nvPr/>
          </p:nvSpPr>
          <p:spPr>
            <a:xfrm>
              <a:off x="5759387"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2" name="Google Shape;13142;p73"/>
            <p:cNvSpPr/>
            <p:nvPr/>
          </p:nvSpPr>
          <p:spPr>
            <a:xfrm>
              <a:off x="6158224" y="2686649"/>
              <a:ext cx="13839" cy="20903"/>
            </a:xfrm>
            <a:custGeom>
              <a:rect b="b" l="l" r="r" t="t"/>
              <a:pathLst>
                <a:path extrusionOk="0" h="796" w="527">
                  <a:moveTo>
                    <a:pt x="0" y="1"/>
                  </a:moveTo>
                  <a:lnTo>
                    <a:pt x="0" y="795"/>
                  </a:lnTo>
                  <a:lnTo>
                    <a:pt x="527" y="795"/>
                  </a:lnTo>
                  <a:lnTo>
                    <a:pt x="52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3" name="Google Shape;13143;p73"/>
            <p:cNvSpPr/>
            <p:nvPr/>
          </p:nvSpPr>
          <p:spPr>
            <a:xfrm>
              <a:off x="5743289" y="2679873"/>
              <a:ext cx="444871" cy="13839"/>
            </a:xfrm>
            <a:custGeom>
              <a:rect b="b" l="l" r="r" t="t"/>
              <a:pathLst>
                <a:path extrusionOk="0" h="527" w="16941">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4" name="Google Shape;13144;p73"/>
            <p:cNvSpPr/>
            <p:nvPr/>
          </p:nvSpPr>
          <p:spPr>
            <a:xfrm>
              <a:off x="6068992" y="2666034"/>
              <a:ext cx="41254" cy="13865"/>
            </a:xfrm>
            <a:custGeom>
              <a:rect b="b" l="l" r="r" t="t"/>
              <a:pathLst>
                <a:path extrusionOk="0" h="528" w="1571">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5" name="Google Shape;13145;p73"/>
            <p:cNvSpPr/>
            <p:nvPr/>
          </p:nvSpPr>
          <p:spPr>
            <a:xfrm>
              <a:off x="5986326" y="2611020"/>
              <a:ext cx="96269" cy="68880"/>
            </a:xfrm>
            <a:custGeom>
              <a:rect b="b" l="l" r="r" t="t"/>
              <a:pathLst>
                <a:path extrusionOk="0" h="2623" w="3666">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6" name="Google Shape;13146;p73"/>
            <p:cNvSpPr/>
            <p:nvPr/>
          </p:nvSpPr>
          <p:spPr>
            <a:xfrm>
              <a:off x="6025269" y="2638645"/>
              <a:ext cx="18382" cy="13865"/>
            </a:xfrm>
            <a:custGeom>
              <a:rect b="b" l="l" r="r" t="t"/>
              <a:pathLst>
                <a:path extrusionOk="0" h="528" w="700">
                  <a:moveTo>
                    <a:pt x="355" y="1"/>
                  </a:moveTo>
                  <a:cubicBezTo>
                    <a:pt x="1" y="1"/>
                    <a:pt x="1" y="518"/>
                    <a:pt x="355" y="527"/>
                  </a:cubicBezTo>
                  <a:cubicBezTo>
                    <a:pt x="699" y="518"/>
                    <a:pt x="699" y="1"/>
                    <a:pt x="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7" name="Google Shape;13147;p73"/>
            <p:cNvSpPr/>
            <p:nvPr/>
          </p:nvSpPr>
          <p:spPr>
            <a:xfrm>
              <a:off x="5807390" y="2556215"/>
              <a:ext cx="137734" cy="123685"/>
            </a:xfrm>
            <a:custGeom>
              <a:rect b="b" l="l" r="r" t="t"/>
              <a:pathLst>
                <a:path extrusionOk="0" h="4710" w="5245">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8" name="Google Shape;13148;p73"/>
            <p:cNvSpPr/>
            <p:nvPr/>
          </p:nvSpPr>
          <p:spPr>
            <a:xfrm>
              <a:off x="5807626" y="2587386"/>
              <a:ext cx="27678" cy="92514"/>
            </a:xfrm>
            <a:custGeom>
              <a:rect b="b" l="l" r="r" t="t"/>
              <a:pathLst>
                <a:path extrusionOk="0" h="3523" w="1054">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9" name="Google Shape;13149;p73"/>
            <p:cNvSpPr/>
            <p:nvPr/>
          </p:nvSpPr>
          <p:spPr>
            <a:xfrm>
              <a:off x="5917708" y="2587386"/>
              <a:ext cx="27415" cy="92514"/>
            </a:xfrm>
            <a:custGeom>
              <a:rect b="b" l="l" r="r" t="t"/>
              <a:pathLst>
                <a:path extrusionOk="0" h="3523" w="1044">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0" name="Google Shape;13150;p73"/>
            <p:cNvSpPr/>
            <p:nvPr/>
          </p:nvSpPr>
          <p:spPr>
            <a:xfrm>
              <a:off x="5843314" y="2556215"/>
              <a:ext cx="66123" cy="20640"/>
            </a:xfrm>
            <a:custGeom>
              <a:rect b="b" l="l" r="r" t="t"/>
              <a:pathLst>
                <a:path extrusionOk="0" h="786" w="2518">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1" name="Google Shape;13151;p73"/>
            <p:cNvSpPr/>
            <p:nvPr/>
          </p:nvSpPr>
          <p:spPr>
            <a:xfrm>
              <a:off x="5815688" y="2439122"/>
              <a:ext cx="121400" cy="123921"/>
            </a:xfrm>
            <a:custGeom>
              <a:rect b="b" l="l" r="r" t="t"/>
              <a:pathLst>
                <a:path extrusionOk="0" h="4719" w="4623">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2" name="Google Shape;13152;p73"/>
            <p:cNvSpPr/>
            <p:nvPr/>
          </p:nvSpPr>
          <p:spPr>
            <a:xfrm>
              <a:off x="5828241" y="2714300"/>
              <a:ext cx="13839" cy="41228"/>
            </a:xfrm>
            <a:custGeom>
              <a:rect b="b" l="l" r="r" t="t"/>
              <a:pathLst>
                <a:path extrusionOk="0" h="1570" w="527">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3" name="Google Shape;13153;p73"/>
            <p:cNvSpPr/>
            <p:nvPr/>
          </p:nvSpPr>
          <p:spPr>
            <a:xfrm>
              <a:off x="5828241" y="2707263"/>
              <a:ext cx="13839" cy="27678"/>
            </a:xfrm>
            <a:custGeom>
              <a:rect b="b" l="l" r="r" t="t"/>
              <a:pathLst>
                <a:path extrusionOk="0" h="1054" w="527">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4" name="Google Shape;13154;p73"/>
            <p:cNvSpPr/>
            <p:nvPr/>
          </p:nvSpPr>
          <p:spPr>
            <a:xfrm>
              <a:off x="5910671" y="2714300"/>
              <a:ext cx="13865" cy="41228"/>
            </a:xfrm>
            <a:custGeom>
              <a:rect b="b" l="l" r="r" t="t"/>
              <a:pathLst>
                <a:path extrusionOk="0" h="1570" w="528">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5" name="Google Shape;13155;p73"/>
            <p:cNvSpPr/>
            <p:nvPr/>
          </p:nvSpPr>
          <p:spPr>
            <a:xfrm>
              <a:off x="5910671" y="2707263"/>
              <a:ext cx="13865" cy="27678"/>
            </a:xfrm>
            <a:custGeom>
              <a:rect b="b" l="l" r="r" t="t"/>
              <a:pathLst>
                <a:path extrusionOk="0" h="1054" w="528">
                  <a:moveTo>
                    <a:pt x="1" y="1"/>
                  </a:moveTo>
                  <a:lnTo>
                    <a:pt x="1" y="1053"/>
                  </a:lnTo>
                  <a:lnTo>
                    <a:pt x="527" y="1053"/>
                  </a:lnTo>
                  <a:lnTo>
                    <a:pt x="527" y="1"/>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6" name="Google Shape;13156;p73"/>
            <p:cNvSpPr/>
            <p:nvPr/>
          </p:nvSpPr>
          <p:spPr>
            <a:xfrm>
              <a:off x="5828241" y="2604218"/>
              <a:ext cx="96295" cy="116883"/>
            </a:xfrm>
            <a:custGeom>
              <a:rect b="b" l="l" r="r" t="t"/>
              <a:pathLst>
                <a:path extrusionOk="0" h="4451" w="3667">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7" name="Google Shape;13157;p73"/>
            <p:cNvSpPr/>
            <p:nvPr/>
          </p:nvSpPr>
          <p:spPr>
            <a:xfrm>
              <a:off x="5815688" y="2439306"/>
              <a:ext cx="73896" cy="121216"/>
            </a:xfrm>
            <a:custGeom>
              <a:rect b="b" l="l" r="r" t="t"/>
              <a:pathLst>
                <a:path extrusionOk="0" h="4616" w="2814">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58" name="Google Shape;13158;p73"/>
          <p:cNvGrpSpPr/>
          <p:nvPr/>
        </p:nvGrpSpPr>
        <p:grpSpPr>
          <a:xfrm>
            <a:off x="6230360" y="2432583"/>
            <a:ext cx="351359" cy="363412"/>
            <a:chOff x="6230360" y="2432583"/>
            <a:chExt cx="351359" cy="363412"/>
          </a:xfrm>
        </p:grpSpPr>
        <p:sp>
          <p:nvSpPr>
            <p:cNvPr id="13159" name="Google Shape;13159;p73"/>
            <p:cNvSpPr/>
            <p:nvPr/>
          </p:nvSpPr>
          <p:spPr>
            <a:xfrm>
              <a:off x="6361791" y="2432583"/>
              <a:ext cx="219928" cy="325230"/>
            </a:xfrm>
            <a:custGeom>
              <a:rect b="b" l="l" r="r" t="t"/>
              <a:pathLst>
                <a:path extrusionOk="0" h="12385" w="8375">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0" name="Google Shape;13160;p73"/>
            <p:cNvSpPr/>
            <p:nvPr/>
          </p:nvSpPr>
          <p:spPr>
            <a:xfrm>
              <a:off x="6361791" y="2432583"/>
              <a:ext cx="9585" cy="40230"/>
            </a:xfrm>
            <a:custGeom>
              <a:rect b="b" l="l" r="r" t="t"/>
              <a:pathLst>
                <a:path extrusionOk="0" h="1532" w="365">
                  <a:moveTo>
                    <a:pt x="354" y="0"/>
                  </a:moveTo>
                  <a:cubicBezTo>
                    <a:pt x="287" y="0"/>
                    <a:pt x="0" y="19"/>
                    <a:pt x="0" y="278"/>
                  </a:cubicBezTo>
                  <a:lnTo>
                    <a:pt x="0" y="1531"/>
                  </a:lnTo>
                  <a:lnTo>
                    <a:pt x="364" y="1531"/>
                  </a:lnTo>
                  <a:lnTo>
                    <a:pt x="36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1" name="Google Shape;13161;p73"/>
            <p:cNvSpPr/>
            <p:nvPr/>
          </p:nvSpPr>
          <p:spPr>
            <a:xfrm>
              <a:off x="6510817" y="2432583"/>
              <a:ext cx="70403" cy="70377"/>
            </a:xfrm>
            <a:custGeom>
              <a:rect b="b" l="l" r="r" t="t"/>
              <a:pathLst>
                <a:path extrusionOk="0" h="2680" w="2681">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2" name="Google Shape;13162;p73"/>
            <p:cNvSpPr/>
            <p:nvPr/>
          </p:nvSpPr>
          <p:spPr>
            <a:xfrm>
              <a:off x="6361791" y="2469006"/>
              <a:ext cx="107088" cy="16124"/>
            </a:xfrm>
            <a:custGeom>
              <a:rect b="b" l="l" r="r" t="t"/>
              <a:pathLst>
                <a:path extrusionOk="0" h="614" w="4078">
                  <a:moveTo>
                    <a:pt x="0" y="1"/>
                  </a:moveTo>
                  <a:lnTo>
                    <a:pt x="0" y="144"/>
                  </a:lnTo>
                  <a:lnTo>
                    <a:pt x="3608" y="144"/>
                  </a:lnTo>
                  <a:lnTo>
                    <a:pt x="4077" y="613"/>
                  </a:lnTo>
                  <a:lnTo>
                    <a:pt x="4077"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3" name="Google Shape;13163;p73"/>
            <p:cNvSpPr/>
            <p:nvPr/>
          </p:nvSpPr>
          <p:spPr>
            <a:xfrm>
              <a:off x="6465571" y="2469006"/>
              <a:ext cx="73160" cy="288807"/>
            </a:xfrm>
            <a:custGeom>
              <a:rect b="b" l="l" r="r" t="t"/>
              <a:pathLst>
                <a:path extrusionOk="0" h="10998" w="2786">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4" name="Google Shape;13164;p73"/>
            <p:cNvSpPr/>
            <p:nvPr/>
          </p:nvSpPr>
          <p:spPr>
            <a:xfrm>
              <a:off x="6309508" y="2469006"/>
              <a:ext cx="9585" cy="131983"/>
            </a:xfrm>
            <a:custGeom>
              <a:rect b="b" l="l" r="r" t="t"/>
              <a:pathLst>
                <a:path extrusionOk="0" h="5026" w="365">
                  <a:moveTo>
                    <a:pt x="345" y="1"/>
                  </a:moveTo>
                  <a:cubicBezTo>
                    <a:pt x="288" y="1"/>
                    <a:pt x="29" y="20"/>
                    <a:pt x="1" y="231"/>
                  </a:cubicBezTo>
                  <a:lnTo>
                    <a:pt x="1" y="5025"/>
                  </a:lnTo>
                  <a:lnTo>
                    <a:pt x="364" y="4977"/>
                  </a:lnTo>
                  <a:lnTo>
                    <a:pt x="364"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5" name="Google Shape;13165;p73"/>
            <p:cNvSpPr/>
            <p:nvPr/>
          </p:nvSpPr>
          <p:spPr>
            <a:xfrm>
              <a:off x="6309770" y="2591692"/>
              <a:ext cx="134477" cy="201283"/>
            </a:xfrm>
            <a:custGeom>
              <a:rect b="b" l="l" r="r" t="t"/>
              <a:pathLst>
                <a:path extrusionOk="0" h="7665" w="5121">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6" name="Google Shape;13166;p73"/>
            <p:cNvSpPr/>
            <p:nvPr/>
          </p:nvSpPr>
          <p:spPr>
            <a:xfrm>
              <a:off x="6310768" y="2468507"/>
              <a:ext cx="219691" cy="325230"/>
            </a:xfrm>
            <a:custGeom>
              <a:rect b="b" l="l" r="r" t="t"/>
              <a:pathLst>
                <a:path extrusionOk="0" h="12385" w="8366">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7" name="Google Shape;13167;p73"/>
            <p:cNvSpPr/>
            <p:nvPr/>
          </p:nvSpPr>
          <p:spPr>
            <a:xfrm>
              <a:off x="6230360" y="2591666"/>
              <a:ext cx="204329" cy="204329"/>
            </a:xfrm>
            <a:custGeom>
              <a:rect b="b" l="l" r="r" t="t"/>
              <a:pathLst>
                <a:path extrusionOk="0" h="7781" w="7781">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8" name="Google Shape;13168;p73"/>
            <p:cNvSpPr/>
            <p:nvPr/>
          </p:nvSpPr>
          <p:spPr>
            <a:xfrm>
              <a:off x="6234115" y="2591666"/>
              <a:ext cx="104331" cy="204329"/>
            </a:xfrm>
            <a:custGeom>
              <a:rect b="b" l="l" r="r" t="t"/>
              <a:pathLst>
                <a:path extrusionOk="0" h="7781" w="3973">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9" name="Google Shape;13169;p73"/>
            <p:cNvSpPr/>
            <p:nvPr/>
          </p:nvSpPr>
          <p:spPr>
            <a:xfrm>
              <a:off x="6262528" y="2728875"/>
              <a:ext cx="140491" cy="67121"/>
            </a:xfrm>
            <a:custGeom>
              <a:rect b="b" l="l" r="r" t="t"/>
              <a:pathLst>
                <a:path extrusionOk="0" h="2556" w="535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0" name="Google Shape;13170;p73"/>
            <p:cNvSpPr/>
            <p:nvPr/>
          </p:nvSpPr>
          <p:spPr>
            <a:xfrm>
              <a:off x="6262528" y="2729137"/>
              <a:ext cx="74920" cy="66858"/>
            </a:xfrm>
            <a:custGeom>
              <a:rect b="b" l="l" r="r" t="t"/>
              <a:pathLst>
                <a:path extrusionOk="0" h="2546" w="2853">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1" name="Google Shape;13171;p73"/>
            <p:cNvSpPr/>
            <p:nvPr/>
          </p:nvSpPr>
          <p:spPr>
            <a:xfrm>
              <a:off x="6283878" y="2609996"/>
              <a:ext cx="98029" cy="64862"/>
            </a:xfrm>
            <a:custGeom>
              <a:rect b="b" l="l" r="r" t="t"/>
              <a:pathLst>
                <a:path extrusionOk="0" h="2470" w="3733">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2" name="Google Shape;13172;p73"/>
            <p:cNvSpPr/>
            <p:nvPr/>
          </p:nvSpPr>
          <p:spPr>
            <a:xfrm>
              <a:off x="6283878" y="2610258"/>
              <a:ext cx="53308" cy="64600"/>
            </a:xfrm>
            <a:custGeom>
              <a:rect b="b" l="l" r="r" t="t"/>
              <a:pathLst>
                <a:path extrusionOk="0" h="2460" w="203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3" name="Google Shape;13173;p73"/>
            <p:cNvSpPr/>
            <p:nvPr/>
          </p:nvSpPr>
          <p:spPr>
            <a:xfrm>
              <a:off x="6368566" y="2668319"/>
              <a:ext cx="18119" cy="26917"/>
            </a:xfrm>
            <a:custGeom>
              <a:rect b="b" l="l" r="r" t="t"/>
              <a:pathLst>
                <a:path extrusionOk="0" h="1025" w="69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4" name="Google Shape;13174;p73"/>
            <p:cNvSpPr/>
            <p:nvPr/>
          </p:nvSpPr>
          <p:spPr>
            <a:xfrm>
              <a:off x="6276079" y="2668319"/>
              <a:ext cx="21402" cy="26917"/>
            </a:xfrm>
            <a:custGeom>
              <a:rect b="b" l="l" r="r" t="t"/>
              <a:pathLst>
                <a:path extrusionOk="0" h="1025" w="815">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5" name="Google Shape;13175;p73"/>
            <p:cNvSpPr/>
            <p:nvPr/>
          </p:nvSpPr>
          <p:spPr>
            <a:xfrm>
              <a:off x="6315048" y="2715613"/>
              <a:ext cx="35950" cy="38917"/>
            </a:xfrm>
            <a:custGeom>
              <a:rect b="b" l="l" r="r" t="t"/>
              <a:pathLst>
                <a:path extrusionOk="0" h="1482" w="1369">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6" name="Google Shape;13176;p73"/>
            <p:cNvSpPr/>
            <p:nvPr/>
          </p:nvSpPr>
          <p:spPr>
            <a:xfrm>
              <a:off x="6315048" y="2715745"/>
              <a:ext cx="21875" cy="38786"/>
            </a:xfrm>
            <a:custGeom>
              <a:rect b="b" l="l" r="r" t="t"/>
              <a:pathLst>
                <a:path extrusionOk="0" h="1477" w="833">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7" name="Google Shape;13177;p73"/>
            <p:cNvSpPr/>
            <p:nvPr/>
          </p:nvSpPr>
          <p:spPr>
            <a:xfrm>
              <a:off x="6294172" y="2648178"/>
              <a:ext cx="76942" cy="77467"/>
            </a:xfrm>
            <a:custGeom>
              <a:rect b="b" l="l" r="r" t="t"/>
              <a:pathLst>
                <a:path extrusionOk="0" h="2950" w="293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8" name="Google Shape;13178;p73"/>
            <p:cNvSpPr/>
            <p:nvPr/>
          </p:nvSpPr>
          <p:spPr>
            <a:xfrm>
              <a:off x="6294434" y="2648099"/>
              <a:ext cx="56328" cy="77546"/>
            </a:xfrm>
            <a:custGeom>
              <a:rect b="b" l="l" r="r" t="t"/>
              <a:pathLst>
                <a:path extrusionOk="0" h="2953" w="2145">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79" name="Google Shape;13179;p73"/>
            <p:cNvSpPr/>
            <p:nvPr/>
          </p:nvSpPr>
          <p:spPr>
            <a:xfrm>
              <a:off x="6459557" y="2469268"/>
              <a:ext cx="69878" cy="70140"/>
            </a:xfrm>
            <a:custGeom>
              <a:rect b="b" l="l" r="r" t="t"/>
              <a:pathLst>
                <a:path extrusionOk="0" h="2671" w="2661">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0" name="Google Shape;13180;p73"/>
          <p:cNvGrpSpPr/>
          <p:nvPr/>
        </p:nvGrpSpPr>
        <p:grpSpPr>
          <a:xfrm>
            <a:off x="6633976" y="2459552"/>
            <a:ext cx="387781" cy="286680"/>
            <a:chOff x="6633976" y="2459552"/>
            <a:chExt cx="387781" cy="286680"/>
          </a:xfrm>
        </p:grpSpPr>
        <p:sp>
          <p:nvSpPr>
            <p:cNvPr id="13181" name="Google Shape;13181;p73"/>
            <p:cNvSpPr/>
            <p:nvPr/>
          </p:nvSpPr>
          <p:spPr>
            <a:xfrm>
              <a:off x="6635473" y="2459552"/>
              <a:ext cx="386285" cy="205773"/>
            </a:xfrm>
            <a:custGeom>
              <a:rect b="b" l="l" r="r" t="t"/>
              <a:pathLst>
                <a:path extrusionOk="0" h="7836" w="1471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2" name="Google Shape;13182;p73"/>
            <p:cNvSpPr/>
            <p:nvPr/>
          </p:nvSpPr>
          <p:spPr>
            <a:xfrm>
              <a:off x="6633976" y="2522051"/>
              <a:ext cx="352856" cy="143012"/>
            </a:xfrm>
            <a:custGeom>
              <a:rect b="b" l="l" r="r" t="t"/>
              <a:pathLst>
                <a:path extrusionOk="0" h="5446" w="13437">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3" name="Google Shape;13183;p73"/>
            <p:cNvSpPr/>
            <p:nvPr/>
          </p:nvSpPr>
          <p:spPr>
            <a:xfrm>
              <a:off x="6759867" y="2559235"/>
              <a:ext cx="137261" cy="186997"/>
            </a:xfrm>
            <a:custGeom>
              <a:rect b="b" l="l" r="r" t="t"/>
              <a:pathLst>
                <a:path extrusionOk="0" h="7121" w="5227">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4" name="Google Shape;13184;p73"/>
            <p:cNvSpPr/>
            <p:nvPr/>
          </p:nvSpPr>
          <p:spPr>
            <a:xfrm>
              <a:off x="6792613" y="2632553"/>
              <a:ext cx="72189" cy="84163"/>
            </a:xfrm>
            <a:custGeom>
              <a:rect b="b" l="l" r="r" t="t"/>
              <a:pathLst>
                <a:path extrusionOk="0" h="3205" w="2749">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5" name="Google Shape;13185;p73"/>
            <p:cNvSpPr/>
            <p:nvPr/>
          </p:nvSpPr>
          <p:spPr>
            <a:xfrm>
              <a:off x="6792429" y="2477882"/>
              <a:ext cx="58875" cy="39416"/>
            </a:xfrm>
            <a:custGeom>
              <a:rect b="b" l="l" r="r" t="t"/>
              <a:pathLst>
                <a:path extrusionOk="0" h="1501" w="2242">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6" name="Google Shape;13186;p73"/>
            <p:cNvSpPr/>
            <p:nvPr/>
          </p:nvSpPr>
          <p:spPr>
            <a:xfrm>
              <a:off x="6891823" y="2516720"/>
              <a:ext cx="47005" cy="38024"/>
            </a:xfrm>
            <a:custGeom>
              <a:rect b="b" l="l" r="r" t="t"/>
              <a:pathLst>
                <a:path extrusionOk="0" h="1448" w="179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87" name="Google Shape;13187;p73"/>
            <p:cNvSpPr/>
            <p:nvPr/>
          </p:nvSpPr>
          <p:spPr>
            <a:xfrm>
              <a:off x="6841036" y="2559235"/>
              <a:ext cx="56091" cy="56328"/>
            </a:xfrm>
            <a:custGeom>
              <a:rect b="b" l="l" r="r" t="t"/>
              <a:pathLst>
                <a:path extrusionOk="0" h="2145" w="2136">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188" name="Google Shape;13188;p73"/>
          <p:cNvGrpSpPr/>
          <p:nvPr/>
        </p:nvGrpSpPr>
        <p:grpSpPr>
          <a:xfrm>
            <a:off x="7091110" y="2428565"/>
            <a:ext cx="376989" cy="348864"/>
            <a:chOff x="7091110" y="2428565"/>
            <a:chExt cx="376989" cy="348864"/>
          </a:xfrm>
        </p:grpSpPr>
        <p:sp>
          <p:nvSpPr>
            <p:cNvPr id="13189" name="Google Shape;13189;p73"/>
            <p:cNvSpPr/>
            <p:nvPr/>
          </p:nvSpPr>
          <p:spPr>
            <a:xfrm>
              <a:off x="7213692" y="2609759"/>
              <a:ext cx="124577" cy="104305"/>
            </a:xfrm>
            <a:custGeom>
              <a:rect b="b" l="l" r="r" t="t"/>
              <a:pathLst>
                <a:path extrusionOk="0" h="3972" w="4744">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0" name="Google Shape;13190;p73"/>
            <p:cNvSpPr/>
            <p:nvPr/>
          </p:nvSpPr>
          <p:spPr>
            <a:xfrm>
              <a:off x="7346699" y="2713539"/>
              <a:ext cx="121400" cy="63891"/>
            </a:xfrm>
            <a:custGeom>
              <a:rect b="b" l="l" r="r" t="t"/>
              <a:pathLst>
                <a:path extrusionOk="0" h="2433" w="4623">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1" name="Google Shape;13191;p73"/>
            <p:cNvSpPr/>
            <p:nvPr/>
          </p:nvSpPr>
          <p:spPr>
            <a:xfrm>
              <a:off x="7345176" y="2713539"/>
              <a:ext cx="49290" cy="63891"/>
            </a:xfrm>
            <a:custGeom>
              <a:rect b="b" l="l" r="r" t="t"/>
              <a:pathLst>
                <a:path extrusionOk="0" h="2433" w="1877">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2" name="Google Shape;13192;p73"/>
            <p:cNvSpPr/>
            <p:nvPr/>
          </p:nvSpPr>
          <p:spPr>
            <a:xfrm>
              <a:off x="7367549" y="2612753"/>
              <a:ext cx="76942" cy="54332"/>
            </a:xfrm>
            <a:custGeom>
              <a:rect b="b" l="l" r="r" t="t"/>
              <a:pathLst>
                <a:path extrusionOk="0" h="2069" w="293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3" name="Google Shape;13193;p73"/>
            <p:cNvSpPr/>
            <p:nvPr/>
          </p:nvSpPr>
          <p:spPr>
            <a:xfrm>
              <a:off x="7367549" y="2612779"/>
              <a:ext cx="41753" cy="54306"/>
            </a:xfrm>
            <a:custGeom>
              <a:rect b="b" l="l" r="r" t="t"/>
              <a:pathLst>
                <a:path extrusionOk="0" h="2068" w="159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4" name="Google Shape;13194;p73"/>
            <p:cNvSpPr/>
            <p:nvPr/>
          </p:nvSpPr>
          <p:spPr>
            <a:xfrm>
              <a:off x="7434145" y="2661281"/>
              <a:ext cx="16885" cy="22636"/>
            </a:xfrm>
            <a:custGeom>
              <a:rect b="b" l="l" r="r" t="t"/>
              <a:pathLst>
                <a:path extrusionOk="0" h="862" w="643">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5" name="Google Shape;13195;p73"/>
            <p:cNvSpPr/>
            <p:nvPr/>
          </p:nvSpPr>
          <p:spPr>
            <a:xfrm>
              <a:off x="7361772" y="2661334"/>
              <a:ext cx="16623" cy="22479"/>
            </a:xfrm>
            <a:custGeom>
              <a:rect b="b" l="l" r="r" t="t"/>
              <a:pathLst>
                <a:path extrusionOk="0" h="856" w="633">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6" name="Google Shape;13196;p73"/>
            <p:cNvSpPr/>
            <p:nvPr/>
          </p:nvSpPr>
          <p:spPr>
            <a:xfrm>
              <a:off x="7391945" y="2700829"/>
              <a:ext cx="28151" cy="32352"/>
            </a:xfrm>
            <a:custGeom>
              <a:rect b="b" l="l" r="r" t="t"/>
              <a:pathLst>
                <a:path extrusionOk="0" h="1232" w="1072">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7" name="Google Shape;13197;p73"/>
            <p:cNvSpPr/>
            <p:nvPr/>
          </p:nvSpPr>
          <p:spPr>
            <a:xfrm>
              <a:off x="7391945" y="2701144"/>
              <a:ext cx="17095" cy="32037"/>
            </a:xfrm>
            <a:custGeom>
              <a:rect b="b" l="l" r="r" t="t"/>
              <a:pathLst>
                <a:path extrusionOk="0" h="1220" w="651">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8" name="Google Shape;13198;p73"/>
            <p:cNvSpPr/>
            <p:nvPr/>
          </p:nvSpPr>
          <p:spPr>
            <a:xfrm>
              <a:off x="7375847" y="2644422"/>
              <a:ext cx="60582" cy="64626"/>
            </a:xfrm>
            <a:custGeom>
              <a:rect b="b" l="l" r="r" t="t"/>
              <a:pathLst>
                <a:path extrusionOk="0" h="2461" w="2307">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9" name="Google Shape;13199;p73"/>
            <p:cNvSpPr/>
            <p:nvPr/>
          </p:nvSpPr>
          <p:spPr>
            <a:xfrm>
              <a:off x="7375847" y="2644580"/>
              <a:ext cx="44012" cy="64731"/>
            </a:xfrm>
            <a:custGeom>
              <a:rect b="b" l="l" r="r" t="t"/>
              <a:pathLst>
                <a:path extrusionOk="0" h="2465" w="1676">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0" name="Google Shape;13200;p73"/>
            <p:cNvSpPr/>
            <p:nvPr/>
          </p:nvSpPr>
          <p:spPr>
            <a:xfrm>
              <a:off x="7219784" y="2529325"/>
              <a:ext cx="121400" cy="63917"/>
            </a:xfrm>
            <a:custGeom>
              <a:rect b="b" l="l" r="r" t="t"/>
              <a:pathLst>
                <a:path extrusionOk="0" h="2434" w="4623">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1" name="Google Shape;13201;p73"/>
            <p:cNvSpPr/>
            <p:nvPr/>
          </p:nvSpPr>
          <p:spPr>
            <a:xfrm>
              <a:off x="7218261" y="2529325"/>
              <a:ext cx="49290" cy="63917"/>
            </a:xfrm>
            <a:custGeom>
              <a:rect b="b" l="l" r="r" t="t"/>
              <a:pathLst>
                <a:path extrusionOk="0" h="2434" w="1877">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2" name="Google Shape;13202;p73"/>
            <p:cNvSpPr/>
            <p:nvPr/>
          </p:nvSpPr>
          <p:spPr>
            <a:xfrm>
              <a:off x="7240897" y="2428565"/>
              <a:ext cx="76916" cy="54043"/>
            </a:xfrm>
            <a:custGeom>
              <a:rect b="b" l="l" r="r" t="t"/>
              <a:pathLst>
                <a:path extrusionOk="0" h="2058" w="2929">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3" name="Google Shape;13203;p73"/>
            <p:cNvSpPr/>
            <p:nvPr/>
          </p:nvSpPr>
          <p:spPr>
            <a:xfrm>
              <a:off x="7240897" y="2428565"/>
              <a:ext cx="41727" cy="54306"/>
            </a:xfrm>
            <a:custGeom>
              <a:rect b="b" l="l" r="r" t="t"/>
              <a:pathLst>
                <a:path extrusionOk="0" h="2068" w="1589">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4" name="Google Shape;13204;p73"/>
            <p:cNvSpPr/>
            <p:nvPr/>
          </p:nvSpPr>
          <p:spPr>
            <a:xfrm>
              <a:off x="7307230" y="2477146"/>
              <a:ext cx="17122" cy="22557"/>
            </a:xfrm>
            <a:custGeom>
              <a:rect b="b" l="l" r="r" t="t"/>
              <a:pathLst>
                <a:path extrusionOk="0" h="859" w="652">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5" name="Google Shape;13205;p73"/>
            <p:cNvSpPr/>
            <p:nvPr/>
          </p:nvSpPr>
          <p:spPr>
            <a:xfrm>
              <a:off x="7234857" y="2477120"/>
              <a:ext cx="16623" cy="22479"/>
            </a:xfrm>
            <a:custGeom>
              <a:rect b="b" l="l" r="r" t="t"/>
              <a:pathLst>
                <a:path extrusionOk="0" h="856" w="633">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6" name="Google Shape;13206;p73"/>
            <p:cNvSpPr/>
            <p:nvPr/>
          </p:nvSpPr>
          <p:spPr>
            <a:xfrm>
              <a:off x="7265266" y="2516694"/>
              <a:ext cx="27914" cy="32274"/>
            </a:xfrm>
            <a:custGeom>
              <a:rect b="b" l="l" r="r" t="t"/>
              <a:pathLst>
                <a:path extrusionOk="0" h="1229" w="1063">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7" name="Google Shape;13207;p73"/>
            <p:cNvSpPr/>
            <p:nvPr/>
          </p:nvSpPr>
          <p:spPr>
            <a:xfrm>
              <a:off x="7265266" y="2516956"/>
              <a:ext cx="17122" cy="32247"/>
            </a:xfrm>
            <a:custGeom>
              <a:rect b="b" l="l" r="r" t="t"/>
              <a:pathLst>
                <a:path extrusionOk="0" h="1228" w="652">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8" name="Google Shape;13208;p73"/>
            <p:cNvSpPr/>
            <p:nvPr/>
          </p:nvSpPr>
          <p:spPr>
            <a:xfrm>
              <a:off x="7249195" y="2460287"/>
              <a:ext cx="60319" cy="64810"/>
            </a:xfrm>
            <a:custGeom>
              <a:rect b="b" l="l" r="r" t="t"/>
              <a:pathLst>
                <a:path extrusionOk="0" h="2468" w="2297">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9" name="Google Shape;13209;p73"/>
            <p:cNvSpPr/>
            <p:nvPr/>
          </p:nvSpPr>
          <p:spPr>
            <a:xfrm>
              <a:off x="7249195" y="2460471"/>
              <a:ext cx="43749" cy="64626"/>
            </a:xfrm>
            <a:custGeom>
              <a:rect b="b" l="l" r="r" t="t"/>
              <a:pathLst>
                <a:path extrusionOk="0" h="2461" w="1666">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0" name="Google Shape;13210;p73"/>
            <p:cNvSpPr/>
            <p:nvPr/>
          </p:nvSpPr>
          <p:spPr>
            <a:xfrm>
              <a:off x="7092607" y="2713539"/>
              <a:ext cx="121164" cy="63891"/>
            </a:xfrm>
            <a:custGeom>
              <a:rect b="b" l="l" r="r" t="t"/>
              <a:pathLst>
                <a:path extrusionOk="0" h="2433" w="4614">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1" name="Google Shape;13211;p73"/>
            <p:cNvSpPr/>
            <p:nvPr/>
          </p:nvSpPr>
          <p:spPr>
            <a:xfrm>
              <a:off x="7091110" y="2713539"/>
              <a:ext cx="49027" cy="63891"/>
            </a:xfrm>
            <a:custGeom>
              <a:rect b="b" l="l" r="r" t="t"/>
              <a:pathLst>
                <a:path extrusionOk="0" h="2433" w="1867">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2" name="Google Shape;13212;p73"/>
            <p:cNvSpPr/>
            <p:nvPr/>
          </p:nvSpPr>
          <p:spPr>
            <a:xfrm>
              <a:off x="7113484" y="2612753"/>
              <a:ext cx="76916" cy="54332"/>
            </a:xfrm>
            <a:custGeom>
              <a:rect b="b" l="l" r="r" t="t"/>
              <a:pathLst>
                <a:path extrusionOk="0" h="2069" w="2929">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3" name="Google Shape;13213;p73"/>
            <p:cNvSpPr/>
            <p:nvPr/>
          </p:nvSpPr>
          <p:spPr>
            <a:xfrm>
              <a:off x="7113484" y="2612779"/>
              <a:ext cx="41727" cy="54306"/>
            </a:xfrm>
            <a:custGeom>
              <a:rect b="b" l="l" r="r" t="t"/>
              <a:pathLst>
                <a:path extrusionOk="0" h="2068" w="1589">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4" name="Google Shape;13214;p73"/>
            <p:cNvSpPr/>
            <p:nvPr/>
          </p:nvSpPr>
          <p:spPr>
            <a:xfrm>
              <a:off x="7180079" y="2661281"/>
              <a:ext cx="16859" cy="22636"/>
            </a:xfrm>
            <a:custGeom>
              <a:rect b="b" l="l" r="r" t="t"/>
              <a:pathLst>
                <a:path extrusionOk="0" h="862" w="642">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5" name="Google Shape;13215;p73"/>
            <p:cNvSpPr/>
            <p:nvPr/>
          </p:nvSpPr>
          <p:spPr>
            <a:xfrm>
              <a:off x="7107444" y="2661334"/>
              <a:ext cx="16623" cy="22479"/>
            </a:xfrm>
            <a:custGeom>
              <a:rect b="b" l="l" r="r" t="t"/>
              <a:pathLst>
                <a:path extrusionOk="0" h="856" w="633">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6" name="Google Shape;13216;p73"/>
            <p:cNvSpPr/>
            <p:nvPr/>
          </p:nvSpPr>
          <p:spPr>
            <a:xfrm>
              <a:off x="7137853" y="2700829"/>
              <a:ext cx="28177" cy="32352"/>
            </a:xfrm>
            <a:custGeom>
              <a:rect b="b" l="l" r="r" t="t"/>
              <a:pathLst>
                <a:path extrusionOk="0" h="1232" w="1073">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7" name="Google Shape;13217;p73"/>
            <p:cNvSpPr/>
            <p:nvPr/>
          </p:nvSpPr>
          <p:spPr>
            <a:xfrm>
              <a:off x="7137590" y="2701144"/>
              <a:ext cx="17384" cy="32037"/>
            </a:xfrm>
            <a:custGeom>
              <a:rect b="b" l="l" r="r" t="t"/>
              <a:pathLst>
                <a:path extrusionOk="0" h="1220" w="662">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8" name="Google Shape;13218;p73"/>
            <p:cNvSpPr/>
            <p:nvPr/>
          </p:nvSpPr>
          <p:spPr>
            <a:xfrm>
              <a:off x="7121756" y="2644422"/>
              <a:ext cx="60345" cy="64626"/>
            </a:xfrm>
            <a:custGeom>
              <a:rect b="b" l="l" r="r" t="t"/>
              <a:pathLst>
                <a:path extrusionOk="0" h="2461" w="2298">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9" name="Google Shape;13219;p73"/>
            <p:cNvSpPr/>
            <p:nvPr/>
          </p:nvSpPr>
          <p:spPr>
            <a:xfrm>
              <a:off x="7121756" y="2644580"/>
              <a:ext cx="43775" cy="64731"/>
            </a:xfrm>
            <a:custGeom>
              <a:rect b="b" l="l" r="r" t="t"/>
              <a:pathLst>
                <a:path extrusionOk="0" h="2465" w="1667">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20" name="Google Shape;13220;p73"/>
          <p:cNvGrpSpPr/>
          <p:nvPr/>
        </p:nvGrpSpPr>
        <p:grpSpPr>
          <a:xfrm>
            <a:off x="7536427" y="2415225"/>
            <a:ext cx="369715" cy="375492"/>
            <a:chOff x="7536427" y="2415225"/>
            <a:chExt cx="369715" cy="375492"/>
          </a:xfrm>
        </p:grpSpPr>
        <p:sp>
          <p:nvSpPr>
            <p:cNvPr id="13221" name="Google Shape;13221;p73"/>
            <p:cNvSpPr/>
            <p:nvPr/>
          </p:nvSpPr>
          <p:spPr>
            <a:xfrm>
              <a:off x="7648978" y="2602774"/>
              <a:ext cx="150417" cy="121137"/>
            </a:xfrm>
            <a:custGeom>
              <a:rect b="b" l="l" r="r" t="t"/>
              <a:pathLst>
                <a:path extrusionOk="0" h="4613" w="5728">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2" name="Google Shape;13222;p73"/>
            <p:cNvSpPr/>
            <p:nvPr/>
          </p:nvSpPr>
          <p:spPr>
            <a:xfrm>
              <a:off x="7681698" y="2421265"/>
              <a:ext cx="30435" cy="66622"/>
            </a:xfrm>
            <a:custGeom>
              <a:rect b="b" l="l" r="r" t="t"/>
              <a:pathLst>
                <a:path extrusionOk="0" h="2537" w="1159">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3" name="Google Shape;13223;p73"/>
            <p:cNvSpPr/>
            <p:nvPr/>
          </p:nvSpPr>
          <p:spPr>
            <a:xfrm>
              <a:off x="7693751" y="2415225"/>
              <a:ext cx="72924" cy="72661"/>
            </a:xfrm>
            <a:custGeom>
              <a:rect b="b" l="l" r="r" t="t"/>
              <a:pathLst>
                <a:path extrusionOk="0" h="2767" w="2777">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4" name="Google Shape;13224;p73"/>
            <p:cNvSpPr/>
            <p:nvPr/>
          </p:nvSpPr>
          <p:spPr>
            <a:xfrm>
              <a:off x="7706067" y="2505953"/>
              <a:ext cx="36239" cy="26917"/>
            </a:xfrm>
            <a:custGeom>
              <a:rect b="b" l="l" r="r" t="t"/>
              <a:pathLst>
                <a:path extrusionOk="0" h="1025" w="1380">
                  <a:moveTo>
                    <a:pt x="1" y="1"/>
                  </a:moveTo>
                  <a:lnTo>
                    <a:pt x="1" y="1025"/>
                  </a:lnTo>
                  <a:lnTo>
                    <a:pt x="1379" y="1025"/>
                  </a:lnTo>
                  <a:lnTo>
                    <a:pt x="1379"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5" name="Google Shape;13225;p73"/>
            <p:cNvSpPr/>
            <p:nvPr/>
          </p:nvSpPr>
          <p:spPr>
            <a:xfrm>
              <a:off x="7706067" y="2505953"/>
              <a:ext cx="36239" cy="14732"/>
            </a:xfrm>
            <a:custGeom>
              <a:rect b="b" l="l" r="r" t="t"/>
              <a:pathLst>
                <a:path extrusionOk="0" h="561" w="138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6" name="Google Shape;13226;p73"/>
            <p:cNvSpPr/>
            <p:nvPr/>
          </p:nvSpPr>
          <p:spPr>
            <a:xfrm>
              <a:off x="7663604" y="2520790"/>
              <a:ext cx="121164" cy="64101"/>
            </a:xfrm>
            <a:custGeom>
              <a:rect b="b" l="l" r="r" t="t"/>
              <a:pathLst>
                <a:path extrusionOk="0" h="2441" w="4614">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7" name="Google Shape;13227;p73"/>
            <p:cNvSpPr/>
            <p:nvPr/>
          </p:nvSpPr>
          <p:spPr>
            <a:xfrm>
              <a:off x="7718146" y="2532844"/>
              <a:ext cx="12080" cy="52047"/>
            </a:xfrm>
            <a:custGeom>
              <a:rect b="b" l="l" r="r" t="t"/>
              <a:pathLst>
                <a:path extrusionOk="0" h="1982" w="460">
                  <a:moveTo>
                    <a:pt x="115" y="1"/>
                  </a:moveTo>
                  <a:lnTo>
                    <a:pt x="0" y="1982"/>
                  </a:lnTo>
                  <a:lnTo>
                    <a:pt x="460" y="1982"/>
                  </a:lnTo>
                  <a:lnTo>
                    <a:pt x="345"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8" name="Google Shape;13228;p73"/>
            <p:cNvSpPr/>
            <p:nvPr/>
          </p:nvSpPr>
          <p:spPr>
            <a:xfrm>
              <a:off x="7687737" y="2445398"/>
              <a:ext cx="72898" cy="66622"/>
            </a:xfrm>
            <a:custGeom>
              <a:rect b="b" l="l" r="r" t="t"/>
              <a:pathLst>
                <a:path extrusionOk="0" h="2537" w="2776">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29" name="Google Shape;13229;p73"/>
            <p:cNvSpPr/>
            <p:nvPr/>
          </p:nvSpPr>
          <p:spPr>
            <a:xfrm>
              <a:off x="7687737" y="2445398"/>
              <a:ext cx="72661" cy="65361"/>
            </a:xfrm>
            <a:custGeom>
              <a:rect b="b" l="l" r="r" t="t"/>
              <a:pathLst>
                <a:path extrusionOk="0" h="2489" w="2767">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0" name="Google Shape;13230;p73"/>
            <p:cNvSpPr/>
            <p:nvPr/>
          </p:nvSpPr>
          <p:spPr>
            <a:xfrm>
              <a:off x="7663604" y="2536126"/>
              <a:ext cx="24159" cy="48528"/>
            </a:xfrm>
            <a:custGeom>
              <a:rect b="b" l="l" r="r" t="t"/>
              <a:pathLst>
                <a:path extrusionOk="0" h="1848" w="92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1" name="Google Shape;13231;p73"/>
            <p:cNvSpPr/>
            <p:nvPr/>
          </p:nvSpPr>
          <p:spPr>
            <a:xfrm>
              <a:off x="7760609" y="2536126"/>
              <a:ext cx="24159" cy="48528"/>
            </a:xfrm>
            <a:custGeom>
              <a:rect b="b" l="l" r="r" t="t"/>
              <a:pathLst>
                <a:path extrusionOk="0" h="1848" w="92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2" name="Google Shape;13232;p73"/>
            <p:cNvSpPr/>
            <p:nvPr/>
          </p:nvSpPr>
          <p:spPr>
            <a:xfrm>
              <a:off x="7717884" y="2532607"/>
              <a:ext cx="12342" cy="12342"/>
            </a:xfrm>
            <a:custGeom>
              <a:rect b="b" l="l" r="r" t="t"/>
              <a:pathLst>
                <a:path extrusionOk="0" h="470" w="47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3" name="Google Shape;13233;p73"/>
            <p:cNvSpPr/>
            <p:nvPr/>
          </p:nvSpPr>
          <p:spPr>
            <a:xfrm>
              <a:off x="7699292" y="2515906"/>
              <a:ext cx="24894" cy="25446"/>
            </a:xfrm>
            <a:custGeom>
              <a:rect b="b" l="l" r="r" t="t"/>
              <a:pathLst>
                <a:path extrusionOk="0" h="969" w="948">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4" name="Google Shape;13234;p73"/>
            <p:cNvSpPr/>
            <p:nvPr/>
          </p:nvSpPr>
          <p:spPr>
            <a:xfrm>
              <a:off x="7724160" y="2515906"/>
              <a:ext cx="24921" cy="25446"/>
            </a:xfrm>
            <a:custGeom>
              <a:rect b="b" l="l" r="r" t="t"/>
              <a:pathLst>
                <a:path extrusionOk="0" h="969" w="949">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5" name="Google Shape;13235;p73"/>
            <p:cNvSpPr/>
            <p:nvPr/>
          </p:nvSpPr>
          <p:spPr>
            <a:xfrm>
              <a:off x="7554547" y="2627091"/>
              <a:ext cx="30435" cy="66622"/>
            </a:xfrm>
            <a:custGeom>
              <a:rect b="b" l="l" r="r" t="t"/>
              <a:pathLst>
                <a:path extrusionOk="0" h="2537" w="1159">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6" name="Google Shape;13236;p73"/>
            <p:cNvSpPr/>
            <p:nvPr/>
          </p:nvSpPr>
          <p:spPr>
            <a:xfrm>
              <a:off x="7566600" y="2621051"/>
              <a:ext cx="72898" cy="72661"/>
            </a:xfrm>
            <a:custGeom>
              <a:rect b="b" l="l" r="r" t="t"/>
              <a:pathLst>
                <a:path extrusionOk="0" h="2767" w="2776">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7" name="Google Shape;13237;p73"/>
            <p:cNvSpPr/>
            <p:nvPr/>
          </p:nvSpPr>
          <p:spPr>
            <a:xfrm>
              <a:off x="7578916" y="2711779"/>
              <a:ext cx="36213" cy="26917"/>
            </a:xfrm>
            <a:custGeom>
              <a:rect b="b" l="l" r="r" t="t"/>
              <a:pathLst>
                <a:path extrusionOk="0" h="1025" w="1379">
                  <a:moveTo>
                    <a:pt x="0" y="1"/>
                  </a:moveTo>
                  <a:lnTo>
                    <a:pt x="0" y="1025"/>
                  </a:lnTo>
                  <a:lnTo>
                    <a:pt x="1378" y="1025"/>
                  </a:lnTo>
                  <a:lnTo>
                    <a:pt x="1378"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8" name="Google Shape;13238;p73"/>
            <p:cNvSpPr/>
            <p:nvPr/>
          </p:nvSpPr>
          <p:spPr>
            <a:xfrm>
              <a:off x="7578916" y="2712042"/>
              <a:ext cx="36213" cy="14653"/>
            </a:xfrm>
            <a:custGeom>
              <a:rect b="b" l="l" r="r" t="t"/>
              <a:pathLst>
                <a:path extrusionOk="0" h="558" w="1379">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9" name="Google Shape;13239;p73"/>
            <p:cNvSpPr/>
            <p:nvPr/>
          </p:nvSpPr>
          <p:spPr>
            <a:xfrm>
              <a:off x="7536427" y="2726616"/>
              <a:ext cx="121164" cy="64101"/>
            </a:xfrm>
            <a:custGeom>
              <a:rect b="b" l="l" r="r" t="t"/>
              <a:pathLst>
                <a:path extrusionOk="0" h="2441" w="4614">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0" name="Google Shape;13240;p73"/>
            <p:cNvSpPr/>
            <p:nvPr/>
          </p:nvSpPr>
          <p:spPr>
            <a:xfrm>
              <a:off x="7590969" y="2738670"/>
              <a:ext cx="12106" cy="52047"/>
            </a:xfrm>
            <a:custGeom>
              <a:rect b="b" l="l" r="r" t="t"/>
              <a:pathLst>
                <a:path extrusionOk="0" h="1982" w="461">
                  <a:moveTo>
                    <a:pt x="116" y="1"/>
                  </a:moveTo>
                  <a:lnTo>
                    <a:pt x="1" y="1982"/>
                  </a:lnTo>
                  <a:lnTo>
                    <a:pt x="460" y="1982"/>
                  </a:lnTo>
                  <a:lnTo>
                    <a:pt x="34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1" name="Google Shape;13241;p73"/>
            <p:cNvSpPr/>
            <p:nvPr/>
          </p:nvSpPr>
          <p:spPr>
            <a:xfrm>
              <a:off x="7560560" y="2651434"/>
              <a:ext cx="72924" cy="66674"/>
            </a:xfrm>
            <a:custGeom>
              <a:rect b="b" l="l" r="r" t="t"/>
              <a:pathLst>
                <a:path extrusionOk="0" h="2539" w="2777">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2" name="Google Shape;13242;p73"/>
            <p:cNvSpPr/>
            <p:nvPr/>
          </p:nvSpPr>
          <p:spPr>
            <a:xfrm>
              <a:off x="7560560" y="2651434"/>
              <a:ext cx="72661" cy="65151"/>
            </a:xfrm>
            <a:custGeom>
              <a:rect b="b" l="l" r="r" t="t"/>
              <a:pathLst>
                <a:path extrusionOk="0" h="2481" w="2767">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3" name="Google Shape;13243;p73"/>
            <p:cNvSpPr/>
            <p:nvPr/>
          </p:nvSpPr>
          <p:spPr>
            <a:xfrm>
              <a:off x="7536427" y="2741952"/>
              <a:ext cx="24159" cy="48528"/>
            </a:xfrm>
            <a:custGeom>
              <a:rect b="b" l="l" r="r" t="t"/>
              <a:pathLst>
                <a:path extrusionOk="0" h="1848" w="92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4" name="Google Shape;13244;p73"/>
            <p:cNvSpPr/>
            <p:nvPr/>
          </p:nvSpPr>
          <p:spPr>
            <a:xfrm>
              <a:off x="7633195" y="2741952"/>
              <a:ext cx="24396" cy="48528"/>
            </a:xfrm>
            <a:custGeom>
              <a:rect b="b" l="l" r="r" t="t"/>
              <a:pathLst>
                <a:path extrusionOk="0" h="1848" w="929">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5" name="Google Shape;13245;p73"/>
            <p:cNvSpPr/>
            <p:nvPr/>
          </p:nvSpPr>
          <p:spPr>
            <a:xfrm>
              <a:off x="7590733" y="2738670"/>
              <a:ext cx="12342" cy="12106"/>
            </a:xfrm>
            <a:custGeom>
              <a:rect b="b" l="l" r="r" t="t"/>
              <a:pathLst>
                <a:path extrusionOk="0" h="461" w="47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6" name="Google Shape;13246;p73"/>
            <p:cNvSpPr/>
            <p:nvPr/>
          </p:nvSpPr>
          <p:spPr>
            <a:xfrm>
              <a:off x="7572115" y="2721863"/>
              <a:ext cx="24921" cy="25498"/>
            </a:xfrm>
            <a:custGeom>
              <a:rect b="b" l="l" r="r" t="t"/>
              <a:pathLst>
                <a:path extrusionOk="0" h="971" w="949">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7" name="Google Shape;13247;p73"/>
            <p:cNvSpPr/>
            <p:nvPr/>
          </p:nvSpPr>
          <p:spPr>
            <a:xfrm>
              <a:off x="7597009" y="2721863"/>
              <a:ext cx="24894" cy="25498"/>
            </a:xfrm>
            <a:custGeom>
              <a:rect b="b" l="l" r="r" t="t"/>
              <a:pathLst>
                <a:path extrusionOk="0" h="971" w="948">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8" name="Google Shape;13248;p73"/>
            <p:cNvSpPr/>
            <p:nvPr/>
          </p:nvSpPr>
          <p:spPr>
            <a:xfrm>
              <a:off x="7827204" y="2602958"/>
              <a:ext cx="48528" cy="42515"/>
            </a:xfrm>
            <a:custGeom>
              <a:rect b="b" l="l" r="r" t="t"/>
              <a:pathLst>
                <a:path extrusionOk="0" h="1619" w="1848">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9" name="Google Shape;13249;p73"/>
            <p:cNvSpPr/>
            <p:nvPr/>
          </p:nvSpPr>
          <p:spPr>
            <a:xfrm>
              <a:off x="7827204" y="2602958"/>
              <a:ext cx="33219" cy="42515"/>
            </a:xfrm>
            <a:custGeom>
              <a:rect b="b" l="l" r="r" t="t"/>
              <a:pathLst>
                <a:path extrusionOk="0" h="1619" w="1265">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0" name="Google Shape;13250;p73"/>
            <p:cNvSpPr/>
            <p:nvPr/>
          </p:nvSpPr>
          <p:spPr>
            <a:xfrm>
              <a:off x="7796795" y="2706002"/>
              <a:ext cx="109110" cy="84715"/>
            </a:xfrm>
            <a:custGeom>
              <a:rect b="b" l="l" r="r" t="t"/>
              <a:pathLst>
                <a:path extrusionOk="0" h="3226" w="4155">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1" name="Google Shape;13251;p73"/>
            <p:cNvSpPr/>
            <p:nvPr/>
          </p:nvSpPr>
          <p:spPr>
            <a:xfrm>
              <a:off x="7832745" y="2706002"/>
              <a:ext cx="37210" cy="24159"/>
            </a:xfrm>
            <a:custGeom>
              <a:rect b="b" l="l" r="r" t="t"/>
              <a:pathLst>
                <a:path extrusionOk="0" h="920" w="1417">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2" name="Google Shape;13252;p73"/>
            <p:cNvSpPr/>
            <p:nvPr/>
          </p:nvSpPr>
          <p:spPr>
            <a:xfrm>
              <a:off x="7797058" y="2737672"/>
              <a:ext cx="109084" cy="53045"/>
            </a:xfrm>
            <a:custGeom>
              <a:rect b="b" l="l" r="r" t="t"/>
              <a:pathLst>
                <a:path extrusionOk="0" h="2020" w="4154">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3" name="Google Shape;13253;p73"/>
            <p:cNvSpPr/>
            <p:nvPr/>
          </p:nvSpPr>
          <p:spPr>
            <a:xfrm>
              <a:off x="7809111" y="2621051"/>
              <a:ext cx="84715" cy="84741"/>
            </a:xfrm>
            <a:custGeom>
              <a:rect b="b" l="l" r="r" t="t"/>
              <a:pathLst>
                <a:path extrusionOk="0" h="3227" w="3226">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4" name="Google Shape;13254;p73"/>
            <p:cNvSpPr/>
            <p:nvPr/>
          </p:nvSpPr>
          <p:spPr>
            <a:xfrm>
              <a:off x="7824447" y="2621051"/>
              <a:ext cx="71138" cy="76443"/>
            </a:xfrm>
            <a:custGeom>
              <a:rect b="b" l="l" r="r" t="t"/>
              <a:pathLst>
                <a:path extrusionOk="0" h="2911" w="2709">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5" name="Google Shape;13255;p73"/>
            <p:cNvSpPr/>
            <p:nvPr/>
          </p:nvSpPr>
          <p:spPr>
            <a:xfrm>
              <a:off x="7814888" y="2658393"/>
              <a:ext cx="72661" cy="59715"/>
            </a:xfrm>
            <a:custGeom>
              <a:rect b="b" l="l" r="r" t="t"/>
              <a:pathLst>
                <a:path extrusionOk="0" h="2274" w="2767">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6" name="Google Shape;13256;p73"/>
            <p:cNvSpPr/>
            <p:nvPr/>
          </p:nvSpPr>
          <p:spPr>
            <a:xfrm>
              <a:off x="7815151" y="2658393"/>
              <a:ext cx="72661" cy="59190"/>
            </a:xfrm>
            <a:custGeom>
              <a:rect b="b" l="l" r="r" t="t"/>
              <a:pathLst>
                <a:path extrusionOk="0" h="2254" w="2767">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7" name="Google Shape;13257;p73"/>
            <p:cNvSpPr/>
            <p:nvPr/>
          </p:nvSpPr>
          <p:spPr>
            <a:xfrm>
              <a:off x="7796795" y="2749988"/>
              <a:ext cx="24422" cy="40729"/>
            </a:xfrm>
            <a:custGeom>
              <a:rect b="b" l="l" r="r" t="t"/>
              <a:pathLst>
                <a:path extrusionOk="0" h="1551" w="93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8" name="Google Shape;13258;p73"/>
            <p:cNvSpPr/>
            <p:nvPr/>
          </p:nvSpPr>
          <p:spPr>
            <a:xfrm>
              <a:off x="7881746" y="2749988"/>
              <a:ext cx="24159" cy="40729"/>
            </a:xfrm>
            <a:custGeom>
              <a:rect b="b" l="l" r="r" t="t"/>
              <a:pathLst>
                <a:path extrusionOk="0" h="1551" w="92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59" name="Google Shape;13259;p73"/>
          <p:cNvGrpSpPr/>
          <p:nvPr/>
        </p:nvGrpSpPr>
        <p:grpSpPr>
          <a:xfrm>
            <a:off x="7980773" y="2428802"/>
            <a:ext cx="353381" cy="358160"/>
            <a:chOff x="7980773" y="2428802"/>
            <a:chExt cx="353381" cy="358160"/>
          </a:xfrm>
        </p:grpSpPr>
        <p:sp>
          <p:nvSpPr>
            <p:cNvPr id="13260" name="Google Shape;13260;p73"/>
            <p:cNvSpPr/>
            <p:nvPr/>
          </p:nvSpPr>
          <p:spPr>
            <a:xfrm>
              <a:off x="8218504" y="2711779"/>
              <a:ext cx="115649" cy="75182"/>
            </a:xfrm>
            <a:custGeom>
              <a:rect b="b" l="l" r="r" t="t"/>
              <a:pathLst>
                <a:path extrusionOk="0" h="2863" w="4404">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1" name="Google Shape;13261;p73"/>
            <p:cNvSpPr/>
            <p:nvPr/>
          </p:nvSpPr>
          <p:spPr>
            <a:xfrm>
              <a:off x="8218268" y="2727614"/>
              <a:ext cx="115623" cy="59348"/>
            </a:xfrm>
            <a:custGeom>
              <a:rect b="b" l="l" r="r" t="t"/>
              <a:pathLst>
                <a:path extrusionOk="0" h="2260" w="4403">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2" name="Google Shape;13262;p73"/>
            <p:cNvSpPr/>
            <p:nvPr/>
          </p:nvSpPr>
          <p:spPr>
            <a:xfrm>
              <a:off x="8235600" y="2630872"/>
              <a:ext cx="29175" cy="63602"/>
            </a:xfrm>
            <a:custGeom>
              <a:rect b="b" l="l" r="r" t="t"/>
              <a:pathLst>
                <a:path extrusionOk="0" h="2422" w="1111">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3" name="Google Shape;13263;p73"/>
            <p:cNvSpPr/>
            <p:nvPr/>
          </p:nvSpPr>
          <p:spPr>
            <a:xfrm>
              <a:off x="8247417" y="2625095"/>
              <a:ext cx="69379" cy="69379"/>
            </a:xfrm>
            <a:custGeom>
              <a:rect b="b" l="l" r="r" t="t"/>
              <a:pathLst>
                <a:path extrusionOk="0" h="2642" w="2642">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4" name="Google Shape;13264;p73"/>
            <p:cNvSpPr/>
            <p:nvPr/>
          </p:nvSpPr>
          <p:spPr>
            <a:xfrm>
              <a:off x="8258971" y="2711779"/>
              <a:ext cx="34453" cy="14049"/>
            </a:xfrm>
            <a:custGeom>
              <a:rect b="b" l="l" r="r" t="t"/>
              <a:pathLst>
                <a:path extrusionOk="0" h="535" w="1312">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5" name="Google Shape;13265;p73"/>
            <p:cNvSpPr/>
            <p:nvPr/>
          </p:nvSpPr>
          <p:spPr>
            <a:xfrm>
              <a:off x="8241640" y="2654244"/>
              <a:ext cx="69379" cy="63339"/>
            </a:xfrm>
            <a:custGeom>
              <a:rect b="b" l="l" r="r" t="t"/>
              <a:pathLst>
                <a:path extrusionOk="0" h="2412" w="2642">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6" name="Google Shape;13266;p73"/>
            <p:cNvSpPr/>
            <p:nvPr/>
          </p:nvSpPr>
          <p:spPr>
            <a:xfrm>
              <a:off x="8241640" y="2654191"/>
              <a:ext cx="69143" cy="62157"/>
            </a:xfrm>
            <a:custGeom>
              <a:rect b="b" l="l" r="r" t="t"/>
              <a:pathLst>
                <a:path extrusionOk="0" h="2367" w="2633">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7" name="Google Shape;13267;p73"/>
            <p:cNvSpPr/>
            <p:nvPr/>
          </p:nvSpPr>
          <p:spPr>
            <a:xfrm>
              <a:off x="8218504" y="2740692"/>
              <a:ext cx="23161" cy="46270"/>
            </a:xfrm>
            <a:custGeom>
              <a:rect b="b" l="l" r="r" t="t"/>
              <a:pathLst>
                <a:path extrusionOk="0" h="1762" w="882">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8" name="Google Shape;13268;p73"/>
            <p:cNvSpPr/>
            <p:nvPr/>
          </p:nvSpPr>
          <p:spPr>
            <a:xfrm>
              <a:off x="8310756" y="2740692"/>
              <a:ext cx="23135" cy="46270"/>
            </a:xfrm>
            <a:custGeom>
              <a:rect b="b" l="l" r="r" t="t"/>
              <a:pathLst>
                <a:path extrusionOk="0" h="1762" w="881">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9" name="Google Shape;13269;p73"/>
            <p:cNvSpPr/>
            <p:nvPr/>
          </p:nvSpPr>
          <p:spPr>
            <a:xfrm>
              <a:off x="8009659" y="2607737"/>
              <a:ext cx="46270" cy="40493"/>
            </a:xfrm>
            <a:custGeom>
              <a:rect b="b" l="l" r="r" t="t"/>
              <a:pathLst>
                <a:path extrusionOk="0" h="1542" w="1762">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0" name="Google Shape;13270;p73"/>
            <p:cNvSpPr/>
            <p:nvPr/>
          </p:nvSpPr>
          <p:spPr>
            <a:xfrm>
              <a:off x="8009659" y="2607737"/>
              <a:ext cx="31696" cy="40493"/>
            </a:xfrm>
            <a:custGeom>
              <a:rect b="b" l="l" r="r" t="t"/>
              <a:pathLst>
                <a:path extrusionOk="0" h="1542" w="1207">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1" name="Google Shape;13271;p73"/>
            <p:cNvSpPr/>
            <p:nvPr/>
          </p:nvSpPr>
          <p:spPr>
            <a:xfrm>
              <a:off x="7980773" y="2706002"/>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2" name="Google Shape;13272;p73"/>
            <p:cNvSpPr/>
            <p:nvPr/>
          </p:nvSpPr>
          <p:spPr>
            <a:xfrm>
              <a:off x="8015200" y="2706002"/>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3" name="Google Shape;13273;p73"/>
            <p:cNvSpPr/>
            <p:nvPr/>
          </p:nvSpPr>
          <p:spPr>
            <a:xfrm>
              <a:off x="7980773" y="2736411"/>
              <a:ext cx="104068" cy="50551"/>
            </a:xfrm>
            <a:custGeom>
              <a:rect b="b" l="l" r="r" t="t"/>
              <a:pathLst>
                <a:path extrusionOk="0" h="1925" w="3963">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4" name="Google Shape;13274;p73"/>
            <p:cNvSpPr/>
            <p:nvPr/>
          </p:nvSpPr>
          <p:spPr>
            <a:xfrm>
              <a:off x="7992327" y="2625095"/>
              <a:ext cx="80960" cy="80933"/>
            </a:xfrm>
            <a:custGeom>
              <a:rect b="b" l="l" r="r" t="t"/>
              <a:pathLst>
                <a:path extrusionOk="0" h="3082" w="3083">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5" name="Google Shape;13275;p73"/>
            <p:cNvSpPr/>
            <p:nvPr/>
          </p:nvSpPr>
          <p:spPr>
            <a:xfrm>
              <a:off x="8007164" y="2625095"/>
              <a:ext cx="67620" cy="72898"/>
            </a:xfrm>
            <a:custGeom>
              <a:rect b="b" l="l" r="r" t="t"/>
              <a:pathLst>
                <a:path extrusionOk="0" h="2776" w="2575">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6" name="Google Shape;13276;p73"/>
            <p:cNvSpPr/>
            <p:nvPr/>
          </p:nvSpPr>
          <p:spPr>
            <a:xfrm>
              <a:off x="7998104" y="2660809"/>
              <a:ext cx="69379" cy="56774"/>
            </a:xfrm>
            <a:custGeom>
              <a:rect b="b" l="l" r="r" t="t"/>
              <a:pathLst>
                <a:path extrusionOk="0" h="2162" w="2642">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7" name="Google Shape;13277;p73"/>
            <p:cNvSpPr/>
            <p:nvPr/>
          </p:nvSpPr>
          <p:spPr>
            <a:xfrm>
              <a:off x="7998104" y="2660914"/>
              <a:ext cx="69379" cy="56170"/>
            </a:xfrm>
            <a:custGeom>
              <a:rect b="b" l="l" r="r" t="t"/>
              <a:pathLst>
                <a:path extrusionOk="0" h="2139" w="2642">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8" name="Google Shape;13278;p73"/>
            <p:cNvSpPr/>
            <p:nvPr/>
          </p:nvSpPr>
          <p:spPr>
            <a:xfrm>
              <a:off x="7980773" y="2748228"/>
              <a:ext cx="23135" cy="38733"/>
            </a:xfrm>
            <a:custGeom>
              <a:rect b="b" l="l" r="r" t="t"/>
              <a:pathLst>
                <a:path extrusionOk="0" h="1475" w="881">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9" name="Google Shape;13279;p73"/>
            <p:cNvSpPr/>
            <p:nvPr/>
          </p:nvSpPr>
          <p:spPr>
            <a:xfrm>
              <a:off x="8061680" y="2748228"/>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0" name="Google Shape;13280;p73"/>
            <p:cNvSpPr/>
            <p:nvPr/>
          </p:nvSpPr>
          <p:spPr>
            <a:xfrm>
              <a:off x="8101411" y="2428802"/>
              <a:ext cx="103806" cy="103832"/>
            </a:xfrm>
            <a:custGeom>
              <a:rect b="b" l="l" r="r" t="t"/>
              <a:pathLst>
                <a:path extrusionOk="0" h="3954" w="3953">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1" name="Google Shape;13281;p73"/>
            <p:cNvSpPr/>
            <p:nvPr/>
          </p:nvSpPr>
          <p:spPr>
            <a:xfrm>
              <a:off x="8129536" y="2428802"/>
              <a:ext cx="75944" cy="103832"/>
            </a:xfrm>
            <a:custGeom>
              <a:rect b="b" l="l" r="r" t="t"/>
              <a:pathLst>
                <a:path extrusionOk="0" h="3954" w="2892">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2" name="Google Shape;13282;p73"/>
            <p:cNvSpPr/>
            <p:nvPr/>
          </p:nvSpPr>
          <p:spPr>
            <a:xfrm>
              <a:off x="8100650" y="2507214"/>
              <a:ext cx="104068" cy="80960"/>
            </a:xfrm>
            <a:custGeom>
              <a:rect b="b" l="l" r="r" t="t"/>
              <a:pathLst>
                <a:path extrusionOk="0" h="3083" w="3963">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3" name="Google Shape;13283;p73"/>
            <p:cNvSpPr/>
            <p:nvPr/>
          </p:nvSpPr>
          <p:spPr>
            <a:xfrm>
              <a:off x="8135076" y="2507214"/>
              <a:ext cx="35215" cy="23161"/>
            </a:xfrm>
            <a:custGeom>
              <a:rect b="b" l="l" r="r" t="t"/>
              <a:pathLst>
                <a:path extrusionOk="0" h="882" w="1341">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4" name="Google Shape;13284;p73"/>
            <p:cNvSpPr/>
            <p:nvPr/>
          </p:nvSpPr>
          <p:spPr>
            <a:xfrm>
              <a:off x="8100650" y="2537623"/>
              <a:ext cx="104068" cy="50551"/>
            </a:xfrm>
            <a:custGeom>
              <a:rect b="b" l="l" r="r" t="t"/>
              <a:pathLst>
                <a:path extrusionOk="0" h="1925" w="3963">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5" name="Google Shape;13285;p73"/>
            <p:cNvSpPr/>
            <p:nvPr/>
          </p:nvSpPr>
          <p:spPr>
            <a:xfrm>
              <a:off x="8117981" y="2462047"/>
              <a:ext cx="69405" cy="56748"/>
            </a:xfrm>
            <a:custGeom>
              <a:rect b="b" l="l" r="r" t="t"/>
              <a:pathLst>
                <a:path extrusionOk="0" h="2161" w="2643">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6" name="Google Shape;13286;p73"/>
            <p:cNvSpPr/>
            <p:nvPr/>
          </p:nvSpPr>
          <p:spPr>
            <a:xfrm>
              <a:off x="8117981" y="2462020"/>
              <a:ext cx="69405" cy="56275"/>
            </a:xfrm>
            <a:custGeom>
              <a:rect b="b" l="l" r="r" t="t"/>
              <a:pathLst>
                <a:path extrusionOk="0" h="2143" w="2643">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7" name="Google Shape;13287;p73"/>
            <p:cNvSpPr/>
            <p:nvPr/>
          </p:nvSpPr>
          <p:spPr>
            <a:xfrm>
              <a:off x="8100650" y="2549440"/>
              <a:ext cx="23135" cy="38733"/>
            </a:xfrm>
            <a:custGeom>
              <a:rect b="b" l="l" r="r" t="t"/>
              <a:pathLst>
                <a:path extrusionOk="0" h="1475" w="881">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8" name="Google Shape;13288;p73"/>
            <p:cNvSpPr/>
            <p:nvPr/>
          </p:nvSpPr>
          <p:spPr>
            <a:xfrm>
              <a:off x="8181557" y="2549440"/>
              <a:ext cx="23161" cy="38733"/>
            </a:xfrm>
            <a:custGeom>
              <a:rect b="b" l="l" r="r" t="t"/>
              <a:pathLst>
                <a:path extrusionOk="0" h="1475" w="882">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9" name="Google Shape;13289;p73"/>
            <p:cNvSpPr/>
            <p:nvPr/>
          </p:nvSpPr>
          <p:spPr>
            <a:xfrm>
              <a:off x="8082136" y="2607869"/>
              <a:ext cx="144351" cy="115728"/>
            </a:xfrm>
            <a:custGeom>
              <a:rect b="b" l="l" r="r" t="t"/>
              <a:pathLst>
                <a:path extrusionOk="0" h="4407" w="5497">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290" name="Google Shape;13290;p73"/>
          <p:cNvGrpSpPr/>
          <p:nvPr/>
        </p:nvGrpSpPr>
        <p:grpSpPr>
          <a:xfrm>
            <a:off x="4886058" y="4291240"/>
            <a:ext cx="346343" cy="343953"/>
            <a:chOff x="4886058" y="4291240"/>
            <a:chExt cx="346343" cy="343953"/>
          </a:xfrm>
        </p:grpSpPr>
        <p:sp>
          <p:nvSpPr>
            <p:cNvPr id="13291" name="Google Shape;13291;p73"/>
            <p:cNvSpPr/>
            <p:nvPr/>
          </p:nvSpPr>
          <p:spPr>
            <a:xfrm>
              <a:off x="5133611" y="4474508"/>
              <a:ext cx="40493" cy="39994"/>
            </a:xfrm>
            <a:custGeom>
              <a:rect b="b" l="l" r="r" t="t"/>
              <a:pathLst>
                <a:path extrusionOk="0" h="1523" w="1542">
                  <a:moveTo>
                    <a:pt x="0" y="1"/>
                  </a:moveTo>
                  <a:lnTo>
                    <a:pt x="977" y="1522"/>
                  </a:lnTo>
                  <a:lnTo>
                    <a:pt x="1541" y="1522"/>
                  </a:lnTo>
                  <a:cubicBezTo>
                    <a:pt x="1532" y="680"/>
                    <a:pt x="843"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2" name="Google Shape;13292;p73"/>
            <p:cNvSpPr/>
            <p:nvPr/>
          </p:nvSpPr>
          <p:spPr>
            <a:xfrm>
              <a:off x="5093407" y="4474508"/>
              <a:ext cx="66123" cy="39994"/>
            </a:xfrm>
            <a:custGeom>
              <a:rect b="b" l="l" r="r" t="t"/>
              <a:pathLst>
                <a:path extrusionOk="0" h="1523" w="2518">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3" name="Google Shape;13293;p73"/>
            <p:cNvSpPr/>
            <p:nvPr/>
          </p:nvSpPr>
          <p:spPr>
            <a:xfrm>
              <a:off x="5133112"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4" name="Google Shape;13294;p73"/>
            <p:cNvSpPr/>
            <p:nvPr/>
          </p:nvSpPr>
          <p:spPr>
            <a:xfrm>
              <a:off x="4985084" y="4474508"/>
              <a:ext cx="40493" cy="39994"/>
            </a:xfrm>
            <a:custGeom>
              <a:rect b="b" l="l" r="r" t="t"/>
              <a:pathLst>
                <a:path extrusionOk="0" h="1523" w="1542">
                  <a:moveTo>
                    <a:pt x="0" y="1"/>
                  </a:moveTo>
                  <a:lnTo>
                    <a:pt x="976" y="1522"/>
                  </a:lnTo>
                  <a:lnTo>
                    <a:pt x="1541" y="1522"/>
                  </a:lnTo>
                  <a:cubicBezTo>
                    <a:pt x="1532" y="680"/>
                    <a:pt x="842" y="1"/>
                    <a:pt x="0"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5" name="Google Shape;13295;p73"/>
            <p:cNvSpPr/>
            <p:nvPr/>
          </p:nvSpPr>
          <p:spPr>
            <a:xfrm>
              <a:off x="4944880" y="4474508"/>
              <a:ext cx="66123" cy="39994"/>
            </a:xfrm>
            <a:custGeom>
              <a:rect b="b" l="l" r="r" t="t"/>
              <a:pathLst>
                <a:path extrusionOk="0" h="1523" w="2518">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6" name="Google Shape;13296;p73"/>
            <p:cNvSpPr/>
            <p:nvPr/>
          </p:nvSpPr>
          <p:spPr>
            <a:xfrm>
              <a:off x="4984585" y="4408674"/>
              <a:ext cx="22137" cy="43986"/>
            </a:xfrm>
            <a:custGeom>
              <a:rect b="b" l="l" r="r" t="t"/>
              <a:pathLst>
                <a:path extrusionOk="0" h="1675" w="843">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7" name="Google Shape;13297;p73"/>
            <p:cNvSpPr/>
            <p:nvPr/>
          </p:nvSpPr>
          <p:spPr>
            <a:xfrm>
              <a:off x="5059479" y="4476530"/>
              <a:ext cx="54043" cy="54043"/>
            </a:xfrm>
            <a:custGeom>
              <a:rect b="b" l="l" r="r" t="t"/>
              <a:pathLst>
                <a:path extrusionOk="0" h="2058" w="2058">
                  <a:moveTo>
                    <a:pt x="0" y="0"/>
                  </a:moveTo>
                  <a:lnTo>
                    <a:pt x="1225" y="2058"/>
                  </a:lnTo>
                  <a:lnTo>
                    <a:pt x="2058" y="2058"/>
                  </a:lnTo>
                  <a:cubicBezTo>
                    <a:pt x="2058" y="919"/>
                    <a:pt x="1139" y="0"/>
                    <a:pt x="0"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8" name="Google Shape;13298;p73"/>
            <p:cNvSpPr/>
            <p:nvPr/>
          </p:nvSpPr>
          <p:spPr>
            <a:xfrm>
              <a:off x="5005436" y="4476530"/>
              <a:ext cx="86238" cy="54043"/>
            </a:xfrm>
            <a:custGeom>
              <a:rect b="b" l="l" r="r" t="t"/>
              <a:pathLst>
                <a:path extrusionOk="0" h="2058" w="3284">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9" name="Google Shape;13299;p73"/>
            <p:cNvSpPr/>
            <p:nvPr/>
          </p:nvSpPr>
          <p:spPr>
            <a:xfrm>
              <a:off x="5059715" y="4394835"/>
              <a:ext cx="29936" cy="59847"/>
            </a:xfrm>
            <a:custGeom>
              <a:rect b="b" l="l" r="r" t="t"/>
              <a:pathLst>
                <a:path extrusionOk="0" h="2279" w="114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0" name="Google Shape;13300;p73"/>
            <p:cNvSpPr/>
            <p:nvPr/>
          </p:nvSpPr>
          <p:spPr>
            <a:xfrm>
              <a:off x="5029070" y="4394835"/>
              <a:ext cx="45509" cy="59847"/>
            </a:xfrm>
            <a:custGeom>
              <a:rect b="b" l="l" r="r" t="t"/>
              <a:pathLst>
                <a:path extrusionOk="0" h="2279" w="1733">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1" name="Google Shape;13301;p73"/>
            <p:cNvSpPr/>
            <p:nvPr/>
          </p:nvSpPr>
          <p:spPr>
            <a:xfrm>
              <a:off x="4962711"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2" name="Google Shape;13302;p73"/>
            <p:cNvSpPr/>
            <p:nvPr/>
          </p:nvSpPr>
          <p:spPr>
            <a:xfrm>
              <a:off x="5111237" y="4408674"/>
              <a:ext cx="29175" cy="43986"/>
            </a:xfrm>
            <a:custGeom>
              <a:rect b="b" l="l" r="r" t="t"/>
              <a:pathLst>
                <a:path extrusionOk="0" h="1675" w="1111">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3" name="Google Shape;13303;p73"/>
            <p:cNvSpPr/>
            <p:nvPr/>
          </p:nvSpPr>
          <p:spPr>
            <a:xfrm>
              <a:off x="4886058" y="4291240"/>
              <a:ext cx="346343" cy="343953"/>
            </a:xfrm>
            <a:custGeom>
              <a:rect b="b" l="l" r="r" t="t"/>
              <a:pathLst>
                <a:path extrusionOk="0" h="13098" w="13189">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04" name="Google Shape;13304;p73"/>
          <p:cNvGrpSpPr/>
          <p:nvPr/>
        </p:nvGrpSpPr>
        <p:grpSpPr>
          <a:xfrm>
            <a:off x="5344216" y="4291056"/>
            <a:ext cx="304616" cy="343560"/>
            <a:chOff x="5344216" y="4291056"/>
            <a:chExt cx="304616" cy="343560"/>
          </a:xfrm>
        </p:grpSpPr>
        <p:sp>
          <p:nvSpPr>
            <p:cNvPr id="13305" name="Google Shape;13305;p73"/>
            <p:cNvSpPr/>
            <p:nvPr/>
          </p:nvSpPr>
          <p:spPr>
            <a:xfrm>
              <a:off x="5344216" y="4297148"/>
              <a:ext cx="251334" cy="247264"/>
            </a:xfrm>
            <a:custGeom>
              <a:rect b="b" l="l" r="r" t="t"/>
              <a:pathLst>
                <a:path extrusionOk="0" h="9416" w="9571">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6" name="Google Shape;13306;p73"/>
            <p:cNvSpPr/>
            <p:nvPr/>
          </p:nvSpPr>
          <p:spPr>
            <a:xfrm>
              <a:off x="5544501" y="4291056"/>
              <a:ext cx="55330" cy="53807"/>
            </a:xfrm>
            <a:custGeom>
              <a:rect b="b" l="l" r="r" t="t"/>
              <a:pathLst>
                <a:path extrusionOk="0" h="2049" w="2107">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7" name="Google Shape;13307;p73"/>
            <p:cNvSpPr/>
            <p:nvPr/>
          </p:nvSpPr>
          <p:spPr>
            <a:xfrm>
              <a:off x="5349494" y="4566497"/>
              <a:ext cx="102309" cy="68118"/>
            </a:xfrm>
            <a:custGeom>
              <a:rect b="b" l="l" r="r" t="t"/>
              <a:pathLst>
                <a:path extrusionOk="0" h="2594" w="3896">
                  <a:moveTo>
                    <a:pt x="316" y="0"/>
                  </a:moveTo>
                  <a:cubicBezTo>
                    <a:pt x="48" y="10"/>
                    <a:pt x="10" y="144"/>
                    <a:pt x="0" y="201"/>
                  </a:cubicBezTo>
                  <a:lnTo>
                    <a:pt x="0" y="2594"/>
                  </a:lnTo>
                  <a:lnTo>
                    <a:pt x="3895" y="2594"/>
                  </a:lnTo>
                  <a:lnTo>
                    <a:pt x="3895"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8" name="Google Shape;13308;p73"/>
            <p:cNvSpPr/>
            <p:nvPr/>
          </p:nvSpPr>
          <p:spPr>
            <a:xfrm>
              <a:off x="5447996" y="4480784"/>
              <a:ext cx="102309" cy="153831"/>
            </a:xfrm>
            <a:custGeom>
              <a:rect b="b" l="l" r="r" t="t"/>
              <a:pathLst>
                <a:path extrusionOk="0" h="5858" w="3896">
                  <a:moveTo>
                    <a:pt x="297" y="1"/>
                  </a:moveTo>
                  <a:cubicBezTo>
                    <a:pt x="58" y="10"/>
                    <a:pt x="10" y="125"/>
                    <a:pt x="1" y="183"/>
                  </a:cubicBezTo>
                  <a:lnTo>
                    <a:pt x="1" y="5858"/>
                  </a:lnTo>
                  <a:lnTo>
                    <a:pt x="3896" y="5858"/>
                  </a:lnTo>
                  <a:lnTo>
                    <a:pt x="389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9" name="Google Shape;13309;p73"/>
            <p:cNvSpPr/>
            <p:nvPr/>
          </p:nvSpPr>
          <p:spPr>
            <a:xfrm>
              <a:off x="5546523" y="4388297"/>
              <a:ext cx="102309" cy="246319"/>
            </a:xfrm>
            <a:custGeom>
              <a:rect b="b" l="l" r="r" t="t"/>
              <a:pathLst>
                <a:path extrusionOk="0" h="9380" w="3896">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0" name="Google Shape;13310;p73"/>
            <p:cNvSpPr/>
            <p:nvPr/>
          </p:nvSpPr>
          <p:spPr>
            <a:xfrm>
              <a:off x="5349731" y="4566497"/>
              <a:ext cx="8587" cy="68118"/>
            </a:xfrm>
            <a:custGeom>
              <a:rect b="b" l="l" r="r" t="t"/>
              <a:pathLst>
                <a:path extrusionOk="0" h="2594" w="327">
                  <a:moveTo>
                    <a:pt x="307" y="0"/>
                  </a:moveTo>
                  <a:cubicBezTo>
                    <a:pt x="39" y="10"/>
                    <a:pt x="1" y="144"/>
                    <a:pt x="1" y="201"/>
                  </a:cubicBezTo>
                  <a:lnTo>
                    <a:pt x="1" y="2594"/>
                  </a:lnTo>
                  <a:lnTo>
                    <a:pt x="326" y="2594"/>
                  </a:lnTo>
                  <a:lnTo>
                    <a:pt x="3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1" name="Google Shape;13311;p73"/>
            <p:cNvSpPr/>
            <p:nvPr/>
          </p:nvSpPr>
          <p:spPr>
            <a:xfrm>
              <a:off x="5447996" y="4480784"/>
              <a:ext cx="8823" cy="153831"/>
            </a:xfrm>
            <a:custGeom>
              <a:rect b="b" l="l" r="r" t="t"/>
              <a:pathLst>
                <a:path extrusionOk="0" h="5858" w="336">
                  <a:moveTo>
                    <a:pt x="297" y="1"/>
                  </a:moveTo>
                  <a:cubicBezTo>
                    <a:pt x="58" y="20"/>
                    <a:pt x="10" y="135"/>
                    <a:pt x="1" y="183"/>
                  </a:cubicBezTo>
                  <a:lnTo>
                    <a:pt x="1" y="5858"/>
                  </a:lnTo>
                  <a:lnTo>
                    <a:pt x="336" y="5858"/>
                  </a:lnTo>
                  <a:lnTo>
                    <a:pt x="336"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2" name="Google Shape;13312;p73"/>
            <p:cNvSpPr/>
            <p:nvPr/>
          </p:nvSpPr>
          <p:spPr>
            <a:xfrm>
              <a:off x="5546523" y="4388297"/>
              <a:ext cx="8823" cy="246319"/>
            </a:xfrm>
            <a:custGeom>
              <a:rect b="b" l="l" r="r" t="t"/>
              <a:pathLst>
                <a:path extrusionOk="0" h="9380" w="336">
                  <a:moveTo>
                    <a:pt x="335" y="1"/>
                  </a:moveTo>
                  <a:cubicBezTo>
                    <a:pt x="39" y="1"/>
                    <a:pt x="10" y="154"/>
                    <a:pt x="0" y="211"/>
                  </a:cubicBezTo>
                  <a:lnTo>
                    <a:pt x="0" y="9380"/>
                  </a:lnTo>
                  <a:lnTo>
                    <a:pt x="335" y="9380"/>
                  </a:lnTo>
                  <a:lnTo>
                    <a:pt x="335"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3" name="Google Shape;13313;p73"/>
            <p:cNvSpPr/>
            <p:nvPr/>
          </p:nvSpPr>
          <p:spPr>
            <a:xfrm>
              <a:off x="5365828" y="4585089"/>
              <a:ext cx="68381" cy="11082"/>
            </a:xfrm>
            <a:custGeom>
              <a:rect b="b" l="l" r="r" t="t"/>
              <a:pathLst>
                <a:path extrusionOk="0" h="422" w="2604">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4" name="Google Shape;13314;p73"/>
            <p:cNvSpPr/>
            <p:nvPr/>
          </p:nvSpPr>
          <p:spPr>
            <a:xfrm>
              <a:off x="5464592" y="4499376"/>
              <a:ext cx="68381" cy="11108"/>
            </a:xfrm>
            <a:custGeom>
              <a:rect b="b" l="l" r="r" t="t"/>
              <a:pathLst>
                <a:path extrusionOk="0" h="423" w="2604">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5" name="Google Shape;13315;p73"/>
            <p:cNvSpPr/>
            <p:nvPr/>
          </p:nvSpPr>
          <p:spPr>
            <a:xfrm>
              <a:off x="5562516" y="4406889"/>
              <a:ext cx="70324" cy="11108"/>
            </a:xfrm>
            <a:custGeom>
              <a:rect b="b" l="l" r="r" t="t"/>
              <a:pathLst>
                <a:path extrusionOk="0" h="423" w="2678">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16" name="Google Shape;13316;p73"/>
          <p:cNvGrpSpPr/>
          <p:nvPr/>
        </p:nvGrpSpPr>
        <p:grpSpPr>
          <a:xfrm>
            <a:off x="6279999" y="4264422"/>
            <a:ext cx="204093" cy="343743"/>
            <a:chOff x="6271562" y="4290872"/>
            <a:chExt cx="204093" cy="343743"/>
          </a:xfrm>
        </p:grpSpPr>
        <p:sp>
          <p:nvSpPr>
            <p:cNvPr id="13317" name="Google Shape;13317;p73"/>
            <p:cNvSpPr/>
            <p:nvPr/>
          </p:nvSpPr>
          <p:spPr>
            <a:xfrm>
              <a:off x="6298452" y="4602421"/>
              <a:ext cx="150312" cy="10845"/>
            </a:xfrm>
            <a:custGeom>
              <a:rect b="b" l="l" r="r" t="t"/>
              <a:pathLst>
                <a:path extrusionOk="0" h="413" w="5724">
                  <a:moveTo>
                    <a:pt x="1" y="1"/>
                  </a:moveTo>
                  <a:lnTo>
                    <a:pt x="1" y="412"/>
                  </a:lnTo>
                  <a:lnTo>
                    <a:pt x="5724" y="412"/>
                  </a:lnTo>
                  <a:lnTo>
                    <a:pt x="572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8" name="Google Shape;13318;p73"/>
            <p:cNvSpPr/>
            <p:nvPr/>
          </p:nvSpPr>
          <p:spPr>
            <a:xfrm>
              <a:off x="6368330" y="4290872"/>
              <a:ext cx="10583" cy="343743"/>
            </a:xfrm>
            <a:custGeom>
              <a:rect b="b" l="l" r="r" t="t"/>
              <a:pathLst>
                <a:path extrusionOk="0" h="13090" w="403">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9" name="Google Shape;13319;p73"/>
            <p:cNvSpPr/>
            <p:nvPr/>
          </p:nvSpPr>
          <p:spPr>
            <a:xfrm>
              <a:off x="6287160" y="4511351"/>
              <a:ext cx="33403" cy="123264"/>
            </a:xfrm>
            <a:custGeom>
              <a:rect b="b" l="l" r="r" t="t"/>
              <a:pathLst>
                <a:path extrusionOk="0" h="4694" w="1272">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0" name="Google Shape;13320;p73"/>
            <p:cNvSpPr/>
            <p:nvPr/>
          </p:nvSpPr>
          <p:spPr>
            <a:xfrm>
              <a:off x="6426522" y="4511088"/>
              <a:ext cx="33298" cy="123527"/>
            </a:xfrm>
            <a:custGeom>
              <a:rect b="b" l="l" r="r" t="t"/>
              <a:pathLst>
                <a:path extrusionOk="0" h="4704" w="1268">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1" name="Google Shape;13321;p73"/>
            <p:cNvSpPr/>
            <p:nvPr/>
          </p:nvSpPr>
          <p:spPr>
            <a:xfrm>
              <a:off x="6368330" y="4511193"/>
              <a:ext cx="10583" cy="21402"/>
            </a:xfrm>
            <a:custGeom>
              <a:rect b="b" l="l" r="r" t="t"/>
              <a:pathLst>
                <a:path extrusionOk="0" h="815" w="403">
                  <a:moveTo>
                    <a:pt x="0" y="1"/>
                  </a:moveTo>
                  <a:lnTo>
                    <a:pt x="0" y="814"/>
                  </a:lnTo>
                  <a:lnTo>
                    <a:pt x="402" y="814"/>
                  </a:lnTo>
                  <a:lnTo>
                    <a:pt x="40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2" name="Google Shape;13322;p73"/>
            <p:cNvSpPr/>
            <p:nvPr/>
          </p:nvSpPr>
          <p:spPr>
            <a:xfrm>
              <a:off x="6306251" y="4511115"/>
              <a:ext cx="14338" cy="21481"/>
            </a:xfrm>
            <a:custGeom>
              <a:rect b="b" l="l" r="r" t="t"/>
              <a:pathLst>
                <a:path extrusionOk="0" h="818" w="546">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3" name="Google Shape;13323;p73"/>
            <p:cNvSpPr/>
            <p:nvPr/>
          </p:nvSpPr>
          <p:spPr>
            <a:xfrm>
              <a:off x="6426653" y="4511088"/>
              <a:ext cx="14574" cy="21507"/>
            </a:xfrm>
            <a:custGeom>
              <a:rect b="b" l="l" r="r" t="t"/>
              <a:pathLst>
                <a:path extrusionOk="0" h="819" w="555">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4" name="Google Shape;13324;p73"/>
            <p:cNvSpPr/>
            <p:nvPr/>
          </p:nvSpPr>
          <p:spPr>
            <a:xfrm>
              <a:off x="6282118" y="4328502"/>
              <a:ext cx="182743" cy="193536"/>
            </a:xfrm>
            <a:custGeom>
              <a:rect b="b" l="l" r="r" t="t"/>
              <a:pathLst>
                <a:path extrusionOk="0" h="7370" w="6959">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5" name="Google Shape;13325;p73"/>
            <p:cNvSpPr/>
            <p:nvPr/>
          </p:nvSpPr>
          <p:spPr>
            <a:xfrm>
              <a:off x="6282381" y="4328503"/>
              <a:ext cx="182481" cy="16097"/>
            </a:xfrm>
            <a:custGeom>
              <a:rect b="b" l="l" r="r" t="t"/>
              <a:pathLst>
                <a:path extrusionOk="0" h="613" w="6949">
                  <a:moveTo>
                    <a:pt x="0" y="0"/>
                  </a:moveTo>
                  <a:lnTo>
                    <a:pt x="0" y="613"/>
                  </a:lnTo>
                  <a:lnTo>
                    <a:pt x="6948" y="613"/>
                  </a:lnTo>
                  <a:lnTo>
                    <a:pt x="6948" y="0"/>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6" name="Google Shape;13326;p73"/>
            <p:cNvSpPr/>
            <p:nvPr/>
          </p:nvSpPr>
          <p:spPr>
            <a:xfrm>
              <a:off x="6271562" y="4312405"/>
              <a:ext cx="204093" cy="21638"/>
            </a:xfrm>
            <a:custGeom>
              <a:rect b="b" l="l" r="r" t="t"/>
              <a:pathLst>
                <a:path extrusionOk="0" h="824" w="7772">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7" name="Google Shape;13327;p73"/>
            <p:cNvSpPr/>
            <p:nvPr/>
          </p:nvSpPr>
          <p:spPr>
            <a:xfrm>
              <a:off x="6299713" y="4375482"/>
              <a:ext cx="145034" cy="104620"/>
            </a:xfrm>
            <a:custGeom>
              <a:rect b="b" l="l" r="r" t="t"/>
              <a:pathLst>
                <a:path extrusionOk="0" h="3984" w="5523">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28" name="Google Shape;13328;p73"/>
            <p:cNvSpPr/>
            <p:nvPr/>
          </p:nvSpPr>
          <p:spPr>
            <a:xfrm>
              <a:off x="6271562" y="4323224"/>
              <a:ext cx="204093" cy="10819"/>
            </a:xfrm>
            <a:custGeom>
              <a:rect b="b" l="l" r="r" t="t"/>
              <a:pathLst>
                <a:path extrusionOk="0" h="412" w="7772">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29" name="Google Shape;13329;p73"/>
          <p:cNvGrpSpPr/>
          <p:nvPr/>
        </p:nvGrpSpPr>
        <p:grpSpPr>
          <a:xfrm>
            <a:off x="6639491" y="4329238"/>
            <a:ext cx="344085" cy="267195"/>
            <a:chOff x="6639491" y="4329238"/>
            <a:chExt cx="344085" cy="267195"/>
          </a:xfrm>
        </p:grpSpPr>
        <p:sp>
          <p:nvSpPr>
            <p:cNvPr id="13330" name="Google Shape;13330;p73"/>
            <p:cNvSpPr/>
            <p:nvPr/>
          </p:nvSpPr>
          <p:spPr>
            <a:xfrm>
              <a:off x="6697788" y="4352609"/>
              <a:ext cx="275467" cy="177465"/>
            </a:xfrm>
            <a:custGeom>
              <a:rect b="b" l="l" r="r" t="t"/>
              <a:pathLst>
                <a:path extrusionOk="0" h="6758" w="1049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1" name="Google Shape;13331;p73"/>
            <p:cNvSpPr/>
            <p:nvPr/>
          </p:nvSpPr>
          <p:spPr>
            <a:xfrm>
              <a:off x="6735734" y="4530311"/>
              <a:ext cx="46533" cy="22137"/>
            </a:xfrm>
            <a:custGeom>
              <a:rect b="b" l="l" r="r" t="t"/>
              <a:pathLst>
                <a:path extrusionOk="0" h="843" w="1772">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2" name="Google Shape;13332;p73"/>
            <p:cNvSpPr/>
            <p:nvPr/>
          </p:nvSpPr>
          <p:spPr>
            <a:xfrm>
              <a:off x="6746290" y="4472250"/>
              <a:ext cx="35976" cy="58087"/>
            </a:xfrm>
            <a:custGeom>
              <a:rect b="b" l="l" r="r" t="t"/>
              <a:pathLst>
                <a:path extrusionOk="0" h="2212" w="137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3" name="Google Shape;13333;p73"/>
            <p:cNvSpPr/>
            <p:nvPr/>
          </p:nvSpPr>
          <p:spPr>
            <a:xfrm>
              <a:off x="6701307" y="4462455"/>
              <a:ext cx="39994" cy="23897"/>
            </a:xfrm>
            <a:custGeom>
              <a:rect b="b" l="l" r="r" t="t"/>
              <a:pathLst>
                <a:path extrusionOk="0" h="910" w="1523">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4" name="Google Shape;13334;p73"/>
            <p:cNvSpPr/>
            <p:nvPr/>
          </p:nvSpPr>
          <p:spPr>
            <a:xfrm>
              <a:off x="6697788" y="4352609"/>
              <a:ext cx="9086" cy="109609"/>
            </a:xfrm>
            <a:custGeom>
              <a:rect b="b" l="l" r="r" t="t"/>
              <a:pathLst>
                <a:path extrusionOk="0" h="4174" w="346">
                  <a:moveTo>
                    <a:pt x="1" y="1"/>
                  </a:moveTo>
                  <a:lnTo>
                    <a:pt x="1" y="4174"/>
                  </a:lnTo>
                  <a:lnTo>
                    <a:pt x="345" y="4174"/>
                  </a:lnTo>
                  <a:lnTo>
                    <a:pt x="345"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5" name="Google Shape;13335;p73"/>
            <p:cNvSpPr/>
            <p:nvPr/>
          </p:nvSpPr>
          <p:spPr>
            <a:xfrm>
              <a:off x="6697788" y="4351874"/>
              <a:ext cx="275467" cy="9060"/>
            </a:xfrm>
            <a:custGeom>
              <a:rect b="b" l="l" r="r" t="t"/>
              <a:pathLst>
                <a:path extrusionOk="0" h="345" w="10490">
                  <a:moveTo>
                    <a:pt x="1" y="0"/>
                  </a:moveTo>
                  <a:lnTo>
                    <a:pt x="1" y="345"/>
                  </a:lnTo>
                  <a:lnTo>
                    <a:pt x="10490" y="345"/>
                  </a:lnTo>
                  <a:lnTo>
                    <a:pt x="10490" y="0"/>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6" name="Google Shape;13336;p73"/>
            <p:cNvSpPr/>
            <p:nvPr/>
          </p:nvSpPr>
          <p:spPr>
            <a:xfrm>
              <a:off x="6726201" y="4529050"/>
              <a:ext cx="257374" cy="24658"/>
            </a:xfrm>
            <a:custGeom>
              <a:rect b="b" l="l" r="r" t="t"/>
              <a:pathLst>
                <a:path extrusionOk="0" h="939" w="9801">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7" name="Google Shape;13337;p73"/>
            <p:cNvSpPr/>
            <p:nvPr/>
          </p:nvSpPr>
          <p:spPr>
            <a:xfrm>
              <a:off x="6687757" y="4329238"/>
              <a:ext cx="295819" cy="24422"/>
            </a:xfrm>
            <a:custGeom>
              <a:rect b="b" l="l" r="r" t="t"/>
              <a:pathLst>
                <a:path extrusionOk="0" h="930" w="11265">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8" name="Google Shape;13338;p73"/>
            <p:cNvSpPr/>
            <p:nvPr/>
          </p:nvSpPr>
          <p:spPr>
            <a:xfrm>
              <a:off x="6799073" y="4445097"/>
              <a:ext cx="23398" cy="54306"/>
            </a:xfrm>
            <a:custGeom>
              <a:rect b="b" l="l" r="r" t="t"/>
              <a:pathLst>
                <a:path extrusionOk="0" h="2068" w="891">
                  <a:moveTo>
                    <a:pt x="1" y="1"/>
                  </a:moveTo>
                  <a:lnTo>
                    <a:pt x="1" y="2068"/>
                  </a:lnTo>
                  <a:lnTo>
                    <a:pt x="891" y="2068"/>
                  </a:lnTo>
                  <a:lnTo>
                    <a:pt x="89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9" name="Google Shape;13339;p73"/>
            <p:cNvSpPr/>
            <p:nvPr/>
          </p:nvSpPr>
          <p:spPr>
            <a:xfrm>
              <a:off x="6838778" y="4421988"/>
              <a:ext cx="23398" cy="77414"/>
            </a:xfrm>
            <a:custGeom>
              <a:rect b="b" l="l" r="r" t="t"/>
              <a:pathLst>
                <a:path extrusionOk="0" h="2948" w="891">
                  <a:moveTo>
                    <a:pt x="1" y="0"/>
                  </a:moveTo>
                  <a:lnTo>
                    <a:pt x="1" y="2948"/>
                  </a:lnTo>
                  <a:lnTo>
                    <a:pt x="891" y="2948"/>
                  </a:lnTo>
                  <a:lnTo>
                    <a:pt x="89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0" name="Google Shape;13340;p73"/>
            <p:cNvSpPr/>
            <p:nvPr/>
          </p:nvSpPr>
          <p:spPr>
            <a:xfrm>
              <a:off x="6877485" y="4435801"/>
              <a:ext cx="23161" cy="63365"/>
            </a:xfrm>
            <a:custGeom>
              <a:rect b="b" l="l" r="r" t="t"/>
              <a:pathLst>
                <a:path extrusionOk="0" h="2413" w="882">
                  <a:moveTo>
                    <a:pt x="1" y="1"/>
                  </a:moveTo>
                  <a:lnTo>
                    <a:pt x="1" y="2412"/>
                  </a:lnTo>
                  <a:lnTo>
                    <a:pt x="881" y="2412"/>
                  </a:lnTo>
                  <a:lnTo>
                    <a:pt x="881"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1" name="Google Shape;13341;p73"/>
            <p:cNvSpPr/>
            <p:nvPr/>
          </p:nvSpPr>
          <p:spPr>
            <a:xfrm>
              <a:off x="6918214" y="4390319"/>
              <a:ext cx="23398" cy="108848"/>
            </a:xfrm>
            <a:custGeom>
              <a:rect b="b" l="l" r="r" t="t"/>
              <a:pathLst>
                <a:path extrusionOk="0" h="4145" w="891">
                  <a:moveTo>
                    <a:pt x="0" y="0"/>
                  </a:moveTo>
                  <a:lnTo>
                    <a:pt x="0" y="4144"/>
                  </a:lnTo>
                  <a:lnTo>
                    <a:pt x="890" y="4144"/>
                  </a:lnTo>
                  <a:lnTo>
                    <a:pt x="890" y="0"/>
                  </a:lnTo>
                  <a:close/>
                </a:path>
              </a:pathLst>
            </a:custGeom>
            <a:solidFill>
              <a:srgbClr val="C7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2" name="Google Shape;13342;p73"/>
            <p:cNvSpPr/>
            <p:nvPr/>
          </p:nvSpPr>
          <p:spPr>
            <a:xfrm>
              <a:off x="6720923" y="4382283"/>
              <a:ext cx="44248" cy="11082"/>
            </a:xfrm>
            <a:custGeom>
              <a:rect b="b" l="l" r="r" t="t"/>
              <a:pathLst>
                <a:path extrusionOk="0" h="422" w="1685">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3" name="Google Shape;13343;p73"/>
            <p:cNvSpPr/>
            <p:nvPr/>
          </p:nvSpPr>
          <p:spPr>
            <a:xfrm>
              <a:off x="6720923" y="4400875"/>
              <a:ext cx="60345" cy="11082"/>
            </a:xfrm>
            <a:custGeom>
              <a:rect b="b" l="l" r="r" t="t"/>
              <a:pathLst>
                <a:path extrusionOk="0" h="422" w="2298">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4" name="Google Shape;13344;p73"/>
            <p:cNvSpPr/>
            <p:nvPr/>
          </p:nvSpPr>
          <p:spPr>
            <a:xfrm>
              <a:off x="6720923" y="4419231"/>
              <a:ext cx="60345" cy="11082"/>
            </a:xfrm>
            <a:custGeom>
              <a:rect b="b" l="l" r="r" t="t"/>
              <a:pathLst>
                <a:path extrusionOk="0" h="422" w="2298">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5" name="Google Shape;13345;p73"/>
            <p:cNvSpPr/>
            <p:nvPr/>
          </p:nvSpPr>
          <p:spPr>
            <a:xfrm>
              <a:off x="6720923" y="4437560"/>
              <a:ext cx="60345" cy="11082"/>
            </a:xfrm>
            <a:custGeom>
              <a:rect b="b" l="l" r="r" t="t"/>
              <a:pathLst>
                <a:path extrusionOk="0" h="422" w="2298">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6" name="Google Shape;13346;p73"/>
            <p:cNvSpPr/>
            <p:nvPr/>
          </p:nvSpPr>
          <p:spPr>
            <a:xfrm>
              <a:off x="6639491" y="4461956"/>
              <a:ext cx="134740" cy="134477"/>
            </a:xfrm>
            <a:custGeom>
              <a:rect b="b" l="l" r="r" t="t"/>
              <a:pathLst>
                <a:path extrusionOk="0" h="5121" w="5131">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47" name="Google Shape;13347;p73"/>
            <p:cNvSpPr/>
            <p:nvPr/>
          </p:nvSpPr>
          <p:spPr>
            <a:xfrm>
              <a:off x="6673918" y="4502396"/>
              <a:ext cx="29936" cy="53807"/>
            </a:xfrm>
            <a:custGeom>
              <a:rect b="b" l="l" r="r" t="t"/>
              <a:pathLst>
                <a:path extrusionOk="0" h="2049" w="114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48" name="Google Shape;13348;p73"/>
          <p:cNvGrpSpPr/>
          <p:nvPr/>
        </p:nvGrpSpPr>
        <p:grpSpPr>
          <a:xfrm>
            <a:off x="7133336" y="4291056"/>
            <a:ext cx="232979" cy="343560"/>
            <a:chOff x="7133336" y="4291056"/>
            <a:chExt cx="232979" cy="343560"/>
          </a:xfrm>
        </p:grpSpPr>
        <p:sp>
          <p:nvSpPr>
            <p:cNvPr id="13349" name="Google Shape;13349;p73"/>
            <p:cNvSpPr/>
            <p:nvPr/>
          </p:nvSpPr>
          <p:spPr>
            <a:xfrm>
              <a:off x="7224800" y="4396358"/>
              <a:ext cx="49789" cy="50025"/>
            </a:xfrm>
            <a:custGeom>
              <a:rect b="b" l="l" r="r" t="t"/>
              <a:pathLst>
                <a:path extrusionOk="0" h="1905" w="1896">
                  <a:moveTo>
                    <a:pt x="1" y="0"/>
                  </a:moveTo>
                  <a:lnTo>
                    <a:pt x="1" y="1905"/>
                  </a:lnTo>
                  <a:lnTo>
                    <a:pt x="1896" y="1905"/>
                  </a:lnTo>
                  <a:lnTo>
                    <a:pt x="1896"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0" name="Google Shape;13350;p73"/>
            <p:cNvSpPr/>
            <p:nvPr/>
          </p:nvSpPr>
          <p:spPr>
            <a:xfrm>
              <a:off x="7224800" y="4396358"/>
              <a:ext cx="50052" cy="27652"/>
            </a:xfrm>
            <a:custGeom>
              <a:rect b="b" l="l" r="r" t="t"/>
              <a:pathLst>
                <a:path extrusionOk="0" h="1053" w="1906">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1" name="Google Shape;13351;p73"/>
            <p:cNvSpPr/>
            <p:nvPr/>
          </p:nvSpPr>
          <p:spPr>
            <a:xfrm>
              <a:off x="7199932" y="4291056"/>
              <a:ext cx="99788" cy="77414"/>
            </a:xfrm>
            <a:custGeom>
              <a:rect b="b" l="l" r="r" t="t"/>
              <a:pathLst>
                <a:path extrusionOk="0" h="2948" w="380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2" name="Google Shape;13352;p73"/>
            <p:cNvSpPr/>
            <p:nvPr/>
          </p:nvSpPr>
          <p:spPr>
            <a:xfrm>
              <a:off x="7199932" y="4291056"/>
              <a:ext cx="41990" cy="77414"/>
            </a:xfrm>
            <a:custGeom>
              <a:rect b="b" l="l" r="r" t="t"/>
              <a:pathLst>
                <a:path extrusionOk="0" h="2948" w="1599">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3" name="Google Shape;13353;p73"/>
            <p:cNvSpPr/>
            <p:nvPr/>
          </p:nvSpPr>
          <p:spPr>
            <a:xfrm>
              <a:off x="7172043" y="4429525"/>
              <a:ext cx="155065" cy="72162"/>
            </a:xfrm>
            <a:custGeom>
              <a:rect b="b" l="l" r="r" t="t"/>
              <a:pathLst>
                <a:path extrusionOk="0" h="2748" w="5905">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4" name="Google Shape;13354;p73"/>
            <p:cNvSpPr/>
            <p:nvPr/>
          </p:nvSpPr>
          <p:spPr>
            <a:xfrm>
              <a:off x="7241396" y="4451636"/>
              <a:ext cx="16623" cy="50052"/>
            </a:xfrm>
            <a:custGeom>
              <a:rect b="b" l="l" r="r" t="t"/>
              <a:pathLst>
                <a:path extrusionOk="0" h="1906" w="633">
                  <a:moveTo>
                    <a:pt x="163" y="1"/>
                  </a:moveTo>
                  <a:lnTo>
                    <a:pt x="0" y="1905"/>
                  </a:lnTo>
                  <a:lnTo>
                    <a:pt x="632" y="1905"/>
                  </a:lnTo>
                  <a:lnTo>
                    <a:pt x="47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5" name="Google Shape;13355;p73"/>
            <p:cNvSpPr/>
            <p:nvPr/>
          </p:nvSpPr>
          <p:spPr>
            <a:xfrm>
              <a:off x="7172043" y="4450139"/>
              <a:ext cx="27914" cy="51548"/>
            </a:xfrm>
            <a:custGeom>
              <a:rect b="b" l="l" r="r" t="t"/>
              <a:pathLst>
                <a:path extrusionOk="0" h="1963" w="1063">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6" name="Google Shape;13356;p73"/>
            <p:cNvSpPr/>
            <p:nvPr/>
          </p:nvSpPr>
          <p:spPr>
            <a:xfrm>
              <a:off x="7299693" y="4450139"/>
              <a:ext cx="27678" cy="51548"/>
            </a:xfrm>
            <a:custGeom>
              <a:rect b="b" l="l" r="r" t="t"/>
              <a:pathLst>
                <a:path extrusionOk="0" h="1963" w="1054">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7" name="Google Shape;13357;p73"/>
            <p:cNvSpPr/>
            <p:nvPr/>
          </p:nvSpPr>
          <p:spPr>
            <a:xfrm>
              <a:off x="7241396" y="4446620"/>
              <a:ext cx="16623" cy="13340"/>
            </a:xfrm>
            <a:custGeom>
              <a:rect b="b" l="l" r="r" t="t"/>
              <a:pathLst>
                <a:path extrusionOk="0" h="508" w="633">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8" name="Google Shape;13358;p73"/>
            <p:cNvSpPr/>
            <p:nvPr/>
          </p:nvSpPr>
          <p:spPr>
            <a:xfrm>
              <a:off x="7215267" y="4424115"/>
              <a:ext cx="34453" cy="31013"/>
            </a:xfrm>
            <a:custGeom>
              <a:rect b="b" l="l" r="r" t="t"/>
              <a:pathLst>
                <a:path extrusionOk="0" h="1181" w="1312">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59" name="Google Shape;13359;p73"/>
            <p:cNvSpPr/>
            <p:nvPr/>
          </p:nvSpPr>
          <p:spPr>
            <a:xfrm>
              <a:off x="7249694" y="4424246"/>
              <a:ext cx="34453" cy="30882"/>
            </a:xfrm>
            <a:custGeom>
              <a:rect b="b" l="l" r="r" t="t"/>
              <a:pathLst>
                <a:path extrusionOk="0" h="1176" w="1312">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0" name="Google Shape;13360;p73"/>
            <p:cNvSpPr/>
            <p:nvPr/>
          </p:nvSpPr>
          <p:spPr>
            <a:xfrm>
              <a:off x="7205210" y="4329658"/>
              <a:ext cx="88733" cy="83349"/>
            </a:xfrm>
            <a:custGeom>
              <a:rect b="b" l="l" r="r" t="t"/>
              <a:pathLst>
                <a:path extrusionOk="0" h="3174" w="3379">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1" name="Google Shape;13361;p73"/>
            <p:cNvSpPr/>
            <p:nvPr/>
          </p:nvSpPr>
          <p:spPr>
            <a:xfrm>
              <a:off x="7205210" y="4329789"/>
              <a:ext cx="77940" cy="82430"/>
            </a:xfrm>
            <a:custGeom>
              <a:rect b="b" l="l" r="r" t="t"/>
              <a:pathLst>
                <a:path extrusionOk="0" h="3139" w="2968">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2" name="Google Shape;13362;p73"/>
            <p:cNvSpPr/>
            <p:nvPr/>
          </p:nvSpPr>
          <p:spPr>
            <a:xfrm>
              <a:off x="7238639"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3" name="Google Shape;13363;p73"/>
            <p:cNvSpPr/>
            <p:nvPr/>
          </p:nvSpPr>
          <p:spPr>
            <a:xfrm>
              <a:off x="7133336"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4" name="Google Shape;13364;p73"/>
            <p:cNvSpPr/>
            <p:nvPr/>
          </p:nvSpPr>
          <p:spPr>
            <a:xfrm>
              <a:off x="7343941" y="4612478"/>
              <a:ext cx="22374" cy="22137"/>
            </a:xfrm>
            <a:custGeom>
              <a:rect b="b" l="l" r="r" t="t"/>
              <a:pathLst>
                <a:path extrusionOk="0" h="843" w="852">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5" name="Google Shape;13365;p73"/>
            <p:cNvSpPr/>
            <p:nvPr/>
          </p:nvSpPr>
          <p:spPr>
            <a:xfrm>
              <a:off x="7156891" y="4529181"/>
              <a:ext cx="186105" cy="72399"/>
            </a:xfrm>
            <a:custGeom>
              <a:rect b="b" l="l" r="r" t="t"/>
              <a:pathLst>
                <a:path extrusionOk="0" h="2757" w="7087">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66" name="Google Shape;13366;p73"/>
          <p:cNvGrpSpPr/>
          <p:nvPr/>
        </p:nvGrpSpPr>
        <p:grpSpPr>
          <a:xfrm>
            <a:off x="7571379" y="4291056"/>
            <a:ext cx="232979" cy="343560"/>
            <a:chOff x="7571379" y="4291056"/>
            <a:chExt cx="232979" cy="343560"/>
          </a:xfrm>
        </p:grpSpPr>
        <p:sp>
          <p:nvSpPr>
            <p:cNvPr id="13367" name="Google Shape;13367;p73"/>
            <p:cNvSpPr/>
            <p:nvPr/>
          </p:nvSpPr>
          <p:spPr>
            <a:xfrm>
              <a:off x="7676682" y="4612478"/>
              <a:ext cx="22137" cy="22137"/>
            </a:xfrm>
            <a:custGeom>
              <a:rect b="b" l="l" r="r" t="t"/>
              <a:pathLst>
                <a:path extrusionOk="0" h="843" w="843">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8" name="Google Shape;13368;p73"/>
            <p:cNvSpPr/>
            <p:nvPr/>
          </p:nvSpPr>
          <p:spPr>
            <a:xfrm>
              <a:off x="7571379" y="4612478"/>
              <a:ext cx="22137" cy="22137"/>
            </a:xfrm>
            <a:custGeom>
              <a:rect b="b" l="l" r="r" t="t"/>
              <a:pathLst>
                <a:path extrusionOk="0" h="843" w="843">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69" name="Google Shape;13369;p73"/>
            <p:cNvSpPr/>
            <p:nvPr/>
          </p:nvSpPr>
          <p:spPr>
            <a:xfrm>
              <a:off x="7781985" y="4612478"/>
              <a:ext cx="22374" cy="22137"/>
            </a:xfrm>
            <a:custGeom>
              <a:rect b="b" l="l" r="r" t="t"/>
              <a:pathLst>
                <a:path extrusionOk="0" h="843" w="852">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0" name="Google Shape;13370;p73"/>
            <p:cNvSpPr/>
            <p:nvPr/>
          </p:nvSpPr>
          <p:spPr>
            <a:xfrm>
              <a:off x="7594698" y="4529181"/>
              <a:ext cx="186341" cy="72399"/>
            </a:xfrm>
            <a:custGeom>
              <a:rect b="b" l="l" r="r" t="t"/>
              <a:pathLst>
                <a:path extrusionOk="0" h="2757" w="7096">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1" name="Google Shape;13371;p73"/>
            <p:cNvSpPr/>
            <p:nvPr/>
          </p:nvSpPr>
          <p:spPr>
            <a:xfrm>
              <a:off x="7665626" y="4423984"/>
              <a:ext cx="44511" cy="44274"/>
            </a:xfrm>
            <a:custGeom>
              <a:rect b="b" l="l" r="r" t="t"/>
              <a:pathLst>
                <a:path extrusionOk="0" h="1686" w="1695">
                  <a:moveTo>
                    <a:pt x="0" y="1"/>
                  </a:moveTo>
                  <a:lnTo>
                    <a:pt x="0" y="1685"/>
                  </a:lnTo>
                  <a:lnTo>
                    <a:pt x="1694" y="1685"/>
                  </a:lnTo>
                  <a:lnTo>
                    <a:pt x="169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2" name="Google Shape;13372;p73"/>
            <p:cNvSpPr/>
            <p:nvPr/>
          </p:nvSpPr>
          <p:spPr>
            <a:xfrm>
              <a:off x="7665626" y="4423984"/>
              <a:ext cx="44511" cy="22163"/>
            </a:xfrm>
            <a:custGeom>
              <a:rect b="b" l="l" r="r" t="t"/>
              <a:pathLst>
                <a:path extrusionOk="0" h="844" w="1695">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3" name="Google Shape;13373;p73"/>
            <p:cNvSpPr/>
            <p:nvPr/>
          </p:nvSpPr>
          <p:spPr>
            <a:xfrm>
              <a:off x="7660086" y="4291056"/>
              <a:ext cx="55566" cy="44248"/>
            </a:xfrm>
            <a:custGeom>
              <a:rect b="b" l="l" r="r" t="t"/>
              <a:pathLst>
                <a:path extrusionOk="0" h="1685" w="2116">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4" name="Google Shape;13374;p73"/>
            <p:cNvSpPr/>
            <p:nvPr/>
          </p:nvSpPr>
          <p:spPr>
            <a:xfrm>
              <a:off x="7660086" y="4291056"/>
              <a:ext cx="37473" cy="44248"/>
            </a:xfrm>
            <a:custGeom>
              <a:rect b="b" l="l" r="r" t="t"/>
              <a:pathLst>
                <a:path extrusionOk="0" h="1685" w="1427">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5" name="Google Shape;13375;p73"/>
            <p:cNvSpPr/>
            <p:nvPr/>
          </p:nvSpPr>
          <p:spPr>
            <a:xfrm>
              <a:off x="7632434" y="4313167"/>
              <a:ext cx="110870" cy="110843"/>
            </a:xfrm>
            <a:custGeom>
              <a:rect b="b" l="l" r="r" t="t"/>
              <a:pathLst>
                <a:path extrusionOk="0" h="4221" w="4222">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6" name="Google Shape;13376;p73"/>
            <p:cNvSpPr/>
            <p:nvPr/>
          </p:nvSpPr>
          <p:spPr>
            <a:xfrm>
              <a:off x="7658641" y="4313140"/>
              <a:ext cx="88181" cy="109636"/>
            </a:xfrm>
            <a:custGeom>
              <a:rect b="b" l="l" r="r" t="t"/>
              <a:pathLst>
                <a:path extrusionOk="0" h="4175" w="3358">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7" name="Google Shape;13377;p73"/>
            <p:cNvSpPr/>
            <p:nvPr/>
          </p:nvSpPr>
          <p:spPr>
            <a:xfrm>
              <a:off x="7643489" y="4352504"/>
              <a:ext cx="88759" cy="82561"/>
            </a:xfrm>
            <a:custGeom>
              <a:rect b="b" l="l" r="r" t="t"/>
              <a:pathLst>
                <a:path extrusionOk="0" h="3144" w="338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8" name="Google Shape;13378;p73"/>
            <p:cNvSpPr/>
            <p:nvPr/>
          </p:nvSpPr>
          <p:spPr>
            <a:xfrm>
              <a:off x="7615601" y="4454157"/>
              <a:ext cx="144272" cy="58586"/>
            </a:xfrm>
            <a:custGeom>
              <a:rect b="b" l="l" r="r" t="t"/>
              <a:pathLst>
                <a:path extrusionOk="0" h="2231" w="5494">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79" name="Google Shape;13379;p73"/>
            <p:cNvSpPr/>
            <p:nvPr/>
          </p:nvSpPr>
          <p:spPr>
            <a:xfrm>
              <a:off x="7615864" y="4473011"/>
              <a:ext cx="27652" cy="39731"/>
            </a:xfrm>
            <a:custGeom>
              <a:rect b="b" l="l" r="r" t="t"/>
              <a:pathLst>
                <a:path extrusionOk="0" h="1513" w="1053">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0" name="Google Shape;13380;p73"/>
            <p:cNvSpPr/>
            <p:nvPr/>
          </p:nvSpPr>
          <p:spPr>
            <a:xfrm>
              <a:off x="7732222" y="4473011"/>
              <a:ext cx="27652" cy="39731"/>
            </a:xfrm>
            <a:custGeom>
              <a:rect b="b" l="l" r="r" t="t"/>
              <a:pathLst>
                <a:path extrusionOk="0" h="1513" w="1053">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1" name="Google Shape;13381;p73"/>
            <p:cNvSpPr/>
            <p:nvPr/>
          </p:nvSpPr>
          <p:spPr>
            <a:xfrm>
              <a:off x="7656068" y="4447592"/>
              <a:ext cx="63602" cy="65151"/>
            </a:xfrm>
            <a:custGeom>
              <a:rect b="b" l="l" r="r" t="t"/>
              <a:pathLst>
                <a:path extrusionOk="0" h="2481" w="2422">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2" name="Google Shape;13382;p73"/>
            <p:cNvSpPr/>
            <p:nvPr/>
          </p:nvSpPr>
          <p:spPr>
            <a:xfrm>
              <a:off x="7643489" y="4352504"/>
              <a:ext cx="88759" cy="81826"/>
            </a:xfrm>
            <a:custGeom>
              <a:rect b="b" l="l" r="r" t="t"/>
              <a:pathLst>
                <a:path extrusionOk="0" h="3116" w="338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383" name="Google Shape;13383;p73"/>
          <p:cNvGrpSpPr/>
          <p:nvPr/>
        </p:nvGrpSpPr>
        <p:grpSpPr>
          <a:xfrm>
            <a:off x="6666381" y="3347875"/>
            <a:ext cx="295819" cy="370712"/>
            <a:chOff x="6666381" y="3347875"/>
            <a:chExt cx="295819" cy="370712"/>
          </a:xfrm>
        </p:grpSpPr>
        <p:sp>
          <p:nvSpPr>
            <p:cNvPr id="13384" name="Google Shape;13384;p73"/>
            <p:cNvSpPr/>
            <p:nvPr/>
          </p:nvSpPr>
          <p:spPr>
            <a:xfrm>
              <a:off x="6666381" y="3347875"/>
              <a:ext cx="295819" cy="310892"/>
            </a:xfrm>
            <a:custGeom>
              <a:rect b="b" l="l" r="r" t="t"/>
              <a:pathLst>
                <a:path extrusionOk="0" h="11839" w="11265">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5" name="Google Shape;13385;p73"/>
            <p:cNvSpPr/>
            <p:nvPr/>
          </p:nvSpPr>
          <p:spPr>
            <a:xfrm>
              <a:off x="6666381" y="3351132"/>
              <a:ext cx="252096" cy="307636"/>
            </a:xfrm>
            <a:custGeom>
              <a:rect b="b" l="l" r="r" t="t"/>
              <a:pathLst>
                <a:path extrusionOk="0" h="11715" w="960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6" name="Google Shape;13386;p73"/>
            <p:cNvSpPr/>
            <p:nvPr/>
          </p:nvSpPr>
          <p:spPr>
            <a:xfrm>
              <a:off x="6666644" y="3348112"/>
              <a:ext cx="295320" cy="310393"/>
            </a:xfrm>
            <a:custGeom>
              <a:rect b="b" l="l" r="r" t="t"/>
              <a:pathLst>
                <a:path extrusionOk="0" h="11820" w="11246">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7" name="Google Shape;13387;p73"/>
            <p:cNvSpPr/>
            <p:nvPr/>
          </p:nvSpPr>
          <p:spPr>
            <a:xfrm>
              <a:off x="6666644" y="3351394"/>
              <a:ext cx="222921" cy="307111"/>
            </a:xfrm>
            <a:custGeom>
              <a:rect b="b" l="l" r="r" t="t"/>
              <a:pathLst>
                <a:path extrusionOk="0" h="11695" w="8489">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8" name="Google Shape;13388;p73"/>
            <p:cNvSpPr/>
            <p:nvPr/>
          </p:nvSpPr>
          <p:spPr>
            <a:xfrm>
              <a:off x="6711863"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89" name="Google Shape;13389;p73"/>
            <p:cNvSpPr/>
            <p:nvPr/>
          </p:nvSpPr>
          <p:spPr>
            <a:xfrm>
              <a:off x="6710865" y="3586868"/>
              <a:ext cx="24894" cy="18067"/>
            </a:xfrm>
            <a:custGeom>
              <a:rect b="b" l="l" r="r" t="t"/>
              <a:pathLst>
                <a:path extrusionOk="0" h="688" w="948">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0" name="Google Shape;13390;p73"/>
            <p:cNvSpPr/>
            <p:nvPr/>
          </p:nvSpPr>
          <p:spPr>
            <a:xfrm>
              <a:off x="6688991" y="3605722"/>
              <a:ext cx="68407" cy="88995"/>
            </a:xfrm>
            <a:custGeom>
              <a:rect b="b" l="l" r="r" t="t"/>
              <a:pathLst>
                <a:path extrusionOk="0" h="3389" w="2605">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1" name="Google Shape;13391;p73"/>
            <p:cNvSpPr/>
            <p:nvPr/>
          </p:nvSpPr>
          <p:spPr>
            <a:xfrm>
              <a:off x="6700571" y="3694691"/>
              <a:ext cx="45509" cy="23897"/>
            </a:xfrm>
            <a:custGeom>
              <a:rect b="b" l="l" r="r" t="t"/>
              <a:pathLst>
                <a:path extrusionOk="0" h="910" w="1733">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2" name="Google Shape;13392;p73"/>
            <p:cNvSpPr/>
            <p:nvPr/>
          </p:nvSpPr>
          <p:spPr>
            <a:xfrm>
              <a:off x="6689253"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3" name="Google Shape;13393;p73"/>
            <p:cNvSpPr/>
            <p:nvPr/>
          </p:nvSpPr>
          <p:spPr>
            <a:xfrm>
              <a:off x="6746054" y="3615754"/>
              <a:ext cx="11344" cy="78964"/>
            </a:xfrm>
            <a:custGeom>
              <a:rect b="b" l="l" r="r" t="t"/>
              <a:pathLst>
                <a:path extrusionOk="0" h="3007" w="432">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4" name="Google Shape;13394;p73"/>
            <p:cNvSpPr/>
            <p:nvPr/>
          </p:nvSpPr>
          <p:spPr>
            <a:xfrm>
              <a:off x="6705850" y="3599052"/>
              <a:ext cx="34952" cy="95665"/>
            </a:xfrm>
            <a:custGeom>
              <a:rect b="b" l="l" r="r" t="t"/>
              <a:pathLst>
                <a:path extrusionOk="0" h="3643" w="1331">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5" name="Google Shape;13395;p73"/>
            <p:cNvSpPr/>
            <p:nvPr/>
          </p:nvSpPr>
          <p:spPr>
            <a:xfrm>
              <a:off x="6720161"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6" name="Google Shape;13396;p73"/>
            <p:cNvSpPr/>
            <p:nvPr/>
          </p:nvSpPr>
          <p:spPr>
            <a:xfrm>
              <a:off x="6700309" y="3539127"/>
              <a:ext cx="46008" cy="53807"/>
            </a:xfrm>
            <a:custGeom>
              <a:rect b="b" l="l" r="r" t="t"/>
              <a:pathLst>
                <a:path extrusionOk="0" h="2049" w="1752">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7" name="Google Shape;13397;p73"/>
            <p:cNvSpPr/>
            <p:nvPr/>
          </p:nvSpPr>
          <p:spPr>
            <a:xfrm>
              <a:off x="6700309" y="3539127"/>
              <a:ext cx="31433" cy="53807"/>
            </a:xfrm>
            <a:custGeom>
              <a:rect b="b" l="l" r="r" t="t"/>
              <a:pathLst>
                <a:path extrusionOk="0" h="2049" w="1197">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8" name="Google Shape;13398;p73"/>
            <p:cNvSpPr/>
            <p:nvPr/>
          </p:nvSpPr>
          <p:spPr>
            <a:xfrm>
              <a:off x="6700309" y="3539127"/>
              <a:ext cx="46008" cy="23897"/>
            </a:xfrm>
            <a:custGeom>
              <a:rect b="b" l="l" r="r" t="t"/>
              <a:pathLst>
                <a:path extrusionOk="0" h="910" w="1752">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99" name="Google Shape;13399;p73"/>
            <p:cNvSpPr/>
            <p:nvPr/>
          </p:nvSpPr>
          <p:spPr>
            <a:xfrm>
              <a:off x="6700309" y="3539127"/>
              <a:ext cx="31433" cy="21875"/>
            </a:xfrm>
            <a:custGeom>
              <a:rect b="b" l="l" r="r" t="t"/>
              <a:pathLst>
                <a:path extrusionOk="0" h="833" w="1197">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0" name="Google Shape;13400;p73"/>
            <p:cNvSpPr/>
            <p:nvPr/>
          </p:nvSpPr>
          <p:spPr>
            <a:xfrm>
              <a:off x="6802854" y="3586868"/>
              <a:ext cx="22899" cy="23897"/>
            </a:xfrm>
            <a:custGeom>
              <a:rect b="b" l="l" r="r" t="t"/>
              <a:pathLst>
                <a:path extrusionOk="0" h="910" w="872">
                  <a:moveTo>
                    <a:pt x="0" y="0"/>
                  </a:moveTo>
                  <a:lnTo>
                    <a:pt x="0" y="910"/>
                  </a:lnTo>
                  <a:lnTo>
                    <a:pt x="871" y="910"/>
                  </a:lnTo>
                  <a:lnTo>
                    <a:pt x="871"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1" name="Google Shape;13401;p73"/>
            <p:cNvSpPr/>
            <p:nvPr/>
          </p:nvSpPr>
          <p:spPr>
            <a:xfrm>
              <a:off x="6801594" y="3586868"/>
              <a:ext cx="24894" cy="18067"/>
            </a:xfrm>
            <a:custGeom>
              <a:rect b="b" l="l" r="r" t="t"/>
              <a:pathLst>
                <a:path extrusionOk="0" h="688" w="948">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2" name="Google Shape;13402;p73"/>
            <p:cNvSpPr/>
            <p:nvPr/>
          </p:nvSpPr>
          <p:spPr>
            <a:xfrm>
              <a:off x="6779982" y="3605722"/>
              <a:ext cx="68381" cy="88995"/>
            </a:xfrm>
            <a:custGeom>
              <a:rect b="b" l="l" r="r" t="t"/>
              <a:pathLst>
                <a:path extrusionOk="0" h="3389" w="2604">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3" name="Google Shape;13403;p73"/>
            <p:cNvSpPr/>
            <p:nvPr/>
          </p:nvSpPr>
          <p:spPr>
            <a:xfrm>
              <a:off x="6791536" y="3694691"/>
              <a:ext cx="45509" cy="23897"/>
            </a:xfrm>
            <a:custGeom>
              <a:rect b="b" l="l" r="r" t="t"/>
              <a:pathLst>
                <a:path extrusionOk="0" h="910" w="1733">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4" name="Google Shape;13404;p73"/>
            <p:cNvSpPr/>
            <p:nvPr/>
          </p:nvSpPr>
          <p:spPr>
            <a:xfrm>
              <a:off x="6780218" y="3615754"/>
              <a:ext cx="11344" cy="78964"/>
            </a:xfrm>
            <a:custGeom>
              <a:rect b="b" l="l" r="r" t="t"/>
              <a:pathLst>
                <a:path extrusionOk="0" h="3007" w="432">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5" name="Google Shape;13405;p73"/>
            <p:cNvSpPr/>
            <p:nvPr/>
          </p:nvSpPr>
          <p:spPr>
            <a:xfrm>
              <a:off x="6837018" y="3615754"/>
              <a:ext cx="11344" cy="78964"/>
            </a:xfrm>
            <a:custGeom>
              <a:rect b="b" l="l" r="r" t="t"/>
              <a:pathLst>
                <a:path extrusionOk="0" h="3007" w="432">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6" name="Google Shape;13406;p73"/>
            <p:cNvSpPr/>
            <p:nvPr/>
          </p:nvSpPr>
          <p:spPr>
            <a:xfrm>
              <a:off x="6796814" y="3599052"/>
              <a:ext cx="34952" cy="95665"/>
            </a:xfrm>
            <a:custGeom>
              <a:rect b="b" l="l" r="r" t="t"/>
              <a:pathLst>
                <a:path extrusionOk="0" h="3643" w="1331">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7" name="Google Shape;13407;p73"/>
            <p:cNvSpPr/>
            <p:nvPr/>
          </p:nvSpPr>
          <p:spPr>
            <a:xfrm>
              <a:off x="6811152" y="3706482"/>
              <a:ext cx="6040" cy="12106"/>
            </a:xfrm>
            <a:custGeom>
              <a:rect b="b" l="l" r="r" t="t"/>
              <a:pathLst>
                <a:path extrusionOk="0" h="461" w="23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8" name="Google Shape;13408;p73"/>
            <p:cNvSpPr/>
            <p:nvPr/>
          </p:nvSpPr>
          <p:spPr>
            <a:xfrm>
              <a:off x="6791300" y="3539127"/>
              <a:ext cx="46008" cy="53807"/>
            </a:xfrm>
            <a:custGeom>
              <a:rect b="b" l="l" r="r" t="t"/>
              <a:pathLst>
                <a:path extrusionOk="0" h="2049" w="1752">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09" name="Google Shape;13409;p73"/>
            <p:cNvSpPr/>
            <p:nvPr/>
          </p:nvSpPr>
          <p:spPr>
            <a:xfrm>
              <a:off x="6791300" y="3539127"/>
              <a:ext cx="31433" cy="53807"/>
            </a:xfrm>
            <a:custGeom>
              <a:rect b="b" l="l" r="r" t="t"/>
              <a:pathLst>
                <a:path extrusionOk="0" h="2049" w="1197">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0" name="Google Shape;13410;p73"/>
            <p:cNvSpPr/>
            <p:nvPr/>
          </p:nvSpPr>
          <p:spPr>
            <a:xfrm>
              <a:off x="6791300" y="3539127"/>
              <a:ext cx="46008" cy="23897"/>
            </a:xfrm>
            <a:custGeom>
              <a:rect b="b" l="l" r="r" t="t"/>
              <a:pathLst>
                <a:path extrusionOk="0" h="910" w="1752">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1" name="Google Shape;13411;p73"/>
            <p:cNvSpPr/>
            <p:nvPr/>
          </p:nvSpPr>
          <p:spPr>
            <a:xfrm>
              <a:off x="6791300" y="3539127"/>
              <a:ext cx="31433" cy="21875"/>
            </a:xfrm>
            <a:custGeom>
              <a:rect b="b" l="l" r="r" t="t"/>
              <a:pathLst>
                <a:path extrusionOk="0" h="833" w="1197">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2" name="Google Shape;13412;p73"/>
            <p:cNvSpPr/>
            <p:nvPr/>
          </p:nvSpPr>
          <p:spPr>
            <a:xfrm>
              <a:off x="6893819" y="3586868"/>
              <a:ext cx="22899" cy="23897"/>
            </a:xfrm>
            <a:custGeom>
              <a:rect b="b" l="l" r="r" t="t"/>
              <a:pathLst>
                <a:path extrusionOk="0" h="910" w="872">
                  <a:moveTo>
                    <a:pt x="1" y="0"/>
                  </a:moveTo>
                  <a:lnTo>
                    <a:pt x="1" y="910"/>
                  </a:lnTo>
                  <a:lnTo>
                    <a:pt x="872" y="910"/>
                  </a:lnTo>
                  <a:lnTo>
                    <a:pt x="872"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3" name="Google Shape;13413;p73"/>
            <p:cNvSpPr/>
            <p:nvPr/>
          </p:nvSpPr>
          <p:spPr>
            <a:xfrm>
              <a:off x="6892821" y="3586868"/>
              <a:ext cx="24894" cy="18067"/>
            </a:xfrm>
            <a:custGeom>
              <a:rect b="b" l="l" r="r" t="t"/>
              <a:pathLst>
                <a:path extrusionOk="0" h="688" w="948">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4" name="Google Shape;13414;p73"/>
            <p:cNvSpPr/>
            <p:nvPr/>
          </p:nvSpPr>
          <p:spPr>
            <a:xfrm>
              <a:off x="6870946" y="3605722"/>
              <a:ext cx="68381" cy="88995"/>
            </a:xfrm>
            <a:custGeom>
              <a:rect b="b" l="l" r="r" t="t"/>
              <a:pathLst>
                <a:path extrusionOk="0" h="3389" w="2604">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5" name="Google Shape;13415;p73"/>
            <p:cNvSpPr/>
            <p:nvPr/>
          </p:nvSpPr>
          <p:spPr>
            <a:xfrm>
              <a:off x="6882527" y="3694691"/>
              <a:ext cx="45509" cy="23897"/>
            </a:xfrm>
            <a:custGeom>
              <a:rect b="b" l="l" r="r" t="t"/>
              <a:pathLst>
                <a:path extrusionOk="0" h="910" w="1733">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6" name="Google Shape;13416;p73"/>
            <p:cNvSpPr/>
            <p:nvPr/>
          </p:nvSpPr>
          <p:spPr>
            <a:xfrm>
              <a:off x="6871209" y="3615754"/>
              <a:ext cx="11344" cy="78964"/>
            </a:xfrm>
            <a:custGeom>
              <a:rect b="b" l="l" r="r" t="t"/>
              <a:pathLst>
                <a:path extrusionOk="0" h="3007" w="432">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7" name="Google Shape;13417;p73"/>
            <p:cNvSpPr/>
            <p:nvPr/>
          </p:nvSpPr>
          <p:spPr>
            <a:xfrm>
              <a:off x="6928009" y="3615754"/>
              <a:ext cx="11318" cy="78964"/>
            </a:xfrm>
            <a:custGeom>
              <a:rect b="b" l="l" r="r" t="t"/>
              <a:pathLst>
                <a:path extrusionOk="0" h="3007" w="431">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8" name="Google Shape;13418;p73"/>
            <p:cNvSpPr/>
            <p:nvPr/>
          </p:nvSpPr>
          <p:spPr>
            <a:xfrm>
              <a:off x="6887805" y="3599052"/>
              <a:ext cx="34952" cy="95665"/>
            </a:xfrm>
            <a:custGeom>
              <a:rect b="b" l="l" r="r" t="t"/>
              <a:pathLst>
                <a:path extrusionOk="0" h="3643" w="1331">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19" name="Google Shape;13419;p73"/>
            <p:cNvSpPr/>
            <p:nvPr/>
          </p:nvSpPr>
          <p:spPr>
            <a:xfrm>
              <a:off x="6902117" y="3706482"/>
              <a:ext cx="6066" cy="12106"/>
            </a:xfrm>
            <a:custGeom>
              <a:rect b="b" l="l" r="r" t="t"/>
              <a:pathLst>
                <a:path extrusionOk="0" h="461" w="231">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0" name="Google Shape;13420;p73"/>
            <p:cNvSpPr/>
            <p:nvPr/>
          </p:nvSpPr>
          <p:spPr>
            <a:xfrm>
              <a:off x="6882264" y="3539127"/>
              <a:ext cx="46008" cy="53807"/>
            </a:xfrm>
            <a:custGeom>
              <a:rect b="b" l="l" r="r" t="t"/>
              <a:pathLst>
                <a:path extrusionOk="0" h="2049" w="1752">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1" name="Google Shape;13421;p73"/>
            <p:cNvSpPr/>
            <p:nvPr/>
          </p:nvSpPr>
          <p:spPr>
            <a:xfrm>
              <a:off x="6882264" y="3539127"/>
              <a:ext cx="31433" cy="53807"/>
            </a:xfrm>
            <a:custGeom>
              <a:rect b="b" l="l" r="r" t="t"/>
              <a:pathLst>
                <a:path extrusionOk="0" h="2049" w="1197">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2" name="Google Shape;13422;p73"/>
            <p:cNvSpPr/>
            <p:nvPr/>
          </p:nvSpPr>
          <p:spPr>
            <a:xfrm>
              <a:off x="6882264" y="3539127"/>
              <a:ext cx="46008" cy="23897"/>
            </a:xfrm>
            <a:custGeom>
              <a:rect b="b" l="l" r="r" t="t"/>
              <a:pathLst>
                <a:path extrusionOk="0" h="910" w="1752">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3" name="Google Shape;13423;p73"/>
            <p:cNvSpPr/>
            <p:nvPr/>
          </p:nvSpPr>
          <p:spPr>
            <a:xfrm>
              <a:off x="6882264" y="3539127"/>
              <a:ext cx="31433" cy="21875"/>
            </a:xfrm>
            <a:custGeom>
              <a:rect b="b" l="l" r="r" t="t"/>
              <a:pathLst>
                <a:path extrusionOk="0" h="833" w="1197">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424" name="Google Shape;13424;p73"/>
          <p:cNvGrpSpPr/>
          <p:nvPr/>
        </p:nvGrpSpPr>
        <p:grpSpPr>
          <a:xfrm>
            <a:off x="4877760" y="2887459"/>
            <a:ext cx="389567" cy="390329"/>
            <a:chOff x="4877760" y="2887459"/>
            <a:chExt cx="389567" cy="390329"/>
          </a:xfrm>
        </p:grpSpPr>
        <p:sp>
          <p:nvSpPr>
            <p:cNvPr id="13425" name="Google Shape;13425;p73"/>
            <p:cNvSpPr/>
            <p:nvPr/>
          </p:nvSpPr>
          <p:spPr>
            <a:xfrm>
              <a:off x="5124079" y="2893052"/>
              <a:ext cx="118695" cy="91411"/>
            </a:xfrm>
            <a:custGeom>
              <a:rect b="b" l="l" r="r" t="t"/>
              <a:pathLst>
                <a:path extrusionOk="0" h="3481" w="452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6" name="Google Shape;13426;p73"/>
            <p:cNvSpPr/>
            <p:nvPr/>
          </p:nvSpPr>
          <p:spPr>
            <a:xfrm>
              <a:off x="4903390" y="2892396"/>
              <a:ext cx="120139" cy="92278"/>
            </a:xfrm>
            <a:custGeom>
              <a:rect b="b" l="l" r="r" t="t"/>
              <a:pathLst>
                <a:path extrusionOk="0" h="3514" w="4575">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7" name="Google Shape;13427;p73"/>
            <p:cNvSpPr/>
            <p:nvPr/>
          </p:nvSpPr>
          <p:spPr>
            <a:xfrm>
              <a:off x="4901735" y="3179155"/>
              <a:ext cx="100313" cy="84347"/>
            </a:xfrm>
            <a:custGeom>
              <a:rect b="b" l="l" r="r" t="t"/>
              <a:pathLst>
                <a:path extrusionOk="0" h="3212" w="382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8" name="Google Shape;13428;p73"/>
            <p:cNvSpPr/>
            <p:nvPr/>
          </p:nvSpPr>
          <p:spPr>
            <a:xfrm>
              <a:off x="5145428" y="3179759"/>
              <a:ext cx="97346" cy="82929"/>
            </a:xfrm>
            <a:custGeom>
              <a:rect b="b" l="l" r="r" t="t"/>
              <a:pathLst>
                <a:path extrusionOk="0" h="3158" w="3707">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29" name="Google Shape;13429;p73"/>
            <p:cNvSpPr/>
            <p:nvPr/>
          </p:nvSpPr>
          <p:spPr>
            <a:xfrm>
              <a:off x="4878784" y="3101320"/>
              <a:ext cx="125680" cy="66438"/>
            </a:xfrm>
            <a:custGeom>
              <a:rect b="b" l="l" r="r" t="t"/>
              <a:pathLst>
                <a:path extrusionOk="0" h="2530" w="4786">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0" name="Google Shape;13430;p73"/>
            <p:cNvSpPr/>
            <p:nvPr/>
          </p:nvSpPr>
          <p:spPr>
            <a:xfrm>
              <a:off x="4877760" y="3101819"/>
              <a:ext cx="51049" cy="65939"/>
            </a:xfrm>
            <a:custGeom>
              <a:rect b="b" l="l" r="r" t="t"/>
              <a:pathLst>
                <a:path extrusionOk="0" h="2511" w="1944">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1" name="Google Shape;13431;p73"/>
            <p:cNvSpPr/>
            <p:nvPr/>
          </p:nvSpPr>
          <p:spPr>
            <a:xfrm>
              <a:off x="4901131" y="2997278"/>
              <a:ext cx="79463" cy="56328"/>
            </a:xfrm>
            <a:custGeom>
              <a:rect b="b" l="l" r="r" t="t"/>
              <a:pathLst>
                <a:path extrusionOk="0" h="2145" w="3026">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2" name="Google Shape;13432;p73"/>
            <p:cNvSpPr/>
            <p:nvPr/>
          </p:nvSpPr>
          <p:spPr>
            <a:xfrm>
              <a:off x="4901131" y="2997541"/>
              <a:ext cx="43250" cy="56065"/>
            </a:xfrm>
            <a:custGeom>
              <a:rect b="b" l="l" r="r" t="t"/>
              <a:pathLst>
                <a:path extrusionOk="0" h="2135" w="1647">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3" name="Google Shape;13433;p73"/>
            <p:cNvSpPr/>
            <p:nvPr/>
          </p:nvSpPr>
          <p:spPr>
            <a:xfrm>
              <a:off x="4969749" y="3047802"/>
              <a:ext cx="17620" cy="23371"/>
            </a:xfrm>
            <a:custGeom>
              <a:rect b="b" l="l" r="r" t="t"/>
              <a:pathLst>
                <a:path extrusionOk="0" h="890" w="671">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4" name="Google Shape;13434;p73"/>
            <p:cNvSpPr/>
            <p:nvPr/>
          </p:nvSpPr>
          <p:spPr>
            <a:xfrm>
              <a:off x="4894592" y="3047802"/>
              <a:ext cx="17620" cy="23371"/>
            </a:xfrm>
            <a:custGeom>
              <a:rect b="b" l="l" r="r" t="t"/>
              <a:pathLst>
                <a:path extrusionOk="0" h="890" w="671">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5" name="Google Shape;13435;p73"/>
            <p:cNvSpPr/>
            <p:nvPr/>
          </p:nvSpPr>
          <p:spPr>
            <a:xfrm>
              <a:off x="4926262" y="3088610"/>
              <a:ext cx="29437" cy="33350"/>
            </a:xfrm>
            <a:custGeom>
              <a:rect b="b" l="l" r="r" t="t"/>
              <a:pathLst>
                <a:path extrusionOk="0" h="1270" w="1121">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6" name="Google Shape;13436;p73"/>
            <p:cNvSpPr/>
            <p:nvPr/>
          </p:nvSpPr>
          <p:spPr>
            <a:xfrm>
              <a:off x="4926262" y="3088952"/>
              <a:ext cx="17883" cy="33245"/>
            </a:xfrm>
            <a:custGeom>
              <a:rect b="b" l="l" r="r" t="t"/>
              <a:pathLst>
                <a:path extrusionOk="0" h="1266" w="681">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7" name="Google Shape;13437;p73"/>
            <p:cNvSpPr/>
            <p:nvPr/>
          </p:nvSpPr>
          <p:spPr>
            <a:xfrm>
              <a:off x="4909692" y="3030261"/>
              <a:ext cx="62341" cy="66805"/>
            </a:xfrm>
            <a:custGeom>
              <a:rect b="b" l="l" r="r" t="t"/>
              <a:pathLst>
                <a:path extrusionOk="0" h="2544" w="2374">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8" name="Google Shape;13438;p73"/>
            <p:cNvSpPr/>
            <p:nvPr/>
          </p:nvSpPr>
          <p:spPr>
            <a:xfrm>
              <a:off x="4909692"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39" name="Google Shape;13439;p73"/>
            <p:cNvSpPr/>
            <p:nvPr/>
          </p:nvSpPr>
          <p:spPr>
            <a:xfrm>
              <a:off x="5142408" y="3101583"/>
              <a:ext cx="124919" cy="66175"/>
            </a:xfrm>
            <a:custGeom>
              <a:rect b="b" l="l" r="r" t="t"/>
              <a:pathLst>
                <a:path extrusionOk="0" h="2520" w="4757">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0" name="Google Shape;13440;p73"/>
            <p:cNvSpPr/>
            <p:nvPr/>
          </p:nvSpPr>
          <p:spPr>
            <a:xfrm>
              <a:off x="5140885" y="3101819"/>
              <a:ext cx="51049" cy="65939"/>
            </a:xfrm>
            <a:custGeom>
              <a:rect b="b" l="l" r="r" t="t"/>
              <a:pathLst>
                <a:path extrusionOk="0" h="2511" w="1944">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1" name="Google Shape;13441;p73"/>
            <p:cNvSpPr/>
            <p:nvPr/>
          </p:nvSpPr>
          <p:spPr>
            <a:xfrm>
              <a:off x="5164256" y="2997278"/>
              <a:ext cx="79699" cy="56328"/>
            </a:xfrm>
            <a:custGeom>
              <a:rect b="b" l="l" r="r" t="t"/>
              <a:pathLst>
                <a:path extrusionOk="0" h="2145" w="3035">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2" name="Google Shape;13442;p73"/>
            <p:cNvSpPr/>
            <p:nvPr/>
          </p:nvSpPr>
          <p:spPr>
            <a:xfrm>
              <a:off x="5164256" y="2997541"/>
              <a:ext cx="43250" cy="56065"/>
            </a:xfrm>
            <a:custGeom>
              <a:rect b="b" l="l" r="r" t="t"/>
              <a:pathLst>
                <a:path extrusionOk="0" h="2135" w="1647">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3" name="Google Shape;13443;p73"/>
            <p:cNvSpPr/>
            <p:nvPr/>
          </p:nvSpPr>
          <p:spPr>
            <a:xfrm>
              <a:off x="5233136" y="3047802"/>
              <a:ext cx="17358" cy="23371"/>
            </a:xfrm>
            <a:custGeom>
              <a:rect b="b" l="l" r="r" t="t"/>
              <a:pathLst>
                <a:path extrusionOk="0" h="890" w="661">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4" name="Google Shape;13444;p73"/>
            <p:cNvSpPr/>
            <p:nvPr/>
          </p:nvSpPr>
          <p:spPr>
            <a:xfrm>
              <a:off x="5157980" y="3047802"/>
              <a:ext cx="17358" cy="23371"/>
            </a:xfrm>
            <a:custGeom>
              <a:rect b="b" l="l" r="r" t="t"/>
              <a:pathLst>
                <a:path extrusionOk="0" h="890" w="661">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5" name="Google Shape;13445;p73"/>
            <p:cNvSpPr/>
            <p:nvPr/>
          </p:nvSpPr>
          <p:spPr>
            <a:xfrm>
              <a:off x="5189387" y="3088610"/>
              <a:ext cx="29700" cy="33587"/>
            </a:xfrm>
            <a:custGeom>
              <a:rect b="b" l="l" r="r" t="t"/>
              <a:pathLst>
                <a:path extrusionOk="0" h="1279" w="1131">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6" name="Google Shape;13446;p73"/>
            <p:cNvSpPr/>
            <p:nvPr/>
          </p:nvSpPr>
          <p:spPr>
            <a:xfrm>
              <a:off x="5189650" y="3088952"/>
              <a:ext cx="17857" cy="33245"/>
            </a:xfrm>
            <a:custGeom>
              <a:rect b="b" l="l" r="r" t="t"/>
              <a:pathLst>
                <a:path extrusionOk="0" h="1266" w="68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7" name="Google Shape;13447;p73"/>
            <p:cNvSpPr/>
            <p:nvPr/>
          </p:nvSpPr>
          <p:spPr>
            <a:xfrm>
              <a:off x="5173054" y="3030261"/>
              <a:ext cx="62368" cy="66805"/>
            </a:xfrm>
            <a:custGeom>
              <a:rect b="b" l="l" r="r" t="t"/>
              <a:pathLst>
                <a:path extrusionOk="0" h="2544" w="2375">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8" name="Google Shape;13448;p73"/>
            <p:cNvSpPr/>
            <p:nvPr/>
          </p:nvSpPr>
          <p:spPr>
            <a:xfrm>
              <a:off x="5172817" y="3030261"/>
              <a:ext cx="45509" cy="67068"/>
            </a:xfrm>
            <a:custGeom>
              <a:rect b="b" l="l" r="r" t="t"/>
              <a:pathLst>
                <a:path extrusionOk="0" h="2554" w="1733">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49" name="Google Shape;13449;p73"/>
            <p:cNvSpPr/>
            <p:nvPr/>
          </p:nvSpPr>
          <p:spPr>
            <a:xfrm>
              <a:off x="5009953" y="2992000"/>
              <a:ext cx="125680" cy="66149"/>
            </a:xfrm>
            <a:custGeom>
              <a:rect b="b" l="l" r="r" t="t"/>
              <a:pathLst>
                <a:path extrusionOk="0" h="2519" w="4786">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0" name="Google Shape;13450;p73"/>
            <p:cNvSpPr/>
            <p:nvPr/>
          </p:nvSpPr>
          <p:spPr>
            <a:xfrm>
              <a:off x="5009217" y="2992262"/>
              <a:ext cx="51286" cy="65913"/>
            </a:xfrm>
            <a:custGeom>
              <a:rect b="b" l="l" r="r" t="t"/>
              <a:pathLst>
                <a:path extrusionOk="0" h="2510" w="1953">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1" name="Google Shape;13451;p73"/>
            <p:cNvSpPr/>
            <p:nvPr/>
          </p:nvSpPr>
          <p:spPr>
            <a:xfrm>
              <a:off x="5032825" y="2887695"/>
              <a:ext cx="79436" cy="56091"/>
            </a:xfrm>
            <a:custGeom>
              <a:rect b="b" l="l" r="r" t="t"/>
              <a:pathLst>
                <a:path extrusionOk="0" h="2136" w="3025">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2" name="Google Shape;13452;p73"/>
            <p:cNvSpPr/>
            <p:nvPr/>
          </p:nvSpPr>
          <p:spPr>
            <a:xfrm>
              <a:off x="5032825" y="2887459"/>
              <a:ext cx="43014" cy="56328"/>
            </a:xfrm>
            <a:custGeom>
              <a:rect b="b" l="l" r="r" t="t"/>
              <a:pathLst>
                <a:path extrusionOk="0" h="2145" w="1638">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3" name="Google Shape;13453;p73"/>
            <p:cNvSpPr/>
            <p:nvPr/>
          </p:nvSpPr>
          <p:spPr>
            <a:xfrm>
              <a:off x="5101442" y="2937983"/>
              <a:ext cx="17358" cy="23371"/>
            </a:xfrm>
            <a:custGeom>
              <a:rect b="b" l="l" r="r" t="t"/>
              <a:pathLst>
                <a:path extrusionOk="0" h="890" w="661">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4" name="Google Shape;13454;p73"/>
            <p:cNvSpPr/>
            <p:nvPr/>
          </p:nvSpPr>
          <p:spPr>
            <a:xfrm>
              <a:off x="5026286" y="2937957"/>
              <a:ext cx="17620" cy="23398"/>
            </a:xfrm>
            <a:custGeom>
              <a:rect b="b" l="l" r="r" t="t"/>
              <a:pathLst>
                <a:path extrusionOk="0" h="891" w="671">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5" name="Google Shape;13455;p73"/>
            <p:cNvSpPr/>
            <p:nvPr/>
          </p:nvSpPr>
          <p:spPr>
            <a:xfrm>
              <a:off x="5057956" y="2979027"/>
              <a:ext cx="29175" cy="33350"/>
            </a:xfrm>
            <a:custGeom>
              <a:rect b="b" l="l" r="r" t="t"/>
              <a:pathLst>
                <a:path extrusionOk="0" h="1270" w="1111">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6" name="Google Shape;13456;p73"/>
            <p:cNvSpPr/>
            <p:nvPr/>
          </p:nvSpPr>
          <p:spPr>
            <a:xfrm>
              <a:off x="5057956" y="2979369"/>
              <a:ext cx="17883" cy="33271"/>
            </a:xfrm>
            <a:custGeom>
              <a:rect b="b" l="l" r="r" t="t"/>
              <a:pathLst>
                <a:path extrusionOk="0" h="1267" w="681">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7" name="Google Shape;13457;p73"/>
            <p:cNvSpPr/>
            <p:nvPr/>
          </p:nvSpPr>
          <p:spPr>
            <a:xfrm>
              <a:off x="5041386" y="2920520"/>
              <a:ext cx="62341" cy="66989"/>
            </a:xfrm>
            <a:custGeom>
              <a:rect b="b" l="l" r="r" t="t"/>
              <a:pathLst>
                <a:path extrusionOk="0" h="2551" w="2374">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8" name="Google Shape;13458;p73"/>
            <p:cNvSpPr/>
            <p:nvPr/>
          </p:nvSpPr>
          <p:spPr>
            <a:xfrm>
              <a:off x="5041386" y="2920625"/>
              <a:ext cx="45246" cy="66884"/>
            </a:xfrm>
            <a:custGeom>
              <a:rect b="b" l="l" r="r" t="t"/>
              <a:pathLst>
                <a:path extrusionOk="0" h="2547" w="1723">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59" name="Google Shape;13459;p73"/>
            <p:cNvSpPr/>
            <p:nvPr/>
          </p:nvSpPr>
          <p:spPr>
            <a:xfrm>
              <a:off x="5010714" y="3211139"/>
              <a:ext cx="125680" cy="66648"/>
            </a:xfrm>
            <a:custGeom>
              <a:rect b="b" l="l" r="r" t="t"/>
              <a:pathLst>
                <a:path extrusionOk="0" h="2538" w="4786">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0" name="Google Shape;13460;p73"/>
            <p:cNvSpPr/>
            <p:nvPr/>
          </p:nvSpPr>
          <p:spPr>
            <a:xfrm>
              <a:off x="5009217" y="3211402"/>
              <a:ext cx="51286" cy="65939"/>
            </a:xfrm>
            <a:custGeom>
              <a:rect b="b" l="l" r="r" t="t"/>
              <a:pathLst>
                <a:path extrusionOk="0" h="2511" w="1953">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1" name="Google Shape;13461;p73"/>
            <p:cNvSpPr/>
            <p:nvPr/>
          </p:nvSpPr>
          <p:spPr>
            <a:xfrm>
              <a:off x="5032825" y="3106861"/>
              <a:ext cx="79436" cy="56301"/>
            </a:xfrm>
            <a:custGeom>
              <a:rect b="b" l="l" r="r" t="t"/>
              <a:pathLst>
                <a:path extrusionOk="0" h="2144" w="3025">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2" name="Google Shape;13462;p73"/>
            <p:cNvSpPr/>
            <p:nvPr/>
          </p:nvSpPr>
          <p:spPr>
            <a:xfrm>
              <a:off x="5032825" y="3106861"/>
              <a:ext cx="43014" cy="56301"/>
            </a:xfrm>
            <a:custGeom>
              <a:rect b="b" l="l" r="r" t="t"/>
              <a:pathLst>
                <a:path extrusionOk="0" h="2144" w="1638">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3" name="Google Shape;13463;p73"/>
            <p:cNvSpPr/>
            <p:nvPr/>
          </p:nvSpPr>
          <p:spPr>
            <a:xfrm>
              <a:off x="5101442" y="3157385"/>
              <a:ext cx="17358" cy="23345"/>
            </a:xfrm>
            <a:custGeom>
              <a:rect b="b" l="l" r="r" t="t"/>
              <a:pathLst>
                <a:path extrusionOk="0" h="889" w="661">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4" name="Google Shape;13464;p73"/>
            <p:cNvSpPr/>
            <p:nvPr/>
          </p:nvSpPr>
          <p:spPr>
            <a:xfrm>
              <a:off x="5026286" y="3157359"/>
              <a:ext cx="17620" cy="23371"/>
            </a:xfrm>
            <a:custGeom>
              <a:rect b="b" l="l" r="r" t="t"/>
              <a:pathLst>
                <a:path extrusionOk="0" h="890" w="671">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5" name="Google Shape;13465;p73"/>
            <p:cNvSpPr/>
            <p:nvPr/>
          </p:nvSpPr>
          <p:spPr>
            <a:xfrm>
              <a:off x="5057956" y="3198272"/>
              <a:ext cx="29175" cy="33271"/>
            </a:xfrm>
            <a:custGeom>
              <a:rect b="b" l="l" r="r" t="t"/>
              <a:pathLst>
                <a:path extrusionOk="0" h="1267" w="1111">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6" name="Google Shape;13466;p73"/>
            <p:cNvSpPr/>
            <p:nvPr/>
          </p:nvSpPr>
          <p:spPr>
            <a:xfrm>
              <a:off x="5057956" y="3198508"/>
              <a:ext cx="17883" cy="33350"/>
            </a:xfrm>
            <a:custGeom>
              <a:rect b="b" l="l" r="r" t="t"/>
              <a:pathLst>
                <a:path extrusionOk="0" h="1270" w="681">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7" name="Google Shape;13467;p73"/>
            <p:cNvSpPr/>
            <p:nvPr/>
          </p:nvSpPr>
          <p:spPr>
            <a:xfrm>
              <a:off x="5041386" y="3139844"/>
              <a:ext cx="62341" cy="66805"/>
            </a:xfrm>
            <a:custGeom>
              <a:rect b="b" l="l" r="r" t="t"/>
              <a:pathLst>
                <a:path extrusionOk="0" h="2544" w="2374">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68" name="Google Shape;13468;p73"/>
            <p:cNvSpPr/>
            <p:nvPr/>
          </p:nvSpPr>
          <p:spPr>
            <a:xfrm>
              <a:off x="5041386" y="3139844"/>
              <a:ext cx="45246" cy="67068"/>
            </a:xfrm>
            <a:custGeom>
              <a:rect b="b" l="l" r="r" t="t"/>
              <a:pathLst>
                <a:path extrusionOk="0" h="2554" w="1723">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469" name="Google Shape;13469;p73"/>
          <p:cNvSpPr/>
          <p:nvPr/>
        </p:nvSpPr>
        <p:spPr>
          <a:xfrm>
            <a:off x="5911170" y="2887695"/>
            <a:ext cx="50288" cy="25157"/>
          </a:xfrm>
          <a:custGeom>
            <a:rect b="b" l="l" r="r" t="t"/>
            <a:pathLst>
              <a:path extrusionOk="0" h="958" w="1915">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0" name="Google Shape;13470;p73"/>
          <p:cNvSpPr/>
          <p:nvPr/>
        </p:nvSpPr>
        <p:spPr>
          <a:xfrm>
            <a:off x="5911170" y="2887695"/>
            <a:ext cx="34716" cy="22899"/>
          </a:xfrm>
          <a:custGeom>
            <a:rect b="b" l="l" r="r" t="t"/>
            <a:pathLst>
              <a:path extrusionOk="0" h="872" w="1322">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1" name="Google Shape;13471;p73"/>
          <p:cNvSpPr/>
          <p:nvPr/>
        </p:nvSpPr>
        <p:spPr>
          <a:xfrm>
            <a:off x="5798094" y="3145306"/>
            <a:ext cx="28177" cy="75681"/>
          </a:xfrm>
          <a:custGeom>
            <a:rect b="b" l="l" r="r" t="t"/>
            <a:pathLst>
              <a:path extrusionOk="0" h="2882" w="1073">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2" name="Google Shape;13472;p73"/>
          <p:cNvSpPr/>
          <p:nvPr/>
        </p:nvSpPr>
        <p:spPr>
          <a:xfrm>
            <a:off x="5797831" y="3145568"/>
            <a:ext cx="28440" cy="56065"/>
          </a:xfrm>
          <a:custGeom>
            <a:rect b="b" l="l" r="r" t="t"/>
            <a:pathLst>
              <a:path extrusionOk="0" h="2135" w="1083">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3" name="Google Shape;13473;p73"/>
          <p:cNvSpPr/>
          <p:nvPr/>
        </p:nvSpPr>
        <p:spPr>
          <a:xfrm>
            <a:off x="5779239" y="3228996"/>
            <a:ext cx="18881" cy="48528"/>
          </a:xfrm>
          <a:custGeom>
            <a:rect b="b" l="l" r="r" t="t"/>
            <a:pathLst>
              <a:path extrusionOk="0" h="1848" w="719">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474" name="Google Shape;13474;p73"/>
          <p:cNvGrpSpPr/>
          <p:nvPr/>
        </p:nvGrpSpPr>
        <p:grpSpPr>
          <a:xfrm>
            <a:off x="5779239" y="2887695"/>
            <a:ext cx="314411" cy="389830"/>
            <a:chOff x="5779239" y="2887695"/>
            <a:chExt cx="314411" cy="389830"/>
          </a:xfrm>
        </p:grpSpPr>
        <p:sp>
          <p:nvSpPr>
            <p:cNvPr id="13475" name="Google Shape;13475;p73"/>
            <p:cNvSpPr/>
            <p:nvPr/>
          </p:nvSpPr>
          <p:spPr>
            <a:xfrm>
              <a:off x="5898617" y="2937957"/>
              <a:ext cx="75419" cy="62866"/>
            </a:xfrm>
            <a:custGeom>
              <a:rect b="b" l="l" r="r" t="t"/>
              <a:pathLst>
                <a:path extrusionOk="0" h="2394" w="2872">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6" name="Google Shape;13476;p73"/>
            <p:cNvSpPr/>
            <p:nvPr/>
          </p:nvSpPr>
          <p:spPr>
            <a:xfrm>
              <a:off x="5922488" y="2937957"/>
              <a:ext cx="27678" cy="18750"/>
            </a:xfrm>
            <a:custGeom>
              <a:rect b="b" l="l" r="r" t="t"/>
              <a:pathLst>
                <a:path extrusionOk="0" h="714" w="1054">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7" name="Google Shape;13477;p73"/>
            <p:cNvSpPr/>
            <p:nvPr/>
          </p:nvSpPr>
          <p:spPr>
            <a:xfrm>
              <a:off x="5898617" y="2957836"/>
              <a:ext cx="75419" cy="42988"/>
            </a:xfrm>
            <a:custGeom>
              <a:rect b="b" l="l" r="r" t="t"/>
              <a:pathLst>
                <a:path extrusionOk="0" h="1637" w="2872">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8" name="Google Shape;13478;p73"/>
            <p:cNvSpPr/>
            <p:nvPr/>
          </p:nvSpPr>
          <p:spPr>
            <a:xfrm>
              <a:off x="5898617" y="2968891"/>
              <a:ext cx="18881" cy="31932"/>
            </a:xfrm>
            <a:custGeom>
              <a:rect b="b" l="l" r="r" t="t"/>
              <a:pathLst>
                <a:path extrusionOk="0" h="1216" w="719">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79" name="Google Shape;13479;p73"/>
            <p:cNvSpPr/>
            <p:nvPr/>
          </p:nvSpPr>
          <p:spPr>
            <a:xfrm>
              <a:off x="5955155" y="2968891"/>
              <a:ext cx="18881" cy="31932"/>
            </a:xfrm>
            <a:custGeom>
              <a:rect b="b" l="l" r="r" t="t"/>
              <a:pathLst>
                <a:path extrusionOk="0" h="1216" w="719">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0" name="Google Shape;13480;p73"/>
            <p:cNvSpPr/>
            <p:nvPr/>
          </p:nvSpPr>
          <p:spPr>
            <a:xfrm>
              <a:off x="5911170" y="2887695"/>
              <a:ext cx="50288" cy="56590"/>
            </a:xfrm>
            <a:custGeom>
              <a:rect b="b" l="l" r="r" t="t"/>
              <a:pathLst>
                <a:path extrusionOk="0" h="2155" w="1915">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1" name="Google Shape;13481;p73"/>
            <p:cNvSpPr/>
            <p:nvPr/>
          </p:nvSpPr>
          <p:spPr>
            <a:xfrm>
              <a:off x="5911170" y="2887695"/>
              <a:ext cx="34716" cy="56485"/>
            </a:xfrm>
            <a:custGeom>
              <a:rect b="b" l="l" r="r" t="t"/>
              <a:pathLst>
                <a:path extrusionOk="0" h="2151" w="1322">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2" name="Google Shape;13482;p73"/>
            <p:cNvSpPr/>
            <p:nvPr/>
          </p:nvSpPr>
          <p:spPr>
            <a:xfrm>
              <a:off x="5892341" y="3013375"/>
              <a:ext cx="87971" cy="150811"/>
            </a:xfrm>
            <a:custGeom>
              <a:rect b="b" l="l" r="r" t="t"/>
              <a:pathLst>
                <a:path extrusionOk="0" h="5743" w="3350">
                  <a:moveTo>
                    <a:pt x="0" y="0"/>
                  </a:moveTo>
                  <a:lnTo>
                    <a:pt x="0" y="5742"/>
                  </a:lnTo>
                  <a:lnTo>
                    <a:pt x="3350" y="5742"/>
                  </a:lnTo>
                  <a:lnTo>
                    <a:pt x="3350"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3" name="Google Shape;13483;p73"/>
            <p:cNvSpPr/>
            <p:nvPr/>
          </p:nvSpPr>
          <p:spPr>
            <a:xfrm>
              <a:off x="5892341" y="3101320"/>
              <a:ext cx="87971" cy="62866"/>
            </a:xfrm>
            <a:custGeom>
              <a:rect b="b" l="l" r="r" t="t"/>
              <a:pathLst>
                <a:path extrusionOk="0" h="2394" w="3350">
                  <a:moveTo>
                    <a:pt x="0" y="1"/>
                  </a:moveTo>
                  <a:lnTo>
                    <a:pt x="0" y="2393"/>
                  </a:lnTo>
                  <a:lnTo>
                    <a:pt x="3350" y="2393"/>
                  </a:lnTo>
                  <a:lnTo>
                    <a:pt x="3350"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4" name="Google Shape;13484;p73"/>
            <p:cNvSpPr/>
            <p:nvPr/>
          </p:nvSpPr>
          <p:spPr>
            <a:xfrm>
              <a:off x="5967734" y="3082466"/>
              <a:ext cx="50288" cy="75419"/>
            </a:xfrm>
            <a:custGeom>
              <a:rect b="b" l="l" r="r" t="t"/>
              <a:pathLst>
                <a:path extrusionOk="0" h="2872" w="1915">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5" name="Google Shape;13485;p73"/>
            <p:cNvSpPr/>
            <p:nvPr/>
          </p:nvSpPr>
          <p:spPr>
            <a:xfrm>
              <a:off x="5967734" y="3082466"/>
              <a:ext cx="28413" cy="75419"/>
            </a:xfrm>
            <a:custGeom>
              <a:rect b="b" l="l" r="r" t="t"/>
              <a:pathLst>
                <a:path extrusionOk="0" h="2872" w="1082">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6" name="Google Shape;13486;p73"/>
            <p:cNvSpPr/>
            <p:nvPr/>
          </p:nvSpPr>
          <p:spPr>
            <a:xfrm>
              <a:off x="5967734" y="3082466"/>
              <a:ext cx="50288" cy="56590"/>
            </a:xfrm>
            <a:custGeom>
              <a:rect b="b" l="l" r="r" t="t"/>
              <a:pathLst>
                <a:path extrusionOk="0" h="2155" w="1915">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7" name="Google Shape;13487;p73"/>
            <p:cNvSpPr/>
            <p:nvPr/>
          </p:nvSpPr>
          <p:spPr>
            <a:xfrm>
              <a:off x="5967734" y="3082466"/>
              <a:ext cx="28177" cy="56328"/>
            </a:xfrm>
            <a:custGeom>
              <a:rect b="b" l="l" r="r" t="t"/>
              <a:pathLst>
                <a:path extrusionOk="0" h="2145" w="1073">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8" name="Google Shape;13488;p73"/>
            <p:cNvSpPr/>
            <p:nvPr/>
          </p:nvSpPr>
          <p:spPr>
            <a:xfrm>
              <a:off x="5948879" y="3151582"/>
              <a:ext cx="87971" cy="100812"/>
            </a:xfrm>
            <a:custGeom>
              <a:rect b="b" l="l" r="r" t="t"/>
              <a:pathLst>
                <a:path extrusionOk="0" h="3839" w="335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89" name="Google Shape;13489;p73"/>
            <p:cNvSpPr/>
            <p:nvPr/>
          </p:nvSpPr>
          <p:spPr>
            <a:xfrm>
              <a:off x="5948879" y="3165920"/>
              <a:ext cx="18881" cy="86474"/>
            </a:xfrm>
            <a:custGeom>
              <a:rect b="b" l="l" r="r" t="t"/>
              <a:pathLst>
                <a:path extrusionOk="0" h="3293" w="719">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0" name="Google Shape;13490;p73"/>
            <p:cNvSpPr/>
            <p:nvPr/>
          </p:nvSpPr>
          <p:spPr>
            <a:xfrm>
              <a:off x="6017995" y="3165920"/>
              <a:ext cx="18855" cy="86474"/>
            </a:xfrm>
            <a:custGeom>
              <a:rect b="b" l="l" r="r" t="t"/>
              <a:pathLst>
                <a:path extrusionOk="0" h="3293" w="718">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1" name="Google Shape;13491;p73"/>
            <p:cNvSpPr/>
            <p:nvPr/>
          </p:nvSpPr>
          <p:spPr>
            <a:xfrm>
              <a:off x="5854632" y="3082466"/>
              <a:ext cx="50288" cy="75419"/>
            </a:xfrm>
            <a:custGeom>
              <a:rect b="b" l="l" r="r" t="t"/>
              <a:pathLst>
                <a:path extrusionOk="0" h="2872" w="1915">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2" name="Google Shape;13492;p73"/>
            <p:cNvSpPr/>
            <p:nvPr/>
          </p:nvSpPr>
          <p:spPr>
            <a:xfrm>
              <a:off x="5854632" y="3082466"/>
              <a:ext cx="28177" cy="75419"/>
            </a:xfrm>
            <a:custGeom>
              <a:rect b="b" l="l" r="r" t="t"/>
              <a:pathLst>
                <a:path extrusionOk="0" h="2872" w="1073">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3" name="Google Shape;13493;p73"/>
            <p:cNvSpPr/>
            <p:nvPr/>
          </p:nvSpPr>
          <p:spPr>
            <a:xfrm>
              <a:off x="5854632" y="3082466"/>
              <a:ext cx="50288" cy="56590"/>
            </a:xfrm>
            <a:custGeom>
              <a:rect b="b" l="l" r="r" t="t"/>
              <a:pathLst>
                <a:path extrusionOk="0" h="2155" w="1915">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4" name="Google Shape;13494;p73"/>
            <p:cNvSpPr/>
            <p:nvPr/>
          </p:nvSpPr>
          <p:spPr>
            <a:xfrm>
              <a:off x="5854632" y="3082466"/>
              <a:ext cx="28177" cy="56328"/>
            </a:xfrm>
            <a:custGeom>
              <a:rect b="b" l="l" r="r" t="t"/>
              <a:pathLst>
                <a:path extrusionOk="0" h="2145" w="1073">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5" name="Google Shape;13495;p73"/>
            <p:cNvSpPr/>
            <p:nvPr/>
          </p:nvSpPr>
          <p:spPr>
            <a:xfrm>
              <a:off x="5835777" y="3151582"/>
              <a:ext cx="87997" cy="100812"/>
            </a:xfrm>
            <a:custGeom>
              <a:rect b="b" l="l" r="r" t="t"/>
              <a:pathLst>
                <a:path extrusionOk="0" h="3839" w="3351">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6" name="Google Shape;13496;p73"/>
            <p:cNvSpPr/>
            <p:nvPr/>
          </p:nvSpPr>
          <p:spPr>
            <a:xfrm>
              <a:off x="5835777" y="3165920"/>
              <a:ext cx="18881" cy="86474"/>
            </a:xfrm>
            <a:custGeom>
              <a:rect b="b" l="l" r="r" t="t"/>
              <a:pathLst>
                <a:path extrusionOk="0" h="3293" w="719">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7" name="Google Shape;13497;p73"/>
            <p:cNvSpPr/>
            <p:nvPr/>
          </p:nvSpPr>
          <p:spPr>
            <a:xfrm>
              <a:off x="5904893" y="3165920"/>
              <a:ext cx="18881" cy="86474"/>
            </a:xfrm>
            <a:custGeom>
              <a:rect b="b" l="l" r="r" t="t"/>
              <a:pathLst>
                <a:path extrusionOk="0" h="3293" w="719">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8" name="Google Shape;13498;p73"/>
            <p:cNvSpPr/>
            <p:nvPr/>
          </p:nvSpPr>
          <p:spPr>
            <a:xfrm>
              <a:off x="6024271" y="3145306"/>
              <a:ext cx="50288" cy="75419"/>
            </a:xfrm>
            <a:custGeom>
              <a:rect b="b" l="l" r="r" t="t"/>
              <a:pathLst>
                <a:path extrusionOk="0" h="2872" w="1915">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99" name="Google Shape;13499;p73"/>
            <p:cNvSpPr/>
            <p:nvPr/>
          </p:nvSpPr>
          <p:spPr>
            <a:xfrm>
              <a:off x="6024271" y="3145306"/>
              <a:ext cx="28413" cy="75681"/>
            </a:xfrm>
            <a:custGeom>
              <a:rect b="b" l="l" r="r" t="t"/>
              <a:pathLst>
                <a:path extrusionOk="0" h="2882" w="1082">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0" name="Google Shape;13500;p73"/>
            <p:cNvSpPr/>
            <p:nvPr/>
          </p:nvSpPr>
          <p:spPr>
            <a:xfrm>
              <a:off x="6024271" y="3145306"/>
              <a:ext cx="50288" cy="56564"/>
            </a:xfrm>
            <a:custGeom>
              <a:rect b="b" l="l" r="r" t="t"/>
              <a:pathLst>
                <a:path extrusionOk="0" h="2154" w="1915">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1" name="Google Shape;13501;p73"/>
            <p:cNvSpPr/>
            <p:nvPr/>
          </p:nvSpPr>
          <p:spPr>
            <a:xfrm>
              <a:off x="6024271" y="3145568"/>
              <a:ext cx="28177" cy="56065"/>
            </a:xfrm>
            <a:custGeom>
              <a:rect b="b" l="l" r="r" t="t"/>
              <a:pathLst>
                <a:path extrusionOk="0" h="2135" w="1073">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2" name="Google Shape;13502;p73"/>
            <p:cNvSpPr/>
            <p:nvPr/>
          </p:nvSpPr>
          <p:spPr>
            <a:xfrm>
              <a:off x="6005417" y="3214422"/>
              <a:ext cx="87997" cy="63103"/>
            </a:xfrm>
            <a:custGeom>
              <a:rect b="b" l="l" r="r" t="t"/>
              <a:pathLst>
                <a:path extrusionOk="0" h="2403" w="3351">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3" name="Google Shape;13503;p73"/>
            <p:cNvSpPr/>
            <p:nvPr/>
          </p:nvSpPr>
          <p:spPr>
            <a:xfrm>
              <a:off x="6005417" y="3228996"/>
              <a:ext cx="18881" cy="48528"/>
            </a:xfrm>
            <a:custGeom>
              <a:rect b="b" l="l" r="r" t="t"/>
              <a:pathLst>
                <a:path extrusionOk="0" h="1848" w="719">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4" name="Google Shape;13504;p73"/>
            <p:cNvSpPr/>
            <p:nvPr/>
          </p:nvSpPr>
          <p:spPr>
            <a:xfrm>
              <a:off x="6074796" y="3228996"/>
              <a:ext cx="18855" cy="48528"/>
            </a:xfrm>
            <a:custGeom>
              <a:rect b="b" l="l" r="r" t="t"/>
              <a:pathLst>
                <a:path extrusionOk="0" h="1848" w="718">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5" name="Google Shape;13505;p73"/>
            <p:cNvSpPr/>
            <p:nvPr/>
          </p:nvSpPr>
          <p:spPr>
            <a:xfrm>
              <a:off x="5911170" y="3145306"/>
              <a:ext cx="50288" cy="75419"/>
            </a:xfrm>
            <a:custGeom>
              <a:rect b="b" l="l" r="r" t="t"/>
              <a:pathLst>
                <a:path extrusionOk="0" h="2872" w="1915">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6" name="Google Shape;13506;p73"/>
            <p:cNvSpPr/>
            <p:nvPr/>
          </p:nvSpPr>
          <p:spPr>
            <a:xfrm>
              <a:off x="5911170" y="3145306"/>
              <a:ext cx="28440" cy="75681"/>
            </a:xfrm>
            <a:custGeom>
              <a:rect b="b" l="l" r="r" t="t"/>
              <a:pathLst>
                <a:path extrusionOk="0" h="2882" w="1083">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7" name="Google Shape;13507;p73"/>
            <p:cNvSpPr/>
            <p:nvPr/>
          </p:nvSpPr>
          <p:spPr>
            <a:xfrm>
              <a:off x="5911170" y="3145306"/>
              <a:ext cx="50288" cy="56564"/>
            </a:xfrm>
            <a:custGeom>
              <a:rect b="b" l="l" r="r" t="t"/>
              <a:pathLst>
                <a:path extrusionOk="0" h="2154" w="1915">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8" name="Google Shape;13508;p73"/>
            <p:cNvSpPr/>
            <p:nvPr/>
          </p:nvSpPr>
          <p:spPr>
            <a:xfrm>
              <a:off x="5911170" y="3145568"/>
              <a:ext cx="28177" cy="56065"/>
            </a:xfrm>
            <a:custGeom>
              <a:rect b="b" l="l" r="r" t="t"/>
              <a:pathLst>
                <a:path extrusionOk="0" h="2135" w="1073">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9" name="Google Shape;13509;p73"/>
            <p:cNvSpPr/>
            <p:nvPr/>
          </p:nvSpPr>
          <p:spPr>
            <a:xfrm>
              <a:off x="5892341" y="3214422"/>
              <a:ext cx="87971" cy="63103"/>
            </a:xfrm>
            <a:custGeom>
              <a:rect b="b" l="l" r="r" t="t"/>
              <a:pathLst>
                <a:path extrusionOk="0" h="2403" w="335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0" name="Google Shape;13510;p73"/>
            <p:cNvSpPr/>
            <p:nvPr/>
          </p:nvSpPr>
          <p:spPr>
            <a:xfrm>
              <a:off x="5892341" y="3228996"/>
              <a:ext cx="18855" cy="48528"/>
            </a:xfrm>
            <a:custGeom>
              <a:rect b="b" l="l" r="r" t="t"/>
              <a:pathLst>
                <a:path extrusionOk="0" h="1848" w="718">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1" name="Google Shape;13511;p73"/>
            <p:cNvSpPr/>
            <p:nvPr/>
          </p:nvSpPr>
          <p:spPr>
            <a:xfrm>
              <a:off x="5961431" y="3228996"/>
              <a:ext cx="18881" cy="48528"/>
            </a:xfrm>
            <a:custGeom>
              <a:rect b="b" l="l" r="r" t="t"/>
              <a:pathLst>
                <a:path extrusionOk="0" h="1848" w="719">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2" name="Google Shape;13512;p73"/>
            <p:cNvSpPr/>
            <p:nvPr/>
          </p:nvSpPr>
          <p:spPr>
            <a:xfrm>
              <a:off x="5798094" y="3145306"/>
              <a:ext cx="50288" cy="75419"/>
            </a:xfrm>
            <a:custGeom>
              <a:rect b="b" l="l" r="r" t="t"/>
              <a:pathLst>
                <a:path extrusionOk="0" h="2872" w="1915">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3" name="Google Shape;13513;p73"/>
            <p:cNvSpPr/>
            <p:nvPr/>
          </p:nvSpPr>
          <p:spPr>
            <a:xfrm>
              <a:off x="5798094" y="3145306"/>
              <a:ext cx="50288" cy="56564"/>
            </a:xfrm>
            <a:custGeom>
              <a:rect b="b" l="l" r="r" t="t"/>
              <a:pathLst>
                <a:path extrusionOk="0" h="2154" w="1915">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4" name="Google Shape;13514;p73"/>
            <p:cNvSpPr/>
            <p:nvPr/>
          </p:nvSpPr>
          <p:spPr>
            <a:xfrm>
              <a:off x="5779239" y="3214422"/>
              <a:ext cx="87997" cy="63103"/>
            </a:xfrm>
            <a:custGeom>
              <a:rect b="b" l="l" r="r" t="t"/>
              <a:pathLst>
                <a:path extrusionOk="0" h="2403" w="3351">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5" name="Google Shape;13515;p73"/>
            <p:cNvSpPr/>
            <p:nvPr/>
          </p:nvSpPr>
          <p:spPr>
            <a:xfrm>
              <a:off x="5848356" y="3228996"/>
              <a:ext cx="18881" cy="48528"/>
            </a:xfrm>
            <a:custGeom>
              <a:rect b="b" l="l" r="r" t="t"/>
              <a:pathLst>
                <a:path extrusionOk="0" h="1848" w="719">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6" name="Google Shape;13516;p73"/>
            <p:cNvSpPr/>
            <p:nvPr/>
          </p:nvSpPr>
          <p:spPr>
            <a:xfrm>
              <a:off x="5875482" y="2994521"/>
              <a:ext cx="121925" cy="25157"/>
            </a:xfrm>
            <a:custGeom>
              <a:rect b="b" l="l" r="r" t="t"/>
              <a:pathLst>
                <a:path extrusionOk="0" h="958" w="4643">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7" name="Google Shape;13517;p73"/>
            <p:cNvSpPr/>
            <p:nvPr/>
          </p:nvSpPr>
          <p:spPr>
            <a:xfrm>
              <a:off x="5917472" y="3038506"/>
              <a:ext cx="37709" cy="18855"/>
            </a:xfrm>
            <a:custGeom>
              <a:rect b="b" l="l" r="r" t="t"/>
              <a:pathLst>
                <a:path extrusionOk="0" h="718" w="1436">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8" name="Google Shape;13518;p73"/>
            <p:cNvSpPr/>
            <p:nvPr/>
          </p:nvSpPr>
          <p:spPr>
            <a:xfrm>
              <a:off x="5892341" y="3007073"/>
              <a:ext cx="87971" cy="12605"/>
            </a:xfrm>
            <a:custGeom>
              <a:rect b="b" l="l" r="r" t="t"/>
              <a:pathLst>
                <a:path extrusionOk="0" h="480" w="335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19" name="Google Shape;13519;p73"/>
          <p:cNvGrpSpPr/>
          <p:nvPr/>
        </p:nvGrpSpPr>
        <p:grpSpPr>
          <a:xfrm>
            <a:off x="6190130" y="2940977"/>
            <a:ext cx="389830" cy="283004"/>
            <a:chOff x="6190130" y="2940977"/>
            <a:chExt cx="389830" cy="283004"/>
          </a:xfrm>
        </p:grpSpPr>
        <p:sp>
          <p:nvSpPr>
            <p:cNvPr id="13520" name="Google Shape;13520;p73"/>
            <p:cNvSpPr/>
            <p:nvPr/>
          </p:nvSpPr>
          <p:spPr>
            <a:xfrm>
              <a:off x="6208984" y="2940977"/>
              <a:ext cx="352120" cy="257873"/>
            </a:xfrm>
            <a:custGeom>
              <a:rect b="b" l="l" r="r" t="t"/>
              <a:pathLst>
                <a:path extrusionOk="0" h="9820" w="13409">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1" name="Google Shape;13521;p73"/>
            <p:cNvSpPr/>
            <p:nvPr/>
          </p:nvSpPr>
          <p:spPr>
            <a:xfrm>
              <a:off x="6234115" y="2966370"/>
              <a:ext cx="301859" cy="201073"/>
            </a:xfrm>
            <a:custGeom>
              <a:rect b="b" l="l" r="r" t="t"/>
              <a:pathLst>
                <a:path extrusionOk="0" h="7657" w="11495">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2" name="Google Shape;13522;p73"/>
            <p:cNvSpPr/>
            <p:nvPr/>
          </p:nvSpPr>
          <p:spPr>
            <a:xfrm>
              <a:off x="6234115" y="3129734"/>
              <a:ext cx="175942" cy="37709"/>
            </a:xfrm>
            <a:custGeom>
              <a:rect b="b" l="l" r="r" t="t"/>
              <a:pathLst>
                <a:path extrusionOk="0" h="1436" w="670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3" name="Google Shape;13523;p73"/>
            <p:cNvSpPr/>
            <p:nvPr/>
          </p:nvSpPr>
          <p:spPr>
            <a:xfrm>
              <a:off x="6410293" y="2966370"/>
              <a:ext cx="125680" cy="100550"/>
            </a:xfrm>
            <a:custGeom>
              <a:rect b="b" l="l" r="r" t="t"/>
              <a:pathLst>
                <a:path extrusionOk="0" h="3829" w="4786">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4" name="Google Shape;13524;p73"/>
            <p:cNvSpPr/>
            <p:nvPr/>
          </p:nvSpPr>
          <p:spPr>
            <a:xfrm>
              <a:off x="6410293" y="3066893"/>
              <a:ext cx="125680" cy="100550"/>
            </a:xfrm>
            <a:custGeom>
              <a:rect b="b" l="l" r="r" t="t"/>
              <a:pathLst>
                <a:path extrusionOk="0" h="3829" w="4786">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5" name="Google Shape;13525;p73"/>
            <p:cNvSpPr/>
            <p:nvPr/>
          </p:nvSpPr>
          <p:spPr>
            <a:xfrm>
              <a:off x="6190130" y="3192547"/>
              <a:ext cx="389830" cy="31433"/>
            </a:xfrm>
            <a:custGeom>
              <a:rect b="b" l="l" r="r" t="t"/>
              <a:pathLst>
                <a:path extrusionOk="0" h="1197" w="14845">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6" name="Google Shape;13526;p73"/>
            <p:cNvSpPr/>
            <p:nvPr/>
          </p:nvSpPr>
          <p:spPr>
            <a:xfrm>
              <a:off x="6190130" y="3192547"/>
              <a:ext cx="389830" cy="12605"/>
            </a:xfrm>
            <a:custGeom>
              <a:rect b="b" l="l" r="r" t="t"/>
              <a:pathLst>
                <a:path extrusionOk="0" h="480" w="14845">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7" name="Google Shape;13527;p73"/>
            <p:cNvSpPr/>
            <p:nvPr/>
          </p:nvSpPr>
          <p:spPr>
            <a:xfrm>
              <a:off x="6347217" y="3192547"/>
              <a:ext cx="75419" cy="18881"/>
            </a:xfrm>
            <a:custGeom>
              <a:rect b="b" l="l" r="r" t="t"/>
              <a:pathLst>
                <a:path extrusionOk="0" h="719" w="2872">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8" name="Google Shape;13528;p73"/>
            <p:cNvSpPr/>
            <p:nvPr/>
          </p:nvSpPr>
          <p:spPr>
            <a:xfrm>
              <a:off x="6441700" y="3041763"/>
              <a:ext cx="62866" cy="25157"/>
            </a:xfrm>
            <a:custGeom>
              <a:rect b="b" l="l" r="r" t="t"/>
              <a:pathLst>
                <a:path extrusionOk="0" h="958" w="2394">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9" name="Google Shape;13529;p73"/>
            <p:cNvSpPr/>
            <p:nvPr/>
          </p:nvSpPr>
          <p:spPr>
            <a:xfrm>
              <a:off x="6460555" y="3022908"/>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0" name="Google Shape;13530;p73"/>
            <p:cNvSpPr/>
            <p:nvPr/>
          </p:nvSpPr>
          <p:spPr>
            <a:xfrm>
              <a:off x="6454279" y="2991501"/>
              <a:ext cx="37709" cy="44012"/>
            </a:xfrm>
            <a:custGeom>
              <a:rect b="b" l="l" r="r" t="t"/>
              <a:pathLst>
                <a:path extrusionOk="0" h="1676" w="1436">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1" name="Google Shape;13531;p73"/>
            <p:cNvSpPr/>
            <p:nvPr/>
          </p:nvSpPr>
          <p:spPr>
            <a:xfrm>
              <a:off x="6454069" y="2991501"/>
              <a:ext cx="25367" cy="43907"/>
            </a:xfrm>
            <a:custGeom>
              <a:rect b="b" l="l" r="r" t="t"/>
              <a:pathLst>
                <a:path extrusionOk="0" h="1672" w="966">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2" name="Google Shape;13532;p73"/>
            <p:cNvSpPr/>
            <p:nvPr/>
          </p:nvSpPr>
          <p:spPr>
            <a:xfrm>
              <a:off x="6454279" y="2991501"/>
              <a:ext cx="37709" cy="18881"/>
            </a:xfrm>
            <a:custGeom>
              <a:rect b="b" l="l" r="r" t="t"/>
              <a:pathLst>
                <a:path extrusionOk="0" h="719" w="1436">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3" name="Google Shape;13533;p73"/>
            <p:cNvSpPr/>
            <p:nvPr/>
          </p:nvSpPr>
          <p:spPr>
            <a:xfrm>
              <a:off x="6454279" y="2991501"/>
              <a:ext cx="25157" cy="15598"/>
            </a:xfrm>
            <a:custGeom>
              <a:rect b="b" l="l" r="r" t="t"/>
              <a:pathLst>
                <a:path extrusionOk="0" h="594" w="958">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4" name="Google Shape;13534;p73"/>
            <p:cNvSpPr/>
            <p:nvPr/>
          </p:nvSpPr>
          <p:spPr>
            <a:xfrm>
              <a:off x="6441700" y="3142286"/>
              <a:ext cx="62866" cy="25157"/>
            </a:xfrm>
            <a:custGeom>
              <a:rect b="b" l="l" r="r" t="t"/>
              <a:pathLst>
                <a:path extrusionOk="0" h="958" w="2394">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5" name="Google Shape;13535;p73"/>
            <p:cNvSpPr/>
            <p:nvPr/>
          </p:nvSpPr>
          <p:spPr>
            <a:xfrm>
              <a:off x="6460555" y="3123431"/>
              <a:ext cx="25157" cy="31459"/>
            </a:xfrm>
            <a:custGeom>
              <a:rect b="b" l="l" r="r" t="t"/>
              <a:pathLst>
                <a:path extrusionOk="0" h="1198" w="958">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6" name="Google Shape;13536;p73"/>
            <p:cNvSpPr/>
            <p:nvPr/>
          </p:nvSpPr>
          <p:spPr>
            <a:xfrm>
              <a:off x="6454279" y="3092024"/>
              <a:ext cx="37709" cy="44012"/>
            </a:xfrm>
            <a:custGeom>
              <a:rect b="b" l="l" r="r" t="t"/>
              <a:pathLst>
                <a:path extrusionOk="0" h="1676" w="1436">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7" name="Google Shape;13537;p73"/>
            <p:cNvSpPr/>
            <p:nvPr/>
          </p:nvSpPr>
          <p:spPr>
            <a:xfrm>
              <a:off x="6454069" y="3092024"/>
              <a:ext cx="25367" cy="43933"/>
            </a:xfrm>
            <a:custGeom>
              <a:rect b="b" l="l" r="r" t="t"/>
              <a:pathLst>
                <a:path extrusionOk="0" h="1673" w="966">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8" name="Google Shape;13538;p73"/>
            <p:cNvSpPr/>
            <p:nvPr/>
          </p:nvSpPr>
          <p:spPr>
            <a:xfrm>
              <a:off x="6454279" y="3092024"/>
              <a:ext cx="37709" cy="18881"/>
            </a:xfrm>
            <a:custGeom>
              <a:rect b="b" l="l" r="r" t="t"/>
              <a:pathLst>
                <a:path extrusionOk="0" h="719" w="1436">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9" name="Google Shape;13539;p73"/>
            <p:cNvSpPr/>
            <p:nvPr/>
          </p:nvSpPr>
          <p:spPr>
            <a:xfrm>
              <a:off x="6454279" y="3092024"/>
              <a:ext cx="25157" cy="15598"/>
            </a:xfrm>
            <a:custGeom>
              <a:rect b="b" l="l" r="r" t="t"/>
              <a:pathLst>
                <a:path extrusionOk="0" h="594" w="958">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0" name="Google Shape;13540;p73"/>
            <p:cNvSpPr/>
            <p:nvPr/>
          </p:nvSpPr>
          <p:spPr>
            <a:xfrm>
              <a:off x="6284377" y="3048039"/>
              <a:ext cx="75419" cy="94273"/>
            </a:xfrm>
            <a:custGeom>
              <a:rect b="b" l="l" r="r" t="t"/>
              <a:pathLst>
                <a:path extrusionOk="0" h="3590" w="2872">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1" name="Google Shape;13541;p73"/>
            <p:cNvSpPr/>
            <p:nvPr/>
          </p:nvSpPr>
          <p:spPr>
            <a:xfrm>
              <a:off x="6308247" y="3048039"/>
              <a:ext cx="27678" cy="18750"/>
            </a:xfrm>
            <a:custGeom>
              <a:rect b="b" l="l" r="r" t="t"/>
              <a:pathLst>
                <a:path extrusionOk="0" h="714" w="1054">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2" name="Google Shape;13542;p73"/>
            <p:cNvSpPr/>
            <p:nvPr/>
          </p:nvSpPr>
          <p:spPr>
            <a:xfrm>
              <a:off x="6284377" y="3067891"/>
              <a:ext cx="75681" cy="74421"/>
            </a:xfrm>
            <a:custGeom>
              <a:rect b="b" l="l" r="r" t="t"/>
              <a:pathLst>
                <a:path extrusionOk="0" h="2834" w="2882">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3" name="Google Shape;13543;p73"/>
            <p:cNvSpPr/>
            <p:nvPr/>
          </p:nvSpPr>
          <p:spPr>
            <a:xfrm>
              <a:off x="6296955" y="2997777"/>
              <a:ext cx="50288" cy="56590"/>
            </a:xfrm>
            <a:custGeom>
              <a:rect b="b" l="l" r="r" t="t"/>
              <a:pathLst>
                <a:path extrusionOk="0" h="2155" w="1915">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4" name="Google Shape;13544;p73"/>
            <p:cNvSpPr/>
            <p:nvPr/>
          </p:nvSpPr>
          <p:spPr>
            <a:xfrm>
              <a:off x="6296955" y="2997777"/>
              <a:ext cx="34689" cy="56485"/>
            </a:xfrm>
            <a:custGeom>
              <a:rect b="b" l="l" r="r" t="t"/>
              <a:pathLst>
                <a:path extrusionOk="0" h="2151" w="1321">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5" name="Google Shape;13545;p73"/>
            <p:cNvSpPr/>
            <p:nvPr/>
          </p:nvSpPr>
          <p:spPr>
            <a:xfrm>
              <a:off x="6296955" y="2997777"/>
              <a:ext cx="50288" cy="25157"/>
            </a:xfrm>
            <a:custGeom>
              <a:rect b="b" l="l" r="r" t="t"/>
              <a:pathLst>
                <a:path extrusionOk="0" h="958" w="1915">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6" name="Google Shape;13546;p73"/>
            <p:cNvSpPr/>
            <p:nvPr/>
          </p:nvSpPr>
          <p:spPr>
            <a:xfrm>
              <a:off x="6296955" y="2997777"/>
              <a:ext cx="34689" cy="22899"/>
            </a:xfrm>
            <a:custGeom>
              <a:rect b="b" l="l" r="r" t="t"/>
              <a:pathLst>
                <a:path extrusionOk="0" h="872" w="1321">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7" name="Google Shape;13547;p73"/>
            <p:cNvSpPr/>
            <p:nvPr/>
          </p:nvSpPr>
          <p:spPr>
            <a:xfrm>
              <a:off x="6284377" y="3078947"/>
              <a:ext cx="31459" cy="63365"/>
            </a:xfrm>
            <a:custGeom>
              <a:rect b="b" l="l" r="r" t="t"/>
              <a:pathLst>
                <a:path extrusionOk="0" h="2413" w="1198">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8" name="Google Shape;13548;p73"/>
            <p:cNvSpPr/>
            <p:nvPr/>
          </p:nvSpPr>
          <p:spPr>
            <a:xfrm>
              <a:off x="6328625" y="3078947"/>
              <a:ext cx="31433" cy="63365"/>
            </a:xfrm>
            <a:custGeom>
              <a:rect b="b" l="l" r="r" t="t"/>
              <a:pathLst>
                <a:path extrusionOk="0" h="2413" w="1197">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9" name="Google Shape;13549;p73"/>
            <p:cNvSpPr/>
            <p:nvPr/>
          </p:nvSpPr>
          <p:spPr>
            <a:xfrm>
              <a:off x="6309770" y="3129734"/>
              <a:ext cx="25157" cy="12579"/>
            </a:xfrm>
            <a:custGeom>
              <a:rect b="b" l="l" r="r" t="t"/>
              <a:pathLst>
                <a:path extrusionOk="0" h="479" w="958">
                  <a:moveTo>
                    <a:pt x="0" y="0"/>
                  </a:moveTo>
                  <a:lnTo>
                    <a:pt x="0" y="479"/>
                  </a:lnTo>
                  <a:lnTo>
                    <a:pt x="957" y="479"/>
                  </a:lnTo>
                  <a:lnTo>
                    <a:pt x="9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50" name="Google Shape;13550;p73"/>
          <p:cNvGrpSpPr/>
          <p:nvPr/>
        </p:nvGrpSpPr>
        <p:grpSpPr>
          <a:xfrm>
            <a:off x="6633976" y="2900274"/>
            <a:ext cx="389803" cy="364673"/>
            <a:chOff x="6633976" y="2900274"/>
            <a:chExt cx="389803" cy="364673"/>
          </a:xfrm>
        </p:grpSpPr>
        <p:sp>
          <p:nvSpPr>
            <p:cNvPr id="13551" name="Google Shape;13551;p73"/>
            <p:cNvSpPr/>
            <p:nvPr/>
          </p:nvSpPr>
          <p:spPr>
            <a:xfrm>
              <a:off x="6847838" y="2937957"/>
              <a:ext cx="175942" cy="184109"/>
            </a:xfrm>
            <a:custGeom>
              <a:rect b="b" l="l" r="r" t="t"/>
              <a:pathLst>
                <a:path extrusionOk="0" h="7011" w="670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2" name="Google Shape;13552;p73"/>
            <p:cNvSpPr/>
            <p:nvPr/>
          </p:nvSpPr>
          <p:spPr>
            <a:xfrm>
              <a:off x="6910651" y="2937957"/>
              <a:ext cx="50288" cy="119404"/>
            </a:xfrm>
            <a:custGeom>
              <a:rect b="b" l="l" r="r" t="t"/>
              <a:pathLst>
                <a:path extrusionOk="0" h="4547" w="1915">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3" name="Google Shape;13553;p73"/>
            <p:cNvSpPr/>
            <p:nvPr/>
          </p:nvSpPr>
          <p:spPr>
            <a:xfrm>
              <a:off x="6923493" y="2900274"/>
              <a:ext cx="24632" cy="100550"/>
            </a:xfrm>
            <a:custGeom>
              <a:rect b="b" l="l" r="r" t="t"/>
              <a:pathLst>
                <a:path extrusionOk="0" h="3829" w="938">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4" name="Google Shape;13554;p73"/>
            <p:cNvSpPr/>
            <p:nvPr/>
          </p:nvSpPr>
          <p:spPr>
            <a:xfrm>
              <a:off x="6923230" y="3019652"/>
              <a:ext cx="25157" cy="25157"/>
            </a:xfrm>
            <a:custGeom>
              <a:rect b="b" l="l" r="r" t="t"/>
              <a:pathLst>
                <a:path extrusionOk="0" h="958" w="958">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5" name="Google Shape;13555;p73"/>
            <p:cNvSpPr/>
            <p:nvPr/>
          </p:nvSpPr>
          <p:spPr>
            <a:xfrm>
              <a:off x="6633976" y="3176713"/>
              <a:ext cx="213625" cy="88234"/>
            </a:xfrm>
            <a:custGeom>
              <a:rect b="b" l="l" r="r" t="t"/>
              <a:pathLst>
                <a:path extrusionOk="0" h="3360" w="8135">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6" name="Google Shape;13556;p73"/>
            <p:cNvSpPr/>
            <p:nvPr/>
          </p:nvSpPr>
          <p:spPr>
            <a:xfrm>
              <a:off x="6728460" y="3201843"/>
              <a:ext cx="25157" cy="63103"/>
            </a:xfrm>
            <a:custGeom>
              <a:rect b="b" l="l" r="r" t="t"/>
              <a:pathLst>
                <a:path extrusionOk="0" h="2403" w="958">
                  <a:moveTo>
                    <a:pt x="221" y="1"/>
                  </a:moveTo>
                  <a:lnTo>
                    <a:pt x="0" y="2403"/>
                  </a:lnTo>
                  <a:lnTo>
                    <a:pt x="957" y="2403"/>
                  </a:lnTo>
                  <a:lnTo>
                    <a:pt x="728" y="1"/>
                  </a:ln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7" name="Google Shape;13557;p73"/>
            <p:cNvSpPr/>
            <p:nvPr/>
          </p:nvSpPr>
          <p:spPr>
            <a:xfrm>
              <a:off x="6729956" y="3189291"/>
              <a:ext cx="21901" cy="21376"/>
            </a:xfrm>
            <a:custGeom>
              <a:rect b="b" l="l" r="r" t="t"/>
              <a:pathLst>
                <a:path extrusionOk="0" h="814" w="834">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8" name="Google Shape;13558;p73"/>
            <p:cNvSpPr/>
            <p:nvPr/>
          </p:nvSpPr>
          <p:spPr>
            <a:xfrm>
              <a:off x="6810128" y="3202605"/>
              <a:ext cx="37736" cy="62341"/>
            </a:xfrm>
            <a:custGeom>
              <a:rect b="b" l="l" r="r" t="t"/>
              <a:pathLst>
                <a:path extrusionOk="0" h="2374" w="1437">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9" name="Google Shape;13559;p73"/>
            <p:cNvSpPr/>
            <p:nvPr/>
          </p:nvSpPr>
          <p:spPr>
            <a:xfrm>
              <a:off x="6671922" y="2981942"/>
              <a:ext cx="138233" cy="100550"/>
            </a:xfrm>
            <a:custGeom>
              <a:rect b="b" l="l" r="r" t="t"/>
              <a:pathLst>
                <a:path extrusionOk="0" h="3829" w="5264">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0" name="Google Shape;13560;p73"/>
            <p:cNvSpPr/>
            <p:nvPr/>
          </p:nvSpPr>
          <p:spPr>
            <a:xfrm>
              <a:off x="6703066" y="2981942"/>
              <a:ext cx="107088" cy="100550"/>
            </a:xfrm>
            <a:custGeom>
              <a:rect b="b" l="l" r="r" t="t"/>
              <a:pathLst>
                <a:path extrusionOk="0" h="3829" w="4078">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1" name="Google Shape;13561;p73"/>
            <p:cNvSpPr/>
            <p:nvPr/>
          </p:nvSpPr>
          <p:spPr>
            <a:xfrm>
              <a:off x="6703066" y="3132727"/>
              <a:ext cx="75681" cy="56590"/>
            </a:xfrm>
            <a:custGeom>
              <a:rect b="b" l="l" r="r" t="t"/>
              <a:pathLst>
                <a:path extrusionOk="0" h="2155" w="2882">
                  <a:moveTo>
                    <a:pt x="1" y="1"/>
                  </a:moveTo>
                  <a:lnTo>
                    <a:pt x="1" y="2154"/>
                  </a:lnTo>
                  <a:lnTo>
                    <a:pt x="2882" y="2154"/>
                  </a:lnTo>
                  <a:lnTo>
                    <a:pt x="2882" y="1"/>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2" name="Google Shape;13562;p73"/>
            <p:cNvSpPr/>
            <p:nvPr/>
          </p:nvSpPr>
          <p:spPr>
            <a:xfrm>
              <a:off x="6703329" y="3132727"/>
              <a:ext cx="75419" cy="31565"/>
            </a:xfrm>
            <a:custGeom>
              <a:rect b="b" l="l" r="r" t="t"/>
              <a:pathLst>
                <a:path extrusionOk="0" h="1202" w="2872">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3" name="Google Shape;13563;p73"/>
            <p:cNvSpPr/>
            <p:nvPr/>
          </p:nvSpPr>
          <p:spPr>
            <a:xfrm>
              <a:off x="6690750" y="3166314"/>
              <a:ext cx="50288" cy="45036"/>
            </a:xfrm>
            <a:custGeom>
              <a:rect b="b" l="l" r="r" t="t"/>
              <a:pathLst>
                <a:path extrusionOk="0" h="1715" w="1915">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4" name="Google Shape;13564;p73"/>
            <p:cNvSpPr/>
            <p:nvPr/>
          </p:nvSpPr>
          <p:spPr>
            <a:xfrm>
              <a:off x="6741012" y="3166314"/>
              <a:ext cx="50314" cy="45036"/>
            </a:xfrm>
            <a:custGeom>
              <a:rect b="b" l="l" r="r" t="t"/>
              <a:pathLst>
                <a:path extrusionOk="0" h="1715" w="1916">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5" name="Google Shape;13565;p73"/>
            <p:cNvSpPr/>
            <p:nvPr/>
          </p:nvSpPr>
          <p:spPr>
            <a:xfrm>
              <a:off x="6677935" y="3032887"/>
              <a:ext cx="125943" cy="118721"/>
            </a:xfrm>
            <a:custGeom>
              <a:rect b="b" l="l" r="r" t="t"/>
              <a:pathLst>
                <a:path extrusionOk="0" h="4521" w="4796">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6" name="Google Shape;13566;p73"/>
            <p:cNvSpPr/>
            <p:nvPr/>
          </p:nvSpPr>
          <p:spPr>
            <a:xfrm>
              <a:off x="6677935" y="3033044"/>
              <a:ext cx="113391" cy="118328"/>
            </a:xfrm>
            <a:custGeom>
              <a:rect b="b" l="l" r="r" t="t"/>
              <a:pathLst>
                <a:path extrusionOk="0" h="4506" w="4318">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7" name="Google Shape;13567;p73"/>
            <p:cNvSpPr/>
            <p:nvPr/>
          </p:nvSpPr>
          <p:spPr>
            <a:xfrm>
              <a:off x="6633976" y="3202605"/>
              <a:ext cx="37709" cy="62341"/>
            </a:xfrm>
            <a:custGeom>
              <a:rect b="b" l="l" r="r" t="t"/>
              <a:pathLst>
                <a:path extrusionOk="0" h="2374" w="1436">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568" name="Google Shape;13568;p73"/>
          <p:cNvGrpSpPr/>
          <p:nvPr/>
        </p:nvGrpSpPr>
        <p:grpSpPr>
          <a:xfrm>
            <a:off x="7517835" y="2885437"/>
            <a:ext cx="364935" cy="382529"/>
            <a:chOff x="7517835" y="2885437"/>
            <a:chExt cx="364935" cy="382529"/>
          </a:xfrm>
        </p:grpSpPr>
        <p:sp>
          <p:nvSpPr>
            <p:cNvPr id="13569" name="Google Shape;13569;p73"/>
            <p:cNvSpPr/>
            <p:nvPr/>
          </p:nvSpPr>
          <p:spPr>
            <a:xfrm>
              <a:off x="7517835" y="3182752"/>
              <a:ext cx="72924" cy="57063"/>
            </a:xfrm>
            <a:custGeom>
              <a:rect b="b" l="l" r="r" t="t"/>
              <a:pathLst>
                <a:path extrusionOk="0" h="2173" w="2777">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0" name="Google Shape;13570;p73"/>
            <p:cNvSpPr/>
            <p:nvPr/>
          </p:nvSpPr>
          <p:spPr>
            <a:xfrm>
              <a:off x="7517835" y="3202106"/>
              <a:ext cx="73160" cy="65860"/>
            </a:xfrm>
            <a:custGeom>
              <a:rect b="b" l="l" r="r" t="t"/>
              <a:pathLst>
                <a:path extrusionOk="0" h="2508" w="2786">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1" name="Google Shape;13571;p73"/>
            <p:cNvSpPr/>
            <p:nvPr/>
          </p:nvSpPr>
          <p:spPr>
            <a:xfrm>
              <a:off x="7540970" y="3182752"/>
              <a:ext cx="26654" cy="18303"/>
            </a:xfrm>
            <a:custGeom>
              <a:rect b="b" l="l" r="r" t="t"/>
              <a:pathLst>
                <a:path extrusionOk="0" h="697" w="1015">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2" name="Google Shape;13572;p73"/>
            <p:cNvSpPr/>
            <p:nvPr/>
          </p:nvSpPr>
          <p:spPr>
            <a:xfrm>
              <a:off x="7530151" y="3133988"/>
              <a:ext cx="48528" cy="55067"/>
            </a:xfrm>
            <a:custGeom>
              <a:rect b="b" l="l" r="r" t="t"/>
              <a:pathLst>
                <a:path extrusionOk="0" h="2097" w="1848">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3" name="Google Shape;13573;p73"/>
            <p:cNvSpPr/>
            <p:nvPr/>
          </p:nvSpPr>
          <p:spPr>
            <a:xfrm>
              <a:off x="7529915" y="3133988"/>
              <a:ext cx="33692" cy="54883"/>
            </a:xfrm>
            <a:custGeom>
              <a:rect b="b" l="l" r="r" t="t"/>
              <a:pathLst>
                <a:path extrusionOk="0" h="2090" w="1283">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4" name="Google Shape;13574;p73"/>
            <p:cNvSpPr/>
            <p:nvPr/>
          </p:nvSpPr>
          <p:spPr>
            <a:xfrm>
              <a:off x="7529915" y="3133988"/>
              <a:ext cx="48765" cy="24658"/>
            </a:xfrm>
            <a:custGeom>
              <a:rect b="b" l="l" r="r" t="t"/>
              <a:pathLst>
                <a:path extrusionOk="0" h="939" w="1857">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5" name="Google Shape;13575;p73"/>
            <p:cNvSpPr/>
            <p:nvPr/>
          </p:nvSpPr>
          <p:spPr>
            <a:xfrm>
              <a:off x="7529915"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6" name="Google Shape;13576;p73"/>
            <p:cNvSpPr/>
            <p:nvPr/>
          </p:nvSpPr>
          <p:spPr>
            <a:xfrm>
              <a:off x="7517835" y="3212899"/>
              <a:ext cx="18382" cy="55067"/>
            </a:xfrm>
            <a:custGeom>
              <a:rect b="b" l="l" r="r" t="t"/>
              <a:pathLst>
                <a:path extrusionOk="0" h="2097" w="70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7" name="Google Shape;13577;p73"/>
            <p:cNvSpPr/>
            <p:nvPr/>
          </p:nvSpPr>
          <p:spPr>
            <a:xfrm>
              <a:off x="7572640" y="3212663"/>
              <a:ext cx="18119" cy="55304"/>
            </a:xfrm>
            <a:custGeom>
              <a:rect b="b" l="l" r="r" t="t"/>
              <a:pathLst>
                <a:path extrusionOk="0" h="2106" w="69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8" name="Google Shape;13578;p73"/>
            <p:cNvSpPr/>
            <p:nvPr/>
          </p:nvSpPr>
          <p:spPr>
            <a:xfrm>
              <a:off x="7615102" y="3182752"/>
              <a:ext cx="73160" cy="57063"/>
            </a:xfrm>
            <a:custGeom>
              <a:rect b="b" l="l" r="r" t="t"/>
              <a:pathLst>
                <a:path extrusionOk="0" h="2173" w="2786">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9" name="Google Shape;13579;p73"/>
            <p:cNvSpPr/>
            <p:nvPr/>
          </p:nvSpPr>
          <p:spPr>
            <a:xfrm>
              <a:off x="7615102" y="3202106"/>
              <a:ext cx="73160" cy="65860"/>
            </a:xfrm>
            <a:custGeom>
              <a:rect b="b" l="l" r="r" t="t"/>
              <a:pathLst>
                <a:path extrusionOk="0" h="2508" w="2786">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0" name="Google Shape;13580;p73"/>
            <p:cNvSpPr/>
            <p:nvPr/>
          </p:nvSpPr>
          <p:spPr>
            <a:xfrm>
              <a:off x="7638211" y="3182752"/>
              <a:ext cx="26916" cy="18303"/>
            </a:xfrm>
            <a:custGeom>
              <a:rect b="b" l="l" r="r" t="t"/>
              <a:pathLst>
                <a:path extrusionOk="0" h="697" w="1025">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1" name="Google Shape;13581;p73"/>
            <p:cNvSpPr/>
            <p:nvPr/>
          </p:nvSpPr>
          <p:spPr>
            <a:xfrm>
              <a:off x="7627418" y="3133988"/>
              <a:ext cx="48791" cy="55067"/>
            </a:xfrm>
            <a:custGeom>
              <a:rect b="b" l="l" r="r" t="t"/>
              <a:pathLst>
                <a:path extrusionOk="0" h="2097" w="1858">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2" name="Google Shape;13582;p73"/>
            <p:cNvSpPr/>
            <p:nvPr/>
          </p:nvSpPr>
          <p:spPr>
            <a:xfrm>
              <a:off x="7627156" y="3133988"/>
              <a:ext cx="33718" cy="54883"/>
            </a:xfrm>
            <a:custGeom>
              <a:rect b="b" l="l" r="r" t="t"/>
              <a:pathLst>
                <a:path extrusionOk="0" h="2090" w="1284">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3" name="Google Shape;13583;p73"/>
            <p:cNvSpPr/>
            <p:nvPr/>
          </p:nvSpPr>
          <p:spPr>
            <a:xfrm>
              <a:off x="7627418" y="3133988"/>
              <a:ext cx="48791" cy="24658"/>
            </a:xfrm>
            <a:custGeom>
              <a:rect b="b" l="l" r="r" t="t"/>
              <a:pathLst>
                <a:path extrusionOk="0" h="939" w="1858">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4" name="Google Shape;13584;p73"/>
            <p:cNvSpPr/>
            <p:nvPr/>
          </p:nvSpPr>
          <p:spPr>
            <a:xfrm>
              <a:off x="7627156" y="3133988"/>
              <a:ext cx="33718" cy="22137"/>
            </a:xfrm>
            <a:custGeom>
              <a:rect b="b" l="l" r="r" t="t"/>
              <a:pathLst>
                <a:path extrusionOk="0" h="843" w="1284">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5" name="Google Shape;13585;p73"/>
            <p:cNvSpPr/>
            <p:nvPr/>
          </p:nvSpPr>
          <p:spPr>
            <a:xfrm>
              <a:off x="7615102" y="3212899"/>
              <a:ext cx="18382" cy="55067"/>
            </a:xfrm>
            <a:custGeom>
              <a:rect b="b" l="l" r="r" t="t"/>
              <a:pathLst>
                <a:path extrusionOk="0" h="2097" w="70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6" name="Google Shape;13586;p73"/>
            <p:cNvSpPr/>
            <p:nvPr/>
          </p:nvSpPr>
          <p:spPr>
            <a:xfrm>
              <a:off x="7669881" y="3212663"/>
              <a:ext cx="18119" cy="55304"/>
            </a:xfrm>
            <a:custGeom>
              <a:rect b="b" l="l" r="r" t="t"/>
              <a:pathLst>
                <a:path extrusionOk="0" h="2106" w="69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7" name="Google Shape;13587;p73"/>
            <p:cNvSpPr/>
            <p:nvPr/>
          </p:nvSpPr>
          <p:spPr>
            <a:xfrm>
              <a:off x="7712369" y="3182752"/>
              <a:ext cx="73160" cy="57063"/>
            </a:xfrm>
            <a:custGeom>
              <a:rect b="b" l="l" r="r" t="t"/>
              <a:pathLst>
                <a:path extrusionOk="0" h="2173" w="2786">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8" name="Google Shape;13588;p73"/>
            <p:cNvSpPr/>
            <p:nvPr/>
          </p:nvSpPr>
          <p:spPr>
            <a:xfrm>
              <a:off x="7712369" y="3202106"/>
              <a:ext cx="73160" cy="65860"/>
            </a:xfrm>
            <a:custGeom>
              <a:rect b="b" l="l" r="r" t="t"/>
              <a:pathLst>
                <a:path extrusionOk="0" h="2508" w="2786">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9" name="Google Shape;13589;p73"/>
            <p:cNvSpPr/>
            <p:nvPr/>
          </p:nvSpPr>
          <p:spPr>
            <a:xfrm>
              <a:off x="7735741" y="3182752"/>
              <a:ext cx="26654" cy="18303"/>
            </a:xfrm>
            <a:custGeom>
              <a:rect b="b" l="l" r="r" t="t"/>
              <a:pathLst>
                <a:path extrusionOk="0" h="697" w="1015">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0" name="Google Shape;13590;p73"/>
            <p:cNvSpPr/>
            <p:nvPr/>
          </p:nvSpPr>
          <p:spPr>
            <a:xfrm>
              <a:off x="7724685" y="3133988"/>
              <a:ext cx="48765" cy="55067"/>
            </a:xfrm>
            <a:custGeom>
              <a:rect b="b" l="l" r="r" t="t"/>
              <a:pathLst>
                <a:path extrusionOk="0" h="2097" w="1857">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1" name="Google Shape;13591;p73"/>
            <p:cNvSpPr/>
            <p:nvPr/>
          </p:nvSpPr>
          <p:spPr>
            <a:xfrm>
              <a:off x="7724423" y="3133988"/>
              <a:ext cx="33692" cy="54883"/>
            </a:xfrm>
            <a:custGeom>
              <a:rect b="b" l="l" r="r" t="t"/>
              <a:pathLst>
                <a:path extrusionOk="0" h="2090" w="1283">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2" name="Google Shape;13592;p73"/>
            <p:cNvSpPr/>
            <p:nvPr/>
          </p:nvSpPr>
          <p:spPr>
            <a:xfrm>
              <a:off x="7724685" y="3133988"/>
              <a:ext cx="48528" cy="24422"/>
            </a:xfrm>
            <a:custGeom>
              <a:rect b="b" l="l" r="r" t="t"/>
              <a:pathLst>
                <a:path extrusionOk="0" h="930" w="1848">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3" name="Google Shape;13593;p73"/>
            <p:cNvSpPr/>
            <p:nvPr/>
          </p:nvSpPr>
          <p:spPr>
            <a:xfrm>
              <a:off x="7724423" y="3133988"/>
              <a:ext cx="33692" cy="22137"/>
            </a:xfrm>
            <a:custGeom>
              <a:rect b="b" l="l" r="r" t="t"/>
              <a:pathLst>
                <a:path extrusionOk="0" h="843" w="1283">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4" name="Google Shape;13594;p73"/>
            <p:cNvSpPr/>
            <p:nvPr/>
          </p:nvSpPr>
          <p:spPr>
            <a:xfrm>
              <a:off x="7712369" y="3212899"/>
              <a:ext cx="18356" cy="55067"/>
            </a:xfrm>
            <a:custGeom>
              <a:rect b="b" l="l" r="r" t="t"/>
              <a:pathLst>
                <a:path extrusionOk="0" h="2097" w="699">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5" name="Google Shape;13595;p73"/>
            <p:cNvSpPr/>
            <p:nvPr/>
          </p:nvSpPr>
          <p:spPr>
            <a:xfrm>
              <a:off x="7767148" y="3212663"/>
              <a:ext cx="18382" cy="55304"/>
            </a:xfrm>
            <a:custGeom>
              <a:rect b="b" l="l" r="r" t="t"/>
              <a:pathLst>
                <a:path extrusionOk="0" h="2106" w="70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6" name="Google Shape;13596;p73"/>
            <p:cNvSpPr/>
            <p:nvPr/>
          </p:nvSpPr>
          <p:spPr>
            <a:xfrm>
              <a:off x="7809873" y="3182752"/>
              <a:ext cx="72898" cy="57063"/>
            </a:xfrm>
            <a:custGeom>
              <a:rect b="b" l="l" r="r" t="t"/>
              <a:pathLst>
                <a:path extrusionOk="0" h="2173" w="2776">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7" name="Google Shape;13597;p73"/>
            <p:cNvSpPr/>
            <p:nvPr/>
          </p:nvSpPr>
          <p:spPr>
            <a:xfrm>
              <a:off x="7809610" y="3202106"/>
              <a:ext cx="73160" cy="65860"/>
            </a:xfrm>
            <a:custGeom>
              <a:rect b="b" l="l" r="r" t="t"/>
              <a:pathLst>
                <a:path extrusionOk="0" h="2508" w="2786">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8" name="Google Shape;13598;p73"/>
            <p:cNvSpPr/>
            <p:nvPr/>
          </p:nvSpPr>
          <p:spPr>
            <a:xfrm>
              <a:off x="7832981" y="3182752"/>
              <a:ext cx="26680" cy="18303"/>
            </a:xfrm>
            <a:custGeom>
              <a:rect b="b" l="l" r="r" t="t"/>
              <a:pathLst>
                <a:path extrusionOk="0" h="697" w="1016">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9" name="Google Shape;13599;p73"/>
            <p:cNvSpPr/>
            <p:nvPr/>
          </p:nvSpPr>
          <p:spPr>
            <a:xfrm>
              <a:off x="7821926" y="3133988"/>
              <a:ext cx="48791" cy="55067"/>
            </a:xfrm>
            <a:custGeom>
              <a:rect b="b" l="l" r="r" t="t"/>
              <a:pathLst>
                <a:path extrusionOk="0" h="2097" w="1858">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0" name="Google Shape;13600;p73"/>
            <p:cNvSpPr/>
            <p:nvPr/>
          </p:nvSpPr>
          <p:spPr>
            <a:xfrm>
              <a:off x="7821690" y="3133988"/>
              <a:ext cx="33692" cy="54883"/>
            </a:xfrm>
            <a:custGeom>
              <a:rect b="b" l="l" r="r" t="t"/>
              <a:pathLst>
                <a:path extrusionOk="0" h="2090" w="1283">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1" name="Google Shape;13601;p73"/>
            <p:cNvSpPr/>
            <p:nvPr/>
          </p:nvSpPr>
          <p:spPr>
            <a:xfrm>
              <a:off x="7821926" y="3133988"/>
              <a:ext cx="48528" cy="24422"/>
            </a:xfrm>
            <a:custGeom>
              <a:rect b="b" l="l" r="r" t="t"/>
              <a:pathLst>
                <a:path extrusionOk="0" h="930" w="1848">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2" name="Google Shape;13602;p73"/>
            <p:cNvSpPr/>
            <p:nvPr/>
          </p:nvSpPr>
          <p:spPr>
            <a:xfrm>
              <a:off x="7821690" y="3133988"/>
              <a:ext cx="33692" cy="22137"/>
            </a:xfrm>
            <a:custGeom>
              <a:rect b="b" l="l" r="r" t="t"/>
              <a:pathLst>
                <a:path extrusionOk="0" h="843" w="1283">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3" name="Google Shape;13603;p73"/>
            <p:cNvSpPr/>
            <p:nvPr/>
          </p:nvSpPr>
          <p:spPr>
            <a:xfrm>
              <a:off x="7809610" y="3212899"/>
              <a:ext cx="18382" cy="55067"/>
            </a:xfrm>
            <a:custGeom>
              <a:rect b="b" l="l" r="r" t="t"/>
              <a:pathLst>
                <a:path extrusionOk="0" h="2097" w="70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4" name="Google Shape;13604;p73"/>
            <p:cNvSpPr/>
            <p:nvPr/>
          </p:nvSpPr>
          <p:spPr>
            <a:xfrm>
              <a:off x="7864415" y="3212663"/>
              <a:ext cx="18356" cy="55304"/>
            </a:xfrm>
            <a:custGeom>
              <a:rect b="b" l="l" r="r" t="t"/>
              <a:pathLst>
                <a:path extrusionOk="0" h="2106" w="699">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5" name="Google Shape;13605;p73"/>
            <p:cNvSpPr/>
            <p:nvPr/>
          </p:nvSpPr>
          <p:spPr>
            <a:xfrm>
              <a:off x="7548008" y="2885437"/>
              <a:ext cx="304616" cy="237075"/>
            </a:xfrm>
            <a:custGeom>
              <a:rect b="b" l="l" r="r" t="t"/>
              <a:pathLst>
                <a:path extrusionOk="0" h="9028" w="1160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06" name="Google Shape;13606;p73"/>
          <p:cNvGrpSpPr/>
          <p:nvPr/>
        </p:nvGrpSpPr>
        <p:grpSpPr>
          <a:xfrm>
            <a:off x="7087591" y="2887144"/>
            <a:ext cx="358160" cy="385602"/>
            <a:chOff x="7087591" y="2887144"/>
            <a:chExt cx="358160" cy="385602"/>
          </a:xfrm>
        </p:grpSpPr>
        <p:sp>
          <p:nvSpPr>
            <p:cNvPr id="13607" name="Google Shape;13607;p73"/>
            <p:cNvSpPr/>
            <p:nvPr/>
          </p:nvSpPr>
          <p:spPr>
            <a:xfrm>
              <a:off x="7266527" y="2904554"/>
              <a:ext cx="89494" cy="49264"/>
            </a:xfrm>
            <a:custGeom>
              <a:rect b="b" l="l" r="r" t="t"/>
              <a:pathLst>
                <a:path extrusionOk="0" h="1876" w="3408">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8" name="Google Shape;13608;p73"/>
            <p:cNvSpPr/>
            <p:nvPr/>
          </p:nvSpPr>
          <p:spPr>
            <a:xfrm>
              <a:off x="7266527" y="2904554"/>
              <a:ext cx="18382" cy="49264"/>
            </a:xfrm>
            <a:custGeom>
              <a:rect b="b" l="l" r="r" t="t"/>
              <a:pathLst>
                <a:path extrusionOk="0" h="1876" w="700">
                  <a:moveTo>
                    <a:pt x="0" y="0"/>
                  </a:moveTo>
                  <a:lnTo>
                    <a:pt x="0" y="1876"/>
                  </a:lnTo>
                  <a:lnTo>
                    <a:pt x="699" y="1876"/>
                  </a:lnTo>
                  <a:lnTo>
                    <a:pt x="69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9" name="Google Shape;13609;p73"/>
            <p:cNvSpPr/>
            <p:nvPr/>
          </p:nvSpPr>
          <p:spPr>
            <a:xfrm>
              <a:off x="7260251" y="2887144"/>
              <a:ext cx="12342" cy="275284"/>
            </a:xfrm>
            <a:custGeom>
              <a:rect b="b" l="l" r="r" t="t"/>
              <a:pathLst>
                <a:path extrusionOk="0" h="10483" w="47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0" name="Google Shape;13610;p73"/>
            <p:cNvSpPr/>
            <p:nvPr/>
          </p:nvSpPr>
          <p:spPr>
            <a:xfrm>
              <a:off x="7162222" y="3107097"/>
              <a:ext cx="49027" cy="110371"/>
            </a:xfrm>
            <a:custGeom>
              <a:rect b="b" l="l" r="r" t="t"/>
              <a:pathLst>
                <a:path extrusionOk="0" h="4203" w="1867">
                  <a:moveTo>
                    <a:pt x="1" y="1"/>
                  </a:moveTo>
                  <a:lnTo>
                    <a:pt x="1" y="4202"/>
                  </a:lnTo>
                  <a:lnTo>
                    <a:pt x="1867" y="4202"/>
                  </a:lnTo>
                  <a:lnTo>
                    <a:pt x="1867" y="1"/>
                  </a:ln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1" name="Google Shape;13611;p73"/>
            <p:cNvSpPr/>
            <p:nvPr/>
          </p:nvSpPr>
          <p:spPr>
            <a:xfrm>
              <a:off x="7149906" y="2990503"/>
              <a:ext cx="130959" cy="129199"/>
            </a:xfrm>
            <a:custGeom>
              <a:rect b="b" l="l" r="r" t="t"/>
              <a:pathLst>
                <a:path extrusionOk="0" h="4920" w="4987">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2" name="Google Shape;13612;p73"/>
            <p:cNvSpPr/>
            <p:nvPr/>
          </p:nvSpPr>
          <p:spPr>
            <a:xfrm>
              <a:off x="7186618" y="3119413"/>
              <a:ext cx="6302" cy="98291"/>
            </a:xfrm>
            <a:custGeom>
              <a:rect b="b" l="l" r="r" t="t"/>
              <a:pathLst>
                <a:path extrusionOk="0" h="3743" w="24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3" name="Google Shape;13613;p73"/>
            <p:cNvSpPr/>
            <p:nvPr/>
          </p:nvSpPr>
          <p:spPr>
            <a:xfrm>
              <a:off x="7087828" y="3143284"/>
              <a:ext cx="357924" cy="129462"/>
            </a:xfrm>
            <a:custGeom>
              <a:rect b="b" l="l" r="r" t="t"/>
              <a:pathLst>
                <a:path extrusionOk="0" h="4930" w="1363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4" name="Google Shape;13614;p73"/>
            <p:cNvSpPr/>
            <p:nvPr/>
          </p:nvSpPr>
          <p:spPr>
            <a:xfrm>
              <a:off x="7293890" y="3179365"/>
              <a:ext cx="60372" cy="43119"/>
            </a:xfrm>
            <a:custGeom>
              <a:rect b="b" l="l" r="r" t="t"/>
              <a:pathLst>
                <a:path extrusionOk="0" h="1642" w="2299">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5" name="Google Shape;13615;p73"/>
            <p:cNvSpPr/>
            <p:nvPr/>
          </p:nvSpPr>
          <p:spPr>
            <a:xfrm>
              <a:off x="7269521" y="3162007"/>
              <a:ext cx="23424" cy="16990"/>
            </a:xfrm>
            <a:custGeom>
              <a:rect b="b" l="l" r="r" t="t"/>
              <a:pathLst>
                <a:path extrusionOk="0" h="647" w="892">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6" name="Google Shape;13616;p73"/>
            <p:cNvSpPr/>
            <p:nvPr/>
          </p:nvSpPr>
          <p:spPr>
            <a:xfrm>
              <a:off x="7087591" y="3143257"/>
              <a:ext cx="186000" cy="129488"/>
            </a:xfrm>
            <a:custGeom>
              <a:rect b="b" l="l" r="r" t="t"/>
              <a:pathLst>
                <a:path extrusionOk="0" h="4931" w="7083">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7" name="Google Shape;13617;p73"/>
            <p:cNvSpPr/>
            <p:nvPr/>
          </p:nvSpPr>
          <p:spPr>
            <a:xfrm>
              <a:off x="7174039" y="2990503"/>
              <a:ext cx="25420" cy="18356"/>
            </a:xfrm>
            <a:custGeom>
              <a:rect b="b" l="l" r="r" t="t"/>
              <a:pathLst>
                <a:path extrusionOk="0" h="699" w="968">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8" name="Google Shape;13618;p73"/>
            <p:cNvSpPr/>
            <p:nvPr/>
          </p:nvSpPr>
          <p:spPr>
            <a:xfrm>
              <a:off x="7162222" y="2947515"/>
              <a:ext cx="49027" cy="55330"/>
            </a:xfrm>
            <a:custGeom>
              <a:rect b="b" l="l" r="r" t="t"/>
              <a:pathLst>
                <a:path extrusionOk="0" h="2107" w="1867">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9" name="Google Shape;13619;p73"/>
            <p:cNvSpPr/>
            <p:nvPr/>
          </p:nvSpPr>
          <p:spPr>
            <a:xfrm>
              <a:off x="7162038" y="2947515"/>
              <a:ext cx="33902" cy="55382"/>
            </a:xfrm>
            <a:custGeom>
              <a:rect b="b" l="l" r="r" t="t"/>
              <a:pathLst>
                <a:path extrusionOk="0" h="2109" w="1291">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0" name="Google Shape;13620;p73"/>
            <p:cNvSpPr/>
            <p:nvPr/>
          </p:nvSpPr>
          <p:spPr>
            <a:xfrm>
              <a:off x="7162222" y="2947515"/>
              <a:ext cx="49027" cy="24658"/>
            </a:xfrm>
            <a:custGeom>
              <a:rect b="b" l="l" r="r" t="t"/>
              <a:pathLst>
                <a:path extrusionOk="0" h="939" w="1867">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1" name="Google Shape;13621;p73"/>
            <p:cNvSpPr/>
            <p:nvPr/>
          </p:nvSpPr>
          <p:spPr>
            <a:xfrm>
              <a:off x="7162222" y="2947515"/>
              <a:ext cx="33718" cy="22400"/>
            </a:xfrm>
            <a:custGeom>
              <a:rect b="b" l="l" r="r" t="t"/>
              <a:pathLst>
                <a:path extrusionOk="0" h="853" w="1284">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2" name="Google Shape;13622;p73"/>
            <p:cNvSpPr/>
            <p:nvPr/>
          </p:nvSpPr>
          <p:spPr>
            <a:xfrm>
              <a:off x="7149906" y="3011353"/>
              <a:ext cx="119667" cy="95770"/>
            </a:xfrm>
            <a:custGeom>
              <a:rect b="b" l="l" r="r" t="t"/>
              <a:pathLst>
                <a:path extrusionOk="0" h="3647" w="4557">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3" name="Google Shape;13623;p73"/>
            <p:cNvSpPr/>
            <p:nvPr/>
          </p:nvSpPr>
          <p:spPr>
            <a:xfrm>
              <a:off x="7211223" y="3019153"/>
              <a:ext cx="58586" cy="45929"/>
            </a:xfrm>
            <a:custGeom>
              <a:rect b="b" l="l" r="r" t="t"/>
              <a:pathLst>
                <a:path extrusionOk="0" h="1749" w="2231">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4" name="Google Shape;13624;p73"/>
            <p:cNvSpPr/>
            <p:nvPr/>
          </p:nvSpPr>
          <p:spPr>
            <a:xfrm>
              <a:off x="7149906" y="3018890"/>
              <a:ext cx="18645" cy="100550"/>
            </a:xfrm>
            <a:custGeom>
              <a:rect b="b" l="l" r="r" t="t"/>
              <a:pathLst>
                <a:path extrusionOk="0" h="3829" w="71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5" name="Google Shape;13625;p73"/>
            <p:cNvSpPr/>
            <p:nvPr/>
          </p:nvSpPr>
          <p:spPr>
            <a:xfrm>
              <a:off x="7155946" y="3119177"/>
              <a:ext cx="12605" cy="12579"/>
            </a:xfrm>
            <a:custGeom>
              <a:rect b="b" l="l" r="r" t="t"/>
              <a:pathLst>
                <a:path extrusionOk="0" h="479" w="48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26" name="Google Shape;13626;p73"/>
          <p:cNvGrpSpPr/>
          <p:nvPr/>
        </p:nvGrpSpPr>
        <p:grpSpPr>
          <a:xfrm>
            <a:off x="7951362" y="2885437"/>
            <a:ext cx="382529" cy="382529"/>
            <a:chOff x="7951362" y="2885437"/>
            <a:chExt cx="382529" cy="382529"/>
          </a:xfrm>
        </p:grpSpPr>
        <p:sp>
          <p:nvSpPr>
            <p:cNvPr id="13627" name="Google Shape;13627;p73"/>
            <p:cNvSpPr/>
            <p:nvPr/>
          </p:nvSpPr>
          <p:spPr>
            <a:xfrm>
              <a:off x="8141615" y="2898514"/>
              <a:ext cx="96768" cy="94510"/>
            </a:xfrm>
            <a:custGeom>
              <a:rect b="b" l="l" r="r" t="t"/>
              <a:pathLst>
                <a:path extrusionOk="0" h="3599" w="3685">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8" name="Google Shape;13628;p73"/>
            <p:cNvSpPr/>
            <p:nvPr/>
          </p:nvSpPr>
          <p:spPr>
            <a:xfrm>
              <a:off x="8141615" y="2969390"/>
              <a:ext cx="76916" cy="23634"/>
            </a:xfrm>
            <a:custGeom>
              <a:rect b="b" l="l" r="r" t="t"/>
              <a:pathLst>
                <a:path extrusionOk="0" h="900" w="2929">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9" name="Google Shape;13629;p73"/>
            <p:cNvSpPr/>
            <p:nvPr/>
          </p:nvSpPr>
          <p:spPr>
            <a:xfrm>
              <a:off x="8047105" y="3161902"/>
              <a:ext cx="96794" cy="94247"/>
            </a:xfrm>
            <a:custGeom>
              <a:rect b="b" l="l" r="r" t="t"/>
              <a:pathLst>
                <a:path extrusionOk="0" h="3589" w="3686">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0" name="Google Shape;13630;p73"/>
            <p:cNvSpPr/>
            <p:nvPr/>
          </p:nvSpPr>
          <p:spPr>
            <a:xfrm>
              <a:off x="8067221" y="3161902"/>
              <a:ext cx="76679" cy="23398"/>
            </a:xfrm>
            <a:custGeom>
              <a:rect b="b" l="l" r="r" t="t"/>
              <a:pathLst>
                <a:path extrusionOk="0" h="891" w="292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1" name="Google Shape;13631;p73"/>
            <p:cNvSpPr/>
            <p:nvPr/>
          </p:nvSpPr>
          <p:spPr>
            <a:xfrm>
              <a:off x="7958137" y="3102318"/>
              <a:ext cx="132744" cy="165648"/>
            </a:xfrm>
            <a:custGeom>
              <a:rect b="b" l="l" r="r" t="t"/>
              <a:pathLst>
                <a:path extrusionOk="0" h="6308" w="5055">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2" name="Google Shape;13632;p73"/>
            <p:cNvSpPr/>
            <p:nvPr/>
          </p:nvSpPr>
          <p:spPr>
            <a:xfrm>
              <a:off x="7958137" y="3102318"/>
              <a:ext cx="24159" cy="129225"/>
            </a:xfrm>
            <a:custGeom>
              <a:rect b="b" l="l" r="r" t="t"/>
              <a:pathLst>
                <a:path extrusionOk="0" h="4921" w="92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3" name="Google Shape;13633;p73"/>
            <p:cNvSpPr/>
            <p:nvPr/>
          </p:nvSpPr>
          <p:spPr>
            <a:xfrm>
              <a:off x="7980773" y="3188661"/>
              <a:ext cx="17857" cy="68749"/>
            </a:xfrm>
            <a:custGeom>
              <a:rect b="b" l="l" r="r" t="t"/>
              <a:pathLst>
                <a:path extrusionOk="0" h="2618" w="68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4" name="Google Shape;13634;p73"/>
            <p:cNvSpPr/>
            <p:nvPr/>
          </p:nvSpPr>
          <p:spPr>
            <a:xfrm>
              <a:off x="8029012" y="3205231"/>
              <a:ext cx="13603" cy="51995"/>
            </a:xfrm>
            <a:custGeom>
              <a:rect b="b" l="l" r="r" t="t"/>
              <a:pathLst>
                <a:path extrusionOk="0" h="1980" w="518">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5" name="Google Shape;13635;p73"/>
            <p:cNvSpPr/>
            <p:nvPr/>
          </p:nvSpPr>
          <p:spPr>
            <a:xfrm>
              <a:off x="8003146" y="3209328"/>
              <a:ext cx="17358" cy="58639"/>
            </a:xfrm>
            <a:custGeom>
              <a:rect b="b" l="l" r="r" t="t"/>
              <a:pathLst>
                <a:path extrusionOk="0" h="2233" w="661">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6" name="Google Shape;13636;p73"/>
            <p:cNvSpPr/>
            <p:nvPr/>
          </p:nvSpPr>
          <p:spPr>
            <a:xfrm>
              <a:off x="8051885" y="3184013"/>
              <a:ext cx="26155" cy="27520"/>
            </a:xfrm>
            <a:custGeom>
              <a:rect b="b" l="l" r="r" t="t"/>
              <a:pathLst>
                <a:path extrusionOk="0" h="1048" w="996">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7" name="Google Shape;13637;p73"/>
            <p:cNvSpPr/>
            <p:nvPr/>
          </p:nvSpPr>
          <p:spPr>
            <a:xfrm>
              <a:off x="7963940" y="2981706"/>
              <a:ext cx="94510" cy="96768"/>
            </a:xfrm>
            <a:custGeom>
              <a:rect b="b" l="l" r="r" t="t"/>
              <a:pathLst>
                <a:path extrusionOk="0" h="3685" w="3599">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8" name="Google Shape;13638;p73"/>
            <p:cNvSpPr/>
            <p:nvPr/>
          </p:nvSpPr>
          <p:spPr>
            <a:xfrm>
              <a:off x="8227065" y="3076189"/>
              <a:ext cx="94772" cy="96794"/>
            </a:xfrm>
            <a:custGeom>
              <a:rect b="b" l="l" r="r" t="t"/>
              <a:pathLst>
                <a:path extrusionOk="0" h="3686" w="3609">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9" name="Google Shape;13639;p73"/>
            <p:cNvSpPr/>
            <p:nvPr/>
          </p:nvSpPr>
          <p:spPr>
            <a:xfrm>
              <a:off x="8227065" y="3076189"/>
              <a:ext cx="23897" cy="76942"/>
            </a:xfrm>
            <a:custGeom>
              <a:rect b="b" l="l" r="r" t="t"/>
              <a:pathLst>
                <a:path extrusionOk="0" h="2930" w="91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0" name="Google Shape;13640;p73"/>
            <p:cNvSpPr/>
            <p:nvPr/>
          </p:nvSpPr>
          <p:spPr>
            <a:xfrm>
              <a:off x="7963940" y="2957836"/>
              <a:ext cx="23634" cy="120638"/>
            </a:xfrm>
            <a:custGeom>
              <a:rect b="b" l="l" r="r" t="t"/>
              <a:pathLst>
                <a:path extrusionOk="0" h="4594" w="90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1" name="Google Shape;13641;p73"/>
            <p:cNvSpPr/>
            <p:nvPr/>
          </p:nvSpPr>
          <p:spPr>
            <a:xfrm>
              <a:off x="8194634" y="2885437"/>
              <a:ext cx="132718" cy="165412"/>
            </a:xfrm>
            <a:custGeom>
              <a:rect b="b" l="l" r="r" t="t"/>
              <a:pathLst>
                <a:path extrusionOk="0" h="6299" w="5054">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2" name="Google Shape;13642;p73"/>
            <p:cNvSpPr/>
            <p:nvPr/>
          </p:nvSpPr>
          <p:spPr>
            <a:xfrm>
              <a:off x="8194634" y="2941738"/>
              <a:ext cx="48528" cy="109110"/>
            </a:xfrm>
            <a:custGeom>
              <a:rect b="b" l="l" r="r" t="t"/>
              <a:pathLst>
                <a:path extrusionOk="0" h="4155" w="1848">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3" name="Google Shape;13643;p73"/>
            <p:cNvSpPr/>
            <p:nvPr/>
          </p:nvSpPr>
          <p:spPr>
            <a:xfrm>
              <a:off x="8281345" y="2895993"/>
              <a:ext cx="13603" cy="52179"/>
            </a:xfrm>
            <a:custGeom>
              <a:rect b="b" l="l" r="r" t="t"/>
              <a:pathLst>
                <a:path extrusionOk="0" h="1987" w="518">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4" name="Google Shape;13644;p73"/>
            <p:cNvSpPr/>
            <p:nvPr/>
          </p:nvSpPr>
          <p:spPr>
            <a:xfrm>
              <a:off x="8304217" y="2922096"/>
              <a:ext cx="13340" cy="35635"/>
            </a:xfrm>
            <a:custGeom>
              <a:rect b="b" l="l" r="r" t="t"/>
              <a:pathLst>
                <a:path extrusionOk="0" h="1357" w="508">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5" name="Google Shape;13645;p73"/>
            <p:cNvSpPr/>
            <p:nvPr/>
          </p:nvSpPr>
          <p:spPr>
            <a:xfrm>
              <a:off x="8255452" y="2885437"/>
              <a:ext cx="17620" cy="58665"/>
            </a:xfrm>
            <a:custGeom>
              <a:rect b="b" l="l" r="r" t="t"/>
              <a:pathLst>
                <a:path extrusionOk="0" h="2234" w="671">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6" name="Google Shape;13646;p73"/>
            <p:cNvSpPr/>
            <p:nvPr/>
          </p:nvSpPr>
          <p:spPr>
            <a:xfrm>
              <a:off x="8233341" y="2895993"/>
              <a:ext cx="17620" cy="73160"/>
            </a:xfrm>
            <a:custGeom>
              <a:rect b="b" l="l" r="r" t="t"/>
              <a:pathLst>
                <a:path extrusionOk="0" h="2786" w="671">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7" name="Google Shape;13647;p73"/>
            <p:cNvSpPr/>
            <p:nvPr/>
          </p:nvSpPr>
          <p:spPr>
            <a:xfrm>
              <a:off x="7951362" y="2892737"/>
              <a:ext cx="165648" cy="128674"/>
            </a:xfrm>
            <a:custGeom>
              <a:rect b="b" l="l" r="r" t="t"/>
              <a:pathLst>
                <a:path extrusionOk="0" h="4900" w="6308">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8" name="Google Shape;13648;p73"/>
            <p:cNvSpPr/>
            <p:nvPr/>
          </p:nvSpPr>
          <p:spPr>
            <a:xfrm>
              <a:off x="7988047" y="2892737"/>
              <a:ext cx="128963" cy="21875"/>
            </a:xfrm>
            <a:custGeom>
              <a:rect b="b" l="l" r="r" t="t"/>
              <a:pathLst>
                <a:path extrusionOk="0" h="833" w="4911">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9" name="Google Shape;13649;p73"/>
            <p:cNvSpPr/>
            <p:nvPr/>
          </p:nvSpPr>
          <p:spPr>
            <a:xfrm>
              <a:off x="7961918" y="2914848"/>
              <a:ext cx="70140" cy="17883"/>
            </a:xfrm>
            <a:custGeom>
              <a:rect b="b" l="l" r="r" t="t"/>
              <a:pathLst>
                <a:path extrusionOk="0" h="681" w="2671">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0" name="Google Shape;13650;p73"/>
            <p:cNvSpPr/>
            <p:nvPr/>
          </p:nvSpPr>
          <p:spPr>
            <a:xfrm>
              <a:off x="7961918" y="2963114"/>
              <a:ext cx="53807" cy="13576"/>
            </a:xfrm>
            <a:custGeom>
              <a:rect b="b" l="l" r="r" t="t"/>
              <a:pathLst>
                <a:path extrusionOk="0" h="517" w="2049">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1" name="Google Shape;13651;p73"/>
            <p:cNvSpPr/>
            <p:nvPr/>
          </p:nvSpPr>
          <p:spPr>
            <a:xfrm>
              <a:off x="7951624" y="2937221"/>
              <a:ext cx="59820" cy="17620"/>
            </a:xfrm>
            <a:custGeom>
              <a:rect b="b" l="l" r="r" t="t"/>
              <a:pathLst>
                <a:path extrusionOk="0" h="671" w="2278">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2" name="Google Shape;13652;p73"/>
            <p:cNvSpPr/>
            <p:nvPr/>
          </p:nvSpPr>
          <p:spPr>
            <a:xfrm>
              <a:off x="8007663" y="2985960"/>
              <a:ext cx="27652" cy="26181"/>
            </a:xfrm>
            <a:custGeom>
              <a:rect b="b" l="l" r="r" t="t"/>
              <a:pathLst>
                <a:path extrusionOk="0" h="997" w="1053">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3" name="Google Shape;13653;p73"/>
            <p:cNvSpPr/>
            <p:nvPr/>
          </p:nvSpPr>
          <p:spPr>
            <a:xfrm>
              <a:off x="8168505" y="3131992"/>
              <a:ext cx="165385" cy="128700"/>
            </a:xfrm>
            <a:custGeom>
              <a:rect b="b" l="l" r="r" t="t"/>
              <a:pathLst>
                <a:path extrusionOk="0" h="4901" w="6298">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4" name="Google Shape;13654;p73"/>
            <p:cNvSpPr/>
            <p:nvPr/>
          </p:nvSpPr>
          <p:spPr>
            <a:xfrm>
              <a:off x="8168505" y="3132123"/>
              <a:ext cx="109583" cy="45115"/>
            </a:xfrm>
            <a:custGeom>
              <a:rect b="b" l="l" r="r" t="t"/>
              <a:pathLst>
                <a:path extrusionOk="0" h="1718" w="4173">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5" name="Google Shape;13655;p73"/>
            <p:cNvSpPr/>
            <p:nvPr/>
          </p:nvSpPr>
          <p:spPr>
            <a:xfrm>
              <a:off x="8269790" y="3215420"/>
              <a:ext cx="53807" cy="13603"/>
            </a:xfrm>
            <a:custGeom>
              <a:rect b="b" l="l" r="r" t="t"/>
              <a:pathLst>
                <a:path extrusionOk="0" h="518" w="2049">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6" name="Google Shape;13656;p73"/>
            <p:cNvSpPr/>
            <p:nvPr/>
          </p:nvSpPr>
          <p:spPr>
            <a:xfrm>
              <a:off x="8260494" y="3238292"/>
              <a:ext cx="37210" cy="13340"/>
            </a:xfrm>
            <a:custGeom>
              <a:rect b="b" l="l" r="r" t="t"/>
              <a:pathLst>
                <a:path extrusionOk="0" h="508" w="1417">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7" name="Google Shape;13657;p73"/>
            <p:cNvSpPr/>
            <p:nvPr/>
          </p:nvSpPr>
          <p:spPr>
            <a:xfrm>
              <a:off x="8274044" y="3189528"/>
              <a:ext cx="59847" cy="17620"/>
            </a:xfrm>
            <a:custGeom>
              <a:rect b="b" l="l" r="r" t="t"/>
              <a:pathLst>
                <a:path extrusionOk="0" h="671" w="2279">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8" name="Google Shape;13658;p73"/>
            <p:cNvSpPr/>
            <p:nvPr/>
          </p:nvSpPr>
          <p:spPr>
            <a:xfrm>
              <a:off x="8250174" y="3167180"/>
              <a:ext cx="73160" cy="17857"/>
            </a:xfrm>
            <a:custGeom>
              <a:rect b="b" l="l" r="r" t="t"/>
              <a:pathLst>
                <a:path extrusionOk="0" h="680" w="2786">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9" name="Google Shape;13659;p73"/>
            <p:cNvSpPr/>
            <p:nvPr/>
          </p:nvSpPr>
          <p:spPr>
            <a:xfrm>
              <a:off x="8169241" y="3170699"/>
              <a:ext cx="9349" cy="75156"/>
            </a:xfrm>
            <a:custGeom>
              <a:rect b="b" l="l" r="r" t="t"/>
              <a:pathLst>
                <a:path extrusionOk="0" h="2862" w="356">
                  <a:moveTo>
                    <a:pt x="1" y="0"/>
                  </a:moveTo>
                  <a:lnTo>
                    <a:pt x="1" y="2862"/>
                  </a:lnTo>
                  <a:lnTo>
                    <a:pt x="355" y="2862"/>
                  </a:lnTo>
                  <a:lnTo>
                    <a:pt x="355"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0" name="Google Shape;13660;p73"/>
            <p:cNvSpPr/>
            <p:nvPr/>
          </p:nvSpPr>
          <p:spPr>
            <a:xfrm>
              <a:off x="8158185" y="2907548"/>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1" name="Google Shape;13661;p73"/>
            <p:cNvSpPr/>
            <p:nvPr/>
          </p:nvSpPr>
          <p:spPr>
            <a:xfrm>
              <a:off x="8179797" y="2907548"/>
              <a:ext cx="15861" cy="15861"/>
            </a:xfrm>
            <a:custGeom>
              <a:rect b="b" l="l" r="r" t="t"/>
              <a:pathLst>
                <a:path extrusionOk="0" h="604" w="604">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2" name="Google Shape;13662;p73"/>
            <p:cNvSpPr/>
            <p:nvPr/>
          </p:nvSpPr>
          <p:spPr>
            <a:xfrm>
              <a:off x="8297915" y="3093521"/>
              <a:ext cx="15861" cy="15861"/>
            </a:xfrm>
            <a:custGeom>
              <a:rect b="b" l="l" r="r" t="t"/>
              <a:pathLst>
                <a:path extrusionOk="0" h="604" w="604">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3" name="Google Shape;13663;p73"/>
            <p:cNvSpPr/>
            <p:nvPr/>
          </p:nvSpPr>
          <p:spPr>
            <a:xfrm>
              <a:off x="8297915" y="3115159"/>
              <a:ext cx="15861" cy="15835"/>
            </a:xfrm>
            <a:custGeom>
              <a:rect b="b" l="l" r="r" t="t"/>
              <a:pathLst>
                <a:path extrusionOk="0" h="603" w="604">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4" name="Google Shape;13664;p73"/>
            <p:cNvSpPr/>
            <p:nvPr/>
          </p:nvSpPr>
          <p:spPr>
            <a:xfrm>
              <a:off x="7972212" y="3025928"/>
              <a:ext cx="15861" cy="15598"/>
            </a:xfrm>
            <a:custGeom>
              <a:rect b="b" l="l" r="r" t="t"/>
              <a:pathLst>
                <a:path extrusionOk="0" h="594" w="604">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5" name="Google Shape;13665;p73"/>
            <p:cNvSpPr/>
            <p:nvPr/>
          </p:nvSpPr>
          <p:spPr>
            <a:xfrm>
              <a:off x="7972212" y="3047540"/>
              <a:ext cx="15861" cy="15598"/>
            </a:xfrm>
            <a:custGeom>
              <a:rect b="b" l="l" r="r" t="t"/>
              <a:pathLst>
                <a:path extrusionOk="0" h="594" w="604">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6" name="Google Shape;13666;p73"/>
            <p:cNvSpPr/>
            <p:nvPr/>
          </p:nvSpPr>
          <p:spPr>
            <a:xfrm>
              <a:off x="8090592" y="3233277"/>
              <a:ext cx="15598" cy="15835"/>
            </a:xfrm>
            <a:custGeom>
              <a:rect b="b" l="l" r="r" t="t"/>
              <a:pathLst>
                <a:path extrusionOk="0" h="603" w="594">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7" name="Google Shape;13667;p73"/>
            <p:cNvSpPr/>
            <p:nvPr/>
          </p:nvSpPr>
          <p:spPr>
            <a:xfrm>
              <a:off x="8111941" y="3233277"/>
              <a:ext cx="15861" cy="15835"/>
            </a:xfrm>
            <a:custGeom>
              <a:rect b="b" l="l" r="r" t="t"/>
              <a:pathLst>
                <a:path extrusionOk="0" h="603" w="604">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8" name="Google Shape;13668;p73"/>
            <p:cNvSpPr/>
            <p:nvPr/>
          </p:nvSpPr>
          <p:spPr>
            <a:xfrm>
              <a:off x="7963415" y="3074693"/>
              <a:ext cx="95534" cy="32694"/>
            </a:xfrm>
            <a:custGeom>
              <a:rect b="b" l="l" r="r" t="t"/>
              <a:pathLst>
                <a:path extrusionOk="0" h="1245" w="3638">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9" name="Google Shape;13669;p73"/>
            <p:cNvSpPr/>
            <p:nvPr/>
          </p:nvSpPr>
          <p:spPr>
            <a:xfrm>
              <a:off x="7987548" y="3074693"/>
              <a:ext cx="71401" cy="32694"/>
            </a:xfrm>
            <a:custGeom>
              <a:rect b="b" l="l" r="r" t="t"/>
              <a:pathLst>
                <a:path extrusionOk="0" h="1245" w="2719">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0" name="Google Shape;13670;p73"/>
            <p:cNvSpPr/>
            <p:nvPr/>
          </p:nvSpPr>
          <p:spPr>
            <a:xfrm>
              <a:off x="8139856" y="3161587"/>
              <a:ext cx="32694" cy="94825"/>
            </a:xfrm>
            <a:custGeom>
              <a:rect b="b" l="l" r="r" t="t"/>
              <a:pathLst>
                <a:path extrusionOk="0" h="3611" w="1245">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1" name="Google Shape;13671;p73"/>
            <p:cNvSpPr/>
            <p:nvPr/>
          </p:nvSpPr>
          <p:spPr>
            <a:xfrm>
              <a:off x="8139593" y="3185510"/>
              <a:ext cx="32956" cy="70718"/>
            </a:xfrm>
            <a:custGeom>
              <a:rect b="b" l="l" r="r" t="t"/>
              <a:pathLst>
                <a:path extrusionOk="0" h="2693" w="1255">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2" name="Google Shape;13672;p73"/>
            <p:cNvSpPr/>
            <p:nvPr/>
          </p:nvSpPr>
          <p:spPr>
            <a:xfrm>
              <a:off x="8226803" y="3047303"/>
              <a:ext cx="95534" cy="32694"/>
            </a:xfrm>
            <a:custGeom>
              <a:rect b="b" l="l" r="r" t="t"/>
              <a:pathLst>
                <a:path extrusionOk="0" h="1245" w="3638">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3" name="Google Shape;13673;p73"/>
            <p:cNvSpPr/>
            <p:nvPr/>
          </p:nvSpPr>
          <p:spPr>
            <a:xfrm>
              <a:off x="8226803" y="3047303"/>
              <a:ext cx="71401" cy="32930"/>
            </a:xfrm>
            <a:custGeom>
              <a:rect b="b" l="l" r="r" t="t"/>
              <a:pathLst>
                <a:path extrusionOk="0" h="1254" w="2719">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4" name="Google Shape;13674;p73"/>
            <p:cNvSpPr/>
            <p:nvPr/>
          </p:nvSpPr>
          <p:spPr>
            <a:xfrm>
              <a:off x="8114226" y="2898252"/>
              <a:ext cx="32694" cy="94851"/>
            </a:xfrm>
            <a:custGeom>
              <a:rect b="b" l="l" r="r" t="t"/>
              <a:pathLst>
                <a:path extrusionOk="0" h="3612" w="1245">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5" name="Google Shape;13675;p73"/>
            <p:cNvSpPr/>
            <p:nvPr/>
          </p:nvSpPr>
          <p:spPr>
            <a:xfrm>
              <a:off x="8114226" y="2898252"/>
              <a:ext cx="32930" cy="70902"/>
            </a:xfrm>
            <a:custGeom>
              <a:rect b="b" l="l" r="r" t="t"/>
              <a:pathLst>
                <a:path extrusionOk="0" h="2700" w="1254">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76" name="Google Shape;13676;p73"/>
          <p:cNvGrpSpPr/>
          <p:nvPr/>
        </p:nvGrpSpPr>
        <p:grpSpPr>
          <a:xfrm>
            <a:off x="8054406" y="3814489"/>
            <a:ext cx="276964" cy="336601"/>
            <a:chOff x="8054406" y="3814489"/>
            <a:chExt cx="276964" cy="336601"/>
          </a:xfrm>
        </p:grpSpPr>
        <p:sp>
          <p:nvSpPr>
            <p:cNvPr id="13677" name="Google Shape;13677;p73"/>
            <p:cNvSpPr/>
            <p:nvPr/>
          </p:nvSpPr>
          <p:spPr>
            <a:xfrm>
              <a:off x="8054406" y="3843218"/>
              <a:ext cx="276964" cy="307872"/>
            </a:xfrm>
            <a:custGeom>
              <a:rect b="b" l="l" r="r" t="t"/>
              <a:pathLst>
                <a:path extrusionOk="0" h="11724" w="10547">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8" name="Google Shape;13678;p73"/>
            <p:cNvSpPr/>
            <p:nvPr/>
          </p:nvSpPr>
          <p:spPr>
            <a:xfrm>
              <a:off x="8313251" y="3861311"/>
              <a:ext cx="18119" cy="289543"/>
            </a:xfrm>
            <a:custGeom>
              <a:rect b="b" l="l" r="r" t="t"/>
              <a:pathLst>
                <a:path extrusionOk="0" h="11026" w="69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9" name="Google Shape;13679;p73"/>
            <p:cNvSpPr/>
            <p:nvPr/>
          </p:nvSpPr>
          <p:spPr>
            <a:xfrm>
              <a:off x="8138333" y="3904036"/>
              <a:ext cx="109110" cy="225757"/>
            </a:xfrm>
            <a:custGeom>
              <a:rect b="b" l="l" r="r" t="t"/>
              <a:pathLst>
                <a:path extrusionOk="0" h="8597" w="4155">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0" name="Google Shape;13680;p73"/>
            <p:cNvSpPr/>
            <p:nvPr/>
          </p:nvSpPr>
          <p:spPr>
            <a:xfrm>
              <a:off x="8180322" y="3904036"/>
              <a:ext cx="67121" cy="225705"/>
            </a:xfrm>
            <a:custGeom>
              <a:rect b="b" l="l" r="r" t="t"/>
              <a:pathLst>
                <a:path extrusionOk="0" h="8595" w="2556">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1" name="Google Shape;13681;p73"/>
            <p:cNvSpPr/>
            <p:nvPr/>
          </p:nvSpPr>
          <p:spPr>
            <a:xfrm>
              <a:off x="8155927" y="3857267"/>
              <a:ext cx="74158" cy="55566"/>
            </a:xfrm>
            <a:custGeom>
              <a:rect b="b" l="l" r="r" t="t"/>
              <a:pathLst>
                <a:path extrusionOk="0" h="2116" w="2824">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2" name="Google Shape;13682;p73"/>
            <p:cNvSpPr/>
            <p:nvPr/>
          </p:nvSpPr>
          <p:spPr>
            <a:xfrm>
              <a:off x="8195895" y="3882660"/>
              <a:ext cx="34191" cy="30173"/>
            </a:xfrm>
            <a:custGeom>
              <a:rect b="b" l="l" r="r" t="t"/>
              <a:pathLst>
                <a:path extrusionOk="0" h="1149" w="1302">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3" name="Google Shape;13683;p73"/>
            <p:cNvSpPr/>
            <p:nvPr/>
          </p:nvSpPr>
          <p:spPr>
            <a:xfrm>
              <a:off x="8122761" y="3814568"/>
              <a:ext cx="138758" cy="52546"/>
            </a:xfrm>
            <a:custGeom>
              <a:rect b="b" l="l" r="r" t="t"/>
              <a:pathLst>
                <a:path extrusionOk="0" h="2001" w="5284">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4" name="Google Shape;13684;p73"/>
            <p:cNvSpPr/>
            <p:nvPr/>
          </p:nvSpPr>
          <p:spPr>
            <a:xfrm>
              <a:off x="8113464" y="3814489"/>
              <a:ext cx="84452" cy="93092"/>
            </a:xfrm>
            <a:custGeom>
              <a:rect b="b" l="l" r="r" t="t"/>
              <a:pathLst>
                <a:path extrusionOk="0" h="3545" w="3216">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5" name="Google Shape;13685;p73"/>
            <p:cNvSpPr/>
            <p:nvPr/>
          </p:nvSpPr>
          <p:spPr>
            <a:xfrm>
              <a:off x="8187360" y="3814489"/>
              <a:ext cx="84951" cy="93092"/>
            </a:xfrm>
            <a:custGeom>
              <a:rect b="b" l="l" r="r" t="t"/>
              <a:pathLst>
                <a:path extrusionOk="0" h="3545" w="3235">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686" name="Google Shape;13686;p73"/>
          <p:cNvGrpSpPr/>
          <p:nvPr/>
        </p:nvGrpSpPr>
        <p:grpSpPr>
          <a:xfrm>
            <a:off x="7936787" y="4295074"/>
            <a:ext cx="378249" cy="335524"/>
            <a:chOff x="7936787" y="4295074"/>
            <a:chExt cx="378249" cy="335524"/>
          </a:xfrm>
        </p:grpSpPr>
        <p:sp>
          <p:nvSpPr>
            <p:cNvPr id="13687" name="Google Shape;13687;p73"/>
            <p:cNvSpPr/>
            <p:nvPr/>
          </p:nvSpPr>
          <p:spPr>
            <a:xfrm>
              <a:off x="8095371" y="4295074"/>
              <a:ext cx="219665" cy="182980"/>
            </a:xfrm>
            <a:custGeom>
              <a:rect b="b" l="l" r="r" t="t"/>
              <a:pathLst>
                <a:path extrusionOk="0" h="6968" w="8365">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8" name="Google Shape;13688;p73"/>
            <p:cNvSpPr/>
            <p:nvPr/>
          </p:nvSpPr>
          <p:spPr>
            <a:xfrm>
              <a:off x="7937286" y="4441342"/>
              <a:ext cx="109609" cy="109846"/>
            </a:xfrm>
            <a:custGeom>
              <a:rect b="b" l="l" r="r" t="t"/>
              <a:pathLst>
                <a:path extrusionOk="0" h="4183" w="4174">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9" name="Google Shape;13689;p73"/>
            <p:cNvSpPr/>
            <p:nvPr/>
          </p:nvSpPr>
          <p:spPr>
            <a:xfrm>
              <a:off x="7966934" y="4441342"/>
              <a:ext cx="79962" cy="110108"/>
            </a:xfrm>
            <a:custGeom>
              <a:rect b="b" l="l" r="r" t="t"/>
              <a:pathLst>
                <a:path extrusionOk="0" h="4193" w="3045">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0" name="Google Shape;13690;p73"/>
            <p:cNvSpPr/>
            <p:nvPr/>
          </p:nvSpPr>
          <p:spPr>
            <a:xfrm>
              <a:off x="7936787" y="4446541"/>
              <a:ext cx="207612" cy="184056"/>
            </a:xfrm>
            <a:custGeom>
              <a:rect b="b" l="l" r="r" t="t"/>
              <a:pathLst>
                <a:path extrusionOk="0" h="7009" w="7906">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1" name="Google Shape;13691;p73"/>
            <p:cNvSpPr/>
            <p:nvPr/>
          </p:nvSpPr>
          <p:spPr>
            <a:xfrm>
              <a:off x="7936787" y="4473747"/>
              <a:ext cx="189019" cy="156851"/>
            </a:xfrm>
            <a:custGeom>
              <a:rect b="b" l="l" r="r" t="t"/>
              <a:pathLst>
                <a:path extrusionOk="0" h="5973" w="7198">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2" name="Google Shape;13692;p73"/>
            <p:cNvSpPr/>
            <p:nvPr/>
          </p:nvSpPr>
          <p:spPr>
            <a:xfrm>
              <a:off x="7971976" y="4526792"/>
              <a:ext cx="39232" cy="21875"/>
            </a:xfrm>
            <a:custGeom>
              <a:rect b="b" l="l" r="r" t="t"/>
              <a:pathLst>
                <a:path extrusionOk="0" h="833" w="1494">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3" name="Google Shape;13693;p73"/>
            <p:cNvSpPr/>
            <p:nvPr/>
          </p:nvSpPr>
          <p:spPr>
            <a:xfrm>
              <a:off x="7954880" y="4476661"/>
              <a:ext cx="73160" cy="59952"/>
            </a:xfrm>
            <a:custGeom>
              <a:rect b="b" l="l" r="r" t="t"/>
              <a:pathLst>
                <a:path extrusionOk="0" h="2283" w="2786">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4" name="Google Shape;13694;p73"/>
            <p:cNvSpPr/>
            <p:nvPr/>
          </p:nvSpPr>
          <p:spPr>
            <a:xfrm>
              <a:off x="7954880" y="4476583"/>
              <a:ext cx="73423" cy="59531"/>
            </a:xfrm>
            <a:custGeom>
              <a:rect b="b" l="l" r="r" t="t"/>
              <a:pathLst>
                <a:path extrusionOk="0" h="2267" w="2796">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5" name="Google Shape;13695;p73"/>
            <p:cNvSpPr/>
            <p:nvPr/>
          </p:nvSpPr>
          <p:spPr>
            <a:xfrm>
              <a:off x="7936787" y="4566234"/>
              <a:ext cx="24396" cy="64363"/>
            </a:xfrm>
            <a:custGeom>
              <a:rect b="b" l="l" r="r" t="t"/>
              <a:pathLst>
                <a:path extrusionOk="0" h="2451" w="929">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6" name="Google Shape;13696;p73"/>
            <p:cNvSpPr/>
            <p:nvPr/>
          </p:nvSpPr>
          <p:spPr>
            <a:xfrm>
              <a:off x="8150150" y="4337799"/>
              <a:ext cx="109846" cy="109846"/>
            </a:xfrm>
            <a:custGeom>
              <a:rect b="b" l="l" r="r" t="t"/>
              <a:pathLst>
                <a:path extrusionOk="0" h="4183" w="4183">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7" name="Google Shape;13697;p73"/>
            <p:cNvSpPr/>
            <p:nvPr/>
          </p:nvSpPr>
          <p:spPr>
            <a:xfrm>
              <a:off x="8168505" y="4355892"/>
              <a:ext cx="73397" cy="73397"/>
            </a:xfrm>
            <a:custGeom>
              <a:rect b="b" l="l" r="r" t="t"/>
              <a:pathLst>
                <a:path extrusionOk="0" h="2795" w="2795">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8" name="Google Shape;13698;p73"/>
            <p:cNvSpPr/>
            <p:nvPr/>
          </p:nvSpPr>
          <p:spPr>
            <a:xfrm>
              <a:off x="8022237" y="4473747"/>
              <a:ext cx="103569" cy="130460"/>
            </a:xfrm>
            <a:custGeom>
              <a:rect b="b" l="l" r="r" t="t"/>
              <a:pathLst>
                <a:path extrusionOk="0" h="4968" w="3944">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9" name="Google Shape;13699;p73"/>
            <p:cNvSpPr/>
            <p:nvPr/>
          </p:nvSpPr>
          <p:spPr>
            <a:xfrm>
              <a:off x="8186835" y="4374221"/>
              <a:ext cx="36738" cy="36738"/>
            </a:xfrm>
            <a:custGeom>
              <a:rect b="b" l="l" r="r" t="t"/>
              <a:pathLst>
                <a:path extrusionOk="0" h="1399" w="1399">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0" name="Google Shape;13700;p73"/>
            <p:cNvSpPr/>
            <p:nvPr/>
          </p:nvSpPr>
          <p:spPr>
            <a:xfrm>
              <a:off x="8196893" y="4319285"/>
              <a:ext cx="84111" cy="79594"/>
            </a:xfrm>
            <a:custGeom>
              <a:rect b="b" l="l" r="r" t="t"/>
              <a:pathLst>
                <a:path extrusionOk="0" h="3031" w="3203">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1" name="Google Shape;13701;p73"/>
            <p:cNvSpPr/>
            <p:nvPr/>
          </p:nvSpPr>
          <p:spPr>
            <a:xfrm>
              <a:off x="8243635" y="4322095"/>
              <a:ext cx="38734" cy="32063"/>
            </a:xfrm>
            <a:custGeom>
              <a:rect b="b" l="l" r="r" t="t"/>
              <a:pathLst>
                <a:path extrusionOk="0" h="1221" w="1475">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2" name="Google Shape;13702;p73"/>
            <p:cNvSpPr/>
            <p:nvPr/>
          </p:nvSpPr>
          <p:spPr>
            <a:xfrm>
              <a:off x="8217822" y="4319312"/>
              <a:ext cx="61291" cy="58245"/>
            </a:xfrm>
            <a:custGeom>
              <a:rect b="b" l="l" r="r" t="t"/>
              <a:pathLst>
                <a:path extrusionOk="0" h="2218" w="2334">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03" name="Google Shape;13703;p73"/>
          <p:cNvGrpSpPr/>
          <p:nvPr/>
        </p:nvGrpSpPr>
        <p:grpSpPr>
          <a:xfrm>
            <a:off x="4886058" y="1965890"/>
            <a:ext cx="388569" cy="388307"/>
            <a:chOff x="4886058" y="1965890"/>
            <a:chExt cx="388569" cy="388307"/>
          </a:xfrm>
        </p:grpSpPr>
        <p:sp>
          <p:nvSpPr>
            <p:cNvPr id="13704" name="Google Shape;13704;p73"/>
            <p:cNvSpPr/>
            <p:nvPr/>
          </p:nvSpPr>
          <p:spPr>
            <a:xfrm>
              <a:off x="4886058" y="1965890"/>
              <a:ext cx="388569" cy="388307"/>
            </a:xfrm>
            <a:custGeom>
              <a:rect b="b" l="l" r="r" t="t"/>
              <a:pathLst>
                <a:path extrusionOk="0" h="14787" w="14797">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5" name="Google Shape;13705;p73"/>
            <p:cNvSpPr/>
            <p:nvPr/>
          </p:nvSpPr>
          <p:spPr>
            <a:xfrm>
              <a:off x="4896352" y="1992150"/>
              <a:ext cx="368218" cy="335787"/>
            </a:xfrm>
            <a:custGeom>
              <a:rect b="b" l="l" r="r" t="t"/>
              <a:pathLst>
                <a:path extrusionOk="0" h="12787" w="14022">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6" name="Google Shape;13706;p73"/>
            <p:cNvSpPr/>
            <p:nvPr/>
          </p:nvSpPr>
          <p:spPr>
            <a:xfrm>
              <a:off x="5056958" y="1992072"/>
              <a:ext cx="207612" cy="336102"/>
            </a:xfrm>
            <a:custGeom>
              <a:rect b="b" l="l" r="r" t="t"/>
              <a:pathLst>
                <a:path extrusionOk="0" h="12799" w="7906">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7" name="Google Shape;13707;p73"/>
            <p:cNvSpPr/>
            <p:nvPr/>
          </p:nvSpPr>
          <p:spPr>
            <a:xfrm>
              <a:off x="5074158" y="1993647"/>
              <a:ext cx="12342" cy="39364"/>
            </a:xfrm>
            <a:custGeom>
              <a:rect b="b" l="l" r="r" t="t"/>
              <a:pathLst>
                <a:path extrusionOk="0" h="1499" w="47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8" name="Google Shape;13708;p73"/>
            <p:cNvSpPr/>
            <p:nvPr/>
          </p:nvSpPr>
          <p:spPr>
            <a:xfrm>
              <a:off x="5074158" y="2286866"/>
              <a:ext cx="12342" cy="39416"/>
            </a:xfrm>
            <a:custGeom>
              <a:rect b="b" l="l" r="r" t="t"/>
              <a:pathLst>
                <a:path extrusionOk="0" h="1501" w="47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9" name="Google Shape;13709;p73"/>
            <p:cNvSpPr/>
            <p:nvPr/>
          </p:nvSpPr>
          <p:spPr>
            <a:xfrm>
              <a:off x="5205984" y="2153597"/>
              <a:ext cx="42515" cy="11633"/>
            </a:xfrm>
            <a:custGeom>
              <a:rect b="b" l="l" r="r" t="t"/>
              <a:pathLst>
                <a:path extrusionOk="0" h="443" w="1619">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0" name="Google Shape;13710;p73"/>
            <p:cNvSpPr/>
            <p:nvPr/>
          </p:nvSpPr>
          <p:spPr>
            <a:xfrm>
              <a:off x="4912948" y="2153623"/>
              <a:ext cx="41753" cy="11581"/>
            </a:xfrm>
            <a:custGeom>
              <a:rect b="b" l="l" r="r" t="t"/>
              <a:pathLst>
                <a:path extrusionOk="0" h="441" w="159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1" name="Google Shape;13711;p73"/>
            <p:cNvSpPr/>
            <p:nvPr/>
          </p:nvSpPr>
          <p:spPr>
            <a:xfrm>
              <a:off x="5002101" y="2140808"/>
              <a:ext cx="97608" cy="96400"/>
            </a:xfrm>
            <a:custGeom>
              <a:rect b="b" l="l" r="r" t="t"/>
              <a:pathLst>
                <a:path extrusionOk="0" h="3671" w="3717">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2" name="Google Shape;13712;p73"/>
            <p:cNvSpPr/>
            <p:nvPr/>
          </p:nvSpPr>
          <p:spPr>
            <a:xfrm>
              <a:off x="5002101" y="2165177"/>
              <a:ext cx="97608" cy="72031"/>
            </a:xfrm>
            <a:custGeom>
              <a:rect b="b" l="l" r="r" t="t"/>
              <a:pathLst>
                <a:path extrusionOk="0" h="2743" w="3717">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3" name="Google Shape;13713;p73"/>
            <p:cNvSpPr/>
            <p:nvPr/>
          </p:nvSpPr>
          <p:spPr>
            <a:xfrm>
              <a:off x="5061238" y="2082984"/>
              <a:ext cx="97503" cy="96532"/>
            </a:xfrm>
            <a:custGeom>
              <a:rect b="b" l="l" r="r" t="t"/>
              <a:pathLst>
                <a:path extrusionOk="0" h="3676" w="3713">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4" name="Google Shape;13714;p73"/>
            <p:cNvSpPr/>
            <p:nvPr/>
          </p:nvSpPr>
          <p:spPr>
            <a:xfrm>
              <a:off x="5085345" y="2083089"/>
              <a:ext cx="73213" cy="96190"/>
            </a:xfrm>
            <a:custGeom>
              <a:rect b="b" l="l" r="r" t="t"/>
              <a:pathLst>
                <a:path extrusionOk="0" h="3663" w="2788">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3718" name="Shape 13718"/>
        <p:cNvGrpSpPr/>
        <p:nvPr/>
      </p:nvGrpSpPr>
      <p:grpSpPr>
        <a:xfrm>
          <a:off x="0" y="0"/>
          <a:ext cx="0" cy="0"/>
          <a:chOff x="0" y="0"/>
          <a:chExt cx="0" cy="0"/>
        </a:xfrm>
      </p:grpSpPr>
      <p:sp>
        <p:nvSpPr>
          <p:cNvPr id="13719" name="Google Shape;13719;p74"/>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3720" name="Google Shape;13720;p74"/>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3721" name="Google Shape;13721;p74"/>
          <p:cNvGrpSpPr/>
          <p:nvPr/>
        </p:nvGrpSpPr>
        <p:grpSpPr>
          <a:xfrm>
            <a:off x="1765162" y="3346789"/>
            <a:ext cx="292801" cy="359258"/>
            <a:chOff x="1765162" y="3346789"/>
            <a:chExt cx="292801" cy="359258"/>
          </a:xfrm>
        </p:grpSpPr>
        <p:sp>
          <p:nvSpPr>
            <p:cNvPr id="13722" name="Google Shape;13722;p74"/>
            <p:cNvSpPr/>
            <p:nvPr/>
          </p:nvSpPr>
          <p:spPr>
            <a:xfrm>
              <a:off x="1765423" y="3394001"/>
              <a:ext cx="230821" cy="312047"/>
            </a:xfrm>
            <a:custGeom>
              <a:rect b="b" l="l" r="r" t="t"/>
              <a:pathLst>
                <a:path extrusionOk="0" h="11917" w="8815">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3" name="Google Shape;13723;p74"/>
            <p:cNvSpPr/>
            <p:nvPr/>
          </p:nvSpPr>
          <p:spPr>
            <a:xfrm>
              <a:off x="1765162" y="3624088"/>
              <a:ext cx="81959" cy="81959"/>
            </a:xfrm>
            <a:custGeom>
              <a:rect b="b" l="l" r="r" t="t"/>
              <a:pathLst>
                <a:path extrusionOk="0" h="3130" w="313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4" name="Google Shape;13724;p74"/>
            <p:cNvSpPr/>
            <p:nvPr/>
          </p:nvSpPr>
          <p:spPr>
            <a:xfrm>
              <a:off x="1896558" y="3394001"/>
              <a:ext cx="99686" cy="103719"/>
            </a:xfrm>
            <a:custGeom>
              <a:rect b="b" l="l" r="r" t="t"/>
              <a:pathLst>
                <a:path extrusionOk="0" h="3961" w="3807">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5" name="Google Shape;13725;p74"/>
            <p:cNvSpPr/>
            <p:nvPr/>
          </p:nvSpPr>
          <p:spPr>
            <a:xfrm>
              <a:off x="1816379" y="3394001"/>
              <a:ext cx="179629" cy="312047"/>
            </a:xfrm>
            <a:custGeom>
              <a:rect b="b" l="l" r="r" t="t"/>
              <a:pathLst>
                <a:path extrusionOk="0" h="11917" w="686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6" name="Google Shape;13726;p74"/>
            <p:cNvSpPr/>
            <p:nvPr/>
          </p:nvSpPr>
          <p:spPr>
            <a:xfrm>
              <a:off x="1799647" y="3462448"/>
              <a:ext cx="162138" cy="23776"/>
            </a:xfrm>
            <a:custGeom>
              <a:rect b="b" l="l" r="r" t="t"/>
              <a:pathLst>
                <a:path extrusionOk="0" h="908" w="6192">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7" name="Google Shape;13727;p74"/>
            <p:cNvSpPr/>
            <p:nvPr/>
          </p:nvSpPr>
          <p:spPr>
            <a:xfrm>
              <a:off x="1922795" y="3462710"/>
              <a:ext cx="38989" cy="23514"/>
            </a:xfrm>
            <a:custGeom>
              <a:rect b="b" l="l" r="r" t="t"/>
              <a:pathLst>
                <a:path extrusionOk="0" h="898" w="1489">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8" name="Google Shape;13728;p74"/>
            <p:cNvSpPr/>
            <p:nvPr/>
          </p:nvSpPr>
          <p:spPr>
            <a:xfrm>
              <a:off x="1765162" y="3637076"/>
              <a:ext cx="68971" cy="68971"/>
            </a:xfrm>
            <a:custGeom>
              <a:rect b="b" l="l" r="r" t="t"/>
              <a:pathLst>
                <a:path extrusionOk="0" h="2634" w="2634">
                  <a:moveTo>
                    <a:pt x="1" y="0"/>
                  </a:moveTo>
                  <a:lnTo>
                    <a:pt x="2634" y="2633"/>
                  </a:lnTo>
                  <a:lnTo>
                    <a:pt x="2634" y="220"/>
                  </a:lnTo>
                  <a:cubicBezTo>
                    <a:pt x="2634" y="96"/>
                    <a:pt x="2538" y="0"/>
                    <a:pt x="241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9" name="Google Shape;13729;p74"/>
            <p:cNvSpPr/>
            <p:nvPr/>
          </p:nvSpPr>
          <p:spPr>
            <a:xfrm>
              <a:off x="1923528" y="3346789"/>
              <a:ext cx="134434" cy="134434"/>
            </a:xfrm>
            <a:custGeom>
              <a:rect b="b" l="l" r="r" t="t"/>
              <a:pathLst>
                <a:path extrusionOk="0" h="5134" w="5134">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0" name="Google Shape;13730;p74"/>
            <p:cNvSpPr/>
            <p:nvPr/>
          </p:nvSpPr>
          <p:spPr>
            <a:xfrm>
              <a:off x="1978255" y="3377033"/>
              <a:ext cx="48730" cy="48730"/>
            </a:xfrm>
            <a:custGeom>
              <a:rect b="b" l="l" r="r" t="t"/>
              <a:pathLst>
                <a:path extrusionOk="0" h="1861" w="1861">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1" name="Google Shape;13731;p74"/>
            <p:cNvSpPr/>
            <p:nvPr/>
          </p:nvSpPr>
          <p:spPr>
            <a:xfrm>
              <a:off x="1960999" y="3371560"/>
              <a:ext cx="82587" cy="59702"/>
            </a:xfrm>
            <a:custGeom>
              <a:rect b="b" l="l" r="r" t="t"/>
              <a:pathLst>
                <a:path extrusionOk="0" h="2280" w="3154">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2" name="Google Shape;13732;p74"/>
            <p:cNvSpPr/>
            <p:nvPr/>
          </p:nvSpPr>
          <p:spPr>
            <a:xfrm>
              <a:off x="1950028" y="3412592"/>
              <a:ext cx="43755" cy="39408"/>
            </a:xfrm>
            <a:custGeom>
              <a:rect b="b" l="l" r="r" t="t"/>
              <a:pathLst>
                <a:path extrusionOk="0" h="1505" w="1671">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3" name="Google Shape;13733;p74"/>
            <p:cNvSpPr/>
            <p:nvPr/>
          </p:nvSpPr>
          <p:spPr>
            <a:xfrm>
              <a:off x="1792054" y="3504659"/>
              <a:ext cx="176225" cy="10814"/>
            </a:xfrm>
            <a:custGeom>
              <a:rect b="b" l="l" r="r" t="t"/>
              <a:pathLst>
                <a:path extrusionOk="0" h="413" w="673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4" name="Google Shape;13734;p74"/>
            <p:cNvSpPr/>
            <p:nvPr/>
          </p:nvSpPr>
          <p:spPr>
            <a:xfrm>
              <a:off x="1792891" y="3528408"/>
              <a:ext cx="175387" cy="11024"/>
            </a:xfrm>
            <a:custGeom>
              <a:rect b="b" l="l" r="r" t="t"/>
              <a:pathLst>
                <a:path extrusionOk="0" h="421" w="6698">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5" name="Google Shape;13735;p74"/>
            <p:cNvSpPr/>
            <p:nvPr/>
          </p:nvSpPr>
          <p:spPr>
            <a:xfrm>
              <a:off x="1792891" y="3552394"/>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6" name="Google Shape;13736;p74"/>
            <p:cNvSpPr/>
            <p:nvPr/>
          </p:nvSpPr>
          <p:spPr>
            <a:xfrm>
              <a:off x="1792891" y="3576379"/>
              <a:ext cx="175387" cy="10762"/>
            </a:xfrm>
            <a:custGeom>
              <a:rect b="b" l="l" r="r" t="t"/>
              <a:pathLst>
                <a:path extrusionOk="0" h="411" w="6698">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37" name="Google Shape;13737;p74"/>
          <p:cNvGrpSpPr/>
          <p:nvPr/>
        </p:nvGrpSpPr>
        <p:grpSpPr>
          <a:xfrm>
            <a:off x="3077632" y="2445004"/>
            <a:ext cx="358996" cy="296309"/>
            <a:chOff x="3077632" y="2445004"/>
            <a:chExt cx="358996" cy="296309"/>
          </a:xfrm>
        </p:grpSpPr>
        <p:sp>
          <p:nvSpPr>
            <p:cNvPr id="13738" name="Google Shape;13738;p74"/>
            <p:cNvSpPr/>
            <p:nvPr/>
          </p:nvSpPr>
          <p:spPr>
            <a:xfrm>
              <a:off x="3097873" y="2504968"/>
              <a:ext cx="294293" cy="195366"/>
            </a:xfrm>
            <a:custGeom>
              <a:rect b="b" l="l" r="r" t="t"/>
              <a:pathLst>
                <a:path extrusionOk="0" h="7461" w="11239">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9" name="Google Shape;13739;p74"/>
            <p:cNvSpPr/>
            <p:nvPr/>
          </p:nvSpPr>
          <p:spPr>
            <a:xfrm>
              <a:off x="3296696" y="2504968"/>
              <a:ext cx="95471" cy="80100"/>
            </a:xfrm>
            <a:custGeom>
              <a:rect b="b" l="l" r="r" t="t"/>
              <a:pathLst>
                <a:path extrusionOk="0" h="3059" w="3646">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0" name="Google Shape;13740;p74"/>
            <p:cNvSpPr/>
            <p:nvPr/>
          </p:nvSpPr>
          <p:spPr>
            <a:xfrm>
              <a:off x="3097873" y="2685330"/>
              <a:ext cx="294293" cy="15004"/>
            </a:xfrm>
            <a:custGeom>
              <a:rect b="b" l="l" r="r" t="t"/>
              <a:pathLst>
                <a:path extrusionOk="0" h="573" w="11239">
                  <a:moveTo>
                    <a:pt x="0" y="0"/>
                  </a:moveTo>
                  <a:lnTo>
                    <a:pt x="0" y="573"/>
                  </a:lnTo>
                  <a:lnTo>
                    <a:pt x="11238" y="573"/>
                  </a:lnTo>
                  <a:lnTo>
                    <a:pt x="11238"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1" name="Google Shape;13741;p74"/>
            <p:cNvSpPr/>
            <p:nvPr/>
          </p:nvSpPr>
          <p:spPr>
            <a:xfrm>
              <a:off x="3116596" y="2524685"/>
              <a:ext cx="256587" cy="140430"/>
            </a:xfrm>
            <a:custGeom>
              <a:rect b="b" l="l" r="r" t="t"/>
              <a:pathLst>
                <a:path extrusionOk="0" h="5363" w="9799">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2" name="Google Shape;13742;p74"/>
            <p:cNvSpPr/>
            <p:nvPr/>
          </p:nvSpPr>
          <p:spPr>
            <a:xfrm>
              <a:off x="3298215" y="2524685"/>
              <a:ext cx="74968" cy="60487"/>
            </a:xfrm>
            <a:custGeom>
              <a:rect b="b" l="l" r="r" t="t"/>
              <a:pathLst>
                <a:path extrusionOk="0" h="2310" w="2863">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3" name="Google Shape;13743;p74"/>
            <p:cNvSpPr/>
            <p:nvPr/>
          </p:nvSpPr>
          <p:spPr>
            <a:xfrm>
              <a:off x="3273967" y="2567157"/>
              <a:ext cx="72480" cy="72480"/>
            </a:xfrm>
            <a:custGeom>
              <a:rect b="b" l="l" r="r" t="t"/>
              <a:pathLst>
                <a:path extrusionOk="0" h="2768" w="2768">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4" name="Google Shape;13744;p74"/>
            <p:cNvSpPr/>
            <p:nvPr/>
          </p:nvSpPr>
          <p:spPr>
            <a:xfrm>
              <a:off x="3323928" y="2567157"/>
              <a:ext cx="22519" cy="13014"/>
            </a:xfrm>
            <a:custGeom>
              <a:rect b="b" l="l" r="r" t="t"/>
              <a:pathLst>
                <a:path extrusionOk="0" h="497" w="86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5" name="Google Shape;13745;p74"/>
            <p:cNvSpPr/>
            <p:nvPr/>
          </p:nvSpPr>
          <p:spPr>
            <a:xfrm>
              <a:off x="3116596" y="2524449"/>
              <a:ext cx="256587" cy="140430"/>
            </a:xfrm>
            <a:custGeom>
              <a:rect b="b" l="l" r="r" t="t"/>
              <a:pathLst>
                <a:path extrusionOk="0" h="5363" w="9799">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6" name="Google Shape;13746;p74"/>
            <p:cNvSpPr/>
            <p:nvPr/>
          </p:nvSpPr>
          <p:spPr>
            <a:xfrm>
              <a:off x="3116596" y="2524685"/>
              <a:ext cx="256587" cy="20267"/>
            </a:xfrm>
            <a:custGeom>
              <a:rect b="b" l="l" r="r" t="t"/>
              <a:pathLst>
                <a:path extrusionOk="0" h="774" w="9799">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7" name="Google Shape;13747;p74"/>
            <p:cNvSpPr/>
            <p:nvPr/>
          </p:nvSpPr>
          <p:spPr>
            <a:xfrm>
              <a:off x="3298450" y="2524711"/>
              <a:ext cx="74732" cy="20241"/>
            </a:xfrm>
            <a:custGeom>
              <a:rect b="b" l="l" r="r" t="t"/>
              <a:pathLst>
                <a:path extrusionOk="0" h="773" w="2854">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8" name="Google Shape;13748;p74"/>
            <p:cNvSpPr/>
            <p:nvPr/>
          </p:nvSpPr>
          <p:spPr>
            <a:xfrm>
              <a:off x="3224766" y="2674332"/>
              <a:ext cx="40246" cy="11024"/>
            </a:xfrm>
            <a:custGeom>
              <a:rect b="b" l="l" r="r" t="t"/>
              <a:pathLst>
                <a:path extrusionOk="0" h="421" w="1537">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9" name="Google Shape;13749;p74"/>
            <p:cNvSpPr/>
            <p:nvPr/>
          </p:nvSpPr>
          <p:spPr>
            <a:xfrm>
              <a:off x="3309684" y="2445004"/>
              <a:ext cx="126945" cy="127181"/>
            </a:xfrm>
            <a:custGeom>
              <a:rect b="b" l="l" r="r" t="t"/>
              <a:pathLst>
                <a:path extrusionOk="0" h="4857" w="4848">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0" name="Google Shape;13750;p74"/>
            <p:cNvSpPr/>
            <p:nvPr/>
          </p:nvSpPr>
          <p:spPr>
            <a:xfrm>
              <a:off x="3336681" y="2472236"/>
              <a:ext cx="72951" cy="72218"/>
            </a:xfrm>
            <a:custGeom>
              <a:rect b="b" l="l" r="r" t="t"/>
              <a:pathLst>
                <a:path extrusionOk="0" h="2758" w="2786">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1" name="Google Shape;13751;p74"/>
            <p:cNvSpPr/>
            <p:nvPr/>
          </p:nvSpPr>
          <p:spPr>
            <a:xfrm>
              <a:off x="3366165" y="2473231"/>
              <a:ext cx="43729" cy="71878"/>
            </a:xfrm>
            <a:custGeom>
              <a:rect b="b" l="l" r="r" t="t"/>
              <a:pathLst>
                <a:path extrusionOk="0" h="2745" w="167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2" name="Google Shape;13752;p74"/>
            <p:cNvSpPr/>
            <p:nvPr/>
          </p:nvSpPr>
          <p:spPr>
            <a:xfrm>
              <a:off x="3336681" y="2497976"/>
              <a:ext cx="30244" cy="32757"/>
            </a:xfrm>
            <a:custGeom>
              <a:rect b="b" l="l" r="r" t="t"/>
              <a:pathLst>
                <a:path extrusionOk="0" h="1251" w="1155">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3" name="Google Shape;13753;p74"/>
            <p:cNvSpPr/>
            <p:nvPr/>
          </p:nvSpPr>
          <p:spPr>
            <a:xfrm>
              <a:off x="3144587" y="2567157"/>
              <a:ext cx="27232" cy="27259"/>
            </a:xfrm>
            <a:custGeom>
              <a:rect b="b" l="l" r="r" t="t"/>
              <a:pathLst>
                <a:path extrusionOk="0" h="1041" w="104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4" name="Google Shape;13754;p74"/>
            <p:cNvSpPr/>
            <p:nvPr/>
          </p:nvSpPr>
          <p:spPr>
            <a:xfrm>
              <a:off x="3180958" y="2561658"/>
              <a:ext cx="79655" cy="11050"/>
            </a:xfrm>
            <a:custGeom>
              <a:rect b="b" l="l" r="r" t="t"/>
              <a:pathLst>
                <a:path extrusionOk="0" h="422" w="3042">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5" name="Google Shape;13755;p74"/>
            <p:cNvSpPr/>
            <p:nvPr/>
          </p:nvSpPr>
          <p:spPr>
            <a:xfrm>
              <a:off x="3182058" y="2575405"/>
              <a:ext cx="77455" cy="10762"/>
            </a:xfrm>
            <a:custGeom>
              <a:rect b="b" l="l" r="r" t="t"/>
              <a:pathLst>
                <a:path extrusionOk="0" h="411"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6" name="Google Shape;13756;p74"/>
            <p:cNvSpPr/>
            <p:nvPr/>
          </p:nvSpPr>
          <p:spPr>
            <a:xfrm>
              <a:off x="3182058" y="2588890"/>
              <a:ext cx="77455" cy="10788"/>
            </a:xfrm>
            <a:custGeom>
              <a:rect b="b" l="l" r="r" t="t"/>
              <a:pathLst>
                <a:path extrusionOk="0" h="412" w="2958">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7" name="Google Shape;13757;p74"/>
            <p:cNvSpPr/>
            <p:nvPr/>
          </p:nvSpPr>
          <p:spPr>
            <a:xfrm>
              <a:off x="3144587" y="2612378"/>
              <a:ext cx="27232" cy="27259"/>
            </a:xfrm>
            <a:custGeom>
              <a:rect b="b" l="l" r="r" t="t"/>
              <a:pathLst>
                <a:path extrusionOk="0" h="1041" w="104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8" name="Google Shape;13758;p74"/>
            <p:cNvSpPr/>
            <p:nvPr/>
          </p:nvSpPr>
          <p:spPr>
            <a:xfrm>
              <a:off x="3182058" y="2607141"/>
              <a:ext cx="77455" cy="10762"/>
            </a:xfrm>
            <a:custGeom>
              <a:rect b="b" l="l" r="r" t="t"/>
              <a:pathLst>
                <a:path extrusionOk="0" h="411" w="2958">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9" name="Google Shape;13759;p74"/>
            <p:cNvSpPr/>
            <p:nvPr/>
          </p:nvSpPr>
          <p:spPr>
            <a:xfrm>
              <a:off x="3182058" y="2620627"/>
              <a:ext cx="77455" cy="10762"/>
            </a:xfrm>
            <a:custGeom>
              <a:rect b="b" l="l" r="r" t="t"/>
              <a:pathLst>
                <a:path extrusionOk="0" h="411" w="2958">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0" name="Google Shape;13760;p74"/>
            <p:cNvSpPr/>
            <p:nvPr/>
          </p:nvSpPr>
          <p:spPr>
            <a:xfrm>
              <a:off x="3182058" y="2634374"/>
              <a:ext cx="77455" cy="10762"/>
            </a:xfrm>
            <a:custGeom>
              <a:rect b="b" l="l" r="r" t="t"/>
              <a:pathLst>
                <a:path extrusionOk="0" h="411" w="2958">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1" name="Google Shape;13761;p74"/>
            <p:cNvSpPr/>
            <p:nvPr/>
          </p:nvSpPr>
          <p:spPr>
            <a:xfrm>
              <a:off x="3077632" y="2694311"/>
              <a:ext cx="334749" cy="34250"/>
            </a:xfrm>
            <a:custGeom>
              <a:rect b="b" l="l" r="r" t="t"/>
              <a:pathLst>
                <a:path extrusionOk="0" h="1308" w="12784">
                  <a:moveTo>
                    <a:pt x="773" y="1"/>
                  </a:moveTo>
                  <a:lnTo>
                    <a:pt x="0" y="1031"/>
                  </a:lnTo>
                  <a:lnTo>
                    <a:pt x="0" y="1308"/>
                  </a:lnTo>
                  <a:lnTo>
                    <a:pt x="12784" y="1308"/>
                  </a:lnTo>
                  <a:lnTo>
                    <a:pt x="12784" y="1031"/>
                  </a:lnTo>
                  <a:lnTo>
                    <a:pt x="1201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2" name="Google Shape;13762;p74"/>
            <p:cNvSpPr/>
            <p:nvPr/>
          </p:nvSpPr>
          <p:spPr>
            <a:xfrm>
              <a:off x="3188552" y="2700072"/>
              <a:ext cx="112674" cy="16758"/>
            </a:xfrm>
            <a:custGeom>
              <a:rect b="b" l="l" r="r" t="t"/>
              <a:pathLst>
                <a:path extrusionOk="0" h="640" w="4303">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3" name="Google Shape;13763;p74"/>
            <p:cNvSpPr/>
            <p:nvPr/>
          </p:nvSpPr>
          <p:spPr>
            <a:xfrm>
              <a:off x="3077632" y="2721308"/>
              <a:ext cx="334513" cy="20005"/>
            </a:xfrm>
            <a:custGeom>
              <a:rect b="b" l="l" r="r" t="t"/>
              <a:pathLst>
                <a:path extrusionOk="0" h="764" w="12775">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64" name="Google Shape;13764;p74"/>
          <p:cNvGrpSpPr/>
          <p:nvPr/>
        </p:nvGrpSpPr>
        <p:grpSpPr>
          <a:xfrm>
            <a:off x="2635237" y="2431780"/>
            <a:ext cx="359232" cy="323018"/>
            <a:chOff x="2635237" y="2431780"/>
            <a:chExt cx="359232" cy="323018"/>
          </a:xfrm>
        </p:grpSpPr>
        <p:sp>
          <p:nvSpPr>
            <p:cNvPr id="13765" name="Google Shape;13765;p74"/>
            <p:cNvSpPr/>
            <p:nvPr/>
          </p:nvSpPr>
          <p:spPr>
            <a:xfrm>
              <a:off x="2769121" y="2696328"/>
              <a:ext cx="44253" cy="40482"/>
            </a:xfrm>
            <a:custGeom>
              <a:rect b="b" l="l" r="r" t="t"/>
              <a:pathLst>
                <a:path extrusionOk="0" h="1546" w="1690">
                  <a:moveTo>
                    <a:pt x="344" y="0"/>
                  </a:moveTo>
                  <a:lnTo>
                    <a:pt x="1" y="1546"/>
                  </a:lnTo>
                  <a:lnTo>
                    <a:pt x="1689" y="1546"/>
                  </a:lnTo>
                  <a:lnTo>
                    <a:pt x="1346"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6" name="Google Shape;13766;p74"/>
            <p:cNvSpPr/>
            <p:nvPr/>
          </p:nvSpPr>
          <p:spPr>
            <a:xfrm>
              <a:off x="2738903" y="2733039"/>
              <a:ext cx="104688" cy="21760"/>
            </a:xfrm>
            <a:custGeom>
              <a:rect b="b" l="l" r="r" t="t"/>
              <a:pathLst>
                <a:path extrusionOk="0" h="831" w="3998">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7" name="Google Shape;13767;p74"/>
            <p:cNvSpPr/>
            <p:nvPr/>
          </p:nvSpPr>
          <p:spPr>
            <a:xfrm>
              <a:off x="2635237" y="2498212"/>
              <a:ext cx="312020" cy="203876"/>
            </a:xfrm>
            <a:custGeom>
              <a:rect b="b" l="l" r="r" t="t"/>
              <a:pathLst>
                <a:path extrusionOk="0" h="7786" w="11916">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8" name="Google Shape;13768;p74"/>
            <p:cNvSpPr/>
            <p:nvPr/>
          </p:nvSpPr>
          <p:spPr>
            <a:xfrm>
              <a:off x="2845555" y="2498212"/>
              <a:ext cx="101703" cy="84211"/>
            </a:xfrm>
            <a:custGeom>
              <a:rect b="b" l="l" r="r" t="t"/>
              <a:pathLst>
                <a:path extrusionOk="0" h="3216" w="3884">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9" name="Google Shape;13769;p74"/>
            <p:cNvSpPr/>
            <p:nvPr/>
          </p:nvSpPr>
          <p:spPr>
            <a:xfrm>
              <a:off x="2635472" y="2687582"/>
              <a:ext cx="311523" cy="14506"/>
            </a:xfrm>
            <a:custGeom>
              <a:rect b="b" l="l" r="r" t="t"/>
              <a:pathLst>
                <a:path extrusionOk="0" h="554" w="11897">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0" name="Google Shape;13770;p74"/>
            <p:cNvSpPr/>
            <p:nvPr/>
          </p:nvSpPr>
          <p:spPr>
            <a:xfrm>
              <a:off x="2655216" y="2517196"/>
              <a:ext cx="272062" cy="151166"/>
            </a:xfrm>
            <a:custGeom>
              <a:rect b="b" l="l" r="r" t="t"/>
              <a:pathLst>
                <a:path extrusionOk="0" h="5773" w="1039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1" name="Google Shape;13771;p74"/>
            <p:cNvSpPr/>
            <p:nvPr/>
          </p:nvSpPr>
          <p:spPr>
            <a:xfrm>
              <a:off x="2847807" y="2517196"/>
              <a:ext cx="79471" cy="65227"/>
            </a:xfrm>
            <a:custGeom>
              <a:rect b="b" l="l" r="r" t="t"/>
              <a:pathLst>
                <a:path extrusionOk="0" h="2491" w="3035">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2" name="Google Shape;13772;p74"/>
            <p:cNvSpPr/>
            <p:nvPr/>
          </p:nvSpPr>
          <p:spPr>
            <a:xfrm>
              <a:off x="2655216" y="2517196"/>
              <a:ext cx="272062" cy="151166"/>
            </a:xfrm>
            <a:custGeom>
              <a:rect b="b" l="l" r="r" t="t"/>
              <a:pathLst>
                <a:path extrusionOk="0" h="5773" w="1039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3" name="Google Shape;13773;p74"/>
            <p:cNvSpPr/>
            <p:nvPr/>
          </p:nvSpPr>
          <p:spPr>
            <a:xfrm>
              <a:off x="2770378" y="2678836"/>
              <a:ext cx="41739" cy="10762"/>
            </a:xfrm>
            <a:custGeom>
              <a:rect b="b" l="l" r="r" t="t"/>
              <a:pathLst>
                <a:path extrusionOk="0" h="411" w="1594">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4" name="Google Shape;13774;p74"/>
            <p:cNvSpPr/>
            <p:nvPr/>
          </p:nvSpPr>
          <p:spPr>
            <a:xfrm>
              <a:off x="2733404"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5" name="Google Shape;13775;p74"/>
            <p:cNvSpPr/>
            <p:nvPr/>
          </p:nvSpPr>
          <p:spPr>
            <a:xfrm>
              <a:off x="2778364" y="2584910"/>
              <a:ext cx="25766" cy="26002"/>
            </a:xfrm>
            <a:custGeom>
              <a:rect b="b" l="l" r="r" t="t"/>
              <a:pathLst>
                <a:path extrusionOk="0" h="993" w="984">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6" name="Google Shape;13776;p74"/>
            <p:cNvSpPr/>
            <p:nvPr/>
          </p:nvSpPr>
          <p:spPr>
            <a:xfrm>
              <a:off x="2823585" y="2584910"/>
              <a:ext cx="25504" cy="26002"/>
            </a:xfrm>
            <a:custGeom>
              <a:rect b="b" l="l" r="r" t="t"/>
              <a:pathLst>
                <a:path extrusionOk="0" h="993" w="974">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7" name="Google Shape;13777;p74"/>
            <p:cNvSpPr/>
            <p:nvPr/>
          </p:nvSpPr>
          <p:spPr>
            <a:xfrm>
              <a:off x="2859799" y="2431780"/>
              <a:ext cx="134669" cy="136424"/>
            </a:xfrm>
            <a:custGeom>
              <a:rect b="b" l="l" r="r" t="t"/>
              <a:pathLst>
                <a:path extrusionOk="0" h="5210" w="5143">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8" name="Google Shape;13778;p74"/>
            <p:cNvSpPr/>
            <p:nvPr/>
          </p:nvSpPr>
          <p:spPr>
            <a:xfrm>
              <a:off x="2904026" y="2482920"/>
              <a:ext cx="39984" cy="34302"/>
            </a:xfrm>
            <a:custGeom>
              <a:rect b="b" l="l" r="r" t="t"/>
              <a:pathLst>
                <a:path extrusionOk="0" h="1310" w="1527">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9" name="Google Shape;13779;p74"/>
            <p:cNvSpPr/>
            <p:nvPr/>
          </p:nvSpPr>
          <p:spPr>
            <a:xfrm>
              <a:off x="2880433" y="2455190"/>
              <a:ext cx="93638" cy="89841"/>
            </a:xfrm>
            <a:custGeom>
              <a:rect b="b" l="l" r="r" t="t"/>
              <a:pathLst>
                <a:path extrusionOk="0" h="3431" w="3576">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80" name="Google Shape;13780;p74"/>
          <p:cNvGrpSpPr/>
          <p:nvPr/>
        </p:nvGrpSpPr>
        <p:grpSpPr>
          <a:xfrm>
            <a:off x="4011651" y="3768132"/>
            <a:ext cx="373189" cy="358944"/>
            <a:chOff x="4011651" y="3768132"/>
            <a:chExt cx="373189" cy="358944"/>
          </a:xfrm>
        </p:grpSpPr>
        <p:sp>
          <p:nvSpPr>
            <p:cNvPr id="13781" name="Google Shape;13781;p74"/>
            <p:cNvSpPr/>
            <p:nvPr/>
          </p:nvSpPr>
          <p:spPr>
            <a:xfrm>
              <a:off x="4011651" y="3859387"/>
              <a:ext cx="275309" cy="267689"/>
            </a:xfrm>
            <a:custGeom>
              <a:rect b="b" l="l" r="r" t="t"/>
              <a:pathLst>
                <a:path extrusionOk="0" h="10223" w="10514">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2" name="Google Shape;13782;p74"/>
            <p:cNvSpPr/>
            <p:nvPr/>
          </p:nvSpPr>
          <p:spPr>
            <a:xfrm>
              <a:off x="4054359" y="3859151"/>
              <a:ext cx="56481" cy="72716"/>
            </a:xfrm>
            <a:custGeom>
              <a:rect b="b" l="l" r="r" t="t"/>
              <a:pathLst>
                <a:path extrusionOk="0" h="2777" w="2157">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3" name="Google Shape;13783;p74"/>
            <p:cNvSpPr/>
            <p:nvPr/>
          </p:nvSpPr>
          <p:spPr>
            <a:xfrm>
              <a:off x="4214480" y="4035245"/>
              <a:ext cx="72480" cy="56743"/>
            </a:xfrm>
            <a:custGeom>
              <a:rect b="b" l="l" r="r" t="t"/>
              <a:pathLst>
                <a:path extrusionOk="0" h="2167" w="2768">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4" name="Google Shape;13784;p74"/>
            <p:cNvSpPr/>
            <p:nvPr/>
          </p:nvSpPr>
          <p:spPr>
            <a:xfrm>
              <a:off x="4135559" y="3768132"/>
              <a:ext cx="249281" cy="210946"/>
            </a:xfrm>
            <a:custGeom>
              <a:rect b="b" l="l" r="r" t="t"/>
              <a:pathLst>
                <a:path extrusionOk="0" h="8056" w="952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5" name="Google Shape;13785;p74"/>
            <p:cNvSpPr/>
            <p:nvPr/>
          </p:nvSpPr>
          <p:spPr>
            <a:xfrm>
              <a:off x="4062110" y="3836553"/>
              <a:ext cx="78712" cy="97827"/>
            </a:xfrm>
            <a:custGeom>
              <a:rect b="b" l="l" r="r" t="t"/>
              <a:pathLst>
                <a:path extrusionOk="0" h="3736" w="3006">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6" name="Google Shape;13786;p74"/>
            <p:cNvSpPr/>
            <p:nvPr/>
          </p:nvSpPr>
          <p:spPr>
            <a:xfrm>
              <a:off x="4210998" y="4006154"/>
              <a:ext cx="99451" cy="77298"/>
            </a:xfrm>
            <a:custGeom>
              <a:rect b="b" l="l" r="r" t="t"/>
              <a:pathLst>
                <a:path extrusionOk="0" h="2952" w="3798">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7" name="Google Shape;13787;p74"/>
            <p:cNvSpPr/>
            <p:nvPr/>
          </p:nvSpPr>
          <p:spPr>
            <a:xfrm>
              <a:off x="4186750" y="3787195"/>
              <a:ext cx="147657" cy="149595"/>
            </a:xfrm>
            <a:custGeom>
              <a:rect b="b" l="l" r="r" t="t"/>
              <a:pathLst>
                <a:path extrusionOk="0" h="5713" w="5639">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8" name="Google Shape;13788;p74"/>
            <p:cNvSpPr/>
            <p:nvPr/>
          </p:nvSpPr>
          <p:spPr>
            <a:xfrm>
              <a:off x="4226473" y="3841659"/>
              <a:ext cx="42734" cy="53496"/>
            </a:xfrm>
            <a:custGeom>
              <a:rect b="b" l="l" r="r" t="t"/>
              <a:pathLst>
                <a:path extrusionOk="0" h="2043" w="1632">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9" name="Google Shape;13789;p74"/>
            <p:cNvSpPr/>
            <p:nvPr/>
          </p:nvSpPr>
          <p:spPr>
            <a:xfrm>
              <a:off x="4266431" y="3841476"/>
              <a:ext cx="30008" cy="53417"/>
            </a:xfrm>
            <a:custGeom>
              <a:rect b="b" l="l" r="r" t="t"/>
              <a:pathLst>
                <a:path extrusionOk="0" h="2040" w="1146">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0" name="Google Shape;13790;p74"/>
            <p:cNvSpPr/>
            <p:nvPr/>
          </p:nvSpPr>
          <p:spPr>
            <a:xfrm>
              <a:off x="4285677" y="3841476"/>
              <a:ext cx="10762" cy="33438"/>
            </a:xfrm>
            <a:custGeom>
              <a:rect b="b" l="l" r="r" t="t"/>
              <a:pathLst>
                <a:path extrusionOk="0" h="1277" w="411">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791" name="Google Shape;13791;p74"/>
          <p:cNvGrpSpPr/>
          <p:nvPr/>
        </p:nvGrpSpPr>
        <p:grpSpPr>
          <a:xfrm>
            <a:off x="2189568" y="1961603"/>
            <a:ext cx="364993" cy="359049"/>
            <a:chOff x="2189568" y="1961603"/>
            <a:chExt cx="364993" cy="359049"/>
          </a:xfrm>
        </p:grpSpPr>
        <p:sp>
          <p:nvSpPr>
            <p:cNvPr id="13792" name="Google Shape;13792;p74"/>
            <p:cNvSpPr/>
            <p:nvPr/>
          </p:nvSpPr>
          <p:spPr>
            <a:xfrm>
              <a:off x="2232197" y="2004206"/>
              <a:ext cx="77822" cy="73868"/>
            </a:xfrm>
            <a:custGeom>
              <a:rect b="b" l="l" r="r" t="t"/>
              <a:pathLst>
                <a:path extrusionOk="0" h="2821" w="2972">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3" name="Google Shape;13793;p74"/>
            <p:cNvSpPr/>
            <p:nvPr/>
          </p:nvSpPr>
          <p:spPr>
            <a:xfrm>
              <a:off x="2192187" y="2070061"/>
              <a:ext cx="100838" cy="35009"/>
            </a:xfrm>
            <a:custGeom>
              <a:rect b="b" l="l" r="r" t="t"/>
              <a:pathLst>
                <a:path extrusionOk="0" h="1337" w="3851">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4" name="Google Shape;13794;p74"/>
            <p:cNvSpPr/>
            <p:nvPr/>
          </p:nvSpPr>
          <p:spPr>
            <a:xfrm>
              <a:off x="2189568" y="2121514"/>
              <a:ext cx="100131" cy="36999"/>
            </a:xfrm>
            <a:custGeom>
              <a:rect b="b" l="l" r="r" t="t"/>
              <a:pathLst>
                <a:path extrusionOk="0" h="1413" w="3824">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5" name="Google Shape;13795;p74"/>
            <p:cNvSpPr/>
            <p:nvPr/>
          </p:nvSpPr>
          <p:spPr>
            <a:xfrm>
              <a:off x="2299048" y="1964404"/>
              <a:ext cx="36947" cy="96439"/>
            </a:xfrm>
            <a:custGeom>
              <a:rect b="b" l="l" r="r" t="t"/>
              <a:pathLst>
                <a:path extrusionOk="0" h="3683" w="1411">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6" name="Google Shape;13796;p74"/>
            <p:cNvSpPr/>
            <p:nvPr/>
          </p:nvSpPr>
          <p:spPr>
            <a:xfrm>
              <a:off x="2350711" y="1961603"/>
              <a:ext cx="38701" cy="95732"/>
            </a:xfrm>
            <a:custGeom>
              <a:rect b="b" l="l" r="r" t="t"/>
              <a:pathLst>
                <a:path extrusionOk="0" h="3656" w="1478">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7" name="Google Shape;13797;p74"/>
            <p:cNvSpPr/>
            <p:nvPr/>
          </p:nvSpPr>
          <p:spPr>
            <a:xfrm>
              <a:off x="2286243" y="2072313"/>
              <a:ext cx="237838" cy="221604"/>
            </a:xfrm>
            <a:custGeom>
              <a:rect b="b" l="l" r="r" t="t"/>
              <a:pathLst>
                <a:path extrusionOk="0" h="8463" w="9083">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8" name="Google Shape;13798;p74"/>
            <p:cNvSpPr/>
            <p:nvPr/>
          </p:nvSpPr>
          <p:spPr>
            <a:xfrm>
              <a:off x="2296481" y="2086296"/>
              <a:ext cx="194895" cy="207621"/>
            </a:xfrm>
            <a:custGeom>
              <a:rect b="b" l="l" r="r" t="t"/>
              <a:pathLst>
                <a:path extrusionOk="0" h="7929" w="7443">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9" name="Google Shape;13799;p74"/>
            <p:cNvSpPr/>
            <p:nvPr/>
          </p:nvSpPr>
          <p:spPr>
            <a:xfrm>
              <a:off x="2430549" y="2174330"/>
              <a:ext cx="86044" cy="82116"/>
            </a:xfrm>
            <a:custGeom>
              <a:rect b="b" l="l" r="r" t="t"/>
              <a:pathLst>
                <a:path extrusionOk="0" h="3136" w="3286">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0" name="Google Shape;13800;p74"/>
            <p:cNvSpPr/>
            <p:nvPr/>
          </p:nvSpPr>
          <p:spPr>
            <a:xfrm>
              <a:off x="2402740" y="2202478"/>
              <a:ext cx="28358" cy="24483"/>
            </a:xfrm>
            <a:custGeom>
              <a:rect b="b" l="l" r="r" t="t"/>
              <a:pathLst>
                <a:path extrusionOk="0" h="935" w="1083">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1" name="Google Shape;13801;p74"/>
            <p:cNvSpPr/>
            <p:nvPr/>
          </p:nvSpPr>
          <p:spPr>
            <a:xfrm>
              <a:off x="2433324" y="2233141"/>
              <a:ext cx="55538" cy="51532"/>
            </a:xfrm>
            <a:custGeom>
              <a:rect b="b" l="l" r="r" t="t"/>
              <a:pathLst>
                <a:path extrusionOk="0" h="1968" w="2121">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2" name="Google Shape;13802;p74"/>
            <p:cNvSpPr/>
            <p:nvPr/>
          </p:nvSpPr>
          <p:spPr>
            <a:xfrm>
              <a:off x="2356105" y="2093994"/>
              <a:ext cx="71066" cy="20320"/>
            </a:xfrm>
            <a:custGeom>
              <a:rect b="b" l="l" r="r" t="t"/>
              <a:pathLst>
                <a:path extrusionOk="0" h="776" w="2714">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3" name="Google Shape;13803;p74"/>
            <p:cNvSpPr/>
            <p:nvPr/>
          </p:nvSpPr>
          <p:spPr>
            <a:xfrm>
              <a:off x="2387422" y="2184961"/>
              <a:ext cx="30008" cy="30270"/>
            </a:xfrm>
            <a:custGeom>
              <a:rect b="b" l="l" r="r" t="t"/>
              <a:pathLst>
                <a:path extrusionOk="0" h="1156" w="1146">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4" name="Google Shape;13804;p74"/>
            <p:cNvSpPr/>
            <p:nvPr/>
          </p:nvSpPr>
          <p:spPr>
            <a:xfrm>
              <a:off x="2415152" y="2156995"/>
              <a:ext cx="30244" cy="30244"/>
            </a:xfrm>
            <a:custGeom>
              <a:rect b="b" l="l" r="r" t="t"/>
              <a:pathLst>
                <a:path extrusionOk="0" h="1155" w="1155">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5" name="Google Shape;13805;p74"/>
            <p:cNvSpPr/>
            <p:nvPr/>
          </p:nvSpPr>
          <p:spPr>
            <a:xfrm>
              <a:off x="2474854" y="2244924"/>
              <a:ext cx="79707" cy="75727"/>
            </a:xfrm>
            <a:custGeom>
              <a:rect b="b" l="l" r="r" t="t"/>
              <a:pathLst>
                <a:path extrusionOk="0" h="2892" w="3044">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6" name="Google Shape;13806;p74"/>
            <p:cNvSpPr/>
            <p:nvPr/>
          </p:nvSpPr>
          <p:spPr>
            <a:xfrm>
              <a:off x="2475115" y="2244924"/>
              <a:ext cx="71459" cy="71721"/>
            </a:xfrm>
            <a:custGeom>
              <a:rect b="b" l="l" r="r" t="t"/>
              <a:pathLst>
                <a:path extrusionOk="0" h="2739" w="2729">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7" name="Google Shape;13807;p74"/>
            <p:cNvSpPr/>
            <p:nvPr/>
          </p:nvSpPr>
          <p:spPr>
            <a:xfrm>
              <a:off x="2450371" y="2220756"/>
              <a:ext cx="89945" cy="88820"/>
            </a:xfrm>
            <a:custGeom>
              <a:rect b="b" l="l" r="r" t="t"/>
              <a:pathLst>
                <a:path extrusionOk="0" h="3392" w="3435">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08" name="Google Shape;13808;p74"/>
          <p:cNvGrpSpPr/>
          <p:nvPr/>
        </p:nvGrpSpPr>
        <p:grpSpPr>
          <a:xfrm>
            <a:off x="2193077" y="2419971"/>
            <a:ext cx="378426" cy="346323"/>
            <a:chOff x="2193077" y="2419971"/>
            <a:chExt cx="378426" cy="346323"/>
          </a:xfrm>
        </p:grpSpPr>
        <p:sp>
          <p:nvSpPr>
            <p:cNvPr id="13809" name="Google Shape;13809;p74"/>
            <p:cNvSpPr/>
            <p:nvPr/>
          </p:nvSpPr>
          <p:spPr>
            <a:xfrm>
              <a:off x="2392423" y="2419971"/>
              <a:ext cx="179079" cy="150852"/>
            </a:xfrm>
            <a:custGeom>
              <a:rect b="b" l="l" r="r" t="t"/>
              <a:pathLst>
                <a:path extrusionOk="0" h="5761" w="6839">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0" name="Google Shape;13810;p74"/>
            <p:cNvSpPr/>
            <p:nvPr/>
          </p:nvSpPr>
          <p:spPr>
            <a:xfrm>
              <a:off x="2299990" y="2594389"/>
              <a:ext cx="51977" cy="93952"/>
            </a:xfrm>
            <a:custGeom>
              <a:rect b="b" l="l" r="r" t="t"/>
              <a:pathLst>
                <a:path extrusionOk="0" h="3588" w="1985">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1" name="Google Shape;13811;p74"/>
            <p:cNvSpPr/>
            <p:nvPr/>
          </p:nvSpPr>
          <p:spPr>
            <a:xfrm>
              <a:off x="2193077" y="2652599"/>
              <a:ext cx="265804" cy="113695"/>
            </a:xfrm>
            <a:custGeom>
              <a:rect b="b" l="l" r="r" t="t"/>
              <a:pathLst>
                <a:path extrusionOk="0" h="4342" w="10151">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2" name="Google Shape;13812;p74"/>
            <p:cNvSpPr/>
            <p:nvPr/>
          </p:nvSpPr>
          <p:spPr>
            <a:xfrm>
              <a:off x="2393916" y="2666084"/>
              <a:ext cx="64965" cy="100210"/>
            </a:xfrm>
            <a:custGeom>
              <a:rect b="b" l="l" r="r" t="t"/>
              <a:pathLst>
                <a:path extrusionOk="0" h="3827" w="2481">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3" name="Google Shape;13813;p74"/>
            <p:cNvSpPr/>
            <p:nvPr/>
          </p:nvSpPr>
          <p:spPr>
            <a:xfrm>
              <a:off x="2193077" y="2666346"/>
              <a:ext cx="64729" cy="99948"/>
            </a:xfrm>
            <a:custGeom>
              <a:rect b="b" l="l" r="r" t="t"/>
              <a:pathLst>
                <a:path extrusionOk="0" h="3817" w="2472">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4" name="Google Shape;13814;p74"/>
            <p:cNvSpPr/>
            <p:nvPr/>
          </p:nvSpPr>
          <p:spPr>
            <a:xfrm>
              <a:off x="2320231" y="2697742"/>
              <a:ext cx="11521" cy="12333"/>
            </a:xfrm>
            <a:custGeom>
              <a:rect b="b" l="l" r="r" t="t"/>
              <a:pathLst>
                <a:path extrusionOk="0" h="471" w="44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5" name="Google Shape;13815;p74"/>
            <p:cNvSpPr/>
            <p:nvPr/>
          </p:nvSpPr>
          <p:spPr>
            <a:xfrm>
              <a:off x="2320231" y="2716490"/>
              <a:ext cx="11521" cy="12333"/>
            </a:xfrm>
            <a:custGeom>
              <a:rect b="b" l="l" r="r" t="t"/>
              <a:pathLst>
                <a:path extrusionOk="0" h="471" w="44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6" name="Google Shape;13816;p74"/>
            <p:cNvSpPr/>
            <p:nvPr/>
          </p:nvSpPr>
          <p:spPr>
            <a:xfrm>
              <a:off x="2299833" y="2652860"/>
              <a:ext cx="26159" cy="38963"/>
            </a:xfrm>
            <a:custGeom>
              <a:rect b="b" l="l" r="r" t="t"/>
              <a:pathLst>
                <a:path extrusionOk="0" h="1488" w="999">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7" name="Google Shape;13817;p74"/>
            <p:cNvSpPr/>
            <p:nvPr/>
          </p:nvSpPr>
          <p:spPr>
            <a:xfrm>
              <a:off x="2270768" y="2472001"/>
              <a:ext cx="110448" cy="152030"/>
            </a:xfrm>
            <a:custGeom>
              <a:rect b="b" l="l" r="r" t="t"/>
              <a:pathLst>
                <a:path extrusionOk="0" h="5806" w="4218">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8" name="Google Shape;13818;p74"/>
            <p:cNvSpPr/>
            <p:nvPr/>
          </p:nvSpPr>
          <p:spPr>
            <a:xfrm>
              <a:off x="2253145" y="2454745"/>
              <a:ext cx="145301" cy="78293"/>
            </a:xfrm>
            <a:custGeom>
              <a:rect b="b" l="l" r="r" t="t"/>
              <a:pathLst>
                <a:path extrusionOk="0" h="2990" w="5549">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9" name="Google Shape;13819;p74"/>
            <p:cNvSpPr/>
            <p:nvPr/>
          </p:nvSpPr>
          <p:spPr>
            <a:xfrm>
              <a:off x="2319236" y="2570352"/>
              <a:ext cx="79210" cy="77534"/>
            </a:xfrm>
            <a:custGeom>
              <a:rect b="b" l="l" r="r" t="t"/>
              <a:pathLst>
                <a:path extrusionOk="0" h="2961" w="3025">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0" name="Google Shape;13820;p74"/>
            <p:cNvSpPr/>
            <p:nvPr/>
          </p:nvSpPr>
          <p:spPr>
            <a:xfrm>
              <a:off x="2325966" y="2652860"/>
              <a:ext cx="26264" cy="38963"/>
            </a:xfrm>
            <a:custGeom>
              <a:rect b="b" l="l" r="r" t="t"/>
              <a:pathLst>
                <a:path extrusionOk="0" h="1488" w="1003">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1" name="Google Shape;13821;p74"/>
            <p:cNvSpPr/>
            <p:nvPr/>
          </p:nvSpPr>
          <p:spPr>
            <a:xfrm>
              <a:off x="2363698" y="2721308"/>
              <a:ext cx="54229" cy="20503"/>
            </a:xfrm>
            <a:custGeom>
              <a:rect b="b" l="l" r="r" t="t"/>
              <a:pathLst>
                <a:path extrusionOk="0" h="783" w="2071">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2" name="Google Shape;13822;p74"/>
            <p:cNvSpPr/>
            <p:nvPr/>
          </p:nvSpPr>
          <p:spPr>
            <a:xfrm>
              <a:off x="2314732" y="2631127"/>
              <a:ext cx="22493" cy="22493"/>
            </a:xfrm>
            <a:custGeom>
              <a:rect b="b" l="l" r="r" t="t"/>
              <a:pathLst>
                <a:path extrusionOk="0" h="859" w="859">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3" name="Google Shape;13823;p74"/>
            <p:cNvSpPr/>
            <p:nvPr/>
          </p:nvSpPr>
          <p:spPr>
            <a:xfrm>
              <a:off x="2270768" y="2472236"/>
              <a:ext cx="37994" cy="49987"/>
            </a:xfrm>
            <a:custGeom>
              <a:rect b="b" l="l" r="r" t="t"/>
              <a:pathLst>
                <a:path extrusionOk="0" h="1909" w="1451">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4" name="Google Shape;13824;p74"/>
            <p:cNvSpPr/>
            <p:nvPr/>
          </p:nvSpPr>
          <p:spPr>
            <a:xfrm>
              <a:off x="2308736" y="2472001"/>
              <a:ext cx="72480" cy="71956"/>
            </a:xfrm>
            <a:custGeom>
              <a:rect b="b" l="l" r="r" t="t"/>
              <a:pathLst>
                <a:path extrusionOk="0" h="2748" w="2768">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5" name="Google Shape;13825;p74"/>
            <p:cNvSpPr/>
            <p:nvPr/>
          </p:nvSpPr>
          <p:spPr>
            <a:xfrm>
              <a:off x="2459614" y="2474567"/>
              <a:ext cx="38492" cy="32915"/>
            </a:xfrm>
            <a:custGeom>
              <a:rect b="b" l="l" r="r" t="t"/>
              <a:pathLst>
                <a:path extrusionOk="0" h="1257" w="147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6" name="Google Shape;13826;p74"/>
            <p:cNvSpPr/>
            <p:nvPr/>
          </p:nvSpPr>
          <p:spPr>
            <a:xfrm>
              <a:off x="2437540" y="2448696"/>
              <a:ext cx="88636" cy="84839"/>
            </a:xfrm>
            <a:custGeom>
              <a:rect b="b" l="l" r="r" t="t"/>
              <a:pathLst>
                <a:path extrusionOk="0" h="3240" w="3385">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7" name="Google Shape;13827;p74"/>
            <p:cNvSpPr/>
            <p:nvPr/>
          </p:nvSpPr>
          <p:spPr>
            <a:xfrm>
              <a:off x="2314235" y="2542883"/>
              <a:ext cx="23750" cy="37052"/>
            </a:xfrm>
            <a:custGeom>
              <a:rect b="b" l="l" r="r" t="t"/>
              <a:pathLst>
                <a:path extrusionOk="0" h="1415" w="907">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8" name="Google Shape;13828;p74"/>
            <p:cNvSpPr/>
            <p:nvPr/>
          </p:nvSpPr>
          <p:spPr>
            <a:xfrm>
              <a:off x="2231804" y="2521962"/>
              <a:ext cx="32496" cy="57974"/>
            </a:xfrm>
            <a:custGeom>
              <a:rect b="b" l="l" r="r" t="t"/>
              <a:pathLst>
                <a:path extrusionOk="0" h="2214" w="1241">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9" name="Google Shape;13829;p74"/>
            <p:cNvSpPr/>
            <p:nvPr/>
          </p:nvSpPr>
          <p:spPr>
            <a:xfrm>
              <a:off x="2387684" y="2521962"/>
              <a:ext cx="32496" cy="57974"/>
            </a:xfrm>
            <a:custGeom>
              <a:rect b="b" l="l" r="r" t="t"/>
              <a:pathLst>
                <a:path extrusionOk="0" h="2214" w="1241">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30" name="Google Shape;13830;p74"/>
          <p:cNvGrpSpPr/>
          <p:nvPr/>
        </p:nvGrpSpPr>
        <p:grpSpPr>
          <a:xfrm>
            <a:off x="861622" y="2881770"/>
            <a:ext cx="276802" cy="367140"/>
            <a:chOff x="861622" y="2881770"/>
            <a:chExt cx="276802" cy="367140"/>
          </a:xfrm>
        </p:grpSpPr>
        <p:sp>
          <p:nvSpPr>
            <p:cNvPr id="13831" name="Google Shape;13831;p74"/>
            <p:cNvSpPr/>
            <p:nvPr/>
          </p:nvSpPr>
          <p:spPr>
            <a:xfrm>
              <a:off x="982518" y="2994575"/>
              <a:ext cx="155905" cy="254335"/>
            </a:xfrm>
            <a:custGeom>
              <a:rect b="b" l="l" r="r" t="t"/>
              <a:pathLst>
                <a:path extrusionOk="0" h="9713" w="5954">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2" name="Google Shape;13832;p74"/>
            <p:cNvSpPr/>
            <p:nvPr/>
          </p:nvSpPr>
          <p:spPr>
            <a:xfrm>
              <a:off x="982518" y="3149956"/>
              <a:ext cx="42498" cy="87955"/>
            </a:xfrm>
            <a:custGeom>
              <a:rect b="b" l="l" r="r" t="t"/>
              <a:pathLst>
                <a:path extrusionOk="0" h="3359" w="1623">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3" name="Google Shape;13833;p74"/>
            <p:cNvSpPr/>
            <p:nvPr/>
          </p:nvSpPr>
          <p:spPr>
            <a:xfrm>
              <a:off x="1001502" y="3147705"/>
              <a:ext cx="59257" cy="28515"/>
            </a:xfrm>
            <a:custGeom>
              <a:rect b="b" l="l" r="r" t="t"/>
              <a:pathLst>
                <a:path extrusionOk="0" h="1089" w="2263">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4" name="Google Shape;13834;p74"/>
            <p:cNvSpPr/>
            <p:nvPr/>
          </p:nvSpPr>
          <p:spPr>
            <a:xfrm>
              <a:off x="1060445" y="3173549"/>
              <a:ext cx="36031" cy="35873"/>
            </a:xfrm>
            <a:custGeom>
              <a:rect b="b" l="l" r="r" t="t"/>
              <a:pathLst>
                <a:path extrusionOk="0" h="1370" w="1376">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5" name="Google Shape;13835;p74"/>
            <p:cNvSpPr/>
            <p:nvPr/>
          </p:nvSpPr>
          <p:spPr>
            <a:xfrm>
              <a:off x="1068222" y="3083761"/>
              <a:ext cx="52710" cy="21498"/>
            </a:xfrm>
            <a:custGeom>
              <a:rect b="b" l="l" r="r" t="t"/>
              <a:pathLst>
                <a:path extrusionOk="0" h="821" w="2013">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6" name="Google Shape;13836;p74"/>
            <p:cNvSpPr/>
            <p:nvPr/>
          </p:nvSpPr>
          <p:spPr>
            <a:xfrm>
              <a:off x="1057721" y="3032307"/>
              <a:ext cx="37994" cy="38989"/>
            </a:xfrm>
            <a:custGeom>
              <a:rect b="b" l="l" r="r" t="t"/>
              <a:pathLst>
                <a:path extrusionOk="0" h="1489" w="1451">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7" name="Google Shape;13837;p74"/>
            <p:cNvSpPr/>
            <p:nvPr/>
          </p:nvSpPr>
          <p:spPr>
            <a:xfrm>
              <a:off x="1027556" y="3008767"/>
              <a:ext cx="49673" cy="24064"/>
            </a:xfrm>
            <a:custGeom>
              <a:rect b="b" l="l" r="r" t="t"/>
              <a:pathLst>
                <a:path extrusionOk="0" h="919" w="1897">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8" name="Google Shape;13838;p74"/>
            <p:cNvSpPr/>
            <p:nvPr/>
          </p:nvSpPr>
          <p:spPr>
            <a:xfrm>
              <a:off x="1008965" y="3173785"/>
              <a:ext cx="62006" cy="44881"/>
            </a:xfrm>
            <a:custGeom>
              <a:rect b="b" l="l" r="r" t="t"/>
              <a:pathLst>
                <a:path extrusionOk="0" h="1714" w="2368">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9" name="Google Shape;13839;p74"/>
            <p:cNvSpPr/>
            <p:nvPr/>
          </p:nvSpPr>
          <p:spPr>
            <a:xfrm>
              <a:off x="1096606" y="3110417"/>
              <a:ext cx="32338" cy="40063"/>
            </a:xfrm>
            <a:custGeom>
              <a:rect b="b" l="l" r="r" t="t"/>
              <a:pathLst>
                <a:path extrusionOk="0" h="1530" w="1235">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0" name="Google Shape;13840;p74"/>
            <p:cNvSpPr/>
            <p:nvPr/>
          </p:nvSpPr>
          <p:spPr>
            <a:xfrm>
              <a:off x="1029730" y="3086248"/>
              <a:ext cx="28515" cy="52998"/>
            </a:xfrm>
            <a:custGeom>
              <a:rect b="b" l="l" r="r" t="t"/>
              <a:pathLst>
                <a:path extrusionOk="0" h="2024" w="1089">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1" name="Google Shape;13841;p74"/>
            <p:cNvSpPr/>
            <p:nvPr/>
          </p:nvSpPr>
          <p:spPr>
            <a:xfrm>
              <a:off x="937323" y="2881770"/>
              <a:ext cx="112674" cy="117387"/>
            </a:xfrm>
            <a:custGeom>
              <a:rect b="b" l="l" r="r" t="t"/>
              <a:pathLst>
                <a:path extrusionOk="0" h="4483" w="4303">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2" name="Google Shape;13842;p74"/>
            <p:cNvSpPr/>
            <p:nvPr/>
          </p:nvSpPr>
          <p:spPr>
            <a:xfrm>
              <a:off x="985032" y="2920628"/>
              <a:ext cx="26499" cy="22755"/>
            </a:xfrm>
            <a:custGeom>
              <a:rect b="b" l="l" r="r" t="t"/>
              <a:pathLst>
                <a:path extrusionOk="0" h="869" w="1012">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3" name="Google Shape;13843;p74"/>
            <p:cNvSpPr/>
            <p:nvPr/>
          </p:nvSpPr>
          <p:spPr>
            <a:xfrm>
              <a:off x="963298" y="2897271"/>
              <a:ext cx="72951" cy="69233"/>
            </a:xfrm>
            <a:custGeom>
              <a:rect b="b" l="l" r="r" t="t"/>
              <a:pathLst>
                <a:path extrusionOk="0" h="2644" w="2786">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4" name="Google Shape;13844;p74"/>
            <p:cNvSpPr/>
            <p:nvPr/>
          </p:nvSpPr>
          <p:spPr>
            <a:xfrm>
              <a:off x="861622" y="2994837"/>
              <a:ext cx="150171" cy="254073"/>
            </a:xfrm>
            <a:custGeom>
              <a:rect b="b" l="l" r="r" t="t"/>
              <a:pathLst>
                <a:path extrusionOk="0" h="9703" w="5735">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5" name="Google Shape;13845;p74"/>
            <p:cNvSpPr/>
            <p:nvPr/>
          </p:nvSpPr>
          <p:spPr>
            <a:xfrm>
              <a:off x="939287" y="3147705"/>
              <a:ext cx="59257" cy="28515"/>
            </a:xfrm>
            <a:custGeom>
              <a:rect b="b" l="l" r="r" t="t"/>
              <a:pathLst>
                <a:path extrusionOk="0" h="1089" w="2263">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6" name="Google Shape;13846;p74"/>
            <p:cNvSpPr/>
            <p:nvPr/>
          </p:nvSpPr>
          <p:spPr>
            <a:xfrm>
              <a:off x="903597" y="3173444"/>
              <a:ext cx="36371" cy="35978"/>
            </a:xfrm>
            <a:custGeom>
              <a:rect b="b" l="l" r="r" t="t"/>
              <a:pathLst>
                <a:path extrusionOk="0" h="1374" w="1389">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7" name="Google Shape;13847;p74"/>
            <p:cNvSpPr/>
            <p:nvPr/>
          </p:nvSpPr>
          <p:spPr>
            <a:xfrm>
              <a:off x="878852" y="3083761"/>
              <a:ext cx="52998" cy="21498"/>
            </a:xfrm>
            <a:custGeom>
              <a:rect b="b" l="l" r="r" t="t"/>
              <a:pathLst>
                <a:path extrusionOk="0" h="821" w="2024">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8" name="Google Shape;13848;p74"/>
            <p:cNvSpPr/>
            <p:nvPr/>
          </p:nvSpPr>
          <p:spPr>
            <a:xfrm>
              <a:off x="904094" y="3032307"/>
              <a:ext cx="38230" cy="38989"/>
            </a:xfrm>
            <a:custGeom>
              <a:rect b="b" l="l" r="r" t="t"/>
              <a:pathLst>
                <a:path extrusionOk="0" h="1489" w="146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9" name="Google Shape;13849;p74"/>
            <p:cNvSpPr/>
            <p:nvPr/>
          </p:nvSpPr>
          <p:spPr>
            <a:xfrm>
              <a:off x="922581" y="3008819"/>
              <a:ext cx="49751" cy="24012"/>
            </a:xfrm>
            <a:custGeom>
              <a:rect b="b" l="l" r="r" t="t"/>
              <a:pathLst>
                <a:path extrusionOk="0" h="917" w="190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0" name="Google Shape;13850;p74"/>
            <p:cNvSpPr/>
            <p:nvPr/>
          </p:nvSpPr>
          <p:spPr>
            <a:xfrm>
              <a:off x="929075" y="3173785"/>
              <a:ext cx="62006" cy="44881"/>
            </a:xfrm>
            <a:custGeom>
              <a:rect b="b" l="l" r="r" t="t"/>
              <a:pathLst>
                <a:path extrusionOk="0" h="1714" w="2368">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1" name="Google Shape;13851;p74"/>
            <p:cNvSpPr/>
            <p:nvPr/>
          </p:nvSpPr>
          <p:spPr>
            <a:xfrm>
              <a:off x="871127" y="3110417"/>
              <a:ext cx="32077" cy="40063"/>
            </a:xfrm>
            <a:custGeom>
              <a:rect b="b" l="l" r="r" t="t"/>
              <a:pathLst>
                <a:path extrusionOk="0" h="1530" w="1225">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2" name="Google Shape;13852;p74"/>
            <p:cNvSpPr/>
            <p:nvPr/>
          </p:nvSpPr>
          <p:spPr>
            <a:xfrm>
              <a:off x="941800" y="3086248"/>
              <a:ext cx="28254" cy="52998"/>
            </a:xfrm>
            <a:custGeom>
              <a:rect b="b" l="l" r="r" t="t"/>
              <a:pathLst>
                <a:path extrusionOk="0" h="2024" w="1079">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53" name="Google Shape;13853;p74"/>
          <p:cNvGrpSpPr/>
          <p:nvPr/>
        </p:nvGrpSpPr>
        <p:grpSpPr>
          <a:xfrm>
            <a:off x="3968184" y="2881691"/>
            <a:ext cx="369444" cy="367140"/>
            <a:chOff x="3968184" y="2881691"/>
            <a:chExt cx="369444" cy="367140"/>
          </a:xfrm>
        </p:grpSpPr>
        <p:sp>
          <p:nvSpPr>
            <p:cNvPr id="13854" name="Google Shape;13854;p74"/>
            <p:cNvSpPr/>
            <p:nvPr/>
          </p:nvSpPr>
          <p:spPr>
            <a:xfrm>
              <a:off x="4042131" y="3065536"/>
              <a:ext cx="109925" cy="110186"/>
            </a:xfrm>
            <a:custGeom>
              <a:rect b="b" l="l" r="r" t="t"/>
              <a:pathLst>
                <a:path extrusionOk="0" h="4208" w="4198">
                  <a:moveTo>
                    <a:pt x="1154" y="0"/>
                  </a:moveTo>
                  <a:lnTo>
                    <a:pt x="0" y="1154"/>
                  </a:lnTo>
                  <a:lnTo>
                    <a:pt x="3043" y="4207"/>
                  </a:lnTo>
                  <a:lnTo>
                    <a:pt x="4198" y="3043"/>
                  </a:lnTo>
                  <a:lnTo>
                    <a:pt x="1154" y="0"/>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5" name="Google Shape;13855;p74"/>
            <p:cNvSpPr/>
            <p:nvPr/>
          </p:nvSpPr>
          <p:spPr>
            <a:xfrm>
              <a:off x="4047865" y="3068521"/>
              <a:ext cx="54491" cy="54229"/>
            </a:xfrm>
            <a:custGeom>
              <a:rect b="b" l="l" r="r" t="t"/>
              <a:pathLst>
                <a:path extrusionOk="0" h="2071" w="2081">
                  <a:moveTo>
                    <a:pt x="1040" y="0"/>
                  </a:moveTo>
                  <a:lnTo>
                    <a:pt x="1" y="1260"/>
                  </a:lnTo>
                  <a:lnTo>
                    <a:pt x="811" y="2071"/>
                  </a:lnTo>
                  <a:lnTo>
                    <a:pt x="2080" y="1031"/>
                  </a:lnTo>
                  <a:lnTo>
                    <a:pt x="1040"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6" name="Google Shape;13856;p74"/>
            <p:cNvSpPr/>
            <p:nvPr/>
          </p:nvSpPr>
          <p:spPr>
            <a:xfrm>
              <a:off x="4094841" y="3115471"/>
              <a:ext cx="54465" cy="54255"/>
            </a:xfrm>
            <a:custGeom>
              <a:rect b="b" l="l" r="r" t="t"/>
              <a:pathLst>
                <a:path extrusionOk="0" h="2072" w="2080">
                  <a:moveTo>
                    <a:pt x="1049" y="1"/>
                  </a:moveTo>
                  <a:lnTo>
                    <a:pt x="0" y="1270"/>
                  </a:lnTo>
                  <a:lnTo>
                    <a:pt x="811" y="2071"/>
                  </a:lnTo>
                  <a:lnTo>
                    <a:pt x="2080" y="1031"/>
                  </a:lnTo>
                  <a:lnTo>
                    <a:pt x="1049"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7" name="Google Shape;13857;p74"/>
            <p:cNvSpPr/>
            <p:nvPr/>
          </p:nvSpPr>
          <p:spPr>
            <a:xfrm>
              <a:off x="4237706" y="2916412"/>
              <a:ext cx="65777" cy="61718"/>
            </a:xfrm>
            <a:custGeom>
              <a:rect b="b" l="l" r="r" t="t"/>
              <a:pathLst>
                <a:path extrusionOk="0" h="2357" w="2512">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8" name="Google Shape;13858;p74"/>
            <p:cNvSpPr/>
            <p:nvPr/>
          </p:nvSpPr>
          <p:spPr>
            <a:xfrm>
              <a:off x="4216994" y="2884519"/>
              <a:ext cx="32469" cy="79864"/>
            </a:xfrm>
            <a:custGeom>
              <a:rect b="b" l="l" r="r" t="t"/>
              <a:pathLst>
                <a:path extrusionOk="0" h="3050" w="124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9" name="Google Shape;13859;p74"/>
            <p:cNvSpPr/>
            <p:nvPr/>
          </p:nvSpPr>
          <p:spPr>
            <a:xfrm>
              <a:off x="4173213" y="2881691"/>
              <a:ext cx="34564" cy="79943"/>
            </a:xfrm>
            <a:custGeom>
              <a:rect b="b" l="l" r="r" t="t"/>
              <a:pathLst>
                <a:path extrusionOk="0" h="3053" w="132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0" name="Google Shape;13860;p74"/>
            <p:cNvSpPr/>
            <p:nvPr/>
          </p:nvSpPr>
          <p:spPr>
            <a:xfrm>
              <a:off x="4251218" y="2969280"/>
              <a:ext cx="84551" cy="30584"/>
            </a:xfrm>
            <a:custGeom>
              <a:rect b="b" l="l" r="r" t="t"/>
              <a:pathLst>
                <a:path extrusionOk="0" h="1168" w="3229">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1" name="Google Shape;13861;p74"/>
            <p:cNvSpPr/>
            <p:nvPr/>
          </p:nvSpPr>
          <p:spPr>
            <a:xfrm>
              <a:off x="4254098" y="3010940"/>
              <a:ext cx="83530" cy="31867"/>
            </a:xfrm>
            <a:custGeom>
              <a:rect b="b" l="l" r="r" t="t"/>
              <a:pathLst>
                <a:path extrusionOk="0" h="1217" w="319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2" name="Google Shape;13862;p74"/>
            <p:cNvSpPr/>
            <p:nvPr/>
          </p:nvSpPr>
          <p:spPr>
            <a:xfrm>
              <a:off x="4122309" y="2939403"/>
              <a:ext cx="71459" cy="63472"/>
            </a:xfrm>
            <a:custGeom>
              <a:rect b="b" l="l" r="r" t="t"/>
              <a:pathLst>
                <a:path extrusionOk="0" h="2424" w="2729">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3" name="Google Shape;13863;p74"/>
            <p:cNvSpPr/>
            <p:nvPr/>
          </p:nvSpPr>
          <p:spPr>
            <a:xfrm>
              <a:off x="4107331" y="2941183"/>
              <a:ext cx="80938" cy="80650"/>
            </a:xfrm>
            <a:custGeom>
              <a:rect b="b" l="l" r="r" t="t"/>
              <a:pathLst>
                <a:path extrusionOk="0" h="3080" w="3091">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4" name="Google Shape;13864;p74"/>
            <p:cNvSpPr/>
            <p:nvPr/>
          </p:nvSpPr>
          <p:spPr>
            <a:xfrm>
              <a:off x="4107331" y="2948123"/>
              <a:ext cx="73449" cy="73711"/>
            </a:xfrm>
            <a:custGeom>
              <a:rect b="b" l="l" r="r" t="t"/>
              <a:pathLst>
                <a:path extrusionOk="0" h="2815" w="2805">
                  <a:moveTo>
                    <a:pt x="563" y="0"/>
                  </a:moveTo>
                  <a:lnTo>
                    <a:pt x="0" y="563"/>
                  </a:lnTo>
                  <a:lnTo>
                    <a:pt x="2251" y="2815"/>
                  </a:lnTo>
                  <a:lnTo>
                    <a:pt x="2805" y="2252"/>
                  </a:lnTo>
                  <a:lnTo>
                    <a:pt x="563"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5" name="Google Shape;13865;p74"/>
            <p:cNvSpPr/>
            <p:nvPr/>
          </p:nvSpPr>
          <p:spPr>
            <a:xfrm>
              <a:off x="3990651" y="2958099"/>
              <a:ext cx="181148" cy="180388"/>
            </a:xfrm>
            <a:custGeom>
              <a:rect b="b" l="l" r="r" t="t"/>
              <a:pathLst>
                <a:path extrusionOk="0" h="6889" w="6918">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6" name="Google Shape;13866;p74"/>
            <p:cNvSpPr/>
            <p:nvPr/>
          </p:nvSpPr>
          <p:spPr>
            <a:xfrm>
              <a:off x="3990651" y="3009055"/>
              <a:ext cx="181148" cy="129432"/>
            </a:xfrm>
            <a:custGeom>
              <a:rect b="b" l="l" r="r" t="t"/>
              <a:pathLst>
                <a:path extrusionOk="0" h="4943" w="6918">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7" name="Google Shape;13867;p74"/>
            <p:cNvSpPr/>
            <p:nvPr/>
          </p:nvSpPr>
          <p:spPr>
            <a:xfrm>
              <a:off x="3968420" y="3087819"/>
              <a:ext cx="73239" cy="72349"/>
            </a:xfrm>
            <a:custGeom>
              <a:rect b="b" l="l" r="r" t="t"/>
              <a:pathLst>
                <a:path extrusionOk="0" h="2763" w="2797">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8" name="Google Shape;13868;p74"/>
            <p:cNvSpPr/>
            <p:nvPr/>
          </p:nvSpPr>
          <p:spPr>
            <a:xfrm>
              <a:off x="3968184" y="3097508"/>
              <a:ext cx="63472" cy="62896"/>
            </a:xfrm>
            <a:custGeom>
              <a:rect b="b" l="l" r="r" t="t"/>
              <a:pathLst>
                <a:path extrusionOk="0" h="2402" w="2424">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9" name="Google Shape;13869;p74"/>
            <p:cNvSpPr/>
            <p:nvPr/>
          </p:nvSpPr>
          <p:spPr>
            <a:xfrm>
              <a:off x="4019140" y="3001618"/>
              <a:ext cx="82797" cy="91150"/>
            </a:xfrm>
            <a:custGeom>
              <a:rect b="b" l="l" r="r" t="t"/>
              <a:pathLst>
                <a:path extrusionOk="0" h="3481" w="3162">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0" name="Google Shape;13870;p74"/>
            <p:cNvSpPr/>
            <p:nvPr/>
          </p:nvSpPr>
          <p:spPr>
            <a:xfrm>
              <a:off x="4210736" y="3028013"/>
              <a:ext cx="71459" cy="63420"/>
            </a:xfrm>
            <a:custGeom>
              <a:rect b="b" l="l" r="r" t="t"/>
              <a:pathLst>
                <a:path extrusionOk="0" h="2422" w="2729">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1" name="Google Shape;13871;p74"/>
            <p:cNvSpPr/>
            <p:nvPr/>
          </p:nvSpPr>
          <p:spPr>
            <a:xfrm>
              <a:off x="4195994" y="3029872"/>
              <a:ext cx="80964" cy="80388"/>
            </a:xfrm>
            <a:custGeom>
              <a:rect b="b" l="l" r="r" t="t"/>
              <a:pathLst>
                <a:path extrusionOk="0" h="3070" w="3092">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2" name="Google Shape;13872;p74"/>
            <p:cNvSpPr/>
            <p:nvPr/>
          </p:nvSpPr>
          <p:spPr>
            <a:xfrm>
              <a:off x="4195994" y="3036785"/>
              <a:ext cx="73475" cy="73475"/>
            </a:xfrm>
            <a:custGeom>
              <a:rect b="b" l="l" r="r" t="t"/>
              <a:pathLst>
                <a:path extrusionOk="0" h="2806" w="2806">
                  <a:moveTo>
                    <a:pt x="554" y="1"/>
                  </a:moveTo>
                  <a:lnTo>
                    <a:pt x="1" y="564"/>
                  </a:lnTo>
                  <a:lnTo>
                    <a:pt x="2243" y="2806"/>
                  </a:lnTo>
                  <a:lnTo>
                    <a:pt x="2805" y="2252"/>
                  </a:lnTo>
                  <a:lnTo>
                    <a:pt x="554"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3" name="Google Shape;13873;p74"/>
            <p:cNvSpPr/>
            <p:nvPr/>
          </p:nvSpPr>
          <p:spPr>
            <a:xfrm>
              <a:off x="4079340" y="3046788"/>
              <a:ext cx="180886" cy="180388"/>
            </a:xfrm>
            <a:custGeom>
              <a:rect b="b" l="l" r="r" t="t"/>
              <a:pathLst>
                <a:path extrusionOk="0" h="6889" w="6908">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4" name="Google Shape;13874;p74"/>
            <p:cNvSpPr/>
            <p:nvPr/>
          </p:nvSpPr>
          <p:spPr>
            <a:xfrm>
              <a:off x="4079340" y="3097508"/>
              <a:ext cx="180886" cy="129406"/>
            </a:xfrm>
            <a:custGeom>
              <a:rect b="b" l="l" r="r" t="t"/>
              <a:pathLst>
                <a:path extrusionOk="0" h="4942" w="6908">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5" name="Google Shape;13875;p74"/>
            <p:cNvSpPr/>
            <p:nvPr/>
          </p:nvSpPr>
          <p:spPr>
            <a:xfrm>
              <a:off x="4056847" y="3176508"/>
              <a:ext cx="73475" cy="72323"/>
            </a:xfrm>
            <a:custGeom>
              <a:rect b="b" l="l" r="r" t="t"/>
              <a:pathLst>
                <a:path extrusionOk="0" h="2762" w="2806">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6" name="Google Shape;13876;p74"/>
            <p:cNvSpPr/>
            <p:nvPr/>
          </p:nvSpPr>
          <p:spPr>
            <a:xfrm>
              <a:off x="4056847" y="3186170"/>
              <a:ext cx="63237" cy="62661"/>
            </a:xfrm>
            <a:custGeom>
              <a:rect b="b" l="l" r="r" t="t"/>
              <a:pathLst>
                <a:path extrusionOk="0" h="2393" w="2415">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7" name="Google Shape;13877;p74"/>
            <p:cNvSpPr/>
            <p:nvPr/>
          </p:nvSpPr>
          <p:spPr>
            <a:xfrm>
              <a:off x="4107567" y="3090176"/>
              <a:ext cx="83006" cy="91281"/>
            </a:xfrm>
            <a:custGeom>
              <a:rect b="b" l="l" r="r" t="t"/>
              <a:pathLst>
                <a:path extrusionOk="0" h="3486" w="317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878" name="Google Shape;13878;p74"/>
          <p:cNvGrpSpPr/>
          <p:nvPr/>
        </p:nvGrpSpPr>
        <p:grpSpPr>
          <a:xfrm>
            <a:off x="3513796" y="2882084"/>
            <a:ext cx="371487" cy="366826"/>
            <a:chOff x="3513796" y="2882084"/>
            <a:chExt cx="371487" cy="366826"/>
          </a:xfrm>
        </p:grpSpPr>
        <p:sp>
          <p:nvSpPr>
            <p:cNvPr id="13879" name="Google Shape;13879;p74"/>
            <p:cNvSpPr/>
            <p:nvPr/>
          </p:nvSpPr>
          <p:spPr>
            <a:xfrm>
              <a:off x="3696384" y="2890725"/>
              <a:ext cx="11024" cy="60409"/>
            </a:xfrm>
            <a:custGeom>
              <a:rect b="b" l="l" r="r" t="t"/>
              <a:pathLst>
                <a:path extrusionOk="0" h="2307" w="421">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0" name="Google Shape;13880;p74"/>
            <p:cNvSpPr/>
            <p:nvPr/>
          </p:nvSpPr>
          <p:spPr>
            <a:xfrm>
              <a:off x="3682899" y="2882084"/>
              <a:ext cx="32993" cy="28332"/>
            </a:xfrm>
            <a:custGeom>
              <a:rect b="b" l="l" r="r" t="t"/>
              <a:pathLst>
                <a:path extrusionOk="0" h="1082" w="126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1" name="Google Shape;13881;p74"/>
            <p:cNvSpPr/>
            <p:nvPr/>
          </p:nvSpPr>
          <p:spPr>
            <a:xfrm>
              <a:off x="3754357" y="2890725"/>
              <a:ext cx="10762" cy="60409"/>
            </a:xfrm>
            <a:custGeom>
              <a:rect b="b" l="l" r="r" t="t"/>
              <a:pathLst>
                <a:path extrusionOk="0" h="2307" w="411">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2" name="Google Shape;13882;p74"/>
            <p:cNvSpPr/>
            <p:nvPr/>
          </p:nvSpPr>
          <p:spPr>
            <a:xfrm>
              <a:off x="3740610" y="2882084"/>
              <a:ext cx="33255" cy="28332"/>
            </a:xfrm>
            <a:custGeom>
              <a:rect b="b" l="l" r="r" t="t"/>
              <a:pathLst>
                <a:path extrusionOk="0" h="1082" w="127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3" name="Google Shape;13883;p74"/>
            <p:cNvSpPr/>
            <p:nvPr/>
          </p:nvSpPr>
          <p:spPr>
            <a:xfrm>
              <a:off x="3638698" y="2890725"/>
              <a:ext cx="10762" cy="60409"/>
            </a:xfrm>
            <a:custGeom>
              <a:rect b="b" l="l" r="r" t="t"/>
              <a:pathLst>
                <a:path extrusionOk="0" h="2307" w="411">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4" name="Google Shape;13884;p74"/>
            <p:cNvSpPr/>
            <p:nvPr/>
          </p:nvSpPr>
          <p:spPr>
            <a:xfrm>
              <a:off x="3625187" y="2882084"/>
              <a:ext cx="33019" cy="28332"/>
            </a:xfrm>
            <a:custGeom>
              <a:rect b="b" l="l" r="r" t="t"/>
              <a:pathLst>
                <a:path extrusionOk="0" h="1082" w="1261">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5" name="Google Shape;13885;p74"/>
            <p:cNvSpPr/>
            <p:nvPr/>
          </p:nvSpPr>
          <p:spPr>
            <a:xfrm>
              <a:off x="3696384" y="3179991"/>
              <a:ext cx="10788" cy="60173"/>
            </a:xfrm>
            <a:custGeom>
              <a:rect b="b" l="l" r="r" t="t"/>
              <a:pathLst>
                <a:path extrusionOk="0" h="2298" w="412">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6" name="Google Shape;13886;p74"/>
            <p:cNvSpPr/>
            <p:nvPr/>
          </p:nvSpPr>
          <p:spPr>
            <a:xfrm>
              <a:off x="3682899" y="3220656"/>
              <a:ext cx="32993" cy="28254"/>
            </a:xfrm>
            <a:custGeom>
              <a:rect b="b" l="l" r="r" t="t"/>
              <a:pathLst>
                <a:path extrusionOk="0" h="1079" w="126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7" name="Google Shape;13887;p74"/>
            <p:cNvSpPr/>
            <p:nvPr/>
          </p:nvSpPr>
          <p:spPr>
            <a:xfrm>
              <a:off x="3638698" y="3179991"/>
              <a:ext cx="10762" cy="60173"/>
            </a:xfrm>
            <a:custGeom>
              <a:rect b="b" l="l" r="r" t="t"/>
              <a:pathLst>
                <a:path extrusionOk="0" h="2298" w="411">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8" name="Google Shape;13888;p74"/>
            <p:cNvSpPr/>
            <p:nvPr/>
          </p:nvSpPr>
          <p:spPr>
            <a:xfrm>
              <a:off x="3625187" y="3220656"/>
              <a:ext cx="33019" cy="28254"/>
            </a:xfrm>
            <a:custGeom>
              <a:rect b="b" l="l" r="r" t="t"/>
              <a:pathLst>
                <a:path extrusionOk="0" h="1079" w="1261">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9" name="Google Shape;13889;p74"/>
            <p:cNvSpPr/>
            <p:nvPr/>
          </p:nvSpPr>
          <p:spPr>
            <a:xfrm>
              <a:off x="3754227" y="3179991"/>
              <a:ext cx="10893" cy="60173"/>
            </a:xfrm>
            <a:custGeom>
              <a:rect b="b" l="l" r="r" t="t"/>
              <a:pathLst>
                <a:path extrusionOk="0" h="2298" w="416">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0" name="Google Shape;13890;p74"/>
            <p:cNvSpPr/>
            <p:nvPr/>
          </p:nvSpPr>
          <p:spPr>
            <a:xfrm>
              <a:off x="3740610" y="3220656"/>
              <a:ext cx="33255" cy="28254"/>
            </a:xfrm>
            <a:custGeom>
              <a:rect b="b" l="l" r="r" t="t"/>
              <a:pathLst>
                <a:path extrusionOk="0" h="1079" w="127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1" name="Google Shape;13891;p74"/>
            <p:cNvSpPr/>
            <p:nvPr/>
          </p:nvSpPr>
          <p:spPr>
            <a:xfrm>
              <a:off x="3814557" y="3060273"/>
              <a:ext cx="63708" cy="10762"/>
            </a:xfrm>
            <a:custGeom>
              <a:rect b="b" l="l" r="r" t="t"/>
              <a:pathLst>
                <a:path extrusionOk="0" h="411" w="2433">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2" name="Google Shape;13892;p74"/>
            <p:cNvSpPr/>
            <p:nvPr/>
          </p:nvSpPr>
          <p:spPr>
            <a:xfrm>
              <a:off x="3852263" y="3051344"/>
              <a:ext cx="33019" cy="28201"/>
            </a:xfrm>
            <a:custGeom>
              <a:rect b="b" l="l" r="r" t="t"/>
              <a:pathLst>
                <a:path extrusionOk="0" h="1077" w="1261">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3" name="Google Shape;13893;p74"/>
            <p:cNvSpPr/>
            <p:nvPr/>
          </p:nvSpPr>
          <p:spPr>
            <a:xfrm>
              <a:off x="3814557" y="311798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4" name="Google Shape;13894;p74"/>
            <p:cNvSpPr/>
            <p:nvPr/>
          </p:nvSpPr>
          <p:spPr>
            <a:xfrm>
              <a:off x="3852263" y="3109056"/>
              <a:ext cx="33019" cy="28437"/>
            </a:xfrm>
            <a:custGeom>
              <a:rect b="b" l="l" r="r" t="t"/>
              <a:pathLst>
                <a:path extrusionOk="0" h="1086" w="1261">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5" name="Google Shape;13895;p74"/>
            <p:cNvSpPr/>
            <p:nvPr/>
          </p:nvSpPr>
          <p:spPr>
            <a:xfrm>
              <a:off x="3814557" y="3002325"/>
              <a:ext cx="63708" cy="10762"/>
            </a:xfrm>
            <a:custGeom>
              <a:rect b="b" l="l" r="r" t="t"/>
              <a:pathLst>
                <a:path extrusionOk="0" h="411" w="2433">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6" name="Google Shape;13896;p74"/>
            <p:cNvSpPr/>
            <p:nvPr/>
          </p:nvSpPr>
          <p:spPr>
            <a:xfrm>
              <a:off x="3852263" y="2993580"/>
              <a:ext cx="33019" cy="28254"/>
            </a:xfrm>
            <a:custGeom>
              <a:rect b="b" l="l" r="r" t="t"/>
              <a:pathLst>
                <a:path extrusionOk="0" h="1079" w="1261">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7" name="Google Shape;13897;p74"/>
            <p:cNvSpPr/>
            <p:nvPr/>
          </p:nvSpPr>
          <p:spPr>
            <a:xfrm>
              <a:off x="3525265" y="3060273"/>
              <a:ext cx="63996" cy="10762"/>
            </a:xfrm>
            <a:custGeom>
              <a:rect b="b" l="l" r="r" t="t"/>
              <a:pathLst>
                <a:path extrusionOk="0" h="411" w="2444">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8" name="Google Shape;13898;p74"/>
            <p:cNvSpPr/>
            <p:nvPr/>
          </p:nvSpPr>
          <p:spPr>
            <a:xfrm>
              <a:off x="3513796" y="3051344"/>
              <a:ext cx="32993" cy="28201"/>
            </a:xfrm>
            <a:custGeom>
              <a:rect b="b" l="l" r="r" t="t"/>
              <a:pathLst>
                <a:path extrusionOk="0" h="1077" w="126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9" name="Google Shape;13899;p74"/>
            <p:cNvSpPr/>
            <p:nvPr/>
          </p:nvSpPr>
          <p:spPr>
            <a:xfrm>
              <a:off x="3525265" y="300232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0" name="Google Shape;13900;p74"/>
            <p:cNvSpPr/>
            <p:nvPr/>
          </p:nvSpPr>
          <p:spPr>
            <a:xfrm>
              <a:off x="3513796" y="2993580"/>
              <a:ext cx="32993" cy="28254"/>
            </a:xfrm>
            <a:custGeom>
              <a:rect b="b" l="l" r="r" t="t"/>
              <a:pathLst>
                <a:path extrusionOk="0" h="1079" w="126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1" name="Google Shape;13901;p74"/>
            <p:cNvSpPr/>
            <p:nvPr/>
          </p:nvSpPr>
          <p:spPr>
            <a:xfrm>
              <a:off x="3525265" y="3117985"/>
              <a:ext cx="63996" cy="10762"/>
            </a:xfrm>
            <a:custGeom>
              <a:rect b="b" l="l" r="r" t="t"/>
              <a:pathLst>
                <a:path extrusionOk="0" h="411" w="2444">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2" name="Google Shape;13902;p74"/>
            <p:cNvSpPr/>
            <p:nvPr/>
          </p:nvSpPr>
          <p:spPr>
            <a:xfrm>
              <a:off x="3513796" y="3109056"/>
              <a:ext cx="32993" cy="28437"/>
            </a:xfrm>
            <a:custGeom>
              <a:rect b="b" l="l" r="r" t="t"/>
              <a:pathLst>
                <a:path extrusionOk="0" h="1086" w="126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3" name="Google Shape;13903;p74"/>
            <p:cNvSpPr/>
            <p:nvPr/>
          </p:nvSpPr>
          <p:spPr>
            <a:xfrm>
              <a:off x="3581982" y="2945609"/>
              <a:ext cx="239828" cy="239855"/>
            </a:xfrm>
            <a:custGeom>
              <a:rect b="b" l="l" r="r" t="t"/>
              <a:pathLst>
                <a:path extrusionOk="0" h="9160" w="9159">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4" name="Google Shape;13904;p74"/>
            <p:cNvSpPr/>
            <p:nvPr/>
          </p:nvSpPr>
          <p:spPr>
            <a:xfrm>
              <a:off x="3599709" y="2963362"/>
              <a:ext cx="204374" cy="204348"/>
            </a:xfrm>
            <a:custGeom>
              <a:rect b="b" l="l" r="r" t="t"/>
              <a:pathLst>
                <a:path extrusionOk="0" h="7804" w="7805">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5" name="Google Shape;13905;p74"/>
            <p:cNvSpPr/>
            <p:nvPr/>
          </p:nvSpPr>
          <p:spPr>
            <a:xfrm>
              <a:off x="3599709" y="2963362"/>
              <a:ext cx="204374" cy="204348"/>
            </a:xfrm>
            <a:custGeom>
              <a:rect b="b" l="l" r="r" t="t"/>
              <a:pathLst>
                <a:path extrusionOk="0" h="7804" w="7805">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6" name="Google Shape;13906;p74"/>
            <p:cNvSpPr/>
            <p:nvPr/>
          </p:nvSpPr>
          <p:spPr>
            <a:xfrm>
              <a:off x="3649932" y="3013559"/>
              <a:ext cx="104190" cy="103954"/>
            </a:xfrm>
            <a:custGeom>
              <a:rect b="b" l="l" r="r" t="t"/>
              <a:pathLst>
                <a:path extrusionOk="0" h="3970" w="3979">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7" name="Google Shape;13907;p74"/>
            <p:cNvSpPr/>
            <p:nvPr/>
          </p:nvSpPr>
          <p:spPr>
            <a:xfrm>
              <a:off x="3665171" y="3028798"/>
              <a:ext cx="73475" cy="73475"/>
            </a:xfrm>
            <a:custGeom>
              <a:rect b="b" l="l" r="r" t="t"/>
              <a:pathLst>
                <a:path extrusionOk="0" h="2806" w="2806">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8" name="Google Shape;13908;p74"/>
            <p:cNvSpPr/>
            <p:nvPr/>
          </p:nvSpPr>
          <p:spPr>
            <a:xfrm>
              <a:off x="3621442"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9" name="Google Shape;13909;p74"/>
            <p:cNvSpPr/>
            <p:nvPr/>
          </p:nvSpPr>
          <p:spPr>
            <a:xfrm>
              <a:off x="3649670" y="2984834"/>
              <a:ext cx="19508" cy="19508"/>
            </a:xfrm>
            <a:custGeom>
              <a:rect b="b" l="l" r="r" t="t"/>
              <a:pathLst>
                <a:path extrusionOk="0" h="745" w="745">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0" name="Google Shape;13910;p74"/>
            <p:cNvSpPr/>
            <p:nvPr/>
          </p:nvSpPr>
          <p:spPr>
            <a:xfrm>
              <a:off x="3677897" y="2984834"/>
              <a:ext cx="19508" cy="19508"/>
            </a:xfrm>
            <a:custGeom>
              <a:rect b="b" l="l" r="r" t="t"/>
              <a:pathLst>
                <a:path extrusionOk="0" h="745" w="745">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1" name="Google Shape;13911;p74"/>
            <p:cNvSpPr/>
            <p:nvPr/>
          </p:nvSpPr>
          <p:spPr>
            <a:xfrm>
              <a:off x="3706387" y="2984834"/>
              <a:ext cx="19246" cy="19508"/>
            </a:xfrm>
            <a:custGeom>
              <a:rect b="b" l="l" r="r" t="t"/>
              <a:pathLst>
                <a:path extrusionOk="0" h="745" w="735">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2" name="Google Shape;13912;p74"/>
            <p:cNvSpPr/>
            <p:nvPr/>
          </p:nvSpPr>
          <p:spPr>
            <a:xfrm>
              <a:off x="3734614" y="2984834"/>
              <a:ext cx="19508" cy="19508"/>
            </a:xfrm>
            <a:custGeom>
              <a:rect b="b" l="l" r="r" t="t"/>
              <a:pathLst>
                <a:path extrusionOk="0" h="745" w="745">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3" name="Google Shape;13913;p74"/>
            <p:cNvSpPr/>
            <p:nvPr/>
          </p:nvSpPr>
          <p:spPr>
            <a:xfrm>
              <a:off x="3763077" y="2984834"/>
              <a:ext cx="19272" cy="19508"/>
            </a:xfrm>
            <a:custGeom>
              <a:rect b="b" l="l" r="r" t="t"/>
              <a:pathLst>
                <a:path extrusionOk="0" h="745" w="736">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4" name="Google Shape;13914;p74"/>
            <p:cNvSpPr/>
            <p:nvPr/>
          </p:nvSpPr>
          <p:spPr>
            <a:xfrm>
              <a:off x="3621442" y="3126469"/>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5" name="Google Shape;13915;p74"/>
            <p:cNvSpPr/>
            <p:nvPr/>
          </p:nvSpPr>
          <p:spPr>
            <a:xfrm>
              <a:off x="3649670" y="3126469"/>
              <a:ext cx="19508" cy="19508"/>
            </a:xfrm>
            <a:custGeom>
              <a:rect b="b" l="l" r="r" t="t"/>
              <a:pathLst>
                <a:path extrusionOk="0" h="745" w="745">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6" name="Google Shape;13916;p74"/>
            <p:cNvSpPr/>
            <p:nvPr/>
          </p:nvSpPr>
          <p:spPr>
            <a:xfrm>
              <a:off x="3677897" y="3126469"/>
              <a:ext cx="19508" cy="19508"/>
            </a:xfrm>
            <a:custGeom>
              <a:rect b="b" l="l" r="r" t="t"/>
              <a:pathLst>
                <a:path extrusionOk="0" h="745" w="745">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7" name="Google Shape;13917;p74"/>
            <p:cNvSpPr/>
            <p:nvPr/>
          </p:nvSpPr>
          <p:spPr>
            <a:xfrm>
              <a:off x="3706387" y="3126730"/>
              <a:ext cx="19246" cy="19508"/>
            </a:xfrm>
            <a:custGeom>
              <a:rect b="b" l="l" r="r" t="t"/>
              <a:pathLst>
                <a:path extrusionOk="0" h="745" w="735">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8" name="Google Shape;13918;p74"/>
            <p:cNvSpPr/>
            <p:nvPr/>
          </p:nvSpPr>
          <p:spPr>
            <a:xfrm>
              <a:off x="3734614" y="3126469"/>
              <a:ext cx="19508" cy="19508"/>
            </a:xfrm>
            <a:custGeom>
              <a:rect b="b" l="l" r="r" t="t"/>
              <a:pathLst>
                <a:path extrusionOk="0" h="745" w="745">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9" name="Google Shape;13919;p74"/>
            <p:cNvSpPr/>
            <p:nvPr/>
          </p:nvSpPr>
          <p:spPr>
            <a:xfrm>
              <a:off x="3763077" y="3126469"/>
              <a:ext cx="19272" cy="19508"/>
            </a:xfrm>
            <a:custGeom>
              <a:rect b="b" l="l" r="r" t="t"/>
              <a:pathLst>
                <a:path extrusionOk="0" h="745" w="736">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0" name="Google Shape;13920;p74"/>
            <p:cNvSpPr/>
            <p:nvPr/>
          </p:nvSpPr>
          <p:spPr>
            <a:xfrm>
              <a:off x="3621442" y="3013323"/>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1" name="Google Shape;13921;p74"/>
            <p:cNvSpPr/>
            <p:nvPr/>
          </p:nvSpPr>
          <p:spPr>
            <a:xfrm>
              <a:off x="3621442" y="3041551"/>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2" name="Google Shape;13922;p74"/>
            <p:cNvSpPr/>
            <p:nvPr/>
          </p:nvSpPr>
          <p:spPr>
            <a:xfrm>
              <a:off x="3621442" y="3070014"/>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3" name="Google Shape;13923;p74"/>
            <p:cNvSpPr/>
            <p:nvPr/>
          </p:nvSpPr>
          <p:spPr>
            <a:xfrm>
              <a:off x="3621442" y="3098241"/>
              <a:ext cx="19272" cy="19508"/>
            </a:xfrm>
            <a:custGeom>
              <a:rect b="b" l="l" r="r" t="t"/>
              <a:pathLst>
                <a:path extrusionOk="0" h="745" w="736">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4" name="Google Shape;13924;p74"/>
            <p:cNvSpPr/>
            <p:nvPr/>
          </p:nvSpPr>
          <p:spPr>
            <a:xfrm>
              <a:off x="3762841" y="3013061"/>
              <a:ext cx="19508" cy="19508"/>
            </a:xfrm>
            <a:custGeom>
              <a:rect b="b" l="l" r="r" t="t"/>
              <a:pathLst>
                <a:path extrusionOk="0" h="745" w="745">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5" name="Google Shape;13925;p74"/>
            <p:cNvSpPr/>
            <p:nvPr/>
          </p:nvSpPr>
          <p:spPr>
            <a:xfrm>
              <a:off x="3763077" y="3041551"/>
              <a:ext cx="19272" cy="19508"/>
            </a:xfrm>
            <a:custGeom>
              <a:rect b="b" l="l" r="r" t="t"/>
              <a:pathLst>
                <a:path extrusionOk="0" h="745" w="736">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6" name="Google Shape;13926;p74"/>
            <p:cNvSpPr/>
            <p:nvPr/>
          </p:nvSpPr>
          <p:spPr>
            <a:xfrm>
              <a:off x="3763077" y="3069778"/>
              <a:ext cx="19272" cy="19508"/>
            </a:xfrm>
            <a:custGeom>
              <a:rect b="b" l="l" r="r" t="t"/>
              <a:pathLst>
                <a:path extrusionOk="0" h="745" w="736">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7" name="Google Shape;13927;p74"/>
            <p:cNvSpPr/>
            <p:nvPr/>
          </p:nvSpPr>
          <p:spPr>
            <a:xfrm>
              <a:off x="3763077" y="3098241"/>
              <a:ext cx="19272" cy="19272"/>
            </a:xfrm>
            <a:custGeom>
              <a:rect b="b" l="l" r="r" t="t"/>
              <a:pathLst>
                <a:path extrusionOk="0" h="736" w="736">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28" name="Google Shape;13928;p74"/>
          <p:cNvGrpSpPr/>
          <p:nvPr/>
        </p:nvGrpSpPr>
        <p:grpSpPr>
          <a:xfrm>
            <a:off x="873615" y="1500275"/>
            <a:ext cx="335011" cy="359232"/>
            <a:chOff x="873615" y="1500275"/>
            <a:chExt cx="335011" cy="359232"/>
          </a:xfrm>
        </p:grpSpPr>
        <p:sp>
          <p:nvSpPr>
            <p:cNvPr id="13929" name="Google Shape;13929;p74"/>
            <p:cNvSpPr/>
            <p:nvPr/>
          </p:nvSpPr>
          <p:spPr>
            <a:xfrm>
              <a:off x="965550" y="1500275"/>
              <a:ext cx="151140" cy="359232"/>
            </a:xfrm>
            <a:custGeom>
              <a:rect b="b" l="l" r="r" t="t"/>
              <a:pathLst>
                <a:path extrusionOk="0" h="13719" w="5772">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0" name="Google Shape;13930;p74"/>
            <p:cNvSpPr/>
            <p:nvPr/>
          </p:nvSpPr>
          <p:spPr>
            <a:xfrm>
              <a:off x="873615" y="1500275"/>
              <a:ext cx="158655" cy="359232"/>
            </a:xfrm>
            <a:custGeom>
              <a:rect b="b" l="l" r="r" t="t"/>
              <a:pathLst>
                <a:path extrusionOk="0" h="13719" w="6059">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1" name="Google Shape;13931;p74"/>
            <p:cNvSpPr/>
            <p:nvPr/>
          </p:nvSpPr>
          <p:spPr>
            <a:xfrm>
              <a:off x="873615" y="1784540"/>
              <a:ext cx="158655" cy="50485"/>
            </a:xfrm>
            <a:custGeom>
              <a:rect b="b" l="l" r="r" t="t"/>
              <a:pathLst>
                <a:path extrusionOk="0" h="1928" w="6059">
                  <a:moveTo>
                    <a:pt x="0" y="0"/>
                  </a:moveTo>
                  <a:lnTo>
                    <a:pt x="0" y="1927"/>
                  </a:lnTo>
                  <a:lnTo>
                    <a:pt x="6058" y="1927"/>
                  </a:lnTo>
                  <a:lnTo>
                    <a:pt x="6058"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2" name="Google Shape;13932;p74"/>
            <p:cNvSpPr/>
            <p:nvPr/>
          </p:nvSpPr>
          <p:spPr>
            <a:xfrm>
              <a:off x="873615" y="1500275"/>
              <a:ext cx="158655" cy="274550"/>
            </a:xfrm>
            <a:custGeom>
              <a:rect b="b" l="l" r="r" t="t"/>
              <a:pathLst>
                <a:path extrusionOk="0" h="10485" w="6059">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3" name="Google Shape;13933;p74"/>
            <p:cNvSpPr/>
            <p:nvPr/>
          </p:nvSpPr>
          <p:spPr>
            <a:xfrm>
              <a:off x="873615" y="1795537"/>
              <a:ext cx="158655" cy="28489"/>
            </a:xfrm>
            <a:custGeom>
              <a:rect b="b" l="l" r="r" t="t"/>
              <a:pathLst>
                <a:path extrusionOk="0" h="1088" w="6059">
                  <a:moveTo>
                    <a:pt x="0" y="0"/>
                  </a:moveTo>
                  <a:lnTo>
                    <a:pt x="0" y="1088"/>
                  </a:lnTo>
                  <a:lnTo>
                    <a:pt x="6058" y="1088"/>
                  </a:lnTo>
                  <a:lnTo>
                    <a:pt x="6058"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4" name="Google Shape;13934;p74"/>
            <p:cNvSpPr/>
            <p:nvPr/>
          </p:nvSpPr>
          <p:spPr>
            <a:xfrm>
              <a:off x="873615" y="1500275"/>
              <a:ext cx="158655" cy="263552"/>
            </a:xfrm>
            <a:custGeom>
              <a:rect b="b" l="l" r="r" t="t"/>
              <a:pathLst>
                <a:path extrusionOk="0" h="10065" w="6059">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5" name="Google Shape;13935;p74"/>
            <p:cNvSpPr/>
            <p:nvPr/>
          </p:nvSpPr>
          <p:spPr>
            <a:xfrm>
              <a:off x="1049971" y="1500275"/>
              <a:ext cx="158655" cy="359232"/>
            </a:xfrm>
            <a:custGeom>
              <a:rect b="b" l="l" r="r" t="t"/>
              <a:pathLst>
                <a:path extrusionOk="0" h="13719" w="6059">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6" name="Google Shape;13936;p74"/>
            <p:cNvSpPr/>
            <p:nvPr/>
          </p:nvSpPr>
          <p:spPr>
            <a:xfrm>
              <a:off x="1049971" y="1784540"/>
              <a:ext cx="158655" cy="50485"/>
            </a:xfrm>
            <a:custGeom>
              <a:rect b="b" l="l" r="r" t="t"/>
              <a:pathLst>
                <a:path extrusionOk="0" h="1928" w="6059">
                  <a:moveTo>
                    <a:pt x="1" y="0"/>
                  </a:moveTo>
                  <a:lnTo>
                    <a:pt x="1" y="1927"/>
                  </a:lnTo>
                  <a:lnTo>
                    <a:pt x="6059" y="1927"/>
                  </a:lnTo>
                  <a:lnTo>
                    <a:pt x="6059"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7" name="Google Shape;13937;p74"/>
            <p:cNvSpPr/>
            <p:nvPr/>
          </p:nvSpPr>
          <p:spPr>
            <a:xfrm>
              <a:off x="1049971" y="1500275"/>
              <a:ext cx="158655" cy="274550"/>
            </a:xfrm>
            <a:custGeom>
              <a:rect b="b" l="l" r="r" t="t"/>
              <a:pathLst>
                <a:path extrusionOk="0" h="10485" w="6059">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8" name="Google Shape;13938;p74"/>
            <p:cNvSpPr/>
            <p:nvPr/>
          </p:nvSpPr>
          <p:spPr>
            <a:xfrm>
              <a:off x="1049971" y="1795537"/>
              <a:ext cx="158655" cy="28489"/>
            </a:xfrm>
            <a:custGeom>
              <a:rect b="b" l="l" r="r" t="t"/>
              <a:pathLst>
                <a:path extrusionOk="0" h="1088" w="6059">
                  <a:moveTo>
                    <a:pt x="1" y="0"/>
                  </a:moveTo>
                  <a:lnTo>
                    <a:pt x="1" y="1088"/>
                  </a:lnTo>
                  <a:lnTo>
                    <a:pt x="6059" y="1088"/>
                  </a:lnTo>
                  <a:lnTo>
                    <a:pt x="6059"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9" name="Google Shape;13939;p74"/>
            <p:cNvSpPr/>
            <p:nvPr/>
          </p:nvSpPr>
          <p:spPr>
            <a:xfrm>
              <a:off x="1049971" y="1500275"/>
              <a:ext cx="158655" cy="263552"/>
            </a:xfrm>
            <a:custGeom>
              <a:rect b="b" l="l" r="r" t="t"/>
              <a:pathLst>
                <a:path extrusionOk="0" h="10065" w="6059">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40" name="Google Shape;13940;p74"/>
          <p:cNvGrpSpPr/>
          <p:nvPr/>
        </p:nvGrpSpPr>
        <p:grpSpPr>
          <a:xfrm>
            <a:off x="2202058" y="3346737"/>
            <a:ext cx="337158" cy="359311"/>
            <a:chOff x="2202058" y="3346737"/>
            <a:chExt cx="337158" cy="359311"/>
          </a:xfrm>
        </p:grpSpPr>
        <p:sp>
          <p:nvSpPr>
            <p:cNvPr id="13941" name="Google Shape;13941;p74"/>
            <p:cNvSpPr/>
            <p:nvPr/>
          </p:nvSpPr>
          <p:spPr>
            <a:xfrm>
              <a:off x="2202058" y="3449225"/>
              <a:ext cx="257084" cy="256822"/>
            </a:xfrm>
            <a:custGeom>
              <a:rect b="b" l="l" r="r" t="t"/>
              <a:pathLst>
                <a:path extrusionOk="0" h="9808" w="9818">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2" name="Google Shape;13942;p74"/>
            <p:cNvSpPr/>
            <p:nvPr/>
          </p:nvSpPr>
          <p:spPr>
            <a:xfrm>
              <a:off x="2202320" y="3448989"/>
              <a:ext cx="158655" cy="257032"/>
            </a:xfrm>
            <a:custGeom>
              <a:rect b="b" l="l" r="r" t="t"/>
              <a:pathLst>
                <a:path extrusionOk="0" h="9816" w="6059">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3" name="Google Shape;13943;p74"/>
            <p:cNvSpPr/>
            <p:nvPr/>
          </p:nvSpPr>
          <p:spPr>
            <a:xfrm>
              <a:off x="2338220" y="3346737"/>
              <a:ext cx="200996" cy="169731"/>
            </a:xfrm>
            <a:custGeom>
              <a:rect b="b" l="l" r="r" t="t"/>
              <a:pathLst>
                <a:path extrusionOk="0" h="6482" w="7676">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4" name="Google Shape;13944;p74"/>
            <p:cNvSpPr/>
            <p:nvPr/>
          </p:nvSpPr>
          <p:spPr>
            <a:xfrm>
              <a:off x="2424133" y="3390518"/>
              <a:ext cx="52239" cy="52239"/>
            </a:xfrm>
            <a:custGeom>
              <a:rect b="b" l="l" r="r" t="t"/>
              <a:pathLst>
                <a:path extrusionOk="0" h="1995" w="1995">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5" name="Google Shape;13945;p74"/>
            <p:cNvSpPr/>
            <p:nvPr/>
          </p:nvSpPr>
          <p:spPr>
            <a:xfrm>
              <a:off x="2406406" y="3384993"/>
              <a:ext cx="87196" cy="63263"/>
            </a:xfrm>
            <a:custGeom>
              <a:rect b="b" l="l" r="r" t="t"/>
              <a:pathLst>
                <a:path extrusionOk="0" h="2416" w="333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6" name="Google Shape;13946;p74"/>
            <p:cNvSpPr/>
            <p:nvPr/>
          </p:nvSpPr>
          <p:spPr>
            <a:xfrm>
              <a:off x="2394675" y="3429062"/>
              <a:ext cx="45693" cy="41425"/>
            </a:xfrm>
            <a:custGeom>
              <a:rect b="b" l="l" r="r" t="t"/>
              <a:pathLst>
                <a:path extrusionOk="0" h="1582" w="1745">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7" name="Google Shape;13947;p74"/>
            <p:cNvSpPr/>
            <p:nvPr/>
          </p:nvSpPr>
          <p:spPr>
            <a:xfrm>
              <a:off x="2230050" y="3532598"/>
              <a:ext cx="201363" cy="89998"/>
            </a:xfrm>
            <a:custGeom>
              <a:rect b="b" l="l" r="r" t="t"/>
              <a:pathLst>
                <a:path extrusionOk="0" h="3437" w="769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8" name="Google Shape;13948;p74"/>
            <p:cNvSpPr/>
            <p:nvPr/>
          </p:nvSpPr>
          <p:spPr>
            <a:xfrm>
              <a:off x="2227746" y="3605523"/>
              <a:ext cx="90495" cy="41058"/>
            </a:xfrm>
            <a:custGeom>
              <a:rect b="b" l="l" r="r" t="t"/>
              <a:pathLst>
                <a:path extrusionOk="0" h="1568" w="3456">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9" name="Google Shape;13949;p74"/>
            <p:cNvSpPr/>
            <p:nvPr/>
          </p:nvSpPr>
          <p:spPr>
            <a:xfrm>
              <a:off x="2279252" y="3532598"/>
              <a:ext cx="93716" cy="74182"/>
            </a:xfrm>
            <a:custGeom>
              <a:rect b="b" l="l" r="r" t="t"/>
              <a:pathLst>
                <a:path extrusionOk="0" h="2833" w="3579">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50" name="Google Shape;13950;p74"/>
          <p:cNvGrpSpPr/>
          <p:nvPr/>
        </p:nvGrpSpPr>
        <p:grpSpPr>
          <a:xfrm>
            <a:off x="2223059" y="3818172"/>
            <a:ext cx="359232" cy="306050"/>
            <a:chOff x="2223059" y="3818172"/>
            <a:chExt cx="359232" cy="306050"/>
          </a:xfrm>
        </p:grpSpPr>
        <p:sp>
          <p:nvSpPr>
            <p:cNvPr id="13951" name="Google Shape;13951;p74"/>
            <p:cNvSpPr/>
            <p:nvPr/>
          </p:nvSpPr>
          <p:spPr>
            <a:xfrm>
              <a:off x="2271763" y="3818172"/>
              <a:ext cx="310528" cy="155146"/>
            </a:xfrm>
            <a:custGeom>
              <a:rect b="b" l="l" r="r" t="t"/>
              <a:pathLst>
                <a:path extrusionOk="0" h="5925" w="11859">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2" name="Google Shape;13952;p74"/>
            <p:cNvSpPr/>
            <p:nvPr/>
          </p:nvSpPr>
          <p:spPr>
            <a:xfrm>
              <a:off x="2326725" y="3862895"/>
              <a:ext cx="248339" cy="110422"/>
            </a:xfrm>
            <a:custGeom>
              <a:rect b="b" l="l" r="r" t="t"/>
              <a:pathLst>
                <a:path extrusionOk="0" h="4217" w="9484">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3" name="Google Shape;13953;p74"/>
            <p:cNvSpPr/>
            <p:nvPr/>
          </p:nvSpPr>
          <p:spPr>
            <a:xfrm>
              <a:off x="2343955" y="3877376"/>
              <a:ext cx="213853" cy="95942"/>
            </a:xfrm>
            <a:custGeom>
              <a:rect b="b" l="l" r="r" t="t"/>
              <a:pathLst>
                <a:path extrusionOk="0" h="3664" w="8167">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4" name="Google Shape;13954;p74"/>
            <p:cNvSpPr/>
            <p:nvPr/>
          </p:nvSpPr>
          <p:spPr>
            <a:xfrm>
              <a:off x="2470114" y="4050878"/>
              <a:ext cx="10762" cy="73344"/>
            </a:xfrm>
            <a:custGeom>
              <a:rect b="b" l="l" r="r" t="t"/>
              <a:pathLst>
                <a:path extrusionOk="0" h="2801" w="411">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5" name="Google Shape;13955;p74"/>
            <p:cNvSpPr/>
            <p:nvPr/>
          </p:nvSpPr>
          <p:spPr>
            <a:xfrm>
              <a:off x="2412114" y="3988426"/>
              <a:ext cx="118147" cy="72847"/>
            </a:xfrm>
            <a:custGeom>
              <a:rect b="b" l="l" r="r" t="t"/>
              <a:pathLst>
                <a:path extrusionOk="0" h="2782" w="4512">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6" name="Google Shape;13956;p74"/>
            <p:cNvSpPr/>
            <p:nvPr/>
          </p:nvSpPr>
          <p:spPr>
            <a:xfrm>
              <a:off x="2452623" y="4045248"/>
              <a:ext cx="45483" cy="24012"/>
            </a:xfrm>
            <a:custGeom>
              <a:rect b="b" l="l" r="r" t="t"/>
              <a:pathLst>
                <a:path extrusionOk="0" h="917" w="1737">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7" name="Google Shape;13957;p74"/>
            <p:cNvSpPr/>
            <p:nvPr/>
          </p:nvSpPr>
          <p:spPr>
            <a:xfrm>
              <a:off x="2491586" y="3993532"/>
              <a:ext cx="90469" cy="40508"/>
            </a:xfrm>
            <a:custGeom>
              <a:rect b="b" l="l" r="r" t="t"/>
              <a:pathLst>
                <a:path extrusionOk="0" h="1547" w="3455">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8" name="Google Shape;13958;p74"/>
            <p:cNvSpPr/>
            <p:nvPr/>
          </p:nvSpPr>
          <p:spPr>
            <a:xfrm>
              <a:off x="2223059" y="3971066"/>
              <a:ext cx="359232" cy="32993"/>
            </a:xfrm>
            <a:custGeom>
              <a:rect b="b" l="l" r="r" t="t"/>
              <a:pathLst>
                <a:path extrusionOk="0" h="1260" w="13719">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9" name="Google Shape;13959;p74"/>
            <p:cNvSpPr/>
            <p:nvPr/>
          </p:nvSpPr>
          <p:spPr>
            <a:xfrm>
              <a:off x="2461107" y="3933595"/>
              <a:ext cx="60723" cy="21760"/>
            </a:xfrm>
            <a:custGeom>
              <a:rect b="b" l="l" r="r" t="t"/>
              <a:pathLst>
                <a:path extrusionOk="0" h="831" w="2319">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60" name="Google Shape;13960;p74"/>
          <p:cNvGrpSpPr/>
          <p:nvPr/>
        </p:nvGrpSpPr>
        <p:grpSpPr>
          <a:xfrm>
            <a:off x="1725989" y="1991820"/>
            <a:ext cx="378426" cy="298509"/>
            <a:chOff x="1725989" y="1991820"/>
            <a:chExt cx="378426" cy="298509"/>
          </a:xfrm>
        </p:grpSpPr>
        <p:sp>
          <p:nvSpPr>
            <p:cNvPr id="13961" name="Google Shape;13961;p74"/>
            <p:cNvSpPr/>
            <p:nvPr/>
          </p:nvSpPr>
          <p:spPr>
            <a:xfrm>
              <a:off x="1803392" y="2021331"/>
              <a:ext cx="145143" cy="236346"/>
            </a:xfrm>
            <a:custGeom>
              <a:rect b="b" l="l" r="r" t="t"/>
              <a:pathLst>
                <a:path extrusionOk="0" h="9026" w="5543">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2" name="Google Shape;13962;p74"/>
            <p:cNvSpPr/>
            <p:nvPr/>
          </p:nvSpPr>
          <p:spPr>
            <a:xfrm>
              <a:off x="1948509" y="2155738"/>
              <a:ext cx="134669" cy="132679"/>
            </a:xfrm>
            <a:custGeom>
              <a:rect b="b" l="l" r="r" t="t"/>
              <a:pathLst>
                <a:path extrusionOk="0" h="5067" w="5143">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3" name="Google Shape;13963;p74"/>
            <p:cNvSpPr/>
            <p:nvPr/>
          </p:nvSpPr>
          <p:spPr>
            <a:xfrm>
              <a:off x="1814861" y="2034842"/>
              <a:ext cx="82980" cy="123619"/>
            </a:xfrm>
            <a:custGeom>
              <a:rect b="b" l="l" r="r" t="t"/>
              <a:pathLst>
                <a:path extrusionOk="0" h="4721" w="3169">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4" name="Google Shape;13964;p74"/>
            <p:cNvSpPr/>
            <p:nvPr/>
          </p:nvSpPr>
          <p:spPr>
            <a:xfrm>
              <a:off x="1967493" y="2155738"/>
              <a:ext cx="115685" cy="132679"/>
            </a:xfrm>
            <a:custGeom>
              <a:rect b="b" l="l" r="r" t="t"/>
              <a:pathLst>
                <a:path extrusionOk="0" h="5067" w="4418">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5" name="Google Shape;13965;p74"/>
            <p:cNvSpPr/>
            <p:nvPr/>
          </p:nvSpPr>
          <p:spPr>
            <a:xfrm>
              <a:off x="1969745" y="2000854"/>
              <a:ext cx="134669" cy="134460"/>
            </a:xfrm>
            <a:custGeom>
              <a:rect b="b" l="l" r="r" t="t"/>
              <a:pathLst>
                <a:path extrusionOk="0" h="5135" w="5143">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6" name="Google Shape;13966;p74"/>
            <p:cNvSpPr/>
            <p:nvPr/>
          </p:nvSpPr>
          <p:spPr>
            <a:xfrm>
              <a:off x="1969745" y="2014365"/>
              <a:ext cx="134669" cy="120922"/>
            </a:xfrm>
            <a:custGeom>
              <a:rect b="b" l="l" r="r" t="t"/>
              <a:pathLst>
                <a:path extrusionOk="0" h="4618" w="5143">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7" name="Google Shape;13967;p74"/>
            <p:cNvSpPr/>
            <p:nvPr/>
          </p:nvSpPr>
          <p:spPr>
            <a:xfrm>
              <a:off x="1860842" y="2155738"/>
              <a:ext cx="110684" cy="134591"/>
            </a:xfrm>
            <a:custGeom>
              <a:rect b="b" l="l" r="r" t="t"/>
              <a:pathLst>
                <a:path extrusionOk="0" h="5140" w="4227">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8" name="Google Shape;13968;p74"/>
            <p:cNvSpPr/>
            <p:nvPr/>
          </p:nvSpPr>
          <p:spPr>
            <a:xfrm>
              <a:off x="1860842" y="2252413"/>
              <a:ext cx="110684" cy="37916"/>
            </a:xfrm>
            <a:custGeom>
              <a:rect b="b" l="l" r="r" t="t"/>
              <a:pathLst>
                <a:path extrusionOk="0" h="1448" w="4227">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9" name="Google Shape;13969;p74"/>
            <p:cNvSpPr/>
            <p:nvPr/>
          </p:nvSpPr>
          <p:spPr>
            <a:xfrm>
              <a:off x="1725989" y="1991820"/>
              <a:ext cx="177089" cy="148966"/>
            </a:xfrm>
            <a:custGeom>
              <a:rect b="b" l="l" r="r" t="t"/>
              <a:pathLst>
                <a:path extrusionOk="0" h="5689" w="6763">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0" name="Google Shape;13970;p74"/>
            <p:cNvSpPr/>
            <p:nvPr/>
          </p:nvSpPr>
          <p:spPr>
            <a:xfrm>
              <a:off x="1798128" y="2039582"/>
              <a:ext cx="20529" cy="52737"/>
            </a:xfrm>
            <a:custGeom>
              <a:rect b="b" l="l" r="r" t="t"/>
              <a:pathLst>
                <a:path extrusionOk="0" h="2014" w="784">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1" name="Google Shape;13971;p74"/>
            <p:cNvSpPr/>
            <p:nvPr/>
          </p:nvSpPr>
          <p:spPr>
            <a:xfrm>
              <a:off x="1797893" y="2083808"/>
              <a:ext cx="31239" cy="10762"/>
            </a:xfrm>
            <a:custGeom>
              <a:rect b="b" l="l" r="r" t="t"/>
              <a:pathLst>
                <a:path extrusionOk="0" h="411" w="1193">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2" name="Google Shape;13972;p74"/>
            <p:cNvSpPr/>
            <p:nvPr/>
          </p:nvSpPr>
          <p:spPr>
            <a:xfrm>
              <a:off x="1800145" y="2023006"/>
              <a:ext cx="18513" cy="15868"/>
            </a:xfrm>
            <a:custGeom>
              <a:rect b="b" l="l" r="r" t="t"/>
              <a:pathLst>
                <a:path extrusionOk="0" h="606" w="707">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73" name="Google Shape;13973;p74"/>
          <p:cNvGrpSpPr/>
          <p:nvPr/>
        </p:nvGrpSpPr>
        <p:grpSpPr>
          <a:xfrm>
            <a:off x="1768409" y="3791751"/>
            <a:ext cx="367978" cy="359075"/>
            <a:chOff x="1768409" y="3791751"/>
            <a:chExt cx="367978" cy="359075"/>
          </a:xfrm>
        </p:grpSpPr>
        <p:sp>
          <p:nvSpPr>
            <p:cNvPr id="13974" name="Google Shape;13974;p74"/>
            <p:cNvSpPr/>
            <p:nvPr/>
          </p:nvSpPr>
          <p:spPr>
            <a:xfrm>
              <a:off x="1919784" y="3791751"/>
              <a:ext cx="216602" cy="216052"/>
            </a:xfrm>
            <a:custGeom>
              <a:rect b="b" l="l" r="r" t="t"/>
              <a:pathLst>
                <a:path extrusionOk="0" h="8251" w="8272">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5" name="Google Shape;13975;p74"/>
            <p:cNvSpPr/>
            <p:nvPr/>
          </p:nvSpPr>
          <p:spPr>
            <a:xfrm>
              <a:off x="1919784" y="3833673"/>
              <a:ext cx="173895" cy="173868"/>
            </a:xfrm>
            <a:custGeom>
              <a:rect b="b" l="l" r="r" t="t"/>
              <a:pathLst>
                <a:path extrusionOk="0" h="6640" w="6641">
                  <a:moveTo>
                    <a:pt x="3645" y="0"/>
                  </a:moveTo>
                  <a:lnTo>
                    <a:pt x="1" y="3654"/>
                  </a:lnTo>
                  <a:lnTo>
                    <a:pt x="2996" y="6640"/>
                  </a:lnTo>
                  <a:lnTo>
                    <a:pt x="6641" y="2996"/>
                  </a:lnTo>
                  <a:lnTo>
                    <a:pt x="3645"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6" name="Google Shape;13976;p74"/>
            <p:cNvSpPr/>
            <p:nvPr/>
          </p:nvSpPr>
          <p:spPr>
            <a:xfrm>
              <a:off x="2048195" y="3831735"/>
              <a:ext cx="16994" cy="15894"/>
            </a:xfrm>
            <a:custGeom>
              <a:rect b="b" l="l" r="r" t="t"/>
              <a:pathLst>
                <a:path extrusionOk="0" h="607" w="649">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7" name="Google Shape;13977;p74"/>
            <p:cNvSpPr/>
            <p:nvPr/>
          </p:nvSpPr>
          <p:spPr>
            <a:xfrm>
              <a:off x="2079172" y="3862712"/>
              <a:ext cx="16994" cy="15868"/>
            </a:xfrm>
            <a:custGeom>
              <a:rect b="b" l="l" r="r" t="t"/>
              <a:pathLst>
                <a:path extrusionOk="0" h="606" w="649">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8" name="Google Shape;13978;p74"/>
            <p:cNvSpPr/>
            <p:nvPr/>
          </p:nvSpPr>
          <p:spPr>
            <a:xfrm>
              <a:off x="1768409" y="3834982"/>
              <a:ext cx="324511" cy="315843"/>
            </a:xfrm>
            <a:custGeom>
              <a:rect b="b" l="l" r="r" t="t"/>
              <a:pathLst>
                <a:path extrusionOk="0" h="12062" w="12393">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9" name="Google Shape;13979;p74"/>
            <p:cNvSpPr/>
            <p:nvPr/>
          </p:nvSpPr>
          <p:spPr>
            <a:xfrm>
              <a:off x="1864900" y="3952762"/>
              <a:ext cx="106835" cy="103064"/>
            </a:xfrm>
            <a:custGeom>
              <a:rect b="b" l="l" r="r" t="t"/>
              <a:pathLst>
                <a:path extrusionOk="0" h="3936" w="408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0" name="Google Shape;13980;p74"/>
            <p:cNvSpPr/>
            <p:nvPr/>
          </p:nvSpPr>
          <p:spPr>
            <a:xfrm>
              <a:off x="1773907" y="3934826"/>
              <a:ext cx="319012" cy="216000"/>
            </a:xfrm>
            <a:custGeom>
              <a:rect b="b" l="l" r="r" t="t"/>
              <a:pathLst>
                <a:path extrusionOk="0" h="8249" w="12183">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1" name="Google Shape;13981;p74"/>
            <p:cNvSpPr/>
            <p:nvPr/>
          </p:nvSpPr>
          <p:spPr>
            <a:xfrm>
              <a:off x="1916197" y="3992485"/>
              <a:ext cx="70176" cy="30558"/>
            </a:xfrm>
            <a:custGeom>
              <a:rect b="b" l="l" r="r" t="t"/>
              <a:pathLst>
                <a:path extrusionOk="0" h="1167" w="268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2" name="Google Shape;13982;p74"/>
            <p:cNvSpPr/>
            <p:nvPr/>
          </p:nvSpPr>
          <p:spPr>
            <a:xfrm>
              <a:off x="1879328" y="3957607"/>
              <a:ext cx="44096" cy="67924"/>
            </a:xfrm>
            <a:custGeom>
              <a:rect b="b" l="l" r="r" t="t"/>
              <a:pathLst>
                <a:path extrusionOk="0" h="2594" w="1684">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3" name="Google Shape;13983;p74"/>
            <p:cNvSpPr/>
            <p:nvPr/>
          </p:nvSpPr>
          <p:spPr>
            <a:xfrm>
              <a:off x="1858092" y="4036266"/>
              <a:ext cx="28489" cy="28254"/>
            </a:xfrm>
            <a:custGeom>
              <a:rect b="b" l="l" r="r" t="t"/>
              <a:pathLst>
                <a:path extrusionOk="0" h="1079" w="1088">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4" name="Google Shape;13984;p74"/>
            <p:cNvSpPr/>
            <p:nvPr/>
          </p:nvSpPr>
          <p:spPr>
            <a:xfrm>
              <a:off x="1953275" y="3946818"/>
              <a:ext cx="22755" cy="22519"/>
            </a:xfrm>
            <a:custGeom>
              <a:rect b="b" l="l" r="r" t="t"/>
              <a:pathLst>
                <a:path extrusionOk="0" h="860" w="869">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5" name="Google Shape;13985;p74"/>
            <p:cNvSpPr/>
            <p:nvPr/>
          </p:nvSpPr>
          <p:spPr>
            <a:xfrm>
              <a:off x="1966760" y="3989552"/>
              <a:ext cx="22755" cy="22755"/>
            </a:xfrm>
            <a:custGeom>
              <a:rect b="b" l="l" r="r" t="t"/>
              <a:pathLst>
                <a:path extrusionOk="0" h="869" w="869">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6" name="Google Shape;13986;p74"/>
            <p:cNvSpPr/>
            <p:nvPr/>
          </p:nvSpPr>
          <p:spPr>
            <a:xfrm>
              <a:off x="1904806" y="3951060"/>
              <a:ext cx="22493" cy="22781"/>
            </a:xfrm>
            <a:custGeom>
              <a:rect b="b" l="l" r="r" t="t"/>
              <a:pathLst>
                <a:path extrusionOk="0" h="870" w="859">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3987" name="Google Shape;13987;p74"/>
          <p:cNvGrpSpPr/>
          <p:nvPr/>
        </p:nvGrpSpPr>
        <p:grpSpPr>
          <a:xfrm>
            <a:off x="2668963" y="3791306"/>
            <a:ext cx="358735" cy="359311"/>
            <a:chOff x="2668963" y="3791306"/>
            <a:chExt cx="358735" cy="359311"/>
          </a:xfrm>
        </p:grpSpPr>
        <p:sp>
          <p:nvSpPr>
            <p:cNvPr id="13988" name="Google Shape;13988;p74"/>
            <p:cNvSpPr/>
            <p:nvPr/>
          </p:nvSpPr>
          <p:spPr>
            <a:xfrm>
              <a:off x="2854065" y="4004268"/>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9" name="Google Shape;13989;p74"/>
            <p:cNvSpPr/>
            <p:nvPr/>
          </p:nvSpPr>
          <p:spPr>
            <a:xfrm>
              <a:off x="2879045" y="402924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0" name="Google Shape;13990;p74"/>
            <p:cNvSpPr/>
            <p:nvPr/>
          </p:nvSpPr>
          <p:spPr>
            <a:xfrm>
              <a:off x="2904026" y="4054229"/>
              <a:ext cx="75203" cy="75230"/>
            </a:xfrm>
            <a:custGeom>
              <a:rect b="b" l="l" r="r" t="t"/>
              <a:pathLst>
                <a:path extrusionOk="0" h="2873" w="2872">
                  <a:moveTo>
                    <a:pt x="2509" y="1"/>
                  </a:moveTo>
                  <a:lnTo>
                    <a:pt x="0" y="2510"/>
                  </a:lnTo>
                  <a:lnTo>
                    <a:pt x="363" y="2872"/>
                  </a:lnTo>
                  <a:lnTo>
                    <a:pt x="2872" y="354"/>
                  </a:lnTo>
                  <a:lnTo>
                    <a:pt x="2509"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1" name="Google Shape;13991;p74"/>
            <p:cNvSpPr/>
            <p:nvPr/>
          </p:nvSpPr>
          <p:spPr>
            <a:xfrm>
              <a:off x="2829320" y="4006415"/>
              <a:ext cx="153156" cy="143913"/>
            </a:xfrm>
            <a:custGeom>
              <a:rect b="b" l="l" r="r" t="t"/>
              <a:pathLst>
                <a:path extrusionOk="0" h="5496" w="5849">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2" name="Google Shape;13992;p74"/>
            <p:cNvSpPr/>
            <p:nvPr/>
          </p:nvSpPr>
          <p:spPr>
            <a:xfrm>
              <a:off x="2917511" y="3991857"/>
              <a:ext cx="24745" cy="23697"/>
            </a:xfrm>
            <a:custGeom>
              <a:rect b="b" l="l" r="r" t="t"/>
              <a:pathLst>
                <a:path extrusionOk="0" h="905" w="945">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3" name="Google Shape;13993;p74"/>
            <p:cNvSpPr/>
            <p:nvPr/>
          </p:nvSpPr>
          <p:spPr>
            <a:xfrm>
              <a:off x="2942492" y="4016837"/>
              <a:ext cx="24745" cy="23619"/>
            </a:xfrm>
            <a:custGeom>
              <a:rect b="b" l="l" r="r" t="t"/>
              <a:pathLst>
                <a:path extrusionOk="0" h="902" w="945">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4" name="Google Shape;13994;p74"/>
            <p:cNvSpPr/>
            <p:nvPr/>
          </p:nvSpPr>
          <p:spPr>
            <a:xfrm>
              <a:off x="2967210" y="4041818"/>
              <a:ext cx="24771" cy="23619"/>
            </a:xfrm>
            <a:custGeom>
              <a:rect b="b" l="l" r="r" t="t"/>
              <a:pathLst>
                <a:path extrusionOk="0" h="902" w="946">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5" name="Google Shape;13995;p74"/>
            <p:cNvSpPr/>
            <p:nvPr/>
          </p:nvSpPr>
          <p:spPr>
            <a:xfrm>
              <a:off x="2704496" y="3827467"/>
              <a:ext cx="68395" cy="64179"/>
            </a:xfrm>
            <a:custGeom>
              <a:rect b="b" l="l" r="r" t="t"/>
              <a:pathLst>
                <a:path extrusionOk="0" h="2451" w="2612">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6" name="Google Shape;13996;p74"/>
            <p:cNvSpPr/>
            <p:nvPr/>
          </p:nvSpPr>
          <p:spPr>
            <a:xfrm>
              <a:off x="2671005" y="3882927"/>
              <a:ext cx="87641" cy="31448"/>
            </a:xfrm>
            <a:custGeom>
              <a:rect b="b" l="l" r="r" t="t"/>
              <a:pathLst>
                <a:path extrusionOk="0" h="1201" w="3347">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7" name="Google Shape;13997;p74"/>
            <p:cNvSpPr/>
            <p:nvPr/>
          </p:nvSpPr>
          <p:spPr>
            <a:xfrm>
              <a:off x="2668963" y="3926394"/>
              <a:ext cx="86934" cy="32941"/>
            </a:xfrm>
            <a:custGeom>
              <a:rect b="b" l="l" r="r" t="t"/>
              <a:pathLst>
                <a:path extrusionOk="0" h="1258" w="332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8" name="Google Shape;13998;p74"/>
            <p:cNvSpPr/>
            <p:nvPr/>
          </p:nvSpPr>
          <p:spPr>
            <a:xfrm>
              <a:off x="2761422" y="3794081"/>
              <a:ext cx="33203" cy="83085"/>
            </a:xfrm>
            <a:custGeom>
              <a:rect b="b" l="l" r="r" t="t"/>
              <a:pathLst>
                <a:path extrusionOk="0" h="3173" w="1268">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9" name="Google Shape;13999;p74"/>
            <p:cNvSpPr/>
            <p:nvPr/>
          </p:nvSpPr>
          <p:spPr>
            <a:xfrm>
              <a:off x="2805099" y="3791306"/>
              <a:ext cx="34774" cy="82849"/>
            </a:xfrm>
            <a:custGeom>
              <a:rect b="b" l="l" r="r" t="t"/>
              <a:pathLst>
                <a:path extrusionOk="0" h="3164" w="1328">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0" name="Google Shape;14000;p74"/>
            <p:cNvSpPr/>
            <p:nvPr/>
          </p:nvSpPr>
          <p:spPr>
            <a:xfrm>
              <a:off x="2757128" y="3882220"/>
              <a:ext cx="261064" cy="259729"/>
            </a:xfrm>
            <a:custGeom>
              <a:rect b="b" l="l" r="r" t="t"/>
              <a:pathLst>
                <a:path extrusionOk="0" h="9919" w="997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1" name="Google Shape;14001;p74"/>
            <p:cNvSpPr/>
            <p:nvPr/>
          </p:nvSpPr>
          <p:spPr>
            <a:xfrm>
              <a:off x="2757128" y="3881880"/>
              <a:ext cx="91700" cy="90207"/>
            </a:xfrm>
            <a:custGeom>
              <a:rect b="b" l="l" r="r" t="t"/>
              <a:pathLst>
                <a:path extrusionOk="0" h="3445" w="3502">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2" name="Google Shape;14002;p74"/>
            <p:cNvSpPr/>
            <p:nvPr/>
          </p:nvSpPr>
          <p:spPr>
            <a:xfrm>
              <a:off x="2757128" y="3881984"/>
              <a:ext cx="85206" cy="83844"/>
            </a:xfrm>
            <a:custGeom>
              <a:rect b="b" l="l" r="r" t="t"/>
              <a:pathLst>
                <a:path extrusionOk="0" h="3202" w="3254">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3" name="Google Shape;14003;p74"/>
            <p:cNvSpPr/>
            <p:nvPr/>
          </p:nvSpPr>
          <p:spPr>
            <a:xfrm>
              <a:off x="2992950" y="4116995"/>
              <a:ext cx="34747" cy="33622"/>
            </a:xfrm>
            <a:custGeom>
              <a:rect b="b" l="l" r="r" t="t"/>
              <a:pathLst>
                <a:path extrusionOk="0" h="1284" w="1327">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04" name="Google Shape;14004;p74"/>
          <p:cNvGrpSpPr/>
          <p:nvPr/>
        </p:nvGrpSpPr>
        <p:grpSpPr>
          <a:xfrm>
            <a:off x="849682" y="1995198"/>
            <a:ext cx="363893" cy="291727"/>
            <a:chOff x="849682" y="1995198"/>
            <a:chExt cx="363893" cy="291727"/>
          </a:xfrm>
        </p:grpSpPr>
        <p:sp>
          <p:nvSpPr>
            <p:cNvPr id="14005" name="Google Shape;14005;p74"/>
            <p:cNvSpPr/>
            <p:nvPr/>
          </p:nvSpPr>
          <p:spPr>
            <a:xfrm>
              <a:off x="907838" y="2131517"/>
              <a:ext cx="247579" cy="155408"/>
            </a:xfrm>
            <a:custGeom>
              <a:rect b="b" l="l" r="r" t="t"/>
              <a:pathLst>
                <a:path extrusionOk="0" h="5935" w="9455">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6" name="Google Shape;14006;p74"/>
            <p:cNvSpPr/>
            <p:nvPr/>
          </p:nvSpPr>
          <p:spPr>
            <a:xfrm>
              <a:off x="1140414" y="2131517"/>
              <a:ext cx="15004" cy="136424"/>
            </a:xfrm>
            <a:custGeom>
              <a:rect b="b" l="l" r="r" t="t"/>
              <a:pathLst>
                <a:path extrusionOk="0" h="5210" w="573">
                  <a:moveTo>
                    <a:pt x="0" y="0"/>
                  </a:moveTo>
                  <a:lnTo>
                    <a:pt x="0" y="5209"/>
                  </a:lnTo>
                  <a:cubicBezTo>
                    <a:pt x="363" y="5009"/>
                    <a:pt x="572" y="4780"/>
                    <a:pt x="572" y="4541"/>
                  </a:cubicBezTo>
                  <a:lnTo>
                    <a:pt x="57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7" name="Google Shape;14007;p74"/>
            <p:cNvSpPr/>
            <p:nvPr/>
          </p:nvSpPr>
          <p:spPr>
            <a:xfrm>
              <a:off x="1026483" y="2148511"/>
              <a:ext cx="10526" cy="138414"/>
            </a:xfrm>
            <a:custGeom>
              <a:rect b="b" l="l" r="r" t="t"/>
              <a:pathLst>
                <a:path extrusionOk="0" h="5286" w="402">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8" name="Google Shape;14008;p74"/>
            <p:cNvSpPr/>
            <p:nvPr/>
          </p:nvSpPr>
          <p:spPr>
            <a:xfrm>
              <a:off x="945047" y="2148511"/>
              <a:ext cx="10526" cy="68212"/>
            </a:xfrm>
            <a:custGeom>
              <a:rect b="b" l="l" r="r" t="t"/>
              <a:pathLst>
                <a:path extrusionOk="0" h="2605" w="402">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9" name="Google Shape;14009;p74"/>
            <p:cNvSpPr/>
            <p:nvPr/>
          </p:nvSpPr>
          <p:spPr>
            <a:xfrm>
              <a:off x="945309" y="2228192"/>
              <a:ext cx="10526" cy="50982"/>
            </a:xfrm>
            <a:custGeom>
              <a:rect b="b" l="l" r="r" t="t"/>
              <a:pathLst>
                <a:path extrusionOk="0" h="1947" w="402">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0" name="Google Shape;14010;p74"/>
            <p:cNvSpPr/>
            <p:nvPr/>
          </p:nvSpPr>
          <p:spPr>
            <a:xfrm>
              <a:off x="1107682" y="2148511"/>
              <a:ext cx="10762" cy="130663"/>
            </a:xfrm>
            <a:custGeom>
              <a:rect b="b" l="l" r="r" t="t"/>
              <a:pathLst>
                <a:path extrusionOk="0" h="4990" w="411">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1" name="Google Shape;14011;p74"/>
            <p:cNvSpPr/>
            <p:nvPr/>
          </p:nvSpPr>
          <p:spPr>
            <a:xfrm>
              <a:off x="907838" y="2122274"/>
              <a:ext cx="247579" cy="59230"/>
            </a:xfrm>
            <a:custGeom>
              <a:rect b="b" l="l" r="r" t="t"/>
              <a:pathLst>
                <a:path extrusionOk="0" h="2262" w="9455">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2" name="Google Shape;14012;p74"/>
            <p:cNvSpPr/>
            <p:nvPr/>
          </p:nvSpPr>
          <p:spPr>
            <a:xfrm>
              <a:off x="1140414" y="2122012"/>
              <a:ext cx="15004" cy="40508"/>
            </a:xfrm>
            <a:custGeom>
              <a:rect b="b" l="l" r="r" t="t"/>
              <a:pathLst>
                <a:path extrusionOk="0" h="1547" w="573">
                  <a:moveTo>
                    <a:pt x="0" y="1"/>
                  </a:moveTo>
                  <a:lnTo>
                    <a:pt x="0" y="10"/>
                  </a:lnTo>
                  <a:lnTo>
                    <a:pt x="0" y="1546"/>
                  </a:lnTo>
                  <a:cubicBezTo>
                    <a:pt x="363" y="1346"/>
                    <a:pt x="572" y="1117"/>
                    <a:pt x="572" y="878"/>
                  </a:cubicBezTo>
                  <a:lnTo>
                    <a:pt x="572" y="1"/>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3" name="Google Shape;14013;p74"/>
            <p:cNvSpPr/>
            <p:nvPr/>
          </p:nvSpPr>
          <p:spPr>
            <a:xfrm>
              <a:off x="907838" y="2085798"/>
              <a:ext cx="247579" cy="72716"/>
            </a:xfrm>
            <a:custGeom>
              <a:rect b="b" l="l" r="r" t="t"/>
              <a:pathLst>
                <a:path extrusionOk="0" h="2777" w="9455">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4" name="Google Shape;14014;p74"/>
            <p:cNvSpPr/>
            <p:nvPr/>
          </p:nvSpPr>
          <p:spPr>
            <a:xfrm>
              <a:off x="1012264" y="2085798"/>
              <a:ext cx="143153" cy="72716"/>
            </a:xfrm>
            <a:custGeom>
              <a:rect b="b" l="l" r="r" t="t"/>
              <a:pathLst>
                <a:path extrusionOk="0" h="2777" w="5467">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5" name="Google Shape;14015;p74"/>
            <p:cNvSpPr/>
            <p:nvPr/>
          </p:nvSpPr>
          <p:spPr>
            <a:xfrm>
              <a:off x="1049971" y="1995198"/>
              <a:ext cx="123750" cy="119613"/>
            </a:xfrm>
            <a:custGeom>
              <a:rect b="b" l="l" r="r" t="t"/>
              <a:pathLst>
                <a:path extrusionOk="0" h="4568" w="4726">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6" name="Google Shape;14016;p74"/>
            <p:cNvSpPr/>
            <p:nvPr/>
          </p:nvSpPr>
          <p:spPr>
            <a:xfrm>
              <a:off x="1044734" y="2103525"/>
              <a:ext cx="18513" cy="18775"/>
            </a:xfrm>
            <a:custGeom>
              <a:rect b="b" l="l" r="r" t="t"/>
              <a:pathLst>
                <a:path extrusionOk="0" h="717" w="707">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7" name="Google Shape;14017;p74"/>
            <p:cNvSpPr/>
            <p:nvPr/>
          </p:nvSpPr>
          <p:spPr>
            <a:xfrm>
              <a:off x="889509" y="1995224"/>
              <a:ext cx="123776" cy="119587"/>
            </a:xfrm>
            <a:custGeom>
              <a:rect b="b" l="l" r="r" t="t"/>
              <a:pathLst>
                <a:path extrusionOk="0" h="4567" w="4727">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8" name="Google Shape;14018;p74"/>
            <p:cNvSpPr/>
            <p:nvPr/>
          </p:nvSpPr>
          <p:spPr>
            <a:xfrm>
              <a:off x="1000010" y="2103525"/>
              <a:ext cx="18775" cy="18775"/>
            </a:xfrm>
            <a:custGeom>
              <a:rect b="b" l="l" r="r" t="t"/>
              <a:pathLst>
                <a:path extrusionOk="0" h="717" w="717">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9" name="Google Shape;14019;p74"/>
            <p:cNvSpPr/>
            <p:nvPr/>
          </p:nvSpPr>
          <p:spPr>
            <a:xfrm>
              <a:off x="883984" y="2035811"/>
              <a:ext cx="42603" cy="55250"/>
            </a:xfrm>
            <a:custGeom>
              <a:rect b="b" l="l" r="r" t="t"/>
              <a:pathLst>
                <a:path extrusionOk="0" h="2110" w="1627">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0" name="Google Shape;14020;p74"/>
            <p:cNvSpPr/>
            <p:nvPr/>
          </p:nvSpPr>
          <p:spPr>
            <a:xfrm>
              <a:off x="849682" y="2076083"/>
              <a:ext cx="61090" cy="29720"/>
            </a:xfrm>
            <a:custGeom>
              <a:rect b="b" l="l" r="r" t="t"/>
              <a:pathLst>
                <a:path extrusionOk="0" h="1135" w="2333">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1" name="Google Shape;14021;p74"/>
            <p:cNvSpPr/>
            <p:nvPr/>
          </p:nvSpPr>
          <p:spPr>
            <a:xfrm>
              <a:off x="1136643" y="2035811"/>
              <a:ext cx="42629" cy="55250"/>
            </a:xfrm>
            <a:custGeom>
              <a:rect b="b" l="l" r="r" t="t"/>
              <a:pathLst>
                <a:path extrusionOk="0" h="2110" w="1628">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2" name="Google Shape;14022;p74"/>
            <p:cNvSpPr/>
            <p:nvPr/>
          </p:nvSpPr>
          <p:spPr>
            <a:xfrm>
              <a:off x="1152406" y="2076083"/>
              <a:ext cx="61168" cy="29720"/>
            </a:xfrm>
            <a:custGeom>
              <a:rect b="b" l="l" r="r" t="t"/>
              <a:pathLst>
                <a:path extrusionOk="0" h="1135" w="2336">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23" name="Google Shape;14023;p74"/>
          <p:cNvGrpSpPr/>
          <p:nvPr/>
        </p:nvGrpSpPr>
        <p:grpSpPr>
          <a:xfrm>
            <a:off x="3065430" y="1990066"/>
            <a:ext cx="378190" cy="302044"/>
            <a:chOff x="3065430" y="1990066"/>
            <a:chExt cx="378190" cy="302044"/>
          </a:xfrm>
        </p:grpSpPr>
        <p:sp>
          <p:nvSpPr>
            <p:cNvPr id="14024" name="Google Shape;14024;p74"/>
            <p:cNvSpPr/>
            <p:nvPr/>
          </p:nvSpPr>
          <p:spPr>
            <a:xfrm>
              <a:off x="3216282" y="2149742"/>
              <a:ext cx="67714" cy="67741"/>
            </a:xfrm>
            <a:custGeom>
              <a:rect b="b" l="l" r="r" t="t"/>
              <a:pathLst>
                <a:path extrusionOk="0" h="2587" w="2586">
                  <a:moveTo>
                    <a:pt x="1946" y="1"/>
                  </a:moveTo>
                  <a:lnTo>
                    <a:pt x="0" y="1947"/>
                  </a:lnTo>
                  <a:lnTo>
                    <a:pt x="639" y="2586"/>
                  </a:lnTo>
                  <a:lnTo>
                    <a:pt x="2585" y="640"/>
                  </a:lnTo>
                  <a:lnTo>
                    <a:pt x="194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5" name="Google Shape;14025;p74"/>
            <p:cNvSpPr/>
            <p:nvPr/>
          </p:nvSpPr>
          <p:spPr>
            <a:xfrm>
              <a:off x="3216282" y="2180483"/>
              <a:ext cx="36973" cy="36999"/>
            </a:xfrm>
            <a:custGeom>
              <a:rect b="b" l="l" r="r" t="t"/>
              <a:pathLst>
                <a:path extrusionOk="0" h="1413" w="1412">
                  <a:moveTo>
                    <a:pt x="773" y="0"/>
                  </a:moveTo>
                  <a:lnTo>
                    <a:pt x="0" y="773"/>
                  </a:lnTo>
                  <a:lnTo>
                    <a:pt x="639" y="1412"/>
                  </a:lnTo>
                  <a:lnTo>
                    <a:pt x="1412" y="639"/>
                  </a:lnTo>
                  <a:lnTo>
                    <a:pt x="773"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6" name="Google Shape;14026;p74"/>
            <p:cNvSpPr/>
            <p:nvPr/>
          </p:nvSpPr>
          <p:spPr>
            <a:xfrm>
              <a:off x="3141079" y="2188103"/>
              <a:ext cx="104949" cy="104007"/>
            </a:xfrm>
            <a:custGeom>
              <a:rect b="b" l="l" r="r" t="t"/>
              <a:pathLst>
                <a:path extrusionOk="0" h="3972" w="4008">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7" name="Google Shape;14027;p74"/>
            <p:cNvSpPr/>
            <p:nvPr/>
          </p:nvSpPr>
          <p:spPr>
            <a:xfrm>
              <a:off x="3235999" y="1990118"/>
              <a:ext cx="207621" cy="207621"/>
            </a:xfrm>
            <a:custGeom>
              <a:rect b="b" l="l" r="r" t="t"/>
              <a:pathLst>
                <a:path extrusionOk="0" h="7929" w="7929">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8" name="Google Shape;14028;p74"/>
            <p:cNvSpPr/>
            <p:nvPr/>
          </p:nvSpPr>
          <p:spPr>
            <a:xfrm>
              <a:off x="3226023" y="1990066"/>
              <a:ext cx="192119" cy="181933"/>
            </a:xfrm>
            <a:custGeom>
              <a:rect b="b" l="l" r="r" t="t"/>
              <a:pathLst>
                <a:path extrusionOk="0" h="6948" w="7337">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9" name="Google Shape;14029;p74"/>
            <p:cNvSpPr/>
            <p:nvPr/>
          </p:nvSpPr>
          <p:spPr>
            <a:xfrm>
              <a:off x="3252234" y="2013816"/>
              <a:ext cx="167401" cy="159938"/>
            </a:xfrm>
            <a:custGeom>
              <a:rect b="b" l="l" r="r" t="t"/>
              <a:pathLst>
                <a:path extrusionOk="0" h="6108" w="6393">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0" name="Google Shape;14030;p74"/>
            <p:cNvSpPr/>
            <p:nvPr/>
          </p:nvSpPr>
          <p:spPr>
            <a:xfrm>
              <a:off x="3275722" y="2029605"/>
              <a:ext cx="153654" cy="144175"/>
            </a:xfrm>
            <a:custGeom>
              <a:rect b="b" l="l" r="r" t="t"/>
              <a:pathLst>
                <a:path extrusionOk="0" h="5506" w="5868">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1" name="Google Shape;14031;p74"/>
            <p:cNvSpPr/>
            <p:nvPr/>
          </p:nvSpPr>
          <p:spPr>
            <a:xfrm>
              <a:off x="3065430" y="1990066"/>
              <a:ext cx="177587" cy="149464"/>
            </a:xfrm>
            <a:custGeom>
              <a:rect b="b" l="l" r="r" t="t"/>
              <a:pathLst>
                <a:path extrusionOk="0" h="5708" w="6782">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2" name="Google Shape;14032;p74"/>
            <p:cNvSpPr/>
            <p:nvPr/>
          </p:nvSpPr>
          <p:spPr>
            <a:xfrm>
              <a:off x="3137832" y="2038089"/>
              <a:ext cx="20503" cy="52972"/>
            </a:xfrm>
            <a:custGeom>
              <a:rect b="b" l="l" r="r" t="t"/>
              <a:pathLst>
                <a:path extrusionOk="0" h="2023" w="783">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3" name="Google Shape;14033;p74"/>
            <p:cNvSpPr/>
            <p:nvPr/>
          </p:nvSpPr>
          <p:spPr>
            <a:xfrm>
              <a:off x="3137334" y="2082525"/>
              <a:ext cx="32338" cy="10814"/>
            </a:xfrm>
            <a:custGeom>
              <a:rect b="b" l="l" r="r" t="t"/>
              <a:pathLst>
                <a:path extrusionOk="0" h="413" w="1235">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4" name="Google Shape;14034;p74"/>
            <p:cNvSpPr/>
            <p:nvPr/>
          </p:nvSpPr>
          <p:spPr>
            <a:xfrm>
              <a:off x="3139822" y="2021488"/>
              <a:ext cx="18513" cy="15868"/>
            </a:xfrm>
            <a:custGeom>
              <a:rect b="b" l="l" r="r" t="t"/>
              <a:pathLst>
                <a:path extrusionOk="0" h="606" w="707">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35" name="Google Shape;14035;p74"/>
          <p:cNvGrpSpPr/>
          <p:nvPr/>
        </p:nvGrpSpPr>
        <p:grpSpPr>
          <a:xfrm>
            <a:off x="3568234" y="3791410"/>
            <a:ext cx="347501" cy="359284"/>
            <a:chOff x="3568234" y="3791410"/>
            <a:chExt cx="347501" cy="359284"/>
          </a:xfrm>
        </p:grpSpPr>
        <p:sp>
          <p:nvSpPr>
            <p:cNvPr id="14036" name="Google Shape;14036;p74"/>
            <p:cNvSpPr/>
            <p:nvPr/>
          </p:nvSpPr>
          <p:spPr>
            <a:xfrm>
              <a:off x="3657682" y="3791410"/>
              <a:ext cx="151899" cy="160750"/>
            </a:xfrm>
            <a:custGeom>
              <a:rect b="b" l="l" r="r" t="t"/>
              <a:pathLst>
                <a:path extrusionOk="0" h="6139" w="5801">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7" name="Google Shape;14037;p74"/>
            <p:cNvSpPr/>
            <p:nvPr/>
          </p:nvSpPr>
          <p:spPr>
            <a:xfrm>
              <a:off x="3727858" y="3822413"/>
              <a:ext cx="48992" cy="48992"/>
            </a:xfrm>
            <a:custGeom>
              <a:rect b="b" l="l" r="r" t="t"/>
              <a:pathLst>
                <a:path extrusionOk="0" h="1871" w="1871">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8" name="Google Shape;14038;p74"/>
            <p:cNvSpPr/>
            <p:nvPr/>
          </p:nvSpPr>
          <p:spPr>
            <a:xfrm>
              <a:off x="3710890" y="3816731"/>
              <a:ext cx="82823" cy="60173"/>
            </a:xfrm>
            <a:custGeom>
              <a:rect b="b" l="l" r="r" t="t"/>
              <a:pathLst>
                <a:path extrusionOk="0" h="2298" w="3163">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9" name="Google Shape;14039;p74"/>
            <p:cNvSpPr/>
            <p:nvPr/>
          </p:nvSpPr>
          <p:spPr>
            <a:xfrm>
              <a:off x="3699631" y="3857973"/>
              <a:ext cx="44017" cy="39670"/>
            </a:xfrm>
            <a:custGeom>
              <a:rect b="b" l="l" r="r" t="t"/>
              <a:pathLst>
                <a:path extrusionOk="0" h="1515" w="1681">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0" name="Google Shape;14040;p74"/>
            <p:cNvSpPr/>
            <p:nvPr/>
          </p:nvSpPr>
          <p:spPr>
            <a:xfrm>
              <a:off x="3568234" y="3947316"/>
              <a:ext cx="86960" cy="201179"/>
            </a:xfrm>
            <a:custGeom>
              <a:rect b="b" l="l" r="r" t="t"/>
              <a:pathLst>
                <a:path extrusionOk="0" h="7683" w="3321">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1" name="Google Shape;14041;p74"/>
            <p:cNvSpPr/>
            <p:nvPr/>
          </p:nvSpPr>
          <p:spPr>
            <a:xfrm>
              <a:off x="3655169" y="3947316"/>
              <a:ext cx="86960" cy="203379"/>
            </a:xfrm>
            <a:custGeom>
              <a:rect b="b" l="l" r="r" t="t"/>
              <a:pathLst>
                <a:path extrusionOk="0" h="7767" w="3321">
                  <a:moveTo>
                    <a:pt x="1" y="1"/>
                  </a:moveTo>
                  <a:lnTo>
                    <a:pt x="1" y="6660"/>
                  </a:lnTo>
                  <a:lnTo>
                    <a:pt x="3321" y="7766"/>
                  </a:lnTo>
                  <a:lnTo>
                    <a:pt x="3321" y="1107"/>
                  </a:ln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2" name="Google Shape;14042;p74"/>
            <p:cNvSpPr/>
            <p:nvPr/>
          </p:nvSpPr>
          <p:spPr>
            <a:xfrm>
              <a:off x="3742103" y="3947316"/>
              <a:ext cx="86699" cy="203379"/>
            </a:xfrm>
            <a:custGeom>
              <a:rect b="b" l="l" r="r" t="t"/>
              <a:pathLst>
                <a:path extrusionOk="0" h="7767" w="3311">
                  <a:moveTo>
                    <a:pt x="3311" y="1"/>
                  </a:moveTo>
                  <a:lnTo>
                    <a:pt x="1" y="1107"/>
                  </a:lnTo>
                  <a:lnTo>
                    <a:pt x="1" y="7766"/>
                  </a:lnTo>
                  <a:lnTo>
                    <a:pt x="3311" y="6660"/>
                  </a:lnTo>
                  <a:lnTo>
                    <a:pt x="3311"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3" name="Google Shape;14043;p74"/>
            <p:cNvSpPr/>
            <p:nvPr/>
          </p:nvSpPr>
          <p:spPr>
            <a:xfrm>
              <a:off x="3828775" y="3947316"/>
              <a:ext cx="86960" cy="201179"/>
            </a:xfrm>
            <a:custGeom>
              <a:rect b="b" l="l" r="r" t="t"/>
              <a:pathLst>
                <a:path extrusionOk="0" h="7683" w="3321">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4" name="Google Shape;14044;p74"/>
            <p:cNvSpPr/>
            <p:nvPr/>
          </p:nvSpPr>
          <p:spPr>
            <a:xfrm>
              <a:off x="3582741" y="3962556"/>
              <a:ext cx="318776" cy="173135"/>
            </a:xfrm>
            <a:custGeom>
              <a:rect b="b" l="l" r="r" t="t"/>
              <a:pathLst>
                <a:path extrusionOk="0" h="6612" w="12174">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5" name="Google Shape;14045;p74"/>
            <p:cNvSpPr/>
            <p:nvPr/>
          </p:nvSpPr>
          <p:spPr>
            <a:xfrm>
              <a:off x="3582741" y="3962556"/>
              <a:ext cx="72454" cy="166196"/>
            </a:xfrm>
            <a:custGeom>
              <a:rect b="b" l="l" r="r" t="t"/>
              <a:pathLst>
                <a:path extrusionOk="0" h="6347" w="2767">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6" name="Google Shape;14046;p74"/>
            <p:cNvSpPr/>
            <p:nvPr/>
          </p:nvSpPr>
          <p:spPr>
            <a:xfrm>
              <a:off x="3742103" y="3962556"/>
              <a:ext cx="86699" cy="173135"/>
            </a:xfrm>
            <a:custGeom>
              <a:rect b="b" l="l" r="r" t="t"/>
              <a:pathLst>
                <a:path extrusionOk="0" h="6612" w="3311">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47" name="Google Shape;14047;p74"/>
          <p:cNvGrpSpPr/>
          <p:nvPr/>
        </p:nvGrpSpPr>
        <p:grpSpPr>
          <a:xfrm>
            <a:off x="1759925" y="1501087"/>
            <a:ext cx="347004" cy="358420"/>
            <a:chOff x="1759925" y="1501087"/>
            <a:chExt cx="347004" cy="358420"/>
          </a:xfrm>
        </p:grpSpPr>
        <p:sp>
          <p:nvSpPr>
            <p:cNvPr id="14048" name="Google Shape;14048;p74"/>
            <p:cNvSpPr/>
            <p:nvPr/>
          </p:nvSpPr>
          <p:spPr>
            <a:xfrm>
              <a:off x="1897055" y="1797266"/>
              <a:ext cx="72480" cy="62242"/>
            </a:xfrm>
            <a:custGeom>
              <a:rect b="b" l="l" r="r" t="t"/>
              <a:pathLst>
                <a:path extrusionOk="0" h="2377" w="2768">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9" name="Google Shape;14049;p74"/>
            <p:cNvSpPr/>
            <p:nvPr/>
          </p:nvSpPr>
          <p:spPr>
            <a:xfrm>
              <a:off x="1897055" y="1797266"/>
              <a:ext cx="72480" cy="31003"/>
            </a:xfrm>
            <a:custGeom>
              <a:rect b="b" l="l" r="r" t="t"/>
              <a:pathLst>
                <a:path extrusionOk="0" h="1184" w="2768">
                  <a:moveTo>
                    <a:pt x="1" y="1"/>
                  </a:moveTo>
                  <a:lnTo>
                    <a:pt x="1" y="1184"/>
                  </a:lnTo>
                  <a:lnTo>
                    <a:pt x="2767" y="1184"/>
                  </a:lnTo>
                  <a:lnTo>
                    <a:pt x="2767"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0" name="Google Shape;14050;p74"/>
            <p:cNvSpPr/>
            <p:nvPr/>
          </p:nvSpPr>
          <p:spPr>
            <a:xfrm>
              <a:off x="1854086" y="1501087"/>
              <a:ext cx="158419" cy="311942"/>
            </a:xfrm>
            <a:custGeom>
              <a:rect b="b" l="l" r="r" t="t"/>
              <a:pathLst>
                <a:path extrusionOk="0" h="11913" w="605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1" name="Google Shape;14051;p74"/>
            <p:cNvSpPr/>
            <p:nvPr/>
          </p:nvSpPr>
          <p:spPr>
            <a:xfrm>
              <a:off x="1854086" y="1795040"/>
              <a:ext cx="158419" cy="17989"/>
            </a:xfrm>
            <a:custGeom>
              <a:rect b="b" l="l" r="r" t="t"/>
              <a:pathLst>
                <a:path extrusionOk="0" h="687" w="605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2" name="Google Shape;14052;p74"/>
            <p:cNvSpPr/>
            <p:nvPr/>
          </p:nvSpPr>
          <p:spPr>
            <a:xfrm>
              <a:off x="1854348" y="1602685"/>
              <a:ext cx="105447" cy="80702"/>
            </a:xfrm>
            <a:custGeom>
              <a:rect b="b" l="l" r="r" t="t"/>
              <a:pathLst>
                <a:path extrusionOk="0" h="3082" w="4027">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3" name="Google Shape;14053;p74"/>
            <p:cNvSpPr/>
            <p:nvPr/>
          </p:nvSpPr>
          <p:spPr>
            <a:xfrm>
              <a:off x="1893808" y="1586188"/>
              <a:ext cx="118697" cy="63996"/>
            </a:xfrm>
            <a:custGeom>
              <a:rect b="b" l="l" r="r" t="t"/>
              <a:pathLst>
                <a:path extrusionOk="0" h="2444" w="4533">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4" name="Google Shape;14054;p74"/>
            <p:cNvSpPr/>
            <p:nvPr/>
          </p:nvSpPr>
          <p:spPr>
            <a:xfrm>
              <a:off x="1893808" y="1552724"/>
              <a:ext cx="39487" cy="83452"/>
            </a:xfrm>
            <a:custGeom>
              <a:rect b="b" l="l" r="r" t="t"/>
              <a:pathLst>
                <a:path extrusionOk="0" h="3187" w="1508">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5" name="Google Shape;14055;p74"/>
            <p:cNvSpPr/>
            <p:nvPr/>
          </p:nvSpPr>
          <p:spPr>
            <a:xfrm>
              <a:off x="1933269" y="1552724"/>
              <a:ext cx="39749" cy="79210"/>
            </a:xfrm>
            <a:custGeom>
              <a:rect b="b" l="l" r="r" t="t"/>
              <a:pathLst>
                <a:path extrusionOk="0" h="3025" w="1518">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6" name="Google Shape;14056;p74"/>
            <p:cNvSpPr/>
            <p:nvPr/>
          </p:nvSpPr>
          <p:spPr>
            <a:xfrm>
              <a:off x="1972992" y="1552724"/>
              <a:ext cx="39513" cy="70726"/>
            </a:xfrm>
            <a:custGeom>
              <a:rect b="b" l="l" r="r" t="t"/>
              <a:pathLst>
                <a:path extrusionOk="0" h="2701" w="1509">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7" name="Google Shape;14057;p74"/>
            <p:cNvSpPr/>
            <p:nvPr/>
          </p:nvSpPr>
          <p:spPr>
            <a:xfrm>
              <a:off x="1893808" y="1552724"/>
              <a:ext cx="25007" cy="83452"/>
            </a:xfrm>
            <a:custGeom>
              <a:rect b="b" l="l" r="r" t="t"/>
              <a:pathLst>
                <a:path extrusionOk="0" h="3187" w="955">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8" name="Google Shape;14058;p74"/>
            <p:cNvSpPr/>
            <p:nvPr/>
          </p:nvSpPr>
          <p:spPr>
            <a:xfrm>
              <a:off x="1933269" y="1552724"/>
              <a:ext cx="25007" cy="79210"/>
            </a:xfrm>
            <a:custGeom>
              <a:rect b="b" l="l" r="r" t="t"/>
              <a:pathLst>
                <a:path extrusionOk="0" h="3025" w="955">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9" name="Google Shape;14059;p74"/>
            <p:cNvSpPr/>
            <p:nvPr/>
          </p:nvSpPr>
          <p:spPr>
            <a:xfrm>
              <a:off x="1972992" y="1552724"/>
              <a:ext cx="25007" cy="70830"/>
            </a:xfrm>
            <a:custGeom>
              <a:rect b="b" l="l" r="r" t="t"/>
              <a:pathLst>
                <a:path extrusionOk="0" h="2705" w="955">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0" name="Google Shape;14060;p74"/>
            <p:cNvSpPr/>
            <p:nvPr/>
          </p:nvSpPr>
          <p:spPr>
            <a:xfrm>
              <a:off x="1854348" y="1616432"/>
              <a:ext cx="91438" cy="53234"/>
            </a:xfrm>
            <a:custGeom>
              <a:rect b="b" l="l" r="r" t="t"/>
              <a:pathLst>
                <a:path extrusionOk="0" h="2033" w="3492">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1" name="Google Shape;14061;p74"/>
            <p:cNvSpPr/>
            <p:nvPr/>
          </p:nvSpPr>
          <p:spPr>
            <a:xfrm>
              <a:off x="1894070" y="1697029"/>
              <a:ext cx="19167" cy="50301"/>
            </a:xfrm>
            <a:custGeom>
              <a:rect b="b" l="l" r="r" t="t"/>
              <a:pathLst>
                <a:path extrusionOk="0" h="1921" w="732">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2" name="Google Shape;14062;p74"/>
            <p:cNvSpPr/>
            <p:nvPr/>
          </p:nvSpPr>
          <p:spPr>
            <a:xfrm>
              <a:off x="1918789" y="1697029"/>
              <a:ext cx="19194" cy="50301"/>
            </a:xfrm>
            <a:custGeom>
              <a:rect b="b" l="l" r="r" t="t"/>
              <a:pathLst>
                <a:path extrusionOk="0" h="1921" w="733">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3" name="Google Shape;14063;p74"/>
            <p:cNvSpPr/>
            <p:nvPr/>
          </p:nvSpPr>
          <p:spPr>
            <a:xfrm>
              <a:off x="1892552" y="1704099"/>
              <a:ext cx="52998" cy="11024"/>
            </a:xfrm>
            <a:custGeom>
              <a:rect b="b" l="l" r="r" t="t"/>
              <a:pathLst>
                <a:path extrusionOk="0" h="421" w="2024">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4" name="Google Shape;14064;p74"/>
            <p:cNvSpPr/>
            <p:nvPr/>
          </p:nvSpPr>
          <p:spPr>
            <a:xfrm>
              <a:off x="1887315" y="1728844"/>
              <a:ext cx="52998" cy="10998"/>
            </a:xfrm>
            <a:custGeom>
              <a:rect b="b" l="l" r="r" t="t"/>
              <a:pathLst>
                <a:path extrusionOk="0" h="420" w="2024">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5" name="Google Shape;14065;p74"/>
            <p:cNvSpPr/>
            <p:nvPr/>
          </p:nvSpPr>
          <p:spPr>
            <a:xfrm>
              <a:off x="1946519" y="1679800"/>
              <a:ext cx="21760" cy="67531"/>
            </a:xfrm>
            <a:custGeom>
              <a:rect b="b" l="l" r="r" t="t"/>
              <a:pathLst>
                <a:path extrusionOk="0" h="2579" w="831">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6" name="Google Shape;14066;p74"/>
            <p:cNvSpPr/>
            <p:nvPr/>
          </p:nvSpPr>
          <p:spPr>
            <a:xfrm>
              <a:off x="1947278" y="1736333"/>
              <a:ext cx="32234" cy="10998"/>
            </a:xfrm>
            <a:custGeom>
              <a:rect b="b" l="l" r="r" t="t"/>
              <a:pathLst>
                <a:path extrusionOk="0" h="420" w="1231">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7" name="Google Shape;14067;p74"/>
            <p:cNvSpPr/>
            <p:nvPr/>
          </p:nvSpPr>
          <p:spPr>
            <a:xfrm>
              <a:off x="2037695" y="1701350"/>
              <a:ext cx="69233" cy="11024"/>
            </a:xfrm>
            <a:custGeom>
              <a:rect b="b" l="l" r="r" t="t"/>
              <a:pathLst>
                <a:path extrusionOk="0" h="421" w="2644">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8" name="Google Shape;14068;p74"/>
            <p:cNvSpPr/>
            <p:nvPr/>
          </p:nvSpPr>
          <p:spPr>
            <a:xfrm>
              <a:off x="2037381" y="1755972"/>
              <a:ext cx="53810" cy="50066"/>
            </a:xfrm>
            <a:custGeom>
              <a:rect b="b" l="l" r="r" t="t"/>
              <a:pathLst>
                <a:path extrusionOk="0" h="1912" w="2055">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9" name="Google Shape;14069;p74"/>
            <p:cNvSpPr/>
            <p:nvPr/>
          </p:nvSpPr>
          <p:spPr>
            <a:xfrm>
              <a:off x="2036936" y="1604099"/>
              <a:ext cx="54046" cy="50066"/>
            </a:xfrm>
            <a:custGeom>
              <a:rect b="b" l="l" r="r" t="t"/>
              <a:pathLst>
                <a:path extrusionOk="0" h="1912" w="2064">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0" name="Google Shape;14070;p74"/>
            <p:cNvSpPr/>
            <p:nvPr/>
          </p:nvSpPr>
          <p:spPr>
            <a:xfrm>
              <a:off x="1759925" y="1697344"/>
              <a:ext cx="68971" cy="11024"/>
            </a:xfrm>
            <a:custGeom>
              <a:rect b="b" l="l" r="r" t="t"/>
              <a:pathLst>
                <a:path extrusionOk="0" h="421" w="2634">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1" name="Google Shape;14071;p74"/>
            <p:cNvSpPr/>
            <p:nvPr/>
          </p:nvSpPr>
          <p:spPr>
            <a:xfrm>
              <a:off x="1775845" y="1604099"/>
              <a:ext cx="53758" cy="50066"/>
            </a:xfrm>
            <a:custGeom>
              <a:rect b="b" l="l" r="r" t="t"/>
              <a:pathLst>
                <a:path extrusionOk="0" h="1912" w="2053">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2" name="Google Shape;14072;p74"/>
            <p:cNvSpPr/>
            <p:nvPr/>
          </p:nvSpPr>
          <p:spPr>
            <a:xfrm>
              <a:off x="1775400" y="1755029"/>
              <a:ext cx="55303" cy="50773"/>
            </a:xfrm>
            <a:custGeom>
              <a:rect b="b" l="l" r="r" t="t"/>
              <a:pathLst>
                <a:path extrusionOk="0" h="1939" w="2112">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3" name="Google Shape;14073;p74"/>
            <p:cNvSpPr/>
            <p:nvPr/>
          </p:nvSpPr>
          <p:spPr>
            <a:xfrm>
              <a:off x="1943010" y="1775296"/>
              <a:ext cx="69495" cy="11024"/>
            </a:xfrm>
            <a:custGeom>
              <a:rect b="b" l="l" r="r" t="t"/>
              <a:pathLst>
                <a:path extrusionOk="0" h="421" w="2654">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4" name="Google Shape;14074;p74"/>
            <p:cNvSpPr/>
            <p:nvPr/>
          </p:nvSpPr>
          <p:spPr>
            <a:xfrm>
              <a:off x="1854348" y="1775296"/>
              <a:ext cx="76958" cy="11024"/>
            </a:xfrm>
            <a:custGeom>
              <a:rect b="b" l="l" r="r" t="t"/>
              <a:pathLst>
                <a:path extrusionOk="0" h="421" w="2939">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075" name="Google Shape;14075;p74"/>
          <p:cNvGrpSpPr/>
          <p:nvPr/>
        </p:nvGrpSpPr>
        <p:grpSpPr>
          <a:xfrm>
            <a:off x="3519295" y="2413660"/>
            <a:ext cx="360227" cy="359311"/>
            <a:chOff x="3519295" y="2413660"/>
            <a:chExt cx="360227" cy="359311"/>
          </a:xfrm>
        </p:grpSpPr>
        <p:sp>
          <p:nvSpPr>
            <p:cNvPr id="14076" name="Google Shape;14076;p74"/>
            <p:cNvSpPr/>
            <p:nvPr/>
          </p:nvSpPr>
          <p:spPr>
            <a:xfrm>
              <a:off x="3639693" y="2545240"/>
              <a:ext cx="225846" cy="214298"/>
            </a:xfrm>
            <a:custGeom>
              <a:rect b="b" l="l" r="r" t="t"/>
              <a:pathLst>
                <a:path extrusionOk="0" h="8184" w="8625">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7" name="Google Shape;14077;p74"/>
            <p:cNvSpPr/>
            <p:nvPr/>
          </p:nvSpPr>
          <p:spPr>
            <a:xfrm>
              <a:off x="3639693" y="2545162"/>
              <a:ext cx="118932" cy="125452"/>
            </a:xfrm>
            <a:custGeom>
              <a:rect b="b" l="l" r="r" t="t"/>
              <a:pathLst>
                <a:path extrusionOk="0" h="4791" w="4542">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8" name="Google Shape;14078;p74"/>
            <p:cNvSpPr/>
            <p:nvPr/>
          </p:nvSpPr>
          <p:spPr>
            <a:xfrm>
              <a:off x="3703637" y="2545004"/>
              <a:ext cx="161902" cy="168082"/>
            </a:xfrm>
            <a:custGeom>
              <a:rect b="b" l="l" r="r" t="t"/>
              <a:pathLst>
                <a:path extrusionOk="0" h="6419" w="6183">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9" name="Google Shape;14079;p74"/>
            <p:cNvSpPr/>
            <p:nvPr/>
          </p:nvSpPr>
          <p:spPr>
            <a:xfrm>
              <a:off x="3782087" y="2676087"/>
              <a:ext cx="83452" cy="83452"/>
            </a:xfrm>
            <a:custGeom>
              <a:rect b="b" l="l" r="r" t="t"/>
              <a:pathLst>
                <a:path extrusionOk="0" h="3187" w="3187">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0" name="Google Shape;14080;p74"/>
            <p:cNvSpPr/>
            <p:nvPr/>
          </p:nvSpPr>
          <p:spPr>
            <a:xfrm>
              <a:off x="3792561" y="2687137"/>
              <a:ext cx="86960" cy="85834"/>
            </a:xfrm>
            <a:custGeom>
              <a:rect b="b" l="l" r="r" t="t"/>
              <a:pathLst>
                <a:path extrusionOk="0" h="3278" w="3321">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1" name="Google Shape;14081;p74"/>
            <p:cNvSpPr/>
            <p:nvPr/>
          </p:nvSpPr>
          <p:spPr>
            <a:xfrm>
              <a:off x="3842522" y="2687189"/>
              <a:ext cx="36999" cy="36135"/>
            </a:xfrm>
            <a:custGeom>
              <a:rect b="b" l="l" r="r" t="t"/>
              <a:pathLst>
                <a:path extrusionOk="0" h="1380" w="1413">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2" name="Google Shape;14082;p74"/>
            <p:cNvSpPr/>
            <p:nvPr/>
          </p:nvSpPr>
          <p:spPr>
            <a:xfrm>
              <a:off x="3656609" y="2587529"/>
              <a:ext cx="80990" cy="77089"/>
            </a:xfrm>
            <a:custGeom>
              <a:rect b="b" l="l" r="r" t="t"/>
              <a:pathLst>
                <a:path extrusionOk="0" h="2944" w="3093">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3" name="Google Shape;14083;p74"/>
            <p:cNvSpPr/>
            <p:nvPr/>
          </p:nvSpPr>
          <p:spPr>
            <a:xfrm>
              <a:off x="3676379" y="2572446"/>
              <a:ext cx="84997" cy="80938"/>
            </a:xfrm>
            <a:custGeom>
              <a:rect b="b" l="l" r="r" t="t"/>
              <a:pathLst>
                <a:path extrusionOk="0" h="3091" w="3246">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4" name="Google Shape;14084;p74"/>
            <p:cNvSpPr/>
            <p:nvPr/>
          </p:nvSpPr>
          <p:spPr>
            <a:xfrm>
              <a:off x="3698636" y="2559930"/>
              <a:ext cx="73973" cy="69966"/>
            </a:xfrm>
            <a:custGeom>
              <a:rect b="b" l="l" r="r" t="t"/>
              <a:pathLst>
                <a:path extrusionOk="0" h="2672" w="2825">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5" name="Google Shape;14085;p74"/>
            <p:cNvSpPr/>
            <p:nvPr/>
          </p:nvSpPr>
          <p:spPr>
            <a:xfrm>
              <a:off x="3533278" y="2427041"/>
              <a:ext cx="226081" cy="214272"/>
            </a:xfrm>
            <a:custGeom>
              <a:rect b="b" l="l" r="r" t="t"/>
              <a:pathLst>
                <a:path extrusionOk="0" h="8183" w="8634">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6" name="Google Shape;14086;p74"/>
            <p:cNvSpPr/>
            <p:nvPr/>
          </p:nvSpPr>
          <p:spPr>
            <a:xfrm>
              <a:off x="3622202" y="2523454"/>
              <a:ext cx="131684" cy="117859"/>
            </a:xfrm>
            <a:custGeom>
              <a:rect b="b" l="l" r="r" t="t"/>
              <a:pathLst>
                <a:path extrusionOk="0" h="4501" w="5029">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7" name="Google Shape;14087;p74"/>
            <p:cNvSpPr/>
            <p:nvPr/>
          </p:nvSpPr>
          <p:spPr>
            <a:xfrm>
              <a:off x="3533278" y="2473493"/>
              <a:ext cx="161902" cy="168082"/>
            </a:xfrm>
            <a:custGeom>
              <a:rect b="b" l="l" r="r" t="t"/>
              <a:pathLst>
                <a:path extrusionOk="0" h="6419" w="6183">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8" name="Google Shape;14088;p74"/>
            <p:cNvSpPr/>
            <p:nvPr/>
          </p:nvSpPr>
          <p:spPr>
            <a:xfrm>
              <a:off x="3533278" y="2427041"/>
              <a:ext cx="83713" cy="83452"/>
            </a:xfrm>
            <a:custGeom>
              <a:rect b="b" l="l" r="r" t="t"/>
              <a:pathLst>
                <a:path extrusionOk="0" h="3187" w="3197">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9" name="Google Shape;14089;p74"/>
            <p:cNvSpPr/>
            <p:nvPr/>
          </p:nvSpPr>
          <p:spPr>
            <a:xfrm>
              <a:off x="3519295" y="2413660"/>
              <a:ext cx="86934" cy="85782"/>
            </a:xfrm>
            <a:custGeom>
              <a:rect b="b" l="l" r="r" t="t"/>
              <a:pathLst>
                <a:path extrusionOk="0" h="3276" w="332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0" name="Google Shape;14090;p74"/>
            <p:cNvSpPr/>
            <p:nvPr/>
          </p:nvSpPr>
          <p:spPr>
            <a:xfrm>
              <a:off x="3519295" y="2462993"/>
              <a:ext cx="36973" cy="36188"/>
            </a:xfrm>
            <a:custGeom>
              <a:rect b="b" l="l" r="r" t="t"/>
              <a:pathLst>
                <a:path extrusionOk="0" h="1382" w="1412">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1" name="Google Shape;14091;p74"/>
            <p:cNvSpPr/>
            <p:nvPr/>
          </p:nvSpPr>
          <p:spPr>
            <a:xfrm>
              <a:off x="3660353" y="2521831"/>
              <a:ext cx="81278" cy="77089"/>
            </a:xfrm>
            <a:custGeom>
              <a:rect b="b" l="l" r="r" t="t"/>
              <a:pathLst>
                <a:path extrusionOk="0" h="2944" w="3104">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2" name="Google Shape;14092;p74"/>
            <p:cNvSpPr/>
            <p:nvPr/>
          </p:nvSpPr>
          <p:spPr>
            <a:xfrm>
              <a:off x="3637075" y="2533090"/>
              <a:ext cx="84813" cy="80807"/>
            </a:xfrm>
            <a:custGeom>
              <a:rect b="b" l="l" r="r" t="t"/>
              <a:pathLst>
                <a:path extrusionOk="0" h="3086" w="3239">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3" name="Google Shape;14093;p74"/>
            <p:cNvSpPr/>
            <p:nvPr/>
          </p:nvSpPr>
          <p:spPr>
            <a:xfrm>
              <a:off x="3625841" y="2556552"/>
              <a:ext cx="73816" cy="69835"/>
            </a:xfrm>
            <a:custGeom>
              <a:rect b="b" l="l" r="r" t="t"/>
              <a:pathLst>
                <a:path extrusionOk="0" h="2667" w="2819">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4" name="Google Shape;14094;p74"/>
            <p:cNvSpPr/>
            <p:nvPr/>
          </p:nvSpPr>
          <p:spPr>
            <a:xfrm>
              <a:off x="3650429" y="2427277"/>
              <a:ext cx="215110" cy="224484"/>
            </a:xfrm>
            <a:custGeom>
              <a:rect b="b" l="l" r="r" t="t"/>
              <a:pathLst>
                <a:path extrusionOk="0" h="8573" w="8215">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5" name="Google Shape;14095;p74"/>
            <p:cNvSpPr/>
            <p:nvPr/>
          </p:nvSpPr>
          <p:spPr>
            <a:xfrm>
              <a:off x="3650167" y="2524449"/>
              <a:ext cx="107699" cy="127311"/>
            </a:xfrm>
            <a:custGeom>
              <a:rect b="b" l="l" r="r" t="t"/>
              <a:pathLst>
                <a:path extrusionOk="0" h="4862" w="4113">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6" name="Google Shape;14096;p74"/>
            <p:cNvSpPr/>
            <p:nvPr/>
          </p:nvSpPr>
          <p:spPr>
            <a:xfrm>
              <a:off x="3782323" y="2427041"/>
              <a:ext cx="83216" cy="83687"/>
            </a:xfrm>
            <a:custGeom>
              <a:rect b="b" l="l" r="r" t="t"/>
              <a:pathLst>
                <a:path extrusionOk="0" h="3196" w="3178">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7" name="Google Shape;14097;p74"/>
            <p:cNvSpPr/>
            <p:nvPr/>
          </p:nvSpPr>
          <p:spPr>
            <a:xfrm>
              <a:off x="3650167" y="2427041"/>
              <a:ext cx="168893" cy="162138"/>
            </a:xfrm>
            <a:custGeom>
              <a:rect b="b" l="l" r="r" t="t"/>
              <a:pathLst>
                <a:path extrusionOk="0" h="6192" w="645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8" name="Google Shape;14098;p74"/>
            <p:cNvSpPr/>
            <p:nvPr/>
          </p:nvSpPr>
          <p:spPr>
            <a:xfrm>
              <a:off x="3792823" y="2413660"/>
              <a:ext cx="86699" cy="85782"/>
            </a:xfrm>
            <a:custGeom>
              <a:rect b="b" l="l" r="r" t="t"/>
              <a:pathLst>
                <a:path extrusionOk="0" h="3276" w="3311">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9" name="Google Shape;14099;p74"/>
            <p:cNvSpPr/>
            <p:nvPr/>
          </p:nvSpPr>
          <p:spPr>
            <a:xfrm>
              <a:off x="3792823" y="2413844"/>
              <a:ext cx="36999" cy="36450"/>
            </a:xfrm>
            <a:custGeom>
              <a:rect b="b" l="l" r="r" t="t"/>
              <a:pathLst>
                <a:path extrusionOk="0" h="1392" w="1413">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0" name="Google Shape;14100;p74"/>
            <p:cNvSpPr/>
            <p:nvPr/>
          </p:nvSpPr>
          <p:spPr>
            <a:xfrm>
              <a:off x="3691906" y="2556683"/>
              <a:ext cx="81226" cy="76958"/>
            </a:xfrm>
            <a:custGeom>
              <a:rect b="b" l="l" r="r" t="t"/>
              <a:pathLst>
                <a:path extrusionOk="0" h="2939" w="3102">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1" name="Google Shape;14101;p74"/>
            <p:cNvSpPr/>
            <p:nvPr/>
          </p:nvSpPr>
          <p:spPr>
            <a:xfrm>
              <a:off x="3676902" y="2533195"/>
              <a:ext cx="84970" cy="80702"/>
            </a:xfrm>
            <a:custGeom>
              <a:rect b="b" l="l" r="r" t="t"/>
              <a:pathLst>
                <a:path extrusionOk="0" h="3082" w="3245">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2" name="Google Shape;14102;p74"/>
            <p:cNvSpPr/>
            <p:nvPr/>
          </p:nvSpPr>
          <p:spPr>
            <a:xfrm>
              <a:off x="3664412" y="2522433"/>
              <a:ext cx="72768" cy="69233"/>
            </a:xfrm>
            <a:custGeom>
              <a:rect b="b" l="l" r="r" t="t"/>
              <a:pathLst>
                <a:path extrusionOk="0" h="2644" w="2779">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3" name="Google Shape;14103;p74"/>
            <p:cNvSpPr/>
            <p:nvPr/>
          </p:nvSpPr>
          <p:spPr>
            <a:xfrm>
              <a:off x="3533278" y="2534557"/>
              <a:ext cx="215607" cy="224746"/>
            </a:xfrm>
            <a:custGeom>
              <a:rect b="b" l="l" r="r" t="t"/>
              <a:pathLst>
                <a:path extrusionOk="0" h="8583" w="8234">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4" name="Google Shape;14104;p74"/>
            <p:cNvSpPr/>
            <p:nvPr/>
          </p:nvSpPr>
          <p:spPr>
            <a:xfrm>
              <a:off x="3579730" y="2597401"/>
              <a:ext cx="168893" cy="161902"/>
            </a:xfrm>
            <a:custGeom>
              <a:rect b="b" l="l" r="r" t="t"/>
              <a:pathLst>
                <a:path extrusionOk="0" h="6183" w="645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5" name="Google Shape;14105;p74"/>
            <p:cNvSpPr/>
            <p:nvPr/>
          </p:nvSpPr>
          <p:spPr>
            <a:xfrm>
              <a:off x="3533278" y="2675825"/>
              <a:ext cx="83216" cy="83713"/>
            </a:xfrm>
            <a:custGeom>
              <a:rect b="b" l="l" r="r" t="t"/>
              <a:pathLst>
                <a:path extrusionOk="0" h="3197" w="3178">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6" name="Google Shape;14106;p74"/>
            <p:cNvSpPr/>
            <p:nvPr/>
          </p:nvSpPr>
          <p:spPr>
            <a:xfrm>
              <a:off x="3519295" y="2687137"/>
              <a:ext cx="86934" cy="85834"/>
            </a:xfrm>
            <a:custGeom>
              <a:rect b="b" l="l" r="r" t="t"/>
              <a:pathLst>
                <a:path extrusionOk="0" h="3278" w="332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7" name="Google Shape;14107;p74"/>
            <p:cNvSpPr/>
            <p:nvPr/>
          </p:nvSpPr>
          <p:spPr>
            <a:xfrm>
              <a:off x="3569230" y="2736286"/>
              <a:ext cx="36764" cy="36685"/>
            </a:xfrm>
            <a:custGeom>
              <a:rect b="b" l="l" r="r" t="t"/>
              <a:pathLst>
                <a:path extrusionOk="0" h="1401" w="1404">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8" name="Google Shape;14108;p74"/>
            <p:cNvSpPr/>
            <p:nvPr/>
          </p:nvSpPr>
          <p:spPr>
            <a:xfrm>
              <a:off x="3623694" y="2539427"/>
              <a:ext cx="83478" cy="86646"/>
            </a:xfrm>
            <a:custGeom>
              <a:rect b="b" l="l" r="r" t="t"/>
              <a:pathLst>
                <a:path extrusionOk="0" h="3309" w="3188">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9" name="Google Shape;14109;p74"/>
            <p:cNvSpPr/>
            <p:nvPr/>
          </p:nvSpPr>
          <p:spPr>
            <a:xfrm>
              <a:off x="3633147" y="2559930"/>
              <a:ext cx="88243" cy="89657"/>
            </a:xfrm>
            <a:custGeom>
              <a:rect b="b" l="l" r="r" t="t"/>
              <a:pathLst>
                <a:path extrusionOk="0" h="3424" w="337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0" name="Google Shape;14110;p74"/>
            <p:cNvSpPr/>
            <p:nvPr/>
          </p:nvSpPr>
          <p:spPr>
            <a:xfrm>
              <a:off x="3656635" y="2579909"/>
              <a:ext cx="79760" cy="80938"/>
            </a:xfrm>
            <a:custGeom>
              <a:rect b="b" l="l" r="r" t="t"/>
              <a:pathLst>
                <a:path extrusionOk="0" h="3091" w="3046">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11" name="Google Shape;14111;p74"/>
          <p:cNvGrpSpPr/>
          <p:nvPr/>
        </p:nvGrpSpPr>
        <p:grpSpPr>
          <a:xfrm>
            <a:off x="1330255" y="3845718"/>
            <a:ext cx="358996" cy="250774"/>
            <a:chOff x="1330255" y="3845718"/>
            <a:chExt cx="358996" cy="250774"/>
          </a:xfrm>
        </p:grpSpPr>
        <p:sp>
          <p:nvSpPr>
            <p:cNvPr id="14112" name="Google Shape;14112;p74"/>
            <p:cNvSpPr/>
            <p:nvPr/>
          </p:nvSpPr>
          <p:spPr>
            <a:xfrm>
              <a:off x="1445417" y="3845718"/>
              <a:ext cx="243835" cy="247762"/>
            </a:xfrm>
            <a:custGeom>
              <a:rect b="b" l="l" r="r" t="t"/>
              <a:pathLst>
                <a:path extrusionOk="0" h="9462" w="9312">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3" name="Google Shape;14113;p74"/>
            <p:cNvSpPr/>
            <p:nvPr/>
          </p:nvSpPr>
          <p:spPr>
            <a:xfrm>
              <a:off x="1445417" y="4055250"/>
              <a:ext cx="218854" cy="38492"/>
            </a:xfrm>
            <a:custGeom>
              <a:rect b="b" l="l" r="r" t="t"/>
              <a:pathLst>
                <a:path extrusionOk="0" h="1470" w="8358">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4" name="Google Shape;14114;p74"/>
            <p:cNvSpPr/>
            <p:nvPr/>
          </p:nvSpPr>
          <p:spPr>
            <a:xfrm>
              <a:off x="1445417" y="3946085"/>
              <a:ext cx="56219" cy="132653"/>
            </a:xfrm>
            <a:custGeom>
              <a:rect b="b" l="l" r="r" t="t"/>
              <a:pathLst>
                <a:path extrusionOk="0" h="5066" w="2147">
                  <a:moveTo>
                    <a:pt x="2147" y="0"/>
                  </a:moveTo>
                  <a:lnTo>
                    <a:pt x="2061" y="10"/>
                  </a:lnTo>
                  <a:lnTo>
                    <a:pt x="0" y="10"/>
                  </a:lnTo>
                  <a:lnTo>
                    <a:pt x="0" y="5066"/>
                  </a:lnTo>
                  <a:lnTo>
                    <a:pt x="2147" y="5066"/>
                  </a:lnTo>
                  <a:lnTo>
                    <a:pt x="2147"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5" name="Google Shape;14115;p74"/>
            <p:cNvSpPr/>
            <p:nvPr/>
          </p:nvSpPr>
          <p:spPr>
            <a:xfrm>
              <a:off x="1418446" y="3936083"/>
              <a:ext cx="58969" cy="152659"/>
            </a:xfrm>
            <a:custGeom>
              <a:rect b="b" l="l" r="r" t="t"/>
              <a:pathLst>
                <a:path extrusionOk="0" h="5830" w="2252">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6" name="Google Shape;14116;p74"/>
            <p:cNvSpPr/>
            <p:nvPr/>
          </p:nvSpPr>
          <p:spPr>
            <a:xfrm>
              <a:off x="1418446" y="4056743"/>
              <a:ext cx="58969" cy="31998"/>
            </a:xfrm>
            <a:custGeom>
              <a:rect b="b" l="l" r="r" t="t"/>
              <a:pathLst>
                <a:path extrusionOk="0" h="1222" w="2252">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7" name="Google Shape;14117;p74"/>
            <p:cNvSpPr/>
            <p:nvPr/>
          </p:nvSpPr>
          <p:spPr>
            <a:xfrm>
              <a:off x="1330255" y="3928332"/>
              <a:ext cx="92459" cy="168160"/>
            </a:xfrm>
            <a:custGeom>
              <a:rect b="b" l="l" r="r" t="t"/>
              <a:pathLst>
                <a:path extrusionOk="0" h="6422" w="3531">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8" name="Google Shape;14118;p74"/>
            <p:cNvSpPr/>
            <p:nvPr/>
          </p:nvSpPr>
          <p:spPr>
            <a:xfrm>
              <a:off x="1330255" y="4056743"/>
              <a:ext cx="92459" cy="39749"/>
            </a:xfrm>
            <a:custGeom>
              <a:rect b="b" l="l" r="r" t="t"/>
              <a:pathLst>
                <a:path extrusionOk="0" h="1518" w="3531">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9" name="Google Shape;14119;p74"/>
            <p:cNvSpPr/>
            <p:nvPr/>
          </p:nvSpPr>
          <p:spPr>
            <a:xfrm>
              <a:off x="1631435" y="3961037"/>
              <a:ext cx="56062" cy="10841"/>
            </a:xfrm>
            <a:custGeom>
              <a:rect b="b" l="l" r="r" t="t"/>
              <a:pathLst>
                <a:path extrusionOk="0" h="414" w="2141">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0" name="Google Shape;14120;p74"/>
            <p:cNvSpPr/>
            <p:nvPr/>
          </p:nvSpPr>
          <p:spPr>
            <a:xfrm>
              <a:off x="1632273" y="4001545"/>
              <a:ext cx="47971" cy="10998"/>
            </a:xfrm>
            <a:custGeom>
              <a:rect b="b" l="l" r="r" t="t"/>
              <a:pathLst>
                <a:path extrusionOk="0" h="420" w="1832">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1" name="Google Shape;14121;p74"/>
            <p:cNvSpPr/>
            <p:nvPr/>
          </p:nvSpPr>
          <p:spPr>
            <a:xfrm>
              <a:off x="1631435" y="4041975"/>
              <a:ext cx="43074" cy="10814"/>
            </a:xfrm>
            <a:custGeom>
              <a:rect b="b" l="l" r="r" t="t"/>
              <a:pathLst>
                <a:path extrusionOk="0" h="413" w="1645">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22" name="Google Shape;14122;p74"/>
          <p:cNvGrpSpPr/>
          <p:nvPr/>
        </p:nvGrpSpPr>
        <p:grpSpPr>
          <a:xfrm>
            <a:off x="3115103" y="3791384"/>
            <a:ext cx="373424" cy="359311"/>
            <a:chOff x="3115103" y="3791384"/>
            <a:chExt cx="373424" cy="359311"/>
          </a:xfrm>
        </p:grpSpPr>
        <p:sp>
          <p:nvSpPr>
            <p:cNvPr id="14123" name="Google Shape;14123;p74"/>
            <p:cNvSpPr/>
            <p:nvPr/>
          </p:nvSpPr>
          <p:spPr>
            <a:xfrm>
              <a:off x="3115103" y="3891908"/>
              <a:ext cx="159152" cy="180598"/>
            </a:xfrm>
            <a:custGeom>
              <a:rect b="b" l="l" r="r" t="t"/>
              <a:pathLst>
                <a:path extrusionOk="0" h="6897" w="6078">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4" name="Google Shape;14124;p74"/>
            <p:cNvSpPr/>
            <p:nvPr/>
          </p:nvSpPr>
          <p:spPr>
            <a:xfrm>
              <a:off x="3232517" y="3940586"/>
              <a:ext cx="45798" cy="40561"/>
            </a:xfrm>
            <a:custGeom>
              <a:rect b="b" l="l" r="r" t="t"/>
              <a:pathLst>
                <a:path extrusionOk="0" h="1549" w="1749">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5" name="Google Shape;14125;p74"/>
            <p:cNvSpPr/>
            <p:nvPr/>
          </p:nvSpPr>
          <p:spPr>
            <a:xfrm>
              <a:off x="3242493" y="3950956"/>
              <a:ext cx="43991" cy="43598"/>
            </a:xfrm>
            <a:custGeom>
              <a:rect b="b" l="l" r="r" t="t"/>
              <a:pathLst>
                <a:path extrusionOk="0" h="1665" w="168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6" name="Google Shape;14126;p74"/>
            <p:cNvSpPr/>
            <p:nvPr/>
          </p:nvSpPr>
          <p:spPr>
            <a:xfrm>
              <a:off x="3319948" y="3791384"/>
              <a:ext cx="168579" cy="141478"/>
            </a:xfrm>
            <a:custGeom>
              <a:rect b="b" l="l" r="r" t="t"/>
              <a:pathLst>
                <a:path extrusionOk="0" h="5403" w="6438">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7" name="Google Shape;14127;p74"/>
            <p:cNvSpPr/>
            <p:nvPr/>
          </p:nvSpPr>
          <p:spPr>
            <a:xfrm>
              <a:off x="3233747" y="3945614"/>
              <a:ext cx="213879" cy="205081"/>
            </a:xfrm>
            <a:custGeom>
              <a:rect b="b" l="l" r="r" t="t"/>
              <a:pathLst>
                <a:path extrusionOk="0" h="7832" w="8168">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8" name="Google Shape;14128;p74"/>
            <p:cNvSpPr/>
            <p:nvPr/>
          </p:nvSpPr>
          <p:spPr>
            <a:xfrm>
              <a:off x="3311438" y="4019272"/>
              <a:ext cx="136424" cy="131423"/>
            </a:xfrm>
            <a:custGeom>
              <a:rect b="b" l="l" r="r" t="t"/>
              <a:pathLst>
                <a:path extrusionOk="0" h="5019" w="521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9" name="Google Shape;14129;p74"/>
            <p:cNvSpPr/>
            <p:nvPr/>
          </p:nvSpPr>
          <p:spPr>
            <a:xfrm>
              <a:off x="3233747" y="3945614"/>
              <a:ext cx="164154" cy="156115"/>
            </a:xfrm>
            <a:custGeom>
              <a:rect b="b" l="l" r="r" t="t"/>
              <a:pathLst>
                <a:path extrusionOk="0" h="5962" w="6269">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0" name="Google Shape;14130;p74"/>
            <p:cNvSpPr/>
            <p:nvPr/>
          </p:nvSpPr>
          <p:spPr>
            <a:xfrm>
              <a:off x="3236261" y="3945509"/>
              <a:ext cx="151402" cy="146715"/>
            </a:xfrm>
            <a:custGeom>
              <a:rect b="b" l="l" r="r" t="t"/>
              <a:pathLst>
                <a:path extrusionOk="0" h="5603" w="5782">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1" name="Google Shape;14131;p74"/>
            <p:cNvSpPr/>
            <p:nvPr/>
          </p:nvSpPr>
          <p:spPr>
            <a:xfrm>
              <a:off x="3236261" y="3945509"/>
              <a:ext cx="151402" cy="146715"/>
            </a:xfrm>
            <a:custGeom>
              <a:rect b="b" l="l" r="r" t="t"/>
              <a:pathLst>
                <a:path extrusionOk="0" h="5603" w="5782">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2" name="Google Shape;14132;p74"/>
            <p:cNvSpPr/>
            <p:nvPr/>
          </p:nvSpPr>
          <p:spPr>
            <a:xfrm>
              <a:off x="3264488" y="3972558"/>
              <a:ext cx="87955" cy="87196"/>
            </a:xfrm>
            <a:custGeom>
              <a:rect b="b" l="l" r="r" t="t"/>
              <a:pathLst>
                <a:path extrusionOk="0" h="3330" w="3359">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3" name="Google Shape;14133;p74"/>
            <p:cNvSpPr/>
            <p:nvPr/>
          </p:nvSpPr>
          <p:spPr>
            <a:xfrm>
              <a:off x="3283473" y="3992668"/>
              <a:ext cx="36999" cy="34302"/>
            </a:xfrm>
            <a:custGeom>
              <a:rect b="b" l="l" r="r" t="t"/>
              <a:pathLst>
                <a:path extrusionOk="0" h="1310" w="1413">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4" name="Google Shape;14134;p74"/>
            <p:cNvSpPr/>
            <p:nvPr/>
          </p:nvSpPr>
          <p:spPr>
            <a:xfrm>
              <a:off x="3392140" y="3828174"/>
              <a:ext cx="43729" cy="43493"/>
            </a:xfrm>
            <a:custGeom>
              <a:rect b="b" l="l" r="r" t="t"/>
              <a:pathLst>
                <a:path extrusionOk="0" h="1661" w="167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5" name="Google Shape;14135;p74"/>
            <p:cNvSpPr/>
            <p:nvPr/>
          </p:nvSpPr>
          <p:spPr>
            <a:xfrm>
              <a:off x="3376141" y="3822649"/>
              <a:ext cx="75360" cy="54517"/>
            </a:xfrm>
            <a:custGeom>
              <a:rect b="b" l="l" r="r" t="t"/>
              <a:pathLst>
                <a:path extrusionOk="0" h="2082" w="2878">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6" name="Google Shape;14136;p74"/>
            <p:cNvSpPr/>
            <p:nvPr/>
          </p:nvSpPr>
          <p:spPr>
            <a:xfrm>
              <a:off x="3366165" y="3859230"/>
              <a:ext cx="40953" cy="36659"/>
            </a:xfrm>
            <a:custGeom>
              <a:rect b="b" l="l" r="r" t="t"/>
              <a:pathLst>
                <a:path extrusionOk="0" h="1400" w="1564">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37" name="Google Shape;14137;p74"/>
          <p:cNvGrpSpPr/>
          <p:nvPr/>
        </p:nvGrpSpPr>
        <p:grpSpPr>
          <a:xfrm>
            <a:off x="883853" y="3792641"/>
            <a:ext cx="378190" cy="357059"/>
            <a:chOff x="883853" y="3792641"/>
            <a:chExt cx="378190" cy="357059"/>
          </a:xfrm>
        </p:grpSpPr>
        <p:sp>
          <p:nvSpPr>
            <p:cNvPr id="14138" name="Google Shape;14138;p74"/>
            <p:cNvSpPr/>
            <p:nvPr/>
          </p:nvSpPr>
          <p:spPr>
            <a:xfrm>
              <a:off x="1012500" y="4093219"/>
              <a:ext cx="42734" cy="38989"/>
            </a:xfrm>
            <a:custGeom>
              <a:rect b="b" l="l" r="r" t="t"/>
              <a:pathLst>
                <a:path extrusionOk="0" h="1489" w="1632">
                  <a:moveTo>
                    <a:pt x="335" y="0"/>
                  </a:moveTo>
                  <a:lnTo>
                    <a:pt x="1" y="1488"/>
                  </a:lnTo>
                  <a:lnTo>
                    <a:pt x="1632" y="1488"/>
                  </a:lnTo>
                  <a:lnTo>
                    <a:pt x="129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9" name="Google Shape;14139;p74"/>
            <p:cNvSpPr/>
            <p:nvPr/>
          </p:nvSpPr>
          <p:spPr>
            <a:xfrm>
              <a:off x="983277" y="4128673"/>
              <a:ext cx="101205" cy="21027"/>
            </a:xfrm>
            <a:custGeom>
              <a:rect b="b" l="l" r="r" t="t"/>
              <a:pathLst>
                <a:path extrusionOk="0" h="803" w="3865">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0" name="Google Shape;14140;p74"/>
            <p:cNvSpPr/>
            <p:nvPr/>
          </p:nvSpPr>
          <p:spPr>
            <a:xfrm>
              <a:off x="883853" y="3900602"/>
              <a:ext cx="300054" cy="196126"/>
            </a:xfrm>
            <a:custGeom>
              <a:rect b="b" l="l" r="r" t="t"/>
              <a:pathLst>
                <a:path extrusionOk="0" h="7490" w="11459">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1" name="Google Shape;14141;p74"/>
            <p:cNvSpPr/>
            <p:nvPr/>
          </p:nvSpPr>
          <p:spPr>
            <a:xfrm>
              <a:off x="883853" y="4081462"/>
              <a:ext cx="300290" cy="15266"/>
            </a:xfrm>
            <a:custGeom>
              <a:rect b="b" l="l" r="r" t="t"/>
              <a:pathLst>
                <a:path extrusionOk="0" h="583" w="11468">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2" name="Google Shape;14142;p74"/>
            <p:cNvSpPr/>
            <p:nvPr/>
          </p:nvSpPr>
          <p:spPr>
            <a:xfrm>
              <a:off x="902837" y="3920843"/>
              <a:ext cx="262086" cy="145667"/>
            </a:xfrm>
            <a:custGeom>
              <a:rect b="b" l="l" r="r" t="t"/>
              <a:pathLst>
                <a:path extrusionOk="0" h="5563" w="10009">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3" name="Google Shape;14143;p74"/>
            <p:cNvSpPr/>
            <p:nvPr/>
          </p:nvSpPr>
          <p:spPr>
            <a:xfrm>
              <a:off x="902837" y="3920843"/>
              <a:ext cx="262086" cy="145667"/>
            </a:xfrm>
            <a:custGeom>
              <a:rect b="b" l="l" r="r" t="t"/>
              <a:pathLst>
                <a:path extrusionOk="0" h="5563" w="10009">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4" name="Google Shape;14144;p74"/>
            <p:cNvSpPr/>
            <p:nvPr/>
          </p:nvSpPr>
          <p:spPr>
            <a:xfrm>
              <a:off x="1013495" y="4076225"/>
              <a:ext cx="40744" cy="11024"/>
            </a:xfrm>
            <a:custGeom>
              <a:rect b="b" l="l" r="r" t="t"/>
              <a:pathLst>
                <a:path extrusionOk="0" h="421" w="1556">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5" name="Google Shape;14145;p74"/>
            <p:cNvSpPr/>
            <p:nvPr/>
          </p:nvSpPr>
          <p:spPr>
            <a:xfrm>
              <a:off x="1084456" y="3792641"/>
              <a:ext cx="177587" cy="149228"/>
            </a:xfrm>
            <a:custGeom>
              <a:rect b="b" l="l" r="r" t="t"/>
              <a:pathLst>
                <a:path extrusionOk="0" h="5699" w="6782">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6" name="Google Shape;14146;p74"/>
            <p:cNvSpPr/>
            <p:nvPr/>
          </p:nvSpPr>
          <p:spPr>
            <a:xfrm>
              <a:off x="1157800" y="3841633"/>
              <a:ext cx="21341" cy="52998"/>
            </a:xfrm>
            <a:custGeom>
              <a:rect b="b" l="l" r="r" t="t"/>
              <a:pathLst>
                <a:path extrusionOk="0" h="2024" w="815">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7" name="Google Shape;14147;p74"/>
            <p:cNvSpPr/>
            <p:nvPr/>
          </p:nvSpPr>
          <p:spPr>
            <a:xfrm>
              <a:off x="1157041" y="3886095"/>
              <a:ext cx="32338" cy="10814"/>
            </a:xfrm>
            <a:custGeom>
              <a:rect b="b" l="l" r="r" t="t"/>
              <a:pathLst>
                <a:path extrusionOk="0" h="413" w="1235">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8" name="Google Shape;14148;p74"/>
            <p:cNvSpPr/>
            <p:nvPr/>
          </p:nvSpPr>
          <p:spPr>
            <a:xfrm>
              <a:off x="1160628" y="3825058"/>
              <a:ext cx="18513" cy="15868"/>
            </a:xfrm>
            <a:custGeom>
              <a:rect b="b" l="l" r="r" t="t"/>
              <a:pathLst>
                <a:path extrusionOk="0" h="606" w="707">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9" name="Google Shape;14149;p74"/>
            <p:cNvSpPr/>
            <p:nvPr/>
          </p:nvSpPr>
          <p:spPr>
            <a:xfrm>
              <a:off x="976784" y="3861639"/>
              <a:ext cx="26997" cy="26997"/>
            </a:xfrm>
            <a:custGeom>
              <a:rect b="b" l="l" r="r" t="t"/>
              <a:pathLst>
                <a:path extrusionOk="0" h="1031" w="1031">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0" name="Google Shape;14150;p74"/>
            <p:cNvSpPr/>
            <p:nvPr/>
          </p:nvSpPr>
          <p:spPr>
            <a:xfrm>
              <a:off x="1063953" y="3861639"/>
              <a:ext cx="27023" cy="26997"/>
            </a:xfrm>
            <a:custGeom>
              <a:rect b="b" l="l" r="r" t="t"/>
              <a:pathLst>
                <a:path extrusionOk="0" h="1031" w="1032">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1" name="Google Shape;14151;p74"/>
            <p:cNvSpPr/>
            <p:nvPr/>
          </p:nvSpPr>
          <p:spPr>
            <a:xfrm>
              <a:off x="1013259" y="3901361"/>
              <a:ext cx="41241" cy="74208"/>
            </a:xfrm>
            <a:custGeom>
              <a:rect b="b" l="l" r="r" t="t"/>
              <a:pathLst>
                <a:path extrusionOk="0" h="2834" w="1575">
                  <a:moveTo>
                    <a:pt x="0" y="1"/>
                  </a:moveTo>
                  <a:lnTo>
                    <a:pt x="0" y="2157"/>
                  </a:lnTo>
                  <a:lnTo>
                    <a:pt x="783" y="2834"/>
                  </a:lnTo>
                  <a:lnTo>
                    <a:pt x="792" y="2834"/>
                  </a:lnTo>
                  <a:lnTo>
                    <a:pt x="1574" y="2157"/>
                  </a:lnTo>
                  <a:lnTo>
                    <a:pt x="157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2" name="Google Shape;14152;p74"/>
            <p:cNvSpPr/>
            <p:nvPr/>
          </p:nvSpPr>
          <p:spPr>
            <a:xfrm>
              <a:off x="928813" y="3947316"/>
              <a:ext cx="210108" cy="89710"/>
            </a:xfrm>
            <a:custGeom>
              <a:rect b="b" l="l" r="r" t="t"/>
              <a:pathLst>
                <a:path extrusionOk="0" h="3426" w="8024">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3" name="Google Shape;14153;p74"/>
            <p:cNvSpPr/>
            <p:nvPr/>
          </p:nvSpPr>
          <p:spPr>
            <a:xfrm>
              <a:off x="990269" y="3804686"/>
              <a:ext cx="87222" cy="120058"/>
            </a:xfrm>
            <a:custGeom>
              <a:rect b="b" l="l" r="r" t="t"/>
              <a:pathLst>
                <a:path extrusionOk="0" h="4585" w="3331">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4" name="Google Shape;14154;p74"/>
            <p:cNvSpPr/>
            <p:nvPr/>
          </p:nvSpPr>
          <p:spPr>
            <a:xfrm>
              <a:off x="990269" y="3804948"/>
              <a:ext cx="30008" cy="39487"/>
            </a:xfrm>
            <a:custGeom>
              <a:rect b="b" l="l" r="r" t="t"/>
              <a:pathLst>
                <a:path extrusionOk="0" h="1508" w="1146">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5" name="Google Shape;14155;p74"/>
            <p:cNvSpPr/>
            <p:nvPr/>
          </p:nvSpPr>
          <p:spPr>
            <a:xfrm>
              <a:off x="1020251" y="3804686"/>
              <a:ext cx="57240" cy="56979"/>
            </a:xfrm>
            <a:custGeom>
              <a:rect b="b" l="l" r="r" t="t"/>
              <a:pathLst>
                <a:path extrusionOk="0" h="2176" w="2186">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6" name="Google Shape;14156;p74"/>
            <p:cNvSpPr/>
            <p:nvPr/>
          </p:nvSpPr>
          <p:spPr>
            <a:xfrm>
              <a:off x="1023000" y="3858837"/>
              <a:ext cx="22598" cy="32312"/>
            </a:xfrm>
            <a:custGeom>
              <a:rect b="b" l="l" r="r" t="t"/>
              <a:pathLst>
                <a:path extrusionOk="0" h="1234" w="863">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7" name="Google Shape;14157;p74"/>
            <p:cNvSpPr/>
            <p:nvPr/>
          </p:nvSpPr>
          <p:spPr>
            <a:xfrm>
              <a:off x="1019256" y="3961822"/>
              <a:ext cx="29249" cy="75203"/>
            </a:xfrm>
            <a:custGeom>
              <a:rect b="b" l="l" r="r" t="t"/>
              <a:pathLst>
                <a:path extrusionOk="0" h="2872" w="1117">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8" name="Google Shape;14158;p74"/>
            <p:cNvSpPr/>
            <p:nvPr/>
          </p:nvSpPr>
          <p:spPr>
            <a:xfrm>
              <a:off x="1013259" y="3947316"/>
              <a:ext cx="20765" cy="39016"/>
            </a:xfrm>
            <a:custGeom>
              <a:rect b="b" l="l" r="r" t="t"/>
              <a:pathLst>
                <a:path extrusionOk="0" h="1490" w="793">
                  <a:moveTo>
                    <a:pt x="0" y="1"/>
                  </a:moveTo>
                  <a:lnTo>
                    <a:pt x="0" y="1489"/>
                  </a:lnTo>
                  <a:lnTo>
                    <a:pt x="792" y="554"/>
                  </a:lnTo>
                  <a:lnTo>
                    <a:pt x="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9" name="Google Shape;14159;p74"/>
            <p:cNvSpPr/>
            <p:nvPr/>
          </p:nvSpPr>
          <p:spPr>
            <a:xfrm>
              <a:off x="1033736" y="3947316"/>
              <a:ext cx="20765" cy="39016"/>
            </a:xfrm>
            <a:custGeom>
              <a:rect b="b" l="l" r="r" t="t"/>
              <a:pathLst>
                <a:path extrusionOk="0" h="1490" w="793">
                  <a:moveTo>
                    <a:pt x="792" y="1"/>
                  </a:moveTo>
                  <a:lnTo>
                    <a:pt x="1" y="554"/>
                  </a:lnTo>
                  <a:lnTo>
                    <a:pt x="792" y="1489"/>
                  </a:lnTo>
                  <a:lnTo>
                    <a:pt x="79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0" name="Google Shape;14160;p74"/>
            <p:cNvSpPr/>
            <p:nvPr/>
          </p:nvSpPr>
          <p:spPr>
            <a:xfrm>
              <a:off x="928813" y="3947316"/>
              <a:ext cx="84473" cy="89710"/>
            </a:xfrm>
            <a:custGeom>
              <a:rect b="b" l="l" r="r" t="t"/>
              <a:pathLst>
                <a:path extrusionOk="0" h="3426" w="3226">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1" name="Google Shape;14161;p74"/>
            <p:cNvSpPr/>
            <p:nvPr/>
          </p:nvSpPr>
          <p:spPr>
            <a:xfrm>
              <a:off x="928813" y="3955826"/>
              <a:ext cx="58497" cy="81200"/>
            </a:xfrm>
            <a:custGeom>
              <a:rect b="b" l="l" r="r" t="t"/>
              <a:pathLst>
                <a:path extrusionOk="0" h="3101" w="2234">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2" name="Google Shape;14162;p74"/>
            <p:cNvSpPr/>
            <p:nvPr/>
          </p:nvSpPr>
          <p:spPr>
            <a:xfrm>
              <a:off x="1054474" y="3947316"/>
              <a:ext cx="84211" cy="89710"/>
            </a:xfrm>
            <a:custGeom>
              <a:rect b="b" l="l" r="r" t="t"/>
              <a:pathLst>
                <a:path extrusionOk="0" h="3426" w="3216">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3" name="Google Shape;14163;p74"/>
            <p:cNvSpPr/>
            <p:nvPr/>
          </p:nvSpPr>
          <p:spPr>
            <a:xfrm>
              <a:off x="1089955" y="3958811"/>
              <a:ext cx="48730" cy="78215"/>
            </a:xfrm>
            <a:custGeom>
              <a:rect b="b" l="l" r="r" t="t"/>
              <a:pathLst>
                <a:path extrusionOk="0" h="2987" w="1861">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64" name="Google Shape;14164;p74"/>
          <p:cNvGrpSpPr/>
          <p:nvPr/>
        </p:nvGrpSpPr>
        <p:grpSpPr>
          <a:xfrm>
            <a:off x="3934196" y="2484805"/>
            <a:ext cx="401207" cy="214036"/>
            <a:chOff x="3934196" y="2484805"/>
            <a:chExt cx="401207" cy="214036"/>
          </a:xfrm>
        </p:grpSpPr>
        <p:sp>
          <p:nvSpPr>
            <p:cNvPr id="14165" name="Google Shape;14165;p74"/>
            <p:cNvSpPr/>
            <p:nvPr/>
          </p:nvSpPr>
          <p:spPr>
            <a:xfrm>
              <a:off x="4120555" y="2484805"/>
              <a:ext cx="214848" cy="214036"/>
            </a:xfrm>
            <a:custGeom>
              <a:rect b="b" l="l" r="r" t="t"/>
              <a:pathLst>
                <a:path extrusionOk="0" h="8174" w="8205">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6" name="Google Shape;14166;p74"/>
            <p:cNvSpPr/>
            <p:nvPr/>
          </p:nvSpPr>
          <p:spPr>
            <a:xfrm>
              <a:off x="4120555" y="2522695"/>
              <a:ext cx="54727" cy="124195"/>
            </a:xfrm>
            <a:custGeom>
              <a:rect b="b" l="l" r="r" t="t"/>
              <a:pathLst>
                <a:path extrusionOk="0" h="4743" w="209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7" name="Google Shape;14167;p74"/>
            <p:cNvSpPr/>
            <p:nvPr/>
          </p:nvSpPr>
          <p:spPr>
            <a:xfrm>
              <a:off x="3934196" y="2488131"/>
              <a:ext cx="248548" cy="210475"/>
            </a:xfrm>
            <a:custGeom>
              <a:rect b="b" l="l" r="r" t="t"/>
              <a:pathLst>
                <a:path extrusionOk="0" h="8038" w="9492">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8" name="Google Shape;14168;p74"/>
            <p:cNvSpPr/>
            <p:nvPr/>
          </p:nvSpPr>
          <p:spPr>
            <a:xfrm>
              <a:off x="4005393" y="2538353"/>
              <a:ext cx="104269" cy="97618"/>
            </a:xfrm>
            <a:custGeom>
              <a:rect b="b" l="l" r="r" t="t"/>
              <a:pathLst>
                <a:path extrusionOk="0" h="3728" w="3982">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9" name="Google Shape;14169;p74"/>
            <p:cNvSpPr/>
            <p:nvPr/>
          </p:nvSpPr>
          <p:spPr>
            <a:xfrm>
              <a:off x="4182849" y="2537070"/>
              <a:ext cx="81174" cy="92381"/>
            </a:xfrm>
            <a:custGeom>
              <a:rect b="b" l="l" r="r" t="t"/>
              <a:pathLst>
                <a:path extrusionOk="0" h="3528" w="310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70" name="Google Shape;14170;p74"/>
          <p:cNvGrpSpPr/>
          <p:nvPr/>
        </p:nvGrpSpPr>
        <p:grpSpPr>
          <a:xfrm>
            <a:off x="3999894" y="1500197"/>
            <a:ext cx="342474" cy="359232"/>
            <a:chOff x="3999894" y="1500197"/>
            <a:chExt cx="342474" cy="359232"/>
          </a:xfrm>
        </p:grpSpPr>
        <p:sp>
          <p:nvSpPr>
            <p:cNvPr id="14171" name="Google Shape;14171;p74"/>
            <p:cNvSpPr/>
            <p:nvPr/>
          </p:nvSpPr>
          <p:spPr>
            <a:xfrm>
              <a:off x="4165279" y="1500197"/>
              <a:ext cx="177089" cy="149412"/>
            </a:xfrm>
            <a:custGeom>
              <a:rect b="b" l="l" r="r" t="t"/>
              <a:pathLst>
                <a:path extrusionOk="0" h="5706" w="6763">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2" name="Google Shape;14172;p74"/>
            <p:cNvSpPr/>
            <p:nvPr/>
          </p:nvSpPr>
          <p:spPr>
            <a:xfrm>
              <a:off x="4210238" y="1533871"/>
              <a:ext cx="82457" cy="71773"/>
            </a:xfrm>
            <a:custGeom>
              <a:rect b="b" l="l" r="r" t="t"/>
              <a:pathLst>
                <a:path extrusionOk="0" h="2741" w="3149">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3" name="Google Shape;14173;p74"/>
            <p:cNvSpPr/>
            <p:nvPr/>
          </p:nvSpPr>
          <p:spPr>
            <a:xfrm>
              <a:off x="4017883" y="1549477"/>
              <a:ext cx="292303" cy="292539"/>
            </a:xfrm>
            <a:custGeom>
              <a:rect b="b" l="l" r="r" t="t"/>
              <a:pathLst>
                <a:path extrusionOk="0" h="11172" w="11163">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4" name="Google Shape;14174;p74"/>
            <p:cNvSpPr/>
            <p:nvPr/>
          </p:nvSpPr>
          <p:spPr>
            <a:xfrm>
              <a:off x="4098324" y="1549713"/>
              <a:ext cx="211863" cy="211863"/>
            </a:xfrm>
            <a:custGeom>
              <a:rect b="b" l="l" r="r" t="t"/>
              <a:pathLst>
                <a:path extrusionOk="0" h="8091" w="8091">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5" name="Google Shape;14175;p74"/>
            <p:cNvSpPr/>
            <p:nvPr/>
          </p:nvSpPr>
          <p:spPr>
            <a:xfrm>
              <a:off x="3999894" y="1532300"/>
              <a:ext cx="130427" cy="129302"/>
            </a:xfrm>
            <a:custGeom>
              <a:rect b="b" l="l" r="r" t="t"/>
              <a:pathLst>
                <a:path extrusionOk="0" h="4938" w="4981">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6" name="Google Shape;14176;p74"/>
            <p:cNvSpPr/>
            <p:nvPr/>
          </p:nvSpPr>
          <p:spPr>
            <a:xfrm>
              <a:off x="4007907" y="1539736"/>
              <a:ext cx="122415" cy="121865"/>
            </a:xfrm>
            <a:custGeom>
              <a:rect b="b" l="l" r="r" t="t"/>
              <a:pathLst>
                <a:path extrusionOk="0" h="4654" w="4675">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7" name="Google Shape;14177;p74"/>
            <p:cNvSpPr/>
            <p:nvPr/>
          </p:nvSpPr>
          <p:spPr>
            <a:xfrm>
              <a:off x="4197748" y="1730153"/>
              <a:ext cx="130427" cy="129275"/>
            </a:xfrm>
            <a:custGeom>
              <a:rect b="b" l="l" r="r" t="t"/>
              <a:pathLst>
                <a:path extrusionOk="0" h="4937" w="4981">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8" name="Google Shape;14178;p74"/>
            <p:cNvSpPr/>
            <p:nvPr/>
          </p:nvSpPr>
          <p:spPr>
            <a:xfrm>
              <a:off x="4205499" y="1737328"/>
              <a:ext cx="122677" cy="122101"/>
            </a:xfrm>
            <a:custGeom>
              <a:rect b="b" l="l" r="r" t="t"/>
              <a:pathLst>
                <a:path extrusionOk="0" h="4663" w="4685">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9" name="Google Shape;14179;p74"/>
            <p:cNvSpPr/>
            <p:nvPr/>
          </p:nvSpPr>
          <p:spPr>
            <a:xfrm>
              <a:off x="4065854" y="1663879"/>
              <a:ext cx="86463" cy="32155"/>
            </a:xfrm>
            <a:custGeom>
              <a:rect b="b" l="l" r="r" t="t"/>
              <a:pathLst>
                <a:path extrusionOk="0" h="1228" w="3302">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0" name="Google Shape;14180;p74"/>
            <p:cNvSpPr/>
            <p:nvPr/>
          </p:nvSpPr>
          <p:spPr>
            <a:xfrm>
              <a:off x="4164519" y="1753301"/>
              <a:ext cx="90705" cy="51689"/>
            </a:xfrm>
            <a:custGeom>
              <a:rect b="b" l="l" r="r" t="t"/>
              <a:pathLst>
                <a:path extrusionOk="0" h="1974" w="3464">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181" name="Google Shape;14181;p74"/>
          <p:cNvGrpSpPr/>
          <p:nvPr/>
        </p:nvGrpSpPr>
        <p:grpSpPr>
          <a:xfrm>
            <a:off x="2233795" y="2882162"/>
            <a:ext cx="232601" cy="366747"/>
            <a:chOff x="2233795" y="2882162"/>
            <a:chExt cx="232601" cy="366747"/>
          </a:xfrm>
        </p:grpSpPr>
        <p:sp>
          <p:nvSpPr>
            <p:cNvPr id="14182" name="Google Shape;14182;p74"/>
            <p:cNvSpPr/>
            <p:nvPr/>
          </p:nvSpPr>
          <p:spPr>
            <a:xfrm>
              <a:off x="2350946" y="2946368"/>
              <a:ext cx="115188" cy="214979"/>
            </a:xfrm>
            <a:custGeom>
              <a:rect b="b" l="l" r="r" t="t"/>
              <a:pathLst>
                <a:path extrusionOk="0" h="8210" w="4399">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3" name="Google Shape;14183;p74"/>
            <p:cNvSpPr/>
            <p:nvPr/>
          </p:nvSpPr>
          <p:spPr>
            <a:xfrm>
              <a:off x="2379933" y="3052679"/>
              <a:ext cx="86463" cy="46583"/>
            </a:xfrm>
            <a:custGeom>
              <a:rect b="b" l="l" r="r" t="t"/>
              <a:pathLst>
                <a:path extrusionOk="0" h="1779" w="3302">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4" name="Google Shape;14184;p74"/>
            <p:cNvSpPr/>
            <p:nvPr/>
          </p:nvSpPr>
          <p:spPr>
            <a:xfrm>
              <a:off x="2369930" y="2946368"/>
              <a:ext cx="77220" cy="44750"/>
            </a:xfrm>
            <a:custGeom>
              <a:rect b="b" l="l" r="r" t="t"/>
              <a:pathLst>
                <a:path extrusionOk="0" h="1709" w="2949">
                  <a:moveTo>
                    <a:pt x="1" y="0"/>
                  </a:moveTo>
                  <a:lnTo>
                    <a:pt x="1" y="1708"/>
                  </a:lnTo>
                  <a:lnTo>
                    <a:pt x="2949" y="1708"/>
                  </a:lnTo>
                  <a:lnTo>
                    <a:pt x="2949"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5" name="Google Shape;14185;p74"/>
            <p:cNvSpPr/>
            <p:nvPr/>
          </p:nvSpPr>
          <p:spPr>
            <a:xfrm>
              <a:off x="2357440" y="2882162"/>
              <a:ext cx="102200" cy="67976"/>
            </a:xfrm>
            <a:custGeom>
              <a:rect b="b" l="l" r="r" t="t"/>
              <a:pathLst>
                <a:path extrusionOk="0" h="2596" w="3903">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6" name="Google Shape;14186;p74"/>
            <p:cNvSpPr/>
            <p:nvPr/>
          </p:nvSpPr>
          <p:spPr>
            <a:xfrm>
              <a:off x="2379671" y="3062787"/>
              <a:ext cx="29013" cy="60959"/>
            </a:xfrm>
            <a:custGeom>
              <a:rect b="b" l="l" r="r" t="t"/>
              <a:pathLst>
                <a:path extrusionOk="0" h="2328" w="1108">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7" name="Google Shape;14187;p74"/>
            <p:cNvSpPr/>
            <p:nvPr/>
          </p:nvSpPr>
          <p:spPr>
            <a:xfrm>
              <a:off x="2379671" y="3062787"/>
              <a:ext cx="16758" cy="60723"/>
            </a:xfrm>
            <a:custGeom>
              <a:rect b="b" l="l" r="r" t="t"/>
              <a:pathLst>
                <a:path extrusionOk="0" h="2319" w="64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8" name="Google Shape;14188;p74"/>
            <p:cNvSpPr/>
            <p:nvPr/>
          </p:nvSpPr>
          <p:spPr>
            <a:xfrm>
              <a:off x="2408658" y="3066034"/>
              <a:ext cx="29013" cy="57712"/>
            </a:xfrm>
            <a:custGeom>
              <a:rect b="b" l="l" r="r" t="t"/>
              <a:pathLst>
                <a:path extrusionOk="0" h="2204" w="1108">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9" name="Google Shape;14189;p74"/>
            <p:cNvSpPr/>
            <p:nvPr/>
          </p:nvSpPr>
          <p:spPr>
            <a:xfrm>
              <a:off x="2408658" y="3066034"/>
              <a:ext cx="17020" cy="57712"/>
            </a:xfrm>
            <a:custGeom>
              <a:rect b="b" l="l" r="r" t="t"/>
              <a:pathLst>
                <a:path extrusionOk="0" h="2204" w="65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0" name="Google Shape;14190;p74"/>
            <p:cNvSpPr/>
            <p:nvPr/>
          </p:nvSpPr>
          <p:spPr>
            <a:xfrm>
              <a:off x="2437383" y="3072030"/>
              <a:ext cx="28751" cy="51715"/>
            </a:xfrm>
            <a:custGeom>
              <a:rect b="b" l="l" r="r" t="t"/>
              <a:pathLst>
                <a:path extrusionOk="0" h="1975" w="1098">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1" name="Google Shape;14191;p74"/>
            <p:cNvSpPr/>
            <p:nvPr/>
          </p:nvSpPr>
          <p:spPr>
            <a:xfrm>
              <a:off x="2437383" y="3072266"/>
              <a:ext cx="17020" cy="51480"/>
            </a:xfrm>
            <a:custGeom>
              <a:rect b="b" l="l" r="r" t="t"/>
              <a:pathLst>
                <a:path extrusionOk="0" h="1966" w="65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2" name="Google Shape;14192;p74"/>
            <p:cNvSpPr/>
            <p:nvPr/>
          </p:nvSpPr>
          <p:spPr>
            <a:xfrm>
              <a:off x="2357440" y="2944614"/>
              <a:ext cx="102462" cy="28751"/>
            </a:xfrm>
            <a:custGeom>
              <a:rect b="b" l="l" r="r" t="t"/>
              <a:pathLst>
                <a:path extrusionOk="0" h="1098" w="3913">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3" name="Google Shape;14193;p74"/>
            <p:cNvSpPr/>
            <p:nvPr/>
          </p:nvSpPr>
          <p:spPr>
            <a:xfrm>
              <a:off x="2350946" y="3028301"/>
              <a:ext cx="76722" cy="58969"/>
            </a:xfrm>
            <a:custGeom>
              <a:rect b="b" l="l" r="r" t="t"/>
              <a:pathLst>
                <a:path extrusionOk="0" h="2252" w="293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4" name="Google Shape;14194;p74"/>
            <p:cNvSpPr/>
            <p:nvPr/>
          </p:nvSpPr>
          <p:spPr>
            <a:xfrm>
              <a:off x="2350946" y="3038539"/>
              <a:ext cx="66719" cy="38754"/>
            </a:xfrm>
            <a:custGeom>
              <a:rect b="b" l="l" r="r" t="t"/>
              <a:pathLst>
                <a:path extrusionOk="0" h="1480" w="2548">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5" name="Google Shape;14195;p74"/>
            <p:cNvSpPr/>
            <p:nvPr/>
          </p:nvSpPr>
          <p:spPr>
            <a:xfrm>
              <a:off x="2282499" y="3193921"/>
              <a:ext cx="166641" cy="54988"/>
            </a:xfrm>
            <a:custGeom>
              <a:rect b="b" l="l" r="r" t="t"/>
              <a:pathLst>
                <a:path extrusionOk="0" h="2100" w="6364">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6" name="Google Shape;14196;p74"/>
            <p:cNvSpPr/>
            <p:nvPr/>
          </p:nvSpPr>
          <p:spPr>
            <a:xfrm>
              <a:off x="2306248" y="3178681"/>
              <a:ext cx="119665" cy="30506"/>
            </a:xfrm>
            <a:custGeom>
              <a:rect b="b" l="l" r="r" t="t"/>
              <a:pathLst>
                <a:path extrusionOk="0" h="1165" w="457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7" name="Google Shape;14197;p74"/>
            <p:cNvSpPr/>
            <p:nvPr/>
          </p:nvSpPr>
          <p:spPr>
            <a:xfrm>
              <a:off x="2322719" y="3108296"/>
              <a:ext cx="11024" cy="59178"/>
            </a:xfrm>
            <a:custGeom>
              <a:rect b="b" l="l" r="r" t="t"/>
              <a:pathLst>
                <a:path extrusionOk="0" h="2260" w="421">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8" name="Google Shape;14198;p74"/>
            <p:cNvSpPr/>
            <p:nvPr/>
          </p:nvSpPr>
          <p:spPr>
            <a:xfrm>
              <a:off x="2264928" y="3128668"/>
              <a:ext cx="48573" cy="44803"/>
            </a:xfrm>
            <a:custGeom>
              <a:rect b="b" l="l" r="r" t="t"/>
              <a:pathLst>
                <a:path extrusionOk="0" h="1711" w="1855">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9" name="Google Shape;14199;p74"/>
            <p:cNvSpPr/>
            <p:nvPr/>
          </p:nvSpPr>
          <p:spPr>
            <a:xfrm>
              <a:off x="2233795" y="3181928"/>
              <a:ext cx="62713" cy="11024"/>
            </a:xfrm>
            <a:custGeom>
              <a:rect b="b" l="l" r="r" t="t"/>
              <a:pathLst>
                <a:path extrusionOk="0" h="421" w="2395">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00" name="Google Shape;14200;p74"/>
          <p:cNvGrpSpPr/>
          <p:nvPr/>
        </p:nvGrpSpPr>
        <p:grpSpPr>
          <a:xfrm>
            <a:off x="3523772" y="3404422"/>
            <a:ext cx="362008" cy="244175"/>
            <a:chOff x="3523772" y="3404422"/>
            <a:chExt cx="362008" cy="244175"/>
          </a:xfrm>
        </p:grpSpPr>
        <p:sp>
          <p:nvSpPr>
            <p:cNvPr id="14201" name="Google Shape;14201;p74"/>
            <p:cNvSpPr/>
            <p:nvPr/>
          </p:nvSpPr>
          <p:spPr>
            <a:xfrm>
              <a:off x="3566244" y="3404579"/>
              <a:ext cx="122677" cy="233256"/>
            </a:xfrm>
            <a:custGeom>
              <a:rect b="b" l="l" r="r" t="t"/>
              <a:pathLst>
                <a:path extrusionOk="0" h="8908" w="4685">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2" name="Google Shape;14202;p74"/>
            <p:cNvSpPr/>
            <p:nvPr/>
          </p:nvSpPr>
          <p:spPr>
            <a:xfrm>
              <a:off x="3566244" y="3511179"/>
              <a:ext cx="78476" cy="126657"/>
            </a:xfrm>
            <a:custGeom>
              <a:rect b="b" l="l" r="r" t="t"/>
              <a:pathLst>
                <a:path extrusionOk="0" h="4837" w="2997">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3" name="Google Shape;14203;p74"/>
            <p:cNvSpPr/>
            <p:nvPr/>
          </p:nvSpPr>
          <p:spPr>
            <a:xfrm>
              <a:off x="3586852" y="3414504"/>
              <a:ext cx="11390" cy="95759"/>
            </a:xfrm>
            <a:custGeom>
              <a:rect b="b" l="l" r="r" t="t"/>
              <a:pathLst>
                <a:path extrusionOk="0" h="3657" w="435">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4" name="Google Shape;14204;p74"/>
            <p:cNvSpPr/>
            <p:nvPr/>
          </p:nvSpPr>
          <p:spPr>
            <a:xfrm>
              <a:off x="3622202" y="3405758"/>
              <a:ext cx="11521" cy="103928"/>
            </a:xfrm>
            <a:custGeom>
              <a:rect b="b" l="l" r="r" t="t"/>
              <a:pathLst>
                <a:path extrusionOk="0" h="3969" w="44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5" name="Google Shape;14205;p74"/>
            <p:cNvSpPr/>
            <p:nvPr/>
          </p:nvSpPr>
          <p:spPr>
            <a:xfrm>
              <a:off x="3654174" y="3420002"/>
              <a:ext cx="11024" cy="89317"/>
            </a:xfrm>
            <a:custGeom>
              <a:rect b="b" l="l" r="r" t="t"/>
              <a:pathLst>
                <a:path extrusionOk="0" h="3411" w="421">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6" name="Google Shape;14206;p74"/>
            <p:cNvSpPr/>
            <p:nvPr/>
          </p:nvSpPr>
          <p:spPr>
            <a:xfrm>
              <a:off x="3523772" y="3493320"/>
              <a:ext cx="90469" cy="144515"/>
            </a:xfrm>
            <a:custGeom>
              <a:rect b="b" l="l" r="r" t="t"/>
              <a:pathLst>
                <a:path extrusionOk="0" h="5519" w="3455">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7" name="Google Shape;14207;p74"/>
            <p:cNvSpPr/>
            <p:nvPr/>
          </p:nvSpPr>
          <p:spPr>
            <a:xfrm>
              <a:off x="3557263" y="3624324"/>
              <a:ext cx="140404" cy="24273"/>
            </a:xfrm>
            <a:custGeom>
              <a:rect b="b" l="l" r="r" t="t"/>
              <a:pathLst>
                <a:path extrusionOk="0" h="927" w="5362">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8" name="Google Shape;14208;p74"/>
            <p:cNvSpPr/>
            <p:nvPr/>
          </p:nvSpPr>
          <p:spPr>
            <a:xfrm>
              <a:off x="3720631" y="3404422"/>
              <a:ext cx="122677" cy="233413"/>
            </a:xfrm>
            <a:custGeom>
              <a:rect b="b" l="l" r="r" t="t"/>
              <a:pathLst>
                <a:path extrusionOk="0" h="8914" w="4685">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9" name="Google Shape;14209;p74"/>
            <p:cNvSpPr/>
            <p:nvPr/>
          </p:nvSpPr>
          <p:spPr>
            <a:xfrm>
              <a:off x="3764831" y="3511179"/>
              <a:ext cx="78476" cy="126657"/>
            </a:xfrm>
            <a:custGeom>
              <a:rect b="b" l="l" r="r" t="t"/>
              <a:pathLst>
                <a:path extrusionOk="0" h="4837" w="2997">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0" name="Google Shape;14210;p74"/>
            <p:cNvSpPr/>
            <p:nvPr/>
          </p:nvSpPr>
          <p:spPr>
            <a:xfrm>
              <a:off x="3811546" y="3414504"/>
              <a:ext cx="10762" cy="94764"/>
            </a:xfrm>
            <a:custGeom>
              <a:rect b="b" l="l" r="r" t="t"/>
              <a:pathLst>
                <a:path extrusionOk="0" h="3619" w="411">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1" name="Google Shape;14211;p74"/>
            <p:cNvSpPr/>
            <p:nvPr/>
          </p:nvSpPr>
          <p:spPr>
            <a:xfrm>
              <a:off x="3776091" y="3472372"/>
              <a:ext cx="11260" cy="37340"/>
            </a:xfrm>
            <a:custGeom>
              <a:rect b="b" l="l" r="r" t="t"/>
              <a:pathLst>
                <a:path extrusionOk="0" h="1426" w="43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2" name="Google Shape;14212;p74"/>
            <p:cNvSpPr/>
            <p:nvPr/>
          </p:nvSpPr>
          <p:spPr>
            <a:xfrm>
              <a:off x="3744355" y="3420238"/>
              <a:ext cx="10762" cy="89265"/>
            </a:xfrm>
            <a:custGeom>
              <a:rect b="b" l="l" r="r" t="t"/>
              <a:pathLst>
                <a:path extrusionOk="0" h="3409" w="411">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3" name="Google Shape;14213;p74"/>
            <p:cNvSpPr/>
            <p:nvPr/>
          </p:nvSpPr>
          <p:spPr>
            <a:xfrm>
              <a:off x="3795311" y="3493320"/>
              <a:ext cx="90469" cy="144515"/>
            </a:xfrm>
            <a:custGeom>
              <a:rect b="b" l="l" r="r" t="t"/>
              <a:pathLst>
                <a:path extrusionOk="0" h="5519" w="3455">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4" name="Google Shape;14214;p74"/>
            <p:cNvSpPr/>
            <p:nvPr/>
          </p:nvSpPr>
          <p:spPr>
            <a:xfrm>
              <a:off x="3711624" y="3624324"/>
              <a:ext cx="140666" cy="24273"/>
            </a:xfrm>
            <a:custGeom>
              <a:rect b="b" l="l" r="r" t="t"/>
              <a:pathLst>
                <a:path extrusionOk="0" h="927" w="5372">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5" name="Google Shape;14215;p74"/>
            <p:cNvSpPr/>
            <p:nvPr/>
          </p:nvSpPr>
          <p:spPr>
            <a:xfrm>
              <a:off x="3776327" y="3405758"/>
              <a:ext cx="10762" cy="56795"/>
            </a:xfrm>
            <a:custGeom>
              <a:rect b="b" l="l" r="r" t="t"/>
              <a:pathLst>
                <a:path extrusionOk="0" h="2169" w="411">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16" name="Google Shape;14216;p74"/>
          <p:cNvGrpSpPr/>
          <p:nvPr/>
        </p:nvGrpSpPr>
        <p:grpSpPr>
          <a:xfrm>
            <a:off x="3531026" y="1977314"/>
            <a:ext cx="359232" cy="327836"/>
            <a:chOff x="3531026" y="1977314"/>
            <a:chExt cx="359232" cy="327836"/>
          </a:xfrm>
        </p:grpSpPr>
        <p:sp>
          <p:nvSpPr>
            <p:cNvPr id="14217" name="Google Shape;14217;p74"/>
            <p:cNvSpPr/>
            <p:nvPr/>
          </p:nvSpPr>
          <p:spPr>
            <a:xfrm>
              <a:off x="3668156" y="1977314"/>
              <a:ext cx="96806" cy="92590"/>
            </a:xfrm>
            <a:custGeom>
              <a:rect b="b" l="l" r="r" t="t"/>
              <a:pathLst>
                <a:path extrusionOk="0" h="3536" w="3697">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8" name="Google Shape;14218;p74"/>
            <p:cNvSpPr/>
            <p:nvPr/>
          </p:nvSpPr>
          <p:spPr>
            <a:xfrm>
              <a:off x="3692901" y="2005960"/>
              <a:ext cx="40744" cy="35140"/>
            </a:xfrm>
            <a:custGeom>
              <a:rect b="b" l="l" r="r" t="t"/>
              <a:pathLst>
                <a:path extrusionOk="0" h="1342" w="1556">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9" name="Google Shape;14219;p74"/>
            <p:cNvSpPr/>
            <p:nvPr/>
          </p:nvSpPr>
          <p:spPr>
            <a:xfrm>
              <a:off x="3531026" y="2088286"/>
              <a:ext cx="276068" cy="216864"/>
            </a:xfrm>
            <a:custGeom>
              <a:rect b="b" l="l" r="r" t="t"/>
              <a:pathLst>
                <a:path extrusionOk="0" h="8282" w="10543">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0" name="Google Shape;14220;p74"/>
            <p:cNvSpPr/>
            <p:nvPr/>
          </p:nvSpPr>
          <p:spPr>
            <a:xfrm>
              <a:off x="3743360" y="2124264"/>
              <a:ext cx="63472" cy="51742"/>
            </a:xfrm>
            <a:custGeom>
              <a:rect b="b" l="l" r="r" t="t"/>
              <a:pathLst>
                <a:path extrusionOk="0" h="1976" w="2424">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1" name="Google Shape;14221;p74"/>
            <p:cNvSpPr/>
            <p:nvPr/>
          </p:nvSpPr>
          <p:spPr>
            <a:xfrm>
              <a:off x="3531026" y="2193471"/>
              <a:ext cx="276068" cy="111443"/>
            </a:xfrm>
            <a:custGeom>
              <a:rect b="b" l="l" r="r" t="t"/>
              <a:pathLst>
                <a:path extrusionOk="0" h="4256" w="10543">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2" name="Google Shape;14222;p74"/>
            <p:cNvSpPr/>
            <p:nvPr/>
          </p:nvSpPr>
          <p:spPr>
            <a:xfrm>
              <a:off x="3531785" y="2179462"/>
              <a:ext cx="298535" cy="125688"/>
            </a:xfrm>
            <a:custGeom>
              <a:rect b="b" l="l" r="r" t="t"/>
              <a:pathLst>
                <a:path extrusionOk="0" h="4800" w="11401">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3" name="Google Shape;14223;p74"/>
            <p:cNvSpPr/>
            <p:nvPr/>
          </p:nvSpPr>
          <p:spPr>
            <a:xfrm>
              <a:off x="3531785" y="2282893"/>
              <a:ext cx="279551" cy="22257"/>
            </a:xfrm>
            <a:custGeom>
              <a:rect b="b" l="l" r="r" t="t"/>
              <a:pathLst>
                <a:path extrusionOk="0" h="850" w="10676">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4" name="Google Shape;14224;p74"/>
            <p:cNvSpPr/>
            <p:nvPr/>
          </p:nvSpPr>
          <p:spPr>
            <a:xfrm>
              <a:off x="3740846" y="2015596"/>
              <a:ext cx="149412" cy="149176"/>
            </a:xfrm>
            <a:custGeom>
              <a:rect b="b" l="l" r="r" t="t"/>
              <a:pathLst>
                <a:path extrusionOk="0" h="5697" w="5706">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5" name="Google Shape;14225;p74"/>
            <p:cNvSpPr/>
            <p:nvPr/>
          </p:nvSpPr>
          <p:spPr>
            <a:xfrm>
              <a:off x="3789576" y="2070532"/>
              <a:ext cx="45221" cy="38780"/>
            </a:xfrm>
            <a:custGeom>
              <a:rect b="b" l="l" r="r" t="t"/>
              <a:pathLst>
                <a:path extrusionOk="0" h="1481" w="1727">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6" name="Google Shape;14226;p74"/>
            <p:cNvSpPr/>
            <p:nvPr/>
          </p:nvSpPr>
          <p:spPr>
            <a:xfrm>
              <a:off x="3531026" y="2088286"/>
              <a:ext cx="111679" cy="36004"/>
            </a:xfrm>
            <a:custGeom>
              <a:rect b="b" l="l" r="r" t="t"/>
              <a:pathLst>
                <a:path extrusionOk="0" h="1375" w="4265">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27" name="Google Shape;14227;p74"/>
          <p:cNvGrpSpPr/>
          <p:nvPr/>
        </p:nvGrpSpPr>
        <p:grpSpPr>
          <a:xfrm>
            <a:off x="3123351" y="1500275"/>
            <a:ext cx="296781" cy="359232"/>
            <a:chOff x="3123351" y="1500275"/>
            <a:chExt cx="296781" cy="359232"/>
          </a:xfrm>
        </p:grpSpPr>
        <p:sp>
          <p:nvSpPr>
            <p:cNvPr id="14228" name="Google Shape;14228;p74"/>
            <p:cNvSpPr/>
            <p:nvPr/>
          </p:nvSpPr>
          <p:spPr>
            <a:xfrm>
              <a:off x="3123351" y="1562700"/>
              <a:ext cx="296781" cy="296545"/>
            </a:xfrm>
            <a:custGeom>
              <a:rect b="b" l="l" r="r" t="t"/>
              <a:pathLst>
                <a:path extrusionOk="0" h="11325" w="11334">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9" name="Google Shape;14229;p74"/>
            <p:cNvSpPr/>
            <p:nvPr/>
          </p:nvSpPr>
          <p:spPr>
            <a:xfrm>
              <a:off x="3276979" y="1562465"/>
              <a:ext cx="99189" cy="33569"/>
            </a:xfrm>
            <a:custGeom>
              <a:rect b="b" l="l" r="r" t="t"/>
              <a:pathLst>
                <a:path extrusionOk="0" h="1282" w="3788">
                  <a:moveTo>
                    <a:pt x="0" y="0"/>
                  </a:moveTo>
                  <a:cubicBezTo>
                    <a:pt x="344" y="854"/>
                    <a:pt x="1119" y="1281"/>
                    <a:pt x="1894" y="1281"/>
                  </a:cubicBezTo>
                  <a:cubicBezTo>
                    <a:pt x="2669" y="1281"/>
                    <a:pt x="3444" y="854"/>
                    <a:pt x="3788"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0" name="Google Shape;14230;p74"/>
            <p:cNvSpPr/>
            <p:nvPr/>
          </p:nvSpPr>
          <p:spPr>
            <a:xfrm>
              <a:off x="3130081" y="1800277"/>
              <a:ext cx="75963" cy="59230"/>
            </a:xfrm>
            <a:custGeom>
              <a:rect b="b" l="l" r="r" t="t"/>
              <a:pathLst>
                <a:path extrusionOk="0" h="2262" w="2901">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1" name="Google Shape;14231;p74"/>
            <p:cNvSpPr/>
            <p:nvPr/>
          </p:nvSpPr>
          <p:spPr>
            <a:xfrm>
              <a:off x="3170799" y="1562465"/>
              <a:ext cx="249334" cy="296781"/>
            </a:xfrm>
            <a:custGeom>
              <a:rect b="b" l="l" r="r" t="t"/>
              <a:pathLst>
                <a:path extrusionOk="0" h="11334" w="9522">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2" name="Google Shape;14232;p74"/>
            <p:cNvSpPr/>
            <p:nvPr/>
          </p:nvSpPr>
          <p:spPr>
            <a:xfrm>
              <a:off x="3123351" y="1793285"/>
              <a:ext cx="64206" cy="66222"/>
            </a:xfrm>
            <a:custGeom>
              <a:rect b="b" l="l" r="r" t="t"/>
              <a:pathLst>
                <a:path extrusionOk="0" h="2529" w="2452">
                  <a:moveTo>
                    <a:pt x="0" y="0"/>
                  </a:moveTo>
                  <a:lnTo>
                    <a:pt x="2452" y="2528"/>
                  </a:lnTo>
                  <a:lnTo>
                    <a:pt x="2452" y="220"/>
                  </a:lnTo>
                  <a:cubicBezTo>
                    <a:pt x="2452" y="96"/>
                    <a:pt x="2347" y="0"/>
                    <a:pt x="222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3" name="Google Shape;14233;p74"/>
            <p:cNvSpPr/>
            <p:nvPr/>
          </p:nvSpPr>
          <p:spPr>
            <a:xfrm>
              <a:off x="3251998" y="1787787"/>
              <a:ext cx="131658" cy="11024"/>
            </a:xfrm>
            <a:custGeom>
              <a:rect b="b" l="l" r="r" t="t"/>
              <a:pathLst>
                <a:path extrusionOk="0" h="421" w="5028">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4" name="Google Shape;14234;p74"/>
            <p:cNvSpPr/>
            <p:nvPr/>
          </p:nvSpPr>
          <p:spPr>
            <a:xfrm>
              <a:off x="3259304" y="1537432"/>
              <a:ext cx="74234" cy="70516"/>
            </a:xfrm>
            <a:custGeom>
              <a:rect b="b" l="l" r="r" t="t"/>
              <a:pathLst>
                <a:path extrusionOk="0" h="2693" w="2835">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5" name="Google Shape;14235;p74"/>
            <p:cNvSpPr/>
            <p:nvPr/>
          </p:nvSpPr>
          <p:spPr>
            <a:xfrm>
              <a:off x="3283970" y="1500275"/>
              <a:ext cx="84944" cy="84944"/>
            </a:xfrm>
            <a:custGeom>
              <a:rect b="b" l="l" r="r" t="t"/>
              <a:pathLst>
                <a:path extrusionOk="0" h="3244" w="3244">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6" name="Google Shape;14236;p74"/>
            <p:cNvSpPr/>
            <p:nvPr/>
          </p:nvSpPr>
          <p:spPr>
            <a:xfrm>
              <a:off x="3185803" y="1633662"/>
              <a:ext cx="171878" cy="19743"/>
            </a:xfrm>
            <a:custGeom>
              <a:rect b="b" l="l" r="r" t="t"/>
              <a:pathLst>
                <a:path extrusionOk="0" h="754" w="6564">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7" name="Google Shape;14237;p74"/>
            <p:cNvSpPr/>
            <p:nvPr/>
          </p:nvSpPr>
          <p:spPr>
            <a:xfrm>
              <a:off x="3179047" y="1674851"/>
              <a:ext cx="186463" cy="10814"/>
            </a:xfrm>
            <a:custGeom>
              <a:rect b="b" l="l" r="r" t="t"/>
              <a:pathLst>
                <a:path extrusionOk="0" h="413" w="7121">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8" name="Google Shape;14238;p74"/>
            <p:cNvSpPr/>
            <p:nvPr/>
          </p:nvSpPr>
          <p:spPr>
            <a:xfrm>
              <a:off x="3179047" y="1701847"/>
              <a:ext cx="185390" cy="10762"/>
            </a:xfrm>
            <a:custGeom>
              <a:rect b="b" l="l" r="r" t="t"/>
              <a:pathLst>
                <a:path extrusionOk="0" h="411" w="708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39" name="Google Shape;14239;p74"/>
          <p:cNvGrpSpPr/>
          <p:nvPr/>
        </p:nvGrpSpPr>
        <p:grpSpPr>
          <a:xfrm>
            <a:off x="2659458" y="1500275"/>
            <a:ext cx="332261" cy="359232"/>
            <a:chOff x="2659458" y="1500275"/>
            <a:chExt cx="332261" cy="359232"/>
          </a:xfrm>
        </p:grpSpPr>
        <p:sp>
          <p:nvSpPr>
            <p:cNvPr id="14240" name="Google Shape;14240;p74"/>
            <p:cNvSpPr/>
            <p:nvPr/>
          </p:nvSpPr>
          <p:spPr>
            <a:xfrm>
              <a:off x="2957234" y="1800015"/>
              <a:ext cx="34486" cy="59361"/>
            </a:xfrm>
            <a:custGeom>
              <a:rect b="b" l="l" r="r" t="t"/>
              <a:pathLst>
                <a:path extrusionOk="0" h="2267" w="1317">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1" name="Google Shape;14241;p74"/>
            <p:cNvSpPr/>
            <p:nvPr/>
          </p:nvSpPr>
          <p:spPr>
            <a:xfrm>
              <a:off x="2974463" y="1800015"/>
              <a:ext cx="17256" cy="59492"/>
            </a:xfrm>
            <a:custGeom>
              <a:rect b="b" l="l" r="r" t="t"/>
              <a:pathLst>
                <a:path extrusionOk="0" h="2272" w="659">
                  <a:moveTo>
                    <a:pt x="0" y="1"/>
                  </a:moveTo>
                  <a:lnTo>
                    <a:pt x="0" y="2271"/>
                  </a:lnTo>
                  <a:cubicBezTo>
                    <a:pt x="201" y="2262"/>
                    <a:pt x="382" y="2109"/>
                    <a:pt x="411" y="1909"/>
                  </a:cubicBezTo>
                  <a:lnTo>
                    <a:pt x="659" y="1"/>
                  </a:ln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2" name="Google Shape;14242;p74"/>
            <p:cNvSpPr/>
            <p:nvPr/>
          </p:nvSpPr>
          <p:spPr>
            <a:xfrm>
              <a:off x="2659458" y="1500275"/>
              <a:ext cx="266066" cy="358970"/>
            </a:xfrm>
            <a:custGeom>
              <a:rect b="b" l="l" r="r" t="t"/>
              <a:pathLst>
                <a:path extrusionOk="0" h="13709" w="10161">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3" name="Google Shape;14243;p74"/>
            <p:cNvSpPr/>
            <p:nvPr/>
          </p:nvSpPr>
          <p:spPr>
            <a:xfrm>
              <a:off x="2659458" y="1500275"/>
              <a:ext cx="92459" cy="92197"/>
            </a:xfrm>
            <a:custGeom>
              <a:rect b="b" l="l" r="r" t="t"/>
              <a:pathLst>
                <a:path extrusionOk="0" h="3521" w="3531">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4" name="Google Shape;14244;p74"/>
            <p:cNvSpPr/>
            <p:nvPr/>
          </p:nvSpPr>
          <p:spPr>
            <a:xfrm>
              <a:off x="2659458" y="1500275"/>
              <a:ext cx="266066" cy="358970"/>
            </a:xfrm>
            <a:custGeom>
              <a:rect b="b" l="l" r="r" t="t"/>
              <a:pathLst>
                <a:path extrusionOk="0" h="13709" w="10161">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5" name="Google Shape;14245;p74"/>
            <p:cNvSpPr/>
            <p:nvPr/>
          </p:nvSpPr>
          <p:spPr>
            <a:xfrm>
              <a:off x="2659458" y="1500275"/>
              <a:ext cx="79471" cy="79445"/>
            </a:xfrm>
            <a:custGeom>
              <a:rect b="b" l="l" r="r" t="t"/>
              <a:pathLst>
                <a:path extrusionOk="0" h="3034" w="3035">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6" name="Google Shape;14246;p74"/>
            <p:cNvSpPr/>
            <p:nvPr/>
          </p:nvSpPr>
          <p:spPr>
            <a:xfrm>
              <a:off x="2710414" y="1744817"/>
              <a:ext cx="164154" cy="11024"/>
            </a:xfrm>
            <a:custGeom>
              <a:rect b="b" l="l" r="r" t="t"/>
              <a:pathLst>
                <a:path extrusionOk="0" h="421" w="6269">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7" name="Google Shape;14247;p74"/>
            <p:cNvSpPr/>
            <p:nvPr/>
          </p:nvSpPr>
          <p:spPr>
            <a:xfrm>
              <a:off x="2785853" y="1811013"/>
              <a:ext cx="88715" cy="11024"/>
            </a:xfrm>
            <a:custGeom>
              <a:rect b="b" l="l" r="r" t="t"/>
              <a:pathLst>
                <a:path extrusionOk="0" h="421" w="3388">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8" name="Google Shape;14248;p74"/>
            <p:cNvSpPr/>
            <p:nvPr/>
          </p:nvSpPr>
          <p:spPr>
            <a:xfrm>
              <a:off x="2710414" y="1717349"/>
              <a:ext cx="164154" cy="10998"/>
            </a:xfrm>
            <a:custGeom>
              <a:rect b="b" l="l" r="r" t="t"/>
              <a:pathLst>
                <a:path extrusionOk="0" h="420" w="6269">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9" name="Google Shape;14249;p74"/>
            <p:cNvSpPr/>
            <p:nvPr/>
          </p:nvSpPr>
          <p:spPr>
            <a:xfrm>
              <a:off x="2710414" y="1689855"/>
              <a:ext cx="164154" cy="11024"/>
            </a:xfrm>
            <a:custGeom>
              <a:rect b="b" l="l" r="r" t="t"/>
              <a:pathLst>
                <a:path extrusionOk="0" h="421" w="6269">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0" name="Google Shape;14250;p74"/>
            <p:cNvSpPr/>
            <p:nvPr/>
          </p:nvSpPr>
          <p:spPr>
            <a:xfrm>
              <a:off x="2709576" y="1662360"/>
              <a:ext cx="165830" cy="11050"/>
            </a:xfrm>
            <a:custGeom>
              <a:rect b="b" l="l" r="r" t="t"/>
              <a:pathLst>
                <a:path extrusionOk="0" h="422" w="6333">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1" name="Google Shape;14251;p74"/>
            <p:cNvSpPr/>
            <p:nvPr/>
          </p:nvSpPr>
          <p:spPr>
            <a:xfrm>
              <a:off x="2774515" y="1581423"/>
              <a:ext cx="23357" cy="62242"/>
            </a:xfrm>
            <a:custGeom>
              <a:rect b="b" l="l" r="r" t="t"/>
              <a:pathLst>
                <a:path extrusionOk="0" h="2377" w="892">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2" name="Google Shape;14252;p74"/>
            <p:cNvSpPr/>
            <p:nvPr/>
          </p:nvSpPr>
          <p:spPr>
            <a:xfrm>
              <a:off x="2773782" y="1635364"/>
              <a:ext cx="37183" cy="10814"/>
            </a:xfrm>
            <a:custGeom>
              <a:rect b="b" l="l" r="r" t="t"/>
              <a:pathLst>
                <a:path extrusionOk="0" h="413" w="142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3" name="Google Shape;14253;p74"/>
            <p:cNvSpPr/>
            <p:nvPr/>
          </p:nvSpPr>
          <p:spPr>
            <a:xfrm>
              <a:off x="2777866" y="1561103"/>
              <a:ext cx="20005" cy="17125"/>
            </a:xfrm>
            <a:custGeom>
              <a:rect b="b" l="l" r="r" t="t"/>
              <a:pathLst>
                <a:path extrusionOk="0" h="654" w="764">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4" name="Google Shape;14254;p74"/>
            <p:cNvSpPr/>
            <p:nvPr/>
          </p:nvSpPr>
          <p:spPr>
            <a:xfrm>
              <a:off x="2957234" y="1582941"/>
              <a:ext cx="34486" cy="229852"/>
            </a:xfrm>
            <a:custGeom>
              <a:rect b="b" l="l" r="r" t="t"/>
              <a:pathLst>
                <a:path extrusionOk="0" h="8778" w="1317">
                  <a:moveTo>
                    <a:pt x="0" y="1"/>
                  </a:moveTo>
                  <a:lnTo>
                    <a:pt x="0" y="8777"/>
                  </a:lnTo>
                  <a:lnTo>
                    <a:pt x="1317" y="8777"/>
                  </a:lnTo>
                  <a:lnTo>
                    <a:pt x="1317"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5" name="Google Shape;14255;p74"/>
            <p:cNvSpPr/>
            <p:nvPr/>
          </p:nvSpPr>
          <p:spPr>
            <a:xfrm>
              <a:off x="2974463" y="1582941"/>
              <a:ext cx="17256" cy="229852"/>
            </a:xfrm>
            <a:custGeom>
              <a:rect b="b" l="l" r="r" t="t"/>
              <a:pathLst>
                <a:path extrusionOk="0" h="8778" w="659">
                  <a:moveTo>
                    <a:pt x="0" y="1"/>
                  </a:moveTo>
                  <a:lnTo>
                    <a:pt x="0" y="8777"/>
                  </a:lnTo>
                  <a:lnTo>
                    <a:pt x="659" y="8777"/>
                  </a:lnTo>
                  <a:lnTo>
                    <a:pt x="659"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6" name="Google Shape;14256;p74"/>
            <p:cNvSpPr/>
            <p:nvPr/>
          </p:nvSpPr>
          <p:spPr>
            <a:xfrm>
              <a:off x="2957234" y="1550210"/>
              <a:ext cx="34486" cy="40246"/>
            </a:xfrm>
            <a:custGeom>
              <a:rect b="b" l="l" r="r" t="t"/>
              <a:pathLst>
                <a:path extrusionOk="0" h="1537" w="1317">
                  <a:moveTo>
                    <a:pt x="0" y="1"/>
                  </a:moveTo>
                  <a:lnTo>
                    <a:pt x="0" y="1537"/>
                  </a:lnTo>
                  <a:lnTo>
                    <a:pt x="1317" y="1537"/>
                  </a:lnTo>
                  <a:lnTo>
                    <a:pt x="1317"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7" name="Google Shape;14257;p74"/>
            <p:cNvSpPr/>
            <p:nvPr/>
          </p:nvSpPr>
          <p:spPr>
            <a:xfrm>
              <a:off x="2974463" y="1550210"/>
              <a:ext cx="17256" cy="40246"/>
            </a:xfrm>
            <a:custGeom>
              <a:rect b="b" l="l" r="r" t="t"/>
              <a:pathLst>
                <a:path extrusionOk="0" h="1537" w="659">
                  <a:moveTo>
                    <a:pt x="0" y="1"/>
                  </a:moveTo>
                  <a:lnTo>
                    <a:pt x="0" y="1537"/>
                  </a:lnTo>
                  <a:lnTo>
                    <a:pt x="659" y="1537"/>
                  </a:lnTo>
                  <a:lnTo>
                    <a:pt x="659"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8" name="Google Shape;14258;p74"/>
            <p:cNvSpPr/>
            <p:nvPr/>
          </p:nvSpPr>
          <p:spPr>
            <a:xfrm>
              <a:off x="2957234" y="1500275"/>
              <a:ext cx="34486" cy="49961"/>
            </a:xfrm>
            <a:custGeom>
              <a:rect b="b" l="l" r="r" t="t"/>
              <a:pathLst>
                <a:path extrusionOk="0" h="1908" w="1317">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9" name="Google Shape;14259;p74"/>
            <p:cNvSpPr/>
            <p:nvPr/>
          </p:nvSpPr>
          <p:spPr>
            <a:xfrm>
              <a:off x="2974463" y="1500275"/>
              <a:ext cx="17256" cy="49961"/>
            </a:xfrm>
            <a:custGeom>
              <a:rect b="b" l="l" r="r" t="t"/>
              <a:pathLst>
                <a:path extrusionOk="0" h="1908" w="659">
                  <a:moveTo>
                    <a:pt x="0" y="0"/>
                  </a:moveTo>
                  <a:lnTo>
                    <a:pt x="0" y="1908"/>
                  </a:lnTo>
                  <a:lnTo>
                    <a:pt x="659" y="1908"/>
                  </a:lnTo>
                  <a:lnTo>
                    <a:pt x="659" y="658"/>
                  </a:lnTo>
                  <a:cubicBezTo>
                    <a:pt x="659" y="296"/>
                    <a:pt x="363" y="0"/>
                    <a:pt x="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60" name="Google Shape;14260;p74"/>
          <p:cNvGrpSpPr/>
          <p:nvPr/>
        </p:nvGrpSpPr>
        <p:grpSpPr>
          <a:xfrm>
            <a:off x="1750184" y="2413530"/>
            <a:ext cx="359730" cy="359441"/>
            <a:chOff x="1750184" y="2413530"/>
            <a:chExt cx="359730" cy="359441"/>
          </a:xfrm>
        </p:grpSpPr>
        <p:sp>
          <p:nvSpPr>
            <p:cNvPr id="14261" name="Google Shape;14261;p74"/>
            <p:cNvSpPr/>
            <p:nvPr/>
          </p:nvSpPr>
          <p:spPr>
            <a:xfrm>
              <a:off x="1867074" y="2496981"/>
              <a:ext cx="58000" cy="64965"/>
            </a:xfrm>
            <a:custGeom>
              <a:rect b="b" l="l" r="r" t="t"/>
              <a:pathLst>
                <a:path extrusionOk="0" h="2481" w="2215">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2" name="Google Shape;14262;p74"/>
            <p:cNvSpPr/>
            <p:nvPr/>
          </p:nvSpPr>
          <p:spPr>
            <a:xfrm>
              <a:off x="1824863" y="2413530"/>
              <a:ext cx="285050" cy="285312"/>
            </a:xfrm>
            <a:custGeom>
              <a:rect b="b" l="l" r="r" t="t"/>
              <a:pathLst>
                <a:path extrusionOk="0" h="10896" w="10886">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3" name="Google Shape;14263;p74"/>
            <p:cNvSpPr/>
            <p:nvPr/>
          </p:nvSpPr>
          <p:spPr>
            <a:xfrm>
              <a:off x="1893808" y="2482737"/>
              <a:ext cx="147160" cy="146898"/>
            </a:xfrm>
            <a:custGeom>
              <a:rect b="b" l="l" r="r" t="t"/>
              <a:pathLst>
                <a:path extrusionOk="0" h="5610" w="562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4" name="Google Shape;14264;p74"/>
            <p:cNvSpPr/>
            <p:nvPr/>
          </p:nvSpPr>
          <p:spPr>
            <a:xfrm>
              <a:off x="1787654" y="2492294"/>
              <a:ext cx="245065" cy="246767"/>
            </a:xfrm>
            <a:custGeom>
              <a:rect b="b" l="l" r="r" t="t"/>
              <a:pathLst>
                <a:path extrusionOk="0" h="9424" w="9359">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5" name="Google Shape;14265;p74"/>
            <p:cNvSpPr/>
            <p:nvPr/>
          </p:nvSpPr>
          <p:spPr>
            <a:xfrm>
              <a:off x="1806141" y="2613871"/>
              <a:ext cx="106442" cy="106442"/>
            </a:xfrm>
            <a:custGeom>
              <a:rect b="b" l="l" r="r" t="t"/>
              <a:pathLst>
                <a:path extrusionOk="0" h="4065" w="4065">
                  <a:moveTo>
                    <a:pt x="1746" y="1"/>
                  </a:moveTo>
                  <a:lnTo>
                    <a:pt x="0" y="1747"/>
                  </a:lnTo>
                  <a:lnTo>
                    <a:pt x="2318" y="4065"/>
                  </a:lnTo>
                  <a:lnTo>
                    <a:pt x="4064" y="2310"/>
                  </a:lnTo>
                  <a:lnTo>
                    <a:pt x="1746"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6" name="Google Shape;14266;p74"/>
            <p:cNvSpPr/>
            <p:nvPr/>
          </p:nvSpPr>
          <p:spPr>
            <a:xfrm>
              <a:off x="1923790" y="2515075"/>
              <a:ext cx="52972" cy="46321"/>
            </a:xfrm>
            <a:custGeom>
              <a:rect b="b" l="l" r="r" t="t"/>
              <a:pathLst>
                <a:path extrusionOk="0" h="1769" w="2023">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7" name="Google Shape;14267;p74"/>
            <p:cNvSpPr/>
            <p:nvPr/>
          </p:nvSpPr>
          <p:spPr>
            <a:xfrm>
              <a:off x="1944215" y="2537882"/>
              <a:ext cx="55277" cy="46766"/>
            </a:xfrm>
            <a:custGeom>
              <a:rect b="b" l="l" r="r" t="t"/>
              <a:pathLst>
                <a:path extrusionOk="0" h="1786" w="2111">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8" name="Google Shape;14268;p74"/>
            <p:cNvSpPr/>
            <p:nvPr/>
          </p:nvSpPr>
          <p:spPr>
            <a:xfrm>
              <a:off x="1968252" y="2560611"/>
              <a:ext cx="53993" cy="46243"/>
            </a:xfrm>
            <a:custGeom>
              <a:rect b="b" l="l" r="r" t="t"/>
              <a:pathLst>
                <a:path extrusionOk="0" h="1766" w="2062">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9" name="Google Shape;14269;p74"/>
            <p:cNvSpPr/>
            <p:nvPr/>
          </p:nvSpPr>
          <p:spPr>
            <a:xfrm>
              <a:off x="1792630" y="2614945"/>
              <a:ext cx="116707" cy="115869"/>
            </a:xfrm>
            <a:custGeom>
              <a:rect b="b" l="l" r="r" t="t"/>
              <a:pathLst>
                <a:path extrusionOk="0" h="4425" w="4457">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0" name="Google Shape;14270;p74"/>
            <p:cNvSpPr/>
            <p:nvPr/>
          </p:nvSpPr>
          <p:spPr>
            <a:xfrm>
              <a:off x="1750184" y="2637621"/>
              <a:ext cx="135900" cy="135350"/>
            </a:xfrm>
            <a:custGeom>
              <a:rect b="b" l="l" r="r" t="t"/>
              <a:pathLst>
                <a:path extrusionOk="0" h="5169" w="519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1" name="Google Shape;14271;p74"/>
            <p:cNvSpPr/>
            <p:nvPr/>
          </p:nvSpPr>
          <p:spPr>
            <a:xfrm>
              <a:off x="1750184" y="2665586"/>
              <a:ext cx="107673" cy="107385"/>
            </a:xfrm>
            <a:custGeom>
              <a:rect b="b" l="l" r="r" t="t"/>
              <a:pathLst>
                <a:path extrusionOk="0" h="4101" w="4112">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72" name="Google Shape;14272;p74"/>
          <p:cNvGrpSpPr/>
          <p:nvPr/>
        </p:nvGrpSpPr>
        <p:grpSpPr>
          <a:xfrm>
            <a:off x="2230050" y="1500223"/>
            <a:ext cx="316524" cy="359284"/>
            <a:chOff x="2230050" y="1500223"/>
            <a:chExt cx="316524" cy="359284"/>
          </a:xfrm>
        </p:grpSpPr>
        <p:sp>
          <p:nvSpPr>
            <p:cNvPr id="14273" name="Google Shape;14273;p74"/>
            <p:cNvSpPr/>
            <p:nvPr/>
          </p:nvSpPr>
          <p:spPr>
            <a:xfrm>
              <a:off x="2230050" y="1584958"/>
              <a:ext cx="189632" cy="274550"/>
            </a:xfrm>
            <a:custGeom>
              <a:rect b="b" l="l" r="r" t="t"/>
              <a:pathLst>
                <a:path extrusionOk="0" h="10485" w="7242">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4" name="Google Shape;14274;p74"/>
            <p:cNvSpPr/>
            <p:nvPr/>
          </p:nvSpPr>
          <p:spPr>
            <a:xfrm>
              <a:off x="2230050" y="1849243"/>
              <a:ext cx="189632" cy="10265"/>
            </a:xfrm>
            <a:custGeom>
              <a:rect b="b" l="l" r="r" t="t"/>
              <a:pathLst>
                <a:path extrusionOk="0" h="392" w="7242">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5" name="Google Shape;14275;p74"/>
            <p:cNvSpPr/>
            <p:nvPr/>
          </p:nvSpPr>
          <p:spPr>
            <a:xfrm>
              <a:off x="2266028" y="1585193"/>
              <a:ext cx="117675" cy="37759"/>
            </a:xfrm>
            <a:custGeom>
              <a:rect b="b" l="l" r="r" t="t"/>
              <a:pathLst>
                <a:path extrusionOk="0" h="1442" w="4494">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6" name="Google Shape;14276;p74"/>
            <p:cNvSpPr/>
            <p:nvPr/>
          </p:nvSpPr>
          <p:spPr>
            <a:xfrm>
              <a:off x="2248039" y="1603680"/>
              <a:ext cx="153654" cy="229852"/>
            </a:xfrm>
            <a:custGeom>
              <a:rect b="b" l="l" r="r" t="t"/>
              <a:pathLst>
                <a:path extrusionOk="0" h="8778" w="5868">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7" name="Google Shape;14277;p74"/>
            <p:cNvSpPr/>
            <p:nvPr/>
          </p:nvSpPr>
          <p:spPr>
            <a:xfrm>
              <a:off x="2248039" y="1603680"/>
              <a:ext cx="153654" cy="229852"/>
            </a:xfrm>
            <a:custGeom>
              <a:rect b="b" l="l" r="r" t="t"/>
              <a:pathLst>
                <a:path extrusionOk="0" h="8778" w="5868">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8" name="Google Shape;14278;p74"/>
            <p:cNvSpPr/>
            <p:nvPr/>
          </p:nvSpPr>
          <p:spPr>
            <a:xfrm>
              <a:off x="2266028" y="1603680"/>
              <a:ext cx="117675" cy="19272"/>
            </a:xfrm>
            <a:custGeom>
              <a:rect b="b" l="l" r="r" t="t"/>
              <a:pathLst>
                <a:path extrusionOk="0" h="736" w="4494">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9" name="Google Shape;14279;p74"/>
            <p:cNvSpPr/>
            <p:nvPr/>
          </p:nvSpPr>
          <p:spPr>
            <a:xfrm>
              <a:off x="2275272" y="1546466"/>
              <a:ext cx="99189" cy="67243"/>
            </a:xfrm>
            <a:custGeom>
              <a:rect b="b" l="l" r="r" t="t"/>
              <a:pathLst>
                <a:path extrusionOk="0" h="2568" w="3788">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0" name="Google Shape;14280;p74"/>
            <p:cNvSpPr/>
            <p:nvPr/>
          </p:nvSpPr>
          <p:spPr>
            <a:xfrm>
              <a:off x="2275272" y="1599935"/>
              <a:ext cx="99189" cy="13773"/>
            </a:xfrm>
            <a:custGeom>
              <a:rect b="b" l="l" r="r" t="t"/>
              <a:pathLst>
                <a:path extrusionOk="0" h="526" w="3788">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1" name="Google Shape;14281;p74"/>
            <p:cNvSpPr/>
            <p:nvPr/>
          </p:nvSpPr>
          <p:spPr>
            <a:xfrm>
              <a:off x="2272156" y="1710070"/>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2" name="Google Shape;14282;p74"/>
            <p:cNvSpPr/>
            <p:nvPr/>
          </p:nvSpPr>
          <p:spPr>
            <a:xfrm>
              <a:off x="2272156" y="1730808"/>
              <a:ext cx="105395" cy="10814"/>
            </a:xfrm>
            <a:custGeom>
              <a:rect b="b" l="l" r="r" t="t"/>
              <a:pathLst>
                <a:path extrusionOk="0" h="413" w="4025">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3" name="Google Shape;14283;p74"/>
            <p:cNvSpPr/>
            <p:nvPr/>
          </p:nvSpPr>
          <p:spPr>
            <a:xfrm>
              <a:off x="2272156" y="1751547"/>
              <a:ext cx="105395" cy="10814"/>
            </a:xfrm>
            <a:custGeom>
              <a:rect b="b" l="l" r="r" t="t"/>
              <a:pathLst>
                <a:path extrusionOk="0" h="413" w="4025">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4" name="Google Shape;14284;p74"/>
            <p:cNvSpPr/>
            <p:nvPr/>
          </p:nvSpPr>
          <p:spPr>
            <a:xfrm>
              <a:off x="2272156" y="1772285"/>
              <a:ext cx="105395" cy="11050"/>
            </a:xfrm>
            <a:custGeom>
              <a:rect b="b" l="l" r="r" t="t"/>
              <a:pathLst>
                <a:path extrusionOk="0" h="422" w="4025">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5" name="Google Shape;14285;p74"/>
            <p:cNvSpPr/>
            <p:nvPr/>
          </p:nvSpPr>
          <p:spPr>
            <a:xfrm>
              <a:off x="2382918" y="1500223"/>
              <a:ext cx="163656" cy="137209"/>
            </a:xfrm>
            <a:custGeom>
              <a:rect b="b" l="l" r="r" t="t"/>
              <a:pathLst>
                <a:path extrusionOk="0" h="5240" w="625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6" name="Google Shape;14286;p74"/>
            <p:cNvSpPr/>
            <p:nvPr/>
          </p:nvSpPr>
          <p:spPr>
            <a:xfrm>
              <a:off x="2427380" y="1560396"/>
              <a:ext cx="11521" cy="12333"/>
            </a:xfrm>
            <a:custGeom>
              <a:rect b="b" l="l" r="r" t="t"/>
              <a:pathLst>
                <a:path extrusionOk="0" h="471" w="44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7" name="Google Shape;14287;p74"/>
            <p:cNvSpPr/>
            <p:nvPr/>
          </p:nvSpPr>
          <p:spPr>
            <a:xfrm>
              <a:off x="2448878" y="1560396"/>
              <a:ext cx="11390" cy="12333"/>
            </a:xfrm>
            <a:custGeom>
              <a:rect b="b" l="l" r="r" t="t"/>
              <a:pathLst>
                <a:path extrusionOk="0" h="471" w="435">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8" name="Google Shape;14288;p74"/>
            <p:cNvSpPr/>
            <p:nvPr/>
          </p:nvSpPr>
          <p:spPr>
            <a:xfrm>
              <a:off x="2470114" y="1560396"/>
              <a:ext cx="11521" cy="12333"/>
            </a:xfrm>
            <a:custGeom>
              <a:rect b="b" l="l" r="r" t="t"/>
              <a:pathLst>
                <a:path extrusionOk="0" h="471" w="44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9" name="Google Shape;14289;p74"/>
            <p:cNvSpPr/>
            <p:nvPr/>
          </p:nvSpPr>
          <p:spPr>
            <a:xfrm>
              <a:off x="2491455" y="1560396"/>
              <a:ext cx="11390" cy="12333"/>
            </a:xfrm>
            <a:custGeom>
              <a:rect b="b" l="l" r="r" t="t"/>
              <a:pathLst>
                <a:path extrusionOk="0" h="471" w="435">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0" name="Google Shape;14290;p74"/>
            <p:cNvSpPr/>
            <p:nvPr/>
          </p:nvSpPr>
          <p:spPr>
            <a:xfrm>
              <a:off x="2310229" y="1645393"/>
              <a:ext cx="20005" cy="49490"/>
            </a:xfrm>
            <a:custGeom>
              <a:rect b="b" l="l" r="r" t="t"/>
              <a:pathLst>
                <a:path extrusionOk="0" h="1890" w="764">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1" name="Google Shape;14291;p74"/>
            <p:cNvSpPr/>
            <p:nvPr/>
          </p:nvSpPr>
          <p:spPr>
            <a:xfrm>
              <a:off x="2308893" y="1686110"/>
              <a:ext cx="31946" cy="11050"/>
            </a:xfrm>
            <a:custGeom>
              <a:rect b="b" l="l" r="r" t="t"/>
              <a:pathLst>
                <a:path extrusionOk="0" h="422" w="122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2" name="Google Shape;14292;p74"/>
            <p:cNvSpPr/>
            <p:nvPr/>
          </p:nvSpPr>
          <p:spPr>
            <a:xfrm>
              <a:off x="2311983" y="1627063"/>
              <a:ext cx="18251" cy="15606"/>
            </a:xfrm>
            <a:custGeom>
              <a:rect b="b" l="l" r="r" t="t"/>
              <a:pathLst>
                <a:path extrusionOk="0" h="596" w="697">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293" name="Google Shape;14293;p74"/>
          <p:cNvGrpSpPr/>
          <p:nvPr/>
        </p:nvGrpSpPr>
        <p:grpSpPr>
          <a:xfrm>
            <a:off x="2690042" y="4262767"/>
            <a:ext cx="359389" cy="359232"/>
            <a:chOff x="2690042" y="4262767"/>
            <a:chExt cx="359389" cy="359232"/>
          </a:xfrm>
        </p:grpSpPr>
        <p:sp>
          <p:nvSpPr>
            <p:cNvPr id="14294" name="Google Shape;14294;p74"/>
            <p:cNvSpPr/>
            <p:nvPr/>
          </p:nvSpPr>
          <p:spPr>
            <a:xfrm>
              <a:off x="2690042" y="4262767"/>
              <a:ext cx="205002" cy="173214"/>
            </a:xfrm>
            <a:custGeom>
              <a:rect b="b" l="l" r="r" t="t"/>
              <a:pathLst>
                <a:path extrusionOk="0" h="6615" w="7829">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5" name="Google Shape;14295;p74"/>
            <p:cNvSpPr/>
            <p:nvPr/>
          </p:nvSpPr>
          <p:spPr>
            <a:xfrm>
              <a:off x="2729293" y="4277456"/>
              <a:ext cx="124038" cy="125086"/>
            </a:xfrm>
            <a:custGeom>
              <a:rect b="b" l="l" r="r" t="t"/>
              <a:pathLst>
                <a:path extrusionOk="0" h="4777" w="4737">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6" name="Google Shape;14296;p74"/>
            <p:cNvSpPr/>
            <p:nvPr/>
          </p:nvSpPr>
          <p:spPr>
            <a:xfrm>
              <a:off x="2762365" y="4322285"/>
              <a:ext cx="37261" cy="45981"/>
            </a:xfrm>
            <a:custGeom>
              <a:rect b="b" l="l" r="r" t="t"/>
              <a:pathLst>
                <a:path extrusionOk="0" h="1756" w="1423">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7" name="Google Shape;14297;p74"/>
            <p:cNvSpPr/>
            <p:nvPr/>
          </p:nvSpPr>
          <p:spPr>
            <a:xfrm>
              <a:off x="2795594" y="4322285"/>
              <a:ext cx="26761" cy="45536"/>
            </a:xfrm>
            <a:custGeom>
              <a:rect b="b" l="l" r="r" t="t"/>
              <a:pathLst>
                <a:path extrusionOk="0" h="1739" w="1022">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8" name="Google Shape;14298;p74"/>
            <p:cNvSpPr/>
            <p:nvPr/>
          </p:nvSpPr>
          <p:spPr>
            <a:xfrm>
              <a:off x="2753122" y="4328439"/>
              <a:ext cx="296309" cy="293560"/>
            </a:xfrm>
            <a:custGeom>
              <a:rect b="b" l="l" r="r" t="t"/>
              <a:pathLst>
                <a:path extrusionOk="0" h="11211" w="11316">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9" name="Google Shape;14299;p74"/>
            <p:cNvSpPr/>
            <p:nvPr/>
          </p:nvSpPr>
          <p:spPr>
            <a:xfrm>
              <a:off x="2753122" y="4543103"/>
              <a:ext cx="81985" cy="78895"/>
            </a:xfrm>
            <a:custGeom>
              <a:rect b="b" l="l" r="r" t="t"/>
              <a:pathLst>
                <a:path extrusionOk="0" h="3013" w="3131">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0" name="Google Shape;14300;p74"/>
            <p:cNvSpPr/>
            <p:nvPr/>
          </p:nvSpPr>
          <p:spPr>
            <a:xfrm>
              <a:off x="2926990" y="4373241"/>
              <a:ext cx="70726" cy="73711"/>
            </a:xfrm>
            <a:custGeom>
              <a:rect b="b" l="l" r="r" t="t"/>
              <a:pathLst>
                <a:path extrusionOk="0" h="2815" w="2701">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01" name="Google Shape;14301;p74"/>
          <p:cNvGrpSpPr/>
          <p:nvPr/>
        </p:nvGrpSpPr>
        <p:grpSpPr>
          <a:xfrm>
            <a:off x="2689440" y="2882162"/>
            <a:ext cx="222337" cy="366721"/>
            <a:chOff x="2689440" y="2882162"/>
            <a:chExt cx="222337" cy="366721"/>
          </a:xfrm>
        </p:grpSpPr>
        <p:sp>
          <p:nvSpPr>
            <p:cNvPr id="14302" name="Google Shape;14302;p74"/>
            <p:cNvSpPr/>
            <p:nvPr/>
          </p:nvSpPr>
          <p:spPr>
            <a:xfrm>
              <a:off x="2689440" y="3022566"/>
              <a:ext cx="30741" cy="46976"/>
            </a:xfrm>
            <a:custGeom>
              <a:rect b="b" l="l" r="r" t="t"/>
              <a:pathLst>
                <a:path extrusionOk="0" h="1794" w="1174">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3" name="Google Shape;14303;p74"/>
            <p:cNvSpPr/>
            <p:nvPr/>
          </p:nvSpPr>
          <p:spPr>
            <a:xfrm>
              <a:off x="2719422" y="3061268"/>
              <a:ext cx="162635" cy="187616"/>
            </a:xfrm>
            <a:custGeom>
              <a:rect b="b" l="l" r="r" t="t"/>
              <a:pathLst>
                <a:path extrusionOk="0" h="7165" w="6211">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4" name="Google Shape;14304;p74"/>
            <p:cNvSpPr/>
            <p:nvPr/>
          </p:nvSpPr>
          <p:spPr>
            <a:xfrm>
              <a:off x="2761867" y="3061268"/>
              <a:ext cx="96701" cy="86227"/>
            </a:xfrm>
            <a:custGeom>
              <a:rect b="b" l="l" r="r" t="t"/>
              <a:pathLst>
                <a:path extrusionOk="0" h="3293" w="3693">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5" name="Google Shape;14305;p74"/>
            <p:cNvSpPr/>
            <p:nvPr/>
          </p:nvSpPr>
          <p:spPr>
            <a:xfrm>
              <a:off x="2722407" y="3171690"/>
              <a:ext cx="159650" cy="77193"/>
            </a:xfrm>
            <a:custGeom>
              <a:rect b="b" l="l" r="r" t="t"/>
              <a:pathLst>
                <a:path extrusionOk="0" h="2948" w="6097">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6" name="Google Shape;14306;p74"/>
            <p:cNvSpPr/>
            <p:nvPr/>
          </p:nvSpPr>
          <p:spPr>
            <a:xfrm>
              <a:off x="2708659" y="2882162"/>
              <a:ext cx="203117" cy="254335"/>
            </a:xfrm>
            <a:custGeom>
              <a:rect b="b" l="l" r="r" t="t"/>
              <a:pathLst>
                <a:path extrusionOk="0" h="9713" w="7757">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7" name="Google Shape;14307;p74"/>
            <p:cNvSpPr/>
            <p:nvPr/>
          </p:nvSpPr>
          <p:spPr>
            <a:xfrm>
              <a:off x="2708659" y="3091512"/>
              <a:ext cx="40246" cy="11260"/>
            </a:xfrm>
            <a:custGeom>
              <a:rect b="b" l="l" r="r" t="t"/>
              <a:pathLst>
                <a:path extrusionOk="0" h="430" w="1537">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8" name="Google Shape;14308;p74"/>
            <p:cNvSpPr/>
            <p:nvPr/>
          </p:nvSpPr>
          <p:spPr>
            <a:xfrm>
              <a:off x="2755871" y="2907641"/>
              <a:ext cx="127181" cy="127181"/>
            </a:xfrm>
            <a:custGeom>
              <a:rect b="b" l="l" r="r" t="t"/>
              <a:pathLst>
                <a:path extrusionOk="0" h="4857" w="4857">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9" name="Google Shape;14309;p74"/>
            <p:cNvSpPr/>
            <p:nvPr/>
          </p:nvSpPr>
          <p:spPr>
            <a:xfrm>
              <a:off x="2788602" y="2927122"/>
              <a:ext cx="84028" cy="60985"/>
            </a:xfrm>
            <a:custGeom>
              <a:rect b="b" l="l" r="r" t="t"/>
              <a:pathLst>
                <a:path extrusionOk="0" h="2329" w="3209">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0" name="Google Shape;14310;p74"/>
            <p:cNvSpPr/>
            <p:nvPr/>
          </p:nvSpPr>
          <p:spPr>
            <a:xfrm>
              <a:off x="2777369" y="2969385"/>
              <a:ext cx="44017" cy="39696"/>
            </a:xfrm>
            <a:custGeom>
              <a:rect b="b" l="l" r="r" t="t"/>
              <a:pathLst>
                <a:path extrusionOk="0" h="1516" w="1681">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311" name="Google Shape;14311;p74"/>
          <p:cNvSpPr/>
          <p:nvPr/>
        </p:nvSpPr>
        <p:spPr>
          <a:xfrm>
            <a:off x="2637986" y="2280903"/>
            <a:ext cx="303039" cy="21000"/>
          </a:xfrm>
          <a:custGeom>
            <a:rect b="b" l="l" r="r" t="t"/>
            <a:pathLst>
              <a:path extrusionOk="0" h="802" w="11573">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312" name="Google Shape;14312;p74"/>
          <p:cNvGrpSpPr/>
          <p:nvPr/>
        </p:nvGrpSpPr>
        <p:grpSpPr>
          <a:xfrm>
            <a:off x="2637986" y="1980142"/>
            <a:ext cx="359232" cy="322023"/>
            <a:chOff x="2637986" y="1980142"/>
            <a:chExt cx="359232" cy="322023"/>
          </a:xfrm>
        </p:grpSpPr>
        <p:sp>
          <p:nvSpPr>
            <p:cNvPr id="14313" name="Google Shape;14313;p74"/>
            <p:cNvSpPr/>
            <p:nvPr/>
          </p:nvSpPr>
          <p:spPr>
            <a:xfrm>
              <a:off x="2637986" y="2064065"/>
              <a:ext cx="303039" cy="238100"/>
            </a:xfrm>
            <a:custGeom>
              <a:rect b="b" l="l" r="r" t="t"/>
              <a:pathLst>
                <a:path extrusionOk="0" h="9093" w="11573">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4" name="Google Shape;14314;p74"/>
            <p:cNvSpPr/>
            <p:nvPr/>
          </p:nvSpPr>
          <p:spPr>
            <a:xfrm>
              <a:off x="2638222"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5" name="Google Shape;14315;p74"/>
            <p:cNvSpPr/>
            <p:nvPr/>
          </p:nvSpPr>
          <p:spPr>
            <a:xfrm>
              <a:off x="2918742" y="2110019"/>
              <a:ext cx="22022" cy="192146"/>
            </a:xfrm>
            <a:custGeom>
              <a:rect b="b" l="l" r="r" t="t"/>
              <a:pathLst>
                <a:path extrusionOk="0" h="7338" w="841">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6" name="Google Shape;14316;p74"/>
            <p:cNvSpPr/>
            <p:nvPr/>
          </p:nvSpPr>
          <p:spPr>
            <a:xfrm>
              <a:off x="2835814" y="2103787"/>
              <a:ext cx="105211" cy="49149"/>
            </a:xfrm>
            <a:custGeom>
              <a:rect b="b" l="l" r="r" t="t"/>
              <a:pathLst>
                <a:path extrusionOk="0" h="1877" w="4018">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7" name="Google Shape;14317;p74"/>
            <p:cNvSpPr/>
            <p:nvPr/>
          </p:nvSpPr>
          <p:spPr>
            <a:xfrm>
              <a:off x="2842072"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8" name="Google Shape;14318;p74"/>
            <p:cNvSpPr/>
            <p:nvPr/>
          </p:nvSpPr>
          <p:spPr>
            <a:xfrm>
              <a:off x="2885277" y="2043326"/>
              <a:ext cx="66719" cy="47997"/>
            </a:xfrm>
            <a:custGeom>
              <a:rect b="b" l="l" r="r" t="t"/>
              <a:pathLst>
                <a:path extrusionOk="0" h="1833" w="2548">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9" name="Google Shape;14319;p74"/>
            <p:cNvSpPr/>
            <p:nvPr/>
          </p:nvSpPr>
          <p:spPr>
            <a:xfrm>
              <a:off x="2723166" y="2183232"/>
              <a:ext cx="33255" cy="33229"/>
            </a:xfrm>
            <a:custGeom>
              <a:rect b="b" l="l" r="r" t="t"/>
              <a:pathLst>
                <a:path extrusionOk="0" h="1269" w="127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0" name="Google Shape;14320;p74"/>
            <p:cNvSpPr/>
            <p:nvPr/>
          </p:nvSpPr>
          <p:spPr>
            <a:xfrm>
              <a:off x="2770613" y="2177734"/>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1" name="Google Shape;14321;p74"/>
            <p:cNvSpPr/>
            <p:nvPr/>
          </p:nvSpPr>
          <p:spPr>
            <a:xfrm>
              <a:off x="2770613" y="2194204"/>
              <a:ext cx="92800" cy="11050"/>
            </a:xfrm>
            <a:custGeom>
              <a:rect b="b" l="l" r="r" t="t"/>
              <a:pathLst>
                <a:path extrusionOk="0" h="422" w="3544">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2" name="Google Shape;14322;p74"/>
            <p:cNvSpPr/>
            <p:nvPr/>
          </p:nvSpPr>
          <p:spPr>
            <a:xfrm>
              <a:off x="2770613" y="2210962"/>
              <a:ext cx="91962" cy="10762"/>
            </a:xfrm>
            <a:custGeom>
              <a:rect b="b" l="l" r="r" t="t"/>
              <a:pathLst>
                <a:path extrusionOk="0" h="411" w="3512">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3" name="Google Shape;14323;p74"/>
            <p:cNvSpPr/>
            <p:nvPr/>
          </p:nvSpPr>
          <p:spPr>
            <a:xfrm>
              <a:off x="2909420" y="2057780"/>
              <a:ext cx="20686" cy="10814"/>
            </a:xfrm>
            <a:custGeom>
              <a:rect b="b" l="l" r="r" t="t"/>
              <a:pathLst>
                <a:path extrusionOk="0" h="413" w="79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4" name="Google Shape;14324;p74"/>
            <p:cNvSpPr/>
            <p:nvPr/>
          </p:nvSpPr>
          <p:spPr>
            <a:xfrm>
              <a:off x="2914264" y="2058016"/>
              <a:ext cx="10762" cy="18827"/>
            </a:xfrm>
            <a:custGeom>
              <a:rect b="b" l="l" r="r" t="t"/>
              <a:pathLst>
                <a:path extrusionOk="0" h="719" w="411">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5" name="Google Shape;14325;p74"/>
            <p:cNvSpPr/>
            <p:nvPr/>
          </p:nvSpPr>
          <p:spPr>
            <a:xfrm>
              <a:off x="2898265" y="2004363"/>
              <a:ext cx="40744" cy="38989"/>
            </a:xfrm>
            <a:custGeom>
              <a:rect b="b" l="l" r="r" t="t"/>
              <a:pathLst>
                <a:path extrusionOk="0" h="1489" w="1556">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26" name="Google Shape;14326;p74"/>
          <p:cNvGrpSpPr/>
          <p:nvPr/>
        </p:nvGrpSpPr>
        <p:grpSpPr>
          <a:xfrm>
            <a:off x="1306531" y="3346972"/>
            <a:ext cx="323018" cy="359075"/>
            <a:chOff x="1306531" y="3346972"/>
            <a:chExt cx="323018" cy="359075"/>
          </a:xfrm>
        </p:grpSpPr>
        <p:sp>
          <p:nvSpPr>
            <p:cNvPr id="14327" name="Google Shape;14327;p74"/>
            <p:cNvSpPr/>
            <p:nvPr/>
          </p:nvSpPr>
          <p:spPr>
            <a:xfrm>
              <a:off x="1314020" y="3592614"/>
              <a:ext cx="98194" cy="97880"/>
            </a:xfrm>
            <a:custGeom>
              <a:rect b="b" l="l" r="r" t="t"/>
              <a:pathLst>
                <a:path extrusionOk="0" h="3738" w="375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8" name="Google Shape;14328;p74"/>
            <p:cNvSpPr/>
            <p:nvPr/>
          </p:nvSpPr>
          <p:spPr>
            <a:xfrm>
              <a:off x="1444657" y="3534326"/>
              <a:ext cx="170909" cy="171721"/>
            </a:xfrm>
            <a:custGeom>
              <a:rect b="b" l="l" r="r" t="t"/>
              <a:pathLst>
                <a:path extrusionOk="0" h="6558" w="6527">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9" name="Google Shape;14329;p74"/>
            <p:cNvSpPr/>
            <p:nvPr/>
          </p:nvSpPr>
          <p:spPr>
            <a:xfrm>
              <a:off x="1503364" y="3585125"/>
              <a:ext cx="36240" cy="39723"/>
            </a:xfrm>
            <a:custGeom>
              <a:rect b="b" l="l" r="r" t="t"/>
              <a:pathLst>
                <a:path extrusionOk="0" h="1517" w="1384">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0" name="Google Shape;14330;p74"/>
            <p:cNvSpPr/>
            <p:nvPr/>
          </p:nvSpPr>
          <p:spPr>
            <a:xfrm>
              <a:off x="1492628" y="3619584"/>
              <a:ext cx="57476" cy="41241"/>
            </a:xfrm>
            <a:custGeom>
              <a:rect b="b" l="l" r="r" t="t"/>
              <a:pathLst>
                <a:path extrusionOk="0" h="1575" w="2195">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1" name="Google Shape;14331;p74"/>
            <p:cNvSpPr/>
            <p:nvPr/>
          </p:nvSpPr>
          <p:spPr>
            <a:xfrm>
              <a:off x="1306531" y="3459463"/>
              <a:ext cx="200368" cy="202122"/>
            </a:xfrm>
            <a:custGeom>
              <a:rect b="b" l="l" r="r" t="t"/>
              <a:pathLst>
                <a:path extrusionOk="0" h="7719" w="7652">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2" name="Google Shape;14332;p74"/>
            <p:cNvSpPr/>
            <p:nvPr/>
          </p:nvSpPr>
          <p:spPr>
            <a:xfrm>
              <a:off x="1470633" y="3462710"/>
              <a:ext cx="33019" cy="32993"/>
            </a:xfrm>
            <a:custGeom>
              <a:rect b="b" l="l" r="r" t="t"/>
              <a:pathLst>
                <a:path extrusionOk="0" h="1260" w="1261">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3" name="Google Shape;14333;p74"/>
            <p:cNvSpPr/>
            <p:nvPr/>
          </p:nvSpPr>
          <p:spPr>
            <a:xfrm>
              <a:off x="1450156" y="3346972"/>
              <a:ext cx="179393" cy="158995"/>
            </a:xfrm>
            <a:custGeom>
              <a:rect b="b" l="l" r="r" t="t"/>
              <a:pathLst>
                <a:path extrusionOk="0" h="6072" w="6851">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4" name="Google Shape;14334;p74"/>
            <p:cNvSpPr/>
            <p:nvPr/>
          </p:nvSpPr>
          <p:spPr>
            <a:xfrm>
              <a:off x="1511272" y="3631551"/>
              <a:ext cx="19613" cy="10814"/>
            </a:xfrm>
            <a:custGeom>
              <a:rect b="b" l="l" r="r" t="t"/>
              <a:pathLst>
                <a:path extrusionOk="0" h="413" w="749">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5" name="Google Shape;14335;p74"/>
            <p:cNvSpPr/>
            <p:nvPr/>
          </p:nvSpPr>
          <p:spPr>
            <a:xfrm>
              <a:off x="1516116" y="3631760"/>
              <a:ext cx="10762" cy="18827"/>
            </a:xfrm>
            <a:custGeom>
              <a:rect b="b" l="l" r="r" t="t"/>
              <a:pathLst>
                <a:path extrusionOk="0" h="719" w="411">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36" name="Google Shape;14336;p74"/>
          <p:cNvGrpSpPr/>
          <p:nvPr/>
        </p:nvGrpSpPr>
        <p:grpSpPr>
          <a:xfrm>
            <a:off x="1308024" y="2413975"/>
            <a:ext cx="360253" cy="357111"/>
            <a:chOff x="1308024" y="2413975"/>
            <a:chExt cx="360253" cy="357111"/>
          </a:xfrm>
        </p:grpSpPr>
        <p:sp>
          <p:nvSpPr>
            <p:cNvPr id="14337" name="Google Shape;14337;p74"/>
            <p:cNvSpPr/>
            <p:nvPr/>
          </p:nvSpPr>
          <p:spPr>
            <a:xfrm>
              <a:off x="1403939" y="2569173"/>
              <a:ext cx="212622" cy="201913"/>
            </a:xfrm>
            <a:custGeom>
              <a:rect b="b" l="l" r="r" t="t"/>
              <a:pathLst>
                <a:path extrusionOk="0" h="7711" w="812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8" name="Google Shape;14338;p74"/>
            <p:cNvSpPr/>
            <p:nvPr/>
          </p:nvSpPr>
          <p:spPr>
            <a:xfrm>
              <a:off x="1422426" y="2593080"/>
              <a:ext cx="140928" cy="170700"/>
            </a:xfrm>
            <a:custGeom>
              <a:rect b="b" l="l" r="r" t="t"/>
              <a:pathLst>
                <a:path extrusionOk="0" h="6519" w="5382">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9" name="Google Shape;14339;p74"/>
            <p:cNvSpPr/>
            <p:nvPr/>
          </p:nvSpPr>
          <p:spPr>
            <a:xfrm>
              <a:off x="1464139" y="2613138"/>
              <a:ext cx="152161" cy="157896"/>
            </a:xfrm>
            <a:custGeom>
              <a:rect b="b" l="l" r="r" t="t"/>
              <a:pathLst>
                <a:path extrusionOk="0" h="6030" w="5811">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0" name="Google Shape;14340;p74"/>
            <p:cNvSpPr/>
            <p:nvPr/>
          </p:nvSpPr>
          <p:spPr>
            <a:xfrm>
              <a:off x="1537850" y="2569671"/>
              <a:ext cx="78712" cy="78215"/>
            </a:xfrm>
            <a:custGeom>
              <a:rect b="b" l="l" r="r" t="t"/>
              <a:pathLst>
                <a:path extrusionOk="0" h="2987" w="3006">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1" name="Google Shape;14341;p74"/>
            <p:cNvSpPr/>
            <p:nvPr/>
          </p:nvSpPr>
          <p:spPr>
            <a:xfrm>
              <a:off x="1548088" y="2554667"/>
              <a:ext cx="83216" cy="82666"/>
            </a:xfrm>
            <a:custGeom>
              <a:rect b="b" l="l" r="r" t="t"/>
              <a:pathLst>
                <a:path extrusionOk="0" h="3157" w="3178">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2" name="Google Shape;14342;p74"/>
            <p:cNvSpPr/>
            <p:nvPr/>
          </p:nvSpPr>
          <p:spPr>
            <a:xfrm>
              <a:off x="1594802" y="2603397"/>
              <a:ext cx="36502" cy="33936"/>
            </a:xfrm>
            <a:custGeom>
              <a:rect b="b" l="l" r="r" t="t"/>
              <a:pathLst>
                <a:path extrusionOk="0" h="1296" w="1394">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3" name="Google Shape;14343;p74"/>
            <p:cNvSpPr/>
            <p:nvPr/>
          </p:nvSpPr>
          <p:spPr>
            <a:xfrm>
              <a:off x="1566810" y="2518531"/>
              <a:ext cx="101205" cy="99817"/>
            </a:xfrm>
            <a:custGeom>
              <a:rect b="b" l="l" r="r" t="t"/>
              <a:pathLst>
                <a:path extrusionOk="0" h="3812" w="3865">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4" name="Google Shape;14344;p74"/>
            <p:cNvSpPr/>
            <p:nvPr/>
          </p:nvSpPr>
          <p:spPr>
            <a:xfrm>
              <a:off x="1616771" y="2567654"/>
              <a:ext cx="51506" cy="50930"/>
            </a:xfrm>
            <a:custGeom>
              <a:rect b="b" l="l" r="r" t="t"/>
              <a:pathLst>
                <a:path extrusionOk="0" h="1945" w="1967">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5" name="Google Shape;14345;p74"/>
            <p:cNvSpPr/>
            <p:nvPr/>
          </p:nvSpPr>
          <p:spPr>
            <a:xfrm>
              <a:off x="1409203" y="2654379"/>
              <a:ext cx="84237" cy="77612"/>
            </a:xfrm>
            <a:custGeom>
              <a:rect b="b" l="l" r="r" t="t"/>
              <a:pathLst>
                <a:path extrusionOk="0" h="2964" w="3217">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6" name="Google Shape;14346;p74"/>
            <p:cNvSpPr/>
            <p:nvPr/>
          </p:nvSpPr>
          <p:spPr>
            <a:xfrm>
              <a:off x="1428422" y="2665351"/>
              <a:ext cx="86987" cy="80152"/>
            </a:xfrm>
            <a:custGeom>
              <a:rect b="b" l="l" r="r" t="t"/>
              <a:pathLst>
                <a:path extrusionOk="0" h="3061" w="3322">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7" name="Google Shape;14347;p74"/>
            <p:cNvSpPr/>
            <p:nvPr/>
          </p:nvSpPr>
          <p:spPr>
            <a:xfrm>
              <a:off x="1447171" y="2687084"/>
              <a:ext cx="78974" cy="72218"/>
            </a:xfrm>
            <a:custGeom>
              <a:rect b="b" l="l" r="r" t="t"/>
              <a:pathLst>
                <a:path extrusionOk="0" h="2758" w="3016">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8" name="Google Shape;14348;p74"/>
            <p:cNvSpPr/>
            <p:nvPr/>
          </p:nvSpPr>
          <p:spPr>
            <a:xfrm>
              <a:off x="1482756" y="2624502"/>
              <a:ext cx="64101" cy="60095"/>
            </a:xfrm>
            <a:custGeom>
              <a:rect b="b" l="l" r="r" t="t"/>
              <a:pathLst>
                <a:path extrusionOk="0" h="2295" w="2448">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9" name="Google Shape;14349;p74"/>
            <p:cNvSpPr/>
            <p:nvPr/>
          </p:nvSpPr>
          <p:spPr>
            <a:xfrm>
              <a:off x="1359739" y="2560166"/>
              <a:ext cx="212360" cy="201363"/>
            </a:xfrm>
            <a:custGeom>
              <a:rect b="b" l="l" r="r" t="t"/>
              <a:pathLst>
                <a:path extrusionOk="0" h="7690" w="811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0" name="Google Shape;14350;p74"/>
            <p:cNvSpPr/>
            <p:nvPr/>
          </p:nvSpPr>
          <p:spPr>
            <a:xfrm>
              <a:off x="1359739" y="2603633"/>
              <a:ext cx="152397" cy="157974"/>
            </a:xfrm>
            <a:custGeom>
              <a:rect b="b" l="l" r="r" t="t"/>
              <a:pathLst>
                <a:path extrusionOk="0" h="6033" w="582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1" name="Google Shape;14351;p74"/>
            <p:cNvSpPr/>
            <p:nvPr/>
          </p:nvSpPr>
          <p:spPr>
            <a:xfrm>
              <a:off x="1359739" y="2560166"/>
              <a:ext cx="78450" cy="78215"/>
            </a:xfrm>
            <a:custGeom>
              <a:rect b="b" l="l" r="r" t="t"/>
              <a:pathLst>
                <a:path extrusionOk="0" h="2987" w="2996">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2" name="Google Shape;14352;p74"/>
            <p:cNvSpPr/>
            <p:nvPr/>
          </p:nvSpPr>
          <p:spPr>
            <a:xfrm>
              <a:off x="1344997" y="2545188"/>
              <a:ext cx="83216" cy="82640"/>
            </a:xfrm>
            <a:custGeom>
              <a:rect b="b" l="l" r="r" t="t"/>
              <a:pathLst>
                <a:path extrusionOk="0" h="3156" w="3178">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3" name="Google Shape;14353;p74"/>
            <p:cNvSpPr/>
            <p:nvPr/>
          </p:nvSpPr>
          <p:spPr>
            <a:xfrm>
              <a:off x="1344735" y="2593892"/>
              <a:ext cx="36764" cy="33936"/>
            </a:xfrm>
            <a:custGeom>
              <a:rect b="b" l="l" r="r" t="t"/>
              <a:pathLst>
                <a:path extrusionOk="0" h="1296" w="1404">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4" name="Google Shape;14354;p74"/>
            <p:cNvSpPr/>
            <p:nvPr/>
          </p:nvSpPr>
          <p:spPr>
            <a:xfrm>
              <a:off x="1308024" y="2509026"/>
              <a:ext cx="101205" cy="100079"/>
            </a:xfrm>
            <a:custGeom>
              <a:rect b="b" l="l" r="r" t="t"/>
              <a:pathLst>
                <a:path extrusionOk="0" h="3822" w="3865">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5" name="Google Shape;14355;p74"/>
            <p:cNvSpPr/>
            <p:nvPr/>
          </p:nvSpPr>
          <p:spPr>
            <a:xfrm>
              <a:off x="1308024" y="2558437"/>
              <a:ext cx="51480" cy="50668"/>
            </a:xfrm>
            <a:custGeom>
              <a:rect b="b" l="l" r="r" t="t"/>
              <a:pathLst>
                <a:path extrusionOk="0" h="1935" w="1966">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6" name="Google Shape;14356;p74"/>
            <p:cNvSpPr/>
            <p:nvPr/>
          </p:nvSpPr>
          <p:spPr>
            <a:xfrm>
              <a:off x="1482625" y="2645110"/>
              <a:ext cx="84211" cy="77403"/>
            </a:xfrm>
            <a:custGeom>
              <a:rect b="b" l="l" r="r" t="t"/>
              <a:pathLst>
                <a:path extrusionOk="0" h="2956" w="3216">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7" name="Google Shape;14357;p74"/>
            <p:cNvSpPr/>
            <p:nvPr/>
          </p:nvSpPr>
          <p:spPr>
            <a:xfrm>
              <a:off x="1460630" y="2655610"/>
              <a:ext cx="86987" cy="80205"/>
            </a:xfrm>
            <a:custGeom>
              <a:rect b="b" l="l" r="r" t="t"/>
              <a:pathLst>
                <a:path extrusionOk="0" h="3063" w="3322">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8" name="Google Shape;14358;p74"/>
            <p:cNvSpPr/>
            <p:nvPr/>
          </p:nvSpPr>
          <p:spPr>
            <a:xfrm>
              <a:off x="1449894" y="2677841"/>
              <a:ext cx="78974" cy="72140"/>
            </a:xfrm>
            <a:custGeom>
              <a:rect b="b" l="l" r="r" t="t"/>
              <a:pathLst>
                <a:path extrusionOk="0" h="2755" w="3016">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9" name="Google Shape;14359;p74"/>
            <p:cNvSpPr/>
            <p:nvPr/>
          </p:nvSpPr>
          <p:spPr>
            <a:xfrm>
              <a:off x="1478383" y="2413975"/>
              <a:ext cx="97199" cy="94764"/>
            </a:xfrm>
            <a:custGeom>
              <a:rect b="b" l="l" r="r" t="t"/>
              <a:pathLst>
                <a:path extrusionOk="0" h="3619" w="3712">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0" name="Google Shape;14360;p74"/>
            <p:cNvSpPr/>
            <p:nvPr/>
          </p:nvSpPr>
          <p:spPr>
            <a:xfrm>
              <a:off x="1394199" y="2415755"/>
              <a:ext cx="112334" cy="92983"/>
            </a:xfrm>
            <a:custGeom>
              <a:rect b="b" l="l" r="r" t="t"/>
              <a:pathLst>
                <a:path extrusionOk="0" h="3551" w="429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1" name="Google Shape;14361;p74"/>
            <p:cNvSpPr/>
            <p:nvPr/>
          </p:nvSpPr>
          <p:spPr>
            <a:xfrm>
              <a:off x="1429679" y="2455373"/>
              <a:ext cx="11024" cy="11888"/>
            </a:xfrm>
            <a:custGeom>
              <a:rect b="b" l="l" r="r" t="t"/>
              <a:pathLst>
                <a:path extrusionOk="0" h="454" w="421">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2" name="Google Shape;14362;p74"/>
            <p:cNvSpPr/>
            <p:nvPr/>
          </p:nvSpPr>
          <p:spPr>
            <a:xfrm>
              <a:off x="1445155" y="2455373"/>
              <a:ext cx="11024" cy="11888"/>
            </a:xfrm>
            <a:custGeom>
              <a:rect b="b" l="l" r="r" t="t"/>
              <a:pathLst>
                <a:path extrusionOk="0" h="454" w="421">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3" name="Google Shape;14363;p74"/>
            <p:cNvSpPr/>
            <p:nvPr/>
          </p:nvSpPr>
          <p:spPr>
            <a:xfrm>
              <a:off x="1460787"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4" name="Google Shape;14364;p74"/>
            <p:cNvSpPr/>
            <p:nvPr/>
          </p:nvSpPr>
          <p:spPr>
            <a:xfrm>
              <a:off x="1505878" y="2455373"/>
              <a:ext cx="10998" cy="11888"/>
            </a:xfrm>
            <a:custGeom>
              <a:rect b="b" l="l" r="r" t="t"/>
              <a:pathLst>
                <a:path extrusionOk="0" h="454" w="42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5" name="Google Shape;14365;p74"/>
            <p:cNvSpPr/>
            <p:nvPr/>
          </p:nvSpPr>
          <p:spPr>
            <a:xfrm>
              <a:off x="1521353" y="2455373"/>
              <a:ext cx="11024" cy="11888"/>
            </a:xfrm>
            <a:custGeom>
              <a:rect b="b" l="l" r="r" t="t"/>
              <a:pathLst>
                <a:path extrusionOk="0" h="454" w="421">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6" name="Google Shape;14366;p74"/>
            <p:cNvSpPr/>
            <p:nvPr/>
          </p:nvSpPr>
          <p:spPr>
            <a:xfrm>
              <a:off x="1536724" y="2455373"/>
              <a:ext cx="11129" cy="11888"/>
            </a:xfrm>
            <a:custGeom>
              <a:rect b="b" l="l" r="r" t="t"/>
              <a:pathLst>
                <a:path extrusionOk="0" h="454" w="425">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67" name="Google Shape;14367;p74"/>
          <p:cNvGrpSpPr/>
          <p:nvPr/>
        </p:nvGrpSpPr>
        <p:grpSpPr>
          <a:xfrm>
            <a:off x="1298519" y="1970322"/>
            <a:ext cx="378452" cy="341321"/>
            <a:chOff x="1298519" y="1970322"/>
            <a:chExt cx="378452" cy="341321"/>
          </a:xfrm>
        </p:grpSpPr>
        <p:sp>
          <p:nvSpPr>
            <p:cNvPr id="14368" name="Google Shape;14368;p74"/>
            <p:cNvSpPr/>
            <p:nvPr/>
          </p:nvSpPr>
          <p:spPr>
            <a:xfrm>
              <a:off x="1498624" y="1970322"/>
              <a:ext cx="178346" cy="149857"/>
            </a:xfrm>
            <a:custGeom>
              <a:rect b="b" l="l" r="r" t="t"/>
              <a:pathLst>
                <a:path extrusionOk="0" h="5723" w="6811">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9" name="Google Shape;14369;p74"/>
            <p:cNvSpPr/>
            <p:nvPr/>
          </p:nvSpPr>
          <p:spPr>
            <a:xfrm>
              <a:off x="1571969" y="2019576"/>
              <a:ext cx="21603" cy="53260"/>
            </a:xfrm>
            <a:custGeom>
              <a:rect b="b" l="l" r="r" t="t"/>
              <a:pathLst>
                <a:path extrusionOk="0" h="2034" w="825">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0" name="Google Shape;14370;p74"/>
            <p:cNvSpPr/>
            <p:nvPr/>
          </p:nvSpPr>
          <p:spPr>
            <a:xfrm>
              <a:off x="1571707" y="2064038"/>
              <a:ext cx="33203" cy="10814"/>
            </a:xfrm>
            <a:custGeom>
              <a:rect b="b" l="l" r="r" t="t"/>
              <a:pathLst>
                <a:path extrusionOk="0" h="413" w="1268">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1" name="Google Shape;14371;p74"/>
            <p:cNvSpPr/>
            <p:nvPr/>
          </p:nvSpPr>
          <p:spPr>
            <a:xfrm>
              <a:off x="1575058" y="2003001"/>
              <a:ext cx="18775" cy="15868"/>
            </a:xfrm>
            <a:custGeom>
              <a:rect b="b" l="l" r="r" t="t"/>
              <a:pathLst>
                <a:path extrusionOk="0" h="606" w="717">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2" name="Google Shape;14372;p74"/>
            <p:cNvSpPr/>
            <p:nvPr/>
          </p:nvSpPr>
          <p:spPr>
            <a:xfrm>
              <a:off x="1345495" y="2004625"/>
              <a:ext cx="170150" cy="171119"/>
            </a:xfrm>
            <a:custGeom>
              <a:rect b="b" l="l" r="r" t="t"/>
              <a:pathLst>
                <a:path extrusionOk="0" h="6535" w="6498">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3" name="Google Shape;14373;p74"/>
            <p:cNvSpPr/>
            <p:nvPr/>
          </p:nvSpPr>
          <p:spPr>
            <a:xfrm>
              <a:off x="1404935" y="2140760"/>
              <a:ext cx="51742" cy="93454"/>
            </a:xfrm>
            <a:custGeom>
              <a:rect b="b" l="l" r="r" t="t"/>
              <a:pathLst>
                <a:path extrusionOk="0" h="3569" w="1976">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4" name="Google Shape;14374;p74"/>
            <p:cNvSpPr/>
            <p:nvPr/>
          </p:nvSpPr>
          <p:spPr>
            <a:xfrm>
              <a:off x="1298519" y="2198708"/>
              <a:ext cx="264338" cy="112936"/>
            </a:xfrm>
            <a:custGeom>
              <a:rect b="b" l="l" r="r" t="t"/>
              <a:pathLst>
                <a:path extrusionOk="0" h="4313" w="10095">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5" name="Google Shape;14375;p74"/>
            <p:cNvSpPr/>
            <p:nvPr/>
          </p:nvSpPr>
          <p:spPr>
            <a:xfrm>
              <a:off x="1488124" y="2208710"/>
              <a:ext cx="74732" cy="102933"/>
            </a:xfrm>
            <a:custGeom>
              <a:rect b="b" l="l" r="r" t="t"/>
              <a:pathLst>
                <a:path extrusionOk="0" h="3931" w="2854">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6" name="Google Shape;14376;p74"/>
            <p:cNvSpPr/>
            <p:nvPr/>
          </p:nvSpPr>
          <p:spPr>
            <a:xfrm>
              <a:off x="1298519" y="2209941"/>
              <a:ext cx="71721" cy="101703"/>
            </a:xfrm>
            <a:custGeom>
              <a:rect b="b" l="l" r="r" t="t"/>
              <a:pathLst>
                <a:path extrusionOk="0" h="3884" w="2739">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7" name="Google Shape;14377;p74"/>
            <p:cNvSpPr/>
            <p:nvPr/>
          </p:nvSpPr>
          <p:spPr>
            <a:xfrm>
              <a:off x="1425045" y="2243615"/>
              <a:ext cx="11390" cy="12333"/>
            </a:xfrm>
            <a:custGeom>
              <a:rect b="b" l="l" r="r" t="t"/>
              <a:pathLst>
                <a:path extrusionOk="0" h="471" w="435">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8" name="Google Shape;14378;p74"/>
            <p:cNvSpPr/>
            <p:nvPr/>
          </p:nvSpPr>
          <p:spPr>
            <a:xfrm>
              <a:off x="1425045" y="2262102"/>
              <a:ext cx="11390" cy="12333"/>
            </a:xfrm>
            <a:custGeom>
              <a:rect b="b" l="l" r="r" t="t"/>
              <a:pathLst>
                <a:path extrusionOk="0" h="471" w="435">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9" name="Google Shape;14379;p74"/>
            <p:cNvSpPr/>
            <p:nvPr/>
          </p:nvSpPr>
          <p:spPr>
            <a:xfrm>
              <a:off x="1404935" y="2198708"/>
              <a:ext cx="26028" cy="38963"/>
            </a:xfrm>
            <a:custGeom>
              <a:rect b="b" l="l" r="r" t="t"/>
              <a:pathLst>
                <a:path extrusionOk="0" h="1488" w="994">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0" name="Google Shape;14380;p74"/>
            <p:cNvSpPr/>
            <p:nvPr/>
          </p:nvSpPr>
          <p:spPr>
            <a:xfrm>
              <a:off x="1430674" y="2198708"/>
              <a:ext cx="26002" cy="38963"/>
            </a:xfrm>
            <a:custGeom>
              <a:rect b="b" l="l" r="r" t="t"/>
              <a:pathLst>
                <a:path extrusionOk="0" h="1488" w="993">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1" name="Google Shape;14381;p74"/>
            <p:cNvSpPr/>
            <p:nvPr/>
          </p:nvSpPr>
          <p:spPr>
            <a:xfrm>
              <a:off x="1467648" y="2266658"/>
              <a:ext cx="53732" cy="20503"/>
            </a:xfrm>
            <a:custGeom>
              <a:rect b="b" l="l" r="r" t="t"/>
              <a:pathLst>
                <a:path extrusionOk="0" h="783" w="2052">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2" name="Google Shape;14382;p74"/>
            <p:cNvSpPr/>
            <p:nvPr/>
          </p:nvSpPr>
          <p:spPr>
            <a:xfrm>
              <a:off x="1375712" y="2026358"/>
              <a:ext cx="109951" cy="150328"/>
            </a:xfrm>
            <a:custGeom>
              <a:rect b="b" l="l" r="r" t="t"/>
              <a:pathLst>
                <a:path extrusionOk="0" h="5741" w="4199">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3" name="Google Shape;14383;p74"/>
            <p:cNvSpPr/>
            <p:nvPr/>
          </p:nvSpPr>
          <p:spPr>
            <a:xfrm>
              <a:off x="1342483" y="2077026"/>
              <a:ext cx="21524" cy="46766"/>
            </a:xfrm>
            <a:custGeom>
              <a:rect b="b" l="l" r="r" t="t"/>
              <a:pathLst>
                <a:path extrusionOk="0" h="1786" w="822">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4" name="Google Shape;14384;p74"/>
            <p:cNvSpPr/>
            <p:nvPr/>
          </p:nvSpPr>
          <p:spPr>
            <a:xfrm>
              <a:off x="1419179" y="2091742"/>
              <a:ext cx="25111" cy="37575"/>
            </a:xfrm>
            <a:custGeom>
              <a:rect b="b" l="l" r="r" t="t"/>
              <a:pathLst>
                <a:path extrusionOk="0" h="1435" w="959">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5" name="Google Shape;14385;p74"/>
            <p:cNvSpPr/>
            <p:nvPr/>
          </p:nvSpPr>
          <p:spPr>
            <a:xfrm>
              <a:off x="1429418" y="2118267"/>
              <a:ext cx="78974" cy="78712"/>
            </a:xfrm>
            <a:custGeom>
              <a:rect b="b" l="l" r="r" t="t"/>
              <a:pathLst>
                <a:path extrusionOk="0" h="3006" w="3016">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6" name="Google Shape;14386;p74"/>
            <p:cNvSpPr/>
            <p:nvPr/>
          </p:nvSpPr>
          <p:spPr>
            <a:xfrm>
              <a:off x="1497394" y="2077026"/>
              <a:ext cx="21734" cy="46766"/>
            </a:xfrm>
            <a:custGeom>
              <a:rect b="b" l="l" r="r" t="t"/>
              <a:pathLst>
                <a:path extrusionOk="0" h="1786" w="83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7" name="Google Shape;14387;p74"/>
            <p:cNvSpPr/>
            <p:nvPr/>
          </p:nvSpPr>
          <p:spPr>
            <a:xfrm>
              <a:off x="1419677" y="2180483"/>
              <a:ext cx="22257" cy="22257"/>
            </a:xfrm>
            <a:custGeom>
              <a:rect b="b" l="l" r="r" t="t"/>
              <a:pathLst>
                <a:path extrusionOk="0" h="850" w="85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388" name="Google Shape;14388;p74"/>
          <p:cNvGrpSpPr/>
          <p:nvPr/>
        </p:nvGrpSpPr>
        <p:grpSpPr>
          <a:xfrm>
            <a:off x="3114815" y="3346868"/>
            <a:ext cx="283217" cy="359180"/>
            <a:chOff x="3114815" y="3346868"/>
            <a:chExt cx="283217" cy="359180"/>
          </a:xfrm>
        </p:grpSpPr>
        <p:sp>
          <p:nvSpPr>
            <p:cNvPr id="14389" name="Google Shape;14389;p74"/>
            <p:cNvSpPr/>
            <p:nvPr/>
          </p:nvSpPr>
          <p:spPr>
            <a:xfrm>
              <a:off x="3180304" y="3473446"/>
              <a:ext cx="152397" cy="176146"/>
            </a:xfrm>
            <a:custGeom>
              <a:rect b="b" l="l" r="r" t="t"/>
              <a:pathLst>
                <a:path extrusionOk="0" h="6727" w="582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0" name="Google Shape;14390;p74"/>
            <p:cNvSpPr/>
            <p:nvPr/>
          </p:nvSpPr>
          <p:spPr>
            <a:xfrm>
              <a:off x="3180304" y="3473394"/>
              <a:ext cx="92197" cy="176199"/>
            </a:xfrm>
            <a:custGeom>
              <a:rect b="b" l="l" r="r" t="t"/>
              <a:pathLst>
                <a:path extrusionOk="0" h="6729" w="3521">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1" name="Google Shape;14391;p74"/>
            <p:cNvSpPr/>
            <p:nvPr/>
          </p:nvSpPr>
          <p:spPr>
            <a:xfrm>
              <a:off x="3244509" y="3603585"/>
              <a:ext cx="22257" cy="46007"/>
            </a:xfrm>
            <a:custGeom>
              <a:rect b="b" l="l" r="r" t="t"/>
              <a:pathLst>
                <a:path extrusionOk="0" h="1757" w="850">
                  <a:moveTo>
                    <a:pt x="0" y="1"/>
                  </a:moveTo>
                  <a:lnTo>
                    <a:pt x="0" y="1756"/>
                  </a:lnTo>
                  <a:lnTo>
                    <a:pt x="849" y="1756"/>
                  </a:lnTo>
                  <a:lnTo>
                    <a:pt x="849" y="1"/>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2" name="Google Shape;14392;p74"/>
            <p:cNvSpPr/>
            <p:nvPr/>
          </p:nvSpPr>
          <p:spPr>
            <a:xfrm>
              <a:off x="3165300" y="3638333"/>
              <a:ext cx="182405" cy="35245"/>
            </a:xfrm>
            <a:custGeom>
              <a:rect b="b" l="l" r="r" t="t"/>
              <a:pathLst>
                <a:path extrusionOk="0" h="1346" w="6966">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3" name="Google Shape;14393;p74"/>
            <p:cNvSpPr/>
            <p:nvPr/>
          </p:nvSpPr>
          <p:spPr>
            <a:xfrm>
              <a:off x="3165300" y="3638333"/>
              <a:ext cx="15266" cy="35245"/>
            </a:xfrm>
            <a:custGeom>
              <a:rect b="b" l="l" r="r" t="t"/>
              <a:pathLst>
                <a:path extrusionOk="0" h="1346" w="583">
                  <a:moveTo>
                    <a:pt x="220" y="0"/>
                  </a:moveTo>
                  <a:cubicBezTo>
                    <a:pt x="96" y="0"/>
                    <a:pt x="1" y="95"/>
                    <a:pt x="1" y="210"/>
                  </a:cubicBezTo>
                  <a:lnTo>
                    <a:pt x="1" y="1345"/>
                  </a:lnTo>
                  <a:lnTo>
                    <a:pt x="583" y="1345"/>
                  </a:lnTo>
                  <a:lnTo>
                    <a:pt x="583"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4" name="Google Shape;14394;p74"/>
            <p:cNvSpPr/>
            <p:nvPr/>
          </p:nvSpPr>
          <p:spPr>
            <a:xfrm>
              <a:off x="3149563" y="3664308"/>
              <a:ext cx="213879" cy="41739"/>
            </a:xfrm>
            <a:custGeom>
              <a:rect b="b" l="l" r="r" t="t"/>
              <a:pathLst>
                <a:path extrusionOk="0" h="1594" w="8168">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5" name="Google Shape;14395;p74"/>
            <p:cNvSpPr/>
            <p:nvPr/>
          </p:nvSpPr>
          <p:spPr>
            <a:xfrm>
              <a:off x="3149327" y="3664308"/>
              <a:ext cx="15999" cy="41739"/>
            </a:xfrm>
            <a:custGeom>
              <a:rect b="b" l="l" r="r" t="t"/>
              <a:pathLst>
                <a:path extrusionOk="0" h="1594" w="611">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6" name="Google Shape;14396;p74"/>
            <p:cNvSpPr/>
            <p:nvPr/>
          </p:nvSpPr>
          <p:spPr>
            <a:xfrm>
              <a:off x="3251239" y="3346868"/>
              <a:ext cx="10762" cy="101886"/>
            </a:xfrm>
            <a:custGeom>
              <a:rect b="b" l="l" r="r" t="t"/>
              <a:pathLst>
                <a:path extrusionOk="0" h="3891" w="411">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7" name="Google Shape;14397;p74"/>
            <p:cNvSpPr/>
            <p:nvPr/>
          </p:nvSpPr>
          <p:spPr>
            <a:xfrm>
              <a:off x="3173155" y="3365485"/>
              <a:ext cx="58131" cy="90260"/>
            </a:xfrm>
            <a:custGeom>
              <a:rect b="b" l="l" r="r" t="t"/>
              <a:pathLst>
                <a:path extrusionOk="0" h="3447" w="222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8" name="Google Shape;14398;p74"/>
            <p:cNvSpPr/>
            <p:nvPr/>
          </p:nvSpPr>
          <p:spPr>
            <a:xfrm>
              <a:off x="3114815" y="3419767"/>
              <a:ext cx="94999" cy="53208"/>
            </a:xfrm>
            <a:custGeom>
              <a:rect b="b" l="l" r="r" t="t"/>
              <a:pathLst>
                <a:path extrusionOk="0" h="2032" w="3628">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9" name="Google Shape;14399;p74"/>
            <p:cNvSpPr/>
            <p:nvPr/>
          </p:nvSpPr>
          <p:spPr>
            <a:xfrm>
              <a:off x="3281718" y="3365485"/>
              <a:ext cx="57947" cy="90260"/>
            </a:xfrm>
            <a:custGeom>
              <a:rect b="b" l="l" r="r" t="t"/>
              <a:pathLst>
                <a:path extrusionOk="0" h="3447" w="2213">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0" name="Google Shape;14400;p74"/>
            <p:cNvSpPr/>
            <p:nvPr/>
          </p:nvSpPr>
          <p:spPr>
            <a:xfrm>
              <a:off x="3303190" y="3419610"/>
              <a:ext cx="94842" cy="53129"/>
            </a:xfrm>
            <a:custGeom>
              <a:rect b="b" l="l" r="r" t="t"/>
              <a:pathLst>
                <a:path extrusionOk="0" h="2029" w="3622">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1" name="Google Shape;14401;p74"/>
            <p:cNvSpPr/>
            <p:nvPr/>
          </p:nvSpPr>
          <p:spPr>
            <a:xfrm>
              <a:off x="3228510" y="3561375"/>
              <a:ext cx="54229" cy="53993"/>
            </a:xfrm>
            <a:custGeom>
              <a:rect b="b" l="l" r="r" t="t"/>
              <a:pathLst>
                <a:path extrusionOk="0" h="2062" w="2071">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02" name="Google Shape;14402;p74"/>
          <p:cNvGrpSpPr/>
          <p:nvPr/>
        </p:nvGrpSpPr>
        <p:grpSpPr>
          <a:xfrm>
            <a:off x="3973186" y="3353231"/>
            <a:ext cx="378661" cy="346558"/>
            <a:chOff x="3973186" y="3353231"/>
            <a:chExt cx="378661" cy="346558"/>
          </a:xfrm>
        </p:grpSpPr>
        <p:sp>
          <p:nvSpPr>
            <p:cNvPr id="14403" name="Google Shape;14403;p74"/>
            <p:cNvSpPr/>
            <p:nvPr/>
          </p:nvSpPr>
          <p:spPr>
            <a:xfrm>
              <a:off x="4033882" y="3477190"/>
              <a:ext cx="34486" cy="34512"/>
            </a:xfrm>
            <a:custGeom>
              <a:rect b="b" l="l" r="r" t="t"/>
              <a:pathLst>
                <a:path extrusionOk="0" h="1318" w="1317">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4" name="Google Shape;14404;p74"/>
            <p:cNvSpPr/>
            <p:nvPr/>
          </p:nvSpPr>
          <p:spPr>
            <a:xfrm>
              <a:off x="4144278" y="3477190"/>
              <a:ext cx="34512" cy="34512"/>
            </a:xfrm>
            <a:custGeom>
              <a:rect b="b" l="l" r="r" t="t"/>
              <a:pathLst>
                <a:path extrusionOk="0" h="1318" w="1318">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5" name="Google Shape;14405;p74"/>
            <p:cNvSpPr/>
            <p:nvPr/>
          </p:nvSpPr>
          <p:spPr>
            <a:xfrm>
              <a:off x="4172768" y="3353231"/>
              <a:ext cx="179079" cy="150852"/>
            </a:xfrm>
            <a:custGeom>
              <a:rect b="b" l="l" r="r" t="t"/>
              <a:pathLst>
                <a:path extrusionOk="0" h="5761" w="6839">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6" name="Google Shape;14406;p74"/>
            <p:cNvSpPr/>
            <p:nvPr/>
          </p:nvSpPr>
          <p:spPr>
            <a:xfrm>
              <a:off x="4080335" y="3527649"/>
              <a:ext cx="52003" cy="93952"/>
            </a:xfrm>
            <a:custGeom>
              <a:rect b="b" l="l" r="r" t="t"/>
              <a:pathLst>
                <a:path extrusionOk="0" h="3588" w="1986">
                  <a:moveTo>
                    <a:pt x="1" y="1"/>
                  </a:moveTo>
                  <a:lnTo>
                    <a:pt x="1" y="2729"/>
                  </a:lnTo>
                  <a:lnTo>
                    <a:pt x="993" y="3588"/>
                  </a:lnTo>
                  <a:lnTo>
                    <a:pt x="1985" y="2729"/>
                  </a:lnTo>
                  <a:lnTo>
                    <a:pt x="1985"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7" name="Google Shape;14407;p74"/>
            <p:cNvSpPr/>
            <p:nvPr/>
          </p:nvSpPr>
          <p:spPr>
            <a:xfrm>
              <a:off x="3973186" y="3585858"/>
              <a:ext cx="265804" cy="113695"/>
            </a:xfrm>
            <a:custGeom>
              <a:rect b="b" l="l" r="r" t="t"/>
              <a:pathLst>
                <a:path extrusionOk="0" h="4342" w="10151">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8" name="Google Shape;14408;p74"/>
            <p:cNvSpPr/>
            <p:nvPr/>
          </p:nvSpPr>
          <p:spPr>
            <a:xfrm>
              <a:off x="4051112" y="3405260"/>
              <a:ext cx="110448" cy="151768"/>
            </a:xfrm>
            <a:custGeom>
              <a:rect b="b" l="l" r="r" t="t"/>
              <a:pathLst>
                <a:path extrusionOk="0" h="5796" w="4218">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9" name="Google Shape;14409;p74"/>
            <p:cNvSpPr/>
            <p:nvPr/>
          </p:nvSpPr>
          <p:spPr>
            <a:xfrm>
              <a:off x="4051112" y="3405496"/>
              <a:ext cx="37994" cy="49987"/>
            </a:xfrm>
            <a:custGeom>
              <a:rect b="b" l="l" r="r" t="t"/>
              <a:pathLst>
                <a:path extrusionOk="0" h="1909" w="1451">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0" name="Google Shape;14410;p74"/>
            <p:cNvSpPr/>
            <p:nvPr/>
          </p:nvSpPr>
          <p:spPr>
            <a:xfrm>
              <a:off x="4089080" y="3405260"/>
              <a:ext cx="72480" cy="71956"/>
            </a:xfrm>
            <a:custGeom>
              <a:rect b="b" l="l" r="r" t="t"/>
              <a:pathLst>
                <a:path extrusionOk="0" h="2748" w="2768">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1" name="Google Shape;14411;p74"/>
            <p:cNvSpPr/>
            <p:nvPr/>
          </p:nvSpPr>
          <p:spPr>
            <a:xfrm>
              <a:off x="4094317" y="3475384"/>
              <a:ext cx="24012" cy="37811"/>
            </a:xfrm>
            <a:custGeom>
              <a:rect b="b" l="l" r="r" t="t"/>
              <a:pathLst>
                <a:path extrusionOk="0" h="1444" w="917">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2" name="Google Shape;14412;p74"/>
            <p:cNvSpPr/>
            <p:nvPr/>
          </p:nvSpPr>
          <p:spPr>
            <a:xfrm>
              <a:off x="4087823" y="3604345"/>
              <a:ext cx="36999" cy="95209"/>
            </a:xfrm>
            <a:custGeom>
              <a:rect b="b" l="l" r="r" t="t"/>
              <a:pathLst>
                <a:path extrusionOk="0" h="3636" w="1413">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3" name="Google Shape;14413;p74"/>
            <p:cNvSpPr/>
            <p:nvPr/>
          </p:nvSpPr>
          <p:spPr>
            <a:xfrm>
              <a:off x="4080335" y="3586120"/>
              <a:ext cx="26002" cy="38963"/>
            </a:xfrm>
            <a:custGeom>
              <a:rect b="b" l="l" r="r" t="t"/>
              <a:pathLst>
                <a:path extrusionOk="0" h="1488" w="993">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4" name="Google Shape;14414;p74"/>
            <p:cNvSpPr/>
            <p:nvPr/>
          </p:nvSpPr>
          <p:spPr>
            <a:xfrm>
              <a:off x="4106310" y="3586120"/>
              <a:ext cx="26028" cy="38963"/>
            </a:xfrm>
            <a:custGeom>
              <a:rect b="b" l="l" r="r" t="t"/>
              <a:pathLst>
                <a:path extrusionOk="0" h="1488" w="994">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5" name="Google Shape;14415;p74"/>
            <p:cNvSpPr/>
            <p:nvPr/>
          </p:nvSpPr>
          <p:spPr>
            <a:xfrm>
              <a:off x="3973421" y="3586120"/>
              <a:ext cx="106940" cy="113669"/>
            </a:xfrm>
            <a:custGeom>
              <a:rect b="b" l="l" r="r" t="t"/>
              <a:pathLst>
                <a:path extrusionOk="0" h="4341" w="4084">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6" name="Google Shape;14416;p74"/>
            <p:cNvSpPr/>
            <p:nvPr/>
          </p:nvSpPr>
          <p:spPr>
            <a:xfrm>
              <a:off x="4132312" y="3586120"/>
              <a:ext cx="106940" cy="113433"/>
            </a:xfrm>
            <a:custGeom>
              <a:rect b="b" l="l" r="r" t="t"/>
              <a:pathLst>
                <a:path extrusionOk="0" h="4332" w="4084">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7" name="Google Shape;14417;p74"/>
            <p:cNvSpPr/>
            <p:nvPr/>
          </p:nvSpPr>
          <p:spPr>
            <a:xfrm>
              <a:off x="3973421" y="3598610"/>
              <a:ext cx="67714" cy="100943"/>
            </a:xfrm>
            <a:custGeom>
              <a:rect b="b" l="l" r="r" t="t"/>
              <a:pathLst>
                <a:path extrusionOk="0" h="3855" w="2586">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8" name="Google Shape;14418;p74"/>
            <p:cNvSpPr/>
            <p:nvPr/>
          </p:nvSpPr>
          <p:spPr>
            <a:xfrm>
              <a:off x="4171773" y="3598610"/>
              <a:ext cx="67479" cy="100943"/>
            </a:xfrm>
            <a:custGeom>
              <a:rect b="b" l="l" r="r" t="t"/>
              <a:pathLst>
                <a:path extrusionOk="0" h="3855" w="2577">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9" name="Google Shape;14419;p74"/>
            <p:cNvSpPr/>
            <p:nvPr/>
          </p:nvSpPr>
          <p:spPr>
            <a:xfrm>
              <a:off x="4241320" y="3379232"/>
              <a:ext cx="45379" cy="65017"/>
            </a:xfrm>
            <a:custGeom>
              <a:rect b="b" l="l" r="r" t="t"/>
              <a:pathLst>
                <a:path extrusionOk="0" h="2483" w="1733">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0" name="Google Shape;14420;p74"/>
            <p:cNvSpPr/>
            <p:nvPr/>
          </p:nvSpPr>
          <p:spPr>
            <a:xfrm>
              <a:off x="4250458" y="3449644"/>
              <a:ext cx="17020" cy="14349"/>
            </a:xfrm>
            <a:custGeom>
              <a:rect b="b" l="l" r="r" t="t"/>
              <a:pathLst>
                <a:path extrusionOk="0" h="548" w="65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21" name="Google Shape;14421;p74"/>
          <p:cNvGrpSpPr/>
          <p:nvPr/>
        </p:nvGrpSpPr>
        <p:grpSpPr>
          <a:xfrm>
            <a:off x="2152857" y="4263002"/>
            <a:ext cx="373241" cy="359127"/>
            <a:chOff x="2152857" y="4263002"/>
            <a:chExt cx="373241" cy="359127"/>
          </a:xfrm>
        </p:grpSpPr>
        <p:sp>
          <p:nvSpPr>
            <p:cNvPr id="14422" name="Google Shape;14422;p74"/>
            <p:cNvSpPr/>
            <p:nvPr/>
          </p:nvSpPr>
          <p:spPr>
            <a:xfrm>
              <a:off x="2152857" y="4354493"/>
              <a:ext cx="275309" cy="267637"/>
            </a:xfrm>
            <a:custGeom>
              <a:rect b="b" l="l" r="r" t="t"/>
              <a:pathLst>
                <a:path extrusionOk="0" h="10221" w="10514">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3" name="Google Shape;14423;p74"/>
            <p:cNvSpPr/>
            <p:nvPr/>
          </p:nvSpPr>
          <p:spPr>
            <a:xfrm>
              <a:off x="2195564" y="4354257"/>
              <a:ext cx="56481" cy="72454"/>
            </a:xfrm>
            <a:custGeom>
              <a:rect b="b" l="l" r="r" t="t"/>
              <a:pathLst>
                <a:path extrusionOk="0" h="2767" w="2157">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4" name="Google Shape;14424;p74"/>
            <p:cNvSpPr/>
            <p:nvPr/>
          </p:nvSpPr>
          <p:spPr>
            <a:xfrm>
              <a:off x="2355686" y="4530351"/>
              <a:ext cx="72480" cy="56743"/>
            </a:xfrm>
            <a:custGeom>
              <a:rect b="b" l="l" r="r" t="t"/>
              <a:pathLst>
                <a:path extrusionOk="0" h="2167" w="2768">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5" name="Google Shape;14425;p74"/>
            <p:cNvSpPr/>
            <p:nvPr/>
          </p:nvSpPr>
          <p:spPr>
            <a:xfrm>
              <a:off x="2276764" y="4263002"/>
              <a:ext cx="249334" cy="210946"/>
            </a:xfrm>
            <a:custGeom>
              <a:rect b="b" l="l" r="r" t="t"/>
              <a:pathLst>
                <a:path extrusionOk="0" h="8056" w="9522">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6" name="Google Shape;14426;p74"/>
            <p:cNvSpPr/>
            <p:nvPr/>
          </p:nvSpPr>
          <p:spPr>
            <a:xfrm>
              <a:off x="2203080" y="4331502"/>
              <a:ext cx="78948" cy="97906"/>
            </a:xfrm>
            <a:custGeom>
              <a:rect b="b" l="l" r="r" t="t"/>
              <a:pathLst>
                <a:path extrusionOk="0" h="3739" w="3015">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7" name="Google Shape;14427;p74"/>
            <p:cNvSpPr/>
            <p:nvPr/>
          </p:nvSpPr>
          <p:spPr>
            <a:xfrm>
              <a:off x="2352203" y="4501129"/>
              <a:ext cx="99451" cy="77350"/>
            </a:xfrm>
            <a:custGeom>
              <a:rect b="b" l="l" r="r" t="t"/>
              <a:pathLst>
                <a:path extrusionOk="0" h="2954" w="3798">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8" name="Google Shape;14428;p74"/>
            <p:cNvSpPr/>
            <p:nvPr/>
          </p:nvSpPr>
          <p:spPr>
            <a:xfrm>
              <a:off x="2324971" y="4303039"/>
              <a:ext cx="134669" cy="115135"/>
            </a:xfrm>
            <a:custGeom>
              <a:rect b="b" l="l" r="r" t="t"/>
              <a:pathLst>
                <a:path extrusionOk="0" h="4397" w="5143">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9" name="Google Shape;14429;p74"/>
            <p:cNvSpPr/>
            <p:nvPr/>
          </p:nvSpPr>
          <p:spPr>
            <a:xfrm>
              <a:off x="2347464" y="4313775"/>
              <a:ext cx="109427" cy="93219"/>
            </a:xfrm>
            <a:custGeom>
              <a:rect b="b" l="l" r="r" t="t"/>
              <a:pathLst>
                <a:path extrusionOk="0" h="3560" w="4179">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0" name="Google Shape;14430;p74"/>
          <p:cNvGrpSpPr/>
          <p:nvPr/>
        </p:nvGrpSpPr>
        <p:grpSpPr>
          <a:xfrm>
            <a:off x="859632" y="3346972"/>
            <a:ext cx="303537" cy="359127"/>
            <a:chOff x="859632" y="3346972"/>
            <a:chExt cx="303537" cy="359127"/>
          </a:xfrm>
        </p:grpSpPr>
        <p:sp>
          <p:nvSpPr>
            <p:cNvPr id="14431" name="Google Shape;14431;p74"/>
            <p:cNvSpPr/>
            <p:nvPr/>
          </p:nvSpPr>
          <p:spPr>
            <a:xfrm>
              <a:off x="859632" y="3346972"/>
              <a:ext cx="303537" cy="359127"/>
            </a:xfrm>
            <a:custGeom>
              <a:rect b="b" l="l" r="r" t="t"/>
              <a:pathLst>
                <a:path extrusionOk="0" h="13715" w="11592">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2" name="Google Shape;14432;p74"/>
            <p:cNvSpPr/>
            <p:nvPr/>
          </p:nvSpPr>
          <p:spPr>
            <a:xfrm>
              <a:off x="926063" y="3427989"/>
              <a:ext cx="153156" cy="145903"/>
            </a:xfrm>
            <a:custGeom>
              <a:rect b="b" l="l" r="r" t="t"/>
              <a:pathLst>
                <a:path extrusionOk="0" h="5572" w="5849">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3" name="Google Shape;14433;p74"/>
            <p:cNvSpPr/>
            <p:nvPr/>
          </p:nvSpPr>
          <p:spPr>
            <a:xfrm>
              <a:off x="1011767" y="3492928"/>
              <a:ext cx="64703" cy="74470"/>
            </a:xfrm>
            <a:custGeom>
              <a:rect b="b" l="l" r="r" t="t"/>
              <a:pathLst>
                <a:path extrusionOk="0" h="2844" w="2471">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4" name="Google Shape;14434;p74"/>
            <p:cNvSpPr/>
            <p:nvPr/>
          </p:nvSpPr>
          <p:spPr>
            <a:xfrm>
              <a:off x="998020" y="3428224"/>
              <a:ext cx="81462" cy="145667"/>
            </a:xfrm>
            <a:custGeom>
              <a:rect b="b" l="l" r="r" t="t"/>
              <a:pathLst>
                <a:path extrusionOk="0" h="5563" w="3111">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5" name="Google Shape;14435;p74"/>
            <p:cNvSpPr/>
            <p:nvPr/>
          </p:nvSpPr>
          <p:spPr>
            <a:xfrm>
              <a:off x="1022738" y="3503925"/>
              <a:ext cx="80964" cy="81200"/>
            </a:xfrm>
            <a:custGeom>
              <a:rect b="b" l="l" r="r" t="t"/>
              <a:pathLst>
                <a:path extrusionOk="0" h="3101" w="3092">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6" name="Google Shape;14436;p74"/>
          <p:cNvGrpSpPr/>
          <p:nvPr/>
        </p:nvGrpSpPr>
        <p:grpSpPr>
          <a:xfrm>
            <a:off x="1767911" y="2882241"/>
            <a:ext cx="265306" cy="366799"/>
            <a:chOff x="1767911" y="2882241"/>
            <a:chExt cx="265306" cy="366799"/>
          </a:xfrm>
        </p:grpSpPr>
        <p:sp>
          <p:nvSpPr>
            <p:cNvPr id="14437" name="Google Shape;14437;p74"/>
            <p:cNvSpPr/>
            <p:nvPr/>
          </p:nvSpPr>
          <p:spPr>
            <a:xfrm>
              <a:off x="1767911" y="3066269"/>
              <a:ext cx="265306" cy="182771"/>
            </a:xfrm>
            <a:custGeom>
              <a:rect b="b" l="l" r="r" t="t"/>
              <a:pathLst>
                <a:path extrusionOk="0" h="6980" w="10132">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8" name="Google Shape;14438;p74"/>
            <p:cNvSpPr/>
            <p:nvPr/>
          </p:nvSpPr>
          <p:spPr>
            <a:xfrm>
              <a:off x="1818867" y="2882241"/>
              <a:ext cx="147422" cy="155905"/>
            </a:xfrm>
            <a:custGeom>
              <a:rect b="b" l="l" r="r" t="t"/>
              <a:pathLst>
                <a:path extrusionOk="0" h="5954" w="563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9" name="Google Shape;14439;p74"/>
            <p:cNvSpPr/>
            <p:nvPr/>
          </p:nvSpPr>
          <p:spPr>
            <a:xfrm>
              <a:off x="1886817" y="2912144"/>
              <a:ext cx="47735" cy="47500"/>
            </a:xfrm>
            <a:custGeom>
              <a:rect b="b" l="l" r="r" t="t"/>
              <a:pathLst>
                <a:path extrusionOk="0" h="1814" w="1823">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0" name="Google Shape;14440;p74"/>
            <p:cNvSpPr/>
            <p:nvPr/>
          </p:nvSpPr>
          <p:spPr>
            <a:xfrm>
              <a:off x="1858799" y="2906488"/>
              <a:ext cx="84237" cy="79079"/>
            </a:xfrm>
            <a:custGeom>
              <a:rect b="b" l="l" r="r" t="t"/>
              <a:pathLst>
                <a:path extrusionOk="0" h="3020" w="3217">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1" name="Google Shape;14441;p7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2" name="Google Shape;14442;p74"/>
            <p:cNvSpPr/>
            <p:nvPr/>
          </p:nvSpPr>
          <p:spPr>
            <a:xfrm>
              <a:off x="1767911" y="3041001"/>
              <a:ext cx="132679" cy="180676"/>
            </a:xfrm>
            <a:custGeom>
              <a:rect b="b" l="l" r="r" t="t"/>
              <a:pathLst>
                <a:path extrusionOk="0" h="6900" w="5067">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3" name="Google Shape;14443;p74"/>
            <p:cNvSpPr/>
            <p:nvPr/>
          </p:nvSpPr>
          <p:spPr>
            <a:xfrm>
              <a:off x="1783151" y="3029008"/>
              <a:ext cx="117440" cy="159938"/>
            </a:xfrm>
            <a:custGeom>
              <a:rect b="b" l="l" r="r" t="t"/>
              <a:pathLst>
                <a:path extrusionOk="0" h="6108" w="4485">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4" name="Google Shape;14444;p74"/>
            <p:cNvSpPr/>
            <p:nvPr/>
          </p:nvSpPr>
          <p:spPr>
            <a:xfrm>
              <a:off x="1813290" y="3067212"/>
              <a:ext cx="65305" cy="26578"/>
            </a:xfrm>
            <a:custGeom>
              <a:rect b="b" l="l" r="r" t="t"/>
              <a:pathLst>
                <a:path extrusionOk="0" h="1015" w="2494">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5" name="Google Shape;14445;p74"/>
            <p:cNvSpPr/>
            <p:nvPr/>
          </p:nvSpPr>
          <p:spPr>
            <a:xfrm>
              <a:off x="1813237" y="3086746"/>
              <a:ext cx="65279" cy="26525"/>
            </a:xfrm>
            <a:custGeom>
              <a:rect b="b" l="l" r="r" t="t"/>
              <a:pathLst>
                <a:path extrusionOk="0" h="1013" w="2493">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6" name="Google Shape;14446;p74"/>
            <p:cNvSpPr/>
            <p:nvPr/>
          </p:nvSpPr>
          <p:spPr>
            <a:xfrm>
              <a:off x="1813290" y="3106437"/>
              <a:ext cx="65227" cy="26552"/>
            </a:xfrm>
            <a:custGeom>
              <a:rect b="b" l="l" r="r" t="t"/>
              <a:pathLst>
                <a:path extrusionOk="0" h="1014" w="2491">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7" name="Google Shape;14447;p74"/>
            <p:cNvSpPr/>
            <p:nvPr/>
          </p:nvSpPr>
          <p:spPr>
            <a:xfrm>
              <a:off x="1900564" y="3041001"/>
              <a:ext cx="132653" cy="180676"/>
            </a:xfrm>
            <a:custGeom>
              <a:rect b="b" l="l" r="r" t="t"/>
              <a:pathLst>
                <a:path extrusionOk="0" h="6900" w="5066">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8" name="Google Shape;14448;p74"/>
            <p:cNvSpPr/>
            <p:nvPr/>
          </p:nvSpPr>
          <p:spPr>
            <a:xfrm>
              <a:off x="1900564" y="3041001"/>
              <a:ext cx="132653" cy="180676"/>
            </a:xfrm>
            <a:custGeom>
              <a:rect b="b" l="l" r="r" t="t"/>
              <a:pathLst>
                <a:path extrusionOk="0" h="6900" w="5066">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9" name="Google Shape;14449;p74"/>
            <p:cNvSpPr/>
            <p:nvPr/>
          </p:nvSpPr>
          <p:spPr>
            <a:xfrm>
              <a:off x="1900564" y="3029008"/>
              <a:ext cx="117414" cy="159938"/>
            </a:xfrm>
            <a:custGeom>
              <a:rect b="b" l="l" r="r" t="t"/>
              <a:pathLst>
                <a:path extrusionOk="0" h="6108" w="4484">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0" name="Google Shape;14450;p74"/>
            <p:cNvSpPr/>
            <p:nvPr/>
          </p:nvSpPr>
          <p:spPr>
            <a:xfrm>
              <a:off x="1900564" y="3029244"/>
              <a:ext cx="117414" cy="159702"/>
            </a:xfrm>
            <a:custGeom>
              <a:rect b="b" l="l" r="r" t="t"/>
              <a:pathLst>
                <a:path extrusionOk="0" h="6099" w="4484">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1" name="Google Shape;14451;p74"/>
            <p:cNvSpPr/>
            <p:nvPr/>
          </p:nvSpPr>
          <p:spPr>
            <a:xfrm>
              <a:off x="1941282" y="3069988"/>
              <a:ext cx="29484" cy="36345"/>
            </a:xfrm>
            <a:custGeom>
              <a:rect b="b" l="l" r="r" t="t"/>
              <a:pathLst>
                <a:path extrusionOk="0" h="1388" w="1126">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52" name="Google Shape;14452;p74"/>
          <p:cNvGrpSpPr/>
          <p:nvPr/>
        </p:nvGrpSpPr>
        <p:grpSpPr>
          <a:xfrm>
            <a:off x="1332009" y="1499935"/>
            <a:ext cx="331895" cy="359311"/>
            <a:chOff x="1332009" y="1499935"/>
            <a:chExt cx="331895" cy="359311"/>
          </a:xfrm>
        </p:grpSpPr>
        <p:sp>
          <p:nvSpPr>
            <p:cNvPr id="14453" name="Google Shape;14453;p74"/>
            <p:cNvSpPr/>
            <p:nvPr/>
          </p:nvSpPr>
          <p:spPr>
            <a:xfrm>
              <a:off x="1435414" y="1570451"/>
              <a:ext cx="28515" cy="79210"/>
            </a:xfrm>
            <a:custGeom>
              <a:rect b="b" l="l" r="r" t="t"/>
              <a:pathLst>
                <a:path extrusionOk="0" h="3025" w="1089">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4" name="Google Shape;14454;p74"/>
            <p:cNvSpPr/>
            <p:nvPr/>
          </p:nvSpPr>
          <p:spPr>
            <a:xfrm>
              <a:off x="1435414" y="1627665"/>
              <a:ext cx="28515" cy="21995"/>
            </a:xfrm>
            <a:custGeom>
              <a:rect b="b" l="l" r="r" t="t"/>
              <a:pathLst>
                <a:path extrusionOk="0" h="840" w="1089">
                  <a:moveTo>
                    <a:pt x="1" y="0"/>
                  </a:moveTo>
                  <a:lnTo>
                    <a:pt x="1" y="840"/>
                  </a:lnTo>
                  <a:lnTo>
                    <a:pt x="1088" y="840"/>
                  </a:lnTo>
                  <a:lnTo>
                    <a:pt x="108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5" name="Google Shape;14455;p74"/>
            <p:cNvSpPr/>
            <p:nvPr/>
          </p:nvSpPr>
          <p:spPr>
            <a:xfrm>
              <a:off x="1350496" y="1570451"/>
              <a:ext cx="28254" cy="79210"/>
            </a:xfrm>
            <a:custGeom>
              <a:rect b="b" l="l" r="r" t="t"/>
              <a:pathLst>
                <a:path extrusionOk="0" h="3025" w="1079">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6" name="Google Shape;14456;p74"/>
            <p:cNvSpPr/>
            <p:nvPr/>
          </p:nvSpPr>
          <p:spPr>
            <a:xfrm>
              <a:off x="1350496" y="1627665"/>
              <a:ext cx="28254" cy="21995"/>
            </a:xfrm>
            <a:custGeom>
              <a:rect b="b" l="l" r="r" t="t"/>
              <a:pathLst>
                <a:path extrusionOk="0" h="840" w="1079">
                  <a:moveTo>
                    <a:pt x="0" y="0"/>
                  </a:moveTo>
                  <a:lnTo>
                    <a:pt x="0" y="840"/>
                  </a:lnTo>
                  <a:lnTo>
                    <a:pt x="1078" y="840"/>
                  </a:lnTo>
                  <a:lnTo>
                    <a:pt x="1078"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7" name="Google Shape;14457;p74"/>
            <p:cNvSpPr/>
            <p:nvPr/>
          </p:nvSpPr>
          <p:spPr>
            <a:xfrm>
              <a:off x="1392706" y="1791531"/>
              <a:ext cx="28751" cy="67714"/>
            </a:xfrm>
            <a:custGeom>
              <a:rect b="b" l="l" r="r" t="t"/>
              <a:pathLst>
                <a:path extrusionOk="0" h="2586" w="1098">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8" name="Google Shape;14458;p74"/>
            <p:cNvSpPr/>
            <p:nvPr/>
          </p:nvSpPr>
          <p:spPr>
            <a:xfrm>
              <a:off x="1392942" y="1791531"/>
              <a:ext cx="28515" cy="22519"/>
            </a:xfrm>
            <a:custGeom>
              <a:rect b="b" l="l" r="r" t="t"/>
              <a:pathLst>
                <a:path extrusionOk="0" h="860" w="1089">
                  <a:moveTo>
                    <a:pt x="1" y="1"/>
                  </a:moveTo>
                  <a:lnTo>
                    <a:pt x="1" y="859"/>
                  </a:lnTo>
                  <a:lnTo>
                    <a:pt x="1089" y="859"/>
                  </a:lnTo>
                  <a:lnTo>
                    <a:pt x="1089"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9" name="Google Shape;14459;p74"/>
            <p:cNvSpPr/>
            <p:nvPr/>
          </p:nvSpPr>
          <p:spPr>
            <a:xfrm>
              <a:off x="1386448" y="1765294"/>
              <a:ext cx="41503" cy="33255"/>
            </a:xfrm>
            <a:custGeom>
              <a:rect b="b" l="l" r="r" t="t"/>
              <a:pathLst>
                <a:path extrusionOk="0" h="1270" w="1585">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0" name="Google Shape;14460;p74"/>
            <p:cNvSpPr/>
            <p:nvPr/>
          </p:nvSpPr>
          <p:spPr>
            <a:xfrm>
              <a:off x="1411428" y="1765294"/>
              <a:ext cx="16287" cy="33255"/>
            </a:xfrm>
            <a:custGeom>
              <a:rect b="b" l="l" r="r" t="t"/>
              <a:pathLst>
                <a:path extrusionOk="0" h="1270" w="622">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1" name="Google Shape;14461;p74"/>
            <p:cNvSpPr/>
            <p:nvPr/>
          </p:nvSpPr>
          <p:spPr>
            <a:xfrm>
              <a:off x="1381473" y="1738585"/>
              <a:ext cx="51480" cy="33517"/>
            </a:xfrm>
            <a:custGeom>
              <a:rect b="b" l="l" r="r" t="t"/>
              <a:pathLst>
                <a:path extrusionOk="0" h="1280" w="1966">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2" name="Google Shape;14462;p74"/>
            <p:cNvSpPr/>
            <p:nvPr/>
          </p:nvSpPr>
          <p:spPr>
            <a:xfrm>
              <a:off x="1411428" y="1738585"/>
              <a:ext cx="21524" cy="33517"/>
            </a:xfrm>
            <a:custGeom>
              <a:rect b="b" l="l" r="r" t="t"/>
              <a:pathLst>
                <a:path extrusionOk="0" h="1280" w="822">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3" name="Google Shape;14463;p74"/>
            <p:cNvSpPr/>
            <p:nvPr/>
          </p:nvSpPr>
          <p:spPr>
            <a:xfrm>
              <a:off x="1339001" y="1668619"/>
              <a:ext cx="136162" cy="77220"/>
            </a:xfrm>
            <a:custGeom>
              <a:rect b="b" l="l" r="r" t="t"/>
              <a:pathLst>
                <a:path extrusionOk="0" h="2949" w="520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4" name="Google Shape;14464;p74"/>
            <p:cNvSpPr/>
            <p:nvPr/>
          </p:nvSpPr>
          <p:spPr>
            <a:xfrm>
              <a:off x="1411428" y="1668619"/>
              <a:ext cx="63996" cy="77220"/>
            </a:xfrm>
            <a:custGeom>
              <a:rect b="b" l="l" r="r" t="t"/>
              <a:pathLst>
                <a:path extrusionOk="0" h="2949" w="2444">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5" name="Google Shape;14465;p74"/>
            <p:cNvSpPr/>
            <p:nvPr/>
          </p:nvSpPr>
          <p:spPr>
            <a:xfrm>
              <a:off x="1332009" y="1640889"/>
              <a:ext cx="150145" cy="27756"/>
            </a:xfrm>
            <a:custGeom>
              <a:rect b="b" l="l" r="r" t="t"/>
              <a:pathLst>
                <a:path extrusionOk="0" h="1060" w="5734">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6" name="Google Shape;14466;p74"/>
            <p:cNvSpPr/>
            <p:nvPr/>
          </p:nvSpPr>
          <p:spPr>
            <a:xfrm>
              <a:off x="1461651" y="1640889"/>
              <a:ext cx="20503" cy="27756"/>
            </a:xfrm>
            <a:custGeom>
              <a:rect b="b" l="l" r="r" t="t"/>
              <a:pathLst>
                <a:path extrusionOk="0" h="1060" w="783">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7" name="Google Shape;14467;p74"/>
            <p:cNvSpPr/>
            <p:nvPr/>
          </p:nvSpPr>
          <p:spPr>
            <a:xfrm>
              <a:off x="1467386" y="1499935"/>
              <a:ext cx="196518" cy="165725"/>
            </a:xfrm>
            <a:custGeom>
              <a:rect b="b" l="l" r="r" t="t"/>
              <a:pathLst>
                <a:path extrusionOk="0" h="6329" w="7505">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8" name="Google Shape;14468;p74"/>
            <p:cNvSpPr/>
            <p:nvPr/>
          </p:nvSpPr>
          <p:spPr>
            <a:xfrm>
              <a:off x="1369873" y="1679852"/>
              <a:ext cx="74653" cy="11050"/>
            </a:xfrm>
            <a:custGeom>
              <a:rect b="b" l="l" r="r" t="t"/>
              <a:pathLst>
                <a:path extrusionOk="0" h="422" w="2851">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9" name="Google Shape;14469;p74"/>
            <p:cNvSpPr/>
            <p:nvPr/>
          </p:nvSpPr>
          <p:spPr>
            <a:xfrm>
              <a:off x="1533346" y="1524496"/>
              <a:ext cx="60487" cy="92459"/>
            </a:xfrm>
            <a:custGeom>
              <a:rect b="b" l="l" r="r" t="t"/>
              <a:pathLst>
                <a:path extrusionOk="0" h="3531" w="231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70" name="Google Shape;14470;p74"/>
          <p:cNvGrpSpPr/>
          <p:nvPr/>
        </p:nvGrpSpPr>
        <p:grpSpPr>
          <a:xfrm>
            <a:off x="2663464" y="3346815"/>
            <a:ext cx="289528" cy="359232"/>
            <a:chOff x="2663464" y="3346815"/>
            <a:chExt cx="289528" cy="359232"/>
          </a:xfrm>
        </p:grpSpPr>
        <p:sp>
          <p:nvSpPr>
            <p:cNvPr id="14471" name="Google Shape;14471;p74"/>
            <p:cNvSpPr/>
            <p:nvPr/>
          </p:nvSpPr>
          <p:spPr>
            <a:xfrm>
              <a:off x="2663464" y="3490676"/>
              <a:ext cx="133674" cy="140666"/>
            </a:xfrm>
            <a:custGeom>
              <a:rect b="b" l="l" r="r" t="t"/>
              <a:pathLst>
                <a:path extrusionOk="0" h="5372" w="5105">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2" name="Google Shape;14472;p74"/>
            <p:cNvSpPr/>
            <p:nvPr/>
          </p:nvSpPr>
          <p:spPr>
            <a:xfrm>
              <a:off x="2742386" y="3610839"/>
              <a:ext cx="54753" cy="20503"/>
            </a:xfrm>
            <a:custGeom>
              <a:rect b="b" l="l" r="r" t="t"/>
              <a:pathLst>
                <a:path extrusionOk="0" h="783" w="2091">
                  <a:moveTo>
                    <a:pt x="1" y="1"/>
                  </a:moveTo>
                  <a:lnTo>
                    <a:pt x="1" y="783"/>
                  </a:lnTo>
                  <a:lnTo>
                    <a:pt x="2090" y="783"/>
                  </a:lnTo>
                  <a:lnTo>
                    <a:pt x="2090"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3" name="Google Shape;14473;p74"/>
            <p:cNvSpPr/>
            <p:nvPr/>
          </p:nvSpPr>
          <p:spPr>
            <a:xfrm>
              <a:off x="2819082" y="3490676"/>
              <a:ext cx="133910" cy="140666"/>
            </a:xfrm>
            <a:custGeom>
              <a:rect b="b" l="l" r="r" t="t"/>
              <a:pathLst>
                <a:path extrusionOk="0" h="5372" w="5114">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4" name="Google Shape;14474;p74"/>
            <p:cNvSpPr/>
            <p:nvPr/>
          </p:nvSpPr>
          <p:spPr>
            <a:xfrm>
              <a:off x="2819082" y="3610839"/>
              <a:ext cx="54988" cy="20503"/>
            </a:xfrm>
            <a:custGeom>
              <a:rect b="b" l="l" r="r" t="t"/>
              <a:pathLst>
                <a:path extrusionOk="0" h="783" w="2100">
                  <a:moveTo>
                    <a:pt x="1" y="1"/>
                  </a:moveTo>
                  <a:lnTo>
                    <a:pt x="1" y="783"/>
                  </a:lnTo>
                  <a:lnTo>
                    <a:pt x="2099" y="783"/>
                  </a:lnTo>
                  <a:lnTo>
                    <a:pt x="2099" y="1"/>
                  </a:lnTo>
                  <a:close/>
                </a:path>
              </a:pathLst>
            </a:custGeom>
            <a:solidFill>
              <a:srgbClr val="C8D3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5" name="Google Shape;14475;p74"/>
            <p:cNvSpPr/>
            <p:nvPr/>
          </p:nvSpPr>
          <p:spPr>
            <a:xfrm>
              <a:off x="2714918" y="3346815"/>
              <a:ext cx="167898" cy="178189"/>
            </a:xfrm>
            <a:custGeom>
              <a:rect b="b" l="l" r="r" t="t"/>
              <a:pathLst>
                <a:path extrusionOk="0" h="6805" w="6412">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6" name="Google Shape;14476;p74"/>
            <p:cNvSpPr/>
            <p:nvPr/>
          </p:nvSpPr>
          <p:spPr>
            <a:xfrm>
              <a:off x="2757887" y="3372293"/>
              <a:ext cx="101467" cy="98744"/>
            </a:xfrm>
            <a:custGeom>
              <a:rect b="b" l="l" r="r" t="t"/>
              <a:pathLst>
                <a:path extrusionOk="0" h="3771" w="3875">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7" name="Google Shape;14477;p74"/>
            <p:cNvSpPr/>
            <p:nvPr/>
          </p:nvSpPr>
          <p:spPr>
            <a:xfrm>
              <a:off x="2789597" y="3403323"/>
              <a:ext cx="36999" cy="36423"/>
            </a:xfrm>
            <a:custGeom>
              <a:rect b="b" l="l" r="r" t="t"/>
              <a:pathLst>
                <a:path extrusionOk="0" h="1391" w="1413">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8" name="Google Shape;14478;p74"/>
            <p:cNvSpPr/>
            <p:nvPr/>
          </p:nvSpPr>
          <p:spPr>
            <a:xfrm>
              <a:off x="2734137" y="3660564"/>
              <a:ext cx="63001" cy="45483"/>
            </a:xfrm>
            <a:custGeom>
              <a:rect b="b" l="l" r="r" t="t"/>
              <a:pathLst>
                <a:path extrusionOk="0" h="1737" w="2406">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9" name="Google Shape;14479;p74"/>
            <p:cNvSpPr/>
            <p:nvPr/>
          </p:nvSpPr>
          <p:spPr>
            <a:xfrm>
              <a:off x="2734137" y="3629325"/>
              <a:ext cx="63001" cy="31265"/>
            </a:xfrm>
            <a:custGeom>
              <a:rect b="b" l="l" r="r" t="t"/>
              <a:pathLst>
                <a:path extrusionOk="0" h="1194" w="2406">
                  <a:moveTo>
                    <a:pt x="220" y="1"/>
                  </a:moveTo>
                  <a:cubicBezTo>
                    <a:pt x="106" y="1"/>
                    <a:pt x="1" y="96"/>
                    <a:pt x="1" y="220"/>
                  </a:cubicBezTo>
                  <a:lnTo>
                    <a:pt x="1" y="1193"/>
                  </a:lnTo>
                  <a:lnTo>
                    <a:pt x="2405" y="1193"/>
                  </a:lnTo>
                  <a:lnTo>
                    <a:pt x="2405"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0" name="Google Shape;14480;p74"/>
            <p:cNvSpPr/>
            <p:nvPr/>
          </p:nvSpPr>
          <p:spPr>
            <a:xfrm>
              <a:off x="2819082" y="3660564"/>
              <a:ext cx="62975" cy="45483"/>
            </a:xfrm>
            <a:custGeom>
              <a:rect b="b" l="l" r="r" t="t"/>
              <a:pathLst>
                <a:path extrusionOk="0" h="1737" w="2405">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1" name="Google Shape;14481;p74"/>
            <p:cNvSpPr/>
            <p:nvPr/>
          </p:nvSpPr>
          <p:spPr>
            <a:xfrm>
              <a:off x="2819082" y="3629090"/>
              <a:ext cx="62975" cy="31239"/>
            </a:xfrm>
            <a:custGeom>
              <a:rect b="b" l="l" r="r" t="t"/>
              <a:pathLst>
                <a:path extrusionOk="0" h="1193" w="2405">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82" name="Google Shape;14482;p74"/>
          <p:cNvGrpSpPr/>
          <p:nvPr/>
        </p:nvGrpSpPr>
        <p:grpSpPr>
          <a:xfrm>
            <a:off x="1315775" y="2881927"/>
            <a:ext cx="269051" cy="366983"/>
            <a:chOff x="1315775" y="2881927"/>
            <a:chExt cx="269051" cy="366983"/>
          </a:xfrm>
        </p:grpSpPr>
        <p:sp>
          <p:nvSpPr>
            <p:cNvPr id="14483" name="Google Shape;14483;p74"/>
            <p:cNvSpPr/>
            <p:nvPr/>
          </p:nvSpPr>
          <p:spPr>
            <a:xfrm>
              <a:off x="1319755" y="3230397"/>
              <a:ext cx="185390" cy="13250"/>
            </a:xfrm>
            <a:custGeom>
              <a:rect b="b" l="l" r="r" t="t"/>
              <a:pathLst>
                <a:path extrusionOk="0" h="506" w="708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4" name="Google Shape;14484;p74"/>
            <p:cNvSpPr/>
            <p:nvPr/>
          </p:nvSpPr>
          <p:spPr>
            <a:xfrm>
              <a:off x="1315775" y="2917146"/>
              <a:ext cx="191124" cy="331764"/>
            </a:xfrm>
            <a:custGeom>
              <a:rect b="b" l="l" r="r" t="t"/>
              <a:pathLst>
                <a:path extrusionOk="0" h="12670" w="7299">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5" name="Google Shape;14485;p74"/>
            <p:cNvSpPr/>
            <p:nvPr/>
          </p:nvSpPr>
          <p:spPr>
            <a:xfrm>
              <a:off x="1430674" y="2917146"/>
              <a:ext cx="76225" cy="118435"/>
            </a:xfrm>
            <a:custGeom>
              <a:rect b="b" l="l" r="r" t="t"/>
              <a:pathLst>
                <a:path extrusionOk="0" h="4523" w="2911">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6" name="Google Shape;14486;p74"/>
            <p:cNvSpPr/>
            <p:nvPr/>
          </p:nvSpPr>
          <p:spPr>
            <a:xfrm>
              <a:off x="1335256" y="2950872"/>
              <a:ext cx="152397" cy="239069"/>
            </a:xfrm>
            <a:custGeom>
              <a:rect b="b" l="l" r="r" t="t"/>
              <a:pathLst>
                <a:path extrusionOk="0" h="9130" w="582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7" name="Google Shape;14487;p74"/>
            <p:cNvSpPr/>
            <p:nvPr/>
          </p:nvSpPr>
          <p:spPr>
            <a:xfrm>
              <a:off x="1430674" y="2950872"/>
              <a:ext cx="56979" cy="80467"/>
            </a:xfrm>
            <a:custGeom>
              <a:rect b="b" l="l" r="r" t="t"/>
              <a:pathLst>
                <a:path extrusionOk="0" h="3073" w="2176">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8" name="Google Shape;14488;p74"/>
            <p:cNvSpPr/>
            <p:nvPr/>
          </p:nvSpPr>
          <p:spPr>
            <a:xfrm>
              <a:off x="1334994" y="2950872"/>
              <a:ext cx="152423" cy="239069"/>
            </a:xfrm>
            <a:custGeom>
              <a:rect b="b" l="l" r="r" t="t"/>
              <a:pathLst>
                <a:path extrusionOk="0" h="9130" w="5821">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9" name="Google Shape;14489;p74"/>
            <p:cNvSpPr/>
            <p:nvPr/>
          </p:nvSpPr>
          <p:spPr>
            <a:xfrm>
              <a:off x="1398938" y="3203662"/>
              <a:ext cx="24771" cy="24771"/>
            </a:xfrm>
            <a:custGeom>
              <a:rect b="b" l="l" r="r" t="t"/>
              <a:pathLst>
                <a:path extrusionOk="0" h="946" w="946">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0" name="Google Shape;14490;p74"/>
            <p:cNvSpPr/>
            <p:nvPr/>
          </p:nvSpPr>
          <p:spPr>
            <a:xfrm>
              <a:off x="1448166" y="2881927"/>
              <a:ext cx="136660" cy="136660"/>
            </a:xfrm>
            <a:custGeom>
              <a:rect b="b" l="l" r="r" t="t"/>
              <a:pathLst>
                <a:path extrusionOk="0" h="5219" w="5219">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1" name="Google Shape;14491;p74"/>
            <p:cNvSpPr/>
            <p:nvPr/>
          </p:nvSpPr>
          <p:spPr>
            <a:xfrm>
              <a:off x="1477127" y="2911149"/>
              <a:ext cx="78738" cy="77717"/>
            </a:xfrm>
            <a:custGeom>
              <a:rect b="b" l="l" r="r" t="t"/>
              <a:pathLst>
                <a:path extrusionOk="0" h="2968" w="3007">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2" name="Google Shape;14492;p74"/>
            <p:cNvSpPr/>
            <p:nvPr/>
          </p:nvSpPr>
          <p:spPr>
            <a:xfrm>
              <a:off x="1399462" y="2924923"/>
              <a:ext cx="20739" cy="17963"/>
            </a:xfrm>
            <a:custGeom>
              <a:rect b="b" l="l" r="r" t="t"/>
              <a:pathLst>
                <a:path extrusionOk="0" h="686" w="792">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3" name="Google Shape;14493;p74"/>
            <p:cNvSpPr/>
            <p:nvPr/>
          </p:nvSpPr>
          <p:spPr>
            <a:xfrm>
              <a:off x="1363484" y="3032045"/>
              <a:ext cx="95706" cy="22519"/>
            </a:xfrm>
            <a:custGeom>
              <a:rect b="b" l="l" r="r" t="t"/>
              <a:pathLst>
                <a:path extrusionOk="0" h="860" w="3655">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4" name="Google Shape;14494;p74"/>
            <p:cNvSpPr/>
            <p:nvPr/>
          </p:nvSpPr>
          <p:spPr>
            <a:xfrm>
              <a:off x="1363484" y="3073261"/>
              <a:ext cx="95706" cy="22519"/>
            </a:xfrm>
            <a:custGeom>
              <a:rect b="b" l="l" r="r" t="t"/>
              <a:pathLst>
                <a:path extrusionOk="0" h="860" w="3655">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5" name="Google Shape;14495;p74"/>
            <p:cNvSpPr/>
            <p:nvPr/>
          </p:nvSpPr>
          <p:spPr>
            <a:xfrm>
              <a:off x="1363484" y="3114240"/>
              <a:ext cx="95706" cy="22493"/>
            </a:xfrm>
            <a:custGeom>
              <a:rect b="b" l="l" r="r" t="t"/>
              <a:pathLst>
                <a:path extrusionOk="0" h="859" w="3655">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6" name="Google Shape;14496;p74"/>
            <p:cNvSpPr/>
            <p:nvPr/>
          </p:nvSpPr>
          <p:spPr>
            <a:xfrm>
              <a:off x="1508863" y="2912406"/>
              <a:ext cx="46740" cy="77193"/>
            </a:xfrm>
            <a:custGeom>
              <a:rect b="b" l="l" r="r" t="t"/>
              <a:pathLst>
                <a:path extrusionOk="0" h="2948" w="1785">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7" name="Google Shape;14497;p74"/>
            <p:cNvSpPr/>
            <p:nvPr/>
          </p:nvSpPr>
          <p:spPr>
            <a:xfrm>
              <a:off x="1477127" y="2938879"/>
              <a:ext cx="32757" cy="35245"/>
            </a:xfrm>
            <a:custGeom>
              <a:rect b="b" l="l" r="r" t="t"/>
              <a:pathLst>
                <a:path extrusionOk="0" h="1346" w="1251">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98" name="Google Shape;14498;p74"/>
          <p:cNvGrpSpPr/>
          <p:nvPr/>
        </p:nvGrpSpPr>
        <p:grpSpPr>
          <a:xfrm>
            <a:off x="3977427" y="1980142"/>
            <a:ext cx="359232" cy="322023"/>
            <a:chOff x="3977427" y="1980142"/>
            <a:chExt cx="359232" cy="322023"/>
          </a:xfrm>
        </p:grpSpPr>
        <p:sp>
          <p:nvSpPr>
            <p:cNvPr id="14499" name="Google Shape;14499;p74"/>
            <p:cNvSpPr/>
            <p:nvPr/>
          </p:nvSpPr>
          <p:spPr>
            <a:xfrm>
              <a:off x="3977427" y="2064065"/>
              <a:ext cx="303039" cy="238100"/>
            </a:xfrm>
            <a:custGeom>
              <a:rect b="b" l="l" r="r" t="t"/>
              <a:pathLst>
                <a:path extrusionOk="0" h="9093" w="11573">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0" name="Google Shape;14500;p74"/>
            <p:cNvSpPr/>
            <p:nvPr/>
          </p:nvSpPr>
          <p:spPr>
            <a:xfrm>
              <a:off x="3977427" y="2179724"/>
              <a:ext cx="303039" cy="122441"/>
            </a:xfrm>
            <a:custGeom>
              <a:rect b="b" l="l" r="r" t="t"/>
              <a:pathLst>
                <a:path extrusionOk="0" h="4676" w="11573">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1" name="Google Shape;14501;p74"/>
            <p:cNvSpPr/>
            <p:nvPr/>
          </p:nvSpPr>
          <p:spPr>
            <a:xfrm>
              <a:off x="4175517" y="2103787"/>
              <a:ext cx="104949" cy="49149"/>
            </a:xfrm>
            <a:custGeom>
              <a:rect b="b" l="l" r="r" t="t"/>
              <a:pathLst>
                <a:path extrusionOk="0" h="1877" w="4008">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2" name="Google Shape;14502;p74"/>
            <p:cNvSpPr/>
            <p:nvPr/>
          </p:nvSpPr>
          <p:spPr>
            <a:xfrm>
              <a:off x="3978161" y="2164248"/>
              <a:ext cx="327784" cy="137916"/>
            </a:xfrm>
            <a:custGeom>
              <a:rect b="b" l="l" r="r" t="t"/>
              <a:pathLst>
                <a:path extrusionOk="0" h="5267" w="12518">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3" name="Google Shape;14503;p74"/>
            <p:cNvSpPr/>
            <p:nvPr/>
          </p:nvSpPr>
          <p:spPr>
            <a:xfrm>
              <a:off x="3978161" y="2277891"/>
              <a:ext cx="306783" cy="24273"/>
            </a:xfrm>
            <a:custGeom>
              <a:rect b="b" l="l" r="r" t="t"/>
              <a:pathLst>
                <a:path extrusionOk="0" h="927" w="11716">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4" name="Google Shape;14504;p74"/>
            <p:cNvSpPr/>
            <p:nvPr/>
          </p:nvSpPr>
          <p:spPr>
            <a:xfrm>
              <a:off x="4181513" y="1980142"/>
              <a:ext cx="155146" cy="154884"/>
            </a:xfrm>
            <a:custGeom>
              <a:rect b="b" l="l" r="r" t="t"/>
              <a:pathLst>
                <a:path extrusionOk="0" h="5915" w="5925">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5" name="Google Shape;14505;p74"/>
            <p:cNvSpPr/>
            <p:nvPr/>
          </p:nvSpPr>
          <p:spPr>
            <a:xfrm>
              <a:off x="4241870" y="2033585"/>
              <a:ext cx="23357" cy="62242"/>
            </a:xfrm>
            <a:custGeom>
              <a:rect b="b" l="l" r="r" t="t"/>
              <a:pathLst>
                <a:path extrusionOk="0" h="2377" w="892">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6" name="Google Shape;14506;p74"/>
            <p:cNvSpPr/>
            <p:nvPr/>
          </p:nvSpPr>
          <p:spPr>
            <a:xfrm>
              <a:off x="4241372" y="2087762"/>
              <a:ext cx="37183" cy="10814"/>
            </a:xfrm>
            <a:custGeom>
              <a:rect b="b" l="l" r="r" t="t"/>
              <a:pathLst>
                <a:path extrusionOk="0" h="413" w="142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7" name="Google Shape;14507;p74"/>
            <p:cNvSpPr/>
            <p:nvPr/>
          </p:nvSpPr>
          <p:spPr>
            <a:xfrm>
              <a:off x="4245221" y="2013239"/>
              <a:ext cx="20005" cy="17125"/>
            </a:xfrm>
            <a:custGeom>
              <a:rect b="b" l="l" r="r" t="t"/>
              <a:pathLst>
                <a:path extrusionOk="0" h="654" w="764">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8" name="Google Shape;14508;p74"/>
            <p:cNvSpPr/>
            <p:nvPr/>
          </p:nvSpPr>
          <p:spPr>
            <a:xfrm>
              <a:off x="3977663" y="2064065"/>
              <a:ext cx="122441" cy="39749"/>
            </a:xfrm>
            <a:custGeom>
              <a:rect b="b" l="l" r="r" t="t"/>
              <a:pathLst>
                <a:path extrusionOk="0" h="1518" w="4676">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09" name="Google Shape;14509;p74"/>
          <p:cNvGrpSpPr/>
          <p:nvPr/>
        </p:nvGrpSpPr>
        <p:grpSpPr>
          <a:xfrm>
            <a:off x="865628" y="2413608"/>
            <a:ext cx="361720" cy="359180"/>
            <a:chOff x="865628" y="2413608"/>
            <a:chExt cx="361720" cy="359180"/>
          </a:xfrm>
        </p:grpSpPr>
        <p:sp>
          <p:nvSpPr>
            <p:cNvPr id="14510" name="Google Shape;14510;p74"/>
            <p:cNvSpPr/>
            <p:nvPr/>
          </p:nvSpPr>
          <p:spPr>
            <a:xfrm>
              <a:off x="865628" y="2710048"/>
              <a:ext cx="63472" cy="62739"/>
            </a:xfrm>
            <a:custGeom>
              <a:rect b="b" l="l" r="r" t="t"/>
              <a:pathLst>
                <a:path extrusionOk="0" h="2396" w="2424">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1" name="Google Shape;14511;p74"/>
            <p:cNvSpPr/>
            <p:nvPr/>
          </p:nvSpPr>
          <p:spPr>
            <a:xfrm>
              <a:off x="880370" y="2726283"/>
              <a:ext cx="48730" cy="46505"/>
            </a:xfrm>
            <a:custGeom>
              <a:rect b="b" l="l" r="r" t="t"/>
              <a:pathLst>
                <a:path extrusionOk="0" h="1776" w="1861">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2" name="Google Shape;14512;p74"/>
            <p:cNvSpPr/>
            <p:nvPr/>
          </p:nvSpPr>
          <p:spPr>
            <a:xfrm>
              <a:off x="879349" y="2579909"/>
              <a:ext cx="179891" cy="179132"/>
            </a:xfrm>
            <a:custGeom>
              <a:rect b="b" l="l" r="r" t="t"/>
              <a:pathLst>
                <a:path extrusionOk="0" h="6841" w="687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3" name="Google Shape;14513;p74"/>
            <p:cNvSpPr/>
            <p:nvPr/>
          </p:nvSpPr>
          <p:spPr>
            <a:xfrm>
              <a:off x="899590" y="2602140"/>
              <a:ext cx="159650" cy="156901"/>
            </a:xfrm>
            <a:custGeom>
              <a:rect b="b" l="l" r="r" t="t"/>
              <a:pathLst>
                <a:path extrusionOk="0" h="5992" w="6097">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4" name="Google Shape;14514;p74"/>
            <p:cNvSpPr/>
            <p:nvPr/>
          </p:nvSpPr>
          <p:spPr>
            <a:xfrm>
              <a:off x="971782" y="2617432"/>
              <a:ext cx="50485" cy="49359"/>
            </a:xfrm>
            <a:custGeom>
              <a:rect b="b" l="l" r="r" t="t"/>
              <a:pathLst>
                <a:path extrusionOk="0" h="1885" w="1928">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5" name="Google Shape;14515;p74"/>
            <p:cNvSpPr/>
            <p:nvPr/>
          </p:nvSpPr>
          <p:spPr>
            <a:xfrm>
              <a:off x="1033500" y="2509707"/>
              <a:ext cx="95942" cy="95968"/>
            </a:xfrm>
            <a:custGeom>
              <a:rect b="b" l="l" r="r" t="t"/>
              <a:pathLst>
                <a:path extrusionOk="0" h="3665" w="3664">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6" name="Google Shape;14516;p74"/>
            <p:cNvSpPr/>
            <p:nvPr/>
          </p:nvSpPr>
          <p:spPr>
            <a:xfrm>
              <a:off x="1001502" y="2559171"/>
              <a:ext cx="78712" cy="77900"/>
            </a:xfrm>
            <a:custGeom>
              <a:rect b="b" l="l" r="r" t="t"/>
              <a:pathLst>
                <a:path extrusionOk="0" h="2975" w="3006">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7" name="Google Shape;14517;p74"/>
            <p:cNvSpPr/>
            <p:nvPr/>
          </p:nvSpPr>
          <p:spPr>
            <a:xfrm>
              <a:off x="1030227" y="2589912"/>
              <a:ext cx="49987" cy="47159"/>
            </a:xfrm>
            <a:custGeom>
              <a:rect b="b" l="l" r="r" t="t"/>
              <a:pathLst>
                <a:path extrusionOk="0" h="1801" w="1909">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8" name="Google Shape;14518;p74"/>
            <p:cNvSpPr/>
            <p:nvPr/>
          </p:nvSpPr>
          <p:spPr>
            <a:xfrm>
              <a:off x="1128159" y="2454719"/>
              <a:ext cx="58209" cy="54282"/>
            </a:xfrm>
            <a:custGeom>
              <a:rect b="b" l="l" r="r" t="t"/>
              <a:pathLst>
                <a:path extrusionOk="0" h="2073" w="2223">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9" name="Google Shape;14519;p74"/>
            <p:cNvSpPr/>
            <p:nvPr/>
          </p:nvSpPr>
          <p:spPr>
            <a:xfrm>
              <a:off x="1099932" y="2413608"/>
              <a:ext cx="10762" cy="72899"/>
            </a:xfrm>
            <a:custGeom>
              <a:rect b="b" l="l" r="r" t="t"/>
              <a:pathLst>
                <a:path extrusionOk="0" h="2784" w="411">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0" name="Google Shape;14520;p74"/>
            <p:cNvSpPr/>
            <p:nvPr/>
          </p:nvSpPr>
          <p:spPr>
            <a:xfrm>
              <a:off x="1150888" y="2528194"/>
              <a:ext cx="76460" cy="10762"/>
            </a:xfrm>
            <a:custGeom>
              <a:rect b="b" l="l" r="r" t="t"/>
              <a:pathLst>
                <a:path extrusionOk="0" h="411" w="292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1" name="Google Shape;14521;p74"/>
            <p:cNvSpPr/>
            <p:nvPr/>
          </p:nvSpPr>
          <p:spPr>
            <a:xfrm>
              <a:off x="1002262" y="2486533"/>
              <a:ext cx="150904" cy="145484"/>
            </a:xfrm>
            <a:custGeom>
              <a:rect b="b" l="l" r="r" t="t"/>
              <a:pathLst>
                <a:path extrusionOk="0" h="5556" w="5763">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2" name="Google Shape;14522;p74"/>
            <p:cNvSpPr/>
            <p:nvPr/>
          </p:nvSpPr>
          <p:spPr>
            <a:xfrm>
              <a:off x="1039470" y="2572656"/>
              <a:ext cx="113695" cy="59361"/>
            </a:xfrm>
            <a:custGeom>
              <a:rect b="b" l="l" r="r" t="t"/>
              <a:pathLst>
                <a:path extrusionOk="0" h="2267" w="4342">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23" name="Google Shape;14523;p74"/>
          <p:cNvGrpSpPr/>
          <p:nvPr/>
        </p:nvGrpSpPr>
        <p:grpSpPr>
          <a:xfrm>
            <a:off x="3117093" y="2881927"/>
            <a:ext cx="268815" cy="366983"/>
            <a:chOff x="3117093" y="2881927"/>
            <a:chExt cx="268815" cy="366983"/>
          </a:xfrm>
        </p:grpSpPr>
        <p:sp>
          <p:nvSpPr>
            <p:cNvPr id="14524" name="Google Shape;14524;p74"/>
            <p:cNvSpPr/>
            <p:nvPr/>
          </p:nvSpPr>
          <p:spPr>
            <a:xfrm>
              <a:off x="3117093" y="2917146"/>
              <a:ext cx="191124" cy="331764"/>
            </a:xfrm>
            <a:custGeom>
              <a:rect b="b" l="l" r="r" t="t"/>
              <a:pathLst>
                <a:path extrusionOk="0" h="12670" w="7299">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5" name="Google Shape;14525;p74"/>
            <p:cNvSpPr/>
            <p:nvPr/>
          </p:nvSpPr>
          <p:spPr>
            <a:xfrm>
              <a:off x="3232019" y="2917146"/>
              <a:ext cx="76198" cy="118670"/>
            </a:xfrm>
            <a:custGeom>
              <a:rect b="b" l="l" r="r" t="t"/>
              <a:pathLst>
                <a:path extrusionOk="0" h="4532" w="291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6" name="Google Shape;14526;p74"/>
            <p:cNvSpPr/>
            <p:nvPr/>
          </p:nvSpPr>
          <p:spPr>
            <a:xfrm>
              <a:off x="3117093" y="3235398"/>
              <a:ext cx="191124" cy="13511"/>
            </a:xfrm>
            <a:custGeom>
              <a:rect b="b" l="l" r="r" t="t"/>
              <a:pathLst>
                <a:path extrusionOk="0" h="516" w="7299">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7" name="Google Shape;14527;p74"/>
            <p:cNvSpPr/>
            <p:nvPr/>
          </p:nvSpPr>
          <p:spPr>
            <a:xfrm>
              <a:off x="3136575" y="2950872"/>
              <a:ext cx="152161" cy="239069"/>
            </a:xfrm>
            <a:custGeom>
              <a:rect b="b" l="l" r="r" t="t"/>
              <a:pathLst>
                <a:path extrusionOk="0" h="9130" w="5811">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8" name="Google Shape;14528;p74"/>
            <p:cNvSpPr/>
            <p:nvPr/>
          </p:nvSpPr>
          <p:spPr>
            <a:xfrm>
              <a:off x="3232019" y="2950872"/>
              <a:ext cx="56717" cy="80467"/>
            </a:xfrm>
            <a:custGeom>
              <a:rect b="b" l="l" r="r" t="t"/>
              <a:pathLst>
                <a:path extrusionOk="0" h="3073" w="2166">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9" name="Google Shape;14529;p74"/>
            <p:cNvSpPr/>
            <p:nvPr/>
          </p:nvSpPr>
          <p:spPr>
            <a:xfrm>
              <a:off x="3136339" y="2951108"/>
              <a:ext cx="152397" cy="239095"/>
            </a:xfrm>
            <a:custGeom>
              <a:rect b="b" l="l" r="r" t="t"/>
              <a:pathLst>
                <a:path extrusionOk="0" h="9131" w="582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0" name="Google Shape;14530;p74"/>
            <p:cNvSpPr/>
            <p:nvPr/>
          </p:nvSpPr>
          <p:spPr>
            <a:xfrm>
              <a:off x="3190778" y="2927882"/>
              <a:ext cx="43755" cy="11024"/>
            </a:xfrm>
            <a:custGeom>
              <a:rect b="b" l="l" r="r" t="t"/>
              <a:pathLst>
                <a:path extrusionOk="0" h="421" w="1671">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1" name="Google Shape;14531;p74"/>
            <p:cNvSpPr/>
            <p:nvPr/>
          </p:nvSpPr>
          <p:spPr>
            <a:xfrm>
              <a:off x="3164802" y="3041289"/>
              <a:ext cx="95706" cy="22519"/>
            </a:xfrm>
            <a:custGeom>
              <a:rect b="b" l="l" r="r" t="t"/>
              <a:pathLst>
                <a:path extrusionOk="0" h="860" w="3655">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2" name="Google Shape;14532;p74"/>
            <p:cNvSpPr/>
            <p:nvPr/>
          </p:nvSpPr>
          <p:spPr>
            <a:xfrm>
              <a:off x="3157313" y="3083263"/>
              <a:ext cx="110448" cy="11024"/>
            </a:xfrm>
            <a:custGeom>
              <a:rect b="b" l="l" r="r" t="t"/>
              <a:pathLst>
                <a:path extrusionOk="0" h="421" w="4218">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3" name="Google Shape;14533;p74"/>
            <p:cNvSpPr/>
            <p:nvPr/>
          </p:nvSpPr>
          <p:spPr>
            <a:xfrm>
              <a:off x="3157313" y="3109998"/>
              <a:ext cx="110448" cy="11260"/>
            </a:xfrm>
            <a:custGeom>
              <a:rect b="b" l="l" r="r" t="t"/>
              <a:pathLst>
                <a:path extrusionOk="0" h="430" w="4218">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4" name="Google Shape;14534;p74"/>
            <p:cNvSpPr/>
            <p:nvPr/>
          </p:nvSpPr>
          <p:spPr>
            <a:xfrm>
              <a:off x="3200283" y="3203662"/>
              <a:ext cx="24745" cy="24771"/>
            </a:xfrm>
            <a:custGeom>
              <a:rect b="b" l="l" r="r" t="t"/>
              <a:pathLst>
                <a:path extrusionOk="0" h="946" w="945">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5" name="Google Shape;14535;p74"/>
            <p:cNvSpPr/>
            <p:nvPr/>
          </p:nvSpPr>
          <p:spPr>
            <a:xfrm>
              <a:off x="3249249" y="2881927"/>
              <a:ext cx="136660" cy="136660"/>
            </a:xfrm>
            <a:custGeom>
              <a:rect b="b" l="l" r="r" t="t"/>
              <a:pathLst>
                <a:path extrusionOk="0" h="5219" w="5219">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6" name="Google Shape;14536;p74"/>
            <p:cNvSpPr/>
            <p:nvPr/>
          </p:nvSpPr>
          <p:spPr>
            <a:xfrm>
              <a:off x="3301959" y="2928641"/>
              <a:ext cx="21995" cy="56219"/>
            </a:xfrm>
            <a:custGeom>
              <a:rect b="b" l="l" r="r" t="t"/>
              <a:pathLst>
                <a:path extrusionOk="0" h="2147" w="84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7" name="Google Shape;14537;p74"/>
            <p:cNvSpPr/>
            <p:nvPr/>
          </p:nvSpPr>
          <p:spPr>
            <a:xfrm>
              <a:off x="3301462" y="2976088"/>
              <a:ext cx="33988" cy="11286"/>
            </a:xfrm>
            <a:custGeom>
              <a:rect b="b" l="l" r="r" t="t"/>
              <a:pathLst>
                <a:path extrusionOk="0" h="431" w="1298">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8" name="Google Shape;14538;p74"/>
            <p:cNvSpPr/>
            <p:nvPr/>
          </p:nvSpPr>
          <p:spPr>
            <a:xfrm>
              <a:off x="3304709" y="2910704"/>
              <a:ext cx="19246" cy="16706"/>
            </a:xfrm>
            <a:custGeom>
              <a:rect b="b" l="l" r="r" t="t"/>
              <a:pathLst>
                <a:path extrusionOk="0" h="638" w="735">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9" name="Google Shape;14539;p74"/>
          <p:cNvGrpSpPr/>
          <p:nvPr/>
        </p:nvGrpSpPr>
        <p:grpSpPr>
          <a:xfrm>
            <a:off x="3534508" y="1508000"/>
            <a:ext cx="368502" cy="343521"/>
            <a:chOff x="3534508" y="1508000"/>
            <a:chExt cx="368502" cy="343521"/>
          </a:xfrm>
        </p:grpSpPr>
        <p:sp>
          <p:nvSpPr>
            <p:cNvPr id="14540" name="Google Shape;14540;p74"/>
            <p:cNvSpPr/>
            <p:nvPr/>
          </p:nvSpPr>
          <p:spPr>
            <a:xfrm>
              <a:off x="3591984" y="1754322"/>
              <a:ext cx="45719" cy="45719"/>
            </a:xfrm>
            <a:custGeom>
              <a:rect b="b" l="l" r="r" t="t"/>
              <a:pathLst>
                <a:path extrusionOk="0" h="1746" w="1746">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1" name="Google Shape;14541;p74"/>
            <p:cNvSpPr/>
            <p:nvPr/>
          </p:nvSpPr>
          <p:spPr>
            <a:xfrm>
              <a:off x="3742600" y="1633897"/>
              <a:ext cx="106940" cy="91805"/>
            </a:xfrm>
            <a:custGeom>
              <a:rect b="b" l="l" r="r" t="t"/>
              <a:pathLst>
                <a:path extrusionOk="0" h="3506" w="4084">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2" name="Google Shape;14542;p74"/>
            <p:cNvSpPr/>
            <p:nvPr/>
          </p:nvSpPr>
          <p:spPr>
            <a:xfrm>
              <a:off x="3753336" y="1671132"/>
              <a:ext cx="100969" cy="54465"/>
            </a:xfrm>
            <a:custGeom>
              <a:rect b="b" l="l" r="r" t="t"/>
              <a:pathLst>
                <a:path extrusionOk="0" h="2080" w="3856">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3" name="Google Shape;14543;p74"/>
            <p:cNvSpPr/>
            <p:nvPr/>
          </p:nvSpPr>
          <p:spPr>
            <a:xfrm>
              <a:off x="3620447" y="1530990"/>
              <a:ext cx="154649" cy="297645"/>
            </a:xfrm>
            <a:custGeom>
              <a:rect b="b" l="l" r="r" t="t"/>
              <a:pathLst>
                <a:path extrusionOk="0" h="11367" w="5906">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4" name="Google Shape;14544;p74"/>
            <p:cNvSpPr/>
            <p:nvPr/>
          </p:nvSpPr>
          <p:spPr>
            <a:xfrm>
              <a:off x="3620447" y="1708603"/>
              <a:ext cx="154649" cy="120032"/>
            </a:xfrm>
            <a:custGeom>
              <a:rect b="b" l="l" r="r" t="t"/>
              <a:pathLst>
                <a:path extrusionOk="0" h="4584" w="5906">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5" name="Google Shape;14545;p74"/>
            <p:cNvSpPr/>
            <p:nvPr/>
          </p:nvSpPr>
          <p:spPr>
            <a:xfrm>
              <a:off x="3763601" y="1508000"/>
              <a:ext cx="45981" cy="343521"/>
            </a:xfrm>
            <a:custGeom>
              <a:rect b="b" l="l" r="r" t="t"/>
              <a:pathLst>
                <a:path extrusionOk="0" h="13119" w="1756">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6" name="Google Shape;14546;p74"/>
            <p:cNvSpPr/>
            <p:nvPr/>
          </p:nvSpPr>
          <p:spPr>
            <a:xfrm>
              <a:off x="3763601" y="1823005"/>
              <a:ext cx="45981" cy="28515"/>
            </a:xfrm>
            <a:custGeom>
              <a:rect b="b" l="l" r="r" t="t"/>
              <a:pathLst>
                <a:path extrusionOk="0" h="1089" w="1756">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7" name="Google Shape;14547;p74"/>
            <p:cNvSpPr/>
            <p:nvPr/>
          </p:nvSpPr>
          <p:spPr>
            <a:xfrm>
              <a:off x="3534508" y="1628399"/>
              <a:ext cx="46007" cy="102959"/>
            </a:xfrm>
            <a:custGeom>
              <a:rect b="b" l="l" r="r" t="t"/>
              <a:pathLst>
                <a:path extrusionOk="0" h="3932" w="1757">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8" name="Google Shape;14548;p74"/>
            <p:cNvSpPr/>
            <p:nvPr/>
          </p:nvSpPr>
          <p:spPr>
            <a:xfrm>
              <a:off x="3534508" y="1633400"/>
              <a:ext cx="46007" cy="97958"/>
            </a:xfrm>
            <a:custGeom>
              <a:rect b="b" l="l" r="r" t="t"/>
              <a:pathLst>
                <a:path extrusionOk="0" h="3741" w="1757">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9" name="Google Shape;14549;p74"/>
            <p:cNvSpPr/>
            <p:nvPr/>
          </p:nvSpPr>
          <p:spPr>
            <a:xfrm>
              <a:off x="3574728" y="1628163"/>
              <a:ext cx="57240" cy="103195"/>
            </a:xfrm>
            <a:custGeom>
              <a:rect b="b" l="l" r="r" t="t"/>
              <a:pathLst>
                <a:path extrusionOk="0" h="3941" w="2186">
                  <a:moveTo>
                    <a:pt x="1" y="0"/>
                  </a:moveTo>
                  <a:lnTo>
                    <a:pt x="1" y="3940"/>
                  </a:lnTo>
                  <a:lnTo>
                    <a:pt x="2186" y="3940"/>
                  </a:lnTo>
                  <a:lnTo>
                    <a:pt x="2186" y="0"/>
                  </a:lnTo>
                  <a:close/>
                </a:path>
              </a:pathLst>
            </a:custGeom>
            <a:solidFill>
              <a:srgbClr val="AEBE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0" name="Google Shape;14550;p74"/>
            <p:cNvSpPr/>
            <p:nvPr/>
          </p:nvSpPr>
          <p:spPr>
            <a:xfrm>
              <a:off x="3574728" y="1714102"/>
              <a:ext cx="57240" cy="17256"/>
            </a:xfrm>
            <a:custGeom>
              <a:rect b="b" l="l" r="r" t="t"/>
              <a:pathLst>
                <a:path extrusionOk="0" h="659" w="2186">
                  <a:moveTo>
                    <a:pt x="1" y="0"/>
                  </a:moveTo>
                  <a:lnTo>
                    <a:pt x="1" y="658"/>
                  </a:lnTo>
                  <a:lnTo>
                    <a:pt x="2186" y="658"/>
                  </a:lnTo>
                  <a:lnTo>
                    <a:pt x="2186" y="0"/>
                  </a:lnTo>
                  <a:close/>
                </a:path>
              </a:pathLst>
            </a:custGeom>
            <a:solidFill>
              <a:srgbClr val="96A7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1" name="Google Shape;14551;p74"/>
            <p:cNvSpPr/>
            <p:nvPr/>
          </p:nvSpPr>
          <p:spPr>
            <a:xfrm>
              <a:off x="3574728" y="1731332"/>
              <a:ext cx="57240" cy="91700"/>
            </a:xfrm>
            <a:custGeom>
              <a:rect b="b" l="l" r="r" t="t"/>
              <a:pathLst>
                <a:path extrusionOk="0" h="3502" w="2186">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2" name="Google Shape;14552;p74"/>
            <p:cNvSpPr/>
            <p:nvPr/>
          </p:nvSpPr>
          <p:spPr>
            <a:xfrm>
              <a:off x="3870514" y="1674118"/>
              <a:ext cx="32496" cy="11521"/>
            </a:xfrm>
            <a:custGeom>
              <a:rect b="b" l="l" r="r" t="t"/>
              <a:pathLst>
                <a:path extrusionOk="0" h="440" w="1241">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3" name="Google Shape;14553;p74"/>
            <p:cNvSpPr/>
            <p:nvPr/>
          </p:nvSpPr>
          <p:spPr>
            <a:xfrm>
              <a:off x="3848781" y="1609493"/>
              <a:ext cx="27232" cy="23436"/>
            </a:xfrm>
            <a:custGeom>
              <a:rect b="b" l="l" r="r" t="t"/>
              <a:pathLst>
                <a:path extrusionOk="0" h="895" w="104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4" name="Google Shape;14554;p74"/>
            <p:cNvSpPr/>
            <p:nvPr/>
          </p:nvSpPr>
          <p:spPr>
            <a:xfrm>
              <a:off x="3848231" y="1726618"/>
              <a:ext cx="27808" cy="23724"/>
            </a:xfrm>
            <a:custGeom>
              <a:rect b="b" l="l" r="r" t="t"/>
              <a:pathLst>
                <a:path extrusionOk="0" h="906" w="1062">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55" name="Google Shape;14555;p74"/>
          <p:cNvGrpSpPr/>
          <p:nvPr/>
        </p:nvGrpSpPr>
        <p:grpSpPr>
          <a:xfrm>
            <a:off x="7147436" y="1502999"/>
            <a:ext cx="279054" cy="354754"/>
            <a:chOff x="7147436" y="1502999"/>
            <a:chExt cx="279054" cy="354754"/>
          </a:xfrm>
        </p:grpSpPr>
        <p:sp>
          <p:nvSpPr>
            <p:cNvPr id="14556" name="Google Shape;14556;p74"/>
            <p:cNvSpPr/>
            <p:nvPr/>
          </p:nvSpPr>
          <p:spPr>
            <a:xfrm>
              <a:off x="7147436" y="1745576"/>
              <a:ext cx="279054" cy="112177"/>
            </a:xfrm>
            <a:custGeom>
              <a:rect b="b" l="l" r="r" t="t"/>
              <a:pathLst>
                <a:path extrusionOk="0" h="4284" w="10657">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7" name="Google Shape;14557;p74"/>
            <p:cNvSpPr/>
            <p:nvPr/>
          </p:nvSpPr>
          <p:spPr>
            <a:xfrm>
              <a:off x="7187892" y="1694856"/>
              <a:ext cx="197618" cy="104688"/>
            </a:xfrm>
            <a:custGeom>
              <a:rect b="b" l="l" r="r" t="t"/>
              <a:pathLst>
                <a:path extrusionOk="0" h="3998" w="7547">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8" name="Google Shape;14558;p74"/>
            <p:cNvSpPr/>
            <p:nvPr/>
          </p:nvSpPr>
          <p:spPr>
            <a:xfrm>
              <a:off x="7206876" y="1712348"/>
              <a:ext cx="159912" cy="66274"/>
            </a:xfrm>
            <a:custGeom>
              <a:rect b="b" l="l" r="r" t="t"/>
              <a:pathLst>
                <a:path extrusionOk="0" h="2531" w="6107">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9" name="Google Shape;14559;p74"/>
            <p:cNvSpPr/>
            <p:nvPr/>
          </p:nvSpPr>
          <p:spPr>
            <a:xfrm>
              <a:off x="7232118" y="1700852"/>
              <a:ext cx="109689" cy="77769"/>
            </a:xfrm>
            <a:custGeom>
              <a:rect b="b" l="l" r="r" t="t"/>
              <a:pathLst>
                <a:path extrusionOk="0" h="2970" w="4189">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0" name="Google Shape;14560;p74"/>
            <p:cNvSpPr/>
            <p:nvPr/>
          </p:nvSpPr>
          <p:spPr>
            <a:xfrm>
              <a:off x="7246101" y="1700852"/>
              <a:ext cx="81462" cy="23121"/>
            </a:xfrm>
            <a:custGeom>
              <a:rect b="b" l="l" r="r" t="t"/>
              <a:pathLst>
                <a:path extrusionOk="0" h="883" w="3111">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1" name="Google Shape;14561;p74"/>
            <p:cNvSpPr/>
            <p:nvPr/>
          </p:nvSpPr>
          <p:spPr>
            <a:xfrm>
              <a:off x="7189149" y="1543716"/>
              <a:ext cx="190627" cy="168658"/>
            </a:xfrm>
            <a:custGeom>
              <a:rect b="b" l="l" r="r" t="t"/>
              <a:pathLst>
                <a:path extrusionOk="0" h="6441" w="728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2" name="Google Shape;14562;p74"/>
            <p:cNvSpPr/>
            <p:nvPr/>
          </p:nvSpPr>
          <p:spPr>
            <a:xfrm>
              <a:off x="7192893" y="1549713"/>
              <a:ext cx="146400" cy="162635"/>
            </a:xfrm>
            <a:custGeom>
              <a:rect b="b" l="l" r="r" t="t"/>
              <a:pathLst>
                <a:path extrusionOk="0" h="6211" w="5591">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3" name="Google Shape;14563;p74"/>
            <p:cNvSpPr/>
            <p:nvPr/>
          </p:nvSpPr>
          <p:spPr>
            <a:xfrm>
              <a:off x="7246101" y="1613604"/>
              <a:ext cx="11757" cy="17334"/>
            </a:xfrm>
            <a:custGeom>
              <a:rect b="b" l="l" r="r" t="t"/>
              <a:pathLst>
                <a:path extrusionOk="0" h="662" w="449">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4" name="Google Shape;14564;p74"/>
            <p:cNvSpPr/>
            <p:nvPr/>
          </p:nvSpPr>
          <p:spPr>
            <a:xfrm>
              <a:off x="7316041" y="1613604"/>
              <a:ext cx="11521" cy="17334"/>
            </a:xfrm>
            <a:custGeom>
              <a:rect b="b" l="l" r="r" t="t"/>
              <a:pathLst>
                <a:path extrusionOk="0" h="662" w="44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5" name="Google Shape;14565;p74"/>
            <p:cNvSpPr/>
            <p:nvPr/>
          </p:nvSpPr>
          <p:spPr>
            <a:xfrm>
              <a:off x="7238115" y="1593834"/>
              <a:ext cx="28097" cy="13878"/>
            </a:xfrm>
            <a:custGeom>
              <a:rect b="b" l="l" r="r" t="t"/>
              <a:pathLst>
                <a:path extrusionOk="0" h="530" w="1073">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6" name="Google Shape;14566;p74"/>
            <p:cNvSpPr/>
            <p:nvPr/>
          </p:nvSpPr>
          <p:spPr>
            <a:xfrm>
              <a:off x="7307767" y="1594044"/>
              <a:ext cx="27782" cy="13904"/>
            </a:xfrm>
            <a:custGeom>
              <a:rect b="b" l="l" r="r" t="t"/>
              <a:pathLst>
                <a:path extrusionOk="0" h="531" w="1061">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7" name="Google Shape;14567;p74"/>
            <p:cNvSpPr/>
            <p:nvPr/>
          </p:nvSpPr>
          <p:spPr>
            <a:xfrm>
              <a:off x="7211380" y="1502999"/>
              <a:ext cx="174392" cy="52501"/>
            </a:xfrm>
            <a:custGeom>
              <a:rect b="b" l="l" r="r" t="t"/>
              <a:pathLst>
                <a:path extrusionOk="0" h="2005" w="666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8" name="Google Shape;14568;p74"/>
            <p:cNvSpPr/>
            <p:nvPr/>
          </p:nvSpPr>
          <p:spPr>
            <a:xfrm>
              <a:off x="7257832" y="1502999"/>
              <a:ext cx="127940" cy="40744"/>
            </a:xfrm>
            <a:custGeom>
              <a:rect b="b" l="l" r="r" t="t"/>
              <a:pathLst>
                <a:path extrusionOk="0" h="1556" w="4886">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9" name="Google Shape;14569;p74"/>
            <p:cNvSpPr/>
            <p:nvPr/>
          </p:nvSpPr>
          <p:spPr>
            <a:xfrm>
              <a:off x="7252097" y="1782262"/>
              <a:ext cx="11521" cy="75491"/>
            </a:xfrm>
            <a:custGeom>
              <a:rect b="b" l="l" r="r" t="t"/>
              <a:pathLst>
                <a:path extrusionOk="0" h="2883" w="44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0" name="Google Shape;14570;p74"/>
            <p:cNvSpPr/>
            <p:nvPr/>
          </p:nvSpPr>
          <p:spPr>
            <a:xfrm>
              <a:off x="7310045" y="1782262"/>
              <a:ext cx="11783" cy="75491"/>
            </a:xfrm>
            <a:custGeom>
              <a:rect b="b" l="l" r="r" t="t"/>
              <a:pathLst>
                <a:path extrusionOk="0" h="2883" w="45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1" name="Google Shape;14571;p74"/>
            <p:cNvSpPr/>
            <p:nvPr/>
          </p:nvSpPr>
          <p:spPr>
            <a:xfrm>
              <a:off x="7260896" y="1654112"/>
              <a:ext cx="51872" cy="17570"/>
            </a:xfrm>
            <a:custGeom>
              <a:rect b="b" l="l" r="r" t="t"/>
              <a:pathLst>
                <a:path extrusionOk="0" h="671" w="1981">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72" name="Google Shape;14572;p74"/>
          <p:cNvGrpSpPr/>
          <p:nvPr/>
        </p:nvGrpSpPr>
        <p:grpSpPr>
          <a:xfrm>
            <a:off x="7603081" y="1973072"/>
            <a:ext cx="276802" cy="354807"/>
            <a:chOff x="7603081" y="1973072"/>
            <a:chExt cx="276802" cy="354807"/>
          </a:xfrm>
        </p:grpSpPr>
        <p:sp>
          <p:nvSpPr>
            <p:cNvPr id="14573" name="Google Shape;14573;p74"/>
            <p:cNvSpPr/>
            <p:nvPr/>
          </p:nvSpPr>
          <p:spPr>
            <a:xfrm>
              <a:off x="7603081" y="2189465"/>
              <a:ext cx="276802" cy="138414"/>
            </a:xfrm>
            <a:custGeom>
              <a:rect b="b" l="l" r="r" t="t"/>
              <a:pathLst>
                <a:path extrusionOk="0" h="5286" w="10571">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4" name="Google Shape;14574;p74"/>
            <p:cNvSpPr/>
            <p:nvPr/>
          </p:nvSpPr>
          <p:spPr>
            <a:xfrm>
              <a:off x="7666527" y="2189465"/>
              <a:ext cx="149909" cy="92197"/>
            </a:xfrm>
            <a:custGeom>
              <a:rect b="b" l="l" r="r" t="t"/>
              <a:pathLst>
                <a:path extrusionOk="0" h="3521" w="5725">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5" name="Google Shape;14575;p74"/>
            <p:cNvSpPr/>
            <p:nvPr/>
          </p:nvSpPr>
          <p:spPr>
            <a:xfrm>
              <a:off x="7679751" y="2189465"/>
              <a:ext cx="123698" cy="34564"/>
            </a:xfrm>
            <a:custGeom>
              <a:rect b="b" l="l" r="r" t="t"/>
              <a:pathLst>
                <a:path extrusionOk="0" h="1320" w="4724">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6" name="Google Shape;14576;p74"/>
            <p:cNvSpPr/>
            <p:nvPr/>
          </p:nvSpPr>
          <p:spPr>
            <a:xfrm>
              <a:off x="7644532" y="2033585"/>
              <a:ext cx="189370" cy="155408"/>
            </a:xfrm>
            <a:custGeom>
              <a:rect b="b" l="l" r="r" t="t"/>
              <a:pathLst>
                <a:path extrusionOk="0" h="5935" w="7232">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7" name="Google Shape;14577;p74"/>
            <p:cNvSpPr/>
            <p:nvPr/>
          </p:nvSpPr>
          <p:spPr>
            <a:xfrm>
              <a:off x="7701249" y="2092292"/>
              <a:ext cx="11521" cy="17020"/>
            </a:xfrm>
            <a:custGeom>
              <a:rect b="b" l="l" r="r" t="t"/>
              <a:pathLst>
                <a:path extrusionOk="0" h="650" w="44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8" name="Google Shape;14578;p74"/>
            <p:cNvSpPr/>
            <p:nvPr/>
          </p:nvSpPr>
          <p:spPr>
            <a:xfrm>
              <a:off x="7770429" y="2092292"/>
              <a:ext cx="11521" cy="17020"/>
            </a:xfrm>
            <a:custGeom>
              <a:rect b="b" l="l" r="r" t="t"/>
              <a:pathLst>
                <a:path extrusionOk="0" h="650" w="44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9" name="Google Shape;14579;p74"/>
            <p:cNvSpPr/>
            <p:nvPr/>
          </p:nvSpPr>
          <p:spPr>
            <a:xfrm>
              <a:off x="7693995" y="2074067"/>
              <a:ext cx="25766" cy="11495"/>
            </a:xfrm>
            <a:custGeom>
              <a:rect b="b" l="l" r="r" t="t"/>
              <a:pathLst>
                <a:path extrusionOk="0" h="439" w="984">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0" name="Google Shape;14580;p74"/>
            <p:cNvSpPr/>
            <p:nvPr/>
          </p:nvSpPr>
          <p:spPr>
            <a:xfrm>
              <a:off x="7763202" y="2074067"/>
              <a:ext cx="25740" cy="11495"/>
            </a:xfrm>
            <a:custGeom>
              <a:rect b="b" l="l" r="r" t="t"/>
              <a:pathLst>
                <a:path extrusionOk="0" h="439" w="983">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1" name="Google Shape;14581;p74"/>
            <p:cNvSpPr/>
            <p:nvPr/>
          </p:nvSpPr>
          <p:spPr>
            <a:xfrm>
              <a:off x="7647281" y="2033585"/>
              <a:ext cx="140430" cy="155879"/>
            </a:xfrm>
            <a:custGeom>
              <a:rect b="b" l="l" r="r" t="t"/>
              <a:pathLst>
                <a:path extrusionOk="0" h="5953" w="5363">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2" name="Google Shape;14582;p74"/>
            <p:cNvSpPr/>
            <p:nvPr/>
          </p:nvSpPr>
          <p:spPr>
            <a:xfrm>
              <a:off x="7652518" y="1983127"/>
              <a:ext cx="106206" cy="108694"/>
            </a:xfrm>
            <a:custGeom>
              <a:rect b="b" l="l" r="r" t="t"/>
              <a:pathLst>
                <a:path extrusionOk="0" h="4151" w="4056">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3" name="Google Shape;14583;p74"/>
            <p:cNvSpPr/>
            <p:nvPr/>
          </p:nvSpPr>
          <p:spPr>
            <a:xfrm>
              <a:off x="7678023" y="2126018"/>
              <a:ext cx="126919" cy="86463"/>
            </a:xfrm>
            <a:custGeom>
              <a:rect b="b" l="l" r="r" t="t"/>
              <a:pathLst>
                <a:path extrusionOk="0" h="3302" w="4847">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4" name="Google Shape;14584;p74"/>
            <p:cNvSpPr/>
            <p:nvPr/>
          </p:nvSpPr>
          <p:spPr>
            <a:xfrm>
              <a:off x="7715493" y="2142881"/>
              <a:ext cx="51165" cy="17701"/>
            </a:xfrm>
            <a:custGeom>
              <a:rect b="b" l="l" r="r" t="t"/>
              <a:pathLst>
                <a:path extrusionOk="0" h="676" w="1954">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5" name="Google Shape;14585;p74"/>
            <p:cNvSpPr/>
            <p:nvPr/>
          </p:nvSpPr>
          <p:spPr>
            <a:xfrm>
              <a:off x="7678023" y="2126018"/>
              <a:ext cx="78215" cy="86463"/>
            </a:xfrm>
            <a:custGeom>
              <a:rect b="b" l="l" r="r" t="t"/>
              <a:pathLst>
                <a:path extrusionOk="0" h="3302" w="2987">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6" name="Google Shape;14586;p74"/>
            <p:cNvSpPr/>
            <p:nvPr/>
          </p:nvSpPr>
          <p:spPr>
            <a:xfrm>
              <a:off x="7666030" y="1973072"/>
              <a:ext cx="164625" cy="118749"/>
            </a:xfrm>
            <a:custGeom>
              <a:rect b="b" l="l" r="r" t="t"/>
              <a:pathLst>
                <a:path extrusionOk="0" h="4535" w="6287">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87" name="Google Shape;14587;p74"/>
          <p:cNvGrpSpPr/>
          <p:nvPr/>
        </p:nvGrpSpPr>
        <p:grpSpPr>
          <a:xfrm>
            <a:off x="6696792" y="1502999"/>
            <a:ext cx="276802" cy="354754"/>
            <a:chOff x="6696792" y="1502999"/>
            <a:chExt cx="276802" cy="354754"/>
          </a:xfrm>
        </p:grpSpPr>
        <p:sp>
          <p:nvSpPr>
            <p:cNvPr id="14588" name="Google Shape;14588;p74"/>
            <p:cNvSpPr/>
            <p:nvPr/>
          </p:nvSpPr>
          <p:spPr>
            <a:xfrm>
              <a:off x="6696792" y="1702345"/>
              <a:ext cx="276540" cy="155408"/>
            </a:xfrm>
            <a:custGeom>
              <a:rect b="b" l="l" r="r" t="t"/>
              <a:pathLst>
                <a:path extrusionOk="0" h="5935" w="10561">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9" name="Google Shape;14589;p74"/>
            <p:cNvSpPr/>
            <p:nvPr/>
          </p:nvSpPr>
          <p:spPr>
            <a:xfrm>
              <a:off x="6697028" y="1747069"/>
              <a:ext cx="276566" cy="110684"/>
            </a:xfrm>
            <a:custGeom>
              <a:rect b="b" l="l" r="r" t="t"/>
              <a:pathLst>
                <a:path extrusionOk="0" h="4227" w="10562">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0" name="Google Shape;14590;p74"/>
            <p:cNvSpPr/>
            <p:nvPr/>
          </p:nvSpPr>
          <p:spPr>
            <a:xfrm>
              <a:off x="6794960" y="1708106"/>
              <a:ext cx="80702" cy="22886"/>
            </a:xfrm>
            <a:custGeom>
              <a:rect b="b" l="l" r="r" t="t"/>
              <a:pathLst>
                <a:path extrusionOk="0" h="874" w="3082">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1" name="Google Shape;14591;p74"/>
            <p:cNvSpPr/>
            <p:nvPr/>
          </p:nvSpPr>
          <p:spPr>
            <a:xfrm>
              <a:off x="6738243" y="1592944"/>
              <a:ext cx="189134" cy="124929"/>
            </a:xfrm>
            <a:custGeom>
              <a:rect b="b" l="l" r="r" t="t"/>
              <a:pathLst>
                <a:path extrusionOk="0" h="4771" w="7223">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2" name="Google Shape;14592;p74"/>
            <p:cNvSpPr/>
            <p:nvPr/>
          </p:nvSpPr>
          <p:spPr>
            <a:xfrm>
              <a:off x="6742249" y="1592944"/>
              <a:ext cx="144908" cy="126683"/>
            </a:xfrm>
            <a:custGeom>
              <a:rect b="b" l="l" r="r" t="t"/>
              <a:pathLst>
                <a:path extrusionOk="0" h="4838" w="5534">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3" name="Google Shape;14593;p74"/>
            <p:cNvSpPr/>
            <p:nvPr/>
          </p:nvSpPr>
          <p:spPr>
            <a:xfrm>
              <a:off x="6702291" y="1503129"/>
              <a:ext cx="266066" cy="95575"/>
            </a:xfrm>
            <a:custGeom>
              <a:rect b="b" l="l" r="r" t="t"/>
              <a:pathLst>
                <a:path extrusionOk="0" h="3650" w="10161">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4" name="Google Shape;14594;p74"/>
            <p:cNvSpPr/>
            <p:nvPr/>
          </p:nvSpPr>
          <p:spPr>
            <a:xfrm>
              <a:off x="6787209" y="1621669"/>
              <a:ext cx="26997" cy="11521"/>
            </a:xfrm>
            <a:custGeom>
              <a:rect b="b" l="l" r="r" t="t"/>
              <a:pathLst>
                <a:path extrusionOk="0" h="440" w="1031">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5" name="Google Shape;14595;p74"/>
            <p:cNvSpPr/>
            <p:nvPr/>
          </p:nvSpPr>
          <p:spPr>
            <a:xfrm>
              <a:off x="6856416" y="1621669"/>
              <a:ext cx="26735" cy="11521"/>
            </a:xfrm>
            <a:custGeom>
              <a:rect b="b" l="l" r="r" t="t"/>
              <a:pathLst>
                <a:path extrusionOk="0" h="440" w="1021">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6" name="Google Shape;14596;p74"/>
            <p:cNvSpPr/>
            <p:nvPr/>
          </p:nvSpPr>
          <p:spPr>
            <a:xfrm>
              <a:off x="6702291" y="1502999"/>
              <a:ext cx="136660" cy="95706"/>
            </a:xfrm>
            <a:custGeom>
              <a:rect b="b" l="l" r="r" t="t"/>
              <a:pathLst>
                <a:path extrusionOk="0" h="3655" w="5219">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7" name="Google Shape;14597;p74"/>
            <p:cNvSpPr/>
            <p:nvPr/>
          </p:nvSpPr>
          <p:spPr>
            <a:xfrm>
              <a:off x="6748979" y="1598679"/>
              <a:ext cx="23017" cy="25766"/>
            </a:xfrm>
            <a:custGeom>
              <a:rect b="b" l="l" r="r" t="t"/>
              <a:pathLst>
                <a:path extrusionOk="0" h="984" w="879">
                  <a:moveTo>
                    <a:pt x="1" y="1"/>
                  </a:moveTo>
                  <a:lnTo>
                    <a:pt x="1" y="983"/>
                  </a:lnTo>
                  <a:lnTo>
                    <a:pt x="306" y="945"/>
                  </a:lnTo>
                  <a:cubicBezTo>
                    <a:pt x="631" y="907"/>
                    <a:pt x="879" y="630"/>
                    <a:pt x="879" y="296"/>
                  </a:cubicBezTo>
                  <a:lnTo>
                    <a:pt x="87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8" name="Google Shape;14598;p74"/>
            <p:cNvSpPr/>
            <p:nvPr/>
          </p:nvSpPr>
          <p:spPr>
            <a:xfrm>
              <a:off x="6898626" y="1598679"/>
              <a:ext cx="23017" cy="25766"/>
            </a:xfrm>
            <a:custGeom>
              <a:rect b="b" l="l" r="r" t="t"/>
              <a:pathLst>
                <a:path extrusionOk="0" h="984" w="879">
                  <a:moveTo>
                    <a:pt x="0" y="1"/>
                  </a:moveTo>
                  <a:lnTo>
                    <a:pt x="0" y="296"/>
                  </a:lnTo>
                  <a:cubicBezTo>
                    <a:pt x="0" y="630"/>
                    <a:pt x="248" y="907"/>
                    <a:pt x="573" y="945"/>
                  </a:cubicBezTo>
                  <a:lnTo>
                    <a:pt x="878" y="983"/>
                  </a:lnTo>
                  <a:lnTo>
                    <a:pt x="878"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9" name="Google Shape;14599;p74"/>
            <p:cNvSpPr/>
            <p:nvPr/>
          </p:nvSpPr>
          <p:spPr>
            <a:xfrm>
              <a:off x="6812189" y="1667624"/>
              <a:ext cx="45981" cy="17256"/>
            </a:xfrm>
            <a:custGeom>
              <a:rect b="b" l="l" r="r" t="t"/>
              <a:pathLst>
                <a:path extrusionOk="0" h="659" w="1756">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0" name="Google Shape;14600;p74"/>
            <p:cNvSpPr/>
            <p:nvPr/>
          </p:nvSpPr>
          <p:spPr>
            <a:xfrm>
              <a:off x="6794960" y="1661889"/>
              <a:ext cx="80702" cy="34617"/>
            </a:xfrm>
            <a:custGeom>
              <a:rect b="b" l="l" r="r" t="t"/>
              <a:pathLst>
                <a:path extrusionOk="0" h="1322" w="3082">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1" name="Google Shape;14601;p74"/>
            <p:cNvSpPr/>
            <p:nvPr/>
          </p:nvSpPr>
          <p:spPr>
            <a:xfrm>
              <a:off x="6823920" y="1702345"/>
              <a:ext cx="22519" cy="46007"/>
            </a:xfrm>
            <a:custGeom>
              <a:rect b="b" l="l" r="r" t="t"/>
              <a:pathLst>
                <a:path extrusionOk="0" h="1757" w="86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2" name="Google Shape;14602;p74"/>
            <p:cNvSpPr/>
            <p:nvPr/>
          </p:nvSpPr>
          <p:spPr>
            <a:xfrm>
              <a:off x="6757986" y="1747069"/>
              <a:ext cx="154649" cy="110684"/>
            </a:xfrm>
            <a:custGeom>
              <a:rect b="b" l="l" r="r" t="t"/>
              <a:pathLst>
                <a:path extrusionOk="0" h="4227" w="5906">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4603" name="Google Shape;14603;p74"/>
          <p:cNvSpPr/>
          <p:nvPr/>
        </p:nvSpPr>
        <p:spPr>
          <a:xfrm>
            <a:off x="6360786" y="1502999"/>
            <a:ext cx="23017" cy="26264"/>
          </a:xfrm>
          <a:custGeom>
            <a:rect b="b" l="l" r="r" t="t"/>
            <a:pathLst>
              <a:path extrusionOk="0" h="1003" w="879">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4604" name="Google Shape;14604;p74"/>
          <p:cNvGrpSpPr/>
          <p:nvPr/>
        </p:nvGrpSpPr>
        <p:grpSpPr>
          <a:xfrm>
            <a:off x="6223393" y="1502999"/>
            <a:ext cx="320295" cy="354754"/>
            <a:chOff x="6223393" y="1502999"/>
            <a:chExt cx="320295" cy="354754"/>
          </a:xfrm>
        </p:grpSpPr>
        <p:sp>
          <p:nvSpPr>
            <p:cNvPr id="14605" name="Google Shape;14605;p74"/>
            <p:cNvSpPr/>
            <p:nvPr/>
          </p:nvSpPr>
          <p:spPr>
            <a:xfrm>
              <a:off x="6246384" y="1691871"/>
              <a:ext cx="274550" cy="165882"/>
            </a:xfrm>
            <a:custGeom>
              <a:rect b="b" l="l" r="r" t="t"/>
              <a:pathLst>
                <a:path extrusionOk="0" h="6335" w="10485">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6" name="Google Shape;14606;p74"/>
            <p:cNvSpPr/>
            <p:nvPr/>
          </p:nvSpPr>
          <p:spPr>
            <a:xfrm>
              <a:off x="6223393" y="1709101"/>
              <a:ext cx="320295" cy="97199"/>
            </a:xfrm>
            <a:custGeom>
              <a:rect b="b" l="l" r="r" t="t"/>
              <a:pathLst>
                <a:path extrusionOk="0" h="3712" w="12232">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7" name="Google Shape;14607;p74"/>
            <p:cNvSpPr/>
            <p:nvPr/>
          </p:nvSpPr>
          <p:spPr>
            <a:xfrm>
              <a:off x="6292103" y="1724576"/>
              <a:ext cx="183138" cy="133177"/>
            </a:xfrm>
            <a:custGeom>
              <a:rect b="b" l="l" r="r" t="t"/>
              <a:pathLst>
                <a:path extrusionOk="0" h="5086" w="6994">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8" name="Google Shape;14608;p74"/>
            <p:cNvSpPr/>
            <p:nvPr/>
          </p:nvSpPr>
          <p:spPr>
            <a:xfrm>
              <a:off x="6343556" y="1691871"/>
              <a:ext cx="80205" cy="22886"/>
            </a:xfrm>
            <a:custGeom>
              <a:rect b="b" l="l" r="r" t="t"/>
              <a:pathLst>
                <a:path extrusionOk="0" h="874" w="3063">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9" name="Google Shape;14609;p74"/>
            <p:cNvSpPr/>
            <p:nvPr/>
          </p:nvSpPr>
          <p:spPr>
            <a:xfrm>
              <a:off x="6287363" y="1588938"/>
              <a:ext cx="192355" cy="114428"/>
            </a:xfrm>
            <a:custGeom>
              <a:rect b="b" l="l" r="r" t="t"/>
              <a:pathLst>
                <a:path extrusionOk="0" h="4370" w="7346">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0" name="Google Shape;14610;p74"/>
            <p:cNvSpPr/>
            <p:nvPr/>
          </p:nvSpPr>
          <p:spPr>
            <a:xfrm>
              <a:off x="6289851" y="1588938"/>
              <a:ext cx="156665" cy="114428"/>
            </a:xfrm>
            <a:custGeom>
              <a:rect b="b" l="l" r="r" t="t"/>
              <a:pathLst>
                <a:path extrusionOk="0" h="4370" w="5983">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1" name="Google Shape;14611;p74"/>
            <p:cNvSpPr/>
            <p:nvPr/>
          </p:nvSpPr>
          <p:spPr>
            <a:xfrm>
              <a:off x="6346568" y="1606063"/>
              <a:ext cx="11260" cy="17125"/>
            </a:xfrm>
            <a:custGeom>
              <a:rect b="b" l="l" r="r" t="t"/>
              <a:pathLst>
                <a:path extrusionOk="0" h="654" w="43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2" name="Google Shape;14612;p74"/>
            <p:cNvSpPr/>
            <p:nvPr/>
          </p:nvSpPr>
          <p:spPr>
            <a:xfrm>
              <a:off x="6409255" y="1606063"/>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3" name="Google Shape;14613;p74"/>
            <p:cNvSpPr/>
            <p:nvPr/>
          </p:nvSpPr>
          <p:spPr>
            <a:xfrm>
              <a:off x="6297837" y="1502999"/>
              <a:ext cx="171905" cy="85965"/>
            </a:xfrm>
            <a:custGeom>
              <a:rect b="b" l="l" r="r" t="t"/>
              <a:pathLst>
                <a:path extrusionOk="0" h="3283" w="6565">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4" name="Google Shape;14614;p74"/>
            <p:cNvSpPr/>
            <p:nvPr/>
          </p:nvSpPr>
          <p:spPr>
            <a:xfrm>
              <a:off x="6360786" y="1502999"/>
              <a:ext cx="45745" cy="85965"/>
            </a:xfrm>
            <a:custGeom>
              <a:rect b="b" l="l" r="r" t="t"/>
              <a:pathLst>
                <a:path extrusionOk="0" h="3283" w="1747">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5" name="Google Shape;14615;p74"/>
            <p:cNvSpPr/>
            <p:nvPr/>
          </p:nvSpPr>
          <p:spPr>
            <a:xfrm>
              <a:off x="6297837" y="1502999"/>
              <a:ext cx="171905" cy="85965"/>
            </a:xfrm>
            <a:custGeom>
              <a:rect b="b" l="l" r="r" t="t"/>
              <a:pathLst>
                <a:path extrusionOk="0" h="3283" w="6565">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6" name="Google Shape;14616;p74"/>
            <p:cNvSpPr/>
            <p:nvPr/>
          </p:nvSpPr>
          <p:spPr>
            <a:xfrm>
              <a:off x="6364531" y="1651886"/>
              <a:ext cx="38021" cy="11521"/>
            </a:xfrm>
            <a:custGeom>
              <a:rect b="b" l="l" r="r" t="t"/>
              <a:pathLst>
                <a:path extrusionOk="0" h="440" w="1452">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7" name="Google Shape;14617;p74"/>
            <p:cNvSpPr/>
            <p:nvPr/>
          </p:nvSpPr>
          <p:spPr>
            <a:xfrm>
              <a:off x="6291658" y="1634343"/>
              <a:ext cx="183819" cy="74523"/>
            </a:xfrm>
            <a:custGeom>
              <a:rect b="b" l="l" r="r" t="t"/>
              <a:pathLst>
                <a:path extrusionOk="0" h="2846" w="702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8" name="Google Shape;14618;p74"/>
            <p:cNvSpPr/>
            <p:nvPr/>
          </p:nvSpPr>
          <p:spPr>
            <a:xfrm>
              <a:off x="6337822" y="1812008"/>
              <a:ext cx="91700" cy="45745"/>
            </a:xfrm>
            <a:custGeom>
              <a:rect b="b" l="l" r="r" t="t"/>
              <a:pathLst>
                <a:path extrusionOk="0" h="1747" w="3502">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9" name="Google Shape;14619;p74"/>
            <p:cNvSpPr/>
            <p:nvPr/>
          </p:nvSpPr>
          <p:spPr>
            <a:xfrm>
              <a:off x="6360786" y="1571708"/>
              <a:ext cx="45745" cy="17256"/>
            </a:xfrm>
            <a:custGeom>
              <a:rect b="b" l="l" r="r" t="t"/>
              <a:pathLst>
                <a:path extrusionOk="0" h="659" w="1747">
                  <a:moveTo>
                    <a:pt x="1" y="0"/>
                  </a:moveTo>
                  <a:lnTo>
                    <a:pt x="1" y="659"/>
                  </a:lnTo>
                  <a:lnTo>
                    <a:pt x="1747" y="659"/>
                  </a:lnTo>
                  <a:lnTo>
                    <a:pt x="174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0" name="Google Shape;14620;p74"/>
            <p:cNvSpPr/>
            <p:nvPr/>
          </p:nvSpPr>
          <p:spPr>
            <a:xfrm>
              <a:off x="6280608" y="1582941"/>
              <a:ext cx="206128" cy="63237"/>
            </a:xfrm>
            <a:custGeom>
              <a:rect b="b" l="l" r="r" t="t"/>
              <a:pathLst>
                <a:path extrusionOk="0" h="2415" w="7872">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1" name="Google Shape;14621;p74"/>
            <p:cNvSpPr/>
            <p:nvPr/>
          </p:nvSpPr>
          <p:spPr>
            <a:xfrm>
              <a:off x="6292103" y="1777548"/>
              <a:ext cx="11521" cy="80205"/>
            </a:xfrm>
            <a:custGeom>
              <a:rect b="b" l="l" r="r" t="t"/>
              <a:pathLst>
                <a:path extrusionOk="0" h="3063" w="440">
                  <a:moveTo>
                    <a:pt x="0" y="0"/>
                  </a:moveTo>
                  <a:lnTo>
                    <a:pt x="0" y="3063"/>
                  </a:lnTo>
                  <a:lnTo>
                    <a:pt x="439" y="3063"/>
                  </a:lnTo>
                  <a:lnTo>
                    <a:pt x="439" y="439"/>
                  </a:lnTo>
                  <a:cubicBezTo>
                    <a:pt x="439" y="201"/>
                    <a:pt x="239"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2" name="Google Shape;14622;p74"/>
            <p:cNvSpPr/>
            <p:nvPr/>
          </p:nvSpPr>
          <p:spPr>
            <a:xfrm>
              <a:off x="6274873" y="1777548"/>
              <a:ext cx="17256" cy="28751"/>
            </a:xfrm>
            <a:custGeom>
              <a:rect b="b" l="l" r="r" t="t"/>
              <a:pathLst>
                <a:path extrusionOk="0" h="1098" w="659">
                  <a:moveTo>
                    <a:pt x="658" y="0"/>
                  </a:moveTo>
                  <a:cubicBezTo>
                    <a:pt x="296" y="0"/>
                    <a:pt x="0" y="296"/>
                    <a:pt x="0" y="659"/>
                  </a:cubicBezTo>
                  <a:lnTo>
                    <a:pt x="0" y="1097"/>
                  </a:lnTo>
                  <a:lnTo>
                    <a:pt x="658" y="1097"/>
                  </a:lnTo>
                  <a:lnTo>
                    <a:pt x="65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3" name="Google Shape;14623;p74"/>
            <p:cNvSpPr/>
            <p:nvPr/>
          </p:nvSpPr>
          <p:spPr>
            <a:xfrm>
              <a:off x="6246384" y="1806273"/>
              <a:ext cx="45745" cy="51480"/>
            </a:xfrm>
            <a:custGeom>
              <a:rect b="b" l="l" r="r" t="t"/>
              <a:pathLst>
                <a:path extrusionOk="0" h="1966" w="1747">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4" name="Google Shape;14624;p74"/>
            <p:cNvSpPr/>
            <p:nvPr/>
          </p:nvSpPr>
          <p:spPr>
            <a:xfrm>
              <a:off x="6463719" y="1777548"/>
              <a:ext cx="11521" cy="80205"/>
            </a:xfrm>
            <a:custGeom>
              <a:rect b="b" l="l" r="r" t="t"/>
              <a:pathLst>
                <a:path extrusionOk="0" h="3063" w="440">
                  <a:moveTo>
                    <a:pt x="439" y="0"/>
                  </a:moveTo>
                  <a:cubicBezTo>
                    <a:pt x="191" y="0"/>
                    <a:pt x="0" y="201"/>
                    <a:pt x="0" y="439"/>
                  </a:cubicBezTo>
                  <a:lnTo>
                    <a:pt x="0" y="3063"/>
                  </a:lnTo>
                  <a:lnTo>
                    <a:pt x="439" y="3063"/>
                  </a:lnTo>
                  <a:lnTo>
                    <a:pt x="4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5" name="Google Shape;14625;p74"/>
            <p:cNvSpPr/>
            <p:nvPr/>
          </p:nvSpPr>
          <p:spPr>
            <a:xfrm>
              <a:off x="6475215" y="1777548"/>
              <a:ext cx="16994" cy="28751"/>
            </a:xfrm>
            <a:custGeom>
              <a:rect b="b" l="l" r="r" t="t"/>
              <a:pathLst>
                <a:path extrusionOk="0" h="1098" w="649">
                  <a:moveTo>
                    <a:pt x="0" y="0"/>
                  </a:moveTo>
                  <a:lnTo>
                    <a:pt x="0" y="1097"/>
                  </a:lnTo>
                  <a:lnTo>
                    <a:pt x="649" y="1097"/>
                  </a:lnTo>
                  <a:lnTo>
                    <a:pt x="649" y="659"/>
                  </a:lnTo>
                  <a:cubicBezTo>
                    <a:pt x="649" y="296"/>
                    <a:pt x="353" y="0"/>
                    <a:pt x="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6" name="Google Shape;14626;p74"/>
            <p:cNvSpPr/>
            <p:nvPr/>
          </p:nvSpPr>
          <p:spPr>
            <a:xfrm>
              <a:off x="6475215" y="1806273"/>
              <a:ext cx="45719" cy="51480"/>
            </a:xfrm>
            <a:custGeom>
              <a:rect b="b" l="l" r="r" t="t"/>
              <a:pathLst>
                <a:path extrusionOk="0" h="1966" w="1746">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7" name="Google Shape;14627;p74"/>
            <p:cNvSpPr/>
            <p:nvPr/>
          </p:nvSpPr>
          <p:spPr>
            <a:xfrm>
              <a:off x="6349317" y="1823503"/>
              <a:ext cx="68709" cy="34250"/>
            </a:xfrm>
            <a:custGeom>
              <a:rect b="b" l="l" r="r" t="t"/>
              <a:pathLst>
                <a:path extrusionOk="0" h="1308" w="2624">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28" name="Google Shape;14628;p74"/>
          <p:cNvGrpSpPr/>
          <p:nvPr/>
        </p:nvGrpSpPr>
        <p:grpSpPr>
          <a:xfrm>
            <a:off x="5310611" y="1502972"/>
            <a:ext cx="339515" cy="354781"/>
            <a:chOff x="5310611" y="1502972"/>
            <a:chExt cx="339515" cy="354781"/>
          </a:xfrm>
        </p:grpSpPr>
        <p:sp>
          <p:nvSpPr>
            <p:cNvPr id="14629" name="Google Shape;14629;p74"/>
            <p:cNvSpPr/>
            <p:nvPr/>
          </p:nvSpPr>
          <p:spPr>
            <a:xfrm>
              <a:off x="5310611" y="1502972"/>
              <a:ext cx="339515" cy="343285"/>
            </a:xfrm>
            <a:custGeom>
              <a:rect b="b" l="l" r="r" t="t"/>
              <a:pathLst>
                <a:path extrusionOk="0" h="13110" w="12966">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0" name="Google Shape;14630;p74"/>
            <p:cNvSpPr/>
            <p:nvPr/>
          </p:nvSpPr>
          <p:spPr>
            <a:xfrm>
              <a:off x="5310611" y="1502972"/>
              <a:ext cx="169914" cy="343285"/>
            </a:xfrm>
            <a:custGeom>
              <a:rect b="b" l="l" r="r" t="t"/>
              <a:pathLst>
                <a:path extrusionOk="0" h="13110" w="6489">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1" name="Google Shape;14631;p74"/>
            <p:cNvSpPr/>
            <p:nvPr/>
          </p:nvSpPr>
          <p:spPr>
            <a:xfrm>
              <a:off x="5348841" y="1709101"/>
              <a:ext cx="263081" cy="148652"/>
            </a:xfrm>
            <a:custGeom>
              <a:rect b="b" l="l" r="r" t="t"/>
              <a:pathLst>
                <a:path extrusionOk="0" h="5677" w="10047">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2" name="Google Shape;14632;p74"/>
            <p:cNvSpPr/>
            <p:nvPr/>
          </p:nvSpPr>
          <p:spPr>
            <a:xfrm>
              <a:off x="5348841" y="1767048"/>
              <a:ext cx="263081" cy="90705"/>
            </a:xfrm>
            <a:custGeom>
              <a:rect b="b" l="l" r="r" t="t"/>
              <a:pathLst>
                <a:path extrusionOk="0" h="3464" w="10047">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3" name="Google Shape;14633;p74"/>
            <p:cNvSpPr/>
            <p:nvPr/>
          </p:nvSpPr>
          <p:spPr>
            <a:xfrm>
              <a:off x="5446013" y="1708839"/>
              <a:ext cx="68736" cy="23069"/>
            </a:xfrm>
            <a:custGeom>
              <a:rect b="b" l="l" r="r" t="t"/>
              <a:pathLst>
                <a:path extrusionOk="0" h="881" w="2625">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4" name="Google Shape;14634;p74"/>
            <p:cNvSpPr/>
            <p:nvPr/>
          </p:nvSpPr>
          <p:spPr>
            <a:xfrm>
              <a:off x="5406055" y="1548979"/>
              <a:ext cx="148652" cy="171381"/>
            </a:xfrm>
            <a:custGeom>
              <a:rect b="b" l="l" r="r" t="t"/>
              <a:pathLst>
                <a:path extrusionOk="0" h="6545" w="5677">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5" name="Google Shape;14635;p74"/>
            <p:cNvSpPr/>
            <p:nvPr/>
          </p:nvSpPr>
          <p:spPr>
            <a:xfrm>
              <a:off x="5405584" y="1548979"/>
              <a:ext cx="149124" cy="171590"/>
            </a:xfrm>
            <a:custGeom>
              <a:rect b="b" l="l" r="r" t="t"/>
              <a:pathLst>
                <a:path extrusionOk="0" h="6553" w="5695">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6" name="Google Shape;14636;p74"/>
            <p:cNvSpPr/>
            <p:nvPr/>
          </p:nvSpPr>
          <p:spPr>
            <a:xfrm>
              <a:off x="5455047" y="1668802"/>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7" name="Google Shape;14637;p74"/>
            <p:cNvSpPr/>
            <p:nvPr/>
          </p:nvSpPr>
          <p:spPr>
            <a:xfrm>
              <a:off x="5440279" y="1628844"/>
              <a:ext cx="11521" cy="17334"/>
            </a:xfrm>
            <a:custGeom>
              <a:rect b="b" l="l" r="r" t="t"/>
              <a:pathLst>
                <a:path extrusionOk="0" h="662" w="44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8" name="Google Shape;14638;p74"/>
            <p:cNvSpPr/>
            <p:nvPr/>
          </p:nvSpPr>
          <p:spPr>
            <a:xfrm>
              <a:off x="5508962" y="1628844"/>
              <a:ext cx="11521" cy="17334"/>
            </a:xfrm>
            <a:custGeom>
              <a:rect b="b" l="l" r="r" t="t"/>
              <a:pathLst>
                <a:path extrusionOk="0" h="662" w="44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9" name="Google Shape;14639;p74"/>
            <p:cNvSpPr/>
            <p:nvPr/>
          </p:nvSpPr>
          <p:spPr>
            <a:xfrm>
              <a:off x="5432528" y="1611666"/>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0" name="Google Shape;14640;p74"/>
            <p:cNvSpPr/>
            <p:nvPr/>
          </p:nvSpPr>
          <p:spPr>
            <a:xfrm>
              <a:off x="5501211" y="1611666"/>
              <a:ext cx="26761" cy="11521"/>
            </a:xfrm>
            <a:custGeom>
              <a:rect b="b" l="l" r="r" t="t"/>
              <a:pathLst>
                <a:path extrusionOk="0" h="440" w="1022">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1" name="Google Shape;14641;p74"/>
            <p:cNvSpPr/>
            <p:nvPr/>
          </p:nvSpPr>
          <p:spPr>
            <a:xfrm>
              <a:off x="5353842" y="1786792"/>
              <a:ext cx="46740" cy="70961"/>
            </a:xfrm>
            <a:custGeom>
              <a:rect b="b" l="l" r="r" t="t"/>
              <a:pathLst>
                <a:path extrusionOk="0" h="2710" w="1785">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2" name="Google Shape;14642;p74"/>
            <p:cNvSpPr/>
            <p:nvPr/>
          </p:nvSpPr>
          <p:spPr>
            <a:xfrm>
              <a:off x="5560415" y="1786792"/>
              <a:ext cx="46740" cy="70961"/>
            </a:xfrm>
            <a:custGeom>
              <a:rect b="b" l="l" r="r" t="t"/>
              <a:pathLst>
                <a:path extrusionOk="0" h="2710" w="1785">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3" name="Google Shape;14643;p74"/>
            <p:cNvSpPr/>
            <p:nvPr/>
          </p:nvSpPr>
          <p:spPr>
            <a:xfrm>
              <a:off x="5480499" y="1502972"/>
              <a:ext cx="149909" cy="256613"/>
            </a:xfrm>
            <a:custGeom>
              <a:rect b="b" l="l" r="r" t="t"/>
              <a:pathLst>
                <a:path extrusionOk="0" h="9800" w="5725">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4" name="Google Shape;14644;p74"/>
            <p:cNvSpPr/>
            <p:nvPr/>
          </p:nvSpPr>
          <p:spPr>
            <a:xfrm>
              <a:off x="5330354" y="1502972"/>
              <a:ext cx="149909" cy="256351"/>
            </a:xfrm>
            <a:custGeom>
              <a:rect b="b" l="l" r="r" t="t"/>
              <a:pathLst>
                <a:path extrusionOk="0" h="9790" w="5725">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5" name="Google Shape;14645;p74"/>
          <p:cNvGrpSpPr/>
          <p:nvPr/>
        </p:nvGrpSpPr>
        <p:grpSpPr>
          <a:xfrm>
            <a:off x="6253637" y="3790101"/>
            <a:ext cx="274550" cy="354833"/>
            <a:chOff x="6253637" y="3790101"/>
            <a:chExt cx="274550" cy="354833"/>
          </a:xfrm>
        </p:grpSpPr>
        <p:sp>
          <p:nvSpPr>
            <p:cNvPr id="14646" name="Google Shape;14646;p74"/>
            <p:cNvSpPr/>
            <p:nvPr/>
          </p:nvSpPr>
          <p:spPr>
            <a:xfrm>
              <a:off x="6253637" y="3987300"/>
              <a:ext cx="274550" cy="157634"/>
            </a:xfrm>
            <a:custGeom>
              <a:rect b="b" l="l" r="r" t="t"/>
              <a:pathLst>
                <a:path extrusionOk="0" h="6020" w="10485">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7" name="Google Shape;14647;p74"/>
            <p:cNvSpPr/>
            <p:nvPr/>
          </p:nvSpPr>
          <p:spPr>
            <a:xfrm>
              <a:off x="6310590" y="3801701"/>
              <a:ext cx="160147" cy="244830"/>
            </a:xfrm>
            <a:custGeom>
              <a:rect b="b" l="l" r="r" t="t"/>
              <a:pathLst>
                <a:path extrusionOk="0" h="9350" w="6116">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8" name="Google Shape;14648;p74"/>
            <p:cNvSpPr/>
            <p:nvPr/>
          </p:nvSpPr>
          <p:spPr>
            <a:xfrm>
              <a:off x="6373276" y="3984551"/>
              <a:ext cx="34512" cy="68709"/>
            </a:xfrm>
            <a:custGeom>
              <a:rect b="b" l="l" r="r" t="t"/>
              <a:pathLst>
                <a:path extrusionOk="0" h="2624" w="1318">
                  <a:moveTo>
                    <a:pt x="1" y="0"/>
                  </a:moveTo>
                  <a:lnTo>
                    <a:pt x="1" y="1966"/>
                  </a:lnTo>
                  <a:lnTo>
                    <a:pt x="659" y="2624"/>
                  </a:lnTo>
                  <a:lnTo>
                    <a:pt x="1317" y="1966"/>
                  </a:lnTo>
                  <a:lnTo>
                    <a:pt x="13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9" name="Google Shape;14649;p74"/>
            <p:cNvSpPr/>
            <p:nvPr/>
          </p:nvSpPr>
          <p:spPr>
            <a:xfrm>
              <a:off x="6373276" y="4001781"/>
              <a:ext cx="34512" cy="11521"/>
            </a:xfrm>
            <a:custGeom>
              <a:rect b="b" l="l" r="r" t="t"/>
              <a:pathLst>
                <a:path extrusionOk="0" h="440" w="1318">
                  <a:moveTo>
                    <a:pt x="1" y="1"/>
                  </a:moveTo>
                  <a:lnTo>
                    <a:pt x="1" y="439"/>
                  </a:lnTo>
                  <a:lnTo>
                    <a:pt x="1317" y="439"/>
                  </a:lnTo>
                  <a:lnTo>
                    <a:pt x="1317"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0" name="Google Shape;14650;p74"/>
            <p:cNvSpPr/>
            <p:nvPr/>
          </p:nvSpPr>
          <p:spPr>
            <a:xfrm>
              <a:off x="6373276" y="4024771"/>
              <a:ext cx="34512" cy="11260"/>
            </a:xfrm>
            <a:custGeom>
              <a:rect b="b" l="l" r="r" t="t"/>
              <a:pathLst>
                <a:path extrusionOk="0" h="430" w="1318">
                  <a:moveTo>
                    <a:pt x="1" y="0"/>
                  </a:moveTo>
                  <a:lnTo>
                    <a:pt x="1" y="430"/>
                  </a:lnTo>
                  <a:lnTo>
                    <a:pt x="1317" y="430"/>
                  </a:lnTo>
                  <a:lnTo>
                    <a:pt x="13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1" name="Google Shape;14651;p74"/>
            <p:cNvSpPr/>
            <p:nvPr/>
          </p:nvSpPr>
          <p:spPr>
            <a:xfrm>
              <a:off x="6333318" y="3927337"/>
              <a:ext cx="114428" cy="65724"/>
            </a:xfrm>
            <a:custGeom>
              <a:rect b="b" l="l" r="r" t="t"/>
              <a:pathLst>
                <a:path extrusionOk="0" h="2510" w="437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2" name="Google Shape;14652;p74"/>
            <p:cNvSpPr/>
            <p:nvPr/>
          </p:nvSpPr>
          <p:spPr>
            <a:xfrm>
              <a:off x="6333318" y="3927337"/>
              <a:ext cx="114428" cy="34512"/>
            </a:xfrm>
            <a:custGeom>
              <a:rect b="b" l="l" r="r" t="t"/>
              <a:pathLst>
                <a:path extrusionOk="0" h="1318" w="437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3" name="Google Shape;14653;p74"/>
            <p:cNvSpPr/>
            <p:nvPr/>
          </p:nvSpPr>
          <p:spPr>
            <a:xfrm>
              <a:off x="6321823" y="3812935"/>
              <a:ext cx="137419" cy="143232"/>
            </a:xfrm>
            <a:custGeom>
              <a:rect b="b" l="l" r="r" t="t"/>
              <a:pathLst>
                <a:path extrusionOk="0" h="5470" w="5248">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4" name="Google Shape;14654;p74"/>
            <p:cNvSpPr/>
            <p:nvPr/>
          </p:nvSpPr>
          <p:spPr>
            <a:xfrm>
              <a:off x="6384772" y="3915972"/>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5" name="Google Shape;14655;p74"/>
            <p:cNvSpPr/>
            <p:nvPr/>
          </p:nvSpPr>
          <p:spPr>
            <a:xfrm>
              <a:off x="6321823" y="3812935"/>
              <a:ext cx="85965" cy="128909"/>
            </a:xfrm>
            <a:custGeom>
              <a:rect b="b" l="l" r="r" t="t"/>
              <a:pathLst>
                <a:path extrusionOk="0" h="4923" w="3283">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6" name="Google Shape;14656;p74"/>
            <p:cNvSpPr/>
            <p:nvPr/>
          </p:nvSpPr>
          <p:spPr>
            <a:xfrm>
              <a:off x="6344813" y="3881618"/>
              <a:ext cx="34250" cy="34512"/>
            </a:xfrm>
            <a:custGeom>
              <a:rect b="b" l="l" r="r" t="t"/>
              <a:pathLst>
                <a:path extrusionOk="0" h="1318" w="1308">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7" name="Google Shape;14657;p74"/>
            <p:cNvSpPr/>
            <p:nvPr/>
          </p:nvSpPr>
          <p:spPr>
            <a:xfrm>
              <a:off x="6341566" y="3881382"/>
              <a:ext cx="40482" cy="23252"/>
            </a:xfrm>
            <a:custGeom>
              <a:rect b="b" l="l" r="r" t="t"/>
              <a:pathLst>
                <a:path extrusionOk="0" h="888" w="1546">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8" name="Google Shape;14658;p74"/>
            <p:cNvSpPr/>
            <p:nvPr/>
          </p:nvSpPr>
          <p:spPr>
            <a:xfrm>
              <a:off x="6402001" y="3881618"/>
              <a:ext cx="34250" cy="34512"/>
            </a:xfrm>
            <a:custGeom>
              <a:rect b="b" l="l" r="r" t="t"/>
              <a:pathLst>
                <a:path extrusionOk="0" h="1318" w="1308">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9" name="Google Shape;14659;p74"/>
            <p:cNvSpPr/>
            <p:nvPr/>
          </p:nvSpPr>
          <p:spPr>
            <a:xfrm>
              <a:off x="6398754" y="3881382"/>
              <a:ext cx="40744" cy="23252"/>
            </a:xfrm>
            <a:custGeom>
              <a:rect b="b" l="l" r="r" t="t"/>
              <a:pathLst>
                <a:path extrusionOk="0" h="888" w="1556">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0" name="Google Shape;14660;p74"/>
            <p:cNvSpPr/>
            <p:nvPr/>
          </p:nvSpPr>
          <p:spPr>
            <a:xfrm>
              <a:off x="6299094" y="3790101"/>
              <a:ext cx="182876" cy="354833"/>
            </a:xfrm>
            <a:custGeom>
              <a:rect b="b" l="l" r="r" t="t"/>
              <a:pathLst>
                <a:path extrusionOk="0" h="13551" w="6984">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1" name="Google Shape;14661;p74"/>
            <p:cNvSpPr/>
            <p:nvPr/>
          </p:nvSpPr>
          <p:spPr>
            <a:xfrm>
              <a:off x="6256387" y="4048233"/>
              <a:ext cx="53967" cy="96701"/>
            </a:xfrm>
            <a:custGeom>
              <a:rect b="b" l="l" r="r" t="t"/>
              <a:pathLst>
                <a:path extrusionOk="0" h="3693" w="2061">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2" name="Google Shape;14662;p74"/>
            <p:cNvSpPr/>
            <p:nvPr/>
          </p:nvSpPr>
          <p:spPr>
            <a:xfrm>
              <a:off x="6470449" y="4048233"/>
              <a:ext cx="54255" cy="96701"/>
            </a:xfrm>
            <a:custGeom>
              <a:rect b="b" l="l" r="r" t="t"/>
              <a:pathLst>
                <a:path extrusionOk="0" h="3693" w="2072">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63" name="Google Shape;14663;p74"/>
          <p:cNvGrpSpPr/>
          <p:nvPr/>
        </p:nvGrpSpPr>
        <p:grpSpPr>
          <a:xfrm>
            <a:off x="5802731" y="3790180"/>
            <a:ext cx="274576" cy="354754"/>
            <a:chOff x="5802731" y="3790180"/>
            <a:chExt cx="274576" cy="354754"/>
          </a:xfrm>
        </p:grpSpPr>
        <p:sp>
          <p:nvSpPr>
            <p:cNvPr id="14664" name="Google Shape;14664;p74"/>
            <p:cNvSpPr/>
            <p:nvPr/>
          </p:nvSpPr>
          <p:spPr>
            <a:xfrm>
              <a:off x="5802731" y="4026761"/>
              <a:ext cx="274576" cy="117937"/>
            </a:xfrm>
            <a:custGeom>
              <a:rect b="b" l="l" r="r" t="t"/>
              <a:pathLst>
                <a:path extrusionOk="0" h="4504" w="10486">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5" name="Google Shape;14665;p74"/>
            <p:cNvSpPr/>
            <p:nvPr/>
          </p:nvSpPr>
          <p:spPr>
            <a:xfrm>
              <a:off x="5899904" y="4030270"/>
              <a:ext cx="80231" cy="114428"/>
            </a:xfrm>
            <a:custGeom>
              <a:rect b="b" l="l" r="r" t="t"/>
              <a:pathLst>
                <a:path extrusionOk="0" h="4370" w="3064">
                  <a:moveTo>
                    <a:pt x="1" y="0"/>
                  </a:moveTo>
                  <a:lnTo>
                    <a:pt x="440" y="4369"/>
                  </a:lnTo>
                  <a:lnTo>
                    <a:pt x="2624" y="4369"/>
                  </a:lnTo>
                  <a:lnTo>
                    <a:pt x="306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6" name="Google Shape;14666;p74"/>
            <p:cNvSpPr/>
            <p:nvPr/>
          </p:nvSpPr>
          <p:spPr>
            <a:xfrm>
              <a:off x="5899904" y="4030506"/>
              <a:ext cx="80231" cy="34250"/>
            </a:xfrm>
            <a:custGeom>
              <a:rect b="b" l="l" r="r" t="t"/>
              <a:pathLst>
                <a:path extrusionOk="0" h="1308" w="3064">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7" name="Google Shape;14667;p74"/>
            <p:cNvSpPr/>
            <p:nvPr/>
          </p:nvSpPr>
          <p:spPr>
            <a:xfrm>
              <a:off x="5899904" y="3973318"/>
              <a:ext cx="80231" cy="79943"/>
            </a:xfrm>
            <a:custGeom>
              <a:rect b="b" l="l" r="r" t="t"/>
              <a:pathLst>
                <a:path extrusionOk="0" h="3053" w="3064">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8" name="Google Shape;14668;p74"/>
            <p:cNvSpPr/>
            <p:nvPr/>
          </p:nvSpPr>
          <p:spPr>
            <a:xfrm>
              <a:off x="5899904" y="3973318"/>
              <a:ext cx="80231" cy="34119"/>
            </a:xfrm>
            <a:custGeom>
              <a:rect b="b" l="l" r="r" t="t"/>
              <a:pathLst>
                <a:path extrusionOk="0" h="1303" w="3064">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9" name="Google Shape;14669;p74"/>
            <p:cNvSpPr/>
            <p:nvPr/>
          </p:nvSpPr>
          <p:spPr>
            <a:xfrm>
              <a:off x="5843711" y="3841659"/>
              <a:ext cx="192355" cy="154413"/>
            </a:xfrm>
            <a:custGeom>
              <a:rect b="b" l="l" r="r" t="t"/>
              <a:pathLst>
                <a:path extrusionOk="0" h="5897" w="7346">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0" name="Google Shape;14670;p74"/>
            <p:cNvSpPr/>
            <p:nvPr/>
          </p:nvSpPr>
          <p:spPr>
            <a:xfrm>
              <a:off x="5899904" y="3899293"/>
              <a:ext cx="11521" cy="17334"/>
            </a:xfrm>
            <a:custGeom>
              <a:rect b="b" l="l" r="r" t="t"/>
              <a:pathLst>
                <a:path extrusionOk="0" h="662" w="44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1" name="Google Shape;14671;p74"/>
            <p:cNvSpPr/>
            <p:nvPr/>
          </p:nvSpPr>
          <p:spPr>
            <a:xfrm>
              <a:off x="5968613" y="3899293"/>
              <a:ext cx="11521" cy="17334"/>
            </a:xfrm>
            <a:custGeom>
              <a:rect b="b" l="l" r="r" t="t"/>
              <a:pathLst>
                <a:path extrusionOk="0" h="662" w="44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2" name="Google Shape;14672;p74"/>
            <p:cNvSpPr/>
            <p:nvPr/>
          </p:nvSpPr>
          <p:spPr>
            <a:xfrm>
              <a:off x="5892415" y="3881618"/>
              <a:ext cx="26499" cy="11521"/>
            </a:xfrm>
            <a:custGeom>
              <a:rect b="b" l="l" r="r" t="t"/>
              <a:pathLst>
                <a:path extrusionOk="0" h="440" w="1012">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3" name="Google Shape;14673;p74"/>
            <p:cNvSpPr/>
            <p:nvPr/>
          </p:nvSpPr>
          <p:spPr>
            <a:xfrm>
              <a:off x="5960863" y="3881618"/>
              <a:ext cx="26761" cy="11521"/>
            </a:xfrm>
            <a:custGeom>
              <a:rect b="b" l="l" r="r" t="t"/>
              <a:pathLst>
                <a:path extrusionOk="0" h="440" w="1022">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4" name="Google Shape;14674;p74"/>
            <p:cNvSpPr/>
            <p:nvPr/>
          </p:nvSpPr>
          <p:spPr>
            <a:xfrm>
              <a:off x="5846460" y="3841659"/>
              <a:ext cx="154884" cy="154387"/>
            </a:xfrm>
            <a:custGeom>
              <a:rect b="b" l="l" r="r" t="t"/>
              <a:pathLst>
                <a:path extrusionOk="0" h="5896" w="5915">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5" name="Google Shape;14675;p74"/>
            <p:cNvSpPr/>
            <p:nvPr/>
          </p:nvSpPr>
          <p:spPr>
            <a:xfrm>
              <a:off x="5854185" y="3818643"/>
              <a:ext cx="40011" cy="83006"/>
            </a:xfrm>
            <a:custGeom>
              <a:rect b="b" l="l" r="r" t="t"/>
              <a:pathLst>
                <a:path extrusionOk="0" h="3170" w="1528">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6" name="Google Shape;14676;p74"/>
            <p:cNvSpPr/>
            <p:nvPr/>
          </p:nvSpPr>
          <p:spPr>
            <a:xfrm>
              <a:off x="5939888" y="4007515"/>
              <a:ext cx="72951" cy="137419"/>
            </a:xfrm>
            <a:custGeom>
              <a:rect b="b" l="l" r="r" t="t"/>
              <a:pathLst>
                <a:path extrusionOk="0" h="5248" w="2786">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7" name="Google Shape;14677;p74"/>
            <p:cNvSpPr/>
            <p:nvPr/>
          </p:nvSpPr>
          <p:spPr>
            <a:xfrm>
              <a:off x="6012316" y="4093323"/>
              <a:ext cx="43755" cy="40011"/>
            </a:xfrm>
            <a:custGeom>
              <a:rect b="b" l="l" r="r" t="t"/>
              <a:pathLst>
                <a:path extrusionOk="0" h="1528" w="1671">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8" name="Google Shape;14678;p74"/>
            <p:cNvSpPr/>
            <p:nvPr/>
          </p:nvSpPr>
          <p:spPr>
            <a:xfrm>
              <a:off x="5985843" y="3801649"/>
              <a:ext cx="39984" cy="100001"/>
            </a:xfrm>
            <a:custGeom>
              <a:rect b="b" l="l" r="r" t="t"/>
              <a:pathLst>
                <a:path extrusionOk="0" h="3819" w="1527">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9" name="Google Shape;14679;p74"/>
            <p:cNvSpPr/>
            <p:nvPr/>
          </p:nvSpPr>
          <p:spPr>
            <a:xfrm>
              <a:off x="5914672" y="3938753"/>
              <a:ext cx="50668" cy="17361"/>
            </a:xfrm>
            <a:custGeom>
              <a:rect b="b" l="l" r="r" t="t"/>
              <a:pathLst>
                <a:path extrusionOk="0" h="663" w="1935">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0" name="Google Shape;14680;p74"/>
            <p:cNvSpPr/>
            <p:nvPr/>
          </p:nvSpPr>
          <p:spPr>
            <a:xfrm>
              <a:off x="5866937" y="4007515"/>
              <a:ext cx="72978" cy="137419"/>
            </a:xfrm>
            <a:custGeom>
              <a:rect b="b" l="l" r="r" t="t"/>
              <a:pathLst>
                <a:path extrusionOk="0" h="5248" w="2787">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1" name="Google Shape;14681;p74"/>
            <p:cNvSpPr/>
            <p:nvPr/>
          </p:nvSpPr>
          <p:spPr>
            <a:xfrm>
              <a:off x="5853687" y="3790180"/>
              <a:ext cx="145170" cy="62582"/>
            </a:xfrm>
            <a:custGeom>
              <a:rect b="b" l="l" r="r" t="t"/>
              <a:pathLst>
                <a:path extrusionOk="0" h="2390" w="5544">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2" name="Google Shape;14682;p74"/>
            <p:cNvSpPr/>
            <p:nvPr/>
          </p:nvSpPr>
          <p:spPr>
            <a:xfrm>
              <a:off x="5831221" y="4110448"/>
              <a:ext cx="57214" cy="34250"/>
            </a:xfrm>
            <a:custGeom>
              <a:rect b="b" l="l" r="r" t="t"/>
              <a:pathLst>
                <a:path extrusionOk="0" h="1308" w="2185">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3" name="Google Shape;14683;p74"/>
            <p:cNvSpPr/>
            <p:nvPr/>
          </p:nvSpPr>
          <p:spPr>
            <a:xfrm>
              <a:off x="5854185" y="4093323"/>
              <a:ext cx="11521" cy="28646"/>
            </a:xfrm>
            <a:custGeom>
              <a:rect b="b" l="l" r="r" t="t"/>
              <a:pathLst>
                <a:path extrusionOk="0" h="1094" w="44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4" name="Google Shape;14684;p74"/>
            <p:cNvSpPr/>
            <p:nvPr/>
          </p:nvSpPr>
          <p:spPr>
            <a:xfrm>
              <a:off x="5831221" y="4127678"/>
              <a:ext cx="57214" cy="17020"/>
            </a:xfrm>
            <a:custGeom>
              <a:rect b="b" l="l" r="r" t="t"/>
              <a:pathLst>
                <a:path extrusionOk="0" h="650" w="2185">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85" name="Google Shape;14685;p74"/>
          <p:cNvGrpSpPr/>
          <p:nvPr/>
        </p:nvGrpSpPr>
        <p:grpSpPr>
          <a:xfrm>
            <a:off x="5352088" y="3790206"/>
            <a:ext cx="274550" cy="354728"/>
            <a:chOff x="5352088" y="3790206"/>
            <a:chExt cx="274550" cy="354728"/>
          </a:xfrm>
        </p:grpSpPr>
        <p:sp>
          <p:nvSpPr>
            <p:cNvPr id="14686" name="Google Shape;14686;p74"/>
            <p:cNvSpPr/>
            <p:nvPr/>
          </p:nvSpPr>
          <p:spPr>
            <a:xfrm>
              <a:off x="5352088" y="3978790"/>
              <a:ext cx="274550" cy="165908"/>
            </a:xfrm>
            <a:custGeom>
              <a:rect b="b" l="l" r="r" t="t"/>
              <a:pathLst>
                <a:path extrusionOk="0" h="6336" w="10485">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7" name="Google Shape;14687;p74"/>
            <p:cNvSpPr/>
            <p:nvPr/>
          </p:nvSpPr>
          <p:spPr>
            <a:xfrm>
              <a:off x="5352088" y="4034512"/>
              <a:ext cx="274550" cy="110186"/>
            </a:xfrm>
            <a:custGeom>
              <a:rect b="b" l="l" r="r" t="t"/>
              <a:pathLst>
                <a:path extrusionOk="0" h="4208" w="10485">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8" name="Google Shape;14688;p74"/>
            <p:cNvSpPr/>
            <p:nvPr/>
          </p:nvSpPr>
          <p:spPr>
            <a:xfrm>
              <a:off x="5424542" y="4034512"/>
              <a:ext cx="129904" cy="41739"/>
            </a:xfrm>
            <a:custGeom>
              <a:rect b="b" l="l" r="r" t="t"/>
              <a:pathLst>
                <a:path extrusionOk="0" h="1594" w="4961">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9" name="Google Shape;14689;p74"/>
            <p:cNvSpPr/>
            <p:nvPr/>
          </p:nvSpPr>
          <p:spPr>
            <a:xfrm>
              <a:off x="5398042" y="4037261"/>
              <a:ext cx="28515" cy="78948"/>
            </a:xfrm>
            <a:custGeom>
              <a:rect b="b" l="l" r="r" t="t"/>
              <a:pathLst>
                <a:path extrusionOk="0" h="3015" w="1089">
                  <a:moveTo>
                    <a:pt x="1088" y="0"/>
                  </a:moveTo>
                  <a:lnTo>
                    <a:pt x="1" y="325"/>
                  </a:lnTo>
                  <a:lnTo>
                    <a:pt x="1" y="3015"/>
                  </a:lnTo>
                  <a:lnTo>
                    <a:pt x="1088" y="3015"/>
                  </a:lnTo>
                  <a:lnTo>
                    <a:pt x="1088"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0" name="Google Shape;14690;p74"/>
            <p:cNvSpPr/>
            <p:nvPr/>
          </p:nvSpPr>
          <p:spPr>
            <a:xfrm>
              <a:off x="5552429" y="4037261"/>
              <a:ext cx="28515" cy="78948"/>
            </a:xfrm>
            <a:custGeom>
              <a:rect b="b" l="l" r="r" t="t"/>
              <a:pathLst>
                <a:path extrusionOk="0" h="3015" w="1089">
                  <a:moveTo>
                    <a:pt x="1" y="0"/>
                  </a:moveTo>
                  <a:lnTo>
                    <a:pt x="1" y="3015"/>
                  </a:lnTo>
                  <a:lnTo>
                    <a:pt x="1088" y="3015"/>
                  </a:lnTo>
                  <a:lnTo>
                    <a:pt x="1088" y="325"/>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1" name="Google Shape;14691;p74"/>
            <p:cNvSpPr/>
            <p:nvPr/>
          </p:nvSpPr>
          <p:spPr>
            <a:xfrm>
              <a:off x="5397807" y="4093219"/>
              <a:ext cx="183138" cy="51715"/>
            </a:xfrm>
            <a:custGeom>
              <a:rect b="b" l="l" r="r" t="t"/>
              <a:pathLst>
                <a:path extrusionOk="0" h="1975" w="6994">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2" name="Google Shape;14692;p74"/>
            <p:cNvSpPr/>
            <p:nvPr/>
          </p:nvSpPr>
          <p:spPr>
            <a:xfrm>
              <a:off x="5449522" y="3984551"/>
              <a:ext cx="79943" cy="28620"/>
            </a:xfrm>
            <a:custGeom>
              <a:rect b="b" l="l" r="r" t="t"/>
              <a:pathLst>
                <a:path extrusionOk="0" h="1093" w="3053">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3" name="Google Shape;14693;p74"/>
            <p:cNvSpPr/>
            <p:nvPr/>
          </p:nvSpPr>
          <p:spPr>
            <a:xfrm>
              <a:off x="5392386" y="3801701"/>
              <a:ext cx="193952" cy="200106"/>
            </a:xfrm>
            <a:custGeom>
              <a:rect b="b" l="l" r="r" t="t"/>
              <a:pathLst>
                <a:path extrusionOk="0" h="7642" w="7407">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4" name="Google Shape;14694;p74"/>
            <p:cNvSpPr/>
            <p:nvPr/>
          </p:nvSpPr>
          <p:spPr>
            <a:xfrm>
              <a:off x="5397807" y="3795940"/>
              <a:ext cx="183138" cy="91464"/>
            </a:xfrm>
            <a:custGeom>
              <a:rect b="b" l="l" r="r" t="t"/>
              <a:pathLst>
                <a:path extrusionOk="0" h="3493" w="6994">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5" name="Google Shape;14695;p74"/>
            <p:cNvSpPr/>
            <p:nvPr/>
          </p:nvSpPr>
          <p:spPr>
            <a:xfrm>
              <a:off x="5397807" y="3795940"/>
              <a:ext cx="91700" cy="91464"/>
            </a:xfrm>
            <a:custGeom>
              <a:rect b="b" l="l" r="r" t="t"/>
              <a:pathLst>
                <a:path extrusionOk="0" h="3493" w="3502">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6" name="Google Shape;14696;p74"/>
            <p:cNvSpPr/>
            <p:nvPr/>
          </p:nvSpPr>
          <p:spPr>
            <a:xfrm>
              <a:off x="5396812" y="3887378"/>
              <a:ext cx="161404" cy="114455"/>
            </a:xfrm>
            <a:custGeom>
              <a:rect b="b" l="l" r="r" t="t"/>
              <a:pathLst>
                <a:path extrusionOk="0" h="4371" w="6164">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7" name="Google Shape;14697;p74"/>
            <p:cNvSpPr/>
            <p:nvPr/>
          </p:nvSpPr>
          <p:spPr>
            <a:xfrm>
              <a:off x="5455518" y="3944567"/>
              <a:ext cx="67714" cy="66615"/>
            </a:xfrm>
            <a:custGeom>
              <a:rect b="b" l="l" r="r" t="t"/>
              <a:pathLst>
                <a:path extrusionOk="0" h="2544" w="2586">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8" name="Google Shape;14698;p74"/>
            <p:cNvSpPr/>
            <p:nvPr/>
          </p:nvSpPr>
          <p:spPr>
            <a:xfrm>
              <a:off x="5455754" y="3944567"/>
              <a:ext cx="41739" cy="66615"/>
            </a:xfrm>
            <a:custGeom>
              <a:rect b="b" l="l" r="r" t="t"/>
              <a:pathLst>
                <a:path extrusionOk="0" h="2544" w="1594">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9" name="Google Shape;14699;p74"/>
            <p:cNvSpPr/>
            <p:nvPr/>
          </p:nvSpPr>
          <p:spPr>
            <a:xfrm>
              <a:off x="5471439" y="3956978"/>
              <a:ext cx="35873" cy="16339"/>
            </a:xfrm>
            <a:custGeom>
              <a:rect b="b" l="l" r="r" t="t"/>
              <a:pathLst>
                <a:path extrusionOk="0" h="624" w="137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0" name="Google Shape;14700;p74"/>
            <p:cNvSpPr/>
            <p:nvPr/>
          </p:nvSpPr>
          <p:spPr>
            <a:xfrm>
              <a:off x="5452271" y="3904556"/>
              <a:ext cx="11260" cy="17073"/>
            </a:xfrm>
            <a:custGeom>
              <a:rect b="b" l="l" r="r" t="t"/>
              <a:pathLst>
                <a:path extrusionOk="0" h="652" w="43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1" name="Google Shape;14701;p74"/>
            <p:cNvSpPr/>
            <p:nvPr/>
          </p:nvSpPr>
          <p:spPr>
            <a:xfrm>
              <a:off x="5515220" y="3904556"/>
              <a:ext cx="11521" cy="17073"/>
            </a:xfrm>
            <a:custGeom>
              <a:rect b="b" l="l" r="r" t="t"/>
              <a:pathLst>
                <a:path extrusionOk="0" h="652" w="44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2" name="Google Shape;14702;p74"/>
            <p:cNvSpPr/>
            <p:nvPr/>
          </p:nvSpPr>
          <p:spPr>
            <a:xfrm>
              <a:off x="5472251" y="3790206"/>
              <a:ext cx="34486" cy="74208"/>
            </a:xfrm>
            <a:custGeom>
              <a:rect b="b" l="l" r="r" t="t"/>
              <a:pathLst>
                <a:path extrusionOk="0" h="2834" w="1317">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3" name="Google Shape;14703;p74"/>
            <p:cNvSpPr/>
            <p:nvPr/>
          </p:nvSpPr>
          <p:spPr>
            <a:xfrm>
              <a:off x="5535199" y="3805079"/>
              <a:ext cx="23017" cy="59361"/>
            </a:xfrm>
            <a:custGeom>
              <a:rect b="b" l="l" r="r" t="t"/>
              <a:pathLst>
                <a:path extrusionOk="0" h="2267" w="879">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4" name="Google Shape;14704;p74"/>
            <p:cNvSpPr/>
            <p:nvPr/>
          </p:nvSpPr>
          <p:spPr>
            <a:xfrm>
              <a:off x="5420797" y="3805079"/>
              <a:ext cx="22990" cy="59361"/>
            </a:xfrm>
            <a:custGeom>
              <a:rect b="b" l="l" r="r" t="t"/>
              <a:pathLst>
                <a:path extrusionOk="0" h="2267" w="878">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5" name="Google Shape;14705;p74"/>
            <p:cNvSpPr/>
            <p:nvPr/>
          </p:nvSpPr>
          <p:spPr>
            <a:xfrm>
              <a:off x="5386573" y="3881618"/>
              <a:ext cx="205866" cy="11521"/>
            </a:xfrm>
            <a:custGeom>
              <a:rect b="b" l="l" r="r" t="t"/>
              <a:pathLst>
                <a:path extrusionOk="0" h="440" w="7862">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6" name="Google Shape;14706;p74"/>
            <p:cNvSpPr/>
            <p:nvPr/>
          </p:nvSpPr>
          <p:spPr>
            <a:xfrm>
              <a:off x="5415036" y="4110448"/>
              <a:ext cx="11521" cy="11521"/>
            </a:xfrm>
            <a:custGeom>
              <a:rect b="b" l="l" r="r" t="t"/>
              <a:pathLst>
                <a:path extrusionOk="0" h="440" w="44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7" name="Google Shape;14707;p74"/>
            <p:cNvSpPr/>
            <p:nvPr/>
          </p:nvSpPr>
          <p:spPr>
            <a:xfrm>
              <a:off x="5552429" y="4110448"/>
              <a:ext cx="11260" cy="11521"/>
            </a:xfrm>
            <a:custGeom>
              <a:rect b="b" l="l" r="r" t="t"/>
              <a:pathLst>
                <a:path extrusionOk="0" h="440" w="43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8" name="Google Shape;14708;p74"/>
            <p:cNvSpPr/>
            <p:nvPr/>
          </p:nvSpPr>
          <p:spPr>
            <a:xfrm>
              <a:off x="5380813" y="4093219"/>
              <a:ext cx="17020" cy="51480"/>
            </a:xfrm>
            <a:custGeom>
              <a:rect b="b" l="l" r="r" t="t"/>
              <a:pathLst>
                <a:path extrusionOk="0" h="1966" w="650">
                  <a:moveTo>
                    <a:pt x="649" y="0"/>
                  </a:moveTo>
                  <a:cubicBezTo>
                    <a:pt x="287" y="0"/>
                    <a:pt x="1" y="296"/>
                    <a:pt x="1" y="658"/>
                  </a:cubicBezTo>
                  <a:lnTo>
                    <a:pt x="1" y="1965"/>
                  </a:lnTo>
                  <a:lnTo>
                    <a:pt x="649" y="1965"/>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9" name="Google Shape;14709;p74"/>
            <p:cNvSpPr/>
            <p:nvPr/>
          </p:nvSpPr>
          <p:spPr>
            <a:xfrm>
              <a:off x="5580918" y="4093219"/>
              <a:ext cx="17256" cy="51480"/>
            </a:xfrm>
            <a:custGeom>
              <a:rect b="b" l="l" r="r" t="t"/>
              <a:pathLst>
                <a:path extrusionOk="0" h="1966" w="659">
                  <a:moveTo>
                    <a:pt x="0" y="0"/>
                  </a:moveTo>
                  <a:lnTo>
                    <a:pt x="0" y="1965"/>
                  </a:lnTo>
                  <a:lnTo>
                    <a:pt x="658" y="1965"/>
                  </a:lnTo>
                  <a:lnTo>
                    <a:pt x="658" y="658"/>
                  </a:lnTo>
                  <a:cubicBezTo>
                    <a:pt x="658" y="296"/>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10" name="Google Shape;14710;p74"/>
          <p:cNvGrpSpPr/>
          <p:nvPr/>
        </p:nvGrpSpPr>
        <p:grpSpPr>
          <a:xfrm>
            <a:off x="4901706" y="3790075"/>
            <a:ext cx="274550" cy="354859"/>
            <a:chOff x="4901706" y="3790075"/>
            <a:chExt cx="274550" cy="354859"/>
          </a:xfrm>
        </p:grpSpPr>
        <p:sp>
          <p:nvSpPr>
            <p:cNvPr id="14711" name="Google Shape;14711;p74"/>
            <p:cNvSpPr/>
            <p:nvPr/>
          </p:nvSpPr>
          <p:spPr>
            <a:xfrm>
              <a:off x="4901706" y="4007777"/>
              <a:ext cx="274550" cy="137157"/>
            </a:xfrm>
            <a:custGeom>
              <a:rect b="b" l="l" r="r" t="t"/>
              <a:pathLst>
                <a:path extrusionOk="0" h="5238" w="10485">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2" name="Google Shape;14712;p74"/>
            <p:cNvSpPr/>
            <p:nvPr/>
          </p:nvSpPr>
          <p:spPr>
            <a:xfrm>
              <a:off x="4935929" y="4007777"/>
              <a:ext cx="206102" cy="124169"/>
            </a:xfrm>
            <a:custGeom>
              <a:rect b="b" l="l" r="r" t="t"/>
              <a:pathLst>
                <a:path extrusionOk="0" h="4742" w="7871">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3" name="Google Shape;14713;p74"/>
            <p:cNvSpPr/>
            <p:nvPr/>
          </p:nvSpPr>
          <p:spPr>
            <a:xfrm>
              <a:off x="4941664" y="4017518"/>
              <a:ext cx="194633" cy="103195"/>
            </a:xfrm>
            <a:custGeom>
              <a:rect b="b" l="l" r="r" t="t"/>
              <a:pathLst>
                <a:path extrusionOk="0" h="3941" w="7433">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4" name="Google Shape;14714;p74"/>
            <p:cNvSpPr/>
            <p:nvPr/>
          </p:nvSpPr>
          <p:spPr>
            <a:xfrm>
              <a:off x="4959967" y="4034512"/>
              <a:ext cx="157922" cy="65279"/>
            </a:xfrm>
            <a:custGeom>
              <a:rect b="b" l="l" r="r" t="t"/>
              <a:pathLst>
                <a:path extrusionOk="0" h="2493" w="6031">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5" name="Google Shape;14715;p74"/>
            <p:cNvSpPr/>
            <p:nvPr/>
          </p:nvSpPr>
          <p:spPr>
            <a:xfrm>
              <a:off x="4984869" y="4013276"/>
              <a:ext cx="107961" cy="86515"/>
            </a:xfrm>
            <a:custGeom>
              <a:rect b="b" l="l" r="r" t="t"/>
              <a:pathLst>
                <a:path extrusionOk="0" h="3304" w="4123">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6" name="Google Shape;14716;p74"/>
            <p:cNvSpPr/>
            <p:nvPr/>
          </p:nvSpPr>
          <p:spPr>
            <a:xfrm>
              <a:off x="4998878" y="4013276"/>
              <a:ext cx="80205" cy="28620"/>
            </a:xfrm>
            <a:custGeom>
              <a:rect b="b" l="l" r="r" t="t"/>
              <a:pathLst>
                <a:path extrusionOk="0" h="1093" w="3063">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7" name="Google Shape;14717;p74"/>
            <p:cNvSpPr/>
            <p:nvPr/>
          </p:nvSpPr>
          <p:spPr>
            <a:xfrm>
              <a:off x="4942161" y="3830164"/>
              <a:ext cx="193612" cy="200132"/>
            </a:xfrm>
            <a:custGeom>
              <a:rect b="b" l="l" r="r" t="t"/>
              <a:pathLst>
                <a:path extrusionOk="0" h="7643" w="7394">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8" name="Google Shape;14718;p74"/>
            <p:cNvSpPr/>
            <p:nvPr/>
          </p:nvSpPr>
          <p:spPr>
            <a:xfrm>
              <a:off x="4946168" y="3860984"/>
              <a:ext cx="109689" cy="169338"/>
            </a:xfrm>
            <a:custGeom>
              <a:rect b="b" l="l" r="r" t="t"/>
              <a:pathLst>
                <a:path extrusionOk="0" h="6467" w="4189">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9" name="Google Shape;14719;p74"/>
            <p:cNvSpPr/>
            <p:nvPr/>
          </p:nvSpPr>
          <p:spPr>
            <a:xfrm>
              <a:off x="4998878" y="3935035"/>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0" name="Google Shape;14720;p74"/>
            <p:cNvSpPr/>
            <p:nvPr/>
          </p:nvSpPr>
          <p:spPr>
            <a:xfrm>
              <a:off x="5067561" y="3935035"/>
              <a:ext cx="11521" cy="17308"/>
            </a:xfrm>
            <a:custGeom>
              <a:rect b="b" l="l" r="r" t="t"/>
              <a:pathLst>
                <a:path extrusionOk="0" h="661" w="44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1" name="Google Shape;14721;p74"/>
            <p:cNvSpPr/>
            <p:nvPr/>
          </p:nvSpPr>
          <p:spPr>
            <a:xfrm>
              <a:off x="5013646" y="3974993"/>
              <a:ext cx="50668" cy="17334"/>
            </a:xfrm>
            <a:custGeom>
              <a:rect b="b" l="l" r="r" t="t"/>
              <a:pathLst>
                <a:path extrusionOk="0" h="662" w="1935">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2" name="Google Shape;14722;p74"/>
            <p:cNvSpPr/>
            <p:nvPr/>
          </p:nvSpPr>
          <p:spPr>
            <a:xfrm>
              <a:off x="4990368" y="3917727"/>
              <a:ext cx="33752" cy="17387"/>
            </a:xfrm>
            <a:custGeom>
              <a:rect b="b" l="l" r="r" t="t"/>
              <a:pathLst>
                <a:path extrusionOk="0" h="664" w="1289">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3" name="Google Shape;14723;p74"/>
            <p:cNvSpPr/>
            <p:nvPr/>
          </p:nvSpPr>
          <p:spPr>
            <a:xfrm>
              <a:off x="5053814" y="3917727"/>
              <a:ext cx="33779" cy="17387"/>
            </a:xfrm>
            <a:custGeom>
              <a:rect b="b" l="l" r="r" t="t"/>
              <a:pathLst>
                <a:path extrusionOk="0" h="664" w="129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4" name="Google Shape;14724;p74"/>
            <p:cNvSpPr/>
            <p:nvPr/>
          </p:nvSpPr>
          <p:spPr>
            <a:xfrm>
              <a:off x="5022104" y="3790075"/>
              <a:ext cx="33255" cy="67793"/>
            </a:xfrm>
            <a:custGeom>
              <a:rect b="b" l="l" r="r" t="t"/>
              <a:pathLst>
                <a:path extrusionOk="0" h="2589" w="127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5" name="Google Shape;14725;p74"/>
            <p:cNvSpPr/>
            <p:nvPr/>
          </p:nvSpPr>
          <p:spPr>
            <a:xfrm>
              <a:off x="5022340" y="3790206"/>
              <a:ext cx="16785" cy="67976"/>
            </a:xfrm>
            <a:custGeom>
              <a:rect b="b" l="l" r="r" t="t"/>
              <a:pathLst>
                <a:path extrusionOk="0" h="2596" w="641">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6" name="Google Shape;14726;p74"/>
            <p:cNvSpPr/>
            <p:nvPr/>
          </p:nvSpPr>
          <p:spPr>
            <a:xfrm>
              <a:off x="4987383" y="4104688"/>
              <a:ext cx="11521" cy="40246"/>
            </a:xfrm>
            <a:custGeom>
              <a:rect b="b" l="l" r="r" t="t"/>
              <a:pathLst>
                <a:path extrusionOk="0" h="1537" w="44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7" name="Google Shape;14727;p74"/>
            <p:cNvSpPr/>
            <p:nvPr/>
          </p:nvSpPr>
          <p:spPr>
            <a:xfrm>
              <a:off x="5079057" y="4104688"/>
              <a:ext cx="11260" cy="40246"/>
            </a:xfrm>
            <a:custGeom>
              <a:rect b="b" l="l" r="r" t="t"/>
              <a:pathLst>
                <a:path extrusionOk="0" h="1537" w="43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28" name="Google Shape;14728;p74"/>
          <p:cNvGrpSpPr/>
          <p:nvPr/>
        </p:nvGrpSpPr>
        <p:grpSpPr>
          <a:xfrm>
            <a:off x="8052704" y="1503208"/>
            <a:ext cx="275073" cy="354545"/>
            <a:chOff x="8052704" y="1503208"/>
            <a:chExt cx="275073" cy="354545"/>
          </a:xfrm>
        </p:grpSpPr>
        <p:sp>
          <p:nvSpPr>
            <p:cNvPr id="14729" name="Google Shape;14729;p74"/>
            <p:cNvSpPr/>
            <p:nvPr/>
          </p:nvSpPr>
          <p:spPr>
            <a:xfrm>
              <a:off x="8052704" y="1697344"/>
              <a:ext cx="274812" cy="160409"/>
            </a:xfrm>
            <a:custGeom>
              <a:rect b="b" l="l" r="r" t="t"/>
              <a:pathLst>
                <a:path extrusionOk="0" h="6126" w="10495">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0" name="Google Shape;14730;p74"/>
            <p:cNvSpPr/>
            <p:nvPr/>
          </p:nvSpPr>
          <p:spPr>
            <a:xfrm>
              <a:off x="8098685" y="1823267"/>
              <a:ext cx="11260" cy="34486"/>
            </a:xfrm>
            <a:custGeom>
              <a:rect b="b" l="l" r="r" t="t"/>
              <a:pathLst>
                <a:path extrusionOk="0" h="1317" w="430">
                  <a:moveTo>
                    <a:pt x="0" y="0"/>
                  </a:moveTo>
                  <a:lnTo>
                    <a:pt x="0" y="1317"/>
                  </a:lnTo>
                  <a:lnTo>
                    <a:pt x="430" y="1317"/>
                  </a:lnTo>
                  <a:lnTo>
                    <a:pt x="430"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1" name="Google Shape;14731;p74"/>
            <p:cNvSpPr/>
            <p:nvPr/>
          </p:nvSpPr>
          <p:spPr>
            <a:xfrm>
              <a:off x="8270301" y="1823267"/>
              <a:ext cx="11521" cy="34486"/>
            </a:xfrm>
            <a:custGeom>
              <a:rect b="b" l="l" r="r" t="t"/>
              <a:pathLst>
                <a:path extrusionOk="0" h="1317" w="440">
                  <a:moveTo>
                    <a:pt x="0" y="0"/>
                  </a:moveTo>
                  <a:lnTo>
                    <a:pt x="0" y="1317"/>
                  </a:lnTo>
                  <a:lnTo>
                    <a:pt x="439" y="1317"/>
                  </a:lnTo>
                  <a:lnTo>
                    <a:pt x="43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2" name="Google Shape;14732;p74"/>
            <p:cNvSpPr/>
            <p:nvPr/>
          </p:nvSpPr>
          <p:spPr>
            <a:xfrm>
              <a:off x="8052704" y="1747069"/>
              <a:ext cx="275073" cy="110684"/>
            </a:xfrm>
            <a:custGeom>
              <a:rect b="b" l="l" r="r" t="t"/>
              <a:pathLst>
                <a:path extrusionOk="0" h="4227" w="10505">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3" name="Google Shape;14733;p74"/>
            <p:cNvSpPr/>
            <p:nvPr/>
          </p:nvSpPr>
          <p:spPr>
            <a:xfrm>
              <a:off x="8150138" y="1697344"/>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4" name="Google Shape;14734;p74"/>
            <p:cNvSpPr/>
            <p:nvPr/>
          </p:nvSpPr>
          <p:spPr>
            <a:xfrm>
              <a:off x="8087687" y="1503208"/>
              <a:ext cx="205107" cy="136974"/>
            </a:xfrm>
            <a:custGeom>
              <a:rect b="b" l="l" r="r" t="t"/>
              <a:pathLst>
                <a:path extrusionOk="0" h="5231" w="7833">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5" name="Google Shape;14735;p74"/>
            <p:cNvSpPr/>
            <p:nvPr/>
          </p:nvSpPr>
          <p:spPr>
            <a:xfrm>
              <a:off x="8087687" y="1515751"/>
              <a:ext cx="190889" cy="124431"/>
            </a:xfrm>
            <a:custGeom>
              <a:rect b="b" l="l" r="r" t="t"/>
              <a:pathLst>
                <a:path extrusionOk="0" h="4752" w="729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6" name="Google Shape;14736;p74"/>
            <p:cNvSpPr/>
            <p:nvPr/>
          </p:nvSpPr>
          <p:spPr>
            <a:xfrm>
              <a:off x="8097690" y="1577207"/>
              <a:ext cx="184866" cy="143415"/>
            </a:xfrm>
            <a:custGeom>
              <a:rect b="b" l="l" r="r" t="t"/>
              <a:pathLst>
                <a:path extrusionOk="0" h="5477" w="706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7" name="Google Shape;14737;p74"/>
            <p:cNvSpPr/>
            <p:nvPr/>
          </p:nvSpPr>
          <p:spPr>
            <a:xfrm>
              <a:off x="8150138" y="1623031"/>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8" name="Google Shape;14738;p74"/>
            <p:cNvSpPr/>
            <p:nvPr/>
          </p:nvSpPr>
          <p:spPr>
            <a:xfrm>
              <a:off x="8218848" y="1623031"/>
              <a:ext cx="11495" cy="17151"/>
            </a:xfrm>
            <a:custGeom>
              <a:rect b="b" l="l" r="r" t="t"/>
              <a:pathLst>
                <a:path extrusionOk="0" h="655" w="439">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9" name="Google Shape;14739;p74"/>
            <p:cNvSpPr/>
            <p:nvPr/>
          </p:nvSpPr>
          <p:spPr>
            <a:xfrm>
              <a:off x="8164618" y="1662963"/>
              <a:ext cx="50799" cy="17439"/>
            </a:xfrm>
            <a:custGeom>
              <a:rect b="b" l="l" r="r" t="t"/>
              <a:pathLst>
                <a:path extrusionOk="0" h="666" w="194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0" name="Google Shape;14740;p74"/>
            <p:cNvSpPr/>
            <p:nvPr/>
          </p:nvSpPr>
          <p:spPr>
            <a:xfrm>
              <a:off x="8097690" y="1577207"/>
              <a:ext cx="155382" cy="143389"/>
            </a:xfrm>
            <a:custGeom>
              <a:rect b="b" l="l" r="r" t="t"/>
              <a:pathLst>
                <a:path extrusionOk="0" h="5476" w="5934">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1" name="Google Shape;14741;p74"/>
            <p:cNvSpPr/>
            <p:nvPr/>
          </p:nvSpPr>
          <p:spPr>
            <a:xfrm>
              <a:off x="8178863" y="1754558"/>
              <a:ext cx="22755" cy="63237"/>
            </a:xfrm>
            <a:custGeom>
              <a:rect b="b" l="l" r="r" t="t"/>
              <a:pathLst>
                <a:path extrusionOk="0" h="2415" w="869">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2" name="Google Shape;14742;p74"/>
            <p:cNvSpPr/>
            <p:nvPr/>
          </p:nvSpPr>
          <p:spPr>
            <a:xfrm>
              <a:off x="8127645" y="1728137"/>
              <a:ext cx="62477" cy="57921"/>
            </a:xfrm>
            <a:custGeom>
              <a:rect b="b" l="l" r="r" t="t"/>
              <a:pathLst>
                <a:path extrusionOk="0" h="2212" w="2386">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3" name="Google Shape;14743;p74"/>
            <p:cNvSpPr/>
            <p:nvPr/>
          </p:nvSpPr>
          <p:spPr>
            <a:xfrm>
              <a:off x="8190096" y="1728137"/>
              <a:ext cx="62477" cy="57816"/>
            </a:xfrm>
            <a:custGeom>
              <a:rect b="b" l="l" r="r" t="t"/>
              <a:pathLst>
                <a:path extrusionOk="0" h="2208" w="2386">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4" name="Google Shape;14744;p74"/>
            <p:cNvSpPr/>
            <p:nvPr/>
          </p:nvSpPr>
          <p:spPr>
            <a:xfrm>
              <a:off x="8058464" y="1770557"/>
              <a:ext cx="51480" cy="64206"/>
            </a:xfrm>
            <a:custGeom>
              <a:rect b="b" l="l" r="r" t="t"/>
              <a:pathLst>
                <a:path extrusionOk="0" h="2452" w="1966">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5" name="Google Shape;14745;p74"/>
            <p:cNvSpPr/>
            <p:nvPr/>
          </p:nvSpPr>
          <p:spPr>
            <a:xfrm>
              <a:off x="8270301" y="1770557"/>
              <a:ext cx="51480" cy="64206"/>
            </a:xfrm>
            <a:custGeom>
              <a:rect b="b" l="l" r="r" t="t"/>
              <a:pathLst>
                <a:path extrusionOk="0" h="2452" w="1966">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46" name="Google Shape;14746;p74"/>
          <p:cNvGrpSpPr/>
          <p:nvPr/>
        </p:nvGrpSpPr>
        <p:grpSpPr>
          <a:xfrm>
            <a:off x="5794745" y="1502999"/>
            <a:ext cx="274550" cy="354754"/>
            <a:chOff x="5794745" y="1502999"/>
            <a:chExt cx="274550" cy="354754"/>
          </a:xfrm>
        </p:grpSpPr>
        <p:sp>
          <p:nvSpPr>
            <p:cNvPr id="14747" name="Google Shape;14747;p74"/>
            <p:cNvSpPr/>
            <p:nvPr/>
          </p:nvSpPr>
          <p:spPr>
            <a:xfrm>
              <a:off x="5794745" y="1703340"/>
              <a:ext cx="274550" cy="154413"/>
            </a:xfrm>
            <a:custGeom>
              <a:rect b="b" l="l" r="r" t="t"/>
              <a:pathLst>
                <a:path extrusionOk="0" h="5897" w="10485">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8" name="Google Shape;14748;p74"/>
            <p:cNvSpPr/>
            <p:nvPr/>
          </p:nvSpPr>
          <p:spPr>
            <a:xfrm>
              <a:off x="5891918" y="1703340"/>
              <a:ext cx="80205" cy="22886"/>
            </a:xfrm>
            <a:custGeom>
              <a:rect b="b" l="l" r="r" t="t"/>
              <a:pathLst>
                <a:path extrusionOk="0" h="874" w="3063">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9" name="Google Shape;14749;p74"/>
            <p:cNvSpPr/>
            <p:nvPr/>
          </p:nvSpPr>
          <p:spPr>
            <a:xfrm>
              <a:off x="5835698" y="1554478"/>
              <a:ext cx="192381" cy="160147"/>
            </a:xfrm>
            <a:custGeom>
              <a:rect b="b" l="l" r="r" t="t"/>
              <a:pathLst>
                <a:path extrusionOk="0" h="6116" w="7347">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0" name="Google Shape;14750;p74"/>
            <p:cNvSpPr/>
            <p:nvPr/>
          </p:nvSpPr>
          <p:spPr>
            <a:xfrm>
              <a:off x="5839705" y="1554478"/>
              <a:ext cx="143677" cy="160357"/>
            </a:xfrm>
            <a:custGeom>
              <a:rect b="b" l="l" r="r" t="t"/>
              <a:pathLst>
                <a:path extrusionOk="0" h="6124" w="5487">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1" name="Google Shape;14751;p74"/>
            <p:cNvSpPr/>
            <p:nvPr/>
          </p:nvSpPr>
          <p:spPr>
            <a:xfrm>
              <a:off x="5842716" y="1502999"/>
              <a:ext cx="187118" cy="114455"/>
            </a:xfrm>
            <a:custGeom>
              <a:rect b="b" l="l" r="r" t="t"/>
              <a:pathLst>
                <a:path extrusionOk="0" h="4371" w="7146">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2" name="Google Shape;14752;p74"/>
            <p:cNvSpPr/>
            <p:nvPr/>
          </p:nvSpPr>
          <p:spPr>
            <a:xfrm>
              <a:off x="5842716" y="1502999"/>
              <a:ext cx="72218" cy="114455"/>
            </a:xfrm>
            <a:custGeom>
              <a:rect b="b" l="l" r="r" t="t"/>
              <a:pathLst>
                <a:path extrusionOk="0" h="4371" w="2758">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3" name="Google Shape;14753;p74"/>
            <p:cNvSpPr/>
            <p:nvPr/>
          </p:nvSpPr>
          <p:spPr>
            <a:xfrm>
              <a:off x="5891918" y="1617532"/>
              <a:ext cx="11521" cy="17151"/>
            </a:xfrm>
            <a:custGeom>
              <a:rect b="b" l="l" r="r" t="t"/>
              <a:pathLst>
                <a:path extrusionOk="0" h="655" w="44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4" name="Google Shape;14754;p74"/>
            <p:cNvSpPr/>
            <p:nvPr/>
          </p:nvSpPr>
          <p:spPr>
            <a:xfrm>
              <a:off x="5960601" y="1617532"/>
              <a:ext cx="11521" cy="17151"/>
            </a:xfrm>
            <a:custGeom>
              <a:rect b="b" l="l" r="r" t="t"/>
              <a:pathLst>
                <a:path extrusionOk="0" h="655" w="44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5" name="Google Shape;14755;p74"/>
            <p:cNvSpPr/>
            <p:nvPr/>
          </p:nvSpPr>
          <p:spPr>
            <a:xfrm>
              <a:off x="5906424" y="1657438"/>
              <a:ext cx="50773" cy="17282"/>
            </a:xfrm>
            <a:custGeom>
              <a:rect b="b" l="l" r="r" t="t"/>
              <a:pathLst>
                <a:path extrusionOk="0" h="660" w="1939">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6" name="Google Shape;14756;p74"/>
            <p:cNvSpPr/>
            <p:nvPr/>
          </p:nvSpPr>
          <p:spPr>
            <a:xfrm>
              <a:off x="5884429" y="1600433"/>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7" name="Google Shape;14757;p74"/>
            <p:cNvSpPr/>
            <p:nvPr/>
          </p:nvSpPr>
          <p:spPr>
            <a:xfrm>
              <a:off x="5953112" y="1600433"/>
              <a:ext cx="26499" cy="11260"/>
            </a:xfrm>
            <a:custGeom>
              <a:rect b="b" l="l" r="r" t="t"/>
              <a:pathLst>
                <a:path extrusionOk="0" h="430" w="1012">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8" name="Google Shape;14758;p74"/>
            <p:cNvSpPr/>
            <p:nvPr/>
          </p:nvSpPr>
          <p:spPr>
            <a:xfrm>
              <a:off x="5846199" y="1748326"/>
              <a:ext cx="171643" cy="109427"/>
            </a:xfrm>
            <a:custGeom>
              <a:rect b="b" l="l" r="r" t="t"/>
              <a:pathLst>
                <a:path extrusionOk="0" h="4179" w="6555">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9" name="Google Shape;14759;p74"/>
            <p:cNvSpPr/>
            <p:nvPr/>
          </p:nvSpPr>
          <p:spPr>
            <a:xfrm>
              <a:off x="5845439" y="1548979"/>
              <a:ext cx="177901" cy="28489"/>
            </a:xfrm>
            <a:custGeom>
              <a:rect b="b" l="l" r="r" t="t"/>
              <a:pathLst>
                <a:path extrusionOk="0" h="1088" w="6794">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0" name="Google Shape;14760;p74"/>
            <p:cNvSpPr/>
            <p:nvPr/>
          </p:nvSpPr>
          <p:spPr>
            <a:xfrm>
              <a:off x="5932635" y="1548979"/>
              <a:ext cx="90941" cy="22781"/>
            </a:xfrm>
            <a:custGeom>
              <a:rect b="b" l="l" r="r" t="t"/>
              <a:pathLst>
                <a:path extrusionOk="0" h="870" w="3473">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1" name="Google Shape;14761;p74"/>
            <p:cNvSpPr/>
            <p:nvPr/>
          </p:nvSpPr>
          <p:spPr>
            <a:xfrm>
              <a:off x="5932373" y="1537484"/>
              <a:ext cx="17282" cy="11521"/>
            </a:xfrm>
            <a:custGeom>
              <a:rect b="b" l="l" r="r" t="t"/>
              <a:pathLst>
                <a:path extrusionOk="0" h="440" w="660">
                  <a:moveTo>
                    <a:pt x="440" y="0"/>
                  </a:moveTo>
                  <a:cubicBezTo>
                    <a:pt x="201" y="0"/>
                    <a:pt x="1" y="191"/>
                    <a:pt x="10" y="439"/>
                  </a:cubicBezTo>
                  <a:lnTo>
                    <a:pt x="659" y="439"/>
                  </a:lnTo>
                  <a:lnTo>
                    <a:pt x="65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2" name="Google Shape;14762;p74"/>
            <p:cNvSpPr/>
            <p:nvPr/>
          </p:nvSpPr>
          <p:spPr>
            <a:xfrm>
              <a:off x="5972096" y="1502999"/>
              <a:ext cx="57240" cy="57240"/>
            </a:xfrm>
            <a:custGeom>
              <a:rect b="b" l="l" r="r" t="t"/>
              <a:pathLst>
                <a:path extrusionOk="0" h="2186" w="2186">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3" name="Google Shape;14763;p74"/>
            <p:cNvSpPr/>
            <p:nvPr/>
          </p:nvSpPr>
          <p:spPr>
            <a:xfrm>
              <a:off x="5943371" y="1525989"/>
              <a:ext cx="34250" cy="34250"/>
            </a:xfrm>
            <a:custGeom>
              <a:rect b="b" l="l" r="r" t="t"/>
              <a:pathLst>
                <a:path extrusionOk="0" h="1308" w="1308">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4" name="Google Shape;14764;p74"/>
            <p:cNvSpPr/>
            <p:nvPr/>
          </p:nvSpPr>
          <p:spPr>
            <a:xfrm>
              <a:off x="5845204" y="1548979"/>
              <a:ext cx="23750" cy="28489"/>
            </a:xfrm>
            <a:custGeom>
              <a:rect b="b" l="l" r="r" t="t"/>
              <a:pathLst>
                <a:path extrusionOk="0" h="1088" w="907">
                  <a:moveTo>
                    <a:pt x="0" y="0"/>
                  </a:moveTo>
                  <a:cubicBezTo>
                    <a:pt x="0" y="58"/>
                    <a:pt x="0" y="115"/>
                    <a:pt x="10" y="172"/>
                  </a:cubicBezTo>
                  <a:lnTo>
                    <a:pt x="105" y="1088"/>
                  </a:lnTo>
                  <a:lnTo>
                    <a:pt x="907" y="1088"/>
                  </a:lnTo>
                  <a:lnTo>
                    <a:pt x="90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5" name="Google Shape;14765;p74"/>
            <p:cNvSpPr/>
            <p:nvPr/>
          </p:nvSpPr>
          <p:spPr>
            <a:xfrm>
              <a:off x="5863428" y="1748326"/>
              <a:ext cx="137419" cy="80964"/>
            </a:xfrm>
            <a:custGeom>
              <a:rect b="b" l="l" r="r" t="t"/>
              <a:pathLst>
                <a:path extrusionOk="0" h="3092" w="5248">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6" name="Google Shape;14766;p74"/>
            <p:cNvSpPr/>
            <p:nvPr/>
          </p:nvSpPr>
          <p:spPr>
            <a:xfrm>
              <a:off x="5828969" y="1817768"/>
              <a:ext cx="17256" cy="39984"/>
            </a:xfrm>
            <a:custGeom>
              <a:rect b="b" l="l" r="r" t="t"/>
              <a:pathLst>
                <a:path extrusionOk="0" h="1527" w="659">
                  <a:moveTo>
                    <a:pt x="659" y="0"/>
                  </a:moveTo>
                  <a:cubicBezTo>
                    <a:pt x="296" y="0"/>
                    <a:pt x="0" y="286"/>
                    <a:pt x="0" y="649"/>
                  </a:cubicBezTo>
                  <a:lnTo>
                    <a:pt x="0" y="1527"/>
                  </a:lnTo>
                  <a:lnTo>
                    <a:pt x="659" y="1527"/>
                  </a:lnTo>
                  <a:lnTo>
                    <a:pt x="659"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7" name="Google Shape;14767;p74"/>
            <p:cNvSpPr/>
            <p:nvPr/>
          </p:nvSpPr>
          <p:spPr>
            <a:xfrm>
              <a:off x="5846199" y="1817768"/>
              <a:ext cx="11521" cy="39984"/>
            </a:xfrm>
            <a:custGeom>
              <a:rect b="b" l="l" r="r" t="t"/>
              <a:pathLst>
                <a:path extrusionOk="0" h="1527" w="440">
                  <a:moveTo>
                    <a:pt x="1" y="0"/>
                  </a:moveTo>
                  <a:lnTo>
                    <a:pt x="1" y="1527"/>
                  </a:lnTo>
                  <a:lnTo>
                    <a:pt x="439" y="1527"/>
                  </a:lnTo>
                  <a:lnTo>
                    <a:pt x="439" y="439"/>
                  </a:lnTo>
                  <a:cubicBezTo>
                    <a:pt x="439" y="191"/>
                    <a:pt x="239" y="0"/>
                    <a:pt x="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8" name="Google Shape;14768;p74"/>
            <p:cNvSpPr/>
            <p:nvPr/>
          </p:nvSpPr>
          <p:spPr>
            <a:xfrm>
              <a:off x="6017815" y="1817768"/>
              <a:ext cx="17256" cy="39984"/>
            </a:xfrm>
            <a:custGeom>
              <a:rect b="b" l="l" r="r" t="t"/>
              <a:pathLst>
                <a:path extrusionOk="0" h="1527" w="659">
                  <a:moveTo>
                    <a:pt x="1" y="0"/>
                  </a:moveTo>
                  <a:lnTo>
                    <a:pt x="1" y="1527"/>
                  </a:lnTo>
                  <a:lnTo>
                    <a:pt x="659" y="1527"/>
                  </a:lnTo>
                  <a:lnTo>
                    <a:pt x="659" y="649"/>
                  </a:lnTo>
                  <a:cubicBezTo>
                    <a:pt x="649" y="286"/>
                    <a:pt x="363" y="0"/>
                    <a:pt x="1"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9" name="Google Shape;14769;p74"/>
            <p:cNvSpPr/>
            <p:nvPr/>
          </p:nvSpPr>
          <p:spPr>
            <a:xfrm>
              <a:off x="6006320" y="1817768"/>
              <a:ext cx="11521" cy="39984"/>
            </a:xfrm>
            <a:custGeom>
              <a:rect b="b" l="l" r="r" t="t"/>
              <a:pathLst>
                <a:path extrusionOk="0" h="1527" w="440">
                  <a:moveTo>
                    <a:pt x="440" y="0"/>
                  </a:moveTo>
                  <a:cubicBezTo>
                    <a:pt x="192" y="0"/>
                    <a:pt x="1" y="191"/>
                    <a:pt x="1" y="439"/>
                  </a:cubicBezTo>
                  <a:lnTo>
                    <a:pt x="1" y="1527"/>
                  </a:lnTo>
                  <a:lnTo>
                    <a:pt x="440" y="1527"/>
                  </a:lnTo>
                  <a:lnTo>
                    <a:pt x="440"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70" name="Google Shape;14770;p74"/>
          <p:cNvGrpSpPr/>
          <p:nvPr/>
        </p:nvGrpSpPr>
        <p:grpSpPr>
          <a:xfrm>
            <a:off x="4896940" y="1502999"/>
            <a:ext cx="263316" cy="354754"/>
            <a:chOff x="4896940" y="1502999"/>
            <a:chExt cx="263316" cy="354754"/>
          </a:xfrm>
        </p:grpSpPr>
        <p:sp>
          <p:nvSpPr>
            <p:cNvPr id="14771" name="Google Shape;14771;p74"/>
            <p:cNvSpPr/>
            <p:nvPr/>
          </p:nvSpPr>
          <p:spPr>
            <a:xfrm>
              <a:off x="4904193" y="1594384"/>
              <a:ext cx="113433" cy="103221"/>
            </a:xfrm>
            <a:custGeom>
              <a:rect b="b" l="l" r="r" t="t"/>
              <a:pathLst>
                <a:path extrusionOk="0" h="3942" w="4332">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2" name="Google Shape;14772;p74"/>
            <p:cNvSpPr/>
            <p:nvPr/>
          </p:nvSpPr>
          <p:spPr>
            <a:xfrm>
              <a:off x="5039831" y="1594620"/>
              <a:ext cx="113198" cy="102907"/>
            </a:xfrm>
            <a:custGeom>
              <a:rect b="b" l="l" r="r" t="t"/>
              <a:pathLst>
                <a:path extrusionOk="0" h="3930" w="4323">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3" name="Google Shape;14773;p74"/>
            <p:cNvSpPr/>
            <p:nvPr/>
          </p:nvSpPr>
          <p:spPr>
            <a:xfrm>
              <a:off x="4937160" y="1502999"/>
              <a:ext cx="183138" cy="123200"/>
            </a:xfrm>
            <a:custGeom>
              <a:rect b="b" l="l" r="r" t="t"/>
              <a:pathLst>
                <a:path extrusionOk="0" h="4705" w="6994">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4" name="Google Shape;14774;p74"/>
            <p:cNvSpPr/>
            <p:nvPr/>
          </p:nvSpPr>
          <p:spPr>
            <a:xfrm>
              <a:off x="4896940" y="1680376"/>
              <a:ext cx="263316" cy="177377"/>
            </a:xfrm>
            <a:custGeom>
              <a:rect b="b" l="l" r="r" t="t"/>
              <a:pathLst>
                <a:path extrusionOk="0" h="6774" w="10056">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5" name="Google Shape;14775;p74"/>
            <p:cNvSpPr/>
            <p:nvPr/>
          </p:nvSpPr>
          <p:spPr>
            <a:xfrm>
              <a:off x="4897202" y="1730834"/>
              <a:ext cx="263055" cy="126919"/>
            </a:xfrm>
            <a:custGeom>
              <a:rect b="b" l="l" r="r" t="t"/>
              <a:pathLst>
                <a:path extrusionOk="0" h="4847" w="10046">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6" name="Google Shape;14776;p74"/>
            <p:cNvSpPr/>
            <p:nvPr/>
          </p:nvSpPr>
          <p:spPr>
            <a:xfrm>
              <a:off x="4953395" y="1730834"/>
              <a:ext cx="150407" cy="81697"/>
            </a:xfrm>
            <a:custGeom>
              <a:rect b="b" l="l" r="r" t="t"/>
              <a:pathLst>
                <a:path extrusionOk="0" h="3120" w="5744">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7" name="Google Shape;14777;p74"/>
            <p:cNvSpPr/>
            <p:nvPr/>
          </p:nvSpPr>
          <p:spPr>
            <a:xfrm>
              <a:off x="4994374" y="1691871"/>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8" name="Google Shape;14778;p74"/>
            <p:cNvSpPr/>
            <p:nvPr/>
          </p:nvSpPr>
          <p:spPr>
            <a:xfrm>
              <a:off x="4936427" y="1559846"/>
              <a:ext cx="184630" cy="149019"/>
            </a:xfrm>
            <a:custGeom>
              <a:rect b="b" l="l" r="r" t="t"/>
              <a:pathLst>
                <a:path extrusionOk="0" h="5691" w="7051">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9" name="Google Shape;14779;p74"/>
            <p:cNvSpPr/>
            <p:nvPr/>
          </p:nvSpPr>
          <p:spPr>
            <a:xfrm>
              <a:off x="4936427" y="1560082"/>
              <a:ext cx="169391" cy="149019"/>
            </a:xfrm>
            <a:custGeom>
              <a:rect b="b" l="l" r="r" t="t"/>
              <a:pathLst>
                <a:path extrusionOk="0" h="5691" w="6469">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0" name="Google Shape;14780;p74"/>
            <p:cNvSpPr/>
            <p:nvPr/>
          </p:nvSpPr>
          <p:spPr>
            <a:xfrm>
              <a:off x="4988614" y="1612295"/>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1" name="Google Shape;14781;p74"/>
            <p:cNvSpPr/>
            <p:nvPr/>
          </p:nvSpPr>
          <p:spPr>
            <a:xfrm>
              <a:off x="5057323" y="1612295"/>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2" name="Google Shape;14782;p74"/>
            <p:cNvSpPr/>
            <p:nvPr/>
          </p:nvSpPr>
          <p:spPr>
            <a:xfrm>
              <a:off x="5003382" y="1652174"/>
              <a:ext cx="50694" cy="17282"/>
            </a:xfrm>
            <a:custGeom>
              <a:rect b="b" l="l" r="r" t="t"/>
              <a:pathLst>
                <a:path extrusionOk="0" h="660" w="1936">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3" name="Google Shape;14783;p74"/>
            <p:cNvSpPr/>
            <p:nvPr/>
          </p:nvSpPr>
          <p:spPr>
            <a:xfrm>
              <a:off x="5040093" y="1504255"/>
              <a:ext cx="79943" cy="90469"/>
            </a:xfrm>
            <a:custGeom>
              <a:rect b="b" l="l" r="r" t="t"/>
              <a:pathLst>
                <a:path extrusionOk="0" h="3455" w="3053">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4" name="Google Shape;14784;p74"/>
            <p:cNvSpPr/>
            <p:nvPr/>
          </p:nvSpPr>
          <p:spPr>
            <a:xfrm>
              <a:off x="5020114" y="1789043"/>
              <a:ext cx="17256" cy="57214"/>
            </a:xfrm>
            <a:custGeom>
              <a:rect b="b" l="l" r="r" t="t"/>
              <a:pathLst>
                <a:path extrusionOk="0" h="2185" w="659">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5" name="Google Shape;14785;p74"/>
            <p:cNvSpPr/>
            <p:nvPr/>
          </p:nvSpPr>
          <p:spPr>
            <a:xfrm>
              <a:off x="4899689" y="1767546"/>
              <a:ext cx="48992" cy="90207"/>
            </a:xfrm>
            <a:custGeom>
              <a:rect b="b" l="l" r="r" t="t"/>
              <a:pathLst>
                <a:path extrusionOk="0" h="3445" w="1871">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6" name="Google Shape;14786;p74"/>
            <p:cNvSpPr/>
            <p:nvPr/>
          </p:nvSpPr>
          <p:spPr>
            <a:xfrm>
              <a:off x="5108777" y="1767546"/>
              <a:ext cx="48992" cy="90207"/>
            </a:xfrm>
            <a:custGeom>
              <a:rect b="b" l="l" r="r" t="t"/>
              <a:pathLst>
                <a:path extrusionOk="0" h="3445" w="1871">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7" name="Google Shape;14787;p74"/>
            <p:cNvSpPr/>
            <p:nvPr/>
          </p:nvSpPr>
          <p:spPr>
            <a:xfrm>
              <a:off x="5020114" y="1789043"/>
              <a:ext cx="17256" cy="17989"/>
            </a:xfrm>
            <a:custGeom>
              <a:rect b="b" l="l" r="r" t="t"/>
              <a:pathLst>
                <a:path extrusionOk="0" h="687" w="659">
                  <a:moveTo>
                    <a:pt x="0" y="0"/>
                  </a:moveTo>
                  <a:lnTo>
                    <a:pt x="0" y="687"/>
                  </a:lnTo>
                  <a:lnTo>
                    <a:pt x="324" y="611"/>
                  </a:lnTo>
                  <a:lnTo>
                    <a:pt x="658" y="687"/>
                  </a:lnTo>
                  <a:lnTo>
                    <a:pt x="658" y="0"/>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8" name="Google Shape;14788;p74"/>
            <p:cNvSpPr/>
            <p:nvPr/>
          </p:nvSpPr>
          <p:spPr>
            <a:xfrm>
              <a:off x="4963895" y="1720334"/>
              <a:ext cx="129432" cy="80650"/>
            </a:xfrm>
            <a:custGeom>
              <a:rect b="b" l="l" r="r" t="t"/>
              <a:pathLst>
                <a:path extrusionOk="0" h="3080" w="4943">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9" name="Google Shape;14789;p74"/>
            <p:cNvSpPr/>
            <p:nvPr/>
          </p:nvSpPr>
          <p:spPr>
            <a:xfrm>
              <a:off x="5063058" y="1720334"/>
              <a:ext cx="26" cy="288"/>
            </a:xfrm>
            <a:custGeom>
              <a:rect b="b" l="l" r="r" t="t"/>
              <a:pathLst>
                <a:path extrusionOk="0" h="11" w="1">
                  <a:moveTo>
                    <a:pt x="1" y="10"/>
                  </a:moveTo>
                  <a:lnTo>
                    <a:pt x="1" y="10"/>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0" name="Google Shape;14790;p74"/>
            <p:cNvSpPr/>
            <p:nvPr/>
          </p:nvSpPr>
          <p:spPr>
            <a:xfrm>
              <a:off x="4994374" y="1720334"/>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1" name="Google Shape;14791;p74"/>
            <p:cNvSpPr/>
            <p:nvPr/>
          </p:nvSpPr>
          <p:spPr>
            <a:xfrm>
              <a:off x="4982879" y="1720334"/>
              <a:ext cx="91464" cy="62975"/>
            </a:xfrm>
            <a:custGeom>
              <a:rect b="b" l="l" r="r" t="t"/>
              <a:pathLst>
                <a:path extrusionOk="0" h="2405" w="3493">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792" name="Google Shape;14792;p74"/>
          <p:cNvGrpSpPr/>
          <p:nvPr/>
        </p:nvGrpSpPr>
        <p:grpSpPr>
          <a:xfrm>
            <a:off x="6255392" y="4268082"/>
            <a:ext cx="274550" cy="354728"/>
            <a:chOff x="6255392" y="4268082"/>
            <a:chExt cx="274550" cy="354728"/>
          </a:xfrm>
        </p:grpSpPr>
        <p:sp>
          <p:nvSpPr>
            <p:cNvPr id="14793" name="Google Shape;14793;p74"/>
            <p:cNvSpPr/>
            <p:nvPr/>
          </p:nvSpPr>
          <p:spPr>
            <a:xfrm>
              <a:off x="6286342" y="4268082"/>
              <a:ext cx="213120" cy="206102"/>
            </a:xfrm>
            <a:custGeom>
              <a:rect b="b" l="l" r="r" t="t"/>
              <a:pathLst>
                <a:path extrusionOk="0" h="7871" w="8139">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4" name="Google Shape;14794;p74"/>
            <p:cNvSpPr/>
            <p:nvPr/>
          </p:nvSpPr>
          <p:spPr>
            <a:xfrm>
              <a:off x="6352800" y="4451168"/>
              <a:ext cx="80205" cy="68736"/>
            </a:xfrm>
            <a:custGeom>
              <a:rect b="b" l="l" r="r" t="t"/>
              <a:pathLst>
                <a:path extrusionOk="0" h="2625" w="3063">
                  <a:moveTo>
                    <a:pt x="1" y="1"/>
                  </a:moveTo>
                  <a:lnTo>
                    <a:pt x="1" y="2624"/>
                  </a:lnTo>
                  <a:lnTo>
                    <a:pt x="3063" y="2624"/>
                  </a:lnTo>
                  <a:lnTo>
                    <a:pt x="3063"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5" name="Google Shape;14795;p74"/>
            <p:cNvSpPr/>
            <p:nvPr/>
          </p:nvSpPr>
          <p:spPr>
            <a:xfrm>
              <a:off x="6352800" y="4451168"/>
              <a:ext cx="80205" cy="34381"/>
            </a:xfrm>
            <a:custGeom>
              <a:rect b="b" l="l" r="r" t="t"/>
              <a:pathLst>
                <a:path extrusionOk="0" h="1313" w="3063">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6" name="Google Shape;14796;p74"/>
            <p:cNvSpPr/>
            <p:nvPr/>
          </p:nvSpPr>
          <p:spPr>
            <a:xfrm>
              <a:off x="6296842" y="4307464"/>
              <a:ext cx="192381" cy="166458"/>
            </a:xfrm>
            <a:custGeom>
              <a:rect b="b" l="l" r="r" t="t"/>
              <a:pathLst>
                <a:path extrusionOk="0" h="6357" w="7347">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7" name="Google Shape;14797;p74"/>
            <p:cNvSpPr/>
            <p:nvPr/>
          </p:nvSpPr>
          <p:spPr>
            <a:xfrm>
              <a:off x="6296607" y="4320033"/>
              <a:ext cx="107935" cy="154125"/>
            </a:xfrm>
            <a:custGeom>
              <a:rect b="b" l="l" r="r" t="t"/>
              <a:pathLst>
                <a:path extrusionOk="0" h="5886" w="4122">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8" name="Google Shape;14798;p74"/>
            <p:cNvSpPr/>
            <p:nvPr/>
          </p:nvSpPr>
          <p:spPr>
            <a:xfrm>
              <a:off x="6352800" y="4376855"/>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9" name="Google Shape;14799;p74"/>
            <p:cNvSpPr/>
            <p:nvPr/>
          </p:nvSpPr>
          <p:spPr>
            <a:xfrm>
              <a:off x="6421509" y="4376855"/>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0" name="Google Shape;14800;p74"/>
            <p:cNvSpPr/>
            <p:nvPr/>
          </p:nvSpPr>
          <p:spPr>
            <a:xfrm>
              <a:off x="6345311" y="4359756"/>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1" name="Google Shape;14801;p74"/>
            <p:cNvSpPr/>
            <p:nvPr/>
          </p:nvSpPr>
          <p:spPr>
            <a:xfrm>
              <a:off x="6413758" y="4359756"/>
              <a:ext cx="26761" cy="11521"/>
            </a:xfrm>
            <a:custGeom>
              <a:rect b="b" l="l" r="r" t="t"/>
              <a:pathLst>
                <a:path extrusionOk="0" h="440" w="1022">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2" name="Google Shape;14802;p74"/>
            <p:cNvSpPr/>
            <p:nvPr/>
          </p:nvSpPr>
          <p:spPr>
            <a:xfrm>
              <a:off x="6255392" y="4508382"/>
              <a:ext cx="274550" cy="114428"/>
            </a:xfrm>
            <a:custGeom>
              <a:rect b="b" l="l" r="r" t="t"/>
              <a:pathLst>
                <a:path extrusionOk="0" h="4370" w="10485">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3" name="Google Shape;14803;p74"/>
            <p:cNvSpPr/>
            <p:nvPr/>
          </p:nvSpPr>
          <p:spPr>
            <a:xfrm>
              <a:off x="6376785" y="4456667"/>
              <a:ext cx="32260" cy="28751"/>
            </a:xfrm>
            <a:custGeom>
              <a:rect b="b" l="l" r="r" t="t"/>
              <a:pathLst>
                <a:path extrusionOk="0" h="1098" w="1232">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4" name="Google Shape;14804;p74"/>
            <p:cNvSpPr/>
            <p:nvPr/>
          </p:nvSpPr>
          <p:spPr>
            <a:xfrm>
              <a:off x="6370029" y="4422705"/>
              <a:ext cx="45745" cy="16994"/>
            </a:xfrm>
            <a:custGeom>
              <a:rect b="b" l="l" r="r" t="t"/>
              <a:pathLst>
                <a:path extrusionOk="0" h="649" w="1747">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5" name="Google Shape;14805;p74"/>
            <p:cNvSpPr/>
            <p:nvPr/>
          </p:nvSpPr>
          <p:spPr>
            <a:xfrm>
              <a:off x="6352800" y="4416944"/>
              <a:ext cx="79969" cy="28568"/>
            </a:xfrm>
            <a:custGeom>
              <a:rect b="b" l="l" r="r" t="t"/>
              <a:pathLst>
                <a:path extrusionOk="0" h="1091" w="3054">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6" name="Google Shape;14806;p74"/>
            <p:cNvSpPr/>
            <p:nvPr/>
          </p:nvSpPr>
          <p:spPr>
            <a:xfrm>
              <a:off x="6262619" y="4532106"/>
              <a:ext cx="50249" cy="90705"/>
            </a:xfrm>
            <a:custGeom>
              <a:rect b="b" l="l" r="r" t="t"/>
              <a:pathLst>
                <a:path extrusionOk="0" h="3464" w="1919">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7" name="Google Shape;14807;p74"/>
            <p:cNvSpPr/>
            <p:nvPr/>
          </p:nvSpPr>
          <p:spPr>
            <a:xfrm>
              <a:off x="6472963" y="4532106"/>
              <a:ext cx="49987" cy="90705"/>
            </a:xfrm>
            <a:custGeom>
              <a:rect b="b" l="l" r="r" t="t"/>
              <a:pathLst>
                <a:path extrusionOk="0" h="3464" w="1909">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8" name="Google Shape;14808;p74"/>
            <p:cNvSpPr/>
            <p:nvPr/>
          </p:nvSpPr>
          <p:spPr>
            <a:xfrm>
              <a:off x="6387285" y="4548340"/>
              <a:ext cx="11260" cy="11521"/>
            </a:xfrm>
            <a:custGeom>
              <a:rect b="b" l="l" r="r" t="t"/>
              <a:pathLst>
                <a:path extrusionOk="0" h="440" w="43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9" name="Google Shape;14809;p74"/>
            <p:cNvSpPr/>
            <p:nvPr/>
          </p:nvSpPr>
          <p:spPr>
            <a:xfrm>
              <a:off x="6387285" y="4588560"/>
              <a:ext cx="11260" cy="11286"/>
            </a:xfrm>
            <a:custGeom>
              <a:rect b="b" l="l" r="r" t="t"/>
              <a:pathLst>
                <a:path extrusionOk="0" h="431" w="43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0" name="Google Shape;14810;p74"/>
            <p:cNvSpPr/>
            <p:nvPr/>
          </p:nvSpPr>
          <p:spPr>
            <a:xfrm>
              <a:off x="6318838" y="4508382"/>
              <a:ext cx="148155" cy="48495"/>
            </a:xfrm>
            <a:custGeom>
              <a:rect b="b" l="l" r="r" t="t"/>
              <a:pathLst>
                <a:path extrusionOk="0" h="1852" w="5658">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1" name="Google Shape;14811;p74"/>
            <p:cNvSpPr/>
            <p:nvPr/>
          </p:nvSpPr>
          <p:spPr>
            <a:xfrm>
              <a:off x="6329809" y="4487853"/>
              <a:ext cx="62975" cy="57581"/>
            </a:xfrm>
            <a:custGeom>
              <a:rect b="b" l="l" r="r" t="t"/>
              <a:pathLst>
                <a:path extrusionOk="0" h="2199" w="2405">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2" name="Google Shape;14812;p74"/>
            <p:cNvSpPr/>
            <p:nvPr/>
          </p:nvSpPr>
          <p:spPr>
            <a:xfrm>
              <a:off x="6392784" y="4487853"/>
              <a:ext cx="62975" cy="57581"/>
            </a:xfrm>
            <a:custGeom>
              <a:rect b="b" l="l" r="r" t="t"/>
              <a:pathLst>
                <a:path extrusionOk="0" h="2199" w="2405">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13" name="Google Shape;14813;p74"/>
          <p:cNvGrpSpPr/>
          <p:nvPr/>
        </p:nvGrpSpPr>
        <p:grpSpPr>
          <a:xfrm>
            <a:off x="7604076" y="3790075"/>
            <a:ext cx="275807" cy="354859"/>
            <a:chOff x="7604076" y="3790075"/>
            <a:chExt cx="275807" cy="354859"/>
          </a:xfrm>
        </p:grpSpPr>
        <p:sp>
          <p:nvSpPr>
            <p:cNvPr id="14814" name="Google Shape;14814;p74"/>
            <p:cNvSpPr/>
            <p:nvPr/>
          </p:nvSpPr>
          <p:spPr>
            <a:xfrm>
              <a:off x="7623558" y="3790075"/>
              <a:ext cx="237341" cy="113800"/>
            </a:xfrm>
            <a:custGeom>
              <a:rect b="b" l="l" r="r" t="t"/>
              <a:pathLst>
                <a:path extrusionOk="0" h="4346" w="9064">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5" name="Google Shape;14815;p74"/>
            <p:cNvSpPr/>
            <p:nvPr/>
          </p:nvSpPr>
          <p:spPr>
            <a:xfrm>
              <a:off x="7604076" y="4018513"/>
              <a:ext cx="275545" cy="126186"/>
            </a:xfrm>
            <a:custGeom>
              <a:rect b="b" l="l" r="r" t="t"/>
              <a:pathLst>
                <a:path extrusionOk="0" h="4819" w="10523">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6" name="Google Shape;14816;p74"/>
            <p:cNvSpPr/>
            <p:nvPr/>
          </p:nvSpPr>
          <p:spPr>
            <a:xfrm>
              <a:off x="7604312" y="4049987"/>
              <a:ext cx="275571" cy="94711"/>
            </a:xfrm>
            <a:custGeom>
              <a:rect b="b" l="l" r="r" t="t"/>
              <a:pathLst>
                <a:path extrusionOk="0" h="3617" w="10524">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7" name="Google Shape;14817;p74"/>
            <p:cNvSpPr/>
            <p:nvPr/>
          </p:nvSpPr>
          <p:spPr>
            <a:xfrm>
              <a:off x="7726962" y="4096204"/>
              <a:ext cx="30270" cy="48495"/>
            </a:xfrm>
            <a:custGeom>
              <a:rect b="b" l="l" r="r" t="t"/>
              <a:pathLst>
                <a:path extrusionOk="0" h="1852" w="1156">
                  <a:moveTo>
                    <a:pt x="936" y="1"/>
                  </a:moveTo>
                  <a:lnTo>
                    <a:pt x="220" y="29"/>
                  </a:lnTo>
                  <a:lnTo>
                    <a:pt x="1" y="1851"/>
                  </a:lnTo>
                  <a:lnTo>
                    <a:pt x="1155" y="1851"/>
                  </a:lnTo>
                  <a:lnTo>
                    <a:pt x="93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8" name="Google Shape;14818;p74"/>
            <p:cNvSpPr/>
            <p:nvPr/>
          </p:nvSpPr>
          <p:spPr>
            <a:xfrm>
              <a:off x="7668779" y="4049987"/>
              <a:ext cx="146400" cy="57319"/>
            </a:xfrm>
            <a:custGeom>
              <a:rect b="b" l="l" r="r" t="t"/>
              <a:pathLst>
                <a:path extrusionOk="0" h="2189" w="5591">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9" name="Google Shape;14819;p74"/>
            <p:cNvSpPr/>
            <p:nvPr/>
          </p:nvSpPr>
          <p:spPr>
            <a:xfrm>
              <a:off x="7719238" y="4064494"/>
              <a:ext cx="45981" cy="35245"/>
            </a:xfrm>
            <a:custGeom>
              <a:rect b="b" l="l" r="r" t="t"/>
              <a:pathLst>
                <a:path extrusionOk="0" h="1346" w="1756">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0" name="Google Shape;14820;p74"/>
            <p:cNvSpPr/>
            <p:nvPr/>
          </p:nvSpPr>
          <p:spPr>
            <a:xfrm>
              <a:off x="7701982" y="4018513"/>
              <a:ext cx="80231" cy="23148"/>
            </a:xfrm>
            <a:custGeom>
              <a:rect b="b" l="l" r="r" t="t"/>
              <a:pathLst>
                <a:path extrusionOk="0" h="884" w="3064">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1" name="Google Shape;14821;p74"/>
            <p:cNvSpPr/>
            <p:nvPr/>
          </p:nvSpPr>
          <p:spPr>
            <a:xfrm>
              <a:off x="7645527" y="3875124"/>
              <a:ext cx="188139" cy="154675"/>
            </a:xfrm>
            <a:custGeom>
              <a:rect b="b" l="l" r="r" t="t"/>
              <a:pathLst>
                <a:path extrusionOk="0" h="5907" w="7185">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2" name="Google Shape;14822;p74"/>
            <p:cNvSpPr/>
            <p:nvPr/>
          </p:nvSpPr>
          <p:spPr>
            <a:xfrm>
              <a:off x="7701982" y="3933412"/>
              <a:ext cx="11521" cy="16942"/>
            </a:xfrm>
            <a:custGeom>
              <a:rect b="b" l="l" r="r" t="t"/>
              <a:pathLst>
                <a:path extrusionOk="0" h="647" w="44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3" name="Google Shape;14823;p74"/>
            <p:cNvSpPr/>
            <p:nvPr/>
          </p:nvSpPr>
          <p:spPr>
            <a:xfrm>
              <a:off x="7770691"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4" name="Google Shape;14824;p74"/>
            <p:cNvSpPr/>
            <p:nvPr/>
          </p:nvSpPr>
          <p:spPr>
            <a:xfrm>
              <a:off x="7648276" y="3875124"/>
              <a:ext cx="168396" cy="154884"/>
            </a:xfrm>
            <a:custGeom>
              <a:rect b="b" l="l" r="r" t="t"/>
              <a:pathLst>
                <a:path extrusionOk="0" h="5915" w="6431">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5" name="Google Shape;14825;p74"/>
            <p:cNvSpPr/>
            <p:nvPr/>
          </p:nvSpPr>
          <p:spPr>
            <a:xfrm>
              <a:off x="7656027" y="3892380"/>
              <a:ext cx="23017" cy="42970"/>
            </a:xfrm>
            <a:custGeom>
              <a:rect b="b" l="l" r="r" t="t"/>
              <a:pathLst>
                <a:path extrusionOk="0" h="1641" w="879">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6" name="Google Shape;14826;p74"/>
            <p:cNvSpPr/>
            <p:nvPr/>
          </p:nvSpPr>
          <p:spPr>
            <a:xfrm>
              <a:off x="7805151" y="3892380"/>
              <a:ext cx="23017" cy="42970"/>
            </a:xfrm>
            <a:custGeom>
              <a:rect b="b" l="l" r="r" t="t"/>
              <a:pathLst>
                <a:path extrusionOk="0" h="1641" w="879">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7" name="Google Shape;14827;p74"/>
            <p:cNvSpPr/>
            <p:nvPr/>
          </p:nvSpPr>
          <p:spPr>
            <a:xfrm>
              <a:off x="7679515" y="4038073"/>
              <a:ext cx="62477" cy="57659"/>
            </a:xfrm>
            <a:custGeom>
              <a:rect b="b" l="l" r="r" t="t"/>
              <a:pathLst>
                <a:path extrusionOk="0" h="2202" w="2386">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8" name="Google Shape;14828;p74"/>
            <p:cNvSpPr/>
            <p:nvPr/>
          </p:nvSpPr>
          <p:spPr>
            <a:xfrm>
              <a:off x="7741966" y="4037942"/>
              <a:ext cx="62477" cy="57843"/>
            </a:xfrm>
            <a:custGeom>
              <a:rect b="b" l="l" r="r" t="t"/>
              <a:pathLst>
                <a:path extrusionOk="0" h="2209" w="2386">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9" name="Google Shape;14829;p74"/>
            <p:cNvSpPr/>
            <p:nvPr/>
          </p:nvSpPr>
          <p:spPr>
            <a:xfrm>
              <a:off x="7722694" y="3978528"/>
              <a:ext cx="38806" cy="11312"/>
            </a:xfrm>
            <a:custGeom>
              <a:rect b="b" l="l" r="r" t="t"/>
              <a:pathLst>
                <a:path extrusionOk="0" h="432" w="1482">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0" name="Google Shape;14830;p74"/>
            <p:cNvSpPr/>
            <p:nvPr/>
          </p:nvSpPr>
          <p:spPr>
            <a:xfrm>
              <a:off x="7656027" y="3892380"/>
              <a:ext cx="172140" cy="28751"/>
            </a:xfrm>
            <a:custGeom>
              <a:rect b="b" l="l" r="r" t="t"/>
              <a:pathLst>
                <a:path extrusionOk="0" h="1098" w="6574">
                  <a:moveTo>
                    <a:pt x="1" y="0"/>
                  </a:moveTo>
                  <a:cubicBezTo>
                    <a:pt x="1" y="611"/>
                    <a:pt x="1470" y="1097"/>
                    <a:pt x="3282" y="1097"/>
                  </a:cubicBezTo>
                  <a:cubicBezTo>
                    <a:pt x="5104" y="1097"/>
                    <a:pt x="657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1" name="Google Shape;14831;p74"/>
            <p:cNvSpPr/>
            <p:nvPr/>
          </p:nvSpPr>
          <p:spPr>
            <a:xfrm>
              <a:off x="7656027" y="3857894"/>
              <a:ext cx="172140" cy="34512"/>
            </a:xfrm>
            <a:custGeom>
              <a:rect b="b" l="l" r="r" t="t"/>
              <a:pathLst>
                <a:path extrusionOk="0" h="1318" w="6574">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2" name="Google Shape;14832;p74"/>
            <p:cNvSpPr/>
            <p:nvPr/>
          </p:nvSpPr>
          <p:spPr>
            <a:xfrm>
              <a:off x="7724972" y="3823670"/>
              <a:ext cx="34250" cy="39984"/>
            </a:xfrm>
            <a:custGeom>
              <a:rect b="b" l="l" r="r" t="t"/>
              <a:pathLst>
                <a:path extrusionOk="0" h="1527" w="1308">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3" name="Google Shape;14833;p74"/>
            <p:cNvSpPr/>
            <p:nvPr/>
          </p:nvSpPr>
          <p:spPr>
            <a:xfrm>
              <a:off x="7724763"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4" name="Google Shape;14834;p74"/>
            <p:cNvSpPr/>
            <p:nvPr/>
          </p:nvSpPr>
          <p:spPr>
            <a:xfrm>
              <a:off x="7609811" y="4080729"/>
              <a:ext cx="51977" cy="64206"/>
            </a:xfrm>
            <a:custGeom>
              <a:rect b="b" l="l" r="r" t="t"/>
              <a:pathLst>
                <a:path extrusionOk="0" h="2452" w="1985">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5" name="Google Shape;14835;p74"/>
            <p:cNvSpPr/>
            <p:nvPr/>
          </p:nvSpPr>
          <p:spPr>
            <a:xfrm>
              <a:off x="7822407" y="4080729"/>
              <a:ext cx="51977" cy="64206"/>
            </a:xfrm>
            <a:custGeom>
              <a:rect b="b" l="l" r="r" t="t"/>
              <a:pathLst>
                <a:path extrusionOk="0" h="2452" w="1985">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36" name="Google Shape;14836;p74"/>
          <p:cNvGrpSpPr/>
          <p:nvPr/>
        </p:nvGrpSpPr>
        <p:grpSpPr>
          <a:xfrm>
            <a:off x="7154427" y="3790206"/>
            <a:ext cx="274550" cy="354493"/>
            <a:chOff x="7154427" y="3790206"/>
            <a:chExt cx="274550" cy="354493"/>
          </a:xfrm>
        </p:grpSpPr>
        <p:sp>
          <p:nvSpPr>
            <p:cNvPr id="14837" name="Google Shape;14837;p74"/>
            <p:cNvSpPr/>
            <p:nvPr/>
          </p:nvSpPr>
          <p:spPr>
            <a:xfrm>
              <a:off x="7154427" y="3978790"/>
              <a:ext cx="274550" cy="165908"/>
            </a:xfrm>
            <a:custGeom>
              <a:rect b="b" l="l" r="r" t="t"/>
              <a:pathLst>
                <a:path extrusionOk="0" h="6336" w="10485">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8" name="Google Shape;14838;p74"/>
            <p:cNvSpPr/>
            <p:nvPr/>
          </p:nvSpPr>
          <p:spPr>
            <a:xfrm>
              <a:off x="7154427" y="4035743"/>
              <a:ext cx="274550" cy="108956"/>
            </a:xfrm>
            <a:custGeom>
              <a:rect b="b" l="l" r="r" t="t"/>
              <a:pathLst>
                <a:path extrusionOk="0" h="4161" w="10485">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9" name="Google Shape;14839;p74"/>
            <p:cNvSpPr/>
            <p:nvPr/>
          </p:nvSpPr>
          <p:spPr>
            <a:xfrm>
              <a:off x="7251600" y="3978790"/>
              <a:ext cx="79969" cy="22964"/>
            </a:xfrm>
            <a:custGeom>
              <a:rect b="b" l="l" r="r" t="t"/>
              <a:pathLst>
                <a:path extrusionOk="0" h="877" w="3054">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0" name="Google Shape;14840;p74"/>
            <p:cNvSpPr/>
            <p:nvPr/>
          </p:nvSpPr>
          <p:spPr>
            <a:xfrm>
              <a:off x="7195145" y="3835925"/>
              <a:ext cx="192381" cy="154387"/>
            </a:xfrm>
            <a:custGeom>
              <a:rect b="b" l="l" r="r" t="t"/>
              <a:pathLst>
                <a:path extrusionOk="0" h="5896" w="7347">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1" name="Google Shape;14841;p74"/>
            <p:cNvSpPr/>
            <p:nvPr/>
          </p:nvSpPr>
          <p:spPr>
            <a:xfrm>
              <a:off x="7195145" y="3835925"/>
              <a:ext cx="107935" cy="154387"/>
            </a:xfrm>
            <a:custGeom>
              <a:rect b="b" l="l" r="r" t="t"/>
              <a:pathLst>
                <a:path extrusionOk="0" h="5896" w="4122">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2" name="Google Shape;14842;p74"/>
            <p:cNvSpPr/>
            <p:nvPr/>
          </p:nvSpPr>
          <p:spPr>
            <a:xfrm>
              <a:off x="7205619" y="3790206"/>
              <a:ext cx="171905" cy="91438"/>
            </a:xfrm>
            <a:custGeom>
              <a:rect b="b" l="l" r="r" t="t"/>
              <a:pathLst>
                <a:path extrusionOk="0" h="3492" w="6565">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3" name="Google Shape;14843;p74"/>
            <p:cNvSpPr/>
            <p:nvPr/>
          </p:nvSpPr>
          <p:spPr>
            <a:xfrm>
              <a:off x="7245839" y="3790206"/>
              <a:ext cx="91464" cy="91438"/>
            </a:xfrm>
            <a:custGeom>
              <a:rect b="b" l="l" r="r" t="t"/>
              <a:pathLst>
                <a:path extrusionOk="0" h="3492" w="3493">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4" name="Google Shape;14844;p74"/>
            <p:cNvSpPr/>
            <p:nvPr/>
          </p:nvSpPr>
          <p:spPr>
            <a:xfrm>
              <a:off x="7274328" y="3875883"/>
              <a:ext cx="34486" cy="34486"/>
            </a:xfrm>
            <a:custGeom>
              <a:rect b="b" l="l" r="r" t="t"/>
              <a:pathLst>
                <a:path extrusionOk="0" h="1317" w="1317">
                  <a:moveTo>
                    <a:pt x="0" y="0"/>
                  </a:moveTo>
                  <a:lnTo>
                    <a:pt x="0" y="1317"/>
                  </a:lnTo>
                  <a:lnTo>
                    <a:pt x="1317" y="1317"/>
                  </a:lnTo>
                  <a:lnTo>
                    <a:pt x="1317"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5" name="Google Shape;14845;p74"/>
            <p:cNvSpPr/>
            <p:nvPr/>
          </p:nvSpPr>
          <p:spPr>
            <a:xfrm>
              <a:off x="7266106" y="3933019"/>
              <a:ext cx="50747" cy="17334"/>
            </a:xfrm>
            <a:custGeom>
              <a:rect b="b" l="l" r="r" t="t"/>
              <a:pathLst>
                <a:path extrusionOk="0" h="662" w="1938">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6" name="Google Shape;14846;p74"/>
            <p:cNvSpPr/>
            <p:nvPr/>
          </p:nvSpPr>
          <p:spPr>
            <a:xfrm>
              <a:off x="7205619" y="3875883"/>
              <a:ext cx="74470" cy="49804"/>
            </a:xfrm>
            <a:custGeom>
              <a:rect b="b" l="l" r="r" t="t"/>
              <a:pathLst>
                <a:path extrusionOk="0" h="1902" w="2844">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7" name="Google Shape;14847;p74"/>
            <p:cNvSpPr/>
            <p:nvPr/>
          </p:nvSpPr>
          <p:spPr>
            <a:xfrm>
              <a:off x="7303053" y="3875883"/>
              <a:ext cx="74208" cy="49699"/>
            </a:xfrm>
            <a:custGeom>
              <a:rect b="b" l="l" r="r" t="t"/>
              <a:pathLst>
                <a:path extrusionOk="0" h="1898" w="2834">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8" name="Google Shape;14848;p74"/>
            <p:cNvSpPr/>
            <p:nvPr/>
          </p:nvSpPr>
          <p:spPr>
            <a:xfrm>
              <a:off x="7254349"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9" name="Google Shape;14849;p74"/>
            <p:cNvSpPr/>
            <p:nvPr/>
          </p:nvSpPr>
          <p:spPr>
            <a:xfrm>
              <a:off x="7317298" y="3893061"/>
              <a:ext cx="11521" cy="17308"/>
            </a:xfrm>
            <a:custGeom>
              <a:rect b="b" l="l" r="r" t="t"/>
              <a:pathLst>
                <a:path extrusionOk="0" h="661" w="44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0" name="Google Shape;14850;p74"/>
            <p:cNvSpPr/>
            <p:nvPr/>
          </p:nvSpPr>
          <p:spPr>
            <a:xfrm>
              <a:off x="7257099" y="4058890"/>
              <a:ext cx="63158" cy="85808"/>
            </a:xfrm>
            <a:custGeom>
              <a:rect b="b" l="l" r="r" t="t"/>
              <a:pathLst>
                <a:path extrusionOk="0" h="3277" w="2412">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1" name="Google Shape;14851;p74"/>
            <p:cNvSpPr/>
            <p:nvPr/>
          </p:nvSpPr>
          <p:spPr>
            <a:xfrm>
              <a:off x="7267232" y="3835873"/>
              <a:ext cx="49594" cy="23043"/>
            </a:xfrm>
            <a:custGeom>
              <a:rect b="b" l="l" r="r" t="t"/>
              <a:pathLst>
                <a:path extrusionOk="0" h="880" w="1894">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2" name="Google Shape;14852;p74"/>
            <p:cNvSpPr/>
            <p:nvPr/>
          </p:nvSpPr>
          <p:spPr>
            <a:xfrm>
              <a:off x="7285824" y="381880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3" name="Google Shape;14853;p74"/>
            <p:cNvSpPr/>
            <p:nvPr/>
          </p:nvSpPr>
          <p:spPr>
            <a:xfrm>
              <a:off x="7371501" y="4046505"/>
              <a:ext cx="51742" cy="98194"/>
            </a:xfrm>
            <a:custGeom>
              <a:rect b="b" l="l" r="r" t="t"/>
              <a:pathLst>
                <a:path extrusionOk="0" h="3750" w="1976">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4" name="Google Shape;14854;p74"/>
            <p:cNvSpPr/>
            <p:nvPr/>
          </p:nvSpPr>
          <p:spPr>
            <a:xfrm>
              <a:off x="7159664" y="4046505"/>
              <a:ext cx="51742" cy="98194"/>
            </a:xfrm>
            <a:custGeom>
              <a:rect b="b" l="l" r="r" t="t"/>
              <a:pathLst>
                <a:path extrusionOk="0" h="3750" w="1976">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5" name="Google Shape;14855;p74"/>
            <p:cNvSpPr/>
            <p:nvPr/>
          </p:nvSpPr>
          <p:spPr>
            <a:xfrm>
              <a:off x="7274328" y="4070490"/>
              <a:ext cx="34486" cy="34224"/>
            </a:xfrm>
            <a:custGeom>
              <a:rect b="b" l="l" r="r" t="t"/>
              <a:pathLst>
                <a:path extrusionOk="0" h="1307" w="1317">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6" name="Google Shape;14856;p74"/>
            <p:cNvSpPr/>
            <p:nvPr/>
          </p:nvSpPr>
          <p:spPr>
            <a:xfrm>
              <a:off x="7270820" y="4071983"/>
              <a:ext cx="36502" cy="32757"/>
            </a:xfrm>
            <a:custGeom>
              <a:rect b="b" l="l" r="r" t="t"/>
              <a:pathLst>
                <a:path extrusionOk="0" h="1251" w="1394">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57" name="Google Shape;14857;p74"/>
          <p:cNvGrpSpPr/>
          <p:nvPr/>
        </p:nvGrpSpPr>
        <p:grpSpPr>
          <a:xfrm>
            <a:off x="8054458" y="1973150"/>
            <a:ext cx="274576" cy="354728"/>
            <a:chOff x="8054458" y="1973150"/>
            <a:chExt cx="274576" cy="354728"/>
          </a:xfrm>
        </p:grpSpPr>
        <p:sp>
          <p:nvSpPr>
            <p:cNvPr id="14858" name="Google Shape;14858;p74"/>
            <p:cNvSpPr/>
            <p:nvPr/>
          </p:nvSpPr>
          <p:spPr>
            <a:xfrm>
              <a:off x="8054458" y="2150501"/>
              <a:ext cx="274576" cy="177377"/>
            </a:xfrm>
            <a:custGeom>
              <a:rect b="b" l="l" r="r" t="t"/>
              <a:pathLst>
                <a:path extrusionOk="0" h="6774" w="10486">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9" name="Google Shape;14859;p74"/>
            <p:cNvSpPr/>
            <p:nvPr/>
          </p:nvSpPr>
          <p:spPr>
            <a:xfrm>
              <a:off x="8088944" y="2150501"/>
              <a:ext cx="205866" cy="124431"/>
            </a:xfrm>
            <a:custGeom>
              <a:rect b="b" l="l" r="r" t="t"/>
              <a:pathLst>
                <a:path extrusionOk="0" h="4752" w="7862">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0" name="Google Shape;14860;p74"/>
            <p:cNvSpPr/>
            <p:nvPr/>
          </p:nvSpPr>
          <p:spPr>
            <a:xfrm>
              <a:off x="8157391" y="2246417"/>
              <a:ext cx="11521" cy="81462"/>
            </a:xfrm>
            <a:custGeom>
              <a:rect b="b" l="l" r="r" t="t"/>
              <a:pathLst>
                <a:path extrusionOk="0" h="3111" w="44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1" name="Google Shape;14861;p74"/>
            <p:cNvSpPr/>
            <p:nvPr/>
          </p:nvSpPr>
          <p:spPr>
            <a:xfrm>
              <a:off x="8214579" y="2246417"/>
              <a:ext cx="11521" cy="81462"/>
            </a:xfrm>
            <a:custGeom>
              <a:rect b="b" l="l" r="r" t="t"/>
              <a:pathLst>
                <a:path extrusionOk="0" h="3111" w="44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2" name="Google Shape;14862;p74"/>
            <p:cNvSpPr/>
            <p:nvPr/>
          </p:nvSpPr>
          <p:spPr>
            <a:xfrm>
              <a:off x="8094443" y="2160478"/>
              <a:ext cx="194607" cy="103195"/>
            </a:xfrm>
            <a:custGeom>
              <a:rect b="b" l="l" r="r" t="t"/>
              <a:pathLst>
                <a:path extrusionOk="0" h="3941" w="7432">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3" name="Google Shape;14863;p74"/>
            <p:cNvSpPr/>
            <p:nvPr/>
          </p:nvSpPr>
          <p:spPr>
            <a:xfrm>
              <a:off x="8112746" y="2177734"/>
              <a:ext cx="158000" cy="65227"/>
            </a:xfrm>
            <a:custGeom>
              <a:rect b="b" l="l" r="r" t="t"/>
              <a:pathLst>
                <a:path extrusionOk="0" h="2491" w="6034">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4" name="Google Shape;14864;p74"/>
            <p:cNvSpPr/>
            <p:nvPr/>
          </p:nvSpPr>
          <p:spPr>
            <a:xfrm>
              <a:off x="8137910" y="2156236"/>
              <a:ext cx="107935" cy="86725"/>
            </a:xfrm>
            <a:custGeom>
              <a:rect b="b" l="l" r="r" t="t"/>
              <a:pathLst>
                <a:path extrusionOk="0" h="3312" w="4122">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5" name="Google Shape;14865;p74"/>
            <p:cNvSpPr/>
            <p:nvPr/>
          </p:nvSpPr>
          <p:spPr>
            <a:xfrm>
              <a:off x="8151631" y="2156236"/>
              <a:ext cx="80231" cy="28646"/>
            </a:xfrm>
            <a:custGeom>
              <a:rect b="b" l="l" r="r" t="t"/>
              <a:pathLst>
                <a:path extrusionOk="0" h="1094" w="3064">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6" name="Google Shape;14866;p74"/>
            <p:cNvSpPr/>
            <p:nvPr/>
          </p:nvSpPr>
          <p:spPr>
            <a:xfrm>
              <a:off x="8094678" y="1973150"/>
              <a:ext cx="194136" cy="200368"/>
            </a:xfrm>
            <a:custGeom>
              <a:rect b="b" l="l" r="r" t="t"/>
              <a:pathLst>
                <a:path extrusionOk="0" h="7652" w="7414">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7" name="Google Shape;14867;p74"/>
            <p:cNvSpPr/>
            <p:nvPr/>
          </p:nvSpPr>
          <p:spPr>
            <a:xfrm>
              <a:off x="8099182" y="2003970"/>
              <a:ext cx="109427" cy="169548"/>
            </a:xfrm>
            <a:custGeom>
              <a:rect b="b" l="l" r="r" t="t"/>
              <a:pathLst>
                <a:path extrusionOk="0" h="6475" w="4179">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8" name="Google Shape;14868;p74"/>
            <p:cNvSpPr/>
            <p:nvPr/>
          </p:nvSpPr>
          <p:spPr>
            <a:xfrm>
              <a:off x="8157889" y="2116277"/>
              <a:ext cx="67714" cy="66588"/>
            </a:xfrm>
            <a:custGeom>
              <a:rect b="b" l="l" r="r" t="t"/>
              <a:pathLst>
                <a:path extrusionOk="0" h="2543" w="2586">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9" name="Google Shape;14869;p74"/>
            <p:cNvSpPr/>
            <p:nvPr/>
          </p:nvSpPr>
          <p:spPr>
            <a:xfrm>
              <a:off x="8157889" y="2116016"/>
              <a:ext cx="41739" cy="66667"/>
            </a:xfrm>
            <a:custGeom>
              <a:rect b="b" l="l" r="r" t="t"/>
              <a:pathLst>
                <a:path extrusionOk="0" h="2546" w="1594">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0" name="Google Shape;14870;p74"/>
            <p:cNvSpPr/>
            <p:nvPr/>
          </p:nvSpPr>
          <p:spPr>
            <a:xfrm>
              <a:off x="8172317" y="2128034"/>
              <a:ext cx="37366" cy="16758"/>
            </a:xfrm>
            <a:custGeom>
              <a:rect b="b" l="l" r="r" t="t"/>
              <a:pathLst>
                <a:path extrusionOk="0" h="640" w="1427">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1" name="Google Shape;14871;p74"/>
            <p:cNvSpPr/>
            <p:nvPr/>
          </p:nvSpPr>
          <p:spPr>
            <a:xfrm>
              <a:off x="8144142" y="2047568"/>
              <a:ext cx="32496" cy="11521"/>
            </a:xfrm>
            <a:custGeom>
              <a:rect b="b" l="l" r="r" t="t"/>
              <a:pathLst>
                <a:path extrusionOk="0" h="440" w="1241">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2" name="Google Shape;14872;p74"/>
            <p:cNvSpPr/>
            <p:nvPr/>
          </p:nvSpPr>
          <p:spPr>
            <a:xfrm>
              <a:off x="8207091" y="2047568"/>
              <a:ext cx="32260" cy="11521"/>
            </a:xfrm>
            <a:custGeom>
              <a:rect b="b" l="l" r="r" t="t"/>
              <a:pathLst>
                <a:path extrusionOk="0" h="440" w="1232">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3" name="Google Shape;14873;p74"/>
            <p:cNvSpPr/>
            <p:nvPr/>
          </p:nvSpPr>
          <p:spPr>
            <a:xfrm>
              <a:off x="8104183" y="2070558"/>
              <a:ext cx="43729" cy="11260"/>
            </a:xfrm>
            <a:custGeom>
              <a:rect b="b" l="l" r="r" t="t"/>
              <a:pathLst>
                <a:path extrusionOk="0" h="430" w="167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4" name="Google Shape;14874;p74"/>
            <p:cNvSpPr/>
            <p:nvPr/>
          </p:nvSpPr>
          <p:spPr>
            <a:xfrm>
              <a:off x="8235580" y="2070558"/>
              <a:ext cx="43729" cy="11260"/>
            </a:xfrm>
            <a:custGeom>
              <a:rect b="b" l="l" r="r" t="t"/>
              <a:pathLst>
                <a:path extrusionOk="0" h="430" w="167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5" name="Google Shape;14875;p74"/>
            <p:cNvSpPr/>
            <p:nvPr/>
          </p:nvSpPr>
          <p:spPr>
            <a:xfrm>
              <a:off x="8174621" y="2070558"/>
              <a:ext cx="34486" cy="22833"/>
            </a:xfrm>
            <a:custGeom>
              <a:rect b="b" l="l" r="r" t="t"/>
              <a:pathLst>
                <a:path extrusionOk="0" h="872" w="1317">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6" name="Google Shape;14876;p74"/>
            <p:cNvSpPr/>
            <p:nvPr/>
          </p:nvSpPr>
          <p:spPr>
            <a:xfrm>
              <a:off x="8134663" y="2064824"/>
              <a:ext cx="51480" cy="39984"/>
            </a:xfrm>
            <a:custGeom>
              <a:rect b="b" l="l" r="r" t="t"/>
              <a:pathLst>
                <a:path extrusionOk="0" h="1527" w="1966">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7" name="Google Shape;14877;p74"/>
            <p:cNvSpPr/>
            <p:nvPr/>
          </p:nvSpPr>
          <p:spPr>
            <a:xfrm>
              <a:off x="8197612" y="2064824"/>
              <a:ext cx="51218" cy="39984"/>
            </a:xfrm>
            <a:custGeom>
              <a:rect b="b" l="l" r="r" t="t"/>
              <a:pathLst>
                <a:path extrusionOk="0" h="1527" w="1956">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8" name="Google Shape;14878;p74"/>
            <p:cNvSpPr/>
            <p:nvPr/>
          </p:nvSpPr>
          <p:spPr>
            <a:xfrm>
              <a:off x="8154642" y="2076319"/>
              <a:ext cx="11521" cy="11312"/>
            </a:xfrm>
            <a:custGeom>
              <a:rect b="b" l="l" r="r" t="t"/>
              <a:pathLst>
                <a:path extrusionOk="0" h="432" w="44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9" name="Google Shape;14879;p74"/>
            <p:cNvSpPr/>
            <p:nvPr/>
          </p:nvSpPr>
          <p:spPr>
            <a:xfrm>
              <a:off x="8217591" y="2076319"/>
              <a:ext cx="11521" cy="11312"/>
            </a:xfrm>
            <a:custGeom>
              <a:rect b="b" l="l" r="r" t="t"/>
              <a:pathLst>
                <a:path extrusionOk="0" h="432" w="44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880" name="Google Shape;14880;p74"/>
          <p:cNvGrpSpPr/>
          <p:nvPr/>
        </p:nvGrpSpPr>
        <p:grpSpPr>
          <a:xfrm>
            <a:off x="7153930" y="1973150"/>
            <a:ext cx="274812" cy="354728"/>
            <a:chOff x="7153930" y="1973150"/>
            <a:chExt cx="274812" cy="354728"/>
          </a:xfrm>
        </p:grpSpPr>
        <p:sp>
          <p:nvSpPr>
            <p:cNvPr id="14881" name="Google Shape;14881;p74"/>
            <p:cNvSpPr/>
            <p:nvPr/>
          </p:nvSpPr>
          <p:spPr>
            <a:xfrm>
              <a:off x="7153930" y="2212691"/>
              <a:ext cx="274812" cy="115188"/>
            </a:xfrm>
            <a:custGeom>
              <a:rect b="b" l="l" r="r" t="t"/>
              <a:pathLst>
                <a:path extrusionOk="0" h="4399" w="10495">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2" name="Google Shape;14882;p74"/>
            <p:cNvSpPr/>
            <p:nvPr/>
          </p:nvSpPr>
          <p:spPr>
            <a:xfrm>
              <a:off x="7184409" y="2116277"/>
              <a:ext cx="213591" cy="211601"/>
            </a:xfrm>
            <a:custGeom>
              <a:rect b="b" l="l" r="r" t="t"/>
              <a:pathLst>
                <a:path extrusionOk="0" h="8081" w="8157">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3" name="Google Shape;14883;p74"/>
            <p:cNvSpPr/>
            <p:nvPr/>
          </p:nvSpPr>
          <p:spPr>
            <a:xfrm>
              <a:off x="7185640" y="2116277"/>
              <a:ext cx="211365" cy="145458"/>
            </a:xfrm>
            <a:custGeom>
              <a:rect b="b" l="l" r="r" t="t"/>
              <a:pathLst>
                <a:path extrusionOk="0" h="5555" w="8072">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4" name="Google Shape;14884;p74"/>
            <p:cNvSpPr/>
            <p:nvPr/>
          </p:nvSpPr>
          <p:spPr>
            <a:xfrm>
              <a:off x="7244608" y="2167731"/>
              <a:ext cx="93454" cy="94004"/>
            </a:xfrm>
            <a:custGeom>
              <a:rect b="b" l="l" r="r" t="t"/>
              <a:pathLst>
                <a:path extrusionOk="0" h="3590" w="3569">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5" name="Google Shape;14885;p74"/>
            <p:cNvSpPr/>
            <p:nvPr/>
          </p:nvSpPr>
          <p:spPr>
            <a:xfrm>
              <a:off x="7157177" y="2238430"/>
              <a:ext cx="48233" cy="89448"/>
            </a:xfrm>
            <a:custGeom>
              <a:rect b="b" l="l" r="r" t="t"/>
              <a:pathLst>
                <a:path extrusionOk="0" h="3416" w="1842">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6" name="Google Shape;14886;p74"/>
            <p:cNvSpPr/>
            <p:nvPr/>
          </p:nvSpPr>
          <p:spPr>
            <a:xfrm>
              <a:off x="7377000" y="2238430"/>
              <a:ext cx="48495" cy="89448"/>
            </a:xfrm>
            <a:custGeom>
              <a:rect b="b" l="l" r="r" t="t"/>
              <a:pathLst>
                <a:path extrusionOk="0" h="3416" w="1852">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7" name="Google Shape;14887;p74"/>
            <p:cNvSpPr/>
            <p:nvPr/>
          </p:nvSpPr>
          <p:spPr>
            <a:xfrm>
              <a:off x="7251338" y="2167731"/>
              <a:ext cx="79969" cy="22886"/>
            </a:xfrm>
            <a:custGeom>
              <a:rect b="b" l="l" r="r" t="t"/>
              <a:pathLst>
                <a:path extrusionOk="0" h="874" w="3054">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8" name="Google Shape;14888;p74"/>
            <p:cNvSpPr/>
            <p:nvPr/>
          </p:nvSpPr>
          <p:spPr>
            <a:xfrm>
              <a:off x="7195145" y="2013109"/>
              <a:ext cx="192381" cy="165882"/>
            </a:xfrm>
            <a:custGeom>
              <a:rect b="b" l="l" r="r" t="t"/>
              <a:pathLst>
                <a:path extrusionOk="0" h="6335" w="7347">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9" name="Google Shape;14889;p74"/>
            <p:cNvSpPr/>
            <p:nvPr/>
          </p:nvSpPr>
          <p:spPr>
            <a:xfrm>
              <a:off x="7274067" y="2122012"/>
              <a:ext cx="34512" cy="17020"/>
            </a:xfrm>
            <a:custGeom>
              <a:rect b="b" l="l" r="r" t="t"/>
              <a:pathLst>
                <a:path extrusionOk="0" h="650" w="1318">
                  <a:moveTo>
                    <a:pt x="1" y="1"/>
                  </a:moveTo>
                  <a:cubicBezTo>
                    <a:pt x="1" y="363"/>
                    <a:pt x="297" y="650"/>
                    <a:pt x="659" y="650"/>
                  </a:cubicBezTo>
                  <a:cubicBezTo>
                    <a:pt x="1022" y="650"/>
                    <a:pt x="1317" y="363"/>
                    <a:pt x="1317"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0" name="Google Shape;14890;p74"/>
            <p:cNvSpPr/>
            <p:nvPr/>
          </p:nvSpPr>
          <p:spPr>
            <a:xfrm>
              <a:off x="7197633" y="2013344"/>
              <a:ext cx="145170" cy="165882"/>
            </a:xfrm>
            <a:custGeom>
              <a:rect b="b" l="l" r="r" t="t"/>
              <a:pathLst>
                <a:path extrusionOk="0" h="6335" w="5544">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1" name="Google Shape;14891;p74"/>
            <p:cNvSpPr/>
            <p:nvPr/>
          </p:nvSpPr>
          <p:spPr>
            <a:xfrm>
              <a:off x="7251338" y="2081923"/>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2" name="Google Shape;14892;p74"/>
            <p:cNvSpPr/>
            <p:nvPr/>
          </p:nvSpPr>
          <p:spPr>
            <a:xfrm>
              <a:off x="7319786" y="2081923"/>
              <a:ext cx="11521" cy="17151"/>
            </a:xfrm>
            <a:custGeom>
              <a:rect b="b" l="l" r="r" t="t"/>
              <a:pathLst>
                <a:path extrusionOk="0" h="655" w="44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3" name="Google Shape;14893;p74"/>
            <p:cNvSpPr/>
            <p:nvPr/>
          </p:nvSpPr>
          <p:spPr>
            <a:xfrm>
              <a:off x="7242671" y="2064641"/>
              <a:ext cx="33674" cy="17439"/>
            </a:xfrm>
            <a:custGeom>
              <a:rect b="b" l="l" r="r" t="t"/>
              <a:pathLst>
                <a:path extrusionOk="0" h="666" w="1286">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4" name="Google Shape;14894;p74"/>
            <p:cNvSpPr/>
            <p:nvPr/>
          </p:nvSpPr>
          <p:spPr>
            <a:xfrm>
              <a:off x="7306143" y="2064745"/>
              <a:ext cx="33255" cy="17099"/>
            </a:xfrm>
            <a:custGeom>
              <a:rect b="b" l="l" r="r" t="t"/>
              <a:pathLst>
                <a:path extrusionOk="0" h="653" w="127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5" name="Google Shape;14895;p74"/>
            <p:cNvSpPr/>
            <p:nvPr/>
          </p:nvSpPr>
          <p:spPr>
            <a:xfrm>
              <a:off x="7205383" y="1973150"/>
              <a:ext cx="171643" cy="111679"/>
            </a:xfrm>
            <a:custGeom>
              <a:rect b="b" l="l" r="r" t="t"/>
              <a:pathLst>
                <a:path extrusionOk="0" h="4265" w="6555">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6" name="Google Shape;14896;p74"/>
            <p:cNvSpPr/>
            <p:nvPr/>
          </p:nvSpPr>
          <p:spPr>
            <a:xfrm>
              <a:off x="7297057" y="2120284"/>
              <a:ext cx="23017" cy="21236"/>
            </a:xfrm>
            <a:custGeom>
              <a:rect b="b" l="l" r="r" t="t"/>
              <a:pathLst>
                <a:path extrusionOk="0" h="811" w="879">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7" name="Google Shape;14897;p74"/>
            <p:cNvSpPr/>
            <p:nvPr/>
          </p:nvSpPr>
          <p:spPr>
            <a:xfrm>
              <a:off x="7262598" y="2120284"/>
              <a:ext cx="22990" cy="21236"/>
            </a:xfrm>
            <a:custGeom>
              <a:rect b="b" l="l" r="r" t="t"/>
              <a:pathLst>
                <a:path extrusionOk="0" h="811" w="878">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8" name="Google Shape;14898;p74"/>
            <p:cNvSpPr/>
            <p:nvPr/>
          </p:nvSpPr>
          <p:spPr>
            <a:xfrm>
              <a:off x="7248877" y="2112350"/>
              <a:ext cx="84918" cy="15449"/>
            </a:xfrm>
            <a:custGeom>
              <a:rect b="b" l="l" r="r" t="t"/>
              <a:pathLst>
                <a:path extrusionOk="0" h="590" w="3243">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9" name="Google Shape;14899;p74"/>
            <p:cNvSpPr/>
            <p:nvPr/>
          </p:nvSpPr>
          <p:spPr>
            <a:xfrm>
              <a:off x="7285562" y="2257912"/>
              <a:ext cx="11521" cy="69966"/>
            </a:xfrm>
            <a:custGeom>
              <a:rect b="b" l="l" r="r" t="t"/>
              <a:pathLst>
                <a:path extrusionOk="0" h="2672" w="44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00" name="Google Shape;14900;p74"/>
          <p:cNvGrpSpPr/>
          <p:nvPr/>
        </p:nvGrpSpPr>
        <p:grpSpPr>
          <a:xfrm>
            <a:off x="6703522" y="1973098"/>
            <a:ext cx="274812" cy="354781"/>
            <a:chOff x="6703522" y="1973098"/>
            <a:chExt cx="274812" cy="354781"/>
          </a:xfrm>
        </p:grpSpPr>
        <p:sp>
          <p:nvSpPr>
            <p:cNvPr id="14901" name="Google Shape;14901;p74"/>
            <p:cNvSpPr/>
            <p:nvPr/>
          </p:nvSpPr>
          <p:spPr>
            <a:xfrm>
              <a:off x="6761233" y="1973150"/>
              <a:ext cx="160147" cy="57214"/>
            </a:xfrm>
            <a:custGeom>
              <a:rect b="b" l="l" r="r" t="t"/>
              <a:pathLst>
                <a:path extrusionOk="0" h="2185" w="6116">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2" name="Google Shape;14902;p74"/>
            <p:cNvSpPr/>
            <p:nvPr/>
          </p:nvSpPr>
          <p:spPr>
            <a:xfrm>
              <a:off x="6724758" y="2116277"/>
              <a:ext cx="232601" cy="112177"/>
            </a:xfrm>
            <a:custGeom>
              <a:rect b="b" l="l" r="r" t="t"/>
              <a:pathLst>
                <a:path extrusionOk="0" h="4284" w="8883">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3" name="Google Shape;14903;p74"/>
            <p:cNvSpPr/>
            <p:nvPr/>
          </p:nvSpPr>
          <p:spPr>
            <a:xfrm>
              <a:off x="6703522" y="2201955"/>
              <a:ext cx="274812" cy="125924"/>
            </a:xfrm>
            <a:custGeom>
              <a:rect b="b" l="l" r="r" t="t"/>
              <a:pathLst>
                <a:path extrusionOk="0" h="4809" w="10495">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4" name="Google Shape;14904;p74"/>
            <p:cNvSpPr/>
            <p:nvPr/>
          </p:nvSpPr>
          <p:spPr>
            <a:xfrm>
              <a:off x="6769717" y="2201955"/>
              <a:ext cx="142918" cy="68736"/>
            </a:xfrm>
            <a:custGeom>
              <a:rect b="b" l="l" r="r" t="t"/>
              <a:pathLst>
                <a:path extrusionOk="0" h="2625" w="5458">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5" name="Google Shape;14905;p74"/>
            <p:cNvSpPr/>
            <p:nvPr/>
          </p:nvSpPr>
          <p:spPr>
            <a:xfrm>
              <a:off x="6755237" y="2212455"/>
              <a:ext cx="28751" cy="115423"/>
            </a:xfrm>
            <a:custGeom>
              <a:rect b="b" l="l" r="r" t="t"/>
              <a:pathLst>
                <a:path extrusionOk="0" h="4408" w="1098">
                  <a:moveTo>
                    <a:pt x="1098" y="0"/>
                  </a:moveTo>
                  <a:lnTo>
                    <a:pt x="0" y="325"/>
                  </a:lnTo>
                  <a:lnTo>
                    <a:pt x="0" y="4408"/>
                  </a:lnTo>
                  <a:lnTo>
                    <a:pt x="1098" y="4408"/>
                  </a:lnTo>
                  <a:lnTo>
                    <a:pt x="1098"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6" name="Google Shape;14906;p74"/>
            <p:cNvSpPr/>
            <p:nvPr/>
          </p:nvSpPr>
          <p:spPr>
            <a:xfrm>
              <a:off x="6898364" y="2212455"/>
              <a:ext cx="28515" cy="115423"/>
            </a:xfrm>
            <a:custGeom>
              <a:rect b="b" l="l" r="r" t="t"/>
              <a:pathLst>
                <a:path extrusionOk="0" h="4408" w="1089">
                  <a:moveTo>
                    <a:pt x="1" y="0"/>
                  </a:moveTo>
                  <a:lnTo>
                    <a:pt x="1" y="4408"/>
                  </a:lnTo>
                  <a:lnTo>
                    <a:pt x="1088" y="4408"/>
                  </a:lnTo>
                  <a:lnTo>
                    <a:pt x="1088" y="325"/>
                  </a:lnTo>
                  <a:lnTo>
                    <a:pt x="1"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7" name="Google Shape;14907;p74"/>
            <p:cNvSpPr/>
            <p:nvPr/>
          </p:nvSpPr>
          <p:spPr>
            <a:xfrm>
              <a:off x="6744737" y="2053329"/>
              <a:ext cx="192643" cy="137157"/>
            </a:xfrm>
            <a:custGeom>
              <a:rect b="b" l="l" r="r" t="t"/>
              <a:pathLst>
                <a:path extrusionOk="0" h="5238" w="7357">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8" name="Google Shape;14908;p74"/>
            <p:cNvSpPr/>
            <p:nvPr/>
          </p:nvSpPr>
          <p:spPr>
            <a:xfrm>
              <a:off x="6748743" y="2053329"/>
              <a:ext cx="166641" cy="116419"/>
            </a:xfrm>
            <a:custGeom>
              <a:rect b="b" l="l" r="r" t="t"/>
              <a:pathLst>
                <a:path extrusionOk="0" h="4446" w="6364">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9" name="Google Shape;14909;p74"/>
            <p:cNvSpPr/>
            <p:nvPr/>
          </p:nvSpPr>
          <p:spPr>
            <a:xfrm>
              <a:off x="6801192" y="2093418"/>
              <a:ext cx="11286" cy="17125"/>
            </a:xfrm>
            <a:custGeom>
              <a:rect b="b" l="l" r="r" t="t"/>
              <a:pathLst>
                <a:path extrusionOk="0" h="654" w="431">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0" name="Google Shape;14910;p74"/>
            <p:cNvSpPr/>
            <p:nvPr/>
          </p:nvSpPr>
          <p:spPr>
            <a:xfrm>
              <a:off x="6869901" y="2093418"/>
              <a:ext cx="11260" cy="17125"/>
            </a:xfrm>
            <a:custGeom>
              <a:rect b="b" l="l" r="r" t="t"/>
              <a:pathLst>
                <a:path extrusionOk="0" h="654" w="43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1" name="Google Shape;14911;p74"/>
            <p:cNvSpPr/>
            <p:nvPr/>
          </p:nvSpPr>
          <p:spPr>
            <a:xfrm>
              <a:off x="6792970" y="2076057"/>
              <a:ext cx="27887" cy="14768"/>
            </a:xfrm>
            <a:custGeom>
              <a:rect b="b" l="l" r="r" t="t"/>
              <a:pathLst>
                <a:path extrusionOk="0" h="564" w="1065">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2" name="Google Shape;14912;p74"/>
            <p:cNvSpPr/>
            <p:nvPr/>
          </p:nvSpPr>
          <p:spPr>
            <a:xfrm>
              <a:off x="6861496" y="2076057"/>
              <a:ext cx="27651" cy="14768"/>
            </a:xfrm>
            <a:custGeom>
              <a:rect b="b" l="l" r="r" t="t"/>
              <a:pathLst>
                <a:path extrusionOk="0" h="564" w="1056">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3" name="Google Shape;14913;p74"/>
            <p:cNvSpPr/>
            <p:nvPr/>
          </p:nvSpPr>
          <p:spPr>
            <a:xfrm>
              <a:off x="6755237" y="2064824"/>
              <a:ext cx="23017" cy="31501"/>
            </a:xfrm>
            <a:custGeom>
              <a:rect b="b" l="l" r="r" t="t"/>
              <a:pathLst>
                <a:path extrusionOk="0" h="1203" w="879">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4" name="Google Shape;14914;p74"/>
            <p:cNvSpPr/>
            <p:nvPr/>
          </p:nvSpPr>
          <p:spPr>
            <a:xfrm>
              <a:off x="6903863" y="2064824"/>
              <a:ext cx="23017" cy="31501"/>
            </a:xfrm>
            <a:custGeom>
              <a:rect b="b" l="l" r="r" t="t"/>
              <a:pathLst>
                <a:path extrusionOk="0" h="1203" w="879">
                  <a:moveTo>
                    <a:pt x="1" y="0"/>
                  </a:moveTo>
                  <a:lnTo>
                    <a:pt x="1" y="706"/>
                  </a:lnTo>
                  <a:cubicBezTo>
                    <a:pt x="1" y="926"/>
                    <a:pt x="163" y="1107"/>
                    <a:pt x="392" y="1135"/>
                  </a:cubicBezTo>
                  <a:lnTo>
                    <a:pt x="878" y="1202"/>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5" name="Google Shape;14915;p74"/>
            <p:cNvSpPr/>
            <p:nvPr/>
          </p:nvSpPr>
          <p:spPr>
            <a:xfrm>
              <a:off x="6898364" y="2212455"/>
              <a:ext cx="14271" cy="31239"/>
            </a:xfrm>
            <a:custGeom>
              <a:rect b="b" l="l" r="r" t="t"/>
              <a:pathLst>
                <a:path extrusionOk="0" h="1193" w="545">
                  <a:moveTo>
                    <a:pt x="1" y="0"/>
                  </a:moveTo>
                  <a:lnTo>
                    <a:pt x="1" y="1193"/>
                  </a:lnTo>
                  <a:cubicBezTo>
                    <a:pt x="249" y="887"/>
                    <a:pt x="430" y="534"/>
                    <a:pt x="545" y="162"/>
                  </a:cubicBezTo>
                  <a:lnTo>
                    <a:pt x="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6" name="Google Shape;14916;p74"/>
            <p:cNvSpPr/>
            <p:nvPr/>
          </p:nvSpPr>
          <p:spPr>
            <a:xfrm>
              <a:off x="6769717" y="2212193"/>
              <a:ext cx="14271" cy="31501"/>
            </a:xfrm>
            <a:custGeom>
              <a:rect b="b" l="l" r="r" t="t"/>
              <a:pathLst>
                <a:path extrusionOk="0" h="1203" w="545">
                  <a:moveTo>
                    <a:pt x="545" y="1"/>
                  </a:moveTo>
                  <a:lnTo>
                    <a:pt x="1" y="163"/>
                  </a:lnTo>
                  <a:cubicBezTo>
                    <a:pt x="106" y="544"/>
                    <a:pt x="287" y="897"/>
                    <a:pt x="545" y="1203"/>
                  </a:cubicBezTo>
                  <a:lnTo>
                    <a:pt x="545"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7" name="Google Shape;14917;p74"/>
            <p:cNvSpPr/>
            <p:nvPr/>
          </p:nvSpPr>
          <p:spPr>
            <a:xfrm>
              <a:off x="6777966" y="2127773"/>
              <a:ext cx="126186" cy="131423"/>
            </a:xfrm>
            <a:custGeom>
              <a:rect b="b" l="l" r="r" t="t"/>
              <a:pathLst>
                <a:path extrusionOk="0" h="5019" w="4819">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8" name="Google Shape;14918;p74"/>
            <p:cNvSpPr/>
            <p:nvPr/>
          </p:nvSpPr>
          <p:spPr>
            <a:xfrm>
              <a:off x="6815908" y="2144688"/>
              <a:ext cx="50537" cy="17334"/>
            </a:xfrm>
            <a:custGeom>
              <a:rect b="b" l="l" r="r" t="t"/>
              <a:pathLst>
                <a:path extrusionOk="0" h="662" w="193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9" name="Google Shape;14919;p74"/>
            <p:cNvSpPr/>
            <p:nvPr/>
          </p:nvSpPr>
          <p:spPr>
            <a:xfrm>
              <a:off x="6778044" y="2127773"/>
              <a:ext cx="100131" cy="131658"/>
            </a:xfrm>
            <a:custGeom>
              <a:rect b="b" l="l" r="r" t="t"/>
              <a:pathLst>
                <a:path extrusionOk="0" h="5028" w="3824">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0" name="Google Shape;14920;p74"/>
            <p:cNvSpPr/>
            <p:nvPr/>
          </p:nvSpPr>
          <p:spPr>
            <a:xfrm>
              <a:off x="6749503" y="2030338"/>
              <a:ext cx="183112" cy="34512"/>
            </a:xfrm>
            <a:custGeom>
              <a:rect b="b" l="l" r="r" t="t"/>
              <a:pathLst>
                <a:path extrusionOk="0" h="1318" w="6993">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1" name="Google Shape;14921;p74"/>
            <p:cNvSpPr/>
            <p:nvPr/>
          </p:nvSpPr>
          <p:spPr>
            <a:xfrm>
              <a:off x="6810697" y="1973098"/>
              <a:ext cx="106678" cy="45771"/>
            </a:xfrm>
            <a:custGeom>
              <a:rect b="b" l="l" r="r" t="t"/>
              <a:pathLst>
                <a:path extrusionOk="0" h="1748" w="4074">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2" name="Google Shape;14922;p74"/>
            <p:cNvSpPr/>
            <p:nvPr/>
          </p:nvSpPr>
          <p:spPr>
            <a:xfrm>
              <a:off x="6738243" y="2276399"/>
              <a:ext cx="17020" cy="51480"/>
            </a:xfrm>
            <a:custGeom>
              <a:rect b="b" l="l" r="r" t="t"/>
              <a:pathLst>
                <a:path extrusionOk="0" h="1966" w="650">
                  <a:moveTo>
                    <a:pt x="649" y="0"/>
                  </a:moveTo>
                  <a:cubicBezTo>
                    <a:pt x="287" y="0"/>
                    <a:pt x="1" y="287"/>
                    <a:pt x="1" y="649"/>
                  </a:cubicBezTo>
                  <a:lnTo>
                    <a:pt x="1" y="1966"/>
                  </a:lnTo>
                  <a:lnTo>
                    <a:pt x="649" y="1966"/>
                  </a:lnTo>
                  <a:lnTo>
                    <a:pt x="64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3" name="Google Shape;14923;p74"/>
            <p:cNvSpPr/>
            <p:nvPr/>
          </p:nvSpPr>
          <p:spPr>
            <a:xfrm>
              <a:off x="6755237" y="2276399"/>
              <a:ext cx="11521" cy="51480"/>
            </a:xfrm>
            <a:custGeom>
              <a:rect b="b" l="l" r="r" t="t"/>
              <a:pathLst>
                <a:path extrusionOk="0" h="1966" w="440">
                  <a:moveTo>
                    <a:pt x="0" y="0"/>
                  </a:moveTo>
                  <a:lnTo>
                    <a:pt x="0" y="1966"/>
                  </a:lnTo>
                  <a:lnTo>
                    <a:pt x="439" y="1966"/>
                  </a:lnTo>
                  <a:lnTo>
                    <a:pt x="439" y="439"/>
                  </a:lnTo>
                  <a:cubicBezTo>
                    <a:pt x="439" y="191"/>
                    <a:pt x="239" y="0"/>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4" name="Google Shape;14924;p74"/>
            <p:cNvSpPr/>
            <p:nvPr/>
          </p:nvSpPr>
          <p:spPr>
            <a:xfrm>
              <a:off x="6926854" y="2276399"/>
              <a:ext cx="17256" cy="51480"/>
            </a:xfrm>
            <a:custGeom>
              <a:rect b="b" l="l" r="r" t="t"/>
              <a:pathLst>
                <a:path extrusionOk="0" h="1966" w="659">
                  <a:moveTo>
                    <a:pt x="0" y="0"/>
                  </a:moveTo>
                  <a:lnTo>
                    <a:pt x="0" y="1966"/>
                  </a:lnTo>
                  <a:lnTo>
                    <a:pt x="659" y="1966"/>
                  </a:lnTo>
                  <a:lnTo>
                    <a:pt x="659" y="649"/>
                  </a:lnTo>
                  <a:cubicBezTo>
                    <a:pt x="649" y="287"/>
                    <a:pt x="363" y="0"/>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5" name="Google Shape;14925;p74"/>
            <p:cNvSpPr/>
            <p:nvPr/>
          </p:nvSpPr>
          <p:spPr>
            <a:xfrm>
              <a:off x="6915358" y="2276399"/>
              <a:ext cx="11521" cy="51480"/>
            </a:xfrm>
            <a:custGeom>
              <a:rect b="b" l="l" r="r" t="t"/>
              <a:pathLst>
                <a:path extrusionOk="0" h="1966" w="440">
                  <a:moveTo>
                    <a:pt x="439" y="0"/>
                  </a:moveTo>
                  <a:cubicBezTo>
                    <a:pt x="201" y="0"/>
                    <a:pt x="1" y="191"/>
                    <a:pt x="1" y="439"/>
                  </a:cubicBezTo>
                  <a:lnTo>
                    <a:pt x="1" y="1966"/>
                  </a:lnTo>
                  <a:lnTo>
                    <a:pt x="439" y="1966"/>
                  </a:lnTo>
                  <a:lnTo>
                    <a:pt x="439"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26" name="Google Shape;14926;p74"/>
          <p:cNvGrpSpPr/>
          <p:nvPr/>
        </p:nvGrpSpPr>
        <p:grpSpPr>
          <a:xfrm>
            <a:off x="6253375" y="1973150"/>
            <a:ext cx="274812" cy="354728"/>
            <a:chOff x="6253375" y="1973150"/>
            <a:chExt cx="274812" cy="354728"/>
          </a:xfrm>
        </p:grpSpPr>
        <p:sp>
          <p:nvSpPr>
            <p:cNvPr id="14927" name="Google Shape;14927;p74"/>
            <p:cNvSpPr/>
            <p:nvPr/>
          </p:nvSpPr>
          <p:spPr>
            <a:xfrm>
              <a:off x="6253637" y="2173492"/>
              <a:ext cx="274550" cy="154387"/>
            </a:xfrm>
            <a:custGeom>
              <a:rect b="b" l="l" r="r" t="t"/>
              <a:pathLst>
                <a:path extrusionOk="0" h="5896" w="10485">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8" name="Google Shape;14928;p74"/>
            <p:cNvSpPr/>
            <p:nvPr/>
          </p:nvSpPr>
          <p:spPr>
            <a:xfrm>
              <a:off x="6253375" y="2210439"/>
              <a:ext cx="274812" cy="117440"/>
            </a:xfrm>
            <a:custGeom>
              <a:rect b="b" l="l" r="r" t="t"/>
              <a:pathLst>
                <a:path extrusionOk="0" h="4485" w="10495">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9" name="Google Shape;14929;p74"/>
            <p:cNvSpPr/>
            <p:nvPr/>
          </p:nvSpPr>
          <p:spPr>
            <a:xfrm>
              <a:off x="6315591" y="2210439"/>
              <a:ext cx="150407" cy="49542"/>
            </a:xfrm>
            <a:custGeom>
              <a:rect b="b" l="l" r="r" t="t"/>
              <a:pathLst>
                <a:path extrusionOk="0" h="1892" w="5744">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0" name="Google Shape;14930;p74"/>
            <p:cNvSpPr/>
            <p:nvPr/>
          </p:nvSpPr>
          <p:spPr>
            <a:xfrm>
              <a:off x="6350810" y="2173492"/>
              <a:ext cx="79969" cy="22860"/>
            </a:xfrm>
            <a:custGeom>
              <a:rect b="b" l="l" r="r" t="t"/>
              <a:pathLst>
                <a:path extrusionOk="0" h="873" w="3054">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1" name="Google Shape;14931;p74"/>
            <p:cNvSpPr/>
            <p:nvPr/>
          </p:nvSpPr>
          <p:spPr>
            <a:xfrm>
              <a:off x="6294355" y="2059063"/>
              <a:ext cx="192617" cy="125688"/>
            </a:xfrm>
            <a:custGeom>
              <a:rect b="b" l="l" r="r" t="t"/>
              <a:pathLst>
                <a:path extrusionOk="0" h="4800" w="7356">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2" name="Google Shape;14932;p74"/>
            <p:cNvSpPr/>
            <p:nvPr/>
          </p:nvSpPr>
          <p:spPr>
            <a:xfrm>
              <a:off x="6297340" y="2059063"/>
              <a:ext cx="144908" cy="125897"/>
            </a:xfrm>
            <a:custGeom>
              <a:rect b="b" l="l" r="r" t="t"/>
              <a:pathLst>
                <a:path extrusionOk="0" h="4808" w="5534">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3" name="Google Shape;14933;p74"/>
            <p:cNvSpPr/>
            <p:nvPr/>
          </p:nvSpPr>
          <p:spPr>
            <a:xfrm>
              <a:off x="6316822" y="2116775"/>
              <a:ext cx="147919" cy="67976"/>
            </a:xfrm>
            <a:custGeom>
              <a:rect b="b" l="l" r="r" t="t"/>
              <a:pathLst>
                <a:path extrusionOk="0" h="2596" w="5649">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4" name="Google Shape;14934;p74"/>
            <p:cNvSpPr/>
            <p:nvPr/>
          </p:nvSpPr>
          <p:spPr>
            <a:xfrm>
              <a:off x="6305091" y="2059063"/>
              <a:ext cx="22755" cy="28515"/>
            </a:xfrm>
            <a:custGeom>
              <a:rect b="b" l="l" r="r" t="t"/>
              <a:pathLst>
                <a:path extrusionOk="0" h="1089" w="869">
                  <a:moveTo>
                    <a:pt x="0" y="1"/>
                  </a:moveTo>
                  <a:lnTo>
                    <a:pt x="0" y="1088"/>
                  </a:lnTo>
                  <a:lnTo>
                    <a:pt x="869" y="1088"/>
                  </a:lnTo>
                  <a:lnTo>
                    <a:pt x="869"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5" name="Google Shape;14935;p74"/>
            <p:cNvSpPr/>
            <p:nvPr/>
          </p:nvSpPr>
          <p:spPr>
            <a:xfrm>
              <a:off x="6453717" y="2059063"/>
              <a:ext cx="23017" cy="28515"/>
            </a:xfrm>
            <a:custGeom>
              <a:rect b="b" l="l" r="r" t="t"/>
              <a:pathLst>
                <a:path extrusionOk="0" h="1089" w="879">
                  <a:moveTo>
                    <a:pt x="1" y="1"/>
                  </a:moveTo>
                  <a:lnTo>
                    <a:pt x="1" y="1088"/>
                  </a:lnTo>
                  <a:lnTo>
                    <a:pt x="878" y="1088"/>
                  </a:lnTo>
                  <a:lnTo>
                    <a:pt x="878"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6" name="Google Shape;14936;p74"/>
            <p:cNvSpPr/>
            <p:nvPr/>
          </p:nvSpPr>
          <p:spPr>
            <a:xfrm>
              <a:off x="6328579" y="2198525"/>
              <a:ext cx="62216" cy="50197"/>
            </a:xfrm>
            <a:custGeom>
              <a:rect b="b" l="l" r="r" t="t"/>
              <a:pathLst>
                <a:path extrusionOk="0" h="1917" w="2376">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7" name="Google Shape;14937;p74"/>
            <p:cNvSpPr/>
            <p:nvPr/>
          </p:nvSpPr>
          <p:spPr>
            <a:xfrm>
              <a:off x="6390768" y="2198525"/>
              <a:ext cx="62477" cy="50197"/>
            </a:xfrm>
            <a:custGeom>
              <a:rect b="b" l="l" r="r" t="t"/>
              <a:pathLst>
                <a:path extrusionOk="0" h="1917" w="2386">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8" name="Google Shape;14938;p74"/>
            <p:cNvSpPr/>
            <p:nvPr/>
          </p:nvSpPr>
          <p:spPr>
            <a:xfrm>
              <a:off x="6353559"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9" name="Google Shape;14939;p74"/>
            <p:cNvSpPr/>
            <p:nvPr/>
          </p:nvSpPr>
          <p:spPr>
            <a:xfrm>
              <a:off x="6416508" y="2081923"/>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0" name="Google Shape;14940;p74"/>
            <p:cNvSpPr/>
            <p:nvPr/>
          </p:nvSpPr>
          <p:spPr>
            <a:xfrm>
              <a:off x="6373669" y="2081792"/>
              <a:ext cx="34355" cy="23017"/>
            </a:xfrm>
            <a:custGeom>
              <a:rect b="b" l="l" r="r" t="t"/>
              <a:pathLst>
                <a:path extrusionOk="0" h="879" w="1312">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1" name="Google Shape;14941;p74"/>
            <p:cNvSpPr/>
            <p:nvPr/>
          </p:nvSpPr>
          <p:spPr>
            <a:xfrm>
              <a:off x="6305091" y="1973150"/>
              <a:ext cx="171643" cy="85939"/>
            </a:xfrm>
            <a:custGeom>
              <a:rect b="b" l="l" r="r" t="t"/>
              <a:pathLst>
                <a:path extrusionOk="0" h="3282" w="6555">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2" name="Google Shape;14942;p74"/>
            <p:cNvSpPr/>
            <p:nvPr/>
          </p:nvSpPr>
          <p:spPr>
            <a:xfrm>
              <a:off x="6377545" y="2156236"/>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3" name="Google Shape;14943;p74"/>
            <p:cNvSpPr/>
            <p:nvPr/>
          </p:nvSpPr>
          <p:spPr>
            <a:xfrm>
              <a:off x="6303101" y="2081792"/>
              <a:ext cx="43729" cy="11521"/>
            </a:xfrm>
            <a:custGeom>
              <a:rect b="b" l="l" r="r" t="t"/>
              <a:pathLst>
                <a:path extrusionOk="0" h="440" w="167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4" name="Google Shape;14944;p74"/>
            <p:cNvSpPr/>
            <p:nvPr/>
          </p:nvSpPr>
          <p:spPr>
            <a:xfrm>
              <a:off x="6434733" y="2081792"/>
              <a:ext cx="43755" cy="11521"/>
            </a:xfrm>
            <a:custGeom>
              <a:rect b="b" l="l" r="r" t="t"/>
              <a:pathLst>
                <a:path extrusionOk="0" h="440" w="1671">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5" name="Google Shape;14945;p74"/>
            <p:cNvSpPr/>
            <p:nvPr/>
          </p:nvSpPr>
          <p:spPr>
            <a:xfrm>
              <a:off x="6333580" y="2076057"/>
              <a:ext cx="51480" cy="40246"/>
            </a:xfrm>
            <a:custGeom>
              <a:rect b="b" l="l" r="r" t="t"/>
              <a:pathLst>
                <a:path extrusionOk="0" h="1537" w="1966">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6" name="Google Shape;14946;p74"/>
            <p:cNvSpPr/>
            <p:nvPr/>
          </p:nvSpPr>
          <p:spPr>
            <a:xfrm>
              <a:off x="6396529" y="2076057"/>
              <a:ext cx="51480" cy="40246"/>
            </a:xfrm>
            <a:custGeom>
              <a:rect b="b" l="l" r="r" t="t"/>
              <a:pathLst>
                <a:path extrusionOk="0" h="1537" w="1966">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7" name="Google Shape;14947;p74"/>
            <p:cNvSpPr/>
            <p:nvPr/>
          </p:nvSpPr>
          <p:spPr>
            <a:xfrm>
              <a:off x="6316822" y="2116775"/>
              <a:ext cx="85468" cy="68133"/>
            </a:xfrm>
            <a:custGeom>
              <a:rect b="b" l="l" r="r" t="t"/>
              <a:pathLst>
                <a:path extrusionOk="0" h="2602" w="3264">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8" name="Google Shape;14948;p74"/>
            <p:cNvSpPr/>
            <p:nvPr/>
          </p:nvSpPr>
          <p:spPr>
            <a:xfrm>
              <a:off x="6367804" y="2133507"/>
              <a:ext cx="45981" cy="17020"/>
            </a:xfrm>
            <a:custGeom>
              <a:rect b="b" l="l" r="r" t="t"/>
              <a:pathLst>
                <a:path extrusionOk="0" h="650" w="1756">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9" name="Google Shape;14949;p74"/>
            <p:cNvSpPr/>
            <p:nvPr/>
          </p:nvSpPr>
          <p:spPr>
            <a:xfrm>
              <a:off x="6356544" y="2127746"/>
              <a:ext cx="68474" cy="17020"/>
            </a:xfrm>
            <a:custGeom>
              <a:rect b="b" l="l" r="r" t="t"/>
              <a:pathLst>
                <a:path extrusionOk="0" h="650" w="2615">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0" name="Google Shape;14950;p74"/>
            <p:cNvSpPr/>
            <p:nvPr/>
          </p:nvSpPr>
          <p:spPr>
            <a:xfrm>
              <a:off x="6305091" y="1973150"/>
              <a:ext cx="71956" cy="85939"/>
            </a:xfrm>
            <a:custGeom>
              <a:rect b="b" l="l" r="r" t="t"/>
              <a:pathLst>
                <a:path extrusionOk="0" h="3282" w="2748">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1" name="Google Shape;14951;p74"/>
            <p:cNvSpPr/>
            <p:nvPr/>
          </p:nvSpPr>
          <p:spPr>
            <a:xfrm>
              <a:off x="6274611" y="2053329"/>
              <a:ext cx="232601" cy="11521"/>
            </a:xfrm>
            <a:custGeom>
              <a:rect b="b" l="l" r="r" t="t"/>
              <a:pathLst>
                <a:path extrusionOk="0" h="440" w="8883">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2" name="Google Shape;14952;p74"/>
            <p:cNvSpPr/>
            <p:nvPr/>
          </p:nvSpPr>
          <p:spPr>
            <a:xfrm>
              <a:off x="6377283" y="1973150"/>
              <a:ext cx="25792" cy="22990"/>
            </a:xfrm>
            <a:custGeom>
              <a:rect b="b" l="l" r="r" t="t"/>
              <a:pathLst>
                <a:path extrusionOk="0" h="878" w="985">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3" name="Google Shape;14953;p74"/>
            <p:cNvSpPr/>
            <p:nvPr/>
          </p:nvSpPr>
          <p:spPr>
            <a:xfrm>
              <a:off x="6306583" y="2036099"/>
              <a:ext cx="168658" cy="17256"/>
            </a:xfrm>
            <a:custGeom>
              <a:rect b="b" l="l" r="r" t="t"/>
              <a:pathLst>
                <a:path extrusionOk="0" h="659" w="6441">
                  <a:moveTo>
                    <a:pt x="172" y="0"/>
                  </a:moveTo>
                  <a:lnTo>
                    <a:pt x="1" y="658"/>
                  </a:lnTo>
                  <a:lnTo>
                    <a:pt x="6440" y="658"/>
                  </a:lnTo>
                  <a:lnTo>
                    <a:pt x="6259"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4" name="Google Shape;14954;p74"/>
            <p:cNvSpPr/>
            <p:nvPr/>
          </p:nvSpPr>
          <p:spPr>
            <a:xfrm>
              <a:off x="6306583" y="2036099"/>
              <a:ext cx="27520" cy="17256"/>
            </a:xfrm>
            <a:custGeom>
              <a:rect b="b" l="l" r="r" t="t"/>
              <a:pathLst>
                <a:path extrusionOk="0" h="659" w="1051">
                  <a:moveTo>
                    <a:pt x="172" y="0"/>
                  </a:moveTo>
                  <a:lnTo>
                    <a:pt x="1" y="658"/>
                  </a:lnTo>
                  <a:lnTo>
                    <a:pt x="869" y="658"/>
                  </a:lnTo>
                  <a:lnTo>
                    <a:pt x="1050"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5" name="Google Shape;14955;p74"/>
            <p:cNvSpPr/>
            <p:nvPr/>
          </p:nvSpPr>
          <p:spPr>
            <a:xfrm>
              <a:off x="6305091" y="2220180"/>
              <a:ext cx="22755" cy="107699"/>
            </a:xfrm>
            <a:custGeom>
              <a:rect b="b" l="l" r="r" t="t"/>
              <a:pathLst>
                <a:path extrusionOk="0" h="4113" w="869">
                  <a:moveTo>
                    <a:pt x="869" y="1"/>
                  </a:moveTo>
                  <a:lnTo>
                    <a:pt x="0" y="259"/>
                  </a:lnTo>
                  <a:lnTo>
                    <a:pt x="0" y="4113"/>
                  </a:lnTo>
                  <a:lnTo>
                    <a:pt x="869" y="4113"/>
                  </a:lnTo>
                  <a:lnTo>
                    <a:pt x="869"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6" name="Google Shape;14956;p74"/>
            <p:cNvSpPr/>
            <p:nvPr/>
          </p:nvSpPr>
          <p:spPr>
            <a:xfrm>
              <a:off x="6453717" y="2220180"/>
              <a:ext cx="23017" cy="107699"/>
            </a:xfrm>
            <a:custGeom>
              <a:rect b="b" l="l" r="r" t="t"/>
              <a:pathLst>
                <a:path extrusionOk="0" h="4113" w="879">
                  <a:moveTo>
                    <a:pt x="1" y="1"/>
                  </a:moveTo>
                  <a:lnTo>
                    <a:pt x="1" y="4113"/>
                  </a:lnTo>
                  <a:lnTo>
                    <a:pt x="878" y="4113"/>
                  </a:lnTo>
                  <a:lnTo>
                    <a:pt x="878" y="259"/>
                  </a:lnTo>
                  <a:lnTo>
                    <a:pt x="1"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7" name="Google Shape;14957;p74"/>
            <p:cNvSpPr/>
            <p:nvPr/>
          </p:nvSpPr>
          <p:spPr>
            <a:xfrm>
              <a:off x="6453717" y="2220180"/>
              <a:ext cx="12281" cy="14035"/>
            </a:xfrm>
            <a:custGeom>
              <a:rect b="b" l="l" r="r" t="t"/>
              <a:pathLst>
                <a:path extrusionOk="0" h="536" w="469">
                  <a:moveTo>
                    <a:pt x="1" y="1"/>
                  </a:moveTo>
                  <a:lnTo>
                    <a:pt x="1" y="535"/>
                  </a:lnTo>
                  <a:lnTo>
                    <a:pt x="468" y="135"/>
                  </a:lnTo>
                  <a:lnTo>
                    <a:pt x="172" y="49"/>
                  </a:lnTo>
                  <a:lnTo>
                    <a:pt x="1"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8" name="Google Shape;14958;p74"/>
            <p:cNvSpPr/>
            <p:nvPr/>
          </p:nvSpPr>
          <p:spPr>
            <a:xfrm>
              <a:off x="6315591" y="2220180"/>
              <a:ext cx="12255" cy="14035"/>
            </a:xfrm>
            <a:custGeom>
              <a:rect b="b" l="l" r="r" t="t"/>
              <a:pathLst>
                <a:path extrusionOk="0" h="536" w="468">
                  <a:moveTo>
                    <a:pt x="468" y="1"/>
                  </a:moveTo>
                  <a:lnTo>
                    <a:pt x="296" y="49"/>
                  </a:lnTo>
                  <a:lnTo>
                    <a:pt x="0" y="135"/>
                  </a:lnTo>
                  <a:lnTo>
                    <a:pt x="468" y="535"/>
                  </a:lnTo>
                  <a:lnTo>
                    <a:pt x="468"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9" name="Google Shape;14959;p74"/>
            <p:cNvSpPr/>
            <p:nvPr/>
          </p:nvSpPr>
          <p:spPr>
            <a:xfrm>
              <a:off x="6287861" y="2276399"/>
              <a:ext cx="17256" cy="51480"/>
            </a:xfrm>
            <a:custGeom>
              <a:rect b="b" l="l" r="r" t="t"/>
              <a:pathLst>
                <a:path extrusionOk="0" h="1966" w="659">
                  <a:moveTo>
                    <a:pt x="658" y="0"/>
                  </a:moveTo>
                  <a:cubicBezTo>
                    <a:pt x="296" y="0"/>
                    <a:pt x="0" y="287"/>
                    <a:pt x="0" y="649"/>
                  </a:cubicBezTo>
                  <a:lnTo>
                    <a:pt x="0" y="1966"/>
                  </a:lnTo>
                  <a:lnTo>
                    <a:pt x="658" y="1966"/>
                  </a:lnTo>
                  <a:lnTo>
                    <a:pt x="65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0" name="Google Shape;14960;p74"/>
            <p:cNvSpPr/>
            <p:nvPr/>
          </p:nvSpPr>
          <p:spPr>
            <a:xfrm>
              <a:off x="6305091" y="2276399"/>
              <a:ext cx="11521" cy="51480"/>
            </a:xfrm>
            <a:custGeom>
              <a:rect b="b" l="l" r="r" t="t"/>
              <a:pathLst>
                <a:path extrusionOk="0" h="1966" w="440">
                  <a:moveTo>
                    <a:pt x="0" y="0"/>
                  </a:moveTo>
                  <a:lnTo>
                    <a:pt x="0" y="1966"/>
                  </a:lnTo>
                  <a:lnTo>
                    <a:pt x="439" y="1966"/>
                  </a:lnTo>
                  <a:lnTo>
                    <a:pt x="439" y="439"/>
                  </a:lnTo>
                  <a:cubicBezTo>
                    <a:pt x="439" y="191"/>
                    <a:pt x="249" y="0"/>
                    <a:pt x="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1" name="Google Shape;14961;p74"/>
            <p:cNvSpPr/>
            <p:nvPr/>
          </p:nvSpPr>
          <p:spPr>
            <a:xfrm>
              <a:off x="6476707" y="2276399"/>
              <a:ext cx="17020" cy="51480"/>
            </a:xfrm>
            <a:custGeom>
              <a:rect b="b" l="l" r="r" t="t"/>
              <a:pathLst>
                <a:path extrusionOk="0" h="1966" w="650">
                  <a:moveTo>
                    <a:pt x="0" y="0"/>
                  </a:moveTo>
                  <a:lnTo>
                    <a:pt x="0" y="1966"/>
                  </a:lnTo>
                  <a:lnTo>
                    <a:pt x="649" y="1966"/>
                  </a:lnTo>
                  <a:lnTo>
                    <a:pt x="649" y="649"/>
                  </a:lnTo>
                  <a:cubicBezTo>
                    <a:pt x="649" y="287"/>
                    <a:pt x="353" y="0"/>
                    <a:pt x="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2" name="Google Shape;14962;p74"/>
            <p:cNvSpPr/>
            <p:nvPr/>
          </p:nvSpPr>
          <p:spPr>
            <a:xfrm>
              <a:off x="6465212" y="2276399"/>
              <a:ext cx="11521" cy="51480"/>
            </a:xfrm>
            <a:custGeom>
              <a:rect b="b" l="l" r="r" t="t"/>
              <a:pathLst>
                <a:path extrusionOk="0" h="1966" w="440">
                  <a:moveTo>
                    <a:pt x="439" y="0"/>
                  </a:moveTo>
                  <a:cubicBezTo>
                    <a:pt x="191" y="0"/>
                    <a:pt x="1" y="191"/>
                    <a:pt x="1" y="439"/>
                  </a:cubicBezTo>
                  <a:lnTo>
                    <a:pt x="1" y="1966"/>
                  </a:lnTo>
                  <a:lnTo>
                    <a:pt x="439" y="1966"/>
                  </a:lnTo>
                  <a:lnTo>
                    <a:pt x="439"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3" name="Google Shape;14963;p74"/>
            <p:cNvSpPr/>
            <p:nvPr/>
          </p:nvSpPr>
          <p:spPr>
            <a:xfrm>
              <a:off x="6385033" y="2264903"/>
              <a:ext cx="11521" cy="11521"/>
            </a:xfrm>
            <a:custGeom>
              <a:rect b="b" l="l" r="r" t="t"/>
              <a:pathLst>
                <a:path extrusionOk="0" h="440" w="44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4" name="Google Shape;14964;p74"/>
            <p:cNvSpPr/>
            <p:nvPr/>
          </p:nvSpPr>
          <p:spPr>
            <a:xfrm>
              <a:off x="6385033" y="2299127"/>
              <a:ext cx="11521" cy="11521"/>
            </a:xfrm>
            <a:custGeom>
              <a:rect b="b" l="l" r="r" t="t"/>
              <a:pathLst>
                <a:path extrusionOk="0" h="440" w="44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65" name="Google Shape;14965;p74"/>
          <p:cNvGrpSpPr/>
          <p:nvPr/>
        </p:nvGrpSpPr>
        <p:grpSpPr>
          <a:xfrm>
            <a:off x="5802496" y="1973150"/>
            <a:ext cx="275309" cy="354728"/>
            <a:chOff x="5802496" y="1973150"/>
            <a:chExt cx="275309" cy="354728"/>
          </a:xfrm>
        </p:grpSpPr>
        <p:sp>
          <p:nvSpPr>
            <p:cNvPr id="14966" name="Google Shape;14966;p74"/>
            <p:cNvSpPr/>
            <p:nvPr/>
          </p:nvSpPr>
          <p:spPr>
            <a:xfrm>
              <a:off x="5803229" y="2210439"/>
              <a:ext cx="274576" cy="117440"/>
            </a:xfrm>
            <a:custGeom>
              <a:rect b="b" l="l" r="r" t="t"/>
              <a:pathLst>
                <a:path extrusionOk="0" h="4485" w="10486">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7" name="Google Shape;14967;p74"/>
            <p:cNvSpPr/>
            <p:nvPr/>
          </p:nvSpPr>
          <p:spPr>
            <a:xfrm>
              <a:off x="5885162" y="2210439"/>
              <a:ext cx="110946" cy="20267"/>
            </a:xfrm>
            <a:custGeom>
              <a:rect b="b" l="l" r="r" t="t"/>
              <a:pathLst>
                <a:path extrusionOk="0" h="774" w="4237">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8" name="Google Shape;14968;p74"/>
            <p:cNvSpPr/>
            <p:nvPr/>
          </p:nvSpPr>
          <p:spPr>
            <a:xfrm>
              <a:off x="5992075"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9" name="Google Shape;14969;p74"/>
            <p:cNvSpPr/>
            <p:nvPr/>
          </p:nvSpPr>
          <p:spPr>
            <a:xfrm>
              <a:off x="6009069"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0" name="Google Shape;14970;p74"/>
            <p:cNvSpPr/>
            <p:nvPr/>
          </p:nvSpPr>
          <p:spPr>
            <a:xfrm>
              <a:off x="5988593" y="1987133"/>
              <a:ext cx="60723" cy="54255"/>
            </a:xfrm>
            <a:custGeom>
              <a:rect b="b" l="l" r="r" t="t"/>
              <a:pathLst>
                <a:path extrusionOk="0" h="2072" w="2319">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1" name="Google Shape;14971;p74"/>
            <p:cNvSpPr/>
            <p:nvPr/>
          </p:nvSpPr>
          <p:spPr>
            <a:xfrm>
              <a:off x="6006817" y="1996114"/>
              <a:ext cx="32260" cy="29170"/>
            </a:xfrm>
            <a:custGeom>
              <a:rect b="b" l="l" r="r" t="t"/>
              <a:pathLst>
                <a:path extrusionOk="0" h="1114" w="1232">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2" name="Google Shape;14972;p74"/>
            <p:cNvSpPr/>
            <p:nvPr/>
          </p:nvSpPr>
          <p:spPr>
            <a:xfrm>
              <a:off x="5820459" y="1973150"/>
              <a:ext cx="68736" cy="68709"/>
            </a:xfrm>
            <a:custGeom>
              <a:rect b="b" l="l" r="r" t="t"/>
              <a:pathLst>
                <a:path extrusionOk="0" h="2624" w="2625">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3" name="Google Shape;14973;p74"/>
            <p:cNvSpPr/>
            <p:nvPr/>
          </p:nvSpPr>
          <p:spPr>
            <a:xfrm>
              <a:off x="5837453" y="1990380"/>
              <a:ext cx="34512" cy="34250"/>
            </a:xfrm>
            <a:custGeom>
              <a:rect b="b" l="l" r="r" t="t"/>
              <a:pathLst>
                <a:path extrusionOk="0" h="1308" w="1318">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4" name="Google Shape;14974;p74"/>
            <p:cNvSpPr/>
            <p:nvPr/>
          </p:nvSpPr>
          <p:spPr>
            <a:xfrm>
              <a:off x="5831954" y="1987133"/>
              <a:ext cx="60487" cy="54255"/>
            </a:xfrm>
            <a:custGeom>
              <a:rect b="b" l="l" r="r" t="t"/>
              <a:pathLst>
                <a:path extrusionOk="0" h="2072" w="231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5" name="Google Shape;14975;p74"/>
            <p:cNvSpPr/>
            <p:nvPr/>
          </p:nvSpPr>
          <p:spPr>
            <a:xfrm>
              <a:off x="5842192" y="1996114"/>
              <a:ext cx="32024" cy="29170"/>
            </a:xfrm>
            <a:custGeom>
              <a:rect b="b" l="l" r="r" t="t"/>
              <a:pathLst>
                <a:path extrusionOk="0" h="1114" w="1223">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6" name="Google Shape;14976;p74"/>
            <p:cNvSpPr/>
            <p:nvPr/>
          </p:nvSpPr>
          <p:spPr>
            <a:xfrm>
              <a:off x="5823208" y="1984619"/>
              <a:ext cx="234591" cy="234591"/>
            </a:xfrm>
            <a:custGeom>
              <a:rect b="b" l="l" r="r" t="t"/>
              <a:pathLst>
                <a:path extrusionOk="0" h="8959" w="8959">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7" name="Google Shape;14977;p74"/>
            <p:cNvSpPr/>
            <p:nvPr/>
          </p:nvSpPr>
          <p:spPr>
            <a:xfrm>
              <a:off x="5866178" y="2036099"/>
              <a:ext cx="148678" cy="148652"/>
            </a:xfrm>
            <a:custGeom>
              <a:rect b="b" l="l" r="r" t="t"/>
              <a:pathLst>
                <a:path extrusionOk="0" h="5677" w="5678">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8" name="Google Shape;14978;p74"/>
            <p:cNvSpPr/>
            <p:nvPr/>
          </p:nvSpPr>
          <p:spPr>
            <a:xfrm>
              <a:off x="5865680" y="2036125"/>
              <a:ext cx="86463" cy="148836"/>
            </a:xfrm>
            <a:custGeom>
              <a:rect b="b" l="l" r="r" t="t"/>
              <a:pathLst>
                <a:path extrusionOk="0" h="5684" w="3302">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9" name="Google Shape;14979;p74"/>
            <p:cNvSpPr/>
            <p:nvPr/>
          </p:nvSpPr>
          <p:spPr>
            <a:xfrm>
              <a:off x="5900663" y="2093418"/>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0" name="Google Shape;14980;p74"/>
            <p:cNvSpPr/>
            <p:nvPr/>
          </p:nvSpPr>
          <p:spPr>
            <a:xfrm>
              <a:off x="5969111"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1" name="Google Shape;14981;p74"/>
            <p:cNvSpPr/>
            <p:nvPr/>
          </p:nvSpPr>
          <p:spPr>
            <a:xfrm>
              <a:off x="5892913" y="2076293"/>
              <a:ext cx="26761" cy="11286"/>
            </a:xfrm>
            <a:custGeom>
              <a:rect b="b" l="l" r="r" t="t"/>
              <a:pathLst>
                <a:path extrusionOk="0" h="431" w="1022">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2" name="Google Shape;14982;p74"/>
            <p:cNvSpPr/>
            <p:nvPr/>
          </p:nvSpPr>
          <p:spPr>
            <a:xfrm>
              <a:off x="5961622" y="2076293"/>
              <a:ext cx="26499" cy="11286"/>
            </a:xfrm>
            <a:custGeom>
              <a:rect b="b" l="l" r="r" t="t"/>
              <a:pathLst>
                <a:path extrusionOk="0" h="431" w="1012">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3" name="Google Shape;14983;p74"/>
            <p:cNvSpPr/>
            <p:nvPr/>
          </p:nvSpPr>
          <p:spPr>
            <a:xfrm>
              <a:off x="5887178" y="2013475"/>
              <a:ext cx="13511" cy="11390"/>
            </a:xfrm>
            <a:custGeom>
              <a:rect b="b" l="l" r="r" t="t"/>
              <a:pathLst>
                <a:path extrusionOk="0" h="435" w="516">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4" name="Google Shape;14984;p74"/>
            <p:cNvSpPr/>
            <p:nvPr/>
          </p:nvSpPr>
          <p:spPr>
            <a:xfrm>
              <a:off x="5978852" y="2013475"/>
              <a:ext cx="13250" cy="11390"/>
            </a:xfrm>
            <a:custGeom>
              <a:rect b="b" l="l" r="r" t="t"/>
              <a:pathLst>
                <a:path extrusionOk="0" h="435" w="506">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5" name="Google Shape;14985;p74"/>
            <p:cNvSpPr/>
            <p:nvPr/>
          </p:nvSpPr>
          <p:spPr>
            <a:xfrm>
              <a:off x="5914908" y="2130522"/>
              <a:ext cx="51480" cy="22755"/>
            </a:xfrm>
            <a:custGeom>
              <a:rect b="b" l="l" r="r" t="t"/>
              <a:pathLst>
                <a:path extrusionOk="0" h="869" w="1966">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6" name="Google Shape;14986;p74"/>
            <p:cNvSpPr/>
            <p:nvPr/>
          </p:nvSpPr>
          <p:spPr>
            <a:xfrm>
              <a:off x="5802496" y="2011616"/>
              <a:ext cx="228333" cy="207673"/>
            </a:xfrm>
            <a:custGeom>
              <a:rect b="b" l="l" r="r" t="t"/>
              <a:pathLst>
                <a:path extrusionOk="0" h="7931" w="872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7" name="Google Shape;14987;p74"/>
            <p:cNvSpPr/>
            <p:nvPr/>
          </p:nvSpPr>
          <p:spPr>
            <a:xfrm>
              <a:off x="5843449" y="2287894"/>
              <a:ext cx="11260" cy="39984"/>
            </a:xfrm>
            <a:custGeom>
              <a:rect b="b" l="l" r="r" t="t"/>
              <a:pathLst>
                <a:path extrusionOk="0" h="1527" w="43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8" name="Google Shape;14988;p74"/>
            <p:cNvSpPr/>
            <p:nvPr/>
          </p:nvSpPr>
          <p:spPr>
            <a:xfrm>
              <a:off x="6026299" y="2287894"/>
              <a:ext cx="11521" cy="39984"/>
            </a:xfrm>
            <a:custGeom>
              <a:rect b="b" l="l" r="r" t="t"/>
              <a:pathLst>
                <a:path extrusionOk="0" h="1527" w="44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9" name="Google Shape;14989;p74"/>
            <p:cNvSpPr/>
            <p:nvPr/>
          </p:nvSpPr>
          <p:spPr>
            <a:xfrm>
              <a:off x="5872933" y="2270664"/>
              <a:ext cx="135167" cy="57214"/>
            </a:xfrm>
            <a:custGeom>
              <a:rect b="b" l="l" r="r" t="t"/>
              <a:pathLst>
                <a:path extrusionOk="0" h="2185" w="5162">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0" name="Google Shape;14990;p74"/>
            <p:cNvSpPr/>
            <p:nvPr/>
          </p:nvSpPr>
          <p:spPr>
            <a:xfrm>
              <a:off x="5911897" y="2018843"/>
              <a:ext cx="57240" cy="34512"/>
            </a:xfrm>
            <a:custGeom>
              <a:rect b="b" l="l" r="r" t="t"/>
              <a:pathLst>
                <a:path extrusionOk="0" h="1318" w="2186">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1" name="Google Shape;14991;p74"/>
            <p:cNvSpPr/>
            <p:nvPr/>
          </p:nvSpPr>
          <p:spPr>
            <a:xfrm>
              <a:off x="5929126" y="2007610"/>
              <a:ext cx="22755" cy="22755"/>
            </a:xfrm>
            <a:custGeom>
              <a:rect b="b" l="l" r="r" t="t"/>
              <a:pathLst>
                <a:path extrusionOk="0" h="869" w="869">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992" name="Google Shape;14992;p74"/>
          <p:cNvGrpSpPr/>
          <p:nvPr/>
        </p:nvGrpSpPr>
        <p:grpSpPr>
          <a:xfrm>
            <a:off x="5353083" y="1973150"/>
            <a:ext cx="274576" cy="354728"/>
            <a:chOff x="5353083" y="1973150"/>
            <a:chExt cx="274576" cy="354728"/>
          </a:xfrm>
        </p:grpSpPr>
        <p:sp>
          <p:nvSpPr>
            <p:cNvPr id="14993" name="Google Shape;14993;p74"/>
            <p:cNvSpPr/>
            <p:nvPr/>
          </p:nvSpPr>
          <p:spPr>
            <a:xfrm>
              <a:off x="5353083" y="2167731"/>
              <a:ext cx="274576" cy="160147"/>
            </a:xfrm>
            <a:custGeom>
              <a:rect b="b" l="l" r="r" t="t"/>
              <a:pathLst>
                <a:path extrusionOk="0" h="6116" w="10486">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4" name="Google Shape;14994;p74"/>
            <p:cNvSpPr/>
            <p:nvPr/>
          </p:nvSpPr>
          <p:spPr>
            <a:xfrm>
              <a:off x="5484479" y="2276399"/>
              <a:ext cx="11521" cy="51480"/>
            </a:xfrm>
            <a:custGeom>
              <a:rect b="b" l="l" r="r" t="t"/>
              <a:pathLst>
                <a:path extrusionOk="0" h="1966" w="440">
                  <a:moveTo>
                    <a:pt x="1" y="0"/>
                  </a:moveTo>
                  <a:lnTo>
                    <a:pt x="1" y="1966"/>
                  </a:lnTo>
                  <a:lnTo>
                    <a:pt x="440" y="1966"/>
                  </a:lnTo>
                  <a:lnTo>
                    <a:pt x="440" y="0"/>
                  </a:ln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5" name="Google Shape;14995;p74"/>
            <p:cNvSpPr/>
            <p:nvPr/>
          </p:nvSpPr>
          <p:spPr>
            <a:xfrm>
              <a:off x="5393067" y="2177734"/>
              <a:ext cx="194607" cy="102933"/>
            </a:xfrm>
            <a:custGeom>
              <a:rect b="b" l="l" r="r" t="t"/>
              <a:pathLst>
                <a:path extrusionOk="0" h="3931" w="7432">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6" name="Google Shape;14996;p74"/>
            <p:cNvSpPr/>
            <p:nvPr/>
          </p:nvSpPr>
          <p:spPr>
            <a:xfrm>
              <a:off x="5411213" y="2194963"/>
              <a:ext cx="157817" cy="65044"/>
            </a:xfrm>
            <a:custGeom>
              <a:rect b="b" l="l" r="r" t="t"/>
              <a:pathLst>
                <a:path extrusionOk="0" h="2484" w="6027">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7" name="Google Shape;14997;p74"/>
            <p:cNvSpPr/>
            <p:nvPr/>
          </p:nvSpPr>
          <p:spPr>
            <a:xfrm>
              <a:off x="5436272" y="2173492"/>
              <a:ext cx="107935" cy="86515"/>
            </a:xfrm>
            <a:custGeom>
              <a:rect b="b" l="l" r="r" t="t"/>
              <a:pathLst>
                <a:path extrusionOk="0" h="3304" w="4122">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8" name="Google Shape;14998;p74"/>
            <p:cNvSpPr/>
            <p:nvPr/>
          </p:nvSpPr>
          <p:spPr>
            <a:xfrm>
              <a:off x="5450255" y="2173492"/>
              <a:ext cx="80231" cy="28620"/>
            </a:xfrm>
            <a:custGeom>
              <a:rect b="b" l="l" r="r" t="t"/>
              <a:pathLst>
                <a:path extrusionOk="0" h="1093" w="3064">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9" name="Google Shape;14999;p74"/>
            <p:cNvSpPr/>
            <p:nvPr/>
          </p:nvSpPr>
          <p:spPr>
            <a:xfrm>
              <a:off x="5394062" y="2076057"/>
              <a:ext cx="192381" cy="114428"/>
            </a:xfrm>
            <a:custGeom>
              <a:rect b="b" l="l" r="r" t="t"/>
              <a:pathLst>
                <a:path extrusionOk="0" h="4370" w="7347">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0" name="Google Shape;15000;p74"/>
            <p:cNvSpPr/>
            <p:nvPr/>
          </p:nvSpPr>
          <p:spPr>
            <a:xfrm>
              <a:off x="5394062" y="2076319"/>
              <a:ext cx="107699" cy="114402"/>
            </a:xfrm>
            <a:custGeom>
              <a:rect b="b" l="l" r="r" t="t"/>
              <a:pathLst>
                <a:path extrusionOk="0" h="4369" w="4113">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1" name="Google Shape;15001;p74"/>
            <p:cNvSpPr/>
            <p:nvPr/>
          </p:nvSpPr>
          <p:spPr>
            <a:xfrm>
              <a:off x="5470994" y="2139006"/>
              <a:ext cx="38256" cy="11521"/>
            </a:xfrm>
            <a:custGeom>
              <a:rect b="b" l="l" r="r" t="t"/>
              <a:pathLst>
                <a:path extrusionOk="0" h="440" w="1461">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2" name="Google Shape;15002;p74"/>
            <p:cNvSpPr/>
            <p:nvPr/>
          </p:nvSpPr>
          <p:spPr>
            <a:xfrm>
              <a:off x="5405296" y="1973150"/>
              <a:ext cx="170150" cy="74444"/>
            </a:xfrm>
            <a:custGeom>
              <a:rect b="b" l="l" r="r" t="t"/>
              <a:pathLst>
                <a:path extrusionOk="0" h="2843" w="6498">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3" name="Google Shape;15003;p74"/>
            <p:cNvSpPr/>
            <p:nvPr/>
          </p:nvSpPr>
          <p:spPr>
            <a:xfrm>
              <a:off x="5478980" y="2270664"/>
              <a:ext cx="22781" cy="22990"/>
            </a:xfrm>
            <a:custGeom>
              <a:rect b="b" l="l" r="r" t="t"/>
              <a:pathLst>
                <a:path extrusionOk="0" h="878" w="87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4" name="Google Shape;15004;p74"/>
            <p:cNvSpPr/>
            <p:nvPr/>
          </p:nvSpPr>
          <p:spPr>
            <a:xfrm>
              <a:off x="5356330" y="2253670"/>
              <a:ext cx="48233" cy="74208"/>
            </a:xfrm>
            <a:custGeom>
              <a:rect b="b" l="l" r="r" t="t"/>
              <a:pathLst>
                <a:path extrusionOk="0" h="2834" w="1842">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5" name="Google Shape;15005;p74"/>
            <p:cNvSpPr/>
            <p:nvPr/>
          </p:nvSpPr>
          <p:spPr>
            <a:xfrm>
              <a:off x="5575917" y="2253670"/>
              <a:ext cx="48233" cy="74208"/>
            </a:xfrm>
            <a:custGeom>
              <a:rect b="b" l="l" r="r" t="t"/>
              <a:pathLst>
                <a:path extrusionOk="0" h="2834" w="1842">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6" name="Google Shape;15006;p74"/>
            <p:cNvSpPr/>
            <p:nvPr/>
          </p:nvSpPr>
          <p:spPr>
            <a:xfrm>
              <a:off x="5398566" y="2047568"/>
              <a:ext cx="183374" cy="28777"/>
            </a:xfrm>
            <a:custGeom>
              <a:rect b="b" l="l" r="r" t="t"/>
              <a:pathLst>
                <a:path extrusionOk="0" h="1099" w="7003">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7" name="Google Shape;15007;p74"/>
            <p:cNvSpPr/>
            <p:nvPr/>
          </p:nvSpPr>
          <p:spPr>
            <a:xfrm>
              <a:off x="5427788" y="1973150"/>
              <a:ext cx="62713" cy="74444"/>
            </a:xfrm>
            <a:custGeom>
              <a:rect b="b" l="l" r="r" t="t"/>
              <a:pathLst>
                <a:path extrusionOk="0" h="2843" w="2395">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8" name="Google Shape;15008;p74"/>
            <p:cNvSpPr/>
            <p:nvPr/>
          </p:nvSpPr>
          <p:spPr>
            <a:xfrm>
              <a:off x="5490240" y="1973150"/>
              <a:ext cx="62477" cy="74208"/>
            </a:xfrm>
            <a:custGeom>
              <a:rect b="b" l="l" r="r" t="t"/>
              <a:pathLst>
                <a:path extrusionOk="0" h="2834" w="2386">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9" name="Google Shape;15009;p74"/>
            <p:cNvSpPr/>
            <p:nvPr/>
          </p:nvSpPr>
          <p:spPr>
            <a:xfrm>
              <a:off x="5398802" y="2047568"/>
              <a:ext cx="39984" cy="28515"/>
            </a:xfrm>
            <a:custGeom>
              <a:rect b="b" l="l" r="r" t="t"/>
              <a:pathLst>
                <a:path extrusionOk="0" h="1089" w="1527">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0" name="Google Shape;15010;p74"/>
            <p:cNvSpPr/>
            <p:nvPr/>
          </p:nvSpPr>
          <p:spPr>
            <a:xfrm>
              <a:off x="5404536" y="2076057"/>
              <a:ext cx="171643" cy="49699"/>
            </a:xfrm>
            <a:custGeom>
              <a:rect b="b" l="l" r="r" t="t"/>
              <a:pathLst>
                <a:path extrusionOk="0" h="1898" w="6555">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1" name="Google Shape;15011;p74"/>
            <p:cNvSpPr/>
            <p:nvPr/>
          </p:nvSpPr>
          <p:spPr>
            <a:xfrm>
              <a:off x="5450255" y="2093418"/>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2" name="Google Shape;15012;p74"/>
            <p:cNvSpPr/>
            <p:nvPr/>
          </p:nvSpPr>
          <p:spPr>
            <a:xfrm>
              <a:off x="5518965" y="2093418"/>
              <a:ext cx="11521" cy="17125"/>
            </a:xfrm>
            <a:custGeom>
              <a:rect b="b" l="l" r="r" t="t"/>
              <a:pathLst>
                <a:path extrusionOk="0" h="654" w="44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3" name="Google Shape;15013;p74"/>
            <p:cNvSpPr/>
            <p:nvPr/>
          </p:nvSpPr>
          <p:spPr>
            <a:xfrm>
              <a:off x="5404301" y="2076057"/>
              <a:ext cx="171878" cy="11521"/>
            </a:xfrm>
            <a:custGeom>
              <a:rect b="b" l="l" r="r" t="t"/>
              <a:pathLst>
                <a:path extrusionOk="0" h="440" w="6564">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14" name="Google Shape;15014;p74"/>
          <p:cNvGrpSpPr/>
          <p:nvPr/>
        </p:nvGrpSpPr>
        <p:grpSpPr>
          <a:xfrm>
            <a:off x="4902701" y="1973150"/>
            <a:ext cx="274812" cy="354728"/>
            <a:chOff x="4902701" y="1973150"/>
            <a:chExt cx="274812" cy="354728"/>
          </a:xfrm>
        </p:grpSpPr>
        <p:sp>
          <p:nvSpPr>
            <p:cNvPr id="15015" name="Google Shape;15015;p74"/>
            <p:cNvSpPr/>
            <p:nvPr/>
          </p:nvSpPr>
          <p:spPr>
            <a:xfrm>
              <a:off x="4902936" y="2161996"/>
              <a:ext cx="274576" cy="165882"/>
            </a:xfrm>
            <a:custGeom>
              <a:rect b="b" l="l" r="r" t="t"/>
              <a:pathLst>
                <a:path extrusionOk="0" h="6335" w="10486">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6" name="Google Shape;15016;p74"/>
            <p:cNvSpPr/>
            <p:nvPr/>
          </p:nvSpPr>
          <p:spPr>
            <a:xfrm>
              <a:off x="4902701" y="2208710"/>
              <a:ext cx="274550" cy="119168"/>
            </a:xfrm>
            <a:custGeom>
              <a:rect b="b" l="l" r="r" t="t"/>
              <a:pathLst>
                <a:path extrusionOk="0" h="4551" w="10485">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7" name="Google Shape;15017;p74"/>
            <p:cNvSpPr/>
            <p:nvPr/>
          </p:nvSpPr>
          <p:spPr>
            <a:xfrm>
              <a:off x="5000109" y="2161996"/>
              <a:ext cx="79969" cy="22886"/>
            </a:xfrm>
            <a:custGeom>
              <a:rect b="b" l="l" r="r" t="t"/>
              <a:pathLst>
                <a:path extrusionOk="0" h="874" w="3054">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8" name="Google Shape;15018;p74"/>
            <p:cNvSpPr/>
            <p:nvPr/>
          </p:nvSpPr>
          <p:spPr>
            <a:xfrm>
              <a:off x="4943654" y="2019105"/>
              <a:ext cx="192643" cy="154413"/>
            </a:xfrm>
            <a:custGeom>
              <a:rect b="b" l="l" r="r" t="t"/>
              <a:pathLst>
                <a:path extrusionOk="0" h="5897" w="7357">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9" name="Google Shape;15019;p74"/>
            <p:cNvSpPr/>
            <p:nvPr/>
          </p:nvSpPr>
          <p:spPr>
            <a:xfrm>
              <a:off x="4946403" y="2041833"/>
              <a:ext cx="145170" cy="131658"/>
            </a:xfrm>
            <a:custGeom>
              <a:rect b="b" l="l" r="r" t="t"/>
              <a:pathLst>
                <a:path extrusionOk="0" h="5028" w="5544">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0" name="Google Shape;15020;p74"/>
            <p:cNvSpPr/>
            <p:nvPr/>
          </p:nvSpPr>
          <p:spPr>
            <a:xfrm>
              <a:off x="5000109" y="2076686"/>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1" name="Google Shape;15021;p74"/>
            <p:cNvSpPr/>
            <p:nvPr/>
          </p:nvSpPr>
          <p:spPr>
            <a:xfrm>
              <a:off x="5068556" y="2076686"/>
              <a:ext cx="11521" cy="17125"/>
            </a:xfrm>
            <a:custGeom>
              <a:rect b="b" l="l" r="r" t="t"/>
              <a:pathLst>
                <a:path extrusionOk="0" h="654" w="44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2" name="Google Shape;15022;p74"/>
            <p:cNvSpPr/>
            <p:nvPr/>
          </p:nvSpPr>
          <p:spPr>
            <a:xfrm>
              <a:off x="4992384" y="2059063"/>
              <a:ext cx="26499" cy="11521"/>
            </a:xfrm>
            <a:custGeom>
              <a:rect b="b" l="l" r="r" t="t"/>
              <a:pathLst>
                <a:path extrusionOk="0" h="440" w="1012">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3" name="Google Shape;15023;p74"/>
            <p:cNvSpPr/>
            <p:nvPr/>
          </p:nvSpPr>
          <p:spPr>
            <a:xfrm>
              <a:off x="5061068" y="2059063"/>
              <a:ext cx="26499" cy="11521"/>
            </a:xfrm>
            <a:custGeom>
              <a:rect b="b" l="l" r="r" t="t"/>
              <a:pathLst>
                <a:path extrusionOk="0" h="440" w="1012">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4" name="Google Shape;15024;p74"/>
            <p:cNvSpPr/>
            <p:nvPr/>
          </p:nvSpPr>
          <p:spPr>
            <a:xfrm>
              <a:off x="5014615" y="2116068"/>
              <a:ext cx="50773" cy="17282"/>
            </a:xfrm>
            <a:custGeom>
              <a:rect b="b" l="l" r="r" t="t"/>
              <a:pathLst>
                <a:path extrusionOk="0" h="660" w="1939">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5" name="Google Shape;15025;p74"/>
            <p:cNvSpPr/>
            <p:nvPr/>
          </p:nvSpPr>
          <p:spPr>
            <a:xfrm>
              <a:off x="4954154" y="1973150"/>
              <a:ext cx="171643" cy="68709"/>
            </a:xfrm>
            <a:custGeom>
              <a:rect b="b" l="l" r="r" t="t"/>
              <a:pathLst>
                <a:path extrusionOk="0" h="2624" w="6555">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6" name="Google Shape;15026;p74"/>
            <p:cNvSpPr/>
            <p:nvPr/>
          </p:nvSpPr>
          <p:spPr>
            <a:xfrm>
              <a:off x="4973400" y="2185118"/>
              <a:ext cx="55224" cy="50589"/>
            </a:xfrm>
            <a:custGeom>
              <a:rect b="b" l="l" r="r" t="t"/>
              <a:pathLst>
                <a:path extrusionOk="0" h="1932" w="2109">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7" name="Google Shape;15027;p74"/>
            <p:cNvSpPr/>
            <p:nvPr/>
          </p:nvSpPr>
          <p:spPr>
            <a:xfrm>
              <a:off x="5051327" y="2184987"/>
              <a:ext cx="55486" cy="50720"/>
            </a:xfrm>
            <a:custGeom>
              <a:rect b="b" l="l" r="r" t="t"/>
              <a:pathLst>
                <a:path extrusionOk="0" h="1937" w="2119">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8" name="Google Shape;15028;p74"/>
            <p:cNvSpPr/>
            <p:nvPr/>
          </p:nvSpPr>
          <p:spPr>
            <a:xfrm>
              <a:off x="4963895" y="2253408"/>
              <a:ext cx="15266" cy="11521"/>
            </a:xfrm>
            <a:custGeom>
              <a:rect b="b" l="l" r="r" t="t"/>
              <a:pathLst>
                <a:path extrusionOk="0" h="440" w="583">
                  <a:moveTo>
                    <a:pt x="287" y="1"/>
                  </a:moveTo>
                  <a:cubicBezTo>
                    <a:pt x="1" y="1"/>
                    <a:pt x="1" y="440"/>
                    <a:pt x="287" y="440"/>
                  </a:cubicBezTo>
                  <a:cubicBezTo>
                    <a:pt x="582" y="440"/>
                    <a:pt x="582" y="1"/>
                    <a:pt x="28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9" name="Google Shape;15029;p74"/>
            <p:cNvSpPr/>
            <p:nvPr/>
          </p:nvSpPr>
          <p:spPr>
            <a:xfrm>
              <a:off x="5101026" y="2253408"/>
              <a:ext cx="15266" cy="11521"/>
            </a:xfrm>
            <a:custGeom>
              <a:rect b="b" l="l" r="r" t="t"/>
              <a:pathLst>
                <a:path extrusionOk="0" h="440" w="583">
                  <a:moveTo>
                    <a:pt x="297" y="1"/>
                  </a:moveTo>
                  <a:cubicBezTo>
                    <a:pt x="1" y="1"/>
                    <a:pt x="1" y="440"/>
                    <a:pt x="297" y="440"/>
                  </a:cubicBezTo>
                  <a:cubicBezTo>
                    <a:pt x="583" y="440"/>
                    <a:pt x="583" y="1"/>
                    <a:pt x="2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0" name="Google Shape;15030;p74"/>
            <p:cNvSpPr/>
            <p:nvPr/>
          </p:nvSpPr>
          <p:spPr>
            <a:xfrm>
              <a:off x="5101026" y="2281898"/>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1" name="Google Shape;15031;p74"/>
            <p:cNvSpPr/>
            <p:nvPr/>
          </p:nvSpPr>
          <p:spPr>
            <a:xfrm>
              <a:off x="4963895" y="2281898"/>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2" name="Google Shape;15032;p74"/>
            <p:cNvSpPr/>
            <p:nvPr/>
          </p:nvSpPr>
          <p:spPr>
            <a:xfrm>
              <a:off x="5101026" y="2310623"/>
              <a:ext cx="15266" cy="11521"/>
            </a:xfrm>
            <a:custGeom>
              <a:rect b="b" l="l" r="r" t="t"/>
              <a:pathLst>
                <a:path extrusionOk="0" h="440" w="583">
                  <a:moveTo>
                    <a:pt x="297" y="0"/>
                  </a:moveTo>
                  <a:cubicBezTo>
                    <a:pt x="1" y="0"/>
                    <a:pt x="1" y="439"/>
                    <a:pt x="297" y="439"/>
                  </a:cubicBezTo>
                  <a:cubicBezTo>
                    <a:pt x="583" y="439"/>
                    <a:pt x="583" y="0"/>
                    <a:pt x="29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3" name="Google Shape;15033;p74"/>
            <p:cNvSpPr/>
            <p:nvPr/>
          </p:nvSpPr>
          <p:spPr>
            <a:xfrm>
              <a:off x="4963895" y="2310623"/>
              <a:ext cx="15266" cy="11521"/>
            </a:xfrm>
            <a:custGeom>
              <a:rect b="b" l="l" r="r" t="t"/>
              <a:pathLst>
                <a:path extrusionOk="0" h="440" w="583">
                  <a:moveTo>
                    <a:pt x="287" y="0"/>
                  </a:moveTo>
                  <a:cubicBezTo>
                    <a:pt x="1" y="0"/>
                    <a:pt x="1" y="439"/>
                    <a:pt x="287" y="439"/>
                  </a:cubicBezTo>
                  <a:cubicBezTo>
                    <a:pt x="582" y="439"/>
                    <a:pt x="582" y="0"/>
                    <a:pt x="287"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4" name="Google Shape;15034;p74"/>
            <p:cNvSpPr/>
            <p:nvPr/>
          </p:nvSpPr>
          <p:spPr>
            <a:xfrm>
              <a:off x="4954390" y="2041833"/>
              <a:ext cx="22781" cy="37235"/>
            </a:xfrm>
            <a:custGeom>
              <a:rect b="b" l="l" r="r" t="t"/>
              <a:pathLst>
                <a:path extrusionOk="0" h="1422" w="87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5" name="Google Shape;15035;p74"/>
            <p:cNvSpPr/>
            <p:nvPr/>
          </p:nvSpPr>
          <p:spPr>
            <a:xfrm>
              <a:off x="5103042" y="2041833"/>
              <a:ext cx="22755" cy="37235"/>
            </a:xfrm>
            <a:custGeom>
              <a:rect b="b" l="l" r="r" t="t"/>
              <a:pathLst>
                <a:path extrusionOk="0" h="1422" w="869">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6" name="Google Shape;15036;p74"/>
            <p:cNvSpPr/>
            <p:nvPr/>
          </p:nvSpPr>
          <p:spPr>
            <a:xfrm>
              <a:off x="4954390" y="1973150"/>
              <a:ext cx="70490" cy="68709"/>
            </a:xfrm>
            <a:custGeom>
              <a:rect b="b" l="l" r="r" t="t"/>
              <a:pathLst>
                <a:path extrusionOk="0" h="2624" w="2692">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7" name="Google Shape;15037;p74"/>
            <p:cNvSpPr/>
            <p:nvPr/>
          </p:nvSpPr>
          <p:spPr>
            <a:xfrm>
              <a:off x="4958658" y="2013344"/>
              <a:ext cx="162897" cy="11286"/>
            </a:xfrm>
            <a:custGeom>
              <a:rect b="b" l="l" r="r" t="t"/>
              <a:pathLst>
                <a:path extrusionOk="0" h="431" w="6221">
                  <a:moveTo>
                    <a:pt x="105" y="1"/>
                  </a:moveTo>
                  <a:lnTo>
                    <a:pt x="0" y="430"/>
                  </a:lnTo>
                  <a:lnTo>
                    <a:pt x="6220" y="430"/>
                  </a:lnTo>
                  <a:lnTo>
                    <a:pt x="6115" y="1"/>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8" name="Google Shape;15038;p74"/>
            <p:cNvSpPr/>
            <p:nvPr/>
          </p:nvSpPr>
          <p:spPr>
            <a:xfrm>
              <a:off x="4958658" y="2013344"/>
              <a:ext cx="42734" cy="11286"/>
            </a:xfrm>
            <a:custGeom>
              <a:rect b="b" l="l" r="r" t="t"/>
              <a:pathLst>
                <a:path extrusionOk="0" h="431" w="1632">
                  <a:moveTo>
                    <a:pt x="105" y="1"/>
                  </a:moveTo>
                  <a:lnTo>
                    <a:pt x="0" y="430"/>
                  </a:lnTo>
                  <a:lnTo>
                    <a:pt x="1527" y="430"/>
                  </a:lnTo>
                  <a:lnTo>
                    <a:pt x="1632"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9" name="Google Shape;15039;p74"/>
            <p:cNvSpPr/>
            <p:nvPr/>
          </p:nvSpPr>
          <p:spPr>
            <a:xfrm>
              <a:off x="4942659" y="2224945"/>
              <a:ext cx="97199" cy="102933"/>
            </a:xfrm>
            <a:custGeom>
              <a:rect b="b" l="l" r="r" t="t"/>
              <a:pathLst>
                <a:path extrusionOk="0" h="3931" w="3712">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40" name="Google Shape;15040;p74"/>
          <p:cNvGrpSpPr/>
          <p:nvPr/>
        </p:nvGrpSpPr>
        <p:grpSpPr>
          <a:xfrm>
            <a:off x="4902701" y="2879989"/>
            <a:ext cx="272560" cy="354676"/>
            <a:chOff x="4902701" y="2879989"/>
            <a:chExt cx="272560" cy="354676"/>
          </a:xfrm>
        </p:grpSpPr>
        <p:sp>
          <p:nvSpPr>
            <p:cNvPr id="15041" name="Google Shape;15041;p74"/>
            <p:cNvSpPr/>
            <p:nvPr/>
          </p:nvSpPr>
          <p:spPr>
            <a:xfrm>
              <a:off x="4902701" y="3081273"/>
              <a:ext cx="272560" cy="153392"/>
            </a:xfrm>
            <a:custGeom>
              <a:rect b="b" l="l" r="r" t="t"/>
              <a:pathLst>
                <a:path extrusionOk="0" h="5858" w="10409">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2" name="Google Shape;15042;p74"/>
            <p:cNvSpPr/>
            <p:nvPr/>
          </p:nvSpPr>
          <p:spPr>
            <a:xfrm>
              <a:off x="4902701" y="3123483"/>
              <a:ext cx="272560" cy="111182"/>
            </a:xfrm>
            <a:custGeom>
              <a:rect b="b" l="l" r="r" t="t"/>
              <a:pathLst>
                <a:path extrusionOk="0" h="4246" w="10409">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3" name="Google Shape;15043;p74"/>
            <p:cNvSpPr/>
            <p:nvPr/>
          </p:nvSpPr>
          <p:spPr>
            <a:xfrm>
              <a:off x="4966644" y="3123483"/>
              <a:ext cx="143913" cy="43781"/>
            </a:xfrm>
            <a:custGeom>
              <a:rect b="b" l="l" r="r" t="t"/>
              <a:pathLst>
                <a:path extrusionOk="0" h="1672" w="5496">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4" name="Google Shape;15044;p74"/>
            <p:cNvSpPr/>
            <p:nvPr/>
          </p:nvSpPr>
          <p:spPr>
            <a:xfrm>
              <a:off x="4998878" y="3081273"/>
              <a:ext cx="79445" cy="22676"/>
            </a:xfrm>
            <a:custGeom>
              <a:rect b="b" l="l" r="r" t="t"/>
              <a:pathLst>
                <a:path extrusionOk="0" h="866" w="3034">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5" name="Google Shape;15045;p74"/>
            <p:cNvSpPr/>
            <p:nvPr/>
          </p:nvSpPr>
          <p:spPr>
            <a:xfrm>
              <a:off x="4942397" y="2933616"/>
              <a:ext cx="187904" cy="158917"/>
            </a:xfrm>
            <a:custGeom>
              <a:rect b="b" l="l" r="r" t="t"/>
              <a:pathLst>
                <a:path extrusionOk="0" h="6069" w="7176">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6" name="Google Shape;15046;p74"/>
            <p:cNvSpPr/>
            <p:nvPr/>
          </p:nvSpPr>
          <p:spPr>
            <a:xfrm>
              <a:off x="4947163" y="2933616"/>
              <a:ext cx="142656" cy="159074"/>
            </a:xfrm>
            <a:custGeom>
              <a:rect b="b" l="l" r="r" t="t"/>
              <a:pathLst>
                <a:path extrusionOk="0" h="6075" w="5448">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7" name="Google Shape;15047;p74"/>
            <p:cNvSpPr/>
            <p:nvPr/>
          </p:nvSpPr>
          <p:spPr>
            <a:xfrm>
              <a:off x="4976883" y="3106175"/>
              <a:ext cx="61980" cy="49725"/>
            </a:xfrm>
            <a:custGeom>
              <a:rect b="b" l="l" r="r" t="t"/>
              <a:pathLst>
                <a:path extrusionOk="0" h="1899" w="2367">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8" name="Google Shape;15048;p74"/>
            <p:cNvSpPr/>
            <p:nvPr/>
          </p:nvSpPr>
          <p:spPr>
            <a:xfrm>
              <a:off x="5038836" y="3106175"/>
              <a:ext cx="61718" cy="49725"/>
            </a:xfrm>
            <a:custGeom>
              <a:rect b="b" l="l" r="r" t="t"/>
              <a:pathLst>
                <a:path extrusionOk="0" h="1899" w="2357">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9" name="Google Shape;15049;p74"/>
            <p:cNvSpPr/>
            <p:nvPr/>
          </p:nvSpPr>
          <p:spPr>
            <a:xfrm>
              <a:off x="4999114" y="2996512"/>
              <a:ext cx="11260" cy="17073"/>
            </a:xfrm>
            <a:custGeom>
              <a:rect b="b" l="l" r="r" t="t"/>
              <a:pathLst>
                <a:path extrusionOk="0" h="652" w="43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0" name="Google Shape;15050;p74"/>
            <p:cNvSpPr/>
            <p:nvPr/>
          </p:nvSpPr>
          <p:spPr>
            <a:xfrm>
              <a:off x="5067064" y="2996512"/>
              <a:ext cx="11521" cy="17073"/>
            </a:xfrm>
            <a:custGeom>
              <a:rect b="b" l="l" r="r" t="t"/>
              <a:pathLst>
                <a:path extrusionOk="0" h="652" w="44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1" name="Google Shape;15051;p74"/>
            <p:cNvSpPr/>
            <p:nvPr/>
          </p:nvSpPr>
          <p:spPr>
            <a:xfrm>
              <a:off x="4991363" y="2979099"/>
              <a:ext cx="26525" cy="11521"/>
            </a:xfrm>
            <a:custGeom>
              <a:rect b="b" l="l" r="r" t="t"/>
              <a:pathLst>
                <a:path extrusionOk="0" h="440" w="1013">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2" name="Google Shape;15052;p74"/>
            <p:cNvSpPr/>
            <p:nvPr/>
          </p:nvSpPr>
          <p:spPr>
            <a:xfrm>
              <a:off x="5059575" y="2979099"/>
              <a:ext cx="26499" cy="11521"/>
            </a:xfrm>
            <a:custGeom>
              <a:rect b="b" l="l" r="r" t="t"/>
              <a:pathLst>
                <a:path extrusionOk="0" h="440" w="1012">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3" name="Google Shape;15053;p74"/>
            <p:cNvSpPr/>
            <p:nvPr/>
          </p:nvSpPr>
          <p:spPr>
            <a:xfrm>
              <a:off x="5013097" y="3033538"/>
              <a:ext cx="51244" cy="22781"/>
            </a:xfrm>
            <a:custGeom>
              <a:rect b="b" l="l" r="r" t="t"/>
              <a:pathLst>
                <a:path extrusionOk="0" h="870" w="1957">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4" name="Google Shape;15054;p74"/>
            <p:cNvSpPr/>
            <p:nvPr/>
          </p:nvSpPr>
          <p:spPr>
            <a:xfrm>
              <a:off x="5033102" y="3172188"/>
              <a:ext cx="11260" cy="11260"/>
            </a:xfrm>
            <a:custGeom>
              <a:rect b="b" l="l" r="r" t="t"/>
              <a:pathLst>
                <a:path extrusionOk="0" h="430" w="43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5" name="Google Shape;15055;p74"/>
            <p:cNvSpPr/>
            <p:nvPr/>
          </p:nvSpPr>
          <p:spPr>
            <a:xfrm>
              <a:off x="5033102" y="3206150"/>
              <a:ext cx="11260" cy="11521"/>
            </a:xfrm>
            <a:custGeom>
              <a:rect b="b" l="l" r="r" t="t"/>
              <a:pathLst>
                <a:path extrusionOk="0" h="440" w="43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6" name="Google Shape;15056;p74"/>
            <p:cNvSpPr/>
            <p:nvPr/>
          </p:nvSpPr>
          <p:spPr>
            <a:xfrm>
              <a:off x="4944413" y="2922383"/>
              <a:ext cx="188637" cy="76460"/>
            </a:xfrm>
            <a:custGeom>
              <a:rect b="b" l="l" r="r" t="t"/>
              <a:pathLst>
                <a:path extrusionOk="0" h="2920" w="7204">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7" name="Google Shape;15057;p74"/>
            <p:cNvSpPr/>
            <p:nvPr/>
          </p:nvSpPr>
          <p:spPr>
            <a:xfrm>
              <a:off x="4976385" y="2879989"/>
              <a:ext cx="150668" cy="65148"/>
            </a:xfrm>
            <a:custGeom>
              <a:rect b="b" l="l" r="r" t="t"/>
              <a:pathLst>
                <a:path extrusionOk="0" h="2488" w="5754">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8" name="Google Shape;15058;p74"/>
            <p:cNvSpPr/>
            <p:nvPr/>
          </p:nvSpPr>
          <p:spPr>
            <a:xfrm>
              <a:off x="4936427" y="3183421"/>
              <a:ext cx="17256" cy="51244"/>
            </a:xfrm>
            <a:custGeom>
              <a:rect b="b" l="l" r="r" t="t"/>
              <a:pathLst>
                <a:path extrusionOk="0" h="1957" w="659">
                  <a:moveTo>
                    <a:pt x="658" y="1"/>
                  </a:moveTo>
                  <a:cubicBezTo>
                    <a:pt x="296" y="1"/>
                    <a:pt x="0" y="297"/>
                    <a:pt x="0" y="659"/>
                  </a:cubicBezTo>
                  <a:lnTo>
                    <a:pt x="0" y="1957"/>
                  </a:lnTo>
                  <a:lnTo>
                    <a:pt x="658" y="1957"/>
                  </a:lnTo>
                  <a:lnTo>
                    <a:pt x="658"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9" name="Google Shape;15059;p74"/>
            <p:cNvSpPr/>
            <p:nvPr/>
          </p:nvSpPr>
          <p:spPr>
            <a:xfrm>
              <a:off x="5123781" y="3183421"/>
              <a:ext cx="16994" cy="51244"/>
            </a:xfrm>
            <a:custGeom>
              <a:rect b="b" l="l" r="r" t="t"/>
              <a:pathLst>
                <a:path extrusionOk="0" h="1957" w="649">
                  <a:moveTo>
                    <a:pt x="0" y="1"/>
                  </a:moveTo>
                  <a:lnTo>
                    <a:pt x="0" y="1957"/>
                  </a:lnTo>
                  <a:lnTo>
                    <a:pt x="649" y="1957"/>
                  </a:lnTo>
                  <a:lnTo>
                    <a:pt x="649" y="659"/>
                  </a:lnTo>
                  <a:cubicBezTo>
                    <a:pt x="649" y="297"/>
                    <a:pt x="363" y="1"/>
                    <a:pt x="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0" name="Google Shape;15060;p74"/>
            <p:cNvSpPr/>
            <p:nvPr/>
          </p:nvSpPr>
          <p:spPr>
            <a:xfrm>
              <a:off x="4953657" y="3127725"/>
              <a:ext cx="22755" cy="106940"/>
            </a:xfrm>
            <a:custGeom>
              <a:rect b="b" l="l" r="r" t="t"/>
              <a:pathLst>
                <a:path extrusionOk="0" h="4084" w="869">
                  <a:moveTo>
                    <a:pt x="869" y="0"/>
                  </a:moveTo>
                  <a:lnTo>
                    <a:pt x="0" y="258"/>
                  </a:lnTo>
                  <a:lnTo>
                    <a:pt x="0" y="4084"/>
                  </a:lnTo>
                  <a:lnTo>
                    <a:pt x="869" y="4084"/>
                  </a:lnTo>
                  <a:lnTo>
                    <a:pt x="86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1" name="Google Shape;15061;p74"/>
            <p:cNvSpPr/>
            <p:nvPr/>
          </p:nvSpPr>
          <p:spPr>
            <a:xfrm>
              <a:off x="5101288" y="3127725"/>
              <a:ext cx="22755" cy="106940"/>
            </a:xfrm>
            <a:custGeom>
              <a:rect b="b" l="l" r="r" t="t"/>
              <a:pathLst>
                <a:path extrusionOk="0" h="4084" w="869">
                  <a:moveTo>
                    <a:pt x="0" y="0"/>
                  </a:moveTo>
                  <a:lnTo>
                    <a:pt x="0" y="4084"/>
                  </a:lnTo>
                  <a:lnTo>
                    <a:pt x="869" y="4084"/>
                  </a:lnTo>
                  <a:lnTo>
                    <a:pt x="869" y="258"/>
                  </a:lnTo>
                  <a:lnTo>
                    <a:pt x="0"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2" name="Google Shape;15062;p74"/>
            <p:cNvSpPr/>
            <p:nvPr/>
          </p:nvSpPr>
          <p:spPr>
            <a:xfrm>
              <a:off x="4953657" y="3183421"/>
              <a:ext cx="11260" cy="51244"/>
            </a:xfrm>
            <a:custGeom>
              <a:rect b="b" l="l" r="r" t="t"/>
              <a:pathLst>
                <a:path extrusionOk="0" h="1957" w="430">
                  <a:moveTo>
                    <a:pt x="0" y="1"/>
                  </a:moveTo>
                  <a:lnTo>
                    <a:pt x="0" y="1957"/>
                  </a:lnTo>
                  <a:lnTo>
                    <a:pt x="430" y="1957"/>
                  </a:lnTo>
                  <a:lnTo>
                    <a:pt x="430" y="440"/>
                  </a:lnTo>
                  <a:cubicBezTo>
                    <a:pt x="430" y="201"/>
                    <a:pt x="239" y="1"/>
                    <a:pt x="0"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3" name="Google Shape;15063;p74"/>
            <p:cNvSpPr/>
            <p:nvPr/>
          </p:nvSpPr>
          <p:spPr>
            <a:xfrm>
              <a:off x="5112521" y="3183421"/>
              <a:ext cx="11286" cy="51244"/>
            </a:xfrm>
            <a:custGeom>
              <a:rect b="b" l="l" r="r" t="t"/>
              <a:pathLst>
                <a:path extrusionOk="0" h="1957" w="431">
                  <a:moveTo>
                    <a:pt x="430" y="1"/>
                  </a:moveTo>
                  <a:cubicBezTo>
                    <a:pt x="192" y="1"/>
                    <a:pt x="1" y="201"/>
                    <a:pt x="1" y="440"/>
                  </a:cubicBezTo>
                  <a:lnTo>
                    <a:pt x="1" y="1957"/>
                  </a:lnTo>
                  <a:lnTo>
                    <a:pt x="430" y="1957"/>
                  </a:lnTo>
                  <a:lnTo>
                    <a:pt x="43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4" name="Google Shape;15064;p74"/>
            <p:cNvSpPr/>
            <p:nvPr/>
          </p:nvSpPr>
          <p:spPr>
            <a:xfrm>
              <a:off x="5010112" y="2880172"/>
              <a:ext cx="110448" cy="44488"/>
            </a:xfrm>
            <a:custGeom>
              <a:rect b="b" l="l" r="r" t="t"/>
              <a:pathLst>
                <a:path extrusionOk="0" h="1699" w="4218">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65" name="Google Shape;15065;p74"/>
          <p:cNvGrpSpPr/>
          <p:nvPr/>
        </p:nvGrpSpPr>
        <p:grpSpPr>
          <a:xfrm>
            <a:off x="5803988" y="4268082"/>
            <a:ext cx="274550" cy="354728"/>
            <a:chOff x="5803988" y="4268082"/>
            <a:chExt cx="274550" cy="354728"/>
          </a:xfrm>
        </p:grpSpPr>
        <p:sp>
          <p:nvSpPr>
            <p:cNvPr id="15066" name="Google Shape;15066;p74"/>
            <p:cNvSpPr/>
            <p:nvPr/>
          </p:nvSpPr>
          <p:spPr>
            <a:xfrm>
              <a:off x="5803988" y="4519877"/>
              <a:ext cx="274550" cy="102933"/>
            </a:xfrm>
            <a:custGeom>
              <a:rect b="b" l="l" r="r" t="t"/>
              <a:pathLst>
                <a:path extrusionOk="0" h="3931" w="10485">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7" name="Google Shape;15067;p74"/>
            <p:cNvSpPr/>
            <p:nvPr/>
          </p:nvSpPr>
          <p:spPr>
            <a:xfrm>
              <a:off x="5870943" y="4519877"/>
              <a:ext cx="140666" cy="45745"/>
            </a:xfrm>
            <a:custGeom>
              <a:rect b="b" l="l" r="r" t="t"/>
              <a:pathLst>
                <a:path extrusionOk="0" h="1747" w="5372">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8" name="Google Shape;15068;p74"/>
            <p:cNvSpPr/>
            <p:nvPr/>
          </p:nvSpPr>
          <p:spPr>
            <a:xfrm>
              <a:off x="5849707" y="4523124"/>
              <a:ext cx="39984" cy="99686"/>
            </a:xfrm>
            <a:custGeom>
              <a:rect b="b" l="l" r="r" t="t"/>
              <a:pathLst>
                <a:path extrusionOk="0" h="3807" w="1527">
                  <a:moveTo>
                    <a:pt x="1527" y="0"/>
                  </a:moveTo>
                  <a:lnTo>
                    <a:pt x="0" y="458"/>
                  </a:lnTo>
                  <a:lnTo>
                    <a:pt x="0" y="3807"/>
                  </a:lnTo>
                  <a:lnTo>
                    <a:pt x="1527" y="3807"/>
                  </a:lnTo>
                  <a:lnTo>
                    <a:pt x="1527"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9" name="Google Shape;15069;p74"/>
            <p:cNvSpPr/>
            <p:nvPr/>
          </p:nvSpPr>
          <p:spPr>
            <a:xfrm>
              <a:off x="5870943" y="4523360"/>
              <a:ext cx="18748" cy="25007"/>
            </a:xfrm>
            <a:custGeom>
              <a:rect b="b" l="l" r="r" t="t"/>
              <a:pathLst>
                <a:path extrusionOk="0" h="955" w="716">
                  <a:moveTo>
                    <a:pt x="716" y="1"/>
                  </a:moveTo>
                  <a:lnTo>
                    <a:pt x="0" y="211"/>
                  </a:lnTo>
                  <a:cubicBezTo>
                    <a:pt x="200" y="497"/>
                    <a:pt x="439" y="745"/>
                    <a:pt x="716" y="955"/>
                  </a:cubicBezTo>
                  <a:lnTo>
                    <a:pt x="71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0" name="Google Shape;15070;p74"/>
            <p:cNvSpPr/>
            <p:nvPr/>
          </p:nvSpPr>
          <p:spPr>
            <a:xfrm>
              <a:off x="5992835" y="4523124"/>
              <a:ext cx="39984" cy="99686"/>
            </a:xfrm>
            <a:custGeom>
              <a:rect b="b" l="l" r="r" t="t"/>
              <a:pathLst>
                <a:path extrusionOk="0" h="3807" w="1527">
                  <a:moveTo>
                    <a:pt x="1" y="0"/>
                  </a:moveTo>
                  <a:lnTo>
                    <a:pt x="1" y="3807"/>
                  </a:lnTo>
                  <a:lnTo>
                    <a:pt x="1527" y="3807"/>
                  </a:lnTo>
                  <a:lnTo>
                    <a:pt x="1527" y="458"/>
                  </a:lnTo>
                  <a:lnTo>
                    <a:pt x="1"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1" name="Google Shape;15071;p74"/>
            <p:cNvSpPr/>
            <p:nvPr/>
          </p:nvSpPr>
          <p:spPr>
            <a:xfrm>
              <a:off x="5992835" y="4523124"/>
              <a:ext cx="18775" cy="25007"/>
            </a:xfrm>
            <a:custGeom>
              <a:rect b="b" l="l" r="r" t="t"/>
              <a:pathLst>
                <a:path extrusionOk="0" h="955" w="717">
                  <a:moveTo>
                    <a:pt x="1" y="0"/>
                  </a:moveTo>
                  <a:lnTo>
                    <a:pt x="1" y="954"/>
                  </a:lnTo>
                  <a:cubicBezTo>
                    <a:pt x="277" y="744"/>
                    <a:pt x="516" y="496"/>
                    <a:pt x="716" y="220"/>
                  </a:cubicBezTo>
                  <a:lnTo>
                    <a:pt x="1" y="0"/>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2" name="Google Shape;15072;p74"/>
            <p:cNvSpPr/>
            <p:nvPr/>
          </p:nvSpPr>
          <p:spPr>
            <a:xfrm>
              <a:off x="5866924" y="4342500"/>
              <a:ext cx="157395" cy="36274"/>
            </a:xfrm>
            <a:custGeom>
              <a:rect b="b" l="l" r="r" t="t"/>
              <a:pathLst>
                <a:path extrusionOk="0" h="1308" w="5677">
                  <a:moveTo>
                    <a:pt x="0" y="1"/>
                  </a:moveTo>
                  <a:lnTo>
                    <a:pt x="0" y="1308"/>
                  </a:lnTo>
                  <a:lnTo>
                    <a:pt x="5677" y="1308"/>
                  </a:lnTo>
                  <a:lnTo>
                    <a:pt x="5677"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3" name="Google Shape;15073;p74"/>
            <p:cNvSpPr/>
            <p:nvPr/>
          </p:nvSpPr>
          <p:spPr>
            <a:xfrm>
              <a:off x="5844942" y="4376724"/>
              <a:ext cx="192643" cy="74470"/>
            </a:xfrm>
            <a:custGeom>
              <a:rect b="b" l="l" r="r" t="t"/>
              <a:pathLst>
                <a:path extrusionOk="0" h="2844" w="7357">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4" name="Google Shape;15074;p74"/>
            <p:cNvSpPr/>
            <p:nvPr/>
          </p:nvSpPr>
          <p:spPr>
            <a:xfrm>
              <a:off x="5848948" y="4376724"/>
              <a:ext cx="166903" cy="74470"/>
            </a:xfrm>
            <a:custGeom>
              <a:rect b="b" l="l" r="r" t="t"/>
              <a:pathLst>
                <a:path extrusionOk="0" h="2844" w="6374">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5" name="Google Shape;15075;p74"/>
            <p:cNvSpPr/>
            <p:nvPr/>
          </p:nvSpPr>
          <p:spPr>
            <a:xfrm>
              <a:off x="5866937" y="4439699"/>
              <a:ext cx="148652" cy="114428"/>
            </a:xfrm>
            <a:custGeom>
              <a:rect b="b" l="l" r="r" t="t"/>
              <a:pathLst>
                <a:path extrusionOk="0" h="4370" w="5677">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6" name="Google Shape;15076;p74"/>
            <p:cNvSpPr/>
            <p:nvPr/>
          </p:nvSpPr>
          <p:spPr>
            <a:xfrm>
              <a:off x="5901161" y="4405396"/>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7" name="Google Shape;15077;p74"/>
            <p:cNvSpPr/>
            <p:nvPr/>
          </p:nvSpPr>
          <p:spPr>
            <a:xfrm>
              <a:off x="5969844" y="4405396"/>
              <a:ext cx="11521" cy="17334"/>
            </a:xfrm>
            <a:custGeom>
              <a:rect b="b" l="l" r="r" t="t"/>
              <a:pathLst>
                <a:path extrusionOk="0" h="662" w="44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8" name="Google Shape;15078;p74"/>
            <p:cNvSpPr/>
            <p:nvPr/>
          </p:nvSpPr>
          <p:spPr>
            <a:xfrm>
              <a:off x="5915877" y="4456745"/>
              <a:ext cx="50773" cy="17465"/>
            </a:xfrm>
            <a:custGeom>
              <a:rect b="b" l="l" r="r" t="t"/>
              <a:pathLst>
                <a:path extrusionOk="0" h="667" w="1939">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9" name="Google Shape;15079;p74"/>
            <p:cNvSpPr/>
            <p:nvPr/>
          </p:nvSpPr>
          <p:spPr>
            <a:xfrm>
              <a:off x="5884167" y="4268082"/>
              <a:ext cx="160147" cy="138492"/>
            </a:xfrm>
            <a:custGeom>
              <a:rect b="b" l="l" r="r" t="t"/>
              <a:pathLst>
                <a:path extrusionOk="0" h="5289" w="6116">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0" name="Google Shape;15080;p74"/>
            <p:cNvSpPr/>
            <p:nvPr/>
          </p:nvSpPr>
          <p:spPr>
            <a:xfrm>
              <a:off x="5838212" y="4268082"/>
              <a:ext cx="160147" cy="138492"/>
            </a:xfrm>
            <a:custGeom>
              <a:rect b="b" l="l" r="r" t="t"/>
              <a:pathLst>
                <a:path extrusionOk="0" h="5289" w="6116">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1" name="Google Shape;15081;p74"/>
            <p:cNvSpPr/>
            <p:nvPr/>
          </p:nvSpPr>
          <p:spPr>
            <a:xfrm>
              <a:off x="5866701" y="4439699"/>
              <a:ext cx="86201" cy="114428"/>
            </a:xfrm>
            <a:custGeom>
              <a:rect b="b" l="l" r="r" t="t"/>
              <a:pathLst>
                <a:path extrusionOk="0" h="4370" w="3292">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2" name="Google Shape;15082;p74"/>
            <p:cNvSpPr/>
            <p:nvPr/>
          </p:nvSpPr>
          <p:spPr>
            <a:xfrm>
              <a:off x="5935620" y="4571331"/>
              <a:ext cx="11286" cy="11521"/>
            </a:xfrm>
            <a:custGeom>
              <a:rect b="b" l="l" r="r" t="t"/>
              <a:pathLst>
                <a:path extrusionOk="0" h="440" w="431">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3" name="Google Shape;15083;p74"/>
            <p:cNvSpPr/>
            <p:nvPr/>
          </p:nvSpPr>
          <p:spPr>
            <a:xfrm>
              <a:off x="5935620" y="4600056"/>
              <a:ext cx="11286" cy="11260"/>
            </a:xfrm>
            <a:custGeom>
              <a:rect b="b" l="l" r="r" t="t"/>
              <a:pathLst>
                <a:path extrusionOk="0" h="430" w="431">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4" name="Google Shape;15084;p74"/>
            <p:cNvSpPr/>
            <p:nvPr/>
          </p:nvSpPr>
          <p:spPr>
            <a:xfrm>
              <a:off x="5832713" y="4571331"/>
              <a:ext cx="17020" cy="51480"/>
            </a:xfrm>
            <a:custGeom>
              <a:rect b="b" l="l" r="r" t="t"/>
              <a:pathLst>
                <a:path extrusionOk="0" h="1966" w="650">
                  <a:moveTo>
                    <a:pt x="649" y="1"/>
                  </a:moveTo>
                  <a:cubicBezTo>
                    <a:pt x="287" y="1"/>
                    <a:pt x="0" y="296"/>
                    <a:pt x="0" y="659"/>
                  </a:cubicBezTo>
                  <a:lnTo>
                    <a:pt x="0" y="1966"/>
                  </a:lnTo>
                  <a:lnTo>
                    <a:pt x="649" y="1966"/>
                  </a:lnTo>
                  <a:lnTo>
                    <a:pt x="649"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5" name="Google Shape;15085;p74"/>
            <p:cNvSpPr/>
            <p:nvPr/>
          </p:nvSpPr>
          <p:spPr>
            <a:xfrm>
              <a:off x="5849707" y="4571331"/>
              <a:ext cx="11495" cy="51480"/>
            </a:xfrm>
            <a:custGeom>
              <a:rect b="b" l="l" r="r" t="t"/>
              <a:pathLst>
                <a:path extrusionOk="0" h="1966" w="439">
                  <a:moveTo>
                    <a:pt x="0" y="1"/>
                  </a:moveTo>
                  <a:lnTo>
                    <a:pt x="0" y="1966"/>
                  </a:lnTo>
                  <a:lnTo>
                    <a:pt x="439" y="1966"/>
                  </a:lnTo>
                  <a:lnTo>
                    <a:pt x="439" y="439"/>
                  </a:lnTo>
                  <a:cubicBezTo>
                    <a:pt x="439" y="191"/>
                    <a:pt x="239" y="1"/>
                    <a:pt x="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6" name="Google Shape;15086;p74"/>
            <p:cNvSpPr/>
            <p:nvPr/>
          </p:nvSpPr>
          <p:spPr>
            <a:xfrm>
              <a:off x="6032793" y="4571331"/>
              <a:ext cx="17282" cy="51480"/>
            </a:xfrm>
            <a:custGeom>
              <a:rect b="b" l="l" r="r" t="t"/>
              <a:pathLst>
                <a:path extrusionOk="0" h="1966" w="660">
                  <a:moveTo>
                    <a:pt x="1" y="1"/>
                  </a:moveTo>
                  <a:lnTo>
                    <a:pt x="1" y="1966"/>
                  </a:lnTo>
                  <a:lnTo>
                    <a:pt x="659" y="1966"/>
                  </a:lnTo>
                  <a:lnTo>
                    <a:pt x="659" y="659"/>
                  </a:lnTo>
                  <a:cubicBezTo>
                    <a:pt x="650" y="296"/>
                    <a:pt x="363" y="1"/>
                    <a:pt x="1"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7" name="Google Shape;15087;p74"/>
            <p:cNvSpPr/>
            <p:nvPr/>
          </p:nvSpPr>
          <p:spPr>
            <a:xfrm>
              <a:off x="6021324" y="4571331"/>
              <a:ext cx="11495" cy="51480"/>
            </a:xfrm>
            <a:custGeom>
              <a:rect b="b" l="l" r="r" t="t"/>
              <a:pathLst>
                <a:path extrusionOk="0" h="1966" w="439">
                  <a:moveTo>
                    <a:pt x="439" y="1"/>
                  </a:moveTo>
                  <a:cubicBezTo>
                    <a:pt x="191" y="1"/>
                    <a:pt x="0" y="191"/>
                    <a:pt x="0" y="439"/>
                  </a:cubicBezTo>
                  <a:lnTo>
                    <a:pt x="0" y="1966"/>
                  </a:lnTo>
                  <a:lnTo>
                    <a:pt x="439" y="1966"/>
                  </a:lnTo>
                  <a:lnTo>
                    <a:pt x="43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088" name="Google Shape;15088;p74"/>
          <p:cNvGrpSpPr/>
          <p:nvPr/>
        </p:nvGrpSpPr>
        <p:grpSpPr>
          <a:xfrm>
            <a:off x="5352349" y="4268082"/>
            <a:ext cx="274550" cy="354728"/>
            <a:chOff x="5352349" y="4268082"/>
            <a:chExt cx="274550" cy="354728"/>
          </a:xfrm>
        </p:grpSpPr>
        <p:sp>
          <p:nvSpPr>
            <p:cNvPr id="15089" name="Google Shape;15089;p74"/>
            <p:cNvSpPr/>
            <p:nvPr/>
          </p:nvSpPr>
          <p:spPr>
            <a:xfrm>
              <a:off x="5352349" y="4502647"/>
              <a:ext cx="274550" cy="120163"/>
            </a:xfrm>
            <a:custGeom>
              <a:rect b="b" l="l" r="r" t="t"/>
              <a:pathLst>
                <a:path extrusionOk="0" h="4589" w="10485">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0" name="Google Shape;15090;p74"/>
            <p:cNvSpPr/>
            <p:nvPr/>
          </p:nvSpPr>
          <p:spPr>
            <a:xfrm>
              <a:off x="5449522" y="4468424"/>
              <a:ext cx="80205" cy="154387"/>
            </a:xfrm>
            <a:custGeom>
              <a:rect b="b" l="l" r="r" t="t"/>
              <a:pathLst>
                <a:path extrusionOk="0" h="5896" w="3063">
                  <a:moveTo>
                    <a:pt x="0" y="0"/>
                  </a:moveTo>
                  <a:lnTo>
                    <a:pt x="0" y="5896"/>
                  </a:lnTo>
                  <a:lnTo>
                    <a:pt x="3062" y="5896"/>
                  </a:lnTo>
                  <a:lnTo>
                    <a:pt x="3062"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1" name="Google Shape;15091;p74"/>
            <p:cNvSpPr/>
            <p:nvPr/>
          </p:nvSpPr>
          <p:spPr>
            <a:xfrm>
              <a:off x="5449522" y="4468162"/>
              <a:ext cx="80205" cy="28882"/>
            </a:xfrm>
            <a:custGeom>
              <a:rect b="b" l="l" r="r" t="t"/>
              <a:pathLst>
                <a:path extrusionOk="0" h="1103" w="3063">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2" name="Google Shape;15092;p74"/>
            <p:cNvSpPr/>
            <p:nvPr/>
          </p:nvSpPr>
          <p:spPr>
            <a:xfrm>
              <a:off x="5529700" y="4456928"/>
              <a:ext cx="64729" cy="165882"/>
            </a:xfrm>
            <a:custGeom>
              <a:rect b="b" l="l" r="r" t="t"/>
              <a:pathLst>
                <a:path extrusionOk="0" h="6335" w="2472">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3" name="Google Shape;15093;p74"/>
            <p:cNvSpPr/>
            <p:nvPr/>
          </p:nvSpPr>
          <p:spPr>
            <a:xfrm>
              <a:off x="5384819" y="4456928"/>
              <a:ext cx="64965" cy="165882"/>
            </a:xfrm>
            <a:custGeom>
              <a:rect b="b" l="l" r="r" t="t"/>
              <a:pathLst>
                <a:path extrusionOk="0" h="6335" w="2481">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4" name="Google Shape;15094;p74"/>
            <p:cNvSpPr/>
            <p:nvPr/>
          </p:nvSpPr>
          <p:spPr>
            <a:xfrm>
              <a:off x="5449522" y="4523622"/>
              <a:ext cx="80205" cy="99189"/>
            </a:xfrm>
            <a:custGeom>
              <a:rect b="b" l="l" r="r" t="t"/>
              <a:pathLst>
                <a:path extrusionOk="0" h="3788" w="3063">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5" name="Google Shape;15095;p74"/>
            <p:cNvSpPr/>
            <p:nvPr/>
          </p:nvSpPr>
          <p:spPr>
            <a:xfrm>
              <a:off x="5449522" y="4523622"/>
              <a:ext cx="80205" cy="42053"/>
            </a:xfrm>
            <a:custGeom>
              <a:rect b="b" l="l" r="r" t="t"/>
              <a:pathLst>
                <a:path extrusionOk="0" h="1606" w="3063">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6" name="Google Shape;15096;p74"/>
            <p:cNvSpPr/>
            <p:nvPr/>
          </p:nvSpPr>
          <p:spPr>
            <a:xfrm>
              <a:off x="5398042" y="4273817"/>
              <a:ext cx="183138" cy="125924"/>
            </a:xfrm>
            <a:custGeom>
              <a:rect b="b" l="l" r="r" t="t"/>
              <a:pathLst>
                <a:path extrusionOk="0" h="4809" w="6994">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7" name="Google Shape;15097;p74"/>
            <p:cNvSpPr/>
            <p:nvPr/>
          </p:nvSpPr>
          <p:spPr>
            <a:xfrm>
              <a:off x="5397833" y="4273817"/>
              <a:ext cx="106154" cy="125924"/>
            </a:xfrm>
            <a:custGeom>
              <a:rect b="b" l="l" r="r" t="t"/>
              <a:pathLst>
                <a:path extrusionOk="0" h="4809" w="4054">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8" name="Google Shape;15098;p74"/>
            <p:cNvSpPr/>
            <p:nvPr/>
          </p:nvSpPr>
          <p:spPr>
            <a:xfrm>
              <a:off x="5363818" y="4348261"/>
              <a:ext cx="251585" cy="91438"/>
            </a:xfrm>
            <a:custGeom>
              <a:rect b="b" l="l" r="r" t="t"/>
              <a:pathLst>
                <a:path extrusionOk="0" h="3492" w="9608">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9" name="Google Shape;15099;p74"/>
            <p:cNvSpPr/>
            <p:nvPr/>
          </p:nvSpPr>
          <p:spPr>
            <a:xfrm>
              <a:off x="5363818" y="4359494"/>
              <a:ext cx="251585" cy="91700"/>
            </a:xfrm>
            <a:custGeom>
              <a:rect b="b" l="l" r="r" t="t"/>
              <a:pathLst>
                <a:path extrusionOk="0" h="3502" w="9608">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0" name="Google Shape;15100;p74"/>
            <p:cNvSpPr/>
            <p:nvPr/>
          </p:nvSpPr>
          <p:spPr>
            <a:xfrm>
              <a:off x="5394298" y="4359756"/>
              <a:ext cx="190627" cy="125924"/>
            </a:xfrm>
            <a:custGeom>
              <a:rect b="b" l="l" r="r" t="t"/>
              <a:pathLst>
                <a:path extrusionOk="0" h="4809" w="728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1" name="Google Shape;15101;p74"/>
            <p:cNvSpPr/>
            <p:nvPr/>
          </p:nvSpPr>
          <p:spPr>
            <a:xfrm>
              <a:off x="5397047" y="4359756"/>
              <a:ext cx="144175" cy="125688"/>
            </a:xfrm>
            <a:custGeom>
              <a:rect b="b" l="l" r="r" t="t"/>
              <a:pathLst>
                <a:path extrusionOk="0" h="4800" w="5506">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2" name="Google Shape;15102;p74"/>
            <p:cNvSpPr/>
            <p:nvPr/>
          </p:nvSpPr>
          <p:spPr>
            <a:xfrm>
              <a:off x="5466752" y="4268082"/>
              <a:ext cx="45745" cy="65201"/>
            </a:xfrm>
            <a:custGeom>
              <a:rect b="b" l="l" r="r" t="t"/>
              <a:pathLst>
                <a:path extrusionOk="0" h="2490" w="1747">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3" name="Google Shape;15103;p74"/>
            <p:cNvSpPr/>
            <p:nvPr/>
          </p:nvSpPr>
          <p:spPr>
            <a:xfrm>
              <a:off x="5466752" y="4268082"/>
              <a:ext cx="22755" cy="65201"/>
            </a:xfrm>
            <a:custGeom>
              <a:rect b="b" l="l" r="r" t="t"/>
              <a:pathLst>
                <a:path extrusionOk="0" h="2490" w="869">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4" name="Google Shape;15104;p74"/>
            <p:cNvSpPr/>
            <p:nvPr/>
          </p:nvSpPr>
          <p:spPr>
            <a:xfrm>
              <a:off x="5449522" y="4388350"/>
              <a:ext cx="11495" cy="17151"/>
            </a:xfrm>
            <a:custGeom>
              <a:rect b="b" l="l" r="r" t="t"/>
              <a:pathLst>
                <a:path extrusionOk="0" h="655" w="439">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5" name="Google Shape;15105;p74"/>
            <p:cNvSpPr/>
            <p:nvPr/>
          </p:nvSpPr>
          <p:spPr>
            <a:xfrm>
              <a:off x="5518205" y="4388350"/>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6" name="Google Shape;15106;p74"/>
            <p:cNvSpPr/>
            <p:nvPr/>
          </p:nvSpPr>
          <p:spPr>
            <a:xfrm>
              <a:off x="5442007" y="4371251"/>
              <a:ext cx="26525" cy="11260"/>
            </a:xfrm>
            <a:custGeom>
              <a:rect b="b" l="l" r="r" t="t"/>
              <a:pathLst>
                <a:path extrusionOk="0" h="430" w="1013">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7" name="Google Shape;15107;p74"/>
            <p:cNvSpPr/>
            <p:nvPr/>
          </p:nvSpPr>
          <p:spPr>
            <a:xfrm>
              <a:off x="5464264" y="4428230"/>
              <a:ext cx="50720" cy="17256"/>
            </a:xfrm>
            <a:custGeom>
              <a:rect b="b" l="l" r="r" t="t"/>
              <a:pathLst>
                <a:path extrusionOk="0" h="659" w="1937">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8" name="Google Shape;15108;p74"/>
            <p:cNvSpPr/>
            <p:nvPr/>
          </p:nvSpPr>
          <p:spPr>
            <a:xfrm>
              <a:off x="5510716" y="4371251"/>
              <a:ext cx="26499" cy="11260"/>
            </a:xfrm>
            <a:custGeom>
              <a:rect b="b" l="l" r="r" t="t"/>
              <a:pathLst>
                <a:path extrusionOk="0" h="430" w="1012">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9" name="Google Shape;15109;p74"/>
            <p:cNvSpPr/>
            <p:nvPr/>
          </p:nvSpPr>
          <p:spPr>
            <a:xfrm>
              <a:off x="5403803" y="4359756"/>
              <a:ext cx="23017" cy="30244"/>
            </a:xfrm>
            <a:custGeom>
              <a:rect b="b" l="l" r="r" t="t"/>
              <a:pathLst>
                <a:path extrusionOk="0" h="1155" w="879">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0" name="Google Shape;15110;p74"/>
            <p:cNvSpPr/>
            <p:nvPr/>
          </p:nvSpPr>
          <p:spPr>
            <a:xfrm>
              <a:off x="5552429" y="4359756"/>
              <a:ext cx="23017" cy="30244"/>
            </a:xfrm>
            <a:custGeom>
              <a:rect b="b" l="l" r="r" t="t"/>
              <a:pathLst>
                <a:path extrusionOk="0" h="1155" w="879">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11" name="Google Shape;15111;p74"/>
          <p:cNvGrpSpPr/>
          <p:nvPr/>
        </p:nvGrpSpPr>
        <p:grpSpPr>
          <a:xfrm>
            <a:off x="7606826" y="2419290"/>
            <a:ext cx="274550" cy="354728"/>
            <a:chOff x="7606826" y="2419290"/>
            <a:chExt cx="274550" cy="354728"/>
          </a:xfrm>
        </p:grpSpPr>
        <p:sp>
          <p:nvSpPr>
            <p:cNvPr id="15112" name="Google Shape;15112;p74"/>
            <p:cNvSpPr/>
            <p:nvPr/>
          </p:nvSpPr>
          <p:spPr>
            <a:xfrm>
              <a:off x="7606826" y="2619370"/>
              <a:ext cx="274550" cy="154649"/>
            </a:xfrm>
            <a:custGeom>
              <a:rect b="b" l="l" r="r" t="t"/>
              <a:pathLst>
                <a:path extrusionOk="0" h="5906" w="10485">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3" name="Google Shape;15113;p74"/>
            <p:cNvSpPr/>
            <p:nvPr/>
          </p:nvSpPr>
          <p:spPr>
            <a:xfrm>
              <a:off x="7606826" y="2667576"/>
              <a:ext cx="274550" cy="106442"/>
            </a:xfrm>
            <a:custGeom>
              <a:rect b="b" l="l" r="r" t="t"/>
              <a:pathLst>
                <a:path extrusionOk="0" h="4065" w="10485">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4" name="Google Shape;15114;p74"/>
            <p:cNvSpPr/>
            <p:nvPr/>
          </p:nvSpPr>
          <p:spPr>
            <a:xfrm>
              <a:off x="7703998" y="2619370"/>
              <a:ext cx="79943" cy="22886"/>
            </a:xfrm>
            <a:custGeom>
              <a:rect b="b" l="l" r="r" t="t"/>
              <a:pathLst>
                <a:path extrusionOk="0" h="874" w="3053">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5" name="Google Shape;15115;p74"/>
            <p:cNvSpPr/>
            <p:nvPr/>
          </p:nvSpPr>
          <p:spPr>
            <a:xfrm>
              <a:off x="7647543" y="2470744"/>
              <a:ext cx="192617" cy="160147"/>
            </a:xfrm>
            <a:custGeom>
              <a:rect b="b" l="l" r="r" t="t"/>
              <a:pathLst>
                <a:path extrusionOk="0" h="6116" w="7356">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6" name="Google Shape;15116;p74"/>
            <p:cNvSpPr/>
            <p:nvPr/>
          </p:nvSpPr>
          <p:spPr>
            <a:xfrm>
              <a:off x="7651785" y="2470744"/>
              <a:ext cx="166379" cy="160121"/>
            </a:xfrm>
            <a:custGeom>
              <a:rect b="b" l="l" r="r" t="t"/>
              <a:pathLst>
                <a:path extrusionOk="0" h="6115" w="6354">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7" name="Google Shape;15117;p74"/>
            <p:cNvSpPr/>
            <p:nvPr/>
          </p:nvSpPr>
          <p:spPr>
            <a:xfrm>
              <a:off x="7654770" y="2419290"/>
              <a:ext cx="174156" cy="114428"/>
            </a:xfrm>
            <a:custGeom>
              <a:rect b="b" l="l" r="r" t="t"/>
              <a:pathLst>
                <a:path extrusionOk="0" h="4370" w="6651">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8" name="Google Shape;15118;p74"/>
            <p:cNvSpPr/>
            <p:nvPr/>
          </p:nvSpPr>
          <p:spPr>
            <a:xfrm>
              <a:off x="7654770" y="2419290"/>
              <a:ext cx="71983" cy="114428"/>
            </a:xfrm>
            <a:custGeom>
              <a:rect b="b" l="l" r="r" t="t"/>
              <a:pathLst>
                <a:path extrusionOk="0" h="4370" w="2749">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9" name="Google Shape;15119;p74"/>
            <p:cNvSpPr/>
            <p:nvPr/>
          </p:nvSpPr>
          <p:spPr>
            <a:xfrm>
              <a:off x="7703998" y="2533640"/>
              <a:ext cx="11495" cy="17308"/>
            </a:xfrm>
            <a:custGeom>
              <a:rect b="b" l="l" r="r" t="t"/>
              <a:pathLst>
                <a:path extrusionOk="0" h="661" w="439">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0" name="Google Shape;15120;p74"/>
            <p:cNvSpPr/>
            <p:nvPr/>
          </p:nvSpPr>
          <p:spPr>
            <a:xfrm>
              <a:off x="7772681" y="2533640"/>
              <a:ext cx="11260" cy="17308"/>
            </a:xfrm>
            <a:custGeom>
              <a:rect b="b" l="l" r="r" t="t"/>
              <a:pathLst>
                <a:path extrusionOk="0" h="661" w="43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1" name="Google Shape;15121;p74"/>
            <p:cNvSpPr/>
            <p:nvPr/>
          </p:nvSpPr>
          <p:spPr>
            <a:xfrm>
              <a:off x="7718714" y="2573598"/>
              <a:ext cx="50720" cy="17334"/>
            </a:xfrm>
            <a:custGeom>
              <a:rect b="b" l="l" r="r" t="t"/>
              <a:pathLst>
                <a:path extrusionOk="0" h="662" w="1937">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2" name="Google Shape;15122;p74"/>
            <p:cNvSpPr/>
            <p:nvPr/>
          </p:nvSpPr>
          <p:spPr>
            <a:xfrm>
              <a:off x="7696483" y="2516463"/>
              <a:ext cx="26525" cy="11521"/>
            </a:xfrm>
            <a:custGeom>
              <a:rect b="b" l="l" r="r" t="t"/>
              <a:pathLst>
                <a:path extrusionOk="0" h="440" w="1013">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3" name="Google Shape;15123;p74"/>
            <p:cNvSpPr/>
            <p:nvPr/>
          </p:nvSpPr>
          <p:spPr>
            <a:xfrm>
              <a:off x="7764931" y="2516463"/>
              <a:ext cx="26761" cy="11521"/>
            </a:xfrm>
            <a:custGeom>
              <a:rect b="b" l="l" r="r" t="t"/>
              <a:pathLst>
                <a:path extrusionOk="0" h="440" w="1022">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4" name="Google Shape;15124;p74"/>
            <p:cNvSpPr/>
            <p:nvPr/>
          </p:nvSpPr>
          <p:spPr>
            <a:xfrm>
              <a:off x="7772681" y="2419290"/>
              <a:ext cx="68474" cy="68709"/>
            </a:xfrm>
            <a:custGeom>
              <a:rect b="b" l="l" r="r" t="t"/>
              <a:pathLst>
                <a:path extrusionOk="0" h="2624" w="2615">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5" name="Google Shape;15125;p74"/>
            <p:cNvSpPr/>
            <p:nvPr/>
          </p:nvSpPr>
          <p:spPr>
            <a:xfrm>
              <a:off x="7749717" y="2447753"/>
              <a:ext cx="34224" cy="34512"/>
            </a:xfrm>
            <a:custGeom>
              <a:rect b="b" l="l" r="r" t="t"/>
              <a:pathLst>
                <a:path extrusionOk="0" h="1318" w="1307">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6" name="Google Shape;15126;p74"/>
            <p:cNvSpPr/>
            <p:nvPr/>
          </p:nvSpPr>
          <p:spPr>
            <a:xfrm>
              <a:off x="7654770" y="2667576"/>
              <a:ext cx="178398" cy="77717"/>
            </a:xfrm>
            <a:custGeom>
              <a:rect b="b" l="l" r="r" t="t"/>
              <a:pathLst>
                <a:path extrusionOk="0" h="2968" w="6813">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27" name="Google Shape;15127;p74"/>
          <p:cNvGrpSpPr/>
          <p:nvPr/>
        </p:nvGrpSpPr>
        <p:grpSpPr>
          <a:xfrm>
            <a:off x="7156182" y="2419290"/>
            <a:ext cx="274550" cy="354728"/>
            <a:chOff x="7156182" y="2419290"/>
            <a:chExt cx="274550" cy="354728"/>
          </a:xfrm>
        </p:grpSpPr>
        <p:sp>
          <p:nvSpPr>
            <p:cNvPr id="15128" name="Google Shape;15128;p74"/>
            <p:cNvSpPr/>
            <p:nvPr/>
          </p:nvSpPr>
          <p:spPr>
            <a:xfrm>
              <a:off x="7156182" y="2602402"/>
              <a:ext cx="274550" cy="171616"/>
            </a:xfrm>
            <a:custGeom>
              <a:rect b="b" l="l" r="r" t="t"/>
              <a:pathLst>
                <a:path extrusionOk="0" h="6554" w="10485">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9" name="Google Shape;15129;p74"/>
            <p:cNvSpPr/>
            <p:nvPr/>
          </p:nvSpPr>
          <p:spPr>
            <a:xfrm>
              <a:off x="7156182" y="2654353"/>
              <a:ext cx="274550" cy="119665"/>
            </a:xfrm>
            <a:custGeom>
              <a:rect b="b" l="l" r="r" t="t"/>
              <a:pathLst>
                <a:path extrusionOk="0" h="4570" w="10485">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0" name="Google Shape;15130;p74"/>
            <p:cNvSpPr/>
            <p:nvPr/>
          </p:nvSpPr>
          <p:spPr>
            <a:xfrm>
              <a:off x="7253354" y="2602402"/>
              <a:ext cx="80205" cy="28620"/>
            </a:xfrm>
            <a:custGeom>
              <a:rect b="b" l="l" r="r" t="t"/>
              <a:pathLst>
                <a:path extrusionOk="0" h="1093" w="3063">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1" name="Google Shape;15131;p74"/>
            <p:cNvSpPr/>
            <p:nvPr/>
          </p:nvSpPr>
          <p:spPr>
            <a:xfrm>
              <a:off x="7197135" y="2487974"/>
              <a:ext cx="192381" cy="131423"/>
            </a:xfrm>
            <a:custGeom>
              <a:rect b="b" l="l" r="r" t="t"/>
              <a:pathLst>
                <a:path extrusionOk="0" h="5019" w="7347">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2" name="Google Shape;15132;p74"/>
            <p:cNvSpPr/>
            <p:nvPr/>
          </p:nvSpPr>
          <p:spPr>
            <a:xfrm>
              <a:off x="7201141" y="2499469"/>
              <a:ext cx="155408" cy="120163"/>
            </a:xfrm>
            <a:custGeom>
              <a:rect b="b" l="l" r="r" t="t"/>
              <a:pathLst>
                <a:path extrusionOk="0" h="4589" w="5935">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3" name="Google Shape;15133;p74"/>
            <p:cNvSpPr/>
            <p:nvPr/>
          </p:nvSpPr>
          <p:spPr>
            <a:xfrm>
              <a:off x="7253354" y="2522328"/>
              <a:ext cx="11495" cy="17125"/>
            </a:xfrm>
            <a:custGeom>
              <a:rect b="b" l="l" r="r" t="t"/>
              <a:pathLst>
                <a:path extrusionOk="0" h="654" w="439">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4" name="Google Shape;15134;p74"/>
            <p:cNvSpPr/>
            <p:nvPr/>
          </p:nvSpPr>
          <p:spPr>
            <a:xfrm>
              <a:off x="7322038" y="2522328"/>
              <a:ext cx="11260" cy="17125"/>
            </a:xfrm>
            <a:custGeom>
              <a:rect b="b" l="l" r="r" t="t"/>
              <a:pathLst>
                <a:path extrusionOk="0" h="654" w="43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5" name="Google Shape;15135;p74"/>
            <p:cNvSpPr/>
            <p:nvPr/>
          </p:nvSpPr>
          <p:spPr>
            <a:xfrm>
              <a:off x="7197109" y="2657574"/>
              <a:ext cx="191439" cy="81750"/>
            </a:xfrm>
            <a:custGeom>
              <a:rect b="b" l="l" r="r" t="t"/>
              <a:pathLst>
                <a:path extrusionOk="0" h="3122" w="7311">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6" name="Google Shape;15136;p74"/>
            <p:cNvSpPr/>
            <p:nvPr/>
          </p:nvSpPr>
          <p:spPr>
            <a:xfrm>
              <a:off x="7159926" y="2476478"/>
              <a:ext cx="64729" cy="11521"/>
            </a:xfrm>
            <a:custGeom>
              <a:rect b="b" l="l" r="r" t="t"/>
              <a:pathLst>
                <a:path extrusionOk="0" h="440" w="2472">
                  <a:moveTo>
                    <a:pt x="286" y="1"/>
                  </a:moveTo>
                  <a:cubicBezTo>
                    <a:pt x="0" y="1"/>
                    <a:pt x="0" y="440"/>
                    <a:pt x="286" y="440"/>
                  </a:cubicBezTo>
                  <a:lnTo>
                    <a:pt x="2471" y="440"/>
                  </a:lnTo>
                  <a:lnTo>
                    <a:pt x="2471" y="1"/>
                  </a:ln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7" name="Google Shape;15137;p74"/>
            <p:cNvSpPr/>
            <p:nvPr/>
          </p:nvSpPr>
          <p:spPr>
            <a:xfrm>
              <a:off x="7285824" y="2562182"/>
              <a:ext cx="26499" cy="11495"/>
            </a:xfrm>
            <a:custGeom>
              <a:rect b="b" l="l" r="r" t="t"/>
              <a:pathLst>
                <a:path extrusionOk="0" h="439" w="1012">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8" name="Google Shape;15138;p74"/>
            <p:cNvSpPr/>
            <p:nvPr/>
          </p:nvSpPr>
          <p:spPr>
            <a:xfrm>
              <a:off x="7220623" y="2654589"/>
              <a:ext cx="145405" cy="62242"/>
            </a:xfrm>
            <a:custGeom>
              <a:rect b="b" l="l" r="r" t="t"/>
              <a:pathLst>
                <a:path extrusionOk="0" h="2377" w="5553">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9" name="Google Shape;15139;p74"/>
            <p:cNvSpPr/>
            <p:nvPr/>
          </p:nvSpPr>
          <p:spPr>
            <a:xfrm>
              <a:off x="7218869" y="2487974"/>
              <a:ext cx="148914" cy="22755"/>
            </a:xfrm>
            <a:custGeom>
              <a:rect b="b" l="l" r="r" t="t"/>
              <a:pathLst>
                <a:path extrusionOk="0" h="869" w="5687">
                  <a:moveTo>
                    <a:pt x="1" y="1"/>
                  </a:moveTo>
                  <a:lnTo>
                    <a:pt x="1" y="869"/>
                  </a:lnTo>
                  <a:lnTo>
                    <a:pt x="5686" y="869"/>
                  </a:lnTo>
                  <a:lnTo>
                    <a:pt x="5686"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0" name="Google Shape;15140;p74"/>
            <p:cNvSpPr/>
            <p:nvPr/>
          </p:nvSpPr>
          <p:spPr>
            <a:xfrm>
              <a:off x="7213370" y="2419290"/>
              <a:ext cx="159912" cy="68709"/>
            </a:xfrm>
            <a:custGeom>
              <a:rect b="b" l="l" r="r" t="t"/>
              <a:pathLst>
                <a:path extrusionOk="0" h="2624" w="6107">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1" name="Google Shape;15141;p74"/>
            <p:cNvSpPr/>
            <p:nvPr/>
          </p:nvSpPr>
          <p:spPr>
            <a:xfrm>
              <a:off x="7213370" y="2419290"/>
              <a:ext cx="100210" cy="68709"/>
            </a:xfrm>
            <a:custGeom>
              <a:rect b="b" l="l" r="r" t="t"/>
              <a:pathLst>
                <a:path extrusionOk="0" h="2624" w="3827">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2" name="Google Shape;15142;p74"/>
            <p:cNvSpPr/>
            <p:nvPr/>
          </p:nvSpPr>
          <p:spPr>
            <a:xfrm>
              <a:off x="7341781" y="2453514"/>
              <a:ext cx="23514" cy="17256"/>
            </a:xfrm>
            <a:custGeom>
              <a:rect b="b" l="l" r="r" t="t"/>
              <a:pathLst>
                <a:path extrusionOk="0" h="659" w="898">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43" name="Google Shape;15143;p74"/>
          <p:cNvGrpSpPr/>
          <p:nvPr/>
        </p:nvGrpSpPr>
        <p:grpSpPr>
          <a:xfrm>
            <a:off x="6705276" y="2419290"/>
            <a:ext cx="274812" cy="354728"/>
            <a:chOff x="6705276" y="2419290"/>
            <a:chExt cx="274812" cy="354728"/>
          </a:xfrm>
        </p:grpSpPr>
        <p:sp>
          <p:nvSpPr>
            <p:cNvPr id="15144" name="Google Shape;15144;p74"/>
            <p:cNvSpPr/>
            <p:nvPr/>
          </p:nvSpPr>
          <p:spPr>
            <a:xfrm>
              <a:off x="6705538" y="2608136"/>
              <a:ext cx="274550" cy="165882"/>
            </a:xfrm>
            <a:custGeom>
              <a:rect b="b" l="l" r="r" t="t"/>
              <a:pathLst>
                <a:path extrusionOk="0" h="6335" w="10485">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5" name="Google Shape;15145;p74"/>
            <p:cNvSpPr/>
            <p:nvPr/>
          </p:nvSpPr>
          <p:spPr>
            <a:xfrm>
              <a:off x="6705276" y="2651604"/>
              <a:ext cx="274812" cy="122415"/>
            </a:xfrm>
            <a:custGeom>
              <a:rect b="b" l="l" r="r" t="t"/>
              <a:pathLst>
                <a:path extrusionOk="0" h="4675" w="10495">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6" name="Google Shape;15146;p74"/>
            <p:cNvSpPr/>
            <p:nvPr/>
          </p:nvSpPr>
          <p:spPr>
            <a:xfrm>
              <a:off x="6773959" y="2656343"/>
              <a:ext cx="137681" cy="117675"/>
            </a:xfrm>
            <a:custGeom>
              <a:rect b="b" l="l" r="r" t="t"/>
              <a:pathLst>
                <a:path extrusionOk="0" h="4494" w="5258">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7" name="Google Shape;15147;p74"/>
            <p:cNvSpPr/>
            <p:nvPr/>
          </p:nvSpPr>
          <p:spPr>
            <a:xfrm>
              <a:off x="6780479" y="2656343"/>
              <a:ext cx="124405" cy="46321"/>
            </a:xfrm>
            <a:custGeom>
              <a:rect b="b" l="l" r="r" t="t"/>
              <a:pathLst>
                <a:path extrusionOk="0" h="1769" w="4751">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8" name="Google Shape;15148;p74"/>
            <p:cNvSpPr/>
            <p:nvPr/>
          </p:nvSpPr>
          <p:spPr>
            <a:xfrm>
              <a:off x="6825439" y="2693814"/>
              <a:ext cx="34486" cy="80205"/>
            </a:xfrm>
            <a:custGeom>
              <a:rect b="b" l="l" r="r" t="t"/>
              <a:pathLst>
                <a:path extrusionOk="0" h="3063" w="1317">
                  <a:moveTo>
                    <a:pt x="344" y="1"/>
                  </a:moveTo>
                  <a:lnTo>
                    <a:pt x="0" y="3063"/>
                  </a:lnTo>
                  <a:lnTo>
                    <a:pt x="1317" y="3063"/>
                  </a:lnTo>
                  <a:lnTo>
                    <a:pt x="973"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9" name="Google Shape;15149;p74"/>
            <p:cNvSpPr/>
            <p:nvPr/>
          </p:nvSpPr>
          <p:spPr>
            <a:xfrm>
              <a:off x="6819678" y="2665351"/>
              <a:ext cx="46007" cy="34250"/>
            </a:xfrm>
            <a:custGeom>
              <a:rect b="b" l="l" r="r" t="t"/>
              <a:pathLst>
                <a:path extrusionOk="0" h="1308" w="1757">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0" name="Google Shape;15150;p74"/>
            <p:cNvSpPr/>
            <p:nvPr/>
          </p:nvSpPr>
          <p:spPr>
            <a:xfrm>
              <a:off x="6802710" y="2608136"/>
              <a:ext cx="79943" cy="22886"/>
            </a:xfrm>
            <a:custGeom>
              <a:rect b="b" l="l" r="r" t="t"/>
              <a:pathLst>
                <a:path extrusionOk="0" h="874" w="3053">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1" name="Google Shape;15151;p74"/>
            <p:cNvSpPr/>
            <p:nvPr/>
          </p:nvSpPr>
          <p:spPr>
            <a:xfrm>
              <a:off x="6722768" y="2447753"/>
              <a:ext cx="62713" cy="143180"/>
            </a:xfrm>
            <a:custGeom>
              <a:rect b="b" l="l" r="r" t="t"/>
              <a:pathLst>
                <a:path extrusionOk="0" h="5468" w="2395">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2" name="Google Shape;15152;p74"/>
            <p:cNvSpPr/>
            <p:nvPr/>
          </p:nvSpPr>
          <p:spPr>
            <a:xfrm>
              <a:off x="6900119" y="2447753"/>
              <a:ext cx="62477" cy="143180"/>
            </a:xfrm>
            <a:custGeom>
              <a:rect b="b" l="l" r="r" t="t"/>
              <a:pathLst>
                <a:path extrusionOk="0" h="5468" w="2386">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3" name="Google Shape;15153;p74"/>
            <p:cNvSpPr/>
            <p:nvPr/>
          </p:nvSpPr>
          <p:spPr>
            <a:xfrm>
              <a:off x="6745732" y="2419290"/>
              <a:ext cx="193874" cy="200368"/>
            </a:xfrm>
            <a:custGeom>
              <a:rect b="b" l="l" r="r" t="t"/>
              <a:pathLst>
                <a:path extrusionOk="0" h="7652" w="7404">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4" name="Google Shape;15154;p74"/>
            <p:cNvSpPr/>
            <p:nvPr/>
          </p:nvSpPr>
          <p:spPr>
            <a:xfrm>
              <a:off x="6796950"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5" name="Google Shape;15155;p74"/>
            <p:cNvSpPr/>
            <p:nvPr/>
          </p:nvSpPr>
          <p:spPr>
            <a:xfrm>
              <a:off x="6859898" y="2516463"/>
              <a:ext cx="28515" cy="14271"/>
            </a:xfrm>
            <a:custGeom>
              <a:rect b="b" l="l" r="r" t="t"/>
              <a:pathLst>
                <a:path extrusionOk="0" h="545" w="1089">
                  <a:moveTo>
                    <a:pt x="1" y="0"/>
                  </a:moveTo>
                  <a:lnTo>
                    <a:pt x="1" y="544"/>
                  </a:lnTo>
                  <a:lnTo>
                    <a:pt x="1088" y="544"/>
                  </a:lnTo>
                  <a:lnTo>
                    <a:pt x="1088"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6" name="Google Shape;15156;p74"/>
            <p:cNvSpPr/>
            <p:nvPr/>
          </p:nvSpPr>
          <p:spPr>
            <a:xfrm>
              <a:off x="6745732" y="2419316"/>
              <a:ext cx="111443" cy="200237"/>
            </a:xfrm>
            <a:custGeom>
              <a:rect b="b" l="l" r="r" t="t"/>
              <a:pathLst>
                <a:path extrusionOk="0" h="7647" w="4256">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7" name="Google Shape;15157;p74"/>
            <p:cNvSpPr/>
            <p:nvPr/>
          </p:nvSpPr>
          <p:spPr>
            <a:xfrm>
              <a:off x="6805434" y="2516594"/>
              <a:ext cx="11521" cy="17125"/>
            </a:xfrm>
            <a:custGeom>
              <a:rect b="b" l="l" r="r" t="t"/>
              <a:pathLst>
                <a:path extrusionOk="0" h="654" w="44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8" name="Google Shape;15158;p74"/>
            <p:cNvSpPr/>
            <p:nvPr/>
          </p:nvSpPr>
          <p:spPr>
            <a:xfrm>
              <a:off x="6817400" y="2562103"/>
              <a:ext cx="50563" cy="17361"/>
            </a:xfrm>
            <a:custGeom>
              <a:rect b="b" l="l" r="r" t="t"/>
              <a:pathLst>
                <a:path extrusionOk="0" h="663" w="1931">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9" name="Google Shape;15159;p74"/>
            <p:cNvSpPr/>
            <p:nvPr/>
          </p:nvSpPr>
          <p:spPr>
            <a:xfrm>
              <a:off x="6794960" y="2493734"/>
              <a:ext cx="32496" cy="11260"/>
            </a:xfrm>
            <a:custGeom>
              <a:rect b="b" l="l" r="r" t="t"/>
              <a:pathLst>
                <a:path extrusionOk="0" h="430" w="1241">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0" name="Google Shape;15160;p74"/>
            <p:cNvSpPr/>
            <p:nvPr/>
          </p:nvSpPr>
          <p:spPr>
            <a:xfrm>
              <a:off x="6868409" y="2516594"/>
              <a:ext cx="11495" cy="17125"/>
            </a:xfrm>
            <a:custGeom>
              <a:rect b="b" l="l" r="r" t="t"/>
              <a:pathLst>
                <a:path extrusionOk="0" h="654" w="439">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1" name="Google Shape;15161;p74"/>
            <p:cNvSpPr/>
            <p:nvPr/>
          </p:nvSpPr>
          <p:spPr>
            <a:xfrm>
              <a:off x="6857908" y="2493734"/>
              <a:ext cx="32496" cy="11260"/>
            </a:xfrm>
            <a:custGeom>
              <a:rect b="b" l="l" r="r" t="t"/>
              <a:pathLst>
                <a:path extrusionOk="0" h="430" w="1241">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2" name="Google Shape;15162;p74"/>
            <p:cNvSpPr/>
            <p:nvPr/>
          </p:nvSpPr>
          <p:spPr>
            <a:xfrm>
              <a:off x="6754975" y="2516463"/>
              <a:ext cx="43755" cy="11521"/>
            </a:xfrm>
            <a:custGeom>
              <a:rect b="b" l="l" r="r" t="t"/>
              <a:pathLst>
                <a:path extrusionOk="0" h="440" w="1671">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3" name="Google Shape;15163;p74"/>
            <p:cNvSpPr/>
            <p:nvPr/>
          </p:nvSpPr>
          <p:spPr>
            <a:xfrm>
              <a:off x="6886633" y="2516463"/>
              <a:ext cx="43729" cy="11521"/>
            </a:xfrm>
            <a:custGeom>
              <a:rect b="b" l="l" r="r" t="t"/>
              <a:pathLst>
                <a:path extrusionOk="0" h="440" w="167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4" name="Google Shape;15164;p74"/>
            <p:cNvSpPr/>
            <p:nvPr/>
          </p:nvSpPr>
          <p:spPr>
            <a:xfrm>
              <a:off x="6825675" y="2516463"/>
              <a:ext cx="34250" cy="22990"/>
            </a:xfrm>
            <a:custGeom>
              <a:rect b="b" l="l" r="r" t="t"/>
              <a:pathLst>
                <a:path extrusionOk="0" h="878" w="1308">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5" name="Google Shape;15165;p74"/>
            <p:cNvSpPr/>
            <p:nvPr/>
          </p:nvSpPr>
          <p:spPr>
            <a:xfrm>
              <a:off x="6825439" y="2596641"/>
              <a:ext cx="34486" cy="34250"/>
            </a:xfrm>
            <a:custGeom>
              <a:rect b="b" l="l" r="r" t="t"/>
              <a:pathLst>
                <a:path extrusionOk="0" h="1308" w="1317">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6" name="Google Shape;15166;p74"/>
            <p:cNvSpPr/>
            <p:nvPr/>
          </p:nvSpPr>
          <p:spPr>
            <a:xfrm>
              <a:off x="6783726" y="2640868"/>
              <a:ext cx="58969" cy="50380"/>
            </a:xfrm>
            <a:custGeom>
              <a:rect b="b" l="l" r="r" t="t"/>
              <a:pathLst>
                <a:path extrusionOk="0" h="1924" w="2252">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7" name="Google Shape;15167;p74"/>
            <p:cNvSpPr/>
            <p:nvPr/>
          </p:nvSpPr>
          <p:spPr>
            <a:xfrm>
              <a:off x="6842669" y="2640868"/>
              <a:ext cx="58969" cy="50380"/>
            </a:xfrm>
            <a:custGeom>
              <a:rect b="b" l="l" r="r" t="t"/>
              <a:pathLst>
                <a:path extrusionOk="0" h="1924" w="2252">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8" name="Google Shape;15168;p74"/>
            <p:cNvSpPr/>
            <p:nvPr/>
          </p:nvSpPr>
          <p:spPr>
            <a:xfrm>
              <a:off x="6734499" y="2625131"/>
              <a:ext cx="68238" cy="148888"/>
            </a:xfrm>
            <a:custGeom>
              <a:rect b="b" l="l" r="r" t="t"/>
              <a:pathLst>
                <a:path extrusionOk="0" h="5686" w="2606">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9" name="Google Shape;15169;p74"/>
            <p:cNvSpPr/>
            <p:nvPr/>
          </p:nvSpPr>
          <p:spPr>
            <a:xfrm>
              <a:off x="6882627" y="2625131"/>
              <a:ext cx="68238" cy="148888"/>
            </a:xfrm>
            <a:custGeom>
              <a:rect b="b" l="l" r="r" t="t"/>
              <a:pathLst>
                <a:path extrusionOk="0" h="5686" w="2606">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0" name="Google Shape;15170;p74"/>
            <p:cNvSpPr/>
            <p:nvPr/>
          </p:nvSpPr>
          <p:spPr>
            <a:xfrm>
              <a:off x="6785455" y="2510702"/>
              <a:ext cx="51506" cy="40246"/>
            </a:xfrm>
            <a:custGeom>
              <a:rect b="b" l="l" r="r" t="t"/>
              <a:pathLst>
                <a:path extrusionOk="0" h="1537" w="1967">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1" name="Google Shape;15171;p74"/>
            <p:cNvSpPr/>
            <p:nvPr/>
          </p:nvSpPr>
          <p:spPr>
            <a:xfrm>
              <a:off x="6848403" y="2510702"/>
              <a:ext cx="51506" cy="40246"/>
            </a:xfrm>
            <a:custGeom>
              <a:rect b="b" l="l" r="r" t="t"/>
              <a:pathLst>
                <a:path extrusionOk="0" h="1537" w="1967">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72" name="Google Shape;15172;p74"/>
          <p:cNvGrpSpPr/>
          <p:nvPr/>
        </p:nvGrpSpPr>
        <p:grpSpPr>
          <a:xfrm>
            <a:off x="4902936" y="2419290"/>
            <a:ext cx="274576" cy="354728"/>
            <a:chOff x="4902936" y="2419290"/>
            <a:chExt cx="274576" cy="354728"/>
          </a:xfrm>
        </p:grpSpPr>
        <p:sp>
          <p:nvSpPr>
            <p:cNvPr id="15173" name="Google Shape;15173;p74"/>
            <p:cNvSpPr/>
            <p:nvPr/>
          </p:nvSpPr>
          <p:spPr>
            <a:xfrm>
              <a:off x="4943418" y="2419290"/>
              <a:ext cx="193376" cy="131658"/>
            </a:xfrm>
            <a:custGeom>
              <a:rect b="b" l="l" r="r" t="t"/>
              <a:pathLst>
                <a:path extrusionOk="0" h="5028" w="7385">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4" name="Google Shape;15174;p74"/>
            <p:cNvSpPr/>
            <p:nvPr/>
          </p:nvSpPr>
          <p:spPr>
            <a:xfrm>
              <a:off x="4902936" y="2613871"/>
              <a:ext cx="274576" cy="160147"/>
            </a:xfrm>
            <a:custGeom>
              <a:rect b="b" l="l" r="r" t="t"/>
              <a:pathLst>
                <a:path extrusionOk="0" h="6116" w="10486">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5" name="Google Shape;15175;p74"/>
            <p:cNvSpPr/>
            <p:nvPr/>
          </p:nvSpPr>
          <p:spPr>
            <a:xfrm>
              <a:off x="4902936" y="2657338"/>
              <a:ext cx="274576" cy="116680"/>
            </a:xfrm>
            <a:custGeom>
              <a:rect b="b" l="l" r="r" t="t"/>
              <a:pathLst>
                <a:path extrusionOk="0" h="4456" w="10486">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6" name="Google Shape;15176;p74"/>
            <p:cNvSpPr/>
            <p:nvPr/>
          </p:nvSpPr>
          <p:spPr>
            <a:xfrm>
              <a:off x="4971384" y="2662104"/>
              <a:ext cx="137681" cy="111915"/>
            </a:xfrm>
            <a:custGeom>
              <a:rect b="b" l="l" r="r" t="t"/>
              <a:pathLst>
                <a:path extrusionOk="0" h="4274" w="5258">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7" name="Google Shape;15177;p74"/>
            <p:cNvSpPr/>
            <p:nvPr/>
          </p:nvSpPr>
          <p:spPr>
            <a:xfrm>
              <a:off x="4977878" y="2662104"/>
              <a:ext cx="124431" cy="46217"/>
            </a:xfrm>
            <a:custGeom>
              <a:rect b="b" l="l" r="r" t="t"/>
              <a:pathLst>
                <a:path extrusionOk="0" h="1765" w="4752">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8" name="Google Shape;15178;p74"/>
            <p:cNvSpPr/>
            <p:nvPr/>
          </p:nvSpPr>
          <p:spPr>
            <a:xfrm>
              <a:off x="5022837" y="2699574"/>
              <a:ext cx="34512" cy="74444"/>
            </a:xfrm>
            <a:custGeom>
              <a:rect b="b" l="l" r="r" t="t"/>
              <a:pathLst>
                <a:path extrusionOk="0" h="2843" w="1318">
                  <a:moveTo>
                    <a:pt x="344" y="0"/>
                  </a:moveTo>
                  <a:lnTo>
                    <a:pt x="1" y="2843"/>
                  </a:lnTo>
                  <a:lnTo>
                    <a:pt x="1317" y="2843"/>
                  </a:lnTo>
                  <a:lnTo>
                    <a:pt x="974"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9" name="Google Shape;15179;p74"/>
            <p:cNvSpPr/>
            <p:nvPr/>
          </p:nvSpPr>
          <p:spPr>
            <a:xfrm>
              <a:off x="5017103" y="2670823"/>
              <a:ext cx="45745" cy="34512"/>
            </a:xfrm>
            <a:custGeom>
              <a:rect b="b" l="l" r="r" t="t"/>
              <a:pathLst>
                <a:path extrusionOk="0" h="1318" w="1747">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0" name="Google Shape;15180;p74"/>
            <p:cNvSpPr/>
            <p:nvPr/>
          </p:nvSpPr>
          <p:spPr>
            <a:xfrm>
              <a:off x="5000109" y="2613635"/>
              <a:ext cx="79969" cy="22938"/>
            </a:xfrm>
            <a:custGeom>
              <a:rect b="b" l="l" r="r" t="t"/>
              <a:pathLst>
                <a:path extrusionOk="0" h="876" w="3054">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1" name="Google Shape;15181;p74"/>
            <p:cNvSpPr/>
            <p:nvPr/>
          </p:nvSpPr>
          <p:spPr>
            <a:xfrm>
              <a:off x="4981125" y="2646602"/>
              <a:ext cx="58995" cy="50301"/>
            </a:xfrm>
            <a:custGeom>
              <a:rect b="b" l="l" r="r" t="t"/>
              <a:pathLst>
                <a:path extrusionOk="0" h="1921" w="2253">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2" name="Google Shape;15182;p74"/>
            <p:cNvSpPr/>
            <p:nvPr/>
          </p:nvSpPr>
          <p:spPr>
            <a:xfrm>
              <a:off x="5040093" y="2646602"/>
              <a:ext cx="58969" cy="50301"/>
            </a:xfrm>
            <a:custGeom>
              <a:rect b="b" l="l" r="r" t="t"/>
              <a:pathLst>
                <a:path extrusionOk="0" h="1921" w="2252">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3" name="Google Shape;15183;p74"/>
            <p:cNvSpPr/>
            <p:nvPr/>
          </p:nvSpPr>
          <p:spPr>
            <a:xfrm>
              <a:off x="4931923" y="2630865"/>
              <a:ext cx="68212" cy="143153"/>
            </a:xfrm>
            <a:custGeom>
              <a:rect b="b" l="l" r="r" t="t"/>
              <a:pathLst>
                <a:path extrusionOk="0" h="5467" w="2605">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4" name="Google Shape;15184;p74"/>
            <p:cNvSpPr/>
            <p:nvPr/>
          </p:nvSpPr>
          <p:spPr>
            <a:xfrm>
              <a:off x="5080052" y="2630865"/>
              <a:ext cx="68212" cy="143153"/>
            </a:xfrm>
            <a:custGeom>
              <a:rect b="b" l="l" r="r" t="t"/>
              <a:pathLst>
                <a:path extrusionOk="0" h="5467" w="2605">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5" name="Google Shape;15185;p74"/>
            <p:cNvSpPr/>
            <p:nvPr/>
          </p:nvSpPr>
          <p:spPr>
            <a:xfrm>
              <a:off x="4946403" y="2476478"/>
              <a:ext cx="187144" cy="148678"/>
            </a:xfrm>
            <a:custGeom>
              <a:rect b="b" l="l" r="r" t="t"/>
              <a:pathLst>
                <a:path extrusionOk="0" h="5678" w="7147">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6" name="Google Shape;15186;p74"/>
            <p:cNvSpPr/>
            <p:nvPr/>
          </p:nvSpPr>
          <p:spPr>
            <a:xfrm>
              <a:off x="4946665" y="2476478"/>
              <a:ext cx="127678" cy="148652"/>
            </a:xfrm>
            <a:custGeom>
              <a:rect b="b" l="l" r="r" t="t"/>
              <a:pathLst>
                <a:path extrusionOk="0" h="5677" w="4876">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7" name="Google Shape;15187;p74"/>
            <p:cNvSpPr/>
            <p:nvPr/>
          </p:nvSpPr>
          <p:spPr>
            <a:xfrm>
              <a:off x="5005608" y="2419290"/>
              <a:ext cx="119430" cy="45981"/>
            </a:xfrm>
            <a:custGeom>
              <a:rect b="b" l="l" r="r" t="t"/>
              <a:pathLst>
                <a:path extrusionOk="0" h="1756" w="4561">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8" name="Google Shape;15188;p74"/>
            <p:cNvSpPr/>
            <p:nvPr/>
          </p:nvSpPr>
          <p:spPr>
            <a:xfrm>
              <a:off x="5000109" y="2527879"/>
              <a:ext cx="11521" cy="17334"/>
            </a:xfrm>
            <a:custGeom>
              <a:rect b="b" l="l" r="r" t="t"/>
              <a:pathLst>
                <a:path extrusionOk="0" h="662" w="44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9" name="Google Shape;15189;p74"/>
            <p:cNvSpPr/>
            <p:nvPr/>
          </p:nvSpPr>
          <p:spPr>
            <a:xfrm>
              <a:off x="5068818" y="2527879"/>
              <a:ext cx="11260" cy="17334"/>
            </a:xfrm>
            <a:custGeom>
              <a:rect b="b" l="l" r="r" t="t"/>
              <a:pathLst>
                <a:path extrusionOk="0" h="662" w="43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0" name="Google Shape;15190;p74"/>
            <p:cNvSpPr/>
            <p:nvPr/>
          </p:nvSpPr>
          <p:spPr>
            <a:xfrm>
              <a:off x="5014825" y="2567864"/>
              <a:ext cx="50537" cy="17334"/>
            </a:xfrm>
            <a:custGeom>
              <a:rect b="b" l="l" r="r" t="t"/>
              <a:pathLst>
                <a:path extrusionOk="0" h="662" w="193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1" name="Google Shape;15191;p74"/>
            <p:cNvSpPr/>
            <p:nvPr/>
          </p:nvSpPr>
          <p:spPr>
            <a:xfrm>
              <a:off x="4992384" y="2510702"/>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2" name="Google Shape;15192;p74"/>
            <p:cNvSpPr/>
            <p:nvPr/>
          </p:nvSpPr>
          <p:spPr>
            <a:xfrm>
              <a:off x="5061068" y="2510702"/>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193" name="Google Shape;15193;p74"/>
          <p:cNvGrpSpPr/>
          <p:nvPr/>
        </p:nvGrpSpPr>
        <p:grpSpPr>
          <a:xfrm>
            <a:off x="7608056" y="3345794"/>
            <a:ext cx="270334" cy="354754"/>
            <a:chOff x="7608056" y="3345794"/>
            <a:chExt cx="270334" cy="354754"/>
          </a:xfrm>
        </p:grpSpPr>
        <p:sp>
          <p:nvSpPr>
            <p:cNvPr id="15194" name="Google Shape;15194;p74"/>
            <p:cNvSpPr/>
            <p:nvPr/>
          </p:nvSpPr>
          <p:spPr>
            <a:xfrm>
              <a:off x="7636284" y="3351293"/>
              <a:ext cx="213879" cy="276068"/>
            </a:xfrm>
            <a:custGeom>
              <a:rect b="b" l="l" r="r" t="t"/>
              <a:pathLst>
                <a:path extrusionOk="0" h="10543" w="8168">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5" name="Google Shape;15195;p74"/>
            <p:cNvSpPr/>
            <p:nvPr/>
          </p:nvSpPr>
          <p:spPr>
            <a:xfrm>
              <a:off x="7608056" y="3548387"/>
              <a:ext cx="270334" cy="151925"/>
            </a:xfrm>
            <a:custGeom>
              <a:rect b="b" l="l" r="r" t="t"/>
              <a:pathLst>
                <a:path extrusionOk="0" h="5802" w="10324">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6" name="Google Shape;15196;p74"/>
            <p:cNvSpPr/>
            <p:nvPr/>
          </p:nvSpPr>
          <p:spPr>
            <a:xfrm>
              <a:off x="7608056" y="3590100"/>
              <a:ext cx="270334" cy="110213"/>
            </a:xfrm>
            <a:custGeom>
              <a:rect b="b" l="l" r="r" t="t"/>
              <a:pathLst>
                <a:path extrusionOk="0" h="4209" w="10324">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7" name="Google Shape;15197;p74"/>
            <p:cNvSpPr/>
            <p:nvPr/>
          </p:nvSpPr>
          <p:spPr>
            <a:xfrm>
              <a:off x="7703736" y="3548387"/>
              <a:ext cx="78974" cy="22441"/>
            </a:xfrm>
            <a:custGeom>
              <a:rect b="b" l="l" r="r" t="t"/>
              <a:pathLst>
                <a:path extrusionOk="0" h="857" w="3016">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8" name="Google Shape;15198;p74"/>
            <p:cNvSpPr/>
            <p:nvPr/>
          </p:nvSpPr>
          <p:spPr>
            <a:xfrm>
              <a:off x="7649795" y="3402013"/>
              <a:ext cx="187118" cy="157634"/>
            </a:xfrm>
            <a:custGeom>
              <a:rect b="b" l="l" r="r" t="t"/>
              <a:pathLst>
                <a:path extrusionOk="0" h="6020" w="7146">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9" name="Google Shape;15199;p74"/>
            <p:cNvSpPr/>
            <p:nvPr/>
          </p:nvSpPr>
          <p:spPr>
            <a:xfrm>
              <a:off x="7652283" y="3402013"/>
              <a:ext cx="164154" cy="157581"/>
            </a:xfrm>
            <a:custGeom>
              <a:rect b="b" l="l" r="r" t="t"/>
              <a:pathLst>
                <a:path extrusionOk="0" h="6018" w="6269">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0" name="Google Shape;15200;p74"/>
            <p:cNvSpPr/>
            <p:nvPr/>
          </p:nvSpPr>
          <p:spPr>
            <a:xfrm>
              <a:off x="7703736" y="3464386"/>
              <a:ext cx="11260" cy="17073"/>
            </a:xfrm>
            <a:custGeom>
              <a:rect b="b" l="l" r="r" t="t"/>
              <a:pathLst>
                <a:path extrusionOk="0" h="652" w="43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1" name="Google Shape;15201;p74"/>
            <p:cNvSpPr/>
            <p:nvPr/>
          </p:nvSpPr>
          <p:spPr>
            <a:xfrm>
              <a:off x="7771425" y="3464386"/>
              <a:ext cx="11286" cy="17073"/>
            </a:xfrm>
            <a:custGeom>
              <a:rect b="b" l="l" r="r" t="t"/>
              <a:pathLst>
                <a:path extrusionOk="0" h="652" w="431">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2" name="Google Shape;15202;p74"/>
            <p:cNvSpPr/>
            <p:nvPr/>
          </p:nvSpPr>
          <p:spPr>
            <a:xfrm>
              <a:off x="7696247" y="3446973"/>
              <a:ext cx="26264" cy="11521"/>
            </a:xfrm>
            <a:custGeom>
              <a:rect b="b" l="l" r="r" t="t"/>
              <a:pathLst>
                <a:path extrusionOk="0" h="440" w="1003">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3" name="Google Shape;15203;p74"/>
            <p:cNvSpPr/>
            <p:nvPr/>
          </p:nvSpPr>
          <p:spPr>
            <a:xfrm>
              <a:off x="7763936" y="3446973"/>
              <a:ext cx="26264" cy="11521"/>
            </a:xfrm>
            <a:custGeom>
              <a:rect b="b" l="l" r="r" t="t"/>
              <a:pathLst>
                <a:path extrusionOk="0" h="440" w="1003">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4" name="Google Shape;15204;p74"/>
            <p:cNvSpPr/>
            <p:nvPr/>
          </p:nvSpPr>
          <p:spPr>
            <a:xfrm>
              <a:off x="7718243" y="3503218"/>
              <a:ext cx="49961" cy="16994"/>
            </a:xfrm>
            <a:custGeom>
              <a:rect b="b" l="l" r="r" t="t"/>
              <a:pathLst>
                <a:path extrusionOk="0" h="649" w="1908">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5" name="Google Shape;15205;p74"/>
            <p:cNvSpPr/>
            <p:nvPr/>
          </p:nvSpPr>
          <p:spPr>
            <a:xfrm>
              <a:off x="7658777" y="3402013"/>
              <a:ext cx="22519" cy="64729"/>
            </a:xfrm>
            <a:custGeom>
              <a:rect b="b" l="l" r="r" t="t"/>
              <a:pathLst>
                <a:path extrusionOk="0" h="2472" w="86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6" name="Google Shape;15206;p74"/>
            <p:cNvSpPr/>
            <p:nvPr/>
          </p:nvSpPr>
          <p:spPr>
            <a:xfrm>
              <a:off x="7805151" y="3402013"/>
              <a:ext cx="22519" cy="64729"/>
            </a:xfrm>
            <a:custGeom>
              <a:rect b="b" l="l" r="r" t="t"/>
              <a:pathLst>
                <a:path extrusionOk="0" h="2472" w="86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7" name="Google Shape;15207;p74"/>
            <p:cNvSpPr/>
            <p:nvPr/>
          </p:nvSpPr>
          <p:spPr>
            <a:xfrm>
              <a:off x="7652021" y="3351345"/>
              <a:ext cx="183635" cy="101388"/>
            </a:xfrm>
            <a:custGeom>
              <a:rect b="b" l="l" r="r" t="t"/>
              <a:pathLst>
                <a:path extrusionOk="0" h="3872" w="7013">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8" name="Google Shape;15208;p74"/>
            <p:cNvSpPr/>
            <p:nvPr/>
          </p:nvSpPr>
          <p:spPr>
            <a:xfrm>
              <a:off x="7652021" y="3351293"/>
              <a:ext cx="183635" cy="84970"/>
            </a:xfrm>
            <a:custGeom>
              <a:rect b="b" l="l" r="r" t="t"/>
              <a:pathLst>
                <a:path extrusionOk="0" h="3245" w="7013">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9" name="Google Shape;15209;p74"/>
            <p:cNvSpPr/>
            <p:nvPr/>
          </p:nvSpPr>
          <p:spPr>
            <a:xfrm>
              <a:off x="7630549" y="3345794"/>
              <a:ext cx="225086" cy="354493"/>
            </a:xfrm>
            <a:custGeom>
              <a:rect b="b" l="l" r="r" t="t"/>
              <a:pathLst>
                <a:path extrusionOk="0" h="13538" w="8596">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0" name="Google Shape;15210;p74"/>
            <p:cNvSpPr/>
            <p:nvPr/>
          </p:nvSpPr>
          <p:spPr>
            <a:xfrm>
              <a:off x="7731964" y="3627335"/>
              <a:ext cx="22519" cy="33752"/>
            </a:xfrm>
            <a:custGeom>
              <a:rect b="b" l="l" r="r" t="t"/>
              <a:pathLst>
                <a:path extrusionOk="0" h="1289" w="86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1" name="Google Shape;15211;p74"/>
            <p:cNvSpPr/>
            <p:nvPr/>
          </p:nvSpPr>
          <p:spPr>
            <a:xfrm>
              <a:off x="7611565" y="3617333"/>
              <a:ext cx="52972" cy="83216"/>
            </a:xfrm>
            <a:custGeom>
              <a:rect b="b" l="l" r="r" t="t"/>
              <a:pathLst>
                <a:path extrusionOk="0" h="3178" w="2023">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2" name="Google Shape;15212;p74"/>
            <p:cNvSpPr/>
            <p:nvPr/>
          </p:nvSpPr>
          <p:spPr>
            <a:xfrm>
              <a:off x="7821909" y="3617333"/>
              <a:ext cx="52972" cy="82954"/>
            </a:xfrm>
            <a:custGeom>
              <a:rect b="b" l="l" r="r" t="t"/>
              <a:pathLst>
                <a:path extrusionOk="0" h="3168" w="2023">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13" name="Google Shape;15213;p74"/>
          <p:cNvGrpSpPr/>
          <p:nvPr/>
        </p:nvGrpSpPr>
        <p:grpSpPr>
          <a:xfrm>
            <a:off x="6712765" y="4268082"/>
            <a:ext cx="263316" cy="354728"/>
            <a:chOff x="6712765" y="4268082"/>
            <a:chExt cx="263316" cy="354728"/>
          </a:xfrm>
        </p:grpSpPr>
        <p:sp>
          <p:nvSpPr>
            <p:cNvPr id="15214" name="Google Shape;15214;p74"/>
            <p:cNvSpPr/>
            <p:nvPr/>
          </p:nvSpPr>
          <p:spPr>
            <a:xfrm>
              <a:off x="6907372" y="4411209"/>
              <a:ext cx="36004" cy="131658"/>
            </a:xfrm>
            <a:custGeom>
              <a:rect b="b" l="l" r="r" t="t"/>
              <a:pathLst>
                <a:path extrusionOk="0" h="5028" w="1375">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5" name="Google Shape;15215;p74"/>
            <p:cNvSpPr/>
            <p:nvPr/>
          </p:nvSpPr>
          <p:spPr>
            <a:xfrm>
              <a:off x="6745496" y="4411209"/>
              <a:ext cx="36240" cy="131658"/>
            </a:xfrm>
            <a:custGeom>
              <a:rect b="b" l="l" r="r" t="t"/>
              <a:pathLst>
                <a:path extrusionOk="0" h="5028" w="1384">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6" name="Google Shape;15216;p74"/>
            <p:cNvSpPr/>
            <p:nvPr/>
          </p:nvSpPr>
          <p:spPr>
            <a:xfrm>
              <a:off x="6752985" y="4268082"/>
              <a:ext cx="183138" cy="134669"/>
            </a:xfrm>
            <a:custGeom>
              <a:rect b="b" l="l" r="r" t="t"/>
              <a:pathLst>
                <a:path extrusionOk="0" h="5143" w="6994">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7" name="Google Shape;15217;p74"/>
            <p:cNvSpPr/>
            <p:nvPr/>
          </p:nvSpPr>
          <p:spPr>
            <a:xfrm>
              <a:off x="6712765" y="4456928"/>
              <a:ext cx="263316" cy="165882"/>
            </a:xfrm>
            <a:custGeom>
              <a:rect b="b" l="l" r="r" t="t"/>
              <a:pathLst>
                <a:path extrusionOk="0" h="6335" w="10056">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8" name="Google Shape;15218;p74"/>
            <p:cNvSpPr/>
            <p:nvPr/>
          </p:nvSpPr>
          <p:spPr>
            <a:xfrm>
              <a:off x="6713027" y="4529854"/>
              <a:ext cx="263055" cy="92957"/>
            </a:xfrm>
            <a:custGeom>
              <a:rect b="b" l="l" r="r" t="t"/>
              <a:pathLst>
                <a:path extrusionOk="0" h="3550" w="10046">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9" name="Google Shape;15219;p74"/>
            <p:cNvSpPr/>
            <p:nvPr/>
          </p:nvSpPr>
          <p:spPr>
            <a:xfrm>
              <a:off x="6810199" y="4468424"/>
              <a:ext cx="68709" cy="28620"/>
            </a:xfrm>
            <a:custGeom>
              <a:rect b="b" l="l" r="r" t="t"/>
              <a:pathLst>
                <a:path extrusionOk="0" h="1093" w="2624">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0" name="Google Shape;15220;p74"/>
            <p:cNvSpPr/>
            <p:nvPr/>
          </p:nvSpPr>
          <p:spPr>
            <a:xfrm>
              <a:off x="6752226" y="4336399"/>
              <a:ext cx="184630" cy="149019"/>
            </a:xfrm>
            <a:custGeom>
              <a:rect b="b" l="l" r="r" t="t"/>
              <a:pathLst>
                <a:path extrusionOk="0" h="5691" w="7051">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1" name="Google Shape;15221;p74"/>
            <p:cNvSpPr/>
            <p:nvPr/>
          </p:nvSpPr>
          <p:spPr>
            <a:xfrm>
              <a:off x="6752226" y="4336451"/>
              <a:ext cx="169417" cy="149202"/>
            </a:xfrm>
            <a:custGeom>
              <a:rect b="b" l="l" r="r" t="t"/>
              <a:pathLst>
                <a:path extrusionOk="0" h="5698" w="647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2" name="Google Shape;15222;p74"/>
            <p:cNvSpPr/>
            <p:nvPr/>
          </p:nvSpPr>
          <p:spPr>
            <a:xfrm>
              <a:off x="6804439" y="4388847"/>
              <a:ext cx="11521" cy="17151"/>
            </a:xfrm>
            <a:custGeom>
              <a:rect b="b" l="l" r="r" t="t"/>
              <a:pathLst>
                <a:path extrusionOk="0" h="655" w="44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3" name="Google Shape;15223;p74"/>
            <p:cNvSpPr/>
            <p:nvPr/>
          </p:nvSpPr>
          <p:spPr>
            <a:xfrm>
              <a:off x="6873148" y="4388847"/>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4" name="Google Shape;15224;p74"/>
            <p:cNvSpPr/>
            <p:nvPr/>
          </p:nvSpPr>
          <p:spPr>
            <a:xfrm>
              <a:off x="6878883" y="4496887"/>
              <a:ext cx="26" cy="26"/>
            </a:xfrm>
            <a:custGeom>
              <a:rect b="b" l="l" r="r" t="t"/>
              <a:pathLst>
                <a:path extrusionOk="0" h="1" w="1">
                  <a:moveTo>
                    <a:pt x="1" y="1"/>
                  </a:moveTo>
                  <a:lnTo>
                    <a:pt x="1" y="1"/>
                  </a:lnTo>
                  <a:lnTo>
                    <a:pt x="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5" name="Google Shape;15225;p74"/>
            <p:cNvSpPr/>
            <p:nvPr/>
          </p:nvSpPr>
          <p:spPr>
            <a:xfrm>
              <a:off x="6810199" y="4496887"/>
              <a:ext cx="26" cy="26"/>
            </a:xfrm>
            <a:custGeom>
              <a:rect b="b" l="l" r="r" t="t"/>
              <a:pathLst>
                <a:path extrusionOk="0" h="1" w="1">
                  <a:moveTo>
                    <a:pt x="0" y="1"/>
                  </a:moveTo>
                  <a:lnTo>
                    <a:pt x="0" y="1"/>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6" name="Google Shape;15226;p74"/>
            <p:cNvSpPr/>
            <p:nvPr/>
          </p:nvSpPr>
          <p:spPr>
            <a:xfrm>
              <a:off x="6841909" y="4269810"/>
              <a:ext cx="94214" cy="101467"/>
            </a:xfrm>
            <a:custGeom>
              <a:rect b="b" l="l" r="r" t="t"/>
              <a:pathLst>
                <a:path extrusionOk="0" h="3875" w="3598">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7" name="Google Shape;15227;p74"/>
            <p:cNvSpPr/>
            <p:nvPr/>
          </p:nvSpPr>
          <p:spPr>
            <a:xfrm>
              <a:off x="6818683" y="4426187"/>
              <a:ext cx="51480" cy="22755"/>
            </a:xfrm>
            <a:custGeom>
              <a:rect b="b" l="l" r="r" t="t"/>
              <a:pathLst>
                <a:path extrusionOk="0" h="869" w="1966">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8" name="Google Shape;15228;p74"/>
            <p:cNvSpPr/>
            <p:nvPr/>
          </p:nvSpPr>
          <p:spPr>
            <a:xfrm>
              <a:off x="6754242" y="4529854"/>
              <a:ext cx="180624" cy="87222"/>
            </a:xfrm>
            <a:custGeom>
              <a:rect b="b" l="l" r="r" t="t"/>
              <a:pathLst>
                <a:path extrusionOk="0" h="3331" w="6898">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9" name="Google Shape;15229;p74"/>
            <p:cNvSpPr/>
            <p:nvPr/>
          </p:nvSpPr>
          <p:spPr>
            <a:xfrm>
              <a:off x="6764978" y="4525874"/>
              <a:ext cx="158891" cy="79707"/>
            </a:xfrm>
            <a:custGeom>
              <a:rect b="b" l="l" r="r" t="t"/>
              <a:pathLst>
                <a:path extrusionOk="0" h="3044" w="6068">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30" name="Google Shape;15230;p74"/>
          <p:cNvGrpSpPr/>
          <p:nvPr/>
        </p:nvGrpSpPr>
        <p:grpSpPr>
          <a:xfrm>
            <a:off x="5359341" y="2419159"/>
            <a:ext cx="262819" cy="354859"/>
            <a:chOff x="5359341" y="2419159"/>
            <a:chExt cx="262819" cy="354859"/>
          </a:xfrm>
        </p:grpSpPr>
        <p:sp>
          <p:nvSpPr>
            <p:cNvPr id="15231" name="Google Shape;15231;p74"/>
            <p:cNvSpPr/>
            <p:nvPr/>
          </p:nvSpPr>
          <p:spPr>
            <a:xfrm>
              <a:off x="5359341" y="2636364"/>
              <a:ext cx="262819" cy="137655"/>
            </a:xfrm>
            <a:custGeom>
              <a:rect b="b" l="l" r="r" t="t"/>
              <a:pathLst>
                <a:path extrusionOk="0" h="5257" w="10037">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2" name="Google Shape;15232;p74"/>
            <p:cNvSpPr/>
            <p:nvPr/>
          </p:nvSpPr>
          <p:spPr>
            <a:xfrm>
              <a:off x="5400556" y="2636364"/>
              <a:ext cx="180388" cy="102698"/>
            </a:xfrm>
            <a:custGeom>
              <a:rect b="b" l="l" r="r" t="t"/>
              <a:pathLst>
                <a:path extrusionOk="0" h="3922" w="6889">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3" name="Google Shape;15233;p74"/>
            <p:cNvSpPr/>
            <p:nvPr/>
          </p:nvSpPr>
          <p:spPr>
            <a:xfrm>
              <a:off x="5359341" y="2636364"/>
              <a:ext cx="131423" cy="137655"/>
            </a:xfrm>
            <a:custGeom>
              <a:rect b="b" l="l" r="r" t="t"/>
              <a:pathLst>
                <a:path extrusionOk="0" h="5257" w="5019">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4" name="Google Shape;15234;p74"/>
            <p:cNvSpPr/>
            <p:nvPr/>
          </p:nvSpPr>
          <p:spPr>
            <a:xfrm>
              <a:off x="5400556" y="2636364"/>
              <a:ext cx="90207" cy="102698"/>
            </a:xfrm>
            <a:custGeom>
              <a:rect b="b" l="l" r="r" t="t"/>
              <a:pathLst>
                <a:path extrusionOk="0" h="3922" w="3445">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5" name="Google Shape;15235;p74"/>
            <p:cNvSpPr/>
            <p:nvPr/>
          </p:nvSpPr>
          <p:spPr>
            <a:xfrm>
              <a:off x="5411056" y="2636364"/>
              <a:ext cx="159388" cy="91464"/>
            </a:xfrm>
            <a:custGeom>
              <a:rect b="b" l="l" r="r" t="t"/>
              <a:pathLst>
                <a:path extrusionOk="0" h="3493" w="6087">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6" name="Google Shape;15236;p74"/>
            <p:cNvSpPr/>
            <p:nvPr/>
          </p:nvSpPr>
          <p:spPr>
            <a:xfrm>
              <a:off x="5456513" y="2619134"/>
              <a:ext cx="68709" cy="62975"/>
            </a:xfrm>
            <a:custGeom>
              <a:rect b="b" l="l" r="r" t="t"/>
              <a:pathLst>
                <a:path extrusionOk="0" h="2405" w="2624">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7" name="Google Shape;15237;p74"/>
            <p:cNvSpPr/>
            <p:nvPr/>
          </p:nvSpPr>
          <p:spPr>
            <a:xfrm>
              <a:off x="5456513" y="2619134"/>
              <a:ext cx="68709" cy="28620"/>
            </a:xfrm>
            <a:custGeom>
              <a:rect b="b" l="l" r="r" t="t"/>
              <a:pathLst>
                <a:path extrusionOk="0" h="1093" w="2624">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8" name="Google Shape;15238;p74"/>
            <p:cNvSpPr/>
            <p:nvPr/>
          </p:nvSpPr>
          <p:spPr>
            <a:xfrm>
              <a:off x="5360833" y="2482082"/>
              <a:ext cx="92957" cy="131711"/>
            </a:xfrm>
            <a:custGeom>
              <a:rect b="b" l="l" r="r" t="t"/>
              <a:pathLst>
                <a:path extrusionOk="0" h="5030" w="355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9" name="Google Shape;15239;p74"/>
            <p:cNvSpPr/>
            <p:nvPr/>
          </p:nvSpPr>
          <p:spPr>
            <a:xfrm>
              <a:off x="5527946" y="2482082"/>
              <a:ext cx="92957" cy="131711"/>
            </a:xfrm>
            <a:custGeom>
              <a:rect b="b" l="l" r="r" t="t"/>
              <a:pathLst>
                <a:path extrusionOk="0" h="5030" w="355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0" name="Google Shape;15240;p74"/>
            <p:cNvSpPr/>
            <p:nvPr/>
          </p:nvSpPr>
          <p:spPr>
            <a:xfrm>
              <a:off x="5394560" y="2442019"/>
              <a:ext cx="192381" cy="194109"/>
            </a:xfrm>
            <a:custGeom>
              <a:rect b="b" l="l" r="r" t="t"/>
              <a:pathLst>
                <a:path extrusionOk="0" h="7413" w="7347">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1" name="Google Shape;15241;p74"/>
            <p:cNvSpPr/>
            <p:nvPr/>
          </p:nvSpPr>
          <p:spPr>
            <a:xfrm>
              <a:off x="5394560" y="2462757"/>
              <a:ext cx="107699" cy="173397"/>
            </a:xfrm>
            <a:custGeom>
              <a:rect b="b" l="l" r="r" t="t"/>
              <a:pathLst>
                <a:path extrusionOk="0" h="6622" w="4113">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2" name="Google Shape;15242;p74"/>
            <p:cNvSpPr/>
            <p:nvPr/>
          </p:nvSpPr>
          <p:spPr>
            <a:xfrm>
              <a:off x="5450753" y="2528325"/>
              <a:ext cx="11521" cy="17125"/>
            </a:xfrm>
            <a:custGeom>
              <a:rect b="b" l="l" r="r" t="t"/>
              <a:pathLst>
                <a:path extrusionOk="0" h="654" w="44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3" name="Google Shape;15243;p74"/>
            <p:cNvSpPr/>
            <p:nvPr/>
          </p:nvSpPr>
          <p:spPr>
            <a:xfrm>
              <a:off x="5519200" y="2528325"/>
              <a:ext cx="11521" cy="17125"/>
            </a:xfrm>
            <a:custGeom>
              <a:rect b="b" l="l" r="r" t="t"/>
              <a:pathLst>
                <a:path extrusionOk="0" h="654" w="44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4" name="Google Shape;15244;p74"/>
            <p:cNvSpPr/>
            <p:nvPr/>
          </p:nvSpPr>
          <p:spPr>
            <a:xfrm>
              <a:off x="5462248" y="2573415"/>
              <a:ext cx="56979" cy="28489"/>
            </a:xfrm>
            <a:custGeom>
              <a:rect b="b" l="l" r="r" t="t"/>
              <a:pathLst>
                <a:path extrusionOk="0" h="1088" w="2176">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5" name="Google Shape;15245;p74"/>
            <p:cNvSpPr/>
            <p:nvPr/>
          </p:nvSpPr>
          <p:spPr>
            <a:xfrm>
              <a:off x="5442766" y="2504680"/>
              <a:ext cx="28201" cy="17544"/>
            </a:xfrm>
            <a:custGeom>
              <a:rect b="b" l="l" r="r" t="t"/>
              <a:pathLst>
                <a:path extrusionOk="0" h="670" w="1077">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6" name="Google Shape;15246;p74"/>
            <p:cNvSpPr/>
            <p:nvPr/>
          </p:nvSpPr>
          <p:spPr>
            <a:xfrm>
              <a:off x="5511057" y="2504889"/>
              <a:ext cx="27651" cy="17334"/>
            </a:xfrm>
            <a:custGeom>
              <a:rect b="b" l="l" r="r" t="t"/>
              <a:pathLst>
                <a:path extrusionOk="0" h="662" w="1056">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7" name="Google Shape;15247;p74"/>
            <p:cNvSpPr/>
            <p:nvPr/>
          </p:nvSpPr>
          <p:spPr>
            <a:xfrm>
              <a:off x="5470758" y="2536442"/>
              <a:ext cx="39984" cy="39984"/>
            </a:xfrm>
            <a:custGeom>
              <a:rect b="b" l="l" r="r" t="t"/>
              <a:pathLst>
                <a:path extrusionOk="0" h="1527" w="1527">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8" name="Google Shape;15248;p74"/>
            <p:cNvSpPr/>
            <p:nvPr/>
          </p:nvSpPr>
          <p:spPr>
            <a:xfrm>
              <a:off x="5466987" y="2538694"/>
              <a:ext cx="41503" cy="37549"/>
            </a:xfrm>
            <a:custGeom>
              <a:rect b="b" l="l" r="r" t="t"/>
              <a:pathLst>
                <a:path extrusionOk="0" h="1434" w="1585">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9" name="Google Shape;15249;p74"/>
            <p:cNvSpPr/>
            <p:nvPr/>
          </p:nvSpPr>
          <p:spPr>
            <a:xfrm>
              <a:off x="5405060" y="2430655"/>
              <a:ext cx="171616" cy="100079"/>
            </a:xfrm>
            <a:custGeom>
              <a:rect b="b" l="l" r="r" t="t"/>
              <a:pathLst>
                <a:path extrusionOk="0" h="3822" w="6554">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0" name="Google Shape;15250;p74"/>
            <p:cNvSpPr/>
            <p:nvPr/>
          </p:nvSpPr>
          <p:spPr>
            <a:xfrm>
              <a:off x="5456749" y="2419159"/>
              <a:ext cx="119692" cy="91307"/>
            </a:xfrm>
            <a:custGeom>
              <a:rect b="b" l="l" r="r" t="t"/>
              <a:pathLst>
                <a:path extrusionOk="0" h="3487" w="4571">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1" name="Google Shape;15251;p74"/>
            <p:cNvSpPr/>
            <p:nvPr/>
          </p:nvSpPr>
          <p:spPr>
            <a:xfrm>
              <a:off x="5410794" y="2646864"/>
              <a:ext cx="159650" cy="81697"/>
            </a:xfrm>
            <a:custGeom>
              <a:rect b="b" l="l" r="r" t="t"/>
              <a:pathLst>
                <a:path extrusionOk="0" h="3120" w="6097">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52" name="Google Shape;15252;p74"/>
          <p:cNvGrpSpPr/>
          <p:nvPr/>
        </p:nvGrpSpPr>
        <p:grpSpPr>
          <a:xfrm>
            <a:off x="6709282" y="3790206"/>
            <a:ext cx="263316" cy="354493"/>
            <a:chOff x="6709282" y="3790206"/>
            <a:chExt cx="263316" cy="354493"/>
          </a:xfrm>
        </p:grpSpPr>
        <p:sp>
          <p:nvSpPr>
            <p:cNvPr id="15253" name="Google Shape;15253;p74"/>
            <p:cNvSpPr/>
            <p:nvPr/>
          </p:nvSpPr>
          <p:spPr>
            <a:xfrm>
              <a:off x="6743742" y="3790206"/>
              <a:ext cx="194371" cy="256822"/>
            </a:xfrm>
            <a:custGeom>
              <a:rect b="b" l="l" r="r" t="t"/>
              <a:pathLst>
                <a:path extrusionOk="0" h="9808" w="7423">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4" name="Google Shape;15254;p74"/>
            <p:cNvSpPr/>
            <p:nvPr/>
          </p:nvSpPr>
          <p:spPr>
            <a:xfrm>
              <a:off x="6743742" y="3790206"/>
              <a:ext cx="97199" cy="256822"/>
            </a:xfrm>
            <a:custGeom>
              <a:rect b="b" l="l" r="r" t="t"/>
              <a:pathLst>
                <a:path extrusionOk="0" h="9808" w="3712">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5" name="Google Shape;15255;p74"/>
            <p:cNvSpPr/>
            <p:nvPr/>
          </p:nvSpPr>
          <p:spPr>
            <a:xfrm>
              <a:off x="6709282" y="3990286"/>
              <a:ext cx="263316" cy="154413"/>
            </a:xfrm>
            <a:custGeom>
              <a:rect b="b" l="l" r="r" t="t"/>
              <a:pathLst>
                <a:path extrusionOk="0" h="5897" w="10056">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6" name="Google Shape;15256;p74"/>
            <p:cNvSpPr/>
            <p:nvPr/>
          </p:nvSpPr>
          <p:spPr>
            <a:xfrm>
              <a:off x="6709518" y="4050747"/>
              <a:ext cx="263081" cy="93952"/>
            </a:xfrm>
            <a:custGeom>
              <a:rect b="b" l="l" r="r" t="t"/>
              <a:pathLst>
                <a:path extrusionOk="0" h="3588" w="10047">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7" name="Google Shape;15257;p74"/>
            <p:cNvSpPr/>
            <p:nvPr/>
          </p:nvSpPr>
          <p:spPr>
            <a:xfrm>
              <a:off x="6760238" y="4050747"/>
              <a:ext cx="161902" cy="65463"/>
            </a:xfrm>
            <a:custGeom>
              <a:rect b="b" l="l" r="r" t="t"/>
              <a:pathLst>
                <a:path extrusionOk="0" h="2500" w="6183">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8" name="Google Shape;15258;p74"/>
            <p:cNvSpPr/>
            <p:nvPr/>
          </p:nvSpPr>
          <p:spPr>
            <a:xfrm>
              <a:off x="6712267" y="4077220"/>
              <a:ext cx="48730" cy="67479"/>
            </a:xfrm>
            <a:custGeom>
              <a:rect b="b" l="l" r="r" t="t"/>
              <a:pathLst>
                <a:path extrusionOk="0" h="2577" w="1861">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9" name="Google Shape;15259;p74"/>
            <p:cNvSpPr/>
            <p:nvPr/>
          </p:nvSpPr>
          <p:spPr>
            <a:xfrm>
              <a:off x="6806691" y="3990286"/>
              <a:ext cx="68736" cy="28515"/>
            </a:xfrm>
            <a:custGeom>
              <a:rect b="b" l="l" r="r" t="t"/>
              <a:pathLst>
                <a:path extrusionOk="0" h="1089" w="2625">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0" name="Google Shape;15260;p74"/>
            <p:cNvSpPr/>
            <p:nvPr/>
          </p:nvSpPr>
          <p:spPr>
            <a:xfrm>
              <a:off x="6748743" y="3858889"/>
              <a:ext cx="184369" cy="148652"/>
            </a:xfrm>
            <a:custGeom>
              <a:rect b="b" l="l" r="r" t="t"/>
              <a:pathLst>
                <a:path extrusionOk="0" h="5677" w="7041">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1" name="Google Shape;15261;p74"/>
            <p:cNvSpPr/>
            <p:nvPr/>
          </p:nvSpPr>
          <p:spPr>
            <a:xfrm>
              <a:off x="6748743" y="3858889"/>
              <a:ext cx="183635" cy="148652"/>
            </a:xfrm>
            <a:custGeom>
              <a:rect b="b" l="l" r="r" t="t"/>
              <a:pathLst>
                <a:path extrusionOk="0" h="5677" w="7013">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2" name="Google Shape;15262;p74"/>
            <p:cNvSpPr/>
            <p:nvPr/>
          </p:nvSpPr>
          <p:spPr>
            <a:xfrm>
              <a:off x="6801192" y="3910238"/>
              <a:ext cx="11286" cy="17125"/>
            </a:xfrm>
            <a:custGeom>
              <a:rect b="b" l="l" r="r" t="t"/>
              <a:pathLst>
                <a:path extrusionOk="0" h="654" w="431">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3" name="Google Shape;15263;p74"/>
            <p:cNvSpPr/>
            <p:nvPr/>
          </p:nvSpPr>
          <p:spPr>
            <a:xfrm>
              <a:off x="6869639" y="3910238"/>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4" name="Google Shape;15264;p74"/>
            <p:cNvSpPr/>
            <p:nvPr/>
          </p:nvSpPr>
          <p:spPr>
            <a:xfrm>
              <a:off x="6815724" y="3950249"/>
              <a:ext cx="50668" cy="17361"/>
            </a:xfrm>
            <a:custGeom>
              <a:rect b="b" l="l" r="r" t="t"/>
              <a:pathLst>
                <a:path extrusionOk="0" h="663" w="1935">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5" name="Google Shape;15265;p74"/>
            <p:cNvSpPr/>
            <p:nvPr/>
          </p:nvSpPr>
          <p:spPr>
            <a:xfrm>
              <a:off x="6921093" y="4077220"/>
              <a:ext cx="48756" cy="67479"/>
            </a:xfrm>
            <a:custGeom>
              <a:rect b="b" l="l" r="r" t="t"/>
              <a:pathLst>
                <a:path extrusionOk="0" h="2577" w="1862">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6" name="Google Shape;15266;p74"/>
            <p:cNvSpPr/>
            <p:nvPr/>
          </p:nvSpPr>
          <p:spPr>
            <a:xfrm>
              <a:off x="6787209" y="3887326"/>
              <a:ext cx="33569" cy="17308"/>
            </a:xfrm>
            <a:custGeom>
              <a:rect b="b" l="l" r="r" t="t"/>
              <a:pathLst>
                <a:path extrusionOk="0" h="661" w="1282">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7" name="Google Shape;15267;p74"/>
            <p:cNvSpPr/>
            <p:nvPr/>
          </p:nvSpPr>
          <p:spPr>
            <a:xfrm>
              <a:off x="6785455" y="3790206"/>
              <a:ext cx="152920" cy="120163"/>
            </a:xfrm>
            <a:custGeom>
              <a:rect b="b" l="l" r="r" t="t"/>
              <a:pathLst>
                <a:path extrusionOk="0" h="4589" w="584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8" name="Google Shape;15268;p74"/>
            <p:cNvSpPr/>
            <p:nvPr/>
          </p:nvSpPr>
          <p:spPr>
            <a:xfrm>
              <a:off x="6875400" y="4007280"/>
              <a:ext cx="62975" cy="137419"/>
            </a:xfrm>
            <a:custGeom>
              <a:rect b="b" l="l" r="r" t="t"/>
              <a:pathLst>
                <a:path extrusionOk="0" h="5248" w="2405">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69" name="Google Shape;15269;p74"/>
          <p:cNvGrpSpPr/>
          <p:nvPr/>
        </p:nvGrpSpPr>
        <p:grpSpPr>
          <a:xfrm>
            <a:off x="6260629" y="2419290"/>
            <a:ext cx="263055" cy="354493"/>
            <a:chOff x="6260629" y="2419290"/>
            <a:chExt cx="263055" cy="354493"/>
          </a:xfrm>
        </p:grpSpPr>
        <p:sp>
          <p:nvSpPr>
            <p:cNvPr id="15270" name="Google Shape;15270;p74"/>
            <p:cNvSpPr/>
            <p:nvPr/>
          </p:nvSpPr>
          <p:spPr>
            <a:xfrm>
              <a:off x="6317581" y="2419290"/>
              <a:ext cx="148914" cy="57214"/>
            </a:xfrm>
            <a:custGeom>
              <a:rect b="b" l="l" r="r" t="t"/>
              <a:pathLst>
                <a:path extrusionOk="0" h="2185" w="5687">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1" name="Google Shape;15271;p74"/>
            <p:cNvSpPr/>
            <p:nvPr/>
          </p:nvSpPr>
          <p:spPr>
            <a:xfrm>
              <a:off x="6271862" y="2453514"/>
              <a:ext cx="240352" cy="148914"/>
            </a:xfrm>
            <a:custGeom>
              <a:rect b="b" l="l" r="r" t="t"/>
              <a:pathLst>
                <a:path extrusionOk="0" h="5687" w="9179">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2" name="Google Shape;15272;p74"/>
            <p:cNvSpPr/>
            <p:nvPr/>
          </p:nvSpPr>
          <p:spPr>
            <a:xfrm>
              <a:off x="6284614" y="2476478"/>
              <a:ext cx="214848" cy="232470"/>
            </a:xfrm>
            <a:custGeom>
              <a:rect b="b" l="l" r="r" t="t"/>
              <a:pathLst>
                <a:path extrusionOk="0" h="8878" w="8205">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3" name="Google Shape;15273;p74"/>
            <p:cNvSpPr/>
            <p:nvPr/>
          </p:nvSpPr>
          <p:spPr>
            <a:xfrm>
              <a:off x="6260629" y="2630865"/>
              <a:ext cx="263055" cy="142918"/>
            </a:xfrm>
            <a:custGeom>
              <a:rect b="b" l="l" r="r" t="t"/>
              <a:pathLst>
                <a:path extrusionOk="0" h="5458" w="10046">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4" name="Google Shape;15274;p74"/>
            <p:cNvSpPr/>
            <p:nvPr/>
          </p:nvSpPr>
          <p:spPr>
            <a:xfrm>
              <a:off x="6357801" y="2630865"/>
              <a:ext cx="68709" cy="28515"/>
            </a:xfrm>
            <a:custGeom>
              <a:rect b="b" l="l" r="r" t="t"/>
              <a:pathLst>
                <a:path extrusionOk="0" h="1089" w="2624">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5" name="Google Shape;15275;p74"/>
            <p:cNvSpPr/>
            <p:nvPr/>
          </p:nvSpPr>
          <p:spPr>
            <a:xfrm>
              <a:off x="6317581" y="2504156"/>
              <a:ext cx="148914" cy="143834"/>
            </a:xfrm>
            <a:custGeom>
              <a:rect b="b" l="l" r="r" t="t"/>
              <a:pathLst>
                <a:path extrusionOk="0" h="5493" w="5687">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6" name="Google Shape;15276;p74"/>
            <p:cNvSpPr/>
            <p:nvPr/>
          </p:nvSpPr>
          <p:spPr>
            <a:xfrm>
              <a:off x="6317581" y="2504156"/>
              <a:ext cx="125924" cy="143913"/>
            </a:xfrm>
            <a:custGeom>
              <a:rect b="b" l="l" r="r" t="t"/>
              <a:pathLst>
                <a:path extrusionOk="0" h="5496" w="4809">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7" name="Google Shape;15277;p74"/>
            <p:cNvSpPr/>
            <p:nvPr/>
          </p:nvSpPr>
          <p:spPr>
            <a:xfrm>
              <a:off x="6352040" y="2556552"/>
              <a:ext cx="11521" cy="17125"/>
            </a:xfrm>
            <a:custGeom>
              <a:rect b="b" l="l" r="r" t="t"/>
              <a:pathLst>
                <a:path extrusionOk="0" h="654" w="44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8" name="Google Shape;15278;p74"/>
            <p:cNvSpPr/>
            <p:nvPr/>
          </p:nvSpPr>
          <p:spPr>
            <a:xfrm>
              <a:off x="6420750" y="2556552"/>
              <a:ext cx="11260" cy="17125"/>
            </a:xfrm>
            <a:custGeom>
              <a:rect b="b" l="l" r="r" t="t"/>
              <a:pathLst>
                <a:path extrusionOk="0" h="654" w="43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9" name="Google Shape;15279;p74"/>
            <p:cNvSpPr/>
            <p:nvPr/>
          </p:nvSpPr>
          <p:spPr>
            <a:xfrm>
              <a:off x="6366756" y="2596432"/>
              <a:ext cx="50563" cy="17282"/>
            </a:xfrm>
            <a:custGeom>
              <a:rect b="b" l="l" r="r" t="t"/>
              <a:pathLst>
                <a:path extrusionOk="0" h="660" w="1931">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0" name="Google Shape;15280;p74"/>
            <p:cNvSpPr/>
            <p:nvPr/>
          </p:nvSpPr>
          <p:spPr>
            <a:xfrm>
              <a:off x="6344133" y="2537542"/>
              <a:ext cx="27468" cy="13930"/>
            </a:xfrm>
            <a:custGeom>
              <a:rect b="b" l="l" r="r" t="t"/>
              <a:pathLst>
                <a:path extrusionOk="0" h="532" w="1049">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1" name="Google Shape;15281;p74"/>
            <p:cNvSpPr/>
            <p:nvPr/>
          </p:nvSpPr>
          <p:spPr>
            <a:xfrm>
              <a:off x="6412554" y="2537751"/>
              <a:ext cx="27468" cy="13957"/>
            </a:xfrm>
            <a:custGeom>
              <a:rect b="b" l="l" r="r" t="t"/>
              <a:pathLst>
                <a:path extrusionOk="0" h="533" w="1049">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2" name="Google Shape;15282;p74"/>
            <p:cNvSpPr/>
            <p:nvPr/>
          </p:nvSpPr>
          <p:spPr>
            <a:xfrm>
              <a:off x="6260629" y="2697061"/>
              <a:ext cx="263055" cy="76722"/>
            </a:xfrm>
            <a:custGeom>
              <a:rect b="b" l="l" r="r" t="t"/>
              <a:pathLst>
                <a:path extrusionOk="0" h="2930" w="10046">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3" name="Google Shape;15283;p74"/>
            <p:cNvSpPr/>
            <p:nvPr/>
          </p:nvSpPr>
          <p:spPr>
            <a:xfrm>
              <a:off x="6305588" y="2697061"/>
              <a:ext cx="172900" cy="65489"/>
            </a:xfrm>
            <a:custGeom>
              <a:rect b="b" l="l" r="r" t="t"/>
              <a:pathLst>
                <a:path extrusionOk="0" h="2501" w="6603">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4" name="Google Shape;15284;p74"/>
            <p:cNvSpPr/>
            <p:nvPr/>
          </p:nvSpPr>
          <p:spPr>
            <a:xfrm>
              <a:off x="6294852" y="2476478"/>
              <a:ext cx="194371" cy="65227"/>
            </a:xfrm>
            <a:custGeom>
              <a:rect b="b" l="l" r="r" t="t"/>
              <a:pathLst>
                <a:path extrusionOk="0" h="2491" w="7423">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285" name="Google Shape;15285;p74"/>
          <p:cNvGrpSpPr/>
          <p:nvPr/>
        </p:nvGrpSpPr>
        <p:grpSpPr>
          <a:xfrm>
            <a:off x="6260864" y="2879911"/>
            <a:ext cx="263343" cy="354754"/>
            <a:chOff x="6260864" y="2879911"/>
            <a:chExt cx="263343" cy="354754"/>
          </a:xfrm>
        </p:grpSpPr>
        <p:sp>
          <p:nvSpPr>
            <p:cNvPr id="15286" name="Google Shape;15286;p74"/>
            <p:cNvSpPr/>
            <p:nvPr/>
          </p:nvSpPr>
          <p:spPr>
            <a:xfrm>
              <a:off x="6290610" y="2960115"/>
              <a:ext cx="203850" cy="208354"/>
            </a:xfrm>
            <a:custGeom>
              <a:rect b="b" l="l" r="r" t="t"/>
              <a:pathLst>
                <a:path extrusionOk="0" h="7957" w="7785">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7" name="Google Shape;15287;p74"/>
            <p:cNvSpPr/>
            <p:nvPr/>
          </p:nvSpPr>
          <p:spPr>
            <a:xfrm>
              <a:off x="6260864" y="3086013"/>
              <a:ext cx="263081" cy="148652"/>
            </a:xfrm>
            <a:custGeom>
              <a:rect b="b" l="l" r="r" t="t"/>
              <a:pathLst>
                <a:path extrusionOk="0" h="5677" w="10047">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8" name="Google Shape;15288;p74"/>
            <p:cNvSpPr/>
            <p:nvPr/>
          </p:nvSpPr>
          <p:spPr>
            <a:xfrm>
              <a:off x="6260864" y="3137204"/>
              <a:ext cx="263343" cy="97461"/>
            </a:xfrm>
            <a:custGeom>
              <a:rect b="b" l="l" r="r" t="t"/>
              <a:pathLst>
                <a:path extrusionOk="0" h="3722" w="10057">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9" name="Google Shape;15289;p74"/>
            <p:cNvSpPr/>
            <p:nvPr/>
          </p:nvSpPr>
          <p:spPr>
            <a:xfrm>
              <a:off x="6320566" y="3137204"/>
              <a:ext cx="143677" cy="63237"/>
            </a:xfrm>
            <a:custGeom>
              <a:rect b="b" l="l" r="r" t="t"/>
              <a:pathLst>
                <a:path extrusionOk="0" h="2415" w="5487">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0" name="Google Shape;15290;p74"/>
            <p:cNvSpPr/>
            <p:nvPr/>
          </p:nvSpPr>
          <p:spPr>
            <a:xfrm>
              <a:off x="6358299"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1" name="Google Shape;15291;p74"/>
            <p:cNvSpPr/>
            <p:nvPr/>
          </p:nvSpPr>
          <p:spPr>
            <a:xfrm>
              <a:off x="6379273" y="2879911"/>
              <a:ext cx="26525" cy="11521"/>
            </a:xfrm>
            <a:custGeom>
              <a:rect b="b" l="l" r="r" t="t"/>
              <a:pathLst>
                <a:path extrusionOk="0" h="440" w="1013">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2" name="Google Shape;15292;p74"/>
            <p:cNvSpPr/>
            <p:nvPr/>
          </p:nvSpPr>
          <p:spPr>
            <a:xfrm>
              <a:off x="6296109" y="2960115"/>
              <a:ext cx="170621" cy="137209"/>
            </a:xfrm>
            <a:custGeom>
              <a:rect b="b" l="l" r="r" t="t"/>
              <a:pathLst>
                <a:path extrusionOk="0" h="5240" w="6516">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3" name="Google Shape;15293;p74"/>
            <p:cNvSpPr/>
            <p:nvPr/>
          </p:nvSpPr>
          <p:spPr>
            <a:xfrm>
              <a:off x="6300089" y="2960115"/>
              <a:ext cx="166903" cy="137393"/>
            </a:xfrm>
            <a:custGeom>
              <a:rect b="b" l="l" r="r" t="t"/>
              <a:pathLst>
                <a:path extrusionOk="0" h="5247" w="6374">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4" name="Google Shape;15294;p74"/>
            <p:cNvSpPr/>
            <p:nvPr/>
          </p:nvSpPr>
          <p:spPr>
            <a:xfrm>
              <a:off x="6352564" y="3000702"/>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5" name="Google Shape;15295;p74"/>
            <p:cNvSpPr/>
            <p:nvPr/>
          </p:nvSpPr>
          <p:spPr>
            <a:xfrm>
              <a:off x="6421012" y="3000702"/>
              <a:ext cx="11495" cy="17125"/>
            </a:xfrm>
            <a:custGeom>
              <a:rect b="b" l="l" r="r" t="t"/>
              <a:pathLst>
                <a:path extrusionOk="0" h="654" w="439">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6" name="Google Shape;15296;p74"/>
            <p:cNvSpPr/>
            <p:nvPr/>
          </p:nvSpPr>
          <p:spPr>
            <a:xfrm>
              <a:off x="6344813" y="2983079"/>
              <a:ext cx="26761" cy="11286"/>
            </a:xfrm>
            <a:custGeom>
              <a:rect b="b" l="l" r="r" t="t"/>
              <a:pathLst>
                <a:path extrusionOk="0" h="431" w="1022">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7" name="Google Shape;15297;p74"/>
            <p:cNvSpPr/>
            <p:nvPr/>
          </p:nvSpPr>
          <p:spPr>
            <a:xfrm>
              <a:off x="6413497" y="2983079"/>
              <a:ext cx="26761" cy="11286"/>
            </a:xfrm>
            <a:custGeom>
              <a:rect b="b" l="l" r="r" t="t"/>
              <a:pathLst>
                <a:path extrusionOk="0" h="431" w="1022">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8" name="Google Shape;15298;p74"/>
            <p:cNvSpPr/>
            <p:nvPr/>
          </p:nvSpPr>
          <p:spPr>
            <a:xfrm>
              <a:off x="6366783" y="3037309"/>
              <a:ext cx="51506" cy="22990"/>
            </a:xfrm>
            <a:custGeom>
              <a:rect b="b" l="l" r="r" t="t"/>
              <a:pathLst>
                <a:path extrusionOk="0" h="878" w="1967">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9" name="Google Shape;15299;p74"/>
            <p:cNvSpPr/>
            <p:nvPr/>
          </p:nvSpPr>
          <p:spPr>
            <a:xfrm>
              <a:off x="6306583" y="2965850"/>
              <a:ext cx="23017" cy="37261"/>
            </a:xfrm>
            <a:custGeom>
              <a:rect b="b" l="l" r="r" t="t"/>
              <a:pathLst>
                <a:path extrusionOk="0" h="1423" w="879">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0" name="Google Shape;15300;p74"/>
            <p:cNvSpPr/>
            <p:nvPr/>
          </p:nvSpPr>
          <p:spPr>
            <a:xfrm>
              <a:off x="6352564" y="2954355"/>
              <a:ext cx="125662" cy="74732"/>
            </a:xfrm>
            <a:custGeom>
              <a:rect b="b" l="l" r="r" t="t"/>
              <a:pathLst>
                <a:path extrusionOk="0" h="2854" w="4799">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1" name="Google Shape;15301;p74"/>
            <p:cNvSpPr/>
            <p:nvPr/>
          </p:nvSpPr>
          <p:spPr>
            <a:xfrm>
              <a:off x="6306583" y="2885671"/>
              <a:ext cx="171643" cy="85965"/>
            </a:xfrm>
            <a:custGeom>
              <a:rect b="b" l="l" r="r" t="t"/>
              <a:pathLst>
                <a:path extrusionOk="0" h="3283" w="6555">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2" name="Google Shape;15302;p74"/>
            <p:cNvSpPr/>
            <p:nvPr/>
          </p:nvSpPr>
          <p:spPr>
            <a:xfrm>
              <a:off x="6306583" y="2885619"/>
              <a:ext cx="171643" cy="86018"/>
            </a:xfrm>
            <a:custGeom>
              <a:rect b="b" l="l" r="r" t="t"/>
              <a:pathLst>
                <a:path extrusionOk="0" h="3285" w="6555">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3" name="Google Shape;15303;p74"/>
            <p:cNvSpPr/>
            <p:nvPr/>
          </p:nvSpPr>
          <p:spPr>
            <a:xfrm>
              <a:off x="6293857" y="2954355"/>
              <a:ext cx="197121" cy="26499"/>
            </a:xfrm>
            <a:custGeom>
              <a:rect b="b" l="l" r="r" t="t"/>
              <a:pathLst>
                <a:path extrusionOk="0" h="1012" w="7528">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04" name="Google Shape;15304;p74"/>
          <p:cNvGrpSpPr/>
          <p:nvPr/>
        </p:nvGrpSpPr>
        <p:grpSpPr>
          <a:xfrm>
            <a:off x="8062968" y="2419290"/>
            <a:ext cx="263316" cy="354728"/>
            <a:chOff x="8062968" y="2419290"/>
            <a:chExt cx="263316" cy="354728"/>
          </a:xfrm>
        </p:grpSpPr>
        <p:sp>
          <p:nvSpPr>
            <p:cNvPr id="15305" name="Google Shape;15305;p74"/>
            <p:cNvSpPr/>
            <p:nvPr/>
          </p:nvSpPr>
          <p:spPr>
            <a:xfrm>
              <a:off x="8080198" y="2436520"/>
              <a:ext cx="97434" cy="257320"/>
            </a:xfrm>
            <a:custGeom>
              <a:rect b="b" l="l" r="r" t="t"/>
              <a:pathLst>
                <a:path extrusionOk="0" h="9827" w="3721">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6" name="Google Shape;15306;p74"/>
            <p:cNvSpPr/>
            <p:nvPr/>
          </p:nvSpPr>
          <p:spPr>
            <a:xfrm>
              <a:off x="8131652" y="2419290"/>
              <a:ext cx="183138" cy="268815"/>
            </a:xfrm>
            <a:custGeom>
              <a:rect b="b" l="l" r="r" t="t"/>
              <a:pathLst>
                <a:path extrusionOk="0" h="10266" w="6994">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7" name="Google Shape;15307;p74"/>
            <p:cNvSpPr/>
            <p:nvPr/>
          </p:nvSpPr>
          <p:spPr>
            <a:xfrm>
              <a:off x="8103188" y="2562182"/>
              <a:ext cx="22755" cy="45928"/>
            </a:xfrm>
            <a:custGeom>
              <a:rect b="b" l="l" r="r" t="t"/>
              <a:pathLst>
                <a:path extrusionOk="0" h="1754" w="869">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8" name="Google Shape;15308;p74"/>
            <p:cNvSpPr/>
            <p:nvPr/>
          </p:nvSpPr>
          <p:spPr>
            <a:xfrm>
              <a:off x="8103188"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9" name="Google Shape;15309;p74"/>
            <p:cNvSpPr/>
            <p:nvPr/>
          </p:nvSpPr>
          <p:spPr>
            <a:xfrm>
              <a:off x="8263310" y="2562182"/>
              <a:ext cx="22755" cy="45928"/>
            </a:xfrm>
            <a:custGeom>
              <a:rect b="b" l="l" r="r" t="t"/>
              <a:pathLst>
                <a:path extrusionOk="0" h="1754" w="869">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0" name="Google Shape;15310;p74"/>
            <p:cNvSpPr/>
            <p:nvPr/>
          </p:nvSpPr>
          <p:spPr>
            <a:xfrm>
              <a:off x="8263310" y="2562182"/>
              <a:ext cx="11495" cy="45981"/>
            </a:xfrm>
            <a:custGeom>
              <a:rect b="b" l="l" r="r" t="t"/>
              <a:pathLst>
                <a:path extrusionOk="0" h="1756" w="439">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1" name="Google Shape;15311;p74"/>
            <p:cNvSpPr/>
            <p:nvPr/>
          </p:nvSpPr>
          <p:spPr>
            <a:xfrm>
              <a:off x="8062968" y="2625131"/>
              <a:ext cx="263316" cy="148888"/>
            </a:xfrm>
            <a:custGeom>
              <a:rect b="b" l="l" r="r" t="t"/>
              <a:pathLst>
                <a:path extrusionOk="0" h="5686" w="10056">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2" name="Google Shape;15312;p74"/>
            <p:cNvSpPr/>
            <p:nvPr/>
          </p:nvSpPr>
          <p:spPr>
            <a:xfrm>
              <a:off x="8160376" y="2625131"/>
              <a:ext cx="68736" cy="22990"/>
            </a:xfrm>
            <a:custGeom>
              <a:rect b="b" l="l" r="r" t="t"/>
              <a:pathLst>
                <a:path extrusionOk="0" h="878" w="2625">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3" name="Google Shape;15313;p74"/>
            <p:cNvSpPr/>
            <p:nvPr/>
          </p:nvSpPr>
          <p:spPr>
            <a:xfrm>
              <a:off x="8098187" y="2482239"/>
              <a:ext cx="192617" cy="154387"/>
            </a:xfrm>
            <a:custGeom>
              <a:rect b="b" l="l" r="r" t="t"/>
              <a:pathLst>
                <a:path extrusionOk="0" h="5896" w="7356">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4" name="Google Shape;15314;p74"/>
            <p:cNvSpPr/>
            <p:nvPr/>
          </p:nvSpPr>
          <p:spPr>
            <a:xfrm>
              <a:off x="8154642" y="2539872"/>
              <a:ext cx="11521" cy="17334"/>
            </a:xfrm>
            <a:custGeom>
              <a:rect b="b" l="l" r="r" t="t"/>
              <a:pathLst>
                <a:path extrusionOk="0" h="662" w="44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5" name="Google Shape;15315;p74"/>
            <p:cNvSpPr/>
            <p:nvPr/>
          </p:nvSpPr>
          <p:spPr>
            <a:xfrm>
              <a:off x="8223325" y="2539872"/>
              <a:ext cx="11286" cy="17334"/>
            </a:xfrm>
            <a:custGeom>
              <a:rect b="b" l="l" r="r" t="t"/>
              <a:pathLst>
                <a:path extrusionOk="0" h="662" w="431">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6" name="Google Shape;15316;p74"/>
            <p:cNvSpPr/>
            <p:nvPr/>
          </p:nvSpPr>
          <p:spPr>
            <a:xfrm>
              <a:off x="8169358" y="2585094"/>
              <a:ext cx="50720" cy="17334"/>
            </a:xfrm>
            <a:custGeom>
              <a:rect b="b" l="l" r="r" t="t"/>
              <a:pathLst>
                <a:path extrusionOk="0" h="662" w="1937">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7" name="Google Shape;15317;p74"/>
            <p:cNvSpPr/>
            <p:nvPr/>
          </p:nvSpPr>
          <p:spPr>
            <a:xfrm>
              <a:off x="8146734" y="2519317"/>
              <a:ext cx="23017" cy="14664"/>
            </a:xfrm>
            <a:custGeom>
              <a:rect b="b" l="l" r="r" t="t"/>
              <a:pathLst>
                <a:path extrusionOk="0" h="560" w="879">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8" name="Google Shape;15318;p74"/>
            <p:cNvSpPr/>
            <p:nvPr/>
          </p:nvSpPr>
          <p:spPr>
            <a:xfrm>
              <a:off x="8219476" y="2519317"/>
              <a:ext cx="23278" cy="14664"/>
            </a:xfrm>
            <a:custGeom>
              <a:rect b="b" l="l" r="r" t="t"/>
              <a:pathLst>
                <a:path extrusionOk="0" h="560" w="889">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9" name="Google Shape;15319;p74"/>
            <p:cNvSpPr/>
            <p:nvPr/>
          </p:nvSpPr>
          <p:spPr>
            <a:xfrm>
              <a:off x="8062968" y="2692321"/>
              <a:ext cx="263316" cy="81697"/>
            </a:xfrm>
            <a:custGeom>
              <a:rect b="b" l="l" r="r" t="t"/>
              <a:pathLst>
                <a:path extrusionOk="0" h="3120" w="10056">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0" name="Google Shape;15320;p74"/>
            <p:cNvSpPr/>
            <p:nvPr/>
          </p:nvSpPr>
          <p:spPr>
            <a:xfrm>
              <a:off x="8087949" y="2692557"/>
              <a:ext cx="213355" cy="58550"/>
            </a:xfrm>
            <a:custGeom>
              <a:rect b="b" l="l" r="r" t="t"/>
              <a:pathLst>
                <a:path extrusionOk="0" h="2236" w="8148">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1" name="Google Shape;15321;p74"/>
            <p:cNvSpPr/>
            <p:nvPr/>
          </p:nvSpPr>
          <p:spPr>
            <a:xfrm>
              <a:off x="8102429" y="2482239"/>
              <a:ext cx="138152" cy="154387"/>
            </a:xfrm>
            <a:custGeom>
              <a:rect b="b" l="l" r="r" t="t"/>
              <a:pathLst>
                <a:path extrusionOk="0" h="5896" w="5276">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22" name="Google Shape;15322;p74"/>
          <p:cNvGrpSpPr/>
          <p:nvPr/>
        </p:nvGrpSpPr>
        <p:grpSpPr>
          <a:xfrm>
            <a:off x="5809723" y="2419290"/>
            <a:ext cx="263316" cy="354728"/>
            <a:chOff x="5809723" y="2419290"/>
            <a:chExt cx="263316" cy="354728"/>
          </a:xfrm>
        </p:grpSpPr>
        <p:sp>
          <p:nvSpPr>
            <p:cNvPr id="15323" name="Google Shape;15323;p74"/>
            <p:cNvSpPr/>
            <p:nvPr/>
          </p:nvSpPr>
          <p:spPr>
            <a:xfrm>
              <a:off x="5815484" y="2419290"/>
              <a:ext cx="80205" cy="80205"/>
            </a:xfrm>
            <a:custGeom>
              <a:rect b="b" l="l" r="r" t="t"/>
              <a:pathLst>
                <a:path extrusionOk="0" h="3063" w="3063">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4" name="Google Shape;15324;p74"/>
            <p:cNvSpPr/>
            <p:nvPr/>
          </p:nvSpPr>
          <p:spPr>
            <a:xfrm>
              <a:off x="5987100" y="2419290"/>
              <a:ext cx="80205" cy="80205"/>
            </a:xfrm>
            <a:custGeom>
              <a:rect b="b" l="l" r="r" t="t"/>
              <a:pathLst>
                <a:path extrusionOk="0" h="3063" w="3063">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5" name="Google Shape;15325;p74"/>
            <p:cNvSpPr/>
            <p:nvPr/>
          </p:nvSpPr>
          <p:spPr>
            <a:xfrm>
              <a:off x="5823732" y="2424789"/>
              <a:ext cx="235325" cy="137419"/>
            </a:xfrm>
            <a:custGeom>
              <a:rect b="b" l="l" r="r" t="t"/>
              <a:pathLst>
                <a:path extrusionOk="0" h="5248" w="8987">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6" name="Google Shape;15326;p74"/>
            <p:cNvSpPr/>
            <p:nvPr/>
          </p:nvSpPr>
          <p:spPr>
            <a:xfrm>
              <a:off x="5809723" y="2630865"/>
              <a:ext cx="263081" cy="143153"/>
            </a:xfrm>
            <a:custGeom>
              <a:rect b="b" l="l" r="r" t="t"/>
              <a:pathLst>
                <a:path extrusionOk="0" h="5467" w="10047">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7" name="Google Shape;15327;p74"/>
            <p:cNvSpPr/>
            <p:nvPr/>
          </p:nvSpPr>
          <p:spPr>
            <a:xfrm>
              <a:off x="5809985" y="2694809"/>
              <a:ext cx="263055" cy="79210"/>
            </a:xfrm>
            <a:custGeom>
              <a:rect b="b" l="l" r="r" t="t"/>
              <a:pathLst>
                <a:path extrusionOk="0" h="3025" w="10046">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8" name="Google Shape;15328;p74"/>
            <p:cNvSpPr/>
            <p:nvPr/>
          </p:nvSpPr>
          <p:spPr>
            <a:xfrm>
              <a:off x="5907157" y="2630865"/>
              <a:ext cx="68709" cy="23017"/>
            </a:xfrm>
            <a:custGeom>
              <a:rect b="b" l="l" r="r" t="t"/>
              <a:pathLst>
                <a:path extrusionOk="0" h="879" w="2624">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9" name="Google Shape;15329;p74"/>
            <p:cNvSpPr/>
            <p:nvPr/>
          </p:nvSpPr>
          <p:spPr>
            <a:xfrm>
              <a:off x="5844942" y="2465009"/>
              <a:ext cx="192643" cy="177377"/>
            </a:xfrm>
            <a:custGeom>
              <a:rect b="b" l="l" r="r" t="t"/>
              <a:pathLst>
                <a:path extrusionOk="0" h="6774" w="7357">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0" name="Google Shape;15330;p74"/>
            <p:cNvSpPr/>
            <p:nvPr/>
          </p:nvSpPr>
          <p:spPr>
            <a:xfrm>
              <a:off x="5845439" y="2464931"/>
              <a:ext cx="170150" cy="177430"/>
            </a:xfrm>
            <a:custGeom>
              <a:rect b="b" l="l" r="r" t="t"/>
              <a:pathLst>
                <a:path extrusionOk="0" h="6776" w="6498">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1" name="Google Shape;15331;p74"/>
            <p:cNvSpPr/>
            <p:nvPr/>
          </p:nvSpPr>
          <p:spPr>
            <a:xfrm>
              <a:off x="5916086" y="2590723"/>
              <a:ext cx="50616" cy="17465"/>
            </a:xfrm>
            <a:custGeom>
              <a:rect b="b" l="l" r="r" t="t"/>
              <a:pathLst>
                <a:path extrusionOk="0" h="667" w="1933">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2" name="Google Shape;15332;p74"/>
            <p:cNvSpPr/>
            <p:nvPr/>
          </p:nvSpPr>
          <p:spPr>
            <a:xfrm>
              <a:off x="5901397" y="2545135"/>
              <a:ext cx="11521" cy="17073"/>
            </a:xfrm>
            <a:custGeom>
              <a:rect b="b" l="l" r="r" t="t"/>
              <a:pathLst>
                <a:path extrusionOk="0" h="652" w="44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3" name="Google Shape;15333;p74"/>
            <p:cNvSpPr/>
            <p:nvPr/>
          </p:nvSpPr>
          <p:spPr>
            <a:xfrm>
              <a:off x="5970106" y="2545135"/>
              <a:ext cx="11260" cy="17073"/>
            </a:xfrm>
            <a:custGeom>
              <a:rect b="b" l="l" r="r" t="t"/>
              <a:pathLst>
                <a:path extrusionOk="0" h="652" w="43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4" name="Google Shape;15334;p74"/>
            <p:cNvSpPr/>
            <p:nvPr/>
          </p:nvSpPr>
          <p:spPr>
            <a:xfrm>
              <a:off x="5893672" y="2527958"/>
              <a:ext cx="21000" cy="11495"/>
            </a:xfrm>
            <a:custGeom>
              <a:rect b="b" l="l" r="r" t="t"/>
              <a:pathLst>
                <a:path extrusionOk="0" h="439" w="802">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5" name="Google Shape;15335;p74"/>
            <p:cNvSpPr/>
            <p:nvPr/>
          </p:nvSpPr>
          <p:spPr>
            <a:xfrm>
              <a:off x="5968116" y="2527932"/>
              <a:ext cx="19246" cy="11521"/>
            </a:xfrm>
            <a:custGeom>
              <a:rect b="b" l="l" r="r" t="t"/>
              <a:pathLst>
                <a:path extrusionOk="0" h="440" w="735">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6" name="Google Shape;15336;p74"/>
            <p:cNvSpPr/>
            <p:nvPr/>
          </p:nvSpPr>
          <p:spPr>
            <a:xfrm>
              <a:off x="5875919" y="2425025"/>
              <a:ext cx="162661" cy="97199"/>
            </a:xfrm>
            <a:custGeom>
              <a:rect b="b" l="l" r="r" t="t"/>
              <a:pathLst>
                <a:path extrusionOk="0" h="3712" w="6212">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7" name="Google Shape;15337;p74"/>
            <p:cNvSpPr/>
            <p:nvPr/>
          </p:nvSpPr>
          <p:spPr>
            <a:xfrm>
              <a:off x="5843947" y="2694809"/>
              <a:ext cx="194869" cy="50485"/>
            </a:xfrm>
            <a:custGeom>
              <a:rect b="b" l="l" r="r" t="t"/>
              <a:pathLst>
                <a:path extrusionOk="0" h="1928" w="7442">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8" name="Google Shape;15338;p74"/>
            <p:cNvSpPr/>
            <p:nvPr/>
          </p:nvSpPr>
          <p:spPr>
            <a:xfrm>
              <a:off x="5809723" y="2688577"/>
              <a:ext cx="85965" cy="85442"/>
            </a:xfrm>
            <a:custGeom>
              <a:rect b="b" l="l" r="r" t="t"/>
              <a:pathLst>
                <a:path extrusionOk="0" h="3263" w="3283">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9" name="Google Shape;15339;p74"/>
            <p:cNvSpPr/>
            <p:nvPr/>
          </p:nvSpPr>
          <p:spPr>
            <a:xfrm>
              <a:off x="5987100" y="2688577"/>
              <a:ext cx="85939" cy="85442"/>
            </a:xfrm>
            <a:custGeom>
              <a:rect b="b" l="l" r="r" t="t"/>
              <a:pathLst>
                <a:path extrusionOk="0" h="3263" w="3282">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40" name="Google Shape;15340;p74"/>
          <p:cNvGrpSpPr/>
          <p:nvPr/>
        </p:nvGrpSpPr>
        <p:grpSpPr>
          <a:xfrm>
            <a:off x="7606826" y="1502999"/>
            <a:ext cx="263552" cy="354754"/>
            <a:chOff x="7606826" y="1502999"/>
            <a:chExt cx="263552" cy="354754"/>
          </a:xfrm>
        </p:grpSpPr>
        <p:sp>
          <p:nvSpPr>
            <p:cNvPr id="15341" name="Google Shape;15341;p74"/>
            <p:cNvSpPr/>
            <p:nvPr/>
          </p:nvSpPr>
          <p:spPr>
            <a:xfrm>
              <a:off x="7606826" y="1703340"/>
              <a:ext cx="263552" cy="154413"/>
            </a:xfrm>
            <a:custGeom>
              <a:rect b="b" l="l" r="r" t="t"/>
              <a:pathLst>
                <a:path extrusionOk="0" h="5897" w="10065">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2" name="Google Shape;15342;p74"/>
            <p:cNvSpPr/>
            <p:nvPr/>
          </p:nvSpPr>
          <p:spPr>
            <a:xfrm>
              <a:off x="7626543" y="1502999"/>
              <a:ext cx="223856" cy="240090"/>
            </a:xfrm>
            <a:custGeom>
              <a:rect b="b" l="l" r="r" t="t"/>
              <a:pathLst>
                <a:path extrusionOk="0" h="9169" w="8549">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3" name="Google Shape;15343;p74"/>
            <p:cNvSpPr/>
            <p:nvPr/>
          </p:nvSpPr>
          <p:spPr>
            <a:xfrm>
              <a:off x="7641049" y="1708839"/>
              <a:ext cx="194869" cy="102959"/>
            </a:xfrm>
            <a:custGeom>
              <a:rect b="b" l="l" r="r" t="t"/>
              <a:pathLst>
                <a:path extrusionOk="0" h="3932" w="7442">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4" name="Google Shape;15344;p74"/>
            <p:cNvSpPr/>
            <p:nvPr/>
          </p:nvSpPr>
          <p:spPr>
            <a:xfrm>
              <a:off x="7659431" y="1726069"/>
              <a:ext cx="158341" cy="65227"/>
            </a:xfrm>
            <a:custGeom>
              <a:rect b="b" l="l" r="r" t="t"/>
              <a:pathLst>
                <a:path extrusionOk="0" h="2491" w="6047">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5" name="Google Shape;15345;p74"/>
            <p:cNvSpPr/>
            <p:nvPr/>
          </p:nvSpPr>
          <p:spPr>
            <a:xfrm>
              <a:off x="7692739" y="1502999"/>
              <a:ext cx="142420" cy="85468"/>
            </a:xfrm>
            <a:custGeom>
              <a:rect b="b" l="l" r="r" t="t"/>
              <a:pathLst>
                <a:path extrusionOk="0" h="3264" w="5439">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6" name="Google Shape;15346;p74"/>
            <p:cNvSpPr/>
            <p:nvPr/>
          </p:nvSpPr>
          <p:spPr>
            <a:xfrm>
              <a:off x="7687266" y="1703340"/>
              <a:ext cx="102436" cy="87955"/>
            </a:xfrm>
            <a:custGeom>
              <a:rect b="b" l="l" r="r" t="t"/>
              <a:pathLst>
                <a:path extrusionOk="0" h="3359" w="3912">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7" name="Google Shape;15347;p74"/>
            <p:cNvSpPr/>
            <p:nvPr/>
          </p:nvSpPr>
          <p:spPr>
            <a:xfrm>
              <a:off x="7704234" y="1703340"/>
              <a:ext cx="68736" cy="28254"/>
            </a:xfrm>
            <a:custGeom>
              <a:rect b="b" l="l" r="r" t="t"/>
              <a:pathLst>
                <a:path extrusionOk="0" h="1079" w="2625">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8" name="Google Shape;15348;p74"/>
            <p:cNvSpPr/>
            <p:nvPr/>
          </p:nvSpPr>
          <p:spPr>
            <a:xfrm>
              <a:off x="7664014" y="1576133"/>
              <a:ext cx="149176" cy="144070"/>
            </a:xfrm>
            <a:custGeom>
              <a:rect b="b" l="l" r="r" t="t"/>
              <a:pathLst>
                <a:path extrusionOk="0" h="5502" w="5697">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9" name="Google Shape;15349;p74"/>
            <p:cNvSpPr/>
            <p:nvPr/>
          </p:nvSpPr>
          <p:spPr>
            <a:xfrm>
              <a:off x="7664014" y="1576133"/>
              <a:ext cx="126186" cy="144148"/>
            </a:xfrm>
            <a:custGeom>
              <a:rect b="b" l="l" r="r" t="t"/>
              <a:pathLst>
                <a:path extrusionOk="0" h="5505" w="4819">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0" name="Google Shape;15350;p74"/>
            <p:cNvSpPr/>
            <p:nvPr/>
          </p:nvSpPr>
          <p:spPr>
            <a:xfrm>
              <a:off x="7690749" y="1611431"/>
              <a:ext cx="26761" cy="11521"/>
            </a:xfrm>
            <a:custGeom>
              <a:rect b="b" l="l" r="r" t="t"/>
              <a:pathLst>
                <a:path extrusionOk="0" h="440" w="1022">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1" name="Google Shape;15351;p74"/>
            <p:cNvSpPr/>
            <p:nvPr/>
          </p:nvSpPr>
          <p:spPr>
            <a:xfrm>
              <a:off x="7759458" y="1611431"/>
              <a:ext cx="26735" cy="11521"/>
            </a:xfrm>
            <a:custGeom>
              <a:rect b="b" l="l" r="r" t="t"/>
              <a:pathLst>
                <a:path extrusionOk="0" h="440" w="1021">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2" name="Google Shape;15352;p74"/>
            <p:cNvSpPr/>
            <p:nvPr/>
          </p:nvSpPr>
          <p:spPr>
            <a:xfrm>
              <a:off x="7698499" y="1629106"/>
              <a:ext cx="11521" cy="17308"/>
            </a:xfrm>
            <a:custGeom>
              <a:rect b="b" l="l" r="r" t="t"/>
              <a:pathLst>
                <a:path extrusionOk="0" h="661" w="44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3" name="Google Shape;15353;p74"/>
            <p:cNvSpPr/>
            <p:nvPr/>
          </p:nvSpPr>
          <p:spPr>
            <a:xfrm>
              <a:off x="7767183" y="1629106"/>
              <a:ext cx="11521" cy="17308"/>
            </a:xfrm>
            <a:custGeom>
              <a:rect b="b" l="l" r="r" t="t"/>
              <a:pathLst>
                <a:path extrusionOk="0" h="661" w="44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4" name="Google Shape;15354;p74"/>
            <p:cNvSpPr/>
            <p:nvPr/>
          </p:nvSpPr>
          <p:spPr>
            <a:xfrm>
              <a:off x="7610073" y="1789541"/>
              <a:ext cx="48233" cy="68212"/>
            </a:xfrm>
            <a:custGeom>
              <a:rect b="b" l="l" r="r" t="t"/>
              <a:pathLst>
                <a:path extrusionOk="0" h="2605" w="1842">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5" name="Google Shape;15355;p74"/>
            <p:cNvSpPr/>
            <p:nvPr/>
          </p:nvSpPr>
          <p:spPr>
            <a:xfrm>
              <a:off x="7818662" y="1789541"/>
              <a:ext cx="48233" cy="68212"/>
            </a:xfrm>
            <a:custGeom>
              <a:rect b="b" l="l" r="r" t="t"/>
              <a:pathLst>
                <a:path extrusionOk="0" h="2605" w="1842">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6" name="Google Shape;15356;p74"/>
            <p:cNvSpPr/>
            <p:nvPr/>
          </p:nvSpPr>
          <p:spPr>
            <a:xfrm>
              <a:off x="7712744" y="1666393"/>
              <a:ext cx="51480" cy="22990"/>
            </a:xfrm>
            <a:custGeom>
              <a:rect b="b" l="l" r="r" t="t"/>
              <a:pathLst>
                <a:path extrusionOk="0" h="878" w="1966">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7" name="Google Shape;15357;p74"/>
            <p:cNvSpPr/>
            <p:nvPr/>
          </p:nvSpPr>
          <p:spPr>
            <a:xfrm>
              <a:off x="7704234" y="1794778"/>
              <a:ext cx="11260" cy="62975"/>
            </a:xfrm>
            <a:custGeom>
              <a:rect b="b" l="l" r="r" t="t"/>
              <a:pathLst>
                <a:path extrusionOk="0" h="2405" w="43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8" name="Google Shape;15358;p74"/>
            <p:cNvSpPr/>
            <p:nvPr/>
          </p:nvSpPr>
          <p:spPr>
            <a:xfrm>
              <a:off x="7761448" y="1794778"/>
              <a:ext cx="11521" cy="62975"/>
            </a:xfrm>
            <a:custGeom>
              <a:rect b="b" l="l" r="r" t="t"/>
              <a:pathLst>
                <a:path extrusionOk="0" h="2405" w="44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59" name="Google Shape;15359;p74"/>
          <p:cNvGrpSpPr/>
          <p:nvPr/>
        </p:nvGrpSpPr>
        <p:grpSpPr>
          <a:xfrm>
            <a:off x="8060455" y="3790075"/>
            <a:ext cx="264076" cy="354623"/>
            <a:chOff x="8060455" y="3790075"/>
            <a:chExt cx="264076" cy="354623"/>
          </a:xfrm>
        </p:grpSpPr>
        <p:sp>
          <p:nvSpPr>
            <p:cNvPr id="15360" name="Google Shape;15360;p74"/>
            <p:cNvSpPr/>
            <p:nvPr/>
          </p:nvSpPr>
          <p:spPr>
            <a:xfrm>
              <a:off x="8074202" y="3790075"/>
              <a:ext cx="237079" cy="113800"/>
            </a:xfrm>
            <a:custGeom>
              <a:rect b="b" l="l" r="r" t="t"/>
              <a:pathLst>
                <a:path extrusionOk="0" h="4346" w="9054">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1" name="Google Shape;15361;p74"/>
            <p:cNvSpPr/>
            <p:nvPr/>
          </p:nvSpPr>
          <p:spPr>
            <a:xfrm>
              <a:off x="8083681" y="3955564"/>
              <a:ext cx="80231" cy="126186"/>
            </a:xfrm>
            <a:custGeom>
              <a:rect b="b" l="l" r="r" t="t"/>
              <a:pathLst>
                <a:path extrusionOk="0" h="4819" w="3064">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2" name="Google Shape;15362;p74"/>
            <p:cNvSpPr/>
            <p:nvPr/>
          </p:nvSpPr>
          <p:spPr>
            <a:xfrm>
              <a:off x="8060716" y="4018513"/>
              <a:ext cx="263814" cy="126186"/>
            </a:xfrm>
            <a:custGeom>
              <a:rect b="b" l="l" r="r" t="t"/>
              <a:pathLst>
                <a:path extrusionOk="0" h="4819" w="10075">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3" name="Google Shape;15363;p74"/>
            <p:cNvSpPr/>
            <p:nvPr/>
          </p:nvSpPr>
          <p:spPr>
            <a:xfrm>
              <a:off x="8060455" y="4057241"/>
              <a:ext cx="264076" cy="87458"/>
            </a:xfrm>
            <a:custGeom>
              <a:rect b="b" l="l" r="r" t="t"/>
              <a:pathLst>
                <a:path extrusionOk="0" h="3340" w="10085">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4" name="Google Shape;15364;p74"/>
            <p:cNvSpPr/>
            <p:nvPr/>
          </p:nvSpPr>
          <p:spPr>
            <a:xfrm>
              <a:off x="8125420" y="4057241"/>
              <a:ext cx="134408" cy="61142"/>
            </a:xfrm>
            <a:custGeom>
              <a:rect b="b" l="l" r="r" t="t"/>
              <a:pathLst>
                <a:path extrusionOk="0" h="2335" w="5133">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5" name="Google Shape;15365;p74"/>
            <p:cNvSpPr/>
            <p:nvPr/>
          </p:nvSpPr>
          <p:spPr>
            <a:xfrm>
              <a:off x="8158386" y="4018513"/>
              <a:ext cx="68709" cy="23017"/>
            </a:xfrm>
            <a:custGeom>
              <a:rect b="b" l="l" r="r" t="t"/>
              <a:pathLst>
                <a:path extrusionOk="0" h="879" w="2624">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6" name="Google Shape;15366;p74"/>
            <p:cNvSpPr/>
            <p:nvPr/>
          </p:nvSpPr>
          <p:spPr>
            <a:xfrm>
              <a:off x="8096171" y="3875386"/>
              <a:ext cx="188139" cy="154413"/>
            </a:xfrm>
            <a:custGeom>
              <a:rect b="b" l="l" r="r" t="t"/>
              <a:pathLst>
                <a:path extrusionOk="0" h="5897" w="7185">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7" name="Google Shape;15367;p74"/>
            <p:cNvSpPr/>
            <p:nvPr/>
          </p:nvSpPr>
          <p:spPr>
            <a:xfrm>
              <a:off x="8152390" y="3933412"/>
              <a:ext cx="11521" cy="16942"/>
            </a:xfrm>
            <a:custGeom>
              <a:rect b="b" l="l" r="r" t="t"/>
              <a:pathLst>
                <a:path extrusionOk="0" h="647" w="44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8" name="Google Shape;15368;p74"/>
            <p:cNvSpPr/>
            <p:nvPr/>
          </p:nvSpPr>
          <p:spPr>
            <a:xfrm>
              <a:off x="8221335" y="3933412"/>
              <a:ext cx="11521" cy="16942"/>
            </a:xfrm>
            <a:custGeom>
              <a:rect b="b" l="l" r="r" t="t"/>
              <a:pathLst>
                <a:path extrusionOk="0" h="647" w="44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9" name="Google Shape;15369;p74"/>
            <p:cNvSpPr/>
            <p:nvPr/>
          </p:nvSpPr>
          <p:spPr>
            <a:xfrm>
              <a:off x="8166792" y="3978136"/>
              <a:ext cx="50930" cy="17492"/>
            </a:xfrm>
            <a:custGeom>
              <a:rect b="b" l="l" r="r" t="t"/>
              <a:pathLst>
                <a:path extrusionOk="0" h="668" w="1945">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0" name="Google Shape;15370;p74"/>
            <p:cNvSpPr/>
            <p:nvPr/>
          </p:nvSpPr>
          <p:spPr>
            <a:xfrm>
              <a:off x="8099942" y="3880885"/>
              <a:ext cx="167375" cy="149124"/>
            </a:xfrm>
            <a:custGeom>
              <a:rect b="b" l="l" r="r" t="t"/>
              <a:pathLst>
                <a:path extrusionOk="0" h="5695" w="6392">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1" name="Google Shape;15371;p74"/>
            <p:cNvSpPr/>
            <p:nvPr/>
          </p:nvSpPr>
          <p:spPr>
            <a:xfrm>
              <a:off x="8255795" y="3892380"/>
              <a:ext cx="22781" cy="42970"/>
            </a:xfrm>
            <a:custGeom>
              <a:rect b="b" l="l" r="r" t="t"/>
              <a:pathLst>
                <a:path extrusionOk="0" h="1641" w="87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2" name="Google Shape;15372;p74"/>
            <p:cNvSpPr/>
            <p:nvPr/>
          </p:nvSpPr>
          <p:spPr>
            <a:xfrm>
              <a:off x="8106435" y="3892380"/>
              <a:ext cx="22990" cy="42970"/>
            </a:xfrm>
            <a:custGeom>
              <a:rect b="b" l="l" r="r" t="t"/>
              <a:pathLst>
                <a:path extrusionOk="0" h="1641" w="878">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3" name="Google Shape;15373;p74"/>
            <p:cNvSpPr/>
            <p:nvPr/>
          </p:nvSpPr>
          <p:spPr>
            <a:xfrm>
              <a:off x="8106671" y="3892380"/>
              <a:ext cx="172140" cy="28751"/>
            </a:xfrm>
            <a:custGeom>
              <a:rect b="b" l="l" r="r" t="t"/>
              <a:pathLst>
                <a:path extrusionOk="0" h="1098" w="6574">
                  <a:moveTo>
                    <a:pt x="1" y="0"/>
                  </a:moveTo>
                  <a:cubicBezTo>
                    <a:pt x="1" y="611"/>
                    <a:pt x="1470" y="1097"/>
                    <a:pt x="3282" y="1097"/>
                  </a:cubicBezTo>
                  <a:cubicBezTo>
                    <a:pt x="5095" y="1097"/>
                    <a:pt x="6564" y="611"/>
                    <a:pt x="6574"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4" name="Google Shape;15374;p74"/>
            <p:cNvSpPr/>
            <p:nvPr/>
          </p:nvSpPr>
          <p:spPr>
            <a:xfrm>
              <a:off x="8178627" y="4110448"/>
              <a:ext cx="27992" cy="34250"/>
            </a:xfrm>
            <a:custGeom>
              <a:rect b="b" l="l" r="r" t="t"/>
              <a:pathLst>
                <a:path extrusionOk="0" h="1308" w="1069">
                  <a:moveTo>
                    <a:pt x="859" y="0"/>
                  </a:moveTo>
                  <a:lnTo>
                    <a:pt x="200" y="10"/>
                  </a:lnTo>
                  <a:lnTo>
                    <a:pt x="0" y="1307"/>
                  </a:lnTo>
                  <a:lnTo>
                    <a:pt x="1069" y="1307"/>
                  </a:lnTo>
                  <a:lnTo>
                    <a:pt x="859"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5" name="Google Shape;15375;p74"/>
            <p:cNvSpPr/>
            <p:nvPr/>
          </p:nvSpPr>
          <p:spPr>
            <a:xfrm>
              <a:off x="8171112" y="4081724"/>
              <a:ext cx="42760" cy="31736"/>
            </a:xfrm>
            <a:custGeom>
              <a:rect b="b" l="l" r="r" t="t"/>
              <a:pathLst>
                <a:path extrusionOk="0" h="1212" w="1633">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6" name="Google Shape;15376;p74"/>
            <p:cNvSpPr/>
            <p:nvPr/>
          </p:nvSpPr>
          <p:spPr>
            <a:xfrm>
              <a:off x="8135894" y="4044017"/>
              <a:ext cx="56743" cy="62844"/>
            </a:xfrm>
            <a:custGeom>
              <a:rect b="b" l="l" r="r" t="t"/>
              <a:pathLst>
                <a:path extrusionOk="0" h="2400" w="2167">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7" name="Google Shape;15377;p74"/>
            <p:cNvSpPr/>
            <p:nvPr/>
          </p:nvSpPr>
          <p:spPr>
            <a:xfrm>
              <a:off x="8192610" y="4044017"/>
              <a:ext cx="56717" cy="62844"/>
            </a:xfrm>
            <a:custGeom>
              <a:rect b="b" l="l" r="r" t="t"/>
              <a:pathLst>
                <a:path extrusionOk="0" h="2400" w="2166">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8" name="Google Shape;15378;p74"/>
            <p:cNvSpPr/>
            <p:nvPr/>
          </p:nvSpPr>
          <p:spPr>
            <a:xfrm>
              <a:off x="8063963" y="4087956"/>
              <a:ext cx="48468" cy="56743"/>
            </a:xfrm>
            <a:custGeom>
              <a:rect b="b" l="l" r="r" t="t"/>
              <a:pathLst>
                <a:path extrusionOk="0" h="2167" w="1851">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9" name="Google Shape;15379;p74"/>
            <p:cNvSpPr/>
            <p:nvPr/>
          </p:nvSpPr>
          <p:spPr>
            <a:xfrm>
              <a:off x="8272789" y="4087956"/>
              <a:ext cx="48495" cy="56743"/>
            </a:xfrm>
            <a:custGeom>
              <a:rect b="b" l="l" r="r" t="t"/>
              <a:pathLst>
                <a:path extrusionOk="0" h="2167" w="1852">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0" name="Google Shape;15380;p74"/>
            <p:cNvSpPr/>
            <p:nvPr/>
          </p:nvSpPr>
          <p:spPr>
            <a:xfrm>
              <a:off x="8106671" y="3857894"/>
              <a:ext cx="171905" cy="34512"/>
            </a:xfrm>
            <a:custGeom>
              <a:rect b="b" l="l" r="r" t="t"/>
              <a:pathLst>
                <a:path extrusionOk="0" h="1318" w="6565">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1" name="Google Shape;15381;p74"/>
            <p:cNvSpPr/>
            <p:nvPr/>
          </p:nvSpPr>
          <p:spPr>
            <a:xfrm>
              <a:off x="8175380" y="3823670"/>
              <a:ext cx="34486" cy="39984"/>
            </a:xfrm>
            <a:custGeom>
              <a:rect b="b" l="l" r="r" t="t"/>
              <a:pathLst>
                <a:path extrusionOk="0" h="1527" w="1317">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2" name="Google Shape;15382;p74"/>
            <p:cNvSpPr/>
            <p:nvPr/>
          </p:nvSpPr>
          <p:spPr>
            <a:xfrm>
              <a:off x="8175407" y="3823670"/>
              <a:ext cx="22964" cy="40115"/>
            </a:xfrm>
            <a:custGeom>
              <a:rect b="b" l="l" r="r" t="t"/>
              <a:pathLst>
                <a:path extrusionOk="0" h="1532" w="877">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383" name="Google Shape;15383;p74"/>
          <p:cNvGrpSpPr/>
          <p:nvPr/>
        </p:nvGrpSpPr>
        <p:grpSpPr>
          <a:xfrm>
            <a:off x="7614550" y="2879911"/>
            <a:ext cx="263316" cy="354754"/>
            <a:chOff x="7614550" y="2879911"/>
            <a:chExt cx="263316" cy="354754"/>
          </a:xfrm>
        </p:grpSpPr>
        <p:sp>
          <p:nvSpPr>
            <p:cNvPr id="15384" name="Google Shape;15384;p74"/>
            <p:cNvSpPr/>
            <p:nvPr/>
          </p:nvSpPr>
          <p:spPr>
            <a:xfrm>
              <a:off x="7614550" y="3086013"/>
              <a:ext cx="263316" cy="148652"/>
            </a:xfrm>
            <a:custGeom>
              <a:rect b="b" l="l" r="r" t="t"/>
              <a:pathLst>
                <a:path extrusionOk="0" h="5677" w="10056">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5" name="Google Shape;15385;p74"/>
            <p:cNvSpPr/>
            <p:nvPr/>
          </p:nvSpPr>
          <p:spPr>
            <a:xfrm>
              <a:off x="7614550" y="3137728"/>
              <a:ext cx="263081" cy="96937"/>
            </a:xfrm>
            <a:custGeom>
              <a:rect b="b" l="l" r="r" t="t"/>
              <a:pathLst>
                <a:path extrusionOk="0" h="3702" w="10047">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6" name="Google Shape;15386;p74"/>
            <p:cNvSpPr/>
            <p:nvPr/>
          </p:nvSpPr>
          <p:spPr>
            <a:xfrm>
              <a:off x="7683495" y="3137728"/>
              <a:ext cx="125426" cy="62477"/>
            </a:xfrm>
            <a:custGeom>
              <a:rect b="b" l="l" r="r" t="t"/>
              <a:pathLst>
                <a:path extrusionOk="0" h="2386" w="479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7" name="Google Shape;15387;p74"/>
            <p:cNvSpPr/>
            <p:nvPr/>
          </p:nvSpPr>
          <p:spPr>
            <a:xfrm>
              <a:off x="7711985" y="3085751"/>
              <a:ext cx="68709" cy="23069"/>
            </a:xfrm>
            <a:custGeom>
              <a:rect b="b" l="l" r="r" t="t"/>
              <a:pathLst>
                <a:path extrusionOk="0" h="881" w="2624">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8" name="Google Shape;15388;p74"/>
            <p:cNvSpPr/>
            <p:nvPr/>
          </p:nvSpPr>
          <p:spPr>
            <a:xfrm>
              <a:off x="7780668" y="3023064"/>
              <a:ext cx="45745" cy="211601"/>
            </a:xfrm>
            <a:custGeom>
              <a:rect b="b" l="l" r="r" t="t"/>
              <a:pathLst>
                <a:path extrusionOk="0" h="8081" w="1747">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9" name="Google Shape;15389;p74"/>
            <p:cNvSpPr/>
            <p:nvPr/>
          </p:nvSpPr>
          <p:spPr>
            <a:xfrm>
              <a:off x="7780668" y="3102981"/>
              <a:ext cx="29275" cy="23017"/>
            </a:xfrm>
            <a:custGeom>
              <a:rect b="b" l="l" r="r" t="t"/>
              <a:pathLst>
                <a:path extrusionOk="0" h="879" w="1118">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0" name="Google Shape;15390;p74"/>
            <p:cNvSpPr/>
            <p:nvPr/>
          </p:nvSpPr>
          <p:spPr>
            <a:xfrm>
              <a:off x="7666030" y="3023064"/>
              <a:ext cx="45719" cy="211601"/>
            </a:xfrm>
            <a:custGeom>
              <a:rect b="b" l="l" r="r" t="t"/>
              <a:pathLst>
                <a:path extrusionOk="0" h="8081" w="1746">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1" name="Google Shape;15391;p74"/>
            <p:cNvSpPr/>
            <p:nvPr/>
          </p:nvSpPr>
          <p:spPr>
            <a:xfrm>
              <a:off x="7628559" y="2879911"/>
              <a:ext cx="235325" cy="137419"/>
            </a:xfrm>
            <a:custGeom>
              <a:rect b="b" l="l" r="r" t="t"/>
              <a:pathLst>
                <a:path extrusionOk="0" h="5248" w="8987">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2" name="Google Shape;15392;p74"/>
            <p:cNvSpPr/>
            <p:nvPr/>
          </p:nvSpPr>
          <p:spPr>
            <a:xfrm>
              <a:off x="7650031" y="2920131"/>
              <a:ext cx="192381" cy="177142"/>
            </a:xfrm>
            <a:custGeom>
              <a:rect b="b" l="l" r="r" t="t"/>
              <a:pathLst>
                <a:path extrusionOk="0" h="6765" w="7347">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3" name="Google Shape;15393;p74"/>
            <p:cNvSpPr/>
            <p:nvPr/>
          </p:nvSpPr>
          <p:spPr>
            <a:xfrm>
              <a:off x="7650188" y="2920052"/>
              <a:ext cx="170229" cy="177456"/>
            </a:xfrm>
            <a:custGeom>
              <a:rect b="b" l="l" r="r" t="t"/>
              <a:pathLst>
                <a:path extrusionOk="0" h="6777" w="6501">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4" name="Google Shape;15394;p74"/>
            <p:cNvSpPr/>
            <p:nvPr/>
          </p:nvSpPr>
          <p:spPr>
            <a:xfrm>
              <a:off x="7720468" y="3037309"/>
              <a:ext cx="51506" cy="22755"/>
            </a:xfrm>
            <a:custGeom>
              <a:rect b="b" l="l" r="r" t="t"/>
              <a:pathLst>
                <a:path extrusionOk="0" h="869" w="1967">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5" name="Google Shape;15395;p74"/>
            <p:cNvSpPr/>
            <p:nvPr/>
          </p:nvSpPr>
          <p:spPr>
            <a:xfrm>
              <a:off x="7706250" y="3000204"/>
              <a:ext cx="11260" cy="17125"/>
            </a:xfrm>
            <a:custGeom>
              <a:rect b="b" l="l" r="r" t="t"/>
              <a:pathLst>
                <a:path extrusionOk="0" h="654" w="43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6" name="Google Shape;15396;p74"/>
            <p:cNvSpPr/>
            <p:nvPr/>
          </p:nvSpPr>
          <p:spPr>
            <a:xfrm>
              <a:off x="7774933" y="3000204"/>
              <a:ext cx="11260" cy="17125"/>
            </a:xfrm>
            <a:custGeom>
              <a:rect b="b" l="l" r="r" t="t"/>
              <a:pathLst>
                <a:path extrusionOk="0" h="654" w="43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7" name="Google Shape;15397;p74"/>
            <p:cNvSpPr/>
            <p:nvPr/>
          </p:nvSpPr>
          <p:spPr>
            <a:xfrm>
              <a:off x="7698237" y="2981535"/>
              <a:ext cx="27206" cy="12831"/>
            </a:xfrm>
            <a:custGeom>
              <a:rect b="b" l="l" r="r" t="t"/>
              <a:pathLst>
                <a:path extrusionOk="0" h="490" w="1039">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8" name="Google Shape;15398;p74"/>
            <p:cNvSpPr/>
            <p:nvPr/>
          </p:nvSpPr>
          <p:spPr>
            <a:xfrm>
              <a:off x="7766921" y="2981561"/>
              <a:ext cx="27285" cy="12804"/>
            </a:xfrm>
            <a:custGeom>
              <a:rect b="b" l="l" r="r" t="t"/>
              <a:pathLst>
                <a:path extrusionOk="0" h="489" w="1042">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9" name="Google Shape;15399;p74"/>
            <p:cNvSpPr/>
            <p:nvPr/>
          </p:nvSpPr>
          <p:spPr>
            <a:xfrm>
              <a:off x="7681008" y="2879911"/>
              <a:ext cx="162399" cy="97199"/>
            </a:xfrm>
            <a:custGeom>
              <a:rect b="b" l="l" r="r" t="t"/>
              <a:pathLst>
                <a:path extrusionOk="0" h="3712" w="6202">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0" name="Google Shape;15400;p74"/>
            <p:cNvSpPr/>
            <p:nvPr/>
          </p:nvSpPr>
          <p:spPr>
            <a:xfrm>
              <a:off x="7682762" y="3102981"/>
              <a:ext cx="29249" cy="23017"/>
            </a:xfrm>
            <a:custGeom>
              <a:rect b="b" l="l" r="r" t="t"/>
              <a:pathLst>
                <a:path extrusionOk="0" h="879" w="1117">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1" name="Google Shape;15401;p74"/>
            <p:cNvSpPr/>
            <p:nvPr/>
          </p:nvSpPr>
          <p:spPr>
            <a:xfrm>
              <a:off x="7682762" y="3102981"/>
              <a:ext cx="29249" cy="11783"/>
            </a:xfrm>
            <a:custGeom>
              <a:rect b="b" l="l" r="r" t="t"/>
              <a:pathLst>
                <a:path extrusionOk="0" h="450" w="1117">
                  <a:moveTo>
                    <a:pt x="0" y="1"/>
                  </a:moveTo>
                  <a:cubicBezTo>
                    <a:pt x="10" y="154"/>
                    <a:pt x="19" y="297"/>
                    <a:pt x="19" y="449"/>
                  </a:cubicBezTo>
                  <a:lnTo>
                    <a:pt x="1116" y="449"/>
                  </a:lnTo>
                  <a:lnTo>
                    <a:pt x="1116" y="1"/>
                  </a:ln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2" name="Google Shape;15402;p74"/>
            <p:cNvSpPr/>
            <p:nvPr/>
          </p:nvSpPr>
          <p:spPr>
            <a:xfrm>
              <a:off x="7780432" y="3103242"/>
              <a:ext cx="29249" cy="11521"/>
            </a:xfrm>
            <a:custGeom>
              <a:rect b="b" l="l" r="r" t="t"/>
              <a:pathLst>
                <a:path extrusionOk="0" h="440" w="1117">
                  <a:moveTo>
                    <a:pt x="0" y="1"/>
                  </a:moveTo>
                  <a:lnTo>
                    <a:pt x="0" y="439"/>
                  </a:lnTo>
                  <a:lnTo>
                    <a:pt x="1098" y="439"/>
                  </a:lnTo>
                  <a:cubicBezTo>
                    <a:pt x="1098" y="287"/>
                    <a:pt x="1107" y="144"/>
                    <a:pt x="1117" y="1"/>
                  </a:cubicBezTo>
                  <a:close/>
                </a:path>
              </a:pathLst>
            </a:custGeom>
            <a:solidFill>
              <a:srgbClr val="A2B5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03" name="Google Shape;15403;p74"/>
          <p:cNvGrpSpPr/>
          <p:nvPr/>
        </p:nvGrpSpPr>
        <p:grpSpPr>
          <a:xfrm>
            <a:off x="4900684" y="4268187"/>
            <a:ext cx="274576" cy="354623"/>
            <a:chOff x="4900684" y="4268187"/>
            <a:chExt cx="274576" cy="354623"/>
          </a:xfrm>
        </p:grpSpPr>
        <p:sp>
          <p:nvSpPr>
            <p:cNvPr id="15404" name="Google Shape;15404;p74"/>
            <p:cNvSpPr/>
            <p:nvPr/>
          </p:nvSpPr>
          <p:spPr>
            <a:xfrm>
              <a:off x="4963633" y="4268187"/>
              <a:ext cx="148678" cy="57109"/>
            </a:xfrm>
            <a:custGeom>
              <a:rect b="b" l="l" r="r" t="t"/>
              <a:pathLst>
                <a:path extrusionOk="0" h="2181" w="5678">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5" name="Google Shape;15405;p74"/>
            <p:cNvSpPr/>
            <p:nvPr/>
          </p:nvSpPr>
          <p:spPr>
            <a:xfrm>
              <a:off x="4935170" y="4302542"/>
              <a:ext cx="205866" cy="102959"/>
            </a:xfrm>
            <a:custGeom>
              <a:rect b="b" l="l" r="r" t="t"/>
              <a:pathLst>
                <a:path extrusionOk="0" h="3932" w="7862">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6" name="Google Shape;15406;p74"/>
            <p:cNvSpPr/>
            <p:nvPr/>
          </p:nvSpPr>
          <p:spPr>
            <a:xfrm>
              <a:off x="4946403" y="4405475"/>
              <a:ext cx="17256" cy="22938"/>
            </a:xfrm>
            <a:custGeom>
              <a:rect b="b" l="l" r="r" t="t"/>
              <a:pathLst>
                <a:path extrusionOk="0" h="876" w="659">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7" name="Google Shape;15407;p74"/>
            <p:cNvSpPr/>
            <p:nvPr/>
          </p:nvSpPr>
          <p:spPr>
            <a:xfrm>
              <a:off x="5112285" y="4405475"/>
              <a:ext cx="17256" cy="22938"/>
            </a:xfrm>
            <a:custGeom>
              <a:rect b="b" l="l" r="r" t="t"/>
              <a:pathLst>
                <a:path extrusionOk="0" h="876" w="659">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8" name="Google Shape;15408;p74"/>
            <p:cNvSpPr/>
            <p:nvPr/>
          </p:nvSpPr>
          <p:spPr>
            <a:xfrm>
              <a:off x="4900684" y="4468424"/>
              <a:ext cx="274576" cy="154387"/>
            </a:xfrm>
            <a:custGeom>
              <a:rect b="b" l="l" r="r" t="t"/>
              <a:pathLst>
                <a:path extrusionOk="0" h="5896" w="10486">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9" name="Google Shape;15409;p74"/>
            <p:cNvSpPr/>
            <p:nvPr/>
          </p:nvSpPr>
          <p:spPr>
            <a:xfrm>
              <a:off x="4997857" y="4468424"/>
              <a:ext cx="80231" cy="22860"/>
            </a:xfrm>
            <a:custGeom>
              <a:rect b="b" l="l" r="r" t="t"/>
              <a:pathLst>
                <a:path extrusionOk="0" h="873" w="3064">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0" name="Google Shape;15410;p74"/>
            <p:cNvSpPr/>
            <p:nvPr/>
          </p:nvSpPr>
          <p:spPr>
            <a:xfrm>
              <a:off x="4941664" y="4325270"/>
              <a:ext cx="192617" cy="154413"/>
            </a:xfrm>
            <a:custGeom>
              <a:rect b="b" l="l" r="r" t="t"/>
              <a:pathLst>
                <a:path extrusionOk="0" h="5897" w="7356">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1" name="Google Shape;15411;p74"/>
            <p:cNvSpPr/>
            <p:nvPr/>
          </p:nvSpPr>
          <p:spPr>
            <a:xfrm>
              <a:off x="4945670" y="4325270"/>
              <a:ext cx="155382" cy="154622"/>
            </a:xfrm>
            <a:custGeom>
              <a:rect b="b" l="l" r="r" t="t"/>
              <a:pathLst>
                <a:path extrusionOk="0" h="5905" w="5934">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2" name="Google Shape;15412;p74"/>
            <p:cNvSpPr/>
            <p:nvPr/>
          </p:nvSpPr>
          <p:spPr>
            <a:xfrm>
              <a:off x="4997857" y="4382615"/>
              <a:ext cx="11521" cy="17125"/>
            </a:xfrm>
            <a:custGeom>
              <a:rect b="b" l="l" r="r" t="t"/>
              <a:pathLst>
                <a:path extrusionOk="0" h="654" w="44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3" name="Google Shape;15413;p74"/>
            <p:cNvSpPr/>
            <p:nvPr/>
          </p:nvSpPr>
          <p:spPr>
            <a:xfrm>
              <a:off x="5066566" y="4382615"/>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4" name="Google Shape;15414;p74"/>
            <p:cNvSpPr/>
            <p:nvPr/>
          </p:nvSpPr>
          <p:spPr>
            <a:xfrm>
              <a:off x="5012625" y="4422495"/>
              <a:ext cx="50694" cy="17230"/>
            </a:xfrm>
            <a:custGeom>
              <a:rect b="b" l="l" r="r" t="t"/>
              <a:pathLst>
                <a:path extrusionOk="0" h="658" w="1936">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5" name="Google Shape;15415;p74"/>
            <p:cNvSpPr/>
            <p:nvPr/>
          </p:nvSpPr>
          <p:spPr>
            <a:xfrm>
              <a:off x="4990368" y="4365490"/>
              <a:ext cx="26761" cy="11260"/>
            </a:xfrm>
            <a:custGeom>
              <a:rect b="b" l="l" r="r" t="t"/>
              <a:pathLst>
                <a:path extrusionOk="0" h="430" w="1022">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6" name="Google Shape;15416;p74"/>
            <p:cNvSpPr/>
            <p:nvPr/>
          </p:nvSpPr>
          <p:spPr>
            <a:xfrm>
              <a:off x="5059077" y="4365490"/>
              <a:ext cx="26499" cy="11260"/>
            </a:xfrm>
            <a:custGeom>
              <a:rect b="b" l="l" r="r" t="t"/>
              <a:pathLst>
                <a:path extrusionOk="0" h="430" w="1012">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7" name="Google Shape;15417;p74"/>
            <p:cNvSpPr/>
            <p:nvPr/>
          </p:nvSpPr>
          <p:spPr>
            <a:xfrm>
              <a:off x="5009352" y="4451168"/>
              <a:ext cx="57240" cy="44384"/>
            </a:xfrm>
            <a:custGeom>
              <a:rect b="b" l="l" r="r" t="t"/>
              <a:pathLst>
                <a:path extrusionOk="0" h="1695" w="2186">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8" name="Google Shape;15418;p74"/>
            <p:cNvSpPr/>
            <p:nvPr/>
          </p:nvSpPr>
          <p:spPr>
            <a:xfrm>
              <a:off x="4900684" y="4523622"/>
              <a:ext cx="274576" cy="99189"/>
            </a:xfrm>
            <a:custGeom>
              <a:rect b="b" l="l" r="r" t="t"/>
              <a:pathLst>
                <a:path extrusionOk="0" h="3788" w="10486">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19" name="Google Shape;15419;p74"/>
          <p:cNvGrpSpPr/>
          <p:nvPr/>
        </p:nvGrpSpPr>
        <p:grpSpPr>
          <a:xfrm>
            <a:off x="7161654" y="3345794"/>
            <a:ext cx="263343" cy="354754"/>
            <a:chOff x="7161654" y="3345794"/>
            <a:chExt cx="263343" cy="354754"/>
          </a:xfrm>
        </p:grpSpPr>
        <p:sp>
          <p:nvSpPr>
            <p:cNvPr id="15420" name="Google Shape;15420;p74"/>
            <p:cNvSpPr/>
            <p:nvPr/>
          </p:nvSpPr>
          <p:spPr>
            <a:xfrm>
              <a:off x="7321802" y="3488686"/>
              <a:ext cx="68971" cy="125924"/>
            </a:xfrm>
            <a:custGeom>
              <a:rect b="b" l="l" r="r" t="t"/>
              <a:pathLst>
                <a:path extrusionOk="0" h="4809" w="2634">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1" name="Google Shape;15421;p74"/>
            <p:cNvSpPr/>
            <p:nvPr/>
          </p:nvSpPr>
          <p:spPr>
            <a:xfrm>
              <a:off x="7161654" y="3540139"/>
              <a:ext cx="263343" cy="160409"/>
            </a:xfrm>
            <a:custGeom>
              <a:rect b="b" l="l" r="r" t="t"/>
              <a:pathLst>
                <a:path extrusionOk="0" h="6126" w="10057">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2" name="Google Shape;15422;p74"/>
            <p:cNvSpPr/>
            <p:nvPr/>
          </p:nvSpPr>
          <p:spPr>
            <a:xfrm>
              <a:off x="7224629" y="3597092"/>
              <a:ext cx="200368" cy="103457"/>
            </a:xfrm>
            <a:custGeom>
              <a:rect b="b" l="l" r="r" t="t"/>
              <a:pathLst>
                <a:path extrusionOk="0" h="3951" w="7652">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3" name="Google Shape;15423;p74"/>
            <p:cNvSpPr/>
            <p:nvPr/>
          </p:nvSpPr>
          <p:spPr>
            <a:xfrm>
              <a:off x="7315806" y="3603088"/>
              <a:ext cx="54727" cy="97199"/>
            </a:xfrm>
            <a:custGeom>
              <a:rect b="b" l="l" r="r" t="t"/>
              <a:pathLst>
                <a:path extrusionOk="0" h="3712" w="209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4" name="Google Shape;15424;p74"/>
            <p:cNvSpPr/>
            <p:nvPr/>
          </p:nvSpPr>
          <p:spPr>
            <a:xfrm>
              <a:off x="7161654" y="3597092"/>
              <a:ext cx="200368" cy="103457"/>
            </a:xfrm>
            <a:custGeom>
              <a:rect b="b" l="l" r="r" t="t"/>
              <a:pathLst>
                <a:path extrusionOk="0" h="3951" w="7652">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5" name="Google Shape;15425;p74"/>
            <p:cNvSpPr/>
            <p:nvPr/>
          </p:nvSpPr>
          <p:spPr>
            <a:xfrm>
              <a:off x="7258853" y="3540139"/>
              <a:ext cx="68709" cy="28646"/>
            </a:xfrm>
            <a:custGeom>
              <a:rect b="b" l="l" r="r" t="t"/>
              <a:pathLst>
                <a:path extrusionOk="0" h="1094" w="2624">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6" name="Google Shape;15426;p74"/>
            <p:cNvSpPr/>
            <p:nvPr/>
          </p:nvSpPr>
          <p:spPr>
            <a:xfrm>
              <a:off x="7195878" y="3500181"/>
              <a:ext cx="46007" cy="45745"/>
            </a:xfrm>
            <a:custGeom>
              <a:rect b="b" l="l" r="r" t="t"/>
              <a:pathLst>
                <a:path extrusionOk="0" h="1747" w="1757">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7" name="Google Shape;15427;p74"/>
            <p:cNvSpPr/>
            <p:nvPr/>
          </p:nvSpPr>
          <p:spPr>
            <a:xfrm>
              <a:off x="7207373" y="3511676"/>
              <a:ext cx="23017" cy="22755"/>
            </a:xfrm>
            <a:custGeom>
              <a:rect b="b" l="l" r="r" t="t"/>
              <a:pathLst>
                <a:path extrusionOk="0" h="869" w="879">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8" name="Google Shape;15428;p74"/>
            <p:cNvSpPr/>
            <p:nvPr/>
          </p:nvSpPr>
          <p:spPr>
            <a:xfrm>
              <a:off x="7344766" y="3500181"/>
              <a:ext cx="45745" cy="45745"/>
            </a:xfrm>
            <a:custGeom>
              <a:rect b="b" l="l" r="r" t="t"/>
              <a:pathLst>
                <a:path extrusionOk="0" h="1747" w="1747">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9" name="Google Shape;15429;p74"/>
            <p:cNvSpPr/>
            <p:nvPr/>
          </p:nvSpPr>
          <p:spPr>
            <a:xfrm>
              <a:off x="7356261" y="3511676"/>
              <a:ext cx="22755" cy="22755"/>
            </a:xfrm>
            <a:custGeom>
              <a:rect b="b" l="l" r="r" t="t"/>
              <a:pathLst>
                <a:path extrusionOk="0" h="869" w="869">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0" name="Google Shape;15430;p74"/>
            <p:cNvSpPr/>
            <p:nvPr/>
          </p:nvSpPr>
          <p:spPr>
            <a:xfrm>
              <a:off x="7201639" y="3345794"/>
              <a:ext cx="183138" cy="134434"/>
            </a:xfrm>
            <a:custGeom>
              <a:rect b="b" l="l" r="r" t="t"/>
              <a:pathLst>
                <a:path extrusionOk="0" h="5134" w="6994">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1" name="Google Shape;15431;p74"/>
            <p:cNvSpPr/>
            <p:nvPr/>
          </p:nvSpPr>
          <p:spPr>
            <a:xfrm>
              <a:off x="7200880" y="3414111"/>
              <a:ext cx="184866" cy="143311"/>
            </a:xfrm>
            <a:custGeom>
              <a:rect b="b" l="l" r="r" t="t"/>
              <a:pathLst>
                <a:path extrusionOk="0" h="5473" w="706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2" name="Google Shape;15432;p74"/>
            <p:cNvSpPr/>
            <p:nvPr/>
          </p:nvSpPr>
          <p:spPr>
            <a:xfrm>
              <a:off x="7253223" y="3465905"/>
              <a:ext cx="11390" cy="17308"/>
            </a:xfrm>
            <a:custGeom>
              <a:rect b="b" l="l" r="r" t="t"/>
              <a:pathLst>
                <a:path extrusionOk="0" h="661" w="435">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3" name="Google Shape;15433;p74"/>
            <p:cNvSpPr/>
            <p:nvPr/>
          </p:nvSpPr>
          <p:spPr>
            <a:xfrm>
              <a:off x="7321802" y="3465905"/>
              <a:ext cx="11495" cy="17308"/>
            </a:xfrm>
            <a:custGeom>
              <a:rect b="b" l="l" r="r" t="t"/>
              <a:pathLst>
                <a:path extrusionOk="0" h="661" w="439">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4" name="Google Shape;15434;p74"/>
            <p:cNvSpPr/>
            <p:nvPr/>
          </p:nvSpPr>
          <p:spPr>
            <a:xfrm>
              <a:off x="7267573" y="3502930"/>
              <a:ext cx="51506" cy="23017"/>
            </a:xfrm>
            <a:custGeom>
              <a:rect b="b" l="l" r="r" t="t"/>
              <a:pathLst>
                <a:path extrusionOk="0" h="879" w="1967">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5" name="Google Shape;15435;p74"/>
            <p:cNvSpPr/>
            <p:nvPr/>
          </p:nvSpPr>
          <p:spPr>
            <a:xfrm>
              <a:off x="7201141" y="3414111"/>
              <a:ext cx="169626" cy="143311"/>
            </a:xfrm>
            <a:custGeom>
              <a:rect b="b" l="l" r="r" t="t"/>
              <a:pathLst>
                <a:path extrusionOk="0" h="5473" w="6478">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6" name="Google Shape;15436;p74"/>
            <p:cNvSpPr/>
            <p:nvPr/>
          </p:nvSpPr>
          <p:spPr>
            <a:xfrm>
              <a:off x="7290563" y="3347313"/>
              <a:ext cx="94214" cy="101441"/>
            </a:xfrm>
            <a:custGeom>
              <a:rect b="b" l="l" r="r" t="t"/>
              <a:pathLst>
                <a:path extrusionOk="0" h="3874" w="3598">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7" name="Google Shape;15437;p74"/>
            <p:cNvSpPr/>
            <p:nvPr/>
          </p:nvSpPr>
          <p:spPr>
            <a:xfrm>
              <a:off x="7215884" y="3603088"/>
              <a:ext cx="54962" cy="97199"/>
            </a:xfrm>
            <a:custGeom>
              <a:rect b="b" l="l" r="r" t="t"/>
              <a:pathLst>
                <a:path extrusionOk="0" h="3712" w="2099">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8" name="Google Shape;15438;p74"/>
            <p:cNvSpPr/>
            <p:nvPr/>
          </p:nvSpPr>
          <p:spPr>
            <a:xfrm>
              <a:off x="7198392" y="3609346"/>
              <a:ext cx="34486" cy="90941"/>
            </a:xfrm>
            <a:custGeom>
              <a:rect b="b" l="l" r="r" t="t"/>
              <a:pathLst>
                <a:path extrusionOk="0" h="3473" w="1317">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39" name="Google Shape;15439;p74"/>
          <p:cNvGrpSpPr/>
          <p:nvPr/>
        </p:nvGrpSpPr>
        <p:grpSpPr>
          <a:xfrm>
            <a:off x="6711770" y="3345794"/>
            <a:ext cx="263081" cy="354754"/>
            <a:chOff x="6711770" y="3345794"/>
            <a:chExt cx="263081" cy="354754"/>
          </a:xfrm>
        </p:grpSpPr>
        <p:sp>
          <p:nvSpPr>
            <p:cNvPr id="15440" name="Google Shape;15440;p74"/>
            <p:cNvSpPr/>
            <p:nvPr/>
          </p:nvSpPr>
          <p:spPr>
            <a:xfrm>
              <a:off x="6768984" y="3465957"/>
              <a:ext cx="148652" cy="148652"/>
            </a:xfrm>
            <a:custGeom>
              <a:rect b="b" l="l" r="r" t="t"/>
              <a:pathLst>
                <a:path extrusionOk="0" h="5677" w="5677">
                  <a:moveTo>
                    <a:pt x="0" y="0"/>
                  </a:moveTo>
                  <a:lnTo>
                    <a:pt x="0" y="5677"/>
                  </a:lnTo>
                  <a:lnTo>
                    <a:pt x="5676" y="5677"/>
                  </a:lnTo>
                  <a:lnTo>
                    <a:pt x="567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1" name="Google Shape;15441;p74"/>
            <p:cNvSpPr/>
            <p:nvPr/>
          </p:nvSpPr>
          <p:spPr>
            <a:xfrm>
              <a:off x="6711770" y="3545900"/>
              <a:ext cx="263081" cy="154649"/>
            </a:xfrm>
            <a:custGeom>
              <a:rect b="b" l="l" r="r" t="t"/>
              <a:pathLst>
                <a:path extrusionOk="0" h="5906" w="10047">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2" name="Google Shape;15442;p74"/>
            <p:cNvSpPr/>
            <p:nvPr/>
          </p:nvSpPr>
          <p:spPr>
            <a:xfrm>
              <a:off x="6760474" y="3545900"/>
              <a:ext cx="165646" cy="143153"/>
            </a:xfrm>
            <a:custGeom>
              <a:rect b="b" l="l" r="r" t="t"/>
              <a:pathLst>
                <a:path extrusionOk="0" h="5467" w="6326">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3" name="Google Shape;15443;p74"/>
            <p:cNvSpPr/>
            <p:nvPr/>
          </p:nvSpPr>
          <p:spPr>
            <a:xfrm>
              <a:off x="6771969" y="3545900"/>
              <a:ext cx="142918" cy="131658"/>
            </a:xfrm>
            <a:custGeom>
              <a:rect b="b" l="l" r="r" t="t"/>
              <a:pathLst>
                <a:path extrusionOk="0" h="5028" w="5458">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4" name="Google Shape;15444;p74"/>
            <p:cNvSpPr/>
            <p:nvPr/>
          </p:nvSpPr>
          <p:spPr>
            <a:xfrm>
              <a:off x="6808942" y="3545900"/>
              <a:ext cx="68736" cy="28804"/>
            </a:xfrm>
            <a:custGeom>
              <a:rect b="b" l="l" r="r" t="t"/>
              <a:pathLst>
                <a:path extrusionOk="0" h="1100" w="2625">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5" name="Google Shape;15445;p74"/>
            <p:cNvSpPr/>
            <p:nvPr/>
          </p:nvSpPr>
          <p:spPr>
            <a:xfrm>
              <a:off x="6768984" y="3414504"/>
              <a:ext cx="148652" cy="148652"/>
            </a:xfrm>
            <a:custGeom>
              <a:rect b="b" l="l" r="r" t="t"/>
              <a:pathLst>
                <a:path extrusionOk="0" h="5677" w="5677">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6" name="Google Shape;15446;p74"/>
            <p:cNvSpPr/>
            <p:nvPr/>
          </p:nvSpPr>
          <p:spPr>
            <a:xfrm>
              <a:off x="6803208" y="3466324"/>
              <a:ext cx="11495" cy="17151"/>
            </a:xfrm>
            <a:custGeom>
              <a:rect b="b" l="l" r="r" t="t"/>
              <a:pathLst>
                <a:path extrusionOk="0" h="655" w="439">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7" name="Google Shape;15447;p74"/>
            <p:cNvSpPr/>
            <p:nvPr/>
          </p:nvSpPr>
          <p:spPr>
            <a:xfrm>
              <a:off x="6871891" y="3466324"/>
              <a:ext cx="11521" cy="17151"/>
            </a:xfrm>
            <a:custGeom>
              <a:rect b="b" l="l" r="r" t="t"/>
              <a:pathLst>
                <a:path extrusionOk="0" h="655" w="44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8" name="Google Shape;15448;p74"/>
            <p:cNvSpPr/>
            <p:nvPr/>
          </p:nvSpPr>
          <p:spPr>
            <a:xfrm>
              <a:off x="6817976" y="3506361"/>
              <a:ext cx="50668" cy="17334"/>
            </a:xfrm>
            <a:custGeom>
              <a:rect b="b" l="l" r="r" t="t"/>
              <a:pathLst>
                <a:path extrusionOk="0" h="662" w="1935">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9" name="Google Shape;15449;p74"/>
            <p:cNvSpPr/>
            <p:nvPr/>
          </p:nvSpPr>
          <p:spPr>
            <a:xfrm>
              <a:off x="6768748" y="3414504"/>
              <a:ext cx="148888" cy="148652"/>
            </a:xfrm>
            <a:custGeom>
              <a:rect b="b" l="l" r="r" t="t"/>
              <a:pathLst>
                <a:path extrusionOk="0" h="5677" w="5686">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0" name="Google Shape;15450;p74"/>
            <p:cNvSpPr/>
            <p:nvPr/>
          </p:nvSpPr>
          <p:spPr>
            <a:xfrm>
              <a:off x="6745994" y="3345794"/>
              <a:ext cx="194633" cy="268318"/>
            </a:xfrm>
            <a:custGeom>
              <a:rect b="b" l="l" r="r" t="t"/>
              <a:pathLst>
                <a:path extrusionOk="0" h="10247" w="7433">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1" name="Google Shape;15451;p74"/>
            <p:cNvSpPr/>
            <p:nvPr/>
          </p:nvSpPr>
          <p:spPr>
            <a:xfrm>
              <a:off x="6771969" y="3592352"/>
              <a:ext cx="142918" cy="83713"/>
            </a:xfrm>
            <a:custGeom>
              <a:rect b="b" l="l" r="r" t="t"/>
              <a:pathLst>
                <a:path extrusionOk="0" h="3197" w="5458">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2" name="Google Shape;15452;p74"/>
            <p:cNvSpPr/>
            <p:nvPr/>
          </p:nvSpPr>
          <p:spPr>
            <a:xfrm>
              <a:off x="6776211" y="3592352"/>
              <a:ext cx="134172" cy="64467"/>
            </a:xfrm>
            <a:custGeom>
              <a:rect b="b" l="l" r="r" t="t"/>
              <a:pathLst>
                <a:path extrusionOk="0" h="2462" w="5124">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3" name="Google Shape;15453;p74"/>
            <p:cNvSpPr/>
            <p:nvPr/>
          </p:nvSpPr>
          <p:spPr>
            <a:xfrm>
              <a:off x="6786450" y="3582664"/>
              <a:ext cx="57005" cy="62818"/>
            </a:xfrm>
            <a:custGeom>
              <a:rect b="b" l="l" r="r" t="t"/>
              <a:pathLst>
                <a:path extrusionOk="0" h="2399" w="2177">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4" name="Google Shape;15454;p74"/>
            <p:cNvSpPr/>
            <p:nvPr/>
          </p:nvSpPr>
          <p:spPr>
            <a:xfrm>
              <a:off x="6843428" y="3582664"/>
              <a:ext cx="56717" cy="62818"/>
            </a:xfrm>
            <a:custGeom>
              <a:rect b="b" l="l" r="r" t="t"/>
              <a:pathLst>
                <a:path extrusionOk="0" h="2399" w="2166">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5" name="Google Shape;15455;p74"/>
            <p:cNvSpPr/>
            <p:nvPr/>
          </p:nvSpPr>
          <p:spPr>
            <a:xfrm>
              <a:off x="6714519" y="3627335"/>
              <a:ext cx="48730" cy="72951"/>
            </a:xfrm>
            <a:custGeom>
              <a:rect b="b" l="l" r="r" t="t"/>
              <a:pathLst>
                <a:path extrusionOk="0" h="2786" w="1861">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6" name="Google Shape;15456;p74"/>
            <p:cNvSpPr/>
            <p:nvPr/>
          </p:nvSpPr>
          <p:spPr>
            <a:xfrm>
              <a:off x="6923345" y="3627335"/>
              <a:ext cx="48992" cy="72951"/>
            </a:xfrm>
            <a:custGeom>
              <a:rect b="b" l="l" r="r" t="t"/>
              <a:pathLst>
                <a:path extrusionOk="0" h="2786" w="1871">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57" name="Google Shape;15457;p74"/>
          <p:cNvGrpSpPr/>
          <p:nvPr/>
        </p:nvGrpSpPr>
        <p:grpSpPr>
          <a:xfrm>
            <a:off x="7163409" y="2880251"/>
            <a:ext cx="263316" cy="354414"/>
            <a:chOff x="7163409" y="2880251"/>
            <a:chExt cx="263316" cy="354414"/>
          </a:xfrm>
        </p:grpSpPr>
        <p:sp>
          <p:nvSpPr>
            <p:cNvPr id="15458" name="Google Shape;15458;p74"/>
            <p:cNvSpPr/>
            <p:nvPr/>
          </p:nvSpPr>
          <p:spPr>
            <a:xfrm>
              <a:off x="7163409" y="3125474"/>
              <a:ext cx="263316" cy="109191"/>
            </a:xfrm>
            <a:custGeom>
              <a:rect b="b" l="l" r="r" t="t"/>
              <a:pathLst>
                <a:path extrusionOk="0" h="4170" w="10056">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9" name="Google Shape;15459;p74"/>
            <p:cNvSpPr/>
            <p:nvPr/>
          </p:nvSpPr>
          <p:spPr>
            <a:xfrm>
              <a:off x="7197633" y="2920131"/>
              <a:ext cx="194633" cy="291544"/>
            </a:xfrm>
            <a:custGeom>
              <a:rect b="b" l="l" r="r" t="t"/>
              <a:pathLst>
                <a:path extrusionOk="0" h="11134" w="7433">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0" name="Google Shape;15460;p74"/>
            <p:cNvSpPr/>
            <p:nvPr/>
          </p:nvSpPr>
          <p:spPr>
            <a:xfrm>
              <a:off x="7240105" y="3114240"/>
              <a:ext cx="147657" cy="96204"/>
            </a:xfrm>
            <a:custGeom>
              <a:rect b="b" l="l" r="r" t="t"/>
              <a:pathLst>
                <a:path extrusionOk="0" h="3674" w="5639">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1" name="Google Shape;15461;p74"/>
            <p:cNvSpPr/>
            <p:nvPr/>
          </p:nvSpPr>
          <p:spPr>
            <a:xfrm>
              <a:off x="7220623" y="3000074"/>
              <a:ext cx="148652" cy="125924"/>
            </a:xfrm>
            <a:custGeom>
              <a:rect b="b" l="l" r="r" t="t"/>
              <a:pathLst>
                <a:path extrusionOk="0" h="4809" w="5677">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2" name="Google Shape;15462;p74"/>
            <p:cNvSpPr/>
            <p:nvPr/>
          </p:nvSpPr>
          <p:spPr>
            <a:xfrm>
              <a:off x="7220623" y="2954355"/>
              <a:ext cx="148914" cy="142918"/>
            </a:xfrm>
            <a:custGeom>
              <a:rect b="b" l="l" r="r" t="t"/>
              <a:pathLst>
                <a:path extrusionOk="0" h="5458" w="5687">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3" name="Google Shape;15463;p74"/>
            <p:cNvSpPr/>
            <p:nvPr/>
          </p:nvSpPr>
          <p:spPr>
            <a:xfrm>
              <a:off x="7220387" y="2954355"/>
              <a:ext cx="148888" cy="143180"/>
            </a:xfrm>
            <a:custGeom>
              <a:rect b="b" l="l" r="r" t="t"/>
              <a:pathLst>
                <a:path extrusionOk="0" h="5468" w="5686">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4" name="Google Shape;15464;p74"/>
            <p:cNvSpPr/>
            <p:nvPr/>
          </p:nvSpPr>
          <p:spPr>
            <a:xfrm>
              <a:off x="7269851" y="3045714"/>
              <a:ext cx="50747" cy="17361"/>
            </a:xfrm>
            <a:custGeom>
              <a:rect b="b" l="l" r="r" t="t"/>
              <a:pathLst>
                <a:path extrusionOk="0" h="663" w="1938">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5" name="Google Shape;15465;p74"/>
            <p:cNvSpPr/>
            <p:nvPr/>
          </p:nvSpPr>
          <p:spPr>
            <a:xfrm>
              <a:off x="7255344" y="3005939"/>
              <a:ext cx="11260" cy="16889"/>
            </a:xfrm>
            <a:custGeom>
              <a:rect b="b" l="l" r="r" t="t"/>
              <a:pathLst>
                <a:path extrusionOk="0" h="645" w="43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6" name="Google Shape;15466;p74"/>
            <p:cNvSpPr/>
            <p:nvPr/>
          </p:nvSpPr>
          <p:spPr>
            <a:xfrm>
              <a:off x="7323792"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7" name="Google Shape;15467;p74"/>
            <p:cNvSpPr/>
            <p:nvPr/>
          </p:nvSpPr>
          <p:spPr>
            <a:xfrm>
              <a:off x="7247594" y="2988578"/>
              <a:ext cx="26761" cy="11521"/>
            </a:xfrm>
            <a:custGeom>
              <a:rect b="b" l="l" r="r" t="t"/>
              <a:pathLst>
                <a:path extrusionOk="0" h="440" w="1022">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8" name="Google Shape;15468;p74"/>
            <p:cNvSpPr/>
            <p:nvPr/>
          </p:nvSpPr>
          <p:spPr>
            <a:xfrm>
              <a:off x="7316303"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9" name="Google Shape;15469;p74"/>
            <p:cNvSpPr/>
            <p:nvPr/>
          </p:nvSpPr>
          <p:spPr>
            <a:xfrm>
              <a:off x="7189646" y="2880251"/>
              <a:ext cx="208852" cy="285469"/>
            </a:xfrm>
            <a:custGeom>
              <a:rect b="b" l="l" r="r" t="t"/>
              <a:pathLst>
                <a:path extrusionOk="0" h="10902" w="7976">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70" name="Google Shape;15470;p74"/>
          <p:cNvGrpSpPr/>
          <p:nvPr/>
        </p:nvGrpSpPr>
        <p:grpSpPr>
          <a:xfrm>
            <a:off x="6712032" y="2880172"/>
            <a:ext cx="263316" cy="354493"/>
            <a:chOff x="6712032" y="2880172"/>
            <a:chExt cx="263316" cy="354493"/>
          </a:xfrm>
        </p:grpSpPr>
        <p:sp>
          <p:nvSpPr>
            <p:cNvPr id="15471" name="Google Shape;15471;p74"/>
            <p:cNvSpPr/>
            <p:nvPr/>
          </p:nvSpPr>
          <p:spPr>
            <a:xfrm>
              <a:off x="6729995" y="2880172"/>
              <a:ext cx="227600" cy="209113"/>
            </a:xfrm>
            <a:custGeom>
              <a:rect b="b" l="l" r="r" t="t"/>
              <a:pathLst>
                <a:path extrusionOk="0" h="7986" w="8692">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2" name="Google Shape;15472;p74"/>
            <p:cNvSpPr/>
            <p:nvPr/>
          </p:nvSpPr>
          <p:spPr>
            <a:xfrm>
              <a:off x="6843926" y="2880172"/>
              <a:ext cx="113669" cy="209009"/>
            </a:xfrm>
            <a:custGeom>
              <a:rect b="b" l="l" r="r" t="t"/>
              <a:pathLst>
                <a:path extrusionOk="0" h="7982" w="4341">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3" name="Google Shape;15473;p74"/>
            <p:cNvSpPr/>
            <p:nvPr/>
          </p:nvSpPr>
          <p:spPr>
            <a:xfrm>
              <a:off x="6712032" y="3118980"/>
              <a:ext cx="263316" cy="115685"/>
            </a:xfrm>
            <a:custGeom>
              <a:rect b="b" l="l" r="r" t="t"/>
              <a:pathLst>
                <a:path extrusionOk="0" h="4418" w="10056">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4" name="Google Shape;15474;p74"/>
            <p:cNvSpPr/>
            <p:nvPr/>
          </p:nvSpPr>
          <p:spPr>
            <a:xfrm>
              <a:off x="6768487" y="3118980"/>
              <a:ext cx="150407" cy="81802"/>
            </a:xfrm>
            <a:custGeom>
              <a:rect b="b" l="l" r="r" t="t"/>
              <a:pathLst>
                <a:path extrusionOk="0" h="3124" w="5744">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5" name="Google Shape;15475;p74"/>
            <p:cNvSpPr/>
            <p:nvPr/>
          </p:nvSpPr>
          <p:spPr>
            <a:xfrm>
              <a:off x="6714755" y="3155953"/>
              <a:ext cx="48992" cy="78712"/>
            </a:xfrm>
            <a:custGeom>
              <a:rect b="b" l="l" r="r" t="t"/>
              <a:pathLst>
                <a:path extrusionOk="0" h="3006" w="1871">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6" name="Google Shape;15476;p74"/>
            <p:cNvSpPr/>
            <p:nvPr/>
          </p:nvSpPr>
          <p:spPr>
            <a:xfrm>
              <a:off x="6923842" y="3155953"/>
              <a:ext cx="48992" cy="78712"/>
            </a:xfrm>
            <a:custGeom>
              <a:rect b="b" l="l" r="r" t="t"/>
              <a:pathLst>
                <a:path extrusionOk="0" h="3006" w="1871">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7" name="Google Shape;15477;p74"/>
            <p:cNvSpPr/>
            <p:nvPr/>
          </p:nvSpPr>
          <p:spPr>
            <a:xfrm>
              <a:off x="6778961" y="3108741"/>
              <a:ext cx="129432" cy="80650"/>
            </a:xfrm>
            <a:custGeom>
              <a:rect b="b" l="l" r="r" t="t"/>
              <a:pathLst>
                <a:path extrusionOk="0" h="3080" w="4943">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8" name="Google Shape;15478;p74"/>
            <p:cNvSpPr/>
            <p:nvPr/>
          </p:nvSpPr>
          <p:spPr>
            <a:xfrm>
              <a:off x="6878149" y="3108479"/>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9" name="Google Shape;15479;p74"/>
            <p:cNvSpPr/>
            <p:nvPr/>
          </p:nvSpPr>
          <p:spPr>
            <a:xfrm>
              <a:off x="6809440" y="3108479"/>
              <a:ext cx="26" cy="288"/>
            </a:xfrm>
            <a:custGeom>
              <a:rect b="b" l="l" r="r" t="t"/>
              <a:pathLst>
                <a:path extrusionOk="0" h="11" w="1">
                  <a:moveTo>
                    <a:pt x="1" y="1"/>
                  </a:moveTo>
                  <a:lnTo>
                    <a:pt x="1" y="10"/>
                  </a:lnTo>
                  <a:lnTo>
                    <a:pt x="1"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0" name="Google Shape;15480;p74"/>
            <p:cNvSpPr/>
            <p:nvPr/>
          </p:nvSpPr>
          <p:spPr>
            <a:xfrm>
              <a:off x="6797945" y="3108741"/>
              <a:ext cx="91464" cy="62975"/>
            </a:xfrm>
            <a:custGeom>
              <a:rect b="b" l="l" r="r" t="t"/>
              <a:pathLst>
                <a:path extrusionOk="0" h="2405" w="3493">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1" name="Google Shape;15481;p74"/>
            <p:cNvSpPr/>
            <p:nvPr/>
          </p:nvSpPr>
          <p:spPr>
            <a:xfrm>
              <a:off x="6809440" y="3080252"/>
              <a:ext cx="68736" cy="79969"/>
            </a:xfrm>
            <a:custGeom>
              <a:rect b="b" l="l" r="r" t="t"/>
              <a:pathLst>
                <a:path extrusionOk="0" h="3054" w="2625">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2" name="Google Shape;15482;p74"/>
            <p:cNvSpPr/>
            <p:nvPr/>
          </p:nvSpPr>
          <p:spPr>
            <a:xfrm>
              <a:off x="6809440" y="3080252"/>
              <a:ext cx="68736" cy="28568"/>
            </a:xfrm>
            <a:custGeom>
              <a:rect b="b" l="l" r="r" t="t"/>
              <a:pathLst>
                <a:path extrusionOk="0" h="1091" w="2625">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3" name="Google Shape;15483;p74"/>
            <p:cNvSpPr/>
            <p:nvPr/>
          </p:nvSpPr>
          <p:spPr>
            <a:xfrm>
              <a:off x="6747251" y="2920131"/>
              <a:ext cx="192617" cy="177142"/>
            </a:xfrm>
            <a:custGeom>
              <a:rect b="b" l="l" r="r" t="t"/>
              <a:pathLst>
                <a:path extrusionOk="0" h="6765" w="7356">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4" name="Google Shape;15484;p74"/>
            <p:cNvSpPr/>
            <p:nvPr/>
          </p:nvSpPr>
          <p:spPr>
            <a:xfrm>
              <a:off x="6751231" y="2920131"/>
              <a:ext cx="130689" cy="177377"/>
            </a:xfrm>
            <a:custGeom>
              <a:rect b="b" l="l" r="r" t="t"/>
              <a:pathLst>
                <a:path extrusionOk="0" h="6774" w="4991">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5" name="Google Shape;15485;p74"/>
            <p:cNvSpPr/>
            <p:nvPr/>
          </p:nvSpPr>
          <p:spPr>
            <a:xfrm>
              <a:off x="6818474" y="3045714"/>
              <a:ext cx="50668" cy="17361"/>
            </a:xfrm>
            <a:custGeom>
              <a:rect b="b" l="l" r="r" t="t"/>
              <a:pathLst>
                <a:path extrusionOk="0" h="663" w="1935">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6" name="Google Shape;15486;p74"/>
            <p:cNvSpPr/>
            <p:nvPr/>
          </p:nvSpPr>
          <p:spPr>
            <a:xfrm>
              <a:off x="6803705" y="3005939"/>
              <a:ext cx="11521" cy="16889"/>
            </a:xfrm>
            <a:custGeom>
              <a:rect b="b" l="l" r="r" t="t"/>
              <a:pathLst>
                <a:path extrusionOk="0" h="645" w="44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7" name="Google Shape;15487;p74"/>
            <p:cNvSpPr/>
            <p:nvPr/>
          </p:nvSpPr>
          <p:spPr>
            <a:xfrm>
              <a:off x="6872389" y="3005939"/>
              <a:ext cx="11521" cy="16889"/>
            </a:xfrm>
            <a:custGeom>
              <a:rect b="b" l="l" r="r" t="t"/>
              <a:pathLst>
                <a:path extrusionOk="0" h="645" w="44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8" name="Google Shape;15488;p74"/>
            <p:cNvSpPr/>
            <p:nvPr/>
          </p:nvSpPr>
          <p:spPr>
            <a:xfrm>
              <a:off x="6796217" y="2988578"/>
              <a:ext cx="26499" cy="11521"/>
            </a:xfrm>
            <a:custGeom>
              <a:rect b="b" l="l" r="r" t="t"/>
              <a:pathLst>
                <a:path extrusionOk="0" h="440" w="1012">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9" name="Google Shape;15489;p74"/>
            <p:cNvSpPr/>
            <p:nvPr/>
          </p:nvSpPr>
          <p:spPr>
            <a:xfrm>
              <a:off x="6864900" y="2988578"/>
              <a:ext cx="26499" cy="11521"/>
            </a:xfrm>
            <a:custGeom>
              <a:rect b="b" l="l" r="r" t="t"/>
              <a:pathLst>
                <a:path extrusionOk="0" h="440" w="1012">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0" name="Google Shape;15490;p74"/>
            <p:cNvSpPr/>
            <p:nvPr/>
          </p:nvSpPr>
          <p:spPr>
            <a:xfrm>
              <a:off x="6746491" y="2880172"/>
              <a:ext cx="137419" cy="120189"/>
            </a:xfrm>
            <a:custGeom>
              <a:rect b="b" l="l" r="r" t="t"/>
              <a:pathLst>
                <a:path extrusionOk="0" h="4590" w="5248">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1" name="Google Shape;15491;p74"/>
            <p:cNvSpPr/>
            <p:nvPr/>
          </p:nvSpPr>
          <p:spPr>
            <a:xfrm>
              <a:off x="6762595" y="2940267"/>
              <a:ext cx="37628" cy="35612"/>
            </a:xfrm>
            <a:custGeom>
              <a:rect b="b" l="l" r="r" t="t"/>
              <a:pathLst>
                <a:path extrusionOk="0" h="1360" w="1437">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492" name="Google Shape;15492;p74"/>
          <p:cNvGrpSpPr/>
          <p:nvPr/>
        </p:nvGrpSpPr>
        <p:grpSpPr>
          <a:xfrm>
            <a:off x="6261624" y="3345794"/>
            <a:ext cx="263316" cy="354754"/>
            <a:chOff x="6261624" y="3345794"/>
            <a:chExt cx="263316" cy="354754"/>
          </a:xfrm>
        </p:grpSpPr>
        <p:sp>
          <p:nvSpPr>
            <p:cNvPr id="15493" name="Google Shape;15493;p74"/>
            <p:cNvSpPr/>
            <p:nvPr/>
          </p:nvSpPr>
          <p:spPr>
            <a:xfrm>
              <a:off x="6267620" y="3345794"/>
              <a:ext cx="251585" cy="236922"/>
            </a:xfrm>
            <a:custGeom>
              <a:rect b="b" l="l" r="r" t="t"/>
              <a:pathLst>
                <a:path extrusionOk="0" h="9048" w="9608">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4" name="Google Shape;15494;p74"/>
            <p:cNvSpPr/>
            <p:nvPr/>
          </p:nvSpPr>
          <p:spPr>
            <a:xfrm>
              <a:off x="6341802" y="3345794"/>
              <a:ext cx="177403" cy="205133"/>
            </a:xfrm>
            <a:custGeom>
              <a:rect b="b" l="l" r="r" t="t"/>
              <a:pathLst>
                <a:path extrusionOk="0" h="7834" w="6775">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5" name="Google Shape;15495;p74"/>
            <p:cNvSpPr/>
            <p:nvPr/>
          </p:nvSpPr>
          <p:spPr>
            <a:xfrm>
              <a:off x="6261624" y="3574625"/>
              <a:ext cx="263316" cy="125662"/>
            </a:xfrm>
            <a:custGeom>
              <a:rect b="b" l="l" r="r" t="t"/>
              <a:pathLst>
                <a:path extrusionOk="0" h="4799" w="10056">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6" name="Google Shape;15496;p74"/>
            <p:cNvSpPr/>
            <p:nvPr/>
          </p:nvSpPr>
          <p:spPr>
            <a:xfrm>
              <a:off x="6343818" y="3574625"/>
              <a:ext cx="99189" cy="62975"/>
            </a:xfrm>
            <a:custGeom>
              <a:rect b="b" l="l" r="r" t="t"/>
              <a:pathLst>
                <a:path extrusionOk="0" h="2405" w="3788">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7" name="Google Shape;15497;p74"/>
            <p:cNvSpPr/>
            <p:nvPr/>
          </p:nvSpPr>
          <p:spPr>
            <a:xfrm>
              <a:off x="6307840" y="3614347"/>
              <a:ext cx="171145" cy="85939"/>
            </a:xfrm>
            <a:custGeom>
              <a:rect b="b" l="l" r="r" t="t"/>
              <a:pathLst>
                <a:path extrusionOk="0" h="3282" w="6536">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8" name="Google Shape;15498;p74"/>
            <p:cNvSpPr/>
            <p:nvPr/>
          </p:nvSpPr>
          <p:spPr>
            <a:xfrm>
              <a:off x="6319073" y="3614347"/>
              <a:ext cx="148652" cy="80702"/>
            </a:xfrm>
            <a:custGeom>
              <a:rect b="b" l="l" r="r" t="t"/>
              <a:pathLst>
                <a:path extrusionOk="0" h="3082" w="5677">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9" name="Google Shape;15499;p74"/>
            <p:cNvSpPr/>
            <p:nvPr/>
          </p:nvSpPr>
          <p:spPr>
            <a:xfrm>
              <a:off x="6359058" y="3574625"/>
              <a:ext cx="68709" cy="22755"/>
            </a:xfrm>
            <a:custGeom>
              <a:rect b="b" l="l" r="r" t="t"/>
              <a:pathLst>
                <a:path extrusionOk="0" h="869" w="2624">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0" name="Google Shape;15500;p74"/>
            <p:cNvSpPr/>
            <p:nvPr/>
          </p:nvSpPr>
          <p:spPr>
            <a:xfrm>
              <a:off x="6297104" y="3431471"/>
              <a:ext cx="192617" cy="154413"/>
            </a:xfrm>
            <a:custGeom>
              <a:rect b="b" l="l" r="r" t="t"/>
              <a:pathLst>
                <a:path extrusionOk="0" h="5897" w="7356">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1" name="Google Shape;15501;p74"/>
            <p:cNvSpPr/>
            <p:nvPr/>
          </p:nvSpPr>
          <p:spPr>
            <a:xfrm>
              <a:off x="6301084" y="3431471"/>
              <a:ext cx="141661" cy="154465"/>
            </a:xfrm>
            <a:custGeom>
              <a:rect b="b" l="l" r="r" t="t"/>
              <a:pathLst>
                <a:path extrusionOk="0" h="5899" w="541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2" name="Google Shape;15502;p74"/>
            <p:cNvSpPr/>
            <p:nvPr/>
          </p:nvSpPr>
          <p:spPr>
            <a:xfrm>
              <a:off x="6353297" y="3483056"/>
              <a:ext cx="11521" cy="23383"/>
            </a:xfrm>
            <a:custGeom>
              <a:rect b="b" l="l" r="r" t="t"/>
              <a:pathLst>
                <a:path extrusionOk="0" h="893" w="44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3" name="Google Shape;15503;p74"/>
            <p:cNvSpPr/>
            <p:nvPr/>
          </p:nvSpPr>
          <p:spPr>
            <a:xfrm>
              <a:off x="6422007" y="3483056"/>
              <a:ext cx="11521" cy="23383"/>
            </a:xfrm>
            <a:custGeom>
              <a:rect b="b" l="l" r="r" t="t"/>
              <a:pathLst>
                <a:path extrusionOk="0" h="893" w="44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4" name="Google Shape;15504;p74"/>
            <p:cNvSpPr/>
            <p:nvPr/>
          </p:nvSpPr>
          <p:spPr>
            <a:xfrm>
              <a:off x="6368066" y="3540087"/>
              <a:ext cx="50694" cy="17334"/>
            </a:xfrm>
            <a:custGeom>
              <a:rect b="b" l="l" r="r" t="t"/>
              <a:pathLst>
                <a:path extrusionOk="0" h="662" w="1936">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5" name="Google Shape;15505;p74"/>
            <p:cNvSpPr/>
            <p:nvPr/>
          </p:nvSpPr>
          <p:spPr>
            <a:xfrm>
              <a:off x="6305850" y="3482951"/>
              <a:ext cx="38230" cy="11521"/>
            </a:xfrm>
            <a:custGeom>
              <a:rect b="b" l="l" r="r" t="t"/>
              <a:pathLst>
                <a:path extrusionOk="0" h="440" w="146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6" name="Google Shape;15506;p74"/>
            <p:cNvSpPr/>
            <p:nvPr/>
          </p:nvSpPr>
          <p:spPr>
            <a:xfrm>
              <a:off x="6442981" y="3482951"/>
              <a:ext cx="37994" cy="11521"/>
            </a:xfrm>
            <a:custGeom>
              <a:rect b="b" l="l" r="r" t="t"/>
              <a:pathLst>
                <a:path extrusionOk="0" h="440" w="1451">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7" name="Google Shape;15507;p74"/>
            <p:cNvSpPr/>
            <p:nvPr/>
          </p:nvSpPr>
          <p:spPr>
            <a:xfrm>
              <a:off x="6374298" y="3488686"/>
              <a:ext cx="38230" cy="11521"/>
            </a:xfrm>
            <a:custGeom>
              <a:rect b="b" l="l" r="r" t="t"/>
              <a:pathLst>
                <a:path extrusionOk="0" h="440" w="146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8" name="Google Shape;15508;p74"/>
            <p:cNvSpPr/>
            <p:nvPr/>
          </p:nvSpPr>
          <p:spPr>
            <a:xfrm>
              <a:off x="6414492" y="3465957"/>
              <a:ext cx="26525" cy="11260"/>
            </a:xfrm>
            <a:custGeom>
              <a:rect b="b" l="l" r="r" t="t"/>
              <a:pathLst>
                <a:path extrusionOk="0" h="430" w="1013">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9" name="Google Shape;15509;p74"/>
            <p:cNvSpPr/>
            <p:nvPr/>
          </p:nvSpPr>
          <p:spPr>
            <a:xfrm>
              <a:off x="6345808" y="3465957"/>
              <a:ext cx="26499" cy="11260"/>
            </a:xfrm>
            <a:custGeom>
              <a:rect b="b" l="l" r="r" t="t"/>
              <a:pathLst>
                <a:path extrusionOk="0" h="430" w="1012">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0" name="Google Shape;15510;p74"/>
            <p:cNvSpPr/>
            <p:nvPr/>
          </p:nvSpPr>
          <p:spPr>
            <a:xfrm>
              <a:off x="6313575" y="3431471"/>
              <a:ext cx="119953" cy="40246"/>
            </a:xfrm>
            <a:custGeom>
              <a:rect b="b" l="l" r="r" t="t"/>
              <a:pathLst>
                <a:path extrusionOk="0" h="1537" w="4581">
                  <a:moveTo>
                    <a:pt x="1" y="1"/>
                  </a:moveTo>
                  <a:lnTo>
                    <a:pt x="1" y="1537"/>
                  </a:lnTo>
                  <a:cubicBezTo>
                    <a:pt x="1" y="1537"/>
                    <a:pt x="2834" y="1317"/>
                    <a:pt x="458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1" name="Google Shape;15511;p74"/>
            <p:cNvSpPr/>
            <p:nvPr/>
          </p:nvSpPr>
          <p:spPr>
            <a:xfrm>
              <a:off x="6295847" y="3513352"/>
              <a:ext cx="23252" cy="32574"/>
            </a:xfrm>
            <a:custGeom>
              <a:rect b="b" l="l" r="r" t="t"/>
              <a:pathLst>
                <a:path extrusionOk="0" h="1244" w="888">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2" name="Google Shape;15512;p74"/>
            <p:cNvSpPr/>
            <p:nvPr/>
          </p:nvSpPr>
          <p:spPr>
            <a:xfrm>
              <a:off x="6467464" y="3513352"/>
              <a:ext cx="23252" cy="32574"/>
            </a:xfrm>
            <a:custGeom>
              <a:rect b="b" l="l" r="r" t="t"/>
              <a:pathLst>
                <a:path extrusionOk="0" h="1244" w="888">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3" name="Google Shape;15513;p74"/>
            <p:cNvSpPr/>
            <p:nvPr/>
          </p:nvSpPr>
          <p:spPr>
            <a:xfrm>
              <a:off x="6319073" y="3408743"/>
              <a:ext cx="148652" cy="51506"/>
            </a:xfrm>
            <a:custGeom>
              <a:rect b="b" l="l" r="r" t="t"/>
              <a:pathLst>
                <a:path extrusionOk="0" h="1967" w="5677">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4" name="Google Shape;15514;p74"/>
            <p:cNvSpPr/>
            <p:nvPr/>
          </p:nvSpPr>
          <p:spPr>
            <a:xfrm>
              <a:off x="6399016" y="3482951"/>
              <a:ext cx="57240" cy="45981"/>
            </a:xfrm>
            <a:custGeom>
              <a:rect b="b" l="l" r="r" t="t"/>
              <a:pathLst>
                <a:path extrusionOk="0" h="1756" w="2186">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5" name="Google Shape;15515;p74"/>
            <p:cNvSpPr/>
            <p:nvPr/>
          </p:nvSpPr>
          <p:spPr>
            <a:xfrm>
              <a:off x="6330569" y="3482951"/>
              <a:ext cx="56979" cy="45981"/>
            </a:xfrm>
            <a:custGeom>
              <a:rect b="b" l="l" r="r" t="t"/>
              <a:pathLst>
                <a:path extrusionOk="0" h="1756" w="2176">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6" name="Google Shape;15516;p74"/>
            <p:cNvSpPr/>
            <p:nvPr/>
          </p:nvSpPr>
          <p:spPr>
            <a:xfrm>
              <a:off x="6326327" y="3614347"/>
              <a:ext cx="134172" cy="80467"/>
            </a:xfrm>
            <a:custGeom>
              <a:rect b="b" l="l" r="r" t="t"/>
              <a:pathLst>
                <a:path extrusionOk="0" h="3073" w="5124">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7" name="Google Shape;15517;p74"/>
            <p:cNvSpPr/>
            <p:nvPr/>
          </p:nvSpPr>
          <p:spPr>
            <a:xfrm>
              <a:off x="6336565" y="3599893"/>
              <a:ext cx="56979" cy="62635"/>
            </a:xfrm>
            <a:custGeom>
              <a:rect b="b" l="l" r="r" t="t"/>
              <a:pathLst>
                <a:path extrusionOk="0" h="2392" w="2176">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8" name="Google Shape;15518;p74"/>
            <p:cNvSpPr/>
            <p:nvPr/>
          </p:nvSpPr>
          <p:spPr>
            <a:xfrm>
              <a:off x="6393282" y="3599658"/>
              <a:ext cx="56717" cy="62870"/>
            </a:xfrm>
            <a:custGeom>
              <a:rect b="b" l="l" r="r" t="t"/>
              <a:pathLst>
                <a:path extrusionOk="0" h="2401" w="2166">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9" name="Google Shape;15519;p74"/>
            <p:cNvSpPr/>
            <p:nvPr/>
          </p:nvSpPr>
          <p:spPr>
            <a:xfrm>
              <a:off x="6265132" y="3644067"/>
              <a:ext cx="48468" cy="56481"/>
            </a:xfrm>
            <a:custGeom>
              <a:rect b="b" l="l" r="r" t="t"/>
              <a:pathLst>
                <a:path extrusionOk="0" h="2157" w="1851">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0" name="Google Shape;15520;p74"/>
            <p:cNvSpPr/>
            <p:nvPr/>
          </p:nvSpPr>
          <p:spPr>
            <a:xfrm>
              <a:off x="6473198" y="3644067"/>
              <a:ext cx="48495" cy="56481"/>
            </a:xfrm>
            <a:custGeom>
              <a:rect b="b" l="l" r="r" t="t"/>
              <a:pathLst>
                <a:path extrusionOk="0" h="2157" w="1852">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521" name="Google Shape;15521;p74"/>
          <p:cNvSpPr/>
          <p:nvPr/>
        </p:nvSpPr>
        <p:spPr>
          <a:xfrm>
            <a:off x="5880422" y="3363050"/>
            <a:ext cx="125924" cy="11260"/>
          </a:xfrm>
          <a:custGeom>
            <a:rect b="b" l="l" r="r" t="t"/>
            <a:pathLst>
              <a:path extrusionOk="0" h="430" w="4809">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522" name="Google Shape;15522;p74"/>
          <p:cNvGrpSpPr/>
          <p:nvPr/>
        </p:nvGrpSpPr>
        <p:grpSpPr>
          <a:xfrm>
            <a:off x="5811739" y="3345794"/>
            <a:ext cx="263316" cy="354754"/>
            <a:chOff x="5811739" y="3345794"/>
            <a:chExt cx="263316" cy="354754"/>
          </a:xfrm>
        </p:grpSpPr>
        <p:sp>
          <p:nvSpPr>
            <p:cNvPr id="15523" name="Google Shape;15523;p74"/>
            <p:cNvSpPr/>
            <p:nvPr/>
          </p:nvSpPr>
          <p:spPr>
            <a:xfrm>
              <a:off x="5857694" y="3408743"/>
              <a:ext cx="171643" cy="57240"/>
            </a:xfrm>
            <a:custGeom>
              <a:rect b="b" l="l" r="r" t="t"/>
              <a:pathLst>
                <a:path extrusionOk="0" h="2186" w="6555">
                  <a:moveTo>
                    <a:pt x="0" y="1"/>
                  </a:moveTo>
                  <a:lnTo>
                    <a:pt x="0" y="2185"/>
                  </a:lnTo>
                  <a:lnTo>
                    <a:pt x="6554" y="2185"/>
                  </a:lnTo>
                  <a:lnTo>
                    <a:pt x="6554"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4" name="Google Shape;15524;p74"/>
            <p:cNvSpPr/>
            <p:nvPr/>
          </p:nvSpPr>
          <p:spPr>
            <a:xfrm>
              <a:off x="5854944" y="3528696"/>
              <a:ext cx="60723" cy="57371"/>
            </a:xfrm>
            <a:custGeom>
              <a:rect b="b" l="l" r="r" t="t"/>
              <a:pathLst>
                <a:path extrusionOk="0" h="2191" w="2319">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5" name="Google Shape;15525;p74"/>
            <p:cNvSpPr/>
            <p:nvPr/>
          </p:nvSpPr>
          <p:spPr>
            <a:xfrm>
              <a:off x="5971101" y="3528696"/>
              <a:ext cx="60723" cy="57371"/>
            </a:xfrm>
            <a:custGeom>
              <a:rect b="b" l="l" r="r" t="t"/>
              <a:pathLst>
                <a:path extrusionOk="0" h="2191" w="2319">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6" name="Google Shape;15526;p74"/>
            <p:cNvSpPr/>
            <p:nvPr/>
          </p:nvSpPr>
          <p:spPr>
            <a:xfrm>
              <a:off x="5811739" y="3563130"/>
              <a:ext cx="263316" cy="137157"/>
            </a:xfrm>
            <a:custGeom>
              <a:rect b="b" l="l" r="r" t="t"/>
              <a:pathLst>
                <a:path extrusionOk="0" h="5238" w="10056">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7" name="Google Shape;15527;p74"/>
            <p:cNvSpPr/>
            <p:nvPr/>
          </p:nvSpPr>
          <p:spPr>
            <a:xfrm>
              <a:off x="5811975" y="3602355"/>
              <a:ext cx="263081" cy="97932"/>
            </a:xfrm>
            <a:custGeom>
              <a:rect b="b" l="l" r="r" t="t"/>
              <a:pathLst>
                <a:path extrusionOk="0" h="3740" w="10047">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8" name="Google Shape;15528;p74"/>
            <p:cNvSpPr/>
            <p:nvPr/>
          </p:nvSpPr>
          <p:spPr>
            <a:xfrm>
              <a:off x="5909147" y="3574625"/>
              <a:ext cx="68736" cy="22807"/>
            </a:xfrm>
            <a:custGeom>
              <a:rect b="b" l="l" r="r" t="t"/>
              <a:pathLst>
                <a:path extrusionOk="0" h="871" w="2625">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9" name="Google Shape;15529;p74"/>
            <p:cNvSpPr/>
            <p:nvPr/>
          </p:nvSpPr>
          <p:spPr>
            <a:xfrm>
              <a:off x="5850938" y="3465957"/>
              <a:ext cx="184630" cy="119927"/>
            </a:xfrm>
            <a:custGeom>
              <a:rect b="b" l="l" r="r" t="t"/>
              <a:pathLst>
                <a:path extrusionOk="0" h="4580" w="7051">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0" name="Google Shape;15530;p74"/>
            <p:cNvSpPr/>
            <p:nvPr/>
          </p:nvSpPr>
          <p:spPr>
            <a:xfrm>
              <a:off x="5918129" y="3534483"/>
              <a:ext cx="50773" cy="17439"/>
            </a:xfrm>
            <a:custGeom>
              <a:rect b="b" l="l" r="r" t="t"/>
              <a:pathLst>
                <a:path extrusionOk="0" h="666" w="1939">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1" name="Google Shape;15531;p74"/>
            <p:cNvSpPr/>
            <p:nvPr/>
          </p:nvSpPr>
          <p:spPr>
            <a:xfrm>
              <a:off x="5903413" y="3488817"/>
              <a:ext cx="11521" cy="17125"/>
            </a:xfrm>
            <a:custGeom>
              <a:rect b="b" l="l" r="r" t="t"/>
              <a:pathLst>
                <a:path extrusionOk="0" h="654" w="44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2" name="Google Shape;15532;p74"/>
            <p:cNvSpPr/>
            <p:nvPr/>
          </p:nvSpPr>
          <p:spPr>
            <a:xfrm>
              <a:off x="5972096" y="3488817"/>
              <a:ext cx="11521" cy="17125"/>
            </a:xfrm>
            <a:custGeom>
              <a:rect b="b" l="l" r="r" t="t"/>
              <a:pathLst>
                <a:path extrusionOk="0" h="654" w="44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3" name="Google Shape;15533;p74"/>
            <p:cNvSpPr/>
            <p:nvPr/>
          </p:nvSpPr>
          <p:spPr>
            <a:xfrm>
              <a:off x="5847115" y="3465957"/>
              <a:ext cx="147998" cy="120163"/>
            </a:xfrm>
            <a:custGeom>
              <a:rect b="b" l="l" r="r" t="t"/>
              <a:pathLst>
                <a:path extrusionOk="0" h="4589" w="5652">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4" name="Google Shape;15534;p74"/>
            <p:cNvSpPr/>
            <p:nvPr/>
          </p:nvSpPr>
          <p:spPr>
            <a:xfrm>
              <a:off x="5857694" y="3465957"/>
              <a:ext cx="23017" cy="25766"/>
            </a:xfrm>
            <a:custGeom>
              <a:rect b="b" l="l" r="r" t="t"/>
              <a:pathLst>
                <a:path extrusionOk="0" h="984" w="879">
                  <a:moveTo>
                    <a:pt x="0" y="0"/>
                  </a:moveTo>
                  <a:lnTo>
                    <a:pt x="0" y="983"/>
                  </a:lnTo>
                  <a:lnTo>
                    <a:pt x="296" y="945"/>
                  </a:lnTo>
                  <a:cubicBezTo>
                    <a:pt x="630" y="897"/>
                    <a:pt x="869" y="621"/>
                    <a:pt x="878" y="296"/>
                  </a:cubicBez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5" name="Google Shape;15535;p74"/>
            <p:cNvSpPr/>
            <p:nvPr/>
          </p:nvSpPr>
          <p:spPr>
            <a:xfrm>
              <a:off x="6006320" y="3465957"/>
              <a:ext cx="23017" cy="25766"/>
            </a:xfrm>
            <a:custGeom>
              <a:rect b="b" l="l" r="r" t="t"/>
              <a:pathLst>
                <a:path extrusionOk="0" h="984" w="879">
                  <a:moveTo>
                    <a:pt x="1" y="0"/>
                  </a:moveTo>
                  <a:lnTo>
                    <a:pt x="1" y="296"/>
                  </a:lnTo>
                  <a:cubicBezTo>
                    <a:pt x="1" y="621"/>
                    <a:pt x="249" y="897"/>
                    <a:pt x="573" y="945"/>
                  </a:cubicBezTo>
                  <a:lnTo>
                    <a:pt x="878" y="983"/>
                  </a:lnTo>
                  <a:lnTo>
                    <a:pt x="878"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6" name="Google Shape;15536;p74"/>
            <p:cNvSpPr/>
            <p:nvPr/>
          </p:nvSpPr>
          <p:spPr>
            <a:xfrm>
              <a:off x="5857694" y="3414504"/>
              <a:ext cx="23017" cy="51480"/>
            </a:xfrm>
            <a:custGeom>
              <a:rect b="b" l="l" r="r" t="t"/>
              <a:pathLst>
                <a:path extrusionOk="0" h="1966" w="879">
                  <a:moveTo>
                    <a:pt x="0" y="0"/>
                  </a:moveTo>
                  <a:lnTo>
                    <a:pt x="0" y="1965"/>
                  </a:lnTo>
                  <a:lnTo>
                    <a:pt x="878" y="1965"/>
                  </a:lnTo>
                  <a:lnTo>
                    <a:pt x="87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7" name="Google Shape;15537;p74"/>
            <p:cNvSpPr/>
            <p:nvPr/>
          </p:nvSpPr>
          <p:spPr>
            <a:xfrm>
              <a:off x="5840464" y="3362788"/>
              <a:ext cx="205866" cy="57240"/>
            </a:xfrm>
            <a:custGeom>
              <a:rect b="b" l="l" r="r" t="t"/>
              <a:pathLst>
                <a:path extrusionOk="0" h="2186" w="7862">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8" name="Google Shape;15538;p74"/>
            <p:cNvSpPr/>
            <p:nvPr/>
          </p:nvSpPr>
          <p:spPr>
            <a:xfrm>
              <a:off x="5857694" y="3437232"/>
              <a:ext cx="171643" cy="11521"/>
            </a:xfrm>
            <a:custGeom>
              <a:rect b="b" l="l" r="r" t="t"/>
              <a:pathLst>
                <a:path extrusionOk="0" h="440" w="6555">
                  <a:moveTo>
                    <a:pt x="0" y="0"/>
                  </a:moveTo>
                  <a:lnTo>
                    <a:pt x="0" y="439"/>
                  </a:lnTo>
                  <a:lnTo>
                    <a:pt x="6554" y="439"/>
                  </a:lnTo>
                  <a:lnTo>
                    <a:pt x="655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9" name="Google Shape;15539;p74"/>
            <p:cNvSpPr/>
            <p:nvPr/>
          </p:nvSpPr>
          <p:spPr>
            <a:xfrm>
              <a:off x="5857694" y="3437232"/>
              <a:ext cx="23017" cy="11521"/>
            </a:xfrm>
            <a:custGeom>
              <a:rect b="b" l="l" r="r" t="t"/>
              <a:pathLst>
                <a:path extrusionOk="0" h="440" w="879">
                  <a:moveTo>
                    <a:pt x="0" y="0"/>
                  </a:moveTo>
                  <a:lnTo>
                    <a:pt x="0" y="439"/>
                  </a:lnTo>
                  <a:lnTo>
                    <a:pt x="878" y="439"/>
                  </a:lnTo>
                  <a:lnTo>
                    <a:pt x="87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0" name="Google Shape;15540;p74"/>
            <p:cNvSpPr/>
            <p:nvPr/>
          </p:nvSpPr>
          <p:spPr>
            <a:xfrm>
              <a:off x="5891918" y="3345794"/>
              <a:ext cx="103195" cy="74234"/>
            </a:xfrm>
            <a:custGeom>
              <a:rect b="b" l="l" r="r" t="t"/>
              <a:pathLst>
                <a:path extrusionOk="0" h="2835" w="3941">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1" name="Google Shape;15541;p74"/>
            <p:cNvSpPr/>
            <p:nvPr/>
          </p:nvSpPr>
          <p:spPr>
            <a:xfrm>
              <a:off x="5882674" y="3602355"/>
              <a:ext cx="121682" cy="98194"/>
            </a:xfrm>
            <a:custGeom>
              <a:rect b="b" l="l" r="r" t="t"/>
              <a:pathLst>
                <a:path extrusionOk="0" h="3750" w="4647">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2" name="Google Shape;15542;p74"/>
            <p:cNvSpPr/>
            <p:nvPr/>
          </p:nvSpPr>
          <p:spPr>
            <a:xfrm>
              <a:off x="5814489" y="3644827"/>
              <a:ext cx="48966" cy="55460"/>
            </a:xfrm>
            <a:custGeom>
              <a:rect b="b" l="l" r="r" t="t"/>
              <a:pathLst>
                <a:path extrusionOk="0" h="2118" w="187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3" name="Google Shape;15543;p74"/>
            <p:cNvSpPr/>
            <p:nvPr/>
          </p:nvSpPr>
          <p:spPr>
            <a:xfrm>
              <a:off x="6023550" y="3644827"/>
              <a:ext cx="48992" cy="55460"/>
            </a:xfrm>
            <a:custGeom>
              <a:rect b="b" l="l" r="r" t="t"/>
              <a:pathLst>
                <a:path extrusionOk="0" h="2118" w="1871">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44" name="Google Shape;15544;p74"/>
          <p:cNvGrpSpPr/>
          <p:nvPr/>
        </p:nvGrpSpPr>
        <p:grpSpPr>
          <a:xfrm>
            <a:off x="5363818" y="3345794"/>
            <a:ext cx="259074" cy="354493"/>
            <a:chOff x="5363818" y="3345794"/>
            <a:chExt cx="259074" cy="354493"/>
          </a:xfrm>
        </p:grpSpPr>
        <p:sp>
          <p:nvSpPr>
            <p:cNvPr id="15545" name="Google Shape;15545;p74"/>
            <p:cNvSpPr/>
            <p:nvPr/>
          </p:nvSpPr>
          <p:spPr>
            <a:xfrm>
              <a:off x="5397807" y="3514661"/>
              <a:ext cx="191360" cy="123934"/>
            </a:xfrm>
            <a:custGeom>
              <a:rect b="b" l="l" r="r" t="t"/>
              <a:pathLst>
                <a:path extrusionOk="0" h="4733" w="7308">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6" name="Google Shape;15546;p74"/>
            <p:cNvSpPr/>
            <p:nvPr/>
          </p:nvSpPr>
          <p:spPr>
            <a:xfrm>
              <a:off x="5397807" y="3514661"/>
              <a:ext cx="95706" cy="123934"/>
            </a:xfrm>
            <a:custGeom>
              <a:rect b="b" l="l" r="r" t="t"/>
              <a:pathLst>
                <a:path extrusionOk="0" h="4733" w="3655">
                  <a:moveTo>
                    <a:pt x="869" y="1"/>
                  </a:moveTo>
                  <a:cubicBezTo>
                    <a:pt x="869" y="1651"/>
                    <a:pt x="0" y="2596"/>
                    <a:pt x="430" y="4733"/>
                  </a:cubicBezTo>
                  <a:lnTo>
                    <a:pt x="3654" y="4733"/>
                  </a:lnTo>
                  <a:lnTo>
                    <a:pt x="365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7" name="Google Shape;15547;p74"/>
            <p:cNvSpPr/>
            <p:nvPr/>
          </p:nvSpPr>
          <p:spPr>
            <a:xfrm>
              <a:off x="5363818" y="3565382"/>
              <a:ext cx="259074" cy="134905"/>
            </a:xfrm>
            <a:custGeom>
              <a:rect b="b" l="l" r="r" t="t"/>
              <a:pathLst>
                <a:path extrusionOk="0" h="5152" w="9894">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8" name="Google Shape;15548;p74"/>
            <p:cNvSpPr/>
            <p:nvPr/>
          </p:nvSpPr>
          <p:spPr>
            <a:xfrm>
              <a:off x="5364080" y="3621836"/>
              <a:ext cx="258813" cy="78450"/>
            </a:xfrm>
            <a:custGeom>
              <a:rect b="b" l="l" r="r" t="t"/>
              <a:pathLst>
                <a:path extrusionOk="0" h="2996" w="9884">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9" name="Google Shape;15549;p74"/>
            <p:cNvSpPr/>
            <p:nvPr/>
          </p:nvSpPr>
          <p:spPr>
            <a:xfrm>
              <a:off x="5459760" y="3570880"/>
              <a:ext cx="67479" cy="28175"/>
            </a:xfrm>
            <a:custGeom>
              <a:rect b="b" l="l" r="r" t="t"/>
              <a:pathLst>
                <a:path extrusionOk="0" h="1076" w="2577">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0" name="Google Shape;15550;p74"/>
            <p:cNvSpPr/>
            <p:nvPr/>
          </p:nvSpPr>
          <p:spPr>
            <a:xfrm>
              <a:off x="5420273" y="3435740"/>
              <a:ext cx="146427" cy="152135"/>
            </a:xfrm>
            <a:custGeom>
              <a:rect b="b" l="l" r="r" t="t"/>
              <a:pathLst>
                <a:path extrusionOk="0" h="5810" w="5592">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1" name="Google Shape;15551;p74"/>
            <p:cNvSpPr/>
            <p:nvPr/>
          </p:nvSpPr>
          <p:spPr>
            <a:xfrm>
              <a:off x="5420090" y="3435740"/>
              <a:ext cx="146610" cy="152109"/>
            </a:xfrm>
            <a:custGeom>
              <a:rect b="b" l="l" r="r" t="t"/>
              <a:pathLst>
                <a:path extrusionOk="0" h="5809" w="5599">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2" name="Google Shape;15552;p74"/>
            <p:cNvSpPr/>
            <p:nvPr/>
          </p:nvSpPr>
          <p:spPr>
            <a:xfrm>
              <a:off x="5527213" y="3598846"/>
              <a:ext cx="26" cy="288"/>
            </a:xfrm>
            <a:custGeom>
              <a:rect b="b" l="l" r="r" t="t"/>
              <a:pathLst>
                <a:path extrusionOk="0" h="11" w="1">
                  <a:moveTo>
                    <a:pt x="0" y="10"/>
                  </a:moveTo>
                  <a:lnTo>
                    <a:pt x="0" y="10"/>
                  </a:lnTo>
                  <a:lnTo>
                    <a:pt x="0"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3" name="Google Shape;15553;p74"/>
            <p:cNvSpPr/>
            <p:nvPr/>
          </p:nvSpPr>
          <p:spPr>
            <a:xfrm>
              <a:off x="5459760" y="3598846"/>
              <a:ext cx="26" cy="288"/>
            </a:xfrm>
            <a:custGeom>
              <a:rect b="b" l="l" r="r" t="t"/>
              <a:pathLst>
                <a:path extrusionOk="0" h="11" w="1">
                  <a:moveTo>
                    <a:pt x="0" y="1"/>
                  </a:moveTo>
                  <a:lnTo>
                    <a:pt x="0" y="10"/>
                  </a:lnTo>
                  <a:lnTo>
                    <a:pt x="0" y="1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4" name="Google Shape;15554;p74"/>
            <p:cNvSpPr/>
            <p:nvPr/>
          </p:nvSpPr>
          <p:spPr>
            <a:xfrm>
              <a:off x="5468506" y="3537180"/>
              <a:ext cx="50013" cy="16994"/>
            </a:xfrm>
            <a:custGeom>
              <a:rect b="b" l="l" r="r" t="t"/>
              <a:pathLst>
                <a:path extrusionOk="0" h="649" w="191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5" name="Google Shape;15555;p74"/>
            <p:cNvSpPr/>
            <p:nvPr/>
          </p:nvSpPr>
          <p:spPr>
            <a:xfrm>
              <a:off x="5454000" y="3497798"/>
              <a:ext cx="11521" cy="16889"/>
            </a:xfrm>
            <a:custGeom>
              <a:rect b="b" l="l" r="r" t="t"/>
              <a:pathLst>
                <a:path extrusionOk="0" h="645" w="44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6" name="Google Shape;15556;p74"/>
            <p:cNvSpPr/>
            <p:nvPr/>
          </p:nvSpPr>
          <p:spPr>
            <a:xfrm>
              <a:off x="5521714" y="3497798"/>
              <a:ext cx="11260" cy="16889"/>
            </a:xfrm>
            <a:custGeom>
              <a:rect b="b" l="l" r="r" t="t"/>
              <a:pathLst>
                <a:path extrusionOk="0" h="645" w="43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7" name="Google Shape;15557;p74"/>
            <p:cNvSpPr/>
            <p:nvPr/>
          </p:nvSpPr>
          <p:spPr>
            <a:xfrm>
              <a:off x="5513963" y="3480935"/>
              <a:ext cx="26499" cy="11286"/>
            </a:xfrm>
            <a:custGeom>
              <a:rect b="b" l="l" r="r" t="t"/>
              <a:pathLst>
                <a:path extrusionOk="0" h="431" w="1012">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8" name="Google Shape;15558;p74"/>
            <p:cNvSpPr/>
            <p:nvPr/>
          </p:nvSpPr>
          <p:spPr>
            <a:xfrm>
              <a:off x="5446511" y="3480935"/>
              <a:ext cx="26264" cy="11286"/>
            </a:xfrm>
            <a:custGeom>
              <a:rect b="b" l="l" r="r" t="t"/>
              <a:pathLst>
                <a:path extrusionOk="0" h="431" w="1003">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9" name="Google Shape;15559;p74"/>
            <p:cNvSpPr/>
            <p:nvPr/>
          </p:nvSpPr>
          <p:spPr>
            <a:xfrm>
              <a:off x="5386573" y="3345794"/>
              <a:ext cx="213853" cy="202620"/>
            </a:xfrm>
            <a:custGeom>
              <a:rect b="b" l="l" r="r" t="t"/>
              <a:pathLst>
                <a:path extrusionOk="0" h="7738" w="8167">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0" name="Google Shape;15560;p74"/>
            <p:cNvSpPr/>
            <p:nvPr/>
          </p:nvSpPr>
          <p:spPr>
            <a:xfrm>
              <a:off x="5409040" y="3373917"/>
              <a:ext cx="169155" cy="112543"/>
            </a:xfrm>
            <a:custGeom>
              <a:rect b="b" l="l" r="r" t="t"/>
              <a:pathLst>
                <a:path extrusionOk="0" h="4298" w="646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1" name="Google Shape;15561;p74"/>
            <p:cNvSpPr/>
            <p:nvPr/>
          </p:nvSpPr>
          <p:spPr>
            <a:xfrm>
              <a:off x="5454759" y="3373917"/>
              <a:ext cx="123410" cy="112543"/>
            </a:xfrm>
            <a:custGeom>
              <a:rect b="b" l="l" r="r" t="t"/>
              <a:pathLst>
                <a:path extrusionOk="0" h="4298" w="4713">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2" name="Google Shape;15562;p74"/>
            <p:cNvSpPr/>
            <p:nvPr/>
          </p:nvSpPr>
          <p:spPr>
            <a:xfrm>
              <a:off x="5369579" y="3647314"/>
              <a:ext cx="45483" cy="52972"/>
            </a:xfrm>
            <a:custGeom>
              <a:rect b="b" l="l" r="r" t="t"/>
              <a:pathLst>
                <a:path extrusionOk="0" h="2023" w="1737">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3" name="Google Shape;15563;p74"/>
            <p:cNvSpPr/>
            <p:nvPr/>
          </p:nvSpPr>
          <p:spPr>
            <a:xfrm>
              <a:off x="5572173" y="3647314"/>
              <a:ext cx="45745" cy="52972"/>
            </a:xfrm>
            <a:custGeom>
              <a:rect b="b" l="l" r="r" t="t"/>
              <a:pathLst>
                <a:path extrusionOk="0" h="2023" w="1747">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4" name="Google Shape;15564;p74"/>
            <p:cNvSpPr/>
            <p:nvPr/>
          </p:nvSpPr>
          <p:spPr>
            <a:xfrm>
              <a:off x="5432528" y="3621836"/>
              <a:ext cx="122179" cy="55984"/>
            </a:xfrm>
            <a:custGeom>
              <a:rect b="b" l="l" r="r" t="t"/>
              <a:pathLst>
                <a:path extrusionOk="0" h="2138" w="4666">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5" name="Google Shape;15565;p74"/>
            <p:cNvSpPr/>
            <p:nvPr/>
          </p:nvSpPr>
          <p:spPr>
            <a:xfrm>
              <a:off x="5392046" y="3475200"/>
              <a:ext cx="28254" cy="44986"/>
            </a:xfrm>
            <a:custGeom>
              <a:rect b="b" l="l" r="r" t="t"/>
              <a:pathLst>
                <a:path extrusionOk="0" h="1718" w="1079">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6" name="Google Shape;15566;p74"/>
            <p:cNvSpPr/>
            <p:nvPr/>
          </p:nvSpPr>
          <p:spPr>
            <a:xfrm>
              <a:off x="5409040" y="3475200"/>
              <a:ext cx="11260" cy="44986"/>
            </a:xfrm>
            <a:custGeom>
              <a:rect b="b" l="l" r="r" t="t"/>
              <a:pathLst>
                <a:path extrusionOk="0" h="1718" w="43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7" name="Google Shape;15567;p74"/>
            <p:cNvSpPr/>
            <p:nvPr/>
          </p:nvSpPr>
          <p:spPr>
            <a:xfrm>
              <a:off x="5566674" y="3475200"/>
              <a:ext cx="28254" cy="44986"/>
            </a:xfrm>
            <a:custGeom>
              <a:rect b="b" l="l" r="r" t="t"/>
              <a:pathLst>
                <a:path extrusionOk="0" h="1718" w="1079">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8" name="Google Shape;15568;p74"/>
            <p:cNvSpPr/>
            <p:nvPr/>
          </p:nvSpPr>
          <p:spPr>
            <a:xfrm>
              <a:off x="5566674" y="3475200"/>
              <a:ext cx="11260" cy="44986"/>
            </a:xfrm>
            <a:custGeom>
              <a:rect b="b" l="l" r="r" t="t"/>
              <a:pathLst>
                <a:path extrusionOk="0" h="1718" w="43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9" name="Google Shape;15569;p74"/>
            <p:cNvSpPr/>
            <p:nvPr/>
          </p:nvSpPr>
          <p:spPr>
            <a:xfrm>
              <a:off x="5442766" y="3537154"/>
              <a:ext cx="17020" cy="11260"/>
            </a:xfrm>
            <a:custGeom>
              <a:rect b="b" l="l" r="r" t="t"/>
              <a:pathLst>
                <a:path extrusionOk="0" h="430" w="65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70" name="Google Shape;15570;p74"/>
          <p:cNvGrpSpPr/>
          <p:nvPr/>
        </p:nvGrpSpPr>
        <p:grpSpPr>
          <a:xfrm>
            <a:off x="4912939" y="3345663"/>
            <a:ext cx="261326" cy="354885"/>
            <a:chOff x="4912939" y="3345663"/>
            <a:chExt cx="261326" cy="354885"/>
          </a:xfrm>
        </p:grpSpPr>
        <p:sp>
          <p:nvSpPr>
            <p:cNvPr id="15571" name="Google Shape;15571;p74"/>
            <p:cNvSpPr/>
            <p:nvPr/>
          </p:nvSpPr>
          <p:spPr>
            <a:xfrm>
              <a:off x="4916683" y="3471692"/>
              <a:ext cx="253837" cy="40011"/>
            </a:xfrm>
            <a:custGeom>
              <a:rect b="b" l="l" r="r" t="t"/>
              <a:pathLst>
                <a:path extrusionOk="0" h="1528" w="9694">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2" name="Google Shape;15572;p74"/>
            <p:cNvSpPr/>
            <p:nvPr/>
          </p:nvSpPr>
          <p:spPr>
            <a:xfrm>
              <a:off x="4912939" y="3586120"/>
              <a:ext cx="261326" cy="114428"/>
            </a:xfrm>
            <a:custGeom>
              <a:rect b="b" l="l" r="r" t="t"/>
              <a:pathLst>
                <a:path extrusionOk="0" h="4370" w="998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3" name="Google Shape;15573;p74"/>
            <p:cNvSpPr/>
            <p:nvPr/>
          </p:nvSpPr>
          <p:spPr>
            <a:xfrm>
              <a:off x="4912939" y="3630582"/>
              <a:ext cx="261326" cy="69966"/>
            </a:xfrm>
            <a:custGeom>
              <a:rect b="b" l="l" r="r" t="t"/>
              <a:pathLst>
                <a:path extrusionOk="0" h="2672" w="998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4" name="Google Shape;15574;p74"/>
            <p:cNvSpPr/>
            <p:nvPr/>
          </p:nvSpPr>
          <p:spPr>
            <a:xfrm>
              <a:off x="5037841" y="3654568"/>
              <a:ext cx="11521" cy="45719"/>
            </a:xfrm>
            <a:custGeom>
              <a:rect b="b" l="l" r="r" t="t"/>
              <a:pathLst>
                <a:path extrusionOk="0" h="1746" w="440">
                  <a:moveTo>
                    <a:pt x="0" y="0"/>
                  </a:moveTo>
                  <a:lnTo>
                    <a:pt x="0" y="1746"/>
                  </a:lnTo>
                  <a:lnTo>
                    <a:pt x="439" y="1746"/>
                  </a:lnTo>
                  <a:lnTo>
                    <a:pt x="439"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5" name="Google Shape;15575;p74"/>
            <p:cNvSpPr/>
            <p:nvPr/>
          </p:nvSpPr>
          <p:spPr>
            <a:xfrm>
              <a:off x="5009352" y="3586120"/>
              <a:ext cx="68736" cy="34171"/>
            </a:xfrm>
            <a:custGeom>
              <a:rect b="b" l="l" r="r" t="t"/>
              <a:pathLst>
                <a:path extrusionOk="0" h="1305" w="2625">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6" name="Google Shape;15576;p74"/>
            <p:cNvSpPr/>
            <p:nvPr/>
          </p:nvSpPr>
          <p:spPr>
            <a:xfrm>
              <a:off x="4952164" y="3534405"/>
              <a:ext cx="57214" cy="165882"/>
            </a:xfrm>
            <a:custGeom>
              <a:rect b="b" l="l" r="r" t="t"/>
              <a:pathLst>
                <a:path extrusionOk="0" h="6335" w="2185">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7" name="Google Shape;15577;p74"/>
            <p:cNvSpPr/>
            <p:nvPr/>
          </p:nvSpPr>
          <p:spPr>
            <a:xfrm>
              <a:off x="4952164" y="3626078"/>
              <a:ext cx="28489" cy="22755"/>
            </a:xfrm>
            <a:custGeom>
              <a:rect b="b" l="l" r="r" t="t"/>
              <a:pathLst>
                <a:path extrusionOk="0" h="869" w="1088">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8" name="Google Shape;15578;p74"/>
            <p:cNvSpPr/>
            <p:nvPr/>
          </p:nvSpPr>
          <p:spPr>
            <a:xfrm>
              <a:off x="5077800" y="3534405"/>
              <a:ext cx="57240" cy="165882"/>
            </a:xfrm>
            <a:custGeom>
              <a:rect b="b" l="l" r="r" t="t"/>
              <a:pathLst>
                <a:path extrusionOk="0" h="6335" w="2186">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9" name="Google Shape;15579;p74"/>
            <p:cNvSpPr/>
            <p:nvPr/>
          </p:nvSpPr>
          <p:spPr>
            <a:xfrm>
              <a:off x="5032081" y="3637574"/>
              <a:ext cx="23017" cy="22755"/>
            </a:xfrm>
            <a:custGeom>
              <a:rect b="b" l="l" r="r" t="t"/>
              <a:pathLst>
                <a:path extrusionOk="0" h="869" w="879">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0" name="Google Shape;15580;p74"/>
            <p:cNvSpPr/>
            <p:nvPr/>
          </p:nvSpPr>
          <p:spPr>
            <a:xfrm>
              <a:off x="5106525" y="3626078"/>
              <a:ext cx="28751" cy="22755"/>
            </a:xfrm>
            <a:custGeom>
              <a:rect b="b" l="l" r="r" t="t"/>
              <a:pathLst>
                <a:path extrusionOk="0" h="869" w="1098">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1" name="Google Shape;15581;p74"/>
            <p:cNvSpPr/>
            <p:nvPr/>
          </p:nvSpPr>
          <p:spPr>
            <a:xfrm>
              <a:off x="5025351" y="3345663"/>
              <a:ext cx="65960" cy="57109"/>
            </a:xfrm>
            <a:custGeom>
              <a:rect b="b" l="l" r="r" t="t"/>
              <a:pathLst>
                <a:path extrusionOk="0" h="2181" w="2519">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2" name="Google Shape;15582;p74"/>
            <p:cNvSpPr/>
            <p:nvPr/>
          </p:nvSpPr>
          <p:spPr>
            <a:xfrm>
              <a:off x="4986388" y="3345794"/>
              <a:ext cx="114428" cy="102959"/>
            </a:xfrm>
            <a:custGeom>
              <a:rect b="b" l="l" r="r" t="t"/>
              <a:pathLst>
                <a:path extrusionOk="0" h="3932" w="437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3" name="Google Shape;15583;p74"/>
            <p:cNvSpPr/>
            <p:nvPr/>
          </p:nvSpPr>
          <p:spPr>
            <a:xfrm>
              <a:off x="4947163" y="3511676"/>
              <a:ext cx="192617" cy="97199"/>
            </a:xfrm>
            <a:custGeom>
              <a:rect b="b" l="l" r="r" t="t"/>
              <a:pathLst>
                <a:path extrusionOk="0" h="3712" w="7356">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4" name="Google Shape;15584;p74"/>
            <p:cNvSpPr/>
            <p:nvPr/>
          </p:nvSpPr>
          <p:spPr>
            <a:xfrm>
              <a:off x="4951143" y="3511650"/>
              <a:ext cx="149673" cy="97434"/>
            </a:xfrm>
            <a:custGeom>
              <a:rect b="b" l="l" r="r" t="t"/>
              <a:pathLst>
                <a:path extrusionOk="0" h="3721" w="5716">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5" name="Google Shape;15585;p74"/>
            <p:cNvSpPr/>
            <p:nvPr/>
          </p:nvSpPr>
          <p:spPr>
            <a:xfrm>
              <a:off x="5018124" y="3557317"/>
              <a:ext cx="50747" cy="17334"/>
            </a:xfrm>
            <a:custGeom>
              <a:rect b="b" l="l" r="r" t="t"/>
              <a:pathLst>
                <a:path extrusionOk="0" h="662" w="1938">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6" name="Google Shape;15586;p74"/>
            <p:cNvSpPr/>
            <p:nvPr/>
          </p:nvSpPr>
          <p:spPr>
            <a:xfrm>
              <a:off x="5003487" y="3517358"/>
              <a:ext cx="11390" cy="17073"/>
            </a:xfrm>
            <a:custGeom>
              <a:rect b="b" l="l" r="r" t="t"/>
              <a:pathLst>
                <a:path extrusionOk="0" h="652" w="435">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7" name="Google Shape;15587;p74"/>
            <p:cNvSpPr/>
            <p:nvPr/>
          </p:nvSpPr>
          <p:spPr>
            <a:xfrm>
              <a:off x="5072065" y="3517358"/>
              <a:ext cx="11521" cy="17073"/>
            </a:xfrm>
            <a:custGeom>
              <a:rect b="b" l="l" r="r" t="t"/>
              <a:pathLst>
                <a:path extrusionOk="0" h="652" w="44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8" name="Google Shape;15588;p74"/>
            <p:cNvSpPr/>
            <p:nvPr/>
          </p:nvSpPr>
          <p:spPr>
            <a:xfrm>
              <a:off x="4980627" y="3448727"/>
              <a:ext cx="125924" cy="22990"/>
            </a:xfrm>
            <a:custGeom>
              <a:rect b="b" l="l" r="r" t="t"/>
              <a:pathLst>
                <a:path extrusionOk="0" h="878" w="4809">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9" name="Google Shape;15589;p74"/>
            <p:cNvSpPr/>
            <p:nvPr/>
          </p:nvSpPr>
          <p:spPr>
            <a:xfrm>
              <a:off x="4986388" y="3346789"/>
              <a:ext cx="55722" cy="101964"/>
            </a:xfrm>
            <a:custGeom>
              <a:rect b="b" l="l" r="r" t="t"/>
              <a:pathLst>
                <a:path extrusionOk="0" h="3894" w="2128">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0" name="Google Shape;15590;p74"/>
            <p:cNvSpPr/>
            <p:nvPr/>
          </p:nvSpPr>
          <p:spPr>
            <a:xfrm>
              <a:off x="4980627" y="3448727"/>
              <a:ext cx="34250" cy="22990"/>
            </a:xfrm>
            <a:custGeom>
              <a:rect b="b" l="l" r="r" t="t"/>
              <a:pathLst>
                <a:path extrusionOk="0" h="878" w="1308">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1" name="Google Shape;15591;p74"/>
            <p:cNvSpPr/>
            <p:nvPr/>
          </p:nvSpPr>
          <p:spPr>
            <a:xfrm>
              <a:off x="4916683" y="3471692"/>
              <a:ext cx="92695" cy="40011"/>
            </a:xfrm>
            <a:custGeom>
              <a:rect b="b" l="l" r="r" t="t"/>
              <a:pathLst>
                <a:path extrusionOk="0" h="1528" w="354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592" name="Google Shape;15592;p74"/>
          <p:cNvGrpSpPr/>
          <p:nvPr/>
        </p:nvGrpSpPr>
        <p:grpSpPr>
          <a:xfrm>
            <a:off x="5809723" y="2879911"/>
            <a:ext cx="263081" cy="355016"/>
            <a:chOff x="5809723" y="2879911"/>
            <a:chExt cx="263081" cy="355016"/>
          </a:xfrm>
        </p:grpSpPr>
        <p:sp>
          <p:nvSpPr>
            <p:cNvPr id="15593" name="Google Shape;15593;p74"/>
            <p:cNvSpPr/>
            <p:nvPr/>
          </p:nvSpPr>
          <p:spPr>
            <a:xfrm>
              <a:off x="5809723" y="3136969"/>
              <a:ext cx="263081" cy="97696"/>
            </a:xfrm>
            <a:custGeom>
              <a:rect b="b" l="l" r="r" t="t"/>
              <a:pathLst>
                <a:path extrusionOk="0" h="3731" w="10047">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4" name="Google Shape;15594;p74"/>
            <p:cNvSpPr/>
            <p:nvPr/>
          </p:nvSpPr>
          <p:spPr>
            <a:xfrm>
              <a:off x="5865942" y="3136969"/>
              <a:ext cx="150642" cy="75937"/>
            </a:xfrm>
            <a:custGeom>
              <a:rect b="b" l="l" r="r" t="t"/>
              <a:pathLst>
                <a:path extrusionOk="0" h="2900" w="5753">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5" name="Google Shape;15595;p74"/>
            <p:cNvSpPr/>
            <p:nvPr/>
          </p:nvSpPr>
          <p:spPr>
            <a:xfrm>
              <a:off x="5876416" y="3120734"/>
              <a:ext cx="129432" cy="80650"/>
            </a:xfrm>
            <a:custGeom>
              <a:rect b="b" l="l" r="r" t="t"/>
              <a:pathLst>
                <a:path extrusionOk="0" h="3080" w="4943">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6" name="Google Shape;15596;p74"/>
            <p:cNvSpPr/>
            <p:nvPr/>
          </p:nvSpPr>
          <p:spPr>
            <a:xfrm>
              <a:off x="5895400" y="3120734"/>
              <a:ext cx="91726" cy="62477"/>
            </a:xfrm>
            <a:custGeom>
              <a:rect b="b" l="l" r="r" t="t"/>
              <a:pathLst>
                <a:path extrusionOk="0" h="2386" w="3503">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7" name="Google Shape;15597;p74"/>
            <p:cNvSpPr/>
            <p:nvPr/>
          </p:nvSpPr>
          <p:spPr>
            <a:xfrm>
              <a:off x="5906895" y="3091747"/>
              <a:ext cx="68736" cy="79969"/>
            </a:xfrm>
            <a:custGeom>
              <a:rect b="b" l="l" r="r" t="t"/>
              <a:pathLst>
                <a:path extrusionOk="0" h="3054" w="2625">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8" name="Google Shape;15598;p74"/>
            <p:cNvSpPr/>
            <p:nvPr/>
          </p:nvSpPr>
          <p:spPr>
            <a:xfrm>
              <a:off x="5906895" y="3091747"/>
              <a:ext cx="68736" cy="28568"/>
            </a:xfrm>
            <a:custGeom>
              <a:rect b="b" l="l" r="r" t="t"/>
              <a:pathLst>
                <a:path extrusionOk="0" h="1091" w="2625">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9" name="Google Shape;15599;p74"/>
            <p:cNvSpPr/>
            <p:nvPr/>
          </p:nvSpPr>
          <p:spPr>
            <a:xfrm>
              <a:off x="5906895" y="2879911"/>
              <a:ext cx="68736" cy="46007"/>
            </a:xfrm>
            <a:custGeom>
              <a:rect b="b" l="l" r="r" t="t"/>
              <a:pathLst>
                <a:path extrusionOk="0" h="1757" w="2625">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0" name="Google Shape;15600;p74"/>
            <p:cNvSpPr/>
            <p:nvPr/>
          </p:nvSpPr>
          <p:spPr>
            <a:xfrm>
              <a:off x="5838212" y="2914134"/>
              <a:ext cx="206102" cy="137419"/>
            </a:xfrm>
            <a:custGeom>
              <a:rect b="b" l="l" r="r" t="t"/>
              <a:pathLst>
                <a:path extrusionOk="0" h="5248" w="7871">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1" name="Google Shape;15601;p74"/>
            <p:cNvSpPr/>
            <p:nvPr/>
          </p:nvSpPr>
          <p:spPr>
            <a:xfrm>
              <a:off x="5861203" y="2948620"/>
              <a:ext cx="160147" cy="91438"/>
            </a:xfrm>
            <a:custGeom>
              <a:rect b="b" l="l" r="r" t="t"/>
              <a:pathLst>
                <a:path extrusionOk="0" h="3492" w="6116">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2" name="Google Shape;15602;p74"/>
            <p:cNvSpPr/>
            <p:nvPr/>
          </p:nvSpPr>
          <p:spPr>
            <a:xfrm>
              <a:off x="5848712" y="2960115"/>
              <a:ext cx="184630" cy="148652"/>
            </a:xfrm>
            <a:custGeom>
              <a:rect b="b" l="l" r="r" t="t"/>
              <a:pathLst>
                <a:path extrusionOk="0" h="5677" w="7051">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3" name="Google Shape;15603;p74"/>
            <p:cNvSpPr/>
            <p:nvPr/>
          </p:nvSpPr>
          <p:spPr>
            <a:xfrm>
              <a:off x="5848948" y="2960115"/>
              <a:ext cx="132418" cy="148626"/>
            </a:xfrm>
            <a:custGeom>
              <a:rect b="b" l="l" r="r" t="t"/>
              <a:pathLst>
                <a:path extrusionOk="0" h="5676" w="5057">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4" name="Google Shape;15604;p74"/>
            <p:cNvSpPr/>
            <p:nvPr/>
          </p:nvSpPr>
          <p:spPr>
            <a:xfrm>
              <a:off x="5889666" y="3005808"/>
              <a:ext cx="34512" cy="22781"/>
            </a:xfrm>
            <a:custGeom>
              <a:rect b="b" l="l" r="r" t="t"/>
              <a:pathLst>
                <a:path extrusionOk="0" h="870" w="1318">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5" name="Google Shape;15605;p74"/>
            <p:cNvSpPr/>
            <p:nvPr/>
          </p:nvSpPr>
          <p:spPr>
            <a:xfrm>
              <a:off x="5958375" y="3005808"/>
              <a:ext cx="34486" cy="22781"/>
            </a:xfrm>
            <a:custGeom>
              <a:rect b="b" l="l" r="r" t="t"/>
              <a:pathLst>
                <a:path extrusionOk="0" h="870" w="1317">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6" name="Google Shape;15606;p74"/>
            <p:cNvSpPr/>
            <p:nvPr/>
          </p:nvSpPr>
          <p:spPr>
            <a:xfrm>
              <a:off x="5915929" y="3057707"/>
              <a:ext cx="50668" cy="17361"/>
            </a:xfrm>
            <a:custGeom>
              <a:rect b="b" l="l" r="r" t="t"/>
              <a:pathLst>
                <a:path extrusionOk="0" h="663" w="1935">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7" name="Google Shape;15607;p74"/>
            <p:cNvSpPr/>
            <p:nvPr/>
          </p:nvSpPr>
          <p:spPr>
            <a:xfrm>
              <a:off x="5901161" y="3012197"/>
              <a:ext cx="11521" cy="16889"/>
            </a:xfrm>
            <a:custGeom>
              <a:rect b="b" l="l" r="r" t="t"/>
              <a:pathLst>
                <a:path extrusionOk="0" h="645" w="44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8" name="Google Shape;15608;p74"/>
            <p:cNvSpPr/>
            <p:nvPr/>
          </p:nvSpPr>
          <p:spPr>
            <a:xfrm>
              <a:off x="5969844" y="3012197"/>
              <a:ext cx="11521" cy="16889"/>
            </a:xfrm>
            <a:custGeom>
              <a:rect b="b" l="l" r="r" t="t"/>
              <a:pathLst>
                <a:path extrusionOk="0" h="645" w="44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9" name="Google Shape;15609;p74"/>
            <p:cNvSpPr/>
            <p:nvPr/>
          </p:nvSpPr>
          <p:spPr>
            <a:xfrm>
              <a:off x="5922135" y="3011569"/>
              <a:ext cx="38256" cy="11260"/>
            </a:xfrm>
            <a:custGeom>
              <a:rect b="b" l="l" r="r" t="t"/>
              <a:pathLst>
                <a:path extrusionOk="0" h="430" w="1461">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0" name="Google Shape;15610;p74"/>
            <p:cNvSpPr/>
            <p:nvPr/>
          </p:nvSpPr>
          <p:spPr>
            <a:xfrm>
              <a:off x="5933630" y="3211648"/>
              <a:ext cx="15266" cy="11521"/>
            </a:xfrm>
            <a:custGeom>
              <a:rect b="b" l="l" r="r" t="t"/>
              <a:pathLst>
                <a:path extrusionOk="0" h="440" w="583">
                  <a:moveTo>
                    <a:pt x="296" y="1"/>
                  </a:moveTo>
                  <a:cubicBezTo>
                    <a:pt x="1" y="1"/>
                    <a:pt x="1" y="440"/>
                    <a:pt x="296" y="440"/>
                  </a:cubicBezTo>
                  <a:cubicBezTo>
                    <a:pt x="583" y="440"/>
                    <a:pt x="583" y="1"/>
                    <a:pt x="296"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1" name="Google Shape;15611;p74"/>
            <p:cNvSpPr/>
            <p:nvPr/>
          </p:nvSpPr>
          <p:spPr>
            <a:xfrm>
              <a:off x="5868691" y="2994156"/>
              <a:ext cx="66955" cy="57398"/>
            </a:xfrm>
            <a:custGeom>
              <a:rect b="b" l="l" r="r" t="t"/>
              <a:pathLst>
                <a:path extrusionOk="0" h="2192" w="2557">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2" name="Google Shape;15612;p74"/>
            <p:cNvSpPr/>
            <p:nvPr/>
          </p:nvSpPr>
          <p:spPr>
            <a:xfrm>
              <a:off x="5937375" y="2994156"/>
              <a:ext cx="66719" cy="57398"/>
            </a:xfrm>
            <a:custGeom>
              <a:rect b="b" l="l" r="r" t="t"/>
              <a:pathLst>
                <a:path extrusionOk="0" h="2192" w="2548">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3" name="Google Shape;15613;p74"/>
            <p:cNvSpPr/>
            <p:nvPr/>
          </p:nvSpPr>
          <p:spPr>
            <a:xfrm>
              <a:off x="5811477" y="3169202"/>
              <a:ext cx="49725" cy="65724"/>
            </a:xfrm>
            <a:custGeom>
              <a:rect b="b" l="l" r="r" t="t"/>
              <a:pathLst>
                <a:path extrusionOk="0" h="2510" w="1899">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4" name="Google Shape;15614;p74"/>
            <p:cNvSpPr/>
            <p:nvPr/>
          </p:nvSpPr>
          <p:spPr>
            <a:xfrm>
              <a:off x="6021324" y="3169202"/>
              <a:ext cx="49725" cy="65724"/>
            </a:xfrm>
            <a:custGeom>
              <a:rect b="b" l="l" r="r" t="t"/>
              <a:pathLst>
                <a:path extrusionOk="0" h="2510" w="1899">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15" name="Google Shape;15615;p74"/>
          <p:cNvGrpSpPr/>
          <p:nvPr/>
        </p:nvGrpSpPr>
        <p:grpSpPr>
          <a:xfrm>
            <a:off x="7616069" y="4268056"/>
            <a:ext cx="263316" cy="354754"/>
            <a:chOff x="7616069" y="4268056"/>
            <a:chExt cx="263316" cy="354754"/>
          </a:xfrm>
        </p:grpSpPr>
        <p:sp>
          <p:nvSpPr>
            <p:cNvPr id="15616" name="Google Shape;15616;p74"/>
            <p:cNvSpPr/>
            <p:nvPr/>
          </p:nvSpPr>
          <p:spPr>
            <a:xfrm>
              <a:off x="7616069" y="4513881"/>
              <a:ext cx="263316" cy="108930"/>
            </a:xfrm>
            <a:custGeom>
              <a:rect b="b" l="l" r="r" t="t"/>
              <a:pathLst>
                <a:path extrusionOk="0" h="4160" w="10056">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7" name="Google Shape;15617;p74"/>
            <p:cNvSpPr/>
            <p:nvPr/>
          </p:nvSpPr>
          <p:spPr>
            <a:xfrm>
              <a:off x="7719238" y="4514116"/>
              <a:ext cx="57214" cy="108694"/>
            </a:xfrm>
            <a:custGeom>
              <a:rect b="b" l="l" r="r" t="t"/>
              <a:pathLst>
                <a:path extrusionOk="0" h="4151" w="2185">
                  <a:moveTo>
                    <a:pt x="0" y="1"/>
                  </a:moveTo>
                  <a:lnTo>
                    <a:pt x="0" y="4151"/>
                  </a:lnTo>
                  <a:lnTo>
                    <a:pt x="2185" y="4151"/>
                  </a:lnTo>
                  <a:lnTo>
                    <a:pt x="2185" y="1"/>
                  </a:ln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8" name="Google Shape;15618;p74"/>
            <p:cNvSpPr/>
            <p:nvPr/>
          </p:nvSpPr>
          <p:spPr>
            <a:xfrm>
              <a:off x="7719238" y="4514116"/>
              <a:ext cx="57214" cy="34433"/>
            </a:xfrm>
            <a:custGeom>
              <a:rect b="b" l="l" r="r" t="t"/>
              <a:pathLst>
                <a:path extrusionOk="0" h="1315" w="2185">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9" name="Google Shape;15619;p74"/>
            <p:cNvSpPr/>
            <p:nvPr/>
          </p:nvSpPr>
          <p:spPr>
            <a:xfrm>
              <a:off x="7642542" y="4268082"/>
              <a:ext cx="210344" cy="208852"/>
            </a:xfrm>
            <a:custGeom>
              <a:rect b="b" l="l" r="r" t="t"/>
              <a:pathLst>
                <a:path extrusionOk="0" h="7976" w="8033">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0" name="Google Shape;15620;p74"/>
            <p:cNvSpPr/>
            <p:nvPr/>
          </p:nvSpPr>
          <p:spPr>
            <a:xfrm>
              <a:off x="7713477" y="4462663"/>
              <a:ext cx="68736" cy="74470"/>
            </a:xfrm>
            <a:custGeom>
              <a:rect b="b" l="l" r="r" t="t"/>
              <a:pathLst>
                <a:path extrusionOk="0" h="2844" w="2625">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1" name="Google Shape;15621;p74"/>
            <p:cNvSpPr/>
            <p:nvPr/>
          </p:nvSpPr>
          <p:spPr>
            <a:xfrm>
              <a:off x="7713477" y="4462663"/>
              <a:ext cx="68736" cy="28620"/>
            </a:xfrm>
            <a:custGeom>
              <a:rect b="b" l="l" r="r" t="t"/>
              <a:pathLst>
                <a:path extrusionOk="0" h="1093" w="2625">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2" name="Google Shape;15622;p74"/>
            <p:cNvSpPr/>
            <p:nvPr/>
          </p:nvSpPr>
          <p:spPr>
            <a:xfrm>
              <a:off x="7673257" y="4319771"/>
              <a:ext cx="148914" cy="160147"/>
            </a:xfrm>
            <a:custGeom>
              <a:rect b="b" l="l" r="r" t="t"/>
              <a:pathLst>
                <a:path extrusionOk="0" h="6116" w="5687">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3" name="Google Shape;15623;p74"/>
            <p:cNvSpPr/>
            <p:nvPr/>
          </p:nvSpPr>
          <p:spPr>
            <a:xfrm>
              <a:off x="7673047" y="4319771"/>
              <a:ext cx="149124" cy="160174"/>
            </a:xfrm>
            <a:custGeom>
              <a:rect b="b" l="l" r="r" t="t"/>
              <a:pathLst>
                <a:path extrusionOk="0" h="6117" w="5695">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4" name="Google Shape;15624;p74"/>
            <p:cNvSpPr/>
            <p:nvPr/>
          </p:nvSpPr>
          <p:spPr>
            <a:xfrm>
              <a:off x="7699992" y="4371251"/>
              <a:ext cx="26761" cy="11260"/>
            </a:xfrm>
            <a:custGeom>
              <a:rect b="b" l="l" r="r" t="t"/>
              <a:pathLst>
                <a:path extrusionOk="0" h="430" w="1022">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5" name="Google Shape;15625;p74"/>
            <p:cNvSpPr/>
            <p:nvPr/>
          </p:nvSpPr>
          <p:spPr>
            <a:xfrm>
              <a:off x="7768701" y="4371251"/>
              <a:ext cx="26735" cy="11260"/>
            </a:xfrm>
            <a:custGeom>
              <a:rect b="b" l="l" r="r" t="t"/>
              <a:pathLst>
                <a:path extrusionOk="0" h="430" w="1021">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6" name="Google Shape;15626;p74"/>
            <p:cNvSpPr/>
            <p:nvPr/>
          </p:nvSpPr>
          <p:spPr>
            <a:xfrm>
              <a:off x="7814394" y="4571278"/>
              <a:ext cx="43991" cy="40115"/>
            </a:xfrm>
            <a:custGeom>
              <a:rect b="b" l="l" r="r" t="t"/>
              <a:pathLst>
                <a:path extrusionOk="0" h="1532" w="168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7" name="Google Shape;15627;p74"/>
            <p:cNvSpPr/>
            <p:nvPr/>
          </p:nvSpPr>
          <p:spPr>
            <a:xfrm>
              <a:off x="7644794" y="4588560"/>
              <a:ext cx="57214" cy="34250"/>
            </a:xfrm>
            <a:custGeom>
              <a:rect b="b" l="l" r="r" t="t"/>
              <a:pathLst>
                <a:path extrusionOk="0" h="1308" w="2185">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8" name="Google Shape;15628;p74"/>
            <p:cNvSpPr/>
            <p:nvPr/>
          </p:nvSpPr>
          <p:spPr>
            <a:xfrm>
              <a:off x="7667653" y="4571278"/>
              <a:ext cx="11390" cy="28568"/>
            </a:xfrm>
            <a:custGeom>
              <a:rect b="b" l="l" r="r" t="t"/>
              <a:pathLst>
                <a:path extrusionOk="0" h="1091" w="435">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9" name="Google Shape;15629;p74"/>
            <p:cNvSpPr/>
            <p:nvPr/>
          </p:nvSpPr>
          <p:spPr>
            <a:xfrm>
              <a:off x="7707743" y="4388350"/>
              <a:ext cx="11521" cy="17151"/>
            </a:xfrm>
            <a:custGeom>
              <a:rect b="b" l="l" r="r" t="t"/>
              <a:pathLst>
                <a:path extrusionOk="0" h="655" w="44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0" name="Google Shape;15630;p74"/>
            <p:cNvSpPr/>
            <p:nvPr/>
          </p:nvSpPr>
          <p:spPr>
            <a:xfrm>
              <a:off x="7776426" y="4388350"/>
              <a:ext cx="11286" cy="17151"/>
            </a:xfrm>
            <a:custGeom>
              <a:rect b="b" l="l" r="r" t="t"/>
              <a:pathLst>
                <a:path extrusionOk="0" h="655" w="431">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1" name="Google Shape;15631;p74"/>
            <p:cNvSpPr/>
            <p:nvPr/>
          </p:nvSpPr>
          <p:spPr>
            <a:xfrm>
              <a:off x="7721987" y="4425454"/>
              <a:ext cx="51480" cy="22886"/>
            </a:xfrm>
            <a:custGeom>
              <a:rect b="b" l="l" r="r" t="t"/>
              <a:pathLst>
                <a:path extrusionOk="0" h="874" w="1966">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2" name="Google Shape;15632;p74"/>
            <p:cNvSpPr/>
            <p:nvPr/>
          </p:nvSpPr>
          <p:spPr>
            <a:xfrm>
              <a:off x="7650528" y="4268056"/>
              <a:ext cx="194371" cy="108956"/>
            </a:xfrm>
            <a:custGeom>
              <a:rect b="b" l="l" r="r" t="t"/>
              <a:pathLst>
                <a:path extrusionOk="0" h="4161" w="7423">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3" name="Google Shape;15633;p74"/>
            <p:cNvSpPr/>
            <p:nvPr/>
          </p:nvSpPr>
          <p:spPr>
            <a:xfrm>
              <a:off x="7747701" y="4492147"/>
              <a:ext cx="65724" cy="130663"/>
            </a:xfrm>
            <a:custGeom>
              <a:rect b="b" l="l" r="r" t="t"/>
              <a:pathLst>
                <a:path extrusionOk="0" h="4990" w="251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4" name="Google Shape;15634;p74"/>
            <p:cNvSpPr/>
            <p:nvPr/>
          </p:nvSpPr>
          <p:spPr>
            <a:xfrm>
              <a:off x="7682003" y="4492147"/>
              <a:ext cx="65724" cy="130663"/>
            </a:xfrm>
            <a:custGeom>
              <a:rect b="b" l="l" r="r" t="t"/>
              <a:pathLst>
                <a:path extrusionOk="0" h="4990" w="251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5" name="Google Shape;15635;p74"/>
            <p:cNvSpPr/>
            <p:nvPr/>
          </p:nvSpPr>
          <p:spPr>
            <a:xfrm>
              <a:off x="7715231" y="4268082"/>
              <a:ext cx="129668" cy="92931"/>
            </a:xfrm>
            <a:custGeom>
              <a:rect b="b" l="l" r="r" t="t"/>
              <a:pathLst>
                <a:path extrusionOk="0" h="3549" w="4952">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6" name="Google Shape;15636;p74"/>
            <p:cNvSpPr/>
            <p:nvPr/>
          </p:nvSpPr>
          <p:spPr>
            <a:xfrm>
              <a:off x="7644794" y="4605554"/>
              <a:ext cx="57214" cy="17256"/>
            </a:xfrm>
            <a:custGeom>
              <a:rect b="b" l="l" r="r" t="t"/>
              <a:pathLst>
                <a:path extrusionOk="0" h="659" w="2185">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37" name="Google Shape;15637;p74"/>
          <p:cNvGrpSpPr/>
          <p:nvPr/>
        </p:nvGrpSpPr>
        <p:grpSpPr>
          <a:xfrm>
            <a:off x="7164404" y="4268318"/>
            <a:ext cx="263316" cy="354493"/>
            <a:chOff x="7164404" y="4268318"/>
            <a:chExt cx="263316" cy="354493"/>
          </a:xfrm>
        </p:grpSpPr>
        <p:sp>
          <p:nvSpPr>
            <p:cNvPr id="15638" name="Google Shape;15638;p74"/>
            <p:cNvSpPr/>
            <p:nvPr/>
          </p:nvSpPr>
          <p:spPr>
            <a:xfrm>
              <a:off x="7170898" y="4268318"/>
              <a:ext cx="250590" cy="280049"/>
            </a:xfrm>
            <a:custGeom>
              <a:rect b="b" l="l" r="r" t="t"/>
              <a:pathLst>
                <a:path extrusionOk="0" h="10695" w="957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9" name="Google Shape;15639;p74"/>
            <p:cNvSpPr/>
            <p:nvPr/>
          </p:nvSpPr>
          <p:spPr>
            <a:xfrm>
              <a:off x="7164404" y="4474158"/>
              <a:ext cx="263316" cy="148652"/>
            </a:xfrm>
            <a:custGeom>
              <a:rect b="b" l="l" r="r" t="t"/>
              <a:pathLst>
                <a:path extrusionOk="0" h="5677" w="10056">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0" name="Google Shape;15640;p74"/>
            <p:cNvSpPr/>
            <p:nvPr/>
          </p:nvSpPr>
          <p:spPr>
            <a:xfrm>
              <a:off x="7164666" y="4547607"/>
              <a:ext cx="263055" cy="75203"/>
            </a:xfrm>
            <a:custGeom>
              <a:rect b="b" l="l" r="r" t="t"/>
              <a:pathLst>
                <a:path extrusionOk="0" h="2872" w="10046">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1" name="Google Shape;15641;p74"/>
            <p:cNvSpPr/>
            <p:nvPr/>
          </p:nvSpPr>
          <p:spPr>
            <a:xfrm>
              <a:off x="7175166" y="4547607"/>
              <a:ext cx="242080" cy="46740"/>
            </a:xfrm>
            <a:custGeom>
              <a:rect b="b" l="l" r="r" t="t"/>
              <a:pathLst>
                <a:path extrusionOk="0" h="1785" w="9245">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2" name="Google Shape;15642;p74"/>
            <p:cNvSpPr/>
            <p:nvPr/>
          </p:nvSpPr>
          <p:spPr>
            <a:xfrm>
              <a:off x="7261838" y="4474158"/>
              <a:ext cx="68709" cy="22833"/>
            </a:xfrm>
            <a:custGeom>
              <a:rect b="b" l="l" r="r" t="t"/>
              <a:pathLst>
                <a:path extrusionOk="0" h="872" w="2624">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3" name="Google Shape;15643;p74"/>
            <p:cNvSpPr/>
            <p:nvPr/>
          </p:nvSpPr>
          <p:spPr>
            <a:xfrm>
              <a:off x="7221618" y="4291046"/>
              <a:ext cx="148914" cy="194371"/>
            </a:xfrm>
            <a:custGeom>
              <a:rect b="b" l="l" r="r" t="t"/>
              <a:pathLst>
                <a:path extrusionOk="0" h="7423" w="5687">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4" name="Google Shape;15644;p74"/>
            <p:cNvSpPr/>
            <p:nvPr/>
          </p:nvSpPr>
          <p:spPr>
            <a:xfrm>
              <a:off x="7221382" y="4291046"/>
              <a:ext cx="148888" cy="194397"/>
            </a:xfrm>
            <a:custGeom>
              <a:rect b="b" l="l" r="r" t="t"/>
              <a:pathLst>
                <a:path extrusionOk="0" h="7424" w="5686">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5" name="Google Shape;15645;p74"/>
            <p:cNvSpPr/>
            <p:nvPr/>
          </p:nvSpPr>
          <p:spPr>
            <a:xfrm>
              <a:off x="7270767" y="4433755"/>
              <a:ext cx="50799" cy="17465"/>
            </a:xfrm>
            <a:custGeom>
              <a:rect b="b" l="l" r="r" t="t"/>
              <a:pathLst>
                <a:path extrusionOk="0" h="667" w="194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6" name="Google Shape;15646;p74"/>
            <p:cNvSpPr/>
            <p:nvPr/>
          </p:nvSpPr>
          <p:spPr>
            <a:xfrm>
              <a:off x="7256104" y="4394084"/>
              <a:ext cx="11495" cy="17151"/>
            </a:xfrm>
            <a:custGeom>
              <a:rect b="b" l="l" r="r" t="t"/>
              <a:pathLst>
                <a:path extrusionOk="0" h="655" w="439">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7" name="Google Shape;15647;p74"/>
            <p:cNvSpPr/>
            <p:nvPr/>
          </p:nvSpPr>
          <p:spPr>
            <a:xfrm>
              <a:off x="7324787" y="4394084"/>
              <a:ext cx="11260" cy="17151"/>
            </a:xfrm>
            <a:custGeom>
              <a:rect b="b" l="l" r="r" t="t"/>
              <a:pathLst>
                <a:path extrusionOk="0" h="655" w="43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8" name="Google Shape;15648;p74"/>
            <p:cNvSpPr/>
            <p:nvPr/>
          </p:nvSpPr>
          <p:spPr>
            <a:xfrm>
              <a:off x="7248353" y="4376986"/>
              <a:ext cx="26761" cy="11260"/>
            </a:xfrm>
            <a:custGeom>
              <a:rect b="b" l="l" r="r" t="t"/>
              <a:pathLst>
                <a:path extrusionOk="0" h="430" w="1022">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9" name="Google Shape;15649;p74"/>
            <p:cNvSpPr/>
            <p:nvPr/>
          </p:nvSpPr>
          <p:spPr>
            <a:xfrm>
              <a:off x="7317036" y="4376986"/>
              <a:ext cx="26761" cy="11260"/>
            </a:xfrm>
            <a:custGeom>
              <a:rect b="b" l="l" r="r" t="t"/>
              <a:pathLst>
                <a:path extrusionOk="0" h="430" w="1022">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0" name="Google Shape;15650;p74"/>
            <p:cNvSpPr/>
            <p:nvPr/>
          </p:nvSpPr>
          <p:spPr>
            <a:xfrm>
              <a:off x="7266840" y="4580836"/>
              <a:ext cx="23750" cy="41975"/>
            </a:xfrm>
            <a:custGeom>
              <a:rect b="b" l="l" r="r" t="t"/>
              <a:pathLst>
                <a:path extrusionOk="0" h="1603" w="907">
                  <a:moveTo>
                    <a:pt x="0" y="0"/>
                  </a:moveTo>
                  <a:lnTo>
                    <a:pt x="458" y="1603"/>
                  </a:lnTo>
                  <a:lnTo>
                    <a:pt x="907" y="1603"/>
                  </a:lnTo>
                  <a:lnTo>
                    <a:pt x="468" y="57"/>
                  </a:lnTo>
                  <a:cubicBezTo>
                    <a:pt x="306" y="38"/>
                    <a:pt x="153" y="19"/>
                    <a:pt x="0"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1" name="Google Shape;15651;p74"/>
            <p:cNvSpPr/>
            <p:nvPr/>
          </p:nvSpPr>
          <p:spPr>
            <a:xfrm>
              <a:off x="7301797" y="4580836"/>
              <a:ext cx="24012" cy="41975"/>
            </a:xfrm>
            <a:custGeom>
              <a:rect b="b" l="l" r="r" t="t"/>
              <a:pathLst>
                <a:path extrusionOk="0" h="1603" w="917">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2" name="Google Shape;15652;p74"/>
            <p:cNvSpPr/>
            <p:nvPr/>
          </p:nvSpPr>
          <p:spPr>
            <a:xfrm>
              <a:off x="7222377" y="4291046"/>
              <a:ext cx="147657" cy="66719"/>
            </a:xfrm>
            <a:custGeom>
              <a:rect b="b" l="l" r="r" t="t"/>
              <a:pathLst>
                <a:path extrusionOk="0" h="2548" w="5639">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3" name="Google Shape;15653;p74"/>
            <p:cNvSpPr/>
            <p:nvPr/>
          </p:nvSpPr>
          <p:spPr>
            <a:xfrm>
              <a:off x="7222377" y="4291099"/>
              <a:ext cx="85206" cy="66667"/>
            </a:xfrm>
            <a:custGeom>
              <a:rect b="b" l="l" r="r" t="t"/>
              <a:pathLst>
                <a:path extrusionOk="0" h="2546" w="3254">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54" name="Google Shape;15654;p74"/>
          <p:cNvGrpSpPr/>
          <p:nvPr/>
        </p:nvGrpSpPr>
        <p:grpSpPr>
          <a:xfrm>
            <a:off x="5358346" y="2879911"/>
            <a:ext cx="263316" cy="354754"/>
            <a:chOff x="5358346" y="2879911"/>
            <a:chExt cx="263316" cy="354754"/>
          </a:xfrm>
        </p:grpSpPr>
        <p:sp>
          <p:nvSpPr>
            <p:cNvPr id="15655" name="Google Shape;15655;p74"/>
            <p:cNvSpPr/>
            <p:nvPr/>
          </p:nvSpPr>
          <p:spPr>
            <a:xfrm>
              <a:off x="5392805" y="3120237"/>
              <a:ext cx="194371" cy="51480"/>
            </a:xfrm>
            <a:custGeom>
              <a:rect b="b" l="l" r="r" t="t"/>
              <a:pathLst>
                <a:path extrusionOk="0" h="1966" w="7423">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6" name="Google Shape;15656;p74"/>
            <p:cNvSpPr/>
            <p:nvPr/>
          </p:nvSpPr>
          <p:spPr>
            <a:xfrm>
              <a:off x="5450020" y="2879911"/>
              <a:ext cx="79969" cy="46007"/>
            </a:xfrm>
            <a:custGeom>
              <a:rect b="b" l="l" r="r" t="t"/>
              <a:pathLst>
                <a:path extrusionOk="0" h="1757" w="3054">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7" name="Google Shape;15657;p74"/>
            <p:cNvSpPr/>
            <p:nvPr/>
          </p:nvSpPr>
          <p:spPr>
            <a:xfrm>
              <a:off x="5358346" y="3091512"/>
              <a:ext cx="263316" cy="143153"/>
            </a:xfrm>
            <a:custGeom>
              <a:rect b="b" l="l" r="r" t="t"/>
              <a:pathLst>
                <a:path extrusionOk="0" h="5467" w="10056">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8" name="Google Shape;15658;p74"/>
            <p:cNvSpPr/>
            <p:nvPr/>
          </p:nvSpPr>
          <p:spPr>
            <a:xfrm>
              <a:off x="5358346" y="3144955"/>
              <a:ext cx="263316" cy="89710"/>
            </a:xfrm>
            <a:custGeom>
              <a:rect b="b" l="l" r="r" t="t"/>
              <a:pathLst>
                <a:path extrusionOk="0" h="3426" w="10056">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9" name="Google Shape;15659;p74"/>
            <p:cNvSpPr/>
            <p:nvPr/>
          </p:nvSpPr>
          <p:spPr>
            <a:xfrm>
              <a:off x="5423546" y="3144955"/>
              <a:ext cx="132915" cy="54988"/>
            </a:xfrm>
            <a:custGeom>
              <a:rect b="b" l="l" r="r" t="t"/>
              <a:pathLst>
                <a:path extrusionOk="0" h="2100" w="5076">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0" name="Google Shape;15660;p74"/>
            <p:cNvSpPr/>
            <p:nvPr/>
          </p:nvSpPr>
          <p:spPr>
            <a:xfrm>
              <a:off x="5455754" y="3091512"/>
              <a:ext cx="68736" cy="34564"/>
            </a:xfrm>
            <a:custGeom>
              <a:rect b="b" l="l" r="r" t="t"/>
              <a:pathLst>
                <a:path extrusionOk="0" h="1320" w="2625">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1" name="Google Shape;15661;p74"/>
            <p:cNvSpPr/>
            <p:nvPr/>
          </p:nvSpPr>
          <p:spPr>
            <a:xfrm>
              <a:off x="5397545" y="2994339"/>
              <a:ext cx="184630" cy="119927"/>
            </a:xfrm>
            <a:custGeom>
              <a:rect b="b" l="l" r="r" t="t"/>
              <a:pathLst>
                <a:path extrusionOk="0" h="4580" w="7051">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2" name="Google Shape;15662;p74"/>
            <p:cNvSpPr/>
            <p:nvPr/>
          </p:nvSpPr>
          <p:spPr>
            <a:xfrm>
              <a:off x="5397807" y="2982844"/>
              <a:ext cx="143651" cy="131632"/>
            </a:xfrm>
            <a:custGeom>
              <a:rect b="b" l="l" r="r" t="t"/>
              <a:pathLst>
                <a:path extrusionOk="0" h="5027" w="5486">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3" name="Google Shape;15663;p74"/>
            <p:cNvSpPr/>
            <p:nvPr/>
          </p:nvSpPr>
          <p:spPr>
            <a:xfrm>
              <a:off x="5410035" y="3139613"/>
              <a:ext cx="28515" cy="95052"/>
            </a:xfrm>
            <a:custGeom>
              <a:rect b="b" l="l" r="r" t="t"/>
              <a:pathLst>
                <a:path extrusionOk="0" h="3630" w="1089">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4" name="Google Shape;15664;p74"/>
            <p:cNvSpPr/>
            <p:nvPr/>
          </p:nvSpPr>
          <p:spPr>
            <a:xfrm>
              <a:off x="5464709" y="3062970"/>
              <a:ext cx="50563" cy="17334"/>
            </a:xfrm>
            <a:custGeom>
              <a:rect b="b" l="l" r="r" t="t"/>
              <a:pathLst>
                <a:path extrusionOk="0" h="662" w="1931">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5" name="Google Shape;15665;p74"/>
            <p:cNvSpPr/>
            <p:nvPr/>
          </p:nvSpPr>
          <p:spPr>
            <a:xfrm>
              <a:off x="5450020" y="3022933"/>
              <a:ext cx="11521" cy="17125"/>
            </a:xfrm>
            <a:custGeom>
              <a:rect b="b" l="l" r="r" t="t"/>
              <a:pathLst>
                <a:path extrusionOk="0" h="654" w="44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6" name="Google Shape;15666;p74"/>
            <p:cNvSpPr/>
            <p:nvPr/>
          </p:nvSpPr>
          <p:spPr>
            <a:xfrm>
              <a:off x="5518572" y="3022933"/>
              <a:ext cx="11417" cy="17125"/>
            </a:xfrm>
            <a:custGeom>
              <a:rect b="b" l="l" r="r" t="t"/>
              <a:pathLst>
                <a:path extrusionOk="0" h="654" w="436">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7" name="Google Shape;15667;p74"/>
            <p:cNvSpPr/>
            <p:nvPr/>
          </p:nvSpPr>
          <p:spPr>
            <a:xfrm>
              <a:off x="5398566" y="2920131"/>
              <a:ext cx="183112" cy="111443"/>
            </a:xfrm>
            <a:custGeom>
              <a:rect b="b" l="l" r="r" t="t"/>
              <a:pathLst>
                <a:path extrusionOk="0" h="4256" w="6993">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8" name="Google Shape;15668;p74"/>
            <p:cNvSpPr/>
            <p:nvPr/>
          </p:nvSpPr>
          <p:spPr>
            <a:xfrm>
              <a:off x="5455754" y="2921126"/>
              <a:ext cx="125924" cy="73239"/>
            </a:xfrm>
            <a:custGeom>
              <a:rect b="b" l="l" r="r" t="t"/>
              <a:pathLst>
                <a:path extrusionOk="0" h="2797" w="4809">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9" name="Google Shape;15669;p74"/>
            <p:cNvSpPr/>
            <p:nvPr/>
          </p:nvSpPr>
          <p:spPr>
            <a:xfrm>
              <a:off x="5410035" y="3144222"/>
              <a:ext cx="11286" cy="90443"/>
            </a:xfrm>
            <a:custGeom>
              <a:rect b="b" l="l" r="r" t="t"/>
              <a:pathLst>
                <a:path extrusionOk="0" h="3454" w="431">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0" name="Google Shape;15670;p74"/>
            <p:cNvSpPr/>
            <p:nvPr/>
          </p:nvSpPr>
          <p:spPr>
            <a:xfrm>
              <a:off x="5541431" y="3139613"/>
              <a:ext cx="28751" cy="95052"/>
            </a:xfrm>
            <a:custGeom>
              <a:rect b="b" l="l" r="r" t="t"/>
              <a:pathLst>
                <a:path extrusionOk="0" h="3630" w="1098">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1" name="Google Shape;15671;p74"/>
            <p:cNvSpPr/>
            <p:nvPr/>
          </p:nvSpPr>
          <p:spPr>
            <a:xfrm>
              <a:off x="5558687" y="3144222"/>
              <a:ext cx="11260" cy="90443"/>
            </a:xfrm>
            <a:custGeom>
              <a:rect b="b" l="l" r="r" t="t"/>
              <a:pathLst>
                <a:path extrusionOk="0" h="3454" w="43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2" name="Google Shape;15672;p74"/>
            <p:cNvSpPr/>
            <p:nvPr/>
          </p:nvSpPr>
          <p:spPr>
            <a:xfrm>
              <a:off x="5410035" y="3177425"/>
              <a:ext cx="28515" cy="17282"/>
            </a:xfrm>
            <a:custGeom>
              <a:rect b="b" l="l" r="r" t="t"/>
              <a:pathLst>
                <a:path extrusionOk="0" h="660" w="1089">
                  <a:moveTo>
                    <a:pt x="1" y="1"/>
                  </a:moveTo>
                  <a:lnTo>
                    <a:pt x="1" y="659"/>
                  </a:lnTo>
                  <a:lnTo>
                    <a:pt x="1088" y="659"/>
                  </a:lnTo>
                  <a:lnTo>
                    <a:pt x="108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3" name="Google Shape;15673;p74"/>
            <p:cNvSpPr/>
            <p:nvPr/>
          </p:nvSpPr>
          <p:spPr>
            <a:xfrm>
              <a:off x="5410035" y="3177425"/>
              <a:ext cx="11286" cy="17282"/>
            </a:xfrm>
            <a:custGeom>
              <a:rect b="b" l="l" r="r" t="t"/>
              <a:pathLst>
                <a:path extrusionOk="0" h="660" w="431">
                  <a:moveTo>
                    <a:pt x="1" y="1"/>
                  </a:moveTo>
                  <a:lnTo>
                    <a:pt x="1" y="659"/>
                  </a:lnTo>
                  <a:lnTo>
                    <a:pt x="430" y="659"/>
                  </a:lnTo>
                  <a:lnTo>
                    <a:pt x="430"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4" name="Google Shape;15674;p74"/>
            <p:cNvSpPr/>
            <p:nvPr/>
          </p:nvSpPr>
          <p:spPr>
            <a:xfrm>
              <a:off x="5541431" y="3177425"/>
              <a:ext cx="28751" cy="17282"/>
            </a:xfrm>
            <a:custGeom>
              <a:rect b="b" l="l" r="r" t="t"/>
              <a:pathLst>
                <a:path extrusionOk="0" h="660" w="1098">
                  <a:moveTo>
                    <a:pt x="1" y="1"/>
                  </a:moveTo>
                  <a:lnTo>
                    <a:pt x="1" y="659"/>
                  </a:lnTo>
                  <a:lnTo>
                    <a:pt x="1098" y="659"/>
                  </a:lnTo>
                  <a:lnTo>
                    <a:pt x="1098" y="1"/>
                  </a:ln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5" name="Google Shape;15675;p74"/>
            <p:cNvSpPr/>
            <p:nvPr/>
          </p:nvSpPr>
          <p:spPr>
            <a:xfrm>
              <a:off x="5558687" y="3177425"/>
              <a:ext cx="11495" cy="17282"/>
            </a:xfrm>
            <a:custGeom>
              <a:rect b="b" l="l" r="r" t="t"/>
              <a:pathLst>
                <a:path extrusionOk="0" h="660" w="439">
                  <a:moveTo>
                    <a:pt x="0" y="1"/>
                  </a:moveTo>
                  <a:lnTo>
                    <a:pt x="0" y="659"/>
                  </a:lnTo>
                  <a:lnTo>
                    <a:pt x="439" y="659"/>
                  </a:lnTo>
                  <a:lnTo>
                    <a:pt x="439" y="1"/>
                  </a:ln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76" name="Google Shape;15676;p74"/>
          <p:cNvGrpSpPr/>
          <p:nvPr/>
        </p:nvGrpSpPr>
        <p:grpSpPr>
          <a:xfrm>
            <a:off x="8061450" y="3345742"/>
            <a:ext cx="263316" cy="354807"/>
            <a:chOff x="8061450" y="3345742"/>
            <a:chExt cx="263316" cy="354807"/>
          </a:xfrm>
        </p:grpSpPr>
        <p:sp>
          <p:nvSpPr>
            <p:cNvPr id="15677" name="Google Shape;15677;p74"/>
            <p:cNvSpPr/>
            <p:nvPr/>
          </p:nvSpPr>
          <p:spPr>
            <a:xfrm>
              <a:off x="8075956" y="3345794"/>
              <a:ext cx="234591" cy="303039"/>
            </a:xfrm>
            <a:custGeom>
              <a:rect b="b" l="l" r="r" t="t"/>
              <a:pathLst>
                <a:path extrusionOk="0" h="11573" w="8959">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8" name="Google Shape;15678;p74"/>
            <p:cNvSpPr/>
            <p:nvPr/>
          </p:nvSpPr>
          <p:spPr>
            <a:xfrm>
              <a:off x="8158884" y="3345742"/>
              <a:ext cx="151166" cy="301599"/>
            </a:xfrm>
            <a:custGeom>
              <a:rect b="b" l="l" r="r" t="t"/>
              <a:pathLst>
                <a:path extrusionOk="0" h="11518" w="5773">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9" name="Google Shape;15679;p74"/>
            <p:cNvSpPr/>
            <p:nvPr/>
          </p:nvSpPr>
          <p:spPr>
            <a:xfrm>
              <a:off x="8061450" y="3545900"/>
              <a:ext cx="263316" cy="154649"/>
            </a:xfrm>
            <a:custGeom>
              <a:rect b="b" l="l" r="r" t="t"/>
              <a:pathLst>
                <a:path extrusionOk="0" h="5906" w="10056">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0" name="Google Shape;15680;p74"/>
            <p:cNvSpPr/>
            <p:nvPr/>
          </p:nvSpPr>
          <p:spPr>
            <a:xfrm>
              <a:off x="8061711" y="3604842"/>
              <a:ext cx="263055" cy="95706"/>
            </a:xfrm>
            <a:custGeom>
              <a:rect b="b" l="l" r="r" t="t"/>
              <a:pathLst>
                <a:path extrusionOk="0" h="3655" w="10046">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1" name="Google Shape;15681;p74"/>
            <p:cNvSpPr/>
            <p:nvPr/>
          </p:nvSpPr>
          <p:spPr>
            <a:xfrm>
              <a:off x="8110913" y="3604842"/>
              <a:ext cx="164651" cy="55486"/>
            </a:xfrm>
            <a:custGeom>
              <a:rect b="b" l="l" r="r" t="t"/>
              <a:pathLst>
                <a:path extrusionOk="0" h="2119" w="6288">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2" name="Google Shape;15682;p74"/>
            <p:cNvSpPr/>
            <p:nvPr/>
          </p:nvSpPr>
          <p:spPr>
            <a:xfrm>
              <a:off x="8158884" y="3545900"/>
              <a:ext cx="68709" cy="23069"/>
            </a:xfrm>
            <a:custGeom>
              <a:rect b="b" l="l" r="r" t="t"/>
              <a:pathLst>
                <a:path extrusionOk="0" h="881" w="2624">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3" name="Google Shape;15683;p74"/>
            <p:cNvSpPr/>
            <p:nvPr/>
          </p:nvSpPr>
          <p:spPr>
            <a:xfrm>
              <a:off x="8100937" y="3408743"/>
              <a:ext cx="184630" cy="148678"/>
            </a:xfrm>
            <a:custGeom>
              <a:rect b="b" l="l" r="r" t="t"/>
              <a:pathLst>
                <a:path extrusionOk="0" h="5678" w="7051">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4" name="Google Shape;15684;p74"/>
            <p:cNvSpPr/>
            <p:nvPr/>
          </p:nvSpPr>
          <p:spPr>
            <a:xfrm>
              <a:off x="8153149" y="3460642"/>
              <a:ext cx="11495" cy="17073"/>
            </a:xfrm>
            <a:custGeom>
              <a:rect b="b" l="l" r="r" t="t"/>
              <a:pathLst>
                <a:path extrusionOk="0" h="652" w="439">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5" name="Google Shape;15685;p74"/>
            <p:cNvSpPr/>
            <p:nvPr/>
          </p:nvSpPr>
          <p:spPr>
            <a:xfrm>
              <a:off x="8221833" y="3460642"/>
              <a:ext cx="11521" cy="17073"/>
            </a:xfrm>
            <a:custGeom>
              <a:rect b="b" l="l" r="r" t="t"/>
              <a:pathLst>
                <a:path extrusionOk="0" h="652" w="44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6" name="Google Shape;15686;p74"/>
            <p:cNvSpPr/>
            <p:nvPr/>
          </p:nvSpPr>
          <p:spPr>
            <a:xfrm>
              <a:off x="8167368" y="3500181"/>
              <a:ext cx="51480" cy="23017"/>
            </a:xfrm>
            <a:custGeom>
              <a:rect b="b" l="l" r="r" t="t"/>
              <a:pathLst>
                <a:path extrusionOk="0" h="879" w="1966">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7" name="Google Shape;15687;p74"/>
            <p:cNvSpPr/>
            <p:nvPr/>
          </p:nvSpPr>
          <p:spPr>
            <a:xfrm>
              <a:off x="8119659" y="3358494"/>
              <a:ext cx="63970" cy="28385"/>
            </a:xfrm>
            <a:custGeom>
              <a:rect b="b" l="l" r="r" t="t"/>
              <a:pathLst>
                <a:path extrusionOk="0" h="1084" w="2443">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8" name="Google Shape;15688;p74"/>
            <p:cNvSpPr/>
            <p:nvPr/>
          </p:nvSpPr>
          <p:spPr>
            <a:xfrm>
              <a:off x="8202587" y="3358494"/>
              <a:ext cx="63996" cy="28385"/>
            </a:xfrm>
            <a:custGeom>
              <a:rect b="b" l="l" r="r" t="t"/>
              <a:pathLst>
                <a:path extrusionOk="0" h="1084" w="2444">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9" name="Google Shape;15689;p74"/>
            <p:cNvSpPr/>
            <p:nvPr/>
          </p:nvSpPr>
          <p:spPr>
            <a:xfrm>
              <a:off x="8100937" y="3408743"/>
              <a:ext cx="120922" cy="148652"/>
            </a:xfrm>
            <a:custGeom>
              <a:rect b="b" l="l" r="r" t="t"/>
              <a:pathLst>
                <a:path extrusionOk="0" h="5677" w="4618">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0" name="Google Shape;15690;p74"/>
            <p:cNvSpPr/>
            <p:nvPr/>
          </p:nvSpPr>
          <p:spPr>
            <a:xfrm>
              <a:off x="8145137" y="3440034"/>
              <a:ext cx="27704" cy="14454"/>
            </a:xfrm>
            <a:custGeom>
              <a:rect b="b" l="l" r="r" t="t"/>
              <a:pathLst>
                <a:path extrusionOk="0" h="552" w="1058">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1" name="Google Shape;15691;p74"/>
            <p:cNvSpPr/>
            <p:nvPr/>
          </p:nvSpPr>
          <p:spPr>
            <a:xfrm>
              <a:off x="8213401" y="3440034"/>
              <a:ext cx="27704" cy="14454"/>
            </a:xfrm>
            <a:custGeom>
              <a:rect b="b" l="l" r="r" t="t"/>
              <a:pathLst>
                <a:path extrusionOk="0" h="552" w="1058">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2" name="Google Shape;15692;p74"/>
            <p:cNvSpPr/>
            <p:nvPr/>
          </p:nvSpPr>
          <p:spPr>
            <a:xfrm>
              <a:off x="8181613" y="3368523"/>
              <a:ext cx="23017" cy="23017"/>
            </a:xfrm>
            <a:custGeom>
              <a:rect b="b" l="l" r="r" t="t"/>
              <a:pathLst>
                <a:path extrusionOk="0" h="879" w="879">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693" name="Google Shape;15693;p74"/>
          <p:cNvGrpSpPr/>
          <p:nvPr/>
        </p:nvGrpSpPr>
        <p:grpSpPr>
          <a:xfrm>
            <a:off x="8065953" y="2879911"/>
            <a:ext cx="263081" cy="354754"/>
            <a:chOff x="8065953" y="2879911"/>
            <a:chExt cx="263081" cy="354754"/>
          </a:xfrm>
        </p:grpSpPr>
        <p:sp>
          <p:nvSpPr>
            <p:cNvPr id="15694" name="Google Shape;15694;p74"/>
            <p:cNvSpPr/>
            <p:nvPr/>
          </p:nvSpPr>
          <p:spPr>
            <a:xfrm>
              <a:off x="8065953" y="3074518"/>
              <a:ext cx="263081" cy="160147"/>
            </a:xfrm>
            <a:custGeom>
              <a:rect b="b" l="l" r="r" t="t"/>
              <a:pathLst>
                <a:path extrusionOk="0" h="6116" w="10047">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5" name="Google Shape;15695;p74"/>
            <p:cNvSpPr/>
            <p:nvPr/>
          </p:nvSpPr>
          <p:spPr>
            <a:xfrm>
              <a:off x="8065953" y="3129715"/>
              <a:ext cx="263081" cy="104949"/>
            </a:xfrm>
            <a:custGeom>
              <a:rect b="b" l="l" r="r" t="t"/>
              <a:pathLst>
                <a:path extrusionOk="0" h="4008" w="10047">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6" name="Google Shape;15696;p74"/>
            <p:cNvSpPr/>
            <p:nvPr/>
          </p:nvSpPr>
          <p:spPr>
            <a:xfrm>
              <a:off x="8163126" y="3074518"/>
              <a:ext cx="68736" cy="22755"/>
            </a:xfrm>
            <a:custGeom>
              <a:rect b="b" l="l" r="r" t="t"/>
              <a:pathLst>
                <a:path extrusionOk="0" h="869" w="2625">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7" name="Google Shape;15697;p74"/>
            <p:cNvSpPr/>
            <p:nvPr/>
          </p:nvSpPr>
          <p:spPr>
            <a:xfrm>
              <a:off x="8101172" y="2931390"/>
              <a:ext cx="192617" cy="154649"/>
            </a:xfrm>
            <a:custGeom>
              <a:rect b="b" l="l" r="r" t="t"/>
              <a:pathLst>
                <a:path extrusionOk="0" h="5906" w="7356">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8" name="Google Shape;15698;p74"/>
            <p:cNvSpPr/>
            <p:nvPr/>
          </p:nvSpPr>
          <p:spPr>
            <a:xfrm>
              <a:off x="8208845" y="2988578"/>
              <a:ext cx="51742" cy="11521"/>
            </a:xfrm>
            <a:custGeom>
              <a:rect b="b" l="l" r="r" t="t"/>
              <a:pathLst>
                <a:path extrusionOk="0" h="440" w="1976">
                  <a:moveTo>
                    <a:pt x="0" y="1"/>
                  </a:moveTo>
                  <a:lnTo>
                    <a:pt x="0" y="440"/>
                  </a:lnTo>
                  <a:lnTo>
                    <a:pt x="1975" y="440"/>
                  </a:lnTo>
                  <a:lnTo>
                    <a:pt x="1975" y="1"/>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9" name="Google Shape;15699;p74"/>
            <p:cNvSpPr/>
            <p:nvPr/>
          </p:nvSpPr>
          <p:spPr>
            <a:xfrm>
              <a:off x="8176166" y="2988526"/>
              <a:ext cx="42682" cy="23828"/>
            </a:xfrm>
            <a:custGeom>
              <a:rect b="b" l="l" r="r" t="t"/>
              <a:pathLst>
                <a:path extrusionOk="0" h="910" w="163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0" name="Google Shape;15700;p74"/>
            <p:cNvSpPr/>
            <p:nvPr/>
          </p:nvSpPr>
          <p:spPr>
            <a:xfrm>
              <a:off x="8105179" y="2931390"/>
              <a:ext cx="142158" cy="154596"/>
            </a:xfrm>
            <a:custGeom>
              <a:rect b="b" l="l" r="r" t="t"/>
              <a:pathLst>
                <a:path extrusionOk="0" h="5904" w="5429">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1" name="Google Shape;15701;p74"/>
            <p:cNvSpPr/>
            <p:nvPr/>
          </p:nvSpPr>
          <p:spPr>
            <a:xfrm>
              <a:off x="8172134" y="3034350"/>
              <a:ext cx="50720" cy="17230"/>
            </a:xfrm>
            <a:custGeom>
              <a:rect b="b" l="l" r="r" t="t"/>
              <a:pathLst>
                <a:path extrusionOk="0" h="658" w="1937">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2" name="Google Shape;15702;p74"/>
            <p:cNvSpPr/>
            <p:nvPr/>
          </p:nvSpPr>
          <p:spPr>
            <a:xfrm>
              <a:off x="8157391" y="2994444"/>
              <a:ext cx="11521" cy="17151"/>
            </a:xfrm>
            <a:custGeom>
              <a:rect b="b" l="l" r="r" t="t"/>
              <a:pathLst>
                <a:path extrusionOk="0" h="655" w="44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3" name="Google Shape;15703;p74"/>
            <p:cNvSpPr/>
            <p:nvPr/>
          </p:nvSpPr>
          <p:spPr>
            <a:xfrm>
              <a:off x="8226075" y="2994444"/>
              <a:ext cx="11521" cy="17151"/>
            </a:xfrm>
            <a:custGeom>
              <a:rect b="b" l="l" r="r" t="t"/>
              <a:pathLst>
                <a:path extrusionOk="0" h="655" w="44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4" name="Google Shape;15704;p74"/>
            <p:cNvSpPr/>
            <p:nvPr/>
          </p:nvSpPr>
          <p:spPr>
            <a:xfrm>
              <a:off x="8128405" y="2977345"/>
              <a:ext cx="63734" cy="51480"/>
            </a:xfrm>
            <a:custGeom>
              <a:rect b="b" l="l" r="r" t="t"/>
              <a:pathLst>
                <a:path extrusionOk="0" h="1966" w="2434">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5" name="Google Shape;15705;p74"/>
            <p:cNvSpPr/>
            <p:nvPr/>
          </p:nvSpPr>
          <p:spPr>
            <a:xfrm>
              <a:off x="8220340" y="2891406"/>
              <a:ext cx="62975" cy="105945"/>
            </a:xfrm>
            <a:custGeom>
              <a:rect b="b" l="l" r="r" t="t"/>
              <a:pathLst>
                <a:path extrusionOk="0" h="4046" w="2405">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6" name="Google Shape;15706;p74"/>
            <p:cNvSpPr/>
            <p:nvPr/>
          </p:nvSpPr>
          <p:spPr>
            <a:xfrm>
              <a:off x="8101513" y="2879911"/>
              <a:ext cx="141085" cy="145143"/>
            </a:xfrm>
            <a:custGeom>
              <a:rect b="b" l="l" r="r" t="t"/>
              <a:pathLst>
                <a:path extrusionOk="0" h="5543" w="5388">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7" name="Google Shape;15707;p74"/>
            <p:cNvSpPr/>
            <p:nvPr/>
          </p:nvSpPr>
          <p:spPr>
            <a:xfrm>
              <a:off x="8277528" y="3152706"/>
              <a:ext cx="46740" cy="81697"/>
            </a:xfrm>
            <a:custGeom>
              <a:rect b="b" l="l" r="r" t="t"/>
              <a:pathLst>
                <a:path extrusionOk="0" h="3120" w="1785">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8" name="Google Shape;15708;p74"/>
            <p:cNvSpPr/>
            <p:nvPr/>
          </p:nvSpPr>
          <p:spPr>
            <a:xfrm>
              <a:off x="8070693" y="3152706"/>
              <a:ext cx="46740" cy="81697"/>
            </a:xfrm>
            <a:custGeom>
              <a:rect b="b" l="l" r="r" t="t"/>
              <a:pathLst>
                <a:path extrusionOk="0" h="3120" w="1785">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9" name="Google Shape;15709;p74"/>
            <p:cNvSpPr/>
            <p:nvPr/>
          </p:nvSpPr>
          <p:spPr>
            <a:xfrm>
              <a:off x="8202849" y="2977345"/>
              <a:ext cx="63734" cy="51480"/>
            </a:xfrm>
            <a:custGeom>
              <a:rect b="b" l="l" r="r" t="t"/>
              <a:pathLst>
                <a:path extrusionOk="0" h="1966" w="2434">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10" name="Google Shape;15710;p74"/>
          <p:cNvGrpSpPr/>
          <p:nvPr/>
        </p:nvGrpSpPr>
        <p:grpSpPr>
          <a:xfrm>
            <a:off x="8064199" y="4268318"/>
            <a:ext cx="270308" cy="354493"/>
            <a:chOff x="8064199" y="4268318"/>
            <a:chExt cx="270308" cy="354493"/>
          </a:xfrm>
        </p:grpSpPr>
        <p:sp>
          <p:nvSpPr>
            <p:cNvPr id="15711" name="Google Shape;15711;p74"/>
            <p:cNvSpPr/>
            <p:nvPr/>
          </p:nvSpPr>
          <p:spPr>
            <a:xfrm>
              <a:off x="8064199" y="4470911"/>
              <a:ext cx="270308" cy="151899"/>
            </a:xfrm>
            <a:custGeom>
              <a:rect b="b" l="l" r="r" t="t"/>
              <a:pathLst>
                <a:path extrusionOk="0" h="5801" w="10323">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2" name="Google Shape;15712;p7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3" name="Google Shape;15713;p74"/>
            <p:cNvSpPr/>
            <p:nvPr/>
          </p:nvSpPr>
          <p:spPr>
            <a:xfrm>
              <a:off x="8159879" y="4470911"/>
              <a:ext cx="78974" cy="22441"/>
            </a:xfrm>
            <a:custGeom>
              <a:rect b="b" l="l" r="r" t="t"/>
              <a:pathLst>
                <a:path extrusionOk="0" h="857" w="3016">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4" name="Google Shape;15714;p74"/>
            <p:cNvSpPr/>
            <p:nvPr/>
          </p:nvSpPr>
          <p:spPr>
            <a:xfrm>
              <a:off x="8238827" y="4498877"/>
              <a:ext cx="95680" cy="123934"/>
            </a:xfrm>
            <a:custGeom>
              <a:rect b="b" l="l" r="r" t="t"/>
              <a:pathLst>
                <a:path extrusionOk="0" h="4733" w="3654">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5" name="Google Shape;15715;p74"/>
            <p:cNvSpPr/>
            <p:nvPr/>
          </p:nvSpPr>
          <p:spPr>
            <a:xfrm>
              <a:off x="8238827" y="4497384"/>
              <a:ext cx="44226" cy="125426"/>
            </a:xfrm>
            <a:custGeom>
              <a:rect b="b" l="l" r="r" t="t"/>
              <a:pathLst>
                <a:path extrusionOk="0" h="4790" w="1689">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6" name="Google Shape;15716;p74"/>
            <p:cNvSpPr/>
            <p:nvPr/>
          </p:nvSpPr>
          <p:spPr>
            <a:xfrm>
              <a:off x="8064199" y="4498877"/>
              <a:ext cx="95706" cy="123934"/>
            </a:xfrm>
            <a:custGeom>
              <a:rect b="b" l="l" r="r" t="t"/>
              <a:pathLst>
                <a:path extrusionOk="0" h="4733" w="3655">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7" name="Google Shape;15717;p74"/>
            <p:cNvSpPr/>
            <p:nvPr/>
          </p:nvSpPr>
          <p:spPr>
            <a:xfrm>
              <a:off x="8115417" y="4497384"/>
              <a:ext cx="44488" cy="125426"/>
            </a:xfrm>
            <a:custGeom>
              <a:rect b="b" l="l" r="r" t="t"/>
              <a:pathLst>
                <a:path extrusionOk="0" h="4790" w="1699">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8" name="Google Shape;15718;p74"/>
            <p:cNvSpPr/>
            <p:nvPr/>
          </p:nvSpPr>
          <p:spPr>
            <a:xfrm>
              <a:off x="8160141" y="4541113"/>
              <a:ext cx="78712" cy="81697"/>
            </a:xfrm>
            <a:custGeom>
              <a:rect b="b" l="l" r="r" t="t"/>
              <a:pathLst>
                <a:path extrusionOk="0" h="3120" w="3006">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9" name="Google Shape;15719;p74"/>
            <p:cNvSpPr/>
            <p:nvPr/>
          </p:nvSpPr>
          <p:spPr>
            <a:xfrm>
              <a:off x="8159879" y="4525114"/>
              <a:ext cx="78974" cy="41372"/>
            </a:xfrm>
            <a:custGeom>
              <a:rect b="b" l="l" r="r" t="t"/>
              <a:pathLst>
                <a:path extrusionOk="0" h="1580" w="3016">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0" name="Google Shape;15720;p74"/>
            <p:cNvSpPr/>
            <p:nvPr/>
          </p:nvSpPr>
          <p:spPr>
            <a:xfrm>
              <a:off x="8075459" y="4268318"/>
              <a:ext cx="247815" cy="196885"/>
            </a:xfrm>
            <a:custGeom>
              <a:rect b="b" l="l" r="r" t="t"/>
              <a:pathLst>
                <a:path extrusionOk="0" h="7519" w="9464">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1" name="Google Shape;15721;p74"/>
            <p:cNvSpPr/>
            <p:nvPr/>
          </p:nvSpPr>
          <p:spPr>
            <a:xfrm>
              <a:off x="8108164" y="4335770"/>
              <a:ext cx="181881" cy="146400"/>
            </a:xfrm>
            <a:custGeom>
              <a:rect b="b" l="l" r="r" t="t"/>
              <a:pathLst>
                <a:path extrusionOk="0" h="5591" w="6946">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2" name="Google Shape;15722;p74"/>
            <p:cNvSpPr/>
            <p:nvPr/>
          </p:nvSpPr>
          <p:spPr>
            <a:xfrm>
              <a:off x="8108425" y="4335770"/>
              <a:ext cx="141661" cy="146400"/>
            </a:xfrm>
            <a:custGeom>
              <a:rect b="b" l="l" r="r" t="t"/>
              <a:pathLst>
                <a:path extrusionOk="0" h="5591" w="541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3" name="Google Shape;15723;p74"/>
            <p:cNvSpPr/>
            <p:nvPr/>
          </p:nvSpPr>
          <p:spPr>
            <a:xfrm>
              <a:off x="8174569" y="4431241"/>
              <a:ext cx="49830" cy="17230"/>
            </a:xfrm>
            <a:custGeom>
              <a:rect b="b" l="l" r="r" t="t"/>
              <a:pathLst>
                <a:path extrusionOk="0" h="658" w="1903">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4" name="Google Shape;15724;p74"/>
            <p:cNvSpPr/>
            <p:nvPr/>
          </p:nvSpPr>
          <p:spPr>
            <a:xfrm>
              <a:off x="8134375" y="4380730"/>
              <a:ext cx="130218" cy="43572"/>
            </a:xfrm>
            <a:custGeom>
              <a:rect b="b" l="l" r="r" t="t"/>
              <a:pathLst>
                <a:path extrusionOk="0" h="1664" w="4973">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5" name="Google Shape;15725;p74"/>
            <p:cNvSpPr/>
            <p:nvPr/>
          </p:nvSpPr>
          <p:spPr>
            <a:xfrm>
              <a:off x="8148646" y="4391963"/>
              <a:ext cx="33752" cy="21000"/>
            </a:xfrm>
            <a:custGeom>
              <a:rect b="b" l="l" r="r" t="t"/>
              <a:pathLst>
                <a:path extrusionOk="0" h="802" w="1289">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6" name="Google Shape;15726;p74"/>
            <p:cNvSpPr/>
            <p:nvPr/>
          </p:nvSpPr>
          <p:spPr>
            <a:xfrm>
              <a:off x="8216334" y="4391963"/>
              <a:ext cx="33752" cy="21079"/>
            </a:xfrm>
            <a:custGeom>
              <a:rect b="b" l="l" r="r" t="t"/>
              <a:pathLst>
                <a:path extrusionOk="0" h="805" w="1289">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7" name="Google Shape;15727;p74"/>
            <p:cNvSpPr/>
            <p:nvPr/>
          </p:nvSpPr>
          <p:spPr>
            <a:xfrm>
              <a:off x="8159879" y="4391963"/>
              <a:ext cx="11260" cy="11286"/>
            </a:xfrm>
            <a:custGeom>
              <a:rect b="b" l="l" r="r" t="t"/>
              <a:pathLst>
                <a:path extrusionOk="0" h="431" w="43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8" name="Google Shape;15728;p74"/>
            <p:cNvSpPr/>
            <p:nvPr/>
          </p:nvSpPr>
          <p:spPr>
            <a:xfrm>
              <a:off x="8227567" y="4391963"/>
              <a:ext cx="11286" cy="11286"/>
            </a:xfrm>
            <a:custGeom>
              <a:rect b="b" l="l" r="r" t="t"/>
              <a:pathLst>
                <a:path extrusionOk="0" h="431" w="431">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5732" name="Shape 15732"/>
        <p:cNvGrpSpPr/>
        <p:nvPr/>
      </p:nvGrpSpPr>
      <p:grpSpPr>
        <a:xfrm>
          <a:off x="0" y="0"/>
          <a:ext cx="0" cy="0"/>
          <a:chOff x="0" y="0"/>
          <a:chExt cx="0" cy="0"/>
        </a:xfrm>
      </p:grpSpPr>
      <p:sp>
        <p:nvSpPr>
          <p:cNvPr id="15733" name="Google Shape;15733;p75"/>
          <p:cNvSpPr txBox="1"/>
          <p:nvPr>
            <p:ph idx="4294967295" type="title"/>
          </p:nvPr>
        </p:nvSpPr>
        <p:spPr>
          <a:xfrm>
            <a:off x="849675"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5734" name="Google Shape;15734;p75"/>
          <p:cNvSpPr txBox="1"/>
          <p:nvPr>
            <p:ph idx="4294967295" type="title"/>
          </p:nvPr>
        </p:nvSpPr>
        <p:spPr>
          <a:xfrm>
            <a:off x="4858400" y="943800"/>
            <a:ext cx="34821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5735" name="Google Shape;15735;p75"/>
          <p:cNvGrpSpPr/>
          <p:nvPr/>
        </p:nvGrpSpPr>
        <p:grpSpPr>
          <a:xfrm>
            <a:off x="3511608" y="3348218"/>
            <a:ext cx="381482" cy="366926"/>
            <a:chOff x="3511608" y="3348218"/>
            <a:chExt cx="381482" cy="366926"/>
          </a:xfrm>
        </p:grpSpPr>
        <p:sp>
          <p:nvSpPr>
            <p:cNvPr id="15736" name="Google Shape;15736;p75"/>
            <p:cNvSpPr/>
            <p:nvPr/>
          </p:nvSpPr>
          <p:spPr>
            <a:xfrm>
              <a:off x="3628211" y="3373096"/>
              <a:ext cx="133197" cy="153581"/>
            </a:xfrm>
            <a:custGeom>
              <a:rect b="b" l="l" r="r" t="t"/>
              <a:pathLst>
                <a:path extrusionOk="0" h="5877" w="5097">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7" name="Google Shape;15737;p75"/>
            <p:cNvSpPr/>
            <p:nvPr/>
          </p:nvSpPr>
          <p:spPr>
            <a:xfrm>
              <a:off x="3511608" y="3415561"/>
              <a:ext cx="381482" cy="73406"/>
            </a:xfrm>
            <a:custGeom>
              <a:rect b="b" l="l" r="r" t="t"/>
              <a:pathLst>
                <a:path extrusionOk="0" h="2809" w="14598">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8" name="Google Shape;15738;p75"/>
            <p:cNvSpPr/>
            <p:nvPr/>
          </p:nvSpPr>
          <p:spPr>
            <a:xfrm>
              <a:off x="3525171" y="3415822"/>
              <a:ext cx="35958" cy="73145"/>
            </a:xfrm>
            <a:custGeom>
              <a:rect b="b" l="l" r="r" t="t"/>
              <a:pathLst>
                <a:path extrusionOk="0" h="2799" w="1376">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9" name="Google Shape;15739;p75"/>
            <p:cNvSpPr/>
            <p:nvPr/>
          </p:nvSpPr>
          <p:spPr>
            <a:xfrm>
              <a:off x="3530188" y="3415822"/>
              <a:ext cx="30941" cy="37709"/>
            </a:xfrm>
            <a:custGeom>
              <a:rect b="b" l="l" r="r" t="t"/>
              <a:pathLst>
                <a:path extrusionOk="0" h="1443" w="1184">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0" name="Google Shape;15740;p75"/>
            <p:cNvSpPr/>
            <p:nvPr/>
          </p:nvSpPr>
          <p:spPr>
            <a:xfrm>
              <a:off x="3823447" y="3415561"/>
              <a:ext cx="69643" cy="73406"/>
            </a:xfrm>
            <a:custGeom>
              <a:rect b="b" l="l" r="r" t="t"/>
              <a:pathLst>
                <a:path extrusionOk="0" h="2809" w="2665">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1" name="Google Shape;15741;p75"/>
            <p:cNvSpPr/>
            <p:nvPr/>
          </p:nvSpPr>
          <p:spPr>
            <a:xfrm>
              <a:off x="3561103" y="3415822"/>
              <a:ext cx="32953" cy="73145"/>
            </a:xfrm>
            <a:custGeom>
              <a:rect b="b" l="l" r="r" t="t"/>
              <a:pathLst>
                <a:path extrusionOk="0" h="2799" w="1261">
                  <a:moveTo>
                    <a:pt x="1" y="1"/>
                  </a:moveTo>
                  <a:lnTo>
                    <a:pt x="1" y="2799"/>
                  </a:lnTo>
                  <a:lnTo>
                    <a:pt x="1260" y="2799"/>
                  </a:lnTo>
                  <a:lnTo>
                    <a:pt x="1260"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2" name="Google Shape;15742;p75"/>
            <p:cNvSpPr/>
            <p:nvPr/>
          </p:nvSpPr>
          <p:spPr>
            <a:xfrm>
              <a:off x="3594030" y="3453270"/>
              <a:ext cx="229705" cy="35697"/>
            </a:xfrm>
            <a:custGeom>
              <a:rect b="b" l="l" r="r" t="t"/>
              <a:pathLst>
                <a:path extrusionOk="0" h="1366" w="8790">
                  <a:moveTo>
                    <a:pt x="0" y="0"/>
                  </a:moveTo>
                  <a:lnTo>
                    <a:pt x="0" y="1366"/>
                  </a:lnTo>
                  <a:lnTo>
                    <a:pt x="8789" y="1366"/>
                  </a:lnTo>
                  <a:lnTo>
                    <a:pt x="8789" y="1347"/>
                  </a:lnTo>
                  <a:lnTo>
                    <a:pt x="878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3" name="Google Shape;15743;p75"/>
            <p:cNvSpPr/>
            <p:nvPr/>
          </p:nvSpPr>
          <p:spPr>
            <a:xfrm>
              <a:off x="3628211" y="3348218"/>
              <a:ext cx="133197" cy="86472"/>
            </a:xfrm>
            <a:custGeom>
              <a:rect b="b" l="l" r="r" t="t"/>
              <a:pathLst>
                <a:path extrusionOk="0" h="3309" w="5097">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4" name="Google Shape;15744;p75"/>
            <p:cNvSpPr/>
            <p:nvPr/>
          </p:nvSpPr>
          <p:spPr>
            <a:xfrm>
              <a:off x="3683246" y="3368836"/>
              <a:ext cx="111586" cy="157840"/>
            </a:xfrm>
            <a:custGeom>
              <a:rect b="b" l="l" r="r" t="t"/>
              <a:pathLst>
                <a:path extrusionOk="0" h="6040" w="427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5" name="Google Shape;15745;p75"/>
            <p:cNvSpPr/>
            <p:nvPr/>
          </p:nvSpPr>
          <p:spPr>
            <a:xfrm>
              <a:off x="3651574" y="3523122"/>
              <a:ext cx="114356" cy="192022"/>
            </a:xfrm>
            <a:custGeom>
              <a:rect b="b" l="l" r="r" t="t"/>
              <a:pathLst>
                <a:path extrusionOk="0" h="7348" w="4376">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6" name="Google Shape;15746;p75"/>
            <p:cNvSpPr/>
            <p:nvPr/>
          </p:nvSpPr>
          <p:spPr>
            <a:xfrm>
              <a:off x="3674701" y="3587461"/>
              <a:ext cx="91229" cy="127422"/>
            </a:xfrm>
            <a:custGeom>
              <a:rect b="b" l="l" r="r" t="t"/>
              <a:pathLst>
                <a:path extrusionOk="0" h="4876" w="3491">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7" name="Google Shape;15747;p75"/>
            <p:cNvSpPr/>
            <p:nvPr/>
          </p:nvSpPr>
          <p:spPr>
            <a:xfrm>
              <a:off x="3626695" y="3503784"/>
              <a:ext cx="169391" cy="59321"/>
            </a:xfrm>
            <a:custGeom>
              <a:rect b="b" l="l" r="r" t="t"/>
              <a:pathLst>
                <a:path extrusionOk="0" h="2270" w="6482">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8" name="Google Shape;15748;p75"/>
            <p:cNvSpPr/>
            <p:nvPr/>
          </p:nvSpPr>
          <p:spPr>
            <a:xfrm>
              <a:off x="3862907" y="3436180"/>
              <a:ext cx="30183" cy="32195"/>
            </a:xfrm>
            <a:custGeom>
              <a:rect b="b" l="l" r="r" t="t"/>
              <a:pathLst>
                <a:path extrusionOk="0" h="1232" w="1155">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9" name="Google Shape;15749;p75"/>
            <p:cNvSpPr/>
            <p:nvPr/>
          </p:nvSpPr>
          <p:spPr>
            <a:xfrm>
              <a:off x="3561103" y="3453270"/>
              <a:ext cx="32953" cy="35697"/>
            </a:xfrm>
            <a:custGeom>
              <a:rect b="b" l="l" r="r" t="t"/>
              <a:pathLst>
                <a:path extrusionOk="0" h="1366" w="1261">
                  <a:moveTo>
                    <a:pt x="1" y="0"/>
                  </a:moveTo>
                  <a:lnTo>
                    <a:pt x="1" y="1366"/>
                  </a:lnTo>
                  <a:lnTo>
                    <a:pt x="1260" y="1366"/>
                  </a:lnTo>
                  <a:lnTo>
                    <a:pt x="126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50" name="Google Shape;15750;p75"/>
          <p:cNvGrpSpPr/>
          <p:nvPr/>
        </p:nvGrpSpPr>
        <p:grpSpPr>
          <a:xfrm>
            <a:off x="1849816" y="3807339"/>
            <a:ext cx="163616" cy="366665"/>
            <a:chOff x="1849816" y="3807339"/>
            <a:chExt cx="163616" cy="366665"/>
          </a:xfrm>
        </p:grpSpPr>
        <p:sp>
          <p:nvSpPr>
            <p:cNvPr id="15751" name="Google Shape;15751;p75"/>
            <p:cNvSpPr/>
            <p:nvPr/>
          </p:nvSpPr>
          <p:spPr>
            <a:xfrm>
              <a:off x="1849816" y="4128743"/>
              <a:ext cx="163616" cy="45261"/>
            </a:xfrm>
            <a:custGeom>
              <a:rect b="b" l="l" r="r" t="t"/>
              <a:pathLst>
                <a:path extrusionOk="0" h="1732" w="6261">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2" name="Google Shape;15752;p75"/>
            <p:cNvSpPr/>
            <p:nvPr/>
          </p:nvSpPr>
          <p:spPr>
            <a:xfrm>
              <a:off x="1879712" y="4132010"/>
              <a:ext cx="133720" cy="41995"/>
            </a:xfrm>
            <a:custGeom>
              <a:rect b="b" l="l" r="r" t="t"/>
              <a:pathLst>
                <a:path extrusionOk="0" h="1607" w="5117">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3" name="Google Shape;15753;p75"/>
            <p:cNvSpPr/>
            <p:nvPr/>
          </p:nvSpPr>
          <p:spPr>
            <a:xfrm>
              <a:off x="1863901" y="4145076"/>
              <a:ext cx="11315" cy="28667"/>
            </a:xfrm>
            <a:custGeom>
              <a:rect b="b" l="l" r="r" t="t"/>
              <a:pathLst>
                <a:path extrusionOk="0" h="1097" w="433">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4" name="Google Shape;15754;p75"/>
            <p:cNvSpPr/>
            <p:nvPr/>
          </p:nvSpPr>
          <p:spPr>
            <a:xfrm>
              <a:off x="1889015" y="4145076"/>
              <a:ext cx="11080" cy="28667"/>
            </a:xfrm>
            <a:custGeom>
              <a:rect b="b" l="l" r="r" t="t"/>
              <a:pathLst>
                <a:path extrusionOk="0" h="1097" w="424">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5" name="Google Shape;15755;p75"/>
            <p:cNvSpPr/>
            <p:nvPr/>
          </p:nvSpPr>
          <p:spPr>
            <a:xfrm>
              <a:off x="1913893" y="4145076"/>
              <a:ext cx="11342" cy="28667"/>
            </a:xfrm>
            <a:custGeom>
              <a:rect b="b" l="l" r="r" t="t"/>
              <a:pathLst>
                <a:path extrusionOk="0" h="1097" w="434">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6" name="Google Shape;15756;p75"/>
            <p:cNvSpPr/>
            <p:nvPr/>
          </p:nvSpPr>
          <p:spPr>
            <a:xfrm>
              <a:off x="1939032" y="4145076"/>
              <a:ext cx="11315" cy="28667"/>
            </a:xfrm>
            <a:custGeom>
              <a:rect b="b" l="l" r="r" t="t"/>
              <a:pathLst>
                <a:path extrusionOk="0" h="1097" w="433">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7" name="Google Shape;15757;p75"/>
            <p:cNvSpPr/>
            <p:nvPr/>
          </p:nvSpPr>
          <p:spPr>
            <a:xfrm>
              <a:off x="1964146" y="4145076"/>
              <a:ext cx="11342" cy="28667"/>
            </a:xfrm>
            <a:custGeom>
              <a:rect b="b" l="l" r="r" t="t"/>
              <a:pathLst>
                <a:path extrusionOk="0" h="1097" w="434">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8" name="Google Shape;15758;p75"/>
            <p:cNvSpPr/>
            <p:nvPr/>
          </p:nvSpPr>
          <p:spPr>
            <a:xfrm>
              <a:off x="1989285" y="4145076"/>
              <a:ext cx="11342" cy="28667"/>
            </a:xfrm>
            <a:custGeom>
              <a:rect b="b" l="l" r="r" t="t"/>
              <a:pathLst>
                <a:path extrusionOk="0" h="1097" w="434">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9" name="Google Shape;15759;p75"/>
            <p:cNvSpPr/>
            <p:nvPr/>
          </p:nvSpPr>
          <p:spPr>
            <a:xfrm>
              <a:off x="1901585" y="3850798"/>
              <a:ext cx="60079" cy="68389"/>
            </a:xfrm>
            <a:custGeom>
              <a:rect b="b" l="l" r="r" t="t"/>
              <a:pathLst>
                <a:path extrusionOk="0" h="2617" w="2299">
                  <a:moveTo>
                    <a:pt x="0" y="1"/>
                  </a:moveTo>
                  <a:lnTo>
                    <a:pt x="0" y="2616"/>
                  </a:lnTo>
                  <a:lnTo>
                    <a:pt x="2299" y="2616"/>
                  </a:lnTo>
                  <a:lnTo>
                    <a:pt x="229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0" name="Google Shape;15760;p75"/>
            <p:cNvSpPr/>
            <p:nvPr/>
          </p:nvSpPr>
          <p:spPr>
            <a:xfrm>
              <a:off x="1929468" y="3850798"/>
              <a:ext cx="32195" cy="68389"/>
            </a:xfrm>
            <a:custGeom>
              <a:rect b="b" l="l" r="r" t="t"/>
              <a:pathLst>
                <a:path extrusionOk="0" h="2617" w="1232">
                  <a:moveTo>
                    <a:pt x="1" y="1"/>
                  </a:moveTo>
                  <a:lnTo>
                    <a:pt x="1" y="2616"/>
                  </a:lnTo>
                  <a:lnTo>
                    <a:pt x="1232" y="2616"/>
                  </a:lnTo>
                  <a:lnTo>
                    <a:pt x="1232" y="1"/>
                  </a:ln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1" name="Google Shape;15761;p75"/>
            <p:cNvSpPr/>
            <p:nvPr/>
          </p:nvSpPr>
          <p:spPr>
            <a:xfrm>
              <a:off x="1850077" y="3886233"/>
              <a:ext cx="163354" cy="245802"/>
            </a:xfrm>
            <a:custGeom>
              <a:rect b="b" l="l" r="r" t="t"/>
              <a:pathLst>
                <a:path extrusionOk="0" h="9406" w="6251">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2" name="Google Shape;15762;p75"/>
            <p:cNvSpPr/>
            <p:nvPr/>
          </p:nvSpPr>
          <p:spPr>
            <a:xfrm>
              <a:off x="1887003" y="3807339"/>
              <a:ext cx="88981" cy="54042"/>
            </a:xfrm>
            <a:custGeom>
              <a:rect b="b" l="l" r="r" t="t"/>
              <a:pathLst>
                <a:path extrusionOk="0" h="2068" w="3405">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3" name="Google Shape;15763;p75"/>
            <p:cNvSpPr/>
            <p:nvPr/>
          </p:nvSpPr>
          <p:spPr>
            <a:xfrm>
              <a:off x="1879712" y="3886233"/>
              <a:ext cx="133720" cy="245802"/>
            </a:xfrm>
            <a:custGeom>
              <a:rect b="b" l="l" r="r" t="t"/>
              <a:pathLst>
                <a:path extrusionOk="0" h="9406" w="5117">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4" name="Google Shape;15764;p75"/>
            <p:cNvSpPr/>
            <p:nvPr/>
          </p:nvSpPr>
          <p:spPr>
            <a:xfrm>
              <a:off x="1917160" y="3807339"/>
              <a:ext cx="58824" cy="54042"/>
            </a:xfrm>
            <a:custGeom>
              <a:rect b="b" l="l" r="r" t="t"/>
              <a:pathLst>
                <a:path extrusionOk="0" h="2068" w="2251">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65" name="Google Shape;15765;p75"/>
          <p:cNvGrpSpPr/>
          <p:nvPr/>
        </p:nvGrpSpPr>
        <p:grpSpPr>
          <a:xfrm>
            <a:off x="2274757" y="3807313"/>
            <a:ext cx="202292" cy="366430"/>
            <a:chOff x="2274757" y="3807313"/>
            <a:chExt cx="202292" cy="366430"/>
          </a:xfrm>
        </p:grpSpPr>
        <p:sp>
          <p:nvSpPr>
            <p:cNvPr id="15766" name="Google Shape;15766;p75"/>
            <p:cNvSpPr/>
            <p:nvPr/>
          </p:nvSpPr>
          <p:spPr>
            <a:xfrm>
              <a:off x="2322579" y="3811181"/>
              <a:ext cx="39904" cy="57988"/>
            </a:xfrm>
            <a:custGeom>
              <a:rect b="b" l="l" r="r" t="t"/>
              <a:pathLst>
                <a:path extrusionOk="0" h="2219" w="1527">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7" name="Google Shape;15767;p75"/>
            <p:cNvSpPr/>
            <p:nvPr/>
          </p:nvSpPr>
          <p:spPr>
            <a:xfrm>
              <a:off x="2347379" y="3816120"/>
              <a:ext cx="16098" cy="52814"/>
            </a:xfrm>
            <a:custGeom>
              <a:rect b="b" l="l" r="r" t="t"/>
              <a:pathLst>
                <a:path extrusionOk="0" h="2021" w="616">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8" name="Google Shape;15768;p75"/>
            <p:cNvSpPr/>
            <p:nvPr/>
          </p:nvSpPr>
          <p:spPr>
            <a:xfrm>
              <a:off x="2274757" y="3854587"/>
              <a:ext cx="135706" cy="319156"/>
            </a:xfrm>
            <a:custGeom>
              <a:rect b="b" l="l" r="r" t="t"/>
              <a:pathLst>
                <a:path extrusionOk="0" h="12213" w="5193">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9" name="Google Shape;15769;p75"/>
            <p:cNvSpPr/>
            <p:nvPr/>
          </p:nvSpPr>
          <p:spPr>
            <a:xfrm>
              <a:off x="2297858" y="3854326"/>
              <a:ext cx="113859" cy="319418"/>
            </a:xfrm>
            <a:custGeom>
              <a:rect b="b" l="l" r="r" t="t"/>
              <a:pathLst>
                <a:path extrusionOk="0" h="12223" w="4357">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0" name="Google Shape;15770;p75"/>
            <p:cNvSpPr/>
            <p:nvPr/>
          </p:nvSpPr>
          <p:spPr>
            <a:xfrm>
              <a:off x="2348372" y="3828193"/>
              <a:ext cx="12335" cy="12335"/>
            </a:xfrm>
            <a:custGeom>
              <a:rect b="b" l="l" r="r" t="t"/>
              <a:pathLst>
                <a:path extrusionOk="0" h="472" w="472">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1" name="Google Shape;15771;p75"/>
            <p:cNvSpPr/>
            <p:nvPr/>
          </p:nvSpPr>
          <p:spPr>
            <a:xfrm>
              <a:off x="2377771" y="3838463"/>
              <a:ext cx="95985" cy="40270"/>
            </a:xfrm>
            <a:custGeom>
              <a:rect b="b" l="l" r="r" t="t"/>
              <a:pathLst>
                <a:path extrusionOk="0" h="1541" w="3673">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2" name="Google Shape;15772;p75"/>
            <p:cNvSpPr/>
            <p:nvPr/>
          </p:nvSpPr>
          <p:spPr>
            <a:xfrm>
              <a:off x="2377274" y="3807313"/>
              <a:ext cx="99774" cy="27700"/>
            </a:xfrm>
            <a:custGeom>
              <a:rect b="b" l="l" r="r" t="t"/>
              <a:pathLst>
                <a:path extrusionOk="0" h="1060" w="3818">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3" name="Google Shape;15773;p75"/>
            <p:cNvSpPr/>
            <p:nvPr/>
          </p:nvSpPr>
          <p:spPr>
            <a:xfrm>
              <a:off x="2274992" y="3936486"/>
              <a:ext cx="135236" cy="237257"/>
            </a:xfrm>
            <a:custGeom>
              <a:rect b="b" l="l" r="r" t="t"/>
              <a:pathLst>
                <a:path extrusionOk="0" h="9079" w="5175">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4" name="Google Shape;15774;p75"/>
            <p:cNvSpPr/>
            <p:nvPr/>
          </p:nvSpPr>
          <p:spPr>
            <a:xfrm>
              <a:off x="2299373" y="3936486"/>
              <a:ext cx="110854" cy="211882"/>
            </a:xfrm>
            <a:custGeom>
              <a:rect b="b" l="l" r="r" t="t"/>
              <a:pathLst>
                <a:path extrusionOk="0" h="8108" w="4242">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5" name="Google Shape;15775;p75"/>
            <p:cNvSpPr/>
            <p:nvPr/>
          </p:nvSpPr>
          <p:spPr>
            <a:xfrm>
              <a:off x="2351142" y="3991417"/>
              <a:ext cx="59086" cy="122274"/>
            </a:xfrm>
            <a:custGeom>
              <a:rect b="b" l="l" r="r" t="t"/>
              <a:pathLst>
                <a:path extrusionOk="0" h="4679" w="2261">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76" name="Google Shape;15776;p75"/>
          <p:cNvGrpSpPr/>
          <p:nvPr/>
        </p:nvGrpSpPr>
        <p:grpSpPr>
          <a:xfrm>
            <a:off x="3972716" y="3348218"/>
            <a:ext cx="366404" cy="366665"/>
            <a:chOff x="3972716" y="3348218"/>
            <a:chExt cx="366404" cy="366665"/>
          </a:xfrm>
        </p:grpSpPr>
        <p:sp>
          <p:nvSpPr>
            <p:cNvPr id="15777" name="Google Shape;15777;p75"/>
            <p:cNvSpPr/>
            <p:nvPr/>
          </p:nvSpPr>
          <p:spPr>
            <a:xfrm>
              <a:off x="4069223" y="3397974"/>
              <a:ext cx="172919" cy="223929"/>
            </a:xfrm>
            <a:custGeom>
              <a:rect b="b" l="l" r="r" t="t"/>
              <a:pathLst>
                <a:path extrusionOk="0" h="8569" w="6617">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8" name="Google Shape;15778;p75"/>
            <p:cNvSpPr/>
            <p:nvPr/>
          </p:nvSpPr>
          <p:spPr>
            <a:xfrm>
              <a:off x="4069223" y="3397974"/>
              <a:ext cx="99539" cy="223929"/>
            </a:xfrm>
            <a:custGeom>
              <a:rect b="b" l="l" r="r" t="t"/>
              <a:pathLst>
                <a:path extrusionOk="0" h="8569" w="3809">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9" name="Google Shape;15779;p75"/>
            <p:cNvSpPr/>
            <p:nvPr/>
          </p:nvSpPr>
          <p:spPr>
            <a:xfrm>
              <a:off x="3987036" y="3361806"/>
              <a:ext cx="337763" cy="174173"/>
            </a:xfrm>
            <a:custGeom>
              <a:rect b="b" l="l" r="r" t="t"/>
              <a:pathLst>
                <a:path extrusionOk="0" h="6665" w="12925">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0" name="Google Shape;15780;p75"/>
            <p:cNvSpPr/>
            <p:nvPr/>
          </p:nvSpPr>
          <p:spPr>
            <a:xfrm>
              <a:off x="4136828" y="3348218"/>
              <a:ext cx="38206" cy="38232"/>
            </a:xfrm>
            <a:custGeom>
              <a:rect b="b" l="l" r="r" t="t"/>
              <a:pathLst>
                <a:path extrusionOk="0" h="1463" w="1462">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1" name="Google Shape;15781;p75"/>
            <p:cNvSpPr/>
            <p:nvPr/>
          </p:nvSpPr>
          <p:spPr>
            <a:xfrm>
              <a:off x="4300417" y="3531668"/>
              <a:ext cx="38702" cy="38467"/>
            </a:xfrm>
            <a:custGeom>
              <a:rect b="b" l="l" r="r" t="t"/>
              <a:pathLst>
                <a:path extrusionOk="0" h="1472" w="1481">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2" name="Google Shape;15782;p75"/>
            <p:cNvSpPr/>
            <p:nvPr/>
          </p:nvSpPr>
          <p:spPr>
            <a:xfrm>
              <a:off x="3972716" y="3531668"/>
              <a:ext cx="38493" cy="38467"/>
            </a:xfrm>
            <a:custGeom>
              <a:rect b="b" l="l" r="r" t="t"/>
              <a:pathLst>
                <a:path extrusionOk="0" h="1472" w="1473">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3" name="Google Shape;15783;p75"/>
            <p:cNvSpPr/>
            <p:nvPr/>
          </p:nvSpPr>
          <p:spPr>
            <a:xfrm>
              <a:off x="4096610" y="3639229"/>
              <a:ext cx="118380" cy="75654"/>
            </a:xfrm>
            <a:custGeom>
              <a:rect b="b" l="l" r="r" t="t"/>
              <a:pathLst>
                <a:path extrusionOk="0" h="2895" w="453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4" name="Google Shape;15784;p75"/>
            <p:cNvSpPr/>
            <p:nvPr/>
          </p:nvSpPr>
          <p:spPr>
            <a:xfrm>
              <a:off x="4075756" y="3612574"/>
              <a:ext cx="160088" cy="46281"/>
            </a:xfrm>
            <a:custGeom>
              <a:rect b="b" l="l" r="r" t="t"/>
              <a:pathLst>
                <a:path extrusionOk="0" h="1771" w="6126">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5" name="Google Shape;15785;p75"/>
            <p:cNvSpPr/>
            <p:nvPr/>
          </p:nvSpPr>
          <p:spPr>
            <a:xfrm>
              <a:off x="4127028" y="3639229"/>
              <a:ext cx="87962" cy="75654"/>
            </a:xfrm>
            <a:custGeom>
              <a:rect b="b" l="l" r="r" t="t"/>
              <a:pathLst>
                <a:path extrusionOk="0" h="2895" w="3366">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6" name="Google Shape;15786;p75"/>
            <p:cNvSpPr/>
            <p:nvPr/>
          </p:nvSpPr>
          <p:spPr>
            <a:xfrm>
              <a:off x="4106148" y="3612574"/>
              <a:ext cx="129696" cy="46281"/>
            </a:xfrm>
            <a:custGeom>
              <a:rect b="b" l="l" r="r" t="t"/>
              <a:pathLst>
                <a:path extrusionOk="0" h="1771" w="4963">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7" name="Google Shape;15787;p75"/>
            <p:cNvSpPr/>
            <p:nvPr/>
          </p:nvSpPr>
          <p:spPr>
            <a:xfrm>
              <a:off x="3996104" y="3348218"/>
              <a:ext cx="38206" cy="38232"/>
            </a:xfrm>
            <a:custGeom>
              <a:rect b="b" l="l" r="r" t="t"/>
              <a:pathLst>
                <a:path extrusionOk="0" h="1463" w="1462">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8" name="Google Shape;15788;p75"/>
            <p:cNvSpPr/>
            <p:nvPr/>
          </p:nvSpPr>
          <p:spPr>
            <a:xfrm>
              <a:off x="4277551" y="3348218"/>
              <a:ext cx="37971" cy="38232"/>
            </a:xfrm>
            <a:custGeom>
              <a:rect b="b" l="l" r="r" t="t"/>
              <a:pathLst>
                <a:path extrusionOk="0" h="1463" w="1453">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89" name="Google Shape;15789;p75"/>
          <p:cNvGrpSpPr/>
          <p:nvPr/>
        </p:nvGrpSpPr>
        <p:grpSpPr>
          <a:xfrm>
            <a:off x="866528" y="3348348"/>
            <a:ext cx="317405" cy="366534"/>
            <a:chOff x="866528" y="3348348"/>
            <a:chExt cx="317405" cy="366534"/>
          </a:xfrm>
        </p:grpSpPr>
        <p:sp>
          <p:nvSpPr>
            <p:cNvPr id="15790" name="Google Shape;15790;p75"/>
            <p:cNvSpPr/>
            <p:nvPr/>
          </p:nvSpPr>
          <p:spPr>
            <a:xfrm>
              <a:off x="869795" y="3526650"/>
              <a:ext cx="314139" cy="188232"/>
            </a:xfrm>
            <a:custGeom>
              <a:rect b="b" l="l" r="r" t="t"/>
              <a:pathLst>
                <a:path extrusionOk="0" h="7203" w="12021">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1" name="Google Shape;15791;p75"/>
            <p:cNvSpPr/>
            <p:nvPr/>
          </p:nvSpPr>
          <p:spPr>
            <a:xfrm>
              <a:off x="891145" y="3526650"/>
              <a:ext cx="271177" cy="152300"/>
            </a:xfrm>
            <a:custGeom>
              <a:rect b="b" l="l" r="r" t="t"/>
              <a:pathLst>
                <a:path extrusionOk="0" h="5828" w="10377">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2" name="Google Shape;15792;p75"/>
            <p:cNvSpPr/>
            <p:nvPr/>
          </p:nvSpPr>
          <p:spPr>
            <a:xfrm>
              <a:off x="869795" y="3466911"/>
              <a:ext cx="314139" cy="188180"/>
            </a:xfrm>
            <a:custGeom>
              <a:rect b="b" l="l" r="r" t="t"/>
              <a:pathLst>
                <a:path extrusionOk="0" h="7201" w="12021">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3" name="Google Shape;15793;p75"/>
            <p:cNvSpPr/>
            <p:nvPr/>
          </p:nvSpPr>
          <p:spPr>
            <a:xfrm>
              <a:off x="891145" y="3466833"/>
              <a:ext cx="271177" cy="152300"/>
            </a:xfrm>
            <a:custGeom>
              <a:rect b="b" l="l" r="r" t="t"/>
              <a:pathLst>
                <a:path extrusionOk="0" h="5828" w="10377">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4" name="Google Shape;15794;p75"/>
            <p:cNvSpPr/>
            <p:nvPr/>
          </p:nvSpPr>
          <p:spPr>
            <a:xfrm>
              <a:off x="869795" y="3407094"/>
              <a:ext cx="313877" cy="188180"/>
            </a:xfrm>
            <a:custGeom>
              <a:rect b="b" l="l" r="r" t="t"/>
              <a:pathLst>
                <a:path extrusionOk="0" h="7201" w="12011">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5" name="Google Shape;15795;p75"/>
            <p:cNvSpPr/>
            <p:nvPr/>
          </p:nvSpPr>
          <p:spPr>
            <a:xfrm>
              <a:off x="888872" y="3407094"/>
              <a:ext cx="262893" cy="156690"/>
            </a:xfrm>
            <a:custGeom>
              <a:rect b="b" l="l" r="r" t="t"/>
              <a:pathLst>
                <a:path extrusionOk="0" h="5996" w="1006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6" name="Google Shape;15796;p75"/>
            <p:cNvSpPr/>
            <p:nvPr/>
          </p:nvSpPr>
          <p:spPr>
            <a:xfrm>
              <a:off x="866528" y="3348348"/>
              <a:ext cx="282963" cy="189304"/>
            </a:xfrm>
            <a:custGeom>
              <a:rect b="b" l="l" r="r" t="t"/>
              <a:pathLst>
                <a:path extrusionOk="0" h="7244" w="10828">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7" name="Google Shape;15797;p75"/>
            <p:cNvSpPr/>
            <p:nvPr/>
          </p:nvSpPr>
          <p:spPr>
            <a:xfrm>
              <a:off x="1102975" y="3417835"/>
              <a:ext cx="46516" cy="50775"/>
            </a:xfrm>
            <a:custGeom>
              <a:rect b="b" l="l" r="r" t="t"/>
              <a:pathLst>
                <a:path extrusionOk="0" h="1943" w="178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798" name="Google Shape;15798;p75"/>
          <p:cNvGrpSpPr/>
          <p:nvPr/>
        </p:nvGrpSpPr>
        <p:grpSpPr>
          <a:xfrm>
            <a:off x="1316818" y="3348296"/>
            <a:ext cx="310872" cy="366848"/>
            <a:chOff x="1316818" y="3348296"/>
            <a:chExt cx="310872" cy="366848"/>
          </a:xfrm>
        </p:grpSpPr>
        <p:sp>
          <p:nvSpPr>
            <p:cNvPr id="15799" name="Google Shape;15799;p75"/>
            <p:cNvSpPr/>
            <p:nvPr/>
          </p:nvSpPr>
          <p:spPr>
            <a:xfrm>
              <a:off x="1324631" y="3348296"/>
              <a:ext cx="58824" cy="187919"/>
            </a:xfrm>
            <a:custGeom>
              <a:rect b="b" l="l" r="r" t="t"/>
              <a:pathLst>
                <a:path extrusionOk="0" h="7191" w="2251">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0" name="Google Shape;15800;p75"/>
            <p:cNvSpPr/>
            <p:nvPr/>
          </p:nvSpPr>
          <p:spPr>
            <a:xfrm>
              <a:off x="1341199" y="3348348"/>
              <a:ext cx="25923" cy="25479"/>
            </a:xfrm>
            <a:custGeom>
              <a:rect b="b" l="l" r="r" t="t"/>
              <a:pathLst>
                <a:path extrusionOk="0" h="975" w="992">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1" name="Google Shape;15801;p75"/>
            <p:cNvSpPr/>
            <p:nvPr/>
          </p:nvSpPr>
          <p:spPr>
            <a:xfrm>
              <a:off x="1324631" y="3400744"/>
              <a:ext cx="58824" cy="135471"/>
            </a:xfrm>
            <a:custGeom>
              <a:rect b="b" l="l" r="r" t="t"/>
              <a:pathLst>
                <a:path extrusionOk="0" h="5184" w="2251">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2" name="Google Shape;15802;p75"/>
            <p:cNvSpPr/>
            <p:nvPr/>
          </p:nvSpPr>
          <p:spPr>
            <a:xfrm>
              <a:off x="1354030" y="3400744"/>
              <a:ext cx="29425" cy="135471"/>
            </a:xfrm>
            <a:custGeom>
              <a:rect b="b" l="l" r="r" t="t"/>
              <a:pathLst>
                <a:path extrusionOk="0" h="5184" w="1126">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3" name="Google Shape;15803;p75"/>
            <p:cNvSpPr/>
            <p:nvPr/>
          </p:nvSpPr>
          <p:spPr>
            <a:xfrm>
              <a:off x="1382671" y="3348296"/>
              <a:ext cx="59086" cy="187919"/>
            </a:xfrm>
            <a:custGeom>
              <a:rect b="b" l="l" r="r" t="t"/>
              <a:pathLst>
                <a:path extrusionOk="0" h="7191" w="2261">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4" name="Google Shape;15804;p75"/>
            <p:cNvSpPr/>
            <p:nvPr/>
          </p:nvSpPr>
          <p:spPr>
            <a:xfrm>
              <a:off x="1399240" y="3348348"/>
              <a:ext cx="25923" cy="25479"/>
            </a:xfrm>
            <a:custGeom>
              <a:rect b="b" l="l" r="r" t="t"/>
              <a:pathLst>
                <a:path extrusionOk="0" h="975" w="992">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5" name="Google Shape;15805;p75"/>
            <p:cNvSpPr/>
            <p:nvPr/>
          </p:nvSpPr>
          <p:spPr>
            <a:xfrm>
              <a:off x="1382671" y="3400744"/>
              <a:ext cx="59086" cy="135471"/>
            </a:xfrm>
            <a:custGeom>
              <a:rect b="b" l="l" r="r" t="t"/>
              <a:pathLst>
                <a:path extrusionOk="0" h="5184" w="2261">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6" name="Google Shape;15806;p75"/>
            <p:cNvSpPr/>
            <p:nvPr/>
          </p:nvSpPr>
          <p:spPr>
            <a:xfrm>
              <a:off x="1412332" y="3400744"/>
              <a:ext cx="29425" cy="135471"/>
            </a:xfrm>
            <a:custGeom>
              <a:rect b="b" l="l" r="r" t="t"/>
              <a:pathLst>
                <a:path extrusionOk="0" h="5184" w="1126">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7" name="Google Shape;15807;p75"/>
            <p:cNvSpPr/>
            <p:nvPr/>
          </p:nvSpPr>
          <p:spPr>
            <a:xfrm>
              <a:off x="1441208" y="3348296"/>
              <a:ext cx="59086" cy="187919"/>
            </a:xfrm>
            <a:custGeom>
              <a:rect b="b" l="l" r="r" t="t"/>
              <a:pathLst>
                <a:path extrusionOk="0" h="7191" w="2261">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8" name="Google Shape;15808;p75"/>
            <p:cNvSpPr/>
            <p:nvPr/>
          </p:nvSpPr>
          <p:spPr>
            <a:xfrm>
              <a:off x="1457802" y="3348348"/>
              <a:ext cx="25662" cy="25479"/>
            </a:xfrm>
            <a:custGeom>
              <a:rect b="b" l="l" r="r" t="t"/>
              <a:pathLst>
                <a:path extrusionOk="0" h="975" w="982">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9" name="Google Shape;15809;p75"/>
            <p:cNvSpPr/>
            <p:nvPr/>
          </p:nvSpPr>
          <p:spPr>
            <a:xfrm>
              <a:off x="1441470" y="3400744"/>
              <a:ext cx="58589" cy="135471"/>
            </a:xfrm>
            <a:custGeom>
              <a:rect b="b" l="l" r="r" t="t"/>
              <a:pathLst>
                <a:path extrusionOk="0" h="5184" w="2242">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0" name="Google Shape;15810;p75"/>
            <p:cNvSpPr/>
            <p:nvPr/>
          </p:nvSpPr>
          <p:spPr>
            <a:xfrm>
              <a:off x="1470607" y="3400744"/>
              <a:ext cx="29451" cy="135471"/>
            </a:xfrm>
            <a:custGeom>
              <a:rect b="b" l="l" r="r" t="t"/>
              <a:pathLst>
                <a:path extrusionOk="0" h="5184" w="1127">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1" name="Google Shape;15811;p75"/>
            <p:cNvSpPr/>
            <p:nvPr/>
          </p:nvSpPr>
          <p:spPr>
            <a:xfrm>
              <a:off x="1499771" y="3348296"/>
              <a:ext cx="58824" cy="187919"/>
            </a:xfrm>
            <a:custGeom>
              <a:rect b="b" l="l" r="r" t="t"/>
              <a:pathLst>
                <a:path extrusionOk="0" h="7191" w="2251">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2" name="Google Shape;15812;p75"/>
            <p:cNvSpPr/>
            <p:nvPr/>
          </p:nvSpPr>
          <p:spPr>
            <a:xfrm>
              <a:off x="1516104" y="3348348"/>
              <a:ext cx="25897" cy="25479"/>
            </a:xfrm>
            <a:custGeom>
              <a:rect b="b" l="l" r="r" t="t"/>
              <a:pathLst>
                <a:path extrusionOk="0" h="975" w="991">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3" name="Google Shape;15813;p75"/>
            <p:cNvSpPr/>
            <p:nvPr/>
          </p:nvSpPr>
          <p:spPr>
            <a:xfrm>
              <a:off x="1499771" y="3400744"/>
              <a:ext cx="58824" cy="135471"/>
            </a:xfrm>
            <a:custGeom>
              <a:rect b="b" l="l" r="r" t="t"/>
              <a:pathLst>
                <a:path extrusionOk="0" h="5184" w="2251">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4" name="Google Shape;15814;p75"/>
            <p:cNvSpPr/>
            <p:nvPr/>
          </p:nvSpPr>
          <p:spPr>
            <a:xfrm>
              <a:off x="1529432" y="3400744"/>
              <a:ext cx="29164" cy="135471"/>
            </a:xfrm>
            <a:custGeom>
              <a:rect b="b" l="l" r="r" t="t"/>
              <a:pathLst>
                <a:path extrusionOk="0" h="5184" w="1116">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5" name="Google Shape;15815;p75"/>
            <p:cNvSpPr/>
            <p:nvPr/>
          </p:nvSpPr>
          <p:spPr>
            <a:xfrm>
              <a:off x="1558569" y="3348296"/>
              <a:ext cx="58824" cy="187919"/>
            </a:xfrm>
            <a:custGeom>
              <a:rect b="b" l="l" r="r" t="t"/>
              <a:pathLst>
                <a:path extrusionOk="0" h="7191" w="2251">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6" name="Google Shape;15816;p75"/>
            <p:cNvSpPr/>
            <p:nvPr/>
          </p:nvSpPr>
          <p:spPr>
            <a:xfrm>
              <a:off x="1575163" y="3348348"/>
              <a:ext cx="25662" cy="25479"/>
            </a:xfrm>
            <a:custGeom>
              <a:rect b="b" l="l" r="r" t="t"/>
              <a:pathLst>
                <a:path extrusionOk="0" h="975" w="982">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7" name="Google Shape;15817;p75"/>
            <p:cNvSpPr/>
            <p:nvPr/>
          </p:nvSpPr>
          <p:spPr>
            <a:xfrm>
              <a:off x="1558569" y="3400744"/>
              <a:ext cx="58824" cy="135471"/>
            </a:xfrm>
            <a:custGeom>
              <a:rect b="b" l="l" r="r" t="t"/>
              <a:pathLst>
                <a:path extrusionOk="0" h="5184" w="2251">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8" name="Google Shape;15818;p75"/>
            <p:cNvSpPr/>
            <p:nvPr/>
          </p:nvSpPr>
          <p:spPr>
            <a:xfrm>
              <a:off x="1587968" y="3400744"/>
              <a:ext cx="29425" cy="135471"/>
            </a:xfrm>
            <a:custGeom>
              <a:rect b="b" l="l" r="r" t="t"/>
              <a:pathLst>
                <a:path extrusionOk="0" h="5184" w="1126">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9" name="Google Shape;15819;p75"/>
            <p:cNvSpPr/>
            <p:nvPr/>
          </p:nvSpPr>
          <p:spPr>
            <a:xfrm>
              <a:off x="1316818" y="3475117"/>
              <a:ext cx="310872" cy="240027"/>
            </a:xfrm>
            <a:custGeom>
              <a:rect b="b" l="l" r="r" t="t"/>
              <a:pathLst>
                <a:path extrusionOk="0" h="9185" w="11896">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0" name="Google Shape;15820;p75"/>
            <p:cNvSpPr/>
            <p:nvPr/>
          </p:nvSpPr>
          <p:spPr>
            <a:xfrm>
              <a:off x="1347994" y="3474882"/>
              <a:ext cx="279696" cy="210367"/>
            </a:xfrm>
            <a:custGeom>
              <a:rect b="b" l="l" r="r" t="t"/>
              <a:pathLst>
                <a:path extrusionOk="0" h="8050" w="10703">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1" name="Google Shape;15821;p75"/>
            <p:cNvSpPr/>
            <p:nvPr/>
          </p:nvSpPr>
          <p:spPr>
            <a:xfrm>
              <a:off x="1316818" y="3581921"/>
              <a:ext cx="310872" cy="41002"/>
            </a:xfrm>
            <a:custGeom>
              <a:rect b="b" l="l" r="r" t="t"/>
              <a:pathLst>
                <a:path extrusionOk="0" h="1569" w="11896">
                  <a:moveTo>
                    <a:pt x="1" y="1"/>
                  </a:moveTo>
                  <a:lnTo>
                    <a:pt x="1" y="1568"/>
                  </a:lnTo>
                  <a:lnTo>
                    <a:pt x="11896" y="1568"/>
                  </a:lnTo>
                  <a:lnTo>
                    <a:pt x="11896"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2" name="Google Shape;15822;p75"/>
            <p:cNvSpPr/>
            <p:nvPr/>
          </p:nvSpPr>
          <p:spPr>
            <a:xfrm>
              <a:off x="1316818" y="3581921"/>
              <a:ext cx="31202" cy="41002"/>
            </a:xfrm>
            <a:custGeom>
              <a:rect b="b" l="l" r="r" t="t"/>
              <a:pathLst>
                <a:path extrusionOk="0" h="1569" w="1194">
                  <a:moveTo>
                    <a:pt x="1" y="1"/>
                  </a:moveTo>
                  <a:lnTo>
                    <a:pt x="1" y="1568"/>
                  </a:lnTo>
                  <a:lnTo>
                    <a:pt x="1193" y="1568"/>
                  </a:lnTo>
                  <a:lnTo>
                    <a:pt x="1193"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23" name="Google Shape;15823;p75"/>
          <p:cNvGrpSpPr/>
          <p:nvPr/>
        </p:nvGrpSpPr>
        <p:grpSpPr>
          <a:xfrm>
            <a:off x="3105248" y="3348244"/>
            <a:ext cx="305620" cy="366430"/>
            <a:chOff x="3105248" y="3348244"/>
            <a:chExt cx="305620" cy="366430"/>
          </a:xfrm>
        </p:grpSpPr>
        <p:sp>
          <p:nvSpPr>
            <p:cNvPr id="15824" name="Google Shape;15824;p75"/>
            <p:cNvSpPr/>
            <p:nvPr/>
          </p:nvSpPr>
          <p:spPr>
            <a:xfrm>
              <a:off x="3198750" y="3348244"/>
              <a:ext cx="99774" cy="238485"/>
            </a:xfrm>
            <a:custGeom>
              <a:rect b="b" l="l" r="r" t="t"/>
              <a:pathLst>
                <a:path extrusionOk="0" h="9126" w="3818">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5" name="Google Shape;15825;p75"/>
            <p:cNvSpPr/>
            <p:nvPr/>
          </p:nvSpPr>
          <p:spPr>
            <a:xfrm>
              <a:off x="3223366" y="3348244"/>
              <a:ext cx="69147" cy="208328"/>
            </a:xfrm>
            <a:custGeom>
              <a:rect b="b" l="l" r="r" t="t"/>
              <a:pathLst>
                <a:path extrusionOk="0" h="7972" w="2646">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6" name="Google Shape;15826;p75"/>
            <p:cNvSpPr/>
            <p:nvPr/>
          </p:nvSpPr>
          <p:spPr>
            <a:xfrm>
              <a:off x="3224124" y="3348244"/>
              <a:ext cx="99277" cy="238485"/>
            </a:xfrm>
            <a:custGeom>
              <a:rect b="b" l="l" r="r" t="t"/>
              <a:pathLst>
                <a:path extrusionOk="0" h="9126" w="3799">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7" name="Google Shape;15827;p75"/>
            <p:cNvSpPr/>
            <p:nvPr/>
          </p:nvSpPr>
          <p:spPr>
            <a:xfrm>
              <a:off x="3242469" y="3355770"/>
              <a:ext cx="80697" cy="230959"/>
            </a:xfrm>
            <a:custGeom>
              <a:rect b="b" l="l" r="r" t="t"/>
              <a:pathLst>
                <a:path extrusionOk="0" h="8838" w="3088">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8" name="Google Shape;15828;p75"/>
            <p:cNvSpPr/>
            <p:nvPr/>
          </p:nvSpPr>
          <p:spPr>
            <a:xfrm>
              <a:off x="3235675" y="3503000"/>
              <a:ext cx="175192" cy="211255"/>
            </a:xfrm>
            <a:custGeom>
              <a:rect b="b" l="l" r="r" t="t"/>
              <a:pathLst>
                <a:path extrusionOk="0" h="8084" w="6704">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9" name="Google Shape;15829;p75"/>
            <p:cNvSpPr/>
            <p:nvPr/>
          </p:nvSpPr>
          <p:spPr>
            <a:xfrm>
              <a:off x="3105248" y="3502739"/>
              <a:ext cx="181725" cy="211935"/>
            </a:xfrm>
            <a:custGeom>
              <a:rect b="b" l="l" r="r" t="t"/>
              <a:pathLst>
                <a:path extrusionOk="0" h="8110" w="6954">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0" name="Google Shape;15830;p75"/>
            <p:cNvSpPr/>
            <p:nvPr/>
          </p:nvSpPr>
          <p:spPr>
            <a:xfrm>
              <a:off x="3253288" y="3522365"/>
              <a:ext cx="15836" cy="16124"/>
            </a:xfrm>
            <a:custGeom>
              <a:rect b="b" l="l" r="r" t="t"/>
              <a:pathLst>
                <a:path extrusionOk="0" h="617" w="606">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31" name="Google Shape;15831;p75"/>
          <p:cNvGrpSpPr/>
          <p:nvPr/>
        </p:nvGrpSpPr>
        <p:grpSpPr>
          <a:xfrm>
            <a:off x="2661988" y="3348218"/>
            <a:ext cx="304078" cy="366665"/>
            <a:chOff x="2661988" y="3348218"/>
            <a:chExt cx="304078" cy="366665"/>
          </a:xfrm>
        </p:grpSpPr>
        <p:sp>
          <p:nvSpPr>
            <p:cNvPr id="15832" name="Google Shape;15832;p75"/>
            <p:cNvSpPr/>
            <p:nvPr/>
          </p:nvSpPr>
          <p:spPr>
            <a:xfrm>
              <a:off x="2801954" y="3540971"/>
              <a:ext cx="24146" cy="173912"/>
            </a:xfrm>
            <a:custGeom>
              <a:rect b="b" l="l" r="r" t="t"/>
              <a:pathLst>
                <a:path extrusionOk="0" h="6655" w="924">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3" name="Google Shape;15833;p75"/>
            <p:cNvSpPr/>
            <p:nvPr/>
          </p:nvSpPr>
          <p:spPr>
            <a:xfrm>
              <a:off x="2801954" y="3540971"/>
              <a:ext cx="24146" cy="39721"/>
            </a:xfrm>
            <a:custGeom>
              <a:rect b="b" l="l" r="r" t="t"/>
              <a:pathLst>
                <a:path extrusionOk="0" h="1520" w="924">
                  <a:moveTo>
                    <a:pt x="1" y="0"/>
                  </a:moveTo>
                  <a:lnTo>
                    <a:pt x="1" y="1520"/>
                  </a:lnTo>
                  <a:lnTo>
                    <a:pt x="924" y="1520"/>
                  </a:lnTo>
                  <a:lnTo>
                    <a:pt x="924"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4" name="Google Shape;15834;p75"/>
            <p:cNvSpPr/>
            <p:nvPr/>
          </p:nvSpPr>
          <p:spPr>
            <a:xfrm>
              <a:off x="2809245" y="3348218"/>
              <a:ext cx="11080" cy="39669"/>
            </a:xfrm>
            <a:custGeom>
              <a:rect b="b" l="l" r="r" t="t"/>
              <a:pathLst>
                <a:path extrusionOk="0" h="1518" w="424">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5" name="Google Shape;15835;p75"/>
            <p:cNvSpPr/>
            <p:nvPr/>
          </p:nvSpPr>
          <p:spPr>
            <a:xfrm>
              <a:off x="2852207" y="3359585"/>
              <a:ext cx="24173" cy="37579"/>
            </a:xfrm>
            <a:custGeom>
              <a:rect b="b" l="l" r="r" t="t"/>
              <a:pathLst>
                <a:path extrusionOk="0" h="1438" w="925">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6" name="Google Shape;15836;p75"/>
            <p:cNvSpPr/>
            <p:nvPr/>
          </p:nvSpPr>
          <p:spPr>
            <a:xfrm>
              <a:off x="2889158" y="3390970"/>
              <a:ext cx="35540" cy="31411"/>
            </a:xfrm>
            <a:custGeom>
              <a:rect b="b" l="l" r="r" t="t"/>
              <a:pathLst>
                <a:path extrusionOk="0" h="1202" w="136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7" name="Google Shape;15837;p75"/>
            <p:cNvSpPr/>
            <p:nvPr/>
          </p:nvSpPr>
          <p:spPr>
            <a:xfrm>
              <a:off x="2915290" y="3438479"/>
              <a:ext cx="40688" cy="22056"/>
            </a:xfrm>
            <a:custGeom>
              <a:rect b="b" l="l" r="r" t="t"/>
              <a:pathLst>
                <a:path extrusionOk="0" h="844" w="1557">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8" name="Google Shape;15838;p75"/>
            <p:cNvSpPr/>
            <p:nvPr/>
          </p:nvSpPr>
          <p:spPr>
            <a:xfrm>
              <a:off x="2922817" y="3493723"/>
              <a:ext cx="43249" cy="11080"/>
            </a:xfrm>
            <a:custGeom>
              <a:rect b="b" l="l" r="r" t="t"/>
              <a:pathLst>
                <a:path extrusionOk="0" h="424" w="1655">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9" name="Google Shape;15839;p75"/>
            <p:cNvSpPr/>
            <p:nvPr/>
          </p:nvSpPr>
          <p:spPr>
            <a:xfrm>
              <a:off x="2912912" y="3538149"/>
              <a:ext cx="42570" cy="22160"/>
            </a:xfrm>
            <a:custGeom>
              <a:rect b="b" l="l" r="r" t="t"/>
              <a:pathLst>
                <a:path extrusionOk="0" h="848" w="1629">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0" name="Google Shape;15840;p75"/>
            <p:cNvSpPr/>
            <p:nvPr/>
          </p:nvSpPr>
          <p:spPr>
            <a:xfrm>
              <a:off x="2887825" y="3575649"/>
              <a:ext cx="35880" cy="31411"/>
            </a:xfrm>
            <a:custGeom>
              <a:rect b="b" l="l" r="r" t="t"/>
              <a:pathLst>
                <a:path extrusionOk="0" h="1202" w="1373">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1" name="Google Shape;15841;p75"/>
            <p:cNvSpPr/>
            <p:nvPr/>
          </p:nvSpPr>
          <p:spPr>
            <a:xfrm>
              <a:off x="2850926" y="3600605"/>
              <a:ext cx="24721" cy="37552"/>
            </a:xfrm>
            <a:custGeom>
              <a:rect b="b" l="l" r="r" t="t"/>
              <a:pathLst>
                <a:path extrusionOk="0" h="1437" w="946">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2" name="Google Shape;15842;p75"/>
            <p:cNvSpPr/>
            <p:nvPr/>
          </p:nvSpPr>
          <p:spPr>
            <a:xfrm>
              <a:off x="2751021" y="3600083"/>
              <a:ext cx="24068" cy="37317"/>
            </a:xfrm>
            <a:custGeom>
              <a:rect b="b" l="l" r="r" t="t"/>
              <a:pathLst>
                <a:path extrusionOk="0" h="1428" w="921">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3" name="Google Shape;15843;p75"/>
            <p:cNvSpPr/>
            <p:nvPr/>
          </p:nvSpPr>
          <p:spPr>
            <a:xfrm>
              <a:off x="2703147" y="3574525"/>
              <a:ext cx="36063" cy="31411"/>
            </a:xfrm>
            <a:custGeom>
              <a:rect b="b" l="l" r="r" t="t"/>
              <a:pathLst>
                <a:path extrusionOk="0" h="1202" w="138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4" name="Google Shape;15844;p75"/>
            <p:cNvSpPr/>
            <p:nvPr/>
          </p:nvSpPr>
          <p:spPr>
            <a:xfrm>
              <a:off x="2671814" y="3536607"/>
              <a:ext cx="40714" cy="22186"/>
            </a:xfrm>
            <a:custGeom>
              <a:rect b="b" l="l" r="r" t="t"/>
              <a:pathLst>
                <a:path extrusionOk="0" h="849" w="1558">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5" name="Google Shape;15845;p75"/>
            <p:cNvSpPr/>
            <p:nvPr/>
          </p:nvSpPr>
          <p:spPr>
            <a:xfrm>
              <a:off x="2661988" y="3492208"/>
              <a:ext cx="41498" cy="11080"/>
            </a:xfrm>
            <a:custGeom>
              <a:rect b="b" l="l" r="r" t="t"/>
              <a:pathLst>
                <a:path extrusionOk="0" h="424" w="1588">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6" name="Google Shape;15846;p75"/>
            <p:cNvSpPr/>
            <p:nvPr/>
          </p:nvSpPr>
          <p:spPr>
            <a:xfrm>
              <a:off x="2672363" y="3436728"/>
              <a:ext cx="42570" cy="22134"/>
            </a:xfrm>
            <a:custGeom>
              <a:rect b="b" l="l" r="r" t="t"/>
              <a:pathLst>
                <a:path extrusionOk="0" h="847" w="1629">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7" name="Google Shape;15847;p75"/>
            <p:cNvSpPr/>
            <p:nvPr/>
          </p:nvSpPr>
          <p:spPr>
            <a:xfrm>
              <a:off x="2704349" y="3390082"/>
              <a:ext cx="35932" cy="31411"/>
            </a:xfrm>
            <a:custGeom>
              <a:rect b="b" l="l" r="r" t="t"/>
              <a:pathLst>
                <a:path extrusionOk="0" h="1202" w="1375">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8" name="Google Shape;15848;p75"/>
            <p:cNvSpPr/>
            <p:nvPr/>
          </p:nvSpPr>
          <p:spPr>
            <a:xfrm>
              <a:off x="2752433" y="3358958"/>
              <a:ext cx="24669" cy="37526"/>
            </a:xfrm>
            <a:custGeom>
              <a:rect b="b" l="l" r="r" t="t"/>
              <a:pathLst>
                <a:path extrusionOk="0" h="1436" w="944">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9" name="Google Shape;15849;p75"/>
            <p:cNvSpPr/>
            <p:nvPr/>
          </p:nvSpPr>
          <p:spPr>
            <a:xfrm>
              <a:off x="2727816" y="3415796"/>
              <a:ext cx="172422" cy="159591"/>
            </a:xfrm>
            <a:custGeom>
              <a:rect b="b" l="l" r="r" t="t"/>
              <a:pathLst>
                <a:path extrusionOk="0" h="6107" w="6598">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0" name="Google Shape;15850;p75"/>
            <p:cNvSpPr/>
            <p:nvPr/>
          </p:nvSpPr>
          <p:spPr>
            <a:xfrm>
              <a:off x="2727816" y="3467330"/>
              <a:ext cx="59582" cy="108058"/>
            </a:xfrm>
            <a:custGeom>
              <a:rect b="b" l="l" r="r" t="t"/>
              <a:pathLst>
                <a:path extrusionOk="0" h="4135" w="228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51" name="Google Shape;15851;p75"/>
          <p:cNvGrpSpPr/>
          <p:nvPr/>
        </p:nvGrpSpPr>
        <p:grpSpPr>
          <a:xfrm>
            <a:off x="2212927" y="3348897"/>
            <a:ext cx="307606" cy="366482"/>
            <a:chOff x="2212927" y="3348897"/>
            <a:chExt cx="307606" cy="366482"/>
          </a:xfrm>
        </p:grpSpPr>
        <p:sp>
          <p:nvSpPr>
            <p:cNvPr id="15852" name="Google Shape;15852;p75"/>
            <p:cNvSpPr/>
            <p:nvPr/>
          </p:nvSpPr>
          <p:spPr>
            <a:xfrm>
              <a:off x="2234539" y="3408218"/>
              <a:ext cx="222936" cy="219905"/>
            </a:xfrm>
            <a:custGeom>
              <a:rect b="b" l="l" r="r" t="t"/>
              <a:pathLst>
                <a:path extrusionOk="0" h="8415" w="8531">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3" name="Google Shape;15853;p75"/>
            <p:cNvSpPr/>
            <p:nvPr/>
          </p:nvSpPr>
          <p:spPr>
            <a:xfrm>
              <a:off x="2330288" y="3408218"/>
              <a:ext cx="127187" cy="126246"/>
            </a:xfrm>
            <a:custGeom>
              <a:rect b="b" l="l" r="r" t="t"/>
              <a:pathLst>
                <a:path extrusionOk="0" h="4831" w="4867">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4" name="Google Shape;15854;p75"/>
            <p:cNvSpPr/>
            <p:nvPr/>
          </p:nvSpPr>
          <p:spPr>
            <a:xfrm>
              <a:off x="2212927" y="3640797"/>
              <a:ext cx="53049" cy="74582"/>
            </a:xfrm>
            <a:custGeom>
              <a:rect b="b" l="l" r="r" t="t"/>
              <a:pathLst>
                <a:path extrusionOk="0" h="2854" w="203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5" name="Google Shape;15855;p75"/>
            <p:cNvSpPr/>
            <p:nvPr/>
          </p:nvSpPr>
          <p:spPr>
            <a:xfrm>
              <a:off x="2233284" y="3652295"/>
              <a:ext cx="32457" cy="54800"/>
            </a:xfrm>
            <a:custGeom>
              <a:rect b="b" l="l" r="r" t="t"/>
              <a:pathLst>
                <a:path extrusionOk="0" h="2097" w="1242">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6" name="Google Shape;15856;p75"/>
            <p:cNvSpPr/>
            <p:nvPr/>
          </p:nvSpPr>
          <p:spPr>
            <a:xfrm>
              <a:off x="2229756" y="3408218"/>
              <a:ext cx="201586" cy="219722"/>
            </a:xfrm>
            <a:custGeom>
              <a:rect b="b" l="l" r="r" t="t"/>
              <a:pathLst>
                <a:path extrusionOk="0" h="8408" w="7714">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7" name="Google Shape;15857;p75"/>
            <p:cNvSpPr/>
            <p:nvPr/>
          </p:nvSpPr>
          <p:spPr>
            <a:xfrm>
              <a:off x="2330288" y="3408035"/>
              <a:ext cx="101054" cy="90236"/>
            </a:xfrm>
            <a:custGeom>
              <a:rect b="b" l="l" r="r" t="t"/>
              <a:pathLst>
                <a:path extrusionOk="0" h="3453" w="3867">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8" name="Google Shape;15858;p75"/>
            <p:cNvSpPr/>
            <p:nvPr/>
          </p:nvSpPr>
          <p:spPr>
            <a:xfrm>
              <a:off x="2389086" y="3348897"/>
              <a:ext cx="131446" cy="126142"/>
            </a:xfrm>
            <a:custGeom>
              <a:rect b="b" l="l" r="r" t="t"/>
              <a:pathLst>
                <a:path extrusionOk="0" h="4827" w="503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9" name="Google Shape;15859;p75"/>
            <p:cNvSpPr/>
            <p:nvPr/>
          </p:nvSpPr>
          <p:spPr>
            <a:xfrm>
              <a:off x="2450158" y="3352738"/>
              <a:ext cx="70140" cy="85479"/>
            </a:xfrm>
            <a:custGeom>
              <a:rect b="b" l="l" r="r" t="t"/>
              <a:pathLst>
                <a:path extrusionOk="0" h="3271" w="2684">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0" name="Google Shape;15860;p75"/>
            <p:cNvSpPr/>
            <p:nvPr/>
          </p:nvSpPr>
          <p:spPr>
            <a:xfrm>
              <a:off x="2356159" y="3369908"/>
              <a:ext cx="139992" cy="137405"/>
            </a:xfrm>
            <a:custGeom>
              <a:rect b="b" l="l" r="r" t="t"/>
              <a:pathLst>
                <a:path extrusionOk="0" h="5258" w="5357">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1" name="Google Shape;15861;p75"/>
            <p:cNvSpPr/>
            <p:nvPr/>
          </p:nvSpPr>
          <p:spPr>
            <a:xfrm>
              <a:off x="2372492" y="3386476"/>
              <a:ext cx="123659" cy="120837"/>
            </a:xfrm>
            <a:custGeom>
              <a:rect b="b" l="l" r="r" t="t"/>
              <a:pathLst>
                <a:path extrusionOk="0" h="4624" w="4732">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62" name="Google Shape;15862;p75"/>
          <p:cNvGrpSpPr/>
          <p:nvPr/>
        </p:nvGrpSpPr>
        <p:grpSpPr>
          <a:xfrm>
            <a:off x="1764389" y="3348218"/>
            <a:ext cx="310114" cy="366665"/>
            <a:chOff x="1764389" y="3348218"/>
            <a:chExt cx="310114" cy="366665"/>
          </a:xfrm>
        </p:grpSpPr>
        <p:sp>
          <p:nvSpPr>
            <p:cNvPr id="15863" name="Google Shape;15863;p75"/>
            <p:cNvSpPr/>
            <p:nvPr/>
          </p:nvSpPr>
          <p:spPr>
            <a:xfrm>
              <a:off x="1782734" y="3556441"/>
              <a:ext cx="37918" cy="23598"/>
            </a:xfrm>
            <a:custGeom>
              <a:rect b="b" l="l" r="r" t="t"/>
              <a:pathLst>
                <a:path extrusionOk="0" h="903" w="1451">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4" name="Google Shape;15864;p75"/>
            <p:cNvSpPr/>
            <p:nvPr/>
          </p:nvSpPr>
          <p:spPr>
            <a:xfrm>
              <a:off x="2016933" y="3558218"/>
              <a:ext cx="37971" cy="23833"/>
            </a:xfrm>
            <a:custGeom>
              <a:rect b="b" l="l" r="r" t="t"/>
              <a:pathLst>
                <a:path extrusionOk="0" h="912" w="1453">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5" name="Google Shape;15865;p75"/>
            <p:cNvSpPr/>
            <p:nvPr/>
          </p:nvSpPr>
          <p:spPr>
            <a:xfrm>
              <a:off x="1915147" y="3348218"/>
              <a:ext cx="11080" cy="36089"/>
            </a:xfrm>
            <a:custGeom>
              <a:rect b="b" l="l" r="r" t="t"/>
              <a:pathLst>
                <a:path extrusionOk="0" h="1381" w="424">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6" name="Google Shape;15866;p75"/>
            <p:cNvSpPr/>
            <p:nvPr/>
          </p:nvSpPr>
          <p:spPr>
            <a:xfrm>
              <a:off x="1839363" y="3367399"/>
              <a:ext cx="27126" cy="32796"/>
            </a:xfrm>
            <a:custGeom>
              <a:rect b="b" l="l" r="r" t="t"/>
              <a:pathLst>
                <a:path extrusionOk="0" h="1255" w="1038">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7" name="Google Shape;15867;p75"/>
            <p:cNvSpPr/>
            <p:nvPr/>
          </p:nvSpPr>
          <p:spPr>
            <a:xfrm>
              <a:off x="1783988" y="3420997"/>
              <a:ext cx="37971" cy="23754"/>
            </a:xfrm>
            <a:custGeom>
              <a:rect b="b" l="l" r="r" t="t"/>
              <a:pathLst>
                <a:path extrusionOk="0" h="909" w="1453">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8" name="Google Shape;15868;p75"/>
            <p:cNvSpPr/>
            <p:nvPr/>
          </p:nvSpPr>
          <p:spPr>
            <a:xfrm>
              <a:off x="1764389" y="3494716"/>
              <a:ext cx="37971" cy="11106"/>
            </a:xfrm>
            <a:custGeom>
              <a:rect b="b" l="l" r="r" t="t"/>
              <a:pathLst>
                <a:path extrusionOk="0" h="425" w="1453">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9" name="Google Shape;15869;p75"/>
            <p:cNvSpPr/>
            <p:nvPr/>
          </p:nvSpPr>
          <p:spPr>
            <a:xfrm>
              <a:off x="2034756" y="3496990"/>
              <a:ext cx="39748" cy="11342"/>
            </a:xfrm>
            <a:custGeom>
              <a:rect b="b" l="l" r="r" t="t"/>
              <a:pathLst>
                <a:path extrusionOk="0" h="434" w="1521">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0" name="Google Shape;15870;p75"/>
            <p:cNvSpPr/>
            <p:nvPr/>
          </p:nvSpPr>
          <p:spPr>
            <a:xfrm>
              <a:off x="2018684" y="3423009"/>
              <a:ext cx="37448" cy="23754"/>
            </a:xfrm>
            <a:custGeom>
              <a:rect b="b" l="l" r="r" t="t"/>
              <a:pathLst>
                <a:path extrusionOk="0" h="909" w="1433">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1" name="Google Shape;15871;p75"/>
            <p:cNvSpPr/>
            <p:nvPr/>
          </p:nvSpPr>
          <p:spPr>
            <a:xfrm>
              <a:off x="1974573" y="3368627"/>
              <a:ext cx="26054" cy="32822"/>
            </a:xfrm>
            <a:custGeom>
              <a:rect b="b" l="l" r="r" t="t"/>
              <a:pathLst>
                <a:path extrusionOk="0" h="1256" w="997">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2" name="Google Shape;15872;p75"/>
            <p:cNvSpPr/>
            <p:nvPr/>
          </p:nvSpPr>
          <p:spPr>
            <a:xfrm>
              <a:off x="1820914" y="3408009"/>
              <a:ext cx="218651" cy="273450"/>
            </a:xfrm>
            <a:custGeom>
              <a:rect b="b" l="l" r="r" t="t"/>
              <a:pathLst>
                <a:path extrusionOk="0" h="10464" w="8367">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3" name="Google Shape;15873;p75"/>
            <p:cNvSpPr/>
            <p:nvPr/>
          </p:nvSpPr>
          <p:spPr>
            <a:xfrm>
              <a:off x="1829720" y="3409028"/>
              <a:ext cx="209844" cy="272431"/>
            </a:xfrm>
            <a:custGeom>
              <a:rect b="b" l="l" r="r" t="t"/>
              <a:pathLst>
                <a:path extrusionOk="0" h="10425" w="803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4" name="Google Shape;15874;p75"/>
            <p:cNvSpPr/>
            <p:nvPr/>
          </p:nvSpPr>
          <p:spPr>
            <a:xfrm>
              <a:off x="1865652" y="3465579"/>
              <a:ext cx="110096" cy="161290"/>
            </a:xfrm>
            <a:custGeom>
              <a:rect b="b" l="l" r="r" t="t"/>
              <a:pathLst>
                <a:path extrusionOk="0" h="6172" w="4213">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5" name="Google Shape;15875;p75"/>
            <p:cNvSpPr/>
            <p:nvPr/>
          </p:nvSpPr>
          <p:spPr>
            <a:xfrm>
              <a:off x="1899311" y="3570866"/>
              <a:ext cx="11080" cy="55950"/>
            </a:xfrm>
            <a:custGeom>
              <a:rect b="b" l="l" r="r" t="t"/>
              <a:pathLst>
                <a:path extrusionOk="0" h="2141" w="424">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6" name="Google Shape;15876;p75"/>
            <p:cNvSpPr/>
            <p:nvPr/>
          </p:nvSpPr>
          <p:spPr>
            <a:xfrm>
              <a:off x="1899311" y="3584429"/>
              <a:ext cx="5305" cy="42518"/>
            </a:xfrm>
            <a:custGeom>
              <a:rect b="b" l="l" r="r" t="t"/>
              <a:pathLst>
                <a:path extrusionOk="0" h="1627" w="203">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7" name="Google Shape;15877;p75"/>
            <p:cNvSpPr/>
            <p:nvPr/>
          </p:nvSpPr>
          <p:spPr>
            <a:xfrm>
              <a:off x="1891524" y="3678663"/>
              <a:ext cx="58328" cy="36220"/>
            </a:xfrm>
            <a:custGeom>
              <a:rect b="b" l="l" r="r" t="t"/>
              <a:pathLst>
                <a:path extrusionOk="0" h="1386" w="2232">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8" name="Google Shape;15878;p75"/>
            <p:cNvSpPr/>
            <p:nvPr/>
          </p:nvSpPr>
          <p:spPr>
            <a:xfrm>
              <a:off x="1876210" y="3611842"/>
              <a:ext cx="88720" cy="34939"/>
            </a:xfrm>
            <a:custGeom>
              <a:rect b="b" l="l" r="r" t="t"/>
              <a:pathLst>
                <a:path extrusionOk="0" h="1337" w="3395">
                  <a:moveTo>
                    <a:pt x="0" y="0"/>
                  </a:moveTo>
                  <a:lnTo>
                    <a:pt x="0" y="1337"/>
                  </a:lnTo>
                  <a:lnTo>
                    <a:pt x="3395" y="1337"/>
                  </a:lnTo>
                  <a:lnTo>
                    <a:pt x="3395"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9" name="Google Shape;15879;p75"/>
            <p:cNvSpPr/>
            <p:nvPr/>
          </p:nvSpPr>
          <p:spPr>
            <a:xfrm>
              <a:off x="1876445" y="3646755"/>
              <a:ext cx="88485" cy="34965"/>
            </a:xfrm>
            <a:custGeom>
              <a:rect b="b" l="l" r="r" t="t"/>
              <a:pathLst>
                <a:path extrusionOk="0" h="1338" w="3386">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0" name="Google Shape;15880;p75"/>
            <p:cNvSpPr/>
            <p:nvPr/>
          </p:nvSpPr>
          <p:spPr>
            <a:xfrm>
              <a:off x="1920687" y="3678663"/>
              <a:ext cx="29164" cy="32195"/>
            </a:xfrm>
            <a:custGeom>
              <a:rect b="b" l="l" r="r" t="t"/>
              <a:pathLst>
                <a:path extrusionOk="0" h="1232" w="1116">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1" name="Google Shape;15881;p75"/>
            <p:cNvSpPr/>
            <p:nvPr/>
          </p:nvSpPr>
          <p:spPr>
            <a:xfrm>
              <a:off x="1904590" y="3611842"/>
              <a:ext cx="60340" cy="34939"/>
            </a:xfrm>
            <a:custGeom>
              <a:rect b="b" l="l" r="r" t="t"/>
              <a:pathLst>
                <a:path extrusionOk="0" h="1337" w="2309">
                  <a:moveTo>
                    <a:pt x="1" y="0"/>
                  </a:moveTo>
                  <a:lnTo>
                    <a:pt x="1" y="1337"/>
                  </a:lnTo>
                  <a:lnTo>
                    <a:pt x="2309" y="1337"/>
                  </a:lnTo>
                  <a:lnTo>
                    <a:pt x="2309"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2" name="Google Shape;15882;p75"/>
            <p:cNvSpPr/>
            <p:nvPr/>
          </p:nvSpPr>
          <p:spPr>
            <a:xfrm>
              <a:off x="1904590" y="3646755"/>
              <a:ext cx="60340" cy="34965"/>
            </a:xfrm>
            <a:custGeom>
              <a:rect b="b" l="l" r="r" t="t"/>
              <a:pathLst>
                <a:path extrusionOk="0" h="1338" w="2309">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83" name="Google Shape;15883;p75"/>
          <p:cNvGrpSpPr/>
          <p:nvPr/>
        </p:nvGrpSpPr>
        <p:grpSpPr>
          <a:xfrm>
            <a:off x="2777572" y="3807287"/>
            <a:ext cx="81716" cy="366717"/>
            <a:chOff x="2777572" y="3807287"/>
            <a:chExt cx="81716" cy="366717"/>
          </a:xfrm>
        </p:grpSpPr>
        <p:sp>
          <p:nvSpPr>
            <p:cNvPr id="15884" name="Google Shape;15884;p75"/>
            <p:cNvSpPr/>
            <p:nvPr/>
          </p:nvSpPr>
          <p:spPr>
            <a:xfrm>
              <a:off x="2777572" y="3941765"/>
              <a:ext cx="81455" cy="181464"/>
            </a:xfrm>
            <a:custGeom>
              <a:rect b="b" l="l" r="r" t="t"/>
              <a:pathLst>
                <a:path extrusionOk="0" h="6944" w="3117">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5" name="Google Shape;15885;p75"/>
            <p:cNvSpPr/>
            <p:nvPr/>
          </p:nvSpPr>
          <p:spPr>
            <a:xfrm>
              <a:off x="2796440" y="3941765"/>
              <a:ext cx="62587" cy="181464"/>
            </a:xfrm>
            <a:custGeom>
              <a:rect b="b" l="l" r="r" t="t"/>
              <a:pathLst>
                <a:path extrusionOk="0" h="6944" w="2395">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6" name="Google Shape;15886;p75"/>
            <p:cNvSpPr/>
            <p:nvPr/>
          </p:nvSpPr>
          <p:spPr>
            <a:xfrm>
              <a:off x="2796440" y="3807287"/>
              <a:ext cx="42988" cy="286282"/>
            </a:xfrm>
            <a:custGeom>
              <a:rect b="b" l="l" r="r" t="t"/>
              <a:pathLst>
                <a:path extrusionOk="0" h="10955" w="1645">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7" name="Google Shape;15887;p75"/>
            <p:cNvSpPr/>
            <p:nvPr/>
          </p:nvSpPr>
          <p:spPr>
            <a:xfrm>
              <a:off x="2817293" y="3816878"/>
              <a:ext cx="22631" cy="259104"/>
            </a:xfrm>
            <a:custGeom>
              <a:rect b="b" l="l" r="r" t="t"/>
              <a:pathLst>
                <a:path extrusionOk="0" h="9915" w="866">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8" name="Google Shape;15888;p75"/>
            <p:cNvSpPr/>
            <p:nvPr/>
          </p:nvSpPr>
          <p:spPr>
            <a:xfrm>
              <a:off x="2796936" y="3843533"/>
              <a:ext cx="42988" cy="40479"/>
            </a:xfrm>
            <a:custGeom>
              <a:rect b="b" l="l" r="r" t="t"/>
              <a:pathLst>
                <a:path extrusionOk="0" h="1549" w="1645">
                  <a:moveTo>
                    <a:pt x="0" y="0"/>
                  </a:moveTo>
                  <a:lnTo>
                    <a:pt x="0" y="510"/>
                  </a:lnTo>
                  <a:lnTo>
                    <a:pt x="1645" y="1548"/>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9" name="Google Shape;15889;p75"/>
            <p:cNvSpPr/>
            <p:nvPr/>
          </p:nvSpPr>
          <p:spPr>
            <a:xfrm>
              <a:off x="2796936" y="3888507"/>
              <a:ext cx="42988" cy="40218"/>
            </a:xfrm>
            <a:custGeom>
              <a:rect b="b" l="l" r="r" t="t"/>
              <a:pathLst>
                <a:path extrusionOk="0" h="1539" w="1645">
                  <a:moveTo>
                    <a:pt x="0" y="0"/>
                  </a:moveTo>
                  <a:lnTo>
                    <a:pt x="0" y="510"/>
                  </a:lnTo>
                  <a:lnTo>
                    <a:pt x="1645" y="1539"/>
                  </a:lnTo>
                  <a:lnTo>
                    <a:pt x="1645" y="1029"/>
                  </a:lnTo>
                  <a:lnTo>
                    <a:pt x="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0" name="Google Shape;15890;p75"/>
            <p:cNvSpPr/>
            <p:nvPr/>
          </p:nvSpPr>
          <p:spPr>
            <a:xfrm>
              <a:off x="2796936" y="3933220"/>
              <a:ext cx="42988" cy="40505"/>
            </a:xfrm>
            <a:custGeom>
              <a:rect b="b" l="l" r="r" t="t"/>
              <a:pathLst>
                <a:path extrusionOk="0" h="1550" w="1645">
                  <a:moveTo>
                    <a:pt x="0" y="1"/>
                  </a:moveTo>
                  <a:lnTo>
                    <a:pt x="0" y="520"/>
                  </a:lnTo>
                  <a:lnTo>
                    <a:pt x="1645" y="1549"/>
                  </a:lnTo>
                  <a:lnTo>
                    <a:pt x="1645" y="1039"/>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1" name="Google Shape;15891;p75"/>
            <p:cNvSpPr/>
            <p:nvPr/>
          </p:nvSpPr>
          <p:spPr>
            <a:xfrm>
              <a:off x="2796936" y="3978455"/>
              <a:ext cx="42988" cy="40244"/>
            </a:xfrm>
            <a:custGeom>
              <a:rect b="b" l="l" r="r" t="t"/>
              <a:pathLst>
                <a:path extrusionOk="0" h="1540" w="1645">
                  <a:moveTo>
                    <a:pt x="0" y="1"/>
                  </a:moveTo>
                  <a:lnTo>
                    <a:pt x="0" y="510"/>
                  </a:lnTo>
                  <a:lnTo>
                    <a:pt x="1645" y="1539"/>
                  </a:lnTo>
                  <a:lnTo>
                    <a:pt x="1645" y="1020"/>
                  </a:lnTo>
                  <a:lnTo>
                    <a:pt x="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2" name="Google Shape;15892;p75"/>
            <p:cNvSpPr/>
            <p:nvPr/>
          </p:nvSpPr>
          <p:spPr>
            <a:xfrm>
              <a:off x="2777572" y="4031739"/>
              <a:ext cx="81716" cy="34207"/>
            </a:xfrm>
            <a:custGeom>
              <a:rect b="b" l="l" r="r" t="t"/>
              <a:pathLst>
                <a:path extrusionOk="0" h="1309" w="3127">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3" name="Google Shape;15893;p75"/>
            <p:cNvSpPr/>
            <p:nvPr/>
          </p:nvSpPr>
          <p:spPr>
            <a:xfrm>
              <a:off x="2777572" y="4114161"/>
              <a:ext cx="81455" cy="59843"/>
            </a:xfrm>
            <a:custGeom>
              <a:rect b="b" l="l" r="r" t="t"/>
              <a:pathLst>
                <a:path extrusionOk="0" h="2290" w="3117">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4" name="Google Shape;15894;p75"/>
            <p:cNvSpPr/>
            <p:nvPr/>
          </p:nvSpPr>
          <p:spPr>
            <a:xfrm>
              <a:off x="2796440" y="4114161"/>
              <a:ext cx="62587" cy="58589"/>
            </a:xfrm>
            <a:custGeom>
              <a:rect b="b" l="l" r="r" t="t"/>
              <a:pathLst>
                <a:path extrusionOk="0" h="2242" w="2395">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895" name="Google Shape;15895;p75"/>
          <p:cNvGrpSpPr/>
          <p:nvPr/>
        </p:nvGrpSpPr>
        <p:grpSpPr>
          <a:xfrm>
            <a:off x="3934014" y="4329780"/>
            <a:ext cx="366665" cy="256334"/>
            <a:chOff x="3934014" y="4329780"/>
            <a:chExt cx="366665" cy="256334"/>
          </a:xfrm>
        </p:grpSpPr>
        <p:sp>
          <p:nvSpPr>
            <p:cNvPr id="15896" name="Google Shape;15896;p75"/>
            <p:cNvSpPr/>
            <p:nvPr/>
          </p:nvSpPr>
          <p:spPr>
            <a:xfrm>
              <a:off x="4086810" y="4338561"/>
              <a:ext cx="108842" cy="40479"/>
            </a:xfrm>
            <a:custGeom>
              <a:rect b="b" l="l" r="r" t="t"/>
              <a:pathLst>
                <a:path extrusionOk="0" h="1549" w="4165">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7" name="Google Shape;15897;p75"/>
            <p:cNvSpPr/>
            <p:nvPr/>
          </p:nvSpPr>
          <p:spPr>
            <a:xfrm>
              <a:off x="4220243" y="4352882"/>
              <a:ext cx="56812" cy="30941"/>
            </a:xfrm>
            <a:custGeom>
              <a:rect b="b" l="l" r="r" t="t"/>
              <a:pathLst>
                <a:path extrusionOk="0" h="1184" w="2174">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8" name="Google Shape;15898;p75"/>
            <p:cNvSpPr/>
            <p:nvPr/>
          </p:nvSpPr>
          <p:spPr>
            <a:xfrm>
              <a:off x="3934014" y="4378518"/>
              <a:ext cx="366665" cy="207597"/>
            </a:xfrm>
            <a:custGeom>
              <a:rect b="b" l="l" r="r" t="t"/>
              <a:pathLst>
                <a:path extrusionOk="0" h="7944" w="14031">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9" name="Google Shape;15899;p75"/>
            <p:cNvSpPr/>
            <p:nvPr/>
          </p:nvSpPr>
          <p:spPr>
            <a:xfrm>
              <a:off x="4248126" y="4413195"/>
              <a:ext cx="52552" cy="145009"/>
            </a:xfrm>
            <a:custGeom>
              <a:rect b="b" l="l" r="r" t="t"/>
              <a:pathLst>
                <a:path extrusionOk="0" h="5549" w="2011">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0" name="Google Shape;15900;p75"/>
            <p:cNvSpPr/>
            <p:nvPr/>
          </p:nvSpPr>
          <p:spPr>
            <a:xfrm>
              <a:off x="4024249" y="4393596"/>
              <a:ext cx="209086" cy="178485"/>
            </a:xfrm>
            <a:custGeom>
              <a:rect b="b" l="l" r="r" t="t"/>
              <a:pathLst>
                <a:path extrusionOk="0" h="6830" w="8001">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1" name="Google Shape;15901;p75"/>
            <p:cNvSpPr/>
            <p:nvPr/>
          </p:nvSpPr>
          <p:spPr>
            <a:xfrm>
              <a:off x="4044842" y="4408674"/>
              <a:ext cx="173154" cy="148197"/>
            </a:xfrm>
            <a:custGeom>
              <a:rect b="b" l="l" r="r" t="t"/>
              <a:pathLst>
                <a:path extrusionOk="0" h="5671" w="6626">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2" name="Google Shape;15902;p75"/>
            <p:cNvSpPr/>
            <p:nvPr/>
          </p:nvSpPr>
          <p:spPr>
            <a:xfrm>
              <a:off x="4084302" y="4427228"/>
              <a:ext cx="120628" cy="107666"/>
            </a:xfrm>
            <a:custGeom>
              <a:rect b="b" l="l" r="r" t="t"/>
              <a:pathLst>
                <a:path extrusionOk="0" h="4120" w="4616">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3" name="Google Shape;15903;p75"/>
            <p:cNvSpPr/>
            <p:nvPr/>
          </p:nvSpPr>
          <p:spPr>
            <a:xfrm>
              <a:off x="4085739" y="4428065"/>
              <a:ext cx="117936" cy="107823"/>
            </a:xfrm>
            <a:custGeom>
              <a:rect b="b" l="l" r="r" t="t"/>
              <a:pathLst>
                <a:path extrusionOk="0" h="4126" w="4513">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4" name="Google Shape;15904;p75"/>
            <p:cNvSpPr/>
            <p:nvPr/>
          </p:nvSpPr>
          <p:spPr>
            <a:xfrm>
              <a:off x="4135809" y="4456157"/>
              <a:ext cx="34207" cy="34207"/>
            </a:xfrm>
            <a:custGeom>
              <a:rect b="b" l="l" r="r" t="t"/>
              <a:pathLst>
                <a:path extrusionOk="0" h="1309" w="1309">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5" name="Google Shape;15905;p75"/>
            <p:cNvSpPr/>
            <p:nvPr/>
          </p:nvSpPr>
          <p:spPr>
            <a:xfrm>
              <a:off x="3966941" y="4329780"/>
              <a:ext cx="34965" cy="30680"/>
            </a:xfrm>
            <a:custGeom>
              <a:rect b="b" l="l" r="r" t="t"/>
              <a:pathLst>
                <a:path extrusionOk="0" h="1174" w="1338">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6" name="Google Shape;15906;p75"/>
            <p:cNvSpPr/>
            <p:nvPr/>
          </p:nvSpPr>
          <p:spPr>
            <a:xfrm>
              <a:off x="3934014" y="4351627"/>
              <a:ext cx="100793" cy="234487"/>
            </a:xfrm>
            <a:custGeom>
              <a:rect b="b" l="l" r="r" t="t"/>
              <a:pathLst>
                <a:path extrusionOk="0" h="8973" w="3857">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7" name="Google Shape;15907;p75"/>
            <p:cNvSpPr/>
            <p:nvPr/>
          </p:nvSpPr>
          <p:spPr>
            <a:xfrm>
              <a:off x="3934275" y="4351627"/>
              <a:ext cx="78920" cy="208354"/>
            </a:xfrm>
            <a:custGeom>
              <a:rect b="b" l="l" r="r" t="t"/>
              <a:pathLst>
                <a:path extrusionOk="0" h="7973" w="302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8" name="Google Shape;15908;p75"/>
            <p:cNvSpPr/>
            <p:nvPr/>
          </p:nvSpPr>
          <p:spPr>
            <a:xfrm>
              <a:off x="4219982" y="4396863"/>
              <a:ext cx="22396" cy="22396"/>
            </a:xfrm>
            <a:custGeom>
              <a:rect b="b" l="l" r="r" t="t"/>
              <a:pathLst>
                <a:path extrusionOk="0" h="857" w="857">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09" name="Google Shape;15909;p75"/>
          <p:cNvGrpSpPr/>
          <p:nvPr/>
        </p:nvGrpSpPr>
        <p:grpSpPr>
          <a:xfrm>
            <a:off x="947670" y="3807339"/>
            <a:ext cx="194295" cy="366404"/>
            <a:chOff x="947670" y="3807339"/>
            <a:chExt cx="194295" cy="366404"/>
          </a:xfrm>
        </p:grpSpPr>
        <p:sp>
          <p:nvSpPr>
            <p:cNvPr id="15910" name="Google Shape;15910;p75"/>
            <p:cNvSpPr/>
            <p:nvPr/>
          </p:nvSpPr>
          <p:spPr>
            <a:xfrm>
              <a:off x="1031372" y="4028734"/>
              <a:ext cx="26916" cy="145009"/>
            </a:xfrm>
            <a:custGeom>
              <a:rect b="b" l="l" r="r" t="t"/>
              <a:pathLst>
                <a:path extrusionOk="0" h="5549" w="103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1" name="Google Shape;15911;p75"/>
            <p:cNvSpPr/>
            <p:nvPr/>
          </p:nvSpPr>
          <p:spPr>
            <a:xfrm>
              <a:off x="1035135" y="4035633"/>
              <a:ext cx="82945" cy="136725"/>
            </a:xfrm>
            <a:custGeom>
              <a:rect b="b" l="l" r="r" t="t"/>
              <a:pathLst>
                <a:path extrusionOk="0" h="5232" w="3174">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2" name="Google Shape;15912;p75"/>
            <p:cNvSpPr/>
            <p:nvPr/>
          </p:nvSpPr>
          <p:spPr>
            <a:xfrm>
              <a:off x="971555" y="4035633"/>
              <a:ext cx="82945" cy="136725"/>
            </a:xfrm>
            <a:custGeom>
              <a:rect b="b" l="l" r="r" t="t"/>
              <a:pathLst>
                <a:path extrusionOk="0" h="5232" w="3174">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3" name="Google Shape;15913;p75"/>
            <p:cNvSpPr/>
            <p:nvPr/>
          </p:nvSpPr>
          <p:spPr>
            <a:xfrm>
              <a:off x="1029857" y="3807339"/>
              <a:ext cx="29922" cy="41734"/>
            </a:xfrm>
            <a:custGeom>
              <a:rect b="b" l="l" r="r" t="t"/>
              <a:pathLst>
                <a:path extrusionOk="0" h="1597" w="1145">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4" name="Google Shape;15914;p75"/>
            <p:cNvSpPr/>
            <p:nvPr/>
          </p:nvSpPr>
          <p:spPr>
            <a:xfrm>
              <a:off x="967034" y="3847531"/>
              <a:ext cx="155567" cy="188755"/>
            </a:xfrm>
            <a:custGeom>
              <a:rect b="b" l="l" r="r" t="t"/>
              <a:pathLst>
                <a:path extrusionOk="0" h="7223" w="5953">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5" name="Google Shape;15915;p75"/>
            <p:cNvSpPr/>
            <p:nvPr/>
          </p:nvSpPr>
          <p:spPr>
            <a:xfrm>
              <a:off x="990161" y="3847531"/>
              <a:ext cx="132440" cy="188755"/>
            </a:xfrm>
            <a:custGeom>
              <a:rect b="b" l="l" r="r" t="t"/>
              <a:pathLst>
                <a:path extrusionOk="0" h="7223" w="5068">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6" name="Google Shape;15916;p75"/>
            <p:cNvSpPr/>
            <p:nvPr/>
          </p:nvSpPr>
          <p:spPr>
            <a:xfrm>
              <a:off x="947670" y="3830963"/>
              <a:ext cx="194295" cy="31176"/>
            </a:xfrm>
            <a:custGeom>
              <a:rect b="b" l="l" r="r" t="t"/>
              <a:pathLst>
                <a:path extrusionOk="0" h="1193" w="7435">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7" name="Google Shape;15917;p75"/>
            <p:cNvSpPr/>
            <p:nvPr/>
          </p:nvSpPr>
          <p:spPr>
            <a:xfrm>
              <a:off x="947670" y="4021678"/>
              <a:ext cx="194295" cy="31437"/>
            </a:xfrm>
            <a:custGeom>
              <a:rect b="b" l="l" r="r" t="t"/>
              <a:pathLst>
                <a:path extrusionOk="0" h="1203" w="7435">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8" name="Google Shape;15918;p75"/>
            <p:cNvSpPr/>
            <p:nvPr/>
          </p:nvSpPr>
          <p:spPr>
            <a:xfrm>
              <a:off x="975083" y="3830963"/>
              <a:ext cx="166882" cy="31176"/>
            </a:xfrm>
            <a:custGeom>
              <a:rect b="b" l="l" r="r" t="t"/>
              <a:pathLst>
                <a:path extrusionOk="0" h="1193" w="6386">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9" name="Google Shape;15919;p75"/>
            <p:cNvSpPr/>
            <p:nvPr/>
          </p:nvSpPr>
          <p:spPr>
            <a:xfrm>
              <a:off x="975083" y="4021678"/>
              <a:ext cx="166882" cy="31437"/>
            </a:xfrm>
            <a:custGeom>
              <a:rect b="b" l="l" r="r" t="t"/>
              <a:pathLst>
                <a:path extrusionOk="0" h="1203" w="6386">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20" name="Google Shape;15920;p75"/>
          <p:cNvGrpSpPr/>
          <p:nvPr/>
        </p:nvGrpSpPr>
        <p:grpSpPr>
          <a:xfrm>
            <a:off x="3420379" y="4286557"/>
            <a:ext cx="368939" cy="342283"/>
            <a:chOff x="3420379" y="4286557"/>
            <a:chExt cx="368939" cy="342283"/>
          </a:xfrm>
        </p:grpSpPr>
        <p:sp>
          <p:nvSpPr>
            <p:cNvPr id="15921" name="Google Shape;15921;p75"/>
            <p:cNvSpPr/>
            <p:nvPr/>
          </p:nvSpPr>
          <p:spPr>
            <a:xfrm>
              <a:off x="3420379" y="4364589"/>
              <a:ext cx="368939" cy="186011"/>
            </a:xfrm>
            <a:custGeom>
              <a:rect b="b" l="l" r="r" t="t"/>
              <a:pathLst>
                <a:path extrusionOk="0" h="7118" w="14118">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2" name="Google Shape;15922;p75"/>
            <p:cNvSpPr/>
            <p:nvPr/>
          </p:nvSpPr>
          <p:spPr>
            <a:xfrm>
              <a:off x="3465379" y="4366706"/>
              <a:ext cx="323938" cy="183215"/>
            </a:xfrm>
            <a:custGeom>
              <a:rect b="b" l="l" r="r" t="t"/>
              <a:pathLst>
                <a:path extrusionOk="0" h="7011" w="12396">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3" name="Google Shape;15923;p75"/>
            <p:cNvSpPr/>
            <p:nvPr/>
          </p:nvSpPr>
          <p:spPr>
            <a:xfrm>
              <a:off x="3497522" y="4366497"/>
              <a:ext cx="207597" cy="182144"/>
            </a:xfrm>
            <a:custGeom>
              <a:rect b="b" l="l" r="r" t="t"/>
              <a:pathLst>
                <a:path extrusionOk="0" h="6970" w="7944">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4" name="Google Shape;15924;p75"/>
            <p:cNvSpPr/>
            <p:nvPr/>
          </p:nvSpPr>
          <p:spPr>
            <a:xfrm>
              <a:off x="3533455" y="4366497"/>
              <a:ext cx="171664" cy="164504"/>
            </a:xfrm>
            <a:custGeom>
              <a:rect b="b" l="l" r="r" t="t"/>
              <a:pathLst>
                <a:path extrusionOk="0" h="6295" w="6569">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5" name="Google Shape;15925;p75"/>
            <p:cNvSpPr/>
            <p:nvPr/>
          </p:nvSpPr>
          <p:spPr>
            <a:xfrm>
              <a:off x="3571922" y="4428483"/>
              <a:ext cx="64338" cy="58328"/>
            </a:xfrm>
            <a:custGeom>
              <a:rect b="b" l="l" r="r" t="t"/>
              <a:pathLst>
                <a:path extrusionOk="0" h="2232" w="2462">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6" name="Google Shape;15926;p75"/>
            <p:cNvSpPr/>
            <p:nvPr/>
          </p:nvSpPr>
          <p:spPr>
            <a:xfrm>
              <a:off x="3627688" y="4396105"/>
              <a:ext cx="32718" cy="32692"/>
            </a:xfrm>
            <a:custGeom>
              <a:rect b="b" l="l" r="r" t="t"/>
              <a:pathLst>
                <a:path extrusionOk="0" h="1251" w="1252">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7" name="Google Shape;15927;p75"/>
            <p:cNvSpPr/>
            <p:nvPr/>
          </p:nvSpPr>
          <p:spPr>
            <a:xfrm>
              <a:off x="3598812" y="4286557"/>
              <a:ext cx="11838" cy="48763"/>
            </a:xfrm>
            <a:custGeom>
              <a:rect b="b" l="l" r="r" t="t"/>
              <a:pathLst>
                <a:path extrusionOk="0" h="1866" w="453">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8" name="Google Shape;15928;p75"/>
            <p:cNvSpPr/>
            <p:nvPr/>
          </p:nvSpPr>
          <p:spPr>
            <a:xfrm>
              <a:off x="3511817" y="4300982"/>
              <a:ext cx="27073" cy="46673"/>
            </a:xfrm>
            <a:custGeom>
              <a:rect b="b" l="l" r="r" t="t"/>
              <a:pathLst>
                <a:path extrusionOk="0" h="1786" w="1036">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9" name="Google Shape;15929;p75"/>
            <p:cNvSpPr/>
            <p:nvPr/>
          </p:nvSpPr>
          <p:spPr>
            <a:xfrm>
              <a:off x="3431590" y="4338665"/>
              <a:ext cx="39721" cy="39852"/>
            </a:xfrm>
            <a:custGeom>
              <a:rect b="b" l="l" r="r" t="t"/>
              <a:pathLst>
                <a:path extrusionOk="0" h="1525" w="152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0" name="Google Shape;15930;p75"/>
            <p:cNvSpPr/>
            <p:nvPr/>
          </p:nvSpPr>
          <p:spPr>
            <a:xfrm>
              <a:off x="3738281" y="4341514"/>
              <a:ext cx="38153" cy="39800"/>
            </a:xfrm>
            <a:custGeom>
              <a:rect b="b" l="l" r="r" t="t"/>
              <a:pathLst>
                <a:path extrusionOk="0" h="1523" w="146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1" name="Google Shape;15931;p75"/>
            <p:cNvSpPr/>
            <p:nvPr/>
          </p:nvSpPr>
          <p:spPr>
            <a:xfrm>
              <a:off x="3670389" y="4301819"/>
              <a:ext cx="26185" cy="46333"/>
            </a:xfrm>
            <a:custGeom>
              <a:rect b="b" l="l" r="r" t="t"/>
              <a:pathLst>
                <a:path extrusionOk="0" h="1773" w="1002">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2" name="Google Shape;15932;p75"/>
            <p:cNvSpPr/>
            <p:nvPr/>
          </p:nvSpPr>
          <p:spPr>
            <a:xfrm>
              <a:off x="3597296" y="4581071"/>
              <a:ext cx="11342" cy="47770"/>
            </a:xfrm>
            <a:custGeom>
              <a:rect b="b" l="l" r="r" t="t"/>
              <a:pathLst>
                <a:path extrusionOk="0" h="1828" w="434">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3" name="Google Shape;15933;p75"/>
            <p:cNvSpPr/>
            <p:nvPr/>
          </p:nvSpPr>
          <p:spPr>
            <a:xfrm>
              <a:off x="3669161" y="4568553"/>
              <a:ext cx="26315" cy="46150"/>
            </a:xfrm>
            <a:custGeom>
              <a:rect b="b" l="l" r="r" t="t"/>
              <a:pathLst>
                <a:path extrusionOk="0" h="1766" w="1007">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4" name="Google Shape;15934;p75"/>
            <p:cNvSpPr/>
            <p:nvPr/>
          </p:nvSpPr>
          <p:spPr>
            <a:xfrm>
              <a:off x="3736922" y="4537586"/>
              <a:ext cx="39512" cy="39695"/>
            </a:xfrm>
            <a:custGeom>
              <a:rect b="b" l="l" r="r" t="t"/>
              <a:pathLst>
                <a:path extrusionOk="0" h="1519" w="1512">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5" name="Google Shape;15935;p75"/>
            <p:cNvSpPr/>
            <p:nvPr/>
          </p:nvSpPr>
          <p:spPr>
            <a:xfrm>
              <a:off x="3431068" y="4534476"/>
              <a:ext cx="38336" cy="39774"/>
            </a:xfrm>
            <a:custGeom>
              <a:rect b="b" l="l" r="r" t="t"/>
              <a:pathLst>
                <a:path extrusionOk="0" h="1522" w="1467">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6" name="Google Shape;15936;p75"/>
            <p:cNvSpPr/>
            <p:nvPr/>
          </p:nvSpPr>
          <p:spPr>
            <a:xfrm>
              <a:off x="3510223" y="4567926"/>
              <a:ext cx="26289" cy="46359"/>
            </a:xfrm>
            <a:custGeom>
              <a:rect b="b" l="l" r="r" t="t"/>
              <a:pathLst>
                <a:path extrusionOk="0" h="1774" w="1006">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37" name="Google Shape;15937;p75"/>
          <p:cNvGrpSpPr/>
          <p:nvPr/>
        </p:nvGrpSpPr>
        <p:grpSpPr>
          <a:xfrm>
            <a:off x="3965190" y="3842252"/>
            <a:ext cx="369801" cy="296813"/>
            <a:chOff x="3965190" y="3842252"/>
            <a:chExt cx="369801" cy="296813"/>
          </a:xfrm>
        </p:grpSpPr>
        <p:sp>
          <p:nvSpPr>
            <p:cNvPr id="15938" name="Google Shape;15938;p75"/>
            <p:cNvSpPr/>
            <p:nvPr/>
          </p:nvSpPr>
          <p:spPr>
            <a:xfrm>
              <a:off x="3965190" y="3869404"/>
              <a:ext cx="366665" cy="269661"/>
            </a:xfrm>
            <a:custGeom>
              <a:rect b="b" l="l" r="r" t="t"/>
              <a:pathLst>
                <a:path extrusionOk="0" h="10319" w="14031">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9" name="Google Shape;15939;p75"/>
            <p:cNvSpPr/>
            <p:nvPr/>
          </p:nvSpPr>
          <p:spPr>
            <a:xfrm>
              <a:off x="3986043" y="3869404"/>
              <a:ext cx="348947" cy="245567"/>
            </a:xfrm>
            <a:custGeom>
              <a:rect b="b" l="l" r="r" t="t"/>
              <a:pathLst>
                <a:path extrusionOk="0" h="9397" w="13353">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0" name="Google Shape;15940;p75"/>
            <p:cNvSpPr/>
            <p:nvPr/>
          </p:nvSpPr>
          <p:spPr>
            <a:xfrm>
              <a:off x="4038047" y="3842252"/>
              <a:ext cx="21141" cy="53127"/>
            </a:xfrm>
            <a:custGeom>
              <a:rect b="b" l="l" r="r" t="t"/>
              <a:pathLst>
                <a:path extrusionOk="0" h="2033" w="809">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1" name="Google Shape;15941;p75"/>
            <p:cNvSpPr/>
            <p:nvPr/>
          </p:nvSpPr>
          <p:spPr>
            <a:xfrm>
              <a:off x="4104659" y="3842252"/>
              <a:ext cx="21115" cy="53127"/>
            </a:xfrm>
            <a:custGeom>
              <a:rect b="b" l="l" r="r" t="t"/>
              <a:pathLst>
                <a:path extrusionOk="0" h="2033" w="808">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2" name="Google Shape;15942;p75"/>
            <p:cNvSpPr/>
            <p:nvPr/>
          </p:nvSpPr>
          <p:spPr>
            <a:xfrm>
              <a:off x="4171244" y="3842252"/>
              <a:ext cx="21141" cy="53127"/>
            </a:xfrm>
            <a:custGeom>
              <a:rect b="b" l="l" r="r" t="t"/>
              <a:pathLst>
                <a:path extrusionOk="0" h="2033" w="809">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3" name="Google Shape;15943;p75"/>
            <p:cNvSpPr/>
            <p:nvPr/>
          </p:nvSpPr>
          <p:spPr>
            <a:xfrm>
              <a:off x="4238091" y="3842252"/>
              <a:ext cx="20880" cy="53127"/>
            </a:xfrm>
            <a:custGeom>
              <a:rect b="b" l="l" r="r" t="t"/>
              <a:pathLst>
                <a:path extrusionOk="0" h="2033" w="799">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4" name="Google Shape;15944;p75"/>
            <p:cNvSpPr/>
            <p:nvPr/>
          </p:nvSpPr>
          <p:spPr>
            <a:xfrm>
              <a:off x="4038047" y="3842252"/>
              <a:ext cx="21141" cy="29504"/>
            </a:xfrm>
            <a:custGeom>
              <a:rect b="b" l="l" r="r" t="t"/>
              <a:pathLst>
                <a:path extrusionOk="0" h="1129" w="809">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5" name="Google Shape;15945;p75"/>
            <p:cNvSpPr/>
            <p:nvPr/>
          </p:nvSpPr>
          <p:spPr>
            <a:xfrm>
              <a:off x="4104659" y="3842252"/>
              <a:ext cx="21115" cy="29504"/>
            </a:xfrm>
            <a:custGeom>
              <a:rect b="b" l="l" r="r" t="t"/>
              <a:pathLst>
                <a:path extrusionOk="0" h="1129" w="808">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6" name="Google Shape;15946;p75"/>
            <p:cNvSpPr/>
            <p:nvPr/>
          </p:nvSpPr>
          <p:spPr>
            <a:xfrm>
              <a:off x="4171244" y="3842252"/>
              <a:ext cx="21141" cy="29504"/>
            </a:xfrm>
            <a:custGeom>
              <a:rect b="b" l="l" r="r" t="t"/>
              <a:pathLst>
                <a:path extrusionOk="0" h="1129" w="809">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7" name="Google Shape;15947;p75"/>
            <p:cNvSpPr/>
            <p:nvPr/>
          </p:nvSpPr>
          <p:spPr>
            <a:xfrm>
              <a:off x="4238091" y="3842252"/>
              <a:ext cx="20880" cy="29504"/>
            </a:xfrm>
            <a:custGeom>
              <a:rect b="b" l="l" r="r" t="t"/>
              <a:pathLst>
                <a:path extrusionOk="0" h="1129" w="799">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8" name="Google Shape;15948;p75"/>
            <p:cNvSpPr/>
            <p:nvPr/>
          </p:nvSpPr>
          <p:spPr>
            <a:xfrm>
              <a:off x="3985547" y="3919657"/>
              <a:ext cx="167483" cy="163145"/>
            </a:xfrm>
            <a:custGeom>
              <a:rect b="b" l="l" r="r" t="t"/>
              <a:pathLst>
                <a:path extrusionOk="0" h="6243" w="6409">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9" name="Google Shape;15949;p75"/>
            <p:cNvSpPr/>
            <p:nvPr/>
          </p:nvSpPr>
          <p:spPr>
            <a:xfrm>
              <a:off x="4167116" y="3935990"/>
              <a:ext cx="147126" cy="143755"/>
            </a:xfrm>
            <a:custGeom>
              <a:rect b="b" l="l" r="r" t="t"/>
              <a:pathLst>
                <a:path extrusionOk="0" h="5501" w="563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0" name="Google Shape;15950;p75"/>
            <p:cNvSpPr/>
            <p:nvPr/>
          </p:nvSpPr>
          <p:spPr>
            <a:xfrm>
              <a:off x="4167298" y="4057114"/>
              <a:ext cx="22814" cy="22474"/>
            </a:xfrm>
            <a:custGeom>
              <a:rect b="b" l="l" r="r" t="t"/>
              <a:pathLst>
                <a:path extrusionOk="0" h="860" w="873">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1" name="Google Shape;15951;p75"/>
            <p:cNvSpPr/>
            <p:nvPr/>
          </p:nvSpPr>
          <p:spPr>
            <a:xfrm>
              <a:off x="4183814" y="3960868"/>
              <a:ext cx="102544" cy="102570"/>
            </a:xfrm>
            <a:custGeom>
              <a:rect b="b" l="l" r="r" t="t"/>
              <a:pathLst>
                <a:path extrusionOk="0" h="3925" w="3924">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2" name="Google Shape;15952;p75"/>
            <p:cNvSpPr/>
            <p:nvPr/>
          </p:nvSpPr>
          <p:spPr>
            <a:xfrm>
              <a:off x="4265975" y="3936120"/>
              <a:ext cx="48267" cy="45392"/>
            </a:xfrm>
            <a:custGeom>
              <a:rect b="b" l="l" r="r" t="t"/>
              <a:pathLst>
                <a:path extrusionOk="0" h="1737" w="1847">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3" name="Google Shape;15953;p75"/>
            <p:cNvSpPr/>
            <p:nvPr/>
          </p:nvSpPr>
          <p:spPr>
            <a:xfrm>
              <a:off x="4201401" y="3978455"/>
              <a:ext cx="84957" cy="84983"/>
            </a:xfrm>
            <a:custGeom>
              <a:rect b="b" l="l" r="r" t="t"/>
              <a:pathLst>
                <a:path extrusionOk="0" h="3252" w="3251">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4" name="Google Shape;15954;p75"/>
            <p:cNvSpPr/>
            <p:nvPr/>
          </p:nvSpPr>
          <p:spPr>
            <a:xfrm>
              <a:off x="4265975" y="3936120"/>
              <a:ext cx="48032" cy="45392"/>
            </a:xfrm>
            <a:custGeom>
              <a:rect b="b" l="l" r="r" t="t"/>
              <a:pathLst>
                <a:path extrusionOk="0" h="1737" w="1838">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5" name="Google Shape;15955;p75"/>
            <p:cNvSpPr/>
            <p:nvPr/>
          </p:nvSpPr>
          <p:spPr>
            <a:xfrm>
              <a:off x="4283562" y="3953734"/>
              <a:ext cx="29425" cy="27779"/>
            </a:xfrm>
            <a:custGeom>
              <a:rect b="b" l="l" r="r" t="t"/>
              <a:pathLst>
                <a:path extrusionOk="0" h="1063" w="1126">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6" name="Google Shape;15956;p75"/>
            <p:cNvSpPr/>
            <p:nvPr/>
          </p:nvSpPr>
          <p:spPr>
            <a:xfrm>
              <a:off x="4248649" y="3943777"/>
              <a:ext cx="55061" cy="55061"/>
            </a:xfrm>
            <a:custGeom>
              <a:rect b="b" l="l" r="r" t="t"/>
              <a:pathLst>
                <a:path extrusionOk="0" h="2107" w="2107">
                  <a:moveTo>
                    <a:pt x="664" y="1"/>
                  </a:moveTo>
                  <a:lnTo>
                    <a:pt x="644" y="10"/>
                  </a:lnTo>
                  <a:lnTo>
                    <a:pt x="0" y="664"/>
                  </a:lnTo>
                  <a:lnTo>
                    <a:pt x="1443" y="2107"/>
                  </a:lnTo>
                  <a:lnTo>
                    <a:pt x="2106" y="1443"/>
                  </a:lnTo>
                  <a:lnTo>
                    <a:pt x="664"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7" name="Google Shape;15957;p7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8" name="Google Shape;15958;p75"/>
            <p:cNvSpPr/>
            <p:nvPr/>
          </p:nvSpPr>
          <p:spPr>
            <a:xfrm>
              <a:off x="4266236" y="3961364"/>
              <a:ext cx="37474" cy="37474"/>
            </a:xfrm>
            <a:custGeom>
              <a:rect b="b" l="l" r="r" t="t"/>
              <a:pathLst>
                <a:path extrusionOk="0" h="1434" w="1434">
                  <a:moveTo>
                    <a:pt x="664" y="1"/>
                  </a:moveTo>
                  <a:lnTo>
                    <a:pt x="654" y="20"/>
                  </a:lnTo>
                  <a:lnTo>
                    <a:pt x="0" y="664"/>
                  </a:lnTo>
                  <a:lnTo>
                    <a:pt x="770" y="1434"/>
                  </a:lnTo>
                  <a:lnTo>
                    <a:pt x="1433" y="770"/>
                  </a:lnTo>
                  <a:lnTo>
                    <a:pt x="664" y="1"/>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59" name="Google Shape;15959;p75"/>
          <p:cNvGrpSpPr/>
          <p:nvPr/>
        </p:nvGrpSpPr>
        <p:grpSpPr>
          <a:xfrm>
            <a:off x="3506590" y="3833812"/>
            <a:ext cx="396796" cy="313407"/>
            <a:chOff x="3506590" y="3833812"/>
            <a:chExt cx="396796" cy="313407"/>
          </a:xfrm>
        </p:grpSpPr>
        <p:sp>
          <p:nvSpPr>
            <p:cNvPr id="15960" name="Google Shape;15960;p75"/>
            <p:cNvSpPr/>
            <p:nvPr/>
          </p:nvSpPr>
          <p:spPr>
            <a:xfrm>
              <a:off x="3511608" y="3839404"/>
              <a:ext cx="370428" cy="302667"/>
            </a:xfrm>
            <a:custGeom>
              <a:rect b="b" l="l" r="r" t="t"/>
              <a:pathLst>
                <a:path extrusionOk="0" h="11582" w="14175">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1" name="Google Shape;15961;p75"/>
            <p:cNvSpPr/>
            <p:nvPr/>
          </p:nvSpPr>
          <p:spPr>
            <a:xfrm>
              <a:off x="3511347" y="3920676"/>
              <a:ext cx="346804" cy="221159"/>
            </a:xfrm>
            <a:custGeom>
              <a:rect b="b" l="l" r="r" t="t"/>
              <a:pathLst>
                <a:path extrusionOk="0" h="8463" w="13271">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2" name="Google Shape;15962;p75"/>
            <p:cNvSpPr/>
            <p:nvPr/>
          </p:nvSpPr>
          <p:spPr>
            <a:xfrm>
              <a:off x="3506590" y="3833812"/>
              <a:ext cx="396796" cy="313407"/>
            </a:xfrm>
            <a:custGeom>
              <a:rect b="b" l="l" r="r" t="t"/>
              <a:pathLst>
                <a:path extrusionOk="0" h="11993" w="15184">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63" name="Google Shape;15963;p75"/>
          <p:cNvGrpSpPr/>
          <p:nvPr/>
        </p:nvGrpSpPr>
        <p:grpSpPr>
          <a:xfrm>
            <a:off x="2769288" y="1965364"/>
            <a:ext cx="104556" cy="366665"/>
            <a:chOff x="2769288" y="1965364"/>
            <a:chExt cx="104556" cy="366665"/>
          </a:xfrm>
        </p:grpSpPr>
        <p:sp>
          <p:nvSpPr>
            <p:cNvPr id="15964" name="Google Shape;15964;p75"/>
            <p:cNvSpPr/>
            <p:nvPr/>
          </p:nvSpPr>
          <p:spPr>
            <a:xfrm>
              <a:off x="2787372" y="1965364"/>
              <a:ext cx="68127" cy="69382"/>
            </a:xfrm>
            <a:custGeom>
              <a:rect b="b" l="l" r="r" t="t"/>
              <a:pathLst>
                <a:path extrusionOk="0" h="2655" w="2607">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5" name="Google Shape;15965;p75"/>
            <p:cNvSpPr/>
            <p:nvPr/>
          </p:nvSpPr>
          <p:spPr>
            <a:xfrm>
              <a:off x="2778853" y="2014624"/>
              <a:ext cx="85192" cy="55323"/>
            </a:xfrm>
            <a:custGeom>
              <a:rect b="b" l="l" r="r" t="t"/>
              <a:pathLst>
                <a:path extrusionOk="0" h="2117" w="326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6" name="Google Shape;15966;p75"/>
            <p:cNvSpPr/>
            <p:nvPr/>
          </p:nvSpPr>
          <p:spPr>
            <a:xfrm>
              <a:off x="2806239" y="2014624"/>
              <a:ext cx="30418" cy="32195"/>
            </a:xfrm>
            <a:custGeom>
              <a:rect b="b" l="l" r="r" t="t"/>
              <a:pathLst>
                <a:path extrusionOk="0" h="1232" w="1164">
                  <a:moveTo>
                    <a:pt x="0" y="1"/>
                  </a:moveTo>
                  <a:lnTo>
                    <a:pt x="0" y="1231"/>
                  </a:lnTo>
                  <a:lnTo>
                    <a:pt x="1164" y="1231"/>
                  </a:lnTo>
                  <a:lnTo>
                    <a:pt x="1164" y="1"/>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7" name="Google Shape;15967;p75"/>
            <p:cNvSpPr/>
            <p:nvPr/>
          </p:nvSpPr>
          <p:spPr>
            <a:xfrm>
              <a:off x="2769288" y="2046793"/>
              <a:ext cx="104556" cy="285236"/>
            </a:xfrm>
            <a:custGeom>
              <a:rect b="b" l="l" r="r" t="t"/>
              <a:pathLst>
                <a:path extrusionOk="0" h="10915" w="4001">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8" name="Google Shape;15968;p75"/>
            <p:cNvSpPr/>
            <p:nvPr/>
          </p:nvSpPr>
          <p:spPr>
            <a:xfrm>
              <a:off x="2793670" y="2046793"/>
              <a:ext cx="80175" cy="214626"/>
            </a:xfrm>
            <a:custGeom>
              <a:rect b="b" l="l" r="r" t="t"/>
              <a:pathLst>
                <a:path extrusionOk="0" h="8213" w="3068">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9" name="Google Shape;15969;p75"/>
            <p:cNvSpPr/>
            <p:nvPr/>
          </p:nvSpPr>
          <p:spPr>
            <a:xfrm>
              <a:off x="2769288" y="2287787"/>
              <a:ext cx="104556" cy="44007"/>
            </a:xfrm>
            <a:custGeom>
              <a:rect b="b" l="l" r="r" t="t"/>
              <a:pathLst>
                <a:path extrusionOk="0" h="1684" w="4001">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0" name="Google Shape;15970;p75"/>
            <p:cNvSpPr/>
            <p:nvPr/>
          </p:nvSpPr>
          <p:spPr>
            <a:xfrm>
              <a:off x="278337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1" name="Google Shape;15971;p75"/>
            <p:cNvSpPr/>
            <p:nvPr/>
          </p:nvSpPr>
          <p:spPr>
            <a:xfrm>
              <a:off x="2805220" y="2303492"/>
              <a:ext cx="11080" cy="28537"/>
            </a:xfrm>
            <a:custGeom>
              <a:rect b="b" l="l" r="r" t="t"/>
              <a:pathLst>
                <a:path extrusionOk="0" h="1092" w="424">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2" name="Google Shape;15972;p75"/>
            <p:cNvSpPr/>
            <p:nvPr/>
          </p:nvSpPr>
          <p:spPr>
            <a:xfrm>
              <a:off x="2827093" y="2303492"/>
              <a:ext cx="11080" cy="28537"/>
            </a:xfrm>
            <a:custGeom>
              <a:rect b="b" l="l" r="r" t="t"/>
              <a:pathLst>
                <a:path extrusionOk="0" h="1092" w="424">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3" name="Google Shape;15973;p75"/>
            <p:cNvSpPr/>
            <p:nvPr/>
          </p:nvSpPr>
          <p:spPr>
            <a:xfrm>
              <a:off x="2848940" y="2303414"/>
              <a:ext cx="11342" cy="28380"/>
            </a:xfrm>
            <a:custGeom>
              <a:rect b="b" l="l" r="r" t="t"/>
              <a:pathLst>
                <a:path extrusionOk="0" h="1086" w="434">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4" name="Google Shape;15974;p75"/>
            <p:cNvSpPr/>
            <p:nvPr/>
          </p:nvSpPr>
          <p:spPr>
            <a:xfrm>
              <a:off x="2818287" y="2046793"/>
              <a:ext cx="24146" cy="91046"/>
            </a:xfrm>
            <a:custGeom>
              <a:rect b="b" l="l" r="r" t="t"/>
              <a:pathLst>
                <a:path extrusionOk="0" h="3484" w="924">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5" name="Google Shape;15975;p75"/>
            <p:cNvSpPr/>
            <p:nvPr/>
          </p:nvSpPr>
          <p:spPr>
            <a:xfrm>
              <a:off x="2818287" y="2046793"/>
              <a:ext cx="24146" cy="67187"/>
            </a:xfrm>
            <a:custGeom>
              <a:rect b="b" l="l" r="r" t="t"/>
              <a:pathLst>
                <a:path extrusionOk="0" h="2571" w="924">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76" name="Google Shape;15976;p75"/>
          <p:cNvGrpSpPr/>
          <p:nvPr/>
        </p:nvGrpSpPr>
        <p:grpSpPr>
          <a:xfrm>
            <a:off x="3966679" y="2010861"/>
            <a:ext cx="367162" cy="275698"/>
            <a:chOff x="3966679" y="2010861"/>
            <a:chExt cx="367162" cy="275698"/>
          </a:xfrm>
        </p:grpSpPr>
        <p:sp>
          <p:nvSpPr>
            <p:cNvPr id="15977" name="Google Shape;15977;p75"/>
            <p:cNvSpPr/>
            <p:nvPr/>
          </p:nvSpPr>
          <p:spPr>
            <a:xfrm>
              <a:off x="3966679" y="2038509"/>
              <a:ext cx="367162" cy="248050"/>
            </a:xfrm>
            <a:custGeom>
              <a:rect b="b" l="l" r="r" t="t"/>
              <a:pathLst>
                <a:path extrusionOk="0" h="9492" w="1405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8" name="Google Shape;15978;p75"/>
            <p:cNvSpPr/>
            <p:nvPr/>
          </p:nvSpPr>
          <p:spPr>
            <a:xfrm>
              <a:off x="4067969" y="2068117"/>
              <a:ext cx="236473" cy="185018"/>
            </a:xfrm>
            <a:custGeom>
              <a:rect b="b" l="l" r="r" t="t"/>
              <a:pathLst>
                <a:path extrusionOk="0" h="7080" w="9049">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9" name="Google Shape;15979;p75"/>
            <p:cNvSpPr/>
            <p:nvPr/>
          </p:nvSpPr>
          <p:spPr>
            <a:xfrm>
              <a:off x="3966941" y="2010861"/>
              <a:ext cx="79443" cy="243764"/>
            </a:xfrm>
            <a:custGeom>
              <a:rect b="b" l="l" r="r" t="t"/>
              <a:pathLst>
                <a:path extrusionOk="0" h="9328" w="304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0" name="Google Shape;15980;p75"/>
            <p:cNvSpPr/>
            <p:nvPr/>
          </p:nvSpPr>
          <p:spPr>
            <a:xfrm>
              <a:off x="3966941" y="2011357"/>
              <a:ext cx="22657" cy="243032"/>
            </a:xfrm>
            <a:custGeom>
              <a:rect b="b" l="l" r="r" t="t"/>
              <a:pathLst>
                <a:path extrusionOk="0" h="9300" w="867">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81" name="Google Shape;15981;p75"/>
          <p:cNvGrpSpPr/>
          <p:nvPr/>
        </p:nvGrpSpPr>
        <p:grpSpPr>
          <a:xfrm>
            <a:off x="1752577" y="2025495"/>
            <a:ext cx="366404" cy="246220"/>
            <a:chOff x="1752577" y="2025495"/>
            <a:chExt cx="366404" cy="246220"/>
          </a:xfrm>
        </p:grpSpPr>
        <p:sp>
          <p:nvSpPr>
            <p:cNvPr id="15982" name="Google Shape;15982;p75"/>
            <p:cNvSpPr/>
            <p:nvPr/>
          </p:nvSpPr>
          <p:spPr>
            <a:xfrm>
              <a:off x="1852090" y="2025495"/>
              <a:ext cx="80932" cy="72831"/>
            </a:xfrm>
            <a:custGeom>
              <a:rect b="b" l="l" r="r" t="t"/>
              <a:pathLst>
                <a:path extrusionOk="0" h="2787" w="3097">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3" name="Google Shape;15983;p75"/>
            <p:cNvSpPr/>
            <p:nvPr/>
          </p:nvSpPr>
          <p:spPr>
            <a:xfrm>
              <a:off x="1888257" y="2215400"/>
              <a:ext cx="205584" cy="56316"/>
            </a:xfrm>
            <a:custGeom>
              <a:rect b="b" l="l" r="r" t="t"/>
              <a:pathLst>
                <a:path extrusionOk="0" h="2155" w="7867">
                  <a:moveTo>
                    <a:pt x="1" y="1"/>
                  </a:moveTo>
                  <a:lnTo>
                    <a:pt x="1" y="2155"/>
                  </a:lnTo>
                  <a:lnTo>
                    <a:pt x="7867" y="2155"/>
                  </a:lnTo>
                  <a:lnTo>
                    <a:pt x="7867" y="1"/>
                  </a:ln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4" name="Google Shape;15984;p75"/>
            <p:cNvSpPr/>
            <p:nvPr/>
          </p:nvSpPr>
          <p:spPr>
            <a:xfrm>
              <a:off x="1930984" y="2215400"/>
              <a:ext cx="11080" cy="23519"/>
            </a:xfrm>
            <a:custGeom>
              <a:rect b="b" l="l" r="r" t="t"/>
              <a:pathLst>
                <a:path extrusionOk="0" h="900" w="424">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5" name="Google Shape;15985;p75"/>
            <p:cNvSpPr/>
            <p:nvPr/>
          </p:nvSpPr>
          <p:spPr>
            <a:xfrm>
              <a:off x="1948336" y="2215400"/>
              <a:ext cx="11315" cy="39120"/>
            </a:xfrm>
            <a:custGeom>
              <a:rect b="b" l="l" r="r" t="t"/>
              <a:pathLst>
                <a:path extrusionOk="0" h="1497" w="433">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6" name="Google Shape;15986;p75"/>
            <p:cNvSpPr/>
            <p:nvPr/>
          </p:nvSpPr>
          <p:spPr>
            <a:xfrm>
              <a:off x="1965661"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7" name="Google Shape;15987;p75"/>
            <p:cNvSpPr/>
            <p:nvPr/>
          </p:nvSpPr>
          <p:spPr>
            <a:xfrm>
              <a:off x="1983013" y="2215400"/>
              <a:ext cx="11315" cy="23519"/>
            </a:xfrm>
            <a:custGeom>
              <a:rect b="b" l="l" r="r" t="t"/>
              <a:pathLst>
                <a:path extrusionOk="0" h="900" w="433">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8" name="Google Shape;15988;p75"/>
            <p:cNvSpPr/>
            <p:nvPr/>
          </p:nvSpPr>
          <p:spPr>
            <a:xfrm>
              <a:off x="2000601" y="2215400"/>
              <a:ext cx="11080" cy="23519"/>
            </a:xfrm>
            <a:custGeom>
              <a:rect b="b" l="l" r="r" t="t"/>
              <a:pathLst>
                <a:path extrusionOk="0" h="900" w="424">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9" name="Google Shape;15989;p75"/>
            <p:cNvSpPr/>
            <p:nvPr/>
          </p:nvSpPr>
          <p:spPr>
            <a:xfrm>
              <a:off x="2017926" y="2215400"/>
              <a:ext cx="11342" cy="39120"/>
            </a:xfrm>
            <a:custGeom>
              <a:rect b="b" l="l" r="r" t="t"/>
              <a:pathLst>
                <a:path extrusionOk="0" h="1497" w="434">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0" name="Google Shape;15990;p75"/>
            <p:cNvSpPr/>
            <p:nvPr/>
          </p:nvSpPr>
          <p:spPr>
            <a:xfrm>
              <a:off x="2035278" y="2215400"/>
              <a:ext cx="11315" cy="23519"/>
            </a:xfrm>
            <a:custGeom>
              <a:rect b="b" l="l" r="r" t="t"/>
              <a:pathLst>
                <a:path extrusionOk="0" h="900" w="433">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1" name="Google Shape;15991;p75"/>
            <p:cNvSpPr/>
            <p:nvPr/>
          </p:nvSpPr>
          <p:spPr>
            <a:xfrm>
              <a:off x="2052604" y="2215400"/>
              <a:ext cx="11342" cy="23519"/>
            </a:xfrm>
            <a:custGeom>
              <a:rect b="b" l="l" r="r" t="t"/>
              <a:pathLst>
                <a:path extrusionOk="0" h="900" w="434">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2" name="Google Shape;15992;p75"/>
            <p:cNvSpPr/>
            <p:nvPr/>
          </p:nvSpPr>
          <p:spPr>
            <a:xfrm>
              <a:off x="2070191" y="2215400"/>
              <a:ext cx="11080" cy="23519"/>
            </a:xfrm>
            <a:custGeom>
              <a:rect b="b" l="l" r="r" t="t"/>
              <a:pathLst>
                <a:path extrusionOk="0" h="900" w="424">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3" name="Google Shape;15993;p75"/>
            <p:cNvSpPr/>
            <p:nvPr/>
          </p:nvSpPr>
          <p:spPr>
            <a:xfrm>
              <a:off x="2092822" y="2191776"/>
              <a:ext cx="26159" cy="79939"/>
            </a:xfrm>
            <a:custGeom>
              <a:rect b="b" l="l" r="r" t="t"/>
              <a:pathLst>
                <a:path extrusionOk="0" h="3059" w="1001">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4" name="Google Shape;15994;p75"/>
            <p:cNvSpPr/>
            <p:nvPr/>
          </p:nvSpPr>
          <p:spPr>
            <a:xfrm>
              <a:off x="1752577" y="2044519"/>
              <a:ext cx="166359" cy="227196"/>
            </a:xfrm>
            <a:custGeom>
              <a:rect b="b" l="l" r="r" t="t"/>
              <a:pathLst>
                <a:path extrusionOk="0" h="8694" w="6366">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5" name="Google Shape;15995;p75"/>
            <p:cNvSpPr/>
            <p:nvPr/>
          </p:nvSpPr>
          <p:spPr>
            <a:xfrm>
              <a:off x="1774189" y="2044467"/>
              <a:ext cx="144748" cy="204147"/>
            </a:xfrm>
            <a:custGeom>
              <a:rect b="b" l="l" r="r" t="t"/>
              <a:pathLst>
                <a:path extrusionOk="0" h="7812" w="5539">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6" name="Google Shape;15996;p75"/>
            <p:cNvSpPr/>
            <p:nvPr/>
          </p:nvSpPr>
          <p:spPr>
            <a:xfrm>
              <a:off x="1780774" y="2090774"/>
              <a:ext cx="95880" cy="81978"/>
            </a:xfrm>
            <a:custGeom>
              <a:rect b="b" l="l" r="r" t="t"/>
              <a:pathLst>
                <a:path extrusionOk="0" h="3137" w="3669">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7" name="Google Shape;15997;p75"/>
            <p:cNvSpPr/>
            <p:nvPr/>
          </p:nvSpPr>
          <p:spPr>
            <a:xfrm>
              <a:off x="1805443" y="2090565"/>
              <a:ext cx="71028" cy="61882"/>
            </a:xfrm>
            <a:custGeom>
              <a:rect b="b" l="l" r="r" t="t"/>
              <a:pathLst>
                <a:path extrusionOk="0" h="2368" w="2718">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5998" name="Google Shape;15998;p75"/>
          <p:cNvGrpSpPr/>
          <p:nvPr/>
        </p:nvGrpSpPr>
        <p:grpSpPr>
          <a:xfrm>
            <a:off x="1309553" y="2069580"/>
            <a:ext cx="366404" cy="158363"/>
            <a:chOff x="1309553" y="2069580"/>
            <a:chExt cx="366404" cy="158363"/>
          </a:xfrm>
        </p:grpSpPr>
        <p:sp>
          <p:nvSpPr>
            <p:cNvPr id="15999" name="Google Shape;15999;p75"/>
            <p:cNvSpPr/>
            <p:nvPr/>
          </p:nvSpPr>
          <p:spPr>
            <a:xfrm>
              <a:off x="1477402" y="2100051"/>
              <a:ext cx="198555" cy="92770"/>
            </a:xfrm>
            <a:custGeom>
              <a:rect b="b" l="l" r="r" t="t"/>
              <a:pathLst>
                <a:path extrusionOk="0" h="3550" w="7598">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0" name="Google Shape;16000;p75"/>
            <p:cNvSpPr/>
            <p:nvPr/>
          </p:nvSpPr>
          <p:spPr>
            <a:xfrm>
              <a:off x="1477402" y="2150826"/>
              <a:ext cx="198555" cy="42230"/>
            </a:xfrm>
            <a:custGeom>
              <a:rect b="b" l="l" r="r" t="t"/>
              <a:pathLst>
                <a:path extrusionOk="0" h="1616" w="7598">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1" name="Google Shape;16001;p75"/>
            <p:cNvSpPr/>
            <p:nvPr/>
          </p:nvSpPr>
          <p:spPr>
            <a:xfrm>
              <a:off x="1477402" y="2171680"/>
              <a:ext cx="198555" cy="21376"/>
            </a:xfrm>
            <a:custGeom>
              <a:rect b="b" l="l" r="r" t="t"/>
              <a:pathLst>
                <a:path extrusionOk="0" h="818" w="7598">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2" name="Google Shape;16002;p75"/>
            <p:cNvSpPr/>
            <p:nvPr/>
          </p:nvSpPr>
          <p:spPr>
            <a:xfrm>
              <a:off x="1309553" y="2100077"/>
              <a:ext cx="105549" cy="92744"/>
            </a:xfrm>
            <a:custGeom>
              <a:rect b="b" l="l" r="r" t="t"/>
              <a:pathLst>
                <a:path extrusionOk="0" h="3549" w="4039">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3" name="Google Shape;16003;p75"/>
            <p:cNvSpPr/>
            <p:nvPr/>
          </p:nvSpPr>
          <p:spPr>
            <a:xfrm>
              <a:off x="1328891" y="2100077"/>
              <a:ext cx="86211" cy="71629"/>
            </a:xfrm>
            <a:custGeom>
              <a:rect b="b" l="l" r="r" t="t"/>
              <a:pathLst>
                <a:path extrusionOk="0" h="2741" w="3299">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4" name="Google Shape;16004;p7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5" name="Google Shape;16005;p75"/>
            <p:cNvSpPr/>
            <p:nvPr/>
          </p:nvSpPr>
          <p:spPr>
            <a:xfrm>
              <a:off x="1309553" y="2150826"/>
              <a:ext cx="105549" cy="42230"/>
            </a:xfrm>
            <a:custGeom>
              <a:rect b="b" l="l" r="r" t="t"/>
              <a:pathLst>
                <a:path extrusionOk="0" h="1616" w="4039">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6" name="Google Shape;16006;p75"/>
            <p:cNvSpPr/>
            <p:nvPr/>
          </p:nvSpPr>
          <p:spPr>
            <a:xfrm>
              <a:off x="1339814" y="2100077"/>
              <a:ext cx="11838" cy="23885"/>
            </a:xfrm>
            <a:custGeom>
              <a:rect b="b" l="l" r="r" t="t"/>
              <a:pathLst>
                <a:path extrusionOk="0" h="914" w="453">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7" name="Google Shape;16007;p75"/>
            <p:cNvSpPr/>
            <p:nvPr/>
          </p:nvSpPr>
          <p:spPr>
            <a:xfrm>
              <a:off x="1357532" y="2100077"/>
              <a:ext cx="11080" cy="22944"/>
            </a:xfrm>
            <a:custGeom>
              <a:rect b="b" l="l" r="r" t="t"/>
              <a:pathLst>
                <a:path extrusionOk="0" h="878" w="424">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8" name="Google Shape;16008;p75"/>
            <p:cNvSpPr/>
            <p:nvPr/>
          </p:nvSpPr>
          <p:spPr>
            <a:xfrm>
              <a:off x="1374884" y="2100077"/>
              <a:ext cx="11080" cy="22944"/>
            </a:xfrm>
            <a:custGeom>
              <a:rect b="b" l="l" r="r" t="t"/>
              <a:pathLst>
                <a:path extrusionOk="0" h="878" w="424">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9" name="Google Shape;16009;p75"/>
            <p:cNvSpPr/>
            <p:nvPr/>
          </p:nvSpPr>
          <p:spPr>
            <a:xfrm>
              <a:off x="1391844" y="2100077"/>
              <a:ext cx="11838" cy="39225"/>
            </a:xfrm>
            <a:custGeom>
              <a:rect b="b" l="l" r="r" t="t"/>
              <a:pathLst>
                <a:path extrusionOk="0" h="1501" w="453">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0" name="Google Shape;16010;p75"/>
            <p:cNvSpPr/>
            <p:nvPr/>
          </p:nvSpPr>
          <p:spPr>
            <a:xfrm>
              <a:off x="1322619" y="2100077"/>
              <a:ext cx="11315" cy="38467"/>
            </a:xfrm>
            <a:custGeom>
              <a:rect b="b" l="l" r="r" t="t"/>
              <a:pathLst>
                <a:path extrusionOk="0" h="1472" w="433">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1" name="Google Shape;16011;p75"/>
            <p:cNvSpPr/>
            <p:nvPr/>
          </p:nvSpPr>
          <p:spPr>
            <a:xfrm>
              <a:off x="1513334"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2" name="Google Shape;16012;p75"/>
            <p:cNvSpPr/>
            <p:nvPr/>
          </p:nvSpPr>
          <p:spPr>
            <a:xfrm>
              <a:off x="1496008" y="2100077"/>
              <a:ext cx="11315" cy="22944"/>
            </a:xfrm>
            <a:custGeom>
              <a:rect b="b" l="l" r="r" t="t"/>
              <a:pathLst>
                <a:path extrusionOk="0" h="878" w="433">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3" name="Google Shape;16013;p75"/>
            <p:cNvSpPr/>
            <p:nvPr/>
          </p:nvSpPr>
          <p:spPr>
            <a:xfrm>
              <a:off x="1530921" y="2100077"/>
              <a:ext cx="11342" cy="38467"/>
            </a:xfrm>
            <a:custGeom>
              <a:rect b="b" l="l" r="r" t="t"/>
              <a:pathLst>
                <a:path extrusionOk="0" h="1472" w="434">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4" name="Google Shape;16014;p75"/>
            <p:cNvSpPr/>
            <p:nvPr/>
          </p:nvSpPr>
          <p:spPr>
            <a:xfrm>
              <a:off x="1548012"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5" name="Google Shape;16015;p75"/>
            <p:cNvSpPr/>
            <p:nvPr/>
          </p:nvSpPr>
          <p:spPr>
            <a:xfrm>
              <a:off x="1565364" y="2100077"/>
              <a:ext cx="11838" cy="23885"/>
            </a:xfrm>
            <a:custGeom>
              <a:rect b="b" l="l" r="r" t="t"/>
              <a:pathLst>
                <a:path extrusionOk="0" h="914" w="453">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6" name="Google Shape;16016;p75"/>
            <p:cNvSpPr/>
            <p:nvPr/>
          </p:nvSpPr>
          <p:spPr>
            <a:xfrm>
              <a:off x="1582690"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7" name="Google Shape;16017;p75"/>
            <p:cNvSpPr/>
            <p:nvPr/>
          </p:nvSpPr>
          <p:spPr>
            <a:xfrm>
              <a:off x="1600042" y="2100077"/>
              <a:ext cx="11838" cy="39225"/>
            </a:xfrm>
            <a:custGeom>
              <a:rect b="b" l="l" r="r" t="t"/>
              <a:pathLst>
                <a:path extrusionOk="0" h="1501" w="453">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8" name="Google Shape;16018;p75"/>
            <p:cNvSpPr/>
            <p:nvPr/>
          </p:nvSpPr>
          <p:spPr>
            <a:xfrm>
              <a:off x="1617367"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9" name="Google Shape;16019;p75"/>
            <p:cNvSpPr/>
            <p:nvPr/>
          </p:nvSpPr>
          <p:spPr>
            <a:xfrm>
              <a:off x="1634955" y="2100077"/>
              <a:ext cx="11342" cy="22944"/>
            </a:xfrm>
            <a:custGeom>
              <a:rect b="b" l="l" r="r" t="t"/>
              <a:pathLst>
                <a:path extrusionOk="0" h="878" w="434">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0" name="Google Shape;16020;p75"/>
            <p:cNvSpPr/>
            <p:nvPr/>
          </p:nvSpPr>
          <p:spPr>
            <a:xfrm>
              <a:off x="1652045" y="2100077"/>
              <a:ext cx="11838" cy="23885"/>
            </a:xfrm>
            <a:custGeom>
              <a:rect b="b" l="l" r="r" t="t"/>
              <a:pathLst>
                <a:path extrusionOk="0" h="914" w="453">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1" name="Google Shape;16021;p75"/>
            <p:cNvSpPr/>
            <p:nvPr/>
          </p:nvSpPr>
          <p:spPr>
            <a:xfrm>
              <a:off x="1386435" y="2069580"/>
              <a:ext cx="45000" cy="158363"/>
            </a:xfrm>
            <a:custGeom>
              <a:rect b="b" l="l" r="r" t="t"/>
              <a:pathLst>
                <a:path extrusionOk="0" h="6060" w="1722">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2" name="Google Shape;16022;p75"/>
            <p:cNvSpPr/>
            <p:nvPr/>
          </p:nvSpPr>
          <p:spPr>
            <a:xfrm>
              <a:off x="1405537" y="2084737"/>
              <a:ext cx="25897" cy="135967"/>
            </a:xfrm>
            <a:custGeom>
              <a:rect b="b" l="l" r="r" t="t"/>
              <a:pathLst>
                <a:path extrusionOk="0" h="5203" w="991">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3" name="Google Shape;16023;p75"/>
            <p:cNvSpPr/>
            <p:nvPr/>
          </p:nvSpPr>
          <p:spPr>
            <a:xfrm>
              <a:off x="1462062" y="2069737"/>
              <a:ext cx="45026" cy="158128"/>
            </a:xfrm>
            <a:custGeom>
              <a:rect b="b" l="l" r="r" t="t"/>
              <a:pathLst>
                <a:path extrusionOk="0" h="6051" w="1723">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4" name="Google Shape;16024;p75"/>
            <p:cNvSpPr/>
            <p:nvPr/>
          </p:nvSpPr>
          <p:spPr>
            <a:xfrm>
              <a:off x="1462062" y="2084999"/>
              <a:ext cx="25923" cy="135967"/>
            </a:xfrm>
            <a:custGeom>
              <a:rect b="b" l="l" r="r" t="t"/>
              <a:pathLst>
                <a:path extrusionOk="0" h="5203" w="992">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25" name="Google Shape;16025;p75"/>
          <p:cNvGrpSpPr/>
          <p:nvPr/>
        </p:nvGrpSpPr>
        <p:grpSpPr>
          <a:xfrm>
            <a:off x="866528" y="2088762"/>
            <a:ext cx="366639" cy="119635"/>
            <a:chOff x="866528" y="2088762"/>
            <a:chExt cx="366639" cy="119635"/>
          </a:xfrm>
        </p:grpSpPr>
        <p:sp>
          <p:nvSpPr>
            <p:cNvPr id="16026" name="Google Shape;16026;p75"/>
            <p:cNvSpPr/>
            <p:nvPr/>
          </p:nvSpPr>
          <p:spPr>
            <a:xfrm>
              <a:off x="866528" y="2088762"/>
              <a:ext cx="366639" cy="119635"/>
            </a:xfrm>
            <a:custGeom>
              <a:rect b="b" l="l" r="r" t="t"/>
              <a:pathLst>
                <a:path extrusionOk="0" h="4578" w="1403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7" name="Google Shape;16027;p75"/>
            <p:cNvSpPr/>
            <p:nvPr/>
          </p:nvSpPr>
          <p:spPr>
            <a:xfrm>
              <a:off x="866528" y="2139511"/>
              <a:ext cx="366639" cy="68885"/>
            </a:xfrm>
            <a:custGeom>
              <a:rect b="b" l="l" r="r" t="t"/>
              <a:pathLst>
                <a:path extrusionOk="0" h="2636" w="1403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8" name="Google Shape;16028;p75"/>
            <p:cNvSpPr/>
            <p:nvPr/>
          </p:nvSpPr>
          <p:spPr>
            <a:xfrm>
              <a:off x="866528" y="2164389"/>
              <a:ext cx="366639" cy="44007"/>
            </a:xfrm>
            <a:custGeom>
              <a:rect b="b" l="l" r="r" t="t"/>
              <a:pathLst>
                <a:path extrusionOk="0" h="1684" w="1403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9" name="Google Shape;16029;p75"/>
            <p:cNvSpPr/>
            <p:nvPr/>
          </p:nvSpPr>
          <p:spPr>
            <a:xfrm>
              <a:off x="897940" y="2088762"/>
              <a:ext cx="11943" cy="36455"/>
            </a:xfrm>
            <a:custGeom>
              <a:rect b="b" l="l" r="r" t="t"/>
              <a:pathLst>
                <a:path extrusionOk="0" h="1395" w="457">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0" name="Google Shape;16030;p75"/>
            <p:cNvSpPr/>
            <p:nvPr/>
          </p:nvSpPr>
          <p:spPr>
            <a:xfrm>
              <a:off x="927443" y="2088762"/>
              <a:ext cx="11838" cy="26916"/>
            </a:xfrm>
            <a:custGeom>
              <a:rect b="b" l="l" r="r" t="t"/>
              <a:pathLst>
                <a:path extrusionOk="0" h="1030" w="453">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1" name="Google Shape;16031;p75"/>
            <p:cNvSpPr/>
            <p:nvPr/>
          </p:nvSpPr>
          <p:spPr>
            <a:xfrm>
              <a:off x="956346" y="2088762"/>
              <a:ext cx="11838" cy="36455"/>
            </a:xfrm>
            <a:custGeom>
              <a:rect b="b" l="l" r="r" t="t"/>
              <a:pathLst>
                <a:path extrusionOk="0" h="1395" w="453">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2" name="Google Shape;16032;p75"/>
            <p:cNvSpPr/>
            <p:nvPr/>
          </p:nvSpPr>
          <p:spPr>
            <a:xfrm>
              <a:off x="985876" y="2088762"/>
              <a:ext cx="11838" cy="26916"/>
            </a:xfrm>
            <a:custGeom>
              <a:rect b="b" l="l" r="r" t="t"/>
              <a:pathLst>
                <a:path extrusionOk="0" h="1030" w="453">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3" name="Google Shape;16033;p75"/>
            <p:cNvSpPr/>
            <p:nvPr/>
          </p:nvSpPr>
          <p:spPr>
            <a:xfrm>
              <a:off x="1014647" y="2088762"/>
              <a:ext cx="11969" cy="36455"/>
            </a:xfrm>
            <a:custGeom>
              <a:rect b="b" l="l" r="r" t="t"/>
              <a:pathLst>
                <a:path extrusionOk="0" h="1395" w="458">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4" name="Google Shape;16034;p75"/>
            <p:cNvSpPr/>
            <p:nvPr/>
          </p:nvSpPr>
          <p:spPr>
            <a:xfrm>
              <a:off x="1044439" y="2088762"/>
              <a:ext cx="11315" cy="26159"/>
            </a:xfrm>
            <a:custGeom>
              <a:rect b="b" l="l" r="r" t="t"/>
              <a:pathLst>
                <a:path extrusionOk="0" h="1001" w="433">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5" name="Google Shape;16035;p75"/>
            <p:cNvSpPr/>
            <p:nvPr/>
          </p:nvSpPr>
          <p:spPr>
            <a:xfrm>
              <a:off x="1073080"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6" name="Google Shape;16036;p75"/>
            <p:cNvSpPr/>
            <p:nvPr/>
          </p:nvSpPr>
          <p:spPr>
            <a:xfrm>
              <a:off x="1102479" y="2088762"/>
              <a:ext cx="11838" cy="26916"/>
            </a:xfrm>
            <a:custGeom>
              <a:rect b="b" l="l" r="r" t="t"/>
              <a:pathLst>
                <a:path extrusionOk="0" h="1030" w="453">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7" name="Google Shape;16037;p75"/>
            <p:cNvSpPr/>
            <p:nvPr/>
          </p:nvSpPr>
          <p:spPr>
            <a:xfrm>
              <a:off x="1131381" y="2088762"/>
              <a:ext cx="11838" cy="36455"/>
            </a:xfrm>
            <a:custGeom>
              <a:rect b="b" l="l" r="r" t="t"/>
              <a:pathLst>
                <a:path extrusionOk="0" h="1395" w="453">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8" name="Google Shape;16038;p75"/>
            <p:cNvSpPr/>
            <p:nvPr/>
          </p:nvSpPr>
          <p:spPr>
            <a:xfrm>
              <a:off x="1160911" y="2088762"/>
              <a:ext cx="11838" cy="26916"/>
            </a:xfrm>
            <a:custGeom>
              <a:rect b="b" l="l" r="r" t="t"/>
              <a:pathLst>
                <a:path extrusionOk="0" h="1030" w="453">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9" name="Google Shape;16039;p75"/>
            <p:cNvSpPr/>
            <p:nvPr/>
          </p:nvSpPr>
          <p:spPr>
            <a:xfrm>
              <a:off x="1189814" y="2088762"/>
              <a:ext cx="11812" cy="36455"/>
            </a:xfrm>
            <a:custGeom>
              <a:rect b="b" l="l" r="r" t="t"/>
              <a:pathLst>
                <a:path extrusionOk="0" h="1395" w="452">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0" name="Google Shape;16040;p75"/>
          <p:cNvGrpSpPr/>
          <p:nvPr/>
        </p:nvGrpSpPr>
        <p:grpSpPr>
          <a:xfrm>
            <a:off x="2329269" y="1965312"/>
            <a:ext cx="98807" cy="366273"/>
            <a:chOff x="2329269" y="1965312"/>
            <a:chExt cx="98807" cy="366273"/>
          </a:xfrm>
        </p:grpSpPr>
        <p:sp>
          <p:nvSpPr>
            <p:cNvPr id="16041" name="Google Shape;16041;p75"/>
            <p:cNvSpPr/>
            <p:nvPr/>
          </p:nvSpPr>
          <p:spPr>
            <a:xfrm>
              <a:off x="2329269" y="1965312"/>
              <a:ext cx="98807" cy="312179"/>
            </a:xfrm>
            <a:custGeom>
              <a:rect b="b" l="l" r="r" t="t"/>
              <a:pathLst>
                <a:path extrusionOk="0" h="11946" w="3781">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2" name="Google Shape;16042;p75"/>
            <p:cNvSpPr/>
            <p:nvPr/>
          </p:nvSpPr>
          <p:spPr>
            <a:xfrm>
              <a:off x="2353415" y="1970904"/>
              <a:ext cx="74661" cy="289757"/>
            </a:xfrm>
            <a:custGeom>
              <a:rect b="b" l="l" r="r" t="t"/>
              <a:pathLst>
                <a:path extrusionOk="0" h="11088" w="2857">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3" name="Google Shape;16043;p75"/>
            <p:cNvSpPr/>
            <p:nvPr/>
          </p:nvSpPr>
          <p:spPr>
            <a:xfrm>
              <a:off x="2337266" y="2001558"/>
              <a:ext cx="81246" cy="330027"/>
            </a:xfrm>
            <a:custGeom>
              <a:rect b="b" l="l" r="r" t="t"/>
              <a:pathLst>
                <a:path extrusionOk="0" h="12629" w="3109">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44" name="Google Shape;16044;p75"/>
          <p:cNvGrpSpPr/>
          <p:nvPr/>
        </p:nvGrpSpPr>
        <p:grpSpPr>
          <a:xfrm>
            <a:off x="3208053" y="1964972"/>
            <a:ext cx="112344" cy="366926"/>
            <a:chOff x="3208053" y="1964972"/>
            <a:chExt cx="112344" cy="366926"/>
          </a:xfrm>
        </p:grpSpPr>
        <p:sp>
          <p:nvSpPr>
            <p:cNvPr id="16045" name="Google Shape;16045;p75"/>
            <p:cNvSpPr/>
            <p:nvPr/>
          </p:nvSpPr>
          <p:spPr>
            <a:xfrm>
              <a:off x="3226398" y="2093283"/>
              <a:ext cx="63607" cy="238616"/>
            </a:xfrm>
            <a:custGeom>
              <a:rect b="b" l="l" r="r" t="t"/>
              <a:pathLst>
                <a:path extrusionOk="0" h="9131" w="2434">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6" name="Google Shape;16046;p75"/>
            <p:cNvSpPr/>
            <p:nvPr/>
          </p:nvSpPr>
          <p:spPr>
            <a:xfrm>
              <a:off x="3226398" y="2093544"/>
              <a:ext cx="45497" cy="238355"/>
            </a:xfrm>
            <a:custGeom>
              <a:rect b="b" l="l" r="r" t="t"/>
              <a:pathLst>
                <a:path extrusionOk="0" h="9121" w="1741">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7" name="Google Shape;16047;p75"/>
            <p:cNvSpPr/>
            <p:nvPr/>
          </p:nvSpPr>
          <p:spPr>
            <a:xfrm>
              <a:off x="3208053" y="1964972"/>
              <a:ext cx="112344" cy="147936"/>
            </a:xfrm>
            <a:custGeom>
              <a:rect b="b" l="l" r="r" t="t"/>
              <a:pathLst>
                <a:path extrusionOk="0" h="5661" w="4299">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8" name="Google Shape;16048;p75"/>
            <p:cNvSpPr/>
            <p:nvPr/>
          </p:nvSpPr>
          <p:spPr>
            <a:xfrm>
              <a:off x="3229900" y="1964972"/>
              <a:ext cx="90497" cy="130088"/>
            </a:xfrm>
            <a:custGeom>
              <a:rect b="b" l="l" r="r" t="t"/>
              <a:pathLst>
                <a:path extrusionOk="0" h="4978" w="3463">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9" name="Google Shape;16049;p75"/>
            <p:cNvSpPr/>
            <p:nvPr/>
          </p:nvSpPr>
          <p:spPr>
            <a:xfrm>
              <a:off x="3227887" y="2142542"/>
              <a:ext cx="60340" cy="31176"/>
            </a:xfrm>
            <a:custGeom>
              <a:rect b="b" l="l" r="r" t="t"/>
              <a:pathLst>
                <a:path extrusionOk="0" h="1193" w="2309">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0" name="Google Shape;16050;p75"/>
            <p:cNvSpPr/>
            <p:nvPr/>
          </p:nvSpPr>
          <p:spPr>
            <a:xfrm>
              <a:off x="3227887" y="2142542"/>
              <a:ext cx="29948" cy="31176"/>
            </a:xfrm>
            <a:custGeom>
              <a:rect b="b" l="l" r="r" t="t"/>
              <a:pathLst>
                <a:path extrusionOk="0" h="1193" w="1146">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51" name="Google Shape;16051;p75"/>
          <p:cNvGrpSpPr/>
          <p:nvPr/>
        </p:nvGrpSpPr>
        <p:grpSpPr>
          <a:xfrm>
            <a:off x="3225379" y="3807339"/>
            <a:ext cx="72413" cy="366404"/>
            <a:chOff x="3225379" y="3807339"/>
            <a:chExt cx="72413" cy="366404"/>
          </a:xfrm>
        </p:grpSpPr>
        <p:sp>
          <p:nvSpPr>
            <p:cNvPr id="16052" name="Google Shape;16052;p75"/>
            <p:cNvSpPr/>
            <p:nvPr/>
          </p:nvSpPr>
          <p:spPr>
            <a:xfrm>
              <a:off x="3225379" y="3807339"/>
              <a:ext cx="72413" cy="366404"/>
            </a:xfrm>
            <a:custGeom>
              <a:rect b="b" l="l" r="r" t="t"/>
              <a:pathLst>
                <a:path extrusionOk="0" h="14021" w="2771">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3" name="Google Shape;16053;p75"/>
            <p:cNvSpPr/>
            <p:nvPr/>
          </p:nvSpPr>
          <p:spPr>
            <a:xfrm>
              <a:off x="3225640" y="4104623"/>
              <a:ext cx="72152" cy="33188"/>
            </a:xfrm>
            <a:custGeom>
              <a:rect b="b" l="l" r="r" t="t"/>
              <a:pathLst>
                <a:path extrusionOk="0" h="1270" w="2761">
                  <a:moveTo>
                    <a:pt x="0" y="0"/>
                  </a:moveTo>
                  <a:lnTo>
                    <a:pt x="0" y="1269"/>
                  </a:lnTo>
                  <a:lnTo>
                    <a:pt x="2760" y="1269"/>
                  </a:lnTo>
                  <a:lnTo>
                    <a:pt x="2760" y="1241"/>
                  </a:lnTo>
                  <a:lnTo>
                    <a:pt x="2760"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4" name="Google Shape;16054;p75"/>
            <p:cNvSpPr/>
            <p:nvPr/>
          </p:nvSpPr>
          <p:spPr>
            <a:xfrm>
              <a:off x="3245997" y="3807339"/>
              <a:ext cx="31437" cy="32509"/>
            </a:xfrm>
            <a:custGeom>
              <a:rect b="b" l="l" r="r" t="t"/>
              <a:pathLst>
                <a:path extrusionOk="0" h="1244" w="1203">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5" name="Google Shape;16055;p75"/>
            <p:cNvSpPr/>
            <p:nvPr/>
          </p:nvSpPr>
          <p:spPr>
            <a:xfrm>
              <a:off x="3225379" y="4137785"/>
              <a:ext cx="72413" cy="35958"/>
            </a:xfrm>
            <a:custGeom>
              <a:rect b="b" l="l" r="r" t="t"/>
              <a:pathLst>
                <a:path extrusionOk="0" h="1376" w="2771">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6" name="Google Shape;16056;p75"/>
            <p:cNvSpPr/>
            <p:nvPr/>
          </p:nvSpPr>
          <p:spPr>
            <a:xfrm>
              <a:off x="3255039" y="4104623"/>
              <a:ext cx="42753" cy="33188"/>
            </a:xfrm>
            <a:custGeom>
              <a:rect b="b" l="l" r="r" t="t"/>
              <a:pathLst>
                <a:path extrusionOk="0" h="1270" w="1636">
                  <a:moveTo>
                    <a:pt x="0" y="0"/>
                  </a:moveTo>
                  <a:lnTo>
                    <a:pt x="0" y="1269"/>
                  </a:lnTo>
                  <a:lnTo>
                    <a:pt x="1635" y="1269"/>
                  </a:lnTo>
                  <a:lnTo>
                    <a:pt x="1635" y="1241"/>
                  </a:lnTo>
                  <a:lnTo>
                    <a:pt x="1635" y="0"/>
                  </a:ln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7" name="Google Shape;16057;p75"/>
            <p:cNvSpPr/>
            <p:nvPr/>
          </p:nvSpPr>
          <p:spPr>
            <a:xfrm>
              <a:off x="3255039" y="4137785"/>
              <a:ext cx="42753" cy="32953"/>
            </a:xfrm>
            <a:custGeom>
              <a:rect b="b" l="l" r="r" t="t"/>
              <a:pathLst>
                <a:path extrusionOk="0" h="1261" w="1636">
                  <a:moveTo>
                    <a:pt x="0" y="0"/>
                  </a:moveTo>
                  <a:cubicBezTo>
                    <a:pt x="0" y="539"/>
                    <a:pt x="318" y="1039"/>
                    <a:pt x="818" y="1260"/>
                  </a:cubicBezTo>
                  <a:cubicBezTo>
                    <a:pt x="1308" y="1029"/>
                    <a:pt x="1625" y="539"/>
                    <a:pt x="1635" y="0"/>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8" name="Google Shape;16058;p75"/>
            <p:cNvSpPr/>
            <p:nvPr/>
          </p:nvSpPr>
          <p:spPr>
            <a:xfrm>
              <a:off x="3225379" y="3872932"/>
              <a:ext cx="72413" cy="231717"/>
            </a:xfrm>
            <a:custGeom>
              <a:rect b="b" l="l" r="r" t="t"/>
              <a:pathLst>
                <a:path extrusionOk="0" h="8867" w="2771">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9" name="Google Shape;16059;p75"/>
            <p:cNvSpPr/>
            <p:nvPr/>
          </p:nvSpPr>
          <p:spPr>
            <a:xfrm>
              <a:off x="3255039" y="3872932"/>
              <a:ext cx="42753" cy="231717"/>
            </a:xfrm>
            <a:custGeom>
              <a:rect b="b" l="l" r="r" t="t"/>
              <a:pathLst>
                <a:path extrusionOk="0" h="8867" w="1636">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60" name="Google Shape;16060;p75"/>
          <p:cNvGrpSpPr/>
          <p:nvPr/>
        </p:nvGrpSpPr>
        <p:grpSpPr>
          <a:xfrm>
            <a:off x="3523916" y="2011096"/>
            <a:ext cx="366665" cy="275201"/>
            <a:chOff x="3523916" y="2011096"/>
            <a:chExt cx="366665" cy="275201"/>
          </a:xfrm>
        </p:grpSpPr>
        <p:sp>
          <p:nvSpPr>
            <p:cNvPr id="16061" name="Google Shape;16061;p75"/>
            <p:cNvSpPr/>
            <p:nvPr/>
          </p:nvSpPr>
          <p:spPr>
            <a:xfrm>
              <a:off x="3524178" y="2038744"/>
              <a:ext cx="366404" cy="247553"/>
            </a:xfrm>
            <a:custGeom>
              <a:rect b="b" l="l" r="r" t="t"/>
              <a:pathLst>
                <a:path extrusionOk="0" h="9473" w="14021">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2" name="Google Shape;16062;p75"/>
            <p:cNvSpPr/>
            <p:nvPr/>
          </p:nvSpPr>
          <p:spPr>
            <a:xfrm>
              <a:off x="3624945" y="2161123"/>
              <a:ext cx="244783" cy="74425"/>
            </a:xfrm>
            <a:custGeom>
              <a:rect b="b" l="l" r="r" t="t"/>
              <a:pathLst>
                <a:path extrusionOk="0" h="2848" w="9367">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3" name="Google Shape;16063;p75"/>
            <p:cNvSpPr/>
            <p:nvPr/>
          </p:nvSpPr>
          <p:spPr>
            <a:xfrm>
              <a:off x="3624945" y="2161123"/>
              <a:ext cx="244783" cy="47796"/>
            </a:xfrm>
            <a:custGeom>
              <a:rect b="b" l="l" r="r" t="t"/>
              <a:pathLst>
                <a:path extrusionOk="0" h="1829" w="9367">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4" name="Google Shape;16064;p75"/>
            <p:cNvSpPr/>
            <p:nvPr/>
          </p:nvSpPr>
          <p:spPr>
            <a:xfrm>
              <a:off x="3652697" y="2161123"/>
              <a:ext cx="11969" cy="24146"/>
            </a:xfrm>
            <a:custGeom>
              <a:rect b="b" l="l" r="r" t="t"/>
              <a:pathLst>
                <a:path extrusionOk="0" h="924" w="458">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5" name="Google Shape;16065;p75"/>
            <p:cNvSpPr/>
            <p:nvPr/>
          </p:nvSpPr>
          <p:spPr>
            <a:xfrm>
              <a:off x="3670546" y="2161123"/>
              <a:ext cx="11838" cy="24146"/>
            </a:xfrm>
            <a:custGeom>
              <a:rect b="b" l="l" r="r" t="t"/>
              <a:pathLst>
                <a:path extrusionOk="0" h="924" w="453">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6" name="Google Shape;16066;p75"/>
            <p:cNvSpPr/>
            <p:nvPr/>
          </p:nvSpPr>
          <p:spPr>
            <a:xfrm>
              <a:off x="3688264" y="2161123"/>
              <a:ext cx="11838" cy="24146"/>
            </a:xfrm>
            <a:custGeom>
              <a:rect b="b" l="l" r="r" t="t"/>
              <a:pathLst>
                <a:path extrusionOk="0" h="924" w="453">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7" name="Google Shape;16067;p75"/>
            <p:cNvSpPr/>
            <p:nvPr/>
          </p:nvSpPr>
          <p:spPr>
            <a:xfrm>
              <a:off x="3705981" y="2161123"/>
              <a:ext cx="11838" cy="40244"/>
            </a:xfrm>
            <a:custGeom>
              <a:rect b="b" l="l" r="r" t="t"/>
              <a:pathLst>
                <a:path extrusionOk="0" h="1540" w="453">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8" name="Google Shape;16068;p75"/>
            <p:cNvSpPr/>
            <p:nvPr/>
          </p:nvSpPr>
          <p:spPr>
            <a:xfrm>
              <a:off x="3634875" y="2161123"/>
              <a:ext cx="11943" cy="40244"/>
            </a:xfrm>
            <a:custGeom>
              <a:rect b="b" l="l" r="r" t="t"/>
              <a:pathLst>
                <a:path extrusionOk="0" h="1540" w="457">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9" name="Google Shape;16069;p75"/>
            <p:cNvSpPr/>
            <p:nvPr/>
          </p:nvSpPr>
          <p:spPr>
            <a:xfrm>
              <a:off x="3723934" y="2161123"/>
              <a:ext cx="11342" cy="23415"/>
            </a:xfrm>
            <a:custGeom>
              <a:rect b="b" l="l" r="r" t="t"/>
              <a:pathLst>
                <a:path extrusionOk="0" h="896" w="434">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0" name="Google Shape;16070;p75"/>
            <p:cNvSpPr/>
            <p:nvPr/>
          </p:nvSpPr>
          <p:spPr>
            <a:xfrm>
              <a:off x="3741783" y="2161123"/>
              <a:ext cx="11342" cy="23415"/>
            </a:xfrm>
            <a:custGeom>
              <a:rect b="b" l="l" r="r" t="t"/>
              <a:pathLst>
                <a:path extrusionOk="0" h="896" w="434">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1" name="Google Shape;16071;p75"/>
            <p:cNvSpPr/>
            <p:nvPr/>
          </p:nvSpPr>
          <p:spPr>
            <a:xfrm>
              <a:off x="3759631" y="2161123"/>
              <a:ext cx="11080" cy="23415"/>
            </a:xfrm>
            <a:custGeom>
              <a:rect b="b" l="l" r="r" t="t"/>
              <a:pathLst>
                <a:path extrusionOk="0" h="896" w="424">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2" name="Google Shape;16072;p75"/>
            <p:cNvSpPr/>
            <p:nvPr/>
          </p:nvSpPr>
          <p:spPr>
            <a:xfrm>
              <a:off x="3777219" y="2161123"/>
              <a:ext cx="11342" cy="39303"/>
            </a:xfrm>
            <a:custGeom>
              <a:rect b="b" l="l" r="r" t="t"/>
              <a:pathLst>
                <a:path extrusionOk="0" h="1504" w="434">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3" name="Google Shape;16073;p75"/>
            <p:cNvSpPr/>
            <p:nvPr/>
          </p:nvSpPr>
          <p:spPr>
            <a:xfrm>
              <a:off x="3795067" y="2161123"/>
              <a:ext cx="11315" cy="23415"/>
            </a:xfrm>
            <a:custGeom>
              <a:rect b="b" l="l" r="r" t="t"/>
              <a:pathLst>
                <a:path extrusionOk="0" h="896" w="433">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4" name="Google Shape;16074;p75"/>
            <p:cNvSpPr/>
            <p:nvPr/>
          </p:nvSpPr>
          <p:spPr>
            <a:xfrm>
              <a:off x="3812654" y="2161123"/>
              <a:ext cx="11342" cy="23415"/>
            </a:xfrm>
            <a:custGeom>
              <a:rect b="b" l="l" r="r" t="t"/>
              <a:pathLst>
                <a:path extrusionOk="0" h="896" w="434">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5" name="Google Shape;16075;p75"/>
            <p:cNvSpPr/>
            <p:nvPr/>
          </p:nvSpPr>
          <p:spPr>
            <a:xfrm>
              <a:off x="3830503" y="2161123"/>
              <a:ext cx="11315" cy="23415"/>
            </a:xfrm>
            <a:custGeom>
              <a:rect b="b" l="l" r="r" t="t"/>
              <a:pathLst>
                <a:path extrusionOk="0" h="896" w="433">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6" name="Google Shape;16076;p75"/>
            <p:cNvSpPr/>
            <p:nvPr/>
          </p:nvSpPr>
          <p:spPr>
            <a:xfrm>
              <a:off x="3848325" y="2161123"/>
              <a:ext cx="11080" cy="39303"/>
            </a:xfrm>
            <a:custGeom>
              <a:rect b="b" l="l" r="r" t="t"/>
              <a:pathLst>
                <a:path extrusionOk="0" h="1504" w="424">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7" name="Google Shape;16077;p75"/>
            <p:cNvSpPr/>
            <p:nvPr/>
          </p:nvSpPr>
          <p:spPr>
            <a:xfrm>
              <a:off x="3626173" y="2063857"/>
              <a:ext cx="212483" cy="74190"/>
            </a:xfrm>
            <a:custGeom>
              <a:rect b="b" l="l" r="r" t="t"/>
              <a:pathLst>
                <a:path extrusionOk="0" h="2839" w="8131">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8" name="Google Shape;16078;p75"/>
            <p:cNvSpPr/>
            <p:nvPr/>
          </p:nvSpPr>
          <p:spPr>
            <a:xfrm>
              <a:off x="3523916" y="2011096"/>
              <a:ext cx="79181" cy="243790"/>
            </a:xfrm>
            <a:custGeom>
              <a:rect b="b" l="l" r="r" t="t"/>
              <a:pathLst>
                <a:path extrusionOk="0" h="9329" w="303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9" name="Google Shape;16079;p75"/>
            <p:cNvSpPr/>
            <p:nvPr/>
          </p:nvSpPr>
          <p:spPr>
            <a:xfrm>
              <a:off x="3523916" y="2011096"/>
              <a:ext cx="27910" cy="243529"/>
            </a:xfrm>
            <a:custGeom>
              <a:rect b="b" l="l" r="r" t="t"/>
              <a:pathLst>
                <a:path extrusionOk="0" h="9319" w="1068">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0" name="Google Shape;16080;p75"/>
            <p:cNvSpPr/>
            <p:nvPr/>
          </p:nvSpPr>
          <p:spPr>
            <a:xfrm>
              <a:off x="3523916" y="2056331"/>
              <a:ext cx="26" cy="1542"/>
            </a:xfrm>
            <a:custGeom>
              <a:rect b="b" l="l" r="r" t="t"/>
              <a:pathLst>
                <a:path extrusionOk="0" h="59" w="1">
                  <a:moveTo>
                    <a:pt x="1" y="1"/>
                  </a:moveTo>
                  <a:lnTo>
                    <a:pt x="1" y="59"/>
                  </a:lnTo>
                  <a:lnTo>
                    <a:pt x="1" y="59"/>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81" name="Google Shape;16081;p75"/>
          <p:cNvGrpSpPr/>
          <p:nvPr/>
        </p:nvGrpSpPr>
        <p:grpSpPr>
          <a:xfrm>
            <a:off x="1742777" y="1499997"/>
            <a:ext cx="393791" cy="366744"/>
            <a:chOff x="1742777" y="1499997"/>
            <a:chExt cx="393791" cy="366744"/>
          </a:xfrm>
        </p:grpSpPr>
        <p:sp>
          <p:nvSpPr>
            <p:cNvPr id="16082" name="Google Shape;16082;p75"/>
            <p:cNvSpPr/>
            <p:nvPr/>
          </p:nvSpPr>
          <p:spPr>
            <a:xfrm>
              <a:off x="1760861" y="1591957"/>
              <a:ext cx="152823" cy="270654"/>
            </a:xfrm>
            <a:custGeom>
              <a:rect b="b" l="l" r="r" t="t"/>
              <a:pathLst>
                <a:path extrusionOk="0" h="10357" w="5848">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3" name="Google Shape;16083;p75"/>
            <p:cNvSpPr/>
            <p:nvPr/>
          </p:nvSpPr>
          <p:spPr>
            <a:xfrm>
              <a:off x="1760861" y="1592218"/>
              <a:ext cx="152562" cy="115349"/>
            </a:xfrm>
            <a:custGeom>
              <a:rect b="b" l="l" r="r" t="t"/>
              <a:pathLst>
                <a:path extrusionOk="0" h="4414" w="5838">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4" name="Google Shape;16084;p75"/>
            <p:cNvSpPr/>
            <p:nvPr/>
          </p:nvSpPr>
          <p:spPr>
            <a:xfrm>
              <a:off x="1851070" y="1499997"/>
              <a:ext cx="155070" cy="183947"/>
            </a:xfrm>
            <a:custGeom>
              <a:rect b="b" l="l" r="r" t="t"/>
              <a:pathLst>
                <a:path extrusionOk="0" h="7039" w="5934">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5" name="Google Shape;16085;p75"/>
            <p:cNvSpPr/>
            <p:nvPr/>
          </p:nvSpPr>
          <p:spPr>
            <a:xfrm>
              <a:off x="1742777" y="1500049"/>
              <a:ext cx="211098" cy="183894"/>
            </a:xfrm>
            <a:custGeom>
              <a:rect b="b" l="l" r="r" t="t"/>
              <a:pathLst>
                <a:path extrusionOk="0" h="7037" w="8078">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6" name="Google Shape;16086;p75"/>
            <p:cNvSpPr/>
            <p:nvPr/>
          </p:nvSpPr>
          <p:spPr>
            <a:xfrm>
              <a:off x="1760861" y="1755546"/>
              <a:ext cx="25662" cy="11080"/>
            </a:xfrm>
            <a:custGeom>
              <a:rect b="b" l="l" r="r" t="t"/>
              <a:pathLst>
                <a:path extrusionOk="0" h="424" w="982">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7" name="Google Shape;16087;p75"/>
            <p:cNvSpPr/>
            <p:nvPr/>
          </p:nvSpPr>
          <p:spPr>
            <a:xfrm>
              <a:off x="1791018" y="1755546"/>
              <a:ext cx="90732" cy="11080"/>
            </a:xfrm>
            <a:custGeom>
              <a:rect b="b" l="l" r="r" t="t"/>
              <a:pathLst>
                <a:path extrusionOk="0" h="424" w="3472">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8" name="Google Shape;16088;p75"/>
            <p:cNvSpPr/>
            <p:nvPr/>
          </p:nvSpPr>
          <p:spPr>
            <a:xfrm>
              <a:off x="1884233" y="1755546"/>
              <a:ext cx="29190" cy="11080"/>
            </a:xfrm>
            <a:custGeom>
              <a:rect b="b" l="l" r="r" t="t"/>
              <a:pathLst>
                <a:path extrusionOk="0" h="424" w="1117">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9" name="Google Shape;16089;p75"/>
            <p:cNvSpPr/>
            <p:nvPr/>
          </p:nvSpPr>
          <p:spPr>
            <a:xfrm>
              <a:off x="1851828" y="1733177"/>
              <a:ext cx="177440" cy="71211"/>
            </a:xfrm>
            <a:custGeom>
              <a:rect b="b" l="l" r="r" t="t"/>
              <a:pathLst>
                <a:path extrusionOk="0" h="2725" w="679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0" name="Google Shape;16090;p75"/>
            <p:cNvSpPr/>
            <p:nvPr/>
          </p:nvSpPr>
          <p:spPr>
            <a:xfrm>
              <a:off x="1851828" y="1737698"/>
              <a:ext cx="155332" cy="50619"/>
            </a:xfrm>
            <a:custGeom>
              <a:rect b="b" l="l" r="r" t="t"/>
              <a:pathLst>
                <a:path extrusionOk="0" h="1937" w="5944">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1" name="Google Shape;16091;p75"/>
            <p:cNvSpPr/>
            <p:nvPr/>
          </p:nvSpPr>
          <p:spPr>
            <a:xfrm>
              <a:off x="1851828" y="1716975"/>
              <a:ext cx="177440" cy="71263"/>
            </a:xfrm>
            <a:custGeom>
              <a:rect b="b" l="l" r="r" t="t"/>
              <a:pathLst>
                <a:path extrusionOk="0" h="2727" w="679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2" name="Google Shape;16092;p75"/>
            <p:cNvSpPr/>
            <p:nvPr/>
          </p:nvSpPr>
          <p:spPr>
            <a:xfrm>
              <a:off x="1858361" y="1716975"/>
              <a:ext cx="170907" cy="57701"/>
            </a:xfrm>
            <a:custGeom>
              <a:rect b="b" l="l" r="r" t="t"/>
              <a:pathLst>
                <a:path extrusionOk="0" h="2208" w="654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3" name="Google Shape;16093;p75"/>
            <p:cNvSpPr/>
            <p:nvPr/>
          </p:nvSpPr>
          <p:spPr>
            <a:xfrm>
              <a:off x="1959965" y="1655041"/>
              <a:ext cx="169051" cy="122875"/>
            </a:xfrm>
            <a:custGeom>
              <a:rect b="b" l="l" r="r" t="t"/>
              <a:pathLst>
                <a:path extrusionOk="0" h="4702" w="6469">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4" name="Google Shape;16094;p75"/>
            <p:cNvSpPr/>
            <p:nvPr/>
          </p:nvSpPr>
          <p:spPr>
            <a:xfrm>
              <a:off x="1965400" y="1743630"/>
              <a:ext cx="171168" cy="123110"/>
            </a:xfrm>
            <a:custGeom>
              <a:rect b="b" l="l" r="r" t="t"/>
              <a:pathLst>
                <a:path extrusionOk="0" h="4711" w="655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5" name="Google Shape;16095;p75"/>
            <p:cNvSpPr/>
            <p:nvPr/>
          </p:nvSpPr>
          <p:spPr>
            <a:xfrm>
              <a:off x="1981001" y="1755285"/>
              <a:ext cx="11838" cy="11838"/>
            </a:xfrm>
            <a:custGeom>
              <a:rect b="b" l="l" r="r" t="t"/>
              <a:pathLst>
                <a:path extrusionOk="0" h="453" w="453">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096" name="Google Shape;16096;p75"/>
          <p:cNvGrpSpPr/>
          <p:nvPr/>
        </p:nvGrpSpPr>
        <p:grpSpPr>
          <a:xfrm>
            <a:off x="4014449" y="1499997"/>
            <a:ext cx="319914" cy="366639"/>
            <a:chOff x="4014449" y="1499997"/>
            <a:chExt cx="319914" cy="366639"/>
          </a:xfrm>
        </p:grpSpPr>
        <p:sp>
          <p:nvSpPr>
            <p:cNvPr id="16097" name="Google Shape;16097;p75"/>
            <p:cNvSpPr/>
            <p:nvPr/>
          </p:nvSpPr>
          <p:spPr>
            <a:xfrm>
              <a:off x="4014449" y="1499997"/>
              <a:ext cx="319914" cy="366639"/>
            </a:xfrm>
            <a:custGeom>
              <a:rect b="b" l="l" r="r" t="t"/>
              <a:pathLst>
                <a:path extrusionOk="0" h="14030" w="12242">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8" name="Google Shape;16098;p75"/>
            <p:cNvSpPr/>
            <p:nvPr/>
          </p:nvSpPr>
          <p:spPr>
            <a:xfrm>
              <a:off x="4014449" y="1591199"/>
              <a:ext cx="319914" cy="275437"/>
            </a:xfrm>
            <a:custGeom>
              <a:rect b="b" l="l" r="r" t="t"/>
              <a:pathLst>
                <a:path extrusionOk="0" h="10540" w="12242">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9" name="Google Shape;16099;p75"/>
            <p:cNvSpPr/>
            <p:nvPr/>
          </p:nvSpPr>
          <p:spPr>
            <a:xfrm>
              <a:off x="4014685" y="1591199"/>
              <a:ext cx="159853" cy="248808"/>
            </a:xfrm>
            <a:custGeom>
              <a:rect b="b" l="l" r="r" t="t"/>
              <a:pathLst>
                <a:path extrusionOk="0" h="9521" w="6117">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0" name="Google Shape;16100;p75"/>
            <p:cNvSpPr/>
            <p:nvPr/>
          </p:nvSpPr>
          <p:spPr>
            <a:xfrm>
              <a:off x="4174511" y="1591460"/>
              <a:ext cx="159853" cy="275175"/>
            </a:xfrm>
            <a:custGeom>
              <a:rect b="b" l="l" r="r" t="t"/>
              <a:pathLst>
                <a:path extrusionOk="0" h="10530" w="6117">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1" name="Google Shape;16101;p75"/>
            <p:cNvSpPr/>
            <p:nvPr/>
          </p:nvSpPr>
          <p:spPr>
            <a:xfrm>
              <a:off x="4174511" y="1591199"/>
              <a:ext cx="159853" cy="248808"/>
            </a:xfrm>
            <a:custGeom>
              <a:rect b="b" l="l" r="r" t="t"/>
              <a:pathLst>
                <a:path extrusionOk="0" h="9521" w="6117">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02" name="Google Shape;16102;p75"/>
          <p:cNvGrpSpPr/>
          <p:nvPr/>
        </p:nvGrpSpPr>
        <p:grpSpPr>
          <a:xfrm>
            <a:off x="866267" y="1591460"/>
            <a:ext cx="367397" cy="183711"/>
            <a:chOff x="866267" y="1591460"/>
            <a:chExt cx="367397" cy="183711"/>
          </a:xfrm>
        </p:grpSpPr>
        <p:sp>
          <p:nvSpPr>
            <p:cNvPr id="16103" name="Google Shape;16103;p75"/>
            <p:cNvSpPr/>
            <p:nvPr/>
          </p:nvSpPr>
          <p:spPr>
            <a:xfrm>
              <a:off x="866267" y="1591460"/>
              <a:ext cx="367397" cy="183502"/>
            </a:xfrm>
            <a:custGeom>
              <a:rect b="b" l="l" r="r" t="t"/>
              <a:pathLst>
                <a:path extrusionOk="0" h="7022" w="14059">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4" name="Google Shape;16104;p75"/>
            <p:cNvSpPr/>
            <p:nvPr/>
          </p:nvSpPr>
          <p:spPr>
            <a:xfrm>
              <a:off x="866267" y="1591460"/>
              <a:ext cx="199286" cy="183711"/>
            </a:xfrm>
            <a:custGeom>
              <a:rect b="b" l="l" r="r" t="t"/>
              <a:pathLst>
                <a:path extrusionOk="0" h="7030" w="7626">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5" name="Google Shape;16105;p75"/>
            <p:cNvSpPr/>
            <p:nvPr/>
          </p:nvSpPr>
          <p:spPr>
            <a:xfrm>
              <a:off x="1071564" y="1593969"/>
              <a:ext cx="19626" cy="47509"/>
            </a:xfrm>
            <a:custGeom>
              <a:rect b="b" l="l" r="r" t="t"/>
              <a:pathLst>
                <a:path extrusionOk="0" h="1818" w="751">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6" name="Google Shape;16106;p75"/>
            <p:cNvSpPr/>
            <p:nvPr/>
          </p:nvSpPr>
          <p:spPr>
            <a:xfrm>
              <a:off x="1122575" y="1619605"/>
              <a:ext cx="33946" cy="42988"/>
            </a:xfrm>
            <a:custGeom>
              <a:rect b="b" l="l" r="r" t="t"/>
              <a:pathLst>
                <a:path extrusionOk="0" h="1645" w="1299">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7" name="Google Shape;16107;p75"/>
            <p:cNvSpPr/>
            <p:nvPr/>
          </p:nvSpPr>
          <p:spPr>
            <a:xfrm>
              <a:off x="1159866" y="1668839"/>
              <a:ext cx="45915" cy="33293"/>
            </a:xfrm>
            <a:custGeom>
              <a:rect b="b" l="l" r="r" t="t"/>
              <a:pathLst>
                <a:path extrusionOk="0" h="1274" w="1757">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8" name="Google Shape;16108;p75"/>
            <p:cNvSpPr/>
            <p:nvPr/>
          </p:nvSpPr>
          <p:spPr>
            <a:xfrm>
              <a:off x="1181634" y="1734196"/>
              <a:ext cx="49286" cy="19103"/>
            </a:xfrm>
            <a:custGeom>
              <a:rect b="b" l="l" r="r" t="t"/>
              <a:pathLst>
                <a:path extrusionOk="0" h="731" w="1886">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9" name="Google Shape;16109;p75"/>
            <p:cNvSpPr/>
            <p:nvPr/>
          </p:nvSpPr>
          <p:spPr>
            <a:xfrm>
              <a:off x="868776" y="1734196"/>
              <a:ext cx="48267" cy="19364"/>
            </a:xfrm>
            <a:custGeom>
              <a:rect b="b" l="l" r="r" t="t"/>
              <a:pathLst>
                <a:path extrusionOk="0" h="741" w="1847">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0" name="Google Shape;16110;p75"/>
            <p:cNvSpPr/>
            <p:nvPr/>
          </p:nvSpPr>
          <p:spPr>
            <a:xfrm>
              <a:off x="894151" y="1668603"/>
              <a:ext cx="44007" cy="33659"/>
            </a:xfrm>
            <a:custGeom>
              <a:rect b="b" l="l" r="r" t="t"/>
              <a:pathLst>
                <a:path extrusionOk="0" h="1288" w="1684">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1" name="Google Shape;16111;p75"/>
            <p:cNvSpPr/>
            <p:nvPr/>
          </p:nvSpPr>
          <p:spPr>
            <a:xfrm>
              <a:off x="942914" y="1619605"/>
              <a:ext cx="35462" cy="43328"/>
            </a:xfrm>
            <a:custGeom>
              <a:rect b="b" l="l" r="r" t="t"/>
              <a:pathLst>
                <a:path extrusionOk="0" h="1658" w="1357">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2" name="Google Shape;16112;p75"/>
            <p:cNvSpPr/>
            <p:nvPr/>
          </p:nvSpPr>
          <p:spPr>
            <a:xfrm>
              <a:off x="1008506" y="1593708"/>
              <a:ext cx="19626" cy="47770"/>
            </a:xfrm>
            <a:custGeom>
              <a:rect b="b" l="l" r="r" t="t"/>
              <a:pathLst>
                <a:path extrusionOk="0" h="1828" w="751">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3" name="Google Shape;16113;p75"/>
            <p:cNvSpPr/>
            <p:nvPr/>
          </p:nvSpPr>
          <p:spPr>
            <a:xfrm>
              <a:off x="1043916" y="1591695"/>
              <a:ext cx="11838" cy="138999"/>
            </a:xfrm>
            <a:custGeom>
              <a:rect b="b" l="l" r="r" t="t"/>
              <a:pathLst>
                <a:path extrusionOk="0" h="5319" w="453">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4" name="Google Shape;16114;p75"/>
            <p:cNvSpPr/>
            <p:nvPr/>
          </p:nvSpPr>
          <p:spPr>
            <a:xfrm>
              <a:off x="1063777" y="1603507"/>
              <a:ext cx="61594" cy="128180"/>
            </a:xfrm>
            <a:custGeom>
              <a:rect b="b" l="l" r="r" t="t"/>
              <a:pathLst>
                <a:path extrusionOk="0" h="4905" w="2357">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5" name="Google Shape;16115;p75"/>
            <p:cNvSpPr/>
            <p:nvPr/>
          </p:nvSpPr>
          <p:spPr>
            <a:xfrm>
              <a:off x="1081129" y="1641452"/>
              <a:ext cx="102805" cy="100662"/>
            </a:xfrm>
            <a:custGeom>
              <a:rect b="b" l="l" r="r" t="t"/>
              <a:pathLst>
                <a:path extrusionOk="0" h="3852" w="3934">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6" name="Google Shape;16116;p75"/>
            <p:cNvSpPr/>
            <p:nvPr/>
          </p:nvSpPr>
          <p:spPr>
            <a:xfrm>
              <a:off x="1091163" y="1700015"/>
              <a:ext cx="130453" cy="60758"/>
            </a:xfrm>
            <a:custGeom>
              <a:rect b="b" l="l" r="r" t="t"/>
              <a:pathLst>
                <a:path extrusionOk="0" h="2325" w="4992">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7" name="Google Shape;16117;p75"/>
            <p:cNvSpPr/>
            <p:nvPr/>
          </p:nvSpPr>
          <p:spPr>
            <a:xfrm>
              <a:off x="878079" y="1700015"/>
              <a:ext cx="128441" cy="60784"/>
            </a:xfrm>
            <a:custGeom>
              <a:rect b="b" l="l" r="r" t="t"/>
              <a:pathLst>
                <a:path extrusionOk="0" h="2326" w="4915">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8" name="Google Shape;16118;p75"/>
            <p:cNvSpPr/>
            <p:nvPr/>
          </p:nvSpPr>
          <p:spPr>
            <a:xfrm>
              <a:off x="974325" y="1603507"/>
              <a:ext cx="62849" cy="130715"/>
            </a:xfrm>
            <a:custGeom>
              <a:rect b="b" l="l" r="r" t="t"/>
              <a:pathLst>
                <a:path extrusionOk="0" h="5002" w="2405">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9" name="Google Shape;16119;p75"/>
            <p:cNvSpPr/>
            <p:nvPr/>
          </p:nvSpPr>
          <p:spPr>
            <a:xfrm>
              <a:off x="916023" y="1641713"/>
              <a:ext cx="101290" cy="100793"/>
            </a:xfrm>
            <a:custGeom>
              <a:rect b="b" l="l" r="r" t="t"/>
              <a:pathLst>
                <a:path extrusionOk="0" h="3857" w="3876">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0" name="Google Shape;16120;p75"/>
            <p:cNvSpPr/>
            <p:nvPr/>
          </p:nvSpPr>
          <p:spPr>
            <a:xfrm>
              <a:off x="992409" y="1721861"/>
              <a:ext cx="115375" cy="53049"/>
            </a:xfrm>
            <a:custGeom>
              <a:rect b="b" l="l" r="r" t="t"/>
              <a:pathLst>
                <a:path extrusionOk="0" h="2030" w="4415">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1" name="Google Shape;16121;p75"/>
          <p:cNvGrpSpPr/>
          <p:nvPr/>
        </p:nvGrpSpPr>
        <p:grpSpPr>
          <a:xfrm>
            <a:off x="3117843" y="1499892"/>
            <a:ext cx="327440" cy="366744"/>
            <a:chOff x="3117843" y="1499892"/>
            <a:chExt cx="327440" cy="366744"/>
          </a:xfrm>
        </p:grpSpPr>
        <p:sp>
          <p:nvSpPr>
            <p:cNvPr id="16122" name="Google Shape;16122;p75"/>
            <p:cNvSpPr/>
            <p:nvPr/>
          </p:nvSpPr>
          <p:spPr>
            <a:xfrm>
              <a:off x="3117843" y="1499997"/>
              <a:ext cx="327440" cy="366404"/>
            </a:xfrm>
            <a:custGeom>
              <a:rect b="b" l="l" r="r" t="t"/>
              <a:pathLst>
                <a:path extrusionOk="0" h="14021" w="1253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3" name="Google Shape;16123;p75"/>
            <p:cNvSpPr/>
            <p:nvPr/>
          </p:nvSpPr>
          <p:spPr>
            <a:xfrm>
              <a:off x="3300013" y="1682427"/>
              <a:ext cx="145271" cy="184208"/>
            </a:xfrm>
            <a:custGeom>
              <a:rect b="b" l="l" r="r" t="t"/>
              <a:pathLst>
                <a:path extrusionOk="0" h="7049" w="5559">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4" name="Google Shape;16124;p75"/>
            <p:cNvSpPr/>
            <p:nvPr/>
          </p:nvSpPr>
          <p:spPr>
            <a:xfrm>
              <a:off x="3262826" y="1537183"/>
              <a:ext cx="182457" cy="182718"/>
            </a:xfrm>
            <a:custGeom>
              <a:rect b="b" l="l" r="r" t="t"/>
              <a:pathLst>
                <a:path extrusionOk="0" h="6992" w="6982">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5" name="Google Shape;16125;p75"/>
            <p:cNvSpPr/>
            <p:nvPr/>
          </p:nvSpPr>
          <p:spPr>
            <a:xfrm>
              <a:off x="3155030" y="1682427"/>
              <a:ext cx="182457" cy="145271"/>
            </a:xfrm>
            <a:custGeom>
              <a:rect b="b" l="l" r="r" t="t"/>
              <a:pathLst>
                <a:path extrusionOk="0" h="5559" w="6982">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6" name="Google Shape;16126;p75"/>
            <p:cNvSpPr/>
            <p:nvPr/>
          </p:nvSpPr>
          <p:spPr>
            <a:xfrm>
              <a:off x="3117843" y="1499997"/>
              <a:ext cx="182196" cy="219905"/>
            </a:xfrm>
            <a:custGeom>
              <a:rect b="b" l="l" r="r" t="t"/>
              <a:pathLst>
                <a:path extrusionOk="0" h="8415" w="6972">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7" name="Google Shape;16127;p75"/>
            <p:cNvSpPr/>
            <p:nvPr/>
          </p:nvSpPr>
          <p:spPr>
            <a:xfrm>
              <a:off x="3155030" y="1682427"/>
              <a:ext cx="35200" cy="145271"/>
            </a:xfrm>
            <a:custGeom>
              <a:rect b="b" l="l" r="r" t="t"/>
              <a:pathLst>
                <a:path extrusionOk="0" h="5559" w="1347">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8" name="Google Shape;16128;p75"/>
            <p:cNvSpPr/>
            <p:nvPr/>
          </p:nvSpPr>
          <p:spPr>
            <a:xfrm>
              <a:off x="3117843" y="1499892"/>
              <a:ext cx="122640" cy="182562"/>
            </a:xfrm>
            <a:custGeom>
              <a:rect b="b" l="l" r="r" t="t"/>
              <a:pathLst>
                <a:path extrusionOk="0" h="6986" w="4693">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29" name="Google Shape;16129;p75"/>
          <p:cNvGrpSpPr/>
          <p:nvPr/>
        </p:nvGrpSpPr>
        <p:grpSpPr>
          <a:xfrm>
            <a:off x="2667005" y="1499997"/>
            <a:ext cx="336770" cy="366639"/>
            <a:chOff x="2667005" y="1499997"/>
            <a:chExt cx="336770" cy="366639"/>
          </a:xfrm>
        </p:grpSpPr>
        <p:sp>
          <p:nvSpPr>
            <p:cNvPr id="16130" name="Google Shape;16130;p75"/>
            <p:cNvSpPr/>
            <p:nvPr/>
          </p:nvSpPr>
          <p:spPr>
            <a:xfrm>
              <a:off x="2684593" y="1596974"/>
              <a:ext cx="229731" cy="252335"/>
            </a:xfrm>
            <a:custGeom>
              <a:rect b="b" l="l" r="r" t="t"/>
              <a:pathLst>
                <a:path extrusionOk="0" h="9656" w="8791">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1" name="Google Shape;16131;p75"/>
            <p:cNvSpPr/>
            <p:nvPr/>
          </p:nvSpPr>
          <p:spPr>
            <a:xfrm>
              <a:off x="2717781" y="1638185"/>
              <a:ext cx="163119" cy="168137"/>
            </a:xfrm>
            <a:custGeom>
              <a:rect b="b" l="l" r="r" t="t"/>
              <a:pathLst>
                <a:path extrusionOk="0" h="6434" w="6242">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2" name="Google Shape;16132;p75"/>
            <p:cNvSpPr/>
            <p:nvPr/>
          </p:nvSpPr>
          <p:spPr>
            <a:xfrm>
              <a:off x="2740386" y="1638185"/>
              <a:ext cx="140514" cy="168137"/>
            </a:xfrm>
            <a:custGeom>
              <a:rect b="b" l="l" r="r" t="t"/>
              <a:pathLst>
                <a:path extrusionOk="0" h="6434" w="5377">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3" name="Google Shape;16133;p75"/>
            <p:cNvSpPr/>
            <p:nvPr/>
          </p:nvSpPr>
          <p:spPr>
            <a:xfrm>
              <a:off x="2725830" y="1719170"/>
              <a:ext cx="108581" cy="87152"/>
            </a:xfrm>
            <a:custGeom>
              <a:rect b="b" l="l" r="r" t="t"/>
              <a:pathLst>
                <a:path extrusionOk="0" h="3335" w="4155">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4" name="Google Shape;16134;p75"/>
            <p:cNvSpPr/>
            <p:nvPr/>
          </p:nvSpPr>
          <p:spPr>
            <a:xfrm>
              <a:off x="2725830" y="1776400"/>
              <a:ext cx="28903" cy="29922"/>
            </a:xfrm>
            <a:custGeom>
              <a:rect b="b" l="l" r="r" t="t"/>
              <a:pathLst>
                <a:path extrusionOk="0" h="1145" w="1106">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5" name="Google Shape;16135;p75"/>
            <p:cNvSpPr/>
            <p:nvPr/>
          </p:nvSpPr>
          <p:spPr>
            <a:xfrm>
              <a:off x="2799445" y="1662828"/>
              <a:ext cx="60340" cy="55244"/>
            </a:xfrm>
            <a:custGeom>
              <a:rect b="b" l="l" r="r" t="t"/>
              <a:pathLst>
                <a:path extrusionOk="0" h="2114" w="2309">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6" name="Google Shape;16136;p75"/>
            <p:cNvSpPr/>
            <p:nvPr/>
          </p:nvSpPr>
          <p:spPr>
            <a:xfrm>
              <a:off x="2752955" y="1719170"/>
              <a:ext cx="53545" cy="46019"/>
            </a:xfrm>
            <a:custGeom>
              <a:rect b="b" l="l" r="r" t="t"/>
              <a:pathLst>
                <a:path extrusionOk="0" h="1761" w="2049">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7" name="Google Shape;16137;p75"/>
            <p:cNvSpPr/>
            <p:nvPr/>
          </p:nvSpPr>
          <p:spPr>
            <a:xfrm>
              <a:off x="2679079" y="1512044"/>
              <a:ext cx="312623" cy="342545"/>
            </a:xfrm>
            <a:custGeom>
              <a:rect b="b" l="l" r="r" t="t"/>
              <a:pathLst>
                <a:path extrusionOk="0" h="13108" w="11963">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8" name="Google Shape;16138;p75"/>
            <p:cNvSpPr/>
            <p:nvPr/>
          </p:nvSpPr>
          <p:spPr>
            <a:xfrm>
              <a:off x="2667005" y="1499997"/>
              <a:ext cx="35227" cy="35200"/>
            </a:xfrm>
            <a:custGeom>
              <a:rect b="b" l="l" r="r" t="t"/>
              <a:pathLst>
                <a:path extrusionOk="0" h="1347" w="1348">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9" name="Google Shape;16139;p75"/>
            <p:cNvSpPr/>
            <p:nvPr/>
          </p:nvSpPr>
          <p:spPr>
            <a:xfrm>
              <a:off x="2818051" y="1499997"/>
              <a:ext cx="35436" cy="35200"/>
            </a:xfrm>
            <a:custGeom>
              <a:rect b="b" l="l" r="r" t="t"/>
              <a:pathLst>
                <a:path extrusionOk="0" h="1347" w="1356">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0" name="Google Shape;16140;p75"/>
            <p:cNvSpPr/>
            <p:nvPr/>
          </p:nvSpPr>
          <p:spPr>
            <a:xfrm>
              <a:off x="2968575" y="1499997"/>
              <a:ext cx="35200" cy="35200"/>
            </a:xfrm>
            <a:custGeom>
              <a:rect b="b" l="l" r="r" t="t"/>
              <a:pathLst>
                <a:path extrusionOk="0" h="1347" w="1347">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1" name="Google Shape;16141;p75"/>
            <p:cNvSpPr/>
            <p:nvPr/>
          </p:nvSpPr>
          <p:spPr>
            <a:xfrm>
              <a:off x="2667005" y="1831435"/>
              <a:ext cx="35227" cy="35200"/>
            </a:xfrm>
            <a:custGeom>
              <a:rect b="b" l="l" r="r" t="t"/>
              <a:pathLst>
                <a:path extrusionOk="0" h="1347" w="1348">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2" name="Google Shape;16142;p75"/>
            <p:cNvSpPr/>
            <p:nvPr/>
          </p:nvSpPr>
          <p:spPr>
            <a:xfrm>
              <a:off x="2818051" y="1831435"/>
              <a:ext cx="35436" cy="35200"/>
            </a:xfrm>
            <a:custGeom>
              <a:rect b="b" l="l" r="r" t="t"/>
              <a:pathLst>
                <a:path extrusionOk="0" h="1347" w="1356">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3" name="Google Shape;16143;p75"/>
            <p:cNvSpPr/>
            <p:nvPr/>
          </p:nvSpPr>
          <p:spPr>
            <a:xfrm>
              <a:off x="2968575" y="1831435"/>
              <a:ext cx="35200" cy="35200"/>
            </a:xfrm>
            <a:custGeom>
              <a:rect b="b" l="l" r="r" t="t"/>
              <a:pathLst>
                <a:path extrusionOk="0" h="1347" w="1347">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4" name="Google Shape;16144;p75"/>
            <p:cNvSpPr/>
            <p:nvPr/>
          </p:nvSpPr>
          <p:spPr>
            <a:xfrm>
              <a:off x="2667005" y="1666095"/>
              <a:ext cx="35227" cy="35200"/>
            </a:xfrm>
            <a:custGeom>
              <a:rect b="b" l="l" r="r" t="t"/>
              <a:pathLst>
                <a:path extrusionOk="0" h="1347" w="1348">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5" name="Google Shape;16145;p75"/>
            <p:cNvSpPr/>
            <p:nvPr/>
          </p:nvSpPr>
          <p:spPr>
            <a:xfrm>
              <a:off x="2968575" y="1666095"/>
              <a:ext cx="35200" cy="35200"/>
            </a:xfrm>
            <a:custGeom>
              <a:rect b="b" l="l" r="r" t="t"/>
              <a:pathLst>
                <a:path extrusionOk="0" h="1347" w="1347">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6" name="Google Shape;16146;p75"/>
            <p:cNvSpPr/>
            <p:nvPr/>
          </p:nvSpPr>
          <p:spPr>
            <a:xfrm>
              <a:off x="2893182" y="1554901"/>
              <a:ext cx="68807" cy="64782"/>
            </a:xfrm>
            <a:custGeom>
              <a:rect b="b" l="l" r="r" t="t"/>
              <a:pathLst>
                <a:path extrusionOk="0" h="2479" w="2633">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7" name="Google Shape;16147;p75"/>
            <p:cNvSpPr/>
            <p:nvPr/>
          </p:nvSpPr>
          <p:spPr>
            <a:xfrm>
              <a:off x="2889184" y="1587462"/>
              <a:ext cx="38702" cy="37735"/>
            </a:xfrm>
            <a:custGeom>
              <a:rect b="b" l="l" r="r" t="t"/>
              <a:pathLst>
                <a:path extrusionOk="0" h="1444" w="1481">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8" name="Google Shape;16148;p75"/>
            <p:cNvSpPr/>
            <p:nvPr/>
          </p:nvSpPr>
          <p:spPr>
            <a:xfrm>
              <a:off x="2923574" y="1552262"/>
              <a:ext cx="38728" cy="37814"/>
            </a:xfrm>
            <a:custGeom>
              <a:rect b="b" l="l" r="r" t="t"/>
              <a:pathLst>
                <a:path extrusionOk="0" h="1447" w="1482">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49" name="Google Shape;16149;p75"/>
          <p:cNvGrpSpPr/>
          <p:nvPr/>
        </p:nvGrpSpPr>
        <p:grpSpPr>
          <a:xfrm>
            <a:off x="3564866" y="1499997"/>
            <a:ext cx="326473" cy="366639"/>
            <a:chOff x="3564866" y="1499997"/>
            <a:chExt cx="326473" cy="366639"/>
          </a:xfrm>
        </p:grpSpPr>
        <p:sp>
          <p:nvSpPr>
            <p:cNvPr id="16150" name="Google Shape;16150;p75"/>
            <p:cNvSpPr/>
            <p:nvPr/>
          </p:nvSpPr>
          <p:spPr>
            <a:xfrm>
              <a:off x="3595284" y="1499997"/>
              <a:ext cx="263389" cy="366404"/>
            </a:xfrm>
            <a:custGeom>
              <a:rect b="b" l="l" r="r" t="t"/>
              <a:pathLst>
                <a:path extrusionOk="0" h="14021" w="10079">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1" name="Google Shape;16151;p75"/>
            <p:cNvSpPr/>
            <p:nvPr/>
          </p:nvSpPr>
          <p:spPr>
            <a:xfrm>
              <a:off x="3623690" y="1499997"/>
              <a:ext cx="234983" cy="366404"/>
            </a:xfrm>
            <a:custGeom>
              <a:rect b="b" l="l" r="r" t="t"/>
              <a:pathLst>
                <a:path extrusionOk="0" h="14021" w="8992">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2" name="Google Shape;16152;p75"/>
            <p:cNvSpPr/>
            <p:nvPr/>
          </p:nvSpPr>
          <p:spPr>
            <a:xfrm>
              <a:off x="3830241" y="1499997"/>
              <a:ext cx="61098" cy="87204"/>
            </a:xfrm>
            <a:custGeom>
              <a:rect b="b" l="l" r="r" t="t"/>
              <a:pathLst>
                <a:path extrusionOk="0" h="3337" w="2338">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3" name="Google Shape;16153;p75"/>
            <p:cNvSpPr/>
            <p:nvPr/>
          </p:nvSpPr>
          <p:spPr>
            <a:xfrm>
              <a:off x="3564866" y="1779431"/>
              <a:ext cx="230724" cy="87204"/>
            </a:xfrm>
            <a:custGeom>
              <a:rect b="b" l="l" r="r" t="t"/>
              <a:pathLst>
                <a:path extrusionOk="0" h="3337" w="8829">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4" name="Google Shape;16154;p75"/>
            <p:cNvSpPr/>
            <p:nvPr/>
          </p:nvSpPr>
          <p:spPr>
            <a:xfrm>
              <a:off x="3565389" y="1841993"/>
              <a:ext cx="230201" cy="24643"/>
            </a:xfrm>
            <a:custGeom>
              <a:rect b="b" l="l" r="r" t="t"/>
              <a:pathLst>
                <a:path extrusionOk="0" h="943" w="8809">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5" name="Google Shape;16155;p75"/>
            <p:cNvSpPr/>
            <p:nvPr/>
          </p:nvSpPr>
          <p:spPr>
            <a:xfrm>
              <a:off x="3635659" y="1593708"/>
              <a:ext cx="153737" cy="11368"/>
            </a:xfrm>
            <a:custGeom>
              <a:rect b="b" l="l" r="r" t="t"/>
              <a:pathLst>
                <a:path extrusionOk="0" h="435" w="5883">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6" name="Google Shape;16156;p75"/>
            <p:cNvSpPr/>
            <p:nvPr/>
          </p:nvSpPr>
          <p:spPr>
            <a:xfrm>
              <a:off x="3635659" y="1639675"/>
              <a:ext cx="152901" cy="11368"/>
            </a:xfrm>
            <a:custGeom>
              <a:rect b="b" l="l" r="r" t="t"/>
              <a:pathLst>
                <a:path extrusionOk="0" h="435" w="5851">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7" name="Google Shape;16157;p75"/>
            <p:cNvSpPr/>
            <p:nvPr/>
          </p:nvSpPr>
          <p:spPr>
            <a:xfrm>
              <a:off x="3635659" y="1685668"/>
              <a:ext cx="152901" cy="11368"/>
            </a:xfrm>
            <a:custGeom>
              <a:rect b="b" l="l" r="r" t="t"/>
              <a:pathLst>
                <a:path extrusionOk="0" h="435" w="5851">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8" name="Google Shape;16158;p75"/>
            <p:cNvSpPr/>
            <p:nvPr/>
          </p:nvSpPr>
          <p:spPr>
            <a:xfrm>
              <a:off x="3635659" y="1731661"/>
              <a:ext cx="152901" cy="11368"/>
            </a:xfrm>
            <a:custGeom>
              <a:rect b="b" l="l" r="r" t="t"/>
              <a:pathLst>
                <a:path extrusionOk="0" h="435" w="5851">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59" name="Google Shape;16159;p75"/>
          <p:cNvGrpSpPr/>
          <p:nvPr/>
        </p:nvGrpSpPr>
        <p:grpSpPr>
          <a:xfrm>
            <a:off x="1314074" y="1499997"/>
            <a:ext cx="364392" cy="366639"/>
            <a:chOff x="1314074" y="1499997"/>
            <a:chExt cx="364392" cy="366639"/>
          </a:xfrm>
        </p:grpSpPr>
        <p:sp>
          <p:nvSpPr>
            <p:cNvPr id="16160" name="Google Shape;16160;p75"/>
            <p:cNvSpPr/>
            <p:nvPr/>
          </p:nvSpPr>
          <p:spPr>
            <a:xfrm>
              <a:off x="1467602" y="1715093"/>
              <a:ext cx="57073" cy="132440"/>
            </a:xfrm>
            <a:custGeom>
              <a:rect b="b" l="l" r="r" t="t"/>
              <a:pathLst>
                <a:path extrusionOk="0" h="5068" w="2184">
                  <a:moveTo>
                    <a:pt x="1" y="0"/>
                  </a:moveTo>
                  <a:lnTo>
                    <a:pt x="1" y="5068"/>
                  </a:lnTo>
                  <a:lnTo>
                    <a:pt x="2183" y="5068"/>
                  </a:lnTo>
                  <a:lnTo>
                    <a:pt x="2183"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1" name="Google Shape;16161;p75"/>
            <p:cNvSpPr/>
            <p:nvPr/>
          </p:nvSpPr>
          <p:spPr>
            <a:xfrm>
              <a:off x="1494492" y="1756539"/>
              <a:ext cx="30183" cy="90993"/>
            </a:xfrm>
            <a:custGeom>
              <a:rect b="b" l="l" r="r" t="t"/>
              <a:pathLst>
                <a:path extrusionOk="0" h="3482" w="1155">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2" name="Google Shape;16162;p75"/>
            <p:cNvSpPr/>
            <p:nvPr/>
          </p:nvSpPr>
          <p:spPr>
            <a:xfrm>
              <a:off x="1408307" y="1830677"/>
              <a:ext cx="175924" cy="35958"/>
            </a:xfrm>
            <a:custGeom>
              <a:rect b="b" l="l" r="r" t="t"/>
              <a:pathLst>
                <a:path extrusionOk="0" h="1376" w="6732">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3" name="Google Shape;16163;p75"/>
            <p:cNvSpPr/>
            <p:nvPr/>
          </p:nvSpPr>
          <p:spPr>
            <a:xfrm>
              <a:off x="1431670" y="1849780"/>
              <a:ext cx="152562" cy="16855"/>
            </a:xfrm>
            <a:custGeom>
              <a:rect b="b" l="l" r="r" t="t"/>
              <a:pathLst>
                <a:path extrusionOk="0" h="645" w="5838">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4" name="Google Shape;16164;p75"/>
            <p:cNvSpPr/>
            <p:nvPr/>
          </p:nvSpPr>
          <p:spPr>
            <a:xfrm>
              <a:off x="1314074" y="1499997"/>
              <a:ext cx="364392" cy="231952"/>
            </a:xfrm>
            <a:custGeom>
              <a:rect b="b" l="l" r="r" t="t"/>
              <a:pathLst>
                <a:path extrusionOk="0" h="8876" w="13944">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5" name="Google Shape;16165;p75"/>
            <p:cNvSpPr/>
            <p:nvPr/>
          </p:nvSpPr>
          <p:spPr>
            <a:xfrm>
              <a:off x="1335920" y="1520092"/>
              <a:ext cx="320672" cy="188990"/>
            </a:xfrm>
            <a:custGeom>
              <a:rect b="b" l="l" r="r" t="t"/>
              <a:pathLst>
                <a:path extrusionOk="0" h="7232" w="12271">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6" name="Google Shape;16166;p75"/>
            <p:cNvSpPr/>
            <p:nvPr/>
          </p:nvSpPr>
          <p:spPr>
            <a:xfrm>
              <a:off x="1359544" y="1520092"/>
              <a:ext cx="297048" cy="168398"/>
            </a:xfrm>
            <a:custGeom>
              <a:rect b="b" l="l" r="r" t="t"/>
              <a:pathLst>
                <a:path extrusionOk="0" h="6444" w="11367">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7" name="Google Shape;16167;p75"/>
            <p:cNvSpPr/>
            <p:nvPr/>
          </p:nvSpPr>
          <p:spPr>
            <a:xfrm>
              <a:off x="1482184" y="1540946"/>
              <a:ext cx="91751" cy="75418"/>
            </a:xfrm>
            <a:custGeom>
              <a:rect b="b" l="l" r="r" t="t"/>
              <a:pathLst>
                <a:path extrusionOk="0" h="2886" w="3511">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8" name="Google Shape;16168;p75"/>
            <p:cNvSpPr/>
            <p:nvPr/>
          </p:nvSpPr>
          <p:spPr>
            <a:xfrm>
              <a:off x="1482184" y="1540946"/>
              <a:ext cx="91751" cy="75418"/>
            </a:xfrm>
            <a:custGeom>
              <a:rect b="b" l="l" r="r" t="t"/>
              <a:pathLst>
                <a:path extrusionOk="0" h="2886" w="3511">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9" name="Google Shape;16169;p75"/>
            <p:cNvSpPr/>
            <p:nvPr/>
          </p:nvSpPr>
          <p:spPr>
            <a:xfrm>
              <a:off x="1482184" y="1540946"/>
              <a:ext cx="91751" cy="75418"/>
            </a:xfrm>
            <a:custGeom>
              <a:rect b="b" l="l" r="r" t="t"/>
              <a:pathLst>
                <a:path extrusionOk="0" h="2886" w="3511">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0" name="Google Shape;16170;p75"/>
            <p:cNvSpPr/>
            <p:nvPr/>
          </p:nvSpPr>
          <p:spPr>
            <a:xfrm>
              <a:off x="1578587" y="1619866"/>
              <a:ext cx="60418" cy="58302"/>
            </a:xfrm>
            <a:custGeom>
              <a:rect b="b" l="l" r="r" t="t"/>
              <a:pathLst>
                <a:path extrusionOk="0" h="2231" w="2312">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1" name="Google Shape;16171;p75"/>
            <p:cNvSpPr/>
            <p:nvPr/>
          </p:nvSpPr>
          <p:spPr>
            <a:xfrm>
              <a:off x="1359597" y="1542200"/>
              <a:ext cx="122248" cy="143781"/>
            </a:xfrm>
            <a:custGeom>
              <a:rect b="b" l="l" r="r" t="t"/>
              <a:pathLst>
                <a:path extrusionOk="0" h="5502" w="4678">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72" name="Google Shape;16172;p75"/>
          <p:cNvGrpSpPr/>
          <p:nvPr/>
        </p:nvGrpSpPr>
        <p:grpSpPr>
          <a:xfrm>
            <a:off x="2220479" y="1499997"/>
            <a:ext cx="337005" cy="366639"/>
            <a:chOff x="2220479" y="1499997"/>
            <a:chExt cx="337005" cy="366639"/>
          </a:xfrm>
        </p:grpSpPr>
        <p:sp>
          <p:nvSpPr>
            <p:cNvPr id="16173" name="Google Shape;16173;p75"/>
            <p:cNvSpPr/>
            <p:nvPr/>
          </p:nvSpPr>
          <p:spPr>
            <a:xfrm>
              <a:off x="2249121" y="1517584"/>
              <a:ext cx="279722" cy="331073"/>
            </a:xfrm>
            <a:custGeom>
              <a:rect b="b" l="l" r="r" t="t"/>
              <a:pathLst>
                <a:path extrusionOk="0" h="12669" w="10704">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4" name="Google Shape;16174;p75"/>
            <p:cNvSpPr/>
            <p:nvPr/>
          </p:nvSpPr>
          <p:spPr>
            <a:xfrm>
              <a:off x="2281786" y="1520772"/>
              <a:ext cx="247057" cy="327884"/>
            </a:xfrm>
            <a:custGeom>
              <a:rect b="b" l="l" r="r" t="t"/>
              <a:pathLst>
                <a:path extrusionOk="0" h="12547" w="9454">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5" name="Google Shape;16175;p75"/>
            <p:cNvSpPr/>
            <p:nvPr/>
          </p:nvSpPr>
          <p:spPr>
            <a:xfrm>
              <a:off x="2232527" y="1512044"/>
              <a:ext cx="312884" cy="342545"/>
            </a:xfrm>
            <a:custGeom>
              <a:rect b="b" l="l" r="r" t="t"/>
              <a:pathLst>
                <a:path extrusionOk="0" h="13108" w="11973">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6" name="Google Shape;16176;p75"/>
            <p:cNvSpPr/>
            <p:nvPr/>
          </p:nvSpPr>
          <p:spPr>
            <a:xfrm>
              <a:off x="2220479"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7" name="Google Shape;16177;p75"/>
            <p:cNvSpPr/>
            <p:nvPr/>
          </p:nvSpPr>
          <p:spPr>
            <a:xfrm>
              <a:off x="2371760" y="1499997"/>
              <a:ext cx="35200" cy="35200"/>
            </a:xfrm>
            <a:custGeom>
              <a:rect b="b" l="l" r="r" t="t"/>
              <a:pathLst>
                <a:path extrusionOk="0" h="1347" w="1347">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8" name="Google Shape;16178;p75"/>
            <p:cNvSpPr/>
            <p:nvPr/>
          </p:nvSpPr>
          <p:spPr>
            <a:xfrm>
              <a:off x="2522022" y="1499997"/>
              <a:ext cx="35462" cy="35200"/>
            </a:xfrm>
            <a:custGeom>
              <a:rect b="b" l="l" r="r" t="t"/>
              <a:pathLst>
                <a:path extrusionOk="0" h="1347" w="1357">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9" name="Google Shape;16179;p75"/>
            <p:cNvSpPr/>
            <p:nvPr/>
          </p:nvSpPr>
          <p:spPr>
            <a:xfrm>
              <a:off x="2220479"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0" name="Google Shape;16180;p75"/>
            <p:cNvSpPr/>
            <p:nvPr/>
          </p:nvSpPr>
          <p:spPr>
            <a:xfrm>
              <a:off x="2371760" y="1831435"/>
              <a:ext cx="35200" cy="35200"/>
            </a:xfrm>
            <a:custGeom>
              <a:rect b="b" l="l" r="r" t="t"/>
              <a:pathLst>
                <a:path extrusionOk="0" h="1347" w="1347">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1" name="Google Shape;16181;p75"/>
            <p:cNvSpPr/>
            <p:nvPr/>
          </p:nvSpPr>
          <p:spPr>
            <a:xfrm>
              <a:off x="2522022" y="1831174"/>
              <a:ext cx="35462" cy="35462"/>
            </a:xfrm>
            <a:custGeom>
              <a:rect b="b" l="l" r="r" t="t"/>
              <a:pathLst>
                <a:path extrusionOk="0" h="1357" w="1357">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2" name="Google Shape;16182;p75"/>
            <p:cNvSpPr/>
            <p:nvPr/>
          </p:nvSpPr>
          <p:spPr>
            <a:xfrm>
              <a:off x="2220479"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3" name="Google Shape;16183;p75"/>
            <p:cNvSpPr/>
            <p:nvPr/>
          </p:nvSpPr>
          <p:spPr>
            <a:xfrm>
              <a:off x="2522022" y="1666095"/>
              <a:ext cx="35462" cy="35200"/>
            </a:xfrm>
            <a:custGeom>
              <a:rect b="b" l="l" r="r" t="t"/>
              <a:pathLst>
                <a:path extrusionOk="0" h="1347" w="1357">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84" name="Google Shape;16184;p75"/>
          <p:cNvGrpSpPr/>
          <p:nvPr/>
        </p:nvGrpSpPr>
        <p:grpSpPr>
          <a:xfrm>
            <a:off x="4105155" y="2425976"/>
            <a:ext cx="87230" cy="366430"/>
            <a:chOff x="4105155" y="2425976"/>
            <a:chExt cx="87230" cy="366430"/>
          </a:xfrm>
        </p:grpSpPr>
        <p:sp>
          <p:nvSpPr>
            <p:cNvPr id="16185" name="Google Shape;16185;p75"/>
            <p:cNvSpPr/>
            <p:nvPr/>
          </p:nvSpPr>
          <p:spPr>
            <a:xfrm>
              <a:off x="4105155" y="2425976"/>
              <a:ext cx="87230" cy="366430"/>
            </a:xfrm>
            <a:custGeom>
              <a:rect b="b" l="l" r="r" t="t"/>
              <a:pathLst>
                <a:path extrusionOk="0" h="14022" w="3338">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6" name="Google Shape;16186;p75"/>
            <p:cNvSpPr/>
            <p:nvPr/>
          </p:nvSpPr>
          <p:spPr>
            <a:xfrm>
              <a:off x="4133561" y="2433789"/>
              <a:ext cx="58824" cy="358616"/>
            </a:xfrm>
            <a:custGeom>
              <a:rect b="b" l="l" r="r" t="t"/>
              <a:pathLst>
                <a:path extrusionOk="0" h="13723" w="2251">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7" name="Google Shape;16187;p75"/>
            <p:cNvSpPr/>
            <p:nvPr/>
          </p:nvSpPr>
          <p:spPr>
            <a:xfrm>
              <a:off x="4105155" y="2509417"/>
              <a:ext cx="87230" cy="282989"/>
            </a:xfrm>
            <a:custGeom>
              <a:rect b="b" l="l" r="r" t="t"/>
              <a:pathLst>
                <a:path extrusionOk="0" h="10829" w="3338">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8" name="Google Shape;16188;p75"/>
            <p:cNvSpPr/>
            <p:nvPr/>
          </p:nvSpPr>
          <p:spPr>
            <a:xfrm>
              <a:off x="4133561" y="2509417"/>
              <a:ext cx="58824" cy="282989"/>
            </a:xfrm>
            <a:custGeom>
              <a:rect b="b" l="l" r="r" t="t"/>
              <a:pathLst>
                <a:path extrusionOk="0" h="10829" w="2251">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9" name="Google Shape;16189;p75"/>
            <p:cNvSpPr/>
            <p:nvPr/>
          </p:nvSpPr>
          <p:spPr>
            <a:xfrm>
              <a:off x="4105155" y="2552901"/>
              <a:ext cx="87230" cy="195262"/>
            </a:xfrm>
            <a:custGeom>
              <a:rect b="b" l="l" r="r" t="t"/>
              <a:pathLst>
                <a:path extrusionOk="0" h="7472" w="3338">
                  <a:moveTo>
                    <a:pt x="0" y="0"/>
                  </a:moveTo>
                  <a:lnTo>
                    <a:pt x="0" y="7472"/>
                  </a:lnTo>
                  <a:lnTo>
                    <a:pt x="3337" y="7472"/>
                  </a:lnTo>
                  <a:lnTo>
                    <a:pt x="3337"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0" name="Google Shape;16190;p75"/>
            <p:cNvSpPr/>
            <p:nvPr/>
          </p:nvSpPr>
          <p:spPr>
            <a:xfrm>
              <a:off x="4133561" y="2552901"/>
              <a:ext cx="58824" cy="195262"/>
            </a:xfrm>
            <a:custGeom>
              <a:rect b="b" l="l" r="r" t="t"/>
              <a:pathLst>
                <a:path extrusionOk="0" h="7472" w="2251">
                  <a:moveTo>
                    <a:pt x="0" y="0"/>
                  </a:moveTo>
                  <a:lnTo>
                    <a:pt x="0" y="7472"/>
                  </a:lnTo>
                  <a:lnTo>
                    <a:pt x="2250" y="7472"/>
                  </a:lnTo>
                  <a:lnTo>
                    <a:pt x="2250" y="0"/>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191" name="Google Shape;16191;p75"/>
          <p:cNvGrpSpPr/>
          <p:nvPr/>
        </p:nvGrpSpPr>
        <p:grpSpPr>
          <a:xfrm>
            <a:off x="1808109" y="2426002"/>
            <a:ext cx="267884" cy="366639"/>
            <a:chOff x="1808109" y="2426002"/>
            <a:chExt cx="267884" cy="366639"/>
          </a:xfrm>
        </p:grpSpPr>
        <p:sp>
          <p:nvSpPr>
            <p:cNvPr id="16192" name="Google Shape;16192;p75"/>
            <p:cNvSpPr/>
            <p:nvPr/>
          </p:nvSpPr>
          <p:spPr>
            <a:xfrm>
              <a:off x="1821671" y="2426002"/>
              <a:ext cx="244025" cy="159591"/>
            </a:xfrm>
            <a:custGeom>
              <a:rect b="b" l="l" r="r" t="t"/>
              <a:pathLst>
                <a:path extrusionOk="0" h="6107" w="9338">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3" name="Google Shape;16193;p75"/>
            <p:cNvSpPr/>
            <p:nvPr/>
          </p:nvSpPr>
          <p:spPr>
            <a:xfrm>
              <a:off x="1808109" y="2585567"/>
              <a:ext cx="267649" cy="46516"/>
            </a:xfrm>
            <a:custGeom>
              <a:rect b="b" l="l" r="r" t="t"/>
              <a:pathLst>
                <a:path extrusionOk="0" h="1780" w="10242">
                  <a:moveTo>
                    <a:pt x="520" y="0"/>
                  </a:moveTo>
                  <a:lnTo>
                    <a:pt x="0" y="1779"/>
                  </a:lnTo>
                  <a:lnTo>
                    <a:pt x="10241" y="1779"/>
                  </a:lnTo>
                  <a:lnTo>
                    <a:pt x="9847"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4" name="Google Shape;16194;p75"/>
            <p:cNvSpPr/>
            <p:nvPr/>
          </p:nvSpPr>
          <p:spPr>
            <a:xfrm>
              <a:off x="1808109" y="2632056"/>
              <a:ext cx="267884" cy="59817"/>
            </a:xfrm>
            <a:custGeom>
              <a:rect b="b" l="l" r="r" t="t"/>
              <a:pathLst>
                <a:path extrusionOk="0" h="2289" w="10251">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5" name="Google Shape;16195;p75"/>
            <p:cNvSpPr/>
            <p:nvPr/>
          </p:nvSpPr>
          <p:spPr>
            <a:xfrm>
              <a:off x="1842525" y="2426002"/>
              <a:ext cx="223172" cy="159591"/>
            </a:xfrm>
            <a:custGeom>
              <a:rect b="b" l="l" r="r" t="t"/>
              <a:pathLst>
                <a:path extrusionOk="0" h="6107" w="854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6" name="Google Shape;16196;p75"/>
            <p:cNvSpPr/>
            <p:nvPr/>
          </p:nvSpPr>
          <p:spPr>
            <a:xfrm>
              <a:off x="1829224" y="2585567"/>
              <a:ext cx="246534" cy="46516"/>
            </a:xfrm>
            <a:custGeom>
              <a:rect b="b" l="l" r="r" t="t"/>
              <a:pathLst>
                <a:path extrusionOk="0" h="1780" w="9434">
                  <a:moveTo>
                    <a:pt x="510" y="0"/>
                  </a:moveTo>
                  <a:lnTo>
                    <a:pt x="0" y="1779"/>
                  </a:lnTo>
                  <a:lnTo>
                    <a:pt x="9433" y="1779"/>
                  </a:lnTo>
                  <a:lnTo>
                    <a:pt x="9039"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7" name="Google Shape;16197;p75"/>
            <p:cNvSpPr/>
            <p:nvPr/>
          </p:nvSpPr>
          <p:spPr>
            <a:xfrm>
              <a:off x="1829224" y="2632056"/>
              <a:ext cx="246769" cy="59817"/>
            </a:xfrm>
            <a:custGeom>
              <a:rect b="b" l="l" r="r" t="t"/>
              <a:pathLst>
                <a:path extrusionOk="0" h="2289" w="9443">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8" name="Google Shape;16198;p75"/>
            <p:cNvSpPr/>
            <p:nvPr/>
          </p:nvSpPr>
          <p:spPr>
            <a:xfrm>
              <a:off x="2015156" y="2444843"/>
              <a:ext cx="27936" cy="24382"/>
            </a:xfrm>
            <a:custGeom>
              <a:rect b="b" l="l" r="r" t="t"/>
              <a:pathLst>
                <a:path extrusionOk="0" h="933" w="1069">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9" name="Google Shape;16199;p75"/>
            <p:cNvSpPr/>
            <p:nvPr/>
          </p:nvSpPr>
          <p:spPr>
            <a:xfrm>
              <a:off x="2027987" y="2444843"/>
              <a:ext cx="15105" cy="14843"/>
            </a:xfrm>
            <a:custGeom>
              <a:rect b="b" l="l" r="r" t="t"/>
              <a:pathLst>
                <a:path extrusionOk="0" h="568" w="578">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0" name="Google Shape;16200;p75"/>
            <p:cNvSpPr/>
            <p:nvPr/>
          </p:nvSpPr>
          <p:spPr>
            <a:xfrm>
              <a:off x="1842029" y="2542788"/>
              <a:ext cx="26420" cy="23441"/>
            </a:xfrm>
            <a:custGeom>
              <a:rect b="b" l="l" r="r" t="t"/>
              <a:pathLst>
                <a:path extrusionOk="0" h="897" w="1011">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1" name="Google Shape;16201;p75"/>
            <p:cNvSpPr/>
            <p:nvPr/>
          </p:nvSpPr>
          <p:spPr>
            <a:xfrm>
              <a:off x="2012648" y="2542788"/>
              <a:ext cx="27178" cy="23441"/>
            </a:xfrm>
            <a:custGeom>
              <a:rect b="b" l="l" r="r" t="t"/>
              <a:pathLst>
                <a:path extrusionOk="0" h="897" w="104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2" name="Google Shape;16202;p75"/>
            <p:cNvSpPr/>
            <p:nvPr/>
          </p:nvSpPr>
          <p:spPr>
            <a:xfrm>
              <a:off x="1855095" y="2542788"/>
              <a:ext cx="13354" cy="13693"/>
            </a:xfrm>
            <a:custGeom>
              <a:rect b="b" l="l" r="r" t="t"/>
              <a:pathLst>
                <a:path extrusionOk="0" h="524" w="511">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3" name="Google Shape;16203;p75"/>
            <p:cNvSpPr/>
            <p:nvPr/>
          </p:nvSpPr>
          <p:spPr>
            <a:xfrm>
              <a:off x="2025479" y="2542788"/>
              <a:ext cx="14347" cy="13720"/>
            </a:xfrm>
            <a:custGeom>
              <a:rect b="b" l="l" r="r" t="t"/>
              <a:pathLst>
                <a:path extrusionOk="0" h="525" w="549">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4" name="Google Shape;16204;p75"/>
            <p:cNvSpPr/>
            <p:nvPr/>
          </p:nvSpPr>
          <p:spPr>
            <a:xfrm>
              <a:off x="1864633" y="2661691"/>
              <a:ext cx="154835" cy="130950"/>
            </a:xfrm>
            <a:custGeom>
              <a:rect b="b" l="l" r="r" t="t"/>
              <a:pathLst>
                <a:path extrusionOk="0" h="5011" w="5925">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5" name="Google Shape;16205;p75"/>
            <p:cNvSpPr/>
            <p:nvPr/>
          </p:nvSpPr>
          <p:spPr>
            <a:xfrm>
              <a:off x="1889276" y="2684818"/>
              <a:ext cx="105549" cy="84460"/>
            </a:xfrm>
            <a:custGeom>
              <a:rect b="b" l="l" r="r" t="t"/>
              <a:pathLst>
                <a:path extrusionOk="0" h="3232" w="4039">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6" name="Google Shape;16206;p75"/>
            <p:cNvSpPr/>
            <p:nvPr/>
          </p:nvSpPr>
          <p:spPr>
            <a:xfrm>
              <a:off x="1828466" y="2655915"/>
              <a:ext cx="227196" cy="11342"/>
            </a:xfrm>
            <a:custGeom>
              <a:rect b="b" l="l" r="r" t="t"/>
              <a:pathLst>
                <a:path extrusionOk="0" h="434" w="8694">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7" name="Google Shape;16207;p75"/>
            <p:cNvSpPr/>
            <p:nvPr/>
          </p:nvSpPr>
          <p:spPr>
            <a:xfrm>
              <a:off x="1821671" y="2482030"/>
              <a:ext cx="243790" cy="44007"/>
            </a:xfrm>
            <a:custGeom>
              <a:rect b="b" l="l" r="r" t="t"/>
              <a:pathLst>
                <a:path extrusionOk="0" h="1684" w="9329">
                  <a:moveTo>
                    <a:pt x="1" y="0"/>
                  </a:moveTo>
                  <a:lnTo>
                    <a:pt x="1" y="1683"/>
                  </a:lnTo>
                  <a:lnTo>
                    <a:pt x="9328" y="1683"/>
                  </a:lnTo>
                  <a:lnTo>
                    <a:pt x="9328" y="0"/>
                  </a:lnTo>
                  <a:close/>
                </a:path>
              </a:pathLst>
            </a:custGeom>
            <a:solidFill>
              <a:srgbClr val="97AC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8" name="Google Shape;16208;p75"/>
            <p:cNvSpPr/>
            <p:nvPr/>
          </p:nvSpPr>
          <p:spPr>
            <a:xfrm>
              <a:off x="1842525" y="2482030"/>
              <a:ext cx="223172" cy="44007"/>
            </a:xfrm>
            <a:custGeom>
              <a:rect b="b" l="l" r="r" t="t"/>
              <a:pathLst>
                <a:path extrusionOk="0" h="1684" w="8540">
                  <a:moveTo>
                    <a:pt x="1" y="0"/>
                  </a:moveTo>
                  <a:lnTo>
                    <a:pt x="1" y="1683"/>
                  </a:lnTo>
                  <a:lnTo>
                    <a:pt x="8540" y="1683"/>
                  </a:lnTo>
                  <a:lnTo>
                    <a:pt x="8540"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9" name="Google Shape;16209;p75"/>
            <p:cNvSpPr/>
            <p:nvPr/>
          </p:nvSpPr>
          <p:spPr>
            <a:xfrm>
              <a:off x="1884494" y="2447848"/>
              <a:ext cx="114878" cy="114878"/>
            </a:xfrm>
            <a:custGeom>
              <a:rect b="b" l="l" r="r" t="t"/>
              <a:pathLst>
                <a:path extrusionOk="0" h="4396" w="4396">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0" name="Google Shape;16210;p75"/>
            <p:cNvSpPr/>
            <p:nvPr/>
          </p:nvSpPr>
          <p:spPr>
            <a:xfrm>
              <a:off x="1902342" y="2471054"/>
              <a:ext cx="78162" cy="69565"/>
            </a:xfrm>
            <a:custGeom>
              <a:rect b="b" l="l" r="r" t="t"/>
              <a:pathLst>
                <a:path extrusionOk="0" h="2662" w="2991">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1" name="Google Shape;16211;p75"/>
            <p:cNvSpPr/>
            <p:nvPr/>
          </p:nvSpPr>
          <p:spPr>
            <a:xfrm>
              <a:off x="1912743" y="2470427"/>
              <a:ext cx="75680" cy="58641"/>
            </a:xfrm>
            <a:custGeom>
              <a:rect b="b" l="l" r="r" t="t"/>
              <a:pathLst>
                <a:path extrusionOk="0" h="2244" w="2896">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2" name="Google Shape;16212;p75"/>
            <p:cNvSpPr/>
            <p:nvPr/>
          </p:nvSpPr>
          <p:spPr>
            <a:xfrm>
              <a:off x="1937020" y="2488563"/>
              <a:ext cx="22134" cy="22134"/>
            </a:xfrm>
            <a:custGeom>
              <a:rect b="b" l="l" r="r" t="t"/>
              <a:pathLst>
                <a:path extrusionOk="0" h="847" w="847">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13" name="Google Shape;16213;p75"/>
          <p:cNvGrpSpPr/>
          <p:nvPr/>
        </p:nvGrpSpPr>
        <p:grpSpPr>
          <a:xfrm>
            <a:off x="3603568" y="2426002"/>
            <a:ext cx="207597" cy="366639"/>
            <a:chOff x="3603568" y="2426002"/>
            <a:chExt cx="207597" cy="366639"/>
          </a:xfrm>
        </p:grpSpPr>
        <p:sp>
          <p:nvSpPr>
            <p:cNvPr id="16214" name="Google Shape;16214;p75"/>
            <p:cNvSpPr/>
            <p:nvPr/>
          </p:nvSpPr>
          <p:spPr>
            <a:xfrm>
              <a:off x="3629465" y="2426002"/>
              <a:ext cx="155828" cy="203050"/>
            </a:xfrm>
            <a:custGeom>
              <a:rect b="b" l="l" r="r" t="t"/>
              <a:pathLst>
                <a:path extrusionOk="0" h="7770" w="5963">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5" name="Google Shape;16215;p75"/>
            <p:cNvSpPr/>
            <p:nvPr/>
          </p:nvSpPr>
          <p:spPr>
            <a:xfrm>
              <a:off x="3657114" y="2451376"/>
              <a:ext cx="128180" cy="177675"/>
            </a:xfrm>
            <a:custGeom>
              <a:rect b="b" l="l" r="r" t="t"/>
              <a:pathLst>
                <a:path extrusionOk="0" h="6799" w="4905">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6" name="Google Shape;16216;p75"/>
            <p:cNvSpPr/>
            <p:nvPr/>
          </p:nvSpPr>
          <p:spPr>
            <a:xfrm>
              <a:off x="3603568" y="2556403"/>
              <a:ext cx="207597" cy="236238"/>
            </a:xfrm>
            <a:custGeom>
              <a:rect b="b" l="l" r="r" t="t"/>
              <a:pathLst>
                <a:path extrusionOk="0" h="9040" w="7944">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7" name="Google Shape;16217;p75"/>
            <p:cNvSpPr/>
            <p:nvPr/>
          </p:nvSpPr>
          <p:spPr>
            <a:xfrm>
              <a:off x="3634979" y="2556403"/>
              <a:ext cx="176185" cy="206839"/>
            </a:xfrm>
            <a:custGeom>
              <a:rect b="b" l="l" r="r" t="t"/>
              <a:pathLst>
                <a:path extrusionOk="0" h="7915" w="6742">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8" name="Google Shape;16218;p75"/>
            <p:cNvSpPr/>
            <p:nvPr/>
          </p:nvSpPr>
          <p:spPr>
            <a:xfrm>
              <a:off x="3603568" y="2623511"/>
              <a:ext cx="207597" cy="101786"/>
            </a:xfrm>
            <a:custGeom>
              <a:rect b="b" l="l" r="r" t="t"/>
              <a:pathLst>
                <a:path extrusionOk="0" h="3895" w="7944">
                  <a:moveTo>
                    <a:pt x="1" y="0"/>
                  </a:moveTo>
                  <a:lnTo>
                    <a:pt x="1" y="3895"/>
                  </a:lnTo>
                  <a:lnTo>
                    <a:pt x="7944" y="3895"/>
                  </a:lnTo>
                  <a:lnTo>
                    <a:pt x="7944" y="0"/>
                  </a:lnTo>
                  <a:close/>
                </a:path>
              </a:pathLst>
            </a:custGeom>
            <a:solidFill>
              <a:srgbClr val="EC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9" name="Google Shape;16219;p75"/>
            <p:cNvSpPr/>
            <p:nvPr/>
          </p:nvSpPr>
          <p:spPr>
            <a:xfrm>
              <a:off x="3603568" y="2623511"/>
              <a:ext cx="31437" cy="101786"/>
            </a:xfrm>
            <a:custGeom>
              <a:rect b="b" l="l" r="r" t="t"/>
              <a:pathLst>
                <a:path extrusionOk="0" h="3895" w="1203">
                  <a:moveTo>
                    <a:pt x="1" y="0"/>
                  </a:moveTo>
                  <a:lnTo>
                    <a:pt x="1" y="3895"/>
                  </a:lnTo>
                  <a:lnTo>
                    <a:pt x="1203" y="3895"/>
                  </a:lnTo>
                  <a:lnTo>
                    <a:pt x="1203" y="0"/>
                  </a:ln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0" name="Google Shape;16220;p75"/>
          <p:cNvGrpSpPr/>
          <p:nvPr/>
        </p:nvGrpSpPr>
        <p:grpSpPr>
          <a:xfrm>
            <a:off x="2246115" y="2426002"/>
            <a:ext cx="274417" cy="366404"/>
            <a:chOff x="2246115" y="2426002"/>
            <a:chExt cx="274417" cy="366404"/>
          </a:xfrm>
        </p:grpSpPr>
        <p:sp>
          <p:nvSpPr>
            <p:cNvPr id="16221" name="Google Shape;16221;p75"/>
            <p:cNvSpPr/>
            <p:nvPr/>
          </p:nvSpPr>
          <p:spPr>
            <a:xfrm>
              <a:off x="2246115" y="2440819"/>
              <a:ext cx="274417" cy="148798"/>
            </a:xfrm>
            <a:custGeom>
              <a:rect b="b" l="l" r="r" t="t"/>
              <a:pathLst>
                <a:path extrusionOk="0" h="5694" w="10501">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2" name="Google Shape;16222;p75"/>
            <p:cNvSpPr/>
            <p:nvPr/>
          </p:nvSpPr>
          <p:spPr>
            <a:xfrm>
              <a:off x="2285053" y="2520471"/>
              <a:ext cx="196543" cy="271935"/>
            </a:xfrm>
            <a:custGeom>
              <a:rect b="b" l="l" r="r" t="t"/>
              <a:pathLst>
                <a:path extrusionOk="0" h="10406" w="7521">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3" name="Google Shape;16223;p75"/>
            <p:cNvSpPr/>
            <p:nvPr/>
          </p:nvSpPr>
          <p:spPr>
            <a:xfrm>
              <a:off x="2315471" y="2520732"/>
              <a:ext cx="166124" cy="245018"/>
            </a:xfrm>
            <a:custGeom>
              <a:rect b="b" l="l" r="r" t="t"/>
              <a:pathLst>
                <a:path extrusionOk="0" h="9376" w="6357">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4" name="Google Shape;16224;p75"/>
            <p:cNvSpPr/>
            <p:nvPr/>
          </p:nvSpPr>
          <p:spPr>
            <a:xfrm>
              <a:off x="2285053" y="2520471"/>
              <a:ext cx="196543" cy="166882"/>
            </a:xfrm>
            <a:custGeom>
              <a:rect b="b" l="l" r="r" t="t"/>
              <a:pathLst>
                <a:path extrusionOk="0" h="6386" w="7521">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5" name="Google Shape;16225;p75"/>
            <p:cNvSpPr/>
            <p:nvPr/>
          </p:nvSpPr>
          <p:spPr>
            <a:xfrm>
              <a:off x="2335306" y="2426002"/>
              <a:ext cx="96272" cy="40218"/>
            </a:xfrm>
            <a:custGeom>
              <a:rect b="b" l="l" r="r" t="t"/>
              <a:pathLst>
                <a:path extrusionOk="0" h="1539" w="3684">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6" name="Google Shape;16226;p75"/>
            <p:cNvSpPr/>
            <p:nvPr/>
          </p:nvSpPr>
          <p:spPr>
            <a:xfrm>
              <a:off x="2360680" y="2426002"/>
              <a:ext cx="70897" cy="19626"/>
            </a:xfrm>
            <a:custGeom>
              <a:rect b="b" l="l" r="r" t="t"/>
              <a:pathLst>
                <a:path extrusionOk="0" h="751" w="2713">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7" name="Google Shape;16227;p75"/>
            <p:cNvSpPr/>
            <p:nvPr/>
          </p:nvSpPr>
          <p:spPr>
            <a:xfrm>
              <a:off x="2323990" y="2591603"/>
              <a:ext cx="71394" cy="95749"/>
            </a:xfrm>
            <a:custGeom>
              <a:rect b="b" l="l" r="r" t="t"/>
              <a:pathLst>
                <a:path extrusionOk="0" h="3664" w="2732">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8" name="Google Shape;16228;p75"/>
            <p:cNvSpPr/>
            <p:nvPr/>
          </p:nvSpPr>
          <p:spPr>
            <a:xfrm>
              <a:off x="2430794" y="2591838"/>
              <a:ext cx="35723" cy="43563"/>
            </a:xfrm>
            <a:custGeom>
              <a:rect b="b" l="l" r="r" t="t"/>
              <a:pathLst>
                <a:path extrusionOk="0" h="1667" w="1367">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29" name="Google Shape;16229;p75"/>
          <p:cNvGrpSpPr/>
          <p:nvPr/>
        </p:nvGrpSpPr>
        <p:grpSpPr>
          <a:xfrm>
            <a:off x="2696666" y="2426002"/>
            <a:ext cx="256099" cy="366639"/>
            <a:chOff x="2696666" y="2426002"/>
            <a:chExt cx="256099" cy="366639"/>
          </a:xfrm>
        </p:grpSpPr>
        <p:sp>
          <p:nvSpPr>
            <p:cNvPr id="16230" name="Google Shape;16230;p75"/>
            <p:cNvSpPr/>
            <p:nvPr/>
          </p:nvSpPr>
          <p:spPr>
            <a:xfrm>
              <a:off x="2724811" y="2426002"/>
              <a:ext cx="227954" cy="86446"/>
            </a:xfrm>
            <a:custGeom>
              <a:rect b="b" l="l" r="r" t="t"/>
              <a:pathLst>
                <a:path extrusionOk="0" h="3308" w="8723">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1" name="Google Shape;16231;p75"/>
            <p:cNvSpPr/>
            <p:nvPr/>
          </p:nvSpPr>
          <p:spPr>
            <a:xfrm>
              <a:off x="2696666" y="2465436"/>
              <a:ext cx="147283" cy="184156"/>
            </a:xfrm>
            <a:custGeom>
              <a:rect b="b" l="l" r="r" t="t"/>
              <a:pathLst>
                <a:path extrusionOk="0" h="7047" w="5636">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2" name="Google Shape;16232;p75"/>
            <p:cNvSpPr/>
            <p:nvPr/>
          </p:nvSpPr>
          <p:spPr>
            <a:xfrm>
              <a:off x="2813008" y="2631534"/>
              <a:ext cx="51795" cy="161107"/>
            </a:xfrm>
            <a:custGeom>
              <a:rect b="b" l="l" r="r" t="t"/>
              <a:pathLst>
                <a:path extrusionOk="0" h="6165" w="1982">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3" name="Google Shape;16233;p75"/>
            <p:cNvSpPr/>
            <p:nvPr/>
          </p:nvSpPr>
          <p:spPr>
            <a:xfrm>
              <a:off x="2836893" y="2631795"/>
              <a:ext cx="27910" cy="138999"/>
            </a:xfrm>
            <a:custGeom>
              <a:rect b="b" l="l" r="r" t="t"/>
              <a:pathLst>
                <a:path extrusionOk="0" h="5319" w="1068">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4" name="Google Shape;16234;p75"/>
            <p:cNvSpPr/>
            <p:nvPr/>
          </p:nvSpPr>
          <p:spPr>
            <a:xfrm>
              <a:off x="2725568" y="2436533"/>
              <a:ext cx="227196" cy="69826"/>
            </a:xfrm>
            <a:custGeom>
              <a:rect b="b" l="l" r="r" t="t"/>
              <a:pathLst>
                <a:path extrusionOk="0" h="2672" w="8694">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5" name="Google Shape;16235;p75"/>
            <p:cNvSpPr/>
            <p:nvPr/>
          </p:nvSpPr>
          <p:spPr>
            <a:xfrm>
              <a:off x="2725307" y="2426002"/>
              <a:ext cx="227457" cy="52788"/>
            </a:xfrm>
            <a:custGeom>
              <a:rect b="b" l="l" r="r" t="t"/>
              <a:pathLst>
                <a:path extrusionOk="0" h="2020" w="8704">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36" name="Google Shape;16236;p75"/>
          <p:cNvGrpSpPr/>
          <p:nvPr/>
        </p:nvGrpSpPr>
        <p:grpSpPr>
          <a:xfrm>
            <a:off x="3149072" y="2426002"/>
            <a:ext cx="225863" cy="366430"/>
            <a:chOff x="3149072" y="2426002"/>
            <a:chExt cx="225863" cy="366430"/>
          </a:xfrm>
        </p:grpSpPr>
        <p:sp>
          <p:nvSpPr>
            <p:cNvPr id="16237" name="Google Shape;16237;p75"/>
            <p:cNvSpPr/>
            <p:nvPr/>
          </p:nvSpPr>
          <p:spPr>
            <a:xfrm>
              <a:off x="3236694" y="2606420"/>
              <a:ext cx="58824" cy="186011"/>
            </a:xfrm>
            <a:custGeom>
              <a:rect b="b" l="l" r="r" t="t"/>
              <a:pathLst>
                <a:path extrusionOk="0" h="7118" w="2251">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8" name="Google Shape;16238;p75"/>
            <p:cNvSpPr/>
            <p:nvPr/>
          </p:nvSpPr>
          <p:spPr>
            <a:xfrm>
              <a:off x="3260056" y="2606420"/>
              <a:ext cx="35462" cy="165863"/>
            </a:xfrm>
            <a:custGeom>
              <a:rect b="b" l="l" r="r" t="t"/>
              <a:pathLst>
                <a:path extrusionOk="0" h="6347" w="1357">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9" name="Google Shape;16239;p75"/>
            <p:cNvSpPr/>
            <p:nvPr/>
          </p:nvSpPr>
          <p:spPr>
            <a:xfrm>
              <a:off x="3194464" y="2547857"/>
              <a:ext cx="143284" cy="88981"/>
            </a:xfrm>
            <a:custGeom>
              <a:rect b="b" l="l" r="r" t="t"/>
              <a:pathLst>
                <a:path extrusionOk="0" h="3405" w="5483">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0" name="Google Shape;16240;p75"/>
            <p:cNvSpPr/>
            <p:nvPr/>
          </p:nvSpPr>
          <p:spPr>
            <a:xfrm>
              <a:off x="3214063" y="2547857"/>
              <a:ext cx="123685" cy="69382"/>
            </a:xfrm>
            <a:custGeom>
              <a:rect b="b" l="l" r="r" t="t"/>
              <a:pathLst>
                <a:path extrusionOk="0" h="2655" w="4733">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1" name="Google Shape;16241;p75"/>
            <p:cNvSpPr/>
            <p:nvPr/>
          </p:nvSpPr>
          <p:spPr>
            <a:xfrm>
              <a:off x="3179908" y="2426002"/>
              <a:ext cx="172396" cy="119635"/>
            </a:xfrm>
            <a:custGeom>
              <a:rect b="b" l="l" r="r" t="t"/>
              <a:pathLst>
                <a:path extrusionOk="0" h="4578" w="6597">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2" name="Google Shape;16242;p75"/>
            <p:cNvSpPr/>
            <p:nvPr/>
          </p:nvSpPr>
          <p:spPr>
            <a:xfrm>
              <a:off x="3199246" y="2426002"/>
              <a:ext cx="153058" cy="85715"/>
            </a:xfrm>
            <a:custGeom>
              <a:rect b="b" l="l" r="r" t="t"/>
              <a:pathLst>
                <a:path extrusionOk="0" h="3280" w="5857">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3" name="Google Shape;16243;p75"/>
            <p:cNvSpPr/>
            <p:nvPr/>
          </p:nvSpPr>
          <p:spPr>
            <a:xfrm>
              <a:off x="3149072" y="2528755"/>
              <a:ext cx="225863" cy="41760"/>
            </a:xfrm>
            <a:custGeom>
              <a:rect b="b" l="l" r="r" t="t"/>
              <a:pathLst>
                <a:path extrusionOk="0" h="1598" w="8643">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4" name="Google Shape;16244;p75"/>
            <p:cNvSpPr/>
            <p:nvPr/>
          </p:nvSpPr>
          <p:spPr>
            <a:xfrm>
              <a:off x="3174864" y="2528519"/>
              <a:ext cx="200070" cy="20122"/>
            </a:xfrm>
            <a:custGeom>
              <a:rect b="b" l="l" r="r" t="t"/>
              <a:pathLst>
                <a:path extrusionOk="0" h="770" w="7656">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5" name="Google Shape;16245;p75"/>
            <p:cNvSpPr/>
            <p:nvPr/>
          </p:nvSpPr>
          <p:spPr>
            <a:xfrm>
              <a:off x="3217095" y="2426002"/>
              <a:ext cx="110096" cy="85636"/>
            </a:xfrm>
            <a:custGeom>
              <a:rect b="b" l="l" r="r" t="t"/>
              <a:pathLst>
                <a:path extrusionOk="0" h="3277" w="4213">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6" name="Google Shape;16246;p75"/>
            <p:cNvSpPr/>
            <p:nvPr/>
          </p:nvSpPr>
          <p:spPr>
            <a:xfrm>
              <a:off x="3217095" y="2426002"/>
              <a:ext cx="27674" cy="31620"/>
            </a:xfrm>
            <a:custGeom>
              <a:rect b="b" l="l" r="r" t="t"/>
              <a:pathLst>
                <a:path extrusionOk="0" h="1210" w="1059">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7" name="Google Shape;16247;p75"/>
            <p:cNvSpPr/>
            <p:nvPr/>
          </p:nvSpPr>
          <p:spPr>
            <a:xfrm>
              <a:off x="3271868" y="2426002"/>
              <a:ext cx="55323" cy="61333"/>
            </a:xfrm>
            <a:custGeom>
              <a:rect b="b" l="l" r="r" t="t"/>
              <a:pathLst>
                <a:path extrusionOk="0" h="2347" w="2117">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48" name="Google Shape;16248;p75"/>
          <p:cNvGrpSpPr/>
          <p:nvPr/>
        </p:nvGrpSpPr>
        <p:grpSpPr>
          <a:xfrm>
            <a:off x="1361556" y="2425923"/>
            <a:ext cx="283224" cy="366482"/>
            <a:chOff x="1361556" y="2425923"/>
            <a:chExt cx="283224" cy="366482"/>
          </a:xfrm>
        </p:grpSpPr>
        <p:sp>
          <p:nvSpPr>
            <p:cNvPr id="16249" name="Google Shape;16249;p75"/>
            <p:cNvSpPr/>
            <p:nvPr/>
          </p:nvSpPr>
          <p:spPr>
            <a:xfrm>
              <a:off x="1361556" y="2425923"/>
              <a:ext cx="283224" cy="366482"/>
            </a:xfrm>
            <a:custGeom>
              <a:rect b="b" l="l" r="r" t="t"/>
              <a:pathLst>
                <a:path extrusionOk="0" h="14024" w="10838">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0" name="Google Shape;16250;p75"/>
            <p:cNvSpPr/>
            <p:nvPr/>
          </p:nvSpPr>
          <p:spPr>
            <a:xfrm>
              <a:off x="1493499" y="2660698"/>
              <a:ext cx="36951" cy="22866"/>
            </a:xfrm>
            <a:custGeom>
              <a:rect b="b" l="l" r="r" t="t"/>
              <a:pathLst>
                <a:path extrusionOk="0" h="875" w="1414">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1" name="Google Shape;16251;p75"/>
            <p:cNvSpPr/>
            <p:nvPr/>
          </p:nvSpPr>
          <p:spPr>
            <a:xfrm>
              <a:off x="1512341" y="2660959"/>
              <a:ext cx="18110" cy="20122"/>
            </a:xfrm>
            <a:custGeom>
              <a:rect b="b" l="l" r="r" t="t"/>
              <a:pathLst>
                <a:path extrusionOk="0" h="770" w="693">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2" name="Google Shape;16252;p75"/>
            <p:cNvSpPr/>
            <p:nvPr/>
          </p:nvSpPr>
          <p:spPr>
            <a:xfrm>
              <a:off x="1433290" y="2489556"/>
              <a:ext cx="153711" cy="173180"/>
            </a:xfrm>
            <a:custGeom>
              <a:rect b="b" l="l" r="r" t="t"/>
              <a:pathLst>
                <a:path extrusionOk="0" h="6627" w="5882">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3" name="Google Shape;16253;p75"/>
            <p:cNvSpPr/>
            <p:nvPr/>
          </p:nvSpPr>
          <p:spPr>
            <a:xfrm>
              <a:off x="1457306" y="2490314"/>
              <a:ext cx="129434" cy="172422"/>
            </a:xfrm>
            <a:custGeom>
              <a:rect b="b" l="l" r="r" t="t"/>
              <a:pathLst>
                <a:path extrusionOk="0" h="6598" w="4953">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4" name="Google Shape;16254;p75"/>
            <p:cNvSpPr/>
            <p:nvPr/>
          </p:nvSpPr>
          <p:spPr>
            <a:xfrm>
              <a:off x="1469876" y="2523502"/>
              <a:ext cx="79417" cy="95253"/>
            </a:xfrm>
            <a:custGeom>
              <a:rect b="b" l="l" r="r" t="t"/>
              <a:pathLst>
                <a:path extrusionOk="0" h="3645" w="3039">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5" name="Google Shape;16255;p75"/>
            <p:cNvSpPr/>
            <p:nvPr/>
          </p:nvSpPr>
          <p:spPr>
            <a:xfrm>
              <a:off x="1421086" y="2581412"/>
              <a:ext cx="30131" cy="19338"/>
            </a:xfrm>
            <a:custGeom>
              <a:rect b="b" l="l" r="r" t="t"/>
              <a:pathLst>
                <a:path extrusionOk="0" h="740" w="1153">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6" name="Google Shape;16256;p75"/>
            <p:cNvSpPr/>
            <p:nvPr/>
          </p:nvSpPr>
          <p:spPr>
            <a:xfrm>
              <a:off x="1569336" y="2582222"/>
              <a:ext cx="30157" cy="19312"/>
            </a:xfrm>
            <a:custGeom>
              <a:rect b="b" l="l" r="r" t="t"/>
              <a:pathLst>
                <a:path extrusionOk="0" h="739" w="1154">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7" name="Google Shape;16257;p75"/>
            <p:cNvSpPr/>
            <p:nvPr/>
          </p:nvSpPr>
          <p:spPr>
            <a:xfrm>
              <a:off x="1506304" y="2449599"/>
              <a:ext cx="11342" cy="26498"/>
            </a:xfrm>
            <a:custGeom>
              <a:rect b="b" l="l" r="r" t="t"/>
              <a:pathLst>
                <a:path extrusionOk="0" h="1014" w="434">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8" name="Google Shape;16258;p75"/>
            <p:cNvSpPr/>
            <p:nvPr/>
          </p:nvSpPr>
          <p:spPr>
            <a:xfrm>
              <a:off x="1457228" y="2461176"/>
              <a:ext cx="23624" cy="25897"/>
            </a:xfrm>
            <a:custGeom>
              <a:rect b="b" l="l" r="r" t="t"/>
              <a:pathLst>
                <a:path extrusionOk="0" h="991" w="904">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9" name="Google Shape;16259;p75"/>
            <p:cNvSpPr/>
            <p:nvPr/>
          </p:nvSpPr>
          <p:spPr>
            <a:xfrm>
              <a:off x="1422680" y="2495723"/>
              <a:ext cx="29295" cy="18868"/>
            </a:xfrm>
            <a:custGeom>
              <a:rect b="b" l="l" r="r" t="t"/>
              <a:pathLst>
                <a:path extrusionOk="0" h="722" w="1121">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0" name="Google Shape;16260;p75"/>
            <p:cNvSpPr/>
            <p:nvPr/>
          </p:nvSpPr>
          <p:spPr>
            <a:xfrm>
              <a:off x="1410816" y="2542344"/>
              <a:ext cx="28171" cy="11315"/>
            </a:xfrm>
            <a:custGeom>
              <a:rect b="b" l="l" r="r" t="t"/>
              <a:pathLst>
                <a:path extrusionOk="0" h="433" w="1078">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1" name="Google Shape;16261;p75"/>
            <p:cNvSpPr/>
            <p:nvPr/>
          </p:nvSpPr>
          <p:spPr>
            <a:xfrm>
              <a:off x="1581932" y="2543833"/>
              <a:ext cx="29687" cy="11342"/>
            </a:xfrm>
            <a:custGeom>
              <a:rect b="b" l="l" r="r" t="t"/>
              <a:pathLst>
                <a:path extrusionOk="0" h="434" w="1136">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2" name="Google Shape;16262;p75"/>
            <p:cNvSpPr/>
            <p:nvPr/>
          </p:nvSpPr>
          <p:spPr>
            <a:xfrm>
              <a:off x="1571139" y="2496742"/>
              <a:ext cx="30183" cy="19234"/>
            </a:xfrm>
            <a:custGeom>
              <a:rect b="b" l="l" r="r" t="t"/>
              <a:pathLst>
                <a:path extrusionOk="0" h="736" w="1155">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3" name="Google Shape;16263;p75"/>
            <p:cNvSpPr/>
            <p:nvPr/>
          </p:nvSpPr>
          <p:spPr>
            <a:xfrm>
              <a:off x="1542655" y="2462483"/>
              <a:ext cx="22213" cy="25349"/>
            </a:xfrm>
            <a:custGeom>
              <a:rect b="b" l="l" r="r" t="t"/>
              <a:pathLst>
                <a:path extrusionOk="0" h="970" w="85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4" name="Google Shape;16264;p75"/>
            <p:cNvSpPr/>
            <p:nvPr/>
          </p:nvSpPr>
          <p:spPr>
            <a:xfrm>
              <a:off x="1496243" y="2594112"/>
              <a:ext cx="8075" cy="24382"/>
            </a:xfrm>
            <a:custGeom>
              <a:rect b="b" l="l" r="r" t="t"/>
              <a:pathLst>
                <a:path extrusionOk="0" h="933" w="309">
                  <a:moveTo>
                    <a:pt x="1" y="0"/>
                  </a:moveTo>
                  <a:lnTo>
                    <a:pt x="1" y="933"/>
                  </a:lnTo>
                  <a:lnTo>
                    <a:pt x="308" y="933"/>
                  </a:lnTo>
                  <a:lnTo>
                    <a:pt x="308" y="856"/>
                  </a:lnTo>
                  <a:cubicBezTo>
                    <a:pt x="308" y="539"/>
                    <a:pt x="203" y="241"/>
                    <a:pt x="1" y="0"/>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5" name="Google Shape;16265;p75"/>
            <p:cNvSpPr/>
            <p:nvPr/>
          </p:nvSpPr>
          <p:spPr>
            <a:xfrm>
              <a:off x="1483935" y="2618468"/>
              <a:ext cx="56054" cy="22160"/>
            </a:xfrm>
            <a:custGeom>
              <a:rect b="b" l="l" r="r" t="t"/>
              <a:pathLst>
                <a:path extrusionOk="0" h="848" w="2145">
                  <a:moveTo>
                    <a:pt x="1" y="1"/>
                  </a:moveTo>
                  <a:lnTo>
                    <a:pt x="1" y="847"/>
                  </a:lnTo>
                  <a:lnTo>
                    <a:pt x="2145" y="847"/>
                  </a:lnTo>
                  <a:lnTo>
                    <a:pt x="2145"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6" name="Google Shape;16266;p75"/>
            <p:cNvSpPr/>
            <p:nvPr/>
          </p:nvSpPr>
          <p:spPr>
            <a:xfrm>
              <a:off x="1483935" y="2640602"/>
              <a:ext cx="56054" cy="22134"/>
            </a:xfrm>
            <a:custGeom>
              <a:rect b="b" l="l" r="r" t="t"/>
              <a:pathLst>
                <a:path extrusionOk="0" h="847" w="2145">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7" name="Google Shape;16267;p75"/>
            <p:cNvSpPr/>
            <p:nvPr/>
          </p:nvSpPr>
          <p:spPr>
            <a:xfrm>
              <a:off x="1504292" y="2618468"/>
              <a:ext cx="35697" cy="22160"/>
            </a:xfrm>
            <a:custGeom>
              <a:rect b="b" l="l" r="r" t="t"/>
              <a:pathLst>
                <a:path extrusionOk="0" h="848" w="1366">
                  <a:moveTo>
                    <a:pt x="0" y="1"/>
                  </a:moveTo>
                  <a:lnTo>
                    <a:pt x="0" y="847"/>
                  </a:lnTo>
                  <a:lnTo>
                    <a:pt x="1366" y="847"/>
                  </a:lnTo>
                  <a:lnTo>
                    <a:pt x="1366"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8" name="Google Shape;16268;p75"/>
            <p:cNvSpPr/>
            <p:nvPr/>
          </p:nvSpPr>
          <p:spPr>
            <a:xfrm>
              <a:off x="1504031" y="2640602"/>
              <a:ext cx="35958" cy="22134"/>
            </a:xfrm>
            <a:custGeom>
              <a:rect b="b" l="l" r="r" t="t"/>
              <a:pathLst>
                <a:path extrusionOk="0" h="847" w="1376">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69" name="Google Shape;16269;p75"/>
          <p:cNvGrpSpPr/>
          <p:nvPr/>
        </p:nvGrpSpPr>
        <p:grpSpPr>
          <a:xfrm>
            <a:off x="3973735" y="2891056"/>
            <a:ext cx="361883" cy="366979"/>
            <a:chOff x="3973735" y="2891056"/>
            <a:chExt cx="361883" cy="366979"/>
          </a:xfrm>
        </p:grpSpPr>
        <p:sp>
          <p:nvSpPr>
            <p:cNvPr id="16270" name="Google Shape;16270;p75"/>
            <p:cNvSpPr/>
            <p:nvPr/>
          </p:nvSpPr>
          <p:spPr>
            <a:xfrm>
              <a:off x="4148875" y="2891056"/>
              <a:ext cx="149661" cy="98598"/>
            </a:xfrm>
            <a:custGeom>
              <a:rect b="b" l="l" r="r" t="t"/>
              <a:pathLst>
                <a:path extrusionOk="0" h="3773" w="5727">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1" name="Google Shape;16271;p75"/>
            <p:cNvSpPr/>
            <p:nvPr/>
          </p:nvSpPr>
          <p:spPr>
            <a:xfrm>
              <a:off x="4231558" y="3066039"/>
              <a:ext cx="25139" cy="25139"/>
            </a:xfrm>
            <a:custGeom>
              <a:rect b="b" l="l" r="r" t="t"/>
              <a:pathLst>
                <a:path extrusionOk="0" fill="none" h="962" w="962">
                  <a:moveTo>
                    <a:pt x="962" y="962"/>
                  </a:moveTo>
                  <a:lnTo>
                    <a:pt x="0" y="0"/>
                  </a:lnTo>
                </a:path>
              </a:pathLst>
            </a:custGeom>
            <a:noFill/>
            <a:ln cap="rnd" cmpd="sng" w="45200">
              <a:solidFill>
                <a:srgbClr val="000000"/>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2" name="Google Shape;16272;p75"/>
            <p:cNvSpPr/>
            <p:nvPr/>
          </p:nvSpPr>
          <p:spPr>
            <a:xfrm>
              <a:off x="3973735" y="2975307"/>
              <a:ext cx="359871" cy="282728"/>
            </a:xfrm>
            <a:custGeom>
              <a:rect b="b" l="l" r="r" t="t"/>
              <a:pathLst>
                <a:path extrusionOk="0" h="10819" w="13771">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3" name="Google Shape;16273;p75"/>
            <p:cNvSpPr/>
            <p:nvPr/>
          </p:nvSpPr>
          <p:spPr>
            <a:xfrm>
              <a:off x="3997855" y="2975307"/>
              <a:ext cx="337763" cy="282728"/>
            </a:xfrm>
            <a:custGeom>
              <a:rect b="b" l="l" r="r" t="t"/>
              <a:pathLst>
                <a:path extrusionOk="0" h="10819" w="12925">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4" name="Google Shape;16274;p75"/>
            <p:cNvSpPr/>
            <p:nvPr/>
          </p:nvSpPr>
          <p:spPr>
            <a:xfrm>
              <a:off x="3973970" y="3219306"/>
              <a:ext cx="359635" cy="11080"/>
            </a:xfrm>
            <a:custGeom>
              <a:rect b="b" l="l" r="r" t="t"/>
              <a:pathLst>
                <a:path extrusionOk="0" h="424" w="13762">
                  <a:moveTo>
                    <a:pt x="1" y="1"/>
                  </a:moveTo>
                  <a:lnTo>
                    <a:pt x="1" y="424"/>
                  </a:lnTo>
                  <a:lnTo>
                    <a:pt x="13761" y="424"/>
                  </a:lnTo>
                  <a:lnTo>
                    <a:pt x="13761" y="1"/>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5" name="Google Shape;16275;p75"/>
            <p:cNvSpPr/>
            <p:nvPr/>
          </p:nvSpPr>
          <p:spPr>
            <a:xfrm>
              <a:off x="3973970" y="3040403"/>
              <a:ext cx="359635" cy="11080"/>
            </a:xfrm>
            <a:custGeom>
              <a:rect b="b" l="l" r="r" t="t"/>
              <a:pathLst>
                <a:path extrusionOk="0" h="424" w="13762">
                  <a:moveTo>
                    <a:pt x="1" y="0"/>
                  </a:moveTo>
                  <a:lnTo>
                    <a:pt x="1" y="423"/>
                  </a:lnTo>
                  <a:lnTo>
                    <a:pt x="13761" y="423"/>
                  </a:lnTo>
                  <a:lnTo>
                    <a:pt x="13761" y="0"/>
                  </a:ln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6" name="Google Shape;16276;p75"/>
            <p:cNvSpPr/>
            <p:nvPr/>
          </p:nvSpPr>
          <p:spPr>
            <a:xfrm>
              <a:off x="3998090" y="2999688"/>
              <a:ext cx="46281" cy="27674"/>
            </a:xfrm>
            <a:custGeom>
              <a:rect b="b" l="l" r="r" t="t"/>
              <a:pathLst>
                <a:path extrusionOk="0" h="1059" w="1771">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7" name="Google Shape;16277;p75"/>
            <p:cNvSpPr/>
            <p:nvPr/>
          </p:nvSpPr>
          <p:spPr>
            <a:xfrm>
              <a:off x="4262970" y="2999688"/>
              <a:ext cx="46255" cy="27674"/>
            </a:xfrm>
            <a:custGeom>
              <a:rect b="b" l="l" r="r" t="t"/>
              <a:pathLst>
                <a:path extrusionOk="0" h="1059" w="177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8" name="Google Shape;16278;p75"/>
            <p:cNvSpPr/>
            <p:nvPr/>
          </p:nvSpPr>
          <p:spPr>
            <a:xfrm>
              <a:off x="4019963" y="2999688"/>
              <a:ext cx="24408" cy="27674"/>
            </a:xfrm>
            <a:custGeom>
              <a:rect b="b" l="l" r="r" t="t"/>
              <a:pathLst>
                <a:path extrusionOk="0" h="1059" w="934">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9" name="Google Shape;16279;p75"/>
            <p:cNvSpPr/>
            <p:nvPr/>
          </p:nvSpPr>
          <p:spPr>
            <a:xfrm>
              <a:off x="4284816" y="2999688"/>
              <a:ext cx="24408" cy="27674"/>
            </a:xfrm>
            <a:custGeom>
              <a:rect b="b" l="l" r="r" t="t"/>
              <a:pathLst>
                <a:path extrusionOk="0" h="1059" w="934">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0" name="Google Shape;16280;p75"/>
            <p:cNvSpPr/>
            <p:nvPr/>
          </p:nvSpPr>
          <p:spPr>
            <a:xfrm>
              <a:off x="4125434" y="3060838"/>
              <a:ext cx="138319" cy="134635"/>
            </a:xfrm>
            <a:custGeom>
              <a:rect b="b" l="l" r="r" t="t"/>
              <a:pathLst>
                <a:path extrusionOk="0" h="5152" w="5293">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1" name="Google Shape;16281;p75"/>
            <p:cNvSpPr/>
            <p:nvPr/>
          </p:nvSpPr>
          <p:spPr>
            <a:xfrm>
              <a:off x="4129772" y="3060865"/>
              <a:ext cx="128180" cy="116760"/>
            </a:xfrm>
            <a:custGeom>
              <a:rect b="b" l="l" r="r" t="t"/>
              <a:pathLst>
                <a:path extrusionOk="0" h="4468" w="4905">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2" name="Google Shape;16282;p7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3" name="Google Shape;16283;p75"/>
            <p:cNvSpPr/>
            <p:nvPr/>
          </p:nvSpPr>
          <p:spPr>
            <a:xfrm>
              <a:off x="3973970" y="3219306"/>
              <a:ext cx="24146" cy="11080"/>
            </a:xfrm>
            <a:custGeom>
              <a:rect b="b" l="l" r="r" t="t"/>
              <a:pathLst>
                <a:path extrusionOk="0" h="424" w="924">
                  <a:moveTo>
                    <a:pt x="1" y="1"/>
                  </a:moveTo>
                  <a:lnTo>
                    <a:pt x="1" y="424"/>
                  </a:lnTo>
                  <a:lnTo>
                    <a:pt x="924" y="424"/>
                  </a:lnTo>
                  <a:lnTo>
                    <a:pt x="924" y="1"/>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4" name="Google Shape;16284;p75"/>
            <p:cNvSpPr/>
            <p:nvPr/>
          </p:nvSpPr>
          <p:spPr>
            <a:xfrm>
              <a:off x="3973970" y="3040403"/>
              <a:ext cx="24146" cy="11080"/>
            </a:xfrm>
            <a:custGeom>
              <a:rect b="b" l="l" r="r" t="t"/>
              <a:pathLst>
                <a:path extrusionOk="0" h="424" w="924">
                  <a:moveTo>
                    <a:pt x="1" y="0"/>
                  </a:moveTo>
                  <a:lnTo>
                    <a:pt x="1" y="423"/>
                  </a:lnTo>
                  <a:lnTo>
                    <a:pt x="924" y="423"/>
                  </a:lnTo>
                  <a:lnTo>
                    <a:pt x="924"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5" name="Google Shape;16285;p75"/>
            <p:cNvSpPr/>
            <p:nvPr/>
          </p:nvSpPr>
          <p:spPr>
            <a:xfrm>
              <a:off x="4135312" y="3077851"/>
              <a:ext cx="109835" cy="108319"/>
            </a:xfrm>
            <a:custGeom>
              <a:rect b="b" l="l" r="r" t="t"/>
              <a:pathLst>
                <a:path extrusionOk="0" h="4145" w="4203">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6" name="Google Shape;16286;p75"/>
            <p:cNvSpPr/>
            <p:nvPr/>
          </p:nvSpPr>
          <p:spPr>
            <a:xfrm>
              <a:off x="4135312" y="3077589"/>
              <a:ext cx="99774" cy="95253"/>
            </a:xfrm>
            <a:custGeom>
              <a:rect b="b" l="l" r="r" t="t"/>
              <a:pathLst>
                <a:path extrusionOk="0" h="3645" w="3818">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287" name="Google Shape;16287;p75"/>
          <p:cNvGrpSpPr/>
          <p:nvPr/>
        </p:nvGrpSpPr>
        <p:grpSpPr>
          <a:xfrm>
            <a:off x="3527941" y="2916744"/>
            <a:ext cx="366665" cy="315654"/>
            <a:chOff x="3527941" y="2916744"/>
            <a:chExt cx="366665" cy="315654"/>
          </a:xfrm>
        </p:grpSpPr>
        <p:sp>
          <p:nvSpPr>
            <p:cNvPr id="16288" name="Google Shape;16288;p75"/>
            <p:cNvSpPr/>
            <p:nvPr/>
          </p:nvSpPr>
          <p:spPr>
            <a:xfrm>
              <a:off x="3527941" y="2916770"/>
              <a:ext cx="366665" cy="157840"/>
            </a:xfrm>
            <a:custGeom>
              <a:rect b="b" l="l" r="r" t="t"/>
              <a:pathLst>
                <a:path extrusionOk="0" h="6040" w="14031">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9" name="Google Shape;16289;p75"/>
            <p:cNvSpPr/>
            <p:nvPr/>
          </p:nvSpPr>
          <p:spPr>
            <a:xfrm>
              <a:off x="3546521" y="2916744"/>
              <a:ext cx="348085" cy="139260"/>
            </a:xfrm>
            <a:custGeom>
              <a:rect b="b" l="l" r="r" t="t"/>
              <a:pathLst>
                <a:path extrusionOk="0" h="5329" w="1332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0" name="Google Shape;16290;p75"/>
            <p:cNvSpPr/>
            <p:nvPr/>
          </p:nvSpPr>
          <p:spPr>
            <a:xfrm>
              <a:off x="3527941" y="3074584"/>
              <a:ext cx="366665" cy="157814"/>
            </a:xfrm>
            <a:custGeom>
              <a:rect b="b" l="l" r="r" t="t"/>
              <a:pathLst>
                <a:path extrusionOk="0" h="6039" w="14031">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1" name="Google Shape;16291;p75"/>
            <p:cNvSpPr/>
            <p:nvPr/>
          </p:nvSpPr>
          <p:spPr>
            <a:xfrm>
              <a:off x="3547279" y="3093426"/>
              <a:ext cx="347327" cy="138973"/>
            </a:xfrm>
            <a:custGeom>
              <a:rect b="b" l="l" r="r" t="t"/>
              <a:pathLst>
                <a:path extrusionOk="0" h="5318" w="13291">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2" name="Google Shape;16292;p75"/>
            <p:cNvSpPr/>
            <p:nvPr/>
          </p:nvSpPr>
          <p:spPr>
            <a:xfrm>
              <a:off x="3553812" y="3097424"/>
              <a:ext cx="45026" cy="44268"/>
            </a:xfrm>
            <a:custGeom>
              <a:rect b="b" l="l" r="r" t="t"/>
              <a:pathLst>
                <a:path extrusionOk="0" h="1694" w="1723">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3" name="Google Shape;16293;p75"/>
            <p:cNvSpPr/>
            <p:nvPr/>
          </p:nvSpPr>
          <p:spPr>
            <a:xfrm>
              <a:off x="3554335" y="3165551"/>
              <a:ext cx="44504" cy="44504"/>
            </a:xfrm>
            <a:custGeom>
              <a:rect b="b" l="l" r="r" t="t"/>
              <a:pathLst>
                <a:path extrusionOk="0" h="1703" w="1703">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4" name="Google Shape;16294;p75"/>
            <p:cNvSpPr/>
            <p:nvPr/>
          </p:nvSpPr>
          <p:spPr>
            <a:xfrm>
              <a:off x="3620920" y="3097424"/>
              <a:ext cx="45261" cy="44268"/>
            </a:xfrm>
            <a:custGeom>
              <a:rect b="b" l="l" r="r" t="t"/>
              <a:pathLst>
                <a:path extrusionOk="0" h="1694" w="1732">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5" name="Google Shape;16295;p75"/>
            <p:cNvSpPr/>
            <p:nvPr/>
          </p:nvSpPr>
          <p:spPr>
            <a:xfrm>
              <a:off x="3621678"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6" name="Google Shape;16296;p75"/>
            <p:cNvSpPr/>
            <p:nvPr/>
          </p:nvSpPr>
          <p:spPr>
            <a:xfrm>
              <a:off x="3689021" y="3165551"/>
              <a:ext cx="44504" cy="44504"/>
            </a:xfrm>
            <a:custGeom>
              <a:rect b="b" l="l" r="r" t="t"/>
              <a:pathLst>
                <a:path extrusionOk="0" h="1703" w="1703">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7" name="Google Shape;16297;p75"/>
            <p:cNvSpPr/>
            <p:nvPr/>
          </p:nvSpPr>
          <p:spPr>
            <a:xfrm>
              <a:off x="3755607"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8" name="Google Shape;16298;p75"/>
            <p:cNvSpPr/>
            <p:nvPr/>
          </p:nvSpPr>
          <p:spPr>
            <a:xfrm>
              <a:off x="3756365" y="3165551"/>
              <a:ext cx="44504" cy="44504"/>
            </a:xfrm>
            <a:custGeom>
              <a:rect b="b" l="l" r="r" t="t"/>
              <a:pathLst>
                <a:path extrusionOk="0" h="1703" w="1703">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9" name="Google Shape;16299;p75"/>
            <p:cNvSpPr/>
            <p:nvPr/>
          </p:nvSpPr>
          <p:spPr>
            <a:xfrm>
              <a:off x="3822950" y="3097424"/>
              <a:ext cx="45261" cy="44268"/>
            </a:xfrm>
            <a:custGeom>
              <a:rect b="b" l="l" r="r" t="t"/>
              <a:pathLst>
                <a:path extrusionOk="0" h="1694" w="1732">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0" name="Google Shape;16300;p75"/>
            <p:cNvSpPr/>
            <p:nvPr/>
          </p:nvSpPr>
          <p:spPr>
            <a:xfrm>
              <a:off x="3823708" y="3165551"/>
              <a:ext cx="44504" cy="44504"/>
            </a:xfrm>
            <a:custGeom>
              <a:rect b="b" l="l" r="r" t="t"/>
              <a:pathLst>
                <a:path extrusionOk="0" h="1703" w="1703">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1" name="Google Shape;16301;p75"/>
            <p:cNvSpPr/>
            <p:nvPr/>
          </p:nvSpPr>
          <p:spPr>
            <a:xfrm>
              <a:off x="3562514" y="3105185"/>
              <a:ext cx="40897" cy="36507"/>
            </a:xfrm>
            <a:custGeom>
              <a:rect b="b" l="l" r="r" t="t"/>
              <a:pathLst>
                <a:path extrusionOk="0" h="1397" w="1565">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2" name="Google Shape;16302;p75"/>
            <p:cNvSpPr/>
            <p:nvPr/>
          </p:nvSpPr>
          <p:spPr>
            <a:xfrm>
              <a:off x="3562436" y="3173313"/>
              <a:ext cx="41289" cy="36742"/>
            </a:xfrm>
            <a:custGeom>
              <a:rect b="b" l="l" r="r" t="t"/>
              <a:pathLst>
                <a:path extrusionOk="0" h="1406" w="158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3" name="Google Shape;16303;p75"/>
            <p:cNvSpPr/>
            <p:nvPr/>
          </p:nvSpPr>
          <p:spPr>
            <a:xfrm>
              <a:off x="3629622" y="3105185"/>
              <a:ext cx="41133" cy="36507"/>
            </a:xfrm>
            <a:custGeom>
              <a:rect b="b" l="l" r="r" t="t"/>
              <a:pathLst>
                <a:path extrusionOk="0" h="1397" w="1574">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cap="flat" cmpd="sng" w="3125">
              <a:solidFill>
                <a:srgbClr val="ABBCCA"/>
              </a:solidFill>
              <a:prstDash val="solid"/>
              <a:miter lim="9616"/>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4" name="Google Shape;16304;p75"/>
            <p:cNvSpPr/>
            <p:nvPr/>
          </p:nvSpPr>
          <p:spPr>
            <a:xfrm>
              <a:off x="3629779" y="3173313"/>
              <a:ext cx="41289" cy="36742"/>
            </a:xfrm>
            <a:custGeom>
              <a:rect b="b" l="l" r="r" t="t"/>
              <a:pathLst>
                <a:path extrusionOk="0" h="1406" w="158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5" name="Google Shape;16305;p75"/>
            <p:cNvSpPr/>
            <p:nvPr/>
          </p:nvSpPr>
          <p:spPr>
            <a:xfrm>
              <a:off x="3696887" y="3173313"/>
              <a:ext cx="41263" cy="36742"/>
            </a:xfrm>
            <a:custGeom>
              <a:rect b="b" l="l" r="r" t="t"/>
              <a:pathLst>
                <a:path extrusionOk="0" h="1406" w="1579">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6" name="Google Shape;16306;p75"/>
            <p:cNvSpPr/>
            <p:nvPr/>
          </p:nvSpPr>
          <p:spPr>
            <a:xfrm>
              <a:off x="3764309"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7" name="Google Shape;16307;p75"/>
            <p:cNvSpPr/>
            <p:nvPr/>
          </p:nvSpPr>
          <p:spPr>
            <a:xfrm>
              <a:off x="3764231" y="3173313"/>
              <a:ext cx="41289" cy="36742"/>
            </a:xfrm>
            <a:custGeom>
              <a:rect b="b" l="l" r="r" t="t"/>
              <a:pathLst>
                <a:path extrusionOk="0" h="1406" w="158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8" name="Google Shape;16308;p75"/>
            <p:cNvSpPr/>
            <p:nvPr/>
          </p:nvSpPr>
          <p:spPr>
            <a:xfrm>
              <a:off x="3831653" y="3105185"/>
              <a:ext cx="41133" cy="36507"/>
            </a:xfrm>
            <a:custGeom>
              <a:rect b="b" l="l" r="r" t="t"/>
              <a:pathLst>
                <a:path extrusionOk="0" h="1397" w="1574">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9" name="Google Shape;16309;p75"/>
            <p:cNvSpPr/>
            <p:nvPr/>
          </p:nvSpPr>
          <p:spPr>
            <a:xfrm>
              <a:off x="3831574" y="3173313"/>
              <a:ext cx="41289" cy="36742"/>
            </a:xfrm>
            <a:custGeom>
              <a:rect b="b" l="l" r="r" t="t"/>
              <a:pathLst>
                <a:path extrusionOk="0" h="1406" w="158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0" name="Google Shape;16310;p75"/>
            <p:cNvSpPr/>
            <p:nvPr/>
          </p:nvSpPr>
          <p:spPr>
            <a:xfrm>
              <a:off x="3550310" y="2939375"/>
              <a:ext cx="101786" cy="65854"/>
            </a:xfrm>
            <a:custGeom>
              <a:rect b="b" l="l" r="r" t="t"/>
              <a:pathLst>
                <a:path extrusionOk="0" h="2520" w="3895">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1" name="Google Shape;16311;p75"/>
            <p:cNvSpPr/>
            <p:nvPr/>
          </p:nvSpPr>
          <p:spPr>
            <a:xfrm>
              <a:off x="3568655" y="2939375"/>
              <a:ext cx="83441" cy="65854"/>
            </a:xfrm>
            <a:custGeom>
              <a:rect b="b" l="l" r="r" t="t"/>
              <a:pathLst>
                <a:path extrusionOk="0" h="2520" w="3193">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2" name="Google Shape;16312;p75"/>
            <p:cNvSpPr/>
            <p:nvPr/>
          </p:nvSpPr>
          <p:spPr>
            <a:xfrm>
              <a:off x="3633725" y="2986100"/>
              <a:ext cx="90993" cy="65880"/>
            </a:xfrm>
            <a:custGeom>
              <a:rect b="b" l="l" r="r" t="t"/>
              <a:pathLst>
                <a:path extrusionOk="0" h="2521" w="3482">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3" name="Google Shape;16313;p75"/>
            <p:cNvSpPr/>
            <p:nvPr/>
          </p:nvSpPr>
          <p:spPr>
            <a:xfrm>
              <a:off x="3657610" y="2986100"/>
              <a:ext cx="67108" cy="63868"/>
            </a:xfrm>
            <a:custGeom>
              <a:rect b="b" l="l" r="r" t="t"/>
              <a:pathLst>
                <a:path extrusionOk="0" h="2444" w="2568">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4" name="Google Shape;16314;p75"/>
            <p:cNvSpPr/>
            <p:nvPr/>
          </p:nvSpPr>
          <p:spPr>
            <a:xfrm>
              <a:off x="3723438" y="2950298"/>
              <a:ext cx="126142" cy="143154"/>
            </a:xfrm>
            <a:custGeom>
              <a:rect b="b" l="l" r="r" t="t"/>
              <a:pathLst>
                <a:path extrusionOk="0" h="5478" w="4827">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5" name="Google Shape;16315;p75"/>
            <p:cNvSpPr/>
            <p:nvPr/>
          </p:nvSpPr>
          <p:spPr>
            <a:xfrm>
              <a:off x="3743037" y="3024567"/>
              <a:ext cx="47274" cy="45000"/>
            </a:xfrm>
            <a:custGeom>
              <a:rect b="b" l="l" r="r" t="t"/>
              <a:pathLst>
                <a:path extrusionOk="0" h="1722" w="1809">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6" name="Google Shape;16316;p75"/>
            <p:cNvSpPr/>
            <p:nvPr/>
          </p:nvSpPr>
          <p:spPr>
            <a:xfrm>
              <a:off x="3641016" y="3064392"/>
              <a:ext cx="117884" cy="81586"/>
            </a:xfrm>
            <a:custGeom>
              <a:rect b="b" l="l" r="r" t="t"/>
              <a:pathLst>
                <a:path extrusionOk="0" h="3122" w="4511">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7" name="Google Shape;16317;p75"/>
            <p:cNvSpPr/>
            <p:nvPr/>
          </p:nvSpPr>
          <p:spPr>
            <a:xfrm>
              <a:off x="3662628" y="3064210"/>
              <a:ext cx="92509" cy="58694"/>
            </a:xfrm>
            <a:custGeom>
              <a:rect b="b" l="l" r="r" t="t"/>
              <a:pathLst>
                <a:path extrusionOk="0" h="2246" w="354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18" name="Google Shape;16318;p75"/>
          <p:cNvGrpSpPr/>
          <p:nvPr/>
        </p:nvGrpSpPr>
        <p:grpSpPr>
          <a:xfrm>
            <a:off x="2640873" y="2891631"/>
            <a:ext cx="366404" cy="366404"/>
            <a:chOff x="2640873" y="2891631"/>
            <a:chExt cx="366404" cy="366404"/>
          </a:xfrm>
        </p:grpSpPr>
        <p:sp>
          <p:nvSpPr>
            <p:cNvPr id="16319" name="Google Shape;16319;p75"/>
            <p:cNvSpPr/>
            <p:nvPr/>
          </p:nvSpPr>
          <p:spPr>
            <a:xfrm>
              <a:off x="2696405" y="2945646"/>
              <a:ext cx="310872" cy="312388"/>
            </a:xfrm>
            <a:custGeom>
              <a:rect b="b" l="l" r="r" t="t"/>
              <a:pathLst>
                <a:path extrusionOk="0" h="11954" w="11896">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0" name="Google Shape;16320;p75"/>
            <p:cNvSpPr/>
            <p:nvPr/>
          </p:nvSpPr>
          <p:spPr>
            <a:xfrm>
              <a:off x="2696405" y="3118539"/>
              <a:ext cx="60340" cy="57073"/>
            </a:xfrm>
            <a:custGeom>
              <a:rect b="b" l="l" r="r" t="t"/>
              <a:pathLst>
                <a:path extrusionOk="0" h="2184" w="2309">
                  <a:moveTo>
                    <a:pt x="1" y="1"/>
                  </a:moveTo>
                  <a:lnTo>
                    <a:pt x="1" y="2184"/>
                  </a:lnTo>
                  <a:lnTo>
                    <a:pt x="2309" y="2184"/>
                  </a:lnTo>
                  <a:lnTo>
                    <a:pt x="2309"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1" name="Google Shape;16321;p75"/>
            <p:cNvSpPr/>
            <p:nvPr/>
          </p:nvSpPr>
          <p:spPr>
            <a:xfrm>
              <a:off x="2864776" y="2945646"/>
              <a:ext cx="26420" cy="60340"/>
            </a:xfrm>
            <a:custGeom>
              <a:rect b="b" l="l" r="r" t="t"/>
              <a:pathLst>
                <a:path extrusionOk="0" h="2309" w="1011">
                  <a:moveTo>
                    <a:pt x="1" y="1"/>
                  </a:moveTo>
                  <a:lnTo>
                    <a:pt x="1" y="2309"/>
                  </a:lnTo>
                  <a:lnTo>
                    <a:pt x="1010" y="2309"/>
                  </a:lnTo>
                  <a:lnTo>
                    <a:pt x="101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2" name="Google Shape;16322;p75"/>
            <p:cNvSpPr/>
            <p:nvPr/>
          </p:nvSpPr>
          <p:spPr>
            <a:xfrm>
              <a:off x="2640873" y="2891631"/>
              <a:ext cx="310872" cy="312127"/>
            </a:xfrm>
            <a:custGeom>
              <a:rect b="b" l="l" r="r" t="t"/>
              <a:pathLst>
                <a:path extrusionOk="0" h="11944" w="11896">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3" name="Google Shape;16323;p75"/>
            <p:cNvSpPr/>
            <p:nvPr/>
          </p:nvSpPr>
          <p:spPr>
            <a:xfrm>
              <a:off x="2821318" y="2972798"/>
              <a:ext cx="11080" cy="33188"/>
            </a:xfrm>
            <a:custGeom>
              <a:rect b="b" l="l" r="r" t="t"/>
              <a:pathLst>
                <a:path extrusionOk="0" h="1270" w="424">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4" name="Google Shape;16324;p75"/>
            <p:cNvSpPr/>
            <p:nvPr/>
          </p:nvSpPr>
          <p:spPr>
            <a:xfrm>
              <a:off x="2855734" y="2982598"/>
              <a:ext cx="11342" cy="23389"/>
            </a:xfrm>
            <a:custGeom>
              <a:rect b="b" l="l" r="r" t="t"/>
              <a:pathLst>
                <a:path extrusionOk="0" h="895" w="434">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5" name="Google Shape;16325;p75"/>
            <p:cNvSpPr/>
            <p:nvPr/>
          </p:nvSpPr>
          <p:spPr>
            <a:xfrm>
              <a:off x="2786379" y="2982598"/>
              <a:ext cx="11080" cy="23389"/>
            </a:xfrm>
            <a:custGeom>
              <a:rect b="b" l="l" r="r" t="t"/>
              <a:pathLst>
                <a:path extrusionOk="0" h="895" w="424">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6" name="Google Shape;16326;p75"/>
            <p:cNvSpPr/>
            <p:nvPr/>
          </p:nvSpPr>
          <p:spPr>
            <a:xfrm>
              <a:off x="2972468" y="2972040"/>
              <a:ext cx="11943" cy="33946"/>
            </a:xfrm>
            <a:custGeom>
              <a:rect b="b" l="l" r="r" t="t"/>
              <a:pathLst>
                <a:path extrusionOk="0" h="1299" w="457">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7" name="Google Shape;16327;p75"/>
            <p:cNvSpPr/>
            <p:nvPr/>
          </p:nvSpPr>
          <p:spPr>
            <a:xfrm>
              <a:off x="2811753" y="3143182"/>
              <a:ext cx="11342" cy="33241"/>
            </a:xfrm>
            <a:custGeom>
              <a:rect b="b" l="l" r="r" t="t"/>
              <a:pathLst>
                <a:path extrusionOk="0" h="1272" w="434">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8" name="Google Shape;16328;p75"/>
            <p:cNvSpPr/>
            <p:nvPr/>
          </p:nvSpPr>
          <p:spPr>
            <a:xfrm>
              <a:off x="2777337" y="3143182"/>
              <a:ext cx="11080" cy="24957"/>
            </a:xfrm>
            <a:custGeom>
              <a:rect b="b" l="l" r="r" t="t"/>
              <a:pathLst>
                <a:path extrusionOk="0" h="955" w="424">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9" name="Google Shape;16329;p75"/>
            <p:cNvSpPr/>
            <p:nvPr/>
          </p:nvSpPr>
          <p:spPr>
            <a:xfrm>
              <a:off x="2846693" y="3143182"/>
              <a:ext cx="11342" cy="24957"/>
            </a:xfrm>
            <a:custGeom>
              <a:rect b="b" l="l" r="r" t="t"/>
              <a:pathLst>
                <a:path extrusionOk="0" h="955" w="434">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0" name="Google Shape;16330;p75"/>
            <p:cNvSpPr/>
            <p:nvPr/>
          </p:nvSpPr>
          <p:spPr>
            <a:xfrm>
              <a:off x="2742659" y="3143182"/>
              <a:ext cx="11080" cy="33241"/>
            </a:xfrm>
            <a:custGeom>
              <a:rect b="b" l="l" r="r" t="t"/>
              <a:pathLst>
                <a:path extrusionOk="0" h="1272" w="424">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1" name="Google Shape;16331;p75"/>
            <p:cNvSpPr/>
            <p:nvPr/>
          </p:nvSpPr>
          <p:spPr>
            <a:xfrm>
              <a:off x="2707589" y="3143182"/>
              <a:ext cx="11838" cy="25897"/>
            </a:xfrm>
            <a:custGeom>
              <a:rect b="b" l="l" r="r" t="t"/>
              <a:pathLst>
                <a:path extrusionOk="0" h="991" w="453">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2" name="Google Shape;16332;p75"/>
            <p:cNvSpPr/>
            <p:nvPr/>
          </p:nvSpPr>
          <p:spPr>
            <a:xfrm>
              <a:off x="2673042" y="3143182"/>
              <a:ext cx="11838" cy="34181"/>
            </a:xfrm>
            <a:custGeom>
              <a:rect b="b" l="l" r="r" t="t"/>
              <a:pathLst>
                <a:path extrusionOk="0" h="1308" w="453">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33" name="Google Shape;16333;p75"/>
          <p:cNvGrpSpPr/>
          <p:nvPr/>
        </p:nvGrpSpPr>
        <p:grpSpPr>
          <a:xfrm>
            <a:off x="2197091" y="2938120"/>
            <a:ext cx="366665" cy="273189"/>
            <a:chOff x="2197091" y="2938120"/>
            <a:chExt cx="366665" cy="273189"/>
          </a:xfrm>
        </p:grpSpPr>
        <p:sp>
          <p:nvSpPr>
            <p:cNvPr id="16334" name="Google Shape;16334;p75"/>
            <p:cNvSpPr/>
            <p:nvPr/>
          </p:nvSpPr>
          <p:spPr>
            <a:xfrm>
              <a:off x="2197091" y="2938120"/>
              <a:ext cx="366665" cy="273189"/>
            </a:xfrm>
            <a:custGeom>
              <a:rect b="b" l="l" r="r" t="t"/>
              <a:pathLst>
                <a:path extrusionOk="0" h="10454" w="14031">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5" name="Google Shape;16335;p75"/>
            <p:cNvSpPr/>
            <p:nvPr/>
          </p:nvSpPr>
          <p:spPr>
            <a:xfrm>
              <a:off x="2218206" y="2938120"/>
              <a:ext cx="345550" cy="273189"/>
            </a:xfrm>
            <a:custGeom>
              <a:rect b="b" l="l" r="r" t="t"/>
              <a:pathLst>
                <a:path extrusionOk="0" h="10454" w="13223">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6" name="Google Shape;16336;p75"/>
            <p:cNvSpPr/>
            <p:nvPr/>
          </p:nvSpPr>
          <p:spPr>
            <a:xfrm>
              <a:off x="2197352" y="2938120"/>
              <a:ext cx="366404" cy="47274"/>
            </a:xfrm>
            <a:custGeom>
              <a:rect b="b" l="l" r="r" t="t"/>
              <a:pathLst>
                <a:path extrusionOk="0" h="1809" w="14021">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7" name="Google Shape;16337;p7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8" name="Google Shape;16338;p75"/>
            <p:cNvSpPr/>
            <p:nvPr/>
          </p:nvSpPr>
          <p:spPr>
            <a:xfrm>
              <a:off x="2218206" y="2938120"/>
              <a:ext cx="345550" cy="47274"/>
            </a:xfrm>
            <a:custGeom>
              <a:rect b="b" l="l" r="r" t="t"/>
              <a:pathLst>
                <a:path extrusionOk="0" h="1809" w="13223">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9" name="Google Shape;16339;p75"/>
            <p:cNvSpPr/>
            <p:nvPr/>
          </p:nvSpPr>
          <p:spPr>
            <a:xfrm>
              <a:off x="2215697" y="3003451"/>
              <a:ext cx="43746" cy="11342"/>
            </a:xfrm>
            <a:custGeom>
              <a:rect b="b" l="l" r="r" t="t"/>
              <a:pathLst>
                <a:path extrusionOk="0" h="434" w="1674">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0" name="Google Shape;16340;p75"/>
            <p:cNvSpPr/>
            <p:nvPr/>
          </p:nvSpPr>
          <p:spPr>
            <a:xfrm>
              <a:off x="2271725" y="3003451"/>
              <a:ext cx="44007" cy="11342"/>
            </a:xfrm>
            <a:custGeom>
              <a:rect b="b" l="l" r="r" t="t"/>
              <a:pathLst>
                <a:path extrusionOk="0" h="434" w="1684">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1" name="Google Shape;16341;p75"/>
            <p:cNvSpPr/>
            <p:nvPr/>
          </p:nvSpPr>
          <p:spPr>
            <a:xfrm>
              <a:off x="2326917" y="3003451"/>
              <a:ext cx="45967" cy="11342"/>
            </a:xfrm>
            <a:custGeom>
              <a:rect b="b" l="l" r="r" t="t"/>
              <a:pathLst>
                <a:path extrusionOk="0" h="434" w="1759">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2" name="Google Shape;16342;p75"/>
            <p:cNvSpPr/>
            <p:nvPr/>
          </p:nvSpPr>
          <p:spPr>
            <a:xfrm>
              <a:off x="2384069" y="3003451"/>
              <a:ext cx="43746" cy="11342"/>
            </a:xfrm>
            <a:custGeom>
              <a:rect b="b" l="l" r="r" t="t"/>
              <a:pathLst>
                <a:path extrusionOk="0" h="434" w="1674">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3" name="Google Shape;16343;p75"/>
            <p:cNvSpPr/>
            <p:nvPr/>
          </p:nvSpPr>
          <p:spPr>
            <a:xfrm>
              <a:off x="2439261" y="3003451"/>
              <a:ext cx="45680" cy="11342"/>
            </a:xfrm>
            <a:custGeom>
              <a:rect b="b" l="l" r="r" t="t"/>
              <a:pathLst>
                <a:path extrusionOk="0" h="434" w="1748">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4" name="Google Shape;16344;p75"/>
            <p:cNvSpPr/>
            <p:nvPr/>
          </p:nvSpPr>
          <p:spPr>
            <a:xfrm>
              <a:off x="2495289" y="3003451"/>
              <a:ext cx="45706" cy="11342"/>
            </a:xfrm>
            <a:custGeom>
              <a:rect b="b" l="l" r="r" t="t"/>
              <a:pathLst>
                <a:path extrusionOk="0" h="434" w="1749">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5" name="Google Shape;16345;p75"/>
            <p:cNvSpPr/>
            <p:nvPr/>
          </p:nvSpPr>
          <p:spPr>
            <a:xfrm>
              <a:off x="2219878" y="2957458"/>
              <a:ext cx="279043" cy="11368"/>
            </a:xfrm>
            <a:custGeom>
              <a:rect b="b" l="l" r="r" t="t"/>
              <a:pathLst>
                <a:path extrusionOk="0" h="435" w="10678">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6" name="Google Shape;16346;p75"/>
            <p:cNvSpPr/>
            <p:nvPr/>
          </p:nvSpPr>
          <p:spPr>
            <a:xfrm>
              <a:off x="2517711" y="2949932"/>
              <a:ext cx="34835" cy="26995"/>
            </a:xfrm>
            <a:custGeom>
              <a:rect b="b" l="l" r="r" t="t"/>
              <a:pathLst>
                <a:path extrusionOk="0" h="1033" w="1333">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7" name="Google Shape;16347;p75"/>
            <p:cNvSpPr/>
            <p:nvPr/>
          </p:nvSpPr>
          <p:spPr>
            <a:xfrm>
              <a:off x="2222230" y="3037894"/>
              <a:ext cx="195027" cy="143494"/>
            </a:xfrm>
            <a:custGeom>
              <a:rect b="b" l="l" r="r" t="t"/>
              <a:pathLst>
                <a:path extrusionOk="0" h="5491" w="7463">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8" name="Google Shape;16348;p75"/>
            <p:cNvSpPr/>
            <p:nvPr/>
          </p:nvSpPr>
          <p:spPr>
            <a:xfrm>
              <a:off x="2447623" y="3032328"/>
              <a:ext cx="93554" cy="11132"/>
            </a:xfrm>
            <a:custGeom>
              <a:rect b="b" l="l" r="r" t="t"/>
              <a:pathLst>
                <a:path extrusionOk="0" h="426" w="358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9" name="Google Shape;16349;p75"/>
            <p:cNvSpPr/>
            <p:nvPr/>
          </p:nvSpPr>
          <p:spPr>
            <a:xfrm>
              <a:off x="2436229" y="3056187"/>
              <a:ext cx="105000" cy="11394"/>
            </a:xfrm>
            <a:custGeom>
              <a:rect b="b" l="l" r="r" t="t"/>
              <a:pathLst>
                <a:path extrusionOk="0" h="436" w="4018">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0" name="Google Shape;16350;p75"/>
            <p:cNvSpPr/>
            <p:nvPr/>
          </p:nvSpPr>
          <p:spPr>
            <a:xfrm>
              <a:off x="2437327" y="3080098"/>
              <a:ext cx="102805" cy="11080"/>
            </a:xfrm>
            <a:custGeom>
              <a:rect b="b" l="l" r="r" t="t"/>
              <a:pathLst>
                <a:path extrusionOk="0" h="424" w="3934">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1" name="Google Shape;16351;p75"/>
            <p:cNvSpPr/>
            <p:nvPr/>
          </p:nvSpPr>
          <p:spPr>
            <a:xfrm>
              <a:off x="2436229" y="3103957"/>
              <a:ext cx="105000" cy="11368"/>
            </a:xfrm>
            <a:custGeom>
              <a:rect b="b" l="l" r="r" t="t"/>
              <a:pathLst>
                <a:path extrusionOk="0" h="435" w="4018">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2" name="Google Shape;16352;p75"/>
            <p:cNvSpPr/>
            <p:nvPr/>
          </p:nvSpPr>
          <p:spPr>
            <a:xfrm>
              <a:off x="2436308" y="3128051"/>
              <a:ext cx="104870" cy="11159"/>
            </a:xfrm>
            <a:custGeom>
              <a:rect b="b" l="l" r="r" t="t"/>
              <a:pathLst>
                <a:path extrusionOk="0" h="427" w="4013">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3" name="Google Shape;16353;p75"/>
            <p:cNvSpPr/>
            <p:nvPr/>
          </p:nvSpPr>
          <p:spPr>
            <a:xfrm>
              <a:off x="2437327" y="3151962"/>
              <a:ext cx="102805" cy="11342"/>
            </a:xfrm>
            <a:custGeom>
              <a:rect b="b" l="l" r="r" t="t"/>
              <a:pathLst>
                <a:path extrusionOk="0" h="434" w="3934">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4" name="Google Shape;16354;p75"/>
            <p:cNvSpPr/>
            <p:nvPr/>
          </p:nvSpPr>
          <p:spPr>
            <a:xfrm>
              <a:off x="2436229" y="3175821"/>
              <a:ext cx="77012" cy="11368"/>
            </a:xfrm>
            <a:custGeom>
              <a:rect b="b" l="l" r="r" t="t"/>
              <a:pathLst>
                <a:path extrusionOk="0" h="435" w="2947">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5" name="Google Shape;16355;p75"/>
            <p:cNvSpPr/>
            <p:nvPr/>
          </p:nvSpPr>
          <p:spPr>
            <a:xfrm>
              <a:off x="2226255" y="3090525"/>
              <a:ext cx="111847" cy="90863"/>
            </a:xfrm>
            <a:custGeom>
              <a:rect b="b" l="l" r="r" t="t"/>
              <a:pathLst>
                <a:path extrusionOk="0" h="3477" w="428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6" name="Google Shape;16356;p75"/>
            <p:cNvSpPr/>
            <p:nvPr/>
          </p:nvSpPr>
          <p:spPr>
            <a:xfrm>
              <a:off x="2324513" y="3056474"/>
              <a:ext cx="68363" cy="62561"/>
            </a:xfrm>
            <a:custGeom>
              <a:rect b="b" l="l" r="r" t="t"/>
              <a:pathLst>
                <a:path extrusionOk="0" h="2394" w="2616">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7" name="Google Shape;16357;p75"/>
            <p:cNvSpPr/>
            <p:nvPr/>
          </p:nvSpPr>
          <p:spPr>
            <a:xfrm>
              <a:off x="2253380" y="3090342"/>
              <a:ext cx="55819" cy="47953"/>
            </a:xfrm>
            <a:custGeom>
              <a:rect b="b" l="l" r="r" t="t"/>
              <a:pathLst>
                <a:path extrusionOk="0" h="1835" w="2136">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58" name="Google Shape;16358;p75"/>
          <p:cNvGrpSpPr/>
          <p:nvPr/>
        </p:nvGrpSpPr>
        <p:grpSpPr>
          <a:xfrm>
            <a:off x="1753570" y="2892127"/>
            <a:ext cx="366665" cy="365202"/>
            <a:chOff x="1753570" y="2892127"/>
            <a:chExt cx="366665" cy="365202"/>
          </a:xfrm>
        </p:grpSpPr>
        <p:sp>
          <p:nvSpPr>
            <p:cNvPr id="16359" name="Google Shape;16359;p75"/>
            <p:cNvSpPr/>
            <p:nvPr/>
          </p:nvSpPr>
          <p:spPr>
            <a:xfrm>
              <a:off x="1753570" y="3076335"/>
              <a:ext cx="365149" cy="104295"/>
            </a:xfrm>
            <a:custGeom>
              <a:rect b="b" l="l" r="r" t="t"/>
              <a:pathLst>
                <a:path extrusionOk="0" h="3991" w="13973">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0" name="Google Shape;16360;p75"/>
            <p:cNvSpPr/>
            <p:nvPr/>
          </p:nvSpPr>
          <p:spPr>
            <a:xfrm>
              <a:off x="1775939" y="3076335"/>
              <a:ext cx="342780" cy="104295"/>
            </a:xfrm>
            <a:custGeom>
              <a:rect b="b" l="l" r="r" t="t"/>
              <a:pathLst>
                <a:path extrusionOk="0" h="3991" w="13117">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1" name="Google Shape;16361;p75"/>
            <p:cNvSpPr/>
            <p:nvPr/>
          </p:nvSpPr>
          <p:spPr>
            <a:xfrm>
              <a:off x="2046934" y="3180578"/>
              <a:ext cx="70218" cy="76751"/>
            </a:xfrm>
            <a:custGeom>
              <a:rect b="b" l="l" r="r" t="t"/>
              <a:pathLst>
                <a:path extrusionOk="0" h="2937" w="2687">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2" name="Google Shape;16362;p75"/>
            <p:cNvSpPr/>
            <p:nvPr/>
          </p:nvSpPr>
          <p:spPr>
            <a:xfrm>
              <a:off x="2064416" y="3186405"/>
              <a:ext cx="52709" cy="60836"/>
            </a:xfrm>
            <a:custGeom>
              <a:rect b="b" l="l" r="r" t="t"/>
              <a:pathLst>
                <a:path extrusionOk="0" h="2328" w="2017">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3" name="Google Shape;16363;p75"/>
            <p:cNvSpPr/>
            <p:nvPr/>
          </p:nvSpPr>
          <p:spPr>
            <a:xfrm>
              <a:off x="1913658" y="2892650"/>
              <a:ext cx="206577" cy="160088"/>
            </a:xfrm>
            <a:custGeom>
              <a:rect b="b" l="l" r="r" t="t"/>
              <a:pathLst>
                <a:path extrusionOk="0" h="6126" w="7905">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4" name="Google Shape;16364;p75"/>
            <p:cNvSpPr/>
            <p:nvPr/>
          </p:nvSpPr>
          <p:spPr>
            <a:xfrm>
              <a:off x="1941045" y="2892650"/>
              <a:ext cx="179191" cy="160088"/>
            </a:xfrm>
            <a:custGeom>
              <a:rect b="b" l="l" r="r" t="t"/>
              <a:pathLst>
                <a:path extrusionOk="0" h="6126" w="6857">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5" name="Google Shape;16365;p75"/>
            <p:cNvSpPr/>
            <p:nvPr/>
          </p:nvSpPr>
          <p:spPr>
            <a:xfrm>
              <a:off x="1755086" y="2892127"/>
              <a:ext cx="132701" cy="160114"/>
            </a:xfrm>
            <a:custGeom>
              <a:rect b="b" l="l" r="r" t="t"/>
              <a:pathLst>
                <a:path extrusionOk="0" h="6127" w="5078">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6" name="Google Shape;16366;p75"/>
            <p:cNvSpPr/>
            <p:nvPr/>
          </p:nvSpPr>
          <p:spPr>
            <a:xfrm>
              <a:off x="1777455" y="2892127"/>
              <a:ext cx="110331" cy="160114"/>
            </a:xfrm>
            <a:custGeom>
              <a:rect b="b" l="l" r="r" t="t"/>
              <a:pathLst>
                <a:path extrusionOk="0" h="6127" w="4222">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7" name="Google Shape;16367;p75"/>
            <p:cNvSpPr/>
            <p:nvPr/>
          </p:nvSpPr>
          <p:spPr>
            <a:xfrm>
              <a:off x="1755086" y="2892127"/>
              <a:ext cx="132701" cy="159853"/>
            </a:xfrm>
            <a:custGeom>
              <a:rect b="b" l="l" r="r" t="t"/>
              <a:pathLst>
                <a:path extrusionOk="0" h="6117" w="5078">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8" name="Google Shape;16368;p75"/>
            <p:cNvSpPr/>
            <p:nvPr/>
          </p:nvSpPr>
          <p:spPr>
            <a:xfrm>
              <a:off x="1939268" y="2914496"/>
              <a:ext cx="72910" cy="11080"/>
            </a:xfrm>
            <a:custGeom>
              <a:rect b="b" l="l" r="r" t="t"/>
              <a:pathLst>
                <a:path extrusionOk="0" h="424" w="279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9" name="Google Shape;16369;p75"/>
            <p:cNvSpPr/>
            <p:nvPr/>
          </p:nvSpPr>
          <p:spPr>
            <a:xfrm>
              <a:off x="2021690" y="2914496"/>
              <a:ext cx="72648" cy="11080"/>
            </a:xfrm>
            <a:custGeom>
              <a:rect b="b" l="l" r="r" t="t"/>
              <a:pathLst>
                <a:path extrusionOk="0" h="424" w="278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0" name="Google Shape;16370;p75"/>
            <p:cNvSpPr/>
            <p:nvPr/>
          </p:nvSpPr>
          <p:spPr>
            <a:xfrm>
              <a:off x="1939268" y="2949436"/>
              <a:ext cx="72910" cy="11315"/>
            </a:xfrm>
            <a:custGeom>
              <a:rect b="b" l="l" r="r" t="t"/>
              <a:pathLst>
                <a:path extrusionOk="0" h="433" w="279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1" name="Google Shape;16371;p75"/>
            <p:cNvSpPr/>
            <p:nvPr/>
          </p:nvSpPr>
          <p:spPr>
            <a:xfrm>
              <a:off x="2021690" y="2949436"/>
              <a:ext cx="72648" cy="11315"/>
            </a:xfrm>
            <a:custGeom>
              <a:rect b="b" l="l" r="r" t="t"/>
              <a:pathLst>
                <a:path extrusionOk="0" h="433" w="278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2" name="Google Shape;16372;p75"/>
            <p:cNvSpPr/>
            <p:nvPr/>
          </p:nvSpPr>
          <p:spPr>
            <a:xfrm>
              <a:off x="1939268" y="2984610"/>
              <a:ext cx="72910" cy="11080"/>
            </a:xfrm>
            <a:custGeom>
              <a:rect b="b" l="l" r="r" t="t"/>
              <a:pathLst>
                <a:path extrusionOk="0" h="424" w="279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3" name="Google Shape;16373;p75"/>
            <p:cNvSpPr/>
            <p:nvPr/>
          </p:nvSpPr>
          <p:spPr>
            <a:xfrm>
              <a:off x="2021690" y="2984610"/>
              <a:ext cx="72648" cy="11080"/>
            </a:xfrm>
            <a:custGeom>
              <a:rect b="b" l="l" r="r" t="t"/>
              <a:pathLst>
                <a:path extrusionOk="0" h="424" w="278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4" name="Google Shape;16374;p75"/>
            <p:cNvSpPr/>
            <p:nvPr/>
          </p:nvSpPr>
          <p:spPr>
            <a:xfrm>
              <a:off x="1939268" y="3019549"/>
              <a:ext cx="72910" cy="11080"/>
            </a:xfrm>
            <a:custGeom>
              <a:rect b="b" l="l" r="r" t="t"/>
              <a:pathLst>
                <a:path extrusionOk="0" h="424" w="279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5" name="Google Shape;16375;p75"/>
            <p:cNvSpPr/>
            <p:nvPr/>
          </p:nvSpPr>
          <p:spPr>
            <a:xfrm>
              <a:off x="2021690" y="3019549"/>
              <a:ext cx="72648" cy="11080"/>
            </a:xfrm>
            <a:custGeom>
              <a:rect b="b" l="l" r="r" t="t"/>
              <a:pathLst>
                <a:path extrusionOk="0" h="424" w="278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6" name="Google Shape;16376;p75"/>
            <p:cNvSpPr/>
            <p:nvPr/>
          </p:nvSpPr>
          <p:spPr>
            <a:xfrm>
              <a:off x="1753570" y="3076335"/>
              <a:ext cx="365149" cy="104295"/>
            </a:xfrm>
            <a:custGeom>
              <a:rect b="b" l="l" r="r" t="t"/>
              <a:pathLst>
                <a:path extrusionOk="0" h="3991" w="13973">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377" name="Google Shape;16377;p75"/>
          <p:cNvGrpSpPr/>
          <p:nvPr/>
        </p:nvGrpSpPr>
        <p:grpSpPr>
          <a:xfrm>
            <a:off x="1303751" y="3807339"/>
            <a:ext cx="367684" cy="366561"/>
            <a:chOff x="1303751" y="3807339"/>
            <a:chExt cx="367684" cy="366561"/>
          </a:xfrm>
        </p:grpSpPr>
        <p:sp>
          <p:nvSpPr>
            <p:cNvPr id="16378" name="Google Shape;16378;p75"/>
            <p:cNvSpPr/>
            <p:nvPr/>
          </p:nvSpPr>
          <p:spPr>
            <a:xfrm>
              <a:off x="1305006" y="4056356"/>
              <a:ext cx="366430" cy="117387"/>
            </a:xfrm>
            <a:custGeom>
              <a:rect b="b" l="l" r="r" t="t"/>
              <a:pathLst>
                <a:path extrusionOk="0" h="4492" w="14022">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9" name="Google Shape;16379;p75"/>
            <p:cNvSpPr/>
            <p:nvPr/>
          </p:nvSpPr>
          <p:spPr>
            <a:xfrm>
              <a:off x="1305267" y="4079980"/>
              <a:ext cx="366169" cy="93763"/>
            </a:xfrm>
            <a:custGeom>
              <a:rect b="b" l="l" r="r" t="t"/>
              <a:pathLst>
                <a:path extrusionOk="0" h="3588" w="14012">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0" name="Google Shape;16380;p75"/>
            <p:cNvSpPr/>
            <p:nvPr/>
          </p:nvSpPr>
          <p:spPr>
            <a:xfrm>
              <a:off x="1605556" y="4079980"/>
              <a:ext cx="39225" cy="70401"/>
            </a:xfrm>
            <a:custGeom>
              <a:rect b="b" l="l" r="r" t="t"/>
              <a:pathLst>
                <a:path extrusionOk="0" h="2694" w="1501">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1" name="Google Shape;16381;p75"/>
            <p:cNvSpPr/>
            <p:nvPr/>
          </p:nvSpPr>
          <p:spPr>
            <a:xfrm>
              <a:off x="1516104"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2" name="Google Shape;16382;p75"/>
            <p:cNvSpPr/>
            <p:nvPr/>
          </p:nvSpPr>
          <p:spPr>
            <a:xfrm>
              <a:off x="1427149" y="4079980"/>
              <a:ext cx="38728" cy="70401"/>
            </a:xfrm>
            <a:custGeom>
              <a:rect b="b" l="l" r="r" t="t"/>
              <a:pathLst>
                <a:path extrusionOk="0" h="2694" w="1482">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3" name="Google Shape;16383;p75"/>
            <p:cNvSpPr/>
            <p:nvPr/>
          </p:nvSpPr>
          <p:spPr>
            <a:xfrm>
              <a:off x="1575294"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4" name="Google Shape;16384;p75"/>
            <p:cNvSpPr/>
            <p:nvPr/>
          </p:nvSpPr>
          <p:spPr>
            <a:xfrm>
              <a:off x="1575294"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5" name="Google Shape;16385;p75"/>
            <p:cNvSpPr/>
            <p:nvPr/>
          </p:nvSpPr>
          <p:spPr>
            <a:xfrm>
              <a:off x="1485686" y="4079745"/>
              <a:ext cx="11838" cy="49260"/>
            </a:xfrm>
            <a:custGeom>
              <a:rect b="b" l="l" r="r" t="t"/>
              <a:pathLst>
                <a:path extrusionOk="0" h="1885" w="453">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6" name="Google Shape;16386;p75"/>
            <p:cNvSpPr/>
            <p:nvPr/>
          </p:nvSpPr>
          <p:spPr>
            <a:xfrm>
              <a:off x="1485686" y="4139536"/>
              <a:ext cx="11838" cy="19129"/>
            </a:xfrm>
            <a:custGeom>
              <a:rect b="b" l="l" r="r" t="t"/>
              <a:pathLst>
                <a:path extrusionOk="0" h="732" w="453">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7" name="Google Shape;16387;p75"/>
            <p:cNvSpPr/>
            <p:nvPr/>
          </p:nvSpPr>
          <p:spPr>
            <a:xfrm>
              <a:off x="1396626" y="4139536"/>
              <a:ext cx="11943" cy="19129"/>
            </a:xfrm>
            <a:custGeom>
              <a:rect b="b" l="l" r="r" t="t"/>
              <a:pathLst>
                <a:path extrusionOk="0" h="732" w="457">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8" name="Google Shape;16388;p75"/>
            <p:cNvSpPr/>
            <p:nvPr/>
          </p:nvSpPr>
          <p:spPr>
            <a:xfrm>
              <a:off x="1396626" y="4079745"/>
              <a:ext cx="11943" cy="49260"/>
            </a:xfrm>
            <a:custGeom>
              <a:rect b="b" l="l" r="r" t="t"/>
              <a:pathLst>
                <a:path extrusionOk="0" h="1885" w="457">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9" name="Google Shape;16389;p75"/>
            <p:cNvSpPr/>
            <p:nvPr/>
          </p:nvSpPr>
          <p:spPr>
            <a:xfrm>
              <a:off x="1304274" y="3915110"/>
              <a:ext cx="353573" cy="258712"/>
            </a:xfrm>
            <a:custGeom>
              <a:rect b="b" l="l" r="r" t="t"/>
              <a:pathLst>
                <a:path extrusionOk="0" h="9900" w="1353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0" name="Google Shape;16390;p75"/>
            <p:cNvSpPr/>
            <p:nvPr/>
          </p:nvSpPr>
          <p:spPr>
            <a:xfrm>
              <a:off x="1307018" y="3927706"/>
              <a:ext cx="350829" cy="245776"/>
            </a:xfrm>
            <a:custGeom>
              <a:rect b="b" l="l" r="r" t="t"/>
              <a:pathLst>
                <a:path extrusionOk="0" h="9405" w="13425">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1" name="Google Shape;16391;p75"/>
            <p:cNvSpPr/>
            <p:nvPr/>
          </p:nvSpPr>
          <p:spPr>
            <a:xfrm>
              <a:off x="1560582" y="3944431"/>
              <a:ext cx="65122" cy="74060"/>
            </a:xfrm>
            <a:custGeom>
              <a:rect b="b" l="l" r="r" t="t"/>
              <a:pathLst>
                <a:path extrusionOk="0" h="2834" w="2492">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2" name="Google Shape;16392;p75"/>
            <p:cNvSpPr/>
            <p:nvPr/>
          </p:nvSpPr>
          <p:spPr>
            <a:xfrm>
              <a:off x="1533953" y="3971922"/>
              <a:ext cx="47326" cy="69565"/>
            </a:xfrm>
            <a:custGeom>
              <a:rect b="b" l="l" r="r" t="t"/>
              <a:pathLst>
                <a:path extrusionOk="0" h="2662" w="1811">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3" name="Google Shape;16393;p75"/>
            <p:cNvSpPr/>
            <p:nvPr/>
          </p:nvSpPr>
          <p:spPr>
            <a:xfrm>
              <a:off x="1482942" y="3989169"/>
              <a:ext cx="65096" cy="74112"/>
            </a:xfrm>
            <a:custGeom>
              <a:rect b="b" l="l" r="r" t="t"/>
              <a:pathLst>
                <a:path extrusionOk="0" h="2836" w="2491">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4" name="Google Shape;16394;p75"/>
            <p:cNvSpPr/>
            <p:nvPr/>
          </p:nvSpPr>
          <p:spPr>
            <a:xfrm>
              <a:off x="1456548" y="4016922"/>
              <a:ext cx="45497" cy="69382"/>
            </a:xfrm>
            <a:custGeom>
              <a:rect b="b" l="l" r="r" t="t"/>
              <a:pathLst>
                <a:path extrusionOk="0" h="2655" w="1741">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5" name="Google Shape;16395;p75"/>
            <p:cNvSpPr/>
            <p:nvPr/>
          </p:nvSpPr>
          <p:spPr>
            <a:xfrm>
              <a:off x="1405799" y="4033778"/>
              <a:ext cx="65096" cy="74112"/>
            </a:xfrm>
            <a:custGeom>
              <a:rect b="b" l="l" r="r" t="t"/>
              <a:pathLst>
                <a:path extrusionOk="0" h="2836" w="2491">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6" name="Google Shape;16396;p75"/>
            <p:cNvSpPr/>
            <p:nvPr/>
          </p:nvSpPr>
          <p:spPr>
            <a:xfrm>
              <a:off x="1379405" y="4061452"/>
              <a:ext cx="45261" cy="69330"/>
            </a:xfrm>
            <a:custGeom>
              <a:rect b="b" l="l" r="r" t="t"/>
              <a:pathLst>
                <a:path extrusionOk="0" h="2653" w="1732">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7" name="Google Shape;16397;p75"/>
            <p:cNvSpPr/>
            <p:nvPr/>
          </p:nvSpPr>
          <p:spPr>
            <a:xfrm>
              <a:off x="1305267" y="3823907"/>
              <a:ext cx="261612" cy="349993"/>
            </a:xfrm>
            <a:custGeom>
              <a:rect b="b" l="l" r="r" t="t"/>
              <a:pathLst>
                <a:path extrusionOk="0" h="13393" w="10011">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8" name="Google Shape;16398;p75"/>
            <p:cNvSpPr/>
            <p:nvPr/>
          </p:nvSpPr>
          <p:spPr>
            <a:xfrm>
              <a:off x="1320345" y="3828690"/>
              <a:ext cx="246299" cy="344792"/>
            </a:xfrm>
            <a:custGeom>
              <a:rect b="b" l="l" r="r" t="t"/>
              <a:pathLst>
                <a:path extrusionOk="0" h="13194" w="9425">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9" name="Google Shape;16399;p75"/>
            <p:cNvSpPr/>
            <p:nvPr/>
          </p:nvSpPr>
          <p:spPr>
            <a:xfrm>
              <a:off x="1460076" y="3854979"/>
              <a:ext cx="76647" cy="62561"/>
            </a:xfrm>
            <a:custGeom>
              <a:rect b="b" l="l" r="r" t="t"/>
              <a:pathLst>
                <a:path extrusionOk="0" h="2394" w="2933">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0" name="Google Shape;16400;p75"/>
            <p:cNvSpPr/>
            <p:nvPr/>
          </p:nvSpPr>
          <p:spPr>
            <a:xfrm>
              <a:off x="1414579" y="3932514"/>
              <a:ext cx="76673" cy="62535"/>
            </a:xfrm>
            <a:custGeom>
              <a:rect b="b" l="l" r="r" t="t"/>
              <a:pathLst>
                <a:path extrusionOk="0" h="2393" w="2934">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1" name="Google Shape;16401;p75"/>
            <p:cNvSpPr/>
            <p:nvPr/>
          </p:nvSpPr>
          <p:spPr>
            <a:xfrm>
              <a:off x="1370102" y="4009527"/>
              <a:ext cx="76673" cy="62535"/>
            </a:xfrm>
            <a:custGeom>
              <a:rect b="b" l="l" r="r" t="t"/>
              <a:pathLst>
                <a:path extrusionOk="0" h="2393" w="2934">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2" name="Google Shape;16402;p75"/>
            <p:cNvSpPr/>
            <p:nvPr/>
          </p:nvSpPr>
          <p:spPr>
            <a:xfrm>
              <a:off x="1442254" y="3903481"/>
              <a:ext cx="48972" cy="30131"/>
            </a:xfrm>
            <a:custGeom>
              <a:rect b="b" l="l" r="r" t="t"/>
              <a:pathLst>
                <a:path extrusionOk="0" h="1153" w="1874">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3" name="Google Shape;16403;p75"/>
            <p:cNvSpPr/>
            <p:nvPr/>
          </p:nvSpPr>
          <p:spPr>
            <a:xfrm>
              <a:off x="1494022" y="3933612"/>
              <a:ext cx="23101" cy="15078"/>
            </a:xfrm>
            <a:custGeom>
              <a:rect b="b" l="l" r="r" t="t"/>
              <a:pathLst>
                <a:path extrusionOk="0" h="577" w="884">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4" name="Google Shape;16404;p75"/>
            <p:cNvSpPr/>
            <p:nvPr/>
          </p:nvSpPr>
          <p:spPr>
            <a:xfrm>
              <a:off x="1397462" y="3981147"/>
              <a:ext cx="48816" cy="30131"/>
            </a:xfrm>
            <a:custGeom>
              <a:rect b="b" l="l" r="r" t="t"/>
              <a:pathLst>
                <a:path extrusionOk="0" h="1153" w="1868">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5" name="Google Shape;16405;p75"/>
            <p:cNvSpPr/>
            <p:nvPr/>
          </p:nvSpPr>
          <p:spPr>
            <a:xfrm>
              <a:off x="1449022" y="4011042"/>
              <a:ext cx="23101" cy="15288"/>
            </a:xfrm>
            <a:custGeom>
              <a:rect b="b" l="l" r="r" t="t"/>
              <a:pathLst>
                <a:path extrusionOk="0" h="585" w="884">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6" name="Google Shape;16406;p75"/>
            <p:cNvSpPr/>
            <p:nvPr/>
          </p:nvSpPr>
          <p:spPr>
            <a:xfrm>
              <a:off x="1404806" y="4088185"/>
              <a:ext cx="22918" cy="15209"/>
            </a:xfrm>
            <a:custGeom>
              <a:rect b="b" l="l" r="r" t="t"/>
              <a:pathLst>
                <a:path extrusionOk="0" h="582" w="877">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7" name="Google Shape;16407;p75"/>
            <p:cNvSpPr/>
            <p:nvPr/>
          </p:nvSpPr>
          <p:spPr>
            <a:xfrm>
              <a:off x="1352985" y="4058290"/>
              <a:ext cx="48816" cy="30105"/>
            </a:xfrm>
            <a:custGeom>
              <a:rect b="b" l="l" r="r" t="t"/>
              <a:pathLst>
                <a:path extrusionOk="0" h="1152" w="1868">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8" name="Google Shape;16408;p75"/>
            <p:cNvSpPr/>
            <p:nvPr/>
          </p:nvSpPr>
          <p:spPr>
            <a:xfrm>
              <a:off x="1303751" y="3807339"/>
              <a:ext cx="118903" cy="366404"/>
            </a:xfrm>
            <a:custGeom>
              <a:rect b="b" l="l" r="r" t="t"/>
              <a:pathLst>
                <a:path extrusionOk="0" h="14021" w="455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9" name="Google Shape;16409;p75"/>
            <p:cNvSpPr/>
            <p:nvPr/>
          </p:nvSpPr>
          <p:spPr>
            <a:xfrm>
              <a:off x="1326879" y="3807339"/>
              <a:ext cx="95776" cy="366142"/>
            </a:xfrm>
            <a:custGeom>
              <a:rect b="b" l="l" r="r" t="t"/>
              <a:pathLst>
                <a:path extrusionOk="0" h="14011" w="3665">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0" name="Google Shape;16410;p75"/>
            <p:cNvSpPr/>
            <p:nvPr/>
          </p:nvSpPr>
          <p:spPr>
            <a:xfrm>
              <a:off x="1328891" y="3834230"/>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1" name="Google Shape;16411;p75"/>
            <p:cNvSpPr/>
            <p:nvPr/>
          </p:nvSpPr>
          <p:spPr>
            <a:xfrm>
              <a:off x="1328891" y="3923943"/>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2" name="Google Shape;16412;p75"/>
            <p:cNvSpPr/>
            <p:nvPr/>
          </p:nvSpPr>
          <p:spPr>
            <a:xfrm>
              <a:off x="1328891" y="4012898"/>
              <a:ext cx="70140" cy="38964"/>
            </a:xfrm>
            <a:custGeom>
              <a:rect b="b" l="l" r="r" t="t"/>
              <a:pathLst>
                <a:path extrusionOk="0" h="1491" w="2684">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3" name="Google Shape;16413;p75"/>
            <p:cNvSpPr/>
            <p:nvPr/>
          </p:nvSpPr>
          <p:spPr>
            <a:xfrm>
              <a:off x="1387192" y="3891983"/>
              <a:ext cx="22474" cy="11394"/>
            </a:xfrm>
            <a:custGeom>
              <a:rect b="b" l="l" r="r" t="t"/>
              <a:pathLst>
                <a:path extrusionOk="0" h="436" w="86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4" name="Google Shape;16414;p75"/>
            <p:cNvSpPr/>
            <p:nvPr/>
          </p:nvSpPr>
          <p:spPr>
            <a:xfrm>
              <a:off x="1327375" y="3891983"/>
              <a:ext cx="52396" cy="11394"/>
            </a:xfrm>
            <a:custGeom>
              <a:rect b="b" l="l" r="r" t="t"/>
              <a:pathLst>
                <a:path extrusionOk="0" h="436" w="2005">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5" name="Google Shape;16415;p75"/>
            <p:cNvSpPr/>
            <p:nvPr/>
          </p:nvSpPr>
          <p:spPr>
            <a:xfrm>
              <a:off x="1326539" y="3981695"/>
              <a:ext cx="53232" cy="11394"/>
            </a:xfrm>
            <a:custGeom>
              <a:rect b="b" l="l" r="r" t="t"/>
              <a:pathLst>
                <a:path extrusionOk="0" h="436" w="2037">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6" name="Google Shape;16416;p75"/>
            <p:cNvSpPr/>
            <p:nvPr/>
          </p:nvSpPr>
          <p:spPr>
            <a:xfrm>
              <a:off x="1386330" y="3981695"/>
              <a:ext cx="23336" cy="11394"/>
            </a:xfrm>
            <a:custGeom>
              <a:rect b="b" l="l" r="r" t="t"/>
              <a:pathLst>
                <a:path extrusionOk="0" h="436" w="893">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7" name="Google Shape;16417;p75"/>
            <p:cNvSpPr/>
            <p:nvPr/>
          </p:nvSpPr>
          <p:spPr>
            <a:xfrm>
              <a:off x="1327375" y="4070677"/>
              <a:ext cx="52396" cy="11368"/>
            </a:xfrm>
            <a:custGeom>
              <a:rect b="b" l="l" r="r" t="t"/>
              <a:pathLst>
                <a:path extrusionOk="0" h="435" w="2005">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8" name="Google Shape;16418;p75"/>
            <p:cNvSpPr/>
            <p:nvPr/>
          </p:nvSpPr>
          <p:spPr>
            <a:xfrm>
              <a:off x="1387192" y="4070677"/>
              <a:ext cx="22474" cy="11368"/>
            </a:xfrm>
            <a:custGeom>
              <a:rect b="b" l="l" r="r" t="t"/>
              <a:pathLst>
                <a:path extrusionOk="0" h="435" w="86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419" name="Google Shape;16419;p75"/>
          <p:cNvSpPr/>
          <p:nvPr/>
        </p:nvSpPr>
        <p:spPr>
          <a:xfrm>
            <a:off x="1321365" y="2905951"/>
            <a:ext cx="30157" cy="28667"/>
          </a:xfrm>
          <a:custGeom>
            <a:rect b="b" l="l" r="r" t="t"/>
            <a:pathLst>
              <a:path extrusionOk="0" h="1097" w="1154">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6420" name="Google Shape;16420;p75"/>
          <p:cNvGrpSpPr/>
          <p:nvPr/>
        </p:nvGrpSpPr>
        <p:grpSpPr>
          <a:xfrm>
            <a:off x="1310049" y="2891421"/>
            <a:ext cx="384749" cy="366613"/>
            <a:chOff x="1310049" y="2891421"/>
            <a:chExt cx="384749" cy="366613"/>
          </a:xfrm>
        </p:grpSpPr>
        <p:sp>
          <p:nvSpPr>
            <p:cNvPr id="16421" name="Google Shape;16421;p75"/>
            <p:cNvSpPr/>
            <p:nvPr/>
          </p:nvSpPr>
          <p:spPr>
            <a:xfrm>
              <a:off x="1310049" y="2891421"/>
              <a:ext cx="384749" cy="366613"/>
            </a:xfrm>
            <a:custGeom>
              <a:rect b="b" l="l" r="r" t="t"/>
              <a:pathLst>
                <a:path extrusionOk="0" h="14029" w="14723">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2" name="Google Shape;16422;p75"/>
            <p:cNvSpPr/>
            <p:nvPr/>
          </p:nvSpPr>
          <p:spPr>
            <a:xfrm>
              <a:off x="1342218" y="2904697"/>
              <a:ext cx="324932" cy="324696"/>
            </a:xfrm>
            <a:custGeom>
              <a:rect b="b" l="l" r="r" t="t"/>
              <a:pathLst>
                <a:path extrusionOk="0" h="12425" w="12434">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3" name="Google Shape;16423;p75"/>
            <p:cNvSpPr/>
            <p:nvPr/>
          </p:nvSpPr>
          <p:spPr>
            <a:xfrm>
              <a:off x="1355546" y="2931848"/>
              <a:ext cx="22134" cy="19573"/>
            </a:xfrm>
            <a:custGeom>
              <a:rect b="b" l="l" r="r" t="t"/>
              <a:pathLst>
                <a:path extrusionOk="0" h="749" w="847">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4" name="Google Shape;16424;p75"/>
            <p:cNvSpPr/>
            <p:nvPr/>
          </p:nvSpPr>
          <p:spPr>
            <a:xfrm>
              <a:off x="1372610" y="2957720"/>
              <a:ext cx="30680" cy="28667"/>
            </a:xfrm>
            <a:custGeom>
              <a:rect b="b" l="l" r="r" t="t"/>
              <a:pathLst>
                <a:path extrusionOk="0" h="1097" w="1174">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5" name="Google Shape;16425;p75"/>
            <p:cNvSpPr/>
            <p:nvPr/>
          </p:nvSpPr>
          <p:spPr>
            <a:xfrm>
              <a:off x="1407001" y="2983356"/>
              <a:ext cx="21925" cy="19599"/>
            </a:xfrm>
            <a:custGeom>
              <a:rect b="b" l="l" r="r" t="t"/>
              <a:pathLst>
                <a:path extrusionOk="0" h="750" w="839">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6" name="Google Shape;16426;p75"/>
            <p:cNvSpPr/>
            <p:nvPr/>
          </p:nvSpPr>
          <p:spPr>
            <a:xfrm>
              <a:off x="1424379" y="3009227"/>
              <a:ext cx="30444" cy="28693"/>
            </a:xfrm>
            <a:custGeom>
              <a:rect b="b" l="l" r="r" t="t"/>
              <a:pathLst>
                <a:path extrusionOk="0" h="1098" w="1165">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7" name="Google Shape;16427;p75"/>
            <p:cNvSpPr/>
            <p:nvPr/>
          </p:nvSpPr>
          <p:spPr>
            <a:xfrm>
              <a:off x="1458769" y="3035124"/>
              <a:ext cx="21925" cy="19338"/>
            </a:xfrm>
            <a:custGeom>
              <a:rect b="b" l="l" r="r" t="t"/>
              <a:pathLst>
                <a:path extrusionOk="0" h="740" w="839">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8" name="Google Shape;16428;p75"/>
            <p:cNvSpPr/>
            <p:nvPr/>
          </p:nvSpPr>
          <p:spPr>
            <a:xfrm>
              <a:off x="1475886" y="3060995"/>
              <a:ext cx="30444" cy="28667"/>
            </a:xfrm>
            <a:custGeom>
              <a:rect b="b" l="l" r="r" t="t"/>
              <a:pathLst>
                <a:path extrusionOk="0" h="1097" w="1165">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9" name="Google Shape;16429;p75"/>
            <p:cNvSpPr/>
            <p:nvPr/>
          </p:nvSpPr>
          <p:spPr>
            <a:xfrm>
              <a:off x="1510276" y="3086631"/>
              <a:ext cx="21925" cy="19599"/>
            </a:xfrm>
            <a:custGeom>
              <a:rect b="b" l="l" r="r" t="t"/>
              <a:pathLst>
                <a:path extrusionOk="0" h="750" w="839">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0" name="Google Shape;16430;p75"/>
            <p:cNvSpPr/>
            <p:nvPr/>
          </p:nvSpPr>
          <p:spPr>
            <a:xfrm>
              <a:off x="1527655" y="3112267"/>
              <a:ext cx="30444" cy="28667"/>
            </a:xfrm>
            <a:custGeom>
              <a:rect b="b" l="l" r="r" t="t"/>
              <a:pathLst>
                <a:path extrusionOk="0" h="1097" w="1165">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1" name="Google Shape;16431;p75"/>
            <p:cNvSpPr/>
            <p:nvPr/>
          </p:nvSpPr>
          <p:spPr>
            <a:xfrm>
              <a:off x="1578639" y="3164036"/>
              <a:ext cx="31228" cy="28876"/>
            </a:xfrm>
            <a:custGeom>
              <a:rect b="b" l="l" r="r" t="t"/>
              <a:pathLst>
                <a:path extrusionOk="0" h="1105" w="1195">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2" name="Google Shape;16432;p75"/>
            <p:cNvSpPr/>
            <p:nvPr/>
          </p:nvSpPr>
          <p:spPr>
            <a:xfrm>
              <a:off x="1614101" y="3189907"/>
              <a:ext cx="21403" cy="19390"/>
            </a:xfrm>
            <a:custGeom>
              <a:rect b="b" l="l" r="r" t="t"/>
              <a:pathLst>
                <a:path extrusionOk="0" h="742" w="819">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3" name="Google Shape;16433;p75"/>
            <p:cNvSpPr/>
            <p:nvPr/>
          </p:nvSpPr>
          <p:spPr>
            <a:xfrm>
              <a:off x="1630930" y="3215804"/>
              <a:ext cx="30444" cy="28406"/>
            </a:xfrm>
            <a:custGeom>
              <a:rect b="b" l="l" r="r" t="t"/>
              <a:pathLst>
                <a:path extrusionOk="0" h="1087" w="1165">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4" name="Google Shape;16434;p75"/>
            <p:cNvSpPr/>
            <p:nvPr/>
          </p:nvSpPr>
          <p:spPr>
            <a:xfrm>
              <a:off x="1562332" y="3138138"/>
              <a:ext cx="21403" cy="19286"/>
            </a:xfrm>
            <a:custGeom>
              <a:rect b="b" l="l" r="r" t="t"/>
              <a:pathLst>
                <a:path extrusionOk="0" h="738" w="819">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35" name="Google Shape;16435;p75"/>
          <p:cNvGrpSpPr/>
          <p:nvPr/>
        </p:nvGrpSpPr>
        <p:grpSpPr>
          <a:xfrm>
            <a:off x="849673" y="2891343"/>
            <a:ext cx="383468" cy="366665"/>
            <a:chOff x="849673" y="2891343"/>
            <a:chExt cx="383468" cy="366665"/>
          </a:xfrm>
        </p:grpSpPr>
        <p:sp>
          <p:nvSpPr>
            <p:cNvPr id="16436" name="Google Shape;16436;p75"/>
            <p:cNvSpPr/>
            <p:nvPr/>
          </p:nvSpPr>
          <p:spPr>
            <a:xfrm>
              <a:off x="849673" y="2976561"/>
              <a:ext cx="322188" cy="281447"/>
            </a:xfrm>
            <a:custGeom>
              <a:rect b="b" l="l" r="r" t="t"/>
              <a:pathLst>
                <a:path extrusionOk="0" h="10770" w="12329">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7" name="Google Shape;16437;p75"/>
            <p:cNvSpPr/>
            <p:nvPr/>
          </p:nvSpPr>
          <p:spPr>
            <a:xfrm>
              <a:off x="867260" y="2976561"/>
              <a:ext cx="304600" cy="258947"/>
            </a:xfrm>
            <a:custGeom>
              <a:rect b="b" l="l" r="r" t="t"/>
              <a:pathLst>
                <a:path extrusionOk="0" h="9909" w="11656">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8" name="Google Shape;16438;p75"/>
            <p:cNvSpPr/>
            <p:nvPr/>
          </p:nvSpPr>
          <p:spPr>
            <a:xfrm>
              <a:off x="947173" y="3018948"/>
              <a:ext cx="81952" cy="50122"/>
            </a:xfrm>
            <a:custGeom>
              <a:rect b="b" l="l" r="r" t="t"/>
              <a:pathLst>
                <a:path extrusionOk="0" h="1918" w="3136">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9" name="Google Shape;16439;p75"/>
            <p:cNvSpPr/>
            <p:nvPr/>
          </p:nvSpPr>
          <p:spPr>
            <a:xfrm>
              <a:off x="967792" y="3018791"/>
              <a:ext cx="61333" cy="49521"/>
            </a:xfrm>
            <a:custGeom>
              <a:rect b="b" l="l" r="r" t="t"/>
              <a:pathLst>
                <a:path extrusionOk="0" h="1895" w="2347">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0" name="Google Shape;16440;p75"/>
            <p:cNvSpPr/>
            <p:nvPr/>
          </p:nvSpPr>
          <p:spPr>
            <a:xfrm>
              <a:off x="992174" y="3104663"/>
              <a:ext cx="65357" cy="72831"/>
            </a:xfrm>
            <a:custGeom>
              <a:rect b="b" l="l" r="r" t="t"/>
              <a:pathLst>
                <a:path extrusionOk="0" h="2787" w="2501">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1" name="Google Shape;16441;p75"/>
            <p:cNvSpPr/>
            <p:nvPr/>
          </p:nvSpPr>
          <p:spPr>
            <a:xfrm>
              <a:off x="1009499" y="3104427"/>
              <a:ext cx="48032" cy="64913"/>
            </a:xfrm>
            <a:custGeom>
              <a:rect b="b" l="l" r="r" t="t"/>
              <a:pathLst>
                <a:path extrusionOk="0" h="2484" w="1838">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2" name="Google Shape;16442;p75"/>
            <p:cNvSpPr/>
            <p:nvPr/>
          </p:nvSpPr>
          <p:spPr>
            <a:xfrm>
              <a:off x="897417" y="3078400"/>
              <a:ext cx="69147" cy="70584"/>
            </a:xfrm>
            <a:custGeom>
              <a:rect b="b" l="l" r="r" t="t"/>
              <a:pathLst>
                <a:path extrusionOk="0" h="2701" w="2646">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3" name="Google Shape;16443;p75"/>
            <p:cNvSpPr/>
            <p:nvPr/>
          </p:nvSpPr>
          <p:spPr>
            <a:xfrm>
              <a:off x="904708" y="3094915"/>
              <a:ext cx="61856" cy="54068"/>
            </a:xfrm>
            <a:custGeom>
              <a:rect b="b" l="l" r="r" t="t"/>
              <a:pathLst>
                <a:path extrusionOk="0" h="2069" w="2367">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4" name="Google Shape;16444;p75"/>
            <p:cNvSpPr/>
            <p:nvPr/>
          </p:nvSpPr>
          <p:spPr>
            <a:xfrm>
              <a:off x="1107261" y="2891343"/>
              <a:ext cx="125880" cy="143049"/>
            </a:xfrm>
            <a:custGeom>
              <a:rect b="b" l="l" r="r" t="t"/>
              <a:pathLst>
                <a:path extrusionOk="0" h="5474" w="4817">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5" name="Google Shape;16445;p75"/>
            <p:cNvSpPr/>
            <p:nvPr/>
          </p:nvSpPr>
          <p:spPr>
            <a:xfrm>
              <a:off x="1126599" y="2965507"/>
              <a:ext cx="47274" cy="45000"/>
            </a:xfrm>
            <a:custGeom>
              <a:rect b="b" l="l" r="r" t="t"/>
              <a:pathLst>
                <a:path extrusionOk="0" h="1722" w="1809">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6" name="Google Shape;16446;p75"/>
            <p:cNvSpPr/>
            <p:nvPr/>
          </p:nvSpPr>
          <p:spPr>
            <a:xfrm>
              <a:off x="1024578" y="3005411"/>
              <a:ext cx="119635" cy="81507"/>
            </a:xfrm>
            <a:custGeom>
              <a:rect b="b" l="l" r="r" t="t"/>
              <a:pathLst>
                <a:path extrusionOk="0" h="3119" w="4578">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7" name="Google Shape;16447;p75"/>
            <p:cNvSpPr/>
            <p:nvPr/>
          </p:nvSpPr>
          <p:spPr>
            <a:xfrm>
              <a:off x="1039395" y="3005150"/>
              <a:ext cx="95018" cy="60863"/>
            </a:xfrm>
            <a:custGeom>
              <a:rect b="b" l="l" r="r" t="t"/>
              <a:pathLst>
                <a:path extrusionOk="0" h="2329" w="3636">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48" name="Google Shape;16448;p75"/>
          <p:cNvGrpSpPr/>
          <p:nvPr/>
        </p:nvGrpSpPr>
        <p:grpSpPr>
          <a:xfrm>
            <a:off x="920257" y="2426002"/>
            <a:ext cx="278024" cy="366508"/>
            <a:chOff x="920257" y="2426002"/>
            <a:chExt cx="278024" cy="366508"/>
          </a:xfrm>
        </p:grpSpPr>
        <p:sp>
          <p:nvSpPr>
            <p:cNvPr id="16449" name="Google Shape;16449;p75"/>
            <p:cNvSpPr/>
            <p:nvPr/>
          </p:nvSpPr>
          <p:spPr>
            <a:xfrm>
              <a:off x="1039918" y="2426002"/>
              <a:ext cx="38964" cy="92483"/>
            </a:xfrm>
            <a:custGeom>
              <a:rect b="b" l="l" r="r" t="t"/>
              <a:pathLst>
                <a:path extrusionOk="0" h="3539" w="1491">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0" name="Google Shape;16450;p75"/>
            <p:cNvSpPr/>
            <p:nvPr/>
          </p:nvSpPr>
          <p:spPr>
            <a:xfrm>
              <a:off x="1061529" y="2429268"/>
              <a:ext cx="17352" cy="85950"/>
            </a:xfrm>
            <a:custGeom>
              <a:rect b="b" l="l" r="r" t="t"/>
              <a:pathLst>
                <a:path extrusionOk="0" h="3289" w="664">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1" name="Google Shape;16451;p75"/>
            <p:cNvSpPr/>
            <p:nvPr/>
          </p:nvSpPr>
          <p:spPr>
            <a:xfrm>
              <a:off x="920257" y="2748398"/>
              <a:ext cx="27204" cy="44112"/>
            </a:xfrm>
            <a:custGeom>
              <a:rect b="b" l="l" r="r" t="t"/>
              <a:pathLst>
                <a:path extrusionOk="0" h="1688" w="1041">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2" name="Google Shape;16452;p75"/>
            <p:cNvSpPr/>
            <p:nvPr/>
          </p:nvSpPr>
          <p:spPr>
            <a:xfrm>
              <a:off x="930083" y="2483023"/>
              <a:ext cx="136229" cy="283485"/>
            </a:xfrm>
            <a:custGeom>
              <a:rect b="b" l="l" r="r" t="t"/>
              <a:pathLst>
                <a:path extrusionOk="0" h="10848" w="5213">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3" name="Google Shape;16453;p75"/>
            <p:cNvSpPr/>
            <p:nvPr/>
          </p:nvSpPr>
          <p:spPr>
            <a:xfrm>
              <a:off x="945161" y="2690097"/>
              <a:ext cx="38728" cy="38728"/>
            </a:xfrm>
            <a:custGeom>
              <a:rect b="b" l="l" r="r" t="t"/>
              <a:pathLst>
                <a:path extrusionOk="0" h="1482" w="1482">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4" name="Google Shape;16454;p75"/>
            <p:cNvSpPr/>
            <p:nvPr/>
          </p:nvSpPr>
          <p:spPr>
            <a:xfrm>
              <a:off x="956215" y="2701151"/>
              <a:ext cx="16620" cy="16620"/>
            </a:xfrm>
            <a:custGeom>
              <a:rect b="b" l="l" r="r" t="t"/>
              <a:pathLst>
                <a:path extrusionOk="0" h="636" w="636">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5" name="Google Shape;16455;p75"/>
            <p:cNvSpPr/>
            <p:nvPr/>
          </p:nvSpPr>
          <p:spPr>
            <a:xfrm>
              <a:off x="1170841" y="2748398"/>
              <a:ext cx="27439" cy="44112"/>
            </a:xfrm>
            <a:custGeom>
              <a:rect b="b" l="l" r="r" t="t"/>
              <a:pathLst>
                <a:path extrusionOk="0" h="1688" w="105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6" name="Google Shape;16456;p75"/>
            <p:cNvSpPr/>
            <p:nvPr/>
          </p:nvSpPr>
          <p:spPr>
            <a:xfrm>
              <a:off x="1052226" y="2483023"/>
              <a:ext cx="136229" cy="283485"/>
            </a:xfrm>
            <a:custGeom>
              <a:rect b="b" l="l" r="r" t="t"/>
              <a:pathLst>
                <a:path extrusionOk="0" h="10848" w="5213">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7" name="Google Shape;16457;p75"/>
            <p:cNvSpPr/>
            <p:nvPr/>
          </p:nvSpPr>
          <p:spPr>
            <a:xfrm>
              <a:off x="1134648" y="2690097"/>
              <a:ext cx="38728" cy="38728"/>
            </a:xfrm>
            <a:custGeom>
              <a:rect b="b" l="l" r="r" t="t"/>
              <a:pathLst>
                <a:path extrusionOk="0" h="1482" w="1482">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8" name="Google Shape;16458;p75"/>
            <p:cNvSpPr/>
            <p:nvPr/>
          </p:nvSpPr>
          <p:spPr>
            <a:xfrm>
              <a:off x="1145702" y="2701151"/>
              <a:ext cx="16620" cy="16620"/>
            </a:xfrm>
            <a:custGeom>
              <a:rect b="b" l="l" r="r" t="t"/>
              <a:pathLst>
                <a:path extrusionOk="0" h="636" w="636">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9" name="Google Shape;16459;p75"/>
            <p:cNvSpPr/>
            <p:nvPr/>
          </p:nvSpPr>
          <p:spPr>
            <a:xfrm>
              <a:off x="1015536" y="2472883"/>
              <a:ext cx="87727" cy="76960"/>
            </a:xfrm>
            <a:custGeom>
              <a:rect b="b" l="l" r="r" t="t"/>
              <a:pathLst>
                <a:path extrusionOk="0" h="2945" w="3357">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0" name="Google Shape;16460;p75"/>
            <p:cNvSpPr/>
            <p:nvPr/>
          </p:nvSpPr>
          <p:spPr>
            <a:xfrm>
              <a:off x="1027844" y="2472727"/>
              <a:ext cx="83702" cy="72648"/>
            </a:xfrm>
            <a:custGeom>
              <a:rect b="b" l="l" r="r" t="t"/>
              <a:pathLst>
                <a:path extrusionOk="0" h="2780" w="3203">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1" name="Google Shape;16461;p75"/>
            <p:cNvSpPr/>
            <p:nvPr/>
          </p:nvSpPr>
          <p:spPr>
            <a:xfrm>
              <a:off x="1047182" y="2499120"/>
              <a:ext cx="24408" cy="24146"/>
            </a:xfrm>
            <a:custGeom>
              <a:rect b="b" l="l" r="r" t="t"/>
              <a:pathLst>
                <a:path extrusionOk="0" h="924" w="934">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62" name="Google Shape;16462;p75"/>
          <p:cNvGrpSpPr/>
          <p:nvPr/>
        </p:nvGrpSpPr>
        <p:grpSpPr>
          <a:xfrm>
            <a:off x="866528" y="4274484"/>
            <a:ext cx="349810" cy="366665"/>
            <a:chOff x="866528" y="4274484"/>
            <a:chExt cx="349810" cy="366665"/>
          </a:xfrm>
        </p:grpSpPr>
        <p:sp>
          <p:nvSpPr>
            <p:cNvPr id="16463" name="Google Shape;16463;p75"/>
            <p:cNvSpPr/>
            <p:nvPr/>
          </p:nvSpPr>
          <p:spPr>
            <a:xfrm>
              <a:off x="1041407" y="4370991"/>
              <a:ext cx="174931" cy="270158"/>
            </a:xfrm>
            <a:custGeom>
              <a:rect b="b" l="l" r="r" t="t"/>
              <a:pathLst>
                <a:path extrusionOk="0" h="10338" w="6694">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4" name="Google Shape;16464;p75"/>
            <p:cNvSpPr/>
            <p:nvPr/>
          </p:nvSpPr>
          <p:spPr>
            <a:xfrm>
              <a:off x="1041407" y="4516471"/>
              <a:ext cx="173938" cy="124678"/>
            </a:xfrm>
            <a:custGeom>
              <a:rect b="b" l="l" r="r" t="t"/>
              <a:pathLst>
                <a:path extrusionOk="0" h="4771" w="6656">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5" name="Google Shape;16465;p75"/>
            <p:cNvSpPr/>
            <p:nvPr/>
          </p:nvSpPr>
          <p:spPr>
            <a:xfrm>
              <a:off x="866528" y="4370991"/>
              <a:ext cx="174905" cy="270158"/>
            </a:xfrm>
            <a:custGeom>
              <a:rect b="b" l="l" r="r" t="t"/>
              <a:pathLst>
                <a:path extrusionOk="0" h="10338" w="6693">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6" name="Google Shape;16466;p75"/>
            <p:cNvSpPr/>
            <p:nvPr/>
          </p:nvSpPr>
          <p:spPr>
            <a:xfrm>
              <a:off x="866528" y="4370991"/>
              <a:ext cx="64600" cy="173650"/>
            </a:xfrm>
            <a:custGeom>
              <a:rect b="b" l="l" r="r" t="t"/>
              <a:pathLst>
                <a:path extrusionOk="0" h="6645" w="2472">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7" name="Google Shape;16467;p75"/>
            <p:cNvSpPr/>
            <p:nvPr/>
          </p:nvSpPr>
          <p:spPr>
            <a:xfrm>
              <a:off x="867522" y="4274536"/>
              <a:ext cx="347824" cy="192701"/>
            </a:xfrm>
            <a:custGeom>
              <a:rect b="b" l="l" r="r" t="t"/>
              <a:pathLst>
                <a:path extrusionOk="0" h="7374" w="1331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8" name="Google Shape;16468;p75"/>
            <p:cNvSpPr/>
            <p:nvPr/>
          </p:nvSpPr>
          <p:spPr>
            <a:xfrm>
              <a:off x="1041407" y="4274484"/>
              <a:ext cx="173938" cy="131708"/>
            </a:xfrm>
            <a:custGeom>
              <a:rect b="b" l="l" r="r" t="t"/>
              <a:pathLst>
                <a:path extrusionOk="0" h="5040" w="6656">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9" name="Google Shape;16469;p75"/>
            <p:cNvSpPr/>
            <p:nvPr/>
          </p:nvSpPr>
          <p:spPr>
            <a:xfrm>
              <a:off x="1041407" y="4405669"/>
              <a:ext cx="112866" cy="173650"/>
            </a:xfrm>
            <a:custGeom>
              <a:rect b="b" l="l" r="r" t="t"/>
              <a:pathLst>
                <a:path extrusionOk="0" h="6645" w="4319">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0" name="Google Shape;16470;p75"/>
            <p:cNvSpPr/>
            <p:nvPr/>
          </p:nvSpPr>
          <p:spPr>
            <a:xfrm>
              <a:off x="928593" y="4405669"/>
              <a:ext cx="112840" cy="173415"/>
            </a:xfrm>
            <a:custGeom>
              <a:rect b="b" l="l" r="r" t="t"/>
              <a:pathLst>
                <a:path extrusionOk="0" h="6636" w="4318">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1" name="Google Shape;16471;p75"/>
            <p:cNvSpPr/>
            <p:nvPr/>
          </p:nvSpPr>
          <p:spPr>
            <a:xfrm>
              <a:off x="929848" y="4343657"/>
              <a:ext cx="223407" cy="123842"/>
            </a:xfrm>
            <a:custGeom>
              <a:rect b="b" l="l" r="r" t="t"/>
              <a:pathLst>
                <a:path extrusionOk="0" h="4739" w="8549">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2" name="Google Shape;16472;p75"/>
            <p:cNvSpPr/>
            <p:nvPr/>
          </p:nvSpPr>
          <p:spPr>
            <a:xfrm>
              <a:off x="1112017" y="4497290"/>
              <a:ext cx="29896" cy="18972"/>
            </a:xfrm>
            <a:custGeom>
              <a:rect b="b" l="l" r="r" t="t"/>
              <a:pathLst>
                <a:path extrusionOk="0" h="726" w="1144">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3" name="Google Shape;16473;p75"/>
            <p:cNvSpPr/>
            <p:nvPr/>
          </p:nvSpPr>
          <p:spPr>
            <a:xfrm>
              <a:off x="1112017" y="4481218"/>
              <a:ext cx="29896" cy="18946"/>
            </a:xfrm>
            <a:custGeom>
              <a:rect b="b" l="l" r="r" t="t"/>
              <a:pathLst>
                <a:path extrusionOk="0" h="725" w="1144">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74" name="Google Shape;16474;p75"/>
          <p:cNvGrpSpPr/>
          <p:nvPr/>
        </p:nvGrpSpPr>
        <p:grpSpPr>
          <a:xfrm>
            <a:off x="1388708" y="4274484"/>
            <a:ext cx="330210" cy="366665"/>
            <a:chOff x="1388708" y="4274484"/>
            <a:chExt cx="330210" cy="366665"/>
          </a:xfrm>
        </p:grpSpPr>
        <p:sp>
          <p:nvSpPr>
            <p:cNvPr id="16475" name="Google Shape;16475;p75"/>
            <p:cNvSpPr/>
            <p:nvPr/>
          </p:nvSpPr>
          <p:spPr>
            <a:xfrm>
              <a:off x="1490965" y="4274484"/>
              <a:ext cx="227954" cy="366665"/>
            </a:xfrm>
            <a:custGeom>
              <a:rect b="b" l="l" r="r" t="t"/>
              <a:pathLst>
                <a:path extrusionOk="0" h="14031" w="8723">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6" name="Google Shape;16476;p75"/>
            <p:cNvSpPr/>
            <p:nvPr/>
          </p:nvSpPr>
          <p:spPr>
            <a:xfrm>
              <a:off x="1651810" y="4274484"/>
              <a:ext cx="67108" cy="366665"/>
            </a:xfrm>
            <a:custGeom>
              <a:rect b="b" l="l" r="r" t="t"/>
              <a:pathLst>
                <a:path extrusionOk="0" h="14031" w="2568">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7" name="Google Shape;16477;p75"/>
            <p:cNvSpPr/>
            <p:nvPr/>
          </p:nvSpPr>
          <p:spPr>
            <a:xfrm>
              <a:off x="1395973" y="4576288"/>
              <a:ext cx="273947" cy="64861"/>
            </a:xfrm>
            <a:custGeom>
              <a:rect b="b" l="l" r="r" t="t"/>
              <a:pathLst>
                <a:path extrusionOk="0" h="2482" w="10483">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8" name="Google Shape;16478;p75"/>
            <p:cNvSpPr/>
            <p:nvPr/>
          </p:nvSpPr>
          <p:spPr>
            <a:xfrm>
              <a:off x="1523395" y="4385547"/>
              <a:ext cx="31437" cy="26916"/>
            </a:xfrm>
            <a:custGeom>
              <a:rect b="b" l="l" r="r" t="t"/>
              <a:pathLst>
                <a:path extrusionOk="0" h="1030" w="1203">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9" name="Google Shape;16479;p75"/>
            <p:cNvSpPr/>
            <p:nvPr/>
          </p:nvSpPr>
          <p:spPr>
            <a:xfrm>
              <a:off x="1569623" y="4394589"/>
              <a:ext cx="41734" cy="11106"/>
            </a:xfrm>
            <a:custGeom>
              <a:rect b="b" l="l" r="r" t="t"/>
              <a:pathLst>
                <a:path extrusionOk="0" h="425"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0" name="Google Shape;16480;p75"/>
            <p:cNvSpPr/>
            <p:nvPr/>
          </p:nvSpPr>
          <p:spPr>
            <a:xfrm>
              <a:off x="1569623" y="4407917"/>
              <a:ext cx="109103" cy="11080"/>
            </a:xfrm>
            <a:custGeom>
              <a:rect b="b" l="l" r="r" t="t"/>
              <a:pathLst>
                <a:path extrusionOk="0" h="424" w="4175">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1" name="Google Shape;16481;p75"/>
            <p:cNvSpPr/>
            <p:nvPr/>
          </p:nvSpPr>
          <p:spPr>
            <a:xfrm>
              <a:off x="1569623" y="4379014"/>
              <a:ext cx="14608" cy="11080"/>
            </a:xfrm>
            <a:custGeom>
              <a:rect b="b" l="l" r="r" t="t"/>
              <a:pathLst>
                <a:path extrusionOk="0" h="424" w="559">
                  <a:moveTo>
                    <a:pt x="280" y="1"/>
                  </a:moveTo>
                  <a:cubicBezTo>
                    <a:pt x="1" y="1"/>
                    <a:pt x="1" y="424"/>
                    <a:pt x="280" y="424"/>
                  </a:cubicBezTo>
                  <a:cubicBezTo>
                    <a:pt x="558" y="424"/>
                    <a:pt x="558" y="1"/>
                    <a:pt x="280"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2" name="Google Shape;16482;p75"/>
            <p:cNvSpPr/>
            <p:nvPr/>
          </p:nvSpPr>
          <p:spPr>
            <a:xfrm>
              <a:off x="1523395" y="4444110"/>
              <a:ext cx="31437" cy="26786"/>
            </a:xfrm>
            <a:custGeom>
              <a:rect b="b" l="l" r="r" t="t"/>
              <a:pathLst>
                <a:path extrusionOk="0" h="1025" w="1203">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3" name="Google Shape;16483;p75"/>
            <p:cNvSpPr/>
            <p:nvPr/>
          </p:nvSpPr>
          <p:spPr>
            <a:xfrm>
              <a:off x="1569623" y="4453152"/>
              <a:ext cx="41734" cy="11080"/>
            </a:xfrm>
            <a:custGeom>
              <a:rect b="b" l="l" r="r" t="t"/>
              <a:pathLst>
                <a:path extrusionOk="0" h="424" w="1597">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4" name="Google Shape;16484;p75"/>
            <p:cNvSpPr/>
            <p:nvPr/>
          </p:nvSpPr>
          <p:spPr>
            <a:xfrm>
              <a:off x="1569623" y="4466480"/>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5" name="Google Shape;16485;p75"/>
            <p:cNvSpPr/>
            <p:nvPr/>
          </p:nvSpPr>
          <p:spPr>
            <a:xfrm>
              <a:off x="1569623" y="4437577"/>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6" name="Google Shape;16486;p75"/>
            <p:cNvSpPr/>
            <p:nvPr/>
          </p:nvSpPr>
          <p:spPr>
            <a:xfrm>
              <a:off x="1523395" y="4502647"/>
              <a:ext cx="31437" cy="26655"/>
            </a:xfrm>
            <a:custGeom>
              <a:rect b="b" l="l" r="r" t="t"/>
              <a:pathLst>
                <a:path extrusionOk="0" h="1020" w="1203">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7" name="Google Shape;16487;p75"/>
            <p:cNvSpPr/>
            <p:nvPr/>
          </p:nvSpPr>
          <p:spPr>
            <a:xfrm>
              <a:off x="1569623" y="4511689"/>
              <a:ext cx="41734" cy="11106"/>
            </a:xfrm>
            <a:custGeom>
              <a:rect b="b" l="l" r="r" t="t"/>
              <a:pathLst>
                <a:path extrusionOk="0" h="425" w="1597">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8" name="Google Shape;16488;p75"/>
            <p:cNvSpPr/>
            <p:nvPr/>
          </p:nvSpPr>
          <p:spPr>
            <a:xfrm>
              <a:off x="1569623" y="4524781"/>
              <a:ext cx="109103" cy="11080"/>
            </a:xfrm>
            <a:custGeom>
              <a:rect b="b" l="l" r="r" t="t"/>
              <a:pathLst>
                <a:path extrusionOk="0" h="424" w="4175">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9" name="Google Shape;16489;p75"/>
            <p:cNvSpPr/>
            <p:nvPr/>
          </p:nvSpPr>
          <p:spPr>
            <a:xfrm>
              <a:off x="1569623" y="4495879"/>
              <a:ext cx="14608" cy="11080"/>
            </a:xfrm>
            <a:custGeom>
              <a:rect b="b" l="l" r="r" t="t"/>
              <a:pathLst>
                <a:path extrusionOk="0" h="424" w="559">
                  <a:moveTo>
                    <a:pt x="280" y="0"/>
                  </a:moveTo>
                  <a:cubicBezTo>
                    <a:pt x="1" y="0"/>
                    <a:pt x="1" y="423"/>
                    <a:pt x="280" y="423"/>
                  </a:cubicBezTo>
                  <a:cubicBezTo>
                    <a:pt x="558" y="423"/>
                    <a:pt x="558" y="0"/>
                    <a:pt x="280"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0" name="Google Shape;16490;p75"/>
            <p:cNvSpPr/>
            <p:nvPr/>
          </p:nvSpPr>
          <p:spPr>
            <a:xfrm>
              <a:off x="1530425" y="4309423"/>
              <a:ext cx="149295" cy="32169"/>
            </a:xfrm>
            <a:custGeom>
              <a:rect b="b" l="l" r="r" t="t"/>
              <a:pathLst>
                <a:path extrusionOk="0" h="1231" w="5713">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1" name="Google Shape;16491;p75"/>
            <p:cNvSpPr/>
            <p:nvPr/>
          </p:nvSpPr>
          <p:spPr>
            <a:xfrm>
              <a:off x="1490965" y="4463448"/>
              <a:ext cx="29634" cy="29451"/>
            </a:xfrm>
            <a:custGeom>
              <a:rect b="b" l="l" r="r" t="t"/>
              <a:pathLst>
                <a:path extrusionOk="0" h="1127" w="1134">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2" name="Google Shape;16492;p75"/>
            <p:cNvSpPr/>
            <p:nvPr/>
          </p:nvSpPr>
          <p:spPr>
            <a:xfrm>
              <a:off x="1388708" y="4350242"/>
              <a:ext cx="122640" cy="130689"/>
            </a:xfrm>
            <a:custGeom>
              <a:rect b="b" l="l" r="r" t="t"/>
              <a:pathLst>
                <a:path extrusionOk="0" h="5001" w="4693">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3" name="Google Shape;16493;p75"/>
            <p:cNvSpPr/>
            <p:nvPr/>
          </p:nvSpPr>
          <p:spPr>
            <a:xfrm>
              <a:off x="1388708" y="4358422"/>
              <a:ext cx="112605" cy="122509"/>
            </a:xfrm>
            <a:custGeom>
              <a:rect b="b" l="l" r="r" t="t"/>
              <a:pathLst>
                <a:path extrusionOk="0" h="4688" w="4309">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4" name="Google Shape;16494;p75"/>
            <p:cNvSpPr/>
            <p:nvPr/>
          </p:nvSpPr>
          <p:spPr>
            <a:xfrm>
              <a:off x="1388708" y="4350242"/>
              <a:ext cx="35697" cy="34338"/>
            </a:xfrm>
            <a:custGeom>
              <a:rect b="b" l="l" r="r" t="t"/>
              <a:pathLst>
                <a:path extrusionOk="0" h="1314" w="1366">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495" name="Google Shape;16495;p75"/>
          <p:cNvGrpSpPr/>
          <p:nvPr/>
        </p:nvGrpSpPr>
        <p:grpSpPr>
          <a:xfrm>
            <a:off x="1874694" y="4293326"/>
            <a:ext cx="375446" cy="328982"/>
            <a:chOff x="1874694" y="4293326"/>
            <a:chExt cx="375446" cy="328982"/>
          </a:xfrm>
        </p:grpSpPr>
        <p:sp>
          <p:nvSpPr>
            <p:cNvPr id="16496" name="Google Shape;16496;p75"/>
            <p:cNvSpPr/>
            <p:nvPr/>
          </p:nvSpPr>
          <p:spPr>
            <a:xfrm>
              <a:off x="1874694" y="4396105"/>
              <a:ext cx="230959" cy="221996"/>
            </a:xfrm>
            <a:custGeom>
              <a:rect b="b" l="l" r="r" t="t"/>
              <a:pathLst>
                <a:path extrusionOk="0" h="8495" w="8838">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7" name="Google Shape;16497;p75"/>
            <p:cNvSpPr/>
            <p:nvPr/>
          </p:nvSpPr>
          <p:spPr>
            <a:xfrm>
              <a:off x="2019181" y="4396105"/>
              <a:ext cx="230959" cy="221996"/>
            </a:xfrm>
            <a:custGeom>
              <a:rect b="b" l="l" r="r" t="t"/>
              <a:pathLst>
                <a:path extrusionOk="0" h="8495" w="8838">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8" name="Google Shape;16498;p75"/>
            <p:cNvSpPr/>
            <p:nvPr/>
          </p:nvSpPr>
          <p:spPr>
            <a:xfrm>
              <a:off x="2033266" y="4540853"/>
              <a:ext cx="67108" cy="50775"/>
            </a:xfrm>
            <a:custGeom>
              <a:rect b="b" l="l" r="r" t="t"/>
              <a:pathLst>
                <a:path extrusionOk="0" h="1943" w="2568">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9" name="Google Shape;16499;p75"/>
            <p:cNvSpPr/>
            <p:nvPr/>
          </p:nvSpPr>
          <p:spPr>
            <a:xfrm>
              <a:off x="1947055" y="4323979"/>
              <a:ext cx="230724" cy="221996"/>
            </a:xfrm>
            <a:custGeom>
              <a:rect b="b" l="l" r="r" t="t"/>
              <a:pathLst>
                <a:path extrusionOk="0" h="8495" w="8829">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0" name="Google Shape;16500;p75"/>
            <p:cNvSpPr/>
            <p:nvPr/>
          </p:nvSpPr>
          <p:spPr>
            <a:xfrm>
              <a:off x="2019677" y="4422995"/>
              <a:ext cx="85741" cy="122980"/>
            </a:xfrm>
            <a:custGeom>
              <a:rect b="b" l="l" r="r" t="t"/>
              <a:pathLst>
                <a:path extrusionOk="0" h="4706" w="3281">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1" name="Google Shape;16501;p75"/>
            <p:cNvSpPr/>
            <p:nvPr/>
          </p:nvSpPr>
          <p:spPr>
            <a:xfrm>
              <a:off x="1942534" y="4396261"/>
              <a:ext cx="124182" cy="144617"/>
            </a:xfrm>
            <a:custGeom>
              <a:rect b="b" l="l" r="r" t="t"/>
              <a:pathLst>
                <a:path extrusionOk="0" h="5534" w="4752">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2" name="Google Shape;16502;p75"/>
            <p:cNvSpPr/>
            <p:nvPr/>
          </p:nvSpPr>
          <p:spPr>
            <a:xfrm>
              <a:off x="2066690" y="4396261"/>
              <a:ext cx="111089" cy="144617"/>
            </a:xfrm>
            <a:custGeom>
              <a:rect b="b" l="l" r="r" t="t"/>
              <a:pathLst>
                <a:path extrusionOk="0" h="5534" w="4251">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3" name="Google Shape;16503;p75"/>
            <p:cNvSpPr/>
            <p:nvPr/>
          </p:nvSpPr>
          <p:spPr>
            <a:xfrm>
              <a:off x="2012412" y="4293326"/>
              <a:ext cx="94992" cy="81246"/>
            </a:xfrm>
            <a:custGeom>
              <a:rect b="b" l="l" r="r" t="t"/>
              <a:pathLst>
                <a:path extrusionOk="0" h="3109" w="3635">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4" name="Google Shape;16504;p75"/>
            <p:cNvSpPr/>
            <p:nvPr/>
          </p:nvSpPr>
          <p:spPr>
            <a:xfrm>
              <a:off x="2058641" y="4293326"/>
              <a:ext cx="48763" cy="81194"/>
            </a:xfrm>
            <a:custGeom>
              <a:rect b="b" l="l" r="r" t="t"/>
              <a:pathLst>
                <a:path extrusionOk="0" h="3107" w="1866">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5" name="Google Shape;16505;p75"/>
            <p:cNvSpPr/>
            <p:nvPr/>
          </p:nvSpPr>
          <p:spPr>
            <a:xfrm>
              <a:off x="2061150" y="4305529"/>
              <a:ext cx="23389" cy="34077"/>
            </a:xfrm>
            <a:custGeom>
              <a:rect b="b" l="l" r="r" t="t"/>
              <a:pathLst>
                <a:path extrusionOk="0" h="1304" w="895">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6" name="Google Shape;16506;p75"/>
            <p:cNvSpPr/>
            <p:nvPr/>
          </p:nvSpPr>
          <p:spPr>
            <a:xfrm>
              <a:off x="2046332" y="4459816"/>
              <a:ext cx="35723" cy="61647"/>
            </a:xfrm>
            <a:custGeom>
              <a:rect b="b" l="l" r="r" t="t"/>
              <a:pathLst>
                <a:path extrusionOk="0" h="2359" w="1367">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7" name="Google Shape;16507;p75"/>
            <p:cNvSpPr/>
            <p:nvPr/>
          </p:nvSpPr>
          <p:spPr>
            <a:xfrm>
              <a:off x="2182770" y="4521436"/>
              <a:ext cx="25662" cy="22709"/>
            </a:xfrm>
            <a:custGeom>
              <a:rect b="b" l="l" r="r" t="t"/>
              <a:pathLst>
                <a:path extrusionOk="0" h="869" w="982">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8" name="Google Shape;16508;p75"/>
            <p:cNvSpPr/>
            <p:nvPr/>
          </p:nvSpPr>
          <p:spPr>
            <a:xfrm>
              <a:off x="2178746" y="4542603"/>
              <a:ext cx="33711" cy="79704"/>
            </a:xfrm>
            <a:custGeom>
              <a:rect b="b" l="l" r="r" t="t"/>
              <a:pathLst>
                <a:path extrusionOk="0" h="3050" w="129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9" name="Google Shape;16509;p75"/>
            <p:cNvSpPr/>
            <p:nvPr/>
          </p:nvSpPr>
          <p:spPr>
            <a:xfrm>
              <a:off x="2195601" y="4542603"/>
              <a:ext cx="16855" cy="79704"/>
            </a:xfrm>
            <a:custGeom>
              <a:rect b="b" l="l" r="r" t="t"/>
              <a:pathLst>
                <a:path extrusionOk="0" h="3050" w="645">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0" name="Google Shape;16510;p75"/>
            <p:cNvSpPr/>
            <p:nvPr/>
          </p:nvSpPr>
          <p:spPr>
            <a:xfrm>
              <a:off x="2178746" y="4602917"/>
              <a:ext cx="33711" cy="19390"/>
            </a:xfrm>
            <a:custGeom>
              <a:rect b="b" l="l" r="r" t="t"/>
              <a:pathLst>
                <a:path extrusionOk="0" h="742" w="129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1" name="Google Shape;16511;p75"/>
            <p:cNvSpPr/>
            <p:nvPr/>
          </p:nvSpPr>
          <p:spPr>
            <a:xfrm>
              <a:off x="1911881" y="4515974"/>
              <a:ext cx="80958" cy="78920"/>
            </a:xfrm>
            <a:custGeom>
              <a:rect b="b" l="l" r="r" t="t"/>
              <a:pathLst>
                <a:path extrusionOk="0" h="3020" w="3098">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2" name="Google Shape;16512;p75"/>
            <p:cNvSpPr/>
            <p:nvPr/>
          </p:nvSpPr>
          <p:spPr>
            <a:xfrm>
              <a:off x="1945566" y="4516157"/>
              <a:ext cx="37971" cy="78737"/>
            </a:xfrm>
            <a:custGeom>
              <a:rect b="b" l="l" r="r" t="t"/>
              <a:pathLst>
                <a:path extrusionOk="0" h="3013" w="1453">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3" name="Google Shape;16513;p75"/>
            <p:cNvSpPr/>
            <p:nvPr/>
          </p:nvSpPr>
          <p:spPr>
            <a:xfrm>
              <a:off x="1907099" y="4489581"/>
              <a:ext cx="19390" cy="15366"/>
            </a:xfrm>
            <a:custGeom>
              <a:rect b="b" l="l" r="r" t="t"/>
              <a:pathLst>
                <a:path extrusionOk="0" h="588" w="742">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4" name="Google Shape;16514;p75"/>
            <p:cNvSpPr/>
            <p:nvPr/>
          </p:nvSpPr>
          <p:spPr>
            <a:xfrm>
              <a:off x="1897769" y="4504006"/>
              <a:ext cx="20932" cy="12753"/>
            </a:xfrm>
            <a:custGeom>
              <a:rect b="b" l="l" r="r" t="t"/>
              <a:pathLst>
                <a:path extrusionOk="0" h="488" w="801">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5" name="Google Shape;16515;p75"/>
            <p:cNvSpPr/>
            <p:nvPr/>
          </p:nvSpPr>
          <p:spPr>
            <a:xfrm>
              <a:off x="1922909" y="4479859"/>
              <a:ext cx="14373" cy="16803"/>
            </a:xfrm>
            <a:custGeom>
              <a:rect b="b" l="l" r="r" t="t"/>
              <a:pathLst>
                <a:path extrusionOk="0" h="643" w="55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6" name="Google Shape;16516;p75"/>
            <p:cNvSpPr/>
            <p:nvPr/>
          </p:nvSpPr>
          <p:spPr>
            <a:xfrm>
              <a:off x="1934773" y="4594111"/>
              <a:ext cx="34939" cy="28197"/>
            </a:xfrm>
            <a:custGeom>
              <a:rect b="b" l="l" r="r" t="t"/>
              <a:pathLst>
                <a:path extrusionOk="0" h="1079" w="1337">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7" name="Google Shape;16517;p75"/>
            <p:cNvSpPr/>
            <p:nvPr/>
          </p:nvSpPr>
          <p:spPr>
            <a:xfrm>
              <a:off x="1929729" y="4602682"/>
              <a:ext cx="45497" cy="11080"/>
            </a:xfrm>
            <a:custGeom>
              <a:rect b="b" l="l" r="r" t="t"/>
              <a:pathLst>
                <a:path extrusionOk="0" h="424" w="1741">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18" name="Google Shape;16518;p75"/>
          <p:cNvGrpSpPr/>
          <p:nvPr/>
        </p:nvGrpSpPr>
        <p:grpSpPr>
          <a:xfrm>
            <a:off x="2396116" y="4293090"/>
            <a:ext cx="366665" cy="329714"/>
            <a:chOff x="2396116" y="4293090"/>
            <a:chExt cx="366665" cy="329714"/>
          </a:xfrm>
        </p:grpSpPr>
        <p:sp>
          <p:nvSpPr>
            <p:cNvPr id="16519" name="Google Shape;16519;p75"/>
            <p:cNvSpPr/>
            <p:nvPr/>
          </p:nvSpPr>
          <p:spPr>
            <a:xfrm>
              <a:off x="2497144" y="4300878"/>
              <a:ext cx="143755" cy="54539"/>
            </a:xfrm>
            <a:custGeom>
              <a:rect b="b" l="l" r="r" t="t"/>
              <a:pathLst>
                <a:path extrusionOk="0" h="2087" w="5501">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0" name="Google Shape;16520;p75"/>
            <p:cNvSpPr/>
            <p:nvPr/>
          </p:nvSpPr>
          <p:spPr>
            <a:xfrm>
              <a:off x="2410959" y="4293090"/>
              <a:ext cx="143494" cy="54303"/>
            </a:xfrm>
            <a:custGeom>
              <a:rect b="b" l="l" r="r" t="t"/>
              <a:pathLst>
                <a:path extrusionOk="0" h="2078" w="5491">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1" name="Google Shape;16521;p75"/>
            <p:cNvSpPr/>
            <p:nvPr/>
          </p:nvSpPr>
          <p:spPr>
            <a:xfrm>
              <a:off x="2396116" y="4323979"/>
              <a:ext cx="366665" cy="251081"/>
            </a:xfrm>
            <a:custGeom>
              <a:rect b="b" l="l" r="r" t="t"/>
              <a:pathLst>
                <a:path extrusionOk="0" h="9608" w="14031">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2" name="Google Shape;16522;p75"/>
            <p:cNvSpPr/>
            <p:nvPr/>
          </p:nvSpPr>
          <p:spPr>
            <a:xfrm>
              <a:off x="2407928" y="4391819"/>
              <a:ext cx="340533" cy="182980"/>
            </a:xfrm>
            <a:custGeom>
              <a:rect b="b" l="l" r="r" t="t"/>
              <a:pathLst>
                <a:path extrusionOk="0" h="7002" w="13031">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3" name="Google Shape;16523;p75"/>
            <p:cNvSpPr/>
            <p:nvPr/>
          </p:nvSpPr>
          <p:spPr>
            <a:xfrm>
              <a:off x="2728077" y="4323979"/>
              <a:ext cx="34704" cy="251081"/>
            </a:xfrm>
            <a:custGeom>
              <a:rect b="b" l="l" r="r" t="t"/>
              <a:pathLst>
                <a:path extrusionOk="0" h="9608" w="1328">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4" name="Google Shape;16524;p75"/>
            <p:cNvSpPr/>
            <p:nvPr/>
          </p:nvSpPr>
          <p:spPr>
            <a:xfrm>
              <a:off x="2511726" y="4400626"/>
              <a:ext cx="227928" cy="222179"/>
            </a:xfrm>
            <a:custGeom>
              <a:rect b="b" l="l" r="r" t="t"/>
              <a:pathLst>
                <a:path extrusionOk="0" h="8502" w="8722">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5" name="Google Shape;16525;p75"/>
            <p:cNvSpPr/>
            <p:nvPr/>
          </p:nvSpPr>
          <p:spPr>
            <a:xfrm>
              <a:off x="2679340" y="4400626"/>
              <a:ext cx="60314" cy="222179"/>
            </a:xfrm>
            <a:custGeom>
              <a:rect b="b" l="l" r="r" t="t"/>
              <a:pathLst>
                <a:path extrusionOk="0" h="8502" w="2308">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6" name="Google Shape;16526;p75"/>
            <p:cNvSpPr/>
            <p:nvPr/>
          </p:nvSpPr>
          <p:spPr>
            <a:xfrm>
              <a:off x="2416735" y="4557943"/>
              <a:ext cx="273921" cy="64861"/>
            </a:xfrm>
            <a:custGeom>
              <a:rect b="b" l="l" r="r" t="t"/>
              <a:pathLst>
                <a:path extrusionOk="0" h="2482" w="10482">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7" name="Google Shape;16527;p75"/>
            <p:cNvSpPr/>
            <p:nvPr/>
          </p:nvSpPr>
          <p:spPr>
            <a:xfrm>
              <a:off x="2537336" y="4482290"/>
              <a:ext cx="25923" cy="11106"/>
            </a:xfrm>
            <a:custGeom>
              <a:rect b="b" l="l" r="r" t="t"/>
              <a:pathLst>
                <a:path extrusionOk="0" h="425" w="992">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8" name="Google Shape;16528;p75"/>
            <p:cNvSpPr/>
            <p:nvPr/>
          </p:nvSpPr>
          <p:spPr>
            <a:xfrm>
              <a:off x="2566239" y="4482290"/>
              <a:ext cx="149791" cy="11106"/>
            </a:xfrm>
            <a:custGeom>
              <a:rect b="b" l="l" r="r" t="t"/>
              <a:pathLst>
                <a:path extrusionOk="0" h="425" w="5732">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9" name="Google Shape;16529;p75"/>
            <p:cNvSpPr/>
            <p:nvPr/>
          </p:nvSpPr>
          <p:spPr>
            <a:xfrm>
              <a:off x="2537336" y="4500635"/>
              <a:ext cx="178694" cy="11106"/>
            </a:xfrm>
            <a:custGeom>
              <a:rect b="b" l="l" r="r" t="t"/>
              <a:pathLst>
                <a:path extrusionOk="0" h="425"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0" name="Google Shape;16530;p75"/>
            <p:cNvSpPr/>
            <p:nvPr/>
          </p:nvSpPr>
          <p:spPr>
            <a:xfrm>
              <a:off x="2537336" y="4519241"/>
              <a:ext cx="178694" cy="11080"/>
            </a:xfrm>
            <a:custGeom>
              <a:rect b="b" l="l" r="r" t="t"/>
              <a:pathLst>
                <a:path extrusionOk="0" h="424" w="6838">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1" name="Google Shape;16531;p75"/>
            <p:cNvSpPr/>
            <p:nvPr/>
          </p:nvSpPr>
          <p:spPr>
            <a:xfrm>
              <a:off x="2648660" y="4443352"/>
              <a:ext cx="60105" cy="20122"/>
            </a:xfrm>
            <a:custGeom>
              <a:rect b="b" l="l" r="r" t="t"/>
              <a:pathLst>
                <a:path extrusionOk="0" h="770" w="230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32" name="Google Shape;16532;p75"/>
          <p:cNvGrpSpPr/>
          <p:nvPr/>
        </p:nvGrpSpPr>
        <p:grpSpPr>
          <a:xfrm>
            <a:off x="2908757" y="4289824"/>
            <a:ext cx="367162" cy="336116"/>
            <a:chOff x="2908757" y="4289824"/>
            <a:chExt cx="367162" cy="336116"/>
          </a:xfrm>
        </p:grpSpPr>
        <p:sp>
          <p:nvSpPr>
            <p:cNvPr id="16533" name="Google Shape;16533;p75"/>
            <p:cNvSpPr/>
            <p:nvPr/>
          </p:nvSpPr>
          <p:spPr>
            <a:xfrm>
              <a:off x="2908757" y="4289824"/>
              <a:ext cx="337501" cy="276926"/>
            </a:xfrm>
            <a:custGeom>
              <a:rect b="b" l="l" r="r" t="t"/>
              <a:pathLst>
                <a:path extrusionOk="0" h="10597" w="12915">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4" name="Google Shape;16534;p75"/>
            <p:cNvSpPr/>
            <p:nvPr/>
          </p:nvSpPr>
          <p:spPr>
            <a:xfrm>
              <a:off x="2941423" y="4303413"/>
              <a:ext cx="304836" cy="263337"/>
            </a:xfrm>
            <a:custGeom>
              <a:rect b="b" l="l" r="r" t="t"/>
              <a:pathLst>
                <a:path extrusionOk="0" h="10077" w="11665">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5" name="Google Shape;16535;p75"/>
            <p:cNvSpPr/>
            <p:nvPr/>
          </p:nvSpPr>
          <p:spPr>
            <a:xfrm>
              <a:off x="3215082" y="4289824"/>
              <a:ext cx="31176" cy="276926"/>
            </a:xfrm>
            <a:custGeom>
              <a:rect b="b" l="l" r="r" t="t"/>
              <a:pathLst>
                <a:path extrusionOk="0" h="10597" w="1193">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6" name="Google Shape;16536;p75"/>
            <p:cNvSpPr/>
            <p:nvPr/>
          </p:nvSpPr>
          <p:spPr>
            <a:xfrm>
              <a:off x="2908757" y="4289824"/>
              <a:ext cx="337501" cy="40714"/>
            </a:xfrm>
            <a:custGeom>
              <a:rect b="b" l="l" r="r" t="t"/>
              <a:pathLst>
                <a:path extrusionOk="0" h="1558" w="12915">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7" name="Google Shape;16537;p75"/>
            <p:cNvSpPr/>
            <p:nvPr/>
          </p:nvSpPr>
          <p:spPr>
            <a:xfrm>
              <a:off x="2992198" y="4303204"/>
              <a:ext cx="147779" cy="27335"/>
            </a:xfrm>
            <a:custGeom>
              <a:rect b="b" l="l" r="r" t="t"/>
              <a:pathLst>
                <a:path extrusionOk="0" h="1046" w="5655">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8" name="Google Shape;16538;p75"/>
            <p:cNvSpPr/>
            <p:nvPr/>
          </p:nvSpPr>
          <p:spPr>
            <a:xfrm>
              <a:off x="3215082" y="4289824"/>
              <a:ext cx="31176" cy="40714"/>
            </a:xfrm>
            <a:custGeom>
              <a:rect b="b" l="l" r="r" t="t"/>
              <a:pathLst>
                <a:path extrusionOk="0" h="1558" w="1193">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9" name="Google Shape;16539;p75"/>
            <p:cNvSpPr/>
            <p:nvPr/>
          </p:nvSpPr>
          <p:spPr>
            <a:xfrm>
              <a:off x="3123854" y="4474502"/>
              <a:ext cx="64626" cy="64364"/>
            </a:xfrm>
            <a:custGeom>
              <a:rect b="b" l="l" r="r" t="t"/>
              <a:pathLst>
                <a:path extrusionOk="0" h="2463" w="2473">
                  <a:moveTo>
                    <a:pt x="664" y="1"/>
                  </a:moveTo>
                  <a:lnTo>
                    <a:pt x="1" y="655"/>
                  </a:lnTo>
                  <a:lnTo>
                    <a:pt x="1818" y="2463"/>
                  </a:lnTo>
                  <a:lnTo>
                    <a:pt x="2472" y="1809"/>
                  </a:lnTo>
                  <a:lnTo>
                    <a:pt x="664" y="1"/>
                  </a:ln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0" name="Google Shape;16540;p75"/>
            <p:cNvSpPr/>
            <p:nvPr/>
          </p:nvSpPr>
          <p:spPr>
            <a:xfrm>
              <a:off x="2953235" y="4312167"/>
              <a:ext cx="217396" cy="209008"/>
            </a:xfrm>
            <a:custGeom>
              <a:rect b="b" l="l" r="r" t="t"/>
              <a:pathLst>
                <a:path extrusionOk="0" h="7998" w="8319">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1" name="Google Shape;16541;p75"/>
            <p:cNvSpPr/>
            <p:nvPr/>
          </p:nvSpPr>
          <p:spPr>
            <a:xfrm>
              <a:off x="2951484" y="4331035"/>
              <a:ext cx="200306" cy="171194"/>
            </a:xfrm>
            <a:custGeom>
              <a:rect b="b" l="l" r="r" t="t"/>
              <a:pathLst>
                <a:path extrusionOk="0" h="6551" w="7665">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2" name="Google Shape;16542;p75"/>
            <p:cNvSpPr/>
            <p:nvPr/>
          </p:nvSpPr>
          <p:spPr>
            <a:xfrm>
              <a:off x="3156284" y="4507560"/>
              <a:ext cx="119635" cy="118380"/>
            </a:xfrm>
            <a:custGeom>
              <a:rect b="b" l="l" r="r" t="t"/>
              <a:pathLst>
                <a:path extrusionOk="0" h="4530" w="4578">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3" name="Google Shape;16543;p75"/>
            <p:cNvSpPr/>
            <p:nvPr/>
          </p:nvSpPr>
          <p:spPr>
            <a:xfrm>
              <a:off x="3173375" y="4507560"/>
              <a:ext cx="102544" cy="101917"/>
            </a:xfrm>
            <a:custGeom>
              <a:rect b="b" l="l" r="r" t="t"/>
              <a:pathLst>
                <a:path extrusionOk="0" h="3900" w="3924">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4" name="Google Shape;16544;p75"/>
            <p:cNvSpPr/>
            <p:nvPr/>
          </p:nvSpPr>
          <p:spPr>
            <a:xfrm>
              <a:off x="3226136" y="4579189"/>
              <a:ext cx="45366" cy="41342"/>
            </a:xfrm>
            <a:custGeom>
              <a:rect b="b" l="l" r="r" t="t"/>
              <a:pathLst>
                <a:path extrusionOk="0" h="1582" w="1736">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5" name="Google Shape;16545;p75"/>
            <p:cNvSpPr/>
            <p:nvPr/>
          </p:nvSpPr>
          <p:spPr>
            <a:xfrm>
              <a:off x="2936144" y="4305137"/>
              <a:ext cx="12335" cy="11080"/>
            </a:xfrm>
            <a:custGeom>
              <a:rect b="b" l="l" r="r" t="t"/>
              <a:pathLst>
                <a:path extrusionOk="0" h="424" w="472">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6" name="Google Shape;16546;p75"/>
            <p:cNvSpPr/>
            <p:nvPr/>
          </p:nvSpPr>
          <p:spPr>
            <a:xfrm>
              <a:off x="2950465" y="4305137"/>
              <a:ext cx="12596" cy="11080"/>
            </a:xfrm>
            <a:custGeom>
              <a:rect b="b" l="l" r="r" t="t"/>
              <a:pathLst>
                <a:path extrusionOk="0" h="424" w="482">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7" name="Google Shape;16547;p75"/>
            <p:cNvSpPr/>
            <p:nvPr/>
          </p:nvSpPr>
          <p:spPr>
            <a:xfrm>
              <a:off x="2964785" y="4305137"/>
              <a:ext cx="12596" cy="11080"/>
            </a:xfrm>
            <a:custGeom>
              <a:rect b="b" l="l" r="r" t="t"/>
              <a:pathLst>
                <a:path extrusionOk="0" h="424" w="482">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8" name="Google Shape;16548;p75"/>
            <p:cNvSpPr/>
            <p:nvPr/>
          </p:nvSpPr>
          <p:spPr>
            <a:xfrm>
              <a:off x="3013549" y="4428143"/>
              <a:ext cx="13092" cy="11211"/>
            </a:xfrm>
            <a:custGeom>
              <a:rect b="b" l="l" r="r" t="t"/>
              <a:pathLst>
                <a:path extrusionOk="0" h="429" w="501">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9" name="Google Shape;16549;p75"/>
            <p:cNvSpPr/>
            <p:nvPr/>
          </p:nvSpPr>
          <p:spPr>
            <a:xfrm>
              <a:off x="3013549" y="4446488"/>
              <a:ext cx="13092" cy="11211"/>
            </a:xfrm>
            <a:custGeom>
              <a:rect b="b" l="l" r="r" t="t"/>
              <a:pathLst>
                <a:path extrusionOk="0" h="429" w="501">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0" name="Google Shape;16550;p75"/>
            <p:cNvSpPr/>
            <p:nvPr/>
          </p:nvSpPr>
          <p:spPr>
            <a:xfrm>
              <a:off x="3029124" y="4428143"/>
              <a:ext cx="13092" cy="11211"/>
            </a:xfrm>
            <a:custGeom>
              <a:rect b="b" l="l" r="r" t="t"/>
              <a:pathLst>
                <a:path extrusionOk="0" h="429" w="501">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1" name="Google Shape;16551;p75"/>
            <p:cNvSpPr/>
            <p:nvPr/>
          </p:nvSpPr>
          <p:spPr>
            <a:xfrm>
              <a:off x="3029124" y="4446488"/>
              <a:ext cx="13092" cy="11211"/>
            </a:xfrm>
            <a:custGeom>
              <a:rect b="b" l="l" r="r" t="t"/>
              <a:pathLst>
                <a:path extrusionOk="0" h="429" w="501">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2" name="Google Shape;16552;p75"/>
            <p:cNvSpPr/>
            <p:nvPr/>
          </p:nvSpPr>
          <p:spPr>
            <a:xfrm>
              <a:off x="3019063" y="4367803"/>
              <a:ext cx="72805" cy="70950"/>
            </a:xfrm>
            <a:custGeom>
              <a:rect b="b" l="l" r="r" t="t"/>
              <a:pathLst>
                <a:path extrusionOk="0" h="2715" w="2786">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3" name="Google Shape;16553;p75"/>
            <p:cNvSpPr/>
            <p:nvPr/>
          </p:nvSpPr>
          <p:spPr>
            <a:xfrm>
              <a:off x="3048827" y="4396261"/>
              <a:ext cx="72805" cy="70819"/>
            </a:xfrm>
            <a:custGeom>
              <a:rect b="b" l="l" r="r" t="t"/>
              <a:pathLst>
                <a:path extrusionOk="0" h="2710" w="2786">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4" name="Google Shape;16554;p75"/>
            <p:cNvSpPr/>
            <p:nvPr/>
          </p:nvSpPr>
          <p:spPr>
            <a:xfrm>
              <a:off x="3048827" y="4396209"/>
              <a:ext cx="36612" cy="42465"/>
            </a:xfrm>
            <a:custGeom>
              <a:rect b="b" l="l" r="r" t="t"/>
              <a:pathLst>
                <a:path extrusionOk="0" h="1625" w="1401">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5" name="Google Shape;16555;p75"/>
            <p:cNvSpPr/>
            <p:nvPr/>
          </p:nvSpPr>
          <p:spPr>
            <a:xfrm>
              <a:off x="2934393" y="4503405"/>
              <a:ext cx="18110" cy="11080"/>
            </a:xfrm>
            <a:custGeom>
              <a:rect b="b" l="l" r="r" t="t"/>
              <a:pathLst>
                <a:path extrusionOk="0" h="424" w="693">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6" name="Google Shape;16556;p75"/>
            <p:cNvSpPr/>
            <p:nvPr/>
          </p:nvSpPr>
          <p:spPr>
            <a:xfrm>
              <a:off x="2950726" y="4503405"/>
              <a:ext cx="33685" cy="11080"/>
            </a:xfrm>
            <a:custGeom>
              <a:rect b="b" l="l" r="r" t="t"/>
              <a:pathLst>
                <a:path extrusionOk="0" h="424" w="1289">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7" name="Google Shape;16557;p75"/>
            <p:cNvSpPr/>
            <p:nvPr/>
          </p:nvSpPr>
          <p:spPr>
            <a:xfrm>
              <a:off x="2934628" y="4517987"/>
              <a:ext cx="49782" cy="11080"/>
            </a:xfrm>
            <a:custGeom>
              <a:rect b="b" l="l" r="r" t="t"/>
              <a:pathLst>
                <a:path extrusionOk="0" h="424" w="1905">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8" name="Google Shape;16558;p75"/>
            <p:cNvSpPr/>
            <p:nvPr/>
          </p:nvSpPr>
          <p:spPr>
            <a:xfrm>
              <a:off x="2934628" y="4532804"/>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9" name="Google Shape;16559;p75"/>
            <p:cNvSpPr/>
            <p:nvPr/>
          </p:nvSpPr>
          <p:spPr>
            <a:xfrm>
              <a:off x="3210797" y="4348491"/>
              <a:ext cx="11106" cy="125044"/>
            </a:xfrm>
            <a:custGeom>
              <a:rect b="b" l="l" r="r" t="t"/>
              <a:pathLst>
                <a:path extrusionOk="0" h="4785" w="425">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60" name="Google Shape;16560;p75"/>
          <p:cNvGrpSpPr/>
          <p:nvPr/>
        </p:nvGrpSpPr>
        <p:grpSpPr>
          <a:xfrm>
            <a:off x="3082408" y="2919540"/>
            <a:ext cx="368651" cy="310350"/>
            <a:chOff x="3082408" y="2919540"/>
            <a:chExt cx="368651" cy="310350"/>
          </a:xfrm>
        </p:grpSpPr>
        <p:sp>
          <p:nvSpPr>
            <p:cNvPr id="16561" name="Google Shape;16561;p75"/>
            <p:cNvSpPr/>
            <p:nvPr/>
          </p:nvSpPr>
          <p:spPr>
            <a:xfrm>
              <a:off x="3329909" y="3060629"/>
              <a:ext cx="81455" cy="169260"/>
            </a:xfrm>
            <a:custGeom>
              <a:rect b="b" l="l" r="r" t="t"/>
              <a:pathLst>
                <a:path extrusionOk="0" h="6477" w="3117">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2" name="Google Shape;16562;p75"/>
            <p:cNvSpPr/>
            <p:nvPr/>
          </p:nvSpPr>
          <p:spPr>
            <a:xfrm>
              <a:off x="3082408" y="3016283"/>
              <a:ext cx="76908" cy="11080"/>
            </a:xfrm>
            <a:custGeom>
              <a:rect b="b" l="l" r="r" t="t"/>
              <a:pathLst>
                <a:path extrusionOk="0" h="424" w="2943">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3" name="Google Shape;16563;p75"/>
            <p:cNvSpPr/>
            <p:nvPr/>
          </p:nvSpPr>
          <p:spPr>
            <a:xfrm>
              <a:off x="3300510" y="3029584"/>
              <a:ext cx="66377" cy="53049"/>
            </a:xfrm>
            <a:custGeom>
              <a:rect b="b" l="l" r="r" t="t"/>
              <a:pathLst>
                <a:path extrusionOk="0" h="2030" w="254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4" name="Google Shape;16564;p75"/>
            <p:cNvSpPr/>
            <p:nvPr/>
          </p:nvSpPr>
          <p:spPr>
            <a:xfrm>
              <a:off x="3319612" y="3029349"/>
              <a:ext cx="47274" cy="34129"/>
            </a:xfrm>
            <a:custGeom>
              <a:rect b="b" l="l" r="r" t="t"/>
              <a:pathLst>
                <a:path extrusionOk="0" h="1306" w="1809">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5" name="Google Shape;16565;p75"/>
            <p:cNvSpPr/>
            <p:nvPr/>
          </p:nvSpPr>
          <p:spPr>
            <a:xfrm>
              <a:off x="3174368" y="2919540"/>
              <a:ext cx="96533" cy="101237"/>
            </a:xfrm>
            <a:custGeom>
              <a:rect b="b" l="l" r="r" t="t"/>
              <a:pathLst>
                <a:path extrusionOk="0" h="3874" w="3694">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6" name="Google Shape;16566;p75"/>
            <p:cNvSpPr/>
            <p:nvPr/>
          </p:nvSpPr>
          <p:spPr>
            <a:xfrm>
              <a:off x="3196999" y="2925054"/>
              <a:ext cx="73903" cy="90784"/>
            </a:xfrm>
            <a:custGeom>
              <a:rect b="b" l="l" r="r" t="t"/>
              <a:pathLst>
                <a:path extrusionOk="0" h="3474" w="2828">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7" name="Google Shape;16567;p75"/>
            <p:cNvSpPr/>
            <p:nvPr/>
          </p:nvSpPr>
          <p:spPr>
            <a:xfrm>
              <a:off x="3122364" y="2998931"/>
              <a:ext cx="328695" cy="46019"/>
            </a:xfrm>
            <a:custGeom>
              <a:rect b="b" l="l" r="r" t="t"/>
              <a:pathLst>
                <a:path extrusionOk="0" h="1761" w="12578">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8" name="Google Shape;16568;p75"/>
            <p:cNvSpPr/>
            <p:nvPr/>
          </p:nvSpPr>
          <p:spPr>
            <a:xfrm>
              <a:off x="3122364" y="3008992"/>
              <a:ext cx="328459" cy="35697"/>
            </a:xfrm>
            <a:custGeom>
              <a:rect b="b" l="l" r="r" t="t"/>
              <a:pathLst>
                <a:path extrusionOk="0" h="1366" w="12569">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9" name="Google Shape;16569;p75"/>
            <p:cNvSpPr/>
            <p:nvPr/>
          </p:nvSpPr>
          <p:spPr>
            <a:xfrm>
              <a:off x="3122599" y="2998931"/>
              <a:ext cx="46516" cy="46019"/>
            </a:xfrm>
            <a:custGeom>
              <a:rect b="b" l="l" r="r" t="t"/>
              <a:pathLst>
                <a:path extrusionOk="0" h="1761" w="178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0" name="Google Shape;16570;p75"/>
            <p:cNvSpPr/>
            <p:nvPr/>
          </p:nvSpPr>
          <p:spPr>
            <a:xfrm>
              <a:off x="3122599" y="3009749"/>
              <a:ext cx="46516" cy="34939"/>
            </a:xfrm>
            <a:custGeom>
              <a:rect b="b" l="l" r="r" t="t"/>
              <a:pathLst>
                <a:path extrusionOk="0" h="1337" w="178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1" name="Google Shape;16571;p75"/>
            <p:cNvSpPr/>
            <p:nvPr/>
          </p:nvSpPr>
          <p:spPr>
            <a:xfrm>
              <a:off x="3408829" y="2998931"/>
              <a:ext cx="41995" cy="46019"/>
            </a:xfrm>
            <a:custGeom>
              <a:rect b="b" l="l" r="r" t="t"/>
              <a:pathLst>
                <a:path extrusionOk="0" h="1761" w="1607">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2" name="Google Shape;16572;p75"/>
            <p:cNvSpPr/>
            <p:nvPr/>
          </p:nvSpPr>
          <p:spPr>
            <a:xfrm>
              <a:off x="3408829" y="3008992"/>
              <a:ext cx="41995" cy="35697"/>
            </a:xfrm>
            <a:custGeom>
              <a:rect b="b" l="l" r="r" t="t"/>
              <a:pathLst>
                <a:path extrusionOk="0" h="1366" w="1607">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73" name="Google Shape;16573;p75"/>
          <p:cNvGrpSpPr/>
          <p:nvPr/>
        </p:nvGrpSpPr>
        <p:grpSpPr>
          <a:xfrm>
            <a:off x="7069130" y="2424800"/>
            <a:ext cx="366169" cy="360498"/>
            <a:chOff x="7069130" y="2424800"/>
            <a:chExt cx="366169" cy="360498"/>
          </a:xfrm>
        </p:grpSpPr>
        <p:sp>
          <p:nvSpPr>
            <p:cNvPr id="16574" name="Google Shape;16574;p75"/>
            <p:cNvSpPr/>
            <p:nvPr/>
          </p:nvSpPr>
          <p:spPr>
            <a:xfrm>
              <a:off x="7158581" y="2546420"/>
              <a:ext cx="110070" cy="151934"/>
            </a:xfrm>
            <a:custGeom>
              <a:rect b="b" l="l" r="r" t="t"/>
              <a:pathLst>
                <a:path extrusionOk="0" h="5814" w="4212">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5" name="Google Shape;16575;p75"/>
            <p:cNvSpPr/>
            <p:nvPr/>
          </p:nvSpPr>
          <p:spPr>
            <a:xfrm>
              <a:off x="7158085" y="2590663"/>
              <a:ext cx="156194" cy="107640"/>
            </a:xfrm>
            <a:custGeom>
              <a:rect b="b" l="l" r="r" t="t"/>
              <a:pathLst>
                <a:path extrusionOk="0" h="4119" w="5977">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6" name="Google Shape;16576;p75"/>
            <p:cNvSpPr/>
            <p:nvPr/>
          </p:nvSpPr>
          <p:spPr>
            <a:xfrm>
              <a:off x="7157327" y="2654321"/>
              <a:ext cx="167535" cy="44007"/>
            </a:xfrm>
            <a:custGeom>
              <a:rect b="b" l="l" r="r" t="t"/>
              <a:pathLst>
                <a:path extrusionOk="0" h="1684" w="6411">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7" name="Google Shape;16577;p75"/>
            <p:cNvSpPr/>
            <p:nvPr/>
          </p:nvSpPr>
          <p:spPr>
            <a:xfrm>
              <a:off x="7156674" y="2683929"/>
              <a:ext cx="152065" cy="38180"/>
            </a:xfrm>
            <a:custGeom>
              <a:rect b="b" l="l" r="r" t="t"/>
              <a:pathLst>
                <a:path extrusionOk="0" h="1461" w="5819">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8" name="Google Shape;16578;p75"/>
            <p:cNvSpPr/>
            <p:nvPr/>
          </p:nvSpPr>
          <p:spPr>
            <a:xfrm>
              <a:off x="7158843" y="2536830"/>
              <a:ext cx="44817" cy="161447"/>
            </a:xfrm>
            <a:custGeom>
              <a:rect b="b" l="l" r="r" t="t"/>
              <a:pathLst>
                <a:path extrusionOk="0" h="6178" w="1715">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9" name="Google Shape;16579;p75"/>
            <p:cNvSpPr/>
            <p:nvPr/>
          </p:nvSpPr>
          <p:spPr>
            <a:xfrm>
              <a:off x="7134905" y="2551621"/>
              <a:ext cx="39408" cy="146682"/>
            </a:xfrm>
            <a:custGeom>
              <a:rect b="b" l="l" r="r" t="t"/>
              <a:pathLst>
                <a:path extrusionOk="0" h="5613" w="1508">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0" name="Google Shape;16580;p75"/>
            <p:cNvSpPr/>
            <p:nvPr/>
          </p:nvSpPr>
          <p:spPr>
            <a:xfrm>
              <a:off x="7247536" y="2513467"/>
              <a:ext cx="162126" cy="133642"/>
            </a:xfrm>
            <a:custGeom>
              <a:rect b="b" l="l" r="r" t="t"/>
              <a:pathLst>
                <a:path extrusionOk="0" h="5114" w="6204">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1" name="Google Shape;16581;p75"/>
            <p:cNvSpPr/>
            <p:nvPr/>
          </p:nvSpPr>
          <p:spPr>
            <a:xfrm>
              <a:off x="7258852" y="2544094"/>
              <a:ext cx="150811" cy="103014"/>
            </a:xfrm>
            <a:custGeom>
              <a:rect b="b" l="l" r="r" t="t"/>
              <a:pathLst>
                <a:path extrusionOk="0" h="3942" w="5771">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2" name="Google Shape;16582;p75"/>
            <p:cNvSpPr/>
            <p:nvPr/>
          </p:nvSpPr>
          <p:spPr>
            <a:xfrm>
              <a:off x="7270925" y="2597065"/>
              <a:ext cx="164373" cy="94312"/>
            </a:xfrm>
            <a:custGeom>
              <a:rect b="b" l="l" r="r" t="t"/>
              <a:pathLst>
                <a:path extrusionOk="0" h="3609" w="629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3" name="Google Shape;16583;p75"/>
            <p:cNvSpPr/>
            <p:nvPr/>
          </p:nvSpPr>
          <p:spPr>
            <a:xfrm>
              <a:off x="7276204" y="2637074"/>
              <a:ext cx="158833" cy="54042"/>
            </a:xfrm>
            <a:custGeom>
              <a:rect b="b" l="l" r="r" t="t"/>
              <a:pathLst>
                <a:path extrusionOk="0" h="2068" w="6078">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4" name="Google Shape;16584;p75"/>
            <p:cNvSpPr/>
            <p:nvPr/>
          </p:nvSpPr>
          <p:spPr>
            <a:xfrm>
              <a:off x="7210611" y="2452735"/>
              <a:ext cx="137718" cy="157422"/>
            </a:xfrm>
            <a:custGeom>
              <a:rect b="b" l="l" r="r" t="t"/>
              <a:pathLst>
                <a:path extrusionOk="0" h="6024" w="527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5" name="Google Shape;16585;p75"/>
            <p:cNvSpPr/>
            <p:nvPr/>
          </p:nvSpPr>
          <p:spPr>
            <a:xfrm>
              <a:off x="7228695" y="2467944"/>
              <a:ext cx="119635" cy="142239"/>
            </a:xfrm>
            <a:custGeom>
              <a:rect b="b" l="l" r="r" t="t"/>
              <a:pathLst>
                <a:path extrusionOk="0" h="5443" w="4578">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6" name="Google Shape;16586;p75"/>
            <p:cNvSpPr/>
            <p:nvPr/>
          </p:nvSpPr>
          <p:spPr>
            <a:xfrm>
              <a:off x="7270925" y="2691351"/>
              <a:ext cx="164112" cy="93946"/>
            </a:xfrm>
            <a:custGeom>
              <a:rect b="b" l="l" r="r" t="t"/>
              <a:pathLst>
                <a:path extrusionOk="0" h="3595" w="628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7" name="Google Shape;16587;p75"/>
            <p:cNvSpPr/>
            <p:nvPr/>
          </p:nvSpPr>
          <p:spPr>
            <a:xfrm>
              <a:off x="7270925" y="2710950"/>
              <a:ext cx="159591" cy="74347"/>
            </a:xfrm>
            <a:custGeom>
              <a:rect b="b" l="l" r="r" t="t"/>
              <a:pathLst>
                <a:path extrusionOk="0" h="2845" w="6107">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8" name="Google Shape;16588;p75"/>
            <p:cNvSpPr/>
            <p:nvPr/>
          </p:nvSpPr>
          <p:spPr>
            <a:xfrm>
              <a:off x="7069130" y="2424852"/>
              <a:ext cx="98023" cy="161812"/>
            </a:xfrm>
            <a:custGeom>
              <a:rect b="b" l="l" r="r" t="t"/>
              <a:pathLst>
                <a:path extrusionOk="0" h="6192" w="3751">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9" name="Google Shape;16589;p75"/>
            <p:cNvSpPr/>
            <p:nvPr/>
          </p:nvSpPr>
          <p:spPr>
            <a:xfrm>
              <a:off x="7116612" y="2424800"/>
              <a:ext cx="50540" cy="157265"/>
            </a:xfrm>
            <a:custGeom>
              <a:rect b="b" l="l" r="r" t="t"/>
              <a:pathLst>
                <a:path extrusionOk="0" h="6018" w="1934">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0" name="Google Shape;16590;p75"/>
            <p:cNvSpPr/>
            <p:nvPr/>
          </p:nvSpPr>
          <p:spPr>
            <a:xfrm>
              <a:off x="7167388" y="2424800"/>
              <a:ext cx="97788" cy="161865"/>
            </a:xfrm>
            <a:custGeom>
              <a:rect b="b" l="l" r="r" t="t"/>
              <a:pathLst>
                <a:path extrusionOk="0" h="6194" w="3742">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1" name="Google Shape;16591;p75"/>
            <p:cNvSpPr/>
            <p:nvPr/>
          </p:nvSpPr>
          <p:spPr>
            <a:xfrm>
              <a:off x="7188242" y="2428510"/>
              <a:ext cx="76934" cy="158154"/>
            </a:xfrm>
            <a:custGeom>
              <a:rect b="b" l="l" r="r" t="t"/>
              <a:pathLst>
                <a:path extrusionOk="0" h="6052" w="2944">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2" name="Google Shape;16592;p75"/>
            <p:cNvSpPr/>
            <p:nvPr/>
          </p:nvSpPr>
          <p:spPr>
            <a:xfrm>
              <a:off x="7140001" y="2665219"/>
              <a:ext cx="53545" cy="53545"/>
            </a:xfrm>
            <a:custGeom>
              <a:rect b="b" l="l" r="r" t="t"/>
              <a:pathLst>
                <a:path extrusionOk="0" h="2049" w="2049">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3" name="Google Shape;16593;p75"/>
            <p:cNvSpPr/>
            <p:nvPr/>
          </p:nvSpPr>
          <p:spPr>
            <a:xfrm>
              <a:off x="7140001" y="2692109"/>
              <a:ext cx="53545" cy="26655"/>
            </a:xfrm>
            <a:custGeom>
              <a:rect b="b" l="l" r="r" t="t"/>
              <a:pathLst>
                <a:path extrusionOk="0" h="1020" w="2049">
                  <a:moveTo>
                    <a:pt x="0" y="0"/>
                  </a:moveTo>
                  <a:cubicBezTo>
                    <a:pt x="0" y="558"/>
                    <a:pt x="462" y="1020"/>
                    <a:pt x="1020" y="1020"/>
                  </a:cubicBezTo>
                  <a:cubicBezTo>
                    <a:pt x="1587" y="1020"/>
                    <a:pt x="2048" y="558"/>
                    <a:pt x="2048"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594" name="Google Shape;16594;p75"/>
          <p:cNvGrpSpPr/>
          <p:nvPr/>
        </p:nvGrpSpPr>
        <p:grpSpPr>
          <a:xfrm>
            <a:off x="4885655" y="2424721"/>
            <a:ext cx="281473" cy="360629"/>
            <a:chOff x="4885655" y="2424721"/>
            <a:chExt cx="281473" cy="360629"/>
          </a:xfrm>
        </p:grpSpPr>
        <p:sp>
          <p:nvSpPr>
            <p:cNvPr id="16595" name="Google Shape;16595;p75"/>
            <p:cNvSpPr/>
            <p:nvPr/>
          </p:nvSpPr>
          <p:spPr>
            <a:xfrm>
              <a:off x="4885655" y="2588833"/>
              <a:ext cx="80697" cy="196516"/>
            </a:xfrm>
            <a:custGeom>
              <a:rect b="b" l="l" r="r" t="t"/>
              <a:pathLst>
                <a:path extrusionOk="0" h="7520" w="3088">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6" name="Google Shape;16596;p75"/>
            <p:cNvSpPr/>
            <p:nvPr/>
          </p:nvSpPr>
          <p:spPr>
            <a:xfrm>
              <a:off x="4926134" y="2588833"/>
              <a:ext cx="40218" cy="196516"/>
            </a:xfrm>
            <a:custGeom>
              <a:rect b="b" l="l" r="r" t="t"/>
              <a:pathLst>
                <a:path extrusionOk="0" h="7520" w="1539">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7" name="Google Shape;16597;p75"/>
            <p:cNvSpPr/>
            <p:nvPr/>
          </p:nvSpPr>
          <p:spPr>
            <a:xfrm>
              <a:off x="4893442" y="2424721"/>
              <a:ext cx="197039" cy="217396"/>
            </a:xfrm>
            <a:custGeom>
              <a:rect b="b" l="l" r="r" t="t"/>
              <a:pathLst>
                <a:path extrusionOk="0" h="8319" w="754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8" name="Google Shape;16598;p75"/>
            <p:cNvSpPr/>
            <p:nvPr/>
          </p:nvSpPr>
          <p:spPr>
            <a:xfrm>
              <a:off x="4949000" y="2424721"/>
              <a:ext cx="117858" cy="116133"/>
            </a:xfrm>
            <a:custGeom>
              <a:rect b="b" l="l" r="r" t="t"/>
              <a:pathLst>
                <a:path extrusionOk="0" h="4444" w="451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9" name="Google Shape;16599;p75"/>
            <p:cNvSpPr/>
            <p:nvPr/>
          </p:nvSpPr>
          <p:spPr>
            <a:xfrm>
              <a:off x="4888921" y="2424721"/>
              <a:ext cx="83964" cy="298825"/>
            </a:xfrm>
            <a:custGeom>
              <a:rect b="b" l="l" r="r" t="t"/>
              <a:pathLst>
                <a:path extrusionOk="0" h="11435" w="3213">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0" name="Google Shape;16600;p75"/>
            <p:cNvSpPr/>
            <p:nvPr/>
          </p:nvSpPr>
          <p:spPr>
            <a:xfrm>
              <a:off x="4906770" y="2424721"/>
              <a:ext cx="66115" cy="298851"/>
            </a:xfrm>
            <a:custGeom>
              <a:rect b="b" l="l" r="r" t="t"/>
              <a:pathLst>
                <a:path extrusionOk="0" h="11436" w="253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1" name="Google Shape;16601;p75"/>
            <p:cNvSpPr/>
            <p:nvPr/>
          </p:nvSpPr>
          <p:spPr>
            <a:xfrm>
              <a:off x="4889183" y="2583293"/>
              <a:ext cx="66115" cy="82448"/>
            </a:xfrm>
            <a:custGeom>
              <a:rect b="b" l="l" r="r" t="t"/>
              <a:pathLst>
                <a:path extrusionOk="0" h="3155" w="253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2" name="Google Shape;16602;p75"/>
            <p:cNvSpPr/>
            <p:nvPr/>
          </p:nvSpPr>
          <p:spPr>
            <a:xfrm>
              <a:off x="5000246" y="2503641"/>
              <a:ext cx="38728" cy="71891"/>
            </a:xfrm>
            <a:custGeom>
              <a:rect b="b" l="l" r="r" t="t"/>
              <a:pathLst>
                <a:path extrusionOk="0" h="2751" w="1482">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3" name="Google Shape;16603;p75"/>
            <p:cNvSpPr/>
            <p:nvPr/>
          </p:nvSpPr>
          <p:spPr>
            <a:xfrm>
              <a:off x="5019087" y="2553528"/>
              <a:ext cx="51690" cy="47143"/>
            </a:xfrm>
            <a:custGeom>
              <a:rect b="b" l="l" r="r" t="t"/>
              <a:pathLst>
                <a:path extrusionOk="0" h="1804" w="1978">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4" name="Google Shape;16604;p75"/>
            <p:cNvSpPr/>
            <p:nvPr/>
          </p:nvSpPr>
          <p:spPr>
            <a:xfrm>
              <a:off x="5056039" y="2522222"/>
              <a:ext cx="111089" cy="160506"/>
            </a:xfrm>
            <a:custGeom>
              <a:rect b="b" l="l" r="r" t="t"/>
              <a:pathLst>
                <a:path extrusionOk="0" h="6142" w="4251">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5" name="Google Shape;16605;p75"/>
            <p:cNvSpPr/>
            <p:nvPr/>
          </p:nvSpPr>
          <p:spPr>
            <a:xfrm>
              <a:off x="5056535" y="2522483"/>
              <a:ext cx="109103" cy="149791"/>
            </a:xfrm>
            <a:custGeom>
              <a:rect b="b" l="l" r="r" t="t"/>
              <a:pathLst>
                <a:path extrusionOk="0" h="5732" w="4175">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06" name="Google Shape;16606;p75"/>
          <p:cNvGrpSpPr/>
          <p:nvPr/>
        </p:nvGrpSpPr>
        <p:grpSpPr>
          <a:xfrm>
            <a:off x="6625609" y="2446777"/>
            <a:ext cx="364130" cy="316726"/>
            <a:chOff x="6625609" y="2446777"/>
            <a:chExt cx="364130" cy="316726"/>
          </a:xfrm>
        </p:grpSpPr>
        <p:sp>
          <p:nvSpPr>
            <p:cNvPr id="16607" name="Google Shape;16607;p75"/>
            <p:cNvSpPr/>
            <p:nvPr/>
          </p:nvSpPr>
          <p:spPr>
            <a:xfrm>
              <a:off x="6657255" y="2495096"/>
              <a:ext cx="265140" cy="240497"/>
            </a:xfrm>
            <a:custGeom>
              <a:rect b="b" l="l" r="r" t="t"/>
              <a:pathLst>
                <a:path extrusionOk="0" h="9203" w="10146">
                  <a:moveTo>
                    <a:pt x="1232" y="0"/>
                  </a:moveTo>
                  <a:lnTo>
                    <a:pt x="1" y="808"/>
                  </a:lnTo>
                  <a:lnTo>
                    <a:pt x="1376" y="9203"/>
                  </a:lnTo>
                  <a:lnTo>
                    <a:pt x="10146" y="9203"/>
                  </a:lnTo>
                  <a:lnTo>
                    <a:pt x="1232"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8" name="Google Shape;16608;p75"/>
            <p:cNvSpPr/>
            <p:nvPr/>
          </p:nvSpPr>
          <p:spPr>
            <a:xfrm>
              <a:off x="6693187" y="2495096"/>
              <a:ext cx="264905" cy="240497"/>
            </a:xfrm>
            <a:custGeom>
              <a:rect b="b" l="l" r="r" t="t"/>
              <a:pathLst>
                <a:path extrusionOk="0" h="9203" w="10137">
                  <a:moveTo>
                    <a:pt x="8905" y="0"/>
                  </a:moveTo>
                  <a:lnTo>
                    <a:pt x="1" y="9203"/>
                  </a:lnTo>
                  <a:lnTo>
                    <a:pt x="8771" y="9203"/>
                  </a:lnTo>
                  <a:lnTo>
                    <a:pt x="10136" y="808"/>
                  </a:lnTo>
                  <a:lnTo>
                    <a:pt x="890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9" name="Google Shape;16609;p75"/>
            <p:cNvSpPr/>
            <p:nvPr/>
          </p:nvSpPr>
          <p:spPr>
            <a:xfrm>
              <a:off x="6693187" y="2617213"/>
              <a:ext cx="229208" cy="118380"/>
            </a:xfrm>
            <a:custGeom>
              <a:rect b="b" l="l" r="r" t="t"/>
              <a:pathLst>
                <a:path extrusionOk="0" h="4530" w="8771">
                  <a:moveTo>
                    <a:pt x="4386" y="1"/>
                  </a:moveTo>
                  <a:lnTo>
                    <a:pt x="1" y="4530"/>
                  </a:lnTo>
                  <a:lnTo>
                    <a:pt x="8771" y="4530"/>
                  </a:lnTo>
                  <a:lnTo>
                    <a:pt x="4386" y="1"/>
                  </a:lnTo>
                  <a:close/>
                </a:path>
              </a:pathLst>
            </a:custGeom>
            <a:solidFill>
              <a:srgbClr val="D7DF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0" name="Google Shape;16610;p75"/>
            <p:cNvSpPr/>
            <p:nvPr/>
          </p:nvSpPr>
          <p:spPr>
            <a:xfrm>
              <a:off x="6693187" y="2707945"/>
              <a:ext cx="229208" cy="55558"/>
            </a:xfrm>
            <a:custGeom>
              <a:rect b="b" l="l" r="r" t="t"/>
              <a:pathLst>
                <a:path extrusionOk="0" h="2126" w="8771">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1" name="Google Shape;16611;p75"/>
            <p:cNvSpPr/>
            <p:nvPr/>
          </p:nvSpPr>
          <p:spPr>
            <a:xfrm>
              <a:off x="6625609" y="2446777"/>
              <a:ext cx="61829" cy="67187"/>
            </a:xfrm>
            <a:custGeom>
              <a:rect b="b" l="l" r="r" t="t"/>
              <a:pathLst>
                <a:path extrusionOk="0" h="2571" w="2366">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2" name="Google Shape;16612;p75"/>
            <p:cNvSpPr/>
            <p:nvPr/>
          </p:nvSpPr>
          <p:spPr>
            <a:xfrm>
              <a:off x="6635409" y="2446777"/>
              <a:ext cx="52030" cy="56629"/>
            </a:xfrm>
            <a:custGeom>
              <a:rect b="b" l="l" r="r" t="t"/>
              <a:pathLst>
                <a:path extrusionOk="0" h="2167" w="1991">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3" name="Google Shape;16613;p75"/>
            <p:cNvSpPr/>
            <p:nvPr/>
          </p:nvSpPr>
          <p:spPr>
            <a:xfrm>
              <a:off x="6632769" y="2475862"/>
              <a:ext cx="72256" cy="50462"/>
            </a:xfrm>
            <a:custGeom>
              <a:rect b="b" l="l" r="r" t="t"/>
              <a:pathLst>
                <a:path extrusionOk="0" h="1931" w="2765">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4" name="Google Shape;16614;p75"/>
            <p:cNvSpPr/>
            <p:nvPr/>
          </p:nvSpPr>
          <p:spPr>
            <a:xfrm>
              <a:off x="6663057" y="2475941"/>
              <a:ext cx="43667" cy="33998"/>
            </a:xfrm>
            <a:custGeom>
              <a:rect b="b" l="l" r="r" t="t"/>
              <a:pathLst>
                <a:path extrusionOk="0" h="1301" w="1671">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5" name="Google Shape;16615;p75"/>
            <p:cNvSpPr/>
            <p:nvPr/>
          </p:nvSpPr>
          <p:spPr>
            <a:xfrm>
              <a:off x="6927910" y="2446777"/>
              <a:ext cx="61829" cy="67187"/>
            </a:xfrm>
            <a:custGeom>
              <a:rect b="b" l="l" r="r" t="t"/>
              <a:pathLst>
                <a:path extrusionOk="0" h="2571" w="2366">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6" name="Google Shape;16616;p75"/>
            <p:cNvSpPr/>
            <p:nvPr/>
          </p:nvSpPr>
          <p:spPr>
            <a:xfrm>
              <a:off x="6927910" y="2446777"/>
              <a:ext cx="52030" cy="56629"/>
            </a:xfrm>
            <a:custGeom>
              <a:rect b="b" l="l" r="r" t="t"/>
              <a:pathLst>
                <a:path extrusionOk="0" h="2167" w="1991">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7" name="Google Shape;16617;p75"/>
            <p:cNvSpPr/>
            <p:nvPr/>
          </p:nvSpPr>
          <p:spPr>
            <a:xfrm>
              <a:off x="6910322" y="2475862"/>
              <a:ext cx="72256" cy="50462"/>
            </a:xfrm>
            <a:custGeom>
              <a:rect b="b" l="l" r="r" t="t"/>
              <a:pathLst>
                <a:path extrusionOk="0" h="1931" w="2765">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8" name="Google Shape;16618;p75"/>
            <p:cNvSpPr/>
            <p:nvPr/>
          </p:nvSpPr>
          <p:spPr>
            <a:xfrm>
              <a:off x="6908624" y="2475941"/>
              <a:ext cx="43694" cy="33998"/>
            </a:xfrm>
            <a:custGeom>
              <a:rect b="b" l="l" r="r" t="t"/>
              <a:pathLst>
                <a:path extrusionOk="0" h="1301" w="1672">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19" name="Google Shape;16619;p75"/>
          <p:cNvGrpSpPr/>
          <p:nvPr/>
        </p:nvGrpSpPr>
        <p:grpSpPr>
          <a:xfrm>
            <a:off x="5757644" y="2012350"/>
            <a:ext cx="360628" cy="298825"/>
            <a:chOff x="5757644" y="2012350"/>
            <a:chExt cx="360628" cy="298825"/>
          </a:xfrm>
        </p:grpSpPr>
        <p:sp>
          <p:nvSpPr>
            <p:cNvPr id="16620" name="Google Shape;16620;p75"/>
            <p:cNvSpPr/>
            <p:nvPr/>
          </p:nvSpPr>
          <p:spPr>
            <a:xfrm>
              <a:off x="5768698" y="2012350"/>
              <a:ext cx="338259" cy="164164"/>
            </a:xfrm>
            <a:custGeom>
              <a:rect b="b" l="l" r="r" t="t"/>
              <a:pathLst>
                <a:path extrusionOk="0" h="6282" w="12944">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1" name="Google Shape;16621;p75"/>
            <p:cNvSpPr/>
            <p:nvPr/>
          </p:nvSpPr>
          <p:spPr>
            <a:xfrm>
              <a:off x="5790571" y="2037934"/>
              <a:ext cx="294775" cy="113180"/>
            </a:xfrm>
            <a:custGeom>
              <a:rect b="b" l="l" r="r" t="t"/>
              <a:pathLst>
                <a:path extrusionOk="0" h="4331" w="1128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2" name="Google Shape;16622;p75"/>
            <p:cNvSpPr/>
            <p:nvPr/>
          </p:nvSpPr>
          <p:spPr>
            <a:xfrm>
              <a:off x="5871738"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3" name="Google Shape;16623;p75"/>
            <p:cNvSpPr/>
            <p:nvPr/>
          </p:nvSpPr>
          <p:spPr>
            <a:xfrm>
              <a:off x="5805649" y="2201837"/>
              <a:ext cx="66115" cy="55819"/>
            </a:xfrm>
            <a:custGeom>
              <a:rect b="b" l="l" r="r" t="t"/>
              <a:pathLst>
                <a:path extrusionOk="0" h="2136" w="253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4" name="Google Shape;16624;p75"/>
            <p:cNvSpPr/>
            <p:nvPr/>
          </p:nvSpPr>
          <p:spPr>
            <a:xfrm>
              <a:off x="5937828" y="2201837"/>
              <a:ext cx="66350" cy="55819"/>
            </a:xfrm>
            <a:custGeom>
              <a:rect b="b" l="l" r="r" t="t"/>
              <a:pathLst>
                <a:path extrusionOk="0" h="2136" w="2539">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5" name="Google Shape;16625;p75"/>
            <p:cNvSpPr/>
            <p:nvPr/>
          </p:nvSpPr>
          <p:spPr>
            <a:xfrm>
              <a:off x="6004152" y="2201837"/>
              <a:ext cx="66115" cy="55819"/>
            </a:xfrm>
            <a:custGeom>
              <a:rect b="b" l="l" r="r" t="t"/>
              <a:pathLst>
                <a:path extrusionOk="0" h="2136" w="253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6" name="Google Shape;16626;p75"/>
            <p:cNvSpPr/>
            <p:nvPr/>
          </p:nvSpPr>
          <p:spPr>
            <a:xfrm>
              <a:off x="6020485" y="2201837"/>
              <a:ext cx="49782" cy="55558"/>
            </a:xfrm>
            <a:custGeom>
              <a:rect b="b" l="l" r="r" t="t"/>
              <a:pathLst>
                <a:path extrusionOk="0" h="2126" w="1905">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7" name="Google Shape;16627;p75"/>
            <p:cNvSpPr/>
            <p:nvPr/>
          </p:nvSpPr>
          <p:spPr>
            <a:xfrm>
              <a:off x="5954396"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8" name="Google Shape;16628;p75"/>
            <p:cNvSpPr/>
            <p:nvPr/>
          </p:nvSpPr>
          <p:spPr>
            <a:xfrm>
              <a:off x="5888071" y="2201837"/>
              <a:ext cx="49782" cy="55558"/>
            </a:xfrm>
            <a:custGeom>
              <a:rect b="b" l="l" r="r" t="t"/>
              <a:pathLst>
                <a:path extrusionOk="0" h="2126" w="1905">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9" name="Google Shape;16629;p75"/>
            <p:cNvSpPr/>
            <p:nvPr/>
          </p:nvSpPr>
          <p:spPr>
            <a:xfrm>
              <a:off x="5822217" y="2201837"/>
              <a:ext cx="49782" cy="55558"/>
            </a:xfrm>
            <a:custGeom>
              <a:rect b="b" l="l" r="r" t="t"/>
              <a:pathLst>
                <a:path extrusionOk="0" h="2126" w="1905">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0" name="Google Shape;16630;p75"/>
            <p:cNvSpPr/>
            <p:nvPr/>
          </p:nvSpPr>
          <p:spPr>
            <a:xfrm>
              <a:off x="5772461" y="2240539"/>
              <a:ext cx="66115" cy="55819"/>
            </a:xfrm>
            <a:custGeom>
              <a:rect b="b" l="l" r="r" t="t"/>
              <a:pathLst>
                <a:path extrusionOk="0" h="2136" w="253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1" name="Google Shape;16631;p75"/>
            <p:cNvSpPr/>
            <p:nvPr/>
          </p:nvSpPr>
          <p:spPr>
            <a:xfrm>
              <a:off x="5838550" y="2240539"/>
              <a:ext cx="66377" cy="55819"/>
            </a:xfrm>
            <a:custGeom>
              <a:rect b="b" l="l" r="r" t="t"/>
              <a:pathLst>
                <a:path extrusionOk="0" h="2136" w="254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2" name="Google Shape;16632;p75"/>
            <p:cNvSpPr/>
            <p:nvPr/>
          </p:nvSpPr>
          <p:spPr>
            <a:xfrm>
              <a:off x="5904901" y="2240539"/>
              <a:ext cx="66115" cy="55819"/>
            </a:xfrm>
            <a:custGeom>
              <a:rect b="b" l="l" r="r" t="t"/>
              <a:pathLst>
                <a:path extrusionOk="0" h="2136" w="253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3" name="Google Shape;16633;p75"/>
            <p:cNvSpPr/>
            <p:nvPr/>
          </p:nvSpPr>
          <p:spPr>
            <a:xfrm>
              <a:off x="5970990" y="2240539"/>
              <a:ext cx="66377" cy="55819"/>
            </a:xfrm>
            <a:custGeom>
              <a:rect b="b" l="l" r="r" t="t"/>
              <a:pathLst>
                <a:path extrusionOk="0" h="2136" w="254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4" name="Google Shape;16634;p75"/>
            <p:cNvSpPr/>
            <p:nvPr/>
          </p:nvSpPr>
          <p:spPr>
            <a:xfrm>
              <a:off x="6037340" y="2240539"/>
              <a:ext cx="66115" cy="55819"/>
            </a:xfrm>
            <a:custGeom>
              <a:rect b="b" l="l" r="r" t="t"/>
              <a:pathLst>
                <a:path extrusionOk="0" h="2136" w="253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5" name="Google Shape;16635;p75"/>
            <p:cNvSpPr/>
            <p:nvPr/>
          </p:nvSpPr>
          <p:spPr>
            <a:xfrm>
              <a:off x="6053673" y="2240539"/>
              <a:ext cx="49782" cy="55819"/>
            </a:xfrm>
            <a:custGeom>
              <a:rect b="b" l="l" r="r" t="t"/>
              <a:pathLst>
                <a:path extrusionOk="0" h="2136" w="1905">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6" name="Google Shape;16636;p75"/>
            <p:cNvSpPr/>
            <p:nvPr/>
          </p:nvSpPr>
          <p:spPr>
            <a:xfrm>
              <a:off x="5987584" y="2240539"/>
              <a:ext cx="49782" cy="55819"/>
            </a:xfrm>
            <a:custGeom>
              <a:rect b="b" l="l" r="r" t="t"/>
              <a:pathLst>
                <a:path extrusionOk="0" h="2136" w="1905">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7" name="Google Shape;16637;p75"/>
            <p:cNvSpPr/>
            <p:nvPr/>
          </p:nvSpPr>
          <p:spPr>
            <a:xfrm>
              <a:off x="5921233" y="2240539"/>
              <a:ext cx="49782" cy="55819"/>
            </a:xfrm>
            <a:custGeom>
              <a:rect b="b" l="l" r="r" t="t"/>
              <a:pathLst>
                <a:path extrusionOk="0" h="2136" w="1905">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8" name="Google Shape;16638;p75"/>
            <p:cNvSpPr/>
            <p:nvPr/>
          </p:nvSpPr>
          <p:spPr>
            <a:xfrm>
              <a:off x="5854883" y="2240539"/>
              <a:ext cx="49782" cy="55819"/>
            </a:xfrm>
            <a:custGeom>
              <a:rect b="b" l="l" r="r" t="t"/>
              <a:pathLst>
                <a:path extrusionOk="0" h="2136" w="1905">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9" name="Google Shape;16639;p75"/>
            <p:cNvSpPr/>
            <p:nvPr/>
          </p:nvSpPr>
          <p:spPr>
            <a:xfrm>
              <a:off x="5788794" y="2240539"/>
              <a:ext cx="49782" cy="55819"/>
            </a:xfrm>
            <a:custGeom>
              <a:rect b="b" l="l" r="r" t="t"/>
              <a:pathLst>
                <a:path extrusionOk="0" h="2136" w="1905">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0" name="Google Shape;16640;p75"/>
            <p:cNvSpPr/>
            <p:nvPr/>
          </p:nvSpPr>
          <p:spPr>
            <a:xfrm>
              <a:off x="5757644" y="2292308"/>
              <a:ext cx="360628" cy="18868"/>
            </a:xfrm>
            <a:custGeom>
              <a:rect b="b" l="l" r="r" t="t"/>
              <a:pathLst>
                <a:path extrusionOk="0" h="722" w="1380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1" name="Google Shape;16641;p75"/>
            <p:cNvSpPr/>
            <p:nvPr/>
          </p:nvSpPr>
          <p:spPr>
            <a:xfrm>
              <a:off x="5757644" y="2292308"/>
              <a:ext cx="360628" cy="18868"/>
            </a:xfrm>
            <a:custGeom>
              <a:rect b="b" l="l" r="r" t="t"/>
              <a:pathLst>
                <a:path extrusionOk="0" h="722" w="1380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42" name="Google Shape;16642;p75"/>
          <p:cNvGrpSpPr/>
          <p:nvPr/>
        </p:nvGrpSpPr>
        <p:grpSpPr>
          <a:xfrm>
            <a:off x="5317625" y="1983474"/>
            <a:ext cx="360628" cy="356839"/>
            <a:chOff x="5317625" y="1983474"/>
            <a:chExt cx="360628" cy="356839"/>
          </a:xfrm>
        </p:grpSpPr>
        <p:sp>
          <p:nvSpPr>
            <p:cNvPr id="16643" name="Google Shape;16643;p75"/>
            <p:cNvSpPr/>
            <p:nvPr/>
          </p:nvSpPr>
          <p:spPr>
            <a:xfrm>
              <a:off x="5642295" y="2050817"/>
              <a:ext cx="22134" cy="199051"/>
            </a:xfrm>
            <a:custGeom>
              <a:rect b="b" l="l" r="r" t="t"/>
              <a:pathLst>
                <a:path extrusionOk="0" h="7617" w="847">
                  <a:moveTo>
                    <a:pt x="1" y="0"/>
                  </a:moveTo>
                  <a:lnTo>
                    <a:pt x="1" y="7616"/>
                  </a:lnTo>
                  <a:lnTo>
                    <a:pt x="847" y="7616"/>
                  </a:lnTo>
                  <a:lnTo>
                    <a:pt x="84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4" name="Google Shape;16644;p75"/>
            <p:cNvSpPr/>
            <p:nvPr/>
          </p:nvSpPr>
          <p:spPr>
            <a:xfrm>
              <a:off x="5653349" y="2050817"/>
              <a:ext cx="10845" cy="199051"/>
            </a:xfrm>
            <a:custGeom>
              <a:rect b="b" l="l" r="r" t="t"/>
              <a:pathLst>
                <a:path extrusionOk="0" h="7617" w="415">
                  <a:moveTo>
                    <a:pt x="1" y="0"/>
                  </a:moveTo>
                  <a:lnTo>
                    <a:pt x="1" y="7616"/>
                  </a:lnTo>
                  <a:lnTo>
                    <a:pt x="414" y="7616"/>
                  </a:lnTo>
                  <a:lnTo>
                    <a:pt x="414"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5" name="Google Shape;16645;p75"/>
            <p:cNvSpPr/>
            <p:nvPr/>
          </p:nvSpPr>
          <p:spPr>
            <a:xfrm>
              <a:off x="5635762" y="2216419"/>
              <a:ext cx="35200" cy="123894"/>
            </a:xfrm>
            <a:custGeom>
              <a:rect b="b" l="l" r="r" t="t"/>
              <a:pathLst>
                <a:path extrusionOk="0" h="4741" w="1347">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6" name="Google Shape;16646;p75"/>
            <p:cNvSpPr/>
            <p:nvPr/>
          </p:nvSpPr>
          <p:spPr>
            <a:xfrm>
              <a:off x="5630980" y="2036732"/>
              <a:ext cx="47274" cy="36220"/>
            </a:xfrm>
            <a:custGeom>
              <a:rect b="b" l="l" r="r" t="t"/>
              <a:pathLst>
                <a:path extrusionOk="0" h="1386" w="1809">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7" name="Google Shape;16647;p75"/>
            <p:cNvSpPr/>
            <p:nvPr/>
          </p:nvSpPr>
          <p:spPr>
            <a:xfrm>
              <a:off x="5461380" y="1986740"/>
              <a:ext cx="48267" cy="48267"/>
            </a:xfrm>
            <a:custGeom>
              <a:rect b="b" l="l" r="r" t="t"/>
              <a:pathLst>
                <a:path extrusionOk="0" h="1847" w="1847">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8" name="Google Shape;16648;p75"/>
            <p:cNvSpPr/>
            <p:nvPr/>
          </p:nvSpPr>
          <p:spPr>
            <a:xfrm>
              <a:off x="5471937" y="1997298"/>
              <a:ext cx="27152" cy="27152"/>
            </a:xfrm>
            <a:custGeom>
              <a:rect b="b" l="l" r="r" t="t"/>
              <a:pathLst>
                <a:path extrusionOk="0" h="1039" w="1039">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9" name="Google Shape;16649;p75"/>
            <p:cNvSpPr/>
            <p:nvPr/>
          </p:nvSpPr>
          <p:spPr>
            <a:xfrm>
              <a:off x="5416380" y="2011932"/>
              <a:ext cx="138241" cy="62248"/>
            </a:xfrm>
            <a:custGeom>
              <a:rect b="b" l="l" r="r" t="t"/>
              <a:pathLst>
                <a:path extrusionOk="0" h="2382" w="529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0" name="Google Shape;16650;p75"/>
            <p:cNvSpPr/>
            <p:nvPr/>
          </p:nvSpPr>
          <p:spPr>
            <a:xfrm>
              <a:off x="5428949" y="2022908"/>
              <a:ext cx="113363" cy="40505"/>
            </a:xfrm>
            <a:custGeom>
              <a:rect b="b" l="l" r="r" t="t"/>
              <a:pathLst>
                <a:path extrusionOk="0" h="1550" w="4338">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1" name="Google Shape;16651;p75"/>
            <p:cNvSpPr/>
            <p:nvPr/>
          </p:nvSpPr>
          <p:spPr>
            <a:xfrm>
              <a:off x="5317625" y="1983474"/>
              <a:ext cx="143023" cy="142997"/>
            </a:xfrm>
            <a:custGeom>
              <a:rect b="b" l="l" r="r" t="t"/>
              <a:pathLst>
                <a:path extrusionOk="0" h="5472" w="5473">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2" name="Google Shape;16652;p75"/>
            <p:cNvSpPr/>
            <p:nvPr/>
          </p:nvSpPr>
          <p:spPr>
            <a:xfrm>
              <a:off x="5338740" y="2004328"/>
              <a:ext cx="129696" cy="122744"/>
            </a:xfrm>
            <a:custGeom>
              <a:rect b="b" l="l" r="r" t="t"/>
              <a:pathLst>
                <a:path extrusionOk="0" h="4697" w="4963">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3" name="Google Shape;16653;p75"/>
            <p:cNvSpPr/>
            <p:nvPr/>
          </p:nvSpPr>
          <p:spPr>
            <a:xfrm>
              <a:off x="5318383" y="2001897"/>
              <a:ext cx="123659" cy="105993"/>
            </a:xfrm>
            <a:custGeom>
              <a:rect b="b" l="l" r="r" t="t"/>
              <a:pathLst>
                <a:path extrusionOk="0" h="4056" w="4732">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4" name="Google Shape;16654;p75"/>
            <p:cNvSpPr/>
            <p:nvPr/>
          </p:nvSpPr>
          <p:spPr>
            <a:xfrm>
              <a:off x="5328940" y="2009842"/>
              <a:ext cx="120392" cy="90131"/>
            </a:xfrm>
            <a:custGeom>
              <a:rect b="b" l="l" r="r" t="t"/>
              <a:pathLst>
                <a:path extrusionOk="0" h="3449" w="4607">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5" name="Google Shape;16655;p75"/>
            <p:cNvSpPr/>
            <p:nvPr/>
          </p:nvSpPr>
          <p:spPr>
            <a:xfrm>
              <a:off x="5357346" y="2023169"/>
              <a:ext cx="80932" cy="76255"/>
            </a:xfrm>
            <a:custGeom>
              <a:rect b="b" l="l" r="r" t="t"/>
              <a:pathLst>
                <a:path extrusionOk="0" h="2918" w="3097">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6" name="Google Shape;16656;p75"/>
            <p:cNvSpPr/>
            <p:nvPr/>
          </p:nvSpPr>
          <p:spPr>
            <a:xfrm>
              <a:off x="5510378" y="1983474"/>
              <a:ext cx="142997" cy="142997"/>
            </a:xfrm>
            <a:custGeom>
              <a:rect b="b" l="l" r="r" t="t"/>
              <a:pathLst>
                <a:path extrusionOk="0" h="5472" w="5472">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7" name="Google Shape;16657;p75"/>
            <p:cNvSpPr/>
            <p:nvPr/>
          </p:nvSpPr>
          <p:spPr>
            <a:xfrm>
              <a:off x="5531232" y="2004328"/>
              <a:ext cx="129199" cy="122169"/>
            </a:xfrm>
            <a:custGeom>
              <a:rect b="b" l="l" r="r" t="t"/>
              <a:pathLst>
                <a:path extrusionOk="0" h="4675" w="4944">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8" name="Google Shape;16658;p75"/>
            <p:cNvSpPr/>
            <p:nvPr/>
          </p:nvSpPr>
          <p:spPr>
            <a:xfrm>
              <a:off x="5511136" y="2001897"/>
              <a:ext cx="123659" cy="105993"/>
            </a:xfrm>
            <a:custGeom>
              <a:rect b="b" l="l" r="r" t="t"/>
              <a:pathLst>
                <a:path extrusionOk="0" h="4056" w="4732">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9" name="Google Shape;16659;p75"/>
            <p:cNvSpPr/>
            <p:nvPr/>
          </p:nvSpPr>
          <p:spPr>
            <a:xfrm>
              <a:off x="5521668" y="2009842"/>
              <a:ext cx="120157" cy="90131"/>
            </a:xfrm>
            <a:custGeom>
              <a:rect b="b" l="l" r="r" t="t"/>
              <a:pathLst>
                <a:path extrusionOk="0" h="3449" w="4598">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0" name="Google Shape;16660;p75"/>
            <p:cNvSpPr/>
            <p:nvPr/>
          </p:nvSpPr>
          <p:spPr>
            <a:xfrm>
              <a:off x="5550074" y="2023169"/>
              <a:ext cx="80697" cy="76255"/>
            </a:xfrm>
            <a:custGeom>
              <a:rect b="b" l="l" r="r" t="t"/>
              <a:pathLst>
                <a:path extrusionOk="0" h="2918" w="3088">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1" name="Google Shape;16661;p75"/>
            <p:cNvSpPr/>
            <p:nvPr/>
          </p:nvSpPr>
          <p:spPr>
            <a:xfrm>
              <a:off x="5653349" y="2216419"/>
              <a:ext cx="17378" cy="123894"/>
            </a:xfrm>
            <a:custGeom>
              <a:rect b="b" l="l" r="r" t="t"/>
              <a:pathLst>
                <a:path extrusionOk="0" h="4741" w="665">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62" name="Google Shape;16662;p75"/>
          <p:cNvGrpSpPr/>
          <p:nvPr/>
        </p:nvGrpSpPr>
        <p:grpSpPr>
          <a:xfrm>
            <a:off x="6181827" y="2463685"/>
            <a:ext cx="360629" cy="282989"/>
            <a:chOff x="6181827" y="2463685"/>
            <a:chExt cx="360629" cy="282989"/>
          </a:xfrm>
        </p:grpSpPr>
        <p:sp>
          <p:nvSpPr>
            <p:cNvPr id="16663" name="Google Shape;16663;p75"/>
            <p:cNvSpPr/>
            <p:nvPr/>
          </p:nvSpPr>
          <p:spPr>
            <a:xfrm>
              <a:off x="6274545" y="2463685"/>
              <a:ext cx="255837" cy="32430"/>
            </a:xfrm>
            <a:custGeom>
              <a:rect b="b" l="l" r="r" t="t"/>
              <a:pathLst>
                <a:path extrusionOk="0" h="1241" w="979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4" name="Google Shape;16664;p75"/>
            <p:cNvSpPr/>
            <p:nvPr/>
          </p:nvSpPr>
          <p:spPr>
            <a:xfrm>
              <a:off x="6243891" y="2463685"/>
              <a:ext cx="255837" cy="282989"/>
            </a:xfrm>
            <a:custGeom>
              <a:rect b="b" l="l" r="r" t="t"/>
              <a:pathLst>
                <a:path extrusionOk="0" h="10829" w="979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5" name="Google Shape;16665;p75"/>
            <p:cNvSpPr/>
            <p:nvPr/>
          </p:nvSpPr>
          <p:spPr>
            <a:xfrm>
              <a:off x="6400190" y="2463685"/>
              <a:ext cx="99277" cy="282989"/>
            </a:xfrm>
            <a:custGeom>
              <a:rect b="b" l="l" r="r" t="t"/>
              <a:pathLst>
                <a:path extrusionOk="0" h="10829" w="3799">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6" name="Google Shape;16666;p75"/>
            <p:cNvSpPr/>
            <p:nvPr/>
          </p:nvSpPr>
          <p:spPr>
            <a:xfrm>
              <a:off x="6181827" y="2713982"/>
              <a:ext cx="255576" cy="32692"/>
            </a:xfrm>
            <a:custGeom>
              <a:rect b="b" l="l" r="r" t="t"/>
              <a:pathLst>
                <a:path extrusionOk="0" h="1251" w="978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7" name="Google Shape;16667;p75"/>
            <p:cNvSpPr/>
            <p:nvPr/>
          </p:nvSpPr>
          <p:spPr>
            <a:xfrm>
              <a:off x="6386131" y="2558598"/>
              <a:ext cx="156325" cy="97344"/>
            </a:xfrm>
            <a:custGeom>
              <a:rect b="b" l="l" r="r" t="t"/>
              <a:pathLst>
                <a:path extrusionOk="0" h="3725" w="5982">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8" name="Google Shape;16668;p75"/>
            <p:cNvSpPr/>
            <p:nvPr/>
          </p:nvSpPr>
          <p:spPr>
            <a:xfrm>
              <a:off x="6386131" y="2558650"/>
              <a:ext cx="156325" cy="97291"/>
            </a:xfrm>
            <a:custGeom>
              <a:rect b="b" l="l" r="r" t="t"/>
              <a:pathLst>
                <a:path extrusionOk="0" h="3723" w="5982">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9" name="Google Shape;16669;p75"/>
            <p:cNvSpPr/>
            <p:nvPr/>
          </p:nvSpPr>
          <p:spPr>
            <a:xfrm>
              <a:off x="6358718" y="2580941"/>
              <a:ext cx="122927" cy="112187"/>
            </a:xfrm>
            <a:custGeom>
              <a:rect b="b" l="l" r="r" t="t"/>
              <a:pathLst>
                <a:path extrusionOk="0" h="4293" w="4704">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0" name="Google Shape;16670;p75"/>
            <p:cNvSpPr/>
            <p:nvPr/>
          </p:nvSpPr>
          <p:spPr>
            <a:xfrm>
              <a:off x="6277576" y="2518955"/>
              <a:ext cx="168868" cy="10584"/>
            </a:xfrm>
            <a:custGeom>
              <a:rect b="b" l="l" r="r" t="t"/>
              <a:pathLst>
                <a:path extrusionOk="0" h="405" w="6462">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1" name="Google Shape;16671;p75"/>
            <p:cNvSpPr/>
            <p:nvPr/>
          </p:nvSpPr>
          <p:spPr>
            <a:xfrm>
              <a:off x="6277576" y="2680794"/>
              <a:ext cx="69382" cy="10584"/>
            </a:xfrm>
            <a:custGeom>
              <a:rect b="b" l="l" r="r" t="t"/>
              <a:pathLst>
                <a:path extrusionOk="0" h="405" w="2655">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2" name="Google Shape;16672;p75"/>
            <p:cNvSpPr/>
            <p:nvPr/>
          </p:nvSpPr>
          <p:spPr>
            <a:xfrm>
              <a:off x="6277576" y="2626778"/>
              <a:ext cx="91490" cy="10584"/>
            </a:xfrm>
            <a:custGeom>
              <a:rect b="b" l="l" r="r" t="t"/>
              <a:pathLst>
                <a:path extrusionOk="0" h="405" w="3501">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3" name="Google Shape;16673;p75"/>
            <p:cNvSpPr/>
            <p:nvPr/>
          </p:nvSpPr>
          <p:spPr>
            <a:xfrm>
              <a:off x="6277576" y="2572736"/>
              <a:ext cx="129173" cy="10584"/>
            </a:xfrm>
            <a:custGeom>
              <a:rect b="b" l="l" r="r" t="t"/>
              <a:pathLst>
                <a:path extrusionOk="0" h="405" w="4943">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674" name="Google Shape;16674;p75"/>
          <p:cNvGrpSpPr/>
          <p:nvPr/>
        </p:nvGrpSpPr>
        <p:grpSpPr>
          <a:xfrm>
            <a:off x="5346292" y="3340691"/>
            <a:ext cx="291247" cy="360628"/>
            <a:chOff x="5346292" y="3340691"/>
            <a:chExt cx="291247" cy="360628"/>
          </a:xfrm>
        </p:grpSpPr>
        <p:sp>
          <p:nvSpPr>
            <p:cNvPr id="16675" name="Google Shape;16675;p75"/>
            <p:cNvSpPr/>
            <p:nvPr/>
          </p:nvSpPr>
          <p:spPr>
            <a:xfrm>
              <a:off x="5479202" y="3340691"/>
              <a:ext cx="25166" cy="31934"/>
            </a:xfrm>
            <a:custGeom>
              <a:rect b="b" l="l" r="r" t="t"/>
              <a:pathLst>
                <a:path extrusionOk="0" h="1222" w="963">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6" name="Google Shape;16676;p75"/>
            <p:cNvSpPr/>
            <p:nvPr/>
          </p:nvSpPr>
          <p:spPr>
            <a:xfrm>
              <a:off x="5492033" y="3340691"/>
              <a:ext cx="12596" cy="31934"/>
            </a:xfrm>
            <a:custGeom>
              <a:rect b="b" l="l" r="r" t="t"/>
              <a:pathLst>
                <a:path extrusionOk="0" h="1222" w="482">
                  <a:moveTo>
                    <a:pt x="0" y="0"/>
                  </a:moveTo>
                  <a:lnTo>
                    <a:pt x="0" y="1222"/>
                  </a:lnTo>
                  <a:lnTo>
                    <a:pt x="481" y="1222"/>
                  </a:lnTo>
                  <a:lnTo>
                    <a:pt x="481" y="116"/>
                  </a:lnTo>
                  <a:cubicBezTo>
                    <a:pt x="481" y="48"/>
                    <a:pt x="433" y="0"/>
                    <a:pt x="366"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7" name="Google Shape;16677;p75"/>
            <p:cNvSpPr/>
            <p:nvPr/>
          </p:nvSpPr>
          <p:spPr>
            <a:xfrm>
              <a:off x="5427199" y="3605048"/>
              <a:ext cx="132204" cy="11342"/>
            </a:xfrm>
            <a:custGeom>
              <a:rect b="b" l="l" r="r" t="t"/>
              <a:pathLst>
                <a:path extrusionOk="0" h="434" w="5059">
                  <a:moveTo>
                    <a:pt x="0" y="0"/>
                  </a:moveTo>
                  <a:lnTo>
                    <a:pt x="0" y="433"/>
                  </a:lnTo>
                  <a:lnTo>
                    <a:pt x="5058" y="433"/>
                  </a:lnTo>
                  <a:lnTo>
                    <a:pt x="5058"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8" name="Google Shape;16678;p75"/>
            <p:cNvSpPr/>
            <p:nvPr/>
          </p:nvSpPr>
          <p:spPr>
            <a:xfrm>
              <a:off x="5480718" y="3463566"/>
              <a:ext cx="22396" cy="205323"/>
            </a:xfrm>
            <a:custGeom>
              <a:rect b="b" l="l" r="r" t="t"/>
              <a:pathLst>
                <a:path extrusionOk="0" h="7857" w="857">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9" name="Google Shape;16679;p75"/>
            <p:cNvSpPr/>
            <p:nvPr/>
          </p:nvSpPr>
          <p:spPr>
            <a:xfrm>
              <a:off x="5486493" y="3463566"/>
              <a:ext cx="16620" cy="205323"/>
            </a:xfrm>
            <a:custGeom>
              <a:rect b="b" l="l" r="r" t="t"/>
              <a:pathLst>
                <a:path extrusionOk="0" h="7857" w="636">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0" name="Google Shape;16680;p75"/>
            <p:cNvSpPr/>
            <p:nvPr/>
          </p:nvSpPr>
          <p:spPr>
            <a:xfrm>
              <a:off x="5502068" y="3448488"/>
              <a:ext cx="96795" cy="252832"/>
            </a:xfrm>
            <a:custGeom>
              <a:rect b="b" l="l" r="r" t="t"/>
              <a:pathLst>
                <a:path extrusionOk="0" h="9675" w="3704">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1" name="Google Shape;16681;p75"/>
            <p:cNvSpPr/>
            <p:nvPr/>
          </p:nvSpPr>
          <p:spPr>
            <a:xfrm>
              <a:off x="5514141" y="3448488"/>
              <a:ext cx="84722" cy="252832"/>
            </a:xfrm>
            <a:custGeom>
              <a:rect b="b" l="l" r="r" t="t"/>
              <a:pathLst>
                <a:path extrusionOk="0" h="9675" w="3242">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2" name="Google Shape;16682;p75"/>
            <p:cNvSpPr/>
            <p:nvPr/>
          </p:nvSpPr>
          <p:spPr>
            <a:xfrm>
              <a:off x="5385230" y="3448488"/>
              <a:ext cx="96533" cy="252832"/>
            </a:xfrm>
            <a:custGeom>
              <a:rect b="b" l="l" r="r" t="t"/>
              <a:pathLst>
                <a:path extrusionOk="0" h="9675" w="3694">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3" name="Google Shape;16683;p75"/>
            <p:cNvSpPr/>
            <p:nvPr/>
          </p:nvSpPr>
          <p:spPr>
            <a:xfrm>
              <a:off x="5391502" y="3448488"/>
              <a:ext cx="90262" cy="252832"/>
            </a:xfrm>
            <a:custGeom>
              <a:rect b="b" l="l" r="r" t="t"/>
              <a:pathLst>
                <a:path extrusionOk="0" h="9675" w="3454">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4" name="Google Shape;16684;p75"/>
            <p:cNvSpPr/>
            <p:nvPr/>
          </p:nvSpPr>
          <p:spPr>
            <a:xfrm>
              <a:off x="5490518" y="3549751"/>
              <a:ext cx="3031" cy="2300"/>
            </a:xfrm>
            <a:custGeom>
              <a:rect b="b" l="l" r="r" t="t"/>
              <a:pathLst>
                <a:path extrusionOk="0" h="88" w="116">
                  <a:moveTo>
                    <a:pt x="58" y="1"/>
                  </a:moveTo>
                  <a:cubicBezTo>
                    <a:pt x="1" y="1"/>
                    <a:pt x="1" y="87"/>
                    <a:pt x="58" y="87"/>
                  </a:cubicBezTo>
                  <a:cubicBezTo>
                    <a:pt x="116" y="87"/>
                    <a:pt x="116" y="1"/>
                    <a:pt x="58"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5" name="Google Shape;16685;p75"/>
            <p:cNvSpPr/>
            <p:nvPr/>
          </p:nvSpPr>
          <p:spPr>
            <a:xfrm>
              <a:off x="5360352" y="3373357"/>
              <a:ext cx="263128" cy="180210"/>
            </a:xfrm>
            <a:custGeom>
              <a:rect b="b" l="l" r="r" t="t"/>
              <a:pathLst>
                <a:path extrusionOk="0" h="6896" w="10069">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6" name="Google Shape;16686;p75"/>
            <p:cNvSpPr/>
            <p:nvPr/>
          </p:nvSpPr>
          <p:spPr>
            <a:xfrm>
              <a:off x="5579237" y="3373357"/>
              <a:ext cx="44242" cy="180210"/>
            </a:xfrm>
            <a:custGeom>
              <a:rect b="b" l="l" r="r" t="t"/>
              <a:pathLst>
                <a:path extrusionOk="0" h="6896" w="1693">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7" name="Google Shape;16687;p75"/>
            <p:cNvSpPr/>
            <p:nvPr/>
          </p:nvSpPr>
          <p:spPr>
            <a:xfrm>
              <a:off x="5459603" y="3362303"/>
              <a:ext cx="64364" cy="22134"/>
            </a:xfrm>
            <a:custGeom>
              <a:rect b="b" l="l" r="r" t="t"/>
              <a:pathLst>
                <a:path extrusionOk="0" h="847" w="2463">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8" name="Google Shape;16688;p75"/>
            <p:cNvSpPr/>
            <p:nvPr/>
          </p:nvSpPr>
          <p:spPr>
            <a:xfrm>
              <a:off x="5385988" y="3413314"/>
              <a:ext cx="215123" cy="108842"/>
            </a:xfrm>
            <a:custGeom>
              <a:rect b="b" l="l" r="r" t="t"/>
              <a:pathLst>
                <a:path extrusionOk="0" h="4165" w="8232">
                  <a:moveTo>
                    <a:pt x="5289" y="0"/>
                  </a:moveTo>
                  <a:lnTo>
                    <a:pt x="2751" y="3260"/>
                  </a:lnTo>
                  <a:lnTo>
                    <a:pt x="1779" y="1876"/>
                  </a:lnTo>
                  <a:lnTo>
                    <a:pt x="0" y="4164"/>
                  </a:lnTo>
                  <a:lnTo>
                    <a:pt x="8232" y="4164"/>
                  </a:lnTo>
                  <a:lnTo>
                    <a:pt x="528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9" name="Google Shape;16689;p75"/>
            <p:cNvSpPr/>
            <p:nvPr/>
          </p:nvSpPr>
          <p:spPr>
            <a:xfrm>
              <a:off x="5432477" y="3462312"/>
              <a:ext cx="41995" cy="59843"/>
            </a:xfrm>
            <a:custGeom>
              <a:rect b="b" l="l" r="r" t="t"/>
              <a:pathLst>
                <a:path extrusionOk="0" h="2290" w="1607">
                  <a:moveTo>
                    <a:pt x="0" y="1"/>
                  </a:moveTo>
                  <a:lnTo>
                    <a:pt x="683" y="2289"/>
                  </a:lnTo>
                  <a:lnTo>
                    <a:pt x="1606" y="2289"/>
                  </a:lnTo>
                  <a:lnTo>
                    <a:pt x="0" y="1"/>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0" name="Google Shape;16690;p75"/>
            <p:cNvSpPr/>
            <p:nvPr/>
          </p:nvSpPr>
          <p:spPr>
            <a:xfrm>
              <a:off x="5524202" y="3413314"/>
              <a:ext cx="76908" cy="108842"/>
            </a:xfrm>
            <a:custGeom>
              <a:rect b="b" l="l" r="r" t="t"/>
              <a:pathLst>
                <a:path extrusionOk="0" h="4165" w="2943">
                  <a:moveTo>
                    <a:pt x="0" y="0"/>
                  </a:moveTo>
                  <a:lnTo>
                    <a:pt x="1346" y="4164"/>
                  </a:lnTo>
                  <a:lnTo>
                    <a:pt x="2943" y="4164"/>
                  </a:lnTo>
                  <a:lnTo>
                    <a:pt x="0" y="0"/>
                  </a:ln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1" name="Google Shape;16691;p75"/>
            <p:cNvSpPr/>
            <p:nvPr/>
          </p:nvSpPr>
          <p:spPr>
            <a:xfrm>
              <a:off x="5360352" y="3522129"/>
              <a:ext cx="263128" cy="31437"/>
            </a:xfrm>
            <a:custGeom>
              <a:rect b="b" l="l" r="r" t="t"/>
              <a:pathLst>
                <a:path extrusionOk="0" h="1203" w="10069">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2" name="Google Shape;16692;p75"/>
            <p:cNvSpPr/>
            <p:nvPr/>
          </p:nvSpPr>
          <p:spPr>
            <a:xfrm>
              <a:off x="5360613" y="3522129"/>
              <a:ext cx="262867" cy="31437"/>
            </a:xfrm>
            <a:custGeom>
              <a:rect b="b" l="l" r="r" t="t"/>
              <a:pathLst>
                <a:path extrusionOk="0" h="1203" w="10059">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3" name="Google Shape;16693;p75"/>
            <p:cNvSpPr/>
            <p:nvPr/>
          </p:nvSpPr>
          <p:spPr>
            <a:xfrm>
              <a:off x="5346292" y="3545753"/>
              <a:ext cx="291247" cy="21873"/>
            </a:xfrm>
            <a:custGeom>
              <a:rect b="b" l="l" r="r" t="t"/>
              <a:pathLst>
                <a:path extrusionOk="0" h="837" w="11145">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4" name="Google Shape;16694;p75"/>
            <p:cNvSpPr/>
            <p:nvPr/>
          </p:nvSpPr>
          <p:spPr>
            <a:xfrm>
              <a:off x="5346292" y="3545753"/>
              <a:ext cx="291247" cy="21873"/>
            </a:xfrm>
            <a:custGeom>
              <a:rect b="b" l="l" r="r" t="t"/>
              <a:pathLst>
                <a:path extrusionOk="0" h="837" w="11145">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5" name="Google Shape;16695;p75"/>
            <p:cNvSpPr/>
            <p:nvPr/>
          </p:nvSpPr>
          <p:spPr>
            <a:xfrm>
              <a:off x="5490256" y="3413314"/>
              <a:ext cx="69147" cy="51533"/>
            </a:xfrm>
            <a:custGeom>
              <a:rect b="b" l="l" r="r" t="t"/>
              <a:pathLst>
                <a:path extrusionOk="0" h="1972" w="2646">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6" name="Google Shape;16696;p75"/>
            <p:cNvSpPr/>
            <p:nvPr/>
          </p:nvSpPr>
          <p:spPr>
            <a:xfrm>
              <a:off x="5524202" y="3413314"/>
              <a:ext cx="35200" cy="49521"/>
            </a:xfrm>
            <a:custGeom>
              <a:rect b="b" l="l" r="r" t="t"/>
              <a:pathLst>
                <a:path extrusionOk="0" h="1895" w="1347">
                  <a:moveTo>
                    <a:pt x="0" y="0"/>
                  </a:moveTo>
                  <a:lnTo>
                    <a:pt x="462" y="1433"/>
                  </a:lnTo>
                  <a:lnTo>
                    <a:pt x="1346" y="1895"/>
                  </a:lnTo>
                  <a:lnTo>
                    <a:pt x="0"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7" name="Google Shape;16697;p75"/>
            <p:cNvSpPr/>
            <p:nvPr/>
          </p:nvSpPr>
          <p:spPr>
            <a:xfrm>
              <a:off x="5406580" y="3462312"/>
              <a:ext cx="42491" cy="39721"/>
            </a:xfrm>
            <a:custGeom>
              <a:rect b="b" l="l" r="r" t="t"/>
              <a:pathLst>
                <a:path extrusionOk="0" h="1520" w="1626">
                  <a:moveTo>
                    <a:pt x="991" y="1"/>
                  </a:moveTo>
                  <a:lnTo>
                    <a:pt x="1" y="1270"/>
                  </a:lnTo>
                  <a:lnTo>
                    <a:pt x="722" y="1145"/>
                  </a:lnTo>
                  <a:lnTo>
                    <a:pt x="982" y="1520"/>
                  </a:lnTo>
                  <a:lnTo>
                    <a:pt x="1626" y="904"/>
                  </a:lnTo>
                  <a:lnTo>
                    <a:pt x="99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8" name="Google Shape;16698;p75"/>
            <p:cNvSpPr/>
            <p:nvPr/>
          </p:nvSpPr>
          <p:spPr>
            <a:xfrm>
              <a:off x="5432477" y="3462312"/>
              <a:ext cx="16594" cy="30680"/>
            </a:xfrm>
            <a:custGeom>
              <a:rect b="b" l="l" r="r" t="t"/>
              <a:pathLst>
                <a:path extrusionOk="0" h="1174" w="635">
                  <a:moveTo>
                    <a:pt x="0" y="1"/>
                  </a:moveTo>
                  <a:lnTo>
                    <a:pt x="346" y="1174"/>
                  </a:lnTo>
                  <a:lnTo>
                    <a:pt x="635" y="904"/>
                  </a:lnTo>
                  <a:lnTo>
                    <a:pt x="0" y="1"/>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9" name="Google Shape;16699;p75"/>
            <p:cNvSpPr/>
            <p:nvPr/>
          </p:nvSpPr>
          <p:spPr>
            <a:xfrm>
              <a:off x="5491772" y="3362303"/>
              <a:ext cx="32195" cy="22134"/>
            </a:xfrm>
            <a:custGeom>
              <a:rect b="b" l="l" r="r" t="t"/>
              <a:pathLst>
                <a:path extrusionOk="0" h="847" w="1232">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00" name="Google Shape;16700;p75"/>
          <p:cNvGrpSpPr/>
          <p:nvPr/>
        </p:nvGrpSpPr>
        <p:grpSpPr>
          <a:xfrm>
            <a:off x="7969264" y="1981697"/>
            <a:ext cx="337763" cy="360393"/>
            <a:chOff x="7969264" y="1981697"/>
            <a:chExt cx="337763" cy="360393"/>
          </a:xfrm>
        </p:grpSpPr>
        <p:sp>
          <p:nvSpPr>
            <p:cNvPr id="16701" name="Google Shape;16701;p75"/>
            <p:cNvSpPr/>
            <p:nvPr/>
          </p:nvSpPr>
          <p:spPr>
            <a:xfrm>
              <a:off x="8035353" y="2032159"/>
              <a:ext cx="271673" cy="247109"/>
            </a:xfrm>
            <a:custGeom>
              <a:rect b="b" l="l" r="r" t="t"/>
              <a:pathLst>
                <a:path extrusionOk="0" h="9456" w="10396">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2" name="Google Shape;16702;p75"/>
            <p:cNvSpPr/>
            <p:nvPr/>
          </p:nvSpPr>
          <p:spPr>
            <a:xfrm>
              <a:off x="8229596" y="2136244"/>
              <a:ext cx="77431" cy="76934"/>
            </a:xfrm>
            <a:custGeom>
              <a:rect b="b" l="l" r="r" t="t"/>
              <a:pathLst>
                <a:path extrusionOk="0" h="2944" w="2963">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3" name="Google Shape;16703;p75"/>
            <p:cNvSpPr/>
            <p:nvPr/>
          </p:nvSpPr>
          <p:spPr>
            <a:xfrm>
              <a:off x="8208480" y="2092786"/>
              <a:ext cx="96533" cy="92744"/>
            </a:xfrm>
            <a:custGeom>
              <a:rect b="b" l="l" r="r" t="t"/>
              <a:pathLst>
                <a:path extrusionOk="0" h="3549" w="3694">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4" name="Google Shape;16704;p75"/>
            <p:cNvSpPr/>
            <p:nvPr/>
          </p:nvSpPr>
          <p:spPr>
            <a:xfrm>
              <a:off x="8186634" y="2049302"/>
              <a:ext cx="116865" cy="108084"/>
            </a:xfrm>
            <a:custGeom>
              <a:rect b="b" l="l" r="r" t="t"/>
              <a:pathLst>
                <a:path extrusionOk="0" h="4136" w="4472">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5" name="Google Shape;16705;p75"/>
            <p:cNvSpPr/>
            <p:nvPr/>
          </p:nvSpPr>
          <p:spPr>
            <a:xfrm>
              <a:off x="8165257" y="2033465"/>
              <a:ext cx="100297" cy="95514"/>
            </a:xfrm>
            <a:custGeom>
              <a:rect b="b" l="l" r="r" t="t"/>
              <a:pathLst>
                <a:path extrusionOk="0" h="3655" w="3838">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6" name="Google Shape;16706;p75"/>
            <p:cNvSpPr/>
            <p:nvPr/>
          </p:nvSpPr>
          <p:spPr>
            <a:xfrm>
              <a:off x="8079830" y="1981697"/>
              <a:ext cx="205820" cy="288529"/>
            </a:xfrm>
            <a:custGeom>
              <a:rect b="b" l="l" r="r" t="t"/>
              <a:pathLst>
                <a:path extrusionOk="0" h="11041" w="7876">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7" name="Google Shape;16707;p75"/>
            <p:cNvSpPr/>
            <p:nvPr/>
          </p:nvSpPr>
          <p:spPr>
            <a:xfrm>
              <a:off x="8258995" y="2031453"/>
              <a:ext cx="26655" cy="95279"/>
            </a:xfrm>
            <a:custGeom>
              <a:rect b="b" l="l" r="r" t="t"/>
              <a:pathLst>
                <a:path extrusionOk="0" h="3646" w="102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8" name="Google Shape;16708;p75"/>
            <p:cNvSpPr/>
            <p:nvPr/>
          </p:nvSpPr>
          <p:spPr>
            <a:xfrm>
              <a:off x="8223298" y="2006836"/>
              <a:ext cx="26916" cy="120131"/>
            </a:xfrm>
            <a:custGeom>
              <a:rect b="b" l="l" r="r" t="t"/>
              <a:pathLst>
                <a:path extrusionOk="0" h="4597" w="103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9" name="Google Shape;16709;p75"/>
            <p:cNvSpPr/>
            <p:nvPr/>
          </p:nvSpPr>
          <p:spPr>
            <a:xfrm>
              <a:off x="8187627" y="1981697"/>
              <a:ext cx="26916" cy="145271"/>
            </a:xfrm>
            <a:custGeom>
              <a:rect b="b" l="l" r="r" t="t"/>
              <a:pathLst>
                <a:path extrusionOk="0" h="5559" w="103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0" name="Google Shape;16710;p75"/>
            <p:cNvSpPr/>
            <p:nvPr/>
          </p:nvSpPr>
          <p:spPr>
            <a:xfrm>
              <a:off x="8152191" y="2002315"/>
              <a:ext cx="26655" cy="124652"/>
            </a:xfrm>
            <a:custGeom>
              <a:rect b="b" l="l" r="r" t="t"/>
              <a:pathLst>
                <a:path extrusionOk="0" h="4770" w="102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1" name="Google Shape;16711;p75"/>
            <p:cNvSpPr/>
            <p:nvPr/>
          </p:nvSpPr>
          <p:spPr>
            <a:xfrm>
              <a:off x="8013741" y="2173823"/>
              <a:ext cx="106072" cy="122588"/>
            </a:xfrm>
            <a:custGeom>
              <a:rect b="b" l="l" r="r" t="t"/>
              <a:pathLst>
                <a:path extrusionOk="0" h="4691" w="4059">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2" name="Google Shape;16712;p75"/>
            <p:cNvSpPr/>
            <p:nvPr/>
          </p:nvSpPr>
          <p:spPr>
            <a:xfrm>
              <a:off x="8053436" y="2226977"/>
              <a:ext cx="66377" cy="69539"/>
            </a:xfrm>
            <a:custGeom>
              <a:rect b="b" l="l" r="r" t="t"/>
              <a:pathLst>
                <a:path extrusionOk="0" h="2661" w="254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3" name="Google Shape;16713;p75"/>
            <p:cNvSpPr/>
            <p:nvPr/>
          </p:nvSpPr>
          <p:spPr>
            <a:xfrm>
              <a:off x="7969264" y="2183388"/>
              <a:ext cx="135471" cy="149896"/>
            </a:xfrm>
            <a:custGeom>
              <a:rect b="b" l="l" r="r" t="t"/>
              <a:pathLst>
                <a:path extrusionOk="0" h="5736" w="5184">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4" name="Google Shape;16714;p75"/>
            <p:cNvSpPr/>
            <p:nvPr/>
          </p:nvSpPr>
          <p:spPr>
            <a:xfrm>
              <a:off x="8033340" y="2260635"/>
              <a:ext cx="71394" cy="72544"/>
            </a:xfrm>
            <a:custGeom>
              <a:rect b="b" l="l" r="r" t="t"/>
              <a:pathLst>
                <a:path extrusionOk="0" h="2776" w="2732">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5" name="Google Shape;16715;p75"/>
            <p:cNvSpPr/>
            <p:nvPr/>
          </p:nvSpPr>
          <p:spPr>
            <a:xfrm>
              <a:off x="8134604" y="2256114"/>
              <a:ext cx="131211" cy="36455"/>
            </a:xfrm>
            <a:custGeom>
              <a:rect b="b" l="l" r="r" t="t"/>
              <a:pathLst>
                <a:path extrusionOk="0" h="1395" w="5021">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6" name="Google Shape;16716;p75"/>
            <p:cNvSpPr/>
            <p:nvPr/>
          </p:nvSpPr>
          <p:spPr>
            <a:xfrm>
              <a:off x="8200196" y="2256114"/>
              <a:ext cx="65619" cy="36455"/>
            </a:xfrm>
            <a:custGeom>
              <a:rect b="b" l="l" r="r" t="t"/>
              <a:pathLst>
                <a:path extrusionOk="0" h="1395" w="2511">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7" name="Google Shape;16717;p75"/>
            <p:cNvSpPr/>
            <p:nvPr/>
          </p:nvSpPr>
          <p:spPr>
            <a:xfrm>
              <a:off x="8125562" y="2279242"/>
              <a:ext cx="149034" cy="62849"/>
            </a:xfrm>
            <a:custGeom>
              <a:rect b="b" l="l" r="r" t="t"/>
              <a:pathLst>
                <a:path extrusionOk="0" h="2405" w="5703">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8" name="Google Shape;16718;p75"/>
            <p:cNvSpPr/>
            <p:nvPr/>
          </p:nvSpPr>
          <p:spPr>
            <a:xfrm>
              <a:off x="8131076" y="2279242"/>
              <a:ext cx="143520" cy="62587"/>
            </a:xfrm>
            <a:custGeom>
              <a:rect b="b" l="l" r="r" t="t"/>
              <a:pathLst>
                <a:path extrusionOk="0" h="2395" w="5492">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19" name="Google Shape;16719;p75"/>
          <p:cNvGrpSpPr/>
          <p:nvPr/>
        </p:nvGrpSpPr>
        <p:grpSpPr>
          <a:xfrm>
            <a:off x="5736032" y="2430000"/>
            <a:ext cx="360890" cy="350332"/>
            <a:chOff x="5736032" y="2430000"/>
            <a:chExt cx="360890" cy="350332"/>
          </a:xfrm>
        </p:grpSpPr>
        <p:sp>
          <p:nvSpPr>
            <p:cNvPr id="16720" name="Google Shape;16720;p75"/>
            <p:cNvSpPr/>
            <p:nvPr/>
          </p:nvSpPr>
          <p:spPr>
            <a:xfrm>
              <a:off x="6072018" y="2447613"/>
              <a:ext cx="18868" cy="332719"/>
            </a:xfrm>
            <a:custGeom>
              <a:rect b="b" l="l" r="r" t="t"/>
              <a:pathLst>
                <a:path extrusionOk="0" h="12732" w="722">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1" name="Google Shape;16721;p75"/>
            <p:cNvSpPr/>
            <p:nvPr/>
          </p:nvSpPr>
          <p:spPr>
            <a:xfrm>
              <a:off x="6076774" y="2447613"/>
              <a:ext cx="14112" cy="332432"/>
            </a:xfrm>
            <a:custGeom>
              <a:rect b="b" l="l" r="r" t="t"/>
              <a:pathLst>
                <a:path extrusionOk="0" h="12721" w="54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2" name="Google Shape;16722;p75"/>
            <p:cNvSpPr/>
            <p:nvPr/>
          </p:nvSpPr>
          <p:spPr>
            <a:xfrm>
              <a:off x="5979535" y="2638328"/>
              <a:ext cx="18606" cy="137117"/>
            </a:xfrm>
            <a:custGeom>
              <a:rect b="b" l="l" r="r" t="t"/>
              <a:pathLst>
                <a:path extrusionOk="0" h="5247" w="712">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3" name="Google Shape;16723;p75"/>
            <p:cNvSpPr/>
            <p:nvPr/>
          </p:nvSpPr>
          <p:spPr>
            <a:xfrm>
              <a:off x="5984056" y="2638328"/>
              <a:ext cx="14085" cy="138345"/>
            </a:xfrm>
            <a:custGeom>
              <a:rect b="b" l="l" r="r" t="t"/>
              <a:pathLst>
                <a:path extrusionOk="0" h="5294" w="539">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4" name="Google Shape;16724;p75"/>
            <p:cNvSpPr/>
            <p:nvPr/>
          </p:nvSpPr>
          <p:spPr>
            <a:xfrm>
              <a:off x="5736032" y="2430000"/>
              <a:ext cx="360629" cy="122405"/>
            </a:xfrm>
            <a:custGeom>
              <a:rect b="b" l="l" r="r" t="t"/>
              <a:pathLst>
                <a:path extrusionOk="0" h="4684" w="1380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5" name="Google Shape;16725;p75"/>
            <p:cNvSpPr/>
            <p:nvPr/>
          </p:nvSpPr>
          <p:spPr>
            <a:xfrm>
              <a:off x="5972505" y="2430000"/>
              <a:ext cx="124417" cy="122405"/>
            </a:xfrm>
            <a:custGeom>
              <a:rect b="b" l="l" r="r" t="t"/>
              <a:pathLst>
                <a:path extrusionOk="0" h="4684" w="4761">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6" name="Google Shape;16726;p75"/>
            <p:cNvSpPr/>
            <p:nvPr/>
          </p:nvSpPr>
          <p:spPr>
            <a:xfrm>
              <a:off x="5750353" y="2455139"/>
              <a:ext cx="156325" cy="84722"/>
            </a:xfrm>
            <a:custGeom>
              <a:rect b="b" l="l" r="r" t="t"/>
              <a:pathLst>
                <a:path extrusionOk="0" h="3242" w="5982">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7" name="Google Shape;16727;p75"/>
            <p:cNvSpPr/>
            <p:nvPr/>
          </p:nvSpPr>
          <p:spPr>
            <a:xfrm>
              <a:off x="5763184" y="2465697"/>
              <a:ext cx="131185" cy="64600"/>
            </a:xfrm>
            <a:custGeom>
              <a:rect b="b" l="l" r="r" t="t"/>
              <a:pathLst>
                <a:path extrusionOk="0" h="2472" w="502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8" name="Google Shape;16728;p75"/>
            <p:cNvSpPr/>
            <p:nvPr/>
          </p:nvSpPr>
          <p:spPr>
            <a:xfrm>
              <a:off x="5926016" y="2455375"/>
              <a:ext cx="156298" cy="84486"/>
            </a:xfrm>
            <a:custGeom>
              <a:rect b="b" l="l" r="r" t="t"/>
              <a:pathLst>
                <a:path extrusionOk="0" h="3233" w="5981">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9" name="Google Shape;16729;p75"/>
            <p:cNvSpPr/>
            <p:nvPr/>
          </p:nvSpPr>
          <p:spPr>
            <a:xfrm>
              <a:off x="5938324" y="2465697"/>
              <a:ext cx="131185" cy="64600"/>
            </a:xfrm>
            <a:custGeom>
              <a:rect b="b" l="l" r="r" t="t"/>
              <a:pathLst>
                <a:path extrusionOk="0" h="2472" w="502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0" name="Google Shape;16730;p75"/>
            <p:cNvSpPr/>
            <p:nvPr/>
          </p:nvSpPr>
          <p:spPr>
            <a:xfrm>
              <a:off x="6000389" y="2465932"/>
              <a:ext cx="69382" cy="64129"/>
            </a:xfrm>
            <a:custGeom>
              <a:rect b="b" l="l" r="r" t="t"/>
              <a:pathLst>
                <a:path extrusionOk="0" h="2454" w="2655">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1" name="Google Shape;16731;p75"/>
            <p:cNvSpPr/>
            <p:nvPr/>
          </p:nvSpPr>
          <p:spPr>
            <a:xfrm>
              <a:off x="5816703" y="2491333"/>
              <a:ext cx="77666" cy="38964"/>
            </a:xfrm>
            <a:custGeom>
              <a:rect b="b" l="l" r="r" t="t"/>
              <a:pathLst>
                <a:path extrusionOk="0" h="1491" w="2972">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2" name="Google Shape;16732;p75"/>
            <p:cNvSpPr/>
            <p:nvPr/>
          </p:nvSpPr>
          <p:spPr>
            <a:xfrm>
              <a:off x="5828751" y="2603990"/>
              <a:ext cx="175192" cy="72831"/>
            </a:xfrm>
            <a:custGeom>
              <a:rect b="b" l="l" r="r" t="t"/>
              <a:pathLst>
                <a:path extrusionOk="0" h="2787" w="6704">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3" name="Google Shape;16733;p75"/>
            <p:cNvSpPr/>
            <p:nvPr/>
          </p:nvSpPr>
          <p:spPr>
            <a:xfrm>
              <a:off x="5828751" y="2636316"/>
              <a:ext cx="175192" cy="40505"/>
            </a:xfrm>
            <a:custGeom>
              <a:rect b="b" l="l" r="r" t="t"/>
              <a:pathLst>
                <a:path extrusionOk="0" h="1550" w="6704">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4" name="Google Shape;16734;p75"/>
            <p:cNvSpPr/>
            <p:nvPr/>
          </p:nvSpPr>
          <p:spPr>
            <a:xfrm>
              <a:off x="5872993" y="2648624"/>
              <a:ext cx="86472" cy="16620"/>
            </a:xfrm>
            <a:custGeom>
              <a:rect b="b" l="l" r="r" t="t"/>
              <a:pathLst>
                <a:path extrusionOk="0" h="636" w="3309">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5" name="Google Shape;16735;p75"/>
            <p:cNvSpPr/>
            <p:nvPr/>
          </p:nvSpPr>
          <p:spPr>
            <a:xfrm>
              <a:off x="5920972" y="2616717"/>
              <a:ext cx="50540" cy="17404"/>
            </a:xfrm>
            <a:custGeom>
              <a:rect b="b" l="l" r="r" t="t"/>
              <a:pathLst>
                <a:path extrusionOk="0" h="666" w="1934">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6" name="Google Shape;16736;p75"/>
            <p:cNvSpPr/>
            <p:nvPr/>
          </p:nvSpPr>
          <p:spPr>
            <a:xfrm>
              <a:off x="5860920" y="2616717"/>
              <a:ext cx="50802" cy="17404"/>
            </a:xfrm>
            <a:custGeom>
              <a:rect b="b" l="l" r="r" t="t"/>
              <a:pathLst>
                <a:path extrusionOk="0" h="666" w="1944">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37" name="Google Shape;16737;p75"/>
          <p:cNvGrpSpPr/>
          <p:nvPr/>
        </p:nvGrpSpPr>
        <p:grpSpPr>
          <a:xfrm>
            <a:off x="4877867" y="1995991"/>
            <a:ext cx="360628" cy="331778"/>
            <a:chOff x="4877867" y="1995991"/>
            <a:chExt cx="360628" cy="331778"/>
          </a:xfrm>
        </p:grpSpPr>
        <p:sp>
          <p:nvSpPr>
            <p:cNvPr id="16738" name="Google Shape;16738;p75"/>
            <p:cNvSpPr/>
            <p:nvPr/>
          </p:nvSpPr>
          <p:spPr>
            <a:xfrm>
              <a:off x="5151527" y="2172699"/>
              <a:ext cx="17613" cy="155070"/>
            </a:xfrm>
            <a:custGeom>
              <a:rect b="b" l="l" r="r" t="t"/>
              <a:pathLst>
                <a:path extrusionOk="0" h="5934" w="674">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9" name="Google Shape;16739;p75"/>
            <p:cNvSpPr/>
            <p:nvPr/>
          </p:nvSpPr>
          <p:spPr>
            <a:xfrm>
              <a:off x="5155813" y="2172699"/>
              <a:ext cx="13328" cy="155070"/>
            </a:xfrm>
            <a:custGeom>
              <a:rect b="b" l="l" r="r" t="t"/>
              <a:pathLst>
                <a:path extrusionOk="0" h="5934" w="51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0" name="Google Shape;16740;p75"/>
            <p:cNvSpPr/>
            <p:nvPr/>
          </p:nvSpPr>
          <p:spPr>
            <a:xfrm>
              <a:off x="4941709" y="2135748"/>
              <a:ext cx="233206" cy="58877"/>
            </a:xfrm>
            <a:custGeom>
              <a:rect b="b" l="l" r="r" t="t"/>
              <a:pathLst>
                <a:path extrusionOk="0" h="2253" w="8924">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1" name="Google Shape;16741;p75"/>
            <p:cNvSpPr/>
            <p:nvPr/>
          </p:nvSpPr>
          <p:spPr>
            <a:xfrm>
              <a:off x="5217119" y="2012873"/>
              <a:ext cx="17613" cy="314897"/>
            </a:xfrm>
            <a:custGeom>
              <a:rect b="b" l="l" r="r" t="t"/>
              <a:pathLst>
                <a:path extrusionOk="0" h="12050" w="674">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2" name="Google Shape;16742;p75"/>
            <p:cNvSpPr/>
            <p:nvPr/>
          </p:nvSpPr>
          <p:spPr>
            <a:xfrm>
              <a:off x="5221379" y="2012873"/>
              <a:ext cx="13354" cy="314897"/>
            </a:xfrm>
            <a:custGeom>
              <a:rect b="b" l="l" r="r" t="t"/>
              <a:pathLst>
                <a:path extrusionOk="0" h="12050" w="511">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3" name="Google Shape;16743;p75"/>
            <p:cNvSpPr/>
            <p:nvPr/>
          </p:nvSpPr>
          <p:spPr>
            <a:xfrm>
              <a:off x="4877867" y="1995991"/>
              <a:ext cx="360393" cy="119478"/>
            </a:xfrm>
            <a:custGeom>
              <a:rect b="b" l="l" r="r" t="t"/>
              <a:pathLst>
                <a:path extrusionOk="0" h="4572" w="13791">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4" name="Google Shape;16744;p75"/>
            <p:cNvSpPr/>
            <p:nvPr/>
          </p:nvSpPr>
          <p:spPr>
            <a:xfrm>
              <a:off x="5138461" y="1997533"/>
              <a:ext cx="100035" cy="117675"/>
            </a:xfrm>
            <a:custGeom>
              <a:rect b="b" l="l" r="r" t="t"/>
              <a:pathLst>
                <a:path extrusionOk="0" h="4503" w="3828">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5" name="Google Shape;16745;p75"/>
            <p:cNvSpPr/>
            <p:nvPr/>
          </p:nvSpPr>
          <p:spPr>
            <a:xfrm>
              <a:off x="5085438" y="2010077"/>
              <a:ext cx="137222" cy="91568"/>
            </a:xfrm>
            <a:custGeom>
              <a:rect b="b" l="l" r="r" t="t"/>
              <a:pathLst>
                <a:path extrusionOk="0" h="3504" w="5251">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6" name="Google Shape;16746;p75"/>
            <p:cNvSpPr/>
            <p:nvPr/>
          </p:nvSpPr>
          <p:spPr>
            <a:xfrm>
              <a:off x="5089959" y="2014336"/>
              <a:ext cx="127683" cy="83023"/>
            </a:xfrm>
            <a:custGeom>
              <a:rect b="b" l="l" r="r" t="t"/>
              <a:pathLst>
                <a:path extrusionOk="0" h="3177" w="4886">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7" name="Google Shape;16747;p75"/>
            <p:cNvSpPr/>
            <p:nvPr/>
          </p:nvSpPr>
          <p:spPr>
            <a:xfrm>
              <a:off x="4893704" y="2009815"/>
              <a:ext cx="136987" cy="91568"/>
            </a:xfrm>
            <a:custGeom>
              <a:rect b="b" l="l" r="r" t="t"/>
              <a:pathLst>
                <a:path extrusionOk="0" h="3504" w="5242">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8" name="Google Shape;16748;p75"/>
            <p:cNvSpPr/>
            <p:nvPr/>
          </p:nvSpPr>
          <p:spPr>
            <a:xfrm>
              <a:off x="4898721" y="2014101"/>
              <a:ext cx="127683" cy="83023"/>
            </a:xfrm>
            <a:custGeom>
              <a:rect b="b" l="l" r="r" t="t"/>
              <a:pathLst>
                <a:path extrusionOk="0" h="3177" w="4886">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9" name="Google Shape;16749;p75"/>
            <p:cNvSpPr/>
            <p:nvPr/>
          </p:nvSpPr>
          <p:spPr>
            <a:xfrm>
              <a:off x="4940690" y="2017133"/>
              <a:ext cx="85479" cy="79939"/>
            </a:xfrm>
            <a:custGeom>
              <a:rect b="b" l="l" r="r" t="t"/>
              <a:pathLst>
                <a:path extrusionOk="0" h="3059" w="3271">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0" name="Google Shape;16750;p75"/>
            <p:cNvSpPr/>
            <p:nvPr/>
          </p:nvSpPr>
          <p:spPr>
            <a:xfrm>
              <a:off x="5139715" y="2014624"/>
              <a:ext cx="77431" cy="82500"/>
            </a:xfrm>
            <a:custGeom>
              <a:rect b="b" l="l" r="r" t="t"/>
              <a:pathLst>
                <a:path extrusionOk="0" h="3157" w="2963">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1" name="Google Shape;16751;p75"/>
            <p:cNvSpPr/>
            <p:nvPr/>
          </p:nvSpPr>
          <p:spPr>
            <a:xfrm>
              <a:off x="4969096" y="2146802"/>
              <a:ext cx="177675" cy="36716"/>
            </a:xfrm>
            <a:custGeom>
              <a:rect b="b" l="l" r="r" t="t"/>
              <a:pathLst>
                <a:path extrusionOk="0" h="1405" w="6799">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52" name="Google Shape;16752;p75"/>
          <p:cNvGrpSpPr/>
          <p:nvPr/>
        </p:nvGrpSpPr>
        <p:grpSpPr>
          <a:xfrm>
            <a:off x="7050889" y="2913503"/>
            <a:ext cx="363529" cy="339513"/>
            <a:chOff x="7050889" y="2913503"/>
            <a:chExt cx="363529" cy="339513"/>
          </a:xfrm>
        </p:grpSpPr>
        <p:sp>
          <p:nvSpPr>
            <p:cNvPr id="16753" name="Google Shape;16753;p75"/>
            <p:cNvSpPr/>
            <p:nvPr/>
          </p:nvSpPr>
          <p:spPr>
            <a:xfrm>
              <a:off x="7057814" y="2913503"/>
              <a:ext cx="217893" cy="268146"/>
            </a:xfrm>
            <a:custGeom>
              <a:rect b="b" l="l" r="r" t="t"/>
              <a:pathLst>
                <a:path extrusionOk="0" h="10261" w="8338">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4" name="Google Shape;16754;p75"/>
            <p:cNvSpPr/>
            <p:nvPr/>
          </p:nvSpPr>
          <p:spPr>
            <a:xfrm>
              <a:off x="7262118" y="2972223"/>
              <a:ext cx="152300" cy="280794"/>
            </a:xfrm>
            <a:custGeom>
              <a:rect b="b" l="l" r="r" t="t"/>
              <a:pathLst>
                <a:path extrusionOk="0" h="10745" w="5828">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5" name="Google Shape;16755;p75"/>
            <p:cNvSpPr/>
            <p:nvPr/>
          </p:nvSpPr>
          <p:spPr>
            <a:xfrm>
              <a:off x="7263373" y="3037136"/>
              <a:ext cx="151046" cy="214626"/>
            </a:xfrm>
            <a:custGeom>
              <a:rect b="b" l="l" r="r" t="t"/>
              <a:pathLst>
                <a:path extrusionOk="0" h="8213" w="578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6" name="Google Shape;16756;p75"/>
            <p:cNvSpPr/>
            <p:nvPr/>
          </p:nvSpPr>
          <p:spPr>
            <a:xfrm>
              <a:off x="7105323" y="2913739"/>
              <a:ext cx="170384" cy="97788"/>
            </a:xfrm>
            <a:custGeom>
              <a:rect b="b" l="l" r="r" t="t"/>
              <a:pathLst>
                <a:path extrusionOk="0" h="3742" w="6520">
                  <a:moveTo>
                    <a:pt x="6520" y="1"/>
                  </a:moveTo>
                  <a:lnTo>
                    <a:pt x="0" y="1443"/>
                  </a:lnTo>
                  <a:lnTo>
                    <a:pt x="0" y="3741"/>
                  </a:lnTo>
                  <a:lnTo>
                    <a:pt x="6520" y="2289"/>
                  </a:lnTo>
                  <a:lnTo>
                    <a:pt x="6520" y="1"/>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7" name="Google Shape;16757;p75"/>
            <p:cNvSpPr/>
            <p:nvPr/>
          </p:nvSpPr>
          <p:spPr>
            <a:xfrm>
              <a:off x="7082196" y="2913503"/>
              <a:ext cx="193511" cy="267884"/>
            </a:xfrm>
            <a:custGeom>
              <a:rect b="b" l="l" r="r" t="t"/>
              <a:pathLst>
                <a:path extrusionOk="0" h="10251" w="7405">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8" name="Google Shape;16758;p75"/>
            <p:cNvSpPr/>
            <p:nvPr/>
          </p:nvSpPr>
          <p:spPr>
            <a:xfrm>
              <a:off x="7354601" y="3215961"/>
              <a:ext cx="50775" cy="17195"/>
            </a:xfrm>
            <a:custGeom>
              <a:rect b="b" l="l" r="r" t="t"/>
              <a:pathLst>
                <a:path extrusionOk="0" h="658" w="1943">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9" name="Google Shape;16759;p75"/>
            <p:cNvSpPr/>
            <p:nvPr/>
          </p:nvSpPr>
          <p:spPr>
            <a:xfrm>
              <a:off x="7050889" y="3195813"/>
              <a:ext cx="197431" cy="26786"/>
            </a:xfrm>
            <a:custGeom>
              <a:rect b="b" l="l" r="r" t="t"/>
              <a:pathLst>
                <a:path extrusionOk="0" h="1025" w="7555">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0" name="Google Shape;16760;p75"/>
            <p:cNvSpPr/>
            <p:nvPr/>
          </p:nvSpPr>
          <p:spPr>
            <a:xfrm>
              <a:off x="7357371" y="3166361"/>
              <a:ext cx="47509" cy="16803"/>
            </a:xfrm>
            <a:custGeom>
              <a:rect b="b" l="l" r="r" t="t"/>
              <a:pathLst>
                <a:path extrusionOk="0" h="643" w="1818">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1" name="Google Shape;16761;p75"/>
            <p:cNvSpPr/>
            <p:nvPr/>
          </p:nvSpPr>
          <p:spPr>
            <a:xfrm>
              <a:off x="7145855" y="3147938"/>
              <a:ext cx="145872" cy="31464"/>
            </a:xfrm>
            <a:custGeom>
              <a:rect b="b" l="l" r="r" t="t"/>
              <a:pathLst>
                <a:path extrusionOk="0" h="1204" w="5582">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62" name="Google Shape;16762;p75"/>
          <p:cNvGrpSpPr/>
          <p:nvPr/>
        </p:nvGrpSpPr>
        <p:grpSpPr>
          <a:xfrm>
            <a:off x="7510900" y="1981462"/>
            <a:ext cx="372937" cy="360629"/>
            <a:chOff x="7510900" y="1981462"/>
            <a:chExt cx="372937" cy="360629"/>
          </a:xfrm>
        </p:grpSpPr>
        <p:sp>
          <p:nvSpPr>
            <p:cNvPr id="16763" name="Google Shape;16763;p75"/>
            <p:cNvSpPr/>
            <p:nvPr/>
          </p:nvSpPr>
          <p:spPr>
            <a:xfrm>
              <a:off x="7617207" y="2027455"/>
              <a:ext cx="160584" cy="264121"/>
            </a:xfrm>
            <a:custGeom>
              <a:rect b="b" l="l" r="r" t="t"/>
              <a:pathLst>
                <a:path extrusionOk="0" h="10107" w="6145">
                  <a:moveTo>
                    <a:pt x="0" y="0"/>
                  </a:moveTo>
                  <a:lnTo>
                    <a:pt x="0" y="10106"/>
                  </a:lnTo>
                  <a:lnTo>
                    <a:pt x="6145" y="10106"/>
                  </a:lnTo>
                  <a:lnTo>
                    <a:pt x="6145"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4" name="Google Shape;16764;p75"/>
            <p:cNvSpPr/>
            <p:nvPr/>
          </p:nvSpPr>
          <p:spPr>
            <a:xfrm>
              <a:off x="7739585" y="2027455"/>
              <a:ext cx="38206" cy="264121"/>
            </a:xfrm>
            <a:custGeom>
              <a:rect b="b" l="l" r="r" t="t"/>
              <a:pathLst>
                <a:path extrusionOk="0" h="10107" w="1462">
                  <a:moveTo>
                    <a:pt x="0" y="0"/>
                  </a:moveTo>
                  <a:lnTo>
                    <a:pt x="0" y="10106"/>
                  </a:lnTo>
                  <a:lnTo>
                    <a:pt x="1462" y="10106"/>
                  </a:lnTo>
                  <a:lnTo>
                    <a:pt x="1462"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5" name="Google Shape;16765;p75"/>
            <p:cNvSpPr/>
            <p:nvPr/>
          </p:nvSpPr>
          <p:spPr>
            <a:xfrm>
              <a:off x="7576231" y="2011619"/>
              <a:ext cx="243529" cy="64861"/>
            </a:xfrm>
            <a:custGeom>
              <a:rect b="b" l="l" r="r" t="t"/>
              <a:pathLst>
                <a:path extrusionOk="0" h="2482" w="9319">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6" name="Google Shape;16766;p75"/>
            <p:cNvSpPr/>
            <p:nvPr/>
          </p:nvSpPr>
          <p:spPr>
            <a:xfrm>
              <a:off x="7576231" y="2011619"/>
              <a:ext cx="243529" cy="63842"/>
            </a:xfrm>
            <a:custGeom>
              <a:rect b="b" l="l" r="r" t="t"/>
              <a:pathLst>
                <a:path extrusionOk="0" h="2443" w="9319">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7" name="Google Shape;16767;p75"/>
            <p:cNvSpPr/>
            <p:nvPr/>
          </p:nvSpPr>
          <p:spPr>
            <a:xfrm>
              <a:off x="7510900" y="1981462"/>
              <a:ext cx="372937" cy="92169"/>
            </a:xfrm>
            <a:custGeom>
              <a:rect b="b" l="l" r="r" t="t"/>
              <a:pathLst>
                <a:path extrusionOk="0" h="3527" w="14271">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8" name="Google Shape;16768;p75"/>
            <p:cNvSpPr/>
            <p:nvPr/>
          </p:nvSpPr>
          <p:spPr>
            <a:xfrm>
              <a:off x="7785056" y="1981462"/>
              <a:ext cx="88746" cy="91986"/>
            </a:xfrm>
            <a:custGeom>
              <a:rect b="b" l="l" r="r" t="t"/>
              <a:pathLst>
                <a:path extrusionOk="0" h="3520" w="3396">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9" name="Google Shape;16769;p75"/>
            <p:cNvSpPr/>
            <p:nvPr/>
          </p:nvSpPr>
          <p:spPr>
            <a:xfrm>
              <a:off x="7553365" y="2027455"/>
              <a:ext cx="64861" cy="46124"/>
            </a:xfrm>
            <a:custGeom>
              <a:rect b="b" l="l" r="r" t="t"/>
              <a:pathLst>
                <a:path extrusionOk="0" h="1765" w="2482">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0" name="Google Shape;16770;p75"/>
            <p:cNvSpPr/>
            <p:nvPr/>
          </p:nvSpPr>
          <p:spPr>
            <a:xfrm>
              <a:off x="7584280" y="2275478"/>
              <a:ext cx="226438" cy="40479"/>
            </a:xfrm>
            <a:custGeom>
              <a:rect b="b" l="l" r="r" t="t"/>
              <a:pathLst>
                <a:path extrusionOk="0" h="1549" w="8665">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1" name="Google Shape;16771;p75"/>
            <p:cNvSpPr/>
            <p:nvPr/>
          </p:nvSpPr>
          <p:spPr>
            <a:xfrm>
              <a:off x="7584018" y="2275478"/>
              <a:ext cx="226438" cy="40479"/>
            </a:xfrm>
            <a:custGeom>
              <a:rect b="b" l="l" r="r" t="t"/>
              <a:pathLst>
                <a:path extrusionOk="0" h="1549" w="8665">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2" name="Google Shape;16772;p75"/>
            <p:cNvSpPr/>
            <p:nvPr/>
          </p:nvSpPr>
          <p:spPr>
            <a:xfrm>
              <a:off x="7549837" y="2308876"/>
              <a:ext cx="295062" cy="33214"/>
            </a:xfrm>
            <a:custGeom>
              <a:rect b="b" l="l" r="r" t="t"/>
              <a:pathLst>
                <a:path extrusionOk="0" h="1271" w="11291">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3" name="Google Shape;16773;p75"/>
            <p:cNvSpPr/>
            <p:nvPr/>
          </p:nvSpPr>
          <p:spPr>
            <a:xfrm>
              <a:off x="7549837" y="2308641"/>
              <a:ext cx="295062" cy="33450"/>
            </a:xfrm>
            <a:custGeom>
              <a:rect b="b" l="l" r="r" t="t"/>
              <a:pathLst>
                <a:path extrusionOk="0" h="1280" w="11291">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4" name="Google Shape;16774;p75"/>
            <p:cNvSpPr/>
            <p:nvPr/>
          </p:nvSpPr>
          <p:spPr>
            <a:xfrm>
              <a:off x="7550098" y="2006078"/>
              <a:ext cx="42988" cy="42753"/>
            </a:xfrm>
            <a:custGeom>
              <a:rect b="b" l="l" r="r" t="t"/>
              <a:pathLst>
                <a:path extrusionOk="0" h="1636" w="1645">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5" name="Google Shape;16775;p75"/>
            <p:cNvSpPr/>
            <p:nvPr/>
          </p:nvSpPr>
          <p:spPr>
            <a:xfrm>
              <a:off x="7801885" y="2006078"/>
              <a:ext cx="42753" cy="42753"/>
            </a:xfrm>
            <a:custGeom>
              <a:rect b="b" l="l" r="r" t="t"/>
              <a:pathLst>
                <a:path extrusionOk="0" h="1636" w="1636">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6" name="Google Shape;16776;p75"/>
            <p:cNvSpPr/>
            <p:nvPr/>
          </p:nvSpPr>
          <p:spPr>
            <a:xfrm>
              <a:off x="7642816" y="2097804"/>
              <a:ext cx="20906" cy="153319"/>
            </a:xfrm>
            <a:custGeom>
              <a:rect b="b" l="l" r="r" t="t"/>
              <a:pathLst>
                <a:path extrusionOk="0" h="5867" w="80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7" name="Google Shape;16777;p75"/>
            <p:cNvSpPr/>
            <p:nvPr/>
          </p:nvSpPr>
          <p:spPr>
            <a:xfrm>
              <a:off x="7687059" y="2097804"/>
              <a:ext cx="20880" cy="153319"/>
            </a:xfrm>
            <a:custGeom>
              <a:rect b="b" l="l" r="r" t="t"/>
              <a:pathLst>
                <a:path extrusionOk="0" h="5867" w="799">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8" name="Google Shape;16778;p75"/>
            <p:cNvSpPr/>
            <p:nvPr/>
          </p:nvSpPr>
          <p:spPr>
            <a:xfrm>
              <a:off x="7731275" y="2097804"/>
              <a:ext cx="20880" cy="153319"/>
            </a:xfrm>
            <a:custGeom>
              <a:rect b="b" l="l" r="r" t="t"/>
              <a:pathLst>
                <a:path extrusionOk="0" h="5867" w="799">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779" name="Google Shape;16779;p75"/>
          <p:cNvGrpSpPr/>
          <p:nvPr/>
        </p:nvGrpSpPr>
        <p:grpSpPr>
          <a:xfrm>
            <a:off x="6599476" y="2918260"/>
            <a:ext cx="360629" cy="329975"/>
            <a:chOff x="6599476" y="2918260"/>
            <a:chExt cx="360629" cy="329975"/>
          </a:xfrm>
        </p:grpSpPr>
        <p:sp>
          <p:nvSpPr>
            <p:cNvPr id="16780" name="Google Shape;16780;p75"/>
            <p:cNvSpPr/>
            <p:nvPr/>
          </p:nvSpPr>
          <p:spPr>
            <a:xfrm>
              <a:off x="6604990" y="2918521"/>
              <a:ext cx="349313" cy="329714"/>
            </a:xfrm>
            <a:custGeom>
              <a:rect b="b" l="l" r="r" t="t"/>
              <a:pathLst>
                <a:path extrusionOk="0" h="12617" w="13367">
                  <a:moveTo>
                    <a:pt x="1" y="0"/>
                  </a:moveTo>
                  <a:lnTo>
                    <a:pt x="1" y="12617"/>
                  </a:lnTo>
                  <a:lnTo>
                    <a:pt x="13367" y="12617"/>
                  </a:lnTo>
                  <a:lnTo>
                    <a:pt x="1336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1" name="Google Shape;16781;p75"/>
            <p:cNvSpPr/>
            <p:nvPr/>
          </p:nvSpPr>
          <p:spPr>
            <a:xfrm>
              <a:off x="6604990" y="2918521"/>
              <a:ext cx="349078" cy="329714"/>
            </a:xfrm>
            <a:custGeom>
              <a:rect b="b" l="l" r="r" t="t"/>
              <a:pathLst>
                <a:path extrusionOk="0" h="12617" w="13358">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2" name="Google Shape;16782;p75"/>
            <p:cNvSpPr/>
            <p:nvPr/>
          </p:nvSpPr>
          <p:spPr>
            <a:xfrm>
              <a:off x="6604990" y="3145926"/>
              <a:ext cx="349313" cy="102309"/>
            </a:xfrm>
            <a:custGeom>
              <a:rect b="b" l="l" r="r" t="t"/>
              <a:pathLst>
                <a:path extrusionOk="0" h="3915" w="13367">
                  <a:moveTo>
                    <a:pt x="1" y="1"/>
                  </a:moveTo>
                  <a:lnTo>
                    <a:pt x="1" y="3915"/>
                  </a:lnTo>
                  <a:lnTo>
                    <a:pt x="13367" y="3915"/>
                  </a:lnTo>
                  <a:lnTo>
                    <a:pt x="13367"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3" name="Google Shape;16783;p75"/>
            <p:cNvSpPr/>
            <p:nvPr/>
          </p:nvSpPr>
          <p:spPr>
            <a:xfrm>
              <a:off x="6604990" y="3145926"/>
              <a:ext cx="277449" cy="29687"/>
            </a:xfrm>
            <a:custGeom>
              <a:rect b="b" l="l" r="r" t="t"/>
              <a:pathLst>
                <a:path extrusionOk="0" h="1136" w="10617">
                  <a:moveTo>
                    <a:pt x="1" y="1"/>
                  </a:moveTo>
                  <a:lnTo>
                    <a:pt x="1" y="1136"/>
                  </a:lnTo>
                  <a:lnTo>
                    <a:pt x="8963" y="1136"/>
                  </a:lnTo>
                  <a:cubicBezTo>
                    <a:pt x="9694" y="1136"/>
                    <a:pt x="10357" y="684"/>
                    <a:pt x="10617"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4" name="Google Shape;16784;p75"/>
            <p:cNvSpPr/>
            <p:nvPr/>
          </p:nvSpPr>
          <p:spPr>
            <a:xfrm>
              <a:off x="6604990" y="2918260"/>
              <a:ext cx="150811" cy="329975"/>
            </a:xfrm>
            <a:custGeom>
              <a:rect b="b" l="l" r="r" t="t"/>
              <a:pathLst>
                <a:path extrusionOk="0" h="12627" w="5771">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5" name="Google Shape;16785;p75"/>
            <p:cNvSpPr/>
            <p:nvPr/>
          </p:nvSpPr>
          <p:spPr>
            <a:xfrm>
              <a:off x="6604990" y="2918521"/>
              <a:ext cx="54800" cy="329714"/>
            </a:xfrm>
            <a:custGeom>
              <a:rect b="b" l="l" r="r" t="t"/>
              <a:pathLst>
                <a:path extrusionOk="0" h="12617" w="2097">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6" name="Google Shape;16786;p75"/>
            <p:cNvSpPr/>
            <p:nvPr/>
          </p:nvSpPr>
          <p:spPr>
            <a:xfrm>
              <a:off x="6615051" y="2918521"/>
              <a:ext cx="140750" cy="329714"/>
            </a:xfrm>
            <a:custGeom>
              <a:rect b="b" l="l" r="r" t="t"/>
              <a:pathLst>
                <a:path extrusionOk="0" h="12617" w="5386">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7" name="Google Shape;16787;p75"/>
            <p:cNvSpPr/>
            <p:nvPr/>
          </p:nvSpPr>
          <p:spPr>
            <a:xfrm>
              <a:off x="6599476" y="3080359"/>
              <a:ext cx="46516" cy="21638"/>
            </a:xfrm>
            <a:custGeom>
              <a:rect b="b" l="l" r="r" t="t"/>
              <a:pathLst>
                <a:path extrusionOk="0" h="828" w="178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8" name="Google Shape;16788;p75"/>
            <p:cNvSpPr/>
            <p:nvPr/>
          </p:nvSpPr>
          <p:spPr>
            <a:xfrm>
              <a:off x="6803519" y="2918260"/>
              <a:ext cx="150785" cy="329975"/>
            </a:xfrm>
            <a:custGeom>
              <a:rect b="b" l="l" r="r" t="t"/>
              <a:pathLst>
                <a:path extrusionOk="0" h="12627" w="577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9" name="Google Shape;16789;p75"/>
            <p:cNvSpPr/>
            <p:nvPr/>
          </p:nvSpPr>
          <p:spPr>
            <a:xfrm>
              <a:off x="6899765" y="2918521"/>
              <a:ext cx="54539" cy="329714"/>
            </a:xfrm>
            <a:custGeom>
              <a:rect b="b" l="l" r="r" t="t"/>
              <a:pathLst>
                <a:path extrusionOk="0" h="12617" w="2087">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0" name="Google Shape;16790;p75"/>
            <p:cNvSpPr/>
            <p:nvPr/>
          </p:nvSpPr>
          <p:spPr>
            <a:xfrm>
              <a:off x="6803519" y="2918521"/>
              <a:ext cx="140750" cy="329714"/>
            </a:xfrm>
            <a:custGeom>
              <a:rect b="b" l="l" r="r" t="t"/>
              <a:pathLst>
                <a:path extrusionOk="0" h="12617" w="5386">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1" name="Google Shape;16791;p75"/>
            <p:cNvSpPr/>
            <p:nvPr/>
          </p:nvSpPr>
          <p:spPr>
            <a:xfrm>
              <a:off x="6913328" y="3080359"/>
              <a:ext cx="46777" cy="21638"/>
            </a:xfrm>
            <a:custGeom>
              <a:rect b="b" l="l" r="r" t="t"/>
              <a:pathLst>
                <a:path extrusionOk="0" h="828" w="179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2" name="Google Shape;16792;p75"/>
            <p:cNvSpPr/>
            <p:nvPr/>
          </p:nvSpPr>
          <p:spPr>
            <a:xfrm>
              <a:off x="6913328" y="3085873"/>
              <a:ext cx="46777" cy="16124"/>
            </a:xfrm>
            <a:custGeom>
              <a:rect b="b" l="l" r="r" t="t"/>
              <a:pathLst>
                <a:path extrusionOk="0" h="617" w="179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3" name="Google Shape;16793;p75"/>
            <p:cNvSpPr/>
            <p:nvPr/>
          </p:nvSpPr>
          <p:spPr>
            <a:xfrm>
              <a:off x="6881420" y="3101971"/>
              <a:ext cx="58066" cy="146264"/>
            </a:xfrm>
            <a:custGeom>
              <a:rect b="b" l="l" r="r" t="t"/>
              <a:pathLst>
                <a:path extrusionOk="0" h="5597" w="2222">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4" name="Google Shape;16794;p75"/>
            <p:cNvSpPr/>
            <p:nvPr/>
          </p:nvSpPr>
          <p:spPr>
            <a:xfrm>
              <a:off x="6599476" y="3085873"/>
              <a:ext cx="46516" cy="16124"/>
            </a:xfrm>
            <a:custGeom>
              <a:rect b="b" l="l" r="r" t="t"/>
              <a:pathLst>
                <a:path extrusionOk="0" h="617" w="178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5" name="Google Shape;16795;p75"/>
            <p:cNvSpPr/>
            <p:nvPr/>
          </p:nvSpPr>
          <p:spPr>
            <a:xfrm>
              <a:off x="6619834" y="3101971"/>
              <a:ext cx="58302" cy="146264"/>
            </a:xfrm>
            <a:custGeom>
              <a:rect b="b" l="l" r="r" t="t"/>
              <a:pathLst>
                <a:path extrusionOk="0" h="5597" w="2231">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6" name="Google Shape;16796;p75"/>
            <p:cNvSpPr/>
            <p:nvPr/>
          </p:nvSpPr>
          <p:spPr>
            <a:xfrm>
              <a:off x="6604990" y="2918521"/>
              <a:ext cx="349313" cy="53807"/>
            </a:xfrm>
            <a:custGeom>
              <a:rect b="b" l="l" r="r" t="t"/>
              <a:pathLst>
                <a:path extrusionOk="0" h="2059" w="13367">
                  <a:moveTo>
                    <a:pt x="1" y="0"/>
                  </a:moveTo>
                  <a:cubicBezTo>
                    <a:pt x="1" y="933"/>
                    <a:pt x="3001" y="2058"/>
                    <a:pt x="6684" y="2058"/>
                  </a:cubicBezTo>
                  <a:cubicBezTo>
                    <a:pt x="10376" y="2058"/>
                    <a:pt x="13367" y="933"/>
                    <a:pt x="13367"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7" name="Google Shape;16797;p75"/>
            <p:cNvSpPr/>
            <p:nvPr/>
          </p:nvSpPr>
          <p:spPr>
            <a:xfrm>
              <a:off x="6717073"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8" name="Google Shape;16798;p75"/>
            <p:cNvSpPr/>
            <p:nvPr/>
          </p:nvSpPr>
          <p:spPr>
            <a:xfrm>
              <a:off x="6654250" y="3195447"/>
              <a:ext cx="62849" cy="52788"/>
            </a:xfrm>
            <a:custGeom>
              <a:rect b="b" l="l" r="r" t="t"/>
              <a:pathLst>
                <a:path extrusionOk="0" h="2020" w="2405">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9" name="Google Shape;16799;p75"/>
            <p:cNvSpPr/>
            <p:nvPr/>
          </p:nvSpPr>
          <p:spPr>
            <a:xfrm>
              <a:off x="6669825"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0" name="Google Shape;16800;p75"/>
            <p:cNvSpPr/>
            <p:nvPr/>
          </p:nvSpPr>
          <p:spPr>
            <a:xfrm>
              <a:off x="6732648" y="3195447"/>
              <a:ext cx="47274" cy="52552"/>
            </a:xfrm>
            <a:custGeom>
              <a:rect b="b" l="l" r="r" t="t"/>
              <a:pathLst>
                <a:path extrusionOk="0" h="2011" w="1809">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1" name="Google Shape;16801;p75"/>
            <p:cNvSpPr/>
            <p:nvPr/>
          </p:nvSpPr>
          <p:spPr>
            <a:xfrm>
              <a:off x="6779634" y="3195447"/>
              <a:ext cx="62849" cy="52788"/>
            </a:xfrm>
            <a:custGeom>
              <a:rect b="b" l="l" r="r" t="t"/>
              <a:pathLst>
                <a:path extrusionOk="0" h="2020" w="2405">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2" name="Google Shape;16802;p75"/>
            <p:cNvSpPr/>
            <p:nvPr/>
          </p:nvSpPr>
          <p:spPr>
            <a:xfrm>
              <a:off x="6842221" y="3195447"/>
              <a:ext cx="62849" cy="52788"/>
            </a:xfrm>
            <a:custGeom>
              <a:rect b="b" l="l" r="r" t="t"/>
              <a:pathLst>
                <a:path extrusionOk="0" h="2020" w="2405">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3" name="Google Shape;16803;p75"/>
            <p:cNvSpPr/>
            <p:nvPr/>
          </p:nvSpPr>
          <p:spPr>
            <a:xfrm>
              <a:off x="6795235" y="3195447"/>
              <a:ext cx="47248" cy="52552"/>
            </a:xfrm>
            <a:custGeom>
              <a:rect b="b" l="l" r="r" t="t"/>
              <a:pathLst>
                <a:path extrusionOk="0" h="2011" w="1808">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4" name="Google Shape;16804;p75"/>
            <p:cNvSpPr/>
            <p:nvPr/>
          </p:nvSpPr>
          <p:spPr>
            <a:xfrm>
              <a:off x="6858057" y="3195447"/>
              <a:ext cx="47012" cy="52552"/>
            </a:xfrm>
            <a:custGeom>
              <a:rect b="b" l="l" r="r" t="t"/>
              <a:pathLst>
                <a:path extrusionOk="0" h="2011" w="1799">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05" name="Google Shape;16805;p75"/>
          <p:cNvGrpSpPr/>
          <p:nvPr/>
        </p:nvGrpSpPr>
        <p:grpSpPr>
          <a:xfrm>
            <a:off x="5290499" y="2481533"/>
            <a:ext cx="360628" cy="247292"/>
            <a:chOff x="5290499" y="2481533"/>
            <a:chExt cx="360628" cy="247292"/>
          </a:xfrm>
        </p:grpSpPr>
        <p:sp>
          <p:nvSpPr>
            <p:cNvPr id="16806" name="Google Shape;16806;p75"/>
            <p:cNvSpPr/>
            <p:nvPr/>
          </p:nvSpPr>
          <p:spPr>
            <a:xfrm>
              <a:off x="5540013" y="2624008"/>
              <a:ext cx="76673" cy="48763"/>
            </a:xfrm>
            <a:custGeom>
              <a:rect b="b" l="l" r="r" t="t"/>
              <a:pathLst>
                <a:path extrusionOk="0" h="1866" w="2934">
                  <a:moveTo>
                    <a:pt x="1" y="0"/>
                  </a:moveTo>
                  <a:lnTo>
                    <a:pt x="1" y="1866"/>
                  </a:lnTo>
                  <a:lnTo>
                    <a:pt x="2934" y="1866"/>
                  </a:lnTo>
                  <a:lnTo>
                    <a:pt x="2934" y="0"/>
                  </a:ln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7" name="Google Shape;16807;p75"/>
            <p:cNvSpPr/>
            <p:nvPr/>
          </p:nvSpPr>
          <p:spPr>
            <a:xfrm>
              <a:off x="5540013" y="2648389"/>
              <a:ext cx="76673" cy="24382"/>
            </a:xfrm>
            <a:custGeom>
              <a:rect b="b" l="l" r="r" t="t"/>
              <a:pathLst>
                <a:path extrusionOk="0" h="933" w="2934">
                  <a:moveTo>
                    <a:pt x="1" y="0"/>
                  </a:moveTo>
                  <a:lnTo>
                    <a:pt x="1" y="933"/>
                  </a:lnTo>
                  <a:lnTo>
                    <a:pt x="2934" y="933"/>
                  </a:lnTo>
                  <a:lnTo>
                    <a:pt x="2934" y="0"/>
                  </a:ln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8" name="Google Shape;16808;p75"/>
            <p:cNvSpPr/>
            <p:nvPr/>
          </p:nvSpPr>
          <p:spPr>
            <a:xfrm>
              <a:off x="5597582" y="2591290"/>
              <a:ext cx="53545" cy="114121"/>
            </a:xfrm>
            <a:custGeom>
              <a:rect b="b" l="l" r="r" t="t"/>
              <a:pathLst>
                <a:path extrusionOk="0" h="4367" w="2049">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9" name="Google Shape;16809;p75"/>
            <p:cNvSpPr/>
            <p:nvPr/>
          </p:nvSpPr>
          <p:spPr>
            <a:xfrm>
              <a:off x="5317886" y="2567980"/>
              <a:ext cx="246037" cy="160584"/>
            </a:xfrm>
            <a:custGeom>
              <a:rect b="b" l="l" r="r" t="t"/>
              <a:pathLst>
                <a:path extrusionOk="0" h="6145" w="9415">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0" name="Google Shape;16810;p75"/>
            <p:cNvSpPr/>
            <p:nvPr/>
          </p:nvSpPr>
          <p:spPr>
            <a:xfrm>
              <a:off x="5317886" y="2567980"/>
              <a:ext cx="246037" cy="160846"/>
            </a:xfrm>
            <a:custGeom>
              <a:rect b="b" l="l" r="r" t="t"/>
              <a:pathLst>
                <a:path extrusionOk="0" h="6155" w="9415">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1" name="Google Shape;16811;p75"/>
            <p:cNvSpPr/>
            <p:nvPr/>
          </p:nvSpPr>
          <p:spPr>
            <a:xfrm>
              <a:off x="5290499" y="2481533"/>
              <a:ext cx="146760" cy="147021"/>
            </a:xfrm>
            <a:custGeom>
              <a:rect b="b" l="l" r="r" t="t"/>
              <a:pathLst>
                <a:path extrusionOk="0" h="5626" w="5616">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2" name="Google Shape;16812;p75"/>
            <p:cNvSpPr/>
            <p:nvPr/>
          </p:nvSpPr>
          <p:spPr>
            <a:xfrm>
              <a:off x="5311850" y="2503145"/>
              <a:ext cx="132701" cy="125279"/>
            </a:xfrm>
            <a:custGeom>
              <a:rect b="b" l="l" r="r" t="t"/>
              <a:pathLst>
                <a:path extrusionOk="0" h="4794" w="5078">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3" name="Google Shape;16813;p75"/>
            <p:cNvSpPr/>
            <p:nvPr/>
          </p:nvSpPr>
          <p:spPr>
            <a:xfrm>
              <a:off x="5476693" y="2650401"/>
              <a:ext cx="53807" cy="53781"/>
            </a:xfrm>
            <a:custGeom>
              <a:rect b="b" l="l" r="r" t="t"/>
              <a:pathLst>
                <a:path extrusionOk="0" h="2058" w="2059">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4" name="Google Shape;16814;p75"/>
            <p:cNvSpPr/>
            <p:nvPr/>
          </p:nvSpPr>
          <p:spPr>
            <a:xfrm>
              <a:off x="5330953" y="2530401"/>
              <a:ext cx="57570" cy="49155"/>
            </a:xfrm>
            <a:custGeom>
              <a:rect b="b" l="l" r="r" t="t"/>
              <a:pathLst>
                <a:path extrusionOk="0" h="1881" w="2203">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5" name="Google Shape;16815;p75"/>
            <p:cNvSpPr/>
            <p:nvPr/>
          </p:nvSpPr>
          <p:spPr>
            <a:xfrm>
              <a:off x="5456598" y="2498624"/>
              <a:ext cx="112866" cy="112840"/>
            </a:xfrm>
            <a:custGeom>
              <a:rect b="b" l="l" r="r" t="t"/>
              <a:pathLst>
                <a:path extrusionOk="0" h="4318" w="4319">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6" name="Google Shape;16816;p75"/>
            <p:cNvSpPr/>
            <p:nvPr/>
          </p:nvSpPr>
          <p:spPr>
            <a:xfrm>
              <a:off x="5473427" y="2515192"/>
              <a:ext cx="101551" cy="96272"/>
            </a:xfrm>
            <a:custGeom>
              <a:rect b="b" l="l" r="r" t="t"/>
              <a:pathLst>
                <a:path extrusionOk="0" h="3684" w="3886">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7" name="Google Shape;16817;p75"/>
            <p:cNvSpPr/>
            <p:nvPr/>
          </p:nvSpPr>
          <p:spPr>
            <a:xfrm>
              <a:off x="5493026" y="2539992"/>
              <a:ext cx="35200" cy="30261"/>
            </a:xfrm>
            <a:custGeom>
              <a:rect b="b" l="l" r="r" t="t"/>
              <a:pathLst>
                <a:path extrusionOk="0" h="1158" w="1347">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8" name="Google Shape;16818;p75"/>
            <p:cNvSpPr/>
            <p:nvPr/>
          </p:nvSpPr>
          <p:spPr>
            <a:xfrm>
              <a:off x="5384890" y="2509782"/>
              <a:ext cx="26603" cy="22160"/>
            </a:xfrm>
            <a:custGeom>
              <a:rect b="b" l="l" r="r" t="t"/>
              <a:pathLst>
                <a:path extrusionOk="0" h="848" w="1018">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9" name="Google Shape;16819;p75"/>
            <p:cNvSpPr/>
            <p:nvPr/>
          </p:nvSpPr>
          <p:spPr>
            <a:xfrm>
              <a:off x="5316109" y="2578276"/>
              <a:ext cx="26760" cy="22134"/>
            </a:xfrm>
            <a:custGeom>
              <a:rect b="b" l="l" r="r" t="t"/>
              <a:pathLst>
                <a:path extrusionOk="0" h="847" w="1024">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0" name="Google Shape;16820;p75"/>
            <p:cNvSpPr/>
            <p:nvPr/>
          </p:nvSpPr>
          <p:spPr>
            <a:xfrm>
              <a:off x="5384916" y="2578276"/>
              <a:ext cx="26551" cy="22134"/>
            </a:xfrm>
            <a:custGeom>
              <a:rect b="b" l="l" r="r" t="t"/>
              <a:pathLst>
                <a:path extrusionOk="0" h="847" w="1016">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1" name="Google Shape;16821;p75"/>
            <p:cNvSpPr/>
            <p:nvPr/>
          </p:nvSpPr>
          <p:spPr>
            <a:xfrm>
              <a:off x="5316083" y="2509782"/>
              <a:ext cx="26786" cy="22160"/>
            </a:xfrm>
            <a:custGeom>
              <a:rect b="b" l="l" r="r" t="t"/>
              <a:pathLst>
                <a:path extrusionOk="0" h="848" w="1025">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2" name="Google Shape;16822;p75"/>
            <p:cNvSpPr/>
            <p:nvPr/>
          </p:nvSpPr>
          <p:spPr>
            <a:xfrm>
              <a:off x="5528802" y="2520340"/>
              <a:ext cx="21324" cy="17012"/>
            </a:xfrm>
            <a:custGeom>
              <a:rect b="b" l="l" r="r" t="t"/>
              <a:pathLst>
                <a:path extrusionOk="0" h="651" w="816">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3" name="Google Shape;16823;p75"/>
            <p:cNvSpPr/>
            <p:nvPr/>
          </p:nvSpPr>
          <p:spPr>
            <a:xfrm>
              <a:off x="5476119" y="2572736"/>
              <a:ext cx="21533" cy="17117"/>
            </a:xfrm>
            <a:custGeom>
              <a:rect b="b" l="l" r="r" t="t"/>
              <a:pathLst>
                <a:path extrusionOk="0" h="655" w="824">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4" name="Google Shape;16824;p75"/>
            <p:cNvSpPr/>
            <p:nvPr/>
          </p:nvSpPr>
          <p:spPr>
            <a:xfrm>
              <a:off x="5528462" y="2572736"/>
              <a:ext cx="21664" cy="17117"/>
            </a:xfrm>
            <a:custGeom>
              <a:rect b="b" l="l" r="r" t="t"/>
              <a:pathLst>
                <a:path extrusionOk="0" h="655" w="829">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5" name="Google Shape;16825;p75"/>
            <p:cNvSpPr/>
            <p:nvPr/>
          </p:nvSpPr>
          <p:spPr>
            <a:xfrm>
              <a:off x="5476092" y="2520340"/>
              <a:ext cx="21612" cy="17117"/>
            </a:xfrm>
            <a:custGeom>
              <a:rect b="b" l="l" r="r" t="t"/>
              <a:pathLst>
                <a:path extrusionOk="0" h="655" w="827">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6" name="Google Shape;16826;p75"/>
            <p:cNvSpPr/>
            <p:nvPr/>
          </p:nvSpPr>
          <p:spPr>
            <a:xfrm>
              <a:off x="5339994" y="2645123"/>
              <a:ext cx="104556" cy="10819"/>
            </a:xfrm>
            <a:custGeom>
              <a:rect b="b" l="l" r="r" t="t"/>
              <a:pathLst>
                <a:path extrusionOk="0" h="414" w="4001">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7" name="Google Shape;16827;p75"/>
            <p:cNvSpPr/>
            <p:nvPr/>
          </p:nvSpPr>
          <p:spPr>
            <a:xfrm>
              <a:off x="5339994" y="2698642"/>
              <a:ext cx="104556" cy="11080"/>
            </a:xfrm>
            <a:custGeom>
              <a:rect b="b" l="l" r="r" t="t"/>
              <a:pathLst>
                <a:path extrusionOk="0" h="424" w="4001">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8" name="Google Shape;16828;p75"/>
            <p:cNvSpPr/>
            <p:nvPr/>
          </p:nvSpPr>
          <p:spPr>
            <a:xfrm>
              <a:off x="5339994" y="2671752"/>
              <a:ext cx="104556" cy="11080"/>
            </a:xfrm>
            <a:custGeom>
              <a:rect b="b" l="l" r="r" t="t"/>
              <a:pathLst>
                <a:path extrusionOk="0" h="424" w="4001">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9" name="Google Shape;16829;p75"/>
            <p:cNvSpPr/>
            <p:nvPr/>
          </p:nvSpPr>
          <p:spPr>
            <a:xfrm>
              <a:off x="5503584" y="2650401"/>
              <a:ext cx="26916" cy="53781"/>
            </a:xfrm>
            <a:custGeom>
              <a:rect b="b" l="l" r="r" t="t"/>
              <a:pathLst>
                <a:path extrusionOk="0" h="2058" w="103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0" name="Google Shape;16830;p75"/>
            <p:cNvSpPr/>
            <p:nvPr/>
          </p:nvSpPr>
          <p:spPr>
            <a:xfrm>
              <a:off x="5597582" y="2648128"/>
              <a:ext cx="53545" cy="57282"/>
            </a:xfrm>
            <a:custGeom>
              <a:rect b="b" l="l" r="r" t="t"/>
              <a:pathLst>
                <a:path extrusionOk="0" h="2192" w="2049">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1" name="Google Shape;16831;p75"/>
            <p:cNvSpPr/>
            <p:nvPr/>
          </p:nvSpPr>
          <p:spPr>
            <a:xfrm>
              <a:off x="5363879" y="2530532"/>
              <a:ext cx="23650" cy="49025"/>
            </a:xfrm>
            <a:custGeom>
              <a:rect b="b" l="l" r="r" t="t"/>
              <a:pathLst>
                <a:path extrusionOk="0" h="1876" w="905">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2" name="Google Shape;16832;p75"/>
            <p:cNvSpPr/>
            <p:nvPr/>
          </p:nvSpPr>
          <p:spPr>
            <a:xfrm>
              <a:off x="5513148" y="2540070"/>
              <a:ext cx="15078" cy="29948"/>
            </a:xfrm>
            <a:custGeom>
              <a:rect b="b" l="l" r="r" t="t"/>
              <a:pathLst>
                <a:path extrusionOk="0" h="1146" w="577">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33" name="Google Shape;16833;p75"/>
          <p:cNvGrpSpPr/>
          <p:nvPr/>
        </p:nvGrpSpPr>
        <p:grpSpPr>
          <a:xfrm>
            <a:off x="6201923" y="1981514"/>
            <a:ext cx="351325" cy="360576"/>
            <a:chOff x="6201923" y="1981514"/>
            <a:chExt cx="351325" cy="360576"/>
          </a:xfrm>
        </p:grpSpPr>
        <p:sp>
          <p:nvSpPr>
            <p:cNvPr id="16834" name="Google Shape;16834;p75"/>
            <p:cNvSpPr/>
            <p:nvPr/>
          </p:nvSpPr>
          <p:spPr>
            <a:xfrm>
              <a:off x="6201923" y="2195304"/>
              <a:ext cx="351325" cy="146786"/>
            </a:xfrm>
            <a:custGeom>
              <a:rect b="b" l="l" r="r" t="t"/>
              <a:pathLst>
                <a:path extrusionOk="0" h="5617" w="13444">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5" name="Google Shape;16835;p75"/>
            <p:cNvSpPr/>
            <p:nvPr/>
          </p:nvSpPr>
          <p:spPr>
            <a:xfrm>
              <a:off x="6231583" y="2195304"/>
              <a:ext cx="292527" cy="117126"/>
            </a:xfrm>
            <a:custGeom>
              <a:rect b="b" l="l" r="r" t="t"/>
              <a:pathLst>
                <a:path extrusionOk="0" h="4482" w="11194">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6" name="Google Shape;16836;p75"/>
            <p:cNvSpPr/>
            <p:nvPr/>
          </p:nvSpPr>
          <p:spPr>
            <a:xfrm>
              <a:off x="6377820" y="2195304"/>
              <a:ext cx="146290" cy="116891"/>
            </a:xfrm>
            <a:custGeom>
              <a:rect b="b" l="l" r="r" t="t"/>
              <a:pathLst>
                <a:path extrusionOk="0" h="4473" w="5598">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7" name="Google Shape;16837;p75"/>
            <p:cNvSpPr/>
            <p:nvPr/>
          </p:nvSpPr>
          <p:spPr>
            <a:xfrm>
              <a:off x="6280843" y="2023666"/>
              <a:ext cx="194008" cy="226961"/>
            </a:xfrm>
            <a:custGeom>
              <a:rect b="b" l="l" r="r" t="t"/>
              <a:pathLst>
                <a:path extrusionOk="0" h="8685" w="7424">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8" name="Google Shape;16838;p75"/>
            <p:cNvSpPr/>
            <p:nvPr/>
          </p:nvSpPr>
          <p:spPr>
            <a:xfrm>
              <a:off x="6298169" y="2023927"/>
              <a:ext cx="176943" cy="226935"/>
            </a:xfrm>
            <a:custGeom>
              <a:rect b="b" l="l" r="r" t="t"/>
              <a:pathLst>
                <a:path extrusionOk="0" h="8684" w="6771">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9" name="Google Shape;16839;p75"/>
            <p:cNvSpPr/>
            <p:nvPr/>
          </p:nvSpPr>
          <p:spPr>
            <a:xfrm>
              <a:off x="6280843" y="1981514"/>
              <a:ext cx="193746" cy="103746"/>
            </a:xfrm>
            <a:custGeom>
              <a:rect b="b" l="l" r="r" t="t"/>
              <a:pathLst>
                <a:path extrusionOk="0" h="3970" w="7414">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0" name="Google Shape;16840;p75"/>
            <p:cNvSpPr/>
            <p:nvPr/>
          </p:nvSpPr>
          <p:spPr>
            <a:xfrm>
              <a:off x="6428335" y="2023666"/>
              <a:ext cx="46255" cy="61594"/>
            </a:xfrm>
            <a:custGeom>
              <a:rect b="b" l="l" r="r" t="t"/>
              <a:pathLst>
                <a:path extrusionOk="0" h="2357" w="177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41" name="Google Shape;16841;p75"/>
          <p:cNvGrpSpPr/>
          <p:nvPr/>
        </p:nvGrpSpPr>
        <p:grpSpPr>
          <a:xfrm>
            <a:off x="4894461" y="3340691"/>
            <a:ext cx="312884" cy="360785"/>
            <a:chOff x="4894461" y="3340691"/>
            <a:chExt cx="312884" cy="360785"/>
          </a:xfrm>
        </p:grpSpPr>
        <p:sp>
          <p:nvSpPr>
            <p:cNvPr id="16842" name="Google Shape;16842;p75"/>
            <p:cNvSpPr/>
            <p:nvPr/>
          </p:nvSpPr>
          <p:spPr>
            <a:xfrm>
              <a:off x="4894461" y="3503732"/>
              <a:ext cx="312884" cy="76202"/>
            </a:xfrm>
            <a:custGeom>
              <a:rect b="b" l="l" r="r" t="t"/>
              <a:pathLst>
                <a:path extrusionOk="0" h="2916" w="11973">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3" name="Google Shape;16843;p75"/>
            <p:cNvSpPr/>
            <p:nvPr/>
          </p:nvSpPr>
          <p:spPr>
            <a:xfrm>
              <a:off x="4939200" y="3362042"/>
              <a:ext cx="223407" cy="178694"/>
            </a:xfrm>
            <a:custGeom>
              <a:rect b="b" l="l" r="r" t="t"/>
              <a:pathLst>
                <a:path extrusionOk="0" h="6838" w="8549">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4" name="Google Shape;16844;p75"/>
            <p:cNvSpPr/>
            <p:nvPr/>
          </p:nvSpPr>
          <p:spPr>
            <a:xfrm>
              <a:off x="5033173" y="3362042"/>
              <a:ext cx="129434" cy="178694"/>
            </a:xfrm>
            <a:custGeom>
              <a:rect b="b" l="l" r="r" t="t"/>
              <a:pathLst>
                <a:path extrusionOk="0" h="6838" w="4953">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5" name="Google Shape;16845;p7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6" name="Google Shape;16846;p75"/>
            <p:cNvSpPr/>
            <p:nvPr/>
          </p:nvSpPr>
          <p:spPr>
            <a:xfrm>
              <a:off x="4968338" y="3499995"/>
              <a:ext cx="26" cy="6324"/>
            </a:xfrm>
            <a:custGeom>
              <a:rect b="b" l="l" r="r" t="t"/>
              <a:pathLst>
                <a:path extrusionOk="0" h="242" w="1">
                  <a:moveTo>
                    <a:pt x="0" y="1"/>
                  </a:moveTo>
                  <a:lnTo>
                    <a:pt x="0" y="1"/>
                  </a:lnTo>
                  <a:lnTo>
                    <a:pt x="0" y="241"/>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7" name="Google Shape;16847;p75"/>
            <p:cNvSpPr/>
            <p:nvPr/>
          </p:nvSpPr>
          <p:spPr>
            <a:xfrm>
              <a:off x="4968338" y="3499995"/>
              <a:ext cx="165366" cy="40741"/>
            </a:xfrm>
            <a:custGeom>
              <a:rect b="b" l="l" r="r" t="t"/>
              <a:pathLst>
                <a:path extrusionOk="0" h="1559" w="6328">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8" name="Google Shape;16848;p75"/>
            <p:cNvSpPr/>
            <p:nvPr/>
          </p:nvSpPr>
          <p:spPr>
            <a:xfrm>
              <a:off x="4968077" y="3499995"/>
              <a:ext cx="165393" cy="40741"/>
            </a:xfrm>
            <a:custGeom>
              <a:rect b="b" l="l" r="r" t="t"/>
              <a:pathLst>
                <a:path extrusionOk="0" h="1559" w="6329">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9" name="Google Shape;16849;p75"/>
            <p:cNvSpPr/>
            <p:nvPr/>
          </p:nvSpPr>
          <p:spPr>
            <a:xfrm>
              <a:off x="4939200" y="3340691"/>
              <a:ext cx="223407" cy="43484"/>
            </a:xfrm>
            <a:custGeom>
              <a:rect b="b" l="l" r="r" t="t"/>
              <a:pathLst>
                <a:path extrusionOk="0" h="1664" w="8549">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0" name="Google Shape;16850;p75"/>
            <p:cNvSpPr/>
            <p:nvPr/>
          </p:nvSpPr>
          <p:spPr>
            <a:xfrm>
              <a:off x="4936927" y="3599847"/>
              <a:ext cx="113859" cy="101629"/>
            </a:xfrm>
            <a:custGeom>
              <a:rect b="b" l="l" r="r" t="t"/>
              <a:pathLst>
                <a:path extrusionOk="0" h="3889" w="4357">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1" name="Google Shape;16851;p75"/>
            <p:cNvSpPr/>
            <p:nvPr/>
          </p:nvSpPr>
          <p:spPr>
            <a:xfrm>
              <a:off x="5051021" y="3599847"/>
              <a:ext cx="113859" cy="101629"/>
            </a:xfrm>
            <a:custGeom>
              <a:rect b="b" l="l" r="r" t="t"/>
              <a:pathLst>
                <a:path extrusionOk="0" h="3889" w="4357">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2" name="Google Shape;16852;p75"/>
            <p:cNvSpPr/>
            <p:nvPr/>
          </p:nvSpPr>
          <p:spPr>
            <a:xfrm>
              <a:off x="5059044" y="3628672"/>
              <a:ext cx="46437" cy="19364"/>
            </a:xfrm>
            <a:custGeom>
              <a:rect b="b" l="l" r="r" t="t"/>
              <a:pathLst>
                <a:path extrusionOk="0" h="741" w="1777">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3" name="Google Shape;16853;p75"/>
            <p:cNvSpPr/>
            <p:nvPr/>
          </p:nvSpPr>
          <p:spPr>
            <a:xfrm>
              <a:off x="5058913" y="3653053"/>
              <a:ext cx="46542" cy="19364"/>
            </a:xfrm>
            <a:custGeom>
              <a:rect b="b" l="l" r="r" t="t"/>
              <a:pathLst>
                <a:path extrusionOk="0" h="741" w="1781">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4" name="Google Shape;16854;p75"/>
            <p:cNvSpPr/>
            <p:nvPr/>
          </p:nvSpPr>
          <p:spPr>
            <a:xfrm>
              <a:off x="4996326" y="3628672"/>
              <a:ext cx="46568" cy="19364"/>
            </a:xfrm>
            <a:custGeom>
              <a:rect b="b" l="l" r="r" t="t"/>
              <a:pathLst>
                <a:path extrusionOk="0" h="741" w="1782">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5" name="Google Shape;16855;p75"/>
            <p:cNvSpPr/>
            <p:nvPr/>
          </p:nvSpPr>
          <p:spPr>
            <a:xfrm>
              <a:off x="4996326" y="3653053"/>
              <a:ext cx="46568" cy="19364"/>
            </a:xfrm>
            <a:custGeom>
              <a:rect b="b" l="l" r="r" t="t"/>
              <a:pathLst>
                <a:path extrusionOk="0" h="741" w="1782">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6" name="Google Shape;16856;p75"/>
            <p:cNvSpPr/>
            <p:nvPr/>
          </p:nvSpPr>
          <p:spPr>
            <a:xfrm>
              <a:off x="5033434" y="3619630"/>
              <a:ext cx="34939" cy="61829"/>
            </a:xfrm>
            <a:custGeom>
              <a:rect b="b" l="l" r="r" t="t"/>
              <a:pathLst>
                <a:path extrusionOk="0" h="2366" w="1337">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7" name="Google Shape;16857;p75"/>
            <p:cNvSpPr/>
            <p:nvPr/>
          </p:nvSpPr>
          <p:spPr>
            <a:xfrm>
              <a:off x="5042215" y="3619682"/>
              <a:ext cx="26159" cy="61542"/>
            </a:xfrm>
            <a:custGeom>
              <a:rect b="b" l="l" r="r" t="t"/>
              <a:pathLst>
                <a:path extrusionOk="0" h="2355" w="1001">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858" name="Google Shape;16858;p75"/>
          <p:cNvGrpSpPr/>
          <p:nvPr/>
        </p:nvGrpSpPr>
        <p:grpSpPr>
          <a:xfrm>
            <a:off x="5339237" y="1501251"/>
            <a:ext cx="245541" cy="360628"/>
            <a:chOff x="5339237" y="1501251"/>
            <a:chExt cx="245541" cy="360628"/>
          </a:xfrm>
        </p:grpSpPr>
        <p:sp>
          <p:nvSpPr>
            <p:cNvPr id="16859" name="Google Shape;16859;p75"/>
            <p:cNvSpPr/>
            <p:nvPr/>
          </p:nvSpPr>
          <p:spPr>
            <a:xfrm>
              <a:off x="5349794" y="1654021"/>
              <a:ext cx="220402" cy="10845"/>
            </a:xfrm>
            <a:custGeom>
              <a:rect b="b" l="l" r="r" t="t"/>
              <a:pathLst>
                <a:path extrusionOk="0" h="415" w="8434">
                  <a:moveTo>
                    <a:pt x="1" y="1"/>
                  </a:moveTo>
                  <a:lnTo>
                    <a:pt x="1" y="414"/>
                  </a:lnTo>
                  <a:lnTo>
                    <a:pt x="8434" y="414"/>
                  </a:lnTo>
                  <a:lnTo>
                    <a:pt x="8434" y="1"/>
                  </a:ln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0" name="Google Shape;16860;p75"/>
            <p:cNvSpPr/>
            <p:nvPr/>
          </p:nvSpPr>
          <p:spPr>
            <a:xfrm>
              <a:off x="5349794" y="1659562"/>
              <a:ext cx="220402" cy="5305"/>
            </a:xfrm>
            <a:custGeom>
              <a:rect b="b" l="l" r="r" t="t"/>
              <a:pathLst>
                <a:path extrusionOk="0" h="203" w="8434">
                  <a:moveTo>
                    <a:pt x="1" y="0"/>
                  </a:moveTo>
                  <a:lnTo>
                    <a:pt x="1" y="202"/>
                  </a:lnTo>
                  <a:lnTo>
                    <a:pt x="8434" y="202"/>
                  </a:lnTo>
                  <a:lnTo>
                    <a:pt x="843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1" name="Google Shape;16861;p75"/>
            <p:cNvSpPr/>
            <p:nvPr/>
          </p:nvSpPr>
          <p:spPr>
            <a:xfrm>
              <a:off x="5447791" y="1779170"/>
              <a:ext cx="28432" cy="70636"/>
            </a:xfrm>
            <a:custGeom>
              <a:rect b="b" l="l" r="r" t="t"/>
              <a:pathLst>
                <a:path extrusionOk="0" h="2703" w="1088">
                  <a:moveTo>
                    <a:pt x="1" y="0"/>
                  </a:moveTo>
                  <a:lnTo>
                    <a:pt x="1" y="2703"/>
                  </a:lnTo>
                  <a:lnTo>
                    <a:pt x="1087" y="2703"/>
                  </a:lnTo>
                  <a:lnTo>
                    <a:pt x="108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2" name="Google Shape;16862;p75"/>
            <p:cNvSpPr/>
            <p:nvPr/>
          </p:nvSpPr>
          <p:spPr>
            <a:xfrm>
              <a:off x="5462112" y="1779170"/>
              <a:ext cx="14112" cy="70636"/>
            </a:xfrm>
            <a:custGeom>
              <a:rect b="b" l="l" r="r" t="t"/>
              <a:pathLst>
                <a:path extrusionOk="0" h="2703" w="540">
                  <a:moveTo>
                    <a:pt x="1" y="0"/>
                  </a:moveTo>
                  <a:lnTo>
                    <a:pt x="1" y="2703"/>
                  </a:lnTo>
                  <a:lnTo>
                    <a:pt x="539" y="2703"/>
                  </a:lnTo>
                  <a:lnTo>
                    <a:pt x="539"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3" name="Google Shape;16863;p75"/>
            <p:cNvSpPr/>
            <p:nvPr/>
          </p:nvSpPr>
          <p:spPr>
            <a:xfrm>
              <a:off x="5378958" y="1501251"/>
              <a:ext cx="166359" cy="249539"/>
            </a:xfrm>
            <a:custGeom>
              <a:rect b="b" l="l" r="r" t="t"/>
              <a:pathLst>
                <a:path extrusionOk="0" h="9549" w="6366">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4" name="Google Shape;16864;p7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5" name="Google Shape;16865;p75"/>
            <p:cNvSpPr/>
            <p:nvPr/>
          </p:nvSpPr>
          <p:spPr>
            <a:xfrm>
              <a:off x="5446798" y="1611060"/>
              <a:ext cx="30418" cy="30183"/>
            </a:xfrm>
            <a:custGeom>
              <a:rect b="b" l="l" r="r" t="t"/>
              <a:pathLst>
                <a:path extrusionOk="0" h="1155" w="1164">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6" name="Google Shape;16866;p75"/>
            <p:cNvSpPr/>
            <p:nvPr/>
          </p:nvSpPr>
          <p:spPr>
            <a:xfrm>
              <a:off x="5356092" y="1836975"/>
              <a:ext cx="212091" cy="24904"/>
            </a:xfrm>
            <a:custGeom>
              <a:rect b="b" l="l" r="r" t="t"/>
              <a:pathLst>
                <a:path extrusionOk="0" h="953" w="8116">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7" name="Google Shape;16867;p75"/>
            <p:cNvSpPr/>
            <p:nvPr/>
          </p:nvSpPr>
          <p:spPr>
            <a:xfrm>
              <a:off x="5339237" y="1637192"/>
              <a:ext cx="245541" cy="155332"/>
            </a:xfrm>
            <a:custGeom>
              <a:rect b="b" l="l" r="r" t="t"/>
              <a:pathLst>
                <a:path extrusionOk="0" h="5944" w="9396">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8" name="Google Shape;16868;p75"/>
            <p:cNvSpPr/>
            <p:nvPr/>
          </p:nvSpPr>
          <p:spPr>
            <a:xfrm>
              <a:off x="5378697" y="1609544"/>
              <a:ext cx="56577" cy="10845"/>
            </a:xfrm>
            <a:custGeom>
              <a:rect b="b" l="l" r="r" t="t"/>
              <a:pathLst>
                <a:path extrusionOk="0" h="415" w="2165">
                  <a:moveTo>
                    <a:pt x="0" y="1"/>
                  </a:moveTo>
                  <a:lnTo>
                    <a:pt x="0" y="414"/>
                  </a:lnTo>
                  <a:lnTo>
                    <a:pt x="1914" y="414"/>
                  </a:lnTo>
                  <a:cubicBezTo>
                    <a:pt x="2164" y="395"/>
                    <a:pt x="2164" y="20"/>
                    <a:pt x="1914"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9" name="Google Shape;16869;p75"/>
            <p:cNvSpPr/>
            <p:nvPr/>
          </p:nvSpPr>
          <p:spPr>
            <a:xfrm>
              <a:off x="5378697" y="1631913"/>
              <a:ext cx="55296" cy="10819"/>
            </a:xfrm>
            <a:custGeom>
              <a:rect b="b" l="l" r="r" t="t"/>
              <a:pathLst>
                <a:path extrusionOk="0" h="414" w="2116">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0" name="Google Shape;16870;p75"/>
            <p:cNvSpPr/>
            <p:nvPr/>
          </p:nvSpPr>
          <p:spPr>
            <a:xfrm>
              <a:off x="5378697" y="1654021"/>
              <a:ext cx="71394" cy="10845"/>
            </a:xfrm>
            <a:custGeom>
              <a:rect b="b" l="l" r="r" t="t"/>
              <a:pathLst>
                <a:path extrusionOk="0" h="415" w="2732">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1" name="Google Shape;16871;p75"/>
            <p:cNvSpPr/>
            <p:nvPr/>
          </p:nvSpPr>
          <p:spPr>
            <a:xfrm>
              <a:off x="5378697" y="156480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2" name="Google Shape;16872;p75"/>
            <p:cNvSpPr/>
            <p:nvPr/>
          </p:nvSpPr>
          <p:spPr>
            <a:xfrm>
              <a:off x="5378697" y="1587175"/>
              <a:ext cx="72648" cy="10845"/>
            </a:xfrm>
            <a:custGeom>
              <a:rect b="b" l="l" r="r" t="t"/>
              <a:pathLst>
                <a:path extrusionOk="0" h="415" w="2780">
                  <a:moveTo>
                    <a:pt x="0" y="1"/>
                  </a:moveTo>
                  <a:lnTo>
                    <a:pt x="0" y="414"/>
                  </a:lnTo>
                  <a:lnTo>
                    <a:pt x="2529" y="414"/>
                  </a:lnTo>
                  <a:cubicBezTo>
                    <a:pt x="2780" y="395"/>
                    <a:pt x="2780" y="20"/>
                    <a:pt x="252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3" name="Google Shape;16873;p75"/>
            <p:cNvSpPr/>
            <p:nvPr/>
          </p:nvSpPr>
          <p:spPr>
            <a:xfrm>
              <a:off x="5378697" y="1676391"/>
              <a:ext cx="71394" cy="10819"/>
            </a:xfrm>
            <a:custGeom>
              <a:rect b="b" l="l" r="r" t="t"/>
              <a:pathLst>
                <a:path extrusionOk="0" h="414" w="2732">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4" name="Google Shape;16874;p75"/>
            <p:cNvSpPr/>
            <p:nvPr/>
          </p:nvSpPr>
          <p:spPr>
            <a:xfrm>
              <a:off x="5473923" y="1654257"/>
              <a:ext cx="71394" cy="10610"/>
            </a:xfrm>
            <a:custGeom>
              <a:rect b="b" l="l" r="r" t="t"/>
              <a:pathLst>
                <a:path extrusionOk="0" h="406" w="2732">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5" name="Google Shape;16875;p75"/>
            <p:cNvSpPr/>
            <p:nvPr/>
          </p:nvSpPr>
          <p:spPr>
            <a:xfrm>
              <a:off x="5490021" y="1631913"/>
              <a:ext cx="55296" cy="10819"/>
            </a:xfrm>
            <a:custGeom>
              <a:rect b="b" l="l" r="r" t="t"/>
              <a:pathLst>
                <a:path extrusionOk="0" h="414" w="2116">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6" name="Google Shape;16876;p75"/>
            <p:cNvSpPr/>
            <p:nvPr/>
          </p:nvSpPr>
          <p:spPr>
            <a:xfrm>
              <a:off x="5472669" y="1676391"/>
              <a:ext cx="72648" cy="10819"/>
            </a:xfrm>
            <a:custGeom>
              <a:rect b="b" l="l" r="r" t="t"/>
              <a:pathLst>
                <a:path extrusionOk="0" h="414" w="2780">
                  <a:moveTo>
                    <a:pt x="251" y="0"/>
                  </a:moveTo>
                  <a:cubicBezTo>
                    <a:pt x="1" y="20"/>
                    <a:pt x="1" y="395"/>
                    <a:pt x="251" y="414"/>
                  </a:cubicBezTo>
                  <a:lnTo>
                    <a:pt x="2780" y="414"/>
                  </a:lnTo>
                  <a:lnTo>
                    <a:pt x="2780"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7" name="Google Shape;16877;p75"/>
            <p:cNvSpPr/>
            <p:nvPr/>
          </p:nvSpPr>
          <p:spPr>
            <a:xfrm>
              <a:off x="5473923" y="1587175"/>
              <a:ext cx="71394" cy="10845"/>
            </a:xfrm>
            <a:custGeom>
              <a:rect b="b" l="l" r="r" t="t"/>
              <a:pathLst>
                <a:path extrusionOk="0" h="415" w="2732">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8" name="Google Shape;16878;p75"/>
            <p:cNvSpPr/>
            <p:nvPr/>
          </p:nvSpPr>
          <p:spPr>
            <a:xfrm>
              <a:off x="5473923" y="1564805"/>
              <a:ext cx="71394" cy="10845"/>
            </a:xfrm>
            <a:custGeom>
              <a:rect b="b" l="l" r="r" t="t"/>
              <a:pathLst>
                <a:path extrusionOk="0" h="415" w="2732">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9" name="Google Shape;16879;p75"/>
            <p:cNvSpPr/>
            <p:nvPr/>
          </p:nvSpPr>
          <p:spPr>
            <a:xfrm>
              <a:off x="5490021" y="1609544"/>
              <a:ext cx="55296" cy="10845"/>
            </a:xfrm>
            <a:custGeom>
              <a:rect b="b" l="l" r="r" t="t"/>
              <a:pathLst>
                <a:path extrusionOk="0" h="415" w="2116">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0" name="Google Shape;16880;p75"/>
            <p:cNvSpPr/>
            <p:nvPr/>
          </p:nvSpPr>
          <p:spPr>
            <a:xfrm>
              <a:off x="5490021" y="1501251"/>
              <a:ext cx="10819" cy="39852"/>
            </a:xfrm>
            <a:custGeom>
              <a:rect b="b" l="l" r="r" t="t"/>
              <a:pathLst>
                <a:path extrusionOk="0" h="1525" w="414">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1" name="Google Shape;16881;p75"/>
            <p:cNvSpPr/>
            <p:nvPr/>
          </p:nvSpPr>
          <p:spPr>
            <a:xfrm>
              <a:off x="5423435" y="1501251"/>
              <a:ext cx="10558" cy="39852"/>
            </a:xfrm>
            <a:custGeom>
              <a:rect b="b" l="l" r="r" t="t"/>
              <a:pathLst>
                <a:path extrusionOk="0" h="1525" w="404">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2" name="Google Shape;16882;p75"/>
            <p:cNvSpPr/>
            <p:nvPr/>
          </p:nvSpPr>
          <p:spPr>
            <a:xfrm>
              <a:off x="5467652" y="1501251"/>
              <a:ext cx="10845" cy="40479"/>
            </a:xfrm>
            <a:custGeom>
              <a:rect b="b" l="l" r="r" t="t"/>
              <a:pathLst>
                <a:path extrusionOk="0" h="1549" w="415">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3" name="Google Shape;16883;p75"/>
            <p:cNvSpPr/>
            <p:nvPr/>
          </p:nvSpPr>
          <p:spPr>
            <a:xfrm>
              <a:off x="5490021" y="1501486"/>
              <a:ext cx="10819" cy="24904"/>
            </a:xfrm>
            <a:custGeom>
              <a:rect b="b" l="l" r="r" t="t"/>
              <a:pathLst>
                <a:path extrusionOk="0" h="953" w="414">
                  <a:moveTo>
                    <a:pt x="0" y="1"/>
                  </a:moveTo>
                  <a:lnTo>
                    <a:pt x="0" y="453"/>
                  </a:lnTo>
                  <a:cubicBezTo>
                    <a:pt x="164" y="597"/>
                    <a:pt x="298" y="760"/>
                    <a:pt x="414" y="953"/>
                  </a:cubicBez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4" name="Google Shape;16884;p75"/>
            <p:cNvSpPr/>
            <p:nvPr/>
          </p:nvSpPr>
          <p:spPr>
            <a:xfrm>
              <a:off x="5467652" y="1501251"/>
              <a:ext cx="10845" cy="4782"/>
            </a:xfrm>
            <a:custGeom>
              <a:rect b="b" l="l" r="r" t="t"/>
              <a:pathLst>
                <a:path extrusionOk="0" h="183" w="415">
                  <a:moveTo>
                    <a:pt x="1" y="0"/>
                  </a:moveTo>
                  <a:lnTo>
                    <a:pt x="1" y="39"/>
                  </a:lnTo>
                  <a:cubicBezTo>
                    <a:pt x="145" y="77"/>
                    <a:pt x="279" y="115"/>
                    <a:pt x="414" y="183"/>
                  </a:cubicBezTo>
                  <a:lnTo>
                    <a:pt x="414"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5" name="Google Shape;16885;p75"/>
            <p:cNvSpPr/>
            <p:nvPr/>
          </p:nvSpPr>
          <p:spPr>
            <a:xfrm>
              <a:off x="5445544" y="1501251"/>
              <a:ext cx="10819" cy="40479"/>
            </a:xfrm>
            <a:custGeom>
              <a:rect b="b" l="l" r="r" t="t"/>
              <a:pathLst>
                <a:path extrusionOk="0" h="1549" w="414">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6" name="Google Shape;16886;p75"/>
            <p:cNvSpPr/>
            <p:nvPr/>
          </p:nvSpPr>
          <p:spPr>
            <a:xfrm>
              <a:off x="5490021" y="1710572"/>
              <a:ext cx="10819" cy="40218"/>
            </a:xfrm>
            <a:custGeom>
              <a:rect b="b" l="l" r="r" t="t"/>
              <a:pathLst>
                <a:path extrusionOk="0" h="1539" w="414">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7" name="Google Shape;16887;p75"/>
            <p:cNvSpPr/>
            <p:nvPr/>
          </p:nvSpPr>
          <p:spPr>
            <a:xfrm>
              <a:off x="5457094" y="1501251"/>
              <a:ext cx="88223" cy="249539"/>
            </a:xfrm>
            <a:custGeom>
              <a:rect b="b" l="l" r="r" t="t"/>
              <a:pathLst>
                <a:path extrusionOk="0" h="9549" w="3376">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8" name="Google Shape;16888;p75"/>
            <p:cNvSpPr/>
            <p:nvPr/>
          </p:nvSpPr>
          <p:spPr>
            <a:xfrm>
              <a:off x="5490021" y="1725886"/>
              <a:ext cx="10819" cy="24904"/>
            </a:xfrm>
            <a:custGeom>
              <a:rect b="b" l="l" r="r" t="t"/>
              <a:pathLst>
                <a:path extrusionOk="0" h="953" w="414">
                  <a:moveTo>
                    <a:pt x="414" y="1"/>
                  </a:moveTo>
                  <a:cubicBezTo>
                    <a:pt x="298" y="184"/>
                    <a:pt x="164" y="347"/>
                    <a:pt x="0" y="491"/>
                  </a:cubicBezTo>
                  <a:lnTo>
                    <a:pt x="0" y="953"/>
                  </a:lnTo>
                  <a:lnTo>
                    <a:pt x="414" y="953"/>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9" name="Google Shape;16889;p75"/>
            <p:cNvSpPr/>
            <p:nvPr/>
          </p:nvSpPr>
          <p:spPr>
            <a:xfrm>
              <a:off x="5423174" y="1710938"/>
              <a:ext cx="10819" cy="39852"/>
            </a:xfrm>
            <a:custGeom>
              <a:rect b="b" l="l" r="r" t="t"/>
              <a:pathLst>
                <a:path extrusionOk="0" h="1525" w="414">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0" name="Google Shape;16890;p75"/>
            <p:cNvSpPr/>
            <p:nvPr/>
          </p:nvSpPr>
          <p:spPr>
            <a:xfrm>
              <a:off x="5445544" y="1710938"/>
              <a:ext cx="10819" cy="39852"/>
            </a:xfrm>
            <a:custGeom>
              <a:rect b="b" l="l" r="r" t="t"/>
              <a:pathLst>
                <a:path extrusionOk="0" h="1525" w="414">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1" name="Google Shape;16891;p75"/>
            <p:cNvSpPr/>
            <p:nvPr/>
          </p:nvSpPr>
          <p:spPr>
            <a:xfrm>
              <a:off x="5467652" y="1710546"/>
              <a:ext cx="10845" cy="40244"/>
            </a:xfrm>
            <a:custGeom>
              <a:rect b="b" l="l" r="r" t="t"/>
              <a:pathLst>
                <a:path extrusionOk="0" h="1540" w="415">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2" name="Google Shape;16892;p75"/>
            <p:cNvSpPr/>
            <p:nvPr/>
          </p:nvSpPr>
          <p:spPr>
            <a:xfrm>
              <a:off x="5467652" y="1746243"/>
              <a:ext cx="10845" cy="4547"/>
            </a:xfrm>
            <a:custGeom>
              <a:rect b="b" l="l" r="r" t="t"/>
              <a:pathLst>
                <a:path extrusionOk="0" h="174" w="415">
                  <a:moveTo>
                    <a:pt x="414" y="1"/>
                  </a:moveTo>
                  <a:cubicBezTo>
                    <a:pt x="279" y="58"/>
                    <a:pt x="145" y="106"/>
                    <a:pt x="1" y="135"/>
                  </a:cubicBezTo>
                  <a:lnTo>
                    <a:pt x="1" y="174"/>
                  </a:lnTo>
                  <a:lnTo>
                    <a:pt x="414" y="174"/>
                  </a:lnTo>
                  <a:lnTo>
                    <a:pt x="414"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3" name="Google Shape;16893;p75"/>
            <p:cNvSpPr/>
            <p:nvPr/>
          </p:nvSpPr>
          <p:spPr>
            <a:xfrm>
              <a:off x="5507608" y="1609544"/>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4" name="Google Shape;16894;p75"/>
            <p:cNvSpPr/>
            <p:nvPr/>
          </p:nvSpPr>
          <p:spPr>
            <a:xfrm>
              <a:off x="5507608" y="1654021"/>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5" name="Google Shape;16895;p75"/>
            <p:cNvSpPr/>
            <p:nvPr/>
          </p:nvSpPr>
          <p:spPr>
            <a:xfrm>
              <a:off x="5507608" y="1631913"/>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6" name="Google Shape;16896;p75"/>
            <p:cNvSpPr/>
            <p:nvPr/>
          </p:nvSpPr>
          <p:spPr>
            <a:xfrm>
              <a:off x="5507608" y="1676391"/>
              <a:ext cx="37709" cy="10819"/>
            </a:xfrm>
            <a:custGeom>
              <a:rect b="b" l="l" r="r" t="t"/>
              <a:pathLst>
                <a:path extrusionOk="0" h="414" w="1443">
                  <a:moveTo>
                    <a:pt x="0" y="0"/>
                  </a:moveTo>
                  <a:lnTo>
                    <a:pt x="0" y="414"/>
                  </a:lnTo>
                  <a:lnTo>
                    <a:pt x="1443" y="414"/>
                  </a:lnTo>
                  <a:lnTo>
                    <a:pt x="1443" y="0"/>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7" name="Google Shape;16897;p75"/>
            <p:cNvSpPr/>
            <p:nvPr/>
          </p:nvSpPr>
          <p:spPr>
            <a:xfrm>
              <a:off x="5507608" y="156480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8" name="Google Shape;16898;p75"/>
            <p:cNvSpPr/>
            <p:nvPr/>
          </p:nvSpPr>
          <p:spPr>
            <a:xfrm>
              <a:off x="5507608" y="1587175"/>
              <a:ext cx="37709" cy="10845"/>
            </a:xfrm>
            <a:custGeom>
              <a:rect b="b" l="l" r="r" t="t"/>
              <a:pathLst>
                <a:path extrusionOk="0" h="415" w="1443">
                  <a:moveTo>
                    <a:pt x="0" y="1"/>
                  </a:moveTo>
                  <a:lnTo>
                    <a:pt x="0" y="414"/>
                  </a:lnTo>
                  <a:lnTo>
                    <a:pt x="1443" y="414"/>
                  </a:lnTo>
                  <a:lnTo>
                    <a:pt x="1443" y="1"/>
                  </a:lnTo>
                  <a:close/>
                </a:path>
              </a:pathLst>
            </a:custGeom>
            <a:solidFill>
              <a:srgbClr val="AABA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9" name="Google Shape;16899;p75"/>
            <p:cNvSpPr/>
            <p:nvPr/>
          </p:nvSpPr>
          <p:spPr>
            <a:xfrm>
              <a:off x="5462112" y="1637192"/>
              <a:ext cx="122666" cy="155332"/>
            </a:xfrm>
            <a:custGeom>
              <a:rect b="b" l="l" r="r" t="t"/>
              <a:pathLst>
                <a:path extrusionOk="0" h="5944" w="4694">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0" name="Google Shape;16900;p75"/>
            <p:cNvSpPr/>
            <p:nvPr/>
          </p:nvSpPr>
          <p:spPr>
            <a:xfrm>
              <a:off x="5462112" y="1836975"/>
              <a:ext cx="106072" cy="24904"/>
            </a:xfrm>
            <a:custGeom>
              <a:rect b="b" l="l" r="r" t="t"/>
              <a:pathLst>
                <a:path extrusionOk="0" h="953" w="4059">
                  <a:moveTo>
                    <a:pt x="1" y="0"/>
                  </a:moveTo>
                  <a:lnTo>
                    <a:pt x="1" y="952"/>
                  </a:lnTo>
                  <a:lnTo>
                    <a:pt x="4059" y="952"/>
                  </a:lnTo>
                  <a:cubicBezTo>
                    <a:pt x="4059" y="423"/>
                    <a:pt x="3626" y="0"/>
                    <a:pt x="3097" y="0"/>
                  </a:cubicBezTo>
                  <a:close/>
                </a:path>
              </a:pathLst>
            </a:custGeom>
            <a:solidFill>
              <a:srgbClr val="798F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01" name="Google Shape;16901;p75"/>
          <p:cNvGrpSpPr/>
          <p:nvPr/>
        </p:nvGrpSpPr>
        <p:grpSpPr>
          <a:xfrm>
            <a:off x="7959464" y="2474216"/>
            <a:ext cx="370428" cy="261926"/>
            <a:chOff x="7959464" y="2474216"/>
            <a:chExt cx="370428" cy="261926"/>
          </a:xfrm>
        </p:grpSpPr>
        <p:sp>
          <p:nvSpPr>
            <p:cNvPr id="16902" name="Google Shape;16902;p75"/>
            <p:cNvSpPr/>
            <p:nvPr/>
          </p:nvSpPr>
          <p:spPr>
            <a:xfrm>
              <a:off x="8125301" y="2474216"/>
              <a:ext cx="204591" cy="234252"/>
            </a:xfrm>
            <a:custGeom>
              <a:rect b="b" l="l" r="r" t="t"/>
              <a:pathLst>
                <a:path extrusionOk="0" h="8964" w="7829">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3" name="Google Shape;16903;p75"/>
            <p:cNvSpPr/>
            <p:nvPr/>
          </p:nvSpPr>
          <p:spPr>
            <a:xfrm>
              <a:off x="8142653" y="2500375"/>
              <a:ext cx="187239" cy="208093"/>
            </a:xfrm>
            <a:custGeom>
              <a:rect b="b" l="l" r="r" t="t"/>
              <a:pathLst>
                <a:path extrusionOk="0" h="7963" w="7165">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4" name="Google Shape;16904;p75"/>
            <p:cNvSpPr/>
            <p:nvPr/>
          </p:nvSpPr>
          <p:spPr>
            <a:xfrm>
              <a:off x="8159743" y="2625053"/>
              <a:ext cx="76411" cy="48998"/>
            </a:xfrm>
            <a:custGeom>
              <a:rect b="b" l="l" r="r" t="t"/>
              <a:pathLst>
                <a:path extrusionOk="0" h="1875" w="2924">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5" name="Google Shape;16905;p75"/>
            <p:cNvSpPr/>
            <p:nvPr/>
          </p:nvSpPr>
          <p:spPr>
            <a:xfrm>
              <a:off x="8196433" y="2565157"/>
              <a:ext cx="38206" cy="52082"/>
            </a:xfrm>
            <a:custGeom>
              <a:rect b="b" l="l" r="r" t="t"/>
              <a:pathLst>
                <a:path extrusionOk="0" h="1993" w="1462">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6" name="Google Shape;16906;p75"/>
            <p:cNvSpPr/>
            <p:nvPr/>
          </p:nvSpPr>
          <p:spPr>
            <a:xfrm>
              <a:off x="8161259" y="2530427"/>
              <a:ext cx="55532" cy="22082"/>
            </a:xfrm>
            <a:custGeom>
              <a:rect b="b" l="l" r="r" t="t"/>
              <a:pathLst>
                <a:path extrusionOk="0" h="845" w="2125">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7" name="Google Shape;16907;p75"/>
            <p:cNvSpPr/>
            <p:nvPr/>
          </p:nvSpPr>
          <p:spPr>
            <a:xfrm>
              <a:off x="8246686" y="2553450"/>
              <a:ext cx="50880" cy="32352"/>
            </a:xfrm>
            <a:custGeom>
              <a:rect b="b" l="l" r="r" t="t"/>
              <a:pathLst>
                <a:path extrusionOk="0" h="1238" w="1947">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8" name="Google Shape;16908;p75"/>
            <p:cNvSpPr/>
            <p:nvPr/>
          </p:nvSpPr>
          <p:spPr>
            <a:xfrm>
              <a:off x="7959464" y="2502126"/>
              <a:ext cx="203311" cy="233990"/>
            </a:xfrm>
            <a:custGeom>
              <a:rect b="b" l="l" r="r" t="t"/>
              <a:pathLst>
                <a:path extrusionOk="0" h="8954" w="778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9" name="Google Shape;16909;p75"/>
            <p:cNvSpPr/>
            <p:nvPr/>
          </p:nvSpPr>
          <p:spPr>
            <a:xfrm>
              <a:off x="8061485" y="2502073"/>
              <a:ext cx="101290" cy="234069"/>
            </a:xfrm>
            <a:custGeom>
              <a:rect b="b" l="l" r="r" t="t"/>
              <a:pathLst>
                <a:path extrusionOk="0" h="8957" w="3876">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0" name="Google Shape;16910;p75"/>
            <p:cNvSpPr/>
            <p:nvPr/>
          </p:nvSpPr>
          <p:spPr>
            <a:xfrm>
              <a:off x="8045388" y="2647370"/>
              <a:ext cx="76438" cy="47561"/>
            </a:xfrm>
            <a:custGeom>
              <a:rect b="b" l="l" r="r" t="t"/>
              <a:pathLst>
                <a:path extrusionOk="0" h="1820" w="2925">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1" name="Google Shape;16911;p75"/>
            <p:cNvSpPr/>
            <p:nvPr/>
          </p:nvSpPr>
          <p:spPr>
            <a:xfrm>
              <a:off x="8055449" y="2591002"/>
              <a:ext cx="36246" cy="51376"/>
            </a:xfrm>
            <a:custGeom>
              <a:rect b="b" l="l" r="r" t="t"/>
              <a:pathLst>
                <a:path extrusionOk="0" h="1966" w="1387">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2" name="Google Shape;16912;p75"/>
            <p:cNvSpPr/>
            <p:nvPr/>
          </p:nvSpPr>
          <p:spPr>
            <a:xfrm>
              <a:off x="7988758" y="2585854"/>
              <a:ext cx="54643" cy="23859"/>
            </a:xfrm>
            <a:custGeom>
              <a:rect b="b" l="l" r="r" t="t"/>
              <a:pathLst>
                <a:path extrusionOk="0" h="913" w="2091">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3" name="Google Shape;16913;p75"/>
            <p:cNvSpPr/>
            <p:nvPr/>
          </p:nvSpPr>
          <p:spPr>
            <a:xfrm>
              <a:off x="8075309" y="2560349"/>
              <a:ext cx="53284" cy="31019"/>
            </a:xfrm>
            <a:custGeom>
              <a:rect b="b" l="l" r="r" t="t"/>
              <a:pathLst>
                <a:path extrusionOk="0" h="1187" w="2039">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14" name="Google Shape;16914;p75"/>
          <p:cNvGrpSpPr/>
          <p:nvPr/>
        </p:nvGrpSpPr>
        <p:grpSpPr>
          <a:xfrm>
            <a:off x="7518687" y="2457909"/>
            <a:ext cx="360629" cy="294461"/>
            <a:chOff x="7518687" y="2457909"/>
            <a:chExt cx="360629" cy="294461"/>
          </a:xfrm>
        </p:grpSpPr>
        <p:sp>
          <p:nvSpPr>
            <p:cNvPr id="16915" name="Google Shape;16915;p75"/>
            <p:cNvSpPr/>
            <p:nvPr/>
          </p:nvSpPr>
          <p:spPr>
            <a:xfrm>
              <a:off x="7671222" y="2457909"/>
              <a:ext cx="55558" cy="265376"/>
            </a:xfrm>
            <a:custGeom>
              <a:rect b="b" l="l" r="r" t="t"/>
              <a:pathLst>
                <a:path extrusionOk="0" h="10155" w="2126">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6" name="Google Shape;16916;p75"/>
            <p:cNvSpPr/>
            <p:nvPr/>
          </p:nvSpPr>
          <p:spPr>
            <a:xfrm>
              <a:off x="7699106" y="2457909"/>
              <a:ext cx="27674" cy="265376"/>
            </a:xfrm>
            <a:custGeom>
              <a:rect b="b" l="l" r="r" t="t"/>
              <a:pathLst>
                <a:path extrusionOk="0" h="10155" w="1059">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7" name="Google Shape;16917;p75"/>
            <p:cNvSpPr/>
            <p:nvPr/>
          </p:nvSpPr>
          <p:spPr>
            <a:xfrm>
              <a:off x="7694088" y="2574251"/>
              <a:ext cx="9826" cy="149034"/>
            </a:xfrm>
            <a:custGeom>
              <a:rect b="b" l="l" r="r" t="t"/>
              <a:pathLst>
                <a:path extrusionOk="0" h="5703" w="376">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8" name="Google Shape;16918;p75"/>
            <p:cNvSpPr/>
            <p:nvPr/>
          </p:nvSpPr>
          <p:spPr>
            <a:xfrm>
              <a:off x="7554384" y="2551516"/>
              <a:ext cx="148014" cy="171769"/>
            </a:xfrm>
            <a:custGeom>
              <a:rect b="b" l="l" r="r" t="t"/>
              <a:pathLst>
                <a:path extrusionOk="0" h="6573" w="5664">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9" name="Google Shape;16919;p75"/>
            <p:cNvSpPr/>
            <p:nvPr/>
          </p:nvSpPr>
          <p:spPr>
            <a:xfrm>
              <a:off x="7554384" y="2553136"/>
              <a:ext cx="148014" cy="170149"/>
            </a:xfrm>
            <a:custGeom>
              <a:rect b="b" l="l" r="r" t="t"/>
              <a:pathLst>
                <a:path extrusionOk="0" h="6511" w="5664">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0" name="Google Shape;16920;p75"/>
            <p:cNvSpPr/>
            <p:nvPr/>
          </p:nvSpPr>
          <p:spPr>
            <a:xfrm>
              <a:off x="7695604" y="2551516"/>
              <a:ext cx="148041" cy="171769"/>
            </a:xfrm>
            <a:custGeom>
              <a:rect b="b" l="l" r="r" t="t"/>
              <a:pathLst>
                <a:path extrusionOk="0" h="6573" w="5665">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1" name="Google Shape;16921;p75"/>
            <p:cNvSpPr/>
            <p:nvPr/>
          </p:nvSpPr>
          <p:spPr>
            <a:xfrm>
              <a:off x="7695604" y="2553136"/>
              <a:ext cx="148041" cy="170149"/>
            </a:xfrm>
            <a:custGeom>
              <a:rect b="b" l="l" r="r" t="t"/>
              <a:pathLst>
                <a:path extrusionOk="0" h="6511" w="5665">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2" name="Google Shape;16922;p75"/>
            <p:cNvSpPr/>
            <p:nvPr/>
          </p:nvSpPr>
          <p:spPr>
            <a:xfrm>
              <a:off x="7518687" y="2588833"/>
              <a:ext cx="180445" cy="148772"/>
            </a:xfrm>
            <a:custGeom>
              <a:rect b="b" l="l" r="r" t="t"/>
              <a:pathLst>
                <a:path extrusionOk="0" h="5693" w="6905">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3" name="Google Shape;16923;p75"/>
            <p:cNvSpPr/>
            <p:nvPr/>
          </p:nvSpPr>
          <p:spPr>
            <a:xfrm>
              <a:off x="7518687" y="2588833"/>
              <a:ext cx="180445" cy="138973"/>
            </a:xfrm>
            <a:custGeom>
              <a:rect b="b" l="l" r="r" t="t"/>
              <a:pathLst>
                <a:path extrusionOk="0" h="5318" w="6905">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4" name="Google Shape;16924;p75"/>
            <p:cNvSpPr/>
            <p:nvPr/>
          </p:nvSpPr>
          <p:spPr>
            <a:xfrm>
              <a:off x="7699106" y="2588833"/>
              <a:ext cx="180210" cy="148772"/>
            </a:xfrm>
            <a:custGeom>
              <a:rect b="b" l="l" r="r" t="t"/>
              <a:pathLst>
                <a:path extrusionOk="0" h="5693" w="6896">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5" name="Google Shape;16925;p75"/>
            <p:cNvSpPr/>
            <p:nvPr/>
          </p:nvSpPr>
          <p:spPr>
            <a:xfrm>
              <a:off x="7773244" y="2588833"/>
              <a:ext cx="106072" cy="148720"/>
            </a:xfrm>
            <a:custGeom>
              <a:rect b="b" l="l" r="r" t="t"/>
              <a:pathLst>
                <a:path extrusionOk="0" h="5691" w="4059">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6" name="Google Shape;16926;p75"/>
            <p:cNvSpPr/>
            <p:nvPr/>
          </p:nvSpPr>
          <p:spPr>
            <a:xfrm>
              <a:off x="7693592" y="2625732"/>
              <a:ext cx="51298" cy="103093"/>
            </a:xfrm>
            <a:custGeom>
              <a:rect b="b" l="l" r="r" t="t"/>
              <a:pathLst>
                <a:path extrusionOk="0" h="3945" w="1963">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7" name="Google Shape;16927;p75"/>
            <p:cNvSpPr/>
            <p:nvPr/>
          </p:nvSpPr>
          <p:spPr>
            <a:xfrm>
              <a:off x="7653139" y="2625732"/>
              <a:ext cx="51272" cy="103093"/>
            </a:xfrm>
            <a:custGeom>
              <a:rect b="b" l="l" r="r" t="t"/>
              <a:pathLst>
                <a:path extrusionOk="0" h="3945" w="1962">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8" name="Google Shape;16928;p75"/>
            <p:cNvSpPr/>
            <p:nvPr/>
          </p:nvSpPr>
          <p:spPr>
            <a:xfrm>
              <a:off x="7677494" y="2691168"/>
              <a:ext cx="43014" cy="61202"/>
            </a:xfrm>
            <a:custGeom>
              <a:rect b="b" l="l" r="r" t="t"/>
              <a:pathLst>
                <a:path extrusionOk="0" h="2342" w="1646">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9" name="Google Shape;16929;p75"/>
            <p:cNvSpPr/>
            <p:nvPr/>
          </p:nvSpPr>
          <p:spPr>
            <a:xfrm>
              <a:off x="7699106" y="2691351"/>
              <a:ext cx="21403" cy="60836"/>
            </a:xfrm>
            <a:custGeom>
              <a:rect b="b" l="l" r="r" t="t"/>
              <a:pathLst>
                <a:path extrusionOk="0" h="2328" w="819">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0" name="Google Shape;16930;p75"/>
            <p:cNvSpPr/>
            <p:nvPr/>
          </p:nvSpPr>
          <p:spPr>
            <a:xfrm>
              <a:off x="7575734" y="2657745"/>
              <a:ext cx="88981" cy="53493"/>
            </a:xfrm>
            <a:custGeom>
              <a:rect b="b" l="l" r="r" t="t"/>
              <a:pathLst>
                <a:path extrusionOk="0" h="2047" w="3405">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1" name="Google Shape;16931;p75"/>
            <p:cNvSpPr/>
            <p:nvPr/>
          </p:nvSpPr>
          <p:spPr>
            <a:xfrm>
              <a:off x="7581771" y="2663128"/>
              <a:ext cx="74661" cy="41446"/>
            </a:xfrm>
            <a:custGeom>
              <a:rect b="b" l="l" r="r" t="t"/>
              <a:pathLst>
                <a:path extrusionOk="0" h="1586" w="2857">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2" name="Google Shape;16932;p75"/>
            <p:cNvSpPr/>
            <p:nvPr/>
          </p:nvSpPr>
          <p:spPr>
            <a:xfrm>
              <a:off x="7733287" y="2657745"/>
              <a:ext cx="88981" cy="53493"/>
            </a:xfrm>
            <a:custGeom>
              <a:rect b="b" l="l" r="r" t="t"/>
              <a:pathLst>
                <a:path extrusionOk="0" h="2047" w="3405">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3" name="Google Shape;16933;p75"/>
            <p:cNvSpPr/>
            <p:nvPr/>
          </p:nvSpPr>
          <p:spPr>
            <a:xfrm>
              <a:off x="7741597" y="2663128"/>
              <a:ext cx="74634" cy="41446"/>
            </a:xfrm>
            <a:custGeom>
              <a:rect b="b" l="l" r="r" t="t"/>
              <a:pathLst>
                <a:path extrusionOk="0" h="1586" w="2856">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34" name="Google Shape;16934;p75"/>
          <p:cNvGrpSpPr/>
          <p:nvPr/>
        </p:nvGrpSpPr>
        <p:grpSpPr>
          <a:xfrm>
            <a:off x="7086220" y="1981566"/>
            <a:ext cx="343799" cy="360524"/>
            <a:chOff x="7086220" y="1981566"/>
            <a:chExt cx="343799" cy="360524"/>
          </a:xfrm>
        </p:grpSpPr>
        <p:sp>
          <p:nvSpPr>
            <p:cNvPr id="16935" name="Google Shape;16935;p75"/>
            <p:cNvSpPr/>
            <p:nvPr/>
          </p:nvSpPr>
          <p:spPr>
            <a:xfrm>
              <a:off x="7111098" y="2115156"/>
              <a:ext cx="222414" cy="226935"/>
            </a:xfrm>
            <a:custGeom>
              <a:rect b="b" l="l" r="r" t="t"/>
              <a:pathLst>
                <a:path extrusionOk="0" h="8684" w="8511">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6" name="Google Shape;16936;p75"/>
            <p:cNvSpPr/>
            <p:nvPr/>
          </p:nvSpPr>
          <p:spPr>
            <a:xfrm>
              <a:off x="7111098" y="2115156"/>
              <a:ext cx="222414" cy="226673"/>
            </a:xfrm>
            <a:custGeom>
              <a:rect b="b" l="l" r="r" t="t"/>
              <a:pathLst>
                <a:path extrusionOk="0" h="8674" w="8511">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7" name="Google Shape;16937;p75"/>
            <p:cNvSpPr/>
            <p:nvPr/>
          </p:nvSpPr>
          <p:spPr>
            <a:xfrm>
              <a:off x="7140236" y="2115156"/>
              <a:ext cx="163616" cy="73641"/>
            </a:xfrm>
            <a:custGeom>
              <a:rect b="b" l="l" r="r" t="t"/>
              <a:pathLst>
                <a:path extrusionOk="0" h="2818" w="6261">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8" name="Google Shape;16938;p75"/>
            <p:cNvSpPr/>
            <p:nvPr/>
          </p:nvSpPr>
          <p:spPr>
            <a:xfrm>
              <a:off x="7261622" y="2115156"/>
              <a:ext cx="42230" cy="71891"/>
            </a:xfrm>
            <a:custGeom>
              <a:rect b="b" l="l" r="r" t="t"/>
              <a:pathLst>
                <a:path extrusionOk="0" h="2751" w="1616">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9" name="Google Shape;16939;p75"/>
            <p:cNvSpPr/>
            <p:nvPr/>
          </p:nvSpPr>
          <p:spPr>
            <a:xfrm>
              <a:off x="7086220" y="2087743"/>
              <a:ext cx="271909" cy="65619"/>
            </a:xfrm>
            <a:custGeom>
              <a:rect b="b" l="l" r="r" t="t"/>
              <a:pathLst>
                <a:path extrusionOk="0" h="2511" w="10405">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0" name="Google Shape;16940;p75"/>
            <p:cNvSpPr/>
            <p:nvPr/>
          </p:nvSpPr>
          <p:spPr>
            <a:xfrm>
              <a:off x="7125916" y="2108622"/>
              <a:ext cx="192518" cy="23911"/>
            </a:xfrm>
            <a:custGeom>
              <a:rect b="b" l="l" r="r" t="t"/>
              <a:pathLst>
                <a:path extrusionOk="0" h="915" w="7367">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1" name="Google Shape;16941;p75"/>
            <p:cNvSpPr/>
            <p:nvPr/>
          </p:nvSpPr>
          <p:spPr>
            <a:xfrm>
              <a:off x="7182701" y="1981566"/>
              <a:ext cx="247318" cy="90758"/>
            </a:xfrm>
            <a:custGeom>
              <a:rect b="b" l="l" r="r" t="t"/>
              <a:pathLst>
                <a:path extrusionOk="0" h="3473" w="9464">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2" name="Google Shape;16942;p75"/>
            <p:cNvSpPr/>
            <p:nvPr/>
          </p:nvSpPr>
          <p:spPr>
            <a:xfrm>
              <a:off x="7184478" y="1993012"/>
              <a:ext cx="245541" cy="79312"/>
            </a:xfrm>
            <a:custGeom>
              <a:rect b="b" l="l" r="r" t="t"/>
              <a:pathLst>
                <a:path extrusionOk="0" h="3035" w="9396">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3" name="Google Shape;16943;p75"/>
            <p:cNvSpPr/>
            <p:nvPr/>
          </p:nvSpPr>
          <p:spPr>
            <a:xfrm>
              <a:off x="7182466" y="2042507"/>
              <a:ext cx="52291" cy="30000"/>
            </a:xfrm>
            <a:custGeom>
              <a:rect b="b" l="l" r="r" t="t"/>
              <a:pathLst>
                <a:path extrusionOk="0" h="1148" w="2001">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4" name="Google Shape;16944;p75"/>
            <p:cNvSpPr/>
            <p:nvPr/>
          </p:nvSpPr>
          <p:spPr>
            <a:xfrm>
              <a:off x="7184478" y="2052333"/>
              <a:ext cx="50279" cy="19103"/>
            </a:xfrm>
            <a:custGeom>
              <a:rect b="b" l="l" r="r" t="t"/>
              <a:pathLst>
                <a:path extrusionOk="0" h="731" w="1924">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5" name="Google Shape;16945;p75"/>
            <p:cNvSpPr/>
            <p:nvPr/>
          </p:nvSpPr>
          <p:spPr>
            <a:xfrm>
              <a:off x="7113607" y="2030460"/>
              <a:ext cx="37213" cy="33685"/>
            </a:xfrm>
            <a:custGeom>
              <a:rect b="b" l="l" r="r" t="t"/>
              <a:pathLst>
                <a:path extrusionOk="0" h="1289" w="1424">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6" name="Google Shape;16946;p75"/>
            <p:cNvSpPr/>
            <p:nvPr/>
          </p:nvSpPr>
          <p:spPr>
            <a:xfrm>
              <a:off x="7312371" y="2051314"/>
              <a:ext cx="37213" cy="33711"/>
            </a:xfrm>
            <a:custGeom>
              <a:rect b="b" l="l" r="r" t="t"/>
              <a:pathLst>
                <a:path extrusionOk="0" h="1290" w="1424">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7" name="Google Shape;16947;p75"/>
            <p:cNvSpPr/>
            <p:nvPr/>
          </p:nvSpPr>
          <p:spPr>
            <a:xfrm>
              <a:off x="7235489" y="1982455"/>
              <a:ext cx="37213" cy="33711"/>
            </a:xfrm>
            <a:custGeom>
              <a:rect b="b" l="l" r="r" t="t"/>
              <a:pathLst>
                <a:path extrusionOk="0" h="1290" w="1424">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8" name="Google Shape;16948;p75"/>
            <p:cNvSpPr/>
            <p:nvPr/>
          </p:nvSpPr>
          <p:spPr>
            <a:xfrm>
              <a:off x="7132213" y="2030460"/>
              <a:ext cx="18606" cy="33685"/>
            </a:xfrm>
            <a:custGeom>
              <a:rect b="b" l="l" r="r" t="t"/>
              <a:pathLst>
                <a:path extrusionOk="0" h="1289" w="712">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9" name="Google Shape;16949;p75"/>
            <p:cNvSpPr/>
            <p:nvPr/>
          </p:nvSpPr>
          <p:spPr>
            <a:xfrm>
              <a:off x="7254069" y="1982455"/>
              <a:ext cx="18632" cy="33711"/>
            </a:xfrm>
            <a:custGeom>
              <a:rect b="b" l="l" r="r" t="t"/>
              <a:pathLst>
                <a:path extrusionOk="0" h="1290" w="713">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0" name="Google Shape;16950;p75"/>
            <p:cNvSpPr/>
            <p:nvPr/>
          </p:nvSpPr>
          <p:spPr>
            <a:xfrm>
              <a:off x="7330977" y="2051314"/>
              <a:ext cx="18606" cy="33946"/>
            </a:xfrm>
            <a:custGeom>
              <a:rect b="b" l="l" r="r" t="t"/>
              <a:pathLst>
                <a:path extrusionOk="0" h="1299" w="712">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1" name="Google Shape;16951;p75"/>
          <p:cNvGrpSpPr/>
          <p:nvPr/>
        </p:nvGrpSpPr>
        <p:grpSpPr>
          <a:xfrm>
            <a:off x="6141112" y="2927563"/>
            <a:ext cx="368416" cy="311369"/>
            <a:chOff x="6141112" y="2927563"/>
            <a:chExt cx="368416" cy="311369"/>
          </a:xfrm>
        </p:grpSpPr>
        <p:sp>
          <p:nvSpPr>
            <p:cNvPr id="16952" name="Google Shape;16952;p75"/>
            <p:cNvSpPr/>
            <p:nvPr/>
          </p:nvSpPr>
          <p:spPr>
            <a:xfrm>
              <a:off x="6141112" y="3157163"/>
              <a:ext cx="368416" cy="81769"/>
            </a:xfrm>
            <a:custGeom>
              <a:rect b="b" l="l" r="r" t="t"/>
              <a:pathLst>
                <a:path extrusionOk="0" h="3129" w="14098">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3" name="Google Shape;16953;p75"/>
            <p:cNvSpPr/>
            <p:nvPr/>
          </p:nvSpPr>
          <p:spPr>
            <a:xfrm>
              <a:off x="6192619" y="2953460"/>
              <a:ext cx="265402" cy="248781"/>
            </a:xfrm>
            <a:custGeom>
              <a:rect b="b" l="l" r="r" t="t"/>
              <a:pathLst>
                <a:path extrusionOk="0" h="9520" w="10156">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4" name="Google Shape;16954;p75"/>
            <p:cNvSpPr/>
            <p:nvPr/>
          </p:nvSpPr>
          <p:spPr>
            <a:xfrm>
              <a:off x="6306453" y="2953460"/>
              <a:ext cx="151568" cy="248781"/>
            </a:xfrm>
            <a:custGeom>
              <a:rect b="b" l="l" r="r" t="t"/>
              <a:pathLst>
                <a:path extrusionOk="0" h="9520" w="580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5" name="Google Shape;16955;p75"/>
            <p:cNvSpPr/>
            <p:nvPr/>
          </p:nvSpPr>
          <p:spPr>
            <a:xfrm>
              <a:off x="6192619" y="2927563"/>
              <a:ext cx="265402" cy="52788"/>
            </a:xfrm>
            <a:custGeom>
              <a:rect b="b" l="l" r="r" t="t"/>
              <a:pathLst>
                <a:path extrusionOk="0" h="2020" w="10156">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6" name="Google Shape;16956;p75"/>
            <p:cNvSpPr/>
            <p:nvPr/>
          </p:nvSpPr>
          <p:spPr>
            <a:xfrm>
              <a:off x="6227062" y="3142921"/>
              <a:ext cx="196778" cy="59321"/>
            </a:xfrm>
            <a:custGeom>
              <a:rect b="b" l="l" r="r" t="t"/>
              <a:pathLst>
                <a:path extrusionOk="0" h="2270" w="753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7" name="Google Shape;16957;p75"/>
            <p:cNvSpPr/>
            <p:nvPr/>
          </p:nvSpPr>
          <p:spPr>
            <a:xfrm>
              <a:off x="6227062" y="3142921"/>
              <a:ext cx="523" cy="18868"/>
            </a:xfrm>
            <a:custGeom>
              <a:rect b="b" l="l" r="r" t="t"/>
              <a:pathLst>
                <a:path extrusionOk="0" h="722" w="20">
                  <a:moveTo>
                    <a:pt x="0" y="1"/>
                  </a:moveTo>
                  <a:cubicBezTo>
                    <a:pt x="10" y="231"/>
                    <a:pt x="10" y="472"/>
                    <a:pt x="10" y="722"/>
                  </a:cubicBezTo>
                  <a:cubicBezTo>
                    <a:pt x="19" y="481"/>
                    <a:pt x="10" y="241"/>
                    <a:pt x="1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8" name="Google Shape;16958;p75"/>
            <p:cNvSpPr/>
            <p:nvPr/>
          </p:nvSpPr>
          <p:spPr>
            <a:xfrm>
              <a:off x="6226801" y="3142921"/>
              <a:ext cx="196778" cy="59321"/>
            </a:xfrm>
            <a:custGeom>
              <a:rect b="b" l="l" r="r" t="t"/>
              <a:pathLst>
                <a:path extrusionOk="0" h="2270" w="753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59" name="Google Shape;16959;p75"/>
          <p:cNvGrpSpPr/>
          <p:nvPr/>
        </p:nvGrpSpPr>
        <p:grpSpPr>
          <a:xfrm>
            <a:off x="7520699" y="2902946"/>
            <a:ext cx="335489" cy="360629"/>
            <a:chOff x="7520699" y="2902946"/>
            <a:chExt cx="335489" cy="360629"/>
          </a:xfrm>
        </p:grpSpPr>
        <p:sp>
          <p:nvSpPr>
            <p:cNvPr id="16960" name="Google Shape;16960;p75"/>
            <p:cNvSpPr/>
            <p:nvPr/>
          </p:nvSpPr>
          <p:spPr>
            <a:xfrm>
              <a:off x="7520699" y="2946666"/>
              <a:ext cx="128441" cy="174173"/>
            </a:xfrm>
            <a:custGeom>
              <a:rect b="b" l="l" r="r" t="t"/>
              <a:pathLst>
                <a:path extrusionOk="0" h="6665" w="4915">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1" name="Google Shape;16961;p75"/>
            <p:cNvSpPr/>
            <p:nvPr/>
          </p:nvSpPr>
          <p:spPr>
            <a:xfrm>
              <a:off x="7727512" y="2946404"/>
              <a:ext cx="128676" cy="174434"/>
            </a:xfrm>
            <a:custGeom>
              <a:rect b="b" l="l" r="r" t="t"/>
              <a:pathLst>
                <a:path extrusionOk="0" h="6675" w="4924">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2" name="Google Shape;16962;p75"/>
            <p:cNvSpPr/>
            <p:nvPr/>
          </p:nvSpPr>
          <p:spPr>
            <a:xfrm>
              <a:off x="7639315" y="3118800"/>
              <a:ext cx="98284" cy="97030"/>
            </a:xfrm>
            <a:custGeom>
              <a:rect b="b" l="l" r="r" t="t"/>
              <a:pathLst>
                <a:path extrusionOk="0" h="3713" w="3761">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3" name="Google Shape;16963;p75"/>
            <p:cNvSpPr/>
            <p:nvPr/>
          </p:nvSpPr>
          <p:spPr>
            <a:xfrm>
              <a:off x="7688313" y="3118800"/>
              <a:ext cx="49286" cy="96769"/>
            </a:xfrm>
            <a:custGeom>
              <a:rect b="b" l="l" r="r" t="t"/>
              <a:pathLst>
                <a:path extrusionOk="0" h="3703" w="1886">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4" name="Google Shape;16964;p75"/>
            <p:cNvSpPr/>
            <p:nvPr/>
          </p:nvSpPr>
          <p:spPr>
            <a:xfrm>
              <a:off x="7600351" y="2917502"/>
              <a:ext cx="175950" cy="221421"/>
            </a:xfrm>
            <a:custGeom>
              <a:rect b="b" l="l" r="r" t="t"/>
              <a:pathLst>
                <a:path extrusionOk="0" h="8473" w="6733">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5" name="Google Shape;16965;p75"/>
            <p:cNvSpPr/>
            <p:nvPr/>
          </p:nvSpPr>
          <p:spPr>
            <a:xfrm>
              <a:off x="7688313" y="2917502"/>
              <a:ext cx="87988" cy="221421"/>
            </a:xfrm>
            <a:custGeom>
              <a:rect b="b" l="l" r="r" t="t"/>
              <a:pathLst>
                <a:path extrusionOk="0" h="8473" w="3367">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6" name="Google Shape;16966;p75"/>
            <p:cNvSpPr/>
            <p:nvPr/>
          </p:nvSpPr>
          <p:spPr>
            <a:xfrm>
              <a:off x="7585534" y="2902946"/>
              <a:ext cx="205820" cy="25139"/>
            </a:xfrm>
            <a:custGeom>
              <a:rect b="b" l="l" r="r" t="t"/>
              <a:pathLst>
                <a:path extrusionOk="0" h="962" w="7876">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7" name="Google Shape;16967;p75"/>
            <p:cNvSpPr/>
            <p:nvPr/>
          </p:nvSpPr>
          <p:spPr>
            <a:xfrm>
              <a:off x="7585534" y="2909218"/>
              <a:ext cx="205820" cy="18868"/>
            </a:xfrm>
            <a:custGeom>
              <a:rect b="b" l="l" r="r" t="t"/>
              <a:pathLst>
                <a:path extrusionOk="0" h="722" w="7876">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8" name="Google Shape;16968;p75"/>
            <p:cNvSpPr/>
            <p:nvPr/>
          </p:nvSpPr>
          <p:spPr>
            <a:xfrm>
              <a:off x="7602625" y="3194689"/>
              <a:ext cx="171664" cy="49521"/>
            </a:xfrm>
            <a:custGeom>
              <a:rect b="b" l="l" r="r" t="t"/>
              <a:pathLst>
                <a:path extrusionOk="0" h="1895" w="6569">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9" name="Google Shape;16969;p75"/>
            <p:cNvSpPr/>
            <p:nvPr/>
          </p:nvSpPr>
          <p:spPr>
            <a:xfrm>
              <a:off x="7602625" y="3194689"/>
              <a:ext cx="171664" cy="49521"/>
            </a:xfrm>
            <a:custGeom>
              <a:rect b="b" l="l" r="r" t="t"/>
              <a:pathLst>
                <a:path extrusionOk="0" h="1895" w="6569">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0" name="Google Shape;16970;p75"/>
            <p:cNvSpPr/>
            <p:nvPr/>
          </p:nvSpPr>
          <p:spPr>
            <a:xfrm>
              <a:off x="7585795" y="3240421"/>
              <a:ext cx="205323" cy="23153"/>
            </a:xfrm>
            <a:custGeom>
              <a:rect b="b" l="l" r="r" t="t"/>
              <a:pathLst>
                <a:path extrusionOk="0" h="886" w="7857">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1" name="Google Shape;16971;p75"/>
            <p:cNvSpPr/>
            <p:nvPr/>
          </p:nvSpPr>
          <p:spPr>
            <a:xfrm>
              <a:off x="7655647" y="3121806"/>
              <a:ext cx="65357" cy="23650"/>
            </a:xfrm>
            <a:custGeom>
              <a:rect b="b" l="l" r="r" t="t"/>
              <a:pathLst>
                <a:path extrusionOk="0" h="905" w="2501">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2" name="Google Shape;16972;p75"/>
            <p:cNvSpPr/>
            <p:nvPr/>
          </p:nvSpPr>
          <p:spPr>
            <a:xfrm>
              <a:off x="7655647" y="3127581"/>
              <a:ext cx="65357" cy="17639"/>
            </a:xfrm>
            <a:custGeom>
              <a:rect b="b" l="l" r="r" t="t"/>
              <a:pathLst>
                <a:path extrusionOk="0" h="675" w="2501">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3" name="Google Shape;16973;p75"/>
            <p:cNvSpPr/>
            <p:nvPr/>
          </p:nvSpPr>
          <p:spPr>
            <a:xfrm>
              <a:off x="7634794" y="2953878"/>
              <a:ext cx="107065" cy="101081"/>
            </a:xfrm>
            <a:custGeom>
              <a:rect b="b" l="l" r="r" t="t"/>
              <a:pathLst>
                <a:path extrusionOk="0" h="3868" w="4097">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4" name="Google Shape;16974;p75"/>
            <p:cNvSpPr/>
            <p:nvPr/>
          </p:nvSpPr>
          <p:spPr>
            <a:xfrm>
              <a:off x="7585795" y="3240160"/>
              <a:ext cx="205323" cy="23415"/>
            </a:xfrm>
            <a:custGeom>
              <a:rect b="b" l="l" r="r" t="t"/>
              <a:pathLst>
                <a:path extrusionOk="0" h="896" w="7857">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75" name="Google Shape;16975;p75"/>
          <p:cNvGrpSpPr/>
          <p:nvPr/>
        </p:nvGrpSpPr>
        <p:grpSpPr>
          <a:xfrm>
            <a:off x="7988340" y="2902946"/>
            <a:ext cx="308886" cy="360628"/>
            <a:chOff x="7988340" y="2902946"/>
            <a:chExt cx="308886" cy="360628"/>
          </a:xfrm>
        </p:grpSpPr>
        <p:sp>
          <p:nvSpPr>
            <p:cNvPr id="16976" name="Google Shape;16976;p75"/>
            <p:cNvSpPr/>
            <p:nvPr/>
          </p:nvSpPr>
          <p:spPr>
            <a:xfrm>
              <a:off x="8048654" y="3170072"/>
              <a:ext cx="27413" cy="88223"/>
            </a:xfrm>
            <a:custGeom>
              <a:rect b="b" l="l" r="r" t="t"/>
              <a:pathLst>
                <a:path extrusionOk="0" h="3376" w="1049">
                  <a:moveTo>
                    <a:pt x="1" y="0"/>
                  </a:moveTo>
                  <a:lnTo>
                    <a:pt x="1"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7" name="Google Shape;16977;p75"/>
            <p:cNvSpPr/>
            <p:nvPr/>
          </p:nvSpPr>
          <p:spPr>
            <a:xfrm>
              <a:off x="8062478" y="3170072"/>
              <a:ext cx="13589" cy="88223"/>
            </a:xfrm>
            <a:custGeom>
              <a:rect b="b" l="l" r="r" t="t"/>
              <a:pathLst>
                <a:path extrusionOk="0" h="3376" w="520">
                  <a:moveTo>
                    <a:pt x="1" y="0"/>
                  </a:moveTo>
                  <a:lnTo>
                    <a:pt x="1"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8" name="Google Shape;16978;p75"/>
            <p:cNvSpPr/>
            <p:nvPr/>
          </p:nvSpPr>
          <p:spPr>
            <a:xfrm>
              <a:off x="8207984" y="3170072"/>
              <a:ext cx="27413" cy="88223"/>
            </a:xfrm>
            <a:custGeom>
              <a:rect b="b" l="l" r="r" t="t"/>
              <a:pathLst>
                <a:path extrusionOk="0" h="3376" w="1049">
                  <a:moveTo>
                    <a:pt x="0" y="0"/>
                  </a:moveTo>
                  <a:lnTo>
                    <a:pt x="0" y="3375"/>
                  </a:lnTo>
                  <a:lnTo>
                    <a:pt x="1049" y="3375"/>
                  </a:lnTo>
                  <a:lnTo>
                    <a:pt x="1049"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9" name="Google Shape;16979;p75"/>
            <p:cNvSpPr/>
            <p:nvPr/>
          </p:nvSpPr>
          <p:spPr>
            <a:xfrm>
              <a:off x="8221808" y="3170072"/>
              <a:ext cx="13589" cy="88223"/>
            </a:xfrm>
            <a:custGeom>
              <a:rect b="b" l="l" r="r" t="t"/>
              <a:pathLst>
                <a:path extrusionOk="0" h="3376" w="520">
                  <a:moveTo>
                    <a:pt x="0" y="0"/>
                  </a:moveTo>
                  <a:lnTo>
                    <a:pt x="0" y="3375"/>
                  </a:lnTo>
                  <a:lnTo>
                    <a:pt x="520" y="3375"/>
                  </a:lnTo>
                  <a:lnTo>
                    <a:pt x="520"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0" name="Google Shape;16980;p75"/>
            <p:cNvSpPr/>
            <p:nvPr/>
          </p:nvSpPr>
          <p:spPr>
            <a:xfrm>
              <a:off x="8021032" y="3149715"/>
              <a:ext cx="242248" cy="46516"/>
            </a:xfrm>
            <a:custGeom>
              <a:rect b="b" l="l" r="r" t="t"/>
              <a:pathLst>
                <a:path extrusionOk="0" h="1780" w="927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1" name="Google Shape;16981;p75"/>
            <p:cNvSpPr/>
            <p:nvPr/>
          </p:nvSpPr>
          <p:spPr>
            <a:xfrm>
              <a:off x="8028062" y="2902946"/>
              <a:ext cx="227954" cy="267153"/>
            </a:xfrm>
            <a:custGeom>
              <a:rect b="b" l="l" r="r" t="t"/>
              <a:pathLst>
                <a:path extrusionOk="0" h="10223" w="8723">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2" name="Google Shape;16982;p75"/>
            <p:cNvSpPr/>
            <p:nvPr/>
          </p:nvSpPr>
          <p:spPr>
            <a:xfrm>
              <a:off x="8179578" y="2902946"/>
              <a:ext cx="76438" cy="267153"/>
            </a:xfrm>
            <a:custGeom>
              <a:rect b="b" l="l" r="r" t="t"/>
              <a:pathLst>
                <a:path extrusionOk="0" h="10223" w="2925">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3" name="Google Shape;16983;p75"/>
            <p:cNvSpPr/>
            <p:nvPr/>
          </p:nvSpPr>
          <p:spPr>
            <a:xfrm>
              <a:off x="8001668" y="3072572"/>
              <a:ext cx="55558" cy="97526"/>
            </a:xfrm>
            <a:custGeom>
              <a:rect b="b" l="l" r="r" t="t"/>
              <a:pathLst>
                <a:path extrusionOk="0" h="3732" w="2126">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4" name="Google Shape;16984;p75"/>
            <p:cNvSpPr/>
            <p:nvPr/>
          </p:nvSpPr>
          <p:spPr>
            <a:xfrm>
              <a:off x="8029577" y="3072572"/>
              <a:ext cx="27648" cy="97526"/>
            </a:xfrm>
            <a:custGeom>
              <a:rect b="b" l="l" r="r" t="t"/>
              <a:pathLst>
                <a:path extrusionOk="0" h="3732" w="1058">
                  <a:moveTo>
                    <a:pt x="0" y="0"/>
                  </a:moveTo>
                  <a:lnTo>
                    <a:pt x="0" y="3731"/>
                  </a:lnTo>
                  <a:lnTo>
                    <a:pt x="1058" y="3731"/>
                  </a:lnTo>
                  <a:lnTo>
                    <a:pt x="1058"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5" name="Google Shape;16985;p75"/>
            <p:cNvSpPr/>
            <p:nvPr/>
          </p:nvSpPr>
          <p:spPr>
            <a:xfrm>
              <a:off x="8226826" y="3072572"/>
              <a:ext cx="55558" cy="97526"/>
            </a:xfrm>
            <a:custGeom>
              <a:rect b="b" l="l" r="r" t="t"/>
              <a:pathLst>
                <a:path extrusionOk="0" h="3732" w="2126">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6" name="Google Shape;16986;p75"/>
            <p:cNvSpPr/>
            <p:nvPr/>
          </p:nvSpPr>
          <p:spPr>
            <a:xfrm>
              <a:off x="8238899" y="3072572"/>
              <a:ext cx="43249" cy="97526"/>
            </a:xfrm>
            <a:custGeom>
              <a:rect b="b" l="l" r="r" t="t"/>
              <a:pathLst>
                <a:path extrusionOk="0" h="3732" w="1655">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7" name="Google Shape;16987;p75"/>
            <p:cNvSpPr/>
            <p:nvPr/>
          </p:nvSpPr>
          <p:spPr>
            <a:xfrm>
              <a:off x="8057199" y="3109759"/>
              <a:ext cx="169652" cy="60340"/>
            </a:xfrm>
            <a:custGeom>
              <a:rect b="b" l="l" r="r" t="t"/>
              <a:pathLst>
                <a:path extrusionOk="0" h="2309" w="6492">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8" name="Google Shape;16988;p75"/>
            <p:cNvSpPr/>
            <p:nvPr/>
          </p:nvSpPr>
          <p:spPr>
            <a:xfrm>
              <a:off x="8028297" y="3252729"/>
              <a:ext cx="68127" cy="10845"/>
            </a:xfrm>
            <a:custGeom>
              <a:rect b="b" l="l" r="r" t="t"/>
              <a:pathLst>
                <a:path extrusionOk="0" h="415" w="2607">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9" name="Google Shape;16989;p75"/>
            <p:cNvSpPr/>
            <p:nvPr/>
          </p:nvSpPr>
          <p:spPr>
            <a:xfrm>
              <a:off x="8187627" y="3252729"/>
              <a:ext cx="67866" cy="10845"/>
            </a:xfrm>
            <a:custGeom>
              <a:rect b="b" l="l" r="r" t="t"/>
              <a:pathLst>
                <a:path extrusionOk="0" h="415" w="2597">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0" name="Google Shape;16990;p75"/>
            <p:cNvSpPr/>
            <p:nvPr/>
          </p:nvSpPr>
          <p:spPr>
            <a:xfrm>
              <a:off x="7988340" y="3054723"/>
              <a:ext cx="82213" cy="25897"/>
            </a:xfrm>
            <a:custGeom>
              <a:rect b="b" l="l" r="r" t="t"/>
              <a:pathLst>
                <a:path extrusionOk="0" h="991" w="3146">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1" name="Google Shape;16991;p75"/>
            <p:cNvSpPr/>
            <p:nvPr/>
          </p:nvSpPr>
          <p:spPr>
            <a:xfrm>
              <a:off x="7988340" y="3062014"/>
              <a:ext cx="82213" cy="18606"/>
            </a:xfrm>
            <a:custGeom>
              <a:rect b="b" l="l" r="r" t="t"/>
              <a:pathLst>
                <a:path extrusionOk="0" h="712" w="3146">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2" name="Google Shape;16992;p75"/>
            <p:cNvSpPr/>
            <p:nvPr/>
          </p:nvSpPr>
          <p:spPr>
            <a:xfrm>
              <a:off x="8214778" y="3054959"/>
              <a:ext cx="82448" cy="25662"/>
            </a:xfrm>
            <a:custGeom>
              <a:rect b="b" l="l" r="r" t="t"/>
              <a:pathLst>
                <a:path extrusionOk="0" h="982" w="3155">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3" name="Google Shape;16993;p75"/>
            <p:cNvSpPr/>
            <p:nvPr/>
          </p:nvSpPr>
          <p:spPr>
            <a:xfrm>
              <a:off x="8214778" y="3062250"/>
              <a:ext cx="82448" cy="18371"/>
            </a:xfrm>
            <a:custGeom>
              <a:rect b="b" l="l" r="r" t="t"/>
              <a:pathLst>
                <a:path extrusionOk="0" h="703" w="3155">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4" name="Google Shape;16994;p75"/>
            <p:cNvSpPr/>
            <p:nvPr/>
          </p:nvSpPr>
          <p:spPr>
            <a:xfrm>
              <a:off x="8057461" y="3109759"/>
              <a:ext cx="169130" cy="30183"/>
            </a:xfrm>
            <a:custGeom>
              <a:rect b="b" l="l" r="r" t="t"/>
              <a:pathLst>
                <a:path extrusionOk="0" h="1155" w="6472">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5" name="Google Shape;16995;p75"/>
            <p:cNvSpPr/>
            <p:nvPr/>
          </p:nvSpPr>
          <p:spPr>
            <a:xfrm>
              <a:off x="8076564" y="2952937"/>
              <a:ext cx="34939" cy="31385"/>
            </a:xfrm>
            <a:custGeom>
              <a:rect b="b" l="l" r="r" t="t"/>
              <a:pathLst>
                <a:path extrusionOk="0" h="1201" w="1337">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6" name="Google Shape;16996;p75"/>
            <p:cNvSpPr/>
            <p:nvPr/>
          </p:nvSpPr>
          <p:spPr>
            <a:xfrm>
              <a:off x="8173803" y="2952937"/>
              <a:ext cx="34965" cy="31202"/>
            </a:xfrm>
            <a:custGeom>
              <a:rect b="b" l="l" r="r" t="t"/>
              <a:pathLst>
                <a:path extrusionOk="0" h="1194" w="1338">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7" name="Google Shape;16997;p75"/>
            <p:cNvSpPr/>
            <p:nvPr/>
          </p:nvSpPr>
          <p:spPr>
            <a:xfrm>
              <a:off x="8076564" y="3026579"/>
              <a:ext cx="34939" cy="31359"/>
            </a:xfrm>
            <a:custGeom>
              <a:rect b="b" l="l" r="r" t="t"/>
              <a:pathLst>
                <a:path extrusionOk="0" h="1200" w="1337">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8" name="Google Shape;16998;p75"/>
            <p:cNvSpPr/>
            <p:nvPr/>
          </p:nvSpPr>
          <p:spPr>
            <a:xfrm>
              <a:off x="8173803" y="3026579"/>
              <a:ext cx="34965" cy="31359"/>
            </a:xfrm>
            <a:custGeom>
              <a:rect b="b" l="l" r="r" t="t"/>
              <a:pathLst>
                <a:path extrusionOk="0" h="1200" w="1338">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6999" name="Google Shape;16999;p75"/>
          <p:cNvGrpSpPr/>
          <p:nvPr/>
        </p:nvGrpSpPr>
        <p:grpSpPr>
          <a:xfrm>
            <a:off x="5690039" y="2902998"/>
            <a:ext cx="362902" cy="360498"/>
            <a:chOff x="5690039" y="2902998"/>
            <a:chExt cx="362902" cy="360498"/>
          </a:xfrm>
        </p:grpSpPr>
        <p:sp>
          <p:nvSpPr>
            <p:cNvPr id="17000" name="Google Shape;17000;p75"/>
            <p:cNvSpPr/>
            <p:nvPr/>
          </p:nvSpPr>
          <p:spPr>
            <a:xfrm>
              <a:off x="5690039" y="2902998"/>
              <a:ext cx="361883" cy="360498"/>
            </a:xfrm>
            <a:custGeom>
              <a:rect b="b" l="l" r="r" t="t"/>
              <a:pathLst>
                <a:path extrusionOk="0" h="13795" w="13848">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1" name="Google Shape;17001;p75"/>
            <p:cNvSpPr/>
            <p:nvPr/>
          </p:nvSpPr>
          <p:spPr>
            <a:xfrm>
              <a:off x="5808158" y="2902998"/>
              <a:ext cx="244783" cy="360498"/>
            </a:xfrm>
            <a:custGeom>
              <a:rect b="b" l="l" r="r" t="t"/>
              <a:pathLst>
                <a:path extrusionOk="0" h="13795" w="9367">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2" name="Google Shape;17002;p75"/>
            <p:cNvSpPr/>
            <p:nvPr/>
          </p:nvSpPr>
          <p:spPr>
            <a:xfrm>
              <a:off x="5740292" y="2985551"/>
              <a:ext cx="228450" cy="228398"/>
            </a:xfrm>
            <a:custGeom>
              <a:rect b="b" l="l" r="r" t="t"/>
              <a:pathLst>
                <a:path extrusionOk="0" h="8740" w="8742">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3" name="Google Shape;17003;p75"/>
            <p:cNvSpPr/>
            <p:nvPr/>
          </p:nvSpPr>
          <p:spPr>
            <a:xfrm>
              <a:off x="5826007" y="2985551"/>
              <a:ext cx="142997" cy="228398"/>
            </a:xfrm>
            <a:custGeom>
              <a:rect b="b" l="l" r="r" t="t"/>
              <a:pathLst>
                <a:path extrusionOk="0" h="8740" w="5472">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4" name="Google Shape;17004;p75"/>
            <p:cNvSpPr/>
            <p:nvPr/>
          </p:nvSpPr>
          <p:spPr>
            <a:xfrm>
              <a:off x="5767940" y="3015028"/>
              <a:ext cx="116708" cy="112579"/>
            </a:xfrm>
            <a:custGeom>
              <a:rect b="b" l="l" r="r" t="t"/>
              <a:pathLst>
                <a:path extrusionOk="0" h="4308" w="4466">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5" name="Google Shape;17005;p75"/>
            <p:cNvSpPr/>
            <p:nvPr/>
          </p:nvSpPr>
          <p:spPr>
            <a:xfrm>
              <a:off x="5796581" y="3043669"/>
              <a:ext cx="116917" cy="112605"/>
            </a:xfrm>
            <a:custGeom>
              <a:rect b="b" l="l" r="r" t="t"/>
              <a:pathLst>
                <a:path extrusionOk="0" h="4309" w="4474">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6" name="Google Shape;17006;p75"/>
            <p:cNvSpPr/>
            <p:nvPr/>
          </p:nvSpPr>
          <p:spPr>
            <a:xfrm>
              <a:off x="5825249" y="3072311"/>
              <a:ext cx="116682" cy="112605"/>
            </a:xfrm>
            <a:custGeom>
              <a:rect b="b" l="l" r="r" t="t"/>
              <a:pathLst>
                <a:path extrusionOk="0" h="4309" w="4465">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07" name="Google Shape;17007;p75"/>
          <p:cNvGrpSpPr/>
          <p:nvPr/>
        </p:nvGrpSpPr>
        <p:grpSpPr>
          <a:xfrm>
            <a:off x="4871935" y="1500990"/>
            <a:ext cx="258503" cy="360890"/>
            <a:chOff x="4871935" y="1500990"/>
            <a:chExt cx="258503" cy="360890"/>
          </a:xfrm>
        </p:grpSpPr>
        <p:sp>
          <p:nvSpPr>
            <p:cNvPr id="17008" name="Google Shape;17008;p75"/>
            <p:cNvSpPr/>
            <p:nvPr/>
          </p:nvSpPr>
          <p:spPr>
            <a:xfrm>
              <a:off x="4871935" y="1500990"/>
              <a:ext cx="258503" cy="147570"/>
            </a:xfrm>
            <a:custGeom>
              <a:rect b="b" l="l" r="r" t="t"/>
              <a:pathLst>
                <a:path extrusionOk="0" h="5647" w="9892">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9" name="Google Shape;17009;p75"/>
            <p:cNvSpPr/>
            <p:nvPr/>
          </p:nvSpPr>
          <p:spPr>
            <a:xfrm>
              <a:off x="4984671" y="1500990"/>
              <a:ext cx="145271" cy="147544"/>
            </a:xfrm>
            <a:custGeom>
              <a:rect b="b" l="l" r="r" t="t"/>
              <a:pathLst>
                <a:path extrusionOk="0" h="5646" w="5559">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0" name="Google Shape;17010;p75"/>
            <p:cNvSpPr/>
            <p:nvPr/>
          </p:nvSpPr>
          <p:spPr>
            <a:xfrm>
              <a:off x="4882911" y="1623107"/>
              <a:ext cx="237205" cy="238773"/>
            </a:xfrm>
            <a:custGeom>
              <a:rect b="b" l="l" r="r" t="t"/>
              <a:pathLst>
                <a:path extrusionOk="0" h="9137" w="9077">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1" name="Google Shape;17011;p7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2" name="Google Shape;17012;p7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3" name="Google Shape;17013;p75"/>
            <p:cNvSpPr/>
            <p:nvPr/>
          </p:nvSpPr>
          <p:spPr>
            <a:xfrm>
              <a:off x="4919575" y="1623316"/>
              <a:ext cx="200828" cy="238564"/>
            </a:xfrm>
            <a:custGeom>
              <a:rect b="b" l="l" r="r" t="t"/>
              <a:pathLst>
                <a:path extrusionOk="0" h="9129" w="7685">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4" name="Google Shape;17014;p75"/>
            <p:cNvSpPr/>
            <p:nvPr/>
          </p:nvSpPr>
          <p:spPr>
            <a:xfrm>
              <a:off x="5016840" y="1623107"/>
              <a:ext cx="56054" cy="238773"/>
            </a:xfrm>
            <a:custGeom>
              <a:rect b="b" l="l" r="r" t="t"/>
              <a:pathLst>
                <a:path extrusionOk="0" h="9137" w="2145">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5" name="Google Shape;17015;p75"/>
            <p:cNvSpPr/>
            <p:nvPr/>
          </p:nvSpPr>
          <p:spPr>
            <a:xfrm>
              <a:off x="5017101" y="1750529"/>
              <a:ext cx="42988" cy="111351"/>
            </a:xfrm>
            <a:custGeom>
              <a:rect b="b" l="l" r="r" t="t"/>
              <a:pathLst>
                <a:path extrusionOk="0" h="4261" w="1645">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6" name="Google Shape;17016;p75"/>
            <p:cNvSpPr/>
            <p:nvPr/>
          </p:nvSpPr>
          <p:spPr>
            <a:xfrm>
              <a:off x="4927624" y="1567836"/>
              <a:ext cx="34207" cy="32195"/>
            </a:xfrm>
            <a:custGeom>
              <a:rect b="b" l="l" r="r" t="t"/>
              <a:pathLst>
                <a:path extrusionOk="0" h="1232" w="1309">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7" name="Google Shape;17017;p75"/>
            <p:cNvSpPr/>
            <p:nvPr/>
          </p:nvSpPr>
          <p:spPr>
            <a:xfrm>
              <a:off x="5039967" y="1589187"/>
              <a:ext cx="33946" cy="32195"/>
            </a:xfrm>
            <a:custGeom>
              <a:rect b="b" l="l" r="r" t="t"/>
              <a:pathLst>
                <a:path extrusionOk="0" h="1232" w="1299">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8" name="Google Shape;17018;p75"/>
            <p:cNvSpPr/>
            <p:nvPr/>
          </p:nvSpPr>
          <p:spPr>
            <a:xfrm>
              <a:off x="4988146" y="1526469"/>
              <a:ext cx="39277" cy="27570"/>
            </a:xfrm>
            <a:custGeom>
              <a:rect b="b" l="l" r="r" t="t"/>
              <a:pathLst>
                <a:path extrusionOk="0" h="1055" w="1503">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9" name="Google Shape;17019;p75"/>
            <p:cNvSpPr/>
            <p:nvPr/>
          </p:nvSpPr>
          <p:spPr>
            <a:xfrm>
              <a:off x="4930132" y="1623107"/>
              <a:ext cx="56080" cy="238773"/>
            </a:xfrm>
            <a:custGeom>
              <a:rect b="b" l="l" r="r" t="t"/>
              <a:pathLst>
                <a:path extrusionOk="0" h="9137" w="2146">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0" name="Google Shape;17020;p75"/>
            <p:cNvSpPr/>
            <p:nvPr/>
          </p:nvSpPr>
          <p:spPr>
            <a:xfrm>
              <a:off x="4953260" y="1843508"/>
              <a:ext cx="32953" cy="18371"/>
            </a:xfrm>
            <a:custGeom>
              <a:rect b="b" l="l" r="r" t="t"/>
              <a:pathLst>
                <a:path extrusionOk="0" h="703" w="1261">
                  <a:moveTo>
                    <a:pt x="1" y="0"/>
                  </a:moveTo>
                  <a:lnTo>
                    <a:pt x="77" y="702"/>
                  </a:lnTo>
                  <a:lnTo>
                    <a:pt x="1260" y="702"/>
                  </a:lnTo>
                  <a:lnTo>
                    <a:pt x="1231" y="0"/>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1" name="Google Shape;17021;p75"/>
            <p:cNvSpPr/>
            <p:nvPr/>
          </p:nvSpPr>
          <p:spPr>
            <a:xfrm>
              <a:off x="4929636" y="1696748"/>
              <a:ext cx="143520" cy="99042"/>
            </a:xfrm>
            <a:custGeom>
              <a:rect b="b" l="l" r="r" t="t"/>
              <a:pathLst>
                <a:path extrusionOk="0" h="3790" w="5492">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022" name="Google Shape;17022;p75"/>
          <p:cNvSpPr/>
          <p:nvPr/>
        </p:nvSpPr>
        <p:spPr>
          <a:xfrm>
            <a:off x="6342646" y="1849022"/>
            <a:ext cx="27413" cy="12857"/>
          </a:xfrm>
          <a:custGeom>
            <a:rect b="b" l="l" r="r" t="t"/>
            <a:pathLst>
              <a:path extrusionOk="0" h="492" w="1049">
                <a:moveTo>
                  <a:pt x="1" y="1"/>
                </a:moveTo>
                <a:lnTo>
                  <a:pt x="39" y="491"/>
                </a:lnTo>
                <a:lnTo>
                  <a:pt x="1049" y="491"/>
                </a:lnTo>
                <a:lnTo>
                  <a:pt x="1039"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023" name="Google Shape;17023;p75"/>
          <p:cNvGrpSpPr/>
          <p:nvPr/>
        </p:nvGrpSpPr>
        <p:grpSpPr>
          <a:xfrm>
            <a:off x="6265764" y="1501251"/>
            <a:ext cx="234983" cy="360628"/>
            <a:chOff x="6265764" y="1501251"/>
            <a:chExt cx="234983" cy="360628"/>
          </a:xfrm>
        </p:grpSpPr>
        <p:sp>
          <p:nvSpPr>
            <p:cNvPr id="17024" name="Google Shape;17024;p75"/>
            <p:cNvSpPr/>
            <p:nvPr/>
          </p:nvSpPr>
          <p:spPr>
            <a:xfrm>
              <a:off x="6347167" y="1501251"/>
              <a:ext cx="118642" cy="179687"/>
            </a:xfrm>
            <a:custGeom>
              <a:rect b="b" l="l" r="r" t="t"/>
              <a:pathLst>
                <a:path extrusionOk="0" h="6876" w="454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5" name="Google Shape;17025;p75"/>
            <p:cNvSpPr/>
            <p:nvPr/>
          </p:nvSpPr>
          <p:spPr>
            <a:xfrm>
              <a:off x="6288369" y="1614561"/>
              <a:ext cx="189487" cy="247318"/>
            </a:xfrm>
            <a:custGeom>
              <a:rect b="b" l="l" r="r" t="t"/>
              <a:pathLst>
                <a:path extrusionOk="0" h="9464" w="7251">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6" name="Google Shape;17026;p75"/>
            <p:cNvSpPr/>
            <p:nvPr/>
          </p:nvSpPr>
          <p:spPr>
            <a:xfrm>
              <a:off x="6314005" y="1614561"/>
              <a:ext cx="163851" cy="247318"/>
            </a:xfrm>
            <a:custGeom>
              <a:rect b="b" l="l" r="r" t="t"/>
              <a:pathLst>
                <a:path extrusionOk="0" h="9464" w="627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7" name="Google Shape;17027;p7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8" name="Google Shape;17028;p75"/>
            <p:cNvSpPr/>
            <p:nvPr/>
          </p:nvSpPr>
          <p:spPr>
            <a:xfrm>
              <a:off x="6326313" y="1614561"/>
              <a:ext cx="43746" cy="247318"/>
            </a:xfrm>
            <a:custGeom>
              <a:rect b="b" l="l" r="r" t="t"/>
              <a:pathLst>
                <a:path extrusionOk="0" h="9464" w="1674">
                  <a:moveTo>
                    <a:pt x="1" y="1"/>
                  </a:moveTo>
                  <a:lnTo>
                    <a:pt x="664" y="9463"/>
                  </a:lnTo>
                  <a:lnTo>
                    <a:pt x="1674" y="9463"/>
                  </a:lnTo>
                  <a:lnTo>
                    <a:pt x="1453"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9" name="Google Shape;17029;p75"/>
            <p:cNvSpPr/>
            <p:nvPr/>
          </p:nvSpPr>
          <p:spPr>
            <a:xfrm>
              <a:off x="6396427" y="1614561"/>
              <a:ext cx="43746" cy="247318"/>
            </a:xfrm>
            <a:custGeom>
              <a:rect b="b" l="l" r="r" t="t"/>
              <a:pathLst>
                <a:path extrusionOk="0" h="9464" w="1674">
                  <a:moveTo>
                    <a:pt x="222" y="1"/>
                  </a:moveTo>
                  <a:lnTo>
                    <a:pt x="0" y="9463"/>
                  </a:lnTo>
                  <a:lnTo>
                    <a:pt x="1010" y="9463"/>
                  </a:lnTo>
                  <a:lnTo>
                    <a:pt x="1674"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0" name="Google Shape;17030;p75"/>
            <p:cNvSpPr/>
            <p:nvPr/>
          </p:nvSpPr>
          <p:spPr>
            <a:xfrm>
              <a:off x="6396427" y="1614561"/>
              <a:ext cx="43746" cy="247318"/>
            </a:xfrm>
            <a:custGeom>
              <a:rect b="b" l="l" r="r" t="t"/>
              <a:pathLst>
                <a:path extrusionOk="0" h="9464" w="1674">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1" name="Google Shape;17031;p75"/>
            <p:cNvSpPr/>
            <p:nvPr/>
          </p:nvSpPr>
          <p:spPr>
            <a:xfrm>
              <a:off x="6299919" y="1575624"/>
              <a:ext cx="166647" cy="33450"/>
            </a:xfrm>
            <a:custGeom>
              <a:rect b="b" l="l" r="r" t="t"/>
              <a:pathLst>
                <a:path extrusionOk="0" h="1280" w="6377">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2" name="Google Shape;17032;p75"/>
            <p:cNvSpPr/>
            <p:nvPr/>
          </p:nvSpPr>
          <p:spPr>
            <a:xfrm>
              <a:off x="6299919" y="1575624"/>
              <a:ext cx="166647" cy="33450"/>
            </a:xfrm>
            <a:custGeom>
              <a:rect b="b" l="l" r="r" t="t"/>
              <a:pathLst>
                <a:path extrusionOk="0" h="1280" w="6377">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3" name="Google Shape;17033;p75"/>
            <p:cNvSpPr/>
            <p:nvPr/>
          </p:nvSpPr>
          <p:spPr>
            <a:xfrm>
              <a:off x="6265764" y="1605781"/>
              <a:ext cx="234983" cy="29425"/>
            </a:xfrm>
            <a:custGeom>
              <a:rect b="b" l="l" r="r" t="t"/>
              <a:pathLst>
                <a:path extrusionOk="0" h="1126" w="8992">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4" name="Google Shape;17034;p75"/>
            <p:cNvSpPr/>
            <p:nvPr/>
          </p:nvSpPr>
          <p:spPr>
            <a:xfrm>
              <a:off x="6265764" y="1605781"/>
              <a:ext cx="234983" cy="29425"/>
            </a:xfrm>
            <a:custGeom>
              <a:rect b="b" l="l" r="r" t="t"/>
              <a:pathLst>
                <a:path extrusionOk="0" h="1126" w="8992">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5" name="Google Shape;17035;p75"/>
            <p:cNvSpPr/>
            <p:nvPr/>
          </p:nvSpPr>
          <p:spPr>
            <a:xfrm>
              <a:off x="6325817" y="1708795"/>
              <a:ext cx="113859" cy="78450"/>
            </a:xfrm>
            <a:custGeom>
              <a:rect b="b" l="l" r="r" t="t"/>
              <a:pathLst>
                <a:path extrusionOk="0" h="3002" w="4357">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36" name="Google Shape;17036;p75"/>
          <p:cNvGrpSpPr/>
          <p:nvPr/>
        </p:nvGrpSpPr>
        <p:grpSpPr>
          <a:xfrm>
            <a:off x="6193639" y="3401998"/>
            <a:ext cx="360628" cy="238250"/>
            <a:chOff x="6193639" y="3401998"/>
            <a:chExt cx="360628" cy="238250"/>
          </a:xfrm>
        </p:grpSpPr>
        <p:sp>
          <p:nvSpPr>
            <p:cNvPr id="17037" name="Google Shape;17037;p75"/>
            <p:cNvSpPr/>
            <p:nvPr/>
          </p:nvSpPr>
          <p:spPr>
            <a:xfrm>
              <a:off x="6417542" y="3401998"/>
              <a:ext cx="136725" cy="145532"/>
            </a:xfrm>
            <a:custGeom>
              <a:rect b="b" l="l" r="r" t="t"/>
              <a:pathLst>
                <a:path extrusionOk="0" h="5569" w="5232">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8" name="Google Shape;17038;p75"/>
            <p:cNvSpPr/>
            <p:nvPr/>
          </p:nvSpPr>
          <p:spPr>
            <a:xfrm>
              <a:off x="6429850" y="3421781"/>
              <a:ext cx="118380" cy="125750"/>
            </a:xfrm>
            <a:custGeom>
              <a:rect b="b" l="l" r="r" t="t"/>
              <a:pathLst>
                <a:path extrusionOk="0" h="4812" w="453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9" name="Google Shape;17039;p75"/>
            <p:cNvSpPr/>
            <p:nvPr/>
          </p:nvSpPr>
          <p:spPr>
            <a:xfrm>
              <a:off x="6193639" y="3401998"/>
              <a:ext cx="136725" cy="145532"/>
            </a:xfrm>
            <a:custGeom>
              <a:rect b="b" l="l" r="r" t="t"/>
              <a:pathLst>
                <a:path extrusionOk="0" h="5569" w="5232">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0" name="Google Shape;17040;p75"/>
            <p:cNvSpPr/>
            <p:nvPr/>
          </p:nvSpPr>
          <p:spPr>
            <a:xfrm>
              <a:off x="6199910" y="3421781"/>
              <a:ext cx="118380" cy="125750"/>
            </a:xfrm>
            <a:custGeom>
              <a:rect b="b" l="l" r="r" t="t"/>
              <a:pathLst>
                <a:path extrusionOk="0" h="4812" w="453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1" name="Google Shape;17041;p75"/>
            <p:cNvSpPr/>
            <p:nvPr/>
          </p:nvSpPr>
          <p:spPr>
            <a:xfrm>
              <a:off x="6193639" y="3522365"/>
              <a:ext cx="360628" cy="117884"/>
            </a:xfrm>
            <a:custGeom>
              <a:rect b="b" l="l" r="r" t="t"/>
              <a:pathLst>
                <a:path extrusionOk="0" h="4511" w="1380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2" name="Google Shape;17042;p75"/>
            <p:cNvSpPr/>
            <p:nvPr/>
          </p:nvSpPr>
          <p:spPr>
            <a:xfrm>
              <a:off x="6219510" y="3548001"/>
              <a:ext cx="128938" cy="66377"/>
            </a:xfrm>
            <a:custGeom>
              <a:rect b="b" l="l" r="r" t="t"/>
              <a:pathLst>
                <a:path extrusionOk="0" h="2540" w="4934">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3" name="Google Shape;17043;p75"/>
            <p:cNvSpPr/>
            <p:nvPr/>
          </p:nvSpPr>
          <p:spPr>
            <a:xfrm>
              <a:off x="6306975" y="3548262"/>
              <a:ext cx="41237" cy="66350"/>
            </a:xfrm>
            <a:custGeom>
              <a:rect b="b" l="l" r="r" t="t"/>
              <a:pathLst>
                <a:path extrusionOk="0" h="2539" w="1578">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4" name="Google Shape;17044;p75"/>
            <p:cNvSpPr/>
            <p:nvPr/>
          </p:nvSpPr>
          <p:spPr>
            <a:xfrm>
              <a:off x="6394911" y="3522365"/>
              <a:ext cx="159356" cy="117884"/>
            </a:xfrm>
            <a:custGeom>
              <a:rect b="b" l="l" r="r" t="t"/>
              <a:pathLst>
                <a:path extrusionOk="0" h="4511" w="6098">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5" name="Google Shape;17045;p75"/>
            <p:cNvSpPr/>
            <p:nvPr/>
          </p:nvSpPr>
          <p:spPr>
            <a:xfrm>
              <a:off x="6399955" y="3548001"/>
              <a:ext cx="128676" cy="66377"/>
            </a:xfrm>
            <a:custGeom>
              <a:rect b="b" l="l" r="r" t="t"/>
              <a:pathLst>
                <a:path extrusionOk="0" h="2540" w="4924">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6" name="Google Shape;17046;p75"/>
            <p:cNvSpPr/>
            <p:nvPr/>
          </p:nvSpPr>
          <p:spPr>
            <a:xfrm>
              <a:off x="6487394" y="3548262"/>
              <a:ext cx="41237" cy="66350"/>
            </a:xfrm>
            <a:custGeom>
              <a:rect b="b" l="l" r="r" t="t"/>
              <a:pathLst>
                <a:path extrusionOk="0" h="2539" w="1578">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7" name="Google Shape;17047;p75"/>
            <p:cNvSpPr/>
            <p:nvPr/>
          </p:nvSpPr>
          <p:spPr>
            <a:xfrm>
              <a:off x="6193874" y="3627652"/>
              <a:ext cx="159356" cy="12596"/>
            </a:xfrm>
            <a:custGeom>
              <a:rect b="b" l="l" r="r" t="t"/>
              <a:pathLst>
                <a:path extrusionOk="0" h="482" w="6098">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48" name="Google Shape;17048;p75"/>
          <p:cNvGrpSpPr/>
          <p:nvPr/>
        </p:nvGrpSpPr>
        <p:grpSpPr>
          <a:xfrm>
            <a:off x="5801625" y="1501251"/>
            <a:ext cx="246037" cy="360629"/>
            <a:chOff x="5801625" y="1501251"/>
            <a:chExt cx="246037" cy="360629"/>
          </a:xfrm>
        </p:grpSpPr>
        <p:sp>
          <p:nvSpPr>
            <p:cNvPr id="17049" name="Google Shape;17049;p75"/>
            <p:cNvSpPr/>
            <p:nvPr/>
          </p:nvSpPr>
          <p:spPr>
            <a:xfrm>
              <a:off x="5872470" y="1548054"/>
              <a:ext cx="10845" cy="307527"/>
            </a:xfrm>
            <a:custGeom>
              <a:rect b="b" l="l" r="r" t="t"/>
              <a:pathLst>
                <a:path extrusionOk="0" h="11768" w="415">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0" name="Google Shape;17050;p75"/>
            <p:cNvSpPr/>
            <p:nvPr/>
          </p:nvSpPr>
          <p:spPr>
            <a:xfrm>
              <a:off x="5901634" y="1556077"/>
              <a:ext cx="11080" cy="244966"/>
            </a:xfrm>
            <a:custGeom>
              <a:rect b="b" l="l" r="r" t="t"/>
              <a:pathLst>
                <a:path extrusionOk="0" h="9374" w="424">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1" name="Google Shape;17051;p75"/>
            <p:cNvSpPr/>
            <p:nvPr/>
          </p:nvSpPr>
          <p:spPr>
            <a:xfrm>
              <a:off x="5930772" y="1577688"/>
              <a:ext cx="11080" cy="178380"/>
            </a:xfrm>
            <a:custGeom>
              <a:rect b="b" l="l" r="r" t="t"/>
              <a:pathLst>
                <a:path extrusionOk="0" h="6826" w="424">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2" name="Google Shape;17052;p75"/>
            <p:cNvSpPr/>
            <p:nvPr/>
          </p:nvSpPr>
          <p:spPr>
            <a:xfrm>
              <a:off x="5960171" y="1611870"/>
              <a:ext cx="10845" cy="107509"/>
            </a:xfrm>
            <a:custGeom>
              <a:rect b="b" l="l" r="r" t="t"/>
              <a:pathLst>
                <a:path extrusionOk="0" h="4114" w="415">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3" name="Google Shape;17053;p75"/>
            <p:cNvSpPr/>
            <p:nvPr/>
          </p:nvSpPr>
          <p:spPr>
            <a:xfrm>
              <a:off x="5989335" y="1607845"/>
              <a:ext cx="11080" cy="67317"/>
            </a:xfrm>
            <a:custGeom>
              <a:rect b="b" l="l" r="r" t="t"/>
              <a:pathLst>
                <a:path extrusionOk="0" h="2576" w="424">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4" name="Google Shape;17054;p75"/>
            <p:cNvSpPr/>
            <p:nvPr/>
          </p:nvSpPr>
          <p:spPr>
            <a:xfrm>
              <a:off x="5839805" y="1522366"/>
              <a:ext cx="207858" cy="329452"/>
            </a:xfrm>
            <a:custGeom>
              <a:rect b="b" l="l" r="r" t="t"/>
              <a:pathLst>
                <a:path extrusionOk="0" h="12607" w="7954">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5" name="Google Shape;17055;p75"/>
            <p:cNvSpPr/>
            <p:nvPr/>
          </p:nvSpPr>
          <p:spPr>
            <a:xfrm>
              <a:off x="5839805" y="1542383"/>
              <a:ext cx="199809" cy="309435"/>
            </a:xfrm>
            <a:custGeom>
              <a:rect b="b" l="l" r="r" t="t"/>
              <a:pathLst>
                <a:path extrusionOk="0" h="11841" w="7646">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6" name="Google Shape;17056;p75"/>
            <p:cNvSpPr/>
            <p:nvPr/>
          </p:nvSpPr>
          <p:spPr>
            <a:xfrm>
              <a:off x="5826738" y="1530389"/>
              <a:ext cx="24146" cy="313381"/>
            </a:xfrm>
            <a:custGeom>
              <a:rect b="b" l="l" r="r" t="t"/>
              <a:pathLst>
                <a:path extrusionOk="0" h="11992" w="924">
                  <a:moveTo>
                    <a:pt x="1" y="1"/>
                  </a:moveTo>
                  <a:lnTo>
                    <a:pt x="1" y="11992"/>
                  </a:lnTo>
                  <a:lnTo>
                    <a:pt x="924" y="11992"/>
                  </a:lnTo>
                  <a:lnTo>
                    <a:pt x="924" y="1"/>
                  </a:ln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7" name="Google Shape;17057;p75"/>
            <p:cNvSpPr/>
            <p:nvPr/>
          </p:nvSpPr>
          <p:spPr>
            <a:xfrm>
              <a:off x="5838812" y="1530389"/>
              <a:ext cx="12073" cy="313381"/>
            </a:xfrm>
            <a:custGeom>
              <a:rect b="b" l="l" r="r" t="t"/>
              <a:pathLst>
                <a:path extrusionOk="0" h="11992" w="462">
                  <a:moveTo>
                    <a:pt x="0" y="1"/>
                  </a:moveTo>
                  <a:lnTo>
                    <a:pt x="0" y="11992"/>
                  </a:lnTo>
                  <a:lnTo>
                    <a:pt x="462" y="11992"/>
                  </a:lnTo>
                  <a:lnTo>
                    <a:pt x="462" y="1"/>
                  </a:lnTo>
                  <a:close/>
                </a:path>
              </a:pathLst>
            </a:custGeom>
            <a:solidFill>
              <a:srgbClr val="AA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8" name="Google Shape;17058;p75"/>
            <p:cNvSpPr/>
            <p:nvPr/>
          </p:nvSpPr>
          <p:spPr>
            <a:xfrm>
              <a:off x="5818951" y="1541443"/>
              <a:ext cx="39486" cy="17613"/>
            </a:xfrm>
            <a:custGeom>
              <a:rect b="b" l="l" r="r" t="t"/>
              <a:pathLst>
                <a:path extrusionOk="0" h="674" w="1511">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9" name="Google Shape;17059;p75"/>
            <p:cNvSpPr/>
            <p:nvPr/>
          </p:nvSpPr>
          <p:spPr>
            <a:xfrm>
              <a:off x="5819447" y="1501251"/>
              <a:ext cx="38728" cy="40479"/>
            </a:xfrm>
            <a:custGeom>
              <a:rect b="b" l="l" r="r" t="t"/>
              <a:pathLst>
                <a:path extrusionOk="0" h="1549" w="1482">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0" name="Google Shape;17060;p75"/>
            <p:cNvSpPr/>
            <p:nvPr/>
          </p:nvSpPr>
          <p:spPr>
            <a:xfrm>
              <a:off x="5818951" y="1780921"/>
              <a:ext cx="39486" cy="17378"/>
            </a:xfrm>
            <a:custGeom>
              <a:rect b="b" l="l" r="r" t="t"/>
              <a:pathLst>
                <a:path extrusionOk="0" h="665" w="1511">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1" name="Google Shape;17061;p75"/>
            <p:cNvSpPr/>
            <p:nvPr/>
          </p:nvSpPr>
          <p:spPr>
            <a:xfrm>
              <a:off x="5819447" y="1798508"/>
              <a:ext cx="38728" cy="40244"/>
            </a:xfrm>
            <a:custGeom>
              <a:rect b="b" l="l" r="r" t="t"/>
              <a:pathLst>
                <a:path extrusionOk="0" h="1540" w="1482">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2" name="Google Shape;17062;p75"/>
            <p:cNvSpPr/>
            <p:nvPr/>
          </p:nvSpPr>
          <p:spPr>
            <a:xfrm>
              <a:off x="5838812" y="1541704"/>
              <a:ext cx="19626" cy="17352"/>
            </a:xfrm>
            <a:custGeom>
              <a:rect b="b" l="l" r="r" t="t"/>
              <a:pathLst>
                <a:path extrusionOk="0" h="664" w="751">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3" name="Google Shape;17063;p75"/>
            <p:cNvSpPr/>
            <p:nvPr/>
          </p:nvSpPr>
          <p:spPr>
            <a:xfrm>
              <a:off x="5838812" y="1780921"/>
              <a:ext cx="19626" cy="17613"/>
            </a:xfrm>
            <a:custGeom>
              <a:rect b="b" l="l" r="r" t="t"/>
              <a:pathLst>
                <a:path extrusionOk="0" h="674" w="751">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4" name="Google Shape;17064;p75"/>
            <p:cNvSpPr/>
            <p:nvPr/>
          </p:nvSpPr>
          <p:spPr>
            <a:xfrm>
              <a:off x="5838812" y="1501251"/>
              <a:ext cx="19364" cy="40479"/>
            </a:xfrm>
            <a:custGeom>
              <a:rect b="b" l="l" r="r" t="t"/>
              <a:pathLst>
                <a:path extrusionOk="0" h="1549" w="741">
                  <a:moveTo>
                    <a:pt x="0" y="0"/>
                  </a:moveTo>
                  <a:lnTo>
                    <a:pt x="0" y="1548"/>
                  </a:lnTo>
                  <a:lnTo>
                    <a:pt x="491" y="1548"/>
                  </a:lnTo>
                  <a:lnTo>
                    <a:pt x="731" y="39"/>
                  </a:lnTo>
                  <a:cubicBezTo>
                    <a:pt x="741" y="19"/>
                    <a:pt x="731" y="0"/>
                    <a:pt x="71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5" name="Google Shape;17065;p75"/>
            <p:cNvSpPr/>
            <p:nvPr/>
          </p:nvSpPr>
          <p:spPr>
            <a:xfrm>
              <a:off x="5838812" y="1798508"/>
              <a:ext cx="19364" cy="40244"/>
            </a:xfrm>
            <a:custGeom>
              <a:rect b="b" l="l" r="r" t="t"/>
              <a:pathLst>
                <a:path extrusionOk="0" h="1540" w="741">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6" name="Google Shape;17066;p75"/>
            <p:cNvSpPr/>
            <p:nvPr/>
          </p:nvSpPr>
          <p:spPr>
            <a:xfrm>
              <a:off x="5801625" y="1837210"/>
              <a:ext cx="141246" cy="24669"/>
            </a:xfrm>
            <a:custGeom>
              <a:rect b="b" l="l" r="r" t="t"/>
              <a:pathLst>
                <a:path extrusionOk="0" h="944" w="5405">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7" name="Google Shape;17067;p75"/>
            <p:cNvSpPr/>
            <p:nvPr/>
          </p:nvSpPr>
          <p:spPr>
            <a:xfrm>
              <a:off x="5801625" y="1843743"/>
              <a:ext cx="141246" cy="18136"/>
            </a:xfrm>
            <a:custGeom>
              <a:rect b="b" l="l" r="r" t="t"/>
              <a:pathLst>
                <a:path extrusionOk="0" h="694" w="5405">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68" name="Google Shape;17068;p75"/>
          <p:cNvGrpSpPr/>
          <p:nvPr/>
        </p:nvGrpSpPr>
        <p:grpSpPr>
          <a:xfrm>
            <a:off x="6641680" y="1981462"/>
            <a:ext cx="352083" cy="360864"/>
            <a:chOff x="6641680" y="1981462"/>
            <a:chExt cx="352083" cy="360864"/>
          </a:xfrm>
        </p:grpSpPr>
        <p:sp>
          <p:nvSpPr>
            <p:cNvPr id="17069" name="Google Shape;17069;p75"/>
            <p:cNvSpPr/>
            <p:nvPr/>
          </p:nvSpPr>
          <p:spPr>
            <a:xfrm>
              <a:off x="6641680" y="1981462"/>
              <a:ext cx="351848" cy="351587"/>
            </a:xfrm>
            <a:custGeom>
              <a:rect b="b" l="l" r="r" t="t"/>
              <a:pathLst>
                <a:path extrusionOk="0" h="13454" w="13464">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0" name="Google Shape;17070;p75"/>
            <p:cNvSpPr/>
            <p:nvPr/>
          </p:nvSpPr>
          <p:spPr>
            <a:xfrm>
              <a:off x="6759041" y="1981462"/>
              <a:ext cx="234722" cy="351587"/>
            </a:xfrm>
            <a:custGeom>
              <a:rect b="b" l="l" r="r" t="t"/>
              <a:pathLst>
                <a:path extrusionOk="0" h="13454" w="8982">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1" name="Google Shape;17071;p75"/>
            <p:cNvSpPr/>
            <p:nvPr/>
          </p:nvSpPr>
          <p:spPr>
            <a:xfrm>
              <a:off x="6641680" y="2266410"/>
              <a:ext cx="352083" cy="66873"/>
            </a:xfrm>
            <a:custGeom>
              <a:rect b="b" l="l" r="r" t="t"/>
              <a:pathLst>
                <a:path extrusionOk="0" h="2559" w="13473">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2" name="Google Shape;17072;p75"/>
            <p:cNvSpPr/>
            <p:nvPr/>
          </p:nvSpPr>
          <p:spPr>
            <a:xfrm>
              <a:off x="6641680" y="2266410"/>
              <a:ext cx="34469" cy="75915"/>
            </a:xfrm>
            <a:custGeom>
              <a:rect b="b" l="l" r="r" t="t"/>
              <a:pathLst>
                <a:path extrusionOk="0" h="2905" w="1319">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3" name="Google Shape;17073;p75"/>
            <p:cNvSpPr/>
            <p:nvPr/>
          </p:nvSpPr>
          <p:spPr>
            <a:xfrm>
              <a:off x="6659032" y="2266410"/>
              <a:ext cx="17117" cy="75680"/>
            </a:xfrm>
            <a:custGeom>
              <a:rect b="b" l="l" r="r" t="t"/>
              <a:pathLst>
                <a:path extrusionOk="0" h="2896" w="655">
                  <a:moveTo>
                    <a:pt x="0" y="1"/>
                  </a:moveTo>
                  <a:lnTo>
                    <a:pt x="0" y="2895"/>
                  </a:lnTo>
                  <a:lnTo>
                    <a:pt x="654" y="2895"/>
                  </a:lnTo>
                  <a:lnTo>
                    <a:pt x="654"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4" name="Google Shape;17074;p75"/>
            <p:cNvSpPr/>
            <p:nvPr/>
          </p:nvSpPr>
          <p:spPr>
            <a:xfrm>
              <a:off x="6959060" y="2266410"/>
              <a:ext cx="34469" cy="75680"/>
            </a:xfrm>
            <a:custGeom>
              <a:rect b="b" l="l" r="r" t="t"/>
              <a:pathLst>
                <a:path extrusionOk="0" h="2896" w="1319">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5" name="Google Shape;17075;p75"/>
            <p:cNvSpPr/>
            <p:nvPr/>
          </p:nvSpPr>
          <p:spPr>
            <a:xfrm>
              <a:off x="6970375" y="2266410"/>
              <a:ext cx="23389" cy="75915"/>
            </a:xfrm>
            <a:custGeom>
              <a:rect b="b" l="l" r="r" t="t"/>
              <a:pathLst>
                <a:path extrusionOk="0" h="2905" w="895">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6" name="Google Shape;17076;p75"/>
            <p:cNvSpPr/>
            <p:nvPr/>
          </p:nvSpPr>
          <p:spPr>
            <a:xfrm>
              <a:off x="6676123"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7" name="Google Shape;17077;p75"/>
            <p:cNvSpPr/>
            <p:nvPr/>
          </p:nvSpPr>
          <p:spPr>
            <a:xfrm>
              <a:off x="6704503"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8" name="Google Shape;17078;p75"/>
            <p:cNvSpPr/>
            <p:nvPr/>
          </p:nvSpPr>
          <p:spPr>
            <a:xfrm>
              <a:off x="6732648" y="2259146"/>
              <a:ext cx="28432" cy="73903"/>
            </a:xfrm>
            <a:custGeom>
              <a:rect b="b" l="l" r="r" t="t"/>
              <a:pathLst>
                <a:path extrusionOk="0" h="2828" w="1088">
                  <a:moveTo>
                    <a:pt x="1" y="0"/>
                  </a:moveTo>
                  <a:lnTo>
                    <a:pt x="1"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9" name="Google Shape;17079;p75"/>
            <p:cNvSpPr/>
            <p:nvPr/>
          </p:nvSpPr>
          <p:spPr>
            <a:xfrm>
              <a:off x="6761054" y="2259146"/>
              <a:ext cx="28406" cy="73903"/>
            </a:xfrm>
            <a:custGeom>
              <a:rect b="b" l="l" r="r" t="t"/>
              <a:pathLst>
                <a:path extrusionOk="0" h="2828" w="1087">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0" name="Google Shape;17080;p75"/>
            <p:cNvSpPr/>
            <p:nvPr/>
          </p:nvSpPr>
          <p:spPr>
            <a:xfrm>
              <a:off x="6789433" y="2259146"/>
              <a:ext cx="28171" cy="73903"/>
            </a:xfrm>
            <a:custGeom>
              <a:rect b="b" l="l" r="r" t="t"/>
              <a:pathLst>
                <a:path extrusionOk="0" h="2828" w="1078">
                  <a:moveTo>
                    <a:pt x="1" y="0"/>
                  </a:moveTo>
                  <a:lnTo>
                    <a:pt x="1" y="2827"/>
                  </a:lnTo>
                  <a:lnTo>
                    <a:pt x="1078" y="2827"/>
                  </a:lnTo>
                  <a:lnTo>
                    <a:pt x="1078"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1" name="Google Shape;17081;p75"/>
            <p:cNvSpPr/>
            <p:nvPr/>
          </p:nvSpPr>
          <p:spPr>
            <a:xfrm>
              <a:off x="6817578" y="2259146"/>
              <a:ext cx="28432" cy="73903"/>
            </a:xfrm>
            <a:custGeom>
              <a:rect b="b" l="l" r="r" t="t"/>
              <a:pathLst>
                <a:path extrusionOk="0" h="2828" w="1088">
                  <a:moveTo>
                    <a:pt x="1" y="0"/>
                  </a:moveTo>
                  <a:lnTo>
                    <a:pt x="1"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2" name="Google Shape;17082;p75"/>
            <p:cNvSpPr/>
            <p:nvPr/>
          </p:nvSpPr>
          <p:spPr>
            <a:xfrm>
              <a:off x="6845984" y="2259146"/>
              <a:ext cx="28171" cy="73903"/>
            </a:xfrm>
            <a:custGeom>
              <a:rect b="b" l="l" r="r" t="t"/>
              <a:pathLst>
                <a:path extrusionOk="0" h="2828" w="1078">
                  <a:moveTo>
                    <a:pt x="0" y="0"/>
                  </a:moveTo>
                  <a:lnTo>
                    <a:pt x="0" y="2827"/>
                  </a:lnTo>
                  <a:lnTo>
                    <a:pt x="1077" y="2827"/>
                  </a:lnTo>
                  <a:lnTo>
                    <a:pt x="107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3" name="Google Shape;17083;p75"/>
            <p:cNvSpPr/>
            <p:nvPr/>
          </p:nvSpPr>
          <p:spPr>
            <a:xfrm>
              <a:off x="6874129" y="2259146"/>
              <a:ext cx="28432" cy="73903"/>
            </a:xfrm>
            <a:custGeom>
              <a:rect b="b" l="l" r="r" t="t"/>
              <a:pathLst>
                <a:path extrusionOk="0" h="2828" w="1088">
                  <a:moveTo>
                    <a:pt x="0" y="0"/>
                  </a:moveTo>
                  <a:lnTo>
                    <a:pt x="0" y="2827"/>
                  </a:lnTo>
                  <a:lnTo>
                    <a:pt x="1087" y="2827"/>
                  </a:lnTo>
                  <a:lnTo>
                    <a:pt x="1087"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4" name="Google Shape;17084;p75"/>
            <p:cNvSpPr/>
            <p:nvPr/>
          </p:nvSpPr>
          <p:spPr>
            <a:xfrm>
              <a:off x="6902535" y="2259146"/>
              <a:ext cx="28406" cy="73903"/>
            </a:xfrm>
            <a:custGeom>
              <a:rect b="b" l="l" r="r" t="t"/>
              <a:pathLst>
                <a:path extrusionOk="0" h="2828" w="1087">
                  <a:moveTo>
                    <a:pt x="0" y="0"/>
                  </a:moveTo>
                  <a:lnTo>
                    <a:pt x="0" y="2827"/>
                  </a:lnTo>
                  <a:lnTo>
                    <a:pt x="1087" y="2827"/>
                  </a:lnTo>
                  <a:lnTo>
                    <a:pt x="1087" y="0"/>
                  </a:lnTo>
                  <a:close/>
                </a:path>
              </a:pathLst>
            </a:custGeom>
            <a:solidFill>
              <a:srgbClr val="DDE4E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5" name="Google Shape;17085;p75"/>
            <p:cNvSpPr/>
            <p:nvPr/>
          </p:nvSpPr>
          <p:spPr>
            <a:xfrm>
              <a:off x="6930915" y="2259146"/>
              <a:ext cx="28171" cy="73903"/>
            </a:xfrm>
            <a:custGeom>
              <a:rect b="b" l="l" r="r" t="t"/>
              <a:pathLst>
                <a:path extrusionOk="0" h="2828" w="1078">
                  <a:moveTo>
                    <a:pt x="1" y="0"/>
                  </a:moveTo>
                  <a:lnTo>
                    <a:pt x="1" y="2827"/>
                  </a:lnTo>
                  <a:lnTo>
                    <a:pt x="1078" y="2827"/>
                  </a:lnTo>
                  <a:lnTo>
                    <a:pt x="1078" y="0"/>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6" name="Google Shape;17086;p75"/>
            <p:cNvSpPr/>
            <p:nvPr/>
          </p:nvSpPr>
          <p:spPr>
            <a:xfrm>
              <a:off x="6694207"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7" name="Google Shape;17087;p75"/>
            <p:cNvSpPr/>
            <p:nvPr/>
          </p:nvSpPr>
          <p:spPr>
            <a:xfrm>
              <a:off x="6699224" y="2259146"/>
              <a:ext cx="15601" cy="39068"/>
            </a:xfrm>
            <a:custGeom>
              <a:rect b="b" l="l" r="r" t="t"/>
              <a:pathLst>
                <a:path extrusionOk="0" h="1495" w="597">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8" name="Google Shape;17088;p75"/>
            <p:cNvSpPr/>
            <p:nvPr/>
          </p:nvSpPr>
          <p:spPr>
            <a:xfrm>
              <a:off x="6750757" y="2259146"/>
              <a:ext cx="20619" cy="38964"/>
            </a:xfrm>
            <a:custGeom>
              <a:rect b="b" l="l" r="r" t="t"/>
              <a:pathLst>
                <a:path extrusionOk="0" h="1491" w="789">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9" name="Google Shape;17089;p75"/>
            <p:cNvSpPr/>
            <p:nvPr/>
          </p:nvSpPr>
          <p:spPr>
            <a:xfrm>
              <a:off x="6807282" y="2259146"/>
              <a:ext cx="20645" cy="38964"/>
            </a:xfrm>
            <a:custGeom>
              <a:rect b="b" l="l" r="r" t="t"/>
              <a:pathLst>
                <a:path extrusionOk="0" h="1491" w="79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0" name="Google Shape;17090;p75"/>
            <p:cNvSpPr/>
            <p:nvPr/>
          </p:nvSpPr>
          <p:spPr>
            <a:xfrm>
              <a:off x="6863833" y="2259146"/>
              <a:ext cx="20619" cy="38964"/>
            </a:xfrm>
            <a:custGeom>
              <a:rect b="b" l="l" r="r" t="t"/>
              <a:pathLst>
                <a:path extrusionOk="0" h="1491" w="789">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1" name="Google Shape;17091;p75"/>
            <p:cNvSpPr/>
            <p:nvPr/>
          </p:nvSpPr>
          <p:spPr>
            <a:xfrm>
              <a:off x="6920619" y="2259146"/>
              <a:ext cx="20619" cy="38964"/>
            </a:xfrm>
            <a:custGeom>
              <a:rect b="b" l="l" r="r" t="t"/>
              <a:pathLst>
                <a:path extrusionOk="0" h="1491" w="789">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2" name="Google Shape;17092;p75"/>
            <p:cNvSpPr/>
            <p:nvPr/>
          </p:nvSpPr>
          <p:spPr>
            <a:xfrm>
              <a:off x="6755775" y="2259146"/>
              <a:ext cx="15601" cy="39068"/>
            </a:xfrm>
            <a:custGeom>
              <a:rect b="b" l="l" r="r" t="t"/>
              <a:pathLst>
                <a:path extrusionOk="0" h="1495" w="597">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3" name="Google Shape;17093;p75"/>
            <p:cNvSpPr/>
            <p:nvPr/>
          </p:nvSpPr>
          <p:spPr>
            <a:xfrm>
              <a:off x="6812561" y="2259146"/>
              <a:ext cx="15366" cy="39068"/>
            </a:xfrm>
            <a:custGeom>
              <a:rect b="b" l="l" r="r" t="t"/>
              <a:pathLst>
                <a:path extrusionOk="0" h="1495" w="588">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4" name="Google Shape;17094;p75"/>
            <p:cNvSpPr/>
            <p:nvPr/>
          </p:nvSpPr>
          <p:spPr>
            <a:xfrm>
              <a:off x="6869111" y="2259146"/>
              <a:ext cx="15340" cy="39068"/>
            </a:xfrm>
            <a:custGeom>
              <a:rect b="b" l="l" r="r" t="t"/>
              <a:pathLst>
                <a:path extrusionOk="0" h="1495" w="587">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5" name="Google Shape;17095;p75"/>
            <p:cNvSpPr/>
            <p:nvPr/>
          </p:nvSpPr>
          <p:spPr>
            <a:xfrm>
              <a:off x="6925636" y="2259146"/>
              <a:ext cx="15601" cy="39068"/>
            </a:xfrm>
            <a:custGeom>
              <a:rect b="b" l="l" r="r" t="t"/>
              <a:pathLst>
                <a:path extrusionOk="0" h="1495" w="597">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6" name="Google Shape;17096;p75"/>
            <p:cNvSpPr/>
            <p:nvPr/>
          </p:nvSpPr>
          <p:spPr>
            <a:xfrm>
              <a:off x="6641680" y="2239781"/>
              <a:ext cx="352083" cy="26655"/>
            </a:xfrm>
            <a:custGeom>
              <a:rect b="b" l="l" r="r" t="t"/>
              <a:pathLst>
                <a:path extrusionOk="0" h="1020" w="13473">
                  <a:moveTo>
                    <a:pt x="1" y="1"/>
                  </a:moveTo>
                  <a:lnTo>
                    <a:pt x="1" y="1020"/>
                  </a:lnTo>
                  <a:lnTo>
                    <a:pt x="13473" y="1020"/>
                  </a:lnTo>
                  <a:lnTo>
                    <a:pt x="1347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097" name="Google Shape;17097;p75"/>
          <p:cNvGrpSpPr/>
          <p:nvPr/>
        </p:nvGrpSpPr>
        <p:grpSpPr>
          <a:xfrm>
            <a:off x="7205332" y="1501251"/>
            <a:ext cx="198032" cy="360629"/>
            <a:chOff x="7205332" y="1501251"/>
            <a:chExt cx="198032" cy="360629"/>
          </a:xfrm>
        </p:grpSpPr>
        <p:sp>
          <p:nvSpPr>
            <p:cNvPr id="17098" name="Google Shape;17098;p75"/>
            <p:cNvSpPr/>
            <p:nvPr/>
          </p:nvSpPr>
          <p:spPr>
            <a:xfrm>
              <a:off x="7237005" y="1701766"/>
              <a:ext cx="38467" cy="10845"/>
            </a:xfrm>
            <a:custGeom>
              <a:rect b="b" l="l" r="r" t="t"/>
              <a:pathLst>
                <a:path extrusionOk="0" h="415" w="1472">
                  <a:moveTo>
                    <a:pt x="0" y="1"/>
                  </a:moveTo>
                  <a:lnTo>
                    <a:pt x="0" y="414"/>
                  </a:lnTo>
                  <a:lnTo>
                    <a:pt x="1192" y="414"/>
                  </a:lnTo>
                  <a:cubicBezTo>
                    <a:pt x="1471" y="41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9" name="Google Shape;17099;p75"/>
            <p:cNvSpPr/>
            <p:nvPr/>
          </p:nvSpPr>
          <p:spPr>
            <a:xfrm>
              <a:off x="7231465" y="1688778"/>
              <a:ext cx="11080" cy="36821"/>
            </a:xfrm>
            <a:custGeom>
              <a:rect b="b" l="l" r="r" t="t"/>
              <a:pathLst>
                <a:path extrusionOk="0" h="1409" w="424">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0" name="Google Shape;17100;p75"/>
            <p:cNvSpPr/>
            <p:nvPr/>
          </p:nvSpPr>
          <p:spPr>
            <a:xfrm>
              <a:off x="7237005" y="1753273"/>
              <a:ext cx="38467" cy="10845"/>
            </a:xfrm>
            <a:custGeom>
              <a:rect b="b" l="l" r="r" t="t"/>
              <a:pathLst>
                <a:path extrusionOk="0" h="415" w="1472">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1" name="Google Shape;17101;p75"/>
            <p:cNvSpPr/>
            <p:nvPr/>
          </p:nvSpPr>
          <p:spPr>
            <a:xfrm>
              <a:off x="7231465" y="1740285"/>
              <a:ext cx="11080" cy="36899"/>
            </a:xfrm>
            <a:custGeom>
              <a:rect b="b" l="l" r="r" t="t"/>
              <a:pathLst>
                <a:path extrusionOk="0" h="1412" w="424">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2" name="Google Shape;17102;p75"/>
            <p:cNvSpPr/>
            <p:nvPr/>
          </p:nvSpPr>
          <p:spPr>
            <a:xfrm>
              <a:off x="7237005" y="1649997"/>
              <a:ext cx="38467" cy="11080"/>
            </a:xfrm>
            <a:custGeom>
              <a:rect b="b" l="l" r="r" t="t"/>
              <a:pathLst>
                <a:path extrusionOk="0" h="424" w="1472">
                  <a:moveTo>
                    <a:pt x="0" y="1"/>
                  </a:moveTo>
                  <a:lnTo>
                    <a:pt x="0" y="424"/>
                  </a:lnTo>
                  <a:lnTo>
                    <a:pt x="1192" y="424"/>
                  </a:lnTo>
                  <a:cubicBezTo>
                    <a:pt x="1471" y="424"/>
                    <a:pt x="1471" y="1"/>
                    <a:pt x="1192"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3" name="Google Shape;17103;p75"/>
            <p:cNvSpPr/>
            <p:nvPr/>
          </p:nvSpPr>
          <p:spPr>
            <a:xfrm>
              <a:off x="7231465" y="1637192"/>
              <a:ext cx="11080" cy="36899"/>
            </a:xfrm>
            <a:custGeom>
              <a:rect b="b" l="l" r="r" t="t"/>
              <a:pathLst>
                <a:path extrusionOk="0" h="1412" w="424">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4" name="Google Shape;17104;p75"/>
            <p:cNvSpPr/>
            <p:nvPr/>
          </p:nvSpPr>
          <p:spPr>
            <a:xfrm>
              <a:off x="7273669" y="1594230"/>
              <a:ext cx="107091" cy="227170"/>
            </a:xfrm>
            <a:custGeom>
              <a:rect b="b" l="l" r="r" t="t"/>
              <a:pathLst>
                <a:path extrusionOk="0" h="8693" w="4098">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5" name="Google Shape;17105;p75"/>
            <p:cNvSpPr/>
            <p:nvPr/>
          </p:nvSpPr>
          <p:spPr>
            <a:xfrm>
              <a:off x="7280724" y="1601495"/>
              <a:ext cx="92483" cy="212640"/>
            </a:xfrm>
            <a:custGeom>
              <a:rect b="b" l="l" r="r" t="t"/>
              <a:pathLst>
                <a:path extrusionOk="0" h="8137" w="3539">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6" name="Google Shape;17106;p75"/>
            <p:cNvSpPr/>
            <p:nvPr/>
          </p:nvSpPr>
          <p:spPr>
            <a:xfrm>
              <a:off x="7219156" y="1515807"/>
              <a:ext cx="136229" cy="332484"/>
            </a:xfrm>
            <a:custGeom>
              <a:rect b="b" l="l" r="r" t="t"/>
              <a:pathLst>
                <a:path extrusionOk="0" h="12723" w="5213">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7" name="Google Shape;17107;p75"/>
            <p:cNvSpPr/>
            <p:nvPr/>
          </p:nvSpPr>
          <p:spPr>
            <a:xfrm>
              <a:off x="7286996" y="1515807"/>
              <a:ext cx="68389" cy="332484"/>
            </a:xfrm>
            <a:custGeom>
              <a:rect b="b" l="l" r="r" t="t"/>
              <a:pathLst>
                <a:path extrusionOk="0" h="12723" w="2617">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8" name="Google Shape;17108;p75"/>
            <p:cNvSpPr/>
            <p:nvPr/>
          </p:nvSpPr>
          <p:spPr>
            <a:xfrm>
              <a:off x="7208599" y="1501251"/>
              <a:ext cx="157344" cy="25139"/>
            </a:xfrm>
            <a:custGeom>
              <a:rect b="b" l="l" r="r" t="t"/>
              <a:pathLst>
                <a:path extrusionOk="0" h="962" w="6021">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9" name="Google Shape;17109;p75"/>
            <p:cNvSpPr/>
            <p:nvPr/>
          </p:nvSpPr>
          <p:spPr>
            <a:xfrm>
              <a:off x="7205332" y="1507523"/>
              <a:ext cx="163877" cy="18868"/>
            </a:xfrm>
            <a:custGeom>
              <a:rect b="b" l="l" r="r" t="t"/>
              <a:pathLst>
                <a:path extrusionOk="0" h="722" w="6271">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0" name="Google Shape;17110;p75"/>
            <p:cNvSpPr/>
            <p:nvPr/>
          </p:nvSpPr>
          <p:spPr>
            <a:xfrm>
              <a:off x="7254592" y="1643725"/>
              <a:ext cx="145767" cy="23650"/>
            </a:xfrm>
            <a:custGeom>
              <a:rect b="b" l="l" r="r" t="t"/>
              <a:pathLst>
                <a:path extrusionOk="0" h="905" w="5578">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1" name="Google Shape;17111;p75"/>
            <p:cNvSpPr/>
            <p:nvPr/>
          </p:nvSpPr>
          <p:spPr>
            <a:xfrm>
              <a:off x="7254592" y="1649501"/>
              <a:ext cx="148772" cy="18110"/>
            </a:xfrm>
            <a:custGeom>
              <a:rect b="b" l="l" r="r" t="t"/>
              <a:pathLst>
                <a:path extrusionOk="0" h="693" w="5693">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2" name="Google Shape;17112;p75"/>
            <p:cNvSpPr/>
            <p:nvPr/>
          </p:nvSpPr>
          <p:spPr>
            <a:xfrm>
              <a:off x="7254592" y="1695232"/>
              <a:ext cx="145506" cy="23911"/>
            </a:xfrm>
            <a:custGeom>
              <a:rect b="b" l="l" r="r" t="t"/>
              <a:pathLst>
                <a:path extrusionOk="0" h="915" w="5568">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3" name="Google Shape;17113;p75"/>
            <p:cNvSpPr/>
            <p:nvPr/>
          </p:nvSpPr>
          <p:spPr>
            <a:xfrm>
              <a:off x="7254592" y="1701530"/>
              <a:ext cx="148537" cy="17613"/>
            </a:xfrm>
            <a:custGeom>
              <a:rect b="b" l="l" r="r" t="t"/>
              <a:pathLst>
                <a:path extrusionOk="0" h="674" w="5684">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4" name="Google Shape;17114;p75"/>
            <p:cNvSpPr/>
            <p:nvPr/>
          </p:nvSpPr>
          <p:spPr>
            <a:xfrm>
              <a:off x="7254592" y="1746740"/>
              <a:ext cx="145767" cy="23911"/>
            </a:xfrm>
            <a:custGeom>
              <a:rect b="b" l="l" r="r" t="t"/>
              <a:pathLst>
                <a:path extrusionOk="0" h="915" w="5578">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5" name="Google Shape;17115;p75"/>
            <p:cNvSpPr/>
            <p:nvPr/>
          </p:nvSpPr>
          <p:spPr>
            <a:xfrm>
              <a:off x="7254592" y="1752776"/>
              <a:ext cx="148772" cy="17875"/>
            </a:xfrm>
            <a:custGeom>
              <a:rect b="b" l="l" r="r" t="t"/>
              <a:pathLst>
                <a:path extrusionOk="0" h="684" w="5693">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6" name="Google Shape;17116;p75"/>
            <p:cNvSpPr/>
            <p:nvPr/>
          </p:nvSpPr>
          <p:spPr>
            <a:xfrm>
              <a:off x="7260864" y="1836714"/>
              <a:ext cx="52788" cy="25166"/>
            </a:xfrm>
            <a:custGeom>
              <a:rect b="b" l="l" r="r" t="t"/>
              <a:pathLst>
                <a:path extrusionOk="0" h="963" w="202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7" name="Google Shape;17117;p75"/>
            <p:cNvSpPr/>
            <p:nvPr/>
          </p:nvSpPr>
          <p:spPr>
            <a:xfrm>
              <a:off x="7287258" y="1836714"/>
              <a:ext cx="26394" cy="25166"/>
            </a:xfrm>
            <a:custGeom>
              <a:rect b="b" l="l" r="r" t="t"/>
              <a:pathLst>
                <a:path extrusionOk="0" h="963" w="101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18" name="Google Shape;17118;p75"/>
          <p:cNvGrpSpPr/>
          <p:nvPr/>
        </p:nvGrpSpPr>
        <p:grpSpPr>
          <a:xfrm>
            <a:off x="7688313" y="1501251"/>
            <a:ext cx="153058" cy="360628"/>
            <a:chOff x="7688313" y="1501251"/>
            <a:chExt cx="153058" cy="360628"/>
          </a:xfrm>
        </p:grpSpPr>
        <p:sp>
          <p:nvSpPr>
            <p:cNvPr id="17119" name="Google Shape;17119;p75"/>
            <p:cNvSpPr/>
            <p:nvPr/>
          </p:nvSpPr>
          <p:spPr>
            <a:xfrm>
              <a:off x="7688313" y="1637192"/>
              <a:ext cx="153058" cy="211098"/>
            </a:xfrm>
            <a:custGeom>
              <a:rect b="b" l="l" r="r" t="t"/>
              <a:pathLst>
                <a:path extrusionOk="0" h="8078" w="5857">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0" name="Google Shape;17120;p75"/>
            <p:cNvSpPr/>
            <p:nvPr/>
          </p:nvSpPr>
          <p:spPr>
            <a:xfrm>
              <a:off x="7745857" y="1637192"/>
              <a:ext cx="95514" cy="211098"/>
            </a:xfrm>
            <a:custGeom>
              <a:rect b="b" l="l" r="r" t="t"/>
              <a:pathLst>
                <a:path extrusionOk="0" h="8078" w="3655">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1" name="Google Shape;17121;p75"/>
            <p:cNvSpPr/>
            <p:nvPr/>
          </p:nvSpPr>
          <p:spPr>
            <a:xfrm>
              <a:off x="7750143" y="1792210"/>
              <a:ext cx="29634" cy="69669"/>
            </a:xfrm>
            <a:custGeom>
              <a:rect b="b" l="l" r="r" t="t"/>
              <a:pathLst>
                <a:path extrusionOk="0" h="2666" w="1134">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2" name="Google Shape;17122;p75"/>
            <p:cNvSpPr/>
            <p:nvPr/>
          </p:nvSpPr>
          <p:spPr>
            <a:xfrm>
              <a:off x="7766214" y="1504256"/>
              <a:ext cx="23389" cy="11080"/>
            </a:xfrm>
            <a:custGeom>
              <a:rect b="b" l="l" r="r" t="t"/>
              <a:pathLst>
                <a:path extrusionOk="0" h="424" w="895">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3" name="Google Shape;17123;p75"/>
            <p:cNvSpPr/>
            <p:nvPr/>
          </p:nvSpPr>
          <p:spPr>
            <a:xfrm>
              <a:off x="7741075" y="1503995"/>
              <a:ext cx="22657" cy="11080"/>
            </a:xfrm>
            <a:custGeom>
              <a:rect b="b" l="l" r="r" t="t"/>
              <a:pathLst>
                <a:path extrusionOk="0" h="424" w="867">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4" name="Google Shape;17124;p75"/>
            <p:cNvSpPr/>
            <p:nvPr/>
          </p:nvSpPr>
          <p:spPr>
            <a:xfrm>
              <a:off x="7765953" y="1529134"/>
              <a:ext cx="27178" cy="10819"/>
            </a:xfrm>
            <a:custGeom>
              <a:rect b="b" l="l" r="r" t="t"/>
              <a:pathLst>
                <a:path extrusionOk="0" h="414" w="104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5" name="Google Shape;17125;p75"/>
            <p:cNvSpPr/>
            <p:nvPr/>
          </p:nvSpPr>
          <p:spPr>
            <a:xfrm>
              <a:off x="7737573" y="1528873"/>
              <a:ext cx="26159" cy="10845"/>
            </a:xfrm>
            <a:custGeom>
              <a:rect b="b" l="l" r="r" t="t"/>
              <a:pathLst>
                <a:path extrusionOk="0" h="415" w="1001">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6" name="Google Shape;17126;p75"/>
            <p:cNvSpPr/>
            <p:nvPr/>
          </p:nvSpPr>
          <p:spPr>
            <a:xfrm>
              <a:off x="7751632" y="1523594"/>
              <a:ext cx="26420" cy="186482"/>
            </a:xfrm>
            <a:custGeom>
              <a:rect b="b" l="l" r="r" t="t"/>
              <a:pathLst>
                <a:path extrusionOk="0" h="7136" w="1011">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7" name="Google Shape;17127;p75"/>
            <p:cNvSpPr/>
            <p:nvPr/>
          </p:nvSpPr>
          <p:spPr>
            <a:xfrm>
              <a:off x="7764960" y="1523594"/>
              <a:ext cx="13092" cy="186482"/>
            </a:xfrm>
            <a:custGeom>
              <a:rect b="b" l="l" r="r" t="t"/>
              <a:pathLst>
                <a:path extrusionOk="0" h="7136" w="501">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8" name="Google Shape;17128;p75"/>
            <p:cNvSpPr/>
            <p:nvPr/>
          </p:nvSpPr>
          <p:spPr>
            <a:xfrm>
              <a:off x="7749881" y="1501251"/>
              <a:ext cx="30418" cy="41498"/>
            </a:xfrm>
            <a:custGeom>
              <a:rect b="b" l="l" r="r" t="t"/>
              <a:pathLst>
                <a:path extrusionOk="0" h="1588" w="1164">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9" name="Google Shape;17129;p75"/>
            <p:cNvSpPr/>
            <p:nvPr/>
          </p:nvSpPr>
          <p:spPr>
            <a:xfrm>
              <a:off x="7718967" y="1737201"/>
              <a:ext cx="24904" cy="60444"/>
            </a:xfrm>
            <a:custGeom>
              <a:rect b="b" l="l" r="r" t="t"/>
              <a:pathLst>
                <a:path extrusionOk="0" h="2313" w="953">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0" name="Google Shape;17130;p75"/>
            <p:cNvSpPr/>
            <p:nvPr/>
          </p:nvSpPr>
          <p:spPr>
            <a:xfrm>
              <a:off x="7786075" y="1737201"/>
              <a:ext cx="24904" cy="60444"/>
            </a:xfrm>
            <a:custGeom>
              <a:rect b="b" l="l" r="r" t="t"/>
              <a:pathLst>
                <a:path extrusionOk="0" h="2313" w="953">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1" name="Google Shape;17131;p75"/>
            <p:cNvSpPr/>
            <p:nvPr/>
          </p:nvSpPr>
          <p:spPr>
            <a:xfrm>
              <a:off x="7764960" y="1792210"/>
              <a:ext cx="14608" cy="69669"/>
            </a:xfrm>
            <a:custGeom>
              <a:rect b="b" l="l" r="r" t="t"/>
              <a:pathLst>
                <a:path extrusionOk="0" h="2666" w="559">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2" name="Google Shape;17132;p75"/>
            <p:cNvSpPr/>
            <p:nvPr/>
          </p:nvSpPr>
          <p:spPr>
            <a:xfrm>
              <a:off x="7751397" y="1814109"/>
              <a:ext cx="27152" cy="11080"/>
            </a:xfrm>
            <a:custGeom>
              <a:rect b="b" l="l" r="r" t="t"/>
              <a:pathLst>
                <a:path extrusionOk="0" h="424" w="1039">
                  <a:moveTo>
                    <a:pt x="0" y="0"/>
                  </a:moveTo>
                  <a:lnTo>
                    <a:pt x="29" y="423"/>
                  </a:lnTo>
                  <a:lnTo>
                    <a:pt x="1010" y="423"/>
                  </a:lnTo>
                  <a:lnTo>
                    <a:pt x="1039"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3" name="Google Shape;17133;p75"/>
            <p:cNvSpPr/>
            <p:nvPr/>
          </p:nvSpPr>
          <p:spPr>
            <a:xfrm>
              <a:off x="7764960" y="1814109"/>
              <a:ext cx="13589" cy="11080"/>
            </a:xfrm>
            <a:custGeom>
              <a:rect b="b" l="l" r="r" t="t"/>
              <a:pathLst>
                <a:path extrusionOk="0" h="424" w="520">
                  <a:moveTo>
                    <a:pt x="0" y="0"/>
                  </a:moveTo>
                  <a:lnTo>
                    <a:pt x="0" y="423"/>
                  </a:lnTo>
                  <a:lnTo>
                    <a:pt x="491" y="423"/>
                  </a:lnTo>
                  <a:lnTo>
                    <a:pt x="520" y="0"/>
                  </a:ln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4" name="Google Shape;17134;p75"/>
            <p:cNvSpPr/>
            <p:nvPr/>
          </p:nvSpPr>
          <p:spPr>
            <a:xfrm>
              <a:off x="7764960" y="1501251"/>
              <a:ext cx="15105" cy="41472"/>
            </a:xfrm>
            <a:custGeom>
              <a:rect b="b" l="l" r="r" t="t"/>
              <a:pathLst>
                <a:path extrusionOk="0" h="1587" w="578">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35" name="Google Shape;17135;p75"/>
          <p:cNvGrpSpPr/>
          <p:nvPr/>
        </p:nvGrpSpPr>
        <p:grpSpPr>
          <a:xfrm>
            <a:off x="8150179" y="1501251"/>
            <a:ext cx="150811" cy="360628"/>
            <a:chOff x="8150179" y="1501251"/>
            <a:chExt cx="150811" cy="360628"/>
          </a:xfrm>
        </p:grpSpPr>
        <p:sp>
          <p:nvSpPr>
            <p:cNvPr id="17136" name="Google Shape;17136;p75"/>
            <p:cNvSpPr/>
            <p:nvPr/>
          </p:nvSpPr>
          <p:spPr>
            <a:xfrm>
              <a:off x="8150179" y="1656034"/>
              <a:ext cx="150549" cy="205846"/>
            </a:xfrm>
            <a:custGeom>
              <a:rect b="b" l="l" r="r" t="t"/>
              <a:pathLst>
                <a:path extrusionOk="0" h="7877" w="5761">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7" name="Google Shape;17137;p75"/>
            <p:cNvSpPr/>
            <p:nvPr/>
          </p:nvSpPr>
          <p:spPr>
            <a:xfrm>
              <a:off x="8206468" y="1656034"/>
              <a:ext cx="94521" cy="205846"/>
            </a:xfrm>
            <a:custGeom>
              <a:rect b="b" l="l" r="r" t="t"/>
              <a:pathLst>
                <a:path extrusionOk="0" h="7877" w="3617">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8" name="Google Shape;17138;p75"/>
            <p:cNvSpPr/>
            <p:nvPr/>
          </p:nvSpPr>
          <p:spPr>
            <a:xfrm>
              <a:off x="8209996" y="1513559"/>
              <a:ext cx="30941" cy="168894"/>
            </a:xfrm>
            <a:custGeom>
              <a:rect b="b" l="l" r="r" t="t"/>
              <a:pathLst>
                <a:path extrusionOk="0" h="6463" w="1184">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9" name="Google Shape;17139;p75"/>
            <p:cNvSpPr/>
            <p:nvPr/>
          </p:nvSpPr>
          <p:spPr>
            <a:xfrm>
              <a:off x="8198419" y="1702785"/>
              <a:ext cx="54329" cy="54303"/>
            </a:xfrm>
            <a:custGeom>
              <a:rect b="b" l="l" r="r" t="t"/>
              <a:pathLst>
                <a:path extrusionOk="0" h="2078" w="2079">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0" name="Google Shape;17140;p75"/>
            <p:cNvSpPr/>
            <p:nvPr/>
          </p:nvSpPr>
          <p:spPr>
            <a:xfrm>
              <a:off x="8189639" y="1809327"/>
              <a:ext cx="71629" cy="21141"/>
            </a:xfrm>
            <a:custGeom>
              <a:rect b="b" l="l" r="r" t="t"/>
              <a:pathLst>
                <a:path extrusionOk="0" h="809" w="2741">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1" name="Google Shape;17141;p75"/>
            <p:cNvSpPr/>
            <p:nvPr/>
          </p:nvSpPr>
          <p:spPr>
            <a:xfrm>
              <a:off x="8189639" y="1817114"/>
              <a:ext cx="71629" cy="13354"/>
            </a:xfrm>
            <a:custGeom>
              <a:rect b="b" l="l" r="r" t="t"/>
              <a:pathLst>
                <a:path extrusionOk="0" h="511" w="2741">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2" name="Google Shape;17142;p75"/>
            <p:cNvSpPr/>
            <p:nvPr/>
          </p:nvSpPr>
          <p:spPr>
            <a:xfrm>
              <a:off x="8225571" y="1513559"/>
              <a:ext cx="15366" cy="168894"/>
            </a:xfrm>
            <a:custGeom>
              <a:rect b="b" l="l" r="r" t="t"/>
              <a:pathLst>
                <a:path extrusionOk="0" h="6463" w="588">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3" name="Google Shape;17143;p75"/>
            <p:cNvSpPr/>
            <p:nvPr/>
          </p:nvSpPr>
          <p:spPr>
            <a:xfrm>
              <a:off x="8204456" y="1501251"/>
              <a:ext cx="41995" cy="50018"/>
            </a:xfrm>
            <a:custGeom>
              <a:rect b="b" l="l" r="r" t="t"/>
              <a:pathLst>
                <a:path extrusionOk="0" h="1914" w="1607">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4" name="Google Shape;17144;p75"/>
            <p:cNvSpPr/>
            <p:nvPr/>
          </p:nvSpPr>
          <p:spPr>
            <a:xfrm>
              <a:off x="8225571" y="1501251"/>
              <a:ext cx="20880" cy="50018"/>
            </a:xfrm>
            <a:custGeom>
              <a:rect b="b" l="l" r="r" t="t"/>
              <a:pathLst>
                <a:path extrusionOk="0" h="1914" w="799">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7145" name="Google Shape;17145;p75"/>
          <p:cNvSpPr/>
          <p:nvPr/>
        </p:nvSpPr>
        <p:spPr>
          <a:xfrm>
            <a:off x="4948085" y="2906944"/>
            <a:ext cx="32744" cy="15889"/>
          </a:xfrm>
          <a:custGeom>
            <a:rect b="b" l="l" r="r" t="t"/>
            <a:pathLst>
              <a:path extrusionOk="0" h="608" w="1253">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7146" name="Google Shape;17146;p75"/>
          <p:cNvGrpSpPr/>
          <p:nvPr/>
        </p:nvGrpSpPr>
        <p:grpSpPr>
          <a:xfrm>
            <a:off x="4877867" y="2902946"/>
            <a:ext cx="170149" cy="360629"/>
            <a:chOff x="4877867" y="2902946"/>
            <a:chExt cx="170149" cy="360629"/>
          </a:xfrm>
        </p:grpSpPr>
        <p:sp>
          <p:nvSpPr>
            <p:cNvPr id="17147" name="Google Shape;17147;p75"/>
            <p:cNvSpPr/>
            <p:nvPr/>
          </p:nvSpPr>
          <p:spPr>
            <a:xfrm>
              <a:off x="4942780" y="2925315"/>
              <a:ext cx="32692" cy="15915"/>
            </a:xfrm>
            <a:custGeom>
              <a:rect b="b" l="l" r="r" t="t"/>
              <a:pathLst>
                <a:path extrusionOk="0" h="609" w="1251">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8" name="Google Shape;17148;p75"/>
            <p:cNvSpPr/>
            <p:nvPr/>
          </p:nvSpPr>
          <p:spPr>
            <a:xfrm>
              <a:off x="4937345" y="2943843"/>
              <a:ext cx="32927" cy="15915"/>
            </a:xfrm>
            <a:custGeom>
              <a:rect b="b" l="l" r="r" t="t"/>
              <a:pathLst>
                <a:path extrusionOk="0" h="609" w="126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9" name="Google Shape;17149;p75"/>
            <p:cNvSpPr/>
            <p:nvPr/>
          </p:nvSpPr>
          <p:spPr>
            <a:xfrm>
              <a:off x="4877867" y="3063164"/>
              <a:ext cx="170149" cy="200410"/>
            </a:xfrm>
            <a:custGeom>
              <a:rect b="b" l="l" r="r" t="t"/>
              <a:pathLst>
                <a:path extrusionOk="0" h="7669" w="6511">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0" name="Google Shape;17150;p75"/>
            <p:cNvSpPr/>
            <p:nvPr/>
          </p:nvSpPr>
          <p:spPr>
            <a:xfrm>
              <a:off x="4942963" y="3088905"/>
              <a:ext cx="105053" cy="174670"/>
            </a:xfrm>
            <a:custGeom>
              <a:rect b="b" l="l" r="r" t="t"/>
              <a:pathLst>
                <a:path extrusionOk="0" h="6684" w="402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1" name="Google Shape;17151;p75"/>
            <p:cNvSpPr/>
            <p:nvPr/>
          </p:nvSpPr>
          <p:spPr>
            <a:xfrm>
              <a:off x="4949496" y="2966761"/>
              <a:ext cx="25662" cy="161368"/>
            </a:xfrm>
            <a:custGeom>
              <a:rect b="b" l="l" r="r" t="t"/>
              <a:pathLst>
                <a:path extrusionOk="0" h="6175" w="982">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2" name="Google Shape;17152;p75"/>
            <p:cNvSpPr/>
            <p:nvPr/>
          </p:nvSpPr>
          <p:spPr>
            <a:xfrm>
              <a:off x="4962301" y="2967023"/>
              <a:ext cx="12857" cy="161107"/>
            </a:xfrm>
            <a:custGeom>
              <a:rect b="b" l="l" r="r" t="t"/>
              <a:pathLst>
                <a:path extrusionOk="0" h="6165" w="492">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3" name="Google Shape;17153;p75"/>
            <p:cNvSpPr/>
            <p:nvPr/>
          </p:nvSpPr>
          <p:spPr>
            <a:xfrm>
              <a:off x="4948739" y="2902946"/>
              <a:ext cx="33685" cy="71394"/>
            </a:xfrm>
            <a:custGeom>
              <a:rect b="b" l="l" r="r" t="t"/>
              <a:pathLst>
                <a:path extrusionOk="0" h="2732" w="1289">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4" name="Google Shape;17154;p75"/>
            <p:cNvSpPr/>
            <p:nvPr/>
          </p:nvSpPr>
          <p:spPr>
            <a:xfrm>
              <a:off x="4937423" y="3148199"/>
              <a:ext cx="49782" cy="11080"/>
            </a:xfrm>
            <a:custGeom>
              <a:rect b="b" l="l" r="r" t="t"/>
              <a:pathLst>
                <a:path extrusionOk="0" h="424" w="1905">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5" name="Google Shape;17155;p75"/>
            <p:cNvSpPr/>
            <p:nvPr/>
          </p:nvSpPr>
          <p:spPr>
            <a:xfrm>
              <a:off x="4937423" y="3177102"/>
              <a:ext cx="49782" cy="11080"/>
            </a:xfrm>
            <a:custGeom>
              <a:rect b="b" l="l" r="r" t="t"/>
              <a:pathLst>
                <a:path extrusionOk="0" h="424" w="1905">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6" name="Google Shape;17156;p75"/>
            <p:cNvSpPr/>
            <p:nvPr/>
          </p:nvSpPr>
          <p:spPr>
            <a:xfrm>
              <a:off x="4937423" y="3205247"/>
              <a:ext cx="49782" cy="10819"/>
            </a:xfrm>
            <a:custGeom>
              <a:rect b="b" l="l" r="r" t="t"/>
              <a:pathLst>
                <a:path extrusionOk="0" h="414" w="1905">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7" name="Google Shape;17157;p75"/>
            <p:cNvSpPr/>
            <p:nvPr/>
          </p:nvSpPr>
          <p:spPr>
            <a:xfrm>
              <a:off x="4999253" y="3176841"/>
              <a:ext cx="11080" cy="11342"/>
            </a:xfrm>
            <a:custGeom>
              <a:rect b="b" l="l" r="r" t="t"/>
              <a:pathLst>
                <a:path extrusionOk="0" h="434" w="424">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8" name="Google Shape;17158;p75"/>
            <p:cNvSpPr/>
            <p:nvPr/>
          </p:nvSpPr>
          <p:spPr>
            <a:xfrm>
              <a:off x="4999253" y="3204985"/>
              <a:ext cx="11080" cy="11342"/>
            </a:xfrm>
            <a:custGeom>
              <a:rect b="b" l="l" r="r" t="t"/>
              <a:pathLst>
                <a:path extrusionOk="0" h="434" w="424">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9" name="Google Shape;17159;p75"/>
            <p:cNvSpPr/>
            <p:nvPr/>
          </p:nvSpPr>
          <p:spPr>
            <a:xfrm>
              <a:off x="4957284" y="2914235"/>
              <a:ext cx="18110" cy="53572"/>
            </a:xfrm>
            <a:custGeom>
              <a:rect b="b" l="l" r="r" t="t"/>
              <a:pathLst>
                <a:path extrusionOk="0" h="2050" w="693">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60" name="Google Shape;17160;p75"/>
          <p:cNvGrpSpPr/>
          <p:nvPr/>
        </p:nvGrpSpPr>
        <p:grpSpPr>
          <a:xfrm>
            <a:off x="6741689" y="1500676"/>
            <a:ext cx="207962" cy="361203"/>
            <a:chOff x="6741689" y="1500676"/>
            <a:chExt cx="207962" cy="361203"/>
          </a:xfrm>
        </p:grpSpPr>
        <p:sp>
          <p:nvSpPr>
            <p:cNvPr id="17161" name="Google Shape;17161;p75"/>
            <p:cNvSpPr/>
            <p:nvPr/>
          </p:nvSpPr>
          <p:spPr>
            <a:xfrm>
              <a:off x="6749242" y="1500676"/>
              <a:ext cx="184469" cy="361203"/>
            </a:xfrm>
            <a:custGeom>
              <a:rect b="b" l="l" r="r" t="t"/>
              <a:pathLst>
                <a:path extrusionOk="0" h="13822" w="7059">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2" name="Google Shape;17162;p75"/>
            <p:cNvSpPr/>
            <p:nvPr/>
          </p:nvSpPr>
          <p:spPr>
            <a:xfrm>
              <a:off x="6775113" y="1501199"/>
              <a:ext cx="37735" cy="310167"/>
            </a:xfrm>
            <a:custGeom>
              <a:rect b="b" l="l" r="r" t="t"/>
              <a:pathLst>
                <a:path extrusionOk="0" h="11869" w="1444">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3" name="Google Shape;17163;p75"/>
            <p:cNvSpPr/>
            <p:nvPr/>
          </p:nvSpPr>
          <p:spPr>
            <a:xfrm>
              <a:off x="6773623" y="1645241"/>
              <a:ext cx="159330" cy="216638"/>
            </a:xfrm>
            <a:custGeom>
              <a:rect b="b" l="l" r="r" t="t"/>
              <a:pathLst>
                <a:path extrusionOk="0" h="8290" w="6097">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4" name="Google Shape;17164;p75"/>
            <p:cNvSpPr/>
            <p:nvPr/>
          </p:nvSpPr>
          <p:spPr>
            <a:xfrm>
              <a:off x="6854530" y="1589082"/>
              <a:ext cx="93006" cy="108502"/>
            </a:xfrm>
            <a:custGeom>
              <a:rect b="b" l="l" r="r" t="t"/>
              <a:pathLst>
                <a:path extrusionOk="0" h="4152" w="3559">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5" name="Google Shape;17165;p75"/>
            <p:cNvSpPr/>
            <p:nvPr/>
          </p:nvSpPr>
          <p:spPr>
            <a:xfrm>
              <a:off x="6857796" y="1589134"/>
              <a:ext cx="91856" cy="108398"/>
            </a:xfrm>
            <a:custGeom>
              <a:rect b="b" l="l" r="r" t="t"/>
              <a:pathLst>
                <a:path extrusionOk="0" h="4148" w="3515">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6" name="Google Shape;17166;p75"/>
            <p:cNvSpPr/>
            <p:nvPr/>
          </p:nvSpPr>
          <p:spPr>
            <a:xfrm>
              <a:off x="6801245" y="1635441"/>
              <a:ext cx="31699" cy="11315"/>
            </a:xfrm>
            <a:custGeom>
              <a:rect b="b" l="l" r="r" t="t"/>
              <a:pathLst>
                <a:path extrusionOk="0" h="433" w="1213">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7" name="Google Shape;17167;p75"/>
            <p:cNvSpPr/>
            <p:nvPr/>
          </p:nvSpPr>
          <p:spPr>
            <a:xfrm>
              <a:off x="6819852" y="1626765"/>
              <a:ext cx="11342" cy="28537"/>
            </a:xfrm>
            <a:custGeom>
              <a:rect b="b" l="l" r="r" t="t"/>
              <a:pathLst>
                <a:path extrusionOk="0" h="1092" w="434">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8" name="Google Shape;17168;p75"/>
            <p:cNvSpPr/>
            <p:nvPr/>
          </p:nvSpPr>
          <p:spPr>
            <a:xfrm>
              <a:off x="6754756" y="1761583"/>
              <a:ext cx="29687" cy="11315"/>
            </a:xfrm>
            <a:custGeom>
              <a:rect b="b" l="l" r="r" t="t"/>
              <a:pathLst>
                <a:path extrusionOk="0" h="433" w="1136">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9" name="Google Shape;17169;p75"/>
            <p:cNvSpPr/>
            <p:nvPr/>
          </p:nvSpPr>
          <p:spPr>
            <a:xfrm>
              <a:off x="6756768" y="1752907"/>
              <a:ext cx="11342" cy="28537"/>
            </a:xfrm>
            <a:custGeom>
              <a:rect b="b" l="l" r="r" t="t"/>
              <a:pathLst>
                <a:path extrusionOk="0" h="1092" w="434">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0" name="Google Shape;17170;p75"/>
            <p:cNvSpPr/>
            <p:nvPr/>
          </p:nvSpPr>
          <p:spPr>
            <a:xfrm>
              <a:off x="6754756" y="1717863"/>
              <a:ext cx="31699" cy="11577"/>
            </a:xfrm>
            <a:custGeom>
              <a:rect b="b" l="l" r="r" t="t"/>
              <a:pathLst>
                <a:path extrusionOk="0" h="443" w="1213">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1" name="Google Shape;17171;p75"/>
            <p:cNvSpPr/>
            <p:nvPr/>
          </p:nvSpPr>
          <p:spPr>
            <a:xfrm>
              <a:off x="6756768" y="1709422"/>
              <a:ext cx="11342" cy="28563"/>
            </a:xfrm>
            <a:custGeom>
              <a:rect b="b" l="l" r="r" t="t"/>
              <a:pathLst>
                <a:path extrusionOk="0" h="1093" w="434">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2" name="Google Shape;17172;p75"/>
            <p:cNvSpPr/>
            <p:nvPr/>
          </p:nvSpPr>
          <p:spPr>
            <a:xfrm>
              <a:off x="6833414" y="1779431"/>
              <a:ext cx="43014" cy="11315"/>
            </a:xfrm>
            <a:custGeom>
              <a:rect b="b" l="l" r="r" t="t"/>
              <a:pathLst>
                <a:path extrusionOk="0" h="433" w="1646">
                  <a:moveTo>
                    <a:pt x="1" y="0"/>
                  </a:moveTo>
                  <a:lnTo>
                    <a:pt x="1" y="433"/>
                  </a:lnTo>
                  <a:lnTo>
                    <a:pt x="1645" y="433"/>
                  </a:lnTo>
                  <a:lnTo>
                    <a:pt x="1645"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3" name="Google Shape;17173;p75"/>
            <p:cNvSpPr/>
            <p:nvPr/>
          </p:nvSpPr>
          <p:spPr>
            <a:xfrm>
              <a:off x="6775871" y="1779431"/>
              <a:ext cx="32692" cy="11315"/>
            </a:xfrm>
            <a:custGeom>
              <a:rect b="b" l="l" r="r" t="t"/>
              <a:pathLst>
                <a:path extrusionOk="0" h="433" w="1251">
                  <a:moveTo>
                    <a:pt x="20" y="0"/>
                  </a:moveTo>
                  <a:lnTo>
                    <a:pt x="1" y="433"/>
                  </a:lnTo>
                  <a:lnTo>
                    <a:pt x="1251" y="433"/>
                  </a:lnTo>
                  <a:lnTo>
                    <a:pt x="1251"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4" name="Google Shape;17174;p75"/>
            <p:cNvSpPr/>
            <p:nvPr/>
          </p:nvSpPr>
          <p:spPr>
            <a:xfrm>
              <a:off x="6801245" y="1596974"/>
              <a:ext cx="31699" cy="11342"/>
            </a:xfrm>
            <a:custGeom>
              <a:rect b="b" l="l" r="r" t="t"/>
              <a:pathLst>
                <a:path extrusionOk="0" h="434" w="1213">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5" name="Google Shape;17175;p75"/>
            <p:cNvSpPr/>
            <p:nvPr/>
          </p:nvSpPr>
          <p:spPr>
            <a:xfrm>
              <a:off x="6819852" y="1588560"/>
              <a:ext cx="11342" cy="28563"/>
            </a:xfrm>
            <a:custGeom>
              <a:rect b="b" l="l" r="r" t="t"/>
              <a:pathLst>
                <a:path extrusionOk="0" h="1093" w="434">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6" name="Google Shape;17176;p75"/>
            <p:cNvSpPr/>
            <p:nvPr/>
          </p:nvSpPr>
          <p:spPr>
            <a:xfrm>
              <a:off x="6789956" y="1657053"/>
              <a:ext cx="10558" cy="10558"/>
            </a:xfrm>
            <a:custGeom>
              <a:rect b="b" l="l" r="r" t="t"/>
              <a:pathLst>
                <a:path extrusionOk="0" h="404" w="404">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7" name="Google Shape;17177;p75"/>
            <p:cNvSpPr/>
            <p:nvPr/>
          </p:nvSpPr>
          <p:spPr>
            <a:xfrm>
              <a:off x="6788702" y="1704536"/>
              <a:ext cx="10819" cy="10584"/>
            </a:xfrm>
            <a:custGeom>
              <a:rect b="b" l="l" r="r" t="t"/>
              <a:pathLst>
                <a:path extrusionOk="0" h="405" w="414">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8" name="Google Shape;17178;p75"/>
            <p:cNvSpPr/>
            <p:nvPr/>
          </p:nvSpPr>
          <p:spPr>
            <a:xfrm>
              <a:off x="6787683" y="1755050"/>
              <a:ext cx="10584" cy="10819"/>
            </a:xfrm>
            <a:custGeom>
              <a:rect b="b" l="l" r="r" t="t"/>
              <a:pathLst>
                <a:path extrusionOk="0" h="414" w="405">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9" name="Google Shape;17179;p75"/>
            <p:cNvSpPr/>
            <p:nvPr/>
          </p:nvSpPr>
          <p:spPr>
            <a:xfrm>
              <a:off x="6741689" y="1509509"/>
              <a:ext cx="42753" cy="11368"/>
            </a:xfrm>
            <a:custGeom>
              <a:rect b="b" l="l" r="r" t="t"/>
              <a:pathLst>
                <a:path extrusionOk="0" h="435" w="1636">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180" name="Google Shape;17180;p75"/>
          <p:cNvGrpSpPr/>
          <p:nvPr/>
        </p:nvGrpSpPr>
        <p:grpSpPr>
          <a:xfrm>
            <a:off x="5752627" y="3430404"/>
            <a:ext cx="360628" cy="181464"/>
            <a:chOff x="5752627" y="3430404"/>
            <a:chExt cx="360628" cy="181464"/>
          </a:xfrm>
        </p:grpSpPr>
        <p:sp>
          <p:nvSpPr>
            <p:cNvPr id="17181" name="Google Shape;17181;p75"/>
            <p:cNvSpPr/>
            <p:nvPr/>
          </p:nvSpPr>
          <p:spPr>
            <a:xfrm>
              <a:off x="5752627" y="3430404"/>
              <a:ext cx="360628" cy="181203"/>
            </a:xfrm>
            <a:custGeom>
              <a:rect b="b" l="l" r="r" t="t"/>
              <a:pathLst>
                <a:path extrusionOk="0" h="6934" w="1380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2" name="Google Shape;17182;p75"/>
            <p:cNvSpPr/>
            <p:nvPr/>
          </p:nvSpPr>
          <p:spPr>
            <a:xfrm>
              <a:off x="5752627" y="3430404"/>
              <a:ext cx="360628" cy="96507"/>
            </a:xfrm>
            <a:custGeom>
              <a:rect b="b" l="l" r="r" t="t"/>
              <a:pathLst>
                <a:path extrusionOk="0" h="3693" w="1380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3" name="Google Shape;17183;p75"/>
            <p:cNvSpPr/>
            <p:nvPr/>
          </p:nvSpPr>
          <p:spPr>
            <a:xfrm>
              <a:off x="5752627" y="3430404"/>
              <a:ext cx="360628" cy="96507"/>
            </a:xfrm>
            <a:custGeom>
              <a:rect b="b" l="l" r="r" t="t"/>
              <a:pathLst>
                <a:path extrusionOk="0" h="3693" w="1380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4" name="Google Shape;17184;p75"/>
            <p:cNvSpPr/>
            <p:nvPr/>
          </p:nvSpPr>
          <p:spPr>
            <a:xfrm>
              <a:off x="5788036" y="3526885"/>
              <a:ext cx="28929" cy="84722"/>
            </a:xfrm>
            <a:custGeom>
              <a:rect b="b" l="l" r="r" t="t"/>
              <a:pathLst>
                <a:path extrusionOk="0" h="3242" w="1107">
                  <a:moveTo>
                    <a:pt x="1" y="1"/>
                  </a:moveTo>
                  <a:lnTo>
                    <a:pt x="1" y="3241"/>
                  </a:lnTo>
                  <a:lnTo>
                    <a:pt x="1107" y="3241"/>
                  </a:lnTo>
                  <a:lnTo>
                    <a:pt x="1107"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5" name="Google Shape;17185;p75"/>
            <p:cNvSpPr/>
            <p:nvPr/>
          </p:nvSpPr>
          <p:spPr>
            <a:xfrm>
              <a:off x="5816939" y="3526885"/>
              <a:ext cx="29190" cy="84722"/>
            </a:xfrm>
            <a:custGeom>
              <a:rect b="b" l="l" r="r" t="t"/>
              <a:pathLst>
                <a:path extrusionOk="0" h="3242" w="1117">
                  <a:moveTo>
                    <a:pt x="1" y="1"/>
                  </a:moveTo>
                  <a:lnTo>
                    <a:pt x="1"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6" name="Google Shape;17186;p75"/>
            <p:cNvSpPr/>
            <p:nvPr/>
          </p:nvSpPr>
          <p:spPr>
            <a:xfrm>
              <a:off x="5846102"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7" name="Google Shape;17187;p75"/>
            <p:cNvSpPr/>
            <p:nvPr/>
          </p:nvSpPr>
          <p:spPr>
            <a:xfrm>
              <a:off x="5875005" y="3526885"/>
              <a:ext cx="28903" cy="84722"/>
            </a:xfrm>
            <a:custGeom>
              <a:rect b="b" l="l" r="r" t="t"/>
              <a:pathLst>
                <a:path extrusionOk="0" h="3242" w="1106">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8" name="Google Shape;17188;p75"/>
            <p:cNvSpPr/>
            <p:nvPr/>
          </p:nvSpPr>
          <p:spPr>
            <a:xfrm>
              <a:off x="5903881" y="3526885"/>
              <a:ext cx="29190" cy="84722"/>
            </a:xfrm>
            <a:custGeom>
              <a:rect b="b" l="l" r="r" t="t"/>
              <a:pathLst>
                <a:path extrusionOk="0" h="3242" w="1117">
                  <a:moveTo>
                    <a:pt x="1" y="1"/>
                  </a:moveTo>
                  <a:lnTo>
                    <a:pt x="1" y="3241"/>
                  </a:lnTo>
                  <a:lnTo>
                    <a:pt x="1116" y="3241"/>
                  </a:lnTo>
                  <a:lnTo>
                    <a:pt x="111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9" name="Google Shape;17189;p75"/>
            <p:cNvSpPr/>
            <p:nvPr/>
          </p:nvSpPr>
          <p:spPr>
            <a:xfrm>
              <a:off x="5933045"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0" name="Google Shape;17190;p75"/>
            <p:cNvSpPr/>
            <p:nvPr/>
          </p:nvSpPr>
          <p:spPr>
            <a:xfrm>
              <a:off x="5961948" y="3526885"/>
              <a:ext cx="28929" cy="84722"/>
            </a:xfrm>
            <a:custGeom>
              <a:rect b="b" l="l" r="r" t="t"/>
              <a:pathLst>
                <a:path extrusionOk="0" h="3242" w="1107">
                  <a:moveTo>
                    <a:pt x="0" y="1"/>
                  </a:moveTo>
                  <a:lnTo>
                    <a:pt x="0"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1" name="Google Shape;17191;p75"/>
            <p:cNvSpPr/>
            <p:nvPr/>
          </p:nvSpPr>
          <p:spPr>
            <a:xfrm>
              <a:off x="5990850" y="3526885"/>
              <a:ext cx="29164" cy="84722"/>
            </a:xfrm>
            <a:custGeom>
              <a:rect b="b" l="l" r="r" t="t"/>
              <a:pathLst>
                <a:path extrusionOk="0" h="3242" w="1116">
                  <a:moveTo>
                    <a:pt x="0" y="1"/>
                  </a:moveTo>
                  <a:lnTo>
                    <a:pt x="0" y="3241"/>
                  </a:lnTo>
                  <a:lnTo>
                    <a:pt x="1116" y="3241"/>
                  </a:lnTo>
                  <a:lnTo>
                    <a:pt x="111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2" name="Google Shape;17192;p75"/>
            <p:cNvSpPr/>
            <p:nvPr/>
          </p:nvSpPr>
          <p:spPr>
            <a:xfrm>
              <a:off x="6019988" y="3526885"/>
              <a:ext cx="28929" cy="84722"/>
            </a:xfrm>
            <a:custGeom>
              <a:rect b="b" l="l" r="r" t="t"/>
              <a:pathLst>
                <a:path extrusionOk="0" h="3242" w="1107">
                  <a:moveTo>
                    <a:pt x="1" y="1"/>
                  </a:moveTo>
                  <a:lnTo>
                    <a:pt x="1" y="3241"/>
                  </a:lnTo>
                  <a:lnTo>
                    <a:pt x="1106" y="3241"/>
                  </a:lnTo>
                  <a:lnTo>
                    <a:pt x="1106" y="1"/>
                  </a:ln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3" name="Google Shape;17193;p75"/>
            <p:cNvSpPr/>
            <p:nvPr/>
          </p:nvSpPr>
          <p:spPr>
            <a:xfrm>
              <a:off x="6048891" y="3526885"/>
              <a:ext cx="28929" cy="84722"/>
            </a:xfrm>
            <a:custGeom>
              <a:rect b="b" l="l" r="r" t="t"/>
              <a:pathLst>
                <a:path extrusionOk="0" h="3242" w="1107">
                  <a:moveTo>
                    <a:pt x="0" y="1"/>
                  </a:moveTo>
                  <a:lnTo>
                    <a:pt x="0" y="3241"/>
                  </a:lnTo>
                  <a:lnTo>
                    <a:pt x="1106" y="3241"/>
                  </a:lnTo>
                  <a:lnTo>
                    <a:pt x="1106" y="1"/>
                  </a:ln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4" name="Google Shape;17194;p75"/>
            <p:cNvSpPr/>
            <p:nvPr/>
          </p:nvSpPr>
          <p:spPr>
            <a:xfrm>
              <a:off x="5806381" y="3526885"/>
              <a:ext cx="21403" cy="48032"/>
            </a:xfrm>
            <a:custGeom>
              <a:rect b="b" l="l" r="r" t="t"/>
              <a:pathLst>
                <a:path extrusionOk="0" h="1838" w="819">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5" name="Google Shape;17195;p75"/>
            <p:cNvSpPr/>
            <p:nvPr/>
          </p:nvSpPr>
          <p:spPr>
            <a:xfrm>
              <a:off x="5864186" y="3526885"/>
              <a:ext cx="21638" cy="48032"/>
            </a:xfrm>
            <a:custGeom>
              <a:rect b="b" l="l" r="r" t="t"/>
              <a:pathLst>
                <a:path extrusionOk="0" h="1838" w="828">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6" name="Google Shape;17196;p75"/>
            <p:cNvSpPr/>
            <p:nvPr/>
          </p:nvSpPr>
          <p:spPr>
            <a:xfrm>
              <a:off x="5922226" y="3526885"/>
              <a:ext cx="21638" cy="48032"/>
            </a:xfrm>
            <a:custGeom>
              <a:rect b="b" l="l" r="r" t="t"/>
              <a:pathLst>
                <a:path extrusionOk="0" h="1838" w="828">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7" name="Google Shape;17197;p75"/>
            <p:cNvSpPr/>
            <p:nvPr/>
          </p:nvSpPr>
          <p:spPr>
            <a:xfrm>
              <a:off x="5980293" y="3526885"/>
              <a:ext cx="21638" cy="48032"/>
            </a:xfrm>
            <a:custGeom>
              <a:rect b="b" l="l" r="r" t="t"/>
              <a:pathLst>
                <a:path extrusionOk="0" h="1838" w="828">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8" name="Google Shape;17198;p75"/>
            <p:cNvSpPr/>
            <p:nvPr/>
          </p:nvSpPr>
          <p:spPr>
            <a:xfrm>
              <a:off x="6038072" y="3526885"/>
              <a:ext cx="21638" cy="48032"/>
            </a:xfrm>
            <a:custGeom>
              <a:rect b="b" l="l" r="r" t="t"/>
              <a:pathLst>
                <a:path extrusionOk="0" h="1838" w="828">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9" name="Google Shape;17199;p75"/>
            <p:cNvSpPr/>
            <p:nvPr/>
          </p:nvSpPr>
          <p:spPr>
            <a:xfrm>
              <a:off x="5926774" y="3454995"/>
              <a:ext cx="139234" cy="42282"/>
            </a:xfrm>
            <a:custGeom>
              <a:rect b="b" l="l" r="r" t="t"/>
              <a:pathLst>
                <a:path extrusionOk="0" h="1618" w="5328">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0" name="Google Shape;17200;p75"/>
            <p:cNvSpPr/>
            <p:nvPr/>
          </p:nvSpPr>
          <p:spPr>
            <a:xfrm>
              <a:off x="5926774" y="3471615"/>
              <a:ext cx="139234" cy="25662"/>
            </a:xfrm>
            <a:custGeom>
              <a:rect b="b" l="l" r="r" t="t"/>
              <a:pathLst>
                <a:path extrusionOk="0" h="982" w="5328">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1" name="Google Shape;17201;p75"/>
            <p:cNvSpPr/>
            <p:nvPr/>
          </p:nvSpPr>
          <p:spPr>
            <a:xfrm>
              <a:off x="5870981" y="3449559"/>
              <a:ext cx="10819" cy="53232"/>
            </a:xfrm>
            <a:custGeom>
              <a:rect b="b" l="l" r="r" t="t"/>
              <a:pathLst>
                <a:path extrusionOk="0" h="2037" w="414">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2" name="Google Shape;17202;p75"/>
            <p:cNvSpPr/>
            <p:nvPr/>
          </p:nvSpPr>
          <p:spPr>
            <a:xfrm>
              <a:off x="5834787" y="3449559"/>
              <a:ext cx="10845" cy="53232"/>
            </a:xfrm>
            <a:custGeom>
              <a:rect b="b" l="l" r="r" t="t"/>
              <a:pathLst>
                <a:path extrusionOk="0" h="2037" w="415">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3" name="Google Shape;17203;p75"/>
            <p:cNvSpPr/>
            <p:nvPr/>
          </p:nvSpPr>
          <p:spPr>
            <a:xfrm>
              <a:off x="5797601" y="3449559"/>
              <a:ext cx="11080" cy="53232"/>
            </a:xfrm>
            <a:custGeom>
              <a:rect b="b" l="l" r="r" t="t"/>
              <a:pathLst>
                <a:path extrusionOk="0" h="2037" w="424">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4" name="Google Shape;17204;p75"/>
            <p:cNvSpPr/>
            <p:nvPr/>
          </p:nvSpPr>
          <p:spPr>
            <a:xfrm>
              <a:off x="6094361" y="3526885"/>
              <a:ext cx="18632" cy="84983"/>
            </a:xfrm>
            <a:custGeom>
              <a:rect b="b" l="l" r="r" t="t"/>
              <a:pathLst>
                <a:path extrusionOk="0" h="3252" w="713">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5" name="Google Shape;17205;p75"/>
            <p:cNvSpPr/>
            <p:nvPr/>
          </p:nvSpPr>
          <p:spPr>
            <a:xfrm>
              <a:off x="5769456" y="3526885"/>
              <a:ext cx="18606" cy="84983"/>
            </a:xfrm>
            <a:custGeom>
              <a:rect b="b" l="l" r="r" t="t"/>
              <a:pathLst>
                <a:path extrusionOk="0" h="3252" w="712">
                  <a:moveTo>
                    <a:pt x="0" y="1"/>
                  </a:moveTo>
                  <a:lnTo>
                    <a:pt x="0" y="3251"/>
                  </a:lnTo>
                  <a:lnTo>
                    <a:pt x="712" y="3251"/>
                  </a:lnTo>
                  <a:lnTo>
                    <a:pt x="712"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6" name="Google Shape;17206;p75"/>
            <p:cNvSpPr/>
            <p:nvPr/>
          </p:nvSpPr>
          <p:spPr>
            <a:xfrm>
              <a:off x="5860684" y="3457530"/>
              <a:ext cx="31437" cy="10845"/>
            </a:xfrm>
            <a:custGeom>
              <a:rect b="b" l="l" r="r" t="t"/>
              <a:pathLst>
                <a:path extrusionOk="0" h="415" w="1203">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7" name="Google Shape;17207;p75"/>
            <p:cNvSpPr/>
            <p:nvPr/>
          </p:nvSpPr>
          <p:spPr>
            <a:xfrm>
              <a:off x="5824491" y="3477652"/>
              <a:ext cx="31673" cy="11080"/>
            </a:xfrm>
            <a:custGeom>
              <a:rect b="b" l="l" r="r" t="t"/>
              <a:pathLst>
                <a:path extrusionOk="0" h="424" w="1212">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8" name="Google Shape;17208;p75"/>
            <p:cNvSpPr/>
            <p:nvPr/>
          </p:nvSpPr>
          <p:spPr>
            <a:xfrm>
              <a:off x="5787304" y="3457530"/>
              <a:ext cx="31673" cy="10845"/>
            </a:xfrm>
            <a:custGeom>
              <a:rect b="b" l="l" r="r" t="t"/>
              <a:pathLst>
                <a:path extrusionOk="0" h="415" w="1212">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09" name="Google Shape;17209;p75"/>
          <p:cNvGrpSpPr/>
          <p:nvPr/>
        </p:nvGrpSpPr>
        <p:grpSpPr>
          <a:xfrm>
            <a:off x="5235700" y="2902998"/>
            <a:ext cx="361909" cy="360759"/>
            <a:chOff x="5235700" y="2902998"/>
            <a:chExt cx="361909" cy="360759"/>
          </a:xfrm>
        </p:grpSpPr>
        <p:sp>
          <p:nvSpPr>
            <p:cNvPr id="17210" name="Google Shape;17210;p75"/>
            <p:cNvSpPr/>
            <p:nvPr/>
          </p:nvSpPr>
          <p:spPr>
            <a:xfrm>
              <a:off x="5235700" y="2902998"/>
              <a:ext cx="361909" cy="360498"/>
            </a:xfrm>
            <a:custGeom>
              <a:rect b="b" l="l" r="r" t="t"/>
              <a:pathLst>
                <a:path extrusionOk="0" h="13795" w="13849">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1" name="Google Shape;17211;p75"/>
            <p:cNvSpPr/>
            <p:nvPr/>
          </p:nvSpPr>
          <p:spPr>
            <a:xfrm>
              <a:off x="5353061" y="2902998"/>
              <a:ext cx="244287" cy="360759"/>
            </a:xfrm>
            <a:custGeom>
              <a:rect b="b" l="l" r="r" t="t"/>
              <a:pathLst>
                <a:path extrusionOk="0" h="13805" w="9348">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2" name="Google Shape;17212;p75"/>
            <p:cNvSpPr/>
            <p:nvPr/>
          </p:nvSpPr>
          <p:spPr>
            <a:xfrm>
              <a:off x="5294001" y="2977267"/>
              <a:ext cx="228712" cy="228372"/>
            </a:xfrm>
            <a:custGeom>
              <a:rect b="b" l="l" r="r" t="t"/>
              <a:pathLst>
                <a:path extrusionOk="0" h="8739" w="8752">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3" name="Google Shape;17213;p75"/>
            <p:cNvSpPr/>
            <p:nvPr/>
          </p:nvSpPr>
          <p:spPr>
            <a:xfrm>
              <a:off x="5374672" y="2977267"/>
              <a:ext cx="148041" cy="228372"/>
            </a:xfrm>
            <a:custGeom>
              <a:rect b="b" l="l" r="r" t="t"/>
              <a:pathLst>
                <a:path extrusionOk="0" h="8739" w="5665">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4" name="Google Shape;17214;p75"/>
            <p:cNvSpPr/>
            <p:nvPr/>
          </p:nvSpPr>
          <p:spPr>
            <a:xfrm>
              <a:off x="5335473" y="3083783"/>
              <a:ext cx="73145" cy="71499"/>
            </a:xfrm>
            <a:custGeom>
              <a:rect b="b" l="l" r="r" t="t"/>
              <a:pathLst>
                <a:path extrusionOk="0" h="2736" w="2799">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5" name="Google Shape;17215;p75"/>
            <p:cNvSpPr/>
            <p:nvPr/>
          </p:nvSpPr>
          <p:spPr>
            <a:xfrm>
              <a:off x="5380447" y="3068025"/>
              <a:ext cx="57831" cy="56237"/>
            </a:xfrm>
            <a:custGeom>
              <a:rect b="b" l="l" r="r" t="t"/>
              <a:pathLst>
                <a:path extrusionOk="0" h="2152" w="2213">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6" name="Google Shape;17216;p75"/>
            <p:cNvSpPr/>
            <p:nvPr/>
          </p:nvSpPr>
          <p:spPr>
            <a:xfrm>
              <a:off x="5399289" y="3031309"/>
              <a:ext cx="58850" cy="74425"/>
            </a:xfrm>
            <a:custGeom>
              <a:rect b="b" l="l" r="r" t="t"/>
              <a:pathLst>
                <a:path extrusionOk="0" h="2848" w="2252">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17" name="Google Shape;17217;p75"/>
          <p:cNvGrpSpPr/>
          <p:nvPr/>
        </p:nvGrpSpPr>
        <p:grpSpPr>
          <a:xfrm>
            <a:off x="6634912" y="3394969"/>
            <a:ext cx="360367" cy="252309"/>
            <a:chOff x="6634912" y="3394969"/>
            <a:chExt cx="360367" cy="252309"/>
          </a:xfrm>
        </p:grpSpPr>
        <p:sp>
          <p:nvSpPr>
            <p:cNvPr id="17218" name="Google Shape;17218;p75"/>
            <p:cNvSpPr/>
            <p:nvPr/>
          </p:nvSpPr>
          <p:spPr>
            <a:xfrm>
              <a:off x="6784913" y="3403749"/>
              <a:ext cx="106830" cy="39748"/>
            </a:xfrm>
            <a:custGeom>
              <a:rect b="b" l="l" r="r" t="t"/>
              <a:pathLst>
                <a:path extrusionOk="0" h="1521" w="4088">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9" name="Google Shape;17219;p75"/>
            <p:cNvSpPr/>
            <p:nvPr/>
          </p:nvSpPr>
          <p:spPr>
            <a:xfrm>
              <a:off x="6916333" y="3417835"/>
              <a:ext cx="56080" cy="30444"/>
            </a:xfrm>
            <a:custGeom>
              <a:rect b="b" l="l" r="r" t="t"/>
              <a:pathLst>
                <a:path extrusionOk="0" h="1165" w="2146">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0" name="Google Shape;17220;p75"/>
            <p:cNvSpPr/>
            <p:nvPr/>
          </p:nvSpPr>
          <p:spPr>
            <a:xfrm>
              <a:off x="6634912" y="3442974"/>
              <a:ext cx="360367" cy="204304"/>
            </a:xfrm>
            <a:custGeom>
              <a:rect b="b" l="l" r="r" t="t"/>
              <a:pathLst>
                <a:path extrusionOk="0" h="7818" w="1379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1" name="Google Shape;17221;p75"/>
            <p:cNvSpPr/>
            <p:nvPr/>
          </p:nvSpPr>
          <p:spPr>
            <a:xfrm>
              <a:off x="6943981" y="3477129"/>
              <a:ext cx="51298" cy="142762"/>
            </a:xfrm>
            <a:custGeom>
              <a:rect b="b" l="l" r="r" t="t"/>
              <a:pathLst>
                <a:path extrusionOk="0" h="5463" w="1963">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2" name="Google Shape;17222;p75"/>
            <p:cNvSpPr/>
            <p:nvPr/>
          </p:nvSpPr>
          <p:spPr>
            <a:xfrm>
              <a:off x="6723344" y="3457530"/>
              <a:ext cx="205846" cy="176081"/>
            </a:xfrm>
            <a:custGeom>
              <a:rect b="b" l="l" r="r" t="t"/>
              <a:pathLst>
                <a:path extrusionOk="0" h="6738" w="7877">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3" name="Google Shape;17223;p75"/>
            <p:cNvSpPr/>
            <p:nvPr/>
          </p:nvSpPr>
          <p:spPr>
            <a:xfrm>
              <a:off x="6743702" y="3472870"/>
              <a:ext cx="170410" cy="145793"/>
            </a:xfrm>
            <a:custGeom>
              <a:rect b="b" l="l" r="r" t="t"/>
              <a:pathLst>
                <a:path extrusionOk="0" h="5579" w="6521">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4" name="Google Shape;17224;p75"/>
            <p:cNvSpPr/>
            <p:nvPr/>
          </p:nvSpPr>
          <p:spPr>
            <a:xfrm>
              <a:off x="6781411" y="3491816"/>
              <a:ext cx="119373" cy="106046"/>
            </a:xfrm>
            <a:custGeom>
              <a:rect b="b" l="l" r="r" t="t"/>
              <a:pathLst>
                <a:path extrusionOk="0" h="4058" w="4568">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5" name="Google Shape;17225;p75"/>
            <p:cNvSpPr/>
            <p:nvPr/>
          </p:nvSpPr>
          <p:spPr>
            <a:xfrm>
              <a:off x="6783867" y="3491711"/>
              <a:ext cx="116159" cy="106176"/>
            </a:xfrm>
            <a:custGeom>
              <a:rect b="b" l="l" r="r" t="t"/>
              <a:pathLst>
                <a:path extrusionOk="0" h="4063" w="4445">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6" name="Google Shape;17226;p75"/>
            <p:cNvSpPr/>
            <p:nvPr/>
          </p:nvSpPr>
          <p:spPr>
            <a:xfrm>
              <a:off x="6833414" y="3519595"/>
              <a:ext cx="33450" cy="33450"/>
            </a:xfrm>
            <a:custGeom>
              <a:rect b="b" l="l" r="r" t="t"/>
              <a:pathLst>
                <a:path extrusionOk="0" h="1280" w="128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7" name="Google Shape;17227;p75"/>
            <p:cNvSpPr/>
            <p:nvPr/>
          </p:nvSpPr>
          <p:spPr>
            <a:xfrm>
              <a:off x="6667055" y="3394969"/>
              <a:ext cx="34469" cy="30183"/>
            </a:xfrm>
            <a:custGeom>
              <a:rect b="b" l="l" r="r" t="t"/>
              <a:pathLst>
                <a:path extrusionOk="0" h="1155" w="1319">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8" name="Google Shape;17228;p75"/>
            <p:cNvSpPr/>
            <p:nvPr/>
          </p:nvSpPr>
          <p:spPr>
            <a:xfrm>
              <a:off x="6634912" y="3416580"/>
              <a:ext cx="99016" cy="230463"/>
            </a:xfrm>
            <a:custGeom>
              <a:rect b="b" l="l" r="r" t="t"/>
              <a:pathLst>
                <a:path extrusionOk="0" h="8819" w="3789">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9" name="Google Shape;17229;p75"/>
            <p:cNvSpPr/>
            <p:nvPr/>
          </p:nvSpPr>
          <p:spPr>
            <a:xfrm>
              <a:off x="6634912" y="3416580"/>
              <a:ext cx="77666" cy="204827"/>
            </a:xfrm>
            <a:custGeom>
              <a:rect b="b" l="l" r="r" t="t"/>
              <a:pathLst>
                <a:path extrusionOk="0" h="7838" w="2972">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0" name="Google Shape;17230;p75"/>
            <p:cNvSpPr/>
            <p:nvPr/>
          </p:nvSpPr>
          <p:spPr>
            <a:xfrm>
              <a:off x="6915836" y="3461058"/>
              <a:ext cx="22134" cy="22134"/>
            </a:xfrm>
            <a:custGeom>
              <a:rect b="b" l="l" r="r" t="t"/>
              <a:pathLst>
                <a:path extrusionOk="0" h="847" w="847">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31" name="Google Shape;17231;p75"/>
          <p:cNvGrpSpPr/>
          <p:nvPr/>
        </p:nvGrpSpPr>
        <p:grpSpPr>
          <a:xfrm>
            <a:off x="7059330" y="3340796"/>
            <a:ext cx="377170" cy="360655"/>
            <a:chOff x="7059330" y="3340796"/>
            <a:chExt cx="377170" cy="360655"/>
          </a:xfrm>
        </p:grpSpPr>
        <p:sp>
          <p:nvSpPr>
            <p:cNvPr id="17232" name="Google Shape;17232;p75"/>
            <p:cNvSpPr/>
            <p:nvPr/>
          </p:nvSpPr>
          <p:spPr>
            <a:xfrm>
              <a:off x="7059330" y="3424629"/>
              <a:ext cx="317144" cy="276822"/>
            </a:xfrm>
            <a:custGeom>
              <a:rect b="b" l="l" r="r" t="t"/>
              <a:pathLst>
                <a:path extrusionOk="0" h="10593" w="12136">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3" name="Google Shape;17233;p75"/>
            <p:cNvSpPr/>
            <p:nvPr/>
          </p:nvSpPr>
          <p:spPr>
            <a:xfrm>
              <a:off x="7076917" y="3424629"/>
              <a:ext cx="299322" cy="254583"/>
            </a:xfrm>
            <a:custGeom>
              <a:rect b="b" l="l" r="r" t="t"/>
              <a:pathLst>
                <a:path extrusionOk="0" h="9742" w="11454">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4" name="Google Shape;17234;p75"/>
            <p:cNvSpPr/>
            <p:nvPr/>
          </p:nvSpPr>
          <p:spPr>
            <a:xfrm>
              <a:off x="7155079" y="3466232"/>
              <a:ext cx="80671" cy="49390"/>
            </a:xfrm>
            <a:custGeom>
              <a:rect b="b" l="l" r="r" t="t"/>
              <a:pathLst>
                <a:path extrusionOk="0" h="1890" w="3087">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5" name="Google Shape;17235;p75"/>
            <p:cNvSpPr/>
            <p:nvPr/>
          </p:nvSpPr>
          <p:spPr>
            <a:xfrm>
              <a:off x="7175437" y="3466336"/>
              <a:ext cx="60575" cy="48528"/>
            </a:xfrm>
            <a:custGeom>
              <a:rect b="b" l="l" r="r" t="t"/>
              <a:pathLst>
                <a:path extrusionOk="0" h="1857" w="2318">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6" name="Google Shape;17236;p75"/>
            <p:cNvSpPr/>
            <p:nvPr/>
          </p:nvSpPr>
          <p:spPr>
            <a:xfrm>
              <a:off x="7199296" y="3550457"/>
              <a:ext cx="64103" cy="71838"/>
            </a:xfrm>
            <a:custGeom>
              <a:rect b="b" l="l" r="r" t="t"/>
              <a:pathLst>
                <a:path extrusionOk="0" h="2749" w="2453">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7" name="Google Shape;17237;p75"/>
            <p:cNvSpPr/>
            <p:nvPr/>
          </p:nvSpPr>
          <p:spPr>
            <a:xfrm>
              <a:off x="7216648" y="3550457"/>
              <a:ext cx="47012" cy="63920"/>
            </a:xfrm>
            <a:custGeom>
              <a:rect b="b" l="l" r="r" t="t"/>
              <a:pathLst>
                <a:path extrusionOk="0" h="2446" w="1799">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8" name="Google Shape;17238;p75"/>
            <p:cNvSpPr/>
            <p:nvPr/>
          </p:nvSpPr>
          <p:spPr>
            <a:xfrm>
              <a:off x="7106316" y="3524690"/>
              <a:ext cx="68127" cy="69565"/>
            </a:xfrm>
            <a:custGeom>
              <a:rect b="b" l="l" r="r" t="t"/>
              <a:pathLst>
                <a:path extrusionOk="0" h="2662" w="2607">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9" name="Google Shape;17239;p75"/>
            <p:cNvSpPr/>
            <p:nvPr/>
          </p:nvSpPr>
          <p:spPr>
            <a:xfrm>
              <a:off x="7113607" y="3541049"/>
              <a:ext cx="60836" cy="53206"/>
            </a:xfrm>
            <a:custGeom>
              <a:rect b="b" l="l" r="r" t="t"/>
              <a:pathLst>
                <a:path extrusionOk="0" h="2036" w="2328">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0" name="Google Shape;17240;p75"/>
            <p:cNvSpPr/>
            <p:nvPr/>
          </p:nvSpPr>
          <p:spPr>
            <a:xfrm>
              <a:off x="7312632" y="3340796"/>
              <a:ext cx="123868" cy="140645"/>
            </a:xfrm>
            <a:custGeom>
              <a:rect b="b" l="l" r="r" t="t"/>
              <a:pathLst>
                <a:path extrusionOk="0" h="5382" w="474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1" name="Google Shape;17241;p75"/>
            <p:cNvSpPr/>
            <p:nvPr/>
          </p:nvSpPr>
          <p:spPr>
            <a:xfrm>
              <a:off x="7331735" y="3413575"/>
              <a:ext cx="46516" cy="44242"/>
            </a:xfrm>
            <a:custGeom>
              <a:rect b="b" l="l" r="r" t="t"/>
              <a:pathLst>
                <a:path extrusionOk="0" h="1693" w="178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2" name="Google Shape;17242;p75"/>
            <p:cNvSpPr/>
            <p:nvPr/>
          </p:nvSpPr>
          <p:spPr>
            <a:xfrm>
              <a:off x="7231465" y="3453140"/>
              <a:ext cx="117622" cy="80122"/>
            </a:xfrm>
            <a:custGeom>
              <a:rect b="b" l="l" r="r" t="t"/>
              <a:pathLst>
                <a:path extrusionOk="0" h="3066" w="4501">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3" name="Google Shape;17243;p75"/>
            <p:cNvSpPr/>
            <p:nvPr/>
          </p:nvSpPr>
          <p:spPr>
            <a:xfrm>
              <a:off x="7245785" y="3452878"/>
              <a:ext cx="93502" cy="59713"/>
            </a:xfrm>
            <a:custGeom>
              <a:rect b="b" l="l" r="r" t="t"/>
              <a:pathLst>
                <a:path extrusionOk="0" h="2285" w="3578">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44" name="Google Shape;17244;p75"/>
          <p:cNvGrpSpPr/>
          <p:nvPr/>
        </p:nvGrpSpPr>
        <p:grpSpPr>
          <a:xfrm>
            <a:off x="7957948" y="3375631"/>
            <a:ext cx="360629" cy="291012"/>
            <a:chOff x="7957948" y="3375631"/>
            <a:chExt cx="360629" cy="291012"/>
          </a:xfrm>
        </p:grpSpPr>
        <p:sp>
          <p:nvSpPr>
            <p:cNvPr id="17245" name="Google Shape;17245;p75"/>
            <p:cNvSpPr/>
            <p:nvPr/>
          </p:nvSpPr>
          <p:spPr>
            <a:xfrm>
              <a:off x="7957948" y="3393714"/>
              <a:ext cx="360629" cy="261116"/>
            </a:xfrm>
            <a:custGeom>
              <a:rect b="b" l="l" r="r" t="t"/>
              <a:pathLst>
                <a:path extrusionOk="0" h="9992" w="1380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6" name="Google Shape;17246;p75"/>
            <p:cNvSpPr/>
            <p:nvPr/>
          </p:nvSpPr>
          <p:spPr>
            <a:xfrm>
              <a:off x="8286643" y="3393714"/>
              <a:ext cx="31934" cy="261116"/>
            </a:xfrm>
            <a:custGeom>
              <a:rect b="b" l="l" r="r" t="t"/>
              <a:pathLst>
                <a:path extrusionOk="0" h="9992" w="1222">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7" name="Google Shape;17247;p75"/>
            <p:cNvSpPr/>
            <p:nvPr/>
          </p:nvSpPr>
          <p:spPr>
            <a:xfrm>
              <a:off x="7978541" y="3597757"/>
              <a:ext cx="159853" cy="33946"/>
            </a:xfrm>
            <a:custGeom>
              <a:rect b="b" l="l" r="r" t="t"/>
              <a:pathLst>
                <a:path extrusionOk="0" h="1299" w="6117">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8" name="Google Shape;17248;p75"/>
            <p:cNvSpPr/>
            <p:nvPr/>
          </p:nvSpPr>
          <p:spPr>
            <a:xfrm>
              <a:off x="8138367" y="3597757"/>
              <a:ext cx="159591" cy="33946"/>
            </a:xfrm>
            <a:custGeom>
              <a:rect b="b" l="l" r="r" t="t"/>
              <a:pathLst>
                <a:path extrusionOk="0" h="1299" w="6107">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9" name="Google Shape;17249;p75"/>
            <p:cNvSpPr/>
            <p:nvPr/>
          </p:nvSpPr>
          <p:spPr>
            <a:xfrm>
              <a:off x="8122531" y="3631677"/>
              <a:ext cx="31202" cy="34965"/>
            </a:xfrm>
            <a:custGeom>
              <a:rect b="b" l="l" r="r" t="t"/>
              <a:pathLst>
                <a:path extrusionOk="0" h="1338" w="1194">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0" name="Google Shape;17250;p75"/>
            <p:cNvSpPr/>
            <p:nvPr/>
          </p:nvSpPr>
          <p:spPr>
            <a:xfrm>
              <a:off x="7978541" y="3375631"/>
              <a:ext cx="159853" cy="234226"/>
            </a:xfrm>
            <a:custGeom>
              <a:rect b="b" l="l" r="r" t="t"/>
              <a:pathLst>
                <a:path extrusionOk="0" h="8963" w="6117">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1" name="Google Shape;17251;p75"/>
            <p:cNvSpPr/>
            <p:nvPr/>
          </p:nvSpPr>
          <p:spPr>
            <a:xfrm>
              <a:off x="8138367" y="3375631"/>
              <a:ext cx="159591" cy="234252"/>
            </a:xfrm>
            <a:custGeom>
              <a:rect b="b" l="l" r="r" t="t"/>
              <a:pathLst>
                <a:path extrusionOk="0" h="8964" w="6107">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2" name="Google Shape;17252;p75"/>
            <p:cNvSpPr/>
            <p:nvPr/>
          </p:nvSpPr>
          <p:spPr>
            <a:xfrm>
              <a:off x="8033576" y="3407277"/>
              <a:ext cx="80958" cy="10584"/>
            </a:xfrm>
            <a:custGeom>
              <a:rect b="b" l="l" r="r" t="t"/>
              <a:pathLst>
                <a:path extrusionOk="0" h="405" w="3098">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3" name="Google Shape;17253;p75"/>
            <p:cNvSpPr/>
            <p:nvPr/>
          </p:nvSpPr>
          <p:spPr>
            <a:xfrm>
              <a:off x="8003184" y="3428889"/>
              <a:ext cx="111351" cy="10584"/>
            </a:xfrm>
            <a:custGeom>
              <a:rect b="b" l="l" r="r" t="t"/>
              <a:pathLst>
                <a:path extrusionOk="0" h="405" w="4261">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4" name="Google Shape;17254;p75"/>
            <p:cNvSpPr/>
            <p:nvPr/>
          </p:nvSpPr>
          <p:spPr>
            <a:xfrm>
              <a:off x="8003184" y="3450761"/>
              <a:ext cx="111351" cy="10584"/>
            </a:xfrm>
            <a:custGeom>
              <a:rect b="b" l="l" r="r" t="t"/>
              <a:pathLst>
                <a:path extrusionOk="0" h="405" w="4261">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5" name="Google Shape;17255;p75"/>
            <p:cNvSpPr/>
            <p:nvPr/>
          </p:nvSpPr>
          <p:spPr>
            <a:xfrm>
              <a:off x="8003184" y="3472608"/>
              <a:ext cx="88720" cy="10584"/>
            </a:xfrm>
            <a:custGeom>
              <a:rect b="b" l="l" r="r" t="t"/>
              <a:pathLst>
                <a:path extrusionOk="0" h="405" w="3395">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6" name="Google Shape;17256;p75"/>
            <p:cNvSpPr/>
            <p:nvPr/>
          </p:nvSpPr>
          <p:spPr>
            <a:xfrm>
              <a:off x="8033576" y="3515831"/>
              <a:ext cx="80958" cy="10584"/>
            </a:xfrm>
            <a:custGeom>
              <a:rect b="b" l="l" r="r" t="t"/>
              <a:pathLst>
                <a:path extrusionOk="0" h="405" w="3098">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7" name="Google Shape;17257;p75"/>
            <p:cNvSpPr/>
            <p:nvPr/>
          </p:nvSpPr>
          <p:spPr>
            <a:xfrm>
              <a:off x="8003184" y="3537443"/>
              <a:ext cx="111351" cy="10584"/>
            </a:xfrm>
            <a:custGeom>
              <a:rect b="b" l="l" r="r" t="t"/>
              <a:pathLst>
                <a:path extrusionOk="0" h="405" w="4261">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8" name="Google Shape;17258;p75"/>
            <p:cNvSpPr/>
            <p:nvPr/>
          </p:nvSpPr>
          <p:spPr>
            <a:xfrm>
              <a:off x="8003184" y="3559316"/>
              <a:ext cx="55296" cy="10584"/>
            </a:xfrm>
            <a:custGeom>
              <a:rect b="b" l="l" r="r" t="t"/>
              <a:pathLst>
                <a:path extrusionOk="0" h="405" w="2116">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9" name="Google Shape;17259;p75"/>
            <p:cNvSpPr/>
            <p:nvPr/>
          </p:nvSpPr>
          <p:spPr>
            <a:xfrm>
              <a:off x="8190632" y="3479664"/>
              <a:ext cx="81194" cy="10558"/>
            </a:xfrm>
            <a:custGeom>
              <a:rect b="b" l="l" r="r" t="t"/>
              <a:pathLst>
                <a:path extrusionOk="0" h="404" w="3107">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0" name="Google Shape;17260;p75"/>
            <p:cNvSpPr/>
            <p:nvPr/>
          </p:nvSpPr>
          <p:spPr>
            <a:xfrm>
              <a:off x="8160240" y="3501511"/>
              <a:ext cx="111586" cy="10584"/>
            </a:xfrm>
            <a:custGeom>
              <a:rect b="b" l="l" r="r" t="t"/>
              <a:pathLst>
                <a:path extrusionOk="0" h="405" w="427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1" name="Google Shape;17261;p75"/>
            <p:cNvSpPr/>
            <p:nvPr/>
          </p:nvSpPr>
          <p:spPr>
            <a:xfrm>
              <a:off x="8160475" y="3523122"/>
              <a:ext cx="55061" cy="10584"/>
            </a:xfrm>
            <a:custGeom>
              <a:rect b="b" l="l" r="r" t="t"/>
              <a:pathLst>
                <a:path extrusionOk="0" h="405" w="2107">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2" name="Google Shape;17262;p75"/>
            <p:cNvSpPr/>
            <p:nvPr/>
          </p:nvSpPr>
          <p:spPr>
            <a:xfrm>
              <a:off x="8169778" y="3412556"/>
              <a:ext cx="97291" cy="36220"/>
            </a:xfrm>
            <a:custGeom>
              <a:rect b="b" l="l" r="r" t="t"/>
              <a:pathLst>
                <a:path extrusionOk="0" h="1386" w="3723">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63" name="Google Shape;17263;p75"/>
          <p:cNvGrpSpPr/>
          <p:nvPr/>
        </p:nvGrpSpPr>
        <p:grpSpPr>
          <a:xfrm>
            <a:off x="6198656" y="3867888"/>
            <a:ext cx="347562" cy="227954"/>
            <a:chOff x="6198656" y="3867888"/>
            <a:chExt cx="347562" cy="227954"/>
          </a:xfrm>
        </p:grpSpPr>
        <p:sp>
          <p:nvSpPr>
            <p:cNvPr id="17264" name="Google Shape;17264;p75"/>
            <p:cNvSpPr/>
            <p:nvPr/>
          </p:nvSpPr>
          <p:spPr>
            <a:xfrm>
              <a:off x="6198656" y="3867888"/>
              <a:ext cx="347562" cy="227954"/>
            </a:xfrm>
            <a:custGeom>
              <a:rect b="b" l="l" r="r" t="t"/>
              <a:pathLst>
                <a:path extrusionOk="0" h="8723" w="1330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5" name="Google Shape;17265;p75"/>
            <p:cNvSpPr/>
            <p:nvPr/>
          </p:nvSpPr>
          <p:spPr>
            <a:xfrm>
              <a:off x="6234353" y="3885998"/>
              <a:ext cx="275933" cy="191760"/>
            </a:xfrm>
            <a:custGeom>
              <a:rect b="b" l="l" r="r" t="t"/>
              <a:pathLst>
                <a:path extrusionOk="0" h="7338" w="10559">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6" name="Google Shape;17266;p75"/>
            <p:cNvSpPr/>
            <p:nvPr/>
          </p:nvSpPr>
          <p:spPr>
            <a:xfrm>
              <a:off x="6210468" y="3970119"/>
              <a:ext cx="12335" cy="23964"/>
            </a:xfrm>
            <a:custGeom>
              <a:rect b="b" l="l" r="r" t="t"/>
              <a:pathLst>
                <a:path extrusionOk="0" h="917" w="472">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7" name="Google Shape;17267;p75"/>
            <p:cNvSpPr/>
            <p:nvPr/>
          </p:nvSpPr>
          <p:spPr>
            <a:xfrm>
              <a:off x="6522333" y="3963899"/>
              <a:ext cx="12073" cy="35958"/>
            </a:xfrm>
            <a:custGeom>
              <a:rect b="b" l="l" r="r" t="t"/>
              <a:pathLst>
                <a:path extrusionOk="0" h="1376" w="462">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8" name="Google Shape;17268;p75"/>
            <p:cNvSpPr/>
            <p:nvPr/>
          </p:nvSpPr>
          <p:spPr>
            <a:xfrm>
              <a:off x="6520321" y="3885998"/>
              <a:ext cx="16098" cy="12073"/>
            </a:xfrm>
            <a:custGeom>
              <a:rect b="b" l="l" r="r" t="t"/>
              <a:pathLst>
                <a:path extrusionOk="0" h="462" w="616">
                  <a:moveTo>
                    <a:pt x="308" y="0"/>
                  </a:moveTo>
                  <a:cubicBezTo>
                    <a:pt x="0" y="0"/>
                    <a:pt x="0" y="462"/>
                    <a:pt x="308" y="462"/>
                  </a:cubicBezTo>
                  <a:cubicBezTo>
                    <a:pt x="616" y="462"/>
                    <a:pt x="616" y="0"/>
                    <a:pt x="308" y="0"/>
                  </a:cubicBez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9" name="Google Shape;17269;p75"/>
            <p:cNvSpPr/>
            <p:nvPr/>
          </p:nvSpPr>
          <p:spPr>
            <a:xfrm>
              <a:off x="6210468" y="3940014"/>
              <a:ext cx="12099" cy="17875"/>
            </a:xfrm>
            <a:custGeom>
              <a:rect b="b" l="l" r="r" t="t"/>
              <a:pathLst>
                <a:path extrusionOk="0" h="684" w="463">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0" name="Google Shape;17270;p75"/>
            <p:cNvSpPr/>
            <p:nvPr/>
          </p:nvSpPr>
          <p:spPr>
            <a:xfrm>
              <a:off x="6210468" y="4005842"/>
              <a:ext cx="12099" cy="18136"/>
            </a:xfrm>
            <a:custGeom>
              <a:rect b="b" l="l" r="r" t="t"/>
              <a:pathLst>
                <a:path extrusionOk="0" h="694" w="463">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1" name="Google Shape;17271;p75"/>
            <p:cNvSpPr/>
            <p:nvPr/>
          </p:nvSpPr>
          <p:spPr>
            <a:xfrm>
              <a:off x="6312489" y="3915894"/>
              <a:ext cx="119896" cy="95776"/>
            </a:xfrm>
            <a:custGeom>
              <a:rect b="b" l="l" r="r" t="t"/>
              <a:pathLst>
                <a:path extrusionOk="0" h="3665" w="4588">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2" name="Google Shape;17272;p75"/>
            <p:cNvSpPr/>
            <p:nvPr/>
          </p:nvSpPr>
          <p:spPr>
            <a:xfrm>
              <a:off x="6252437" y="4035764"/>
              <a:ext cx="240001" cy="12073"/>
            </a:xfrm>
            <a:custGeom>
              <a:rect b="b" l="l" r="r" t="t"/>
              <a:pathLst>
                <a:path extrusionOk="0" h="462" w="9184">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3" name="Google Shape;17273;p75"/>
            <p:cNvSpPr/>
            <p:nvPr/>
          </p:nvSpPr>
          <p:spPr>
            <a:xfrm>
              <a:off x="6252437" y="4035764"/>
              <a:ext cx="54042" cy="12073"/>
            </a:xfrm>
            <a:custGeom>
              <a:rect b="b" l="l" r="r" t="t"/>
              <a:pathLst>
                <a:path extrusionOk="0" h="462" w="2068">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4" name="Google Shape;17274;p75"/>
            <p:cNvSpPr/>
            <p:nvPr/>
          </p:nvSpPr>
          <p:spPr>
            <a:xfrm>
              <a:off x="6294406" y="4029727"/>
              <a:ext cx="24146" cy="24146"/>
            </a:xfrm>
            <a:custGeom>
              <a:rect b="b" l="l" r="r" t="t"/>
              <a:pathLst>
                <a:path extrusionOk="0" h="924" w="924">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75" name="Google Shape;17275;p75"/>
          <p:cNvGrpSpPr/>
          <p:nvPr/>
        </p:nvGrpSpPr>
        <p:grpSpPr>
          <a:xfrm>
            <a:off x="5706895" y="3819151"/>
            <a:ext cx="349392" cy="325454"/>
            <a:chOff x="5706895" y="3819151"/>
            <a:chExt cx="349392" cy="325454"/>
          </a:xfrm>
        </p:grpSpPr>
        <p:sp>
          <p:nvSpPr>
            <p:cNvPr id="17276" name="Google Shape;17276;p75"/>
            <p:cNvSpPr/>
            <p:nvPr/>
          </p:nvSpPr>
          <p:spPr>
            <a:xfrm>
              <a:off x="5761172" y="4052332"/>
              <a:ext cx="43484" cy="43511"/>
            </a:xfrm>
            <a:custGeom>
              <a:rect b="b" l="l" r="r" t="t"/>
              <a:pathLst>
                <a:path extrusionOk="0" h="1665" w="1664">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7" name="Google Shape;17277;p75"/>
            <p:cNvSpPr/>
            <p:nvPr/>
          </p:nvSpPr>
          <p:spPr>
            <a:xfrm>
              <a:off x="5903881" y="3938498"/>
              <a:ext cx="101316" cy="86995"/>
            </a:xfrm>
            <a:custGeom>
              <a:rect b="b" l="l" r="r" t="t"/>
              <a:pathLst>
                <a:path extrusionOk="0" h="3329" w="3877">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8" name="Google Shape;17278;p75"/>
            <p:cNvSpPr/>
            <p:nvPr/>
          </p:nvSpPr>
          <p:spPr>
            <a:xfrm>
              <a:off x="5913942" y="3973699"/>
              <a:ext cx="95514" cy="51795"/>
            </a:xfrm>
            <a:custGeom>
              <a:rect b="b" l="l" r="r" t="t"/>
              <a:pathLst>
                <a:path extrusionOk="0" h="1982" w="3655">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9" name="Google Shape;17279;p75"/>
            <p:cNvSpPr/>
            <p:nvPr/>
          </p:nvSpPr>
          <p:spPr>
            <a:xfrm>
              <a:off x="5788297" y="3840998"/>
              <a:ext cx="146525" cy="281891"/>
            </a:xfrm>
            <a:custGeom>
              <a:rect b="b" l="l" r="r" t="t"/>
              <a:pathLst>
                <a:path extrusionOk="0" h="10787" w="5607">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0" name="Google Shape;17280;p75"/>
            <p:cNvSpPr/>
            <p:nvPr/>
          </p:nvSpPr>
          <p:spPr>
            <a:xfrm>
              <a:off x="5788297" y="4009135"/>
              <a:ext cx="146525" cy="113755"/>
            </a:xfrm>
            <a:custGeom>
              <a:rect b="b" l="l" r="r" t="t"/>
              <a:pathLst>
                <a:path extrusionOk="0" h="4353" w="5607">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1" name="Google Shape;17281;p75"/>
            <p:cNvSpPr/>
            <p:nvPr/>
          </p:nvSpPr>
          <p:spPr>
            <a:xfrm>
              <a:off x="5923742" y="3819151"/>
              <a:ext cx="43511" cy="325454"/>
            </a:xfrm>
            <a:custGeom>
              <a:rect b="b" l="l" r="r" t="t"/>
              <a:pathLst>
                <a:path extrusionOk="0" h="12454" w="1665">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2" name="Google Shape;17282;p75"/>
            <p:cNvSpPr/>
            <p:nvPr/>
          </p:nvSpPr>
          <p:spPr>
            <a:xfrm>
              <a:off x="5923742" y="4117428"/>
              <a:ext cx="43511" cy="27178"/>
            </a:xfrm>
            <a:custGeom>
              <a:rect b="b" l="l" r="r" t="t"/>
              <a:pathLst>
                <a:path extrusionOk="0" h="1040" w="1665">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3" name="Google Shape;17283;p75"/>
            <p:cNvSpPr/>
            <p:nvPr/>
          </p:nvSpPr>
          <p:spPr>
            <a:xfrm>
              <a:off x="5706895" y="3933220"/>
              <a:ext cx="43484" cy="97291"/>
            </a:xfrm>
            <a:custGeom>
              <a:rect b="b" l="l" r="r" t="t"/>
              <a:pathLst>
                <a:path extrusionOk="0" h="3723" w="1664">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4" name="Google Shape;17284;p75"/>
            <p:cNvSpPr/>
            <p:nvPr/>
          </p:nvSpPr>
          <p:spPr>
            <a:xfrm>
              <a:off x="5706895" y="3938002"/>
              <a:ext cx="43484" cy="92509"/>
            </a:xfrm>
            <a:custGeom>
              <a:rect b="b" l="l" r="r" t="t"/>
              <a:pathLst>
                <a:path extrusionOk="0" h="3540" w="1664">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5" name="Google Shape;17285;p75"/>
            <p:cNvSpPr/>
            <p:nvPr/>
          </p:nvSpPr>
          <p:spPr>
            <a:xfrm>
              <a:off x="5744839" y="3932985"/>
              <a:ext cx="54303" cy="97762"/>
            </a:xfrm>
            <a:custGeom>
              <a:rect b="b" l="l" r="r" t="t"/>
              <a:pathLst>
                <a:path extrusionOk="0" h="3741" w="2078">
                  <a:moveTo>
                    <a:pt x="0" y="0"/>
                  </a:moveTo>
                  <a:lnTo>
                    <a:pt x="0" y="3741"/>
                  </a:lnTo>
                  <a:lnTo>
                    <a:pt x="2077" y="3741"/>
                  </a:lnTo>
                  <a:lnTo>
                    <a:pt x="2077" y="0"/>
                  </a:lnTo>
                  <a:close/>
                </a:path>
              </a:pathLst>
            </a:custGeom>
            <a:solidFill>
              <a:srgbClr val="8B99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6" name="Google Shape;17286;p75"/>
            <p:cNvSpPr/>
            <p:nvPr/>
          </p:nvSpPr>
          <p:spPr>
            <a:xfrm>
              <a:off x="5744839" y="4014387"/>
              <a:ext cx="54303" cy="16359"/>
            </a:xfrm>
            <a:custGeom>
              <a:rect b="b" l="l" r="r" t="t"/>
              <a:pathLst>
                <a:path extrusionOk="0" h="626" w="2078">
                  <a:moveTo>
                    <a:pt x="0" y="1"/>
                  </a:moveTo>
                  <a:lnTo>
                    <a:pt x="0" y="626"/>
                  </a:lnTo>
                  <a:lnTo>
                    <a:pt x="2077" y="626"/>
                  </a:lnTo>
                  <a:lnTo>
                    <a:pt x="2077"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7" name="Google Shape;17287;p75"/>
            <p:cNvSpPr/>
            <p:nvPr/>
          </p:nvSpPr>
          <p:spPr>
            <a:xfrm>
              <a:off x="5744839" y="4030720"/>
              <a:ext cx="54539" cy="86734"/>
            </a:xfrm>
            <a:custGeom>
              <a:rect b="b" l="l" r="r" t="t"/>
              <a:pathLst>
                <a:path extrusionOk="0" h="3319" w="2087">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8" name="Google Shape;17288;p75"/>
            <p:cNvSpPr/>
            <p:nvPr/>
          </p:nvSpPr>
          <p:spPr>
            <a:xfrm>
              <a:off x="6025528" y="3976443"/>
              <a:ext cx="30758" cy="10871"/>
            </a:xfrm>
            <a:custGeom>
              <a:rect b="b" l="l" r="r" t="t"/>
              <a:pathLst>
                <a:path extrusionOk="0" h="416" w="1177">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9" name="Google Shape;17289;p75"/>
            <p:cNvSpPr/>
            <p:nvPr/>
          </p:nvSpPr>
          <p:spPr>
            <a:xfrm>
              <a:off x="6004675" y="3914718"/>
              <a:ext cx="26786" cy="22814"/>
            </a:xfrm>
            <a:custGeom>
              <a:rect b="b" l="l" r="r" t="t"/>
              <a:pathLst>
                <a:path extrusionOk="0" h="873" w="1025">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0" name="Google Shape;17290;p75"/>
            <p:cNvSpPr/>
            <p:nvPr/>
          </p:nvSpPr>
          <p:spPr>
            <a:xfrm>
              <a:off x="6003368" y="4025886"/>
              <a:ext cx="26943" cy="22709"/>
            </a:xfrm>
            <a:custGeom>
              <a:rect b="b" l="l" r="r" t="t"/>
              <a:pathLst>
                <a:path extrusionOk="0" h="869" w="1031">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1" name="Google Shape;17291;p75"/>
          <p:cNvGrpSpPr/>
          <p:nvPr/>
        </p:nvGrpSpPr>
        <p:grpSpPr>
          <a:xfrm>
            <a:off x="7648618" y="3340744"/>
            <a:ext cx="97265" cy="360393"/>
            <a:chOff x="7648618" y="3340744"/>
            <a:chExt cx="97265" cy="360393"/>
          </a:xfrm>
        </p:grpSpPr>
        <p:sp>
          <p:nvSpPr>
            <p:cNvPr id="17292" name="Google Shape;17292;p75"/>
            <p:cNvSpPr/>
            <p:nvPr/>
          </p:nvSpPr>
          <p:spPr>
            <a:xfrm>
              <a:off x="7648618" y="3340744"/>
              <a:ext cx="97265" cy="307057"/>
            </a:xfrm>
            <a:custGeom>
              <a:rect b="b" l="l" r="r" t="t"/>
              <a:pathLst>
                <a:path extrusionOk="0" h="11750" w="3722">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3" name="Google Shape;17293;p75"/>
            <p:cNvSpPr/>
            <p:nvPr/>
          </p:nvSpPr>
          <p:spPr>
            <a:xfrm>
              <a:off x="7672477" y="3346467"/>
              <a:ext cx="73406" cy="284740"/>
            </a:xfrm>
            <a:custGeom>
              <a:rect b="b" l="l" r="r" t="t"/>
              <a:pathLst>
                <a:path extrusionOk="0" h="10896" w="2809">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4" name="Google Shape;17294;p75"/>
            <p:cNvSpPr/>
            <p:nvPr/>
          </p:nvSpPr>
          <p:spPr>
            <a:xfrm>
              <a:off x="7656562" y="3376571"/>
              <a:ext cx="80018" cy="324566"/>
            </a:xfrm>
            <a:custGeom>
              <a:rect b="b" l="l" r="r" t="t"/>
              <a:pathLst>
                <a:path extrusionOk="0" h="12420" w="3062">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295" name="Google Shape;17295;p75"/>
          <p:cNvGrpSpPr/>
          <p:nvPr/>
        </p:nvGrpSpPr>
        <p:grpSpPr>
          <a:xfrm>
            <a:off x="7164356" y="3790667"/>
            <a:ext cx="385507" cy="382501"/>
            <a:chOff x="7164356" y="3790667"/>
            <a:chExt cx="385507" cy="382501"/>
          </a:xfrm>
        </p:grpSpPr>
        <p:sp>
          <p:nvSpPr>
            <p:cNvPr id="17296" name="Google Shape;17296;p75"/>
            <p:cNvSpPr/>
            <p:nvPr/>
          </p:nvSpPr>
          <p:spPr>
            <a:xfrm>
              <a:off x="7241526" y="3981983"/>
              <a:ext cx="114852" cy="114852"/>
            </a:xfrm>
            <a:custGeom>
              <a:rect b="b" l="l" r="r" t="t"/>
              <a:pathLst>
                <a:path extrusionOk="0" h="4395" w="4395">
                  <a:moveTo>
                    <a:pt x="1212" y="0"/>
                  </a:moveTo>
                  <a:lnTo>
                    <a:pt x="0" y="1202"/>
                  </a:lnTo>
                  <a:lnTo>
                    <a:pt x="3183" y="4395"/>
                  </a:lnTo>
                  <a:lnTo>
                    <a:pt x="4395" y="3183"/>
                  </a:lnTo>
                  <a:lnTo>
                    <a:pt x="1212" y="0"/>
                  </a:ln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7" name="Google Shape;17297;p75"/>
            <p:cNvSpPr/>
            <p:nvPr/>
          </p:nvSpPr>
          <p:spPr>
            <a:xfrm>
              <a:off x="7247536" y="3984988"/>
              <a:ext cx="56838" cy="56577"/>
            </a:xfrm>
            <a:custGeom>
              <a:rect b="b" l="l" r="r" t="t"/>
              <a:pathLst>
                <a:path extrusionOk="0" h="2165" w="2175">
                  <a:moveTo>
                    <a:pt x="1097" y="1"/>
                  </a:moveTo>
                  <a:lnTo>
                    <a:pt x="1" y="1328"/>
                  </a:lnTo>
                  <a:lnTo>
                    <a:pt x="847" y="2164"/>
                  </a:lnTo>
                  <a:lnTo>
                    <a:pt x="2174" y="1078"/>
                  </a:lnTo>
                  <a:lnTo>
                    <a:pt x="1097"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8" name="Google Shape;17298;p75"/>
            <p:cNvSpPr/>
            <p:nvPr/>
          </p:nvSpPr>
          <p:spPr>
            <a:xfrm>
              <a:off x="7296561" y="4033987"/>
              <a:ext cx="56812" cy="56838"/>
            </a:xfrm>
            <a:custGeom>
              <a:rect b="b" l="l" r="r" t="t"/>
              <a:pathLst>
                <a:path extrusionOk="0" h="2175" w="2174">
                  <a:moveTo>
                    <a:pt x="1096" y="1"/>
                  </a:moveTo>
                  <a:lnTo>
                    <a:pt x="0" y="1328"/>
                  </a:lnTo>
                  <a:lnTo>
                    <a:pt x="846" y="2174"/>
                  </a:lnTo>
                  <a:lnTo>
                    <a:pt x="2173" y="1078"/>
                  </a:lnTo>
                  <a:lnTo>
                    <a:pt x="1096" y="1"/>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9" name="Google Shape;17299;p75"/>
            <p:cNvSpPr/>
            <p:nvPr/>
          </p:nvSpPr>
          <p:spPr>
            <a:xfrm>
              <a:off x="7445307" y="3826468"/>
              <a:ext cx="68859" cy="64312"/>
            </a:xfrm>
            <a:custGeom>
              <a:rect b="b" l="l" r="r" t="t"/>
              <a:pathLst>
                <a:path extrusionOk="0" h="2461" w="2635">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0" name="Google Shape;17300;p75"/>
            <p:cNvSpPr/>
            <p:nvPr/>
          </p:nvSpPr>
          <p:spPr>
            <a:xfrm>
              <a:off x="7423957" y="3793097"/>
              <a:ext cx="33789" cy="83363"/>
            </a:xfrm>
            <a:custGeom>
              <a:rect b="b" l="l" r="r" t="t"/>
              <a:pathLst>
                <a:path extrusionOk="0" h="3190" w="1293">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1" name="Google Shape;17301;p75"/>
            <p:cNvSpPr/>
            <p:nvPr/>
          </p:nvSpPr>
          <p:spPr>
            <a:xfrm>
              <a:off x="7378852" y="3790667"/>
              <a:ext cx="35331" cy="82788"/>
            </a:xfrm>
            <a:custGeom>
              <a:rect b="b" l="l" r="r" t="t"/>
              <a:pathLst>
                <a:path extrusionOk="0" h="3168" w="1352">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2" name="Google Shape;17302;p75"/>
            <p:cNvSpPr/>
            <p:nvPr/>
          </p:nvSpPr>
          <p:spPr>
            <a:xfrm>
              <a:off x="7459392" y="3881477"/>
              <a:ext cx="88354" cy="32169"/>
            </a:xfrm>
            <a:custGeom>
              <a:rect b="b" l="l" r="r" t="t"/>
              <a:pathLst>
                <a:path extrusionOk="0" h="1231" w="3381">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3" name="Google Shape;17303;p75"/>
            <p:cNvSpPr/>
            <p:nvPr/>
          </p:nvSpPr>
          <p:spPr>
            <a:xfrm>
              <a:off x="7462084" y="3924883"/>
              <a:ext cx="87779" cy="33502"/>
            </a:xfrm>
            <a:custGeom>
              <a:rect b="b" l="l" r="r" t="t"/>
              <a:pathLst>
                <a:path extrusionOk="0" h="1282" w="3359">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4" name="Google Shape;17304;p75"/>
            <p:cNvSpPr/>
            <p:nvPr/>
          </p:nvSpPr>
          <p:spPr>
            <a:xfrm>
              <a:off x="7325202" y="3850406"/>
              <a:ext cx="74399" cy="66167"/>
            </a:xfrm>
            <a:custGeom>
              <a:rect b="b" l="l" r="r" t="t"/>
              <a:pathLst>
                <a:path extrusionOk="0" h="2532" w="2847">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5" name="Google Shape;17305;p75"/>
            <p:cNvSpPr/>
            <p:nvPr/>
          </p:nvSpPr>
          <p:spPr>
            <a:xfrm>
              <a:off x="7309627" y="3852392"/>
              <a:ext cx="84460" cy="83885"/>
            </a:xfrm>
            <a:custGeom>
              <a:rect b="b" l="l" r="r" t="t"/>
              <a:pathLst>
                <a:path extrusionOk="0" h="3210" w="3232">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6" name="Google Shape;17306;p75"/>
            <p:cNvSpPr/>
            <p:nvPr/>
          </p:nvSpPr>
          <p:spPr>
            <a:xfrm>
              <a:off x="7309627" y="3859604"/>
              <a:ext cx="76647" cy="76673"/>
            </a:xfrm>
            <a:custGeom>
              <a:rect b="b" l="l" r="r" t="t"/>
              <a:pathLst>
                <a:path extrusionOk="0" h="2934" w="2933">
                  <a:moveTo>
                    <a:pt x="577" y="0"/>
                  </a:moveTo>
                  <a:lnTo>
                    <a:pt x="0" y="587"/>
                  </a:lnTo>
                  <a:lnTo>
                    <a:pt x="2346" y="2933"/>
                  </a:lnTo>
                  <a:lnTo>
                    <a:pt x="2933" y="2347"/>
                  </a:lnTo>
                  <a:lnTo>
                    <a:pt x="577"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7" name="Google Shape;17307;p75"/>
            <p:cNvSpPr/>
            <p:nvPr/>
          </p:nvSpPr>
          <p:spPr>
            <a:xfrm>
              <a:off x="7187980" y="3869927"/>
              <a:ext cx="188755" cy="187971"/>
            </a:xfrm>
            <a:custGeom>
              <a:rect b="b" l="l" r="r" t="t"/>
              <a:pathLst>
                <a:path extrusionOk="0" h="7193" w="7223">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8" name="Google Shape;17308;p75"/>
            <p:cNvSpPr/>
            <p:nvPr/>
          </p:nvSpPr>
          <p:spPr>
            <a:xfrm>
              <a:off x="7187980" y="3922924"/>
              <a:ext cx="188755" cy="134974"/>
            </a:xfrm>
            <a:custGeom>
              <a:rect b="b" l="l" r="r" t="t"/>
              <a:pathLst>
                <a:path extrusionOk="0" h="5165" w="7223">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9" name="Google Shape;17309;p75"/>
            <p:cNvSpPr/>
            <p:nvPr/>
          </p:nvSpPr>
          <p:spPr>
            <a:xfrm>
              <a:off x="7164356" y="4005215"/>
              <a:ext cx="76934" cy="75680"/>
            </a:xfrm>
            <a:custGeom>
              <a:rect b="b" l="l" r="r" t="t"/>
              <a:pathLst>
                <a:path extrusionOk="0" h="2896" w="2944">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0" name="Google Shape;17310;p75"/>
            <p:cNvSpPr/>
            <p:nvPr/>
          </p:nvSpPr>
          <p:spPr>
            <a:xfrm>
              <a:off x="7164356" y="4015406"/>
              <a:ext cx="66115" cy="65488"/>
            </a:xfrm>
            <a:custGeom>
              <a:rect b="b" l="l" r="r" t="t"/>
              <a:pathLst>
                <a:path extrusionOk="0" h="2506" w="253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1" name="Google Shape;17311;p75"/>
            <p:cNvSpPr/>
            <p:nvPr/>
          </p:nvSpPr>
          <p:spPr>
            <a:xfrm>
              <a:off x="7217379" y="3915580"/>
              <a:ext cx="86211" cy="94835"/>
            </a:xfrm>
            <a:custGeom>
              <a:rect b="b" l="l" r="r" t="t"/>
              <a:pathLst>
                <a:path extrusionOk="0" h="3629" w="3299">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2" name="Google Shape;17312;p75"/>
            <p:cNvSpPr/>
            <p:nvPr/>
          </p:nvSpPr>
          <p:spPr>
            <a:xfrm>
              <a:off x="7417424" y="3942732"/>
              <a:ext cx="74661" cy="66220"/>
            </a:xfrm>
            <a:custGeom>
              <a:rect b="b" l="l" r="r" t="t"/>
              <a:pathLst>
                <a:path extrusionOk="0" h="2534" w="2857">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3" name="Google Shape;17313;p75"/>
            <p:cNvSpPr/>
            <p:nvPr/>
          </p:nvSpPr>
          <p:spPr>
            <a:xfrm>
              <a:off x="7402084" y="3944666"/>
              <a:ext cx="84460" cy="84094"/>
            </a:xfrm>
            <a:custGeom>
              <a:rect b="b" l="l" r="r" t="t"/>
              <a:pathLst>
                <a:path extrusionOk="0" h="3218" w="3232">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4" name="Google Shape;17314;p75"/>
            <p:cNvSpPr/>
            <p:nvPr/>
          </p:nvSpPr>
          <p:spPr>
            <a:xfrm>
              <a:off x="7402084" y="3952087"/>
              <a:ext cx="76438" cy="76673"/>
            </a:xfrm>
            <a:custGeom>
              <a:rect b="b" l="l" r="r" t="t"/>
              <a:pathLst>
                <a:path extrusionOk="0" h="2934" w="2925">
                  <a:moveTo>
                    <a:pt x="578" y="0"/>
                  </a:moveTo>
                  <a:lnTo>
                    <a:pt x="1" y="577"/>
                  </a:lnTo>
                  <a:lnTo>
                    <a:pt x="2347" y="2933"/>
                  </a:lnTo>
                  <a:lnTo>
                    <a:pt x="2924" y="2346"/>
                  </a:lnTo>
                  <a:lnTo>
                    <a:pt x="578"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5" name="Google Shape;17315;p75"/>
            <p:cNvSpPr/>
            <p:nvPr/>
          </p:nvSpPr>
          <p:spPr>
            <a:xfrm>
              <a:off x="7280202" y="3962279"/>
              <a:ext cx="189016" cy="188102"/>
            </a:xfrm>
            <a:custGeom>
              <a:rect b="b" l="l" r="r" t="t"/>
              <a:pathLst>
                <a:path extrusionOk="0" h="7198" w="7233">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6" name="Google Shape;17316;p75"/>
            <p:cNvSpPr/>
            <p:nvPr/>
          </p:nvSpPr>
          <p:spPr>
            <a:xfrm>
              <a:off x="7280202" y="4015406"/>
              <a:ext cx="188755" cy="134974"/>
            </a:xfrm>
            <a:custGeom>
              <a:rect b="b" l="l" r="r" t="t"/>
              <a:pathLst>
                <a:path extrusionOk="0" h="5165" w="7223">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7" name="Google Shape;17317;p75"/>
            <p:cNvSpPr/>
            <p:nvPr/>
          </p:nvSpPr>
          <p:spPr>
            <a:xfrm>
              <a:off x="7256839" y="4097698"/>
              <a:ext cx="76673" cy="75471"/>
            </a:xfrm>
            <a:custGeom>
              <a:rect b="b" l="l" r="r" t="t"/>
              <a:pathLst>
                <a:path extrusionOk="0" h="2888" w="2934">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8" name="Google Shape;17318;p75"/>
            <p:cNvSpPr/>
            <p:nvPr/>
          </p:nvSpPr>
          <p:spPr>
            <a:xfrm>
              <a:off x="7256839" y="4107628"/>
              <a:ext cx="66115" cy="65540"/>
            </a:xfrm>
            <a:custGeom>
              <a:rect b="b" l="l" r="r" t="t"/>
              <a:pathLst>
                <a:path extrusionOk="0" h="2508" w="253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9" name="Google Shape;17319;p75"/>
            <p:cNvSpPr/>
            <p:nvPr/>
          </p:nvSpPr>
          <p:spPr>
            <a:xfrm>
              <a:off x="7309862" y="4008011"/>
              <a:ext cx="86002" cy="94626"/>
            </a:xfrm>
            <a:custGeom>
              <a:rect b="b" l="l" r="r" t="t"/>
              <a:pathLst>
                <a:path extrusionOk="0" h="3621" w="3291">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20" name="Google Shape;17320;p75"/>
          <p:cNvGrpSpPr/>
          <p:nvPr/>
        </p:nvGrpSpPr>
        <p:grpSpPr>
          <a:xfrm>
            <a:off x="6670400" y="3826468"/>
            <a:ext cx="387911" cy="310846"/>
            <a:chOff x="6670400" y="3826468"/>
            <a:chExt cx="387911" cy="310846"/>
          </a:xfrm>
        </p:grpSpPr>
        <p:sp>
          <p:nvSpPr>
            <p:cNvPr id="17321" name="Google Shape;17321;p75"/>
            <p:cNvSpPr/>
            <p:nvPr/>
          </p:nvSpPr>
          <p:spPr>
            <a:xfrm>
              <a:off x="6732648" y="3971687"/>
              <a:ext cx="263625" cy="165628"/>
            </a:xfrm>
            <a:custGeom>
              <a:rect b="b" l="l" r="r" t="t"/>
              <a:pathLst>
                <a:path extrusionOk="0" h="6338" w="10088">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2" name="Google Shape;17322;p75"/>
            <p:cNvSpPr/>
            <p:nvPr/>
          </p:nvSpPr>
          <p:spPr>
            <a:xfrm>
              <a:off x="6980175" y="3971687"/>
              <a:ext cx="16098" cy="145271"/>
            </a:xfrm>
            <a:custGeom>
              <a:rect b="b" l="l" r="r" t="t"/>
              <a:pathLst>
                <a:path extrusionOk="0" h="5559" w="616">
                  <a:moveTo>
                    <a:pt x="0" y="0"/>
                  </a:moveTo>
                  <a:lnTo>
                    <a:pt x="0" y="5558"/>
                  </a:lnTo>
                  <a:cubicBezTo>
                    <a:pt x="395" y="5347"/>
                    <a:pt x="616" y="5106"/>
                    <a:pt x="616" y="4847"/>
                  </a:cubicBezTo>
                  <a:lnTo>
                    <a:pt x="616"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3" name="Google Shape;17323;p75"/>
            <p:cNvSpPr/>
            <p:nvPr/>
          </p:nvSpPr>
          <p:spPr>
            <a:xfrm>
              <a:off x="6858789" y="3989823"/>
              <a:ext cx="11342" cy="147492"/>
            </a:xfrm>
            <a:custGeom>
              <a:rect b="b" l="l" r="r" t="t"/>
              <a:pathLst>
                <a:path extrusionOk="0" h="5644" w="434">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4" name="Google Shape;17324;p75"/>
            <p:cNvSpPr/>
            <p:nvPr/>
          </p:nvSpPr>
          <p:spPr>
            <a:xfrm>
              <a:off x="6772108" y="3989770"/>
              <a:ext cx="11342" cy="72910"/>
            </a:xfrm>
            <a:custGeom>
              <a:rect b="b" l="l" r="r" t="t"/>
              <a:pathLst>
                <a:path extrusionOk="0" h="2790" w="434">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5" name="Google Shape;17325;p75"/>
            <p:cNvSpPr/>
            <p:nvPr/>
          </p:nvSpPr>
          <p:spPr>
            <a:xfrm>
              <a:off x="6772108" y="4074701"/>
              <a:ext cx="11342" cy="54303"/>
            </a:xfrm>
            <a:custGeom>
              <a:rect b="b" l="l" r="r" t="t"/>
              <a:pathLst>
                <a:path extrusionOk="0" h="2078" w="434">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6" name="Google Shape;17326;p75"/>
            <p:cNvSpPr/>
            <p:nvPr/>
          </p:nvSpPr>
          <p:spPr>
            <a:xfrm>
              <a:off x="6945235" y="3989823"/>
              <a:ext cx="11342" cy="139182"/>
            </a:xfrm>
            <a:custGeom>
              <a:rect b="b" l="l" r="r" t="t"/>
              <a:pathLst>
                <a:path extrusionOk="0" h="5326" w="434">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7" name="Google Shape;17327;p75"/>
            <p:cNvSpPr/>
            <p:nvPr/>
          </p:nvSpPr>
          <p:spPr>
            <a:xfrm>
              <a:off x="6732412" y="3961887"/>
              <a:ext cx="263860" cy="63084"/>
            </a:xfrm>
            <a:custGeom>
              <a:rect b="b" l="l" r="r" t="t"/>
              <a:pathLst>
                <a:path extrusionOk="0" h="2414" w="10097">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8" name="Google Shape;17328;p75"/>
            <p:cNvSpPr/>
            <p:nvPr/>
          </p:nvSpPr>
          <p:spPr>
            <a:xfrm>
              <a:off x="6980175" y="3961887"/>
              <a:ext cx="16098" cy="42727"/>
            </a:xfrm>
            <a:custGeom>
              <a:rect b="b" l="l" r="r" t="t"/>
              <a:pathLst>
                <a:path extrusionOk="0" h="1635" w="616">
                  <a:moveTo>
                    <a:pt x="0" y="0"/>
                  </a:moveTo>
                  <a:lnTo>
                    <a:pt x="0" y="1635"/>
                  </a:lnTo>
                  <a:cubicBezTo>
                    <a:pt x="395" y="1423"/>
                    <a:pt x="616" y="1183"/>
                    <a:pt x="616" y="933"/>
                  </a:cubicBezTo>
                  <a:lnTo>
                    <a:pt x="616" y="0"/>
                  </a:lnTo>
                  <a:close/>
                </a:path>
              </a:pathLst>
            </a:custGeom>
            <a:solidFill>
              <a:srgbClr val="B0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9" name="Google Shape;17329;p75"/>
            <p:cNvSpPr/>
            <p:nvPr/>
          </p:nvSpPr>
          <p:spPr>
            <a:xfrm>
              <a:off x="6732412" y="3922924"/>
              <a:ext cx="263860" cy="77692"/>
            </a:xfrm>
            <a:custGeom>
              <a:rect b="b" l="l" r="r" t="t"/>
              <a:pathLst>
                <a:path extrusionOk="0" h="2973" w="10097">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0" name="Google Shape;17330;p75"/>
            <p:cNvSpPr/>
            <p:nvPr/>
          </p:nvSpPr>
          <p:spPr>
            <a:xfrm>
              <a:off x="6843475" y="3922924"/>
              <a:ext cx="152797" cy="77692"/>
            </a:xfrm>
            <a:custGeom>
              <a:rect b="b" l="l" r="r" t="t"/>
              <a:pathLst>
                <a:path extrusionOk="0" h="2973" w="5847">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1" name="Google Shape;17331;p75"/>
            <p:cNvSpPr/>
            <p:nvPr/>
          </p:nvSpPr>
          <p:spPr>
            <a:xfrm>
              <a:off x="6884190" y="3826678"/>
              <a:ext cx="131708" cy="127448"/>
            </a:xfrm>
            <a:custGeom>
              <a:rect b="b" l="l" r="r" t="t"/>
              <a:pathLst>
                <a:path extrusionOk="0" h="4877" w="504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2" name="Google Shape;17332;p75"/>
            <p:cNvSpPr/>
            <p:nvPr/>
          </p:nvSpPr>
          <p:spPr>
            <a:xfrm>
              <a:off x="6878153" y="3942026"/>
              <a:ext cx="19861" cy="19887"/>
            </a:xfrm>
            <a:custGeom>
              <a:rect b="b" l="l" r="r" t="t"/>
              <a:pathLst>
                <a:path extrusionOk="0" h="761" w="76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3" name="Google Shape;17333;p75"/>
            <p:cNvSpPr/>
            <p:nvPr/>
          </p:nvSpPr>
          <p:spPr>
            <a:xfrm>
              <a:off x="6712996" y="3826468"/>
              <a:ext cx="131499" cy="127657"/>
            </a:xfrm>
            <a:custGeom>
              <a:rect b="b" l="l" r="r" t="t"/>
              <a:pathLst>
                <a:path extrusionOk="0" h="4885" w="5032">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4" name="Google Shape;17334;p75"/>
            <p:cNvSpPr/>
            <p:nvPr/>
          </p:nvSpPr>
          <p:spPr>
            <a:xfrm>
              <a:off x="6830906" y="3942026"/>
              <a:ext cx="19626" cy="19887"/>
            </a:xfrm>
            <a:custGeom>
              <a:rect b="b" l="l" r="r" t="t"/>
              <a:pathLst>
                <a:path extrusionOk="0" h="761" w="751">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5" name="Google Shape;17335;p75"/>
            <p:cNvSpPr/>
            <p:nvPr/>
          </p:nvSpPr>
          <p:spPr>
            <a:xfrm>
              <a:off x="6706933" y="3869822"/>
              <a:ext cx="45601" cy="58903"/>
            </a:xfrm>
            <a:custGeom>
              <a:rect b="b" l="l" r="r" t="t"/>
              <a:pathLst>
                <a:path extrusionOk="0" h="2254" w="1745">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6" name="Google Shape;17336;p75"/>
            <p:cNvSpPr/>
            <p:nvPr/>
          </p:nvSpPr>
          <p:spPr>
            <a:xfrm>
              <a:off x="6670400" y="3912653"/>
              <a:ext cx="65201" cy="31673"/>
            </a:xfrm>
            <a:custGeom>
              <a:rect b="b" l="l" r="r" t="t"/>
              <a:pathLst>
                <a:path extrusionOk="0" h="1212" w="2495">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7" name="Google Shape;17337;p75"/>
            <p:cNvSpPr/>
            <p:nvPr/>
          </p:nvSpPr>
          <p:spPr>
            <a:xfrm>
              <a:off x="6976412" y="3869822"/>
              <a:ext cx="45340" cy="58903"/>
            </a:xfrm>
            <a:custGeom>
              <a:rect b="b" l="l" r="r" t="t"/>
              <a:pathLst>
                <a:path extrusionOk="0" h="2254" w="1735">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8" name="Google Shape;17338;p75"/>
            <p:cNvSpPr/>
            <p:nvPr/>
          </p:nvSpPr>
          <p:spPr>
            <a:xfrm>
              <a:off x="6993084" y="3912653"/>
              <a:ext cx="65227" cy="31673"/>
            </a:xfrm>
            <a:custGeom>
              <a:rect b="b" l="l" r="r" t="t"/>
              <a:pathLst>
                <a:path extrusionOk="0" h="1212" w="2496">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39" name="Google Shape;17339;p75"/>
          <p:cNvGrpSpPr/>
          <p:nvPr/>
        </p:nvGrpSpPr>
        <p:grpSpPr>
          <a:xfrm>
            <a:off x="7662181" y="3803446"/>
            <a:ext cx="302823" cy="360498"/>
            <a:chOff x="7662181" y="3803446"/>
            <a:chExt cx="302823" cy="360498"/>
          </a:xfrm>
        </p:grpSpPr>
        <p:sp>
          <p:nvSpPr>
            <p:cNvPr id="17340" name="Google Shape;17340;p75"/>
            <p:cNvSpPr/>
            <p:nvPr/>
          </p:nvSpPr>
          <p:spPr>
            <a:xfrm>
              <a:off x="7801388" y="4144161"/>
              <a:ext cx="22683" cy="19782"/>
            </a:xfrm>
            <a:custGeom>
              <a:rect b="b" l="l" r="r" t="t"/>
              <a:pathLst>
                <a:path extrusionOk="0" h="757" w="868">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1" name="Google Shape;17341;p75"/>
            <p:cNvSpPr/>
            <p:nvPr/>
          </p:nvSpPr>
          <p:spPr>
            <a:xfrm>
              <a:off x="7662181" y="4059283"/>
              <a:ext cx="199286" cy="89399"/>
            </a:xfrm>
            <a:custGeom>
              <a:rect b="b" l="l" r="r" t="t"/>
              <a:pathLst>
                <a:path extrusionOk="0" h="3421" w="7626">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2" name="Google Shape;17342;p75"/>
            <p:cNvSpPr/>
            <p:nvPr/>
          </p:nvSpPr>
          <p:spPr>
            <a:xfrm>
              <a:off x="7673731" y="4032497"/>
              <a:ext cx="55819" cy="55401"/>
            </a:xfrm>
            <a:custGeom>
              <a:rect b="b" l="l" r="r" t="t"/>
              <a:pathLst>
                <a:path extrusionOk="0" h="2120" w="2136">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3" name="Google Shape;17343;p75"/>
            <p:cNvSpPr/>
            <p:nvPr/>
          </p:nvSpPr>
          <p:spPr>
            <a:xfrm>
              <a:off x="7680264" y="4043055"/>
              <a:ext cx="49286" cy="44948"/>
            </a:xfrm>
            <a:custGeom>
              <a:rect b="b" l="l" r="r" t="t"/>
              <a:pathLst>
                <a:path extrusionOk="0" h="1720" w="1886">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4" name="Google Shape;17344;p75"/>
            <p:cNvSpPr/>
            <p:nvPr/>
          </p:nvSpPr>
          <p:spPr>
            <a:xfrm>
              <a:off x="7693331" y="3857096"/>
              <a:ext cx="211882" cy="211072"/>
            </a:xfrm>
            <a:custGeom>
              <a:rect b="b" l="l" r="r" t="t"/>
              <a:pathLst>
                <a:path extrusionOk="0" h="8077" w="8108">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5" name="Google Shape;17345;p75"/>
            <p:cNvSpPr/>
            <p:nvPr/>
          </p:nvSpPr>
          <p:spPr>
            <a:xfrm>
              <a:off x="7704385" y="3886495"/>
              <a:ext cx="200828" cy="181542"/>
            </a:xfrm>
            <a:custGeom>
              <a:rect b="b" l="l" r="r" t="t"/>
              <a:pathLst>
                <a:path extrusionOk="0" h="6947" w="7685">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6" name="Google Shape;17346;p75"/>
            <p:cNvSpPr/>
            <p:nvPr/>
          </p:nvSpPr>
          <p:spPr>
            <a:xfrm>
              <a:off x="7799376" y="3803446"/>
              <a:ext cx="165628" cy="138555"/>
            </a:xfrm>
            <a:custGeom>
              <a:rect b="b" l="l" r="r" t="t"/>
              <a:pathLst>
                <a:path extrusionOk="0" h="5302" w="6338">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7" name="Google Shape;17347;p75"/>
            <p:cNvSpPr/>
            <p:nvPr/>
          </p:nvSpPr>
          <p:spPr>
            <a:xfrm>
              <a:off x="7833296" y="3810606"/>
              <a:ext cx="131708" cy="131394"/>
            </a:xfrm>
            <a:custGeom>
              <a:rect b="b" l="l" r="r" t="t"/>
              <a:pathLst>
                <a:path extrusionOk="0" h="5028" w="504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8" name="Google Shape;17348;p75"/>
            <p:cNvSpPr/>
            <p:nvPr/>
          </p:nvSpPr>
          <p:spPr>
            <a:xfrm>
              <a:off x="7804158" y="3929457"/>
              <a:ext cx="28667" cy="28432"/>
            </a:xfrm>
            <a:custGeom>
              <a:rect b="b" l="l" r="r" t="t"/>
              <a:pathLst>
                <a:path extrusionOk="0" h="1088" w="1097">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9" name="Google Shape;17349;p75"/>
            <p:cNvSpPr/>
            <p:nvPr/>
          </p:nvSpPr>
          <p:spPr>
            <a:xfrm>
              <a:off x="7806929" y="4129710"/>
              <a:ext cx="29922" cy="28929"/>
            </a:xfrm>
            <a:custGeom>
              <a:rect b="b" l="l" r="r" t="t"/>
              <a:pathLst>
                <a:path extrusionOk="0" h="1107" w="1145">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50" name="Google Shape;17350;p75"/>
          <p:cNvGrpSpPr/>
          <p:nvPr/>
        </p:nvGrpSpPr>
        <p:grpSpPr>
          <a:xfrm>
            <a:off x="5206562" y="3803994"/>
            <a:ext cx="363895" cy="355663"/>
            <a:chOff x="5206562" y="3803994"/>
            <a:chExt cx="363895" cy="355663"/>
          </a:xfrm>
        </p:grpSpPr>
        <p:sp>
          <p:nvSpPr>
            <p:cNvPr id="17351" name="Google Shape;17351;p75"/>
            <p:cNvSpPr/>
            <p:nvPr/>
          </p:nvSpPr>
          <p:spPr>
            <a:xfrm>
              <a:off x="5284724" y="3924701"/>
              <a:ext cx="212849" cy="192753"/>
            </a:xfrm>
            <a:custGeom>
              <a:rect b="b" l="l" r="r" t="t"/>
              <a:pathLst>
                <a:path extrusionOk="0" h="7376" w="8145">
                  <a:moveTo>
                    <a:pt x="0" y="0"/>
                  </a:moveTo>
                  <a:lnTo>
                    <a:pt x="0" y="7376"/>
                  </a:lnTo>
                  <a:lnTo>
                    <a:pt x="8145" y="7376"/>
                  </a:lnTo>
                  <a:lnTo>
                    <a:pt x="8145" y="0"/>
                  </a:lnTo>
                  <a:close/>
                </a:path>
              </a:pathLst>
            </a:custGeom>
            <a:solidFill>
              <a:srgbClr val="A7B8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2" name="Google Shape;17352;p75"/>
            <p:cNvSpPr/>
            <p:nvPr/>
          </p:nvSpPr>
          <p:spPr>
            <a:xfrm>
              <a:off x="5241240" y="3803994"/>
              <a:ext cx="294539" cy="96586"/>
            </a:xfrm>
            <a:custGeom>
              <a:rect b="b" l="l" r="r" t="t"/>
              <a:pathLst>
                <a:path extrusionOk="0" h="3696" w="11271">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3" name="Google Shape;17353;p75"/>
            <p:cNvSpPr/>
            <p:nvPr/>
          </p:nvSpPr>
          <p:spPr>
            <a:xfrm>
              <a:off x="5277172" y="3828820"/>
              <a:ext cx="222675" cy="73014"/>
            </a:xfrm>
            <a:custGeom>
              <a:rect b="b" l="l" r="r" t="t"/>
              <a:pathLst>
                <a:path extrusionOk="0" h="2794" w="8521">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4" name="Google Shape;17354;p75"/>
            <p:cNvSpPr/>
            <p:nvPr/>
          </p:nvSpPr>
          <p:spPr>
            <a:xfrm>
              <a:off x="5238731" y="3888507"/>
              <a:ext cx="299557" cy="36220"/>
            </a:xfrm>
            <a:custGeom>
              <a:rect b="b" l="l" r="r" t="t"/>
              <a:pathLst>
                <a:path extrusionOk="0" h="1386" w="11463">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5" name="Google Shape;17355;p75"/>
            <p:cNvSpPr/>
            <p:nvPr/>
          </p:nvSpPr>
          <p:spPr>
            <a:xfrm>
              <a:off x="5284724" y="3924701"/>
              <a:ext cx="212849" cy="186978"/>
            </a:xfrm>
            <a:custGeom>
              <a:rect b="b" l="l" r="r" t="t"/>
              <a:pathLst>
                <a:path extrusionOk="0" h="7155" w="8145">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6" name="Google Shape;17356;p75"/>
            <p:cNvSpPr/>
            <p:nvPr/>
          </p:nvSpPr>
          <p:spPr>
            <a:xfrm>
              <a:off x="5245421" y="3924701"/>
              <a:ext cx="77012" cy="170645"/>
            </a:xfrm>
            <a:custGeom>
              <a:rect b="b" l="l" r="r" t="t"/>
              <a:pathLst>
                <a:path extrusionOk="0" h="6530" w="2947">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7" name="Google Shape;17357;p75"/>
            <p:cNvSpPr/>
            <p:nvPr/>
          </p:nvSpPr>
          <p:spPr>
            <a:xfrm>
              <a:off x="5262093" y="4095058"/>
              <a:ext cx="40479" cy="20880"/>
            </a:xfrm>
            <a:custGeom>
              <a:rect b="b" l="l" r="r" t="t"/>
              <a:pathLst>
                <a:path extrusionOk="0" h="799" w="1549">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8" name="Google Shape;17358;p75"/>
            <p:cNvSpPr/>
            <p:nvPr/>
          </p:nvSpPr>
          <p:spPr>
            <a:xfrm>
              <a:off x="5353479" y="3924701"/>
              <a:ext cx="77012" cy="170645"/>
            </a:xfrm>
            <a:custGeom>
              <a:rect b="b" l="l" r="r" t="t"/>
              <a:pathLst>
                <a:path extrusionOk="0" h="6530" w="2947">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9" name="Google Shape;17359;p75"/>
            <p:cNvSpPr/>
            <p:nvPr/>
          </p:nvSpPr>
          <p:spPr>
            <a:xfrm>
              <a:off x="5370151" y="4095058"/>
              <a:ext cx="40741" cy="20880"/>
            </a:xfrm>
            <a:custGeom>
              <a:rect b="b" l="l" r="r" t="t"/>
              <a:pathLst>
                <a:path extrusionOk="0" h="799" w="1559">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0" name="Google Shape;17360;p75"/>
            <p:cNvSpPr/>
            <p:nvPr/>
          </p:nvSpPr>
          <p:spPr>
            <a:xfrm>
              <a:off x="5462033" y="3924701"/>
              <a:ext cx="77012" cy="170645"/>
            </a:xfrm>
            <a:custGeom>
              <a:rect b="b" l="l" r="r" t="t"/>
              <a:pathLst>
                <a:path extrusionOk="0" h="6530" w="2947">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1" name="Google Shape;17361;p75"/>
            <p:cNvSpPr/>
            <p:nvPr/>
          </p:nvSpPr>
          <p:spPr>
            <a:xfrm>
              <a:off x="5478470" y="4095058"/>
              <a:ext cx="40479" cy="20880"/>
            </a:xfrm>
            <a:custGeom>
              <a:rect b="b" l="l" r="r" t="t"/>
              <a:pathLst>
                <a:path extrusionOk="0" h="799" w="1549">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2" name="Google Shape;17362;p75"/>
            <p:cNvSpPr/>
            <p:nvPr/>
          </p:nvSpPr>
          <p:spPr>
            <a:xfrm>
              <a:off x="5240247" y="4111652"/>
              <a:ext cx="296525" cy="25139"/>
            </a:xfrm>
            <a:custGeom>
              <a:rect b="b" l="l" r="r" t="t"/>
              <a:pathLst>
                <a:path extrusionOk="0" h="962" w="11347">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3" name="Google Shape;17363;p75"/>
            <p:cNvSpPr/>
            <p:nvPr/>
          </p:nvSpPr>
          <p:spPr>
            <a:xfrm>
              <a:off x="5229166" y="4133003"/>
              <a:ext cx="318686" cy="21403"/>
            </a:xfrm>
            <a:custGeom>
              <a:rect b="b" l="l" r="r" t="t"/>
              <a:pathLst>
                <a:path extrusionOk="0" h="819" w="12195">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4" name="Google Shape;17364;p75"/>
            <p:cNvSpPr/>
            <p:nvPr/>
          </p:nvSpPr>
          <p:spPr>
            <a:xfrm>
              <a:off x="5206562" y="4149100"/>
              <a:ext cx="363895" cy="10558"/>
            </a:xfrm>
            <a:custGeom>
              <a:rect b="b" l="l" r="r" t="t"/>
              <a:pathLst>
                <a:path extrusionOk="0" h="404" w="13925">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7368" name="Shape 17368"/>
        <p:cNvGrpSpPr/>
        <p:nvPr/>
      </p:nvGrpSpPr>
      <p:grpSpPr>
        <a:xfrm>
          <a:off x="0" y="0"/>
          <a:ext cx="0" cy="0"/>
          <a:chOff x="0" y="0"/>
          <a:chExt cx="0" cy="0"/>
        </a:xfrm>
      </p:grpSpPr>
      <p:sp>
        <p:nvSpPr>
          <p:cNvPr id="17369" name="Google Shape;17369;p76"/>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7370" name="Google Shape;17370;p76"/>
          <p:cNvGrpSpPr/>
          <p:nvPr/>
        </p:nvGrpSpPr>
        <p:grpSpPr>
          <a:xfrm>
            <a:off x="4682526" y="1512217"/>
            <a:ext cx="369948" cy="370132"/>
            <a:chOff x="4682526" y="1512217"/>
            <a:chExt cx="369948" cy="370132"/>
          </a:xfrm>
        </p:grpSpPr>
        <p:sp>
          <p:nvSpPr>
            <p:cNvPr id="17371" name="Google Shape;17371;p76"/>
            <p:cNvSpPr/>
            <p:nvPr/>
          </p:nvSpPr>
          <p:spPr>
            <a:xfrm>
              <a:off x="4921192"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2" name="Google Shape;17372;p76"/>
            <p:cNvSpPr/>
            <p:nvPr/>
          </p:nvSpPr>
          <p:spPr>
            <a:xfrm>
              <a:off x="4945036"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3" name="Google Shape;17373;p76"/>
            <p:cNvSpPr/>
            <p:nvPr/>
          </p:nvSpPr>
          <p:spPr>
            <a:xfrm>
              <a:off x="4682526"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4" name="Google Shape;17374;p76"/>
            <p:cNvSpPr/>
            <p:nvPr/>
          </p:nvSpPr>
          <p:spPr>
            <a:xfrm>
              <a:off x="4706343"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5" name="Google Shape;17375;p76"/>
            <p:cNvSpPr/>
            <p:nvPr/>
          </p:nvSpPr>
          <p:spPr>
            <a:xfrm>
              <a:off x="4694434" y="1547942"/>
              <a:ext cx="346131" cy="320006"/>
            </a:xfrm>
            <a:custGeom>
              <a:rect b="b" l="l" r="r" t="t"/>
              <a:pathLst>
                <a:path extrusionOk="0" h="12200" w="13196">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6" name="Google Shape;17376;p76"/>
            <p:cNvSpPr/>
            <p:nvPr/>
          </p:nvSpPr>
          <p:spPr>
            <a:xfrm>
              <a:off x="4694434" y="1547942"/>
              <a:ext cx="174849" cy="320163"/>
            </a:xfrm>
            <a:custGeom>
              <a:rect b="b" l="l" r="r" t="t"/>
              <a:pathLst>
                <a:path extrusionOk="0" h="12206" w="6666">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7" name="Google Shape;17377;p76"/>
            <p:cNvSpPr/>
            <p:nvPr/>
          </p:nvSpPr>
          <p:spPr>
            <a:xfrm>
              <a:off x="4826397" y="1738975"/>
              <a:ext cx="82021" cy="143373"/>
            </a:xfrm>
            <a:custGeom>
              <a:rect b="b" l="l" r="r" t="t"/>
              <a:pathLst>
                <a:path extrusionOk="0" h="5466" w="3127">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8" name="Google Shape;17378;p76"/>
            <p:cNvSpPr/>
            <p:nvPr/>
          </p:nvSpPr>
          <p:spPr>
            <a:xfrm>
              <a:off x="4826397" y="1738975"/>
              <a:ext cx="82205" cy="101484"/>
            </a:xfrm>
            <a:custGeom>
              <a:rect b="b" l="l" r="r" t="t"/>
              <a:pathLst>
                <a:path extrusionOk="0" h="3869" w="3134">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9" name="Google Shape;17379;p76"/>
            <p:cNvSpPr/>
            <p:nvPr/>
          </p:nvSpPr>
          <p:spPr>
            <a:xfrm>
              <a:off x="4766121" y="1685256"/>
              <a:ext cx="41811" cy="53745"/>
            </a:xfrm>
            <a:custGeom>
              <a:rect b="b" l="l" r="r" t="t"/>
              <a:pathLst>
                <a:path extrusionOk="0" h="2049" w="1594">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0" name="Google Shape;17380;p76"/>
            <p:cNvSpPr/>
            <p:nvPr/>
          </p:nvSpPr>
          <p:spPr>
            <a:xfrm>
              <a:off x="4783905" y="1685256"/>
              <a:ext cx="24027" cy="41811"/>
            </a:xfrm>
            <a:custGeom>
              <a:rect b="b" l="l" r="r" t="t"/>
              <a:pathLst>
                <a:path extrusionOk="0" h="1594" w="916">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1" name="Google Shape;17381;p76"/>
            <p:cNvSpPr/>
            <p:nvPr/>
          </p:nvSpPr>
          <p:spPr>
            <a:xfrm>
              <a:off x="4778029" y="1691315"/>
              <a:ext cx="17810" cy="17810"/>
            </a:xfrm>
            <a:custGeom>
              <a:rect b="b" l="l" r="r" t="t"/>
              <a:pathLst>
                <a:path extrusionOk="0" h="679" w="679">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2" name="Google Shape;17382;p76"/>
            <p:cNvSpPr/>
            <p:nvPr/>
          </p:nvSpPr>
          <p:spPr>
            <a:xfrm>
              <a:off x="4927252" y="1685256"/>
              <a:ext cx="41811" cy="53745"/>
            </a:xfrm>
            <a:custGeom>
              <a:rect b="b" l="l" r="r" t="t"/>
              <a:pathLst>
                <a:path extrusionOk="0" h="2049" w="1594">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3" name="Google Shape;17383;p76"/>
            <p:cNvSpPr/>
            <p:nvPr/>
          </p:nvSpPr>
          <p:spPr>
            <a:xfrm>
              <a:off x="4945219" y="1685256"/>
              <a:ext cx="23843" cy="41811"/>
            </a:xfrm>
            <a:custGeom>
              <a:rect b="b" l="l" r="r" t="t"/>
              <a:pathLst>
                <a:path extrusionOk="0" h="1594" w="909">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4" name="Google Shape;17384;p76"/>
            <p:cNvSpPr/>
            <p:nvPr/>
          </p:nvSpPr>
          <p:spPr>
            <a:xfrm>
              <a:off x="4939160" y="1691315"/>
              <a:ext cx="17810" cy="17810"/>
            </a:xfrm>
            <a:custGeom>
              <a:rect b="b" l="l" r="r" t="t"/>
              <a:pathLst>
                <a:path extrusionOk="0" h="679" w="679">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5" name="Google Shape;17385;p76"/>
            <p:cNvSpPr/>
            <p:nvPr/>
          </p:nvSpPr>
          <p:spPr>
            <a:xfrm>
              <a:off x="4810922" y="1739001"/>
              <a:ext cx="111005" cy="107412"/>
            </a:xfrm>
            <a:custGeom>
              <a:rect b="b" l="l" r="r" t="t"/>
              <a:pathLst>
                <a:path extrusionOk="0" h="4095" w="4232">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86" name="Google Shape;17386;p76"/>
          <p:cNvGrpSpPr/>
          <p:nvPr/>
        </p:nvGrpSpPr>
        <p:grpSpPr>
          <a:xfrm>
            <a:off x="3592433" y="1980212"/>
            <a:ext cx="381542" cy="370079"/>
            <a:chOff x="3592433" y="1980212"/>
            <a:chExt cx="381542" cy="370079"/>
          </a:xfrm>
        </p:grpSpPr>
        <p:sp>
          <p:nvSpPr>
            <p:cNvPr id="17387" name="Google Shape;17387;p76"/>
            <p:cNvSpPr/>
            <p:nvPr/>
          </p:nvSpPr>
          <p:spPr>
            <a:xfrm>
              <a:off x="3790916" y="1980212"/>
              <a:ext cx="165800" cy="370079"/>
            </a:xfrm>
            <a:custGeom>
              <a:rect b="b" l="l" r="r" t="t"/>
              <a:pathLst>
                <a:path extrusionOk="0" h="14109" w="6321">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8" name="Google Shape;17388;p76"/>
            <p:cNvSpPr/>
            <p:nvPr/>
          </p:nvSpPr>
          <p:spPr>
            <a:xfrm>
              <a:off x="3601509" y="2157448"/>
              <a:ext cx="11935" cy="19777"/>
            </a:xfrm>
            <a:custGeom>
              <a:rect b="b" l="l" r="r" t="t"/>
              <a:pathLst>
                <a:path extrusionOk="0" h="754" w="455">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9" name="Google Shape;17389;p76"/>
            <p:cNvSpPr/>
            <p:nvPr/>
          </p:nvSpPr>
          <p:spPr>
            <a:xfrm>
              <a:off x="3592433" y="2165291"/>
              <a:ext cx="29902" cy="35778"/>
            </a:xfrm>
            <a:custGeom>
              <a:rect b="b" l="l" r="r" t="t"/>
              <a:pathLst>
                <a:path extrusionOk="0" h="1364" w="114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0" name="Google Shape;17390;p76"/>
            <p:cNvSpPr/>
            <p:nvPr/>
          </p:nvSpPr>
          <p:spPr>
            <a:xfrm>
              <a:off x="3722088" y="2190551"/>
              <a:ext cx="61404" cy="80054"/>
            </a:xfrm>
            <a:custGeom>
              <a:rect b="b" l="l" r="r" t="t"/>
              <a:pathLst>
                <a:path extrusionOk="0" h="3052" w="2341">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1" name="Google Shape;17391;p76"/>
            <p:cNvSpPr/>
            <p:nvPr/>
          </p:nvSpPr>
          <p:spPr>
            <a:xfrm>
              <a:off x="3701471" y="2022364"/>
              <a:ext cx="15004" cy="26440"/>
            </a:xfrm>
            <a:custGeom>
              <a:rect b="b" l="l" r="r" t="t"/>
              <a:pathLst>
                <a:path extrusionOk="0" h="1008" w="572">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2" name="Google Shape;17392;p76"/>
            <p:cNvSpPr/>
            <p:nvPr/>
          </p:nvSpPr>
          <p:spPr>
            <a:xfrm>
              <a:off x="3611109" y="2065040"/>
              <a:ext cx="319455" cy="285068"/>
            </a:xfrm>
            <a:custGeom>
              <a:rect b="b" l="l" r="r" t="t"/>
              <a:pathLst>
                <a:path extrusionOk="0" h="10868" w="12179">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3" name="Google Shape;17393;p76"/>
            <p:cNvSpPr/>
            <p:nvPr/>
          </p:nvSpPr>
          <p:spPr>
            <a:xfrm>
              <a:off x="3685628" y="2035636"/>
              <a:ext cx="34361" cy="50886"/>
            </a:xfrm>
            <a:custGeom>
              <a:rect b="b" l="l" r="r" t="t"/>
              <a:pathLst>
                <a:path extrusionOk="0" h="1940" w="131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4" name="Google Shape;17394;p76"/>
            <p:cNvSpPr/>
            <p:nvPr/>
          </p:nvSpPr>
          <p:spPr>
            <a:xfrm>
              <a:off x="3658244" y="2099480"/>
              <a:ext cx="17810" cy="17994"/>
            </a:xfrm>
            <a:custGeom>
              <a:rect b="b" l="l" r="r" t="t"/>
              <a:pathLst>
                <a:path extrusionOk="0" h="686" w="679">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5" name="Google Shape;17395;p76"/>
            <p:cNvSpPr/>
            <p:nvPr/>
          </p:nvSpPr>
          <p:spPr>
            <a:xfrm>
              <a:off x="3645077" y="2133264"/>
              <a:ext cx="89497" cy="35594"/>
            </a:xfrm>
            <a:custGeom>
              <a:rect b="b" l="l" r="r" t="t"/>
              <a:pathLst>
                <a:path extrusionOk="0" h="1357" w="3412">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6" name="Google Shape;17396;p76"/>
            <p:cNvSpPr/>
            <p:nvPr/>
          </p:nvSpPr>
          <p:spPr>
            <a:xfrm>
              <a:off x="3623752" y="2119231"/>
              <a:ext cx="20459" cy="24394"/>
            </a:xfrm>
            <a:custGeom>
              <a:rect b="b" l="l" r="r" t="t"/>
              <a:pathLst>
                <a:path extrusionOk="0" h="930" w="78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7" name="Google Shape;17397;p76"/>
            <p:cNvSpPr/>
            <p:nvPr/>
          </p:nvSpPr>
          <p:spPr>
            <a:xfrm>
              <a:off x="3744856" y="2237660"/>
              <a:ext cx="88421" cy="88789"/>
            </a:xfrm>
            <a:custGeom>
              <a:rect b="b" l="l" r="r" t="t"/>
              <a:pathLst>
                <a:path extrusionOk="0" h="3385" w="3371">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8" name="Google Shape;17398;p76"/>
            <p:cNvSpPr/>
            <p:nvPr/>
          </p:nvSpPr>
          <p:spPr>
            <a:xfrm>
              <a:off x="3829159" y="1998626"/>
              <a:ext cx="144816" cy="333147"/>
            </a:xfrm>
            <a:custGeom>
              <a:rect b="b" l="l" r="r" t="t"/>
              <a:pathLst>
                <a:path extrusionOk="0" h="12701" w="5521">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99" name="Google Shape;17399;p76"/>
          <p:cNvGrpSpPr/>
          <p:nvPr/>
        </p:nvGrpSpPr>
        <p:grpSpPr>
          <a:xfrm>
            <a:off x="1398582" y="2973490"/>
            <a:ext cx="371391" cy="235126"/>
            <a:chOff x="1398582" y="2973490"/>
            <a:chExt cx="371391" cy="235126"/>
          </a:xfrm>
        </p:grpSpPr>
        <p:sp>
          <p:nvSpPr>
            <p:cNvPr id="17400" name="Google Shape;17400;p76"/>
            <p:cNvSpPr/>
            <p:nvPr/>
          </p:nvSpPr>
          <p:spPr>
            <a:xfrm>
              <a:off x="1398582" y="2973490"/>
              <a:ext cx="44302" cy="114704"/>
            </a:xfrm>
            <a:custGeom>
              <a:rect b="b" l="l" r="r" t="t"/>
              <a:pathLst>
                <a:path extrusionOk="0" h="4373" w="1689">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1" name="Google Shape;17401;p76"/>
            <p:cNvSpPr/>
            <p:nvPr/>
          </p:nvSpPr>
          <p:spPr>
            <a:xfrm>
              <a:off x="1403907" y="2991903"/>
              <a:ext cx="38847" cy="96290"/>
            </a:xfrm>
            <a:custGeom>
              <a:rect b="b" l="l" r="r" t="t"/>
              <a:pathLst>
                <a:path extrusionOk="0" h="3671" w="1481">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2" name="Google Shape;17402;p76"/>
            <p:cNvSpPr/>
            <p:nvPr/>
          </p:nvSpPr>
          <p:spPr>
            <a:xfrm>
              <a:off x="1459226" y="3099210"/>
              <a:ext cx="280320" cy="80001"/>
            </a:xfrm>
            <a:custGeom>
              <a:rect b="b" l="l" r="r" t="t"/>
              <a:pathLst>
                <a:path extrusionOk="0" h="3050" w="10687">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3" name="Google Shape;17403;p76"/>
            <p:cNvSpPr/>
            <p:nvPr/>
          </p:nvSpPr>
          <p:spPr>
            <a:xfrm>
              <a:off x="1459226" y="3099210"/>
              <a:ext cx="276071" cy="71870"/>
            </a:xfrm>
            <a:custGeom>
              <a:rect b="b" l="l" r="r" t="t"/>
              <a:pathLst>
                <a:path extrusionOk="0" h="2740" w="10525">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4" name="Google Shape;17404;p76"/>
            <p:cNvSpPr/>
            <p:nvPr/>
          </p:nvSpPr>
          <p:spPr>
            <a:xfrm>
              <a:off x="1446609" y="3061780"/>
              <a:ext cx="323363" cy="65732"/>
            </a:xfrm>
            <a:custGeom>
              <a:rect b="b" l="l" r="r" t="t"/>
              <a:pathLst>
                <a:path extrusionOk="0" h="2506" w="12328">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5" name="Google Shape;17405;p76"/>
            <p:cNvSpPr/>
            <p:nvPr/>
          </p:nvSpPr>
          <p:spPr>
            <a:xfrm>
              <a:off x="1404615" y="3076076"/>
              <a:ext cx="72237" cy="102481"/>
            </a:xfrm>
            <a:custGeom>
              <a:rect b="b" l="l" r="r" t="t"/>
              <a:pathLst>
                <a:path extrusionOk="0" h="3907" w="2754">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6" name="Google Shape;17406;p76"/>
            <p:cNvSpPr/>
            <p:nvPr/>
          </p:nvSpPr>
          <p:spPr>
            <a:xfrm>
              <a:off x="1650967" y="3040324"/>
              <a:ext cx="110455" cy="168292"/>
            </a:xfrm>
            <a:custGeom>
              <a:rect b="b" l="l" r="r" t="t"/>
              <a:pathLst>
                <a:path extrusionOk="0" h="6416" w="4211">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7" name="Google Shape;17407;p76"/>
            <p:cNvSpPr/>
            <p:nvPr/>
          </p:nvSpPr>
          <p:spPr>
            <a:xfrm>
              <a:off x="1521312" y="3032953"/>
              <a:ext cx="138730" cy="154259"/>
            </a:xfrm>
            <a:custGeom>
              <a:rect b="b" l="l" r="r" t="t"/>
              <a:pathLst>
                <a:path extrusionOk="0" h="5881" w="5289">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8" name="Google Shape;17408;p76"/>
            <p:cNvSpPr/>
            <p:nvPr/>
          </p:nvSpPr>
          <p:spPr>
            <a:xfrm>
              <a:off x="1428642" y="3100260"/>
              <a:ext cx="30086" cy="36145"/>
            </a:xfrm>
            <a:custGeom>
              <a:rect b="b" l="l" r="r" t="t"/>
              <a:pathLst>
                <a:path extrusionOk="0" h="1378" w="1147">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9" name="Google Shape;17409;p76"/>
            <p:cNvSpPr/>
            <p:nvPr/>
          </p:nvSpPr>
          <p:spPr>
            <a:xfrm>
              <a:off x="1446609" y="3100443"/>
              <a:ext cx="12118" cy="23948"/>
            </a:xfrm>
            <a:custGeom>
              <a:rect b="b" l="l" r="r" t="t"/>
              <a:pathLst>
                <a:path extrusionOk="0" h="913" w="462">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0" name="Google Shape;17410;p76"/>
            <p:cNvSpPr/>
            <p:nvPr/>
          </p:nvSpPr>
          <p:spPr>
            <a:xfrm>
              <a:off x="1440734" y="3106319"/>
              <a:ext cx="11935" cy="11935"/>
            </a:xfrm>
            <a:custGeom>
              <a:rect b="b" l="l" r="r" t="t"/>
              <a:pathLst>
                <a:path extrusionOk="0" h="455" w="455">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1" name="Google Shape;17411;p76"/>
            <p:cNvSpPr/>
            <p:nvPr/>
          </p:nvSpPr>
          <p:spPr>
            <a:xfrm>
              <a:off x="1404615" y="3081584"/>
              <a:ext cx="56054" cy="96972"/>
            </a:xfrm>
            <a:custGeom>
              <a:rect b="b" l="l" r="r" t="t"/>
              <a:pathLst>
                <a:path extrusionOk="0" h="3697" w="2137">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2" name="Google Shape;17412;p76"/>
            <p:cNvSpPr/>
            <p:nvPr/>
          </p:nvSpPr>
          <p:spPr>
            <a:xfrm>
              <a:off x="1414582" y="3154005"/>
              <a:ext cx="76513" cy="54611"/>
            </a:xfrm>
            <a:custGeom>
              <a:rect b="b" l="l" r="r" t="t"/>
              <a:pathLst>
                <a:path extrusionOk="0" h="2082" w="2917">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3" name="Google Shape;17413;p76"/>
            <p:cNvSpPr/>
            <p:nvPr/>
          </p:nvSpPr>
          <p:spPr>
            <a:xfrm>
              <a:off x="1474702" y="3154372"/>
              <a:ext cx="32210" cy="54244"/>
            </a:xfrm>
            <a:custGeom>
              <a:rect b="b" l="l" r="r" t="t"/>
              <a:pathLst>
                <a:path extrusionOk="0" h="2068" w="1228">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4" name="Google Shape;17414;p76"/>
            <p:cNvSpPr/>
            <p:nvPr/>
          </p:nvSpPr>
          <p:spPr>
            <a:xfrm>
              <a:off x="1469534" y="3061859"/>
              <a:ext cx="102664" cy="48027"/>
            </a:xfrm>
            <a:custGeom>
              <a:rect b="b" l="l" r="r" t="t"/>
              <a:pathLst>
                <a:path extrusionOk="0" h="1831" w="3914">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15" name="Google Shape;17415;p76"/>
          <p:cNvGrpSpPr/>
          <p:nvPr/>
        </p:nvGrpSpPr>
        <p:grpSpPr>
          <a:xfrm>
            <a:off x="850795" y="1512217"/>
            <a:ext cx="370132" cy="370132"/>
            <a:chOff x="850795" y="1512217"/>
            <a:chExt cx="370132" cy="370132"/>
          </a:xfrm>
        </p:grpSpPr>
        <p:sp>
          <p:nvSpPr>
            <p:cNvPr id="17416" name="Google Shape;17416;p76"/>
            <p:cNvSpPr/>
            <p:nvPr/>
          </p:nvSpPr>
          <p:spPr>
            <a:xfrm>
              <a:off x="1089462" y="1512217"/>
              <a:ext cx="131465" cy="131281"/>
            </a:xfrm>
            <a:custGeom>
              <a:rect b="b" l="l" r="r" t="t"/>
              <a:pathLst>
                <a:path extrusionOk="0" h="5005" w="5012">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7" name="Google Shape;17417;p76"/>
            <p:cNvSpPr/>
            <p:nvPr/>
          </p:nvSpPr>
          <p:spPr>
            <a:xfrm>
              <a:off x="1113488" y="1536034"/>
              <a:ext cx="83438" cy="83621"/>
            </a:xfrm>
            <a:custGeom>
              <a:rect b="b" l="l" r="r" t="t"/>
              <a:pathLst>
                <a:path extrusionOk="0" h="3188" w="3181">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8" name="Google Shape;17418;p76"/>
            <p:cNvSpPr/>
            <p:nvPr/>
          </p:nvSpPr>
          <p:spPr>
            <a:xfrm>
              <a:off x="850795" y="1512217"/>
              <a:ext cx="131281" cy="131281"/>
            </a:xfrm>
            <a:custGeom>
              <a:rect b="b" l="l" r="r" t="t"/>
              <a:pathLst>
                <a:path extrusionOk="0" h="5005" w="5005">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9" name="Google Shape;17419;p76"/>
            <p:cNvSpPr/>
            <p:nvPr/>
          </p:nvSpPr>
          <p:spPr>
            <a:xfrm>
              <a:off x="874612" y="1536034"/>
              <a:ext cx="83621" cy="83621"/>
            </a:xfrm>
            <a:custGeom>
              <a:rect b="b" l="l" r="r" t="t"/>
              <a:pathLst>
                <a:path extrusionOk="0" h="3188" w="3188">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0" name="Google Shape;17420;p76"/>
            <p:cNvSpPr/>
            <p:nvPr/>
          </p:nvSpPr>
          <p:spPr>
            <a:xfrm>
              <a:off x="862703" y="1547942"/>
              <a:ext cx="346315" cy="334406"/>
            </a:xfrm>
            <a:custGeom>
              <a:rect b="b" l="l" r="r" t="t"/>
              <a:pathLst>
                <a:path extrusionOk="0" h="12749" w="13203">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1" name="Google Shape;17421;p76"/>
            <p:cNvSpPr/>
            <p:nvPr/>
          </p:nvSpPr>
          <p:spPr>
            <a:xfrm>
              <a:off x="1058353" y="1661387"/>
              <a:ext cx="120789" cy="115202"/>
            </a:xfrm>
            <a:custGeom>
              <a:rect b="b" l="l" r="r" t="t"/>
              <a:pathLst>
                <a:path extrusionOk="0" h="4392" w="4605">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2" name="Google Shape;17422;p76"/>
            <p:cNvSpPr/>
            <p:nvPr/>
          </p:nvSpPr>
          <p:spPr>
            <a:xfrm>
              <a:off x="862703" y="1552034"/>
              <a:ext cx="165249" cy="330131"/>
            </a:xfrm>
            <a:custGeom>
              <a:rect b="b" l="l" r="r" t="t"/>
              <a:pathLst>
                <a:path extrusionOk="0" h="12586" w="630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3" name="Google Shape;17423;p76"/>
            <p:cNvSpPr/>
            <p:nvPr/>
          </p:nvSpPr>
          <p:spPr>
            <a:xfrm>
              <a:off x="108946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4" name="Google Shape;17424;p76"/>
            <p:cNvSpPr/>
            <p:nvPr/>
          </p:nvSpPr>
          <p:spPr>
            <a:xfrm>
              <a:off x="110742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5" name="Google Shape;17425;p76"/>
            <p:cNvSpPr/>
            <p:nvPr/>
          </p:nvSpPr>
          <p:spPr>
            <a:xfrm>
              <a:off x="1101554" y="1697164"/>
              <a:ext cx="11961" cy="11961"/>
            </a:xfrm>
            <a:custGeom>
              <a:rect b="b" l="l" r="r" t="t"/>
              <a:pathLst>
                <a:path extrusionOk="0" h="456" w="456">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6" name="Google Shape;17426;p76"/>
            <p:cNvSpPr/>
            <p:nvPr/>
          </p:nvSpPr>
          <p:spPr>
            <a:xfrm>
              <a:off x="976174" y="1780759"/>
              <a:ext cx="119373" cy="77562"/>
            </a:xfrm>
            <a:custGeom>
              <a:rect b="b" l="l" r="r" t="t"/>
              <a:pathLst>
                <a:path extrusionOk="0" h="2957" w="4551">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7" name="Google Shape;17427;p76"/>
            <p:cNvSpPr/>
            <p:nvPr/>
          </p:nvSpPr>
          <p:spPr>
            <a:xfrm>
              <a:off x="1006050" y="1762976"/>
              <a:ext cx="59621" cy="41653"/>
            </a:xfrm>
            <a:custGeom>
              <a:rect b="b" l="l" r="r" t="t"/>
              <a:pathLst>
                <a:path extrusionOk="0" h="1588" w="2273">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8" name="Google Shape;17428;p76"/>
            <p:cNvSpPr/>
            <p:nvPr/>
          </p:nvSpPr>
          <p:spPr>
            <a:xfrm>
              <a:off x="975282" y="1798360"/>
              <a:ext cx="121156" cy="33024"/>
            </a:xfrm>
            <a:custGeom>
              <a:rect b="b" l="l" r="r" t="t"/>
              <a:pathLst>
                <a:path extrusionOk="0" h="1259" w="4619">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9" name="Google Shape;17429;p76"/>
            <p:cNvSpPr/>
            <p:nvPr/>
          </p:nvSpPr>
          <p:spPr>
            <a:xfrm>
              <a:off x="1006050" y="1765992"/>
              <a:ext cx="49470" cy="38820"/>
            </a:xfrm>
            <a:custGeom>
              <a:rect b="b" l="l" r="r" t="t"/>
              <a:pathLst>
                <a:path extrusionOk="0" h="1480" w="1886">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0" name="Google Shape;17430;p76"/>
            <p:cNvSpPr/>
            <p:nvPr/>
          </p:nvSpPr>
          <p:spPr>
            <a:xfrm>
              <a:off x="892396" y="1661387"/>
              <a:ext cx="120789" cy="115202"/>
            </a:xfrm>
            <a:custGeom>
              <a:rect b="b" l="l" r="r" t="t"/>
              <a:pathLst>
                <a:path extrusionOk="0" h="4392" w="4605">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1" name="Google Shape;17431;p76"/>
            <p:cNvSpPr/>
            <p:nvPr/>
          </p:nvSpPr>
          <p:spPr>
            <a:xfrm>
              <a:off x="946298" y="1691315"/>
              <a:ext cx="35778" cy="41811"/>
            </a:xfrm>
            <a:custGeom>
              <a:rect b="b" l="l" r="r" t="t"/>
              <a:pathLst>
                <a:path extrusionOk="0" h="1594" w="1364">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2" name="Google Shape;17432;p76"/>
            <p:cNvSpPr/>
            <p:nvPr/>
          </p:nvSpPr>
          <p:spPr>
            <a:xfrm>
              <a:off x="964266" y="1691315"/>
              <a:ext cx="17810" cy="29771"/>
            </a:xfrm>
            <a:custGeom>
              <a:rect b="b" l="l" r="r" t="t"/>
              <a:pathLst>
                <a:path extrusionOk="0" h="1135" w="679">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3" name="Google Shape;17433;p76"/>
            <p:cNvSpPr/>
            <p:nvPr/>
          </p:nvSpPr>
          <p:spPr>
            <a:xfrm>
              <a:off x="958207" y="1697164"/>
              <a:ext cx="11935" cy="11961"/>
            </a:xfrm>
            <a:custGeom>
              <a:rect b="b" l="l" r="r" t="t"/>
              <a:pathLst>
                <a:path extrusionOk="0" h="456" w="455">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34" name="Google Shape;17434;p76"/>
          <p:cNvGrpSpPr/>
          <p:nvPr/>
        </p:nvGrpSpPr>
        <p:grpSpPr>
          <a:xfrm>
            <a:off x="8038497" y="2906079"/>
            <a:ext cx="236568" cy="370105"/>
            <a:chOff x="8038497" y="2906079"/>
            <a:chExt cx="236568" cy="370105"/>
          </a:xfrm>
        </p:grpSpPr>
        <p:sp>
          <p:nvSpPr>
            <p:cNvPr id="17435" name="Google Shape;17435;p76"/>
            <p:cNvSpPr/>
            <p:nvPr/>
          </p:nvSpPr>
          <p:spPr>
            <a:xfrm>
              <a:off x="8114616" y="3032508"/>
              <a:ext cx="55345" cy="237801"/>
            </a:xfrm>
            <a:custGeom>
              <a:rect b="b" l="l" r="r" t="t"/>
              <a:pathLst>
                <a:path extrusionOk="0" h="9066" w="211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6" name="Google Shape;17436;p76"/>
            <p:cNvSpPr/>
            <p:nvPr/>
          </p:nvSpPr>
          <p:spPr>
            <a:xfrm>
              <a:off x="8114800" y="2997123"/>
              <a:ext cx="83070" cy="273185"/>
            </a:xfrm>
            <a:custGeom>
              <a:rect b="b" l="l" r="r" t="t"/>
              <a:pathLst>
                <a:path extrusionOk="0" h="10415" w="3167">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7" name="Google Shape;17437;p76"/>
            <p:cNvSpPr/>
            <p:nvPr/>
          </p:nvSpPr>
          <p:spPr>
            <a:xfrm>
              <a:off x="8104649" y="3264433"/>
              <a:ext cx="74729" cy="11751"/>
            </a:xfrm>
            <a:custGeom>
              <a:rect b="b" l="l" r="r" t="t"/>
              <a:pathLst>
                <a:path extrusionOk="0" h="448" w="2849">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8" name="Google Shape;17438;p76"/>
            <p:cNvSpPr/>
            <p:nvPr/>
          </p:nvSpPr>
          <p:spPr>
            <a:xfrm>
              <a:off x="8139666" y="2906079"/>
              <a:ext cx="60355" cy="104763"/>
            </a:xfrm>
            <a:custGeom>
              <a:rect b="b" l="l" r="r" t="t"/>
              <a:pathLst>
                <a:path extrusionOk="0" h="3994" w="2301">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9" name="Google Shape;17439;p76"/>
            <p:cNvSpPr/>
            <p:nvPr/>
          </p:nvSpPr>
          <p:spPr>
            <a:xfrm>
              <a:off x="8038497" y="2975169"/>
              <a:ext cx="133065" cy="50598"/>
            </a:xfrm>
            <a:custGeom>
              <a:rect b="b" l="l" r="r" t="t"/>
              <a:pathLst>
                <a:path extrusionOk="0" h="1929" w="5073">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0" name="Google Shape;17440;p76"/>
            <p:cNvSpPr/>
            <p:nvPr/>
          </p:nvSpPr>
          <p:spPr>
            <a:xfrm>
              <a:off x="8171535" y="2996048"/>
              <a:ext cx="93221" cy="82152"/>
            </a:xfrm>
            <a:custGeom>
              <a:rect b="b" l="l" r="r" t="t"/>
              <a:pathLst>
                <a:path extrusionOk="0" h="3132" w="3554">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1" name="Google Shape;17441;p76"/>
            <p:cNvSpPr/>
            <p:nvPr/>
          </p:nvSpPr>
          <p:spPr>
            <a:xfrm>
              <a:off x="8067297" y="2917646"/>
              <a:ext cx="207768" cy="93195"/>
            </a:xfrm>
            <a:custGeom>
              <a:rect b="b" l="l" r="r" t="t"/>
              <a:pathLst>
                <a:path extrusionOk="0" h="3553" w="7921">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42" name="Google Shape;17442;p76"/>
          <p:cNvGrpSpPr/>
          <p:nvPr/>
        </p:nvGrpSpPr>
        <p:grpSpPr>
          <a:xfrm>
            <a:off x="6324130" y="1566303"/>
            <a:ext cx="370630" cy="261802"/>
            <a:chOff x="6324130" y="1566303"/>
            <a:chExt cx="370630" cy="261802"/>
          </a:xfrm>
        </p:grpSpPr>
        <p:sp>
          <p:nvSpPr>
            <p:cNvPr id="17443" name="Google Shape;17443;p76"/>
            <p:cNvSpPr/>
            <p:nvPr/>
          </p:nvSpPr>
          <p:spPr>
            <a:xfrm>
              <a:off x="6536147" y="1780418"/>
              <a:ext cx="57286" cy="47686"/>
            </a:xfrm>
            <a:custGeom>
              <a:rect b="b" l="l" r="r" t="t"/>
              <a:pathLst>
                <a:path extrusionOk="0" h="1818" w="2184">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4" name="Google Shape;17444;p76"/>
            <p:cNvSpPr/>
            <p:nvPr/>
          </p:nvSpPr>
          <p:spPr>
            <a:xfrm>
              <a:off x="6404525" y="1787343"/>
              <a:ext cx="51253" cy="40761"/>
            </a:xfrm>
            <a:custGeom>
              <a:rect b="b" l="l" r="r" t="t"/>
              <a:pathLst>
                <a:path extrusionOk="0" h="1554" w="1954">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5" name="Google Shape;17445;p76"/>
            <p:cNvSpPr/>
            <p:nvPr/>
          </p:nvSpPr>
          <p:spPr>
            <a:xfrm>
              <a:off x="6566023" y="1780418"/>
              <a:ext cx="57286" cy="47686"/>
            </a:xfrm>
            <a:custGeom>
              <a:rect b="b" l="l" r="r" t="t"/>
              <a:pathLst>
                <a:path extrusionOk="0" h="1818" w="2184">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6" name="Google Shape;17446;p76"/>
            <p:cNvSpPr/>
            <p:nvPr/>
          </p:nvSpPr>
          <p:spPr>
            <a:xfrm>
              <a:off x="6434401" y="1787343"/>
              <a:ext cx="51253" cy="40761"/>
            </a:xfrm>
            <a:custGeom>
              <a:rect b="b" l="l" r="r" t="t"/>
              <a:pathLst>
                <a:path extrusionOk="0" h="1554" w="1954">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7" name="Google Shape;17447;p76"/>
            <p:cNvSpPr/>
            <p:nvPr/>
          </p:nvSpPr>
          <p:spPr>
            <a:xfrm>
              <a:off x="6324314" y="1684889"/>
              <a:ext cx="362315" cy="112212"/>
            </a:xfrm>
            <a:custGeom>
              <a:rect b="b" l="l" r="r" t="t"/>
              <a:pathLst>
                <a:path extrusionOk="0" h="4278" w="13813">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8" name="Google Shape;17448;p76"/>
            <p:cNvSpPr/>
            <p:nvPr/>
          </p:nvSpPr>
          <p:spPr>
            <a:xfrm>
              <a:off x="6324314" y="1715316"/>
              <a:ext cx="362315" cy="81785"/>
            </a:xfrm>
            <a:custGeom>
              <a:rect b="b" l="l" r="r" t="t"/>
              <a:pathLst>
                <a:path extrusionOk="0" h="3118" w="13813">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9" name="Google Shape;17449;p76"/>
            <p:cNvSpPr/>
            <p:nvPr/>
          </p:nvSpPr>
          <p:spPr>
            <a:xfrm>
              <a:off x="6324130" y="1684836"/>
              <a:ext cx="117405" cy="98258"/>
            </a:xfrm>
            <a:custGeom>
              <a:rect b="b" l="l" r="r" t="t"/>
              <a:pathLst>
                <a:path extrusionOk="0" h="3746" w="4476">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0" name="Google Shape;17450;p76"/>
            <p:cNvSpPr/>
            <p:nvPr/>
          </p:nvSpPr>
          <p:spPr>
            <a:xfrm>
              <a:off x="6382833" y="1566303"/>
              <a:ext cx="311927" cy="177498"/>
            </a:xfrm>
            <a:custGeom>
              <a:rect b="b" l="l" r="r" t="t"/>
              <a:pathLst>
                <a:path extrusionOk="0" h="6767" w="11892">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1" name="Google Shape;17451;p76"/>
            <p:cNvSpPr/>
            <p:nvPr/>
          </p:nvSpPr>
          <p:spPr>
            <a:xfrm>
              <a:off x="6382833" y="1566303"/>
              <a:ext cx="275520" cy="125904"/>
            </a:xfrm>
            <a:custGeom>
              <a:rect b="b" l="l" r="r" t="t"/>
              <a:pathLst>
                <a:path extrusionOk="0" h="4800" w="10504">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2" name="Google Shape;17452;p76"/>
            <p:cNvSpPr/>
            <p:nvPr/>
          </p:nvSpPr>
          <p:spPr>
            <a:xfrm>
              <a:off x="6389941" y="1714607"/>
              <a:ext cx="24027" cy="23843"/>
            </a:xfrm>
            <a:custGeom>
              <a:rect b="b" l="l" r="r" t="t"/>
              <a:pathLst>
                <a:path extrusionOk="0" h="909" w="916">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3" name="Google Shape;17453;p76"/>
            <p:cNvSpPr/>
            <p:nvPr/>
          </p:nvSpPr>
          <p:spPr>
            <a:xfrm>
              <a:off x="6456644" y="1601792"/>
              <a:ext cx="49365" cy="43830"/>
            </a:xfrm>
            <a:custGeom>
              <a:rect b="b" l="l" r="r" t="t"/>
              <a:pathLst>
                <a:path extrusionOk="0" h="1671" w="1882">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4" name="Google Shape;17454;p76"/>
            <p:cNvSpPr/>
            <p:nvPr/>
          </p:nvSpPr>
          <p:spPr>
            <a:xfrm>
              <a:off x="6516763" y="1605753"/>
              <a:ext cx="49286" cy="26519"/>
            </a:xfrm>
            <a:custGeom>
              <a:rect b="b" l="l" r="r" t="t"/>
              <a:pathLst>
                <a:path extrusionOk="0" h="1011" w="1879">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5" name="Google Shape;17455;p76"/>
            <p:cNvSpPr/>
            <p:nvPr/>
          </p:nvSpPr>
          <p:spPr>
            <a:xfrm>
              <a:off x="6575440" y="1631012"/>
              <a:ext cx="44145" cy="13194"/>
            </a:xfrm>
            <a:custGeom>
              <a:rect b="b" l="l" r="r" t="t"/>
              <a:pathLst>
                <a:path extrusionOk="0" h="503" w="1683">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6" name="Google Shape;17456;p76"/>
            <p:cNvSpPr/>
            <p:nvPr/>
          </p:nvSpPr>
          <p:spPr>
            <a:xfrm>
              <a:off x="6632962" y="1667026"/>
              <a:ext cx="32499" cy="19856"/>
            </a:xfrm>
            <a:custGeom>
              <a:rect b="b" l="l" r="r" t="t"/>
              <a:pathLst>
                <a:path extrusionOk="0" h="757" w="1239">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7" name="Google Shape;17457;p76"/>
            <p:cNvSpPr/>
            <p:nvPr/>
          </p:nvSpPr>
          <p:spPr>
            <a:xfrm>
              <a:off x="6428526" y="1678594"/>
              <a:ext cx="52067" cy="35568"/>
            </a:xfrm>
            <a:custGeom>
              <a:rect b="b" l="l" r="r" t="t"/>
              <a:pathLst>
                <a:path extrusionOk="0" h="1356" w="1985">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8" name="Google Shape;17458;p76"/>
            <p:cNvSpPr/>
            <p:nvPr/>
          </p:nvSpPr>
          <p:spPr>
            <a:xfrm>
              <a:off x="6324314" y="1715316"/>
              <a:ext cx="103713" cy="67778"/>
            </a:xfrm>
            <a:custGeom>
              <a:rect b="b" l="l" r="r" t="t"/>
              <a:pathLst>
                <a:path extrusionOk="0" h="2584" w="3954">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9" name="Google Shape;17459;p76"/>
            <p:cNvSpPr/>
            <p:nvPr/>
          </p:nvSpPr>
          <p:spPr>
            <a:xfrm>
              <a:off x="6324130" y="1708024"/>
              <a:ext cx="24210" cy="30086"/>
            </a:xfrm>
            <a:custGeom>
              <a:rect b="b" l="l" r="r" t="t"/>
              <a:pathLst>
                <a:path extrusionOk="0" h="1147" w="923">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60" name="Google Shape;17460;p76"/>
          <p:cNvGrpSpPr/>
          <p:nvPr/>
        </p:nvGrpSpPr>
        <p:grpSpPr>
          <a:xfrm>
            <a:off x="5232280" y="2026587"/>
            <a:ext cx="370840" cy="353213"/>
            <a:chOff x="5232280" y="2026587"/>
            <a:chExt cx="370840" cy="353213"/>
          </a:xfrm>
        </p:grpSpPr>
        <p:sp>
          <p:nvSpPr>
            <p:cNvPr id="17461" name="Google Shape;17461;p76"/>
            <p:cNvSpPr/>
            <p:nvPr/>
          </p:nvSpPr>
          <p:spPr>
            <a:xfrm>
              <a:off x="5232280" y="2058561"/>
              <a:ext cx="370840" cy="321239"/>
            </a:xfrm>
            <a:custGeom>
              <a:rect b="b" l="l" r="r" t="t"/>
              <a:pathLst>
                <a:path extrusionOk="0" h="12247" w="14138">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2" name="Google Shape;17462;p76"/>
            <p:cNvSpPr/>
            <p:nvPr/>
          </p:nvSpPr>
          <p:spPr>
            <a:xfrm>
              <a:off x="5287048" y="2026587"/>
              <a:ext cx="105550" cy="71687"/>
            </a:xfrm>
            <a:custGeom>
              <a:rect b="b" l="l" r="r" t="t"/>
              <a:pathLst>
                <a:path extrusionOk="0" h="2733" w="4024">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3" name="Google Shape;17463;p76"/>
            <p:cNvSpPr/>
            <p:nvPr/>
          </p:nvSpPr>
          <p:spPr>
            <a:xfrm>
              <a:off x="5276740" y="2088621"/>
              <a:ext cx="15135" cy="11961"/>
            </a:xfrm>
            <a:custGeom>
              <a:rect b="b" l="l" r="r" t="t"/>
              <a:pathLst>
                <a:path extrusionOk="0" h="456" w="577">
                  <a:moveTo>
                    <a:pt x="285" y="1"/>
                  </a:moveTo>
                  <a:cubicBezTo>
                    <a:pt x="0" y="21"/>
                    <a:pt x="0" y="442"/>
                    <a:pt x="285" y="455"/>
                  </a:cubicBezTo>
                  <a:cubicBezTo>
                    <a:pt x="577" y="442"/>
                    <a:pt x="577" y="21"/>
                    <a:pt x="2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4" name="Google Shape;17464;p76"/>
            <p:cNvSpPr/>
            <p:nvPr/>
          </p:nvSpPr>
          <p:spPr>
            <a:xfrm>
              <a:off x="5370827" y="2355406"/>
              <a:ext cx="29902" cy="24394"/>
            </a:xfrm>
            <a:custGeom>
              <a:rect b="b" l="l" r="r" t="t"/>
              <a:pathLst>
                <a:path extrusionOk="0" h="930" w="114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5" name="Google Shape;17465;p76"/>
            <p:cNvSpPr/>
            <p:nvPr/>
          </p:nvSpPr>
          <p:spPr>
            <a:xfrm>
              <a:off x="5561126" y="2355223"/>
              <a:ext cx="31345" cy="24578"/>
            </a:xfrm>
            <a:custGeom>
              <a:rect b="b" l="l" r="r" t="t"/>
              <a:pathLst>
                <a:path extrusionOk="0" h="937" w="1195">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6" name="Google Shape;17466;p76"/>
            <p:cNvSpPr/>
            <p:nvPr/>
          </p:nvSpPr>
          <p:spPr>
            <a:xfrm>
              <a:off x="5232280" y="2095756"/>
              <a:ext cx="46978" cy="46689"/>
            </a:xfrm>
            <a:custGeom>
              <a:rect b="b" l="l" r="r" t="t"/>
              <a:pathLst>
                <a:path extrusionOk="0" h="1780" w="1791">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7" name="Google Shape;17467;p76"/>
            <p:cNvSpPr/>
            <p:nvPr/>
          </p:nvSpPr>
          <p:spPr>
            <a:xfrm>
              <a:off x="5232621" y="2121933"/>
              <a:ext cx="9469" cy="9574"/>
            </a:xfrm>
            <a:custGeom>
              <a:rect b="b" l="l" r="r" t="t"/>
              <a:pathLst>
                <a:path extrusionOk="0" h="365" w="361">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8" name="Google Shape;17468;p76"/>
            <p:cNvSpPr/>
            <p:nvPr/>
          </p:nvSpPr>
          <p:spPr>
            <a:xfrm>
              <a:off x="5305908" y="2118235"/>
              <a:ext cx="65654" cy="132802"/>
            </a:xfrm>
            <a:custGeom>
              <a:rect b="b" l="l" r="r" t="t"/>
              <a:pathLst>
                <a:path extrusionOk="0" h="5063" w="2503">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9" name="Google Shape;17469;p76"/>
            <p:cNvSpPr/>
            <p:nvPr/>
          </p:nvSpPr>
          <p:spPr>
            <a:xfrm>
              <a:off x="5406762" y="2226302"/>
              <a:ext cx="120947" cy="37745"/>
            </a:xfrm>
            <a:custGeom>
              <a:rect b="b" l="l" r="r" t="t"/>
              <a:pathLst>
                <a:path extrusionOk="0" h="1439" w="4611">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0" name="Google Shape;17470;p76"/>
            <p:cNvSpPr/>
            <p:nvPr/>
          </p:nvSpPr>
          <p:spPr>
            <a:xfrm>
              <a:off x="5302524" y="2046207"/>
              <a:ext cx="73680" cy="48001"/>
            </a:xfrm>
            <a:custGeom>
              <a:rect b="b" l="l" r="r" t="t"/>
              <a:pathLst>
                <a:path extrusionOk="0" h="1830" w="2809">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1" name="Google Shape;17471;p76"/>
          <p:cNvGrpSpPr/>
          <p:nvPr/>
        </p:nvGrpSpPr>
        <p:grpSpPr>
          <a:xfrm>
            <a:off x="7968961" y="2435329"/>
            <a:ext cx="379548" cy="365331"/>
            <a:chOff x="7968961" y="2435329"/>
            <a:chExt cx="379548" cy="365331"/>
          </a:xfrm>
        </p:grpSpPr>
        <p:sp>
          <p:nvSpPr>
            <p:cNvPr id="17472" name="Google Shape;17472;p76"/>
            <p:cNvSpPr/>
            <p:nvPr/>
          </p:nvSpPr>
          <p:spPr>
            <a:xfrm>
              <a:off x="8154276" y="2638638"/>
              <a:ext cx="118297" cy="162023"/>
            </a:xfrm>
            <a:custGeom>
              <a:rect b="b" l="l" r="r" t="t"/>
              <a:pathLst>
                <a:path extrusionOk="0" h="6177" w="45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3" name="Google Shape;17473;p76"/>
            <p:cNvSpPr/>
            <p:nvPr/>
          </p:nvSpPr>
          <p:spPr>
            <a:xfrm>
              <a:off x="8154276" y="2638638"/>
              <a:ext cx="107805" cy="162023"/>
            </a:xfrm>
            <a:custGeom>
              <a:rect b="b" l="l" r="r" t="t"/>
              <a:pathLst>
                <a:path extrusionOk="0" h="6177" w="411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4" name="Google Shape;17474;p76"/>
            <p:cNvSpPr/>
            <p:nvPr/>
          </p:nvSpPr>
          <p:spPr>
            <a:xfrm>
              <a:off x="8145332" y="2435382"/>
              <a:ext cx="203178" cy="195886"/>
            </a:xfrm>
            <a:custGeom>
              <a:rect b="b" l="l" r="r" t="t"/>
              <a:pathLst>
                <a:path extrusionOk="0" h="7468" w="7746">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5" name="Google Shape;17475;p76"/>
            <p:cNvSpPr/>
            <p:nvPr/>
          </p:nvSpPr>
          <p:spPr>
            <a:xfrm>
              <a:off x="8145489" y="2435329"/>
              <a:ext cx="196095" cy="195886"/>
            </a:xfrm>
            <a:custGeom>
              <a:rect b="b" l="l" r="r" t="t"/>
              <a:pathLst>
                <a:path extrusionOk="0" h="7468" w="7476">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6" name="Google Shape;17476;p76"/>
            <p:cNvSpPr/>
            <p:nvPr/>
          </p:nvSpPr>
          <p:spPr>
            <a:xfrm>
              <a:off x="7968961" y="2488183"/>
              <a:ext cx="136606" cy="226968"/>
            </a:xfrm>
            <a:custGeom>
              <a:rect b="b" l="l" r="r" t="t"/>
              <a:pathLst>
                <a:path extrusionOk="0" h="8653" w="5208">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7" name="Google Shape;17477;p76"/>
            <p:cNvSpPr/>
            <p:nvPr/>
          </p:nvSpPr>
          <p:spPr>
            <a:xfrm>
              <a:off x="7968961" y="2488104"/>
              <a:ext cx="117038" cy="227047"/>
            </a:xfrm>
            <a:custGeom>
              <a:rect b="b" l="l" r="r" t="t"/>
              <a:pathLst>
                <a:path extrusionOk="0" h="8656" w="4462">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78" name="Google Shape;17478;p76"/>
          <p:cNvGrpSpPr/>
          <p:nvPr/>
        </p:nvGrpSpPr>
        <p:grpSpPr>
          <a:xfrm>
            <a:off x="4136679" y="2115323"/>
            <a:ext cx="373305" cy="223217"/>
            <a:chOff x="4136679" y="2115323"/>
            <a:chExt cx="373305" cy="223217"/>
          </a:xfrm>
        </p:grpSpPr>
        <p:sp>
          <p:nvSpPr>
            <p:cNvPr id="17479" name="Google Shape;17479;p76"/>
            <p:cNvSpPr/>
            <p:nvPr/>
          </p:nvSpPr>
          <p:spPr>
            <a:xfrm>
              <a:off x="4453092" y="2115323"/>
              <a:ext cx="56893" cy="53903"/>
            </a:xfrm>
            <a:custGeom>
              <a:rect b="b" l="l" r="r" t="t"/>
              <a:pathLst>
                <a:path extrusionOk="0" h="2055" w="2169">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0" name="Google Shape;17480;p76"/>
            <p:cNvSpPr/>
            <p:nvPr/>
          </p:nvSpPr>
          <p:spPr>
            <a:xfrm>
              <a:off x="4136679" y="2131691"/>
              <a:ext cx="367823" cy="206850"/>
            </a:xfrm>
            <a:custGeom>
              <a:rect b="b" l="l" r="r" t="t"/>
              <a:pathLst>
                <a:path extrusionOk="0" h="7886" w="14023">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1" name="Google Shape;17481;p76"/>
            <p:cNvSpPr/>
            <p:nvPr/>
          </p:nvSpPr>
          <p:spPr>
            <a:xfrm>
              <a:off x="4191998" y="2139481"/>
              <a:ext cx="33810" cy="38952"/>
            </a:xfrm>
            <a:custGeom>
              <a:rect b="b" l="l" r="r" t="t"/>
              <a:pathLst>
                <a:path extrusionOk="0" h="1485" w="1289">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2" name="Google Shape;17482;p76"/>
            <p:cNvSpPr/>
            <p:nvPr/>
          </p:nvSpPr>
          <p:spPr>
            <a:xfrm>
              <a:off x="4178123" y="2194275"/>
              <a:ext cx="15686" cy="11777"/>
            </a:xfrm>
            <a:custGeom>
              <a:rect b="b" l="l" r="r" t="t"/>
              <a:pathLst>
                <a:path extrusionOk="0" h="449" w="598">
                  <a:moveTo>
                    <a:pt x="299" y="1"/>
                  </a:moveTo>
                  <a:cubicBezTo>
                    <a:pt x="0" y="1"/>
                    <a:pt x="0" y="448"/>
                    <a:pt x="299" y="448"/>
                  </a:cubicBezTo>
                  <a:cubicBezTo>
                    <a:pt x="597" y="448"/>
                    <a:pt x="597"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3" name="Google Shape;17483;p76"/>
            <p:cNvSpPr/>
            <p:nvPr/>
          </p:nvSpPr>
          <p:spPr>
            <a:xfrm>
              <a:off x="4152339" y="2228637"/>
              <a:ext cx="29902" cy="15817"/>
            </a:xfrm>
            <a:custGeom>
              <a:rect b="b" l="l" r="r" t="t"/>
              <a:pathLst>
                <a:path extrusionOk="0" h="603" w="114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4" name="Google Shape;17484;p76"/>
            <p:cNvSpPr/>
            <p:nvPr/>
          </p:nvSpPr>
          <p:spPr>
            <a:xfrm>
              <a:off x="4136863" y="2204584"/>
              <a:ext cx="15502" cy="29194"/>
            </a:xfrm>
            <a:custGeom>
              <a:rect b="b" l="l" r="r" t="t"/>
              <a:pathLst>
                <a:path extrusionOk="0" h="1113" w="591">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5" name="Google Shape;17485;p76"/>
            <p:cNvSpPr/>
            <p:nvPr/>
          </p:nvSpPr>
          <p:spPr>
            <a:xfrm>
              <a:off x="4269246" y="2253477"/>
              <a:ext cx="169629" cy="27410"/>
            </a:xfrm>
            <a:custGeom>
              <a:rect b="b" l="l" r="r" t="t"/>
              <a:pathLst>
                <a:path extrusionOk="0" h="1045" w="6467">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6" name="Google Shape;17486;p76"/>
            <p:cNvSpPr/>
            <p:nvPr/>
          </p:nvSpPr>
          <p:spPr>
            <a:xfrm>
              <a:off x="4171355" y="2249044"/>
              <a:ext cx="63870" cy="14794"/>
            </a:xfrm>
            <a:custGeom>
              <a:rect b="b" l="l" r="r" t="t"/>
              <a:pathLst>
                <a:path extrusionOk="0" h="564" w="2435">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7" name="Google Shape;17487;p76"/>
            <p:cNvSpPr/>
            <p:nvPr/>
          </p:nvSpPr>
          <p:spPr>
            <a:xfrm>
              <a:off x="4443492" y="2324822"/>
              <a:ext cx="25994" cy="13718"/>
            </a:xfrm>
            <a:custGeom>
              <a:rect b="b" l="l" r="r" t="t"/>
              <a:pathLst>
                <a:path extrusionOk="0" h="523" w="991">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8" name="Google Shape;17488;p76"/>
            <p:cNvSpPr/>
            <p:nvPr/>
          </p:nvSpPr>
          <p:spPr>
            <a:xfrm>
              <a:off x="4243042" y="2324822"/>
              <a:ext cx="24210" cy="13718"/>
            </a:xfrm>
            <a:custGeom>
              <a:rect b="b" l="l" r="r" t="t"/>
              <a:pathLst>
                <a:path extrusionOk="0" h="523" w="923">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489" name="Google Shape;17489;p76"/>
          <p:cNvGrpSpPr/>
          <p:nvPr/>
        </p:nvGrpSpPr>
        <p:grpSpPr>
          <a:xfrm>
            <a:off x="7423823" y="2464077"/>
            <a:ext cx="372046" cy="307730"/>
            <a:chOff x="7423823" y="2464077"/>
            <a:chExt cx="372046" cy="307730"/>
          </a:xfrm>
        </p:grpSpPr>
        <p:sp>
          <p:nvSpPr>
            <p:cNvPr id="17490" name="Google Shape;17490;p76"/>
            <p:cNvSpPr/>
            <p:nvPr/>
          </p:nvSpPr>
          <p:spPr>
            <a:xfrm>
              <a:off x="7423823" y="2464077"/>
              <a:ext cx="212909" cy="149249"/>
            </a:xfrm>
            <a:custGeom>
              <a:rect b="b" l="l" r="r" t="t"/>
              <a:pathLst>
                <a:path extrusionOk="0" h="5690" w="8117">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1" name="Google Shape;17491;p76"/>
            <p:cNvSpPr/>
            <p:nvPr/>
          </p:nvSpPr>
          <p:spPr>
            <a:xfrm>
              <a:off x="7434840" y="2507645"/>
              <a:ext cx="359115" cy="258287"/>
            </a:xfrm>
            <a:custGeom>
              <a:rect b="b" l="l" r="r" t="t"/>
              <a:pathLst>
                <a:path extrusionOk="0" h="9847" w="13691">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2" name="Google Shape;17492;p76"/>
            <p:cNvSpPr/>
            <p:nvPr/>
          </p:nvSpPr>
          <p:spPr>
            <a:xfrm>
              <a:off x="7434656" y="2507645"/>
              <a:ext cx="302406" cy="223060"/>
            </a:xfrm>
            <a:custGeom>
              <a:rect b="b" l="l" r="r" t="t"/>
              <a:pathLst>
                <a:path extrusionOk="0" h="8504" w="11529">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3" name="Google Shape;17493;p76"/>
            <p:cNvSpPr/>
            <p:nvPr/>
          </p:nvSpPr>
          <p:spPr>
            <a:xfrm>
              <a:off x="7434840" y="2507645"/>
              <a:ext cx="129865" cy="173433"/>
            </a:xfrm>
            <a:custGeom>
              <a:rect b="b" l="l" r="r" t="t"/>
              <a:pathLst>
                <a:path extrusionOk="0" h="6612" w="4951">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4" name="Google Shape;17494;p76"/>
            <p:cNvSpPr/>
            <p:nvPr/>
          </p:nvSpPr>
          <p:spPr>
            <a:xfrm>
              <a:off x="7459915" y="2490045"/>
              <a:ext cx="205932" cy="82729"/>
            </a:xfrm>
            <a:custGeom>
              <a:rect b="b" l="l" r="r" t="t"/>
              <a:pathLst>
                <a:path extrusionOk="0" h="3154" w="7851">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5" name="Google Shape;17495;p76"/>
            <p:cNvSpPr/>
            <p:nvPr/>
          </p:nvSpPr>
          <p:spPr>
            <a:xfrm>
              <a:off x="7423823" y="2553469"/>
              <a:ext cx="102192" cy="177236"/>
            </a:xfrm>
            <a:custGeom>
              <a:rect b="b" l="l" r="r" t="t"/>
              <a:pathLst>
                <a:path extrusionOk="0" h="6757" w="3896">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6" name="Google Shape;17496;p76"/>
            <p:cNvSpPr/>
            <p:nvPr/>
          </p:nvSpPr>
          <p:spPr>
            <a:xfrm>
              <a:off x="7423823" y="2581456"/>
              <a:ext cx="41102" cy="149249"/>
            </a:xfrm>
            <a:custGeom>
              <a:rect b="b" l="l" r="r" t="t"/>
              <a:pathLst>
                <a:path extrusionOk="0" h="5690" w="1567">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7" name="Google Shape;17497;p76"/>
            <p:cNvSpPr/>
            <p:nvPr/>
          </p:nvSpPr>
          <p:spPr>
            <a:xfrm>
              <a:off x="7445882" y="2660251"/>
              <a:ext cx="347915" cy="111556"/>
            </a:xfrm>
            <a:custGeom>
              <a:rect b="b" l="l" r="r" t="t"/>
              <a:pathLst>
                <a:path extrusionOk="0" h="4253" w="13264">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8" name="Google Shape;17498;p76"/>
            <p:cNvSpPr/>
            <p:nvPr/>
          </p:nvSpPr>
          <p:spPr>
            <a:xfrm>
              <a:off x="7446040" y="2660251"/>
              <a:ext cx="349830" cy="111556"/>
            </a:xfrm>
            <a:custGeom>
              <a:rect b="b" l="l" r="r" t="t"/>
              <a:pathLst>
                <a:path extrusionOk="0" h="4253" w="13337">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9" name="Google Shape;17499;p76"/>
            <p:cNvSpPr/>
            <p:nvPr/>
          </p:nvSpPr>
          <p:spPr>
            <a:xfrm>
              <a:off x="7433423" y="2624133"/>
              <a:ext cx="118533" cy="106572"/>
            </a:xfrm>
            <a:custGeom>
              <a:rect b="b" l="l" r="r" t="t"/>
              <a:pathLst>
                <a:path extrusionOk="0" h="4063" w="4519">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0" name="Google Shape;17500;p76"/>
            <p:cNvSpPr/>
            <p:nvPr/>
          </p:nvSpPr>
          <p:spPr>
            <a:xfrm>
              <a:off x="7439823" y="2642126"/>
              <a:ext cx="99149" cy="88579"/>
            </a:xfrm>
            <a:custGeom>
              <a:rect b="b" l="l" r="r" t="t"/>
              <a:pathLst>
                <a:path extrusionOk="0" h="3377" w="378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1" name="Google Shape;17501;p76"/>
            <p:cNvSpPr/>
            <p:nvPr/>
          </p:nvSpPr>
          <p:spPr>
            <a:xfrm>
              <a:off x="7744196" y="2725669"/>
              <a:ext cx="26650" cy="14112"/>
            </a:xfrm>
            <a:custGeom>
              <a:rect b="b" l="l" r="r" t="t"/>
              <a:pathLst>
                <a:path extrusionOk="0" h="538" w="1016">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2" name="Google Shape;17502;p76"/>
            <p:cNvSpPr/>
            <p:nvPr/>
          </p:nvSpPr>
          <p:spPr>
            <a:xfrm>
              <a:off x="7596679" y="2685694"/>
              <a:ext cx="24578" cy="16027"/>
            </a:xfrm>
            <a:custGeom>
              <a:rect b="b" l="l" r="r" t="t"/>
              <a:pathLst>
                <a:path extrusionOk="0" h="611" w="937">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3" name="Google Shape;17503;p76"/>
          <p:cNvGrpSpPr/>
          <p:nvPr/>
        </p:nvGrpSpPr>
        <p:grpSpPr>
          <a:xfrm>
            <a:off x="3882511" y="3365156"/>
            <a:ext cx="295061" cy="370263"/>
            <a:chOff x="3882511" y="3365156"/>
            <a:chExt cx="295061" cy="370263"/>
          </a:xfrm>
        </p:grpSpPr>
        <p:sp>
          <p:nvSpPr>
            <p:cNvPr id="17504" name="Google Shape;17504;p76"/>
            <p:cNvSpPr/>
            <p:nvPr/>
          </p:nvSpPr>
          <p:spPr>
            <a:xfrm>
              <a:off x="3882511" y="3365156"/>
              <a:ext cx="295061" cy="282209"/>
            </a:xfrm>
            <a:custGeom>
              <a:rect b="b" l="l" r="r" t="t"/>
              <a:pathLst>
                <a:path extrusionOk="0" h="10759" w="11249">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5" name="Google Shape;17505;p76"/>
            <p:cNvSpPr/>
            <p:nvPr/>
          </p:nvSpPr>
          <p:spPr>
            <a:xfrm>
              <a:off x="3882511" y="3365314"/>
              <a:ext cx="166875" cy="282051"/>
            </a:xfrm>
            <a:custGeom>
              <a:rect b="b" l="l" r="r" t="t"/>
              <a:pathLst>
                <a:path extrusionOk="0" h="10753" w="6362">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6" name="Google Shape;17506;p76"/>
            <p:cNvSpPr/>
            <p:nvPr/>
          </p:nvSpPr>
          <p:spPr>
            <a:xfrm>
              <a:off x="4023208" y="3614656"/>
              <a:ext cx="35227" cy="114887"/>
            </a:xfrm>
            <a:custGeom>
              <a:rect b="b" l="l" r="r" t="t"/>
              <a:pathLst>
                <a:path extrusionOk="0" h="4380" w="1343">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7" name="Google Shape;17507;p76"/>
            <p:cNvSpPr/>
            <p:nvPr/>
          </p:nvSpPr>
          <p:spPr>
            <a:xfrm>
              <a:off x="4023208" y="3614656"/>
              <a:ext cx="30269" cy="114887"/>
            </a:xfrm>
            <a:custGeom>
              <a:rect b="b" l="l" r="r" t="t"/>
              <a:pathLst>
                <a:path extrusionOk="0" h="4380" w="1154">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8" name="Google Shape;17508;p76"/>
            <p:cNvSpPr/>
            <p:nvPr/>
          </p:nvSpPr>
          <p:spPr>
            <a:xfrm>
              <a:off x="4003641" y="3723642"/>
              <a:ext cx="74362" cy="11777"/>
            </a:xfrm>
            <a:custGeom>
              <a:rect b="b" l="l" r="r" t="t"/>
              <a:pathLst>
                <a:path extrusionOk="0" h="449" w="2835">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09" name="Google Shape;17509;p76"/>
          <p:cNvGrpSpPr/>
          <p:nvPr/>
        </p:nvGrpSpPr>
        <p:grpSpPr>
          <a:xfrm>
            <a:off x="5229788" y="1512217"/>
            <a:ext cx="370132" cy="370132"/>
            <a:chOff x="5229788" y="1512217"/>
            <a:chExt cx="370132" cy="370132"/>
          </a:xfrm>
        </p:grpSpPr>
        <p:sp>
          <p:nvSpPr>
            <p:cNvPr id="17510" name="Google Shape;17510;p76"/>
            <p:cNvSpPr/>
            <p:nvPr/>
          </p:nvSpPr>
          <p:spPr>
            <a:xfrm>
              <a:off x="5468639" y="1512217"/>
              <a:ext cx="131281" cy="131281"/>
            </a:xfrm>
            <a:custGeom>
              <a:rect b="b" l="l" r="r" t="t"/>
              <a:pathLst>
                <a:path extrusionOk="0" h="5005" w="5005">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1" name="Google Shape;17511;p76"/>
            <p:cNvSpPr/>
            <p:nvPr/>
          </p:nvSpPr>
          <p:spPr>
            <a:xfrm>
              <a:off x="5492482" y="1536034"/>
              <a:ext cx="83621" cy="83621"/>
            </a:xfrm>
            <a:custGeom>
              <a:rect b="b" l="l" r="r" t="t"/>
              <a:pathLst>
                <a:path extrusionOk="0" h="3188" w="3188">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2" name="Google Shape;17512;p76"/>
            <p:cNvSpPr/>
            <p:nvPr/>
          </p:nvSpPr>
          <p:spPr>
            <a:xfrm>
              <a:off x="5229788" y="1512217"/>
              <a:ext cx="131465" cy="131281"/>
            </a:xfrm>
            <a:custGeom>
              <a:rect b="b" l="l" r="r" t="t"/>
              <a:pathLst>
                <a:path extrusionOk="0" h="5005" w="5012">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3" name="Google Shape;17513;p76"/>
            <p:cNvSpPr/>
            <p:nvPr/>
          </p:nvSpPr>
          <p:spPr>
            <a:xfrm>
              <a:off x="5253789" y="1536034"/>
              <a:ext cx="83438" cy="83621"/>
            </a:xfrm>
            <a:custGeom>
              <a:rect b="b" l="l" r="r" t="t"/>
              <a:pathLst>
                <a:path extrusionOk="0" h="3188" w="3181">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4" name="Google Shape;17514;p76"/>
            <p:cNvSpPr/>
            <p:nvPr/>
          </p:nvSpPr>
          <p:spPr>
            <a:xfrm>
              <a:off x="5241697" y="1547942"/>
              <a:ext cx="346315" cy="334406"/>
            </a:xfrm>
            <a:custGeom>
              <a:rect b="b" l="l" r="r" t="t"/>
              <a:pathLst>
                <a:path extrusionOk="0" h="12749" w="13203">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5" name="Google Shape;17515;p76"/>
            <p:cNvSpPr/>
            <p:nvPr/>
          </p:nvSpPr>
          <p:spPr>
            <a:xfrm>
              <a:off x="5370119" y="1786819"/>
              <a:ext cx="89471" cy="71687"/>
            </a:xfrm>
            <a:custGeom>
              <a:rect b="b" l="l" r="r" t="t"/>
              <a:pathLst>
                <a:path extrusionOk="0" h="2733" w="3411">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6" name="Google Shape;17516;p76"/>
            <p:cNvSpPr/>
            <p:nvPr/>
          </p:nvSpPr>
          <p:spPr>
            <a:xfrm>
              <a:off x="5241880" y="1552034"/>
              <a:ext cx="165065" cy="330131"/>
            </a:xfrm>
            <a:custGeom>
              <a:rect b="b" l="l" r="r" t="t"/>
              <a:pathLst>
                <a:path extrusionOk="0" h="12586" w="6293">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7" name="Google Shape;17517;p76"/>
            <p:cNvSpPr/>
            <p:nvPr/>
          </p:nvSpPr>
          <p:spPr>
            <a:xfrm>
              <a:off x="5325292" y="1691315"/>
              <a:ext cx="35961" cy="41811"/>
            </a:xfrm>
            <a:custGeom>
              <a:rect b="b" l="l" r="r" t="t"/>
              <a:pathLst>
                <a:path extrusionOk="0" h="1594" w="1371">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8" name="Google Shape;17518;p76"/>
            <p:cNvSpPr/>
            <p:nvPr/>
          </p:nvSpPr>
          <p:spPr>
            <a:xfrm>
              <a:off x="5343259" y="1691315"/>
              <a:ext cx="17994" cy="29771"/>
            </a:xfrm>
            <a:custGeom>
              <a:rect b="b" l="l" r="r" t="t"/>
              <a:pathLst>
                <a:path extrusionOk="0" h="1135" w="686">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9" name="Google Shape;17519;p76"/>
            <p:cNvSpPr/>
            <p:nvPr/>
          </p:nvSpPr>
          <p:spPr>
            <a:xfrm>
              <a:off x="5337200" y="1697164"/>
              <a:ext cx="11961" cy="11961"/>
            </a:xfrm>
            <a:custGeom>
              <a:rect b="b" l="l" r="r" t="t"/>
              <a:pathLst>
                <a:path extrusionOk="0" h="456" w="456">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0" name="Google Shape;17520;p76"/>
            <p:cNvSpPr/>
            <p:nvPr/>
          </p:nvSpPr>
          <p:spPr>
            <a:xfrm>
              <a:off x="5468639" y="1691315"/>
              <a:ext cx="35778" cy="41811"/>
            </a:xfrm>
            <a:custGeom>
              <a:rect b="b" l="l" r="r" t="t"/>
              <a:pathLst>
                <a:path extrusionOk="0" h="1594" w="1364">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1" name="Google Shape;17521;p76"/>
            <p:cNvSpPr/>
            <p:nvPr/>
          </p:nvSpPr>
          <p:spPr>
            <a:xfrm>
              <a:off x="5486423" y="1691315"/>
              <a:ext cx="17994" cy="29771"/>
            </a:xfrm>
            <a:custGeom>
              <a:rect b="b" l="l" r="r" t="t"/>
              <a:pathLst>
                <a:path extrusionOk="0" h="1135" w="686">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2" name="Google Shape;17522;p76"/>
            <p:cNvSpPr/>
            <p:nvPr/>
          </p:nvSpPr>
          <p:spPr>
            <a:xfrm>
              <a:off x="5480573" y="1697164"/>
              <a:ext cx="11935" cy="11961"/>
            </a:xfrm>
            <a:custGeom>
              <a:rect b="b" l="l" r="r" t="t"/>
              <a:pathLst>
                <a:path extrusionOk="0" h="456" w="455">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3" name="Google Shape;17523;p76"/>
            <p:cNvSpPr/>
            <p:nvPr/>
          </p:nvSpPr>
          <p:spPr>
            <a:xfrm>
              <a:off x="5355168" y="1780759"/>
              <a:ext cx="119373" cy="47870"/>
            </a:xfrm>
            <a:custGeom>
              <a:rect b="b" l="l" r="r" t="t"/>
              <a:pathLst>
                <a:path extrusionOk="0" h="1825" w="4551">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4" name="Google Shape;17524;p76"/>
            <p:cNvSpPr/>
            <p:nvPr/>
          </p:nvSpPr>
          <p:spPr>
            <a:xfrm>
              <a:off x="5385044" y="1762976"/>
              <a:ext cx="59804" cy="41653"/>
            </a:xfrm>
            <a:custGeom>
              <a:rect b="b" l="l" r="r" t="t"/>
              <a:pathLst>
                <a:path extrusionOk="0" h="1588" w="228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5" name="Google Shape;17525;p76"/>
            <p:cNvSpPr/>
            <p:nvPr/>
          </p:nvSpPr>
          <p:spPr>
            <a:xfrm>
              <a:off x="5354276" y="1798543"/>
              <a:ext cx="121340" cy="32761"/>
            </a:xfrm>
            <a:custGeom>
              <a:rect b="b" l="l" r="r" t="t"/>
              <a:pathLst>
                <a:path extrusionOk="0" h="1249" w="4626">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6" name="Google Shape;17526;p76"/>
            <p:cNvSpPr/>
            <p:nvPr/>
          </p:nvSpPr>
          <p:spPr>
            <a:xfrm>
              <a:off x="5385044" y="1765992"/>
              <a:ext cx="49470" cy="38820"/>
            </a:xfrm>
            <a:custGeom>
              <a:rect b="b" l="l" r="r" t="t"/>
              <a:pathLst>
                <a:path extrusionOk="0" h="1480" w="1886">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27" name="Google Shape;17527;p76"/>
          <p:cNvGrpSpPr/>
          <p:nvPr/>
        </p:nvGrpSpPr>
        <p:grpSpPr>
          <a:xfrm>
            <a:off x="6041869" y="3365392"/>
            <a:ext cx="373882" cy="370053"/>
            <a:chOff x="6041869" y="3365392"/>
            <a:chExt cx="373882" cy="370053"/>
          </a:xfrm>
        </p:grpSpPr>
        <p:sp>
          <p:nvSpPr>
            <p:cNvPr id="17528" name="Google Shape;17528;p76"/>
            <p:cNvSpPr/>
            <p:nvPr/>
          </p:nvSpPr>
          <p:spPr>
            <a:xfrm>
              <a:off x="6082080" y="3626355"/>
              <a:ext cx="70795" cy="68854"/>
            </a:xfrm>
            <a:custGeom>
              <a:rect b="b" l="l" r="r" t="t"/>
              <a:pathLst>
                <a:path extrusionOk="0" h="2625" w="2699">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9" name="Google Shape;17529;p76"/>
            <p:cNvSpPr/>
            <p:nvPr/>
          </p:nvSpPr>
          <p:spPr>
            <a:xfrm>
              <a:off x="6304746" y="3405603"/>
              <a:ext cx="70821" cy="68723"/>
            </a:xfrm>
            <a:custGeom>
              <a:rect b="b" l="l" r="r" t="t"/>
              <a:pathLst>
                <a:path extrusionOk="0" h="2620" w="270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0" name="Google Shape;17530;p76"/>
            <p:cNvSpPr/>
            <p:nvPr/>
          </p:nvSpPr>
          <p:spPr>
            <a:xfrm>
              <a:off x="6180128" y="3388344"/>
              <a:ext cx="97418" cy="52171"/>
            </a:xfrm>
            <a:custGeom>
              <a:rect b="b" l="l" r="r" t="t"/>
              <a:pathLst>
                <a:path extrusionOk="0" h="1989" w="3714">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1" name="Google Shape;17531;p76"/>
            <p:cNvSpPr/>
            <p:nvPr/>
          </p:nvSpPr>
          <p:spPr>
            <a:xfrm>
              <a:off x="6180075" y="3660375"/>
              <a:ext cx="96946" cy="52093"/>
            </a:xfrm>
            <a:custGeom>
              <a:rect b="b" l="l" r="r" t="t"/>
              <a:pathLst>
                <a:path extrusionOk="0" h="1986" w="3696">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2" name="Google Shape;17532;p76"/>
            <p:cNvSpPr/>
            <p:nvPr/>
          </p:nvSpPr>
          <p:spPr>
            <a:xfrm>
              <a:off x="6338190" y="3503939"/>
              <a:ext cx="55109" cy="92749"/>
            </a:xfrm>
            <a:custGeom>
              <a:rect b="b" l="l" r="r" t="t"/>
              <a:pathLst>
                <a:path extrusionOk="0" h="3536" w="2101">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3" name="Google Shape;17533;p76"/>
            <p:cNvSpPr/>
            <p:nvPr/>
          </p:nvSpPr>
          <p:spPr>
            <a:xfrm>
              <a:off x="6064506" y="3503939"/>
              <a:ext cx="55109" cy="92749"/>
            </a:xfrm>
            <a:custGeom>
              <a:rect b="b" l="l" r="r" t="t"/>
              <a:pathLst>
                <a:path extrusionOk="0" h="3536" w="2101">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4" name="Google Shape;17534;p76"/>
            <p:cNvSpPr/>
            <p:nvPr/>
          </p:nvSpPr>
          <p:spPr>
            <a:xfrm>
              <a:off x="6304746" y="3626355"/>
              <a:ext cx="70821" cy="68854"/>
            </a:xfrm>
            <a:custGeom>
              <a:rect b="b" l="l" r="r" t="t"/>
              <a:pathLst>
                <a:path extrusionOk="0" h="2625" w="270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5" name="Google Shape;17535;p76"/>
            <p:cNvSpPr/>
            <p:nvPr/>
          </p:nvSpPr>
          <p:spPr>
            <a:xfrm>
              <a:off x="6082080" y="3405603"/>
              <a:ext cx="70795" cy="68723"/>
            </a:xfrm>
            <a:custGeom>
              <a:rect b="b" l="l" r="r" t="t"/>
              <a:pathLst>
                <a:path extrusionOk="0" h="2620" w="2699">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6" name="Google Shape;17536;p76"/>
            <p:cNvSpPr/>
            <p:nvPr/>
          </p:nvSpPr>
          <p:spPr>
            <a:xfrm>
              <a:off x="6041869" y="3365392"/>
              <a:ext cx="373882" cy="370053"/>
            </a:xfrm>
            <a:custGeom>
              <a:rect b="b" l="l" r="r" t="t"/>
              <a:pathLst>
                <a:path extrusionOk="0" h="14108" w="14254">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7" name="Google Shape;17537;p76"/>
            <p:cNvSpPr/>
            <p:nvPr/>
          </p:nvSpPr>
          <p:spPr>
            <a:xfrm>
              <a:off x="6141832" y="3463755"/>
              <a:ext cx="173957" cy="173302"/>
            </a:xfrm>
            <a:custGeom>
              <a:rect b="b" l="l" r="r" t="t"/>
              <a:pathLst>
                <a:path extrusionOk="0" h="6607" w="6632">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38" name="Google Shape;17538;p76"/>
          <p:cNvGrpSpPr/>
          <p:nvPr/>
        </p:nvGrpSpPr>
        <p:grpSpPr>
          <a:xfrm>
            <a:off x="4684309" y="2087493"/>
            <a:ext cx="374748" cy="279140"/>
            <a:chOff x="4684309" y="2087493"/>
            <a:chExt cx="374748" cy="279140"/>
          </a:xfrm>
        </p:grpSpPr>
        <p:sp>
          <p:nvSpPr>
            <p:cNvPr id="17539" name="Google Shape;17539;p76"/>
            <p:cNvSpPr/>
            <p:nvPr/>
          </p:nvSpPr>
          <p:spPr>
            <a:xfrm>
              <a:off x="4994977" y="2140268"/>
              <a:ext cx="64080" cy="144029"/>
            </a:xfrm>
            <a:custGeom>
              <a:rect b="b" l="l" r="r" t="t"/>
              <a:pathLst>
                <a:path extrusionOk="0" h="5491" w="2443">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0" name="Google Shape;17540;p76"/>
            <p:cNvSpPr/>
            <p:nvPr/>
          </p:nvSpPr>
          <p:spPr>
            <a:xfrm>
              <a:off x="4684309" y="2118707"/>
              <a:ext cx="342931" cy="247926"/>
            </a:xfrm>
            <a:custGeom>
              <a:rect b="b" l="l" r="r" t="t"/>
              <a:pathLst>
                <a:path extrusionOk="0" h="9452" w="13074">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1" name="Google Shape;17541;p76"/>
            <p:cNvSpPr/>
            <p:nvPr/>
          </p:nvSpPr>
          <p:spPr>
            <a:xfrm>
              <a:off x="4716494" y="2087493"/>
              <a:ext cx="48762" cy="52198"/>
            </a:xfrm>
            <a:custGeom>
              <a:rect b="b" l="l" r="r" t="t"/>
              <a:pathLst>
                <a:path extrusionOk="0" h="1990" w="1859">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2" name="Google Shape;17542;p76"/>
            <p:cNvSpPr/>
            <p:nvPr/>
          </p:nvSpPr>
          <p:spPr>
            <a:xfrm>
              <a:off x="4759721" y="2118681"/>
              <a:ext cx="36827" cy="23948"/>
            </a:xfrm>
            <a:custGeom>
              <a:rect b="b" l="l" r="r" t="t"/>
              <a:pathLst>
                <a:path extrusionOk="0" h="913" w="1404">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3" name="Google Shape;17543;p76"/>
            <p:cNvSpPr/>
            <p:nvPr/>
          </p:nvSpPr>
          <p:spPr>
            <a:xfrm>
              <a:off x="4778554" y="2342973"/>
              <a:ext cx="43620" cy="23502"/>
            </a:xfrm>
            <a:custGeom>
              <a:rect b="b" l="l" r="r" t="t"/>
              <a:pathLst>
                <a:path extrusionOk="0" h="896" w="1663">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4" name="Google Shape;17544;p76"/>
            <p:cNvSpPr/>
            <p:nvPr/>
          </p:nvSpPr>
          <p:spPr>
            <a:xfrm>
              <a:off x="4979895" y="2341714"/>
              <a:ext cx="40211" cy="24761"/>
            </a:xfrm>
            <a:custGeom>
              <a:rect b="b" l="l" r="r" t="t"/>
              <a:pathLst>
                <a:path extrusionOk="0" h="944" w="1533">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5" name="Google Shape;17545;p76"/>
            <p:cNvSpPr/>
            <p:nvPr/>
          </p:nvSpPr>
          <p:spPr>
            <a:xfrm>
              <a:off x="4731969" y="2155140"/>
              <a:ext cx="11751" cy="11777"/>
            </a:xfrm>
            <a:custGeom>
              <a:rect b="b" l="l" r="r" t="t"/>
              <a:pathLst>
                <a:path extrusionOk="0" h="449" w="448">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6" name="Google Shape;17546;p76"/>
            <p:cNvSpPr/>
            <p:nvPr/>
          </p:nvSpPr>
          <p:spPr>
            <a:xfrm>
              <a:off x="4741569" y="2191311"/>
              <a:ext cx="64578" cy="74493"/>
            </a:xfrm>
            <a:custGeom>
              <a:rect b="b" l="l" r="r" t="t"/>
              <a:pathLst>
                <a:path extrusionOk="0" h="2840" w="2462">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7" name="Google Shape;17547;p76"/>
            <p:cNvSpPr/>
            <p:nvPr/>
          </p:nvSpPr>
          <p:spPr>
            <a:xfrm>
              <a:off x="4837073" y="2244716"/>
              <a:ext cx="143924" cy="39581"/>
            </a:xfrm>
            <a:custGeom>
              <a:rect b="b" l="l" r="r" t="t"/>
              <a:pathLst>
                <a:path extrusionOk="0" h="1509" w="5487">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8" name="Google Shape;17548;p76"/>
            <p:cNvSpPr/>
            <p:nvPr/>
          </p:nvSpPr>
          <p:spPr>
            <a:xfrm>
              <a:off x="4684309" y="2161199"/>
              <a:ext cx="47503" cy="48237"/>
            </a:xfrm>
            <a:custGeom>
              <a:rect b="b" l="l" r="r" t="t"/>
              <a:pathLst>
                <a:path extrusionOk="0" h="1839" w="1811">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9" name="Google Shape;17549;p76"/>
            <p:cNvSpPr/>
            <p:nvPr/>
          </p:nvSpPr>
          <p:spPr>
            <a:xfrm>
              <a:off x="4716494" y="2087913"/>
              <a:ext cx="44670" cy="51935"/>
            </a:xfrm>
            <a:custGeom>
              <a:rect b="b" l="l" r="r" t="t"/>
              <a:pathLst>
                <a:path extrusionOk="0" h="1980" w="1703">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0" name="Google Shape;17550;p76"/>
            <p:cNvSpPr/>
            <p:nvPr/>
          </p:nvSpPr>
          <p:spPr>
            <a:xfrm>
              <a:off x="4684309" y="2177200"/>
              <a:ext cx="10518" cy="17102"/>
            </a:xfrm>
            <a:custGeom>
              <a:rect b="b" l="l" r="r" t="t"/>
              <a:pathLst>
                <a:path extrusionOk="0" h="652" w="401">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51" name="Google Shape;17551;p76"/>
          <p:cNvGrpSpPr/>
          <p:nvPr/>
        </p:nvGrpSpPr>
        <p:grpSpPr>
          <a:xfrm>
            <a:off x="7521110" y="2906131"/>
            <a:ext cx="175400" cy="370053"/>
            <a:chOff x="7521110" y="2906131"/>
            <a:chExt cx="175400" cy="370053"/>
          </a:xfrm>
        </p:grpSpPr>
        <p:sp>
          <p:nvSpPr>
            <p:cNvPr id="17552" name="Google Shape;17552;p76"/>
            <p:cNvSpPr/>
            <p:nvPr/>
          </p:nvSpPr>
          <p:spPr>
            <a:xfrm>
              <a:off x="7590646" y="3215698"/>
              <a:ext cx="36302" cy="54453"/>
            </a:xfrm>
            <a:custGeom>
              <a:rect b="b" l="l" r="r" t="t"/>
              <a:pathLst>
                <a:path extrusionOk="0" h="2076" w="1384">
                  <a:moveTo>
                    <a:pt x="1" y="0"/>
                  </a:moveTo>
                  <a:lnTo>
                    <a:pt x="1" y="2075"/>
                  </a:lnTo>
                  <a:lnTo>
                    <a:pt x="1384" y="2075"/>
                  </a:lnTo>
                  <a:lnTo>
                    <a:pt x="138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3" name="Google Shape;17553;p76"/>
            <p:cNvSpPr/>
            <p:nvPr/>
          </p:nvSpPr>
          <p:spPr>
            <a:xfrm>
              <a:off x="7608797" y="3233823"/>
              <a:ext cx="18151" cy="36329"/>
            </a:xfrm>
            <a:custGeom>
              <a:rect b="b" l="l" r="r" t="t"/>
              <a:pathLst>
                <a:path extrusionOk="0" h="1385" w="692">
                  <a:moveTo>
                    <a:pt x="231" y="1"/>
                  </a:moveTo>
                  <a:cubicBezTo>
                    <a:pt x="102" y="1"/>
                    <a:pt x="0" y="103"/>
                    <a:pt x="0" y="231"/>
                  </a:cubicBezTo>
                  <a:lnTo>
                    <a:pt x="0" y="1384"/>
                  </a:lnTo>
                  <a:lnTo>
                    <a:pt x="692" y="1384"/>
                  </a:lnTo>
                  <a:lnTo>
                    <a:pt x="692"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4" name="Google Shape;17554;p76"/>
            <p:cNvSpPr/>
            <p:nvPr/>
          </p:nvSpPr>
          <p:spPr>
            <a:xfrm>
              <a:off x="7570554" y="3264066"/>
              <a:ext cx="76513" cy="12118"/>
            </a:xfrm>
            <a:custGeom>
              <a:rect b="b" l="l" r="r" t="t"/>
              <a:pathLst>
                <a:path extrusionOk="0" h="462" w="2917">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5" name="Google Shape;17555;p76"/>
            <p:cNvSpPr/>
            <p:nvPr/>
          </p:nvSpPr>
          <p:spPr>
            <a:xfrm>
              <a:off x="7526094" y="3064351"/>
              <a:ext cx="165433" cy="109038"/>
            </a:xfrm>
            <a:custGeom>
              <a:rect b="b" l="l" r="r" t="t"/>
              <a:pathLst>
                <a:path extrusionOk="0" h="4157" w="6307">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6" name="Google Shape;17556;p76"/>
            <p:cNvSpPr/>
            <p:nvPr/>
          </p:nvSpPr>
          <p:spPr>
            <a:xfrm>
              <a:off x="7521110" y="3173363"/>
              <a:ext cx="175400" cy="48394"/>
            </a:xfrm>
            <a:custGeom>
              <a:rect b="b" l="l" r="r" t="t"/>
              <a:pathLst>
                <a:path extrusionOk="0" h="1845" w="6687">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7" name="Google Shape;17557;p76"/>
            <p:cNvSpPr/>
            <p:nvPr/>
          </p:nvSpPr>
          <p:spPr>
            <a:xfrm>
              <a:off x="7521110" y="3173363"/>
              <a:ext cx="156541" cy="48421"/>
            </a:xfrm>
            <a:custGeom>
              <a:rect b="b" l="l" r="r" t="t"/>
              <a:pathLst>
                <a:path extrusionOk="0" h="1846" w="5968">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8" name="Google Shape;17558;p76"/>
            <p:cNvSpPr/>
            <p:nvPr/>
          </p:nvSpPr>
          <p:spPr>
            <a:xfrm>
              <a:off x="7526094" y="3064351"/>
              <a:ext cx="135189" cy="109038"/>
            </a:xfrm>
            <a:custGeom>
              <a:rect b="b" l="l" r="r" t="t"/>
              <a:pathLst>
                <a:path extrusionOk="0" h="4157" w="5154">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9" name="Google Shape;17559;p76"/>
            <p:cNvSpPr/>
            <p:nvPr/>
          </p:nvSpPr>
          <p:spPr>
            <a:xfrm>
              <a:off x="7537635" y="2906131"/>
              <a:ext cx="142140" cy="182587"/>
            </a:xfrm>
            <a:custGeom>
              <a:rect b="b" l="l" r="r" t="t"/>
              <a:pathLst>
                <a:path extrusionOk="0" h="6961" w="5419">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0" name="Google Shape;17560;p76"/>
            <p:cNvSpPr/>
            <p:nvPr/>
          </p:nvSpPr>
          <p:spPr>
            <a:xfrm>
              <a:off x="7537635" y="2906210"/>
              <a:ext cx="71188" cy="182508"/>
            </a:xfrm>
            <a:custGeom>
              <a:rect b="b" l="l" r="r" t="t"/>
              <a:pathLst>
                <a:path extrusionOk="0" h="6958" w="2714">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61" name="Google Shape;17561;p76"/>
          <p:cNvGrpSpPr/>
          <p:nvPr/>
        </p:nvGrpSpPr>
        <p:grpSpPr>
          <a:xfrm>
            <a:off x="3586925" y="1523286"/>
            <a:ext cx="371023" cy="347915"/>
            <a:chOff x="3586925" y="1523286"/>
            <a:chExt cx="371023" cy="347915"/>
          </a:xfrm>
        </p:grpSpPr>
        <p:sp>
          <p:nvSpPr>
            <p:cNvPr id="17562" name="Google Shape;17562;p76"/>
            <p:cNvSpPr/>
            <p:nvPr/>
          </p:nvSpPr>
          <p:spPr>
            <a:xfrm>
              <a:off x="3732580" y="1530158"/>
              <a:ext cx="225211" cy="212935"/>
            </a:xfrm>
            <a:custGeom>
              <a:rect b="b" l="l" r="r" t="t"/>
              <a:pathLst>
                <a:path extrusionOk="0" h="8118" w="8586">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3" name="Google Shape;17563;p76"/>
            <p:cNvSpPr/>
            <p:nvPr/>
          </p:nvSpPr>
          <p:spPr>
            <a:xfrm>
              <a:off x="3732580" y="1530263"/>
              <a:ext cx="138573" cy="126560"/>
            </a:xfrm>
            <a:custGeom>
              <a:rect b="b" l="l" r="r" t="t"/>
              <a:pathLst>
                <a:path extrusionOk="0" h="4825" w="5283">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4" name="Google Shape;17564;p76"/>
            <p:cNvSpPr/>
            <p:nvPr/>
          </p:nvSpPr>
          <p:spPr>
            <a:xfrm>
              <a:off x="3881094" y="1554185"/>
              <a:ext cx="38453" cy="145498"/>
            </a:xfrm>
            <a:custGeom>
              <a:rect b="b" l="l" r="r" t="t"/>
              <a:pathLst>
                <a:path extrusionOk="0" h="5547" w="1466">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5" name="Google Shape;17565;p76"/>
            <p:cNvSpPr/>
            <p:nvPr/>
          </p:nvSpPr>
          <p:spPr>
            <a:xfrm>
              <a:off x="3910262" y="1590828"/>
              <a:ext cx="43070" cy="130730"/>
            </a:xfrm>
            <a:custGeom>
              <a:rect b="b" l="l" r="r" t="t"/>
              <a:pathLst>
                <a:path extrusionOk="0" h="4984" w="1642">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6" name="Google Shape;17566;p76"/>
            <p:cNvSpPr/>
            <p:nvPr/>
          </p:nvSpPr>
          <p:spPr>
            <a:xfrm>
              <a:off x="3586925" y="1573569"/>
              <a:ext cx="370866" cy="297527"/>
            </a:xfrm>
            <a:custGeom>
              <a:rect b="b" l="l" r="r" t="t"/>
              <a:pathLst>
                <a:path extrusionOk="0" h="11343" w="14139">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7" name="Google Shape;17567;p76"/>
            <p:cNvSpPr/>
            <p:nvPr/>
          </p:nvSpPr>
          <p:spPr>
            <a:xfrm>
              <a:off x="3586925" y="1687381"/>
              <a:ext cx="144973" cy="109536"/>
            </a:xfrm>
            <a:custGeom>
              <a:rect b="b" l="l" r="r" t="t"/>
              <a:pathLst>
                <a:path extrusionOk="0" h="4176" w="5527">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8" name="Google Shape;17568;p76"/>
            <p:cNvSpPr/>
            <p:nvPr/>
          </p:nvSpPr>
          <p:spPr>
            <a:xfrm>
              <a:off x="3601692" y="1735224"/>
              <a:ext cx="26886" cy="21377"/>
            </a:xfrm>
            <a:custGeom>
              <a:rect b="b" l="l" r="r" t="t"/>
              <a:pathLst>
                <a:path extrusionOk="0" h="815" w="1025">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9" name="Google Shape;17569;p76"/>
            <p:cNvSpPr/>
            <p:nvPr/>
          </p:nvSpPr>
          <p:spPr>
            <a:xfrm>
              <a:off x="3775807" y="1523286"/>
              <a:ext cx="44670" cy="70585"/>
            </a:xfrm>
            <a:custGeom>
              <a:rect b="b" l="l" r="r" t="t"/>
              <a:pathLst>
                <a:path extrusionOk="0" h="2691" w="1703">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0" name="Google Shape;17570;p76"/>
            <p:cNvSpPr/>
            <p:nvPr/>
          </p:nvSpPr>
          <p:spPr>
            <a:xfrm>
              <a:off x="3635477" y="1755054"/>
              <a:ext cx="49837" cy="33574"/>
            </a:xfrm>
            <a:custGeom>
              <a:rect b="b" l="l" r="r" t="t"/>
              <a:pathLst>
                <a:path extrusionOk="0" h="1280" w="190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1" name="Google Shape;17571;p76"/>
            <p:cNvSpPr/>
            <p:nvPr/>
          </p:nvSpPr>
          <p:spPr>
            <a:xfrm>
              <a:off x="3656120" y="1655905"/>
              <a:ext cx="139098" cy="103189"/>
            </a:xfrm>
            <a:custGeom>
              <a:rect b="b" l="l" r="r" t="t"/>
              <a:pathLst>
                <a:path extrusionOk="0" h="3934" w="5303">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2" name="Google Shape;17572;p76"/>
            <p:cNvSpPr/>
            <p:nvPr/>
          </p:nvSpPr>
          <p:spPr>
            <a:xfrm>
              <a:off x="3742915" y="1626737"/>
              <a:ext cx="35751" cy="41837"/>
            </a:xfrm>
            <a:custGeom>
              <a:rect b="b" l="l" r="r" t="t"/>
              <a:pathLst>
                <a:path extrusionOk="0" h="1595" w="1363">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3" name="Google Shape;17573;p76"/>
            <p:cNvSpPr/>
            <p:nvPr/>
          </p:nvSpPr>
          <p:spPr>
            <a:xfrm>
              <a:off x="3760856" y="1626737"/>
              <a:ext cx="17810" cy="29771"/>
            </a:xfrm>
            <a:custGeom>
              <a:rect b="b" l="l" r="r" t="t"/>
              <a:pathLst>
                <a:path extrusionOk="0" h="1135" w="679">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4" name="Google Shape;17574;p76"/>
            <p:cNvSpPr/>
            <p:nvPr/>
          </p:nvSpPr>
          <p:spPr>
            <a:xfrm>
              <a:off x="3754823" y="1632612"/>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5" name="Google Shape;17575;p76"/>
            <p:cNvSpPr/>
            <p:nvPr/>
          </p:nvSpPr>
          <p:spPr>
            <a:xfrm>
              <a:off x="3807283" y="1622252"/>
              <a:ext cx="57654" cy="131150"/>
            </a:xfrm>
            <a:custGeom>
              <a:rect b="b" l="l" r="r" t="t"/>
              <a:pathLst>
                <a:path extrusionOk="0" h="5000" w="2198">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6" name="Google Shape;17576;p76"/>
            <p:cNvSpPr/>
            <p:nvPr/>
          </p:nvSpPr>
          <p:spPr>
            <a:xfrm>
              <a:off x="3801958" y="1653859"/>
              <a:ext cx="32027" cy="90467"/>
            </a:xfrm>
            <a:custGeom>
              <a:rect b="b" l="l" r="r" t="t"/>
              <a:pathLst>
                <a:path extrusionOk="0" h="3449" w="1221">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7" name="Google Shape;17577;p76"/>
            <p:cNvSpPr/>
            <p:nvPr/>
          </p:nvSpPr>
          <p:spPr>
            <a:xfrm>
              <a:off x="3817434" y="1617845"/>
              <a:ext cx="96605" cy="162233"/>
            </a:xfrm>
            <a:custGeom>
              <a:rect b="b" l="l" r="r" t="t"/>
              <a:pathLst>
                <a:path extrusionOk="0" h="6185" w="3683">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8" name="Google Shape;17578;p76"/>
            <p:cNvSpPr/>
            <p:nvPr/>
          </p:nvSpPr>
          <p:spPr>
            <a:xfrm>
              <a:off x="3830943" y="1657872"/>
              <a:ext cx="113130" cy="152265"/>
            </a:xfrm>
            <a:custGeom>
              <a:rect b="b" l="l" r="r" t="t"/>
              <a:pathLst>
                <a:path extrusionOk="0" h="5805" w="4313">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9" name="Google Shape;17579;p76"/>
            <p:cNvSpPr/>
            <p:nvPr/>
          </p:nvSpPr>
          <p:spPr>
            <a:xfrm>
              <a:off x="3843743" y="1701624"/>
              <a:ext cx="114048" cy="138914"/>
            </a:xfrm>
            <a:custGeom>
              <a:rect b="b" l="l" r="r" t="t"/>
              <a:pathLst>
                <a:path extrusionOk="0" h="5296" w="4348">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0" name="Google Shape;17580;p76"/>
            <p:cNvSpPr/>
            <p:nvPr/>
          </p:nvSpPr>
          <p:spPr>
            <a:xfrm>
              <a:off x="3856018" y="1769926"/>
              <a:ext cx="101930" cy="101274"/>
            </a:xfrm>
            <a:custGeom>
              <a:rect b="b" l="l" r="r" t="t"/>
              <a:pathLst>
                <a:path extrusionOk="0" h="3861" w="3886">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81" name="Google Shape;17581;p76"/>
          <p:cNvGrpSpPr/>
          <p:nvPr/>
        </p:nvGrpSpPr>
        <p:grpSpPr>
          <a:xfrm>
            <a:off x="6876009" y="2475461"/>
            <a:ext cx="370158" cy="285120"/>
            <a:chOff x="6876009" y="2475461"/>
            <a:chExt cx="370158" cy="285120"/>
          </a:xfrm>
        </p:grpSpPr>
        <p:sp>
          <p:nvSpPr>
            <p:cNvPr id="17582" name="Google Shape;17582;p76"/>
            <p:cNvSpPr/>
            <p:nvPr/>
          </p:nvSpPr>
          <p:spPr>
            <a:xfrm>
              <a:off x="6876009" y="2510688"/>
              <a:ext cx="370158" cy="241001"/>
            </a:xfrm>
            <a:custGeom>
              <a:rect b="b" l="l" r="r" t="t"/>
              <a:pathLst>
                <a:path extrusionOk="0" h="9188" w="14112">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3" name="Google Shape;17583;p76"/>
            <p:cNvSpPr/>
            <p:nvPr/>
          </p:nvSpPr>
          <p:spPr>
            <a:xfrm>
              <a:off x="6876009" y="2600132"/>
              <a:ext cx="158324" cy="151452"/>
            </a:xfrm>
            <a:custGeom>
              <a:rect b="b" l="l" r="r" t="t"/>
              <a:pathLst>
                <a:path extrusionOk="0" h="5774" w="6036">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4" name="Google Shape;17584;p76"/>
            <p:cNvSpPr/>
            <p:nvPr/>
          </p:nvSpPr>
          <p:spPr>
            <a:xfrm>
              <a:off x="6876193" y="2630008"/>
              <a:ext cx="222352" cy="121655"/>
            </a:xfrm>
            <a:custGeom>
              <a:rect b="b" l="l" r="r" t="t"/>
              <a:pathLst>
                <a:path extrusionOk="0" h="4638" w="8477">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5" name="Google Shape;17585;p76"/>
            <p:cNvSpPr/>
            <p:nvPr/>
          </p:nvSpPr>
          <p:spPr>
            <a:xfrm>
              <a:off x="6904128" y="2629851"/>
              <a:ext cx="194417" cy="119347"/>
            </a:xfrm>
            <a:custGeom>
              <a:rect b="b" l="l" r="r" t="t"/>
              <a:pathLst>
                <a:path extrusionOk="0" h="4550" w="7412">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6" name="Google Shape;17586;p76"/>
            <p:cNvSpPr/>
            <p:nvPr/>
          </p:nvSpPr>
          <p:spPr>
            <a:xfrm>
              <a:off x="7043199" y="2618100"/>
              <a:ext cx="23869" cy="23869"/>
            </a:xfrm>
            <a:custGeom>
              <a:rect b="b" l="l" r="r" t="t"/>
              <a:pathLst>
                <a:path extrusionOk="0" h="910" w="91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7" name="Google Shape;17587;p76"/>
            <p:cNvSpPr/>
            <p:nvPr/>
          </p:nvSpPr>
          <p:spPr>
            <a:xfrm>
              <a:off x="7072210" y="2697524"/>
              <a:ext cx="58152" cy="63057"/>
            </a:xfrm>
            <a:custGeom>
              <a:rect b="b" l="l" r="r" t="t"/>
              <a:pathLst>
                <a:path extrusionOk="0" h="2404" w="2217">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8" name="Google Shape;17588;p76"/>
            <p:cNvSpPr/>
            <p:nvPr/>
          </p:nvSpPr>
          <p:spPr>
            <a:xfrm>
              <a:off x="6876009" y="2624159"/>
              <a:ext cx="151216" cy="11935"/>
            </a:xfrm>
            <a:custGeom>
              <a:rect b="b" l="l" r="r" t="t"/>
              <a:pathLst>
                <a:path extrusionOk="0" h="455" w="5765">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9" name="Google Shape;17589;p76"/>
            <p:cNvSpPr/>
            <p:nvPr/>
          </p:nvSpPr>
          <p:spPr>
            <a:xfrm>
              <a:off x="7051934" y="2621483"/>
              <a:ext cx="12118" cy="11935"/>
            </a:xfrm>
            <a:custGeom>
              <a:rect b="b" l="l" r="r" t="t"/>
              <a:pathLst>
                <a:path extrusionOk="0" h="455" w="462">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0" name="Google Shape;17590;p76"/>
            <p:cNvSpPr/>
            <p:nvPr/>
          </p:nvSpPr>
          <p:spPr>
            <a:xfrm>
              <a:off x="7096551" y="2475461"/>
              <a:ext cx="72421" cy="94480"/>
            </a:xfrm>
            <a:custGeom>
              <a:rect b="b" l="l" r="r" t="t"/>
              <a:pathLst>
                <a:path extrusionOk="0" h="3602" w="2761">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591" name="Google Shape;17591;p76"/>
          <p:cNvGrpSpPr/>
          <p:nvPr/>
        </p:nvGrpSpPr>
        <p:grpSpPr>
          <a:xfrm>
            <a:off x="6328222" y="2445847"/>
            <a:ext cx="370158" cy="344269"/>
            <a:chOff x="6328222" y="2445847"/>
            <a:chExt cx="370158" cy="344269"/>
          </a:xfrm>
        </p:grpSpPr>
        <p:sp>
          <p:nvSpPr>
            <p:cNvPr id="17592" name="Google Shape;17592;p76"/>
            <p:cNvSpPr/>
            <p:nvPr/>
          </p:nvSpPr>
          <p:spPr>
            <a:xfrm>
              <a:off x="6556423" y="2453585"/>
              <a:ext cx="128081" cy="56237"/>
            </a:xfrm>
            <a:custGeom>
              <a:rect b="b" l="l" r="r" t="t"/>
              <a:pathLst>
                <a:path extrusionOk="0" h="2144" w="4883">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3" name="Google Shape;17593;p76"/>
            <p:cNvSpPr/>
            <p:nvPr/>
          </p:nvSpPr>
          <p:spPr>
            <a:xfrm>
              <a:off x="6328222" y="2445847"/>
              <a:ext cx="370158" cy="344269"/>
            </a:xfrm>
            <a:custGeom>
              <a:rect b="b" l="l" r="r" t="t"/>
              <a:pathLst>
                <a:path extrusionOk="0" h="13125" w="14112">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4" name="Google Shape;17594;p76"/>
            <p:cNvSpPr/>
            <p:nvPr/>
          </p:nvSpPr>
          <p:spPr>
            <a:xfrm>
              <a:off x="6328222" y="2465546"/>
              <a:ext cx="367115" cy="303219"/>
            </a:xfrm>
            <a:custGeom>
              <a:rect b="b" l="l" r="r" t="t"/>
              <a:pathLst>
                <a:path extrusionOk="0" h="11560" w="13996">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5" name="Google Shape;17595;p76"/>
            <p:cNvSpPr/>
            <p:nvPr/>
          </p:nvSpPr>
          <p:spPr>
            <a:xfrm>
              <a:off x="6441877" y="2460536"/>
              <a:ext cx="23843" cy="23843"/>
            </a:xfrm>
            <a:custGeom>
              <a:rect b="b" l="l" r="r" t="t"/>
              <a:pathLst>
                <a:path extrusionOk="0" h="909" w="909">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6" name="Google Shape;17596;p76"/>
            <p:cNvSpPr/>
            <p:nvPr/>
          </p:nvSpPr>
          <p:spPr>
            <a:xfrm>
              <a:off x="6511071" y="2472051"/>
              <a:ext cx="30978" cy="38820"/>
            </a:xfrm>
            <a:custGeom>
              <a:rect b="b" l="l" r="r" t="t"/>
              <a:pathLst>
                <a:path extrusionOk="0" h="1480" w="1181">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7" name="Google Shape;17597;p76"/>
            <p:cNvSpPr/>
            <p:nvPr/>
          </p:nvSpPr>
          <p:spPr>
            <a:xfrm>
              <a:off x="6537905" y="2480261"/>
              <a:ext cx="24945" cy="34702"/>
            </a:xfrm>
            <a:custGeom>
              <a:rect b="b" l="l" r="r" t="t"/>
              <a:pathLst>
                <a:path extrusionOk="0" h="1323" w="951">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8" name="Google Shape;17598;p76"/>
            <p:cNvSpPr/>
            <p:nvPr/>
          </p:nvSpPr>
          <p:spPr>
            <a:xfrm>
              <a:off x="6561407" y="2488655"/>
              <a:ext cx="22610" cy="29876"/>
            </a:xfrm>
            <a:custGeom>
              <a:rect b="b" l="l" r="r" t="t"/>
              <a:pathLst>
                <a:path extrusionOk="0" h="1139" w="862">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9" name="Google Shape;17599;p76"/>
            <p:cNvSpPr/>
            <p:nvPr/>
          </p:nvSpPr>
          <p:spPr>
            <a:xfrm>
              <a:off x="6388866" y="2518242"/>
              <a:ext cx="86244" cy="15240"/>
            </a:xfrm>
            <a:custGeom>
              <a:rect b="b" l="l" r="r" t="t"/>
              <a:pathLst>
                <a:path extrusionOk="0" h="581" w="3288">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0" name="Google Shape;17600;p76"/>
          <p:cNvGrpSpPr/>
          <p:nvPr/>
        </p:nvGrpSpPr>
        <p:grpSpPr>
          <a:xfrm>
            <a:off x="5249540" y="2432942"/>
            <a:ext cx="351639" cy="370184"/>
            <a:chOff x="5249540" y="2432942"/>
            <a:chExt cx="351639" cy="370184"/>
          </a:xfrm>
        </p:grpSpPr>
        <p:sp>
          <p:nvSpPr>
            <p:cNvPr id="17601" name="Google Shape;17601;p76"/>
            <p:cNvSpPr/>
            <p:nvPr/>
          </p:nvSpPr>
          <p:spPr>
            <a:xfrm>
              <a:off x="5268556" y="2532721"/>
              <a:ext cx="131281" cy="68854"/>
            </a:xfrm>
            <a:custGeom>
              <a:rect b="b" l="l" r="r" t="t"/>
              <a:pathLst>
                <a:path extrusionOk="0" h="2625" w="5005">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2" name="Google Shape;17602;p76"/>
            <p:cNvSpPr/>
            <p:nvPr/>
          </p:nvSpPr>
          <p:spPr>
            <a:xfrm>
              <a:off x="5476482" y="2439054"/>
              <a:ext cx="96946" cy="67726"/>
            </a:xfrm>
            <a:custGeom>
              <a:rect b="b" l="l" r="r" t="t"/>
              <a:pathLst>
                <a:path extrusionOk="0" h="2582" w="3696">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3" name="Google Shape;17603;p76"/>
            <p:cNvSpPr/>
            <p:nvPr/>
          </p:nvSpPr>
          <p:spPr>
            <a:xfrm>
              <a:off x="5249540" y="2432942"/>
              <a:ext cx="342931" cy="370184"/>
            </a:xfrm>
            <a:custGeom>
              <a:rect b="b" l="l" r="r" t="t"/>
              <a:pathLst>
                <a:path extrusionOk="0" h="14113" w="13074">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4" name="Google Shape;17604;p76"/>
            <p:cNvSpPr/>
            <p:nvPr/>
          </p:nvSpPr>
          <p:spPr>
            <a:xfrm>
              <a:off x="5249540" y="2484196"/>
              <a:ext cx="351639" cy="318931"/>
            </a:xfrm>
            <a:custGeom>
              <a:rect b="b" l="l" r="r" t="t"/>
              <a:pathLst>
                <a:path extrusionOk="0" h="12159" w="13406">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5" name="Google Shape;17605;p76"/>
            <p:cNvSpPr/>
            <p:nvPr/>
          </p:nvSpPr>
          <p:spPr>
            <a:xfrm>
              <a:off x="5369227" y="2515540"/>
              <a:ext cx="191820" cy="234549"/>
            </a:xfrm>
            <a:custGeom>
              <a:rect b="b" l="l" r="r" t="t"/>
              <a:pathLst>
                <a:path extrusionOk="0" h="8942" w="7313">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6" name="Google Shape;17606;p76"/>
            <p:cNvSpPr/>
            <p:nvPr/>
          </p:nvSpPr>
          <p:spPr>
            <a:xfrm>
              <a:off x="5352335" y="2493245"/>
              <a:ext cx="24027" cy="30086"/>
            </a:xfrm>
            <a:custGeom>
              <a:rect b="b" l="l" r="r" t="t"/>
              <a:pathLst>
                <a:path extrusionOk="0" h="1147" w="916">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7" name="Google Shape;17607;p76"/>
            <p:cNvSpPr/>
            <p:nvPr/>
          </p:nvSpPr>
          <p:spPr>
            <a:xfrm>
              <a:off x="5358184" y="2499304"/>
              <a:ext cx="12118" cy="11935"/>
            </a:xfrm>
            <a:custGeom>
              <a:rect b="b" l="l" r="r" t="t"/>
              <a:pathLst>
                <a:path extrusionOk="0" h="455" w="462">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08" name="Google Shape;17608;p76"/>
          <p:cNvGrpSpPr/>
          <p:nvPr/>
        </p:nvGrpSpPr>
        <p:grpSpPr>
          <a:xfrm>
            <a:off x="4137047" y="2482176"/>
            <a:ext cx="371102" cy="271585"/>
            <a:chOff x="4137047" y="2482176"/>
            <a:chExt cx="371102" cy="271585"/>
          </a:xfrm>
        </p:grpSpPr>
        <p:sp>
          <p:nvSpPr>
            <p:cNvPr id="17609" name="Google Shape;17609;p76"/>
            <p:cNvSpPr/>
            <p:nvPr/>
          </p:nvSpPr>
          <p:spPr>
            <a:xfrm>
              <a:off x="4264367" y="2702062"/>
              <a:ext cx="108540" cy="51699"/>
            </a:xfrm>
            <a:custGeom>
              <a:rect b="b" l="l" r="r" t="t"/>
              <a:pathLst>
                <a:path extrusionOk="0" h="1971" w="4138">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0" name="Google Shape;17610;p76"/>
            <p:cNvSpPr/>
            <p:nvPr/>
          </p:nvSpPr>
          <p:spPr>
            <a:xfrm>
              <a:off x="4240026" y="2482176"/>
              <a:ext cx="181958" cy="104841"/>
            </a:xfrm>
            <a:custGeom>
              <a:rect b="b" l="l" r="r" t="t"/>
              <a:pathLst>
                <a:path extrusionOk="0" h="3997" w="6937">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1" name="Google Shape;17611;p76"/>
            <p:cNvSpPr/>
            <p:nvPr/>
          </p:nvSpPr>
          <p:spPr>
            <a:xfrm>
              <a:off x="4415924" y="2545049"/>
              <a:ext cx="92225" cy="168528"/>
            </a:xfrm>
            <a:custGeom>
              <a:rect b="b" l="l" r="r" t="t"/>
              <a:pathLst>
                <a:path extrusionOk="0" h="6425" w="3516">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2" name="Google Shape;17612;p76"/>
            <p:cNvSpPr/>
            <p:nvPr/>
          </p:nvSpPr>
          <p:spPr>
            <a:xfrm>
              <a:off x="4137047" y="2520104"/>
              <a:ext cx="315363" cy="218443"/>
            </a:xfrm>
            <a:custGeom>
              <a:rect b="b" l="l" r="r" t="t"/>
              <a:pathLst>
                <a:path extrusionOk="0" h="8328" w="12023">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3" name="Google Shape;17613;p76"/>
            <p:cNvSpPr/>
            <p:nvPr/>
          </p:nvSpPr>
          <p:spPr>
            <a:xfrm>
              <a:off x="4148955" y="2618283"/>
              <a:ext cx="303455" cy="120265"/>
            </a:xfrm>
            <a:custGeom>
              <a:rect b="b" l="l" r="r" t="t"/>
              <a:pathLst>
                <a:path extrusionOk="0" h="4585" w="11569">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4" name="Google Shape;17614;p76"/>
            <p:cNvSpPr/>
            <p:nvPr/>
          </p:nvSpPr>
          <p:spPr>
            <a:xfrm>
              <a:off x="4137047" y="2520996"/>
              <a:ext cx="151714" cy="216817"/>
            </a:xfrm>
            <a:custGeom>
              <a:rect b="b" l="l" r="r" t="t"/>
              <a:pathLst>
                <a:path extrusionOk="0" h="8266" w="5784">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5" name="Google Shape;17615;p76"/>
            <p:cNvSpPr/>
            <p:nvPr/>
          </p:nvSpPr>
          <p:spPr>
            <a:xfrm>
              <a:off x="4148771" y="2649759"/>
              <a:ext cx="131281" cy="88054"/>
            </a:xfrm>
            <a:custGeom>
              <a:rect b="b" l="l" r="r" t="t"/>
              <a:pathLst>
                <a:path extrusionOk="0" h="3357" w="5005">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6" name="Google Shape;17616;p76"/>
            <p:cNvSpPr/>
            <p:nvPr/>
          </p:nvSpPr>
          <p:spPr>
            <a:xfrm>
              <a:off x="4315411" y="2615608"/>
              <a:ext cx="77588" cy="55109"/>
            </a:xfrm>
            <a:custGeom>
              <a:rect b="b" l="l" r="r" t="t"/>
              <a:pathLst>
                <a:path extrusionOk="0" h="2101" w="2958">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7" name="Google Shape;17617;p76"/>
            <p:cNvSpPr/>
            <p:nvPr/>
          </p:nvSpPr>
          <p:spPr>
            <a:xfrm>
              <a:off x="4173323" y="2580748"/>
              <a:ext cx="24394" cy="30453"/>
            </a:xfrm>
            <a:custGeom>
              <a:rect b="b" l="l" r="r" t="t"/>
              <a:pathLst>
                <a:path extrusionOk="0" h="1161" w="93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8" name="Google Shape;17618;p76"/>
            <p:cNvSpPr/>
            <p:nvPr/>
          </p:nvSpPr>
          <p:spPr>
            <a:xfrm>
              <a:off x="4179356" y="2586807"/>
              <a:ext cx="12118" cy="12302"/>
            </a:xfrm>
            <a:custGeom>
              <a:rect b="b" l="l" r="r" t="t"/>
              <a:pathLst>
                <a:path extrusionOk="0" h="469" w="462">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9" name="Google Shape;17619;p76"/>
            <p:cNvSpPr/>
            <p:nvPr/>
          </p:nvSpPr>
          <p:spPr>
            <a:xfrm>
              <a:off x="4334978" y="2629300"/>
              <a:ext cx="52145" cy="16918"/>
            </a:xfrm>
            <a:custGeom>
              <a:rect b="b" l="l" r="r" t="t"/>
              <a:pathLst>
                <a:path extrusionOk="0" h="645" w="1988">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20" name="Google Shape;17620;p76"/>
          <p:cNvGrpSpPr/>
          <p:nvPr/>
        </p:nvGrpSpPr>
        <p:grpSpPr>
          <a:xfrm>
            <a:off x="4686434" y="2432916"/>
            <a:ext cx="367377" cy="370079"/>
            <a:chOff x="4686434" y="2432916"/>
            <a:chExt cx="367377" cy="370079"/>
          </a:xfrm>
        </p:grpSpPr>
        <p:sp>
          <p:nvSpPr>
            <p:cNvPr id="17621" name="Google Shape;17621;p76"/>
            <p:cNvSpPr/>
            <p:nvPr/>
          </p:nvSpPr>
          <p:spPr>
            <a:xfrm>
              <a:off x="4795105" y="2432916"/>
              <a:ext cx="175426" cy="76198"/>
            </a:xfrm>
            <a:custGeom>
              <a:rect b="b" l="l" r="r" t="t"/>
              <a:pathLst>
                <a:path extrusionOk="0" h="2905" w="6688">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2" name="Google Shape;17622;p76"/>
            <p:cNvSpPr/>
            <p:nvPr/>
          </p:nvSpPr>
          <p:spPr>
            <a:xfrm>
              <a:off x="4795105" y="2726771"/>
              <a:ext cx="175374" cy="76224"/>
            </a:xfrm>
            <a:custGeom>
              <a:rect b="b" l="l" r="r" t="t"/>
              <a:pathLst>
                <a:path extrusionOk="0" h="2906" w="6686">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3" name="Google Shape;17623;p76"/>
            <p:cNvSpPr/>
            <p:nvPr/>
          </p:nvSpPr>
          <p:spPr>
            <a:xfrm>
              <a:off x="4686434" y="2485428"/>
              <a:ext cx="367377" cy="265028"/>
            </a:xfrm>
            <a:custGeom>
              <a:rect b="b" l="l" r="r" t="t"/>
              <a:pathLst>
                <a:path extrusionOk="0" h="10104" w="14006">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4" name="Google Shape;17624;p76"/>
            <p:cNvSpPr/>
            <p:nvPr/>
          </p:nvSpPr>
          <p:spPr>
            <a:xfrm>
              <a:off x="4686434" y="2517980"/>
              <a:ext cx="238719" cy="232476"/>
            </a:xfrm>
            <a:custGeom>
              <a:rect b="b" l="l" r="r" t="t"/>
              <a:pathLst>
                <a:path extrusionOk="0" h="8863" w="9101">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5" name="Google Shape;17625;p76"/>
            <p:cNvSpPr/>
            <p:nvPr/>
          </p:nvSpPr>
          <p:spPr>
            <a:xfrm>
              <a:off x="4725386" y="2593916"/>
              <a:ext cx="30086" cy="30086"/>
            </a:xfrm>
            <a:custGeom>
              <a:rect b="b" l="l" r="r" t="t"/>
              <a:pathLst>
                <a:path extrusionOk="0" h="1147" w="1147">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6" name="Google Shape;17626;p76"/>
            <p:cNvSpPr/>
            <p:nvPr/>
          </p:nvSpPr>
          <p:spPr>
            <a:xfrm>
              <a:off x="4737478" y="2599949"/>
              <a:ext cx="12118" cy="11961"/>
            </a:xfrm>
            <a:custGeom>
              <a:rect b="b" l="l" r="r" t="t"/>
              <a:pathLst>
                <a:path extrusionOk="0" h="456" w="462">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7" name="Google Shape;17627;p76"/>
            <p:cNvSpPr/>
            <p:nvPr/>
          </p:nvSpPr>
          <p:spPr>
            <a:xfrm>
              <a:off x="4772862" y="2488261"/>
              <a:ext cx="51253" cy="259336"/>
            </a:xfrm>
            <a:custGeom>
              <a:rect b="b" l="l" r="r" t="t"/>
              <a:pathLst>
                <a:path extrusionOk="0" h="9887" w="1954">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8" name="Google Shape;17628;p76"/>
            <p:cNvSpPr/>
            <p:nvPr/>
          </p:nvSpPr>
          <p:spPr>
            <a:xfrm>
              <a:off x="4772862" y="2606900"/>
              <a:ext cx="51253" cy="140698"/>
            </a:xfrm>
            <a:custGeom>
              <a:rect b="b" l="l" r="r" t="t"/>
              <a:pathLst>
                <a:path extrusionOk="0" h="5364" w="1954">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9" name="Google Shape;17629;p76"/>
            <p:cNvSpPr/>
            <p:nvPr/>
          </p:nvSpPr>
          <p:spPr>
            <a:xfrm>
              <a:off x="4847381" y="2485769"/>
              <a:ext cx="47529" cy="264503"/>
            </a:xfrm>
            <a:custGeom>
              <a:rect b="b" l="l" r="r" t="t"/>
              <a:pathLst>
                <a:path extrusionOk="0" h="10084" w="1812">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0" name="Google Shape;17630;p76"/>
            <p:cNvSpPr/>
            <p:nvPr/>
          </p:nvSpPr>
          <p:spPr>
            <a:xfrm>
              <a:off x="4853440" y="2704528"/>
              <a:ext cx="41470" cy="45745"/>
            </a:xfrm>
            <a:custGeom>
              <a:rect b="b" l="l" r="r" t="t"/>
              <a:pathLst>
                <a:path extrusionOk="0" h="1744" w="1581">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1" name="Google Shape;17631;p76"/>
            <p:cNvSpPr/>
            <p:nvPr/>
          </p:nvSpPr>
          <p:spPr>
            <a:xfrm>
              <a:off x="4915868" y="2510845"/>
              <a:ext cx="46611" cy="214168"/>
            </a:xfrm>
            <a:custGeom>
              <a:rect b="b" l="l" r="r" t="t"/>
              <a:pathLst>
                <a:path extrusionOk="0" h="8165" w="1777">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32" name="Google Shape;17632;p76"/>
          <p:cNvGrpSpPr/>
          <p:nvPr/>
        </p:nvGrpSpPr>
        <p:grpSpPr>
          <a:xfrm>
            <a:off x="6328222" y="2056306"/>
            <a:ext cx="372099" cy="293986"/>
            <a:chOff x="6328222" y="2056306"/>
            <a:chExt cx="372099" cy="293986"/>
          </a:xfrm>
        </p:grpSpPr>
        <p:sp>
          <p:nvSpPr>
            <p:cNvPr id="17633" name="Google Shape;17633;p76"/>
            <p:cNvSpPr/>
            <p:nvPr/>
          </p:nvSpPr>
          <p:spPr>
            <a:xfrm>
              <a:off x="6581656" y="2179875"/>
              <a:ext cx="58021" cy="170416"/>
            </a:xfrm>
            <a:custGeom>
              <a:rect b="b" l="l" r="r" t="t"/>
              <a:pathLst>
                <a:path extrusionOk="0" h="6497" w="2212">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4" name="Google Shape;17634;p76"/>
            <p:cNvSpPr/>
            <p:nvPr/>
          </p:nvSpPr>
          <p:spPr>
            <a:xfrm>
              <a:off x="6488461" y="2209227"/>
              <a:ext cx="51253" cy="141065"/>
            </a:xfrm>
            <a:custGeom>
              <a:rect b="b" l="l" r="r" t="t"/>
              <a:pathLst>
                <a:path extrusionOk="0" h="5378" w="1954">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5" name="Google Shape;17635;p76"/>
            <p:cNvSpPr/>
            <p:nvPr/>
          </p:nvSpPr>
          <p:spPr>
            <a:xfrm>
              <a:off x="6642720" y="2150524"/>
              <a:ext cx="57601" cy="88238"/>
            </a:xfrm>
            <a:custGeom>
              <a:rect b="b" l="l" r="r" t="t"/>
              <a:pathLst>
                <a:path extrusionOk="0" h="3364" w="2196">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6" name="Google Shape;17636;p76"/>
            <p:cNvSpPr/>
            <p:nvPr/>
          </p:nvSpPr>
          <p:spPr>
            <a:xfrm>
              <a:off x="6328222" y="2056620"/>
              <a:ext cx="352190" cy="293671"/>
            </a:xfrm>
            <a:custGeom>
              <a:rect b="b" l="l" r="r" t="t"/>
              <a:pathLst>
                <a:path extrusionOk="0" h="11196" w="13427">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7" name="Google Shape;17637;p76"/>
            <p:cNvSpPr/>
            <p:nvPr/>
          </p:nvSpPr>
          <p:spPr>
            <a:xfrm>
              <a:off x="6371633" y="2068896"/>
              <a:ext cx="18151" cy="11751"/>
            </a:xfrm>
            <a:custGeom>
              <a:rect b="b" l="l" r="r" t="t"/>
              <a:pathLst>
                <a:path extrusionOk="0" h="448" w="692">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8" name="Google Shape;17638;p76"/>
            <p:cNvSpPr/>
            <p:nvPr/>
          </p:nvSpPr>
          <p:spPr>
            <a:xfrm>
              <a:off x="6396158" y="2056306"/>
              <a:ext cx="25102" cy="18702"/>
            </a:xfrm>
            <a:custGeom>
              <a:rect b="b" l="l" r="r" t="t"/>
              <a:pathLst>
                <a:path extrusionOk="0" h="713" w="957">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9" name="Google Shape;17639;p76"/>
            <p:cNvSpPr/>
            <p:nvPr/>
          </p:nvSpPr>
          <p:spPr>
            <a:xfrm>
              <a:off x="6380682" y="2097697"/>
              <a:ext cx="88605" cy="117589"/>
            </a:xfrm>
            <a:custGeom>
              <a:rect b="b" l="l" r="r" t="t"/>
              <a:pathLst>
                <a:path extrusionOk="0" h="4483" w="3378">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0" name="Google Shape;17640;p76"/>
            <p:cNvSpPr/>
            <p:nvPr/>
          </p:nvSpPr>
          <p:spPr>
            <a:xfrm>
              <a:off x="6328406" y="2070496"/>
              <a:ext cx="23318" cy="27227"/>
            </a:xfrm>
            <a:custGeom>
              <a:rect b="b" l="l" r="r" t="t"/>
              <a:pathLst>
                <a:path extrusionOk="0" h="1038" w="889">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1" name="Google Shape;17641;p76"/>
            <p:cNvSpPr/>
            <p:nvPr/>
          </p:nvSpPr>
          <p:spPr>
            <a:xfrm>
              <a:off x="6495937" y="2180347"/>
              <a:ext cx="120448" cy="41889"/>
            </a:xfrm>
            <a:custGeom>
              <a:rect b="b" l="l" r="r" t="t"/>
              <a:pathLst>
                <a:path extrusionOk="0" h="1597" w="4592">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42" name="Google Shape;17642;p76"/>
          <p:cNvGrpSpPr/>
          <p:nvPr/>
        </p:nvGrpSpPr>
        <p:grpSpPr>
          <a:xfrm>
            <a:off x="5789327" y="2432968"/>
            <a:ext cx="352531" cy="370132"/>
            <a:chOff x="5789327" y="2432968"/>
            <a:chExt cx="352531" cy="370132"/>
          </a:xfrm>
        </p:grpSpPr>
        <p:sp>
          <p:nvSpPr>
            <p:cNvPr id="17643" name="Google Shape;17643;p76"/>
            <p:cNvSpPr/>
            <p:nvPr/>
          </p:nvSpPr>
          <p:spPr>
            <a:xfrm>
              <a:off x="5794651" y="2568132"/>
              <a:ext cx="341882" cy="228935"/>
            </a:xfrm>
            <a:custGeom>
              <a:rect b="b" l="l" r="r" t="t"/>
              <a:pathLst>
                <a:path extrusionOk="0" h="8728" w="13034">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4" name="Google Shape;17644;p76"/>
            <p:cNvSpPr/>
            <p:nvPr/>
          </p:nvSpPr>
          <p:spPr>
            <a:xfrm>
              <a:off x="5998826" y="2544656"/>
              <a:ext cx="143032" cy="117405"/>
            </a:xfrm>
            <a:custGeom>
              <a:rect b="b" l="l" r="r" t="t"/>
              <a:pathLst>
                <a:path extrusionOk="0" h="4476" w="5453">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5" name="Google Shape;17645;p76"/>
            <p:cNvSpPr/>
            <p:nvPr/>
          </p:nvSpPr>
          <p:spPr>
            <a:xfrm>
              <a:off x="5846062" y="2667360"/>
              <a:ext cx="238877" cy="135740"/>
            </a:xfrm>
            <a:custGeom>
              <a:rect b="b" l="l" r="r" t="t"/>
              <a:pathLst>
                <a:path extrusionOk="0" h="5175" w="9107">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6" name="Google Shape;17646;p76"/>
            <p:cNvSpPr/>
            <p:nvPr/>
          </p:nvSpPr>
          <p:spPr>
            <a:xfrm>
              <a:off x="5898339" y="2432968"/>
              <a:ext cx="134481" cy="211492"/>
            </a:xfrm>
            <a:custGeom>
              <a:rect b="b" l="l" r="r" t="t"/>
              <a:pathLst>
                <a:path extrusionOk="0" h="8063" w="5127">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7" name="Google Shape;17647;p76"/>
            <p:cNvSpPr/>
            <p:nvPr/>
          </p:nvSpPr>
          <p:spPr>
            <a:xfrm>
              <a:off x="5898522" y="2433309"/>
              <a:ext cx="59962" cy="175925"/>
            </a:xfrm>
            <a:custGeom>
              <a:rect b="b" l="l" r="r" t="t"/>
              <a:pathLst>
                <a:path extrusionOk="0" h="6707" w="2286">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8" name="Google Shape;17648;p76"/>
            <p:cNvSpPr/>
            <p:nvPr/>
          </p:nvSpPr>
          <p:spPr>
            <a:xfrm>
              <a:off x="5804960" y="2667045"/>
              <a:ext cx="141065" cy="88920"/>
            </a:xfrm>
            <a:custGeom>
              <a:rect b="b" l="l" r="r" t="t"/>
              <a:pathLst>
                <a:path extrusionOk="0" h="3390" w="5378">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9" name="Google Shape;17649;p76"/>
            <p:cNvSpPr/>
            <p:nvPr/>
          </p:nvSpPr>
          <p:spPr>
            <a:xfrm>
              <a:off x="5912739" y="2597483"/>
              <a:ext cx="29378" cy="23502"/>
            </a:xfrm>
            <a:custGeom>
              <a:rect b="b" l="l" r="r" t="t"/>
              <a:pathLst>
                <a:path extrusionOk="0" h="896" w="112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0" name="Google Shape;17650;p76"/>
            <p:cNvSpPr/>
            <p:nvPr/>
          </p:nvSpPr>
          <p:spPr>
            <a:xfrm>
              <a:off x="5989042" y="2597483"/>
              <a:ext cx="29378" cy="23502"/>
            </a:xfrm>
            <a:custGeom>
              <a:rect b="b" l="l" r="r" t="t"/>
              <a:pathLst>
                <a:path extrusionOk="0" h="896" w="112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1" name="Google Shape;17651;p76"/>
            <p:cNvSpPr/>
            <p:nvPr/>
          </p:nvSpPr>
          <p:spPr>
            <a:xfrm>
              <a:off x="5789327" y="2544656"/>
              <a:ext cx="142849" cy="117405"/>
            </a:xfrm>
            <a:custGeom>
              <a:rect b="b" l="l" r="r" t="t"/>
              <a:pathLst>
                <a:path extrusionOk="0" h="4476" w="5446">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2" name="Google Shape;17652;p76"/>
            <p:cNvSpPr/>
            <p:nvPr/>
          </p:nvSpPr>
          <p:spPr>
            <a:xfrm>
              <a:off x="5985134" y="2666940"/>
              <a:ext cx="141065" cy="89025"/>
            </a:xfrm>
            <a:custGeom>
              <a:rect b="b" l="l" r="r" t="t"/>
              <a:pathLst>
                <a:path extrusionOk="0" h="3394" w="5378">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53" name="Google Shape;17653;p76"/>
          <p:cNvGrpSpPr/>
          <p:nvPr/>
        </p:nvGrpSpPr>
        <p:grpSpPr>
          <a:xfrm>
            <a:off x="874612" y="1980134"/>
            <a:ext cx="322314" cy="370158"/>
            <a:chOff x="874612" y="1980134"/>
            <a:chExt cx="322314" cy="370158"/>
          </a:xfrm>
        </p:grpSpPr>
        <p:sp>
          <p:nvSpPr>
            <p:cNvPr id="17654" name="Google Shape;17654;p76"/>
            <p:cNvSpPr/>
            <p:nvPr/>
          </p:nvSpPr>
          <p:spPr>
            <a:xfrm>
              <a:off x="1067586" y="1980134"/>
              <a:ext cx="129340" cy="193709"/>
            </a:xfrm>
            <a:custGeom>
              <a:rect b="b" l="l" r="r" t="t"/>
              <a:pathLst>
                <a:path extrusionOk="0" h="7385" w="4931">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5" name="Google Shape;17655;p76"/>
            <p:cNvSpPr/>
            <p:nvPr/>
          </p:nvSpPr>
          <p:spPr>
            <a:xfrm>
              <a:off x="1095521" y="1980317"/>
              <a:ext cx="101405" cy="193525"/>
            </a:xfrm>
            <a:custGeom>
              <a:rect b="b" l="l" r="r" t="t"/>
              <a:pathLst>
                <a:path extrusionOk="0" h="7378" w="3866">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6" name="Google Shape;17656;p76"/>
            <p:cNvSpPr/>
            <p:nvPr/>
          </p:nvSpPr>
          <p:spPr>
            <a:xfrm>
              <a:off x="874612" y="1980134"/>
              <a:ext cx="129681" cy="193709"/>
            </a:xfrm>
            <a:custGeom>
              <a:rect b="b" l="l" r="r" t="t"/>
              <a:pathLst>
                <a:path extrusionOk="0" h="7385" w="4944">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7" name="Google Shape;17657;p76"/>
            <p:cNvSpPr/>
            <p:nvPr/>
          </p:nvSpPr>
          <p:spPr>
            <a:xfrm>
              <a:off x="874612" y="1980317"/>
              <a:ext cx="101589" cy="193525"/>
            </a:xfrm>
            <a:custGeom>
              <a:rect b="b" l="l" r="r" t="t"/>
              <a:pathLst>
                <a:path extrusionOk="0" h="7378" w="3873">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8" name="Google Shape;17658;p76"/>
            <p:cNvSpPr/>
            <p:nvPr/>
          </p:nvSpPr>
          <p:spPr>
            <a:xfrm>
              <a:off x="922455" y="2123481"/>
              <a:ext cx="226785" cy="226811"/>
            </a:xfrm>
            <a:custGeom>
              <a:rect b="b" l="l" r="r" t="t"/>
              <a:pathLst>
                <a:path extrusionOk="0" h="8647" w="8646">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9" name="Google Shape;17659;p76"/>
            <p:cNvSpPr/>
            <p:nvPr/>
          </p:nvSpPr>
          <p:spPr>
            <a:xfrm>
              <a:off x="922455" y="2123664"/>
              <a:ext cx="106205" cy="222876"/>
            </a:xfrm>
            <a:custGeom>
              <a:rect b="b" l="l" r="r" t="t"/>
              <a:pathLst>
                <a:path extrusionOk="0" h="8497" w="4049">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0" name="Google Shape;17660;p76"/>
            <p:cNvSpPr/>
            <p:nvPr/>
          </p:nvSpPr>
          <p:spPr>
            <a:xfrm>
              <a:off x="964082" y="2219010"/>
              <a:ext cx="35935" cy="41627"/>
            </a:xfrm>
            <a:custGeom>
              <a:rect b="b" l="l" r="r" t="t"/>
              <a:pathLst>
                <a:path extrusionOk="0" h="1587" w="137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1" name="Google Shape;17661;p76"/>
            <p:cNvSpPr/>
            <p:nvPr/>
          </p:nvSpPr>
          <p:spPr>
            <a:xfrm>
              <a:off x="982050" y="2218984"/>
              <a:ext cx="17968" cy="29797"/>
            </a:xfrm>
            <a:custGeom>
              <a:rect b="b" l="l" r="r" t="t"/>
              <a:pathLst>
                <a:path extrusionOk="0" h="1136" w="685">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2" name="Google Shape;17662;p76"/>
            <p:cNvSpPr/>
            <p:nvPr/>
          </p:nvSpPr>
          <p:spPr>
            <a:xfrm>
              <a:off x="976174" y="2224860"/>
              <a:ext cx="11935" cy="11961"/>
            </a:xfrm>
            <a:custGeom>
              <a:rect b="b" l="l" r="r" t="t"/>
              <a:pathLst>
                <a:path extrusionOk="0" h="456" w="455">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3" name="Google Shape;17663;p76"/>
            <p:cNvSpPr/>
            <p:nvPr/>
          </p:nvSpPr>
          <p:spPr>
            <a:xfrm>
              <a:off x="1071678" y="2219010"/>
              <a:ext cx="35778" cy="41627"/>
            </a:xfrm>
            <a:custGeom>
              <a:rect b="b" l="l" r="r" t="t"/>
              <a:pathLst>
                <a:path extrusionOk="0" h="1587" w="1364">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4" name="Google Shape;17664;p76"/>
            <p:cNvSpPr/>
            <p:nvPr/>
          </p:nvSpPr>
          <p:spPr>
            <a:xfrm>
              <a:off x="1089462" y="2218984"/>
              <a:ext cx="17994" cy="29797"/>
            </a:xfrm>
            <a:custGeom>
              <a:rect b="b" l="l" r="r" t="t"/>
              <a:pathLst>
                <a:path extrusionOk="0" h="1136" w="686">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5" name="Google Shape;17665;p76"/>
            <p:cNvSpPr/>
            <p:nvPr/>
          </p:nvSpPr>
          <p:spPr>
            <a:xfrm>
              <a:off x="1083586" y="2224860"/>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6" name="Google Shape;17666;p76"/>
            <p:cNvSpPr/>
            <p:nvPr/>
          </p:nvSpPr>
          <p:spPr>
            <a:xfrm>
              <a:off x="949682" y="2219010"/>
              <a:ext cx="172357" cy="131281"/>
            </a:xfrm>
            <a:custGeom>
              <a:rect b="b" l="l" r="r" t="t"/>
              <a:pathLst>
                <a:path extrusionOk="0" h="5005" w="6571">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7" name="Google Shape;17667;p76"/>
            <p:cNvSpPr/>
            <p:nvPr/>
          </p:nvSpPr>
          <p:spPr>
            <a:xfrm>
              <a:off x="985984" y="2318238"/>
              <a:ext cx="99700" cy="24027"/>
            </a:xfrm>
            <a:custGeom>
              <a:rect b="b" l="l" r="r" t="t"/>
              <a:pathLst>
                <a:path extrusionOk="0" h="916" w="3801">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8" name="Google Shape;17668;p76"/>
            <p:cNvSpPr/>
            <p:nvPr/>
          </p:nvSpPr>
          <p:spPr>
            <a:xfrm>
              <a:off x="1008726" y="2278579"/>
              <a:ext cx="54270" cy="41784"/>
            </a:xfrm>
            <a:custGeom>
              <a:rect b="b" l="l" r="r" t="t"/>
              <a:pathLst>
                <a:path extrusionOk="0" h="1593" w="2069">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9" name="Google Shape;17669;p76"/>
            <p:cNvSpPr/>
            <p:nvPr/>
          </p:nvSpPr>
          <p:spPr>
            <a:xfrm>
              <a:off x="1008726" y="2279811"/>
              <a:ext cx="36827" cy="40552"/>
            </a:xfrm>
            <a:custGeom>
              <a:rect b="b" l="l" r="r" t="t"/>
              <a:pathLst>
                <a:path extrusionOk="0" h="1546" w="1404">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0" name="Google Shape;17670;p76"/>
            <p:cNvSpPr/>
            <p:nvPr/>
          </p:nvSpPr>
          <p:spPr>
            <a:xfrm>
              <a:off x="950023" y="2286395"/>
              <a:ext cx="51070" cy="59962"/>
            </a:xfrm>
            <a:custGeom>
              <a:rect b="b" l="l" r="r" t="t"/>
              <a:pathLst>
                <a:path extrusionOk="0" h="2286" w="1947">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71" name="Google Shape;17671;p76"/>
          <p:cNvGrpSpPr/>
          <p:nvPr/>
        </p:nvGrpSpPr>
        <p:grpSpPr>
          <a:xfrm>
            <a:off x="3039662" y="2514780"/>
            <a:ext cx="374223" cy="329764"/>
            <a:chOff x="3039662" y="2514780"/>
            <a:chExt cx="374223" cy="329764"/>
          </a:xfrm>
        </p:grpSpPr>
        <p:sp>
          <p:nvSpPr>
            <p:cNvPr id="17672" name="Google Shape;17672;p76"/>
            <p:cNvSpPr/>
            <p:nvPr/>
          </p:nvSpPr>
          <p:spPr>
            <a:xfrm>
              <a:off x="3270171" y="2554964"/>
              <a:ext cx="64395" cy="72762"/>
            </a:xfrm>
            <a:custGeom>
              <a:rect b="b" l="l" r="r" t="t"/>
              <a:pathLst>
                <a:path extrusionOk="0" h="2774" w="2455">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3" name="Google Shape;17673;p76"/>
            <p:cNvSpPr/>
            <p:nvPr/>
          </p:nvSpPr>
          <p:spPr>
            <a:xfrm>
              <a:off x="3245804" y="2514780"/>
              <a:ext cx="97838" cy="179571"/>
            </a:xfrm>
            <a:custGeom>
              <a:rect b="b" l="l" r="r" t="t"/>
              <a:pathLst>
                <a:path extrusionOk="0" h="6846" w="373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4" name="Google Shape;17674;p76"/>
            <p:cNvSpPr/>
            <p:nvPr/>
          </p:nvSpPr>
          <p:spPr>
            <a:xfrm>
              <a:off x="3119165" y="2554964"/>
              <a:ext cx="64395" cy="72762"/>
            </a:xfrm>
            <a:custGeom>
              <a:rect b="b" l="l" r="r" t="t"/>
              <a:pathLst>
                <a:path extrusionOk="0" h="2774" w="2455">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5" name="Google Shape;17675;p76"/>
            <p:cNvSpPr/>
            <p:nvPr/>
          </p:nvSpPr>
          <p:spPr>
            <a:xfrm>
              <a:off x="3254512" y="2624867"/>
              <a:ext cx="17627" cy="28827"/>
            </a:xfrm>
            <a:custGeom>
              <a:rect b="b" l="l" r="r" t="t"/>
              <a:pathLst>
                <a:path extrusionOk="0" h="1099" w="672">
                  <a:moveTo>
                    <a:pt x="217" y="0"/>
                  </a:moveTo>
                  <a:lnTo>
                    <a:pt x="0" y="1099"/>
                  </a:lnTo>
                  <a:lnTo>
                    <a:pt x="448" y="1099"/>
                  </a:lnTo>
                  <a:lnTo>
                    <a:pt x="672"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6" name="Google Shape;17676;p76"/>
            <p:cNvSpPr/>
            <p:nvPr/>
          </p:nvSpPr>
          <p:spPr>
            <a:xfrm>
              <a:off x="3255745" y="2607424"/>
              <a:ext cx="23161" cy="23161"/>
            </a:xfrm>
            <a:custGeom>
              <a:rect b="b" l="l" r="r" t="t"/>
              <a:pathLst>
                <a:path extrusionOk="0" h="883" w="883">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7" name="Google Shape;17677;p76"/>
            <p:cNvSpPr/>
            <p:nvPr/>
          </p:nvSpPr>
          <p:spPr>
            <a:xfrm>
              <a:off x="3181593" y="2624867"/>
              <a:ext cx="17627" cy="28827"/>
            </a:xfrm>
            <a:custGeom>
              <a:rect b="b" l="l" r="r" t="t"/>
              <a:pathLst>
                <a:path extrusionOk="0" h="1099" w="672">
                  <a:moveTo>
                    <a:pt x="0" y="0"/>
                  </a:moveTo>
                  <a:lnTo>
                    <a:pt x="224" y="1099"/>
                  </a:lnTo>
                  <a:lnTo>
                    <a:pt x="672" y="1099"/>
                  </a:lnTo>
                  <a:lnTo>
                    <a:pt x="448" y="0"/>
                  </a:ln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8" name="Google Shape;17678;p76"/>
            <p:cNvSpPr/>
            <p:nvPr/>
          </p:nvSpPr>
          <p:spPr>
            <a:xfrm>
              <a:off x="3288480" y="2694219"/>
              <a:ext cx="125406" cy="52145"/>
            </a:xfrm>
            <a:custGeom>
              <a:rect b="b" l="l" r="r" t="t"/>
              <a:pathLst>
                <a:path extrusionOk="0" h="1988" w="4781">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9" name="Google Shape;17679;p76"/>
            <p:cNvSpPr/>
            <p:nvPr/>
          </p:nvSpPr>
          <p:spPr>
            <a:xfrm>
              <a:off x="3276204" y="2705813"/>
              <a:ext cx="118140" cy="78952"/>
            </a:xfrm>
            <a:custGeom>
              <a:rect b="b" l="l" r="r" t="t"/>
              <a:pathLst>
                <a:path extrusionOk="0" h="3010" w="4504">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0" name="Google Shape;17680;p76"/>
            <p:cNvSpPr/>
            <p:nvPr/>
          </p:nvSpPr>
          <p:spPr>
            <a:xfrm>
              <a:off x="3265240" y="2711793"/>
              <a:ext cx="104186" cy="103399"/>
            </a:xfrm>
            <a:custGeom>
              <a:rect b="b" l="l" r="r" t="t"/>
              <a:pathLst>
                <a:path extrusionOk="0" h="3942" w="3972">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1" name="Google Shape;17681;p76"/>
            <p:cNvSpPr/>
            <p:nvPr/>
          </p:nvSpPr>
          <p:spPr>
            <a:xfrm>
              <a:off x="3247430" y="2717223"/>
              <a:ext cx="88920" cy="127320"/>
            </a:xfrm>
            <a:custGeom>
              <a:rect b="b" l="l" r="r" t="t"/>
              <a:pathLst>
                <a:path extrusionOk="0" h="4854" w="339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2" name="Google Shape;17682;p76"/>
            <p:cNvSpPr/>
            <p:nvPr/>
          </p:nvSpPr>
          <p:spPr>
            <a:xfrm>
              <a:off x="3039662" y="2694219"/>
              <a:ext cx="125406" cy="52145"/>
            </a:xfrm>
            <a:custGeom>
              <a:rect b="b" l="l" r="r" t="t"/>
              <a:pathLst>
                <a:path extrusionOk="0" h="1988" w="4781">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3" name="Google Shape;17683;p76"/>
            <p:cNvSpPr/>
            <p:nvPr/>
          </p:nvSpPr>
          <p:spPr>
            <a:xfrm>
              <a:off x="3059230" y="2705813"/>
              <a:ext cx="118297" cy="78952"/>
            </a:xfrm>
            <a:custGeom>
              <a:rect b="b" l="l" r="r" t="t"/>
              <a:pathLst>
                <a:path extrusionOk="0" h="3010" w="451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4" name="Google Shape;17684;p76"/>
            <p:cNvSpPr/>
            <p:nvPr/>
          </p:nvSpPr>
          <p:spPr>
            <a:xfrm>
              <a:off x="3084306" y="2711793"/>
              <a:ext cx="104186" cy="103399"/>
            </a:xfrm>
            <a:custGeom>
              <a:rect b="b" l="l" r="r" t="t"/>
              <a:pathLst>
                <a:path extrusionOk="0" h="3942" w="3972">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5" name="Google Shape;17685;p76"/>
            <p:cNvSpPr/>
            <p:nvPr/>
          </p:nvSpPr>
          <p:spPr>
            <a:xfrm>
              <a:off x="3117198" y="2717223"/>
              <a:ext cx="88972" cy="127320"/>
            </a:xfrm>
            <a:custGeom>
              <a:rect b="b" l="l" r="r" t="t"/>
              <a:pathLst>
                <a:path extrusionOk="0" h="4854" w="3392">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6" name="Google Shape;17686;p76"/>
            <p:cNvSpPr/>
            <p:nvPr/>
          </p:nvSpPr>
          <p:spPr>
            <a:xfrm>
              <a:off x="3145841" y="2642100"/>
              <a:ext cx="161865" cy="121524"/>
            </a:xfrm>
            <a:custGeom>
              <a:rect b="b" l="l" r="r" t="t"/>
              <a:pathLst>
                <a:path extrusionOk="0" h="4633" w="6171">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7" name="Google Shape;17687;p76"/>
            <p:cNvSpPr/>
            <p:nvPr/>
          </p:nvSpPr>
          <p:spPr>
            <a:xfrm>
              <a:off x="3109906" y="2514780"/>
              <a:ext cx="97864" cy="179571"/>
            </a:xfrm>
            <a:custGeom>
              <a:rect b="b" l="l" r="r" t="t"/>
              <a:pathLst>
                <a:path extrusionOk="0" h="6846" w="3731">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8" name="Google Shape;17688;p76"/>
            <p:cNvSpPr/>
            <p:nvPr/>
          </p:nvSpPr>
          <p:spPr>
            <a:xfrm>
              <a:off x="3174825" y="2607424"/>
              <a:ext cx="23161" cy="23161"/>
            </a:xfrm>
            <a:custGeom>
              <a:rect b="b" l="l" r="r" t="t"/>
              <a:pathLst>
                <a:path extrusionOk="0" h="883" w="883">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9" name="Google Shape;17689;p76"/>
            <p:cNvSpPr/>
            <p:nvPr/>
          </p:nvSpPr>
          <p:spPr>
            <a:xfrm>
              <a:off x="3145841" y="2642651"/>
              <a:ext cx="79529" cy="120973"/>
            </a:xfrm>
            <a:custGeom>
              <a:rect b="b" l="l" r="r" t="t"/>
              <a:pathLst>
                <a:path extrusionOk="0" h="4612" w="3032">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0" name="Google Shape;17690;p76"/>
          <p:cNvGrpSpPr/>
          <p:nvPr/>
        </p:nvGrpSpPr>
        <p:grpSpPr>
          <a:xfrm>
            <a:off x="1946369" y="2563122"/>
            <a:ext cx="374066" cy="233395"/>
            <a:chOff x="1946369" y="2563122"/>
            <a:chExt cx="374066" cy="233395"/>
          </a:xfrm>
        </p:grpSpPr>
        <p:sp>
          <p:nvSpPr>
            <p:cNvPr id="17691" name="Google Shape;17691;p76"/>
            <p:cNvSpPr/>
            <p:nvPr/>
          </p:nvSpPr>
          <p:spPr>
            <a:xfrm>
              <a:off x="1946369" y="2563148"/>
              <a:ext cx="334223" cy="215401"/>
            </a:xfrm>
            <a:custGeom>
              <a:rect b="b" l="l" r="r" t="t"/>
              <a:pathLst>
                <a:path extrusionOk="0" h="8212" w="12742">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2" name="Google Shape;17692;p76"/>
            <p:cNvSpPr/>
            <p:nvPr/>
          </p:nvSpPr>
          <p:spPr>
            <a:xfrm>
              <a:off x="1995656" y="2698836"/>
              <a:ext cx="107254" cy="97497"/>
            </a:xfrm>
            <a:custGeom>
              <a:rect b="b" l="l" r="r" t="t"/>
              <a:pathLst>
                <a:path extrusionOk="0" h="3717" w="4089">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3" name="Google Shape;17693;p76"/>
            <p:cNvSpPr/>
            <p:nvPr/>
          </p:nvSpPr>
          <p:spPr>
            <a:xfrm>
              <a:off x="2186846" y="2736738"/>
              <a:ext cx="57811" cy="59778"/>
            </a:xfrm>
            <a:custGeom>
              <a:rect b="b" l="l" r="r" t="t"/>
              <a:pathLst>
                <a:path extrusionOk="0" h="2279" w="2204">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4" name="Google Shape;17694;p76"/>
            <p:cNvSpPr/>
            <p:nvPr/>
          </p:nvSpPr>
          <p:spPr>
            <a:xfrm>
              <a:off x="1974645" y="2580433"/>
              <a:ext cx="14977" cy="20433"/>
            </a:xfrm>
            <a:custGeom>
              <a:rect b="b" l="l" r="r" t="t"/>
              <a:pathLst>
                <a:path extrusionOk="0" h="779" w="571">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5" name="Google Shape;17695;p76"/>
            <p:cNvSpPr/>
            <p:nvPr/>
          </p:nvSpPr>
          <p:spPr>
            <a:xfrm>
              <a:off x="1952429" y="2612408"/>
              <a:ext cx="38506" cy="16918"/>
            </a:xfrm>
            <a:custGeom>
              <a:rect b="b" l="l" r="r" t="t"/>
              <a:pathLst>
                <a:path extrusionOk="0" h="645" w="1468">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6" name="Google Shape;17696;p76"/>
            <p:cNvSpPr/>
            <p:nvPr/>
          </p:nvSpPr>
          <p:spPr>
            <a:xfrm>
              <a:off x="1978029" y="2563122"/>
              <a:ext cx="51962" cy="90048"/>
            </a:xfrm>
            <a:custGeom>
              <a:rect b="b" l="l" r="r" t="t"/>
              <a:pathLst>
                <a:path extrusionOk="0" h="3433" w="1981">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7" name="Google Shape;17697;p76"/>
            <p:cNvSpPr/>
            <p:nvPr/>
          </p:nvSpPr>
          <p:spPr>
            <a:xfrm>
              <a:off x="2029781" y="2601417"/>
              <a:ext cx="290655" cy="147098"/>
            </a:xfrm>
            <a:custGeom>
              <a:rect b="b" l="l" r="r" t="t"/>
              <a:pathLst>
                <a:path extrusionOk="0" h="5608" w="11081">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8" name="Google Shape;17698;p76"/>
            <p:cNvSpPr/>
            <p:nvPr/>
          </p:nvSpPr>
          <p:spPr>
            <a:xfrm>
              <a:off x="2029781" y="2604932"/>
              <a:ext cx="286379" cy="143635"/>
            </a:xfrm>
            <a:custGeom>
              <a:rect b="b" l="l" r="r" t="t"/>
              <a:pathLst>
                <a:path extrusionOk="0" h="5476" w="10918">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699" name="Google Shape;17699;p76"/>
          <p:cNvGrpSpPr/>
          <p:nvPr/>
        </p:nvGrpSpPr>
        <p:grpSpPr>
          <a:xfrm>
            <a:off x="4135263" y="2906184"/>
            <a:ext cx="374040" cy="370184"/>
            <a:chOff x="4135263" y="2906184"/>
            <a:chExt cx="374040" cy="370184"/>
          </a:xfrm>
        </p:grpSpPr>
        <p:sp>
          <p:nvSpPr>
            <p:cNvPr id="17700" name="Google Shape;17700;p76"/>
            <p:cNvSpPr/>
            <p:nvPr/>
          </p:nvSpPr>
          <p:spPr>
            <a:xfrm>
              <a:off x="4165139" y="2935037"/>
              <a:ext cx="314288" cy="312347"/>
            </a:xfrm>
            <a:custGeom>
              <a:rect b="b" l="l" r="r" t="t"/>
              <a:pathLst>
                <a:path extrusionOk="0" h="11908" w="11982">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1" name="Google Shape;17701;p76"/>
            <p:cNvSpPr/>
            <p:nvPr/>
          </p:nvSpPr>
          <p:spPr>
            <a:xfrm>
              <a:off x="4228799" y="2998802"/>
              <a:ext cx="187151" cy="184895"/>
            </a:xfrm>
            <a:custGeom>
              <a:rect b="b" l="l" r="r" t="t"/>
              <a:pathLst>
                <a:path extrusionOk="0" h="7049" w="7135">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2" name="Google Shape;17702;p76"/>
            <p:cNvSpPr/>
            <p:nvPr/>
          </p:nvSpPr>
          <p:spPr>
            <a:xfrm>
              <a:off x="4135263" y="2906184"/>
              <a:ext cx="374040" cy="370184"/>
            </a:xfrm>
            <a:custGeom>
              <a:rect b="b" l="l" r="r" t="t"/>
              <a:pathLst>
                <a:path extrusionOk="0" h="14113" w="1426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03" name="Google Shape;17703;p76"/>
          <p:cNvGrpSpPr/>
          <p:nvPr/>
        </p:nvGrpSpPr>
        <p:grpSpPr>
          <a:xfrm>
            <a:off x="4683601" y="2906184"/>
            <a:ext cx="372676" cy="370184"/>
            <a:chOff x="4683601" y="2906184"/>
            <a:chExt cx="372676" cy="370184"/>
          </a:xfrm>
        </p:grpSpPr>
        <p:sp>
          <p:nvSpPr>
            <p:cNvPr id="17704" name="Google Shape;17704;p76"/>
            <p:cNvSpPr/>
            <p:nvPr/>
          </p:nvSpPr>
          <p:spPr>
            <a:xfrm>
              <a:off x="4846516" y="3004205"/>
              <a:ext cx="20538" cy="69588"/>
            </a:xfrm>
            <a:custGeom>
              <a:rect b="b" l="l" r="r" t="t"/>
              <a:pathLst>
                <a:path extrusionOk="0" h="2653" w="783">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5" name="Google Shape;17705;p76"/>
            <p:cNvSpPr/>
            <p:nvPr/>
          </p:nvSpPr>
          <p:spPr>
            <a:xfrm>
              <a:off x="4875133" y="3004415"/>
              <a:ext cx="18361" cy="69378"/>
            </a:xfrm>
            <a:custGeom>
              <a:rect b="b" l="l" r="r" t="t"/>
              <a:pathLst>
                <a:path extrusionOk="0" h="2645" w="70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6" name="Google Shape;17706;p76"/>
            <p:cNvSpPr/>
            <p:nvPr/>
          </p:nvSpPr>
          <p:spPr>
            <a:xfrm>
              <a:off x="4846857" y="3027524"/>
              <a:ext cx="46270" cy="46270"/>
            </a:xfrm>
            <a:custGeom>
              <a:rect b="b" l="l" r="r" t="t"/>
              <a:pathLst>
                <a:path extrusionOk="0" h="1764" w="1764">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7" name="Google Shape;17707;p76"/>
            <p:cNvSpPr/>
            <p:nvPr/>
          </p:nvSpPr>
          <p:spPr>
            <a:xfrm>
              <a:off x="4683601" y="2906184"/>
              <a:ext cx="372676" cy="370184"/>
            </a:xfrm>
            <a:custGeom>
              <a:rect b="b" l="l" r="r" t="t"/>
              <a:pathLst>
                <a:path extrusionOk="0" h="14113" w="14208">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8" name="Google Shape;17708;p76"/>
            <p:cNvSpPr/>
            <p:nvPr/>
          </p:nvSpPr>
          <p:spPr>
            <a:xfrm>
              <a:off x="4818056" y="3102751"/>
              <a:ext cx="104054" cy="104081"/>
            </a:xfrm>
            <a:custGeom>
              <a:rect b="b" l="l" r="r" t="t"/>
              <a:pathLst>
                <a:path extrusionOk="0" h="3968" w="3967">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9" name="Google Shape;17709;p76"/>
            <p:cNvSpPr/>
            <p:nvPr/>
          </p:nvSpPr>
          <p:spPr>
            <a:xfrm>
              <a:off x="4817872" y="3102935"/>
              <a:ext cx="54086" cy="103897"/>
            </a:xfrm>
            <a:custGeom>
              <a:rect b="b" l="l" r="r" t="t"/>
              <a:pathLst>
                <a:path extrusionOk="0" h="3961" w="2062">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10" name="Google Shape;17710;p76"/>
          <p:cNvGrpSpPr/>
          <p:nvPr/>
        </p:nvGrpSpPr>
        <p:grpSpPr>
          <a:xfrm>
            <a:off x="870808" y="2906053"/>
            <a:ext cx="329134" cy="370132"/>
            <a:chOff x="870808" y="2906053"/>
            <a:chExt cx="329134" cy="370132"/>
          </a:xfrm>
        </p:grpSpPr>
        <p:sp>
          <p:nvSpPr>
            <p:cNvPr id="17711" name="Google Shape;17711;p76"/>
            <p:cNvSpPr/>
            <p:nvPr/>
          </p:nvSpPr>
          <p:spPr>
            <a:xfrm>
              <a:off x="907530" y="3114004"/>
              <a:ext cx="113943" cy="162180"/>
            </a:xfrm>
            <a:custGeom>
              <a:rect b="b" l="l" r="r" t="t"/>
              <a:pathLst>
                <a:path extrusionOk="0" h="6183" w="4344">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2" name="Google Shape;17712;p76"/>
            <p:cNvSpPr/>
            <p:nvPr/>
          </p:nvSpPr>
          <p:spPr>
            <a:xfrm>
              <a:off x="1050169" y="3114030"/>
              <a:ext cx="113838" cy="162154"/>
            </a:xfrm>
            <a:custGeom>
              <a:rect b="b" l="l" r="r" t="t"/>
              <a:pathLst>
                <a:path extrusionOk="0" h="6182" w="434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3" name="Google Shape;17713;p76"/>
            <p:cNvSpPr/>
            <p:nvPr/>
          </p:nvSpPr>
          <p:spPr>
            <a:xfrm>
              <a:off x="870808" y="3073951"/>
              <a:ext cx="329134" cy="52250"/>
            </a:xfrm>
            <a:custGeom>
              <a:rect b="b" l="l" r="r" t="t"/>
              <a:pathLst>
                <a:path extrusionOk="0" h="1992" w="12548">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4" name="Google Shape;17714;p76"/>
            <p:cNvSpPr/>
            <p:nvPr/>
          </p:nvSpPr>
          <p:spPr>
            <a:xfrm>
              <a:off x="889038" y="2975536"/>
              <a:ext cx="293828" cy="86690"/>
            </a:xfrm>
            <a:custGeom>
              <a:rect b="b" l="l" r="r" t="t"/>
              <a:pathLst>
                <a:path extrusionOk="0" h="3305" w="11202">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5" name="Google Shape;17715;p76"/>
            <p:cNvSpPr/>
            <p:nvPr/>
          </p:nvSpPr>
          <p:spPr>
            <a:xfrm>
              <a:off x="983807" y="3021832"/>
              <a:ext cx="104081" cy="225368"/>
            </a:xfrm>
            <a:custGeom>
              <a:rect b="b" l="l" r="r" t="t"/>
              <a:pathLst>
                <a:path extrusionOk="0" h="8592" w="3968">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6" name="Google Shape;17716;p76"/>
            <p:cNvSpPr/>
            <p:nvPr/>
          </p:nvSpPr>
          <p:spPr>
            <a:xfrm>
              <a:off x="1042326" y="3108968"/>
              <a:ext cx="210" cy="26"/>
            </a:xfrm>
            <a:custGeom>
              <a:rect b="b" l="l" r="r" t="t"/>
              <a:pathLst>
                <a:path extrusionOk="0" h="1" w="8">
                  <a:moveTo>
                    <a:pt x="1" y="1"/>
                  </a:moveTo>
                  <a:lnTo>
                    <a:pt x="1" y="1"/>
                  </a:lnTo>
                  <a:cubicBezTo>
                    <a:pt x="8" y="1"/>
                    <a:pt x="8" y="1"/>
                    <a:pt x="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7" name="Google Shape;17717;p76"/>
            <p:cNvSpPr/>
            <p:nvPr/>
          </p:nvSpPr>
          <p:spPr>
            <a:xfrm>
              <a:off x="983650" y="3021648"/>
              <a:ext cx="70270" cy="225552"/>
            </a:xfrm>
            <a:custGeom>
              <a:rect b="b" l="l" r="r" t="t"/>
              <a:pathLst>
                <a:path extrusionOk="0" h="8599" w="2679">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8" name="Google Shape;17718;p76"/>
            <p:cNvSpPr/>
            <p:nvPr/>
          </p:nvSpPr>
          <p:spPr>
            <a:xfrm>
              <a:off x="983807" y="3151120"/>
              <a:ext cx="104081" cy="26728"/>
            </a:xfrm>
            <a:custGeom>
              <a:rect b="b" l="l" r="r" t="t"/>
              <a:pathLst>
                <a:path extrusionOk="0" h="1019" w="3968">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9" name="Google Shape;17719;p76"/>
            <p:cNvSpPr/>
            <p:nvPr/>
          </p:nvSpPr>
          <p:spPr>
            <a:xfrm>
              <a:off x="988633" y="3194347"/>
              <a:ext cx="94271" cy="24053"/>
            </a:xfrm>
            <a:custGeom>
              <a:rect b="b" l="l" r="r" t="t"/>
              <a:pathLst>
                <a:path extrusionOk="0" h="917" w="3594">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0" name="Google Shape;17720;p76"/>
            <p:cNvSpPr/>
            <p:nvPr/>
          </p:nvSpPr>
          <p:spPr>
            <a:xfrm>
              <a:off x="1024201" y="3151120"/>
              <a:ext cx="63503" cy="26728"/>
            </a:xfrm>
            <a:custGeom>
              <a:rect b="b" l="l" r="r" t="t"/>
              <a:pathLst>
                <a:path extrusionOk="0" h="1019" w="2421">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1" name="Google Shape;17721;p76"/>
            <p:cNvSpPr/>
            <p:nvPr/>
          </p:nvSpPr>
          <p:spPr>
            <a:xfrm>
              <a:off x="985066" y="3150962"/>
              <a:ext cx="26" cy="26"/>
            </a:xfrm>
            <a:custGeom>
              <a:rect b="b" l="l" r="r" t="t"/>
              <a:pathLst>
                <a:path extrusionOk="0" h="1" w="1">
                  <a:moveTo>
                    <a:pt x="0" y="0"/>
                  </a:moveTo>
                  <a:lnTo>
                    <a:pt x="0"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2" name="Google Shape;17722;p76"/>
            <p:cNvSpPr/>
            <p:nvPr/>
          </p:nvSpPr>
          <p:spPr>
            <a:xfrm>
              <a:off x="984174" y="3157362"/>
              <a:ext cx="26" cy="26"/>
            </a:xfrm>
            <a:custGeom>
              <a:rect b="b" l="l" r="r" t="t"/>
              <a:pathLst>
                <a:path extrusionOk="0" h="1" w="1">
                  <a:moveTo>
                    <a:pt x="0" y="0"/>
                  </a:move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3" name="Google Shape;17723;p76"/>
            <p:cNvSpPr/>
            <p:nvPr/>
          </p:nvSpPr>
          <p:spPr>
            <a:xfrm>
              <a:off x="991834" y="3202714"/>
              <a:ext cx="367" cy="734"/>
            </a:xfrm>
            <a:custGeom>
              <a:rect b="b" l="l" r="r" t="t"/>
              <a:pathLst>
                <a:path extrusionOk="0" h="28" w="14">
                  <a:moveTo>
                    <a:pt x="0" y="0"/>
                  </a:moveTo>
                  <a:lnTo>
                    <a:pt x="14" y="27"/>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4" name="Google Shape;17724;p76"/>
            <p:cNvSpPr/>
            <p:nvPr/>
          </p:nvSpPr>
          <p:spPr>
            <a:xfrm>
              <a:off x="1029159" y="3194347"/>
              <a:ext cx="53745" cy="24053"/>
            </a:xfrm>
            <a:custGeom>
              <a:rect b="b" l="l" r="r" t="t"/>
              <a:pathLst>
                <a:path extrusionOk="0" h="917" w="2049">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5" name="Google Shape;17725;p76"/>
            <p:cNvSpPr/>
            <p:nvPr/>
          </p:nvSpPr>
          <p:spPr>
            <a:xfrm>
              <a:off x="935282" y="2906053"/>
              <a:ext cx="201341" cy="63686"/>
            </a:xfrm>
            <a:custGeom>
              <a:rect b="b" l="l" r="r" t="t"/>
              <a:pathLst>
                <a:path extrusionOk="0" h="2428" w="7676">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6" name="Google Shape;17726;p76"/>
            <p:cNvSpPr/>
            <p:nvPr/>
          </p:nvSpPr>
          <p:spPr>
            <a:xfrm>
              <a:off x="1001066" y="2958172"/>
              <a:ext cx="69405" cy="69378"/>
            </a:xfrm>
            <a:custGeom>
              <a:rect b="b" l="l" r="r" t="t"/>
              <a:pathLst>
                <a:path extrusionOk="0" h="2645" w="2646">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7" name="Google Shape;17727;p76"/>
            <p:cNvSpPr/>
            <p:nvPr/>
          </p:nvSpPr>
          <p:spPr>
            <a:xfrm>
              <a:off x="1001066" y="2958172"/>
              <a:ext cx="37378" cy="69378"/>
            </a:xfrm>
            <a:custGeom>
              <a:rect b="b" l="l" r="r" t="t"/>
              <a:pathLst>
                <a:path extrusionOk="0" h="2645" w="1425">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8" name="Google Shape;17728;p76"/>
            <p:cNvSpPr/>
            <p:nvPr/>
          </p:nvSpPr>
          <p:spPr>
            <a:xfrm>
              <a:off x="1001066"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9" name="Google Shape;17729;p76"/>
            <p:cNvSpPr/>
            <p:nvPr/>
          </p:nvSpPr>
          <p:spPr>
            <a:xfrm>
              <a:off x="1047310" y="2987156"/>
              <a:ext cx="23161" cy="23135"/>
            </a:xfrm>
            <a:custGeom>
              <a:rect b="b" l="l" r="r" t="t"/>
              <a:pathLst>
                <a:path extrusionOk="0" h="882" w="883">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30" name="Google Shape;17730;p76"/>
          <p:cNvGrpSpPr/>
          <p:nvPr/>
        </p:nvGrpSpPr>
        <p:grpSpPr>
          <a:xfrm>
            <a:off x="1943878" y="2909069"/>
            <a:ext cx="374774" cy="364282"/>
            <a:chOff x="1943878" y="2909069"/>
            <a:chExt cx="374774" cy="364282"/>
          </a:xfrm>
        </p:grpSpPr>
        <p:sp>
          <p:nvSpPr>
            <p:cNvPr id="17731" name="Google Shape;17731;p76"/>
            <p:cNvSpPr/>
            <p:nvPr/>
          </p:nvSpPr>
          <p:spPr>
            <a:xfrm>
              <a:off x="2142911" y="2909069"/>
              <a:ext cx="65470" cy="50178"/>
            </a:xfrm>
            <a:custGeom>
              <a:rect b="b" l="l" r="r" t="t"/>
              <a:pathLst>
                <a:path extrusionOk="0" h="1913" w="2496">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2" name="Google Shape;17732;p76"/>
            <p:cNvSpPr/>
            <p:nvPr/>
          </p:nvSpPr>
          <p:spPr>
            <a:xfrm>
              <a:off x="2193063" y="2938316"/>
              <a:ext cx="90231" cy="51699"/>
            </a:xfrm>
            <a:custGeom>
              <a:rect b="b" l="l" r="r" t="t"/>
              <a:pathLst>
                <a:path extrusionOk="0" h="1971" w="344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3" name="Google Shape;17733;p76"/>
            <p:cNvSpPr/>
            <p:nvPr/>
          </p:nvSpPr>
          <p:spPr>
            <a:xfrm>
              <a:off x="2239306" y="3065216"/>
              <a:ext cx="79346" cy="75096"/>
            </a:xfrm>
            <a:custGeom>
              <a:rect b="b" l="l" r="r" t="t"/>
              <a:pathLst>
                <a:path extrusionOk="0" h="2863" w="3025">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4" name="Google Shape;17734;p76"/>
            <p:cNvSpPr/>
            <p:nvPr/>
          </p:nvSpPr>
          <p:spPr>
            <a:xfrm>
              <a:off x="2232696" y="3151723"/>
              <a:ext cx="43096" cy="98494"/>
            </a:xfrm>
            <a:custGeom>
              <a:rect b="b" l="l" r="r" t="t"/>
              <a:pathLst>
                <a:path extrusionOk="0" h="3755" w="1643">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5" name="Google Shape;17735;p76"/>
            <p:cNvSpPr/>
            <p:nvPr/>
          </p:nvSpPr>
          <p:spPr>
            <a:xfrm>
              <a:off x="2054149" y="2909069"/>
              <a:ext cx="65654" cy="50178"/>
            </a:xfrm>
            <a:custGeom>
              <a:rect b="b" l="l" r="r" t="t"/>
              <a:pathLst>
                <a:path extrusionOk="0" h="1913" w="2503">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6" name="Google Shape;17736;p76"/>
            <p:cNvSpPr/>
            <p:nvPr/>
          </p:nvSpPr>
          <p:spPr>
            <a:xfrm>
              <a:off x="1978344" y="2937634"/>
              <a:ext cx="91307" cy="52381"/>
            </a:xfrm>
            <a:custGeom>
              <a:rect b="b" l="l" r="r" t="t"/>
              <a:pathLst>
                <a:path extrusionOk="0" h="1997" w="3481">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7" name="Google Shape;17737;p76"/>
            <p:cNvSpPr/>
            <p:nvPr/>
          </p:nvSpPr>
          <p:spPr>
            <a:xfrm>
              <a:off x="1943878" y="3065216"/>
              <a:ext cx="79529" cy="75096"/>
            </a:xfrm>
            <a:custGeom>
              <a:rect b="b" l="l" r="r" t="t"/>
              <a:pathLst>
                <a:path extrusionOk="0" h="2863" w="3032">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8" name="Google Shape;17738;p76"/>
            <p:cNvSpPr/>
            <p:nvPr/>
          </p:nvSpPr>
          <p:spPr>
            <a:xfrm>
              <a:off x="1986737" y="3151723"/>
              <a:ext cx="43122" cy="98494"/>
            </a:xfrm>
            <a:custGeom>
              <a:rect b="b" l="l" r="r" t="t"/>
              <a:pathLst>
                <a:path extrusionOk="0" h="3755" w="1644">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9" name="Google Shape;17739;p76"/>
            <p:cNvSpPr/>
            <p:nvPr/>
          </p:nvSpPr>
          <p:spPr>
            <a:xfrm>
              <a:off x="2003813" y="3007432"/>
              <a:ext cx="254903" cy="265920"/>
            </a:xfrm>
            <a:custGeom>
              <a:rect b="b" l="l" r="r" t="t"/>
              <a:pathLst>
                <a:path extrusionOk="0" h="10138" w="9718">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0" name="Google Shape;17740;p76"/>
            <p:cNvSpPr/>
            <p:nvPr/>
          </p:nvSpPr>
          <p:spPr>
            <a:xfrm>
              <a:off x="2125468" y="3007432"/>
              <a:ext cx="11594" cy="248529"/>
            </a:xfrm>
            <a:custGeom>
              <a:rect b="b" l="l" r="r" t="t"/>
              <a:pathLst>
                <a:path extrusionOk="0" h="9475" w="442">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1" name="Google Shape;17741;p76"/>
            <p:cNvSpPr/>
            <p:nvPr/>
          </p:nvSpPr>
          <p:spPr>
            <a:xfrm>
              <a:off x="2003813" y="3007432"/>
              <a:ext cx="129865" cy="265736"/>
            </a:xfrm>
            <a:custGeom>
              <a:rect b="b" l="l" r="r" t="t"/>
              <a:pathLst>
                <a:path extrusionOk="0" h="10131" w="4951">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2" name="Google Shape;17742;p76"/>
            <p:cNvSpPr/>
            <p:nvPr/>
          </p:nvSpPr>
          <p:spPr>
            <a:xfrm>
              <a:off x="2044732" y="2937896"/>
              <a:ext cx="173433" cy="92487"/>
            </a:xfrm>
            <a:custGeom>
              <a:rect b="b" l="l" r="r" t="t"/>
              <a:pathLst>
                <a:path extrusionOk="0" h="3526" w="6612">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3" name="Google Shape;17743;p76"/>
            <p:cNvSpPr/>
            <p:nvPr/>
          </p:nvSpPr>
          <p:spPr>
            <a:xfrm>
              <a:off x="2044548" y="2937896"/>
              <a:ext cx="99805" cy="91962"/>
            </a:xfrm>
            <a:custGeom>
              <a:rect b="b" l="l" r="r" t="t"/>
              <a:pathLst>
                <a:path extrusionOk="0" h="3506" w="3805">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4" name="Google Shape;17744;p76"/>
            <p:cNvSpPr/>
            <p:nvPr/>
          </p:nvSpPr>
          <p:spPr>
            <a:xfrm>
              <a:off x="2153219" y="2943404"/>
              <a:ext cx="47162" cy="35070"/>
            </a:xfrm>
            <a:custGeom>
              <a:rect b="b" l="l" r="r" t="t"/>
              <a:pathLst>
                <a:path extrusionOk="0" h="1337" w="1798">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5" name="Google Shape;17745;p76"/>
            <p:cNvSpPr/>
            <p:nvPr/>
          </p:nvSpPr>
          <p:spPr>
            <a:xfrm>
              <a:off x="2062332" y="2943404"/>
              <a:ext cx="47162" cy="35070"/>
            </a:xfrm>
            <a:custGeom>
              <a:rect b="b" l="l" r="r" t="t"/>
              <a:pathLst>
                <a:path extrusionOk="0" h="1337" w="1798">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6" name="Google Shape;17746;p76"/>
            <p:cNvSpPr/>
            <p:nvPr/>
          </p:nvSpPr>
          <p:spPr>
            <a:xfrm>
              <a:off x="2061991" y="3123027"/>
              <a:ext cx="40394" cy="40394"/>
            </a:xfrm>
            <a:custGeom>
              <a:rect b="b" l="l" r="r" t="t"/>
              <a:pathLst>
                <a:path extrusionOk="0" h="1540" w="154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7" name="Google Shape;17747;p76"/>
            <p:cNvSpPr/>
            <p:nvPr/>
          </p:nvSpPr>
          <p:spPr>
            <a:xfrm>
              <a:off x="2039407" y="3209665"/>
              <a:ext cx="38794" cy="34519"/>
            </a:xfrm>
            <a:custGeom>
              <a:rect b="b" l="l" r="r" t="t"/>
              <a:pathLst>
                <a:path extrusionOk="0" h="1316" w="1479">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8" name="Google Shape;17748;p76"/>
            <p:cNvSpPr/>
            <p:nvPr/>
          </p:nvSpPr>
          <p:spPr>
            <a:xfrm>
              <a:off x="2015748" y="3065216"/>
              <a:ext cx="28827" cy="28853"/>
            </a:xfrm>
            <a:custGeom>
              <a:rect b="b" l="l" r="r" t="t"/>
              <a:pathLst>
                <a:path extrusionOk="0" h="1100" w="1099">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9" name="Google Shape;17749;p76"/>
            <p:cNvSpPr/>
            <p:nvPr/>
          </p:nvSpPr>
          <p:spPr>
            <a:xfrm>
              <a:off x="2160170" y="3123027"/>
              <a:ext cx="40578" cy="40394"/>
            </a:xfrm>
            <a:custGeom>
              <a:rect b="b" l="l" r="r" t="t"/>
              <a:pathLst>
                <a:path extrusionOk="0" h="1540" w="1547">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0" name="Google Shape;17750;p76"/>
            <p:cNvSpPr/>
            <p:nvPr/>
          </p:nvSpPr>
          <p:spPr>
            <a:xfrm>
              <a:off x="2184354" y="3209665"/>
              <a:ext cx="38794" cy="34519"/>
            </a:xfrm>
            <a:custGeom>
              <a:rect b="b" l="l" r="r" t="t"/>
              <a:pathLst>
                <a:path extrusionOk="0" h="1316" w="1479">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1" name="Google Shape;17751;p76"/>
            <p:cNvSpPr/>
            <p:nvPr/>
          </p:nvSpPr>
          <p:spPr>
            <a:xfrm>
              <a:off x="2218138" y="3065216"/>
              <a:ext cx="28853" cy="28853"/>
            </a:xfrm>
            <a:custGeom>
              <a:rect b="b" l="l" r="r" t="t"/>
              <a:pathLst>
                <a:path extrusionOk="0" h="1100" w="110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52" name="Google Shape;17752;p76"/>
          <p:cNvGrpSpPr/>
          <p:nvPr/>
        </p:nvGrpSpPr>
        <p:grpSpPr>
          <a:xfrm>
            <a:off x="1128072" y="3365261"/>
            <a:ext cx="328872" cy="370158"/>
            <a:chOff x="1128072" y="3365261"/>
            <a:chExt cx="328872" cy="370158"/>
          </a:xfrm>
        </p:grpSpPr>
        <p:sp>
          <p:nvSpPr>
            <p:cNvPr id="17753" name="Google Shape;17753;p76"/>
            <p:cNvSpPr/>
            <p:nvPr/>
          </p:nvSpPr>
          <p:spPr>
            <a:xfrm>
              <a:off x="1128072" y="3641306"/>
              <a:ext cx="23502" cy="11935"/>
            </a:xfrm>
            <a:custGeom>
              <a:rect b="b" l="l" r="r" t="t"/>
              <a:pathLst>
                <a:path extrusionOk="0" h="455" w="896">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4" name="Google Shape;17754;p76"/>
            <p:cNvSpPr/>
            <p:nvPr/>
          </p:nvSpPr>
          <p:spPr>
            <a:xfrm>
              <a:off x="1128072" y="3600203"/>
              <a:ext cx="23502" cy="11777"/>
            </a:xfrm>
            <a:custGeom>
              <a:rect b="b" l="l" r="r" t="t"/>
              <a:pathLst>
                <a:path extrusionOk="0" h="449" w="896">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5" name="Google Shape;17755;p76"/>
            <p:cNvSpPr/>
            <p:nvPr/>
          </p:nvSpPr>
          <p:spPr>
            <a:xfrm>
              <a:off x="1186749" y="3600203"/>
              <a:ext cx="23502" cy="11961"/>
            </a:xfrm>
            <a:custGeom>
              <a:rect b="b" l="l" r="r" t="t"/>
              <a:pathLst>
                <a:path extrusionOk="0" h="456" w="896">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6" name="Google Shape;17756;p76"/>
            <p:cNvSpPr/>
            <p:nvPr/>
          </p:nvSpPr>
          <p:spPr>
            <a:xfrm>
              <a:off x="1128072" y="3559127"/>
              <a:ext cx="23502" cy="11777"/>
            </a:xfrm>
            <a:custGeom>
              <a:rect b="b" l="l" r="r" t="t"/>
              <a:pathLst>
                <a:path extrusionOk="0" h="449" w="896">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7" name="Google Shape;17757;p76"/>
            <p:cNvSpPr/>
            <p:nvPr/>
          </p:nvSpPr>
          <p:spPr>
            <a:xfrm>
              <a:off x="1186749" y="3559127"/>
              <a:ext cx="23502" cy="11777"/>
            </a:xfrm>
            <a:custGeom>
              <a:rect b="b" l="l" r="r" t="t"/>
              <a:pathLst>
                <a:path extrusionOk="0" h="449" w="896">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8" name="Google Shape;17758;p76"/>
            <p:cNvSpPr/>
            <p:nvPr/>
          </p:nvSpPr>
          <p:spPr>
            <a:xfrm>
              <a:off x="1128072" y="3518051"/>
              <a:ext cx="23502" cy="11751"/>
            </a:xfrm>
            <a:custGeom>
              <a:rect b="b" l="l" r="r" t="t"/>
              <a:pathLst>
                <a:path extrusionOk="0" h="448" w="896">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9" name="Google Shape;17759;p76"/>
            <p:cNvSpPr/>
            <p:nvPr/>
          </p:nvSpPr>
          <p:spPr>
            <a:xfrm>
              <a:off x="1186749" y="3518051"/>
              <a:ext cx="23502" cy="11751"/>
            </a:xfrm>
            <a:custGeom>
              <a:rect b="b" l="l" r="r" t="t"/>
              <a:pathLst>
                <a:path extrusionOk="0" h="448" w="896">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0" name="Google Shape;17760;p76"/>
            <p:cNvSpPr/>
            <p:nvPr/>
          </p:nvSpPr>
          <p:spPr>
            <a:xfrm>
              <a:off x="1163273" y="3476975"/>
              <a:ext cx="11777" cy="23502"/>
            </a:xfrm>
            <a:custGeom>
              <a:rect b="b" l="l" r="r" t="t"/>
              <a:pathLst>
                <a:path extrusionOk="0" h="896" w="449">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1" name="Google Shape;17761;p76"/>
            <p:cNvSpPr/>
            <p:nvPr/>
          </p:nvSpPr>
          <p:spPr>
            <a:xfrm>
              <a:off x="1374739" y="3512176"/>
              <a:ext cx="23502" cy="11777"/>
            </a:xfrm>
            <a:custGeom>
              <a:rect b="b" l="l" r="r" t="t"/>
              <a:pathLst>
                <a:path extrusionOk="0" h="449" w="896">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2" name="Google Shape;17762;p76"/>
            <p:cNvSpPr/>
            <p:nvPr/>
          </p:nvSpPr>
          <p:spPr>
            <a:xfrm>
              <a:off x="1433442" y="3512176"/>
              <a:ext cx="23502" cy="11777"/>
            </a:xfrm>
            <a:custGeom>
              <a:rect b="b" l="l" r="r" t="t"/>
              <a:pathLst>
                <a:path extrusionOk="0" h="449" w="896">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3" name="Google Shape;17763;p76"/>
            <p:cNvSpPr/>
            <p:nvPr/>
          </p:nvSpPr>
          <p:spPr>
            <a:xfrm>
              <a:off x="1433442" y="3553252"/>
              <a:ext cx="23502" cy="11777"/>
            </a:xfrm>
            <a:custGeom>
              <a:rect b="b" l="l" r="r" t="t"/>
              <a:pathLst>
                <a:path extrusionOk="0" h="449" w="896">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4" name="Google Shape;17764;p76"/>
            <p:cNvSpPr/>
            <p:nvPr/>
          </p:nvSpPr>
          <p:spPr>
            <a:xfrm>
              <a:off x="1374739" y="3471099"/>
              <a:ext cx="23502" cy="11751"/>
            </a:xfrm>
            <a:custGeom>
              <a:rect b="b" l="l" r="r" t="t"/>
              <a:pathLst>
                <a:path extrusionOk="0" h="448" w="896">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5" name="Google Shape;17765;p76"/>
            <p:cNvSpPr/>
            <p:nvPr/>
          </p:nvSpPr>
          <p:spPr>
            <a:xfrm>
              <a:off x="1433442" y="3471099"/>
              <a:ext cx="23502" cy="11751"/>
            </a:xfrm>
            <a:custGeom>
              <a:rect b="b" l="l" r="r" t="t"/>
              <a:pathLst>
                <a:path extrusionOk="0" h="448" w="896">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6" name="Google Shape;17766;p76"/>
            <p:cNvSpPr/>
            <p:nvPr/>
          </p:nvSpPr>
          <p:spPr>
            <a:xfrm>
              <a:off x="1409966" y="3429997"/>
              <a:ext cx="11751" cy="23502"/>
            </a:xfrm>
            <a:custGeom>
              <a:rect b="b" l="l" r="r" t="t"/>
              <a:pathLst>
                <a:path extrusionOk="0" h="896" w="448">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7" name="Google Shape;17767;p76"/>
            <p:cNvSpPr/>
            <p:nvPr/>
          </p:nvSpPr>
          <p:spPr>
            <a:xfrm>
              <a:off x="1210225" y="3582603"/>
              <a:ext cx="29378" cy="11777"/>
            </a:xfrm>
            <a:custGeom>
              <a:rect b="b" l="l" r="r" t="t"/>
              <a:pathLst>
                <a:path extrusionOk="0" h="449" w="112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8" name="Google Shape;17768;p76"/>
            <p:cNvSpPr/>
            <p:nvPr/>
          </p:nvSpPr>
          <p:spPr>
            <a:xfrm>
              <a:off x="1210225" y="3535651"/>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9" name="Google Shape;17769;p76"/>
            <p:cNvSpPr/>
            <p:nvPr/>
          </p:nvSpPr>
          <p:spPr>
            <a:xfrm>
              <a:off x="1345230" y="3676690"/>
              <a:ext cx="29535" cy="11777"/>
            </a:xfrm>
            <a:custGeom>
              <a:rect b="b" l="l" r="r" t="t"/>
              <a:pathLst>
                <a:path extrusionOk="0" h="449" w="1126">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0" name="Google Shape;17770;p76"/>
            <p:cNvSpPr/>
            <p:nvPr/>
          </p:nvSpPr>
          <p:spPr>
            <a:xfrm>
              <a:off x="1345230" y="3629738"/>
              <a:ext cx="29535" cy="11777"/>
            </a:xfrm>
            <a:custGeom>
              <a:rect b="b" l="l" r="r" t="t"/>
              <a:pathLst>
                <a:path extrusionOk="0" h="449" w="1126">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1" name="Google Shape;17771;p76"/>
            <p:cNvSpPr/>
            <p:nvPr/>
          </p:nvSpPr>
          <p:spPr>
            <a:xfrm>
              <a:off x="1210225" y="3488700"/>
              <a:ext cx="29378" cy="11777"/>
            </a:xfrm>
            <a:custGeom>
              <a:rect b="b" l="l" r="r" t="t"/>
              <a:pathLst>
                <a:path extrusionOk="0" h="449" w="112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2" name="Google Shape;17772;p76"/>
            <p:cNvSpPr/>
            <p:nvPr/>
          </p:nvSpPr>
          <p:spPr>
            <a:xfrm>
              <a:off x="1345230" y="3488700"/>
              <a:ext cx="29535" cy="11777"/>
            </a:xfrm>
            <a:custGeom>
              <a:rect b="b" l="l" r="r" t="t"/>
              <a:pathLst>
                <a:path extrusionOk="0" h="449" w="1126">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3" name="Google Shape;17773;p76"/>
            <p:cNvSpPr/>
            <p:nvPr/>
          </p:nvSpPr>
          <p:spPr>
            <a:xfrm>
              <a:off x="1210225" y="3441748"/>
              <a:ext cx="29378" cy="11751"/>
            </a:xfrm>
            <a:custGeom>
              <a:rect b="b" l="l" r="r" t="t"/>
              <a:pathLst>
                <a:path extrusionOk="0" h="448" w="112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4" name="Google Shape;17774;p76"/>
            <p:cNvSpPr/>
            <p:nvPr/>
          </p:nvSpPr>
          <p:spPr>
            <a:xfrm>
              <a:off x="1286528" y="3365261"/>
              <a:ext cx="11777" cy="29561"/>
            </a:xfrm>
            <a:custGeom>
              <a:rect b="b" l="l" r="r" t="t"/>
              <a:pathLst>
                <a:path extrusionOk="0" h="1127" w="449">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5" name="Google Shape;17775;p76"/>
            <p:cNvSpPr/>
            <p:nvPr/>
          </p:nvSpPr>
          <p:spPr>
            <a:xfrm>
              <a:off x="1233359" y="3388685"/>
              <a:ext cx="26335" cy="26046"/>
            </a:xfrm>
            <a:custGeom>
              <a:rect b="b" l="l" r="r" t="t"/>
              <a:pathLst>
                <a:path extrusionOk="0" h="993" w="1004">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6" name="Google Shape;17776;p76"/>
            <p:cNvSpPr/>
            <p:nvPr/>
          </p:nvSpPr>
          <p:spPr>
            <a:xfrm>
              <a:off x="1325296" y="3388685"/>
              <a:ext cx="26361" cy="26046"/>
            </a:xfrm>
            <a:custGeom>
              <a:rect b="b" l="l" r="r" t="t"/>
              <a:pathLst>
                <a:path extrusionOk="0" h="993" w="1005">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7" name="Google Shape;17777;p76"/>
            <p:cNvSpPr/>
            <p:nvPr/>
          </p:nvSpPr>
          <p:spPr>
            <a:xfrm>
              <a:off x="1345230" y="3441748"/>
              <a:ext cx="29535" cy="11751"/>
            </a:xfrm>
            <a:custGeom>
              <a:rect b="b" l="l" r="r" t="t"/>
              <a:pathLst>
                <a:path extrusionOk="0" h="448" w="1126">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8" name="Google Shape;17778;p76"/>
            <p:cNvSpPr/>
            <p:nvPr/>
          </p:nvSpPr>
          <p:spPr>
            <a:xfrm>
              <a:off x="1233700" y="3388816"/>
              <a:ext cx="205643" cy="346603"/>
            </a:xfrm>
            <a:custGeom>
              <a:rect b="b" l="l" r="r" t="t"/>
              <a:pathLst>
                <a:path extrusionOk="0" h="13214" w="784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9" name="Google Shape;17779;p76"/>
            <p:cNvSpPr/>
            <p:nvPr/>
          </p:nvSpPr>
          <p:spPr>
            <a:xfrm>
              <a:off x="1145489" y="3388816"/>
              <a:ext cx="164724" cy="346603"/>
            </a:xfrm>
            <a:custGeom>
              <a:rect b="b" l="l" r="r" t="t"/>
              <a:pathLst>
                <a:path extrusionOk="0" h="13214" w="628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0" name="Google Shape;17780;p76"/>
            <p:cNvSpPr/>
            <p:nvPr/>
          </p:nvSpPr>
          <p:spPr>
            <a:xfrm>
              <a:off x="1175024" y="3495283"/>
              <a:ext cx="29351" cy="140173"/>
            </a:xfrm>
            <a:custGeom>
              <a:rect b="b" l="l" r="r" t="t"/>
              <a:pathLst>
                <a:path extrusionOk="0" h="5344" w="1119">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1" name="Google Shape;17781;p76"/>
            <p:cNvSpPr/>
            <p:nvPr/>
          </p:nvSpPr>
          <p:spPr>
            <a:xfrm>
              <a:off x="1286528" y="3435872"/>
              <a:ext cx="11777" cy="17627"/>
            </a:xfrm>
            <a:custGeom>
              <a:rect b="b" l="l" r="r" t="t"/>
              <a:pathLst>
                <a:path extrusionOk="0" h="672" w="449">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2" name="Google Shape;17782;p76"/>
            <p:cNvSpPr/>
            <p:nvPr/>
          </p:nvSpPr>
          <p:spPr>
            <a:xfrm>
              <a:off x="1286528" y="3482824"/>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3" name="Google Shape;17783;p76"/>
            <p:cNvSpPr/>
            <p:nvPr/>
          </p:nvSpPr>
          <p:spPr>
            <a:xfrm>
              <a:off x="1163273" y="3518051"/>
              <a:ext cx="11777" cy="17627"/>
            </a:xfrm>
            <a:custGeom>
              <a:rect b="b" l="l" r="r" t="t"/>
              <a:pathLst>
                <a:path extrusionOk="0" h="672" w="449">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4" name="Google Shape;17784;p76"/>
            <p:cNvSpPr/>
            <p:nvPr/>
          </p:nvSpPr>
          <p:spPr>
            <a:xfrm>
              <a:off x="1163273" y="355912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5" name="Google Shape;17785;p76"/>
            <p:cNvSpPr/>
            <p:nvPr/>
          </p:nvSpPr>
          <p:spPr>
            <a:xfrm>
              <a:off x="1163273" y="3600387"/>
              <a:ext cx="11777" cy="17627"/>
            </a:xfrm>
            <a:custGeom>
              <a:rect b="b" l="l" r="r" t="t"/>
              <a:pathLst>
                <a:path extrusionOk="0" h="672" w="449">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6" name="Google Shape;17786;p76"/>
            <p:cNvSpPr/>
            <p:nvPr/>
          </p:nvSpPr>
          <p:spPr>
            <a:xfrm>
              <a:off x="1165109" y="3637581"/>
              <a:ext cx="19882" cy="16368"/>
            </a:xfrm>
            <a:custGeom>
              <a:rect b="b" l="l" r="r" t="t"/>
              <a:pathLst>
                <a:path extrusionOk="0" h="624" w="758">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7" name="Google Shape;17787;p76"/>
            <p:cNvSpPr/>
            <p:nvPr/>
          </p:nvSpPr>
          <p:spPr>
            <a:xfrm>
              <a:off x="1196532" y="3653214"/>
              <a:ext cx="21377" cy="11777"/>
            </a:xfrm>
            <a:custGeom>
              <a:rect b="b" l="l" r="r" t="t"/>
              <a:pathLst>
                <a:path extrusionOk="0" h="449" w="815">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8" name="Google Shape;17788;p76"/>
            <p:cNvSpPr/>
            <p:nvPr/>
          </p:nvSpPr>
          <p:spPr>
            <a:xfrm>
              <a:off x="1286528" y="3529776"/>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9" name="Google Shape;17789;p76"/>
            <p:cNvSpPr/>
            <p:nvPr/>
          </p:nvSpPr>
          <p:spPr>
            <a:xfrm>
              <a:off x="1286528" y="3576728"/>
              <a:ext cx="11777" cy="17653"/>
            </a:xfrm>
            <a:custGeom>
              <a:rect b="b" l="l" r="r" t="t"/>
              <a:pathLst>
                <a:path extrusionOk="0" h="673" w="449">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0" name="Google Shape;17790;p76"/>
            <p:cNvSpPr/>
            <p:nvPr/>
          </p:nvSpPr>
          <p:spPr>
            <a:xfrm>
              <a:off x="1286528" y="3623863"/>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1" name="Google Shape;17791;p76"/>
            <p:cNvSpPr/>
            <p:nvPr/>
          </p:nvSpPr>
          <p:spPr>
            <a:xfrm>
              <a:off x="1286528" y="3670815"/>
              <a:ext cx="11777" cy="17653"/>
            </a:xfrm>
            <a:custGeom>
              <a:rect b="b" l="l" r="r" t="t"/>
              <a:pathLst>
                <a:path extrusionOk="0" h="673" w="449">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2" name="Google Shape;17792;p76"/>
            <p:cNvSpPr/>
            <p:nvPr/>
          </p:nvSpPr>
          <p:spPr>
            <a:xfrm>
              <a:off x="1380615" y="3448332"/>
              <a:ext cx="29378" cy="93221"/>
            </a:xfrm>
            <a:custGeom>
              <a:rect b="b" l="l" r="r" t="t"/>
              <a:pathLst>
                <a:path extrusionOk="0" h="3554" w="112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3" name="Google Shape;17793;p76"/>
            <p:cNvSpPr/>
            <p:nvPr/>
          </p:nvSpPr>
          <p:spPr>
            <a:xfrm>
              <a:off x="1409966" y="3471099"/>
              <a:ext cx="11751" cy="17627"/>
            </a:xfrm>
            <a:custGeom>
              <a:rect b="b" l="l" r="r" t="t"/>
              <a:pathLst>
                <a:path extrusionOk="0" h="672" w="448">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4" name="Google Shape;17794;p76"/>
            <p:cNvSpPr/>
            <p:nvPr/>
          </p:nvSpPr>
          <p:spPr>
            <a:xfrm>
              <a:off x="1409966" y="3512176"/>
              <a:ext cx="11751" cy="17627"/>
            </a:xfrm>
            <a:custGeom>
              <a:rect b="b" l="l" r="r" t="t"/>
              <a:pathLst>
                <a:path extrusionOk="0" h="672" w="448">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5" name="Google Shape;17795;p76"/>
            <p:cNvSpPr/>
            <p:nvPr/>
          </p:nvSpPr>
          <p:spPr>
            <a:xfrm>
              <a:off x="1368706" y="3559127"/>
              <a:ext cx="19594" cy="11777"/>
            </a:xfrm>
            <a:custGeom>
              <a:rect b="b" l="l" r="r" t="t"/>
              <a:pathLst>
                <a:path extrusionOk="0" h="449" w="747">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6" name="Google Shape;17796;p76"/>
            <p:cNvSpPr/>
            <p:nvPr/>
          </p:nvSpPr>
          <p:spPr>
            <a:xfrm>
              <a:off x="1399815" y="3547691"/>
              <a:ext cx="19017" cy="16053"/>
            </a:xfrm>
            <a:custGeom>
              <a:rect b="b" l="l" r="r" t="t"/>
              <a:pathLst>
                <a:path extrusionOk="0" h="612" w="725">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797" name="Google Shape;17797;p76"/>
          <p:cNvGrpSpPr/>
          <p:nvPr/>
        </p:nvGrpSpPr>
        <p:grpSpPr>
          <a:xfrm>
            <a:off x="5776868" y="1515181"/>
            <a:ext cx="370866" cy="364151"/>
            <a:chOff x="5776868" y="1515181"/>
            <a:chExt cx="370866" cy="364151"/>
          </a:xfrm>
        </p:grpSpPr>
        <p:sp>
          <p:nvSpPr>
            <p:cNvPr id="17798" name="Google Shape;17798;p76"/>
            <p:cNvSpPr/>
            <p:nvPr/>
          </p:nvSpPr>
          <p:spPr>
            <a:xfrm>
              <a:off x="5776868" y="1515181"/>
              <a:ext cx="176213" cy="156147"/>
            </a:xfrm>
            <a:custGeom>
              <a:rect b="b" l="l" r="r" t="t"/>
              <a:pathLst>
                <a:path extrusionOk="0" h="5953" w="6718">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9" name="Google Shape;17799;p76"/>
            <p:cNvSpPr/>
            <p:nvPr/>
          </p:nvSpPr>
          <p:spPr>
            <a:xfrm>
              <a:off x="5971494" y="1515181"/>
              <a:ext cx="176239" cy="156147"/>
            </a:xfrm>
            <a:custGeom>
              <a:rect b="b" l="l" r="r" t="t"/>
              <a:pathLst>
                <a:path extrusionOk="0" h="5953" w="6719">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0" name="Google Shape;17800;p76"/>
            <p:cNvSpPr/>
            <p:nvPr/>
          </p:nvSpPr>
          <p:spPr>
            <a:xfrm>
              <a:off x="5818180" y="1637360"/>
              <a:ext cx="97969" cy="62873"/>
            </a:xfrm>
            <a:custGeom>
              <a:rect b="b" l="l" r="r" t="t"/>
              <a:pathLst>
                <a:path extrusionOk="0" h="2397" w="3735">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1" name="Google Shape;17801;p76"/>
            <p:cNvSpPr/>
            <p:nvPr/>
          </p:nvSpPr>
          <p:spPr>
            <a:xfrm>
              <a:off x="5821327" y="1637360"/>
              <a:ext cx="94821" cy="52906"/>
            </a:xfrm>
            <a:custGeom>
              <a:rect b="b" l="l" r="r" t="t"/>
              <a:pathLst>
                <a:path extrusionOk="0" h="2017" w="3615">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2" name="Google Shape;17802;p76"/>
            <p:cNvSpPr/>
            <p:nvPr/>
          </p:nvSpPr>
          <p:spPr>
            <a:xfrm>
              <a:off x="6008610" y="1637360"/>
              <a:ext cx="97812" cy="62873"/>
            </a:xfrm>
            <a:custGeom>
              <a:rect b="b" l="l" r="r" t="t"/>
              <a:pathLst>
                <a:path extrusionOk="0" h="2397" w="3729">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3" name="Google Shape;17803;p76"/>
            <p:cNvSpPr/>
            <p:nvPr/>
          </p:nvSpPr>
          <p:spPr>
            <a:xfrm>
              <a:off x="6008610" y="1637360"/>
              <a:ext cx="94664" cy="52906"/>
            </a:xfrm>
            <a:custGeom>
              <a:rect b="b" l="l" r="r" t="t"/>
              <a:pathLst>
                <a:path extrusionOk="0" h="2017" w="3609">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4" name="Google Shape;17804;p76"/>
            <p:cNvSpPr/>
            <p:nvPr/>
          </p:nvSpPr>
          <p:spPr>
            <a:xfrm>
              <a:off x="5927690" y="1844603"/>
              <a:ext cx="69378" cy="34729"/>
            </a:xfrm>
            <a:custGeom>
              <a:rect b="b" l="l" r="r" t="t"/>
              <a:pathLst>
                <a:path extrusionOk="0" h="1324" w="2645">
                  <a:moveTo>
                    <a:pt x="1" y="1"/>
                  </a:moveTo>
                  <a:cubicBezTo>
                    <a:pt x="1" y="733"/>
                    <a:pt x="319" y="1323"/>
                    <a:pt x="1323" y="1323"/>
                  </a:cubicBezTo>
                  <a:cubicBezTo>
                    <a:pt x="2326" y="1323"/>
                    <a:pt x="2645" y="733"/>
                    <a:pt x="2645"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5" name="Google Shape;17805;p76"/>
            <p:cNvSpPr/>
            <p:nvPr/>
          </p:nvSpPr>
          <p:spPr>
            <a:xfrm>
              <a:off x="5875571" y="1653964"/>
              <a:ext cx="173433" cy="167557"/>
            </a:xfrm>
            <a:custGeom>
              <a:rect b="b" l="l" r="r" t="t"/>
              <a:pathLst>
                <a:path extrusionOk="0" h="6388" w="6612">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6" name="Google Shape;17806;p76"/>
            <p:cNvSpPr/>
            <p:nvPr/>
          </p:nvSpPr>
          <p:spPr>
            <a:xfrm>
              <a:off x="5875571" y="1653964"/>
              <a:ext cx="88264" cy="167557"/>
            </a:xfrm>
            <a:custGeom>
              <a:rect b="b" l="l" r="r" t="t"/>
              <a:pathLst>
                <a:path extrusionOk="0" h="6388" w="3365">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7" name="Google Shape;17807;p76"/>
            <p:cNvSpPr/>
            <p:nvPr/>
          </p:nvSpPr>
          <p:spPr>
            <a:xfrm>
              <a:off x="5898706" y="1729008"/>
              <a:ext cx="23135" cy="29010"/>
            </a:xfrm>
            <a:custGeom>
              <a:rect b="b" l="l" r="r" t="t"/>
              <a:pathLst>
                <a:path extrusionOk="0" h="1106" w="882">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8" name="Google Shape;17808;p76"/>
            <p:cNvSpPr/>
            <p:nvPr/>
          </p:nvSpPr>
          <p:spPr>
            <a:xfrm>
              <a:off x="6002734" y="1729008"/>
              <a:ext cx="23161" cy="29010"/>
            </a:xfrm>
            <a:custGeom>
              <a:rect b="b" l="l" r="r" t="t"/>
              <a:pathLst>
                <a:path extrusionOk="0" h="1106" w="883">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9" name="Google Shape;17809;p76"/>
            <p:cNvSpPr/>
            <p:nvPr/>
          </p:nvSpPr>
          <p:spPr>
            <a:xfrm>
              <a:off x="5913814" y="1781127"/>
              <a:ext cx="96972" cy="75070"/>
            </a:xfrm>
            <a:custGeom>
              <a:rect b="b" l="l" r="r" t="t"/>
              <a:pathLst>
                <a:path extrusionOk="0" h="2862" w="3697">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0" name="Google Shape;17810;p76"/>
            <p:cNvSpPr/>
            <p:nvPr/>
          </p:nvSpPr>
          <p:spPr>
            <a:xfrm>
              <a:off x="5904581" y="1734883"/>
              <a:ext cx="11567" cy="11594"/>
            </a:xfrm>
            <a:custGeom>
              <a:rect b="b" l="l" r="r" t="t"/>
              <a:pathLst>
                <a:path extrusionOk="0" h="442" w="441">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1" name="Google Shape;17811;p76"/>
            <p:cNvSpPr/>
            <p:nvPr/>
          </p:nvSpPr>
          <p:spPr>
            <a:xfrm>
              <a:off x="6008610" y="1734883"/>
              <a:ext cx="11594" cy="11594"/>
            </a:xfrm>
            <a:custGeom>
              <a:rect b="b" l="l" r="r" t="t"/>
              <a:pathLst>
                <a:path extrusionOk="0" h="442" w="442">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2" name="Google Shape;17812;p76"/>
            <p:cNvSpPr/>
            <p:nvPr/>
          </p:nvSpPr>
          <p:spPr>
            <a:xfrm>
              <a:off x="5913998" y="1785376"/>
              <a:ext cx="80238" cy="70821"/>
            </a:xfrm>
            <a:custGeom>
              <a:rect b="b" l="l" r="r" t="t"/>
              <a:pathLst>
                <a:path extrusionOk="0" h="2700" w="3059">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3" name="Google Shape;17813;p76"/>
            <p:cNvSpPr/>
            <p:nvPr/>
          </p:nvSpPr>
          <p:spPr>
            <a:xfrm>
              <a:off x="5939257" y="1809927"/>
              <a:ext cx="46270" cy="29010"/>
            </a:xfrm>
            <a:custGeom>
              <a:rect b="b" l="l" r="r" t="t"/>
              <a:pathLst>
                <a:path extrusionOk="0" h="1106" w="1764">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4" name="Google Shape;17814;p76"/>
            <p:cNvSpPr/>
            <p:nvPr/>
          </p:nvSpPr>
          <p:spPr>
            <a:xfrm>
              <a:off x="5939074" y="1811527"/>
              <a:ext cx="30794" cy="44670"/>
            </a:xfrm>
            <a:custGeom>
              <a:rect b="b" l="l" r="r" t="t"/>
              <a:pathLst>
                <a:path extrusionOk="0" h="1703" w="1174">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15" name="Google Shape;17815;p76"/>
          <p:cNvGrpSpPr/>
          <p:nvPr/>
        </p:nvGrpSpPr>
        <p:grpSpPr>
          <a:xfrm>
            <a:off x="3577849" y="2432942"/>
            <a:ext cx="393660" cy="370079"/>
            <a:chOff x="3577849" y="2432942"/>
            <a:chExt cx="393660" cy="370079"/>
          </a:xfrm>
        </p:grpSpPr>
        <p:sp>
          <p:nvSpPr>
            <p:cNvPr id="17816" name="Google Shape;17816;p76"/>
            <p:cNvSpPr/>
            <p:nvPr/>
          </p:nvSpPr>
          <p:spPr>
            <a:xfrm>
              <a:off x="3803558" y="2571279"/>
              <a:ext cx="167951" cy="223007"/>
            </a:xfrm>
            <a:custGeom>
              <a:rect b="b" l="l" r="r" t="t"/>
              <a:pathLst>
                <a:path extrusionOk="0" h="8502" w="6403">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7" name="Google Shape;17817;p76"/>
            <p:cNvSpPr/>
            <p:nvPr/>
          </p:nvSpPr>
          <p:spPr>
            <a:xfrm>
              <a:off x="3805867" y="2590348"/>
              <a:ext cx="145813" cy="180567"/>
            </a:xfrm>
            <a:custGeom>
              <a:rect b="b" l="l" r="r" t="t"/>
              <a:pathLst>
                <a:path extrusionOk="0" h="6884" w="5559">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8" name="Google Shape;17818;p76"/>
            <p:cNvSpPr/>
            <p:nvPr/>
          </p:nvSpPr>
          <p:spPr>
            <a:xfrm>
              <a:off x="3809591" y="2603568"/>
              <a:ext cx="117694" cy="135111"/>
            </a:xfrm>
            <a:custGeom>
              <a:rect b="b" l="l" r="r" t="t"/>
              <a:pathLst>
                <a:path extrusionOk="0" h="5151" w="4487">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9" name="Google Shape;17819;p76"/>
            <p:cNvSpPr/>
            <p:nvPr/>
          </p:nvSpPr>
          <p:spPr>
            <a:xfrm>
              <a:off x="3584066" y="2432942"/>
              <a:ext cx="62637" cy="48945"/>
            </a:xfrm>
            <a:custGeom>
              <a:rect b="b" l="l" r="r" t="t"/>
              <a:pathLst>
                <a:path extrusionOk="0" h="1866" w="2388">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0" name="Google Shape;17820;p76"/>
            <p:cNvSpPr/>
            <p:nvPr/>
          </p:nvSpPr>
          <p:spPr>
            <a:xfrm>
              <a:off x="3577849" y="2441887"/>
              <a:ext cx="117064" cy="105445"/>
            </a:xfrm>
            <a:custGeom>
              <a:rect b="b" l="l" r="r" t="t"/>
              <a:pathLst>
                <a:path extrusionOk="0" h="4020" w="4463">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1" name="Google Shape;17821;p76"/>
            <p:cNvSpPr/>
            <p:nvPr/>
          </p:nvSpPr>
          <p:spPr>
            <a:xfrm>
              <a:off x="3580000" y="2457310"/>
              <a:ext cx="65470" cy="90021"/>
            </a:xfrm>
            <a:custGeom>
              <a:rect b="b" l="l" r="r" t="t"/>
              <a:pathLst>
                <a:path extrusionOk="0" h="3432" w="2496">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2" name="Google Shape;17822;p76"/>
            <p:cNvSpPr/>
            <p:nvPr/>
          </p:nvSpPr>
          <p:spPr>
            <a:xfrm>
              <a:off x="3581417" y="2460562"/>
              <a:ext cx="173066" cy="174272"/>
            </a:xfrm>
            <a:custGeom>
              <a:rect b="b" l="l" r="r" t="t"/>
              <a:pathLst>
                <a:path extrusionOk="0" h="6644" w="6598">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3" name="Google Shape;17823;p76"/>
            <p:cNvSpPr/>
            <p:nvPr/>
          </p:nvSpPr>
          <p:spPr>
            <a:xfrm>
              <a:off x="3590125" y="2505704"/>
              <a:ext cx="95530" cy="129130"/>
            </a:xfrm>
            <a:custGeom>
              <a:rect b="b" l="l" r="r" t="t"/>
              <a:pathLst>
                <a:path extrusionOk="0" h="4923" w="3642">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4" name="Google Shape;17824;p76"/>
            <p:cNvSpPr/>
            <p:nvPr/>
          </p:nvSpPr>
          <p:spPr>
            <a:xfrm>
              <a:off x="3617509" y="2486661"/>
              <a:ext cx="253670" cy="316360"/>
            </a:xfrm>
            <a:custGeom>
              <a:rect b="b" l="l" r="r" t="t"/>
              <a:pathLst>
                <a:path extrusionOk="0" h="12061" w="9671">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5" name="Google Shape;17825;p76"/>
            <p:cNvSpPr/>
            <p:nvPr/>
          </p:nvSpPr>
          <p:spPr>
            <a:xfrm>
              <a:off x="3627476" y="2566873"/>
              <a:ext cx="236227" cy="236149"/>
            </a:xfrm>
            <a:custGeom>
              <a:rect b="b" l="l" r="r" t="t"/>
              <a:pathLst>
                <a:path extrusionOk="0" h="9003" w="9006">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26" name="Google Shape;17826;p76"/>
          <p:cNvGrpSpPr/>
          <p:nvPr/>
        </p:nvGrpSpPr>
        <p:grpSpPr>
          <a:xfrm>
            <a:off x="2493999" y="2927037"/>
            <a:ext cx="370132" cy="328164"/>
            <a:chOff x="2493999" y="2927037"/>
            <a:chExt cx="370132" cy="328164"/>
          </a:xfrm>
        </p:grpSpPr>
        <p:sp>
          <p:nvSpPr>
            <p:cNvPr id="17827" name="Google Shape;17827;p76"/>
            <p:cNvSpPr/>
            <p:nvPr/>
          </p:nvSpPr>
          <p:spPr>
            <a:xfrm>
              <a:off x="2538826" y="2932807"/>
              <a:ext cx="27804" cy="89759"/>
            </a:xfrm>
            <a:custGeom>
              <a:rect b="b" l="l" r="r" t="t"/>
              <a:pathLst>
                <a:path extrusionOk="0" h="3422" w="106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8" name="Google Shape;17828;p76"/>
            <p:cNvSpPr/>
            <p:nvPr/>
          </p:nvSpPr>
          <p:spPr>
            <a:xfrm>
              <a:off x="2505173" y="2932965"/>
              <a:ext cx="27804" cy="89602"/>
            </a:xfrm>
            <a:custGeom>
              <a:rect b="b" l="l" r="r" t="t"/>
              <a:pathLst>
                <a:path extrusionOk="0" h="3416" w="106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9" name="Google Shape;17829;p76"/>
            <p:cNvSpPr/>
            <p:nvPr/>
          </p:nvSpPr>
          <p:spPr>
            <a:xfrm>
              <a:off x="2493999" y="3004573"/>
              <a:ext cx="362682" cy="250628"/>
            </a:xfrm>
            <a:custGeom>
              <a:rect b="b" l="l" r="r" t="t"/>
              <a:pathLst>
                <a:path extrusionOk="0" h="9555" w="1382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0" name="Google Shape;17830;p76"/>
            <p:cNvSpPr/>
            <p:nvPr/>
          </p:nvSpPr>
          <p:spPr>
            <a:xfrm>
              <a:off x="2547718" y="2927037"/>
              <a:ext cx="23843" cy="23869"/>
            </a:xfrm>
            <a:custGeom>
              <a:rect b="b" l="l" r="r" t="t"/>
              <a:pathLst>
                <a:path extrusionOk="0" h="910" w="909">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1" name="Google Shape;17831;p76"/>
            <p:cNvSpPr/>
            <p:nvPr/>
          </p:nvSpPr>
          <p:spPr>
            <a:xfrm>
              <a:off x="2557135" y="2932204"/>
              <a:ext cx="10177" cy="10151"/>
            </a:xfrm>
            <a:custGeom>
              <a:rect b="b" l="l" r="r" t="t"/>
              <a:pathLst>
                <a:path extrusionOk="0" h="387" w="388">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2" name="Google Shape;17832;p76"/>
            <p:cNvSpPr/>
            <p:nvPr/>
          </p:nvSpPr>
          <p:spPr>
            <a:xfrm>
              <a:off x="2500032" y="2927037"/>
              <a:ext cx="23869" cy="23869"/>
            </a:xfrm>
            <a:custGeom>
              <a:rect b="b" l="l" r="r" t="t"/>
              <a:pathLst>
                <a:path extrusionOk="0" h="910" w="91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3" name="Google Shape;17833;p76"/>
            <p:cNvSpPr/>
            <p:nvPr/>
          </p:nvSpPr>
          <p:spPr>
            <a:xfrm>
              <a:off x="2508583" y="2932204"/>
              <a:ext cx="10151" cy="10151"/>
            </a:xfrm>
            <a:custGeom>
              <a:rect b="b" l="l" r="r" t="t"/>
              <a:pathLst>
                <a:path extrusionOk="0" h="387" w="387">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4" name="Google Shape;17834;p76"/>
            <p:cNvSpPr/>
            <p:nvPr/>
          </p:nvSpPr>
          <p:spPr>
            <a:xfrm>
              <a:off x="2493999" y="3004573"/>
              <a:ext cx="342223" cy="250628"/>
            </a:xfrm>
            <a:custGeom>
              <a:rect b="b" l="l" r="r" t="t"/>
              <a:pathLst>
                <a:path extrusionOk="0" h="9555" w="13047">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5" name="Google Shape;17835;p76"/>
            <p:cNvSpPr/>
            <p:nvPr/>
          </p:nvSpPr>
          <p:spPr>
            <a:xfrm>
              <a:off x="2576519" y="2987497"/>
              <a:ext cx="287612" cy="244044"/>
            </a:xfrm>
            <a:custGeom>
              <a:rect b="b" l="l" r="r" t="t"/>
              <a:pathLst>
                <a:path extrusionOk="0" h="9304" w="10965">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6" name="Google Shape;17836;p76"/>
            <p:cNvSpPr/>
            <p:nvPr/>
          </p:nvSpPr>
          <p:spPr>
            <a:xfrm>
              <a:off x="2576519" y="2987497"/>
              <a:ext cx="227860" cy="211676"/>
            </a:xfrm>
            <a:custGeom>
              <a:rect b="b" l="l" r="r" t="t"/>
              <a:pathLst>
                <a:path extrusionOk="0" h="8070" w="8687">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7" name="Google Shape;17837;p76"/>
            <p:cNvSpPr/>
            <p:nvPr/>
          </p:nvSpPr>
          <p:spPr>
            <a:xfrm>
              <a:off x="2651930" y="3069308"/>
              <a:ext cx="146573" cy="122940"/>
            </a:xfrm>
            <a:custGeom>
              <a:rect b="b" l="l" r="r" t="t"/>
              <a:pathLst>
                <a:path extrusionOk="0" h="4687" w="5588">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8" name="Google Shape;17838;p76"/>
            <p:cNvSpPr/>
            <p:nvPr/>
          </p:nvSpPr>
          <p:spPr>
            <a:xfrm>
              <a:off x="2517842" y="3062200"/>
              <a:ext cx="19935" cy="14610"/>
            </a:xfrm>
            <a:custGeom>
              <a:rect b="b" l="l" r="r" t="t"/>
              <a:pathLst>
                <a:path extrusionOk="0" h="557" w="76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39" name="Google Shape;17839;p76"/>
          <p:cNvGrpSpPr/>
          <p:nvPr/>
        </p:nvGrpSpPr>
        <p:grpSpPr>
          <a:xfrm>
            <a:off x="3589417" y="2950696"/>
            <a:ext cx="370315" cy="281028"/>
            <a:chOff x="3589417" y="2950696"/>
            <a:chExt cx="370315" cy="281028"/>
          </a:xfrm>
        </p:grpSpPr>
        <p:sp>
          <p:nvSpPr>
            <p:cNvPr id="17840" name="Google Shape;17840;p76"/>
            <p:cNvSpPr/>
            <p:nvPr/>
          </p:nvSpPr>
          <p:spPr>
            <a:xfrm>
              <a:off x="3719098" y="2969083"/>
              <a:ext cx="110612" cy="83018"/>
            </a:xfrm>
            <a:custGeom>
              <a:rect b="b" l="l" r="r" t="t"/>
              <a:pathLst>
                <a:path extrusionOk="0" h="3165" w="4217">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1" name="Google Shape;17841;p76"/>
            <p:cNvSpPr/>
            <p:nvPr/>
          </p:nvSpPr>
          <p:spPr>
            <a:xfrm>
              <a:off x="3589417" y="2950696"/>
              <a:ext cx="370315" cy="137865"/>
            </a:xfrm>
            <a:custGeom>
              <a:rect b="b" l="l" r="r" t="t"/>
              <a:pathLst>
                <a:path extrusionOk="0" h="5256" w="14118">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2" name="Google Shape;17842;p76"/>
            <p:cNvSpPr/>
            <p:nvPr/>
          </p:nvSpPr>
          <p:spPr>
            <a:xfrm>
              <a:off x="3774574" y="3080535"/>
              <a:ext cx="162206" cy="151190"/>
            </a:xfrm>
            <a:custGeom>
              <a:rect b="b" l="l" r="r" t="t"/>
              <a:pathLst>
                <a:path extrusionOk="0" h="5764" w="6184">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3" name="Google Shape;17843;p76"/>
            <p:cNvSpPr/>
            <p:nvPr/>
          </p:nvSpPr>
          <p:spPr>
            <a:xfrm>
              <a:off x="3786483" y="3097191"/>
              <a:ext cx="129157" cy="122809"/>
            </a:xfrm>
            <a:custGeom>
              <a:rect b="b" l="l" r="r" t="t"/>
              <a:pathLst>
                <a:path extrusionOk="0" h="4682" w="4924">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4" name="Google Shape;17844;p76"/>
            <p:cNvSpPr/>
            <p:nvPr/>
          </p:nvSpPr>
          <p:spPr>
            <a:xfrm>
              <a:off x="3801591" y="2978054"/>
              <a:ext cx="130757" cy="98415"/>
            </a:xfrm>
            <a:custGeom>
              <a:rect b="b" l="l" r="r" t="t"/>
              <a:pathLst>
                <a:path extrusionOk="0" h="3752" w="4985">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5" name="Google Shape;17845;p76"/>
            <p:cNvSpPr/>
            <p:nvPr/>
          </p:nvSpPr>
          <p:spPr>
            <a:xfrm>
              <a:off x="3803558" y="2978054"/>
              <a:ext cx="127556" cy="90415"/>
            </a:xfrm>
            <a:custGeom>
              <a:rect b="b" l="l" r="r" t="t"/>
              <a:pathLst>
                <a:path extrusionOk="0" h="3447" w="4863">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6" name="Google Shape;17846;p76"/>
            <p:cNvSpPr/>
            <p:nvPr/>
          </p:nvSpPr>
          <p:spPr>
            <a:xfrm>
              <a:off x="3926813" y="2960637"/>
              <a:ext cx="20302" cy="20486"/>
            </a:xfrm>
            <a:custGeom>
              <a:rect b="b" l="l" r="r" t="t"/>
              <a:pathLst>
                <a:path extrusionOk="0" h="781" w="774">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7" name="Google Shape;17847;p76"/>
            <p:cNvSpPr/>
            <p:nvPr/>
          </p:nvSpPr>
          <p:spPr>
            <a:xfrm>
              <a:off x="3786483" y="3099919"/>
              <a:ext cx="127373" cy="111530"/>
            </a:xfrm>
            <a:custGeom>
              <a:rect b="b" l="l" r="r" t="t"/>
              <a:pathLst>
                <a:path extrusionOk="0" h="4252" w="4856">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8" name="Google Shape;17848;p76"/>
            <p:cNvSpPr/>
            <p:nvPr/>
          </p:nvSpPr>
          <p:spPr>
            <a:xfrm>
              <a:off x="3859979" y="3157887"/>
              <a:ext cx="51909" cy="38978"/>
            </a:xfrm>
            <a:custGeom>
              <a:rect b="b" l="l" r="r" t="t"/>
              <a:pathLst>
                <a:path extrusionOk="0" h="1486" w="1979">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9" name="Google Shape;17849;p76"/>
            <p:cNvSpPr/>
            <p:nvPr/>
          </p:nvSpPr>
          <p:spPr>
            <a:xfrm>
              <a:off x="3811191" y="3046200"/>
              <a:ext cx="113340" cy="30269"/>
            </a:xfrm>
            <a:custGeom>
              <a:rect b="b" l="l" r="r" t="t"/>
              <a:pathLst>
                <a:path extrusionOk="0" h="1154" w="4321">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0" name="Google Shape;17850;p76"/>
            <p:cNvSpPr/>
            <p:nvPr/>
          </p:nvSpPr>
          <p:spPr>
            <a:xfrm>
              <a:off x="3612368" y="3080535"/>
              <a:ext cx="162233" cy="151190"/>
            </a:xfrm>
            <a:custGeom>
              <a:rect b="b" l="l" r="r" t="t"/>
              <a:pathLst>
                <a:path extrusionOk="0" h="5764" w="6185">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1" name="Google Shape;17851;p76"/>
            <p:cNvSpPr/>
            <p:nvPr/>
          </p:nvSpPr>
          <p:spPr>
            <a:xfrm>
              <a:off x="3633509" y="3097296"/>
              <a:ext cx="129157" cy="122704"/>
            </a:xfrm>
            <a:custGeom>
              <a:rect b="b" l="l" r="r" t="t"/>
              <a:pathLst>
                <a:path extrusionOk="0" h="4678" w="4924">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2" name="Google Shape;17852;p76"/>
            <p:cNvSpPr/>
            <p:nvPr/>
          </p:nvSpPr>
          <p:spPr>
            <a:xfrm>
              <a:off x="3616801" y="2978054"/>
              <a:ext cx="130757" cy="98415"/>
            </a:xfrm>
            <a:custGeom>
              <a:rect b="b" l="l" r="r" t="t"/>
              <a:pathLst>
                <a:path extrusionOk="0" h="3752" w="4985">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3" name="Google Shape;17853;p76"/>
            <p:cNvSpPr/>
            <p:nvPr/>
          </p:nvSpPr>
          <p:spPr>
            <a:xfrm>
              <a:off x="3618060" y="2978054"/>
              <a:ext cx="127373" cy="90415"/>
            </a:xfrm>
            <a:custGeom>
              <a:rect b="b" l="l" r="r" t="t"/>
              <a:pathLst>
                <a:path extrusionOk="0" h="3447" w="4856">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4" name="Google Shape;17854;p76"/>
            <p:cNvSpPr/>
            <p:nvPr/>
          </p:nvSpPr>
          <p:spPr>
            <a:xfrm>
              <a:off x="3768699" y="3136142"/>
              <a:ext cx="11935" cy="65339"/>
            </a:xfrm>
            <a:custGeom>
              <a:rect b="b" l="l" r="r" t="t"/>
              <a:pathLst>
                <a:path extrusionOk="0" h="2491" w="455">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5" name="Google Shape;17855;p76"/>
            <p:cNvSpPr/>
            <p:nvPr/>
          </p:nvSpPr>
          <p:spPr>
            <a:xfrm>
              <a:off x="3602033" y="2960637"/>
              <a:ext cx="20302" cy="20486"/>
            </a:xfrm>
            <a:custGeom>
              <a:rect b="b" l="l" r="r" t="t"/>
              <a:pathLst>
                <a:path extrusionOk="0" h="781" w="774">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6" name="Google Shape;17856;p76"/>
            <p:cNvSpPr/>
            <p:nvPr/>
          </p:nvSpPr>
          <p:spPr>
            <a:xfrm>
              <a:off x="3635293" y="3099919"/>
              <a:ext cx="127373" cy="111530"/>
            </a:xfrm>
            <a:custGeom>
              <a:rect b="b" l="l" r="r" t="t"/>
              <a:pathLst>
                <a:path extrusionOk="0" h="4252" w="4856">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7" name="Google Shape;17857;p76"/>
            <p:cNvSpPr/>
            <p:nvPr/>
          </p:nvSpPr>
          <p:spPr>
            <a:xfrm>
              <a:off x="3756764" y="3070043"/>
              <a:ext cx="35778" cy="77746"/>
            </a:xfrm>
            <a:custGeom>
              <a:rect b="b" l="l" r="r" t="t"/>
              <a:pathLst>
                <a:path extrusionOk="0" h="2964" w="1364">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8" name="Google Shape;17858;p76"/>
            <p:cNvSpPr/>
            <p:nvPr/>
          </p:nvSpPr>
          <p:spPr>
            <a:xfrm>
              <a:off x="3637260" y="3157887"/>
              <a:ext cx="51909" cy="38978"/>
            </a:xfrm>
            <a:custGeom>
              <a:rect b="b" l="l" r="r" t="t"/>
              <a:pathLst>
                <a:path extrusionOk="0" h="1486" w="1979">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9" name="Google Shape;17859;p76"/>
            <p:cNvSpPr/>
            <p:nvPr/>
          </p:nvSpPr>
          <p:spPr>
            <a:xfrm>
              <a:off x="3624617" y="3046200"/>
              <a:ext cx="113156" cy="30269"/>
            </a:xfrm>
            <a:custGeom>
              <a:rect b="b" l="l" r="r" t="t"/>
              <a:pathLst>
                <a:path extrusionOk="0" h="1154" w="4314">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60" name="Google Shape;17860;p76"/>
          <p:cNvGrpSpPr/>
          <p:nvPr/>
        </p:nvGrpSpPr>
        <p:grpSpPr>
          <a:xfrm>
            <a:off x="3032711" y="2911718"/>
            <a:ext cx="396125" cy="359062"/>
            <a:chOff x="3032711" y="2911718"/>
            <a:chExt cx="396125" cy="359062"/>
          </a:xfrm>
        </p:grpSpPr>
        <p:sp>
          <p:nvSpPr>
            <p:cNvPr id="17861" name="Google Shape;17861;p76"/>
            <p:cNvSpPr/>
            <p:nvPr/>
          </p:nvSpPr>
          <p:spPr>
            <a:xfrm>
              <a:off x="3075781" y="2911718"/>
              <a:ext cx="25810" cy="46821"/>
            </a:xfrm>
            <a:custGeom>
              <a:rect b="b" l="l" r="r" t="t"/>
              <a:pathLst>
                <a:path extrusionOk="0" h="1785" w="984">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2" name="Google Shape;17862;p76"/>
            <p:cNvSpPr/>
            <p:nvPr/>
          </p:nvSpPr>
          <p:spPr>
            <a:xfrm>
              <a:off x="3051098" y="2926066"/>
              <a:ext cx="35542" cy="32473"/>
            </a:xfrm>
            <a:custGeom>
              <a:rect b="b" l="l" r="r" t="t"/>
              <a:pathLst>
                <a:path extrusionOk="0" h="1238" w="1355">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3" name="Google Shape;17863;p76"/>
            <p:cNvSpPr/>
            <p:nvPr/>
          </p:nvSpPr>
          <p:spPr>
            <a:xfrm>
              <a:off x="3168897" y="3190622"/>
              <a:ext cx="35122" cy="32289"/>
            </a:xfrm>
            <a:custGeom>
              <a:rect b="b" l="l" r="r" t="t"/>
              <a:pathLst>
                <a:path extrusionOk="0" h="1231" w="1339">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4" name="Google Shape;17864;p76"/>
            <p:cNvSpPr/>
            <p:nvPr/>
          </p:nvSpPr>
          <p:spPr>
            <a:xfrm>
              <a:off x="3277280" y="3245941"/>
              <a:ext cx="29719" cy="24840"/>
            </a:xfrm>
            <a:custGeom>
              <a:rect b="b" l="l" r="r" t="t"/>
              <a:pathLst>
                <a:path extrusionOk="0" h="947" w="1133">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5" name="Google Shape;17865;p76"/>
            <p:cNvSpPr/>
            <p:nvPr/>
          </p:nvSpPr>
          <p:spPr>
            <a:xfrm>
              <a:off x="3367799" y="3209822"/>
              <a:ext cx="28564" cy="26728"/>
            </a:xfrm>
            <a:custGeom>
              <a:rect b="b" l="l" r="r" t="t"/>
              <a:pathLst>
                <a:path extrusionOk="0" h="1019" w="1089">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6" name="Google Shape;17866;p76"/>
            <p:cNvSpPr/>
            <p:nvPr/>
          </p:nvSpPr>
          <p:spPr>
            <a:xfrm>
              <a:off x="3155441" y="3089059"/>
              <a:ext cx="28486" cy="30978"/>
            </a:xfrm>
            <a:custGeom>
              <a:rect b="b" l="l" r="r" t="t"/>
              <a:pathLst>
                <a:path extrusionOk="0" h="1181" w="1086">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7" name="Google Shape;17867;p76"/>
            <p:cNvSpPr/>
            <p:nvPr/>
          </p:nvSpPr>
          <p:spPr>
            <a:xfrm>
              <a:off x="3096581" y="2941280"/>
              <a:ext cx="332255" cy="310432"/>
            </a:xfrm>
            <a:custGeom>
              <a:rect b="b" l="l" r="r" t="t"/>
              <a:pathLst>
                <a:path extrusionOk="0" h="11835" w="12667">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8" name="Google Shape;17868;p76"/>
            <p:cNvSpPr/>
            <p:nvPr/>
          </p:nvSpPr>
          <p:spPr>
            <a:xfrm>
              <a:off x="3109067" y="2981464"/>
              <a:ext cx="301986" cy="270117"/>
            </a:xfrm>
            <a:custGeom>
              <a:rect b="b" l="l" r="r" t="t"/>
              <a:pathLst>
                <a:path extrusionOk="0" h="10298" w="11513">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9" name="Google Shape;17869;p76"/>
            <p:cNvSpPr/>
            <p:nvPr/>
          </p:nvSpPr>
          <p:spPr>
            <a:xfrm>
              <a:off x="3041787" y="2947312"/>
              <a:ext cx="95530" cy="95530"/>
            </a:xfrm>
            <a:custGeom>
              <a:rect b="b" l="l" r="r" t="t"/>
              <a:pathLst>
                <a:path extrusionOk="0" h="3642" w="3642">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0" name="Google Shape;17870;p76"/>
            <p:cNvSpPr/>
            <p:nvPr/>
          </p:nvSpPr>
          <p:spPr>
            <a:xfrm>
              <a:off x="3032711" y="2952637"/>
              <a:ext cx="99281" cy="90284"/>
            </a:xfrm>
            <a:custGeom>
              <a:rect b="b" l="l" r="r" t="t"/>
              <a:pathLst>
                <a:path extrusionOk="0" h="3442" w="3785">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1" name="Google Shape;17871;p76"/>
            <p:cNvSpPr/>
            <p:nvPr/>
          </p:nvSpPr>
          <p:spPr>
            <a:xfrm>
              <a:off x="3071663" y="2971156"/>
              <a:ext cx="23869" cy="24027"/>
            </a:xfrm>
            <a:custGeom>
              <a:rect b="b" l="l" r="r" t="t"/>
              <a:pathLst>
                <a:path extrusionOk="0" h="916" w="91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2" name="Google Shape;17872;p76"/>
            <p:cNvSpPr/>
            <p:nvPr/>
          </p:nvSpPr>
          <p:spPr>
            <a:xfrm>
              <a:off x="3083597" y="2971156"/>
              <a:ext cx="11935" cy="11935"/>
            </a:xfrm>
            <a:custGeom>
              <a:rect b="b" l="l" r="r" t="t"/>
              <a:pathLst>
                <a:path extrusionOk="0" h="455" w="455">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73" name="Google Shape;17873;p76"/>
          <p:cNvGrpSpPr/>
          <p:nvPr/>
        </p:nvGrpSpPr>
        <p:grpSpPr>
          <a:xfrm>
            <a:off x="7417764" y="1513397"/>
            <a:ext cx="373174" cy="367692"/>
            <a:chOff x="7417764" y="1513397"/>
            <a:chExt cx="373174" cy="367692"/>
          </a:xfrm>
        </p:grpSpPr>
        <p:sp>
          <p:nvSpPr>
            <p:cNvPr id="17874" name="Google Shape;17874;p76"/>
            <p:cNvSpPr/>
            <p:nvPr/>
          </p:nvSpPr>
          <p:spPr>
            <a:xfrm>
              <a:off x="7659841" y="1513397"/>
              <a:ext cx="131098" cy="139517"/>
            </a:xfrm>
            <a:custGeom>
              <a:rect b="b" l="l" r="r" t="t"/>
              <a:pathLst>
                <a:path extrusionOk="0" h="5319" w="4998">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5" name="Google Shape;17875;p76"/>
            <p:cNvSpPr/>
            <p:nvPr/>
          </p:nvSpPr>
          <p:spPr>
            <a:xfrm>
              <a:off x="7693441" y="1515941"/>
              <a:ext cx="96421" cy="136973"/>
            </a:xfrm>
            <a:custGeom>
              <a:rect b="b" l="l" r="r" t="t"/>
              <a:pathLst>
                <a:path extrusionOk="0" h="5222" w="3676">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6" name="Google Shape;17876;p76"/>
            <p:cNvSpPr/>
            <p:nvPr/>
          </p:nvSpPr>
          <p:spPr>
            <a:xfrm>
              <a:off x="7417764" y="1513397"/>
              <a:ext cx="131281" cy="139517"/>
            </a:xfrm>
            <a:custGeom>
              <a:rect b="b" l="l" r="r" t="t"/>
              <a:pathLst>
                <a:path extrusionOk="0" h="5319" w="5005">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7" name="Google Shape;17877;p76"/>
            <p:cNvSpPr/>
            <p:nvPr/>
          </p:nvSpPr>
          <p:spPr>
            <a:xfrm>
              <a:off x="7419023" y="1515941"/>
              <a:ext cx="96421" cy="136973"/>
            </a:xfrm>
            <a:custGeom>
              <a:rect b="b" l="l" r="r" t="t"/>
              <a:pathLst>
                <a:path extrusionOk="0" h="5222" w="3676">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8" name="Google Shape;17878;p76"/>
            <p:cNvSpPr/>
            <p:nvPr/>
          </p:nvSpPr>
          <p:spPr>
            <a:xfrm>
              <a:off x="7447115" y="1547942"/>
              <a:ext cx="314655" cy="333147"/>
            </a:xfrm>
            <a:custGeom>
              <a:rect b="b" l="l" r="r" t="t"/>
              <a:pathLst>
                <a:path extrusionOk="0" h="12701" w="11996">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9" name="Google Shape;17879;p76"/>
            <p:cNvSpPr/>
            <p:nvPr/>
          </p:nvSpPr>
          <p:spPr>
            <a:xfrm>
              <a:off x="7447115" y="1550617"/>
              <a:ext cx="134298" cy="324622"/>
            </a:xfrm>
            <a:custGeom>
              <a:rect b="b" l="l" r="r" t="t"/>
              <a:pathLst>
                <a:path extrusionOk="0" h="12376" w="512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0" name="Google Shape;17880;p76"/>
            <p:cNvSpPr/>
            <p:nvPr/>
          </p:nvSpPr>
          <p:spPr>
            <a:xfrm>
              <a:off x="7518094" y="1665164"/>
              <a:ext cx="37011" cy="43227"/>
            </a:xfrm>
            <a:custGeom>
              <a:rect b="b" l="l" r="r" t="t"/>
              <a:pathLst>
                <a:path extrusionOk="0" h="1648" w="1411">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1" name="Google Shape;17881;p76"/>
            <p:cNvSpPr/>
            <p:nvPr/>
          </p:nvSpPr>
          <p:spPr>
            <a:xfrm>
              <a:off x="7536586" y="1665164"/>
              <a:ext cx="18518" cy="30925"/>
            </a:xfrm>
            <a:custGeom>
              <a:rect b="b" l="l" r="r" t="t"/>
              <a:pathLst>
                <a:path extrusionOk="0" h="1179" w="706">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2" name="Google Shape;17882;p76"/>
            <p:cNvSpPr/>
            <p:nvPr/>
          </p:nvSpPr>
          <p:spPr>
            <a:xfrm>
              <a:off x="7530343"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3" name="Google Shape;17883;p76"/>
            <p:cNvSpPr/>
            <p:nvPr/>
          </p:nvSpPr>
          <p:spPr>
            <a:xfrm>
              <a:off x="7653781" y="1665164"/>
              <a:ext cx="37037" cy="43227"/>
            </a:xfrm>
            <a:custGeom>
              <a:rect b="b" l="l" r="r" t="t"/>
              <a:pathLst>
                <a:path extrusionOk="0" h="1648" w="1412">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4" name="Google Shape;17884;p76"/>
            <p:cNvSpPr/>
            <p:nvPr/>
          </p:nvSpPr>
          <p:spPr>
            <a:xfrm>
              <a:off x="7672274" y="1665164"/>
              <a:ext cx="18545" cy="30925"/>
            </a:xfrm>
            <a:custGeom>
              <a:rect b="b" l="l" r="r" t="t"/>
              <a:pathLst>
                <a:path extrusionOk="0" h="1179" w="707">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5" name="Google Shape;17885;p76"/>
            <p:cNvSpPr/>
            <p:nvPr/>
          </p:nvSpPr>
          <p:spPr>
            <a:xfrm>
              <a:off x="7666057" y="1671380"/>
              <a:ext cx="12485" cy="12302"/>
            </a:xfrm>
            <a:custGeom>
              <a:rect b="b" l="l" r="r" t="t"/>
              <a:pathLst>
                <a:path extrusionOk="0" h="469" w="476">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6" name="Google Shape;17886;p76"/>
            <p:cNvSpPr/>
            <p:nvPr/>
          </p:nvSpPr>
          <p:spPr>
            <a:xfrm>
              <a:off x="7432479" y="1722922"/>
              <a:ext cx="110350" cy="98782"/>
            </a:xfrm>
            <a:custGeom>
              <a:rect b="b" l="l" r="r" t="t"/>
              <a:pathLst>
                <a:path extrusionOk="0" h="3766" w="4207">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7" name="Google Shape;17887;p76"/>
            <p:cNvSpPr/>
            <p:nvPr/>
          </p:nvSpPr>
          <p:spPr>
            <a:xfrm>
              <a:off x="7432531" y="1723132"/>
              <a:ext cx="102664" cy="98572"/>
            </a:xfrm>
            <a:custGeom>
              <a:rect b="b" l="l" r="r" t="t"/>
              <a:pathLst>
                <a:path extrusionOk="0" h="3758" w="3914">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8" name="Google Shape;17888;p76"/>
            <p:cNvSpPr/>
            <p:nvPr/>
          </p:nvSpPr>
          <p:spPr>
            <a:xfrm>
              <a:off x="7666057" y="1722922"/>
              <a:ext cx="110350" cy="98782"/>
            </a:xfrm>
            <a:custGeom>
              <a:rect b="b" l="l" r="r" t="t"/>
              <a:pathLst>
                <a:path extrusionOk="0" h="3766" w="4207">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9" name="Google Shape;17889;p76"/>
            <p:cNvSpPr/>
            <p:nvPr/>
          </p:nvSpPr>
          <p:spPr>
            <a:xfrm>
              <a:off x="7673716" y="1723132"/>
              <a:ext cx="102638" cy="98572"/>
            </a:xfrm>
            <a:custGeom>
              <a:rect b="b" l="l" r="r" t="t"/>
              <a:pathLst>
                <a:path extrusionOk="0" h="3758" w="3913">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0" name="Google Shape;17890;p76"/>
            <p:cNvSpPr/>
            <p:nvPr/>
          </p:nvSpPr>
          <p:spPr>
            <a:xfrm>
              <a:off x="7527327" y="1740208"/>
              <a:ext cx="154232" cy="104999"/>
            </a:xfrm>
            <a:custGeom>
              <a:rect b="b" l="l" r="r" t="t"/>
              <a:pathLst>
                <a:path extrusionOk="0" h="4003" w="588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1" name="Google Shape;17891;p76"/>
            <p:cNvSpPr/>
            <p:nvPr/>
          </p:nvSpPr>
          <p:spPr>
            <a:xfrm>
              <a:off x="7561294" y="1788602"/>
              <a:ext cx="31869" cy="33181"/>
            </a:xfrm>
            <a:custGeom>
              <a:rect b="b" l="l" r="r" t="t"/>
              <a:pathLst>
                <a:path extrusionOk="0" h="1265" w="1215">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2" name="Google Shape;17892;p76"/>
            <p:cNvSpPr/>
            <p:nvPr/>
          </p:nvSpPr>
          <p:spPr>
            <a:xfrm>
              <a:off x="7615538" y="1788602"/>
              <a:ext cx="32053" cy="33181"/>
            </a:xfrm>
            <a:custGeom>
              <a:rect b="b" l="l" r="r" t="t"/>
              <a:pathLst>
                <a:path extrusionOk="0" h="1265" w="1222">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893" name="Google Shape;17893;p76"/>
          <p:cNvGrpSpPr/>
          <p:nvPr/>
        </p:nvGrpSpPr>
        <p:grpSpPr>
          <a:xfrm>
            <a:off x="6871944" y="1514368"/>
            <a:ext cx="370132" cy="365672"/>
            <a:chOff x="6871944" y="1514368"/>
            <a:chExt cx="370132" cy="365672"/>
          </a:xfrm>
        </p:grpSpPr>
        <p:sp>
          <p:nvSpPr>
            <p:cNvPr id="17894" name="Google Shape;17894;p76"/>
            <p:cNvSpPr/>
            <p:nvPr/>
          </p:nvSpPr>
          <p:spPr>
            <a:xfrm>
              <a:off x="7098702" y="1514368"/>
              <a:ext cx="119845" cy="138888"/>
            </a:xfrm>
            <a:custGeom>
              <a:rect b="b" l="l" r="r" t="t"/>
              <a:pathLst>
                <a:path extrusionOk="0" h="5295" w="4569">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5" name="Google Shape;17895;p76"/>
            <p:cNvSpPr/>
            <p:nvPr/>
          </p:nvSpPr>
          <p:spPr>
            <a:xfrm>
              <a:off x="7133903" y="1535561"/>
              <a:ext cx="73969" cy="122153"/>
            </a:xfrm>
            <a:custGeom>
              <a:rect b="b" l="l" r="r" t="t"/>
              <a:pathLst>
                <a:path extrusionOk="0" h="4657" w="282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6" name="Google Shape;17896;p76"/>
            <p:cNvSpPr/>
            <p:nvPr/>
          </p:nvSpPr>
          <p:spPr>
            <a:xfrm>
              <a:off x="6895656" y="1514368"/>
              <a:ext cx="119661" cy="138888"/>
            </a:xfrm>
            <a:custGeom>
              <a:rect b="b" l="l" r="r" t="t"/>
              <a:pathLst>
                <a:path extrusionOk="0" h="5295" w="4562">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7" name="Google Shape;17897;p76"/>
            <p:cNvSpPr/>
            <p:nvPr/>
          </p:nvSpPr>
          <p:spPr>
            <a:xfrm>
              <a:off x="6906174" y="1535561"/>
              <a:ext cx="74100" cy="122153"/>
            </a:xfrm>
            <a:custGeom>
              <a:rect b="b" l="l" r="r" t="t"/>
              <a:pathLst>
                <a:path extrusionOk="0" h="4657" w="2825">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8" name="Google Shape;17898;p76"/>
            <p:cNvSpPr/>
            <p:nvPr/>
          </p:nvSpPr>
          <p:spPr>
            <a:xfrm>
              <a:off x="7021140" y="1832354"/>
              <a:ext cx="71713" cy="47686"/>
            </a:xfrm>
            <a:custGeom>
              <a:rect b="b" l="l" r="r" t="t"/>
              <a:pathLst>
                <a:path extrusionOk="0" h="1818" w="2734">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9" name="Google Shape;17899;p76"/>
            <p:cNvSpPr/>
            <p:nvPr/>
          </p:nvSpPr>
          <p:spPr>
            <a:xfrm>
              <a:off x="6871944" y="1581569"/>
              <a:ext cx="370132" cy="257028"/>
            </a:xfrm>
            <a:custGeom>
              <a:rect b="b" l="l" r="r" t="t"/>
              <a:pathLst>
                <a:path extrusionOk="0" h="9799" w="14111">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0" name="Google Shape;17900;p76"/>
            <p:cNvSpPr/>
            <p:nvPr/>
          </p:nvSpPr>
          <p:spPr>
            <a:xfrm>
              <a:off x="6997323" y="1742700"/>
              <a:ext cx="119373" cy="116540"/>
            </a:xfrm>
            <a:custGeom>
              <a:rect b="b" l="l" r="r" t="t"/>
              <a:pathLst>
                <a:path extrusionOk="0" h="4443" w="4551">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1" name="Google Shape;17901;p76"/>
            <p:cNvSpPr/>
            <p:nvPr/>
          </p:nvSpPr>
          <p:spPr>
            <a:xfrm>
              <a:off x="6871944" y="1670541"/>
              <a:ext cx="155282" cy="168056"/>
            </a:xfrm>
            <a:custGeom>
              <a:rect b="b" l="l" r="r" t="t"/>
              <a:pathLst>
                <a:path extrusionOk="0" h="6407" w="592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2" name="Google Shape;17902;p76"/>
            <p:cNvSpPr/>
            <p:nvPr/>
          </p:nvSpPr>
          <p:spPr>
            <a:xfrm>
              <a:off x="7086951" y="1670541"/>
              <a:ext cx="155124" cy="168056"/>
            </a:xfrm>
            <a:custGeom>
              <a:rect b="b" l="l" r="r" t="t"/>
              <a:pathLst>
                <a:path extrusionOk="0" h="6407" w="5914">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3" name="Google Shape;17903;p76"/>
            <p:cNvSpPr/>
            <p:nvPr/>
          </p:nvSpPr>
          <p:spPr>
            <a:xfrm>
              <a:off x="6961572"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4" name="Google Shape;17904;p76"/>
            <p:cNvSpPr/>
            <p:nvPr/>
          </p:nvSpPr>
          <p:spPr>
            <a:xfrm>
              <a:off x="6979356" y="1695040"/>
              <a:ext cx="24027" cy="41811"/>
            </a:xfrm>
            <a:custGeom>
              <a:rect b="b" l="l" r="r" t="t"/>
              <a:pathLst>
                <a:path extrusionOk="0" h="1594" w="916">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5" name="Google Shape;17905;p76"/>
            <p:cNvSpPr/>
            <p:nvPr/>
          </p:nvSpPr>
          <p:spPr>
            <a:xfrm>
              <a:off x="6973480" y="1700915"/>
              <a:ext cx="17994" cy="17994"/>
            </a:xfrm>
            <a:custGeom>
              <a:rect b="b" l="l" r="r" t="t"/>
              <a:pathLst>
                <a:path extrusionOk="0" h="686" w="686">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6" name="Google Shape;17906;p76"/>
            <p:cNvSpPr/>
            <p:nvPr/>
          </p:nvSpPr>
          <p:spPr>
            <a:xfrm>
              <a:off x="7110794" y="1695040"/>
              <a:ext cx="41811" cy="53745"/>
            </a:xfrm>
            <a:custGeom>
              <a:rect b="b" l="l" r="r" t="t"/>
              <a:pathLst>
                <a:path extrusionOk="0" h="2049" w="1594">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7" name="Google Shape;17907;p76"/>
            <p:cNvSpPr/>
            <p:nvPr/>
          </p:nvSpPr>
          <p:spPr>
            <a:xfrm>
              <a:off x="7128578" y="1695040"/>
              <a:ext cx="24027" cy="41811"/>
            </a:xfrm>
            <a:custGeom>
              <a:rect b="b" l="l" r="r" t="t"/>
              <a:pathLst>
                <a:path extrusionOk="0" h="1594" w="916">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8" name="Google Shape;17908;p76"/>
            <p:cNvSpPr/>
            <p:nvPr/>
          </p:nvSpPr>
          <p:spPr>
            <a:xfrm>
              <a:off x="7122703" y="1700915"/>
              <a:ext cx="17810" cy="17994"/>
            </a:xfrm>
            <a:custGeom>
              <a:rect b="b" l="l" r="r" t="t"/>
              <a:pathLst>
                <a:path extrusionOk="0" h="686" w="679">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9" name="Google Shape;17909;p76"/>
            <p:cNvSpPr/>
            <p:nvPr/>
          </p:nvSpPr>
          <p:spPr>
            <a:xfrm>
              <a:off x="7026491" y="1796602"/>
              <a:ext cx="60486" cy="59411"/>
            </a:xfrm>
            <a:custGeom>
              <a:rect b="b" l="l" r="r" t="t"/>
              <a:pathLst>
                <a:path extrusionOk="0" h="2265" w="2306">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0" name="Google Shape;17910;p76"/>
            <p:cNvSpPr/>
            <p:nvPr/>
          </p:nvSpPr>
          <p:spPr>
            <a:xfrm>
              <a:off x="6871944" y="1581569"/>
              <a:ext cx="185158" cy="232660"/>
            </a:xfrm>
            <a:custGeom>
              <a:rect b="b" l="l" r="r" t="t"/>
              <a:pathLst>
                <a:path extrusionOk="0" h="8870" w="7059">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1" name="Google Shape;17911;p76"/>
            <p:cNvSpPr/>
            <p:nvPr/>
          </p:nvSpPr>
          <p:spPr>
            <a:xfrm>
              <a:off x="6871944" y="1675289"/>
              <a:ext cx="84670" cy="138940"/>
            </a:xfrm>
            <a:custGeom>
              <a:rect b="b" l="l" r="r" t="t"/>
              <a:pathLst>
                <a:path extrusionOk="0" h="5297" w="3228">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12" name="Google Shape;17912;p76"/>
          <p:cNvGrpSpPr/>
          <p:nvPr/>
        </p:nvGrpSpPr>
        <p:grpSpPr>
          <a:xfrm>
            <a:off x="6561931" y="3365261"/>
            <a:ext cx="400375" cy="370184"/>
            <a:chOff x="6561931" y="3365261"/>
            <a:chExt cx="400375" cy="370184"/>
          </a:xfrm>
        </p:grpSpPr>
        <p:sp>
          <p:nvSpPr>
            <p:cNvPr id="17913" name="Google Shape;17913;p76"/>
            <p:cNvSpPr/>
            <p:nvPr/>
          </p:nvSpPr>
          <p:spPr>
            <a:xfrm>
              <a:off x="6592332" y="3365261"/>
              <a:ext cx="369974" cy="370158"/>
            </a:xfrm>
            <a:custGeom>
              <a:rect b="b" l="l" r="r" t="t"/>
              <a:pathLst>
                <a:path extrusionOk="0" h="14112" w="14105">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4" name="Google Shape;17914;p76"/>
            <p:cNvSpPr/>
            <p:nvPr/>
          </p:nvSpPr>
          <p:spPr>
            <a:xfrm>
              <a:off x="6561931" y="3392672"/>
              <a:ext cx="372991" cy="342774"/>
            </a:xfrm>
            <a:custGeom>
              <a:rect b="b" l="l" r="r" t="t"/>
              <a:pathLst>
                <a:path extrusionOk="0" h="13068" w="1422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5" name="Google Shape;17915;p76"/>
            <p:cNvSpPr/>
            <p:nvPr/>
          </p:nvSpPr>
          <p:spPr>
            <a:xfrm>
              <a:off x="6756506" y="3585882"/>
              <a:ext cx="52539" cy="31083"/>
            </a:xfrm>
            <a:custGeom>
              <a:rect b="b" l="l" r="r" t="t"/>
              <a:pathLst>
                <a:path extrusionOk="0" h="1185" w="2003">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6" name="Google Shape;17916;p76"/>
            <p:cNvSpPr/>
            <p:nvPr/>
          </p:nvSpPr>
          <p:spPr>
            <a:xfrm>
              <a:off x="6853609" y="3448830"/>
              <a:ext cx="27882" cy="35096"/>
            </a:xfrm>
            <a:custGeom>
              <a:rect b="b" l="l" r="r" t="t"/>
              <a:pathLst>
                <a:path extrusionOk="0" h="1338" w="1063">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7" name="Google Shape;17917;p76"/>
            <p:cNvSpPr/>
            <p:nvPr/>
          </p:nvSpPr>
          <p:spPr>
            <a:xfrm>
              <a:off x="6816441" y="3525920"/>
              <a:ext cx="19777" cy="30925"/>
            </a:xfrm>
            <a:custGeom>
              <a:rect b="b" l="l" r="r" t="t"/>
              <a:pathLst>
                <a:path extrusionOk="0" h="1179" w="754">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8" name="Google Shape;17918;p76"/>
            <p:cNvSpPr/>
            <p:nvPr/>
          </p:nvSpPr>
          <p:spPr>
            <a:xfrm>
              <a:off x="6787457" y="3566891"/>
              <a:ext cx="34519" cy="25548"/>
            </a:xfrm>
            <a:custGeom>
              <a:rect b="b" l="l" r="r" t="t"/>
              <a:pathLst>
                <a:path extrusionOk="0" h="974" w="1316">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9" name="Google Shape;17919;p76"/>
            <p:cNvSpPr/>
            <p:nvPr/>
          </p:nvSpPr>
          <p:spPr>
            <a:xfrm>
              <a:off x="6844376" y="3570249"/>
              <a:ext cx="40027" cy="23450"/>
            </a:xfrm>
            <a:custGeom>
              <a:rect b="b" l="l" r="r" t="t"/>
              <a:pathLst>
                <a:path extrusionOk="0" h="894" w="1526">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0" name="Google Shape;17920;p76"/>
            <p:cNvSpPr/>
            <p:nvPr/>
          </p:nvSpPr>
          <p:spPr>
            <a:xfrm>
              <a:off x="6789791" y="3610381"/>
              <a:ext cx="97287" cy="68854"/>
            </a:xfrm>
            <a:custGeom>
              <a:rect b="b" l="l" r="r" t="t"/>
              <a:pathLst>
                <a:path extrusionOk="0" h="2625" w="3709">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1" name="Google Shape;17921;p76"/>
            <p:cNvSpPr/>
            <p:nvPr/>
          </p:nvSpPr>
          <p:spPr>
            <a:xfrm>
              <a:off x="6587716" y="3526576"/>
              <a:ext cx="38978" cy="131124"/>
            </a:xfrm>
            <a:custGeom>
              <a:rect b="b" l="l" r="r" t="t"/>
              <a:pathLst>
                <a:path extrusionOk="0" h="4999" w="1486">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2" name="Google Shape;17922;p76"/>
            <p:cNvSpPr/>
            <p:nvPr/>
          </p:nvSpPr>
          <p:spPr>
            <a:xfrm>
              <a:off x="6596975" y="3365314"/>
              <a:ext cx="283520" cy="210207"/>
            </a:xfrm>
            <a:custGeom>
              <a:rect b="b" l="l" r="r" t="t"/>
              <a:pathLst>
                <a:path extrusionOk="0" h="8014" w="10809">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3" name="Google Shape;17923;p76"/>
            <p:cNvSpPr/>
            <p:nvPr/>
          </p:nvSpPr>
          <p:spPr>
            <a:xfrm>
              <a:off x="6596791" y="3393013"/>
              <a:ext cx="83438" cy="136081"/>
            </a:xfrm>
            <a:custGeom>
              <a:rect b="b" l="l" r="r" t="t"/>
              <a:pathLst>
                <a:path extrusionOk="0" h="5188" w="3181">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4" name="Google Shape;17924;p76"/>
            <p:cNvSpPr/>
            <p:nvPr/>
          </p:nvSpPr>
          <p:spPr>
            <a:xfrm>
              <a:off x="6852376" y="3672257"/>
              <a:ext cx="14951" cy="7082"/>
            </a:xfrm>
            <a:custGeom>
              <a:rect b="b" l="l" r="r" t="t"/>
              <a:pathLst>
                <a:path extrusionOk="0" h="270" w="57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25" name="Google Shape;17925;p76"/>
          <p:cNvGrpSpPr/>
          <p:nvPr/>
        </p:nvGrpSpPr>
        <p:grpSpPr>
          <a:xfrm>
            <a:off x="1942120" y="1985852"/>
            <a:ext cx="378315" cy="358695"/>
            <a:chOff x="1942120" y="1985852"/>
            <a:chExt cx="378315" cy="358695"/>
          </a:xfrm>
        </p:grpSpPr>
        <p:sp>
          <p:nvSpPr>
            <p:cNvPr id="17926" name="Google Shape;17926;p76"/>
            <p:cNvSpPr/>
            <p:nvPr/>
          </p:nvSpPr>
          <p:spPr>
            <a:xfrm>
              <a:off x="2161928" y="1985852"/>
              <a:ext cx="158508" cy="158901"/>
            </a:xfrm>
            <a:custGeom>
              <a:rect b="b" l="l" r="r" t="t"/>
              <a:pathLst>
                <a:path extrusionOk="0" h="6058" w="6043">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7" name="Google Shape;17927;p76"/>
            <p:cNvSpPr/>
            <p:nvPr/>
          </p:nvSpPr>
          <p:spPr>
            <a:xfrm>
              <a:off x="2190571" y="2006888"/>
              <a:ext cx="115648" cy="123570"/>
            </a:xfrm>
            <a:custGeom>
              <a:rect b="b" l="l" r="r" t="t"/>
              <a:pathLst>
                <a:path extrusionOk="0" h="4711" w="4409">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8" name="Google Shape;17928;p76"/>
            <p:cNvSpPr/>
            <p:nvPr/>
          </p:nvSpPr>
          <p:spPr>
            <a:xfrm>
              <a:off x="1942120" y="1986009"/>
              <a:ext cx="158665" cy="158928"/>
            </a:xfrm>
            <a:custGeom>
              <a:rect b="b" l="l" r="r" t="t"/>
              <a:pathLst>
                <a:path extrusionOk="0" h="6059" w="6049">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9" name="Google Shape;17929;p76"/>
            <p:cNvSpPr/>
            <p:nvPr/>
          </p:nvSpPr>
          <p:spPr>
            <a:xfrm>
              <a:off x="1956520" y="2007072"/>
              <a:ext cx="115438" cy="123491"/>
            </a:xfrm>
            <a:custGeom>
              <a:rect b="b" l="l" r="r" t="t"/>
              <a:pathLst>
                <a:path extrusionOk="0" h="4708" w="4401">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0" name="Google Shape;17930;p76"/>
            <p:cNvSpPr/>
            <p:nvPr/>
          </p:nvSpPr>
          <p:spPr>
            <a:xfrm>
              <a:off x="1986921" y="2043820"/>
              <a:ext cx="289055" cy="300727"/>
            </a:xfrm>
            <a:custGeom>
              <a:rect b="b" l="l" r="r" t="t"/>
              <a:pathLst>
                <a:path extrusionOk="0" h="11465" w="1102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1" name="Google Shape;17931;p76"/>
            <p:cNvSpPr/>
            <p:nvPr/>
          </p:nvSpPr>
          <p:spPr>
            <a:xfrm>
              <a:off x="1986737" y="2047178"/>
              <a:ext cx="119215" cy="280687"/>
            </a:xfrm>
            <a:custGeom>
              <a:rect b="b" l="l" r="r" t="t"/>
              <a:pathLst>
                <a:path extrusionOk="0" h="10701" w="4545">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2" name="Google Shape;17932;p76"/>
            <p:cNvSpPr/>
            <p:nvPr/>
          </p:nvSpPr>
          <p:spPr>
            <a:xfrm>
              <a:off x="2084916" y="2316822"/>
              <a:ext cx="92697" cy="27725"/>
            </a:xfrm>
            <a:custGeom>
              <a:rect b="b" l="l" r="r" t="t"/>
              <a:pathLst>
                <a:path extrusionOk="0" h="1057" w="3534">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3" name="Google Shape;17933;p76"/>
            <p:cNvSpPr/>
            <p:nvPr/>
          </p:nvSpPr>
          <p:spPr>
            <a:xfrm>
              <a:off x="2102359" y="2257778"/>
              <a:ext cx="57995" cy="48762"/>
            </a:xfrm>
            <a:custGeom>
              <a:rect b="b" l="l" r="r" t="t"/>
              <a:pathLst>
                <a:path extrusionOk="0" h="1859" w="2211">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4" name="Google Shape;17934;p76"/>
            <p:cNvSpPr/>
            <p:nvPr/>
          </p:nvSpPr>
          <p:spPr>
            <a:xfrm>
              <a:off x="2081611" y="2309714"/>
              <a:ext cx="99202" cy="23135"/>
            </a:xfrm>
            <a:custGeom>
              <a:rect b="b" l="l" r="r" t="t"/>
              <a:pathLst>
                <a:path extrusionOk="0" h="882" w="3782">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5" name="Google Shape;17935;p76"/>
            <p:cNvSpPr/>
            <p:nvPr/>
          </p:nvSpPr>
          <p:spPr>
            <a:xfrm>
              <a:off x="2180892" y="2280756"/>
              <a:ext cx="114809" cy="40709"/>
            </a:xfrm>
            <a:custGeom>
              <a:rect b="b" l="l" r="r" t="t"/>
              <a:pathLst>
                <a:path extrusionOk="0" h="1552" w="4377">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6" name="Google Shape;17936;p76"/>
            <p:cNvSpPr/>
            <p:nvPr/>
          </p:nvSpPr>
          <p:spPr>
            <a:xfrm>
              <a:off x="2194846" y="2262841"/>
              <a:ext cx="123806" cy="18072"/>
            </a:xfrm>
            <a:custGeom>
              <a:rect b="b" l="l" r="r" t="t"/>
              <a:pathLst>
                <a:path extrusionOk="0" h="689" w="472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7" name="Google Shape;17937;p76"/>
            <p:cNvSpPr/>
            <p:nvPr/>
          </p:nvSpPr>
          <p:spPr>
            <a:xfrm>
              <a:off x="1967065" y="2280756"/>
              <a:ext cx="114599" cy="40525"/>
            </a:xfrm>
            <a:custGeom>
              <a:rect b="b" l="l" r="r" t="t"/>
              <a:pathLst>
                <a:path extrusionOk="0" h="1545" w="4369">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8" name="Google Shape;17938;p76"/>
            <p:cNvSpPr/>
            <p:nvPr/>
          </p:nvSpPr>
          <p:spPr>
            <a:xfrm>
              <a:off x="1943878" y="2262841"/>
              <a:ext cx="125852" cy="18072"/>
            </a:xfrm>
            <a:custGeom>
              <a:rect b="b" l="l" r="r" t="t"/>
              <a:pathLst>
                <a:path extrusionOk="0" h="689" w="4798">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9" name="Google Shape;17939;p76"/>
            <p:cNvSpPr/>
            <p:nvPr/>
          </p:nvSpPr>
          <p:spPr>
            <a:xfrm>
              <a:off x="2050424" y="2182524"/>
              <a:ext cx="40394" cy="52145"/>
            </a:xfrm>
            <a:custGeom>
              <a:rect b="b" l="l" r="r" t="t"/>
              <a:pathLst>
                <a:path extrusionOk="0" h="1988" w="154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0" name="Google Shape;17940;p76"/>
            <p:cNvSpPr/>
            <p:nvPr/>
          </p:nvSpPr>
          <p:spPr>
            <a:xfrm>
              <a:off x="2067683"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1" name="Google Shape;17941;p76"/>
            <p:cNvSpPr/>
            <p:nvPr/>
          </p:nvSpPr>
          <p:spPr>
            <a:xfrm>
              <a:off x="2061991" y="2188216"/>
              <a:ext cx="17259" cy="17469"/>
            </a:xfrm>
            <a:custGeom>
              <a:rect b="b" l="l" r="r" t="t"/>
              <a:pathLst>
                <a:path extrusionOk="0" h="666" w="658">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2" name="Google Shape;17942;p76"/>
            <p:cNvSpPr/>
            <p:nvPr/>
          </p:nvSpPr>
          <p:spPr>
            <a:xfrm>
              <a:off x="2171711" y="2182524"/>
              <a:ext cx="40578" cy="52145"/>
            </a:xfrm>
            <a:custGeom>
              <a:rect b="b" l="l" r="r" t="t"/>
              <a:pathLst>
                <a:path extrusionOk="0" h="1988" w="1547">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3" name="Google Shape;17943;p76"/>
            <p:cNvSpPr/>
            <p:nvPr/>
          </p:nvSpPr>
          <p:spPr>
            <a:xfrm>
              <a:off x="2189154" y="2182524"/>
              <a:ext cx="23135" cy="40420"/>
            </a:xfrm>
            <a:custGeom>
              <a:rect b="b" l="l" r="r" t="t"/>
              <a:pathLst>
                <a:path extrusionOk="0" h="1541" w="882">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4" name="Google Shape;17944;p76"/>
            <p:cNvSpPr/>
            <p:nvPr/>
          </p:nvSpPr>
          <p:spPr>
            <a:xfrm>
              <a:off x="2183279" y="2188216"/>
              <a:ext cx="17469" cy="17469"/>
            </a:xfrm>
            <a:custGeom>
              <a:rect b="b" l="l" r="r" t="t"/>
              <a:pathLst>
                <a:path extrusionOk="0" h="666" w="666">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5" name="Google Shape;17945;p76"/>
            <p:cNvSpPr/>
            <p:nvPr/>
          </p:nvSpPr>
          <p:spPr>
            <a:xfrm>
              <a:off x="2102359" y="2258303"/>
              <a:ext cx="38086" cy="48237"/>
            </a:xfrm>
            <a:custGeom>
              <a:rect b="b" l="l" r="r" t="t"/>
              <a:pathLst>
                <a:path extrusionOk="0" h="1839" w="1452">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46" name="Google Shape;17946;p76"/>
          <p:cNvGrpSpPr/>
          <p:nvPr/>
        </p:nvGrpSpPr>
        <p:grpSpPr>
          <a:xfrm>
            <a:off x="1401415" y="2429218"/>
            <a:ext cx="364282" cy="374197"/>
            <a:chOff x="1401415" y="2429218"/>
            <a:chExt cx="364282" cy="374197"/>
          </a:xfrm>
        </p:grpSpPr>
        <p:sp>
          <p:nvSpPr>
            <p:cNvPr id="17947" name="Google Shape;17947;p76"/>
            <p:cNvSpPr/>
            <p:nvPr/>
          </p:nvSpPr>
          <p:spPr>
            <a:xfrm>
              <a:off x="1458596" y="2755938"/>
              <a:ext cx="89759" cy="47476"/>
            </a:xfrm>
            <a:custGeom>
              <a:rect b="b" l="l" r="r" t="t"/>
              <a:pathLst>
                <a:path extrusionOk="0" h="1810" w="3422">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8" name="Google Shape;17948;p76"/>
            <p:cNvSpPr/>
            <p:nvPr/>
          </p:nvSpPr>
          <p:spPr>
            <a:xfrm>
              <a:off x="1618757" y="2755938"/>
              <a:ext cx="89759" cy="47476"/>
            </a:xfrm>
            <a:custGeom>
              <a:rect b="b" l="l" r="r" t="t"/>
              <a:pathLst>
                <a:path extrusionOk="0" h="1810" w="3422">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9" name="Google Shape;17949;p76"/>
            <p:cNvSpPr/>
            <p:nvPr/>
          </p:nvSpPr>
          <p:spPr>
            <a:xfrm>
              <a:off x="1442517" y="2491645"/>
              <a:ext cx="282104" cy="287979"/>
            </a:xfrm>
            <a:custGeom>
              <a:rect b="b" l="l" r="r" t="t"/>
              <a:pathLst>
                <a:path extrusionOk="0" h="10979" w="10755">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0" name="Google Shape;17950;p76"/>
            <p:cNvSpPr/>
            <p:nvPr/>
          </p:nvSpPr>
          <p:spPr>
            <a:xfrm>
              <a:off x="1489653" y="2515121"/>
              <a:ext cx="187833" cy="252752"/>
            </a:xfrm>
            <a:custGeom>
              <a:rect b="b" l="l" r="r" t="t"/>
              <a:pathLst>
                <a:path extrusionOk="0" h="9636" w="7161">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1" name="Google Shape;17951;p76"/>
            <p:cNvSpPr/>
            <p:nvPr/>
          </p:nvSpPr>
          <p:spPr>
            <a:xfrm>
              <a:off x="1401415" y="2432968"/>
              <a:ext cx="364282" cy="212384"/>
            </a:xfrm>
            <a:custGeom>
              <a:rect b="b" l="l" r="r" t="t"/>
              <a:pathLst>
                <a:path extrusionOk="0" h="8097" w="13888">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2" name="Google Shape;17952;p76"/>
            <p:cNvSpPr/>
            <p:nvPr/>
          </p:nvSpPr>
          <p:spPr>
            <a:xfrm>
              <a:off x="1407291" y="2429218"/>
              <a:ext cx="352531" cy="209368"/>
            </a:xfrm>
            <a:custGeom>
              <a:rect b="b" l="l" r="r" t="t"/>
              <a:pathLst>
                <a:path extrusionOk="0" h="7982" w="1344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3" name="Google Shape;17953;p76"/>
            <p:cNvSpPr/>
            <p:nvPr/>
          </p:nvSpPr>
          <p:spPr>
            <a:xfrm>
              <a:off x="1448550" y="2491645"/>
              <a:ext cx="117405" cy="117589"/>
            </a:xfrm>
            <a:custGeom>
              <a:rect b="b" l="l" r="r" t="t"/>
              <a:pathLst>
                <a:path extrusionOk="0" h="4483" w="4476">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4" name="Google Shape;17954;p76"/>
            <p:cNvSpPr/>
            <p:nvPr/>
          </p:nvSpPr>
          <p:spPr>
            <a:xfrm>
              <a:off x="1466177" y="2509245"/>
              <a:ext cx="82179" cy="82388"/>
            </a:xfrm>
            <a:custGeom>
              <a:rect b="b" l="l" r="r" t="t"/>
              <a:pathLst>
                <a:path extrusionOk="0" h="3141" w="3133">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5" name="Google Shape;17955;p76"/>
            <p:cNvSpPr/>
            <p:nvPr/>
          </p:nvSpPr>
          <p:spPr>
            <a:xfrm>
              <a:off x="1566664" y="2590453"/>
              <a:ext cx="33627" cy="52486"/>
            </a:xfrm>
            <a:custGeom>
              <a:rect b="b" l="l" r="r" t="t"/>
              <a:pathLst>
                <a:path extrusionOk="0" h="2001" w="1282">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6" name="Google Shape;17956;p76"/>
            <p:cNvSpPr/>
            <p:nvPr/>
          </p:nvSpPr>
          <p:spPr>
            <a:xfrm>
              <a:off x="1483777" y="2520996"/>
              <a:ext cx="46978" cy="58886"/>
            </a:xfrm>
            <a:custGeom>
              <a:rect b="b" l="l" r="r" t="t"/>
              <a:pathLst>
                <a:path extrusionOk="0" h="2245" w="1791">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7" name="Google Shape;17957;p76"/>
            <p:cNvSpPr/>
            <p:nvPr/>
          </p:nvSpPr>
          <p:spPr>
            <a:xfrm>
              <a:off x="1501378" y="2532721"/>
              <a:ext cx="17627" cy="17653"/>
            </a:xfrm>
            <a:custGeom>
              <a:rect b="b" l="l" r="r" t="t"/>
              <a:pathLst>
                <a:path extrusionOk="0" h="673" w="672">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8" name="Google Shape;17958;p76"/>
            <p:cNvSpPr/>
            <p:nvPr/>
          </p:nvSpPr>
          <p:spPr>
            <a:xfrm>
              <a:off x="1601156" y="2491645"/>
              <a:ext cx="117589" cy="117589"/>
            </a:xfrm>
            <a:custGeom>
              <a:rect b="b" l="l" r="r" t="t"/>
              <a:pathLst>
                <a:path extrusionOk="0" h="4483" w="4483">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9" name="Google Shape;17959;p76"/>
            <p:cNvSpPr/>
            <p:nvPr/>
          </p:nvSpPr>
          <p:spPr>
            <a:xfrm>
              <a:off x="1618757" y="2509245"/>
              <a:ext cx="82388" cy="82388"/>
            </a:xfrm>
            <a:custGeom>
              <a:rect b="b" l="l" r="r" t="t"/>
              <a:pathLst>
                <a:path extrusionOk="0" h="3141" w="3141">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0" name="Google Shape;17960;p76"/>
            <p:cNvSpPr/>
            <p:nvPr/>
          </p:nvSpPr>
          <p:spPr>
            <a:xfrm>
              <a:off x="1636541" y="2520996"/>
              <a:ext cx="46978" cy="58886"/>
            </a:xfrm>
            <a:custGeom>
              <a:rect b="b" l="l" r="r" t="t"/>
              <a:pathLst>
                <a:path extrusionOk="0" h="2245" w="1791">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1" name="Google Shape;17961;p76"/>
            <p:cNvSpPr/>
            <p:nvPr/>
          </p:nvSpPr>
          <p:spPr>
            <a:xfrm>
              <a:off x="1653984" y="2532721"/>
              <a:ext cx="17627" cy="17653"/>
            </a:xfrm>
            <a:custGeom>
              <a:rect b="b" l="l" r="r" t="t"/>
              <a:pathLst>
                <a:path extrusionOk="0" h="673" w="672">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62" name="Google Shape;17962;p76"/>
          <p:cNvGrpSpPr/>
          <p:nvPr/>
        </p:nvGrpSpPr>
        <p:grpSpPr>
          <a:xfrm>
            <a:off x="7110427" y="3365261"/>
            <a:ext cx="400401" cy="370184"/>
            <a:chOff x="7110427" y="3365261"/>
            <a:chExt cx="400401" cy="370184"/>
          </a:xfrm>
        </p:grpSpPr>
        <p:sp>
          <p:nvSpPr>
            <p:cNvPr id="17963" name="Google Shape;17963;p76"/>
            <p:cNvSpPr/>
            <p:nvPr/>
          </p:nvSpPr>
          <p:spPr>
            <a:xfrm>
              <a:off x="7140854" y="3365261"/>
              <a:ext cx="369974" cy="370158"/>
            </a:xfrm>
            <a:custGeom>
              <a:rect b="b" l="l" r="r" t="t"/>
              <a:pathLst>
                <a:path extrusionOk="0" h="14112" w="14105">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4" name="Google Shape;17964;p76"/>
            <p:cNvSpPr/>
            <p:nvPr/>
          </p:nvSpPr>
          <p:spPr>
            <a:xfrm>
              <a:off x="7216081" y="3366704"/>
              <a:ext cx="294747" cy="295901"/>
            </a:xfrm>
            <a:custGeom>
              <a:rect b="b" l="l" r="r" t="t"/>
              <a:pathLst>
                <a:path extrusionOk="0" h="11281" w="11237">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5" name="Google Shape;17965;p76"/>
            <p:cNvSpPr/>
            <p:nvPr/>
          </p:nvSpPr>
          <p:spPr>
            <a:xfrm>
              <a:off x="7110427" y="3392672"/>
              <a:ext cx="372991" cy="342774"/>
            </a:xfrm>
            <a:custGeom>
              <a:rect b="b" l="l" r="r" t="t"/>
              <a:pathLst>
                <a:path extrusionOk="0" h="13068" w="1422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6" name="Google Shape;17966;p76"/>
            <p:cNvSpPr/>
            <p:nvPr/>
          </p:nvSpPr>
          <p:spPr>
            <a:xfrm>
              <a:off x="7398563" y="3617646"/>
              <a:ext cx="31424" cy="30427"/>
            </a:xfrm>
            <a:custGeom>
              <a:rect b="b" l="l" r="r" t="t"/>
              <a:pathLst>
                <a:path extrusionOk="0" h="1160" w="1198">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7" name="Google Shape;17967;p76"/>
            <p:cNvSpPr/>
            <p:nvPr/>
          </p:nvSpPr>
          <p:spPr>
            <a:xfrm>
              <a:off x="7268410" y="3369012"/>
              <a:ext cx="20276" cy="26886"/>
            </a:xfrm>
            <a:custGeom>
              <a:rect b="b" l="l" r="r" t="t"/>
              <a:pathLst>
                <a:path extrusionOk="0" h="1025" w="773">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8" name="Google Shape;17968;p76"/>
            <p:cNvSpPr/>
            <p:nvPr/>
          </p:nvSpPr>
          <p:spPr>
            <a:xfrm>
              <a:off x="7141562" y="3566236"/>
              <a:ext cx="35778" cy="86638"/>
            </a:xfrm>
            <a:custGeom>
              <a:rect b="b" l="l" r="r" t="t"/>
              <a:pathLst>
                <a:path extrusionOk="0" h="3303" w="1364">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9" name="Google Shape;17969;p76"/>
            <p:cNvSpPr/>
            <p:nvPr/>
          </p:nvSpPr>
          <p:spPr>
            <a:xfrm>
              <a:off x="7303060" y="3365261"/>
              <a:ext cx="26178" cy="27043"/>
            </a:xfrm>
            <a:custGeom>
              <a:rect b="b" l="l" r="r" t="t"/>
              <a:pathLst>
                <a:path extrusionOk="0" h="1031" w="998">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0" name="Google Shape;17970;p76"/>
          <p:cNvGrpSpPr/>
          <p:nvPr/>
        </p:nvGrpSpPr>
        <p:grpSpPr>
          <a:xfrm>
            <a:off x="7658949" y="3363137"/>
            <a:ext cx="400375" cy="370132"/>
            <a:chOff x="7658949" y="3363137"/>
            <a:chExt cx="400375" cy="370132"/>
          </a:xfrm>
        </p:grpSpPr>
        <p:sp>
          <p:nvSpPr>
            <p:cNvPr id="17971" name="Google Shape;17971;p76"/>
            <p:cNvSpPr/>
            <p:nvPr/>
          </p:nvSpPr>
          <p:spPr>
            <a:xfrm>
              <a:off x="7689192" y="3363137"/>
              <a:ext cx="370132" cy="370132"/>
            </a:xfrm>
            <a:custGeom>
              <a:rect b="b" l="l" r="r" t="t"/>
              <a:pathLst>
                <a:path extrusionOk="0" h="14111" w="14111">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2" name="Google Shape;17972;p76"/>
            <p:cNvSpPr/>
            <p:nvPr/>
          </p:nvSpPr>
          <p:spPr>
            <a:xfrm>
              <a:off x="7658949" y="3390521"/>
              <a:ext cx="372991" cy="342695"/>
            </a:xfrm>
            <a:custGeom>
              <a:rect b="b" l="l" r="r" t="t"/>
              <a:pathLst>
                <a:path extrusionOk="0" h="13065" w="1422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3" name="Google Shape;17973;p76"/>
            <p:cNvSpPr/>
            <p:nvPr/>
          </p:nvSpPr>
          <p:spPr>
            <a:xfrm>
              <a:off x="7754111" y="3380029"/>
              <a:ext cx="244569" cy="330000"/>
            </a:xfrm>
            <a:custGeom>
              <a:rect b="b" l="l" r="r" t="t"/>
              <a:pathLst>
                <a:path extrusionOk="0" h="12581" w="9324">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4" name="Google Shape;17974;p76"/>
            <p:cNvSpPr/>
            <p:nvPr/>
          </p:nvSpPr>
          <p:spPr>
            <a:xfrm>
              <a:off x="7754111" y="3390704"/>
              <a:ext cx="23135" cy="30086"/>
            </a:xfrm>
            <a:custGeom>
              <a:rect b="b" l="l" r="r" t="t"/>
              <a:pathLst>
                <a:path extrusionOk="0" h="1147" w="882">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5" name="Google Shape;17975;p76"/>
            <p:cNvSpPr/>
            <p:nvPr/>
          </p:nvSpPr>
          <p:spPr>
            <a:xfrm>
              <a:off x="7891766" y="3668690"/>
              <a:ext cx="47162" cy="41470"/>
            </a:xfrm>
            <a:custGeom>
              <a:rect b="b" l="l" r="r" t="t"/>
              <a:pathLst>
                <a:path extrusionOk="0" h="1581" w="1798">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76" name="Google Shape;17976;p76"/>
          <p:cNvGrpSpPr/>
          <p:nvPr/>
        </p:nvGrpSpPr>
        <p:grpSpPr>
          <a:xfrm>
            <a:off x="3304481" y="3379389"/>
            <a:ext cx="356623" cy="370105"/>
            <a:chOff x="3307156" y="3365314"/>
            <a:chExt cx="356623" cy="370105"/>
          </a:xfrm>
        </p:grpSpPr>
        <p:sp>
          <p:nvSpPr>
            <p:cNvPr id="17977" name="Google Shape;17977;p76"/>
            <p:cNvSpPr/>
            <p:nvPr/>
          </p:nvSpPr>
          <p:spPr>
            <a:xfrm>
              <a:off x="3534465" y="3485683"/>
              <a:ext cx="129314" cy="71346"/>
            </a:xfrm>
            <a:custGeom>
              <a:rect b="b" l="l" r="r" t="t"/>
              <a:pathLst>
                <a:path extrusionOk="0" h="2720" w="493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8" name="Google Shape;17978;p76"/>
            <p:cNvSpPr/>
            <p:nvPr/>
          </p:nvSpPr>
          <p:spPr>
            <a:xfrm>
              <a:off x="3545481" y="3518235"/>
              <a:ext cx="117956" cy="38794"/>
            </a:xfrm>
            <a:custGeom>
              <a:rect b="b" l="l" r="r" t="t"/>
              <a:pathLst>
                <a:path extrusionOk="0" h="1479" w="4497">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9" name="Google Shape;17979;p76"/>
            <p:cNvSpPr/>
            <p:nvPr/>
          </p:nvSpPr>
          <p:spPr>
            <a:xfrm>
              <a:off x="3356075" y="3631522"/>
              <a:ext cx="96762" cy="103897"/>
            </a:xfrm>
            <a:custGeom>
              <a:rect b="b" l="l" r="r" t="t"/>
              <a:pathLst>
                <a:path extrusionOk="0" h="3961" w="3689">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0" name="Google Shape;17980;p76"/>
            <p:cNvSpPr/>
            <p:nvPr/>
          </p:nvSpPr>
          <p:spPr>
            <a:xfrm>
              <a:off x="3356075" y="3631522"/>
              <a:ext cx="59778" cy="102638"/>
            </a:xfrm>
            <a:custGeom>
              <a:rect b="b" l="l" r="r" t="t"/>
              <a:pathLst>
                <a:path extrusionOk="0" h="3913" w="2279">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1" name="Google Shape;17981;p76"/>
            <p:cNvSpPr/>
            <p:nvPr/>
          </p:nvSpPr>
          <p:spPr>
            <a:xfrm>
              <a:off x="3478962" y="3563403"/>
              <a:ext cx="101222" cy="161236"/>
            </a:xfrm>
            <a:custGeom>
              <a:rect b="b" l="l" r="r" t="t"/>
              <a:pathLst>
                <a:path extrusionOk="0" h="6147" w="3859">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2" name="Google Shape;17982;p76"/>
            <p:cNvSpPr/>
            <p:nvPr/>
          </p:nvSpPr>
          <p:spPr>
            <a:xfrm>
              <a:off x="3478962" y="3573711"/>
              <a:ext cx="68146" cy="150324"/>
            </a:xfrm>
            <a:custGeom>
              <a:rect b="b" l="l" r="r" t="t"/>
              <a:pathLst>
                <a:path extrusionOk="0" h="5731" w="2598">
                  <a:moveTo>
                    <a:pt x="618" y="1"/>
                  </a:moveTo>
                  <a:lnTo>
                    <a:pt x="1" y="4279"/>
                  </a:lnTo>
                  <a:cubicBezTo>
                    <a:pt x="652" y="4889"/>
                    <a:pt x="1581" y="5513"/>
                    <a:pt x="2598" y="5730"/>
                  </a:cubicBezTo>
                  <a:lnTo>
                    <a:pt x="618" y="1"/>
                  </a:ln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3" name="Google Shape;17983;p76"/>
            <p:cNvSpPr/>
            <p:nvPr/>
          </p:nvSpPr>
          <p:spPr>
            <a:xfrm>
              <a:off x="3382383" y="3674749"/>
              <a:ext cx="32368" cy="34151"/>
            </a:xfrm>
            <a:custGeom>
              <a:rect b="b" l="l" r="r" t="t"/>
              <a:pathLst>
                <a:path extrusionOk="0" h="1302" w="1234">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4" name="Google Shape;17984;p76"/>
            <p:cNvSpPr/>
            <p:nvPr/>
          </p:nvSpPr>
          <p:spPr>
            <a:xfrm>
              <a:off x="3551698" y="3514484"/>
              <a:ext cx="80972" cy="19069"/>
            </a:xfrm>
            <a:custGeom>
              <a:rect b="b" l="l" r="r" t="t"/>
              <a:pathLst>
                <a:path extrusionOk="0" h="727" w="3087">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5" name="Google Shape;17985;p76"/>
            <p:cNvSpPr/>
            <p:nvPr/>
          </p:nvSpPr>
          <p:spPr>
            <a:xfrm>
              <a:off x="3490241" y="3574787"/>
              <a:ext cx="49575" cy="107254"/>
            </a:xfrm>
            <a:custGeom>
              <a:rect b="b" l="l" r="r" t="t"/>
              <a:pathLst>
                <a:path extrusionOk="0" h="4089" w="189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6" name="Google Shape;17986;p76"/>
            <p:cNvSpPr/>
            <p:nvPr/>
          </p:nvSpPr>
          <p:spPr>
            <a:xfrm>
              <a:off x="3307156" y="3365314"/>
              <a:ext cx="345239" cy="335508"/>
            </a:xfrm>
            <a:custGeom>
              <a:rect b="b" l="l" r="r" t="t"/>
              <a:pathLst>
                <a:path extrusionOk="0" h="12791" w="13162">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7" name="Google Shape;17987;p76"/>
            <p:cNvSpPr/>
            <p:nvPr/>
          </p:nvSpPr>
          <p:spPr>
            <a:xfrm>
              <a:off x="3376167" y="3431859"/>
              <a:ext cx="199453" cy="203623"/>
            </a:xfrm>
            <a:custGeom>
              <a:rect b="b" l="l" r="r" t="t"/>
              <a:pathLst>
                <a:path extrusionOk="0" h="7763" w="7604">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8" name="Google Shape;17988;p76"/>
            <p:cNvSpPr/>
            <p:nvPr/>
          </p:nvSpPr>
          <p:spPr>
            <a:xfrm>
              <a:off x="3390803" y="3461499"/>
              <a:ext cx="99228" cy="74887"/>
            </a:xfrm>
            <a:custGeom>
              <a:rect b="b" l="l" r="r" t="t"/>
              <a:pathLst>
                <a:path extrusionOk="0" h="2855" w="3783">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9" name="Google Shape;17989;p76"/>
            <p:cNvSpPr/>
            <p:nvPr/>
          </p:nvSpPr>
          <p:spPr>
            <a:xfrm>
              <a:off x="3369058" y="3464516"/>
              <a:ext cx="29902" cy="29719"/>
            </a:xfrm>
            <a:custGeom>
              <a:rect b="b" l="l" r="r" t="t"/>
              <a:pathLst>
                <a:path extrusionOk="0" h="1133" w="114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0" name="Google Shape;17990;p76"/>
            <p:cNvSpPr/>
            <p:nvPr/>
          </p:nvSpPr>
          <p:spPr>
            <a:xfrm>
              <a:off x="3386475" y="3446732"/>
              <a:ext cx="29902" cy="29902"/>
            </a:xfrm>
            <a:custGeom>
              <a:rect b="b" l="l" r="r" t="t"/>
              <a:pathLst>
                <a:path extrusionOk="0" h="1140" w="114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1" name="Google Shape;17991;p76"/>
            <p:cNvSpPr/>
            <p:nvPr/>
          </p:nvSpPr>
          <p:spPr>
            <a:xfrm>
              <a:off x="3390042" y="3471099"/>
              <a:ext cx="29719" cy="29719"/>
            </a:xfrm>
            <a:custGeom>
              <a:rect b="b" l="l" r="r" t="t"/>
              <a:pathLst>
                <a:path extrusionOk="0" h="1133" w="1133">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992" name="Google Shape;17992;p76"/>
          <p:cNvGrpSpPr/>
          <p:nvPr/>
        </p:nvGrpSpPr>
        <p:grpSpPr>
          <a:xfrm>
            <a:off x="7422407" y="1980107"/>
            <a:ext cx="372807" cy="370079"/>
            <a:chOff x="7422407" y="1980107"/>
            <a:chExt cx="372807" cy="370079"/>
          </a:xfrm>
        </p:grpSpPr>
        <p:sp>
          <p:nvSpPr>
            <p:cNvPr id="17993" name="Google Shape;17993;p76"/>
            <p:cNvSpPr/>
            <p:nvPr/>
          </p:nvSpPr>
          <p:spPr>
            <a:xfrm>
              <a:off x="7422407" y="2057670"/>
              <a:ext cx="90546" cy="89680"/>
            </a:xfrm>
            <a:custGeom>
              <a:rect b="b" l="l" r="r" t="t"/>
              <a:pathLst>
                <a:path extrusionOk="0" h="3419" w="3452">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4" name="Google Shape;17994;p76"/>
            <p:cNvSpPr/>
            <p:nvPr/>
          </p:nvSpPr>
          <p:spPr>
            <a:xfrm>
              <a:off x="7704668" y="2057670"/>
              <a:ext cx="90546" cy="89680"/>
            </a:xfrm>
            <a:custGeom>
              <a:rect b="b" l="l" r="r" t="t"/>
              <a:pathLst>
                <a:path extrusionOk="0" h="3419" w="3452">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5" name="Google Shape;17995;p76"/>
            <p:cNvSpPr/>
            <p:nvPr/>
          </p:nvSpPr>
          <p:spPr>
            <a:xfrm>
              <a:off x="7469175" y="1981340"/>
              <a:ext cx="278720" cy="350984"/>
            </a:xfrm>
            <a:custGeom>
              <a:rect b="b" l="l" r="r" t="t"/>
              <a:pathLst>
                <a:path extrusionOk="0" h="13381" w="10626">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6" name="Google Shape;17996;p76"/>
            <p:cNvSpPr/>
            <p:nvPr/>
          </p:nvSpPr>
          <p:spPr>
            <a:xfrm>
              <a:off x="7443207" y="1980107"/>
              <a:ext cx="189276" cy="352295"/>
            </a:xfrm>
            <a:custGeom>
              <a:rect b="b" l="l" r="r" t="t"/>
              <a:pathLst>
                <a:path extrusionOk="0" h="13431" w="7216">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7" name="Google Shape;17997;p76"/>
            <p:cNvSpPr/>
            <p:nvPr/>
          </p:nvSpPr>
          <p:spPr>
            <a:xfrm>
              <a:off x="7456007" y="2181790"/>
              <a:ext cx="302038" cy="168370"/>
            </a:xfrm>
            <a:custGeom>
              <a:rect b="b" l="l" r="r" t="t"/>
              <a:pathLst>
                <a:path extrusionOk="0" h="6419" w="11515">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8" name="Google Shape;17998;p76"/>
            <p:cNvSpPr/>
            <p:nvPr/>
          </p:nvSpPr>
          <p:spPr>
            <a:xfrm>
              <a:off x="7757469" y="2189108"/>
              <a:ext cx="210" cy="26"/>
            </a:xfrm>
            <a:custGeom>
              <a:rect b="b" l="l" r="r" t="t"/>
              <a:pathLst>
                <a:path extrusionOk="0" h="1" w="8">
                  <a:moveTo>
                    <a:pt x="1" y="1"/>
                  </a:moveTo>
                  <a:lnTo>
                    <a:pt x="1" y="1"/>
                  </a:lnTo>
                  <a:lnTo>
                    <a:pt x="8" y="1"/>
                  </a:lnTo>
                  <a:close/>
                </a:path>
              </a:pathLst>
            </a:custGeom>
            <a:solidFill>
              <a:srgbClr val="F2F6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9" name="Google Shape;17999;p76"/>
            <p:cNvSpPr/>
            <p:nvPr/>
          </p:nvSpPr>
          <p:spPr>
            <a:xfrm>
              <a:off x="7578554" y="2076896"/>
              <a:ext cx="59778" cy="57286"/>
            </a:xfrm>
            <a:custGeom>
              <a:rect b="b" l="l" r="r" t="t"/>
              <a:pathLst>
                <a:path extrusionOk="0" h="2184" w="2279">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0" name="Google Shape;18000;p76"/>
            <p:cNvSpPr/>
            <p:nvPr/>
          </p:nvSpPr>
          <p:spPr>
            <a:xfrm>
              <a:off x="7542802" y="2051820"/>
              <a:ext cx="23869" cy="29902"/>
            </a:xfrm>
            <a:custGeom>
              <a:rect b="b" l="l" r="r" t="t"/>
              <a:pathLst>
                <a:path extrusionOk="0" h="1140" w="91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1" name="Google Shape;18001;p76"/>
            <p:cNvSpPr/>
            <p:nvPr/>
          </p:nvSpPr>
          <p:spPr>
            <a:xfrm>
              <a:off x="7650240" y="2051820"/>
              <a:ext cx="23843" cy="29902"/>
            </a:xfrm>
            <a:custGeom>
              <a:rect b="b" l="l" r="r" t="t"/>
              <a:pathLst>
                <a:path extrusionOk="0" h="1140" w="909">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2" name="Google Shape;18002;p76"/>
            <p:cNvSpPr/>
            <p:nvPr/>
          </p:nvSpPr>
          <p:spPr>
            <a:xfrm>
              <a:off x="7582462" y="2100582"/>
              <a:ext cx="51778" cy="22768"/>
            </a:xfrm>
            <a:custGeom>
              <a:rect b="b" l="l" r="r" t="t"/>
              <a:pathLst>
                <a:path extrusionOk="0" h="868" w="1974">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3" name="Google Shape;18003;p76"/>
            <p:cNvSpPr/>
            <p:nvPr/>
          </p:nvSpPr>
          <p:spPr>
            <a:xfrm>
              <a:off x="7548678" y="2057853"/>
              <a:ext cx="11935" cy="11961"/>
            </a:xfrm>
            <a:custGeom>
              <a:rect b="b" l="l" r="r" t="t"/>
              <a:pathLst>
                <a:path extrusionOk="0" h="456" w="455">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4" name="Google Shape;18004;p76"/>
            <p:cNvSpPr/>
            <p:nvPr/>
          </p:nvSpPr>
          <p:spPr>
            <a:xfrm>
              <a:off x="7656273" y="2057853"/>
              <a:ext cx="11935" cy="11961"/>
            </a:xfrm>
            <a:custGeom>
              <a:rect b="b" l="l" r="r" t="t"/>
              <a:pathLst>
                <a:path extrusionOk="0" h="456" w="455">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5" name="Google Shape;18005;p76"/>
            <p:cNvSpPr/>
            <p:nvPr/>
          </p:nvSpPr>
          <p:spPr>
            <a:xfrm>
              <a:off x="7455824" y="2181974"/>
              <a:ext cx="194784" cy="168213"/>
            </a:xfrm>
            <a:custGeom>
              <a:rect b="b" l="l" r="r" t="t"/>
              <a:pathLst>
                <a:path extrusionOk="0" h="6413" w="7426">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06" name="Google Shape;18006;p76"/>
          <p:cNvGrpSpPr/>
          <p:nvPr/>
        </p:nvGrpSpPr>
        <p:grpSpPr>
          <a:xfrm>
            <a:off x="6916141" y="2906184"/>
            <a:ext cx="289737" cy="370394"/>
            <a:chOff x="6916141" y="2906184"/>
            <a:chExt cx="289737" cy="370394"/>
          </a:xfrm>
        </p:grpSpPr>
        <p:sp>
          <p:nvSpPr>
            <p:cNvPr id="18007" name="Google Shape;18007;p76"/>
            <p:cNvSpPr/>
            <p:nvPr/>
          </p:nvSpPr>
          <p:spPr>
            <a:xfrm>
              <a:off x="7003199" y="2916073"/>
              <a:ext cx="44827" cy="64159"/>
            </a:xfrm>
            <a:custGeom>
              <a:rect b="b" l="l" r="r" t="t"/>
              <a:pathLst>
                <a:path extrusionOk="0" h="2446" w="1709">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8" name="Google Shape;18008;p76"/>
            <p:cNvSpPr/>
            <p:nvPr/>
          </p:nvSpPr>
          <p:spPr>
            <a:xfrm>
              <a:off x="7073967" y="3099551"/>
              <a:ext cx="44853" cy="64159"/>
            </a:xfrm>
            <a:custGeom>
              <a:rect b="b" l="l" r="r" t="t"/>
              <a:pathLst>
                <a:path extrusionOk="0" h="2446" w="171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9" name="Google Shape;18009;p76"/>
            <p:cNvSpPr/>
            <p:nvPr/>
          </p:nvSpPr>
          <p:spPr>
            <a:xfrm>
              <a:off x="7120762" y="2985530"/>
              <a:ext cx="64945" cy="41496"/>
            </a:xfrm>
            <a:custGeom>
              <a:rect b="b" l="l" r="r" t="t"/>
              <a:pathLst>
                <a:path extrusionOk="0" h="1582" w="2476">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0" name="Google Shape;18010;p76"/>
            <p:cNvSpPr/>
            <p:nvPr/>
          </p:nvSpPr>
          <p:spPr>
            <a:xfrm>
              <a:off x="6936312" y="3052967"/>
              <a:ext cx="65129" cy="41470"/>
            </a:xfrm>
            <a:custGeom>
              <a:rect b="b" l="l" r="r" t="t"/>
              <a:pathLst>
                <a:path extrusionOk="0" h="1581" w="2483">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1" name="Google Shape;18011;p76"/>
            <p:cNvSpPr/>
            <p:nvPr/>
          </p:nvSpPr>
          <p:spPr>
            <a:xfrm>
              <a:off x="7073967" y="2916073"/>
              <a:ext cx="44853" cy="64159"/>
            </a:xfrm>
            <a:custGeom>
              <a:rect b="b" l="l" r="r" t="t"/>
              <a:pathLst>
                <a:path extrusionOk="0" h="2446" w="171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2" name="Google Shape;18012;p76"/>
            <p:cNvSpPr/>
            <p:nvPr/>
          </p:nvSpPr>
          <p:spPr>
            <a:xfrm>
              <a:off x="7003199" y="3099551"/>
              <a:ext cx="44827" cy="64159"/>
            </a:xfrm>
            <a:custGeom>
              <a:rect b="b" l="l" r="r" t="t"/>
              <a:pathLst>
                <a:path extrusionOk="0" h="2446" w="1709">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3" name="Google Shape;18013;p76"/>
            <p:cNvSpPr/>
            <p:nvPr/>
          </p:nvSpPr>
          <p:spPr>
            <a:xfrm>
              <a:off x="7120762" y="3052967"/>
              <a:ext cx="64945" cy="41338"/>
            </a:xfrm>
            <a:custGeom>
              <a:rect b="b" l="l" r="r" t="t"/>
              <a:pathLst>
                <a:path extrusionOk="0" h="1576" w="2476">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4" name="Google Shape;18014;p76"/>
            <p:cNvSpPr/>
            <p:nvPr/>
          </p:nvSpPr>
          <p:spPr>
            <a:xfrm>
              <a:off x="6936496" y="2985477"/>
              <a:ext cx="64945" cy="41548"/>
            </a:xfrm>
            <a:custGeom>
              <a:rect b="b" l="l" r="r" t="t"/>
              <a:pathLst>
                <a:path extrusionOk="0" h="1584" w="2476">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5" name="Google Shape;18015;p76"/>
            <p:cNvSpPr/>
            <p:nvPr/>
          </p:nvSpPr>
          <p:spPr>
            <a:xfrm>
              <a:off x="7022032" y="3104902"/>
              <a:ext cx="77929" cy="171675"/>
            </a:xfrm>
            <a:custGeom>
              <a:rect b="b" l="l" r="r" t="t"/>
              <a:pathLst>
                <a:path extrusionOk="0" h="6545" w="2971">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6" name="Google Shape;18016;p76"/>
            <p:cNvSpPr/>
            <p:nvPr/>
          </p:nvSpPr>
          <p:spPr>
            <a:xfrm>
              <a:off x="6916141" y="3148234"/>
              <a:ext cx="121471" cy="83359"/>
            </a:xfrm>
            <a:custGeom>
              <a:rect b="b" l="l" r="r" t="t"/>
              <a:pathLst>
                <a:path extrusionOk="0" h="3178" w="4631">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7" name="Google Shape;18017;p76"/>
            <p:cNvSpPr/>
            <p:nvPr/>
          </p:nvSpPr>
          <p:spPr>
            <a:xfrm>
              <a:off x="7084407" y="3148234"/>
              <a:ext cx="121471" cy="83359"/>
            </a:xfrm>
            <a:custGeom>
              <a:rect b="b" l="l" r="r" t="t"/>
              <a:pathLst>
                <a:path extrusionOk="0" h="3178" w="4631">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8" name="Google Shape;18018;p76"/>
            <p:cNvSpPr/>
            <p:nvPr/>
          </p:nvSpPr>
          <p:spPr>
            <a:xfrm>
              <a:off x="7037508" y="2906184"/>
              <a:ext cx="46978" cy="62847"/>
            </a:xfrm>
            <a:custGeom>
              <a:rect b="b" l="l" r="r" t="t"/>
              <a:pathLst>
                <a:path extrusionOk="0" h="2396" w="1791">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9" name="Google Shape;18019;p76"/>
            <p:cNvSpPr/>
            <p:nvPr/>
          </p:nvSpPr>
          <p:spPr>
            <a:xfrm>
              <a:off x="7037508" y="3110752"/>
              <a:ext cx="47162" cy="62900"/>
            </a:xfrm>
            <a:custGeom>
              <a:rect b="b" l="l" r="r" t="t"/>
              <a:pathLst>
                <a:path extrusionOk="0" h="2398" w="1798">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0" name="Google Shape;18020;p76"/>
            <p:cNvSpPr/>
            <p:nvPr/>
          </p:nvSpPr>
          <p:spPr>
            <a:xfrm>
              <a:off x="7131962" y="3022225"/>
              <a:ext cx="63345" cy="35463"/>
            </a:xfrm>
            <a:custGeom>
              <a:rect b="b" l="l" r="r" t="t"/>
              <a:pathLst>
                <a:path extrusionOk="0" h="1352" w="2415">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1" name="Google Shape;18021;p76"/>
            <p:cNvSpPr/>
            <p:nvPr/>
          </p:nvSpPr>
          <p:spPr>
            <a:xfrm>
              <a:off x="6926896" y="3022199"/>
              <a:ext cx="63345" cy="35489"/>
            </a:xfrm>
            <a:custGeom>
              <a:rect b="b" l="l" r="r" t="t"/>
              <a:pathLst>
                <a:path extrusionOk="0" h="1353" w="2415">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2" name="Google Shape;18022;p76"/>
            <p:cNvSpPr/>
            <p:nvPr/>
          </p:nvSpPr>
          <p:spPr>
            <a:xfrm>
              <a:off x="7100302" y="2944558"/>
              <a:ext cx="56526" cy="56132"/>
            </a:xfrm>
            <a:custGeom>
              <a:rect b="b" l="l" r="r" t="t"/>
              <a:pathLst>
                <a:path extrusionOk="0" h="2140" w="2155">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3" name="Google Shape;18023;p76"/>
            <p:cNvSpPr/>
            <p:nvPr/>
          </p:nvSpPr>
          <p:spPr>
            <a:xfrm>
              <a:off x="6965218" y="3079092"/>
              <a:ext cx="56499" cy="56158"/>
            </a:xfrm>
            <a:custGeom>
              <a:rect b="b" l="l" r="r" t="t"/>
              <a:pathLst>
                <a:path extrusionOk="0" h="2141" w="2154">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4" name="Google Shape;18024;p76"/>
            <p:cNvSpPr/>
            <p:nvPr/>
          </p:nvSpPr>
          <p:spPr>
            <a:xfrm>
              <a:off x="7100302" y="3079276"/>
              <a:ext cx="56499" cy="56027"/>
            </a:xfrm>
            <a:custGeom>
              <a:rect b="b" l="l" r="r" t="t"/>
              <a:pathLst>
                <a:path extrusionOk="0" h="2136" w="2154">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5" name="Google Shape;18025;p76"/>
            <p:cNvSpPr/>
            <p:nvPr/>
          </p:nvSpPr>
          <p:spPr>
            <a:xfrm>
              <a:off x="6965218" y="2944558"/>
              <a:ext cx="56499" cy="56132"/>
            </a:xfrm>
            <a:custGeom>
              <a:rect b="b" l="l" r="r" t="t"/>
              <a:pathLst>
                <a:path extrusionOk="0" h="2140" w="2154">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6" name="Google Shape;18026;p76"/>
            <p:cNvSpPr/>
            <p:nvPr/>
          </p:nvSpPr>
          <p:spPr>
            <a:xfrm>
              <a:off x="6984156" y="2963129"/>
              <a:ext cx="153708" cy="153524"/>
            </a:xfrm>
            <a:custGeom>
              <a:rect b="b" l="l" r="r" t="t"/>
              <a:pathLst>
                <a:path extrusionOk="0" h="5853" w="586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7" name="Google Shape;18027;p76"/>
            <p:cNvSpPr/>
            <p:nvPr/>
          </p:nvSpPr>
          <p:spPr>
            <a:xfrm>
              <a:off x="7001940" y="2980756"/>
              <a:ext cx="118114" cy="118297"/>
            </a:xfrm>
            <a:custGeom>
              <a:rect b="b" l="l" r="r" t="t"/>
              <a:pathLst>
                <a:path extrusionOk="0" h="4510" w="4503">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28" name="Google Shape;18028;p76"/>
          <p:cNvGrpSpPr/>
          <p:nvPr/>
        </p:nvGrpSpPr>
        <p:grpSpPr>
          <a:xfrm>
            <a:off x="7970194" y="2013577"/>
            <a:ext cx="372676" cy="331731"/>
            <a:chOff x="7970194" y="2013577"/>
            <a:chExt cx="372676" cy="331731"/>
          </a:xfrm>
        </p:grpSpPr>
        <p:sp>
          <p:nvSpPr>
            <p:cNvPr id="18029" name="Google Shape;18029;p76"/>
            <p:cNvSpPr/>
            <p:nvPr/>
          </p:nvSpPr>
          <p:spPr>
            <a:xfrm>
              <a:off x="8092032" y="2284533"/>
              <a:ext cx="102454" cy="60775"/>
            </a:xfrm>
            <a:custGeom>
              <a:rect b="b" l="l" r="r" t="t"/>
              <a:pathLst>
                <a:path extrusionOk="0" h="2317" w="3906">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0" name="Google Shape;18030;p76"/>
            <p:cNvSpPr/>
            <p:nvPr/>
          </p:nvSpPr>
          <p:spPr>
            <a:xfrm>
              <a:off x="8116741" y="2284533"/>
              <a:ext cx="77746" cy="60775"/>
            </a:xfrm>
            <a:custGeom>
              <a:rect b="b" l="l" r="r" t="t"/>
              <a:pathLst>
                <a:path extrusionOk="0" h="2317" w="2964">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1" name="Google Shape;18031;p76"/>
            <p:cNvSpPr/>
            <p:nvPr/>
          </p:nvSpPr>
          <p:spPr>
            <a:xfrm>
              <a:off x="7970194" y="2104805"/>
              <a:ext cx="38086" cy="48578"/>
            </a:xfrm>
            <a:custGeom>
              <a:rect b="b" l="l" r="r" t="t"/>
              <a:pathLst>
                <a:path extrusionOk="0" h="1852" w="1452">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2" name="Google Shape;18032;p76"/>
            <p:cNvSpPr/>
            <p:nvPr/>
          </p:nvSpPr>
          <p:spPr>
            <a:xfrm>
              <a:off x="7984961" y="2013577"/>
              <a:ext cx="357908" cy="288687"/>
            </a:xfrm>
            <a:custGeom>
              <a:rect b="b" l="l" r="r" t="t"/>
              <a:pathLst>
                <a:path extrusionOk="0" h="11006" w="13645">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3" name="Google Shape;18033;p76"/>
            <p:cNvSpPr/>
            <p:nvPr/>
          </p:nvSpPr>
          <p:spPr>
            <a:xfrm>
              <a:off x="7984961" y="2013577"/>
              <a:ext cx="244385" cy="288687"/>
            </a:xfrm>
            <a:custGeom>
              <a:rect b="b" l="l" r="r" t="t"/>
              <a:pathLst>
                <a:path extrusionOk="0" h="11006" w="9317">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4" name="Google Shape;18034;p76"/>
            <p:cNvSpPr/>
            <p:nvPr/>
          </p:nvSpPr>
          <p:spPr>
            <a:xfrm>
              <a:off x="8083875" y="2093447"/>
              <a:ext cx="208974" cy="129786"/>
            </a:xfrm>
            <a:custGeom>
              <a:rect b="b" l="l" r="r" t="t"/>
              <a:pathLst>
                <a:path extrusionOk="0" h="4948" w="7967">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5" name="Google Shape;18035;p76"/>
            <p:cNvSpPr/>
            <p:nvPr/>
          </p:nvSpPr>
          <p:spPr>
            <a:xfrm>
              <a:off x="8108505" y="2142707"/>
              <a:ext cx="184292" cy="80552"/>
            </a:xfrm>
            <a:custGeom>
              <a:rect b="b" l="l" r="r" t="t"/>
              <a:pathLst>
                <a:path extrusionOk="0" h="3071" w="7026">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6" name="Google Shape;18036;p76"/>
            <p:cNvSpPr/>
            <p:nvPr/>
          </p:nvSpPr>
          <p:spPr>
            <a:xfrm>
              <a:off x="8032805" y="2087388"/>
              <a:ext cx="36827" cy="42886"/>
            </a:xfrm>
            <a:custGeom>
              <a:rect b="b" l="l" r="r" t="t"/>
              <a:pathLst>
                <a:path extrusionOk="0" h="1635" w="1404">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7" name="Google Shape;18037;p76"/>
            <p:cNvSpPr/>
            <p:nvPr/>
          </p:nvSpPr>
          <p:spPr>
            <a:xfrm>
              <a:off x="8051297" y="2087388"/>
              <a:ext cx="18518" cy="30742"/>
            </a:xfrm>
            <a:custGeom>
              <a:rect b="b" l="l" r="r" t="t"/>
              <a:pathLst>
                <a:path extrusionOk="0" h="1172" w="706">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8" name="Google Shape;18038;p76"/>
            <p:cNvSpPr/>
            <p:nvPr/>
          </p:nvSpPr>
          <p:spPr>
            <a:xfrm>
              <a:off x="8045081" y="2093421"/>
              <a:ext cx="12276" cy="12302"/>
            </a:xfrm>
            <a:custGeom>
              <a:rect b="b" l="l" r="r" t="t"/>
              <a:pathLst>
                <a:path extrusionOk="0" h="469" w="468">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39" name="Google Shape;18039;p76"/>
          <p:cNvGrpSpPr/>
          <p:nvPr/>
        </p:nvGrpSpPr>
        <p:grpSpPr>
          <a:xfrm>
            <a:off x="1416733" y="1512190"/>
            <a:ext cx="332964" cy="370158"/>
            <a:chOff x="1416733" y="1512190"/>
            <a:chExt cx="332964" cy="370158"/>
          </a:xfrm>
        </p:grpSpPr>
        <p:sp>
          <p:nvSpPr>
            <p:cNvPr id="18040" name="Google Shape;18040;p76"/>
            <p:cNvSpPr/>
            <p:nvPr/>
          </p:nvSpPr>
          <p:spPr>
            <a:xfrm>
              <a:off x="1416733" y="1637596"/>
              <a:ext cx="106913" cy="144134"/>
            </a:xfrm>
            <a:custGeom>
              <a:rect b="b" l="l" r="r" t="t"/>
              <a:pathLst>
                <a:path extrusionOk="0" h="5495" w="4076">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1" name="Google Shape;18041;p76"/>
            <p:cNvSpPr/>
            <p:nvPr/>
          </p:nvSpPr>
          <p:spPr>
            <a:xfrm>
              <a:off x="1642967" y="1637596"/>
              <a:ext cx="106730" cy="144134"/>
            </a:xfrm>
            <a:custGeom>
              <a:rect b="b" l="l" r="r" t="t"/>
              <a:pathLst>
                <a:path extrusionOk="0" h="5495" w="4069">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2" name="Google Shape;18042;p76"/>
            <p:cNvSpPr/>
            <p:nvPr/>
          </p:nvSpPr>
          <p:spPr>
            <a:xfrm>
              <a:off x="1463685" y="1643472"/>
              <a:ext cx="238877" cy="238877"/>
            </a:xfrm>
            <a:custGeom>
              <a:rect b="b" l="l" r="r" t="t"/>
              <a:pathLst>
                <a:path extrusionOk="0" h="9107" w="9107">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3" name="Google Shape;18043;p76"/>
            <p:cNvSpPr/>
            <p:nvPr/>
          </p:nvSpPr>
          <p:spPr>
            <a:xfrm>
              <a:off x="1506178" y="1643472"/>
              <a:ext cx="154049" cy="47765"/>
            </a:xfrm>
            <a:custGeom>
              <a:rect b="b" l="l" r="r" t="t"/>
              <a:pathLst>
                <a:path extrusionOk="0" h="1821" w="5873">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4" name="Google Shape;18044;p76"/>
            <p:cNvSpPr/>
            <p:nvPr/>
          </p:nvSpPr>
          <p:spPr>
            <a:xfrm>
              <a:off x="1499594" y="1643472"/>
              <a:ext cx="167216" cy="196909"/>
            </a:xfrm>
            <a:custGeom>
              <a:rect b="b" l="l" r="r" t="t"/>
              <a:pathLst>
                <a:path extrusionOk="0" h="7507" w="6375">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5" name="Google Shape;18045;p76"/>
            <p:cNvSpPr/>
            <p:nvPr/>
          </p:nvSpPr>
          <p:spPr>
            <a:xfrm>
              <a:off x="1518637" y="1643472"/>
              <a:ext cx="129157" cy="47765"/>
            </a:xfrm>
            <a:custGeom>
              <a:rect b="b" l="l" r="r" t="t"/>
              <a:pathLst>
                <a:path extrusionOk="0" h="1821" w="4924">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6" name="Google Shape;18046;p76"/>
            <p:cNvSpPr/>
            <p:nvPr/>
          </p:nvSpPr>
          <p:spPr>
            <a:xfrm>
              <a:off x="1493745" y="1858295"/>
              <a:ext cx="71687" cy="23869"/>
            </a:xfrm>
            <a:custGeom>
              <a:rect b="b" l="l" r="r" t="t"/>
              <a:pathLst>
                <a:path extrusionOk="0" h="910" w="2733">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7" name="Google Shape;18047;p76"/>
            <p:cNvSpPr/>
            <p:nvPr/>
          </p:nvSpPr>
          <p:spPr>
            <a:xfrm>
              <a:off x="1493745" y="1858295"/>
              <a:ext cx="47686" cy="23869"/>
            </a:xfrm>
            <a:custGeom>
              <a:rect b="b" l="l" r="r" t="t"/>
              <a:pathLst>
                <a:path extrusionOk="0" h="910" w="1818">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8" name="Google Shape;18048;p76"/>
            <p:cNvSpPr/>
            <p:nvPr/>
          </p:nvSpPr>
          <p:spPr>
            <a:xfrm>
              <a:off x="1601156" y="1858295"/>
              <a:ext cx="71713" cy="23869"/>
            </a:xfrm>
            <a:custGeom>
              <a:rect b="b" l="l" r="r" t="t"/>
              <a:pathLst>
                <a:path extrusionOk="0" h="910" w="2734">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9" name="Google Shape;18049;p76"/>
            <p:cNvSpPr/>
            <p:nvPr/>
          </p:nvSpPr>
          <p:spPr>
            <a:xfrm>
              <a:off x="1601156" y="1858295"/>
              <a:ext cx="47870" cy="23869"/>
            </a:xfrm>
            <a:custGeom>
              <a:rect b="b" l="l" r="r" t="t"/>
              <a:pathLst>
                <a:path extrusionOk="0" h="910" w="1825">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0" name="Google Shape;18050;p76"/>
            <p:cNvSpPr/>
            <p:nvPr/>
          </p:nvSpPr>
          <p:spPr>
            <a:xfrm>
              <a:off x="1499594" y="1512217"/>
              <a:ext cx="167216" cy="167190"/>
            </a:xfrm>
            <a:custGeom>
              <a:rect b="b" l="l" r="r" t="t"/>
              <a:pathLst>
                <a:path extrusionOk="0" h="6374" w="6375">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1" name="Google Shape;18051;p76"/>
            <p:cNvSpPr/>
            <p:nvPr/>
          </p:nvSpPr>
          <p:spPr>
            <a:xfrm>
              <a:off x="1566480" y="1620415"/>
              <a:ext cx="33286" cy="32263"/>
            </a:xfrm>
            <a:custGeom>
              <a:rect b="b" l="l" r="r" t="t"/>
              <a:pathLst>
                <a:path extrusionOk="0" h="1230" w="1269">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2" name="Google Shape;18052;p76"/>
            <p:cNvSpPr/>
            <p:nvPr/>
          </p:nvSpPr>
          <p:spPr>
            <a:xfrm>
              <a:off x="1499253" y="1512190"/>
              <a:ext cx="98913" cy="167190"/>
            </a:xfrm>
            <a:custGeom>
              <a:rect b="b" l="l" r="r" t="t"/>
              <a:pathLst>
                <a:path extrusionOk="0" h="6374" w="3771">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3" name="Google Shape;18053;p76"/>
            <p:cNvSpPr/>
            <p:nvPr/>
          </p:nvSpPr>
          <p:spPr>
            <a:xfrm>
              <a:off x="1499594" y="1512217"/>
              <a:ext cx="167216" cy="86638"/>
            </a:xfrm>
            <a:custGeom>
              <a:rect b="b" l="l" r="r" t="t"/>
              <a:pathLst>
                <a:path extrusionOk="0" h="3303" w="6375">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4" name="Google Shape;18054;p76"/>
            <p:cNvSpPr/>
            <p:nvPr/>
          </p:nvSpPr>
          <p:spPr>
            <a:xfrm>
              <a:off x="1499594" y="1512217"/>
              <a:ext cx="98572" cy="86638"/>
            </a:xfrm>
            <a:custGeom>
              <a:rect b="b" l="l" r="r" t="t"/>
              <a:pathLst>
                <a:path extrusionOk="0" h="3303" w="3758">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5" name="Google Shape;18055;p76"/>
            <p:cNvSpPr/>
            <p:nvPr/>
          </p:nvSpPr>
          <p:spPr>
            <a:xfrm>
              <a:off x="1535529" y="1583877"/>
              <a:ext cx="23869" cy="29745"/>
            </a:xfrm>
            <a:custGeom>
              <a:rect b="b" l="l" r="r" t="t"/>
              <a:pathLst>
                <a:path extrusionOk="0" h="1134" w="91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6" name="Google Shape;18056;p76"/>
            <p:cNvSpPr/>
            <p:nvPr/>
          </p:nvSpPr>
          <p:spPr>
            <a:xfrm>
              <a:off x="1541404" y="1589753"/>
              <a:ext cx="11935" cy="11935"/>
            </a:xfrm>
            <a:custGeom>
              <a:rect b="b" l="l" r="r" t="t"/>
              <a:pathLst>
                <a:path extrusionOk="0" h="455" w="455">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7" name="Google Shape;18057;p76"/>
            <p:cNvSpPr/>
            <p:nvPr/>
          </p:nvSpPr>
          <p:spPr>
            <a:xfrm>
              <a:off x="1607032" y="1583877"/>
              <a:ext cx="23843" cy="29719"/>
            </a:xfrm>
            <a:custGeom>
              <a:rect b="b" l="l" r="r" t="t"/>
              <a:pathLst>
                <a:path extrusionOk="0" h="1133" w="909">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8" name="Google Shape;18058;p76"/>
            <p:cNvSpPr/>
            <p:nvPr/>
          </p:nvSpPr>
          <p:spPr>
            <a:xfrm>
              <a:off x="1613065" y="1589753"/>
              <a:ext cx="11961" cy="11935"/>
            </a:xfrm>
            <a:custGeom>
              <a:rect b="b" l="l" r="r" t="t"/>
              <a:pathLst>
                <a:path extrusionOk="0" h="455" w="456">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59" name="Google Shape;18059;p76"/>
          <p:cNvGrpSpPr/>
          <p:nvPr/>
        </p:nvGrpSpPr>
        <p:grpSpPr>
          <a:xfrm>
            <a:off x="5246366" y="2906105"/>
            <a:ext cx="342852" cy="370079"/>
            <a:chOff x="5246366" y="2906105"/>
            <a:chExt cx="342852" cy="370079"/>
          </a:xfrm>
        </p:grpSpPr>
        <p:sp>
          <p:nvSpPr>
            <p:cNvPr id="18060" name="Google Shape;18060;p76"/>
            <p:cNvSpPr/>
            <p:nvPr/>
          </p:nvSpPr>
          <p:spPr>
            <a:xfrm>
              <a:off x="5410172" y="3089033"/>
              <a:ext cx="179046" cy="163701"/>
            </a:xfrm>
            <a:custGeom>
              <a:rect b="b" l="l" r="r" t="t"/>
              <a:pathLst>
                <a:path extrusionOk="0" h="6241" w="6826">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1" name="Google Shape;18061;p76"/>
            <p:cNvSpPr/>
            <p:nvPr/>
          </p:nvSpPr>
          <p:spPr>
            <a:xfrm>
              <a:off x="5405687" y="3137611"/>
              <a:ext cx="24210" cy="138573"/>
            </a:xfrm>
            <a:custGeom>
              <a:rect b="b" l="l" r="r" t="t"/>
              <a:pathLst>
                <a:path extrusionOk="0" h="5283" w="923">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2" name="Google Shape;18062;p76"/>
            <p:cNvSpPr/>
            <p:nvPr/>
          </p:nvSpPr>
          <p:spPr>
            <a:xfrm>
              <a:off x="5381660" y="2906105"/>
              <a:ext cx="72237" cy="87110"/>
            </a:xfrm>
            <a:custGeom>
              <a:rect b="b" l="l" r="r" t="t"/>
              <a:pathLst>
                <a:path extrusionOk="0" h="3321" w="2754">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3" name="Google Shape;18063;p76"/>
            <p:cNvSpPr/>
            <p:nvPr/>
          </p:nvSpPr>
          <p:spPr>
            <a:xfrm>
              <a:off x="5343076" y="2934093"/>
              <a:ext cx="168108" cy="215820"/>
            </a:xfrm>
            <a:custGeom>
              <a:rect b="b" l="l" r="r" t="t"/>
              <a:pathLst>
                <a:path extrusionOk="0" h="8228" w="6409">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4" name="Google Shape;18064;p76"/>
            <p:cNvSpPr/>
            <p:nvPr/>
          </p:nvSpPr>
          <p:spPr>
            <a:xfrm>
              <a:off x="5324584" y="2934093"/>
              <a:ext cx="168108" cy="215820"/>
            </a:xfrm>
            <a:custGeom>
              <a:rect b="b" l="l" r="r" t="t"/>
              <a:pathLst>
                <a:path extrusionOk="0" h="8228" w="6409">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5" name="Google Shape;18065;p76"/>
            <p:cNvSpPr/>
            <p:nvPr/>
          </p:nvSpPr>
          <p:spPr>
            <a:xfrm>
              <a:off x="5246366" y="3089033"/>
              <a:ext cx="179046" cy="163701"/>
            </a:xfrm>
            <a:custGeom>
              <a:rect b="b" l="l" r="r" t="t"/>
              <a:pathLst>
                <a:path extrusionOk="0" h="6241" w="6826">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66" name="Google Shape;18066;p76"/>
          <p:cNvGrpSpPr/>
          <p:nvPr/>
        </p:nvGrpSpPr>
        <p:grpSpPr>
          <a:xfrm>
            <a:off x="849667" y="2434883"/>
            <a:ext cx="371259" cy="366249"/>
            <a:chOff x="849667" y="2434883"/>
            <a:chExt cx="371259" cy="366249"/>
          </a:xfrm>
        </p:grpSpPr>
        <p:sp>
          <p:nvSpPr>
            <p:cNvPr id="18067" name="Google Shape;18067;p76"/>
            <p:cNvSpPr/>
            <p:nvPr/>
          </p:nvSpPr>
          <p:spPr>
            <a:xfrm>
              <a:off x="956607" y="2434883"/>
              <a:ext cx="258628" cy="145367"/>
            </a:xfrm>
            <a:custGeom>
              <a:rect b="b" l="l" r="r" t="t"/>
              <a:pathLst>
                <a:path extrusionOk="0" h="5542" w="986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8" name="Google Shape;18068;p76"/>
            <p:cNvSpPr/>
            <p:nvPr/>
          </p:nvSpPr>
          <p:spPr>
            <a:xfrm>
              <a:off x="1078078" y="2454661"/>
              <a:ext cx="393" cy="210"/>
            </a:xfrm>
            <a:custGeom>
              <a:rect b="b" l="l" r="r" t="t"/>
              <a:pathLst>
                <a:path extrusionOk="0" h="8" w="15">
                  <a:moveTo>
                    <a:pt x="1" y="7"/>
                  </a:moveTo>
                  <a:lnTo>
                    <a:pt x="14" y="0"/>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9" name="Google Shape;18069;p76"/>
            <p:cNvSpPr/>
            <p:nvPr/>
          </p:nvSpPr>
          <p:spPr>
            <a:xfrm>
              <a:off x="956790" y="2434883"/>
              <a:ext cx="121314" cy="145183"/>
            </a:xfrm>
            <a:custGeom>
              <a:rect b="b" l="l" r="r" t="t"/>
              <a:pathLst>
                <a:path extrusionOk="0" h="5535" w="4625">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0" name="Google Shape;18070;p76"/>
            <p:cNvSpPr/>
            <p:nvPr/>
          </p:nvSpPr>
          <p:spPr>
            <a:xfrm>
              <a:off x="869287" y="2681944"/>
              <a:ext cx="100854" cy="95372"/>
            </a:xfrm>
            <a:custGeom>
              <a:rect b="b" l="l" r="r" t="t"/>
              <a:pathLst>
                <a:path extrusionOk="0" h="3636" w="3845">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1" name="Google Shape;18071;p76"/>
            <p:cNvSpPr/>
            <p:nvPr/>
          </p:nvSpPr>
          <p:spPr>
            <a:xfrm>
              <a:off x="880828" y="2681944"/>
              <a:ext cx="89313" cy="95372"/>
            </a:xfrm>
            <a:custGeom>
              <a:rect b="b" l="l" r="r" t="t"/>
              <a:pathLst>
                <a:path extrusionOk="0" h="3636" w="3405">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2" name="Google Shape;18072;p76"/>
            <p:cNvSpPr/>
            <p:nvPr/>
          </p:nvSpPr>
          <p:spPr>
            <a:xfrm>
              <a:off x="946456" y="2490674"/>
              <a:ext cx="274471" cy="310458"/>
            </a:xfrm>
            <a:custGeom>
              <a:rect b="b" l="l" r="r" t="t"/>
              <a:pathLst>
                <a:path extrusionOk="0" h="11836" w="10464">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3" name="Google Shape;18073;p76"/>
            <p:cNvSpPr/>
            <p:nvPr/>
          </p:nvSpPr>
          <p:spPr>
            <a:xfrm>
              <a:off x="946456" y="2490753"/>
              <a:ext cx="172908" cy="310380"/>
            </a:xfrm>
            <a:custGeom>
              <a:rect b="b" l="l" r="r" t="t"/>
              <a:pathLst>
                <a:path extrusionOk="0" h="11833" w="6592">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4" name="Google Shape;18074;p76"/>
            <p:cNvSpPr/>
            <p:nvPr/>
          </p:nvSpPr>
          <p:spPr>
            <a:xfrm>
              <a:off x="850952" y="2598506"/>
              <a:ext cx="156200" cy="100592"/>
            </a:xfrm>
            <a:custGeom>
              <a:rect b="b" l="l" r="r" t="t"/>
              <a:pathLst>
                <a:path extrusionOk="0" h="3835" w="5955">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5" name="Google Shape;18075;p76"/>
            <p:cNvSpPr/>
            <p:nvPr/>
          </p:nvSpPr>
          <p:spPr>
            <a:xfrm>
              <a:off x="855936" y="2664160"/>
              <a:ext cx="131281" cy="34938"/>
            </a:xfrm>
            <a:custGeom>
              <a:rect b="b" l="l" r="r" t="t"/>
              <a:pathLst>
                <a:path extrusionOk="0" h="1332" w="5005">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6" name="Google Shape;18076;p76"/>
            <p:cNvSpPr/>
            <p:nvPr/>
          </p:nvSpPr>
          <p:spPr>
            <a:xfrm>
              <a:off x="1011926" y="2574164"/>
              <a:ext cx="41811" cy="53745"/>
            </a:xfrm>
            <a:custGeom>
              <a:rect b="b" l="l" r="r" t="t"/>
              <a:pathLst>
                <a:path extrusionOk="0" h="2049" w="1594">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7" name="Google Shape;18077;p76"/>
            <p:cNvSpPr/>
            <p:nvPr/>
          </p:nvSpPr>
          <p:spPr>
            <a:xfrm>
              <a:off x="1029893" y="2574164"/>
              <a:ext cx="23843" cy="41837"/>
            </a:xfrm>
            <a:custGeom>
              <a:rect b="b" l="l" r="r" t="t"/>
              <a:pathLst>
                <a:path extrusionOk="0" h="1595" w="909">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8" name="Google Shape;18078;p76"/>
            <p:cNvSpPr/>
            <p:nvPr/>
          </p:nvSpPr>
          <p:spPr>
            <a:xfrm>
              <a:off x="1023834" y="2580224"/>
              <a:ext cx="17994" cy="17994"/>
            </a:xfrm>
            <a:custGeom>
              <a:rect b="b" l="l" r="r" t="t"/>
              <a:pathLst>
                <a:path extrusionOk="0" h="686" w="686">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9" name="Google Shape;18079;p76"/>
            <p:cNvSpPr/>
            <p:nvPr/>
          </p:nvSpPr>
          <p:spPr>
            <a:xfrm>
              <a:off x="849667" y="2658127"/>
              <a:ext cx="121733" cy="30138"/>
            </a:xfrm>
            <a:custGeom>
              <a:rect b="b" l="l" r="r" t="t"/>
              <a:pathLst>
                <a:path extrusionOk="0" h="1149" w="4641">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80" name="Google Shape;18080;p76"/>
          <p:cNvGrpSpPr/>
          <p:nvPr/>
        </p:nvGrpSpPr>
        <p:grpSpPr>
          <a:xfrm>
            <a:off x="4417026" y="3365366"/>
            <a:ext cx="332728" cy="370053"/>
            <a:chOff x="4417026" y="3365366"/>
            <a:chExt cx="332728" cy="370053"/>
          </a:xfrm>
        </p:grpSpPr>
        <p:sp>
          <p:nvSpPr>
            <p:cNvPr id="18081" name="Google Shape;18081;p76"/>
            <p:cNvSpPr/>
            <p:nvPr/>
          </p:nvSpPr>
          <p:spPr>
            <a:xfrm>
              <a:off x="4486352" y="3547402"/>
              <a:ext cx="194050" cy="188017"/>
            </a:xfrm>
            <a:custGeom>
              <a:rect b="b" l="l" r="r" t="t"/>
              <a:pathLst>
                <a:path extrusionOk="0" h="7168" w="7398">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2" name="Google Shape;18082;p76"/>
            <p:cNvSpPr/>
            <p:nvPr/>
          </p:nvSpPr>
          <p:spPr>
            <a:xfrm>
              <a:off x="4572071" y="3656598"/>
              <a:ext cx="22610" cy="30269"/>
            </a:xfrm>
            <a:custGeom>
              <a:rect b="b" l="l" r="r" t="t"/>
              <a:pathLst>
                <a:path extrusionOk="0" h="1154" w="862">
                  <a:moveTo>
                    <a:pt x="170" y="0"/>
                  </a:moveTo>
                  <a:lnTo>
                    <a:pt x="0" y="1153"/>
                  </a:lnTo>
                  <a:lnTo>
                    <a:pt x="862" y="1153"/>
                  </a:lnTo>
                  <a:lnTo>
                    <a:pt x="69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3" name="Google Shape;18083;p76"/>
            <p:cNvSpPr/>
            <p:nvPr/>
          </p:nvSpPr>
          <p:spPr>
            <a:xfrm>
              <a:off x="4583271" y="3619482"/>
              <a:ext cx="147465" cy="43175"/>
            </a:xfrm>
            <a:custGeom>
              <a:rect b="b" l="l" r="r" t="t"/>
              <a:pathLst>
                <a:path extrusionOk="0" h="1646" w="5622">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4" name="Google Shape;18084;p76"/>
            <p:cNvSpPr/>
            <p:nvPr/>
          </p:nvSpPr>
          <p:spPr>
            <a:xfrm>
              <a:off x="4583271" y="3555455"/>
              <a:ext cx="166482" cy="95110"/>
            </a:xfrm>
            <a:custGeom>
              <a:rect b="b" l="l" r="r" t="t"/>
              <a:pathLst>
                <a:path extrusionOk="0" h="3626" w="6347">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5" name="Google Shape;18085;p76"/>
            <p:cNvSpPr/>
            <p:nvPr/>
          </p:nvSpPr>
          <p:spPr>
            <a:xfrm>
              <a:off x="4436016" y="3619482"/>
              <a:ext cx="147465" cy="43175"/>
            </a:xfrm>
            <a:custGeom>
              <a:rect b="b" l="l" r="r" t="t"/>
              <a:pathLst>
                <a:path extrusionOk="0" h="1646" w="5622">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6" name="Google Shape;18086;p76"/>
            <p:cNvSpPr/>
            <p:nvPr/>
          </p:nvSpPr>
          <p:spPr>
            <a:xfrm>
              <a:off x="4430928" y="3444082"/>
              <a:ext cx="46191" cy="45535"/>
            </a:xfrm>
            <a:custGeom>
              <a:rect b="b" l="l" r="r" t="t"/>
              <a:pathLst>
                <a:path extrusionOk="0" h="1736" w="1761">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7" name="Google Shape;18087;p76"/>
            <p:cNvSpPr/>
            <p:nvPr/>
          </p:nvSpPr>
          <p:spPr>
            <a:xfrm>
              <a:off x="4464135" y="3435899"/>
              <a:ext cx="92487" cy="118874"/>
            </a:xfrm>
            <a:custGeom>
              <a:rect b="b" l="l" r="r" t="t"/>
              <a:pathLst>
                <a:path extrusionOk="0" h="4532" w="3526">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8" name="Google Shape;18088;p76"/>
            <p:cNvSpPr/>
            <p:nvPr/>
          </p:nvSpPr>
          <p:spPr>
            <a:xfrm>
              <a:off x="4422481" y="3476791"/>
              <a:ext cx="121681" cy="88867"/>
            </a:xfrm>
            <a:custGeom>
              <a:rect b="b" l="l" r="r" t="t"/>
              <a:pathLst>
                <a:path extrusionOk="0" h="3388" w="4639">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9" name="Google Shape;18089;p76"/>
            <p:cNvSpPr/>
            <p:nvPr/>
          </p:nvSpPr>
          <p:spPr>
            <a:xfrm>
              <a:off x="4689818" y="3444082"/>
              <a:ext cx="46007" cy="45535"/>
            </a:xfrm>
            <a:custGeom>
              <a:rect b="b" l="l" r="r" t="t"/>
              <a:pathLst>
                <a:path extrusionOk="0" h="1736" w="1754">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0" name="Google Shape;18090;p76"/>
            <p:cNvSpPr/>
            <p:nvPr/>
          </p:nvSpPr>
          <p:spPr>
            <a:xfrm>
              <a:off x="4610131" y="3435899"/>
              <a:ext cx="92487" cy="118874"/>
            </a:xfrm>
            <a:custGeom>
              <a:rect b="b" l="l" r="r" t="t"/>
              <a:pathLst>
                <a:path extrusionOk="0" h="4532" w="3526">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1" name="Google Shape;18091;p76"/>
            <p:cNvSpPr/>
            <p:nvPr/>
          </p:nvSpPr>
          <p:spPr>
            <a:xfrm>
              <a:off x="4622590" y="3476791"/>
              <a:ext cx="121681" cy="88867"/>
            </a:xfrm>
            <a:custGeom>
              <a:rect b="b" l="l" r="r" t="t"/>
              <a:pathLst>
                <a:path extrusionOk="0" h="3388" w="4639">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2" name="Google Shape;18092;p76"/>
            <p:cNvSpPr/>
            <p:nvPr/>
          </p:nvSpPr>
          <p:spPr>
            <a:xfrm>
              <a:off x="4560687" y="3365366"/>
              <a:ext cx="45378" cy="62532"/>
            </a:xfrm>
            <a:custGeom>
              <a:rect b="b" l="l" r="r" t="t"/>
              <a:pathLst>
                <a:path extrusionOk="0" h="2384" w="173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3" name="Google Shape;18093;p76"/>
            <p:cNvSpPr/>
            <p:nvPr/>
          </p:nvSpPr>
          <p:spPr>
            <a:xfrm>
              <a:off x="4551271" y="3382730"/>
              <a:ext cx="86638" cy="128343"/>
            </a:xfrm>
            <a:custGeom>
              <a:rect b="b" l="l" r="r" t="t"/>
              <a:pathLst>
                <a:path extrusionOk="0" h="4893" w="3303">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4" name="Google Shape;18094;p76"/>
            <p:cNvSpPr/>
            <p:nvPr/>
          </p:nvSpPr>
          <p:spPr>
            <a:xfrm>
              <a:off x="4528844" y="3382730"/>
              <a:ext cx="86638" cy="128343"/>
            </a:xfrm>
            <a:custGeom>
              <a:rect b="b" l="l" r="r" t="t"/>
              <a:pathLst>
                <a:path extrusionOk="0" h="4893" w="3303">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5" name="Google Shape;18095;p76"/>
            <p:cNvSpPr/>
            <p:nvPr/>
          </p:nvSpPr>
          <p:spPr>
            <a:xfrm>
              <a:off x="4417026" y="3555455"/>
              <a:ext cx="166456" cy="95110"/>
            </a:xfrm>
            <a:custGeom>
              <a:rect b="b" l="l" r="r" t="t"/>
              <a:pathLst>
                <a:path extrusionOk="0" h="3626" w="6346">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6" name="Google Shape;18096;p76"/>
            <p:cNvSpPr/>
            <p:nvPr/>
          </p:nvSpPr>
          <p:spPr>
            <a:xfrm>
              <a:off x="4560687" y="3478968"/>
              <a:ext cx="45378" cy="62401"/>
            </a:xfrm>
            <a:custGeom>
              <a:rect b="b" l="l" r="r" t="t"/>
              <a:pathLst>
                <a:path extrusionOk="0" h="2379" w="173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7" name="Google Shape;18097;p76"/>
            <p:cNvSpPr/>
            <p:nvPr/>
          </p:nvSpPr>
          <p:spPr>
            <a:xfrm>
              <a:off x="4551271" y="3496306"/>
              <a:ext cx="86638" cy="128422"/>
            </a:xfrm>
            <a:custGeom>
              <a:rect b="b" l="l" r="r" t="t"/>
              <a:pathLst>
                <a:path extrusionOk="0" h="4896" w="3303">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8" name="Google Shape;18098;p76"/>
            <p:cNvSpPr/>
            <p:nvPr/>
          </p:nvSpPr>
          <p:spPr>
            <a:xfrm>
              <a:off x="4528844" y="3496306"/>
              <a:ext cx="86638" cy="128422"/>
            </a:xfrm>
            <a:custGeom>
              <a:rect b="b" l="l" r="r" t="t"/>
              <a:pathLst>
                <a:path extrusionOk="0" h="4896" w="3303">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099" name="Google Shape;18099;p76"/>
          <p:cNvGrpSpPr/>
          <p:nvPr/>
        </p:nvGrpSpPr>
        <p:grpSpPr>
          <a:xfrm>
            <a:off x="2497068" y="1980186"/>
            <a:ext cx="363994" cy="370105"/>
            <a:chOff x="2497068" y="1980186"/>
            <a:chExt cx="363994" cy="370105"/>
          </a:xfrm>
        </p:grpSpPr>
        <p:sp>
          <p:nvSpPr>
            <p:cNvPr id="18100" name="Google Shape;18100;p76"/>
            <p:cNvSpPr/>
            <p:nvPr/>
          </p:nvSpPr>
          <p:spPr>
            <a:xfrm>
              <a:off x="2702974" y="1980186"/>
              <a:ext cx="131832" cy="172488"/>
            </a:xfrm>
            <a:custGeom>
              <a:rect b="b" l="l" r="r" t="t"/>
              <a:pathLst>
                <a:path extrusionOk="0" h="6576" w="5026">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1" name="Google Shape;18101;p76"/>
            <p:cNvSpPr/>
            <p:nvPr/>
          </p:nvSpPr>
          <p:spPr>
            <a:xfrm>
              <a:off x="2742634" y="2020292"/>
              <a:ext cx="80238" cy="125274"/>
            </a:xfrm>
            <a:custGeom>
              <a:rect b="b" l="l" r="r" t="t"/>
              <a:pathLst>
                <a:path extrusionOk="0" h="4776" w="3059">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2" name="Google Shape;18102;p76"/>
            <p:cNvSpPr/>
            <p:nvPr/>
          </p:nvSpPr>
          <p:spPr>
            <a:xfrm>
              <a:off x="2523351" y="1980186"/>
              <a:ext cx="131806" cy="172488"/>
            </a:xfrm>
            <a:custGeom>
              <a:rect b="b" l="l" r="r" t="t"/>
              <a:pathLst>
                <a:path extrusionOk="0" h="6576" w="5025">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3" name="Google Shape;18103;p76"/>
            <p:cNvSpPr/>
            <p:nvPr/>
          </p:nvSpPr>
          <p:spPr>
            <a:xfrm>
              <a:off x="2535443" y="2020292"/>
              <a:ext cx="80238" cy="125274"/>
            </a:xfrm>
            <a:custGeom>
              <a:rect b="b" l="l" r="r" t="t"/>
              <a:pathLst>
                <a:path extrusionOk="0" h="4776" w="3059">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4" name="Google Shape;18104;p76"/>
            <p:cNvSpPr/>
            <p:nvPr/>
          </p:nvSpPr>
          <p:spPr>
            <a:xfrm>
              <a:off x="2511416" y="2032961"/>
              <a:ext cx="335298" cy="317331"/>
            </a:xfrm>
            <a:custGeom>
              <a:rect b="b" l="l" r="r" t="t"/>
              <a:pathLst>
                <a:path extrusionOk="0" h="12098" w="12783">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5" name="Google Shape;18105;p76"/>
            <p:cNvSpPr/>
            <p:nvPr/>
          </p:nvSpPr>
          <p:spPr>
            <a:xfrm>
              <a:off x="2655130" y="2278395"/>
              <a:ext cx="47870" cy="47870"/>
            </a:xfrm>
            <a:custGeom>
              <a:rect b="b" l="l" r="r" t="t"/>
              <a:pathLst>
                <a:path extrusionOk="0" h="1825" w="1825">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6" name="Google Shape;18106;p76"/>
            <p:cNvSpPr/>
            <p:nvPr/>
          </p:nvSpPr>
          <p:spPr>
            <a:xfrm>
              <a:off x="2656914" y="2228610"/>
              <a:ext cx="44302" cy="30112"/>
            </a:xfrm>
            <a:custGeom>
              <a:rect b="b" l="l" r="r" t="t"/>
              <a:pathLst>
                <a:path extrusionOk="0" h="1148" w="1689">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7" name="Google Shape;18107;p76"/>
            <p:cNvSpPr/>
            <p:nvPr/>
          </p:nvSpPr>
          <p:spPr>
            <a:xfrm>
              <a:off x="2737204" y="2253555"/>
              <a:ext cx="111792" cy="42834"/>
            </a:xfrm>
            <a:custGeom>
              <a:rect b="b" l="l" r="r" t="t"/>
              <a:pathLst>
                <a:path extrusionOk="0" h="1633" w="4262">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8" name="Google Shape;18108;p76"/>
            <p:cNvSpPr/>
            <p:nvPr/>
          </p:nvSpPr>
          <p:spPr>
            <a:xfrm>
              <a:off x="2747670" y="2234879"/>
              <a:ext cx="113392" cy="19541"/>
            </a:xfrm>
            <a:custGeom>
              <a:rect b="b" l="l" r="r" t="t"/>
              <a:pathLst>
                <a:path extrusionOk="0" h="745" w="4323">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9" name="Google Shape;18109;p76"/>
            <p:cNvSpPr/>
            <p:nvPr/>
          </p:nvSpPr>
          <p:spPr>
            <a:xfrm>
              <a:off x="2511416" y="2035086"/>
              <a:ext cx="236595" cy="315206"/>
            </a:xfrm>
            <a:custGeom>
              <a:rect b="b" l="l" r="r" t="t"/>
              <a:pathLst>
                <a:path extrusionOk="0" h="12017" w="902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0" name="Google Shape;18110;p76"/>
            <p:cNvSpPr/>
            <p:nvPr/>
          </p:nvSpPr>
          <p:spPr>
            <a:xfrm>
              <a:off x="2508924" y="2253713"/>
              <a:ext cx="111950" cy="42676"/>
            </a:xfrm>
            <a:custGeom>
              <a:rect b="b" l="l" r="r" t="t"/>
              <a:pathLst>
                <a:path extrusionOk="0" h="1627" w="4268">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1" name="Google Shape;18111;p76"/>
            <p:cNvSpPr/>
            <p:nvPr/>
          </p:nvSpPr>
          <p:spPr>
            <a:xfrm>
              <a:off x="2497068" y="2234801"/>
              <a:ext cx="113392" cy="19620"/>
            </a:xfrm>
            <a:custGeom>
              <a:rect b="b" l="l" r="r" t="t"/>
              <a:pathLst>
                <a:path extrusionOk="0" h="748" w="4323">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2" name="Google Shape;18112;p76"/>
            <p:cNvSpPr/>
            <p:nvPr/>
          </p:nvSpPr>
          <p:spPr>
            <a:xfrm>
              <a:off x="2589319" y="2158524"/>
              <a:ext cx="41837" cy="54086"/>
            </a:xfrm>
            <a:custGeom>
              <a:rect b="b" l="l" r="r" t="t"/>
              <a:pathLst>
                <a:path extrusionOk="0" h="2062" w="1595">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3" name="Google Shape;18113;p76"/>
            <p:cNvSpPr/>
            <p:nvPr/>
          </p:nvSpPr>
          <p:spPr>
            <a:xfrm>
              <a:off x="2606946" y="2158708"/>
              <a:ext cx="24551" cy="42361"/>
            </a:xfrm>
            <a:custGeom>
              <a:rect b="b" l="l" r="r" t="t"/>
              <a:pathLst>
                <a:path extrusionOk="0" h="1615" w="936">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4" name="Google Shape;18114;p76"/>
            <p:cNvSpPr/>
            <p:nvPr/>
          </p:nvSpPr>
          <p:spPr>
            <a:xfrm>
              <a:off x="2601254" y="2164583"/>
              <a:ext cx="17968" cy="17968"/>
            </a:xfrm>
            <a:custGeom>
              <a:rect b="b" l="l" r="r" t="t"/>
              <a:pathLst>
                <a:path extrusionOk="0" h="685" w="685">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5" name="Google Shape;18115;p76"/>
            <p:cNvSpPr/>
            <p:nvPr/>
          </p:nvSpPr>
          <p:spPr>
            <a:xfrm>
              <a:off x="2727000" y="2158524"/>
              <a:ext cx="41994" cy="54086"/>
            </a:xfrm>
            <a:custGeom>
              <a:rect b="b" l="l" r="r" t="t"/>
              <a:pathLst>
                <a:path extrusionOk="0" h="2062" w="1601">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6" name="Google Shape;18116;p76"/>
            <p:cNvSpPr/>
            <p:nvPr/>
          </p:nvSpPr>
          <p:spPr>
            <a:xfrm>
              <a:off x="2744601" y="2158708"/>
              <a:ext cx="24578" cy="42361"/>
            </a:xfrm>
            <a:custGeom>
              <a:rect b="b" l="l" r="r" t="t"/>
              <a:pathLst>
                <a:path extrusionOk="0" h="1615" w="937">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7" name="Google Shape;18117;p76"/>
            <p:cNvSpPr/>
            <p:nvPr/>
          </p:nvSpPr>
          <p:spPr>
            <a:xfrm>
              <a:off x="2738909" y="2164583"/>
              <a:ext cx="17994" cy="17968"/>
            </a:xfrm>
            <a:custGeom>
              <a:rect b="b" l="l" r="r" t="t"/>
              <a:pathLst>
                <a:path extrusionOk="0" h="685" w="686">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8" name="Google Shape;18118;p76"/>
            <p:cNvSpPr/>
            <p:nvPr/>
          </p:nvSpPr>
          <p:spPr>
            <a:xfrm>
              <a:off x="2656914" y="2228768"/>
              <a:ext cx="26886" cy="29981"/>
            </a:xfrm>
            <a:custGeom>
              <a:rect b="b" l="l" r="r" t="t"/>
              <a:pathLst>
                <a:path extrusionOk="0" h="1143" w="1025">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9" name="Google Shape;18119;p76"/>
            <p:cNvSpPr/>
            <p:nvPr/>
          </p:nvSpPr>
          <p:spPr>
            <a:xfrm>
              <a:off x="2655130" y="2278395"/>
              <a:ext cx="47870" cy="35909"/>
            </a:xfrm>
            <a:custGeom>
              <a:rect b="b" l="l" r="r" t="t"/>
              <a:pathLst>
                <a:path extrusionOk="0" h="1369" w="1825">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0" name="Google Shape;18120;p76"/>
            <p:cNvSpPr/>
            <p:nvPr/>
          </p:nvSpPr>
          <p:spPr>
            <a:xfrm>
              <a:off x="2616572" y="2275142"/>
              <a:ext cx="124986" cy="21246"/>
            </a:xfrm>
            <a:custGeom>
              <a:rect b="b" l="l" r="r" t="t"/>
              <a:pathLst>
                <a:path extrusionOk="0" h="810" w="4765">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1" name="Google Shape;18121;p76"/>
          <p:cNvGrpSpPr/>
          <p:nvPr/>
        </p:nvGrpSpPr>
        <p:grpSpPr>
          <a:xfrm>
            <a:off x="5820278" y="2906158"/>
            <a:ext cx="294904" cy="370027"/>
            <a:chOff x="5820278" y="2906158"/>
            <a:chExt cx="294904" cy="370027"/>
          </a:xfrm>
        </p:grpSpPr>
        <p:sp>
          <p:nvSpPr>
            <p:cNvPr id="18122" name="Google Shape;18122;p76"/>
            <p:cNvSpPr/>
            <p:nvPr/>
          </p:nvSpPr>
          <p:spPr>
            <a:xfrm>
              <a:off x="5893198" y="2987339"/>
              <a:ext cx="193158" cy="168790"/>
            </a:xfrm>
            <a:custGeom>
              <a:rect b="b" l="l" r="r" t="t"/>
              <a:pathLst>
                <a:path extrusionOk="0" h="6435" w="7364">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3" name="Google Shape;18123;p76"/>
            <p:cNvSpPr/>
            <p:nvPr/>
          </p:nvSpPr>
          <p:spPr>
            <a:xfrm>
              <a:off x="5885906" y="2906158"/>
              <a:ext cx="229276" cy="237880"/>
            </a:xfrm>
            <a:custGeom>
              <a:rect b="b" l="l" r="r" t="t"/>
              <a:pathLst>
                <a:path extrusionOk="0" h="9069" w="8741">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4" name="Google Shape;18124;p76"/>
            <p:cNvSpPr/>
            <p:nvPr/>
          </p:nvSpPr>
          <p:spPr>
            <a:xfrm>
              <a:off x="5836987" y="2915154"/>
              <a:ext cx="61562" cy="295061"/>
            </a:xfrm>
            <a:custGeom>
              <a:rect b="b" l="l" r="r" t="t"/>
              <a:pathLst>
                <a:path extrusionOk="0" h="11249" w="2347">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5" name="Google Shape;18125;p76"/>
            <p:cNvSpPr/>
            <p:nvPr/>
          </p:nvSpPr>
          <p:spPr>
            <a:xfrm>
              <a:off x="5880555" y="3094358"/>
              <a:ext cx="187990" cy="175951"/>
            </a:xfrm>
            <a:custGeom>
              <a:rect b="b" l="l" r="r" t="t"/>
              <a:pathLst>
                <a:path extrusionOk="0" h="6708" w="7167">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6" name="Google Shape;18126;p76"/>
            <p:cNvSpPr/>
            <p:nvPr/>
          </p:nvSpPr>
          <p:spPr>
            <a:xfrm>
              <a:off x="5820278" y="2986343"/>
              <a:ext cx="94979" cy="289842"/>
            </a:xfrm>
            <a:custGeom>
              <a:rect b="b" l="l" r="r" t="t"/>
              <a:pathLst>
                <a:path extrusionOk="0" h="11050" w="3621">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7" name="Google Shape;18127;p76"/>
            <p:cNvSpPr/>
            <p:nvPr/>
          </p:nvSpPr>
          <p:spPr>
            <a:xfrm>
              <a:off x="5951166" y="2917804"/>
              <a:ext cx="156541" cy="130179"/>
            </a:xfrm>
            <a:custGeom>
              <a:rect b="b" l="l" r="r" t="t"/>
              <a:pathLst>
                <a:path extrusionOk="0" h="4963" w="5968">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8" name="Google Shape;18128;p76"/>
            <p:cNvSpPr/>
            <p:nvPr/>
          </p:nvSpPr>
          <p:spPr>
            <a:xfrm>
              <a:off x="5937290" y="2999589"/>
              <a:ext cx="141249" cy="156541"/>
            </a:xfrm>
            <a:custGeom>
              <a:rect b="b" l="l" r="r" t="t"/>
              <a:pathLst>
                <a:path extrusionOk="0" h="5968" w="5385">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29" name="Google Shape;18129;p76"/>
          <p:cNvGrpSpPr/>
          <p:nvPr/>
        </p:nvGrpSpPr>
        <p:grpSpPr>
          <a:xfrm>
            <a:off x="4946819" y="3383229"/>
            <a:ext cx="370132" cy="334223"/>
            <a:chOff x="4946819" y="3383229"/>
            <a:chExt cx="370132" cy="334223"/>
          </a:xfrm>
        </p:grpSpPr>
        <p:sp>
          <p:nvSpPr>
            <p:cNvPr id="18130" name="Google Shape;18130;p76"/>
            <p:cNvSpPr/>
            <p:nvPr/>
          </p:nvSpPr>
          <p:spPr>
            <a:xfrm>
              <a:off x="4946819" y="3383229"/>
              <a:ext cx="370132" cy="179125"/>
            </a:xfrm>
            <a:custGeom>
              <a:rect b="b" l="l" r="r" t="t"/>
              <a:pathLst>
                <a:path extrusionOk="0" h="6829" w="14111">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1" name="Google Shape;18131;p76"/>
            <p:cNvSpPr/>
            <p:nvPr/>
          </p:nvSpPr>
          <p:spPr>
            <a:xfrm>
              <a:off x="4946819" y="3383229"/>
              <a:ext cx="200817" cy="179125"/>
            </a:xfrm>
            <a:custGeom>
              <a:rect b="b" l="l" r="r" t="t"/>
              <a:pathLst>
                <a:path extrusionOk="0" h="6829" w="7656">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2" name="Google Shape;18132;p76"/>
            <p:cNvSpPr/>
            <p:nvPr/>
          </p:nvSpPr>
          <p:spPr>
            <a:xfrm>
              <a:off x="5063149" y="3562327"/>
              <a:ext cx="137314" cy="155124"/>
            </a:xfrm>
            <a:custGeom>
              <a:rect b="b" l="l" r="r" t="t"/>
              <a:pathLst>
                <a:path extrusionOk="0" h="5914" w="5235">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3" name="Google Shape;18133;p76"/>
            <p:cNvSpPr/>
            <p:nvPr/>
          </p:nvSpPr>
          <p:spPr>
            <a:xfrm>
              <a:off x="5063149" y="3562327"/>
              <a:ext cx="122206" cy="155124"/>
            </a:xfrm>
            <a:custGeom>
              <a:rect b="b" l="l" r="r" t="t"/>
              <a:pathLst>
                <a:path extrusionOk="0" h="5914" w="4659">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4" name="Google Shape;18134;p76"/>
            <p:cNvSpPr/>
            <p:nvPr/>
          </p:nvSpPr>
          <p:spPr>
            <a:xfrm>
              <a:off x="5048382" y="3425039"/>
              <a:ext cx="95530" cy="83595"/>
            </a:xfrm>
            <a:custGeom>
              <a:rect b="b" l="l" r="r" t="t"/>
              <a:pathLst>
                <a:path extrusionOk="0" h="3187" w="3642">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5" name="Google Shape;18135;p76"/>
            <p:cNvSpPr/>
            <p:nvPr/>
          </p:nvSpPr>
          <p:spPr>
            <a:xfrm>
              <a:off x="5197604" y="3396580"/>
              <a:ext cx="82362" cy="64237"/>
            </a:xfrm>
            <a:custGeom>
              <a:rect b="b" l="l" r="r" t="t"/>
              <a:pathLst>
                <a:path extrusionOk="0" h="2449" w="314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6" name="Google Shape;18136;p76"/>
            <p:cNvSpPr/>
            <p:nvPr/>
          </p:nvSpPr>
          <p:spPr>
            <a:xfrm>
              <a:off x="5157394" y="3496700"/>
              <a:ext cx="115989" cy="65654"/>
            </a:xfrm>
            <a:custGeom>
              <a:rect b="b" l="l" r="r" t="t"/>
              <a:pathLst>
                <a:path extrusionOk="0" h="2503" w="4422">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7" name="Google Shape;18137;p76"/>
            <p:cNvSpPr/>
            <p:nvPr/>
          </p:nvSpPr>
          <p:spPr>
            <a:xfrm>
              <a:off x="4947344" y="3455807"/>
              <a:ext cx="58545" cy="70690"/>
            </a:xfrm>
            <a:custGeom>
              <a:rect b="b" l="l" r="r" t="t"/>
              <a:pathLst>
                <a:path extrusionOk="0" h="2695" w="2232">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8" name="Google Shape;18138;p76"/>
            <p:cNvSpPr/>
            <p:nvPr/>
          </p:nvSpPr>
          <p:spPr>
            <a:xfrm>
              <a:off x="5048198" y="3425564"/>
              <a:ext cx="41102" cy="71529"/>
            </a:xfrm>
            <a:custGeom>
              <a:rect b="b" l="l" r="r" t="t"/>
              <a:pathLst>
                <a:path extrusionOk="0" h="2727" w="1567">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39" name="Google Shape;18139;p76"/>
          <p:cNvGrpSpPr/>
          <p:nvPr/>
        </p:nvGrpSpPr>
        <p:grpSpPr>
          <a:xfrm>
            <a:off x="3038403" y="1539234"/>
            <a:ext cx="375482" cy="316072"/>
            <a:chOff x="3038403" y="1539234"/>
            <a:chExt cx="375482" cy="316072"/>
          </a:xfrm>
        </p:grpSpPr>
        <p:sp>
          <p:nvSpPr>
            <p:cNvPr id="18140" name="Google Shape;18140;p76"/>
            <p:cNvSpPr/>
            <p:nvPr/>
          </p:nvSpPr>
          <p:spPr>
            <a:xfrm>
              <a:off x="3137965" y="1548658"/>
              <a:ext cx="10688" cy="13760"/>
            </a:xfrm>
            <a:custGeom>
              <a:rect b="b" l="l" r="r" t="t"/>
              <a:pathLst>
                <a:path extrusionOk="0" h="430" w="334">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141" name="Google Shape;18141;p76"/>
            <p:cNvGrpSpPr/>
            <p:nvPr/>
          </p:nvGrpSpPr>
          <p:grpSpPr>
            <a:xfrm>
              <a:off x="3038403" y="1539234"/>
              <a:ext cx="375482" cy="316072"/>
              <a:chOff x="3038403" y="1539234"/>
              <a:chExt cx="375482" cy="316072"/>
            </a:xfrm>
          </p:grpSpPr>
          <p:sp>
            <p:nvSpPr>
              <p:cNvPr id="18142" name="Google Shape;18142;p76"/>
              <p:cNvSpPr/>
              <p:nvPr/>
            </p:nvSpPr>
            <p:spPr>
              <a:xfrm>
                <a:off x="3038403" y="1585792"/>
                <a:ext cx="72788" cy="58414"/>
              </a:xfrm>
              <a:custGeom>
                <a:rect b="b" l="l" r="r" t="t"/>
                <a:pathLst>
                  <a:path extrusionOk="0" h="2227" w="2775">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3" name="Google Shape;18143;p76"/>
              <p:cNvSpPr/>
              <p:nvPr/>
            </p:nvSpPr>
            <p:spPr>
              <a:xfrm>
                <a:off x="3169317" y="1683420"/>
                <a:ext cx="244569" cy="169105"/>
              </a:xfrm>
              <a:custGeom>
                <a:rect b="b" l="l" r="r" t="t"/>
                <a:pathLst>
                  <a:path extrusionOk="0" h="6447" w="9324">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4" name="Google Shape;18144;p76"/>
              <p:cNvSpPr/>
              <p:nvPr/>
            </p:nvSpPr>
            <p:spPr>
              <a:xfrm>
                <a:off x="3194760" y="1700076"/>
                <a:ext cx="197800" cy="103294"/>
              </a:xfrm>
              <a:custGeom>
                <a:rect b="b" l="l" r="r" t="t"/>
                <a:pathLst>
                  <a:path extrusionOk="0" h="3938" w="7541">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5" name="Google Shape;18145;p76"/>
              <p:cNvSpPr/>
              <p:nvPr/>
            </p:nvSpPr>
            <p:spPr>
              <a:xfrm>
                <a:off x="3077905" y="1539234"/>
                <a:ext cx="153367" cy="300963"/>
              </a:xfrm>
              <a:custGeom>
                <a:rect b="b" l="l" r="r" t="t"/>
                <a:pathLst>
                  <a:path extrusionOk="0" h="11474" w="5847">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6" name="Google Shape;18146;p76"/>
              <p:cNvSpPr/>
              <p:nvPr/>
            </p:nvSpPr>
            <p:spPr>
              <a:xfrm>
                <a:off x="3049315" y="1658633"/>
                <a:ext cx="284464" cy="196673"/>
              </a:xfrm>
              <a:custGeom>
                <a:rect b="b" l="l" r="r" t="t"/>
                <a:pathLst>
                  <a:path extrusionOk="0" h="7498" w="10845">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7" name="Google Shape;18147;p76"/>
              <p:cNvSpPr/>
              <p:nvPr/>
            </p:nvSpPr>
            <p:spPr>
              <a:xfrm>
                <a:off x="3058207" y="1663013"/>
                <a:ext cx="272976" cy="192292"/>
              </a:xfrm>
              <a:custGeom>
                <a:rect b="b" l="l" r="r" t="t"/>
                <a:pathLst>
                  <a:path extrusionOk="0" h="7331" w="10407">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8" name="Google Shape;18148;p76"/>
              <p:cNvSpPr/>
              <p:nvPr/>
            </p:nvSpPr>
            <p:spPr>
              <a:xfrm>
                <a:off x="3107598" y="1603261"/>
                <a:ext cx="85405" cy="219309"/>
              </a:xfrm>
              <a:custGeom>
                <a:rect b="b" l="l" r="r" t="t"/>
                <a:pathLst>
                  <a:path extrusionOk="0" h="8361" w="3256">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9" name="Google Shape;18149;p76"/>
              <p:cNvSpPr/>
              <p:nvPr/>
            </p:nvSpPr>
            <p:spPr>
              <a:xfrm>
                <a:off x="3093381" y="1585556"/>
                <a:ext cx="94271" cy="32289"/>
              </a:xfrm>
              <a:custGeom>
                <a:rect b="b" l="l" r="r" t="t"/>
                <a:pathLst>
                  <a:path extrusionOk="0" h="1231" w="3594">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0" name="Google Shape;18150;p76"/>
              <p:cNvSpPr/>
              <p:nvPr/>
            </p:nvSpPr>
            <p:spPr>
              <a:xfrm>
                <a:off x="3137133" y="1559824"/>
                <a:ext cx="14767" cy="20512"/>
              </a:xfrm>
              <a:custGeom>
                <a:rect b="b" l="l" r="r" t="t"/>
                <a:pathLst>
                  <a:path extrusionOk="0" h="782" w="563">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grpSp>
        <p:nvGrpSpPr>
          <p:cNvPr id="18151" name="Google Shape;18151;p76"/>
          <p:cNvGrpSpPr/>
          <p:nvPr/>
        </p:nvGrpSpPr>
        <p:grpSpPr>
          <a:xfrm>
            <a:off x="6332865" y="2906131"/>
            <a:ext cx="360846" cy="370184"/>
            <a:chOff x="6332865" y="2906131"/>
            <a:chExt cx="360846" cy="370184"/>
          </a:xfrm>
        </p:grpSpPr>
        <p:sp>
          <p:nvSpPr>
            <p:cNvPr id="18152" name="Google Shape;18152;p76"/>
            <p:cNvSpPr/>
            <p:nvPr/>
          </p:nvSpPr>
          <p:spPr>
            <a:xfrm>
              <a:off x="6332865" y="2906131"/>
              <a:ext cx="360846" cy="327508"/>
            </a:xfrm>
            <a:custGeom>
              <a:rect b="b" l="l" r="r" t="t"/>
              <a:pathLst>
                <a:path extrusionOk="0" h="12486" w="13757">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3" name="Google Shape;18153;p76"/>
            <p:cNvSpPr/>
            <p:nvPr/>
          </p:nvSpPr>
          <p:spPr>
            <a:xfrm>
              <a:off x="6636005" y="3022855"/>
              <a:ext cx="21089" cy="18466"/>
            </a:xfrm>
            <a:custGeom>
              <a:rect b="b" l="l" r="r" t="t"/>
              <a:pathLst>
                <a:path extrusionOk="0" h="704" w="804">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4" name="Google Shape;18154;p76"/>
            <p:cNvSpPr/>
            <p:nvPr/>
          </p:nvSpPr>
          <p:spPr>
            <a:xfrm>
              <a:off x="6391594" y="2960034"/>
              <a:ext cx="243546" cy="316281"/>
            </a:xfrm>
            <a:custGeom>
              <a:rect b="b" l="l" r="r" t="t"/>
              <a:pathLst>
                <a:path extrusionOk="0" h="12058" w="9285">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5" name="Google Shape;18155;p76"/>
            <p:cNvSpPr/>
            <p:nvPr/>
          </p:nvSpPr>
          <p:spPr>
            <a:xfrm>
              <a:off x="6624333" y="3184510"/>
              <a:ext cx="22820" cy="12879"/>
            </a:xfrm>
            <a:custGeom>
              <a:rect b="b" l="l" r="r" t="t"/>
              <a:pathLst>
                <a:path extrusionOk="0" h="491" w="87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6" name="Google Shape;18156;p76"/>
            <p:cNvSpPr/>
            <p:nvPr/>
          </p:nvSpPr>
          <p:spPr>
            <a:xfrm>
              <a:off x="6367593" y="3022750"/>
              <a:ext cx="21115" cy="18387"/>
            </a:xfrm>
            <a:custGeom>
              <a:rect b="b" l="l" r="r" t="t"/>
              <a:pathLst>
                <a:path extrusionOk="0" h="701" w="805">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7" name="Google Shape;18157;p76"/>
            <p:cNvSpPr/>
            <p:nvPr/>
          </p:nvSpPr>
          <p:spPr>
            <a:xfrm>
              <a:off x="6379633" y="3184563"/>
              <a:ext cx="22794" cy="12826"/>
            </a:xfrm>
            <a:custGeom>
              <a:rect b="b" l="l" r="r" t="t"/>
              <a:pathLst>
                <a:path extrusionOk="0" h="489" w="869">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8" name="Google Shape;18158;p76"/>
            <p:cNvSpPr/>
            <p:nvPr/>
          </p:nvSpPr>
          <p:spPr>
            <a:xfrm>
              <a:off x="6507321" y="2948257"/>
              <a:ext cx="11935" cy="17941"/>
            </a:xfrm>
            <a:custGeom>
              <a:rect b="b" l="l" r="r" t="t"/>
              <a:pathLst>
                <a:path extrusionOk="0" h="684" w="455">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9" name="Google Shape;18159;p76"/>
            <p:cNvSpPr/>
            <p:nvPr/>
          </p:nvSpPr>
          <p:spPr>
            <a:xfrm>
              <a:off x="6417142" y="3001923"/>
              <a:ext cx="72001" cy="84985"/>
            </a:xfrm>
            <a:custGeom>
              <a:rect b="b" l="l" r="r" t="t"/>
              <a:pathLst>
                <a:path extrusionOk="0" h="3240" w="2745">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0" name="Google Shape;18160;p76"/>
            <p:cNvSpPr/>
            <p:nvPr/>
          </p:nvSpPr>
          <p:spPr>
            <a:xfrm>
              <a:off x="6358990" y="3090659"/>
              <a:ext cx="102481" cy="86113"/>
            </a:xfrm>
            <a:custGeom>
              <a:rect b="b" l="l" r="r" t="t"/>
              <a:pathLst>
                <a:path extrusionOk="0" h="3283" w="3907">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1" name="Google Shape;18161;p76"/>
            <p:cNvSpPr/>
            <p:nvPr/>
          </p:nvSpPr>
          <p:spPr>
            <a:xfrm>
              <a:off x="6565131" y="3090659"/>
              <a:ext cx="102481" cy="86113"/>
            </a:xfrm>
            <a:custGeom>
              <a:rect b="b" l="l" r="r" t="t"/>
              <a:pathLst>
                <a:path extrusionOk="0" h="3283" w="3907">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2" name="Google Shape;18162;p76"/>
            <p:cNvSpPr/>
            <p:nvPr/>
          </p:nvSpPr>
          <p:spPr>
            <a:xfrm>
              <a:off x="6537459" y="3001740"/>
              <a:ext cx="72342" cy="85038"/>
            </a:xfrm>
            <a:custGeom>
              <a:rect b="b" l="l" r="r" t="t"/>
              <a:pathLst>
                <a:path extrusionOk="0" h="3242" w="2758">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63" name="Google Shape;18163;p76"/>
          <p:cNvGrpSpPr/>
          <p:nvPr/>
        </p:nvGrpSpPr>
        <p:grpSpPr>
          <a:xfrm>
            <a:off x="4135079" y="1518066"/>
            <a:ext cx="370132" cy="358223"/>
            <a:chOff x="4135079" y="1518066"/>
            <a:chExt cx="370132" cy="358223"/>
          </a:xfrm>
        </p:grpSpPr>
        <p:sp>
          <p:nvSpPr>
            <p:cNvPr id="18164" name="Google Shape;18164;p76"/>
            <p:cNvSpPr/>
            <p:nvPr/>
          </p:nvSpPr>
          <p:spPr>
            <a:xfrm>
              <a:off x="4135079" y="1625688"/>
              <a:ext cx="95530" cy="95530"/>
            </a:xfrm>
            <a:custGeom>
              <a:rect b="b" l="l" r="r" t="t"/>
              <a:pathLst>
                <a:path extrusionOk="0" h="3642" w="3642">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5" name="Google Shape;18165;p76"/>
            <p:cNvSpPr/>
            <p:nvPr/>
          </p:nvSpPr>
          <p:spPr>
            <a:xfrm>
              <a:off x="4153047" y="1643472"/>
              <a:ext cx="59595" cy="59778"/>
            </a:xfrm>
            <a:custGeom>
              <a:rect b="b" l="l" r="r" t="t"/>
              <a:pathLst>
                <a:path extrusionOk="0" h="2279" w="2272">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6" name="Google Shape;18166;p76"/>
            <p:cNvSpPr/>
            <p:nvPr/>
          </p:nvSpPr>
          <p:spPr>
            <a:xfrm>
              <a:off x="4409681" y="1625688"/>
              <a:ext cx="95530" cy="95530"/>
            </a:xfrm>
            <a:custGeom>
              <a:rect b="b" l="l" r="r" t="t"/>
              <a:pathLst>
                <a:path extrusionOk="0" h="3642" w="3642">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7" name="Google Shape;18167;p76"/>
            <p:cNvSpPr/>
            <p:nvPr/>
          </p:nvSpPr>
          <p:spPr>
            <a:xfrm>
              <a:off x="4427649" y="1643472"/>
              <a:ext cx="59621" cy="59778"/>
            </a:xfrm>
            <a:custGeom>
              <a:rect b="b" l="l" r="r" t="t"/>
              <a:pathLst>
                <a:path extrusionOk="0" h="2279" w="2273">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8" name="Google Shape;18168;p76"/>
            <p:cNvSpPr/>
            <p:nvPr/>
          </p:nvSpPr>
          <p:spPr>
            <a:xfrm>
              <a:off x="4170831" y="1518250"/>
              <a:ext cx="298471" cy="358040"/>
            </a:xfrm>
            <a:custGeom>
              <a:rect b="b" l="l" r="r" t="t"/>
              <a:pathLst>
                <a:path extrusionOk="0" h="13650" w="11379">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9" name="Google Shape;18169;p76"/>
            <p:cNvSpPr/>
            <p:nvPr/>
          </p:nvSpPr>
          <p:spPr>
            <a:xfrm>
              <a:off x="4170831" y="1518066"/>
              <a:ext cx="166665" cy="352374"/>
            </a:xfrm>
            <a:custGeom>
              <a:rect b="b" l="l" r="r" t="t"/>
              <a:pathLst>
                <a:path extrusionOk="0" h="13434" w="6354">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0" name="Google Shape;18170;p76"/>
            <p:cNvSpPr/>
            <p:nvPr/>
          </p:nvSpPr>
          <p:spPr>
            <a:xfrm>
              <a:off x="4212615" y="1636914"/>
              <a:ext cx="214719" cy="215558"/>
            </a:xfrm>
            <a:custGeom>
              <a:rect b="b" l="l" r="r" t="t"/>
              <a:pathLst>
                <a:path extrusionOk="0" h="8218" w="8186">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1" name="Google Shape;18171;p76"/>
            <p:cNvSpPr/>
            <p:nvPr/>
          </p:nvSpPr>
          <p:spPr>
            <a:xfrm>
              <a:off x="4204274" y="1638121"/>
              <a:ext cx="60119" cy="179308"/>
            </a:xfrm>
            <a:custGeom>
              <a:rect b="b" l="l" r="r" t="t"/>
              <a:pathLst>
                <a:path extrusionOk="0" h="6836" w="2292">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2" name="Google Shape;18172;p76"/>
            <p:cNvSpPr/>
            <p:nvPr/>
          </p:nvSpPr>
          <p:spPr>
            <a:xfrm>
              <a:off x="4287948" y="1733126"/>
              <a:ext cx="28564" cy="17968"/>
            </a:xfrm>
            <a:custGeom>
              <a:rect b="b" l="l" r="r" t="t"/>
              <a:pathLst>
                <a:path extrusionOk="0" h="685" w="1089">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3" name="Google Shape;18173;p76"/>
            <p:cNvSpPr/>
            <p:nvPr/>
          </p:nvSpPr>
          <p:spPr>
            <a:xfrm>
              <a:off x="4323673" y="1733126"/>
              <a:ext cx="28696" cy="17784"/>
            </a:xfrm>
            <a:custGeom>
              <a:rect b="b" l="l" r="r" t="t"/>
              <a:pathLst>
                <a:path extrusionOk="0" h="678" w="1094">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4" name="Google Shape;18174;p76"/>
            <p:cNvSpPr/>
            <p:nvPr/>
          </p:nvSpPr>
          <p:spPr>
            <a:xfrm>
              <a:off x="4260459" y="1774884"/>
              <a:ext cx="119373" cy="53745"/>
            </a:xfrm>
            <a:custGeom>
              <a:rect b="b" l="l" r="r" t="t"/>
              <a:pathLst>
                <a:path extrusionOk="0" h="2049" w="4551">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5" name="Google Shape;18175;p76"/>
            <p:cNvSpPr/>
            <p:nvPr/>
          </p:nvSpPr>
          <p:spPr>
            <a:xfrm>
              <a:off x="4285718" y="1792773"/>
              <a:ext cx="68670" cy="35778"/>
            </a:xfrm>
            <a:custGeom>
              <a:rect b="b" l="l" r="r" t="t"/>
              <a:pathLst>
                <a:path extrusionOk="0" h="1364" w="2618">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6" name="Google Shape;18176;p76"/>
            <p:cNvSpPr/>
            <p:nvPr/>
          </p:nvSpPr>
          <p:spPr>
            <a:xfrm>
              <a:off x="4248550" y="1667472"/>
              <a:ext cx="35778" cy="41811"/>
            </a:xfrm>
            <a:custGeom>
              <a:rect b="b" l="l" r="r" t="t"/>
              <a:pathLst>
                <a:path extrusionOk="0" h="1594" w="1364">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7" name="Google Shape;18177;p76"/>
            <p:cNvSpPr/>
            <p:nvPr/>
          </p:nvSpPr>
          <p:spPr>
            <a:xfrm>
              <a:off x="4266334" y="1667472"/>
              <a:ext cx="17994" cy="29771"/>
            </a:xfrm>
            <a:custGeom>
              <a:rect b="b" l="l" r="r" t="t"/>
              <a:pathLst>
                <a:path extrusionOk="0" h="1135" w="686">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8" name="Google Shape;18178;p76"/>
            <p:cNvSpPr/>
            <p:nvPr/>
          </p:nvSpPr>
          <p:spPr>
            <a:xfrm>
              <a:off x="4260459" y="1673348"/>
              <a:ext cx="11961" cy="11935"/>
            </a:xfrm>
            <a:custGeom>
              <a:rect b="b" l="l" r="r" t="t"/>
              <a:pathLst>
                <a:path extrusionOk="0" h="455" w="456">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9" name="Google Shape;18179;p76"/>
            <p:cNvSpPr/>
            <p:nvPr/>
          </p:nvSpPr>
          <p:spPr>
            <a:xfrm>
              <a:off x="4355962" y="1667472"/>
              <a:ext cx="35778" cy="41811"/>
            </a:xfrm>
            <a:custGeom>
              <a:rect b="b" l="l" r="r" t="t"/>
              <a:pathLst>
                <a:path extrusionOk="0" h="1594" w="1364">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0" name="Google Shape;18180;p76"/>
            <p:cNvSpPr/>
            <p:nvPr/>
          </p:nvSpPr>
          <p:spPr>
            <a:xfrm>
              <a:off x="4373772" y="1667472"/>
              <a:ext cx="17968" cy="29771"/>
            </a:xfrm>
            <a:custGeom>
              <a:rect b="b" l="l" r="r" t="t"/>
              <a:pathLst>
                <a:path extrusionOk="0" h="1135" w="685">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1" name="Google Shape;18181;p76"/>
            <p:cNvSpPr/>
            <p:nvPr/>
          </p:nvSpPr>
          <p:spPr>
            <a:xfrm>
              <a:off x="4367897" y="1673348"/>
              <a:ext cx="11935" cy="11935"/>
            </a:xfrm>
            <a:custGeom>
              <a:rect b="b" l="l" r="r" t="t"/>
              <a:pathLst>
                <a:path extrusionOk="0" h="455" w="455">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2" name="Google Shape;18182;p76"/>
            <p:cNvSpPr/>
            <p:nvPr/>
          </p:nvSpPr>
          <p:spPr>
            <a:xfrm>
              <a:off x="4314178" y="1810688"/>
              <a:ext cx="11935" cy="17941"/>
            </a:xfrm>
            <a:custGeom>
              <a:rect b="b" l="l" r="r" t="t"/>
              <a:pathLst>
                <a:path extrusionOk="0" h="684" w="455">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83" name="Google Shape;18183;p76"/>
          <p:cNvGrpSpPr/>
          <p:nvPr/>
        </p:nvGrpSpPr>
        <p:grpSpPr>
          <a:xfrm>
            <a:off x="6878869" y="1980134"/>
            <a:ext cx="361240" cy="370158"/>
            <a:chOff x="6878869" y="1980134"/>
            <a:chExt cx="361240" cy="370158"/>
          </a:xfrm>
        </p:grpSpPr>
        <p:sp>
          <p:nvSpPr>
            <p:cNvPr id="18184" name="Google Shape;18184;p76"/>
            <p:cNvSpPr/>
            <p:nvPr/>
          </p:nvSpPr>
          <p:spPr>
            <a:xfrm>
              <a:off x="6878869" y="2012869"/>
              <a:ext cx="67437" cy="32027"/>
            </a:xfrm>
            <a:custGeom>
              <a:rect b="b" l="l" r="r" t="t"/>
              <a:pathLst>
                <a:path extrusionOk="0" h="1221" w="2571">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5" name="Google Shape;18185;p76"/>
            <p:cNvSpPr/>
            <p:nvPr/>
          </p:nvSpPr>
          <p:spPr>
            <a:xfrm>
              <a:off x="6882777" y="2032961"/>
              <a:ext cx="63529" cy="11777"/>
            </a:xfrm>
            <a:custGeom>
              <a:rect b="b" l="l" r="r" t="t"/>
              <a:pathLst>
                <a:path extrusionOk="0" h="449" w="2422">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6" name="Google Shape;18186;p76"/>
            <p:cNvSpPr/>
            <p:nvPr/>
          </p:nvSpPr>
          <p:spPr>
            <a:xfrm>
              <a:off x="6992339" y="2273962"/>
              <a:ext cx="91989" cy="76329"/>
            </a:xfrm>
            <a:custGeom>
              <a:rect b="b" l="l" r="r" t="t"/>
              <a:pathLst>
                <a:path extrusionOk="0" h="2910" w="3507">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7" name="Google Shape;18187;p76"/>
            <p:cNvSpPr/>
            <p:nvPr/>
          </p:nvSpPr>
          <p:spPr>
            <a:xfrm>
              <a:off x="7015815" y="2273962"/>
              <a:ext cx="68670" cy="76329"/>
            </a:xfrm>
            <a:custGeom>
              <a:rect b="b" l="l" r="r" t="t"/>
              <a:pathLst>
                <a:path extrusionOk="0" h="2910" w="2618">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8" name="Google Shape;18188;p76"/>
            <p:cNvSpPr/>
            <p:nvPr/>
          </p:nvSpPr>
          <p:spPr>
            <a:xfrm>
              <a:off x="6923696" y="1980134"/>
              <a:ext cx="316412" cy="317147"/>
            </a:xfrm>
            <a:custGeom>
              <a:rect b="b" l="l" r="r" t="t"/>
              <a:pathLst>
                <a:path extrusionOk="0" h="12091" w="12063">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9" name="Google Shape;18189;p76"/>
            <p:cNvSpPr/>
            <p:nvPr/>
          </p:nvSpPr>
          <p:spPr>
            <a:xfrm>
              <a:off x="6923853" y="1987085"/>
              <a:ext cx="305239" cy="310380"/>
            </a:xfrm>
            <a:custGeom>
              <a:rect b="b" l="l" r="r" t="t"/>
              <a:pathLst>
                <a:path extrusionOk="0" h="11833" w="11637">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0" name="Google Shape;18190;p76"/>
            <p:cNvSpPr/>
            <p:nvPr/>
          </p:nvSpPr>
          <p:spPr>
            <a:xfrm>
              <a:off x="6923853" y="2087388"/>
              <a:ext cx="316255" cy="210076"/>
            </a:xfrm>
            <a:custGeom>
              <a:rect b="b" l="l" r="r" t="t"/>
              <a:pathLst>
                <a:path extrusionOk="0" h="8009" w="12057">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1" name="Google Shape;18191;p76"/>
            <p:cNvSpPr/>
            <p:nvPr/>
          </p:nvSpPr>
          <p:spPr>
            <a:xfrm>
              <a:off x="6923853" y="2087388"/>
              <a:ext cx="305239" cy="210076"/>
            </a:xfrm>
            <a:custGeom>
              <a:rect b="b" l="l" r="r" t="t"/>
              <a:pathLst>
                <a:path extrusionOk="0" h="8009" w="11637">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2" name="Google Shape;18192;p76"/>
            <p:cNvSpPr/>
            <p:nvPr/>
          </p:nvSpPr>
          <p:spPr>
            <a:xfrm>
              <a:off x="6941296" y="2121356"/>
              <a:ext cx="298812" cy="176108"/>
            </a:xfrm>
            <a:custGeom>
              <a:rect b="b" l="l" r="r" t="t"/>
              <a:pathLst>
                <a:path extrusionOk="0" h="6714" w="11392">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3" name="Google Shape;18193;p76"/>
            <p:cNvSpPr/>
            <p:nvPr/>
          </p:nvSpPr>
          <p:spPr>
            <a:xfrm>
              <a:off x="6953388" y="2121172"/>
              <a:ext cx="286720" cy="152632"/>
            </a:xfrm>
            <a:custGeom>
              <a:rect b="b" l="l" r="r" t="t"/>
              <a:pathLst>
                <a:path extrusionOk="0" h="5819" w="10931">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4" name="Google Shape;18194;p76"/>
            <p:cNvSpPr/>
            <p:nvPr/>
          </p:nvSpPr>
          <p:spPr>
            <a:xfrm>
              <a:off x="6953204" y="2003610"/>
              <a:ext cx="23502" cy="23502"/>
            </a:xfrm>
            <a:custGeom>
              <a:rect b="b" l="l" r="r" t="t"/>
              <a:pathLst>
                <a:path extrusionOk="0" h="896" w="896">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5" name="Google Shape;18195;p76"/>
            <p:cNvSpPr/>
            <p:nvPr/>
          </p:nvSpPr>
          <p:spPr>
            <a:xfrm>
              <a:off x="6971696" y="2121146"/>
              <a:ext cx="218811" cy="95503"/>
            </a:xfrm>
            <a:custGeom>
              <a:rect b="b" l="l" r="r" t="t"/>
              <a:pathLst>
                <a:path extrusionOk="0" h="3641" w="8342">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6" name="Google Shape;18196;p76"/>
            <p:cNvSpPr/>
            <p:nvPr/>
          </p:nvSpPr>
          <p:spPr>
            <a:xfrm>
              <a:off x="6964955" y="2003610"/>
              <a:ext cx="11751" cy="11777"/>
            </a:xfrm>
            <a:custGeom>
              <a:rect b="b" l="l" r="r" t="t"/>
              <a:pathLst>
                <a:path extrusionOk="0" h="449" w="448">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197" name="Google Shape;18197;p76"/>
          <p:cNvGrpSpPr/>
          <p:nvPr/>
        </p:nvGrpSpPr>
        <p:grpSpPr>
          <a:xfrm>
            <a:off x="2493999" y="2550033"/>
            <a:ext cx="370132" cy="259467"/>
            <a:chOff x="2493999" y="2550033"/>
            <a:chExt cx="370132" cy="259467"/>
          </a:xfrm>
        </p:grpSpPr>
        <p:sp>
          <p:nvSpPr>
            <p:cNvPr id="18198" name="Google Shape;18198;p76"/>
            <p:cNvSpPr/>
            <p:nvPr/>
          </p:nvSpPr>
          <p:spPr>
            <a:xfrm>
              <a:off x="2493999" y="2660251"/>
              <a:ext cx="370132" cy="149249"/>
            </a:xfrm>
            <a:custGeom>
              <a:rect b="b" l="l" r="r" t="t"/>
              <a:pathLst>
                <a:path extrusionOk="0" h="5690" w="14111">
                  <a:moveTo>
                    <a:pt x="0" y="1"/>
                  </a:moveTo>
                  <a:cubicBezTo>
                    <a:pt x="0" y="1947"/>
                    <a:pt x="3872" y="5690"/>
                    <a:pt x="7059" y="5690"/>
                  </a:cubicBezTo>
                  <a:cubicBezTo>
                    <a:pt x="10239" y="5690"/>
                    <a:pt x="14111" y="1953"/>
                    <a:pt x="1411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9" name="Google Shape;18199;p76"/>
            <p:cNvSpPr/>
            <p:nvPr/>
          </p:nvSpPr>
          <p:spPr>
            <a:xfrm>
              <a:off x="2493999" y="2660251"/>
              <a:ext cx="139649" cy="140724"/>
            </a:xfrm>
            <a:custGeom>
              <a:rect b="b" l="l" r="r" t="t"/>
              <a:pathLst>
                <a:path extrusionOk="0" h="5365" w="5324">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0" name="Google Shape;18200;p76"/>
            <p:cNvSpPr/>
            <p:nvPr/>
          </p:nvSpPr>
          <p:spPr>
            <a:xfrm>
              <a:off x="2493999" y="2660251"/>
              <a:ext cx="370132" cy="101405"/>
            </a:xfrm>
            <a:custGeom>
              <a:rect b="b" l="l" r="r" t="t"/>
              <a:pathLst>
                <a:path extrusionOk="0" h="3866" w="14111">
                  <a:moveTo>
                    <a:pt x="0" y="1"/>
                  </a:moveTo>
                  <a:cubicBezTo>
                    <a:pt x="0" y="1031"/>
                    <a:pt x="4781" y="3866"/>
                    <a:pt x="7059" y="3866"/>
                  </a:cubicBezTo>
                  <a:cubicBezTo>
                    <a:pt x="9331" y="3866"/>
                    <a:pt x="14111" y="1031"/>
                    <a:pt x="1411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1" name="Google Shape;18201;p76"/>
            <p:cNvSpPr/>
            <p:nvPr/>
          </p:nvSpPr>
          <p:spPr>
            <a:xfrm>
              <a:off x="2493999" y="2550033"/>
              <a:ext cx="370132" cy="152055"/>
            </a:xfrm>
            <a:custGeom>
              <a:rect b="b" l="l" r="r" t="t"/>
              <a:pathLst>
                <a:path extrusionOk="0" h="5797" w="14111">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2" name="Google Shape;18202;p76"/>
            <p:cNvSpPr/>
            <p:nvPr/>
          </p:nvSpPr>
          <p:spPr>
            <a:xfrm>
              <a:off x="2493999" y="2550033"/>
              <a:ext cx="158665" cy="141012"/>
            </a:xfrm>
            <a:custGeom>
              <a:rect b="b" l="l" r="r" t="t"/>
              <a:pathLst>
                <a:path extrusionOk="0" h="5376" w="6049">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3" name="Google Shape;18203;p76"/>
            <p:cNvSpPr/>
            <p:nvPr/>
          </p:nvSpPr>
          <p:spPr>
            <a:xfrm>
              <a:off x="2505908" y="2558689"/>
              <a:ext cx="95530" cy="95556"/>
            </a:xfrm>
            <a:custGeom>
              <a:rect b="b" l="l" r="r" t="t"/>
              <a:pathLst>
                <a:path extrusionOk="0" h="3643" w="3642">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4" name="Google Shape;18204;p76"/>
            <p:cNvSpPr/>
            <p:nvPr/>
          </p:nvSpPr>
          <p:spPr>
            <a:xfrm>
              <a:off x="2497567" y="2564932"/>
              <a:ext cx="97654" cy="89392"/>
            </a:xfrm>
            <a:custGeom>
              <a:rect b="b" l="l" r="r" t="t"/>
              <a:pathLst>
                <a:path extrusionOk="0" h="3408" w="3723">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5" name="Google Shape;18205;p76"/>
            <p:cNvSpPr/>
            <p:nvPr/>
          </p:nvSpPr>
          <p:spPr>
            <a:xfrm>
              <a:off x="2756693" y="2558689"/>
              <a:ext cx="95530" cy="95556"/>
            </a:xfrm>
            <a:custGeom>
              <a:rect b="b" l="l" r="r" t="t"/>
              <a:pathLst>
                <a:path extrusionOk="0" h="3643" w="3642">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6" name="Google Shape;18206;p76"/>
            <p:cNvSpPr/>
            <p:nvPr/>
          </p:nvSpPr>
          <p:spPr>
            <a:xfrm>
              <a:off x="2748325" y="2564932"/>
              <a:ext cx="97681" cy="89392"/>
            </a:xfrm>
            <a:custGeom>
              <a:rect b="b" l="l" r="r" t="t"/>
              <a:pathLst>
                <a:path extrusionOk="0" h="3408" w="3724">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7" name="Google Shape;18207;p76"/>
            <p:cNvSpPr/>
            <p:nvPr/>
          </p:nvSpPr>
          <p:spPr>
            <a:xfrm>
              <a:off x="2523875" y="2576840"/>
              <a:ext cx="35778" cy="53745"/>
            </a:xfrm>
            <a:custGeom>
              <a:rect b="b" l="l" r="r" t="t"/>
              <a:pathLst>
                <a:path extrusionOk="0" h="2049" w="1364">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8" name="Google Shape;18208;p76"/>
            <p:cNvSpPr/>
            <p:nvPr/>
          </p:nvSpPr>
          <p:spPr>
            <a:xfrm>
              <a:off x="2647130" y="2648212"/>
              <a:ext cx="22558" cy="17941"/>
            </a:xfrm>
            <a:custGeom>
              <a:rect b="b" l="l" r="r" t="t"/>
              <a:pathLst>
                <a:path extrusionOk="0" h="684" w="86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9" name="Google Shape;18209;p76"/>
            <p:cNvSpPr/>
            <p:nvPr/>
          </p:nvSpPr>
          <p:spPr>
            <a:xfrm>
              <a:off x="2688495" y="2648212"/>
              <a:ext cx="22505" cy="17941"/>
            </a:xfrm>
            <a:custGeom>
              <a:rect b="b" l="l" r="r" t="t"/>
              <a:pathLst>
                <a:path extrusionOk="0" h="684" w="858">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0" name="Google Shape;18210;p76"/>
            <p:cNvSpPr/>
            <p:nvPr/>
          </p:nvSpPr>
          <p:spPr>
            <a:xfrm>
              <a:off x="2541843" y="2576656"/>
              <a:ext cx="17810" cy="35830"/>
            </a:xfrm>
            <a:custGeom>
              <a:rect b="b" l="l" r="r" t="t"/>
              <a:pathLst>
                <a:path extrusionOk="0" h="1366" w="679">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1" name="Google Shape;18211;p76"/>
            <p:cNvSpPr/>
            <p:nvPr/>
          </p:nvSpPr>
          <p:spPr>
            <a:xfrm>
              <a:off x="2535784" y="2588591"/>
              <a:ext cx="11961" cy="11935"/>
            </a:xfrm>
            <a:custGeom>
              <a:rect b="b" l="l" r="r" t="t"/>
              <a:pathLst>
                <a:path extrusionOk="0" h="455" w="456">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2" name="Google Shape;18212;p76"/>
            <p:cNvSpPr/>
            <p:nvPr/>
          </p:nvSpPr>
          <p:spPr>
            <a:xfrm>
              <a:off x="2798477" y="2576840"/>
              <a:ext cx="35778" cy="53745"/>
            </a:xfrm>
            <a:custGeom>
              <a:rect b="b" l="l" r="r" t="t"/>
              <a:pathLst>
                <a:path extrusionOk="0" h="2049" w="1364">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3" name="Google Shape;18213;p76"/>
            <p:cNvSpPr/>
            <p:nvPr/>
          </p:nvSpPr>
          <p:spPr>
            <a:xfrm>
              <a:off x="2816261" y="2576656"/>
              <a:ext cx="17994" cy="35830"/>
            </a:xfrm>
            <a:custGeom>
              <a:rect b="b" l="l" r="r" t="t"/>
              <a:pathLst>
                <a:path extrusionOk="0" h="1366" w="686">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4" name="Google Shape;18214;p76"/>
            <p:cNvSpPr/>
            <p:nvPr/>
          </p:nvSpPr>
          <p:spPr>
            <a:xfrm>
              <a:off x="2810412" y="2588591"/>
              <a:ext cx="11935" cy="11935"/>
            </a:xfrm>
            <a:custGeom>
              <a:rect b="b" l="l" r="r" t="t"/>
              <a:pathLst>
                <a:path extrusionOk="0" h="455" w="455">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5" name="Google Shape;18215;p76"/>
            <p:cNvSpPr/>
            <p:nvPr/>
          </p:nvSpPr>
          <p:spPr>
            <a:xfrm>
              <a:off x="2609595" y="2725879"/>
              <a:ext cx="138940" cy="35778"/>
            </a:xfrm>
            <a:custGeom>
              <a:rect b="b" l="l" r="r" t="t"/>
              <a:pathLst>
                <a:path extrusionOk="0" h="1364" w="5297">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6" name="Google Shape;18216;p76"/>
            <p:cNvSpPr/>
            <p:nvPr/>
          </p:nvSpPr>
          <p:spPr>
            <a:xfrm>
              <a:off x="2656730" y="2727662"/>
              <a:ext cx="91805" cy="33994"/>
            </a:xfrm>
            <a:custGeom>
              <a:rect b="b" l="l" r="r" t="t"/>
              <a:pathLst>
                <a:path extrusionOk="0" h="1296" w="350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17" name="Google Shape;18217;p76"/>
          <p:cNvGrpSpPr/>
          <p:nvPr/>
        </p:nvGrpSpPr>
        <p:grpSpPr>
          <a:xfrm>
            <a:off x="1699703" y="3365261"/>
            <a:ext cx="281054" cy="370158"/>
            <a:chOff x="1699703" y="3365261"/>
            <a:chExt cx="281054" cy="370158"/>
          </a:xfrm>
        </p:grpSpPr>
        <p:sp>
          <p:nvSpPr>
            <p:cNvPr id="18218" name="Google Shape;18218;p76"/>
            <p:cNvSpPr/>
            <p:nvPr/>
          </p:nvSpPr>
          <p:spPr>
            <a:xfrm>
              <a:off x="1737474" y="3471362"/>
              <a:ext cx="227781" cy="108435"/>
            </a:xfrm>
            <a:custGeom>
              <a:rect b="b" l="l" r="r" t="t"/>
              <a:pathLst>
                <a:path extrusionOk="0" h="4134" w="8684">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9" name="Google Shape;18219;p76"/>
            <p:cNvSpPr/>
            <p:nvPr/>
          </p:nvSpPr>
          <p:spPr>
            <a:xfrm>
              <a:off x="1743271" y="3393301"/>
              <a:ext cx="237486" cy="103425"/>
            </a:xfrm>
            <a:custGeom>
              <a:rect b="b" l="l" r="r" t="t"/>
              <a:pathLst>
                <a:path extrusionOk="0" h="3943" w="9054">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0" name="Google Shape;18220;p76"/>
            <p:cNvSpPr/>
            <p:nvPr/>
          </p:nvSpPr>
          <p:spPr>
            <a:xfrm>
              <a:off x="1709644" y="3365261"/>
              <a:ext cx="47686" cy="370158"/>
            </a:xfrm>
            <a:custGeom>
              <a:rect b="b" l="l" r="r" t="t"/>
              <a:pathLst>
                <a:path extrusionOk="0" h="14112" w="1818">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1" name="Google Shape;18221;p76"/>
            <p:cNvSpPr/>
            <p:nvPr/>
          </p:nvSpPr>
          <p:spPr>
            <a:xfrm>
              <a:off x="1709644" y="3365261"/>
              <a:ext cx="25653" cy="370158"/>
            </a:xfrm>
            <a:custGeom>
              <a:rect b="b" l="l" r="r" t="t"/>
              <a:pathLst>
                <a:path extrusionOk="0" h="14112" w="978">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2" name="Google Shape;18222;p76"/>
            <p:cNvSpPr/>
            <p:nvPr/>
          </p:nvSpPr>
          <p:spPr>
            <a:xfrm>
              <a:off x="1789881" y="3484660"/>
              <a:ext cx="38243" cy="70218"/>
            </a:xfrm>
            <a:custGeom>
              <a:rect b="b" l="l" r="r" t="t"/>
              <a:pathLst>
                <a:path extrusionOk="0" h="2677" w="1458">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3" name="Google Shape;18223;p76"/>
            <p:cNvSpPr/>
            <p:nvPr/>
          </p:nvSpPr>
          <p:spPr>
            <a:xfrm>
              <a:off x="1805147" y="3536228"/>
              <a:ext cx="122232" cy="130389"/>
            </a:xfrm>
            <a:custGeom>
              <a:rect b="b" l="l" r="r" t="t"/>
              <a:pathLst>
                <a:path extrusionOk="0" h="4971" w="466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4" name="Google Shape;18224;p76"/>
            <p:cNvSpPr/>
            <p:nvPr/>
          </p:nvSpPr>
          <p:spPr>
            <a:xfrm>
              <a:off x="1703611" y="3472699"/>
              <a:ext cx="59778" cy="24027"/>
            </a:xfrm>
            <a:custGeom>
              <a:rect b="b" l="l" r="r" t="t"/>
              <a:pathLst>
                <a:path extrusionOk="0" h="916" w="2279">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5" name="Google Shape;18225;p76"/>
            <p:cNvSpPr/>
            <p:nvPr/>
          </p:nvSpPr>
          <p:spPr>
            <a:xfrm>
              <a:off x="1699703" y="3472699"/>
              <a:ext cx="33810" cy="24027"/>
            </a:xfrm>
            <a:custGeom>
              <a:rect b="b" l="l" r="r" t="t"/>
              <a:pathLst>
                <a:path extrusionOk="0" h="916" w="1289">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6" name="Google Shape;18226;p76"/>
            <p:cNvSpPr/>
            <p:nvPr/>
          </p:nvSpPr>
          <p:spPr>
            <a:xfrm>
              <a:off x="1703611" y="3604138"/>
              <a:ext cx="59778" cy="23843"/>
            </a:xfrm>
            <a:custGeom>
              <a:rect b="b" l="l" r="r" t="t"/>
              <a:pathLst>
                <a:path extrusionOk="0" h="909" w="2279">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7" name="Google Shape;18227;p76"/>
            <p:cNvSpPr/>
            <p:nvPr/>
          </p:nvSpPr>
          <p:spPr>
            <a:xfrm>
              <a:off x="1699703" y="3604138"/>
              <a:ext cx="33810" cy="23843"/>
            </a:xfrm>
            <a:custGeom>
              <a:rect b="b" l="l" r="r" t="t"/>
              <a:pathLst>
                <a:path extrusionOk="0" h="909" w="1289">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8" name="Google Shape;18228;p76"/>
            <p:cNvSpPr/>
            <p:nvPr/>
          </p:nvSpPr>
          <p:spPr>
            <a:xfrm>
              <a:off x="1801606" y="3393222"/>
              <a:ext cx="177341" cy="55844"/>
            </a:xfrm>
            <a:custGeom>
              <a:rect b="b" l="l" r="r" t="t"/>
              <a:pathLst>
                <a:path extrusionOk="0" h="2129" w="6761">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9" name="Google Shape;18229;p76"/>
            <p:cNvSpPr/>
            <p:nvPr/>
          </p:nvSpPr>
          <p:spPr>
            <a:xfrm>
              <a:off x="1822957" y="3484319"/>
              <a:ext cx="141590" cy="95582"/>
            </a:xfrm>
            <a:custGeom>
              <a:rect b="b" l="l" r="r" t="t"/>
              <a:pathLst>
                <a:path extrusionOk="0" h="3644" w="5398">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0" name="Google Shape;18230;p76"/>
            <p:cNvSpPr/>
            <p:nvPr/>
          </p:nvSpPr>
          <p:spPr>
            <a:xfrm>
              <a:off x="1805147" y="3536228"/>
              <a:ext cx="98572" cy="130389"/>
            </a:xfrm>
            <a:custGeom>
              <a:rect b="b" l="l" r="r" t="t"/>
              <a:pathLst>
                <a:path extrusionOk="0" h="4971" w="3758">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31" name="Google Shape;18231;p76"/>
          <p:cNvGrpSpPr/>
          <p:nvPr/>
        </p:nvGrpSpPr>
        <p:grpSpPr>
          <a:xfrm>
            <a:off x="7966810" y="1519430"/>
            <a:ext cx="369974" cy="355626"/>
            <a:chOff x="7966810" y="1519430"/>
            <a:chExt cx="369974" cy="355626"/>
          </a:xfrm>
        </p:grpSpPr>
        <p:sp>
          <p:nvSpPr>
            <p:cNvPr id="18232" name="Google Shape;18232;p76"/>
            <p:cNvSpPr/>
            <p:nvPr/>
          </p:nvSpPr>
          <p:spPr>
            <a:xfrm>
              <a:off x="8205503" y="1519430"/>
              <a:ext cx="131281" cy="122992"/>
            </a:xfrm>
            <a:custGeom>
              <a:rect b="b" l="l" r="r" t="t"/>
              <a:pathLst>
                <a:path extrusionOk="0" h="4689" w="5005">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3" name="Google Shape;18233;p76"/>
            <p:cNvSpPr/>
            <p:nvPr/>
          </p:nvSpPr>
          <p:spPr>
            <a:xfrm>
              <a:off x="8230763" y="1530132"/>
              <a:ext cx="105130" cy="112291"/>
            </a:xfrm>
            <a:custGeom>
              <a:rect b="b" l="l" r="r" t="t"/>
              <a:pathLst>
                <a:path extrusionOk="0" h="4281" w="4008">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4" name="Google Shape;18234;p76"/>
            <p:cNvSpPr/>
            <p:nvPr/>
          </p:nvSpPr>
          <p:spPr>
            <a:xfrm>
              <a:off x="7966810" y="1519430"/>
              <a:ext cx="131281" cy="122992"/>
            </a:xfrm>
            <a:custGeom>
              <a:rect b="b" l="l" r="r" t="t"/>
              <a:pathLst>
                <a:path extrusionOk="0" h="4689" w="5005">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5" name="Google Shape;18235;p76"/>
            <p:cNvSpPr/>
            <p:nvPr/>
          </p:nvSpPr>
          <p:spPr>
            <a:xfrm>
              <a:off x="7967886" y="1530132"/>
              <a:ext cx="104946" cy="112291"/>
            </a:xfrm>
            <a:custGeom>
              <a:rect b="b" l="l" r="r" t="t"/>
              <a:pathLst>
                <a:path extrusionOk="0" h="4281" w="4001">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6" name="Google Shape;18236;p76"/>
            <p:cNvSpPr/>
            <p:nvPr/>
          </p:nvSpPr>
          <p:spPr>
            <a:xfrm>
              <a:off x="8002562" y="1564677"/>
              <a:ext cx="298471" cy="310380"/>
            </a:xfrm>
            <a:custGeom>
              <a:rect b="b" l="l" r="r" t="t"/>
              <a:pathLst>
                <a:path extrusionOk="0" h="11833" w="11379">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7" name="Google Shape;18237;p76"/>
            <p:cNvSpPr/>
            <p:nvPr/>
          </p:nvSpPr>
          <p:spPr>
            <a:xfrm>
              <a:off x="8100741" y="1803527"/>
              <a:ext cx="102481" cy="35778"/>
            </a:xfrm>
            <a:custGeom>
              <a:rect b="b" l="l" r="r" t="t"/>
              <a:pathLst>
                <a:path extrusionOk="0" h="1364" w="3907">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8" name="Google Shape;18238;p76"/>
            <p:cNvSpPr/>
            <p:nvPr/>
          </p:nvSpPr>
          <p:spPr>
            <a:xfrm>
              <a:off x="8084924" y="1714948"/>
              <a:ext cx="133930" cy="94507"/>
            </a:xfrm>
            <a:custGeom>
              <a:rect b="b" l="l" r="r" t="t"/>
              <a:pathLst>
                <a:path extrusionOk="0" h="3603" w="5106">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9" name="Google Shape;18239;p76"/>
            <p:cNvSpPr/>
            <p:nvPr/>
          </p:nvSpPr>
          <p:spPr>
            <a:xfrm>
              <a:off x="8002562" y="1564677"/>
              <a:ext cx="149249" cy="309855"/>
            </a:xfrm>
            <a:custGeom>
              <a:rect b="b" l="l" r="r" t="t"/>
              <a:pathLst>
                <a:path extrusionOk="0" h="11813" w="569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0" name="Google Shape;18240;p76"/>
            <p:cNvSpPr/>
            <p:nvPr/>
          </p:nvSpPr>
          <p:spPr>
            <a:xfrm>
              <a:off x="8112492" y="1755684"/>
              <a:ext cx="29010" cy="28486"/>
            </a:xfrm>
            <a:custGeom>
              <a:rect b="b" l="l" r="r" t="t"/>
              <a:pathLst>
                <a:path extrusionOk="0" h="1086" w="1106">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1" name="Google Shape;18241;p76"/>
            <p:cNvSpPr/>
            <p:nvPr/>
          </p:nvSpPr>
          <p:spPr>
            <a:xfrm>
              <a:off x="8161935" y="1755788"/>
              <a:ext cx="29194" cy="28538"/>
            </a:xfrm>
            <a:custGeom>
              <a:rect b="b" l="l" r="r" t="t"/>
              <a:pathLst>
                <a:path extrusionOk="0" h="1088" w="1113">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2" name="Google Shape;18242;p76"/>
            <p:cNvSpPr/>
            <p:nvPr/>
          </p:nvSpPr>
          <p:spPr>
            <a:xfrm>
              <a:off x="8068189" y="1666213"/>
              <a:ext cx="35778" cy="41837"/>
            </a:xfrm>
            <a:custGeom>
              <a:rect b="b" l="l" r="r" t="t"/>
              <a:pathLst>
                <a:path extrusionOk="0" h="1595" w="1364">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3" name="Google Shape;18243;p76"/>
            <p:cNvSpPr/>
            <p:nvPr/>
          </p:nvSpPr>
          <p:spPr>
            <a:xfrm>
              <a:off x="8086157" y="1666213"/>
              <a:ext cx="17810" cy="29797"/>
            </a:xfrm>
            <a:custGeom>
              <a:rect b="b" l="l" r="r" t="t"/>
              <a:pathLst>
                <a:path extrusionOk="0" h="1136" w="679">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4" name="Google Shape;18244;p76"/>
            <p:cNvSpPr/>
            <p:nvPr/>
          </p:nvSpPr>
          <p:spPr>
            <a:xfrm>
              <a:off x="8080098" y="1672089"/>
              <a:ext cx="11961" cy="11961"/>
            </a:xfrm>
            <a:custGeom>
              <a:rect b="b" l="l" r="r" t="t"/>
              <a:pathLst>
                <a:path extrusionOk="0" h="456" w="456">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5" name="Google Shape;18245;p76"/>
            <p:cNvSpPr/>
            <p:nvPr/>
          </p:nvSpPr>
          <p:spPr>
            <a:xfrm>
              <a:off x="8199628" y="1666213"/>
              <a:ext cx="35778" cy="41837"/>
            </a:xfrm>
            <a:custGeom>
              <a:rect b="b" l="l" r="r" t="t"/>
              <a:pathLst>
                <a:path extrusionOk="0" h="1595" w="1364">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6" name="Google Shape;18246;p76"/>
            <p:cNvSpPr/>
            <p:nvPr/>
          </p:nvSpPr>
          <p:spPr>
            <a:xfrm>
              <a:off x="8217412" y="1666213"/>
              <a:ext cx="17994" cy="29797"/>
            </a:xfrm>
            <a:custGeom>
              <a:rect b="b" l="l" r="r" t="t"/>
              <a:pathLst>
                <a:path extrusionOk="0" h="1136" w="686">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7" name="Google Shape;18247;p76"/>
            <p:cNvSpPr/>
            <p:nvPr/>
          </p:nvSpPr>
          <p:spPr>
            <a:xfrm>
              <a:off x="8211536" y="1672089"/>
              <a:ext cx="11961" cy="11961"/>
            </a:xfrm>
            <a:custGeom>
              <a:rect b="b" l="l" r="r" t="t"/>
              <a:pathLst>
                <a:path extrusionOk="0" h="456" w="456">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48" name="Google Shape;18248;p76"/>
          <p:cNvGrpSpPr/>
          <p:nvPr/>
        </p:nvGrpSpPr>
        <p:grpSpPr>
          <a:xfrm>
            <a:off x="2792628" y="3365340"/>
            <a:ext cx="290445" cy="370079"/>
            <a:chOff x="2792628" y="3365340"/>
            <a:chExt cx="290445" cy="370079"/>
          </a:xfrm>
        </p:grpSpPr>
        <p:sp>
          <p:nvSpPr>
            <p:cNvPr id="18249" name="Google Shape;18249;p76"/>
            <p:cNvSpPr/>
            <p:nvPr/>
          </p:nvSpPr>
          <p:spPr>
            <a:xfrm>
              <a:off x="2792628" y="3365366"/>
              <a:ext cx="290445" cy="287769"/>
            </a:xfrm>
            <a:custGeom>
              <a:rect b="b" l="l" r="r" t="t"/>
              <a:pathLst>
                <a:path extrusionOk="0" h="10971" w="11073">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0" name="Google Shape;18250;p76"/>
            <p:cNvSpPr/>
            <p:nvPr/>
          </p:nvSpPr>
          <p:spPr>
            <a:xfrm>
              <a:off x="2792628" y="3502025"/>
              <a:ext cx="145314" cy="89156"/>
            </a:xfrm>
            <a:custGeom>
              <a:rect b="b" l="l" r="r" t="t"/>
              <a:pathLst>
                <a:path extrusionOk="0" h="3399" w="554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1" name="Google Shape;18251;p76"/>
            <p:cNvSpPr/>
            <p:nvPr/>
          </p:nvSpPr>
          <p:spPr>
            <a:xfrm>
              <a:off x="2937916" y="3427348"/>
              <a:ext cx="145157" cy="88946"/>
            </a:xfrm>
            <a:custGeom>
              <a:rect b="b" l="l" r="r" t="t"/>
              <a:pathLst>
                <a:path extrusionOk="0" h="3391" w="5534">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2" name="Google Shape;18252;p76"/>
            <p:cNvSpPr/>
            <p:nvPr/>
          </p:nvSpPr>
          <p:spPr>
            <a:xfrm>
              <a:off x="2856105" y="3365340"/>
              <a:ext cx="108356" cy="143845"/>
            </a:xfrm>
            <a:custGeom>
              <a:rect b="b" l="l" r="r" t="t"/>
              <a:pathLst>
                <a:path extrusionOk="0" h="5484" w="4131">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3" name="Google Shape;18253;p76"/>
            <p:cNvSpPr/>
            <p:nvPr/>
          </p:nvSpPr>
          <p:spPr>
            <a:xfrm>
              <a:off x="2911424" y="3509159"/>
              <a:ext cx="108173" cy="143845"/>
            </a:xfrm>
            <a:custGeom>
              <a:rect b="b" l="l" r="r" t="t"/>
              <a:pathLst>
                <a:path extrusionOk="0" h="5484" w="4124">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4" name="Google Shape;18254;p76"/>
            <p:cNvSpPr/>
            <p:nvPr/>
          </p:nvSpPr>
          <p:spPr>
            <a:xfrm>
              <a:off x="2830504" y="3566708"/>
              <a:ext cx="25181" cy="17889"/>
            </a:xfrm>
            <a:custGeom>
              <a:rect b="b" l="l" r="r" t="t"/>
              <a:pathLst>
                <a:path extrusionOk="0" h="682" w="96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5" name="Google Shape;18255;p76"/>
            <p:cNvSpPr/>
            <p:nvPr/>
          </p:nvSpPr>
          <p:spPr>
            <a:xfrm>
              <a:off x="2857547" y="3525002"/>
              <a:ext cx="57890" cy="40735"/>
            </a:xfrm>
            <a:custGeom>
              <a:rect b="b" l="l" r="r" t="t"/>
              <a:pathLst>
                <a:path extrusionOk="0" h="1553" w="2207">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6" name="Google Shape;18256;p76"/>
            <p:cNvSpPr/>
            <p:nvPr/>
          </p:nvSpPr>
          <p:spPr>
            <a:xfrm>
              <a:off x="3020095" y="3433407"/>
              <a:ext cx="26256" cy="18492"/>
            </a:xfrm>
            <a:custGeom>
              <a:rect b="b" l="l" r="r" t="t"/>
              <a:pathLst>
                <a:path extrusionOk="0" h="705" w="1001">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7" name="Google Shape;18257;p76"/>
            <p:cNvSpPr/>
            <p:nvPr/>
          </p:nvSpPr>
          <p:spPr>
            <a:xfrm>
              <a:off x="2961392" y="3452529"/>
              <a:ext cx="57837" cy="40657"/>
            </a:xfrm>
            <a:custGeom>
              <a:rect b="b" l="l" r="r" t="t"/>
              <a:pathLst>
                <a:path extrusionOk="0" h="1550" w="2205">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8" name="Google Shape;18258;p76"/>
            <p:cNvSpPr/>
            <p:nvPr/>
          </p:nvSpPr>
          <p:spPr>
            <a:xfrm>
              <a:off x="2860878" y="3404292"/>
              <a:ext cx="21404" cy="20591"/>
            </a:xfrm>
            <a:custGeom>
              <a:rect b="b" l="l" r="r" t="t"/>
              <a:pathLst>
                <a:path extrusionOk="0" h="785" w="816">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9" name="Google Shape;18259;p76"/>
            <p:cNvSpPr/>
            <p:nvPr/>
          </p:nvSpPr>
          <p:spPr>
            <a:xfrm>
              <a:off x="2879790" y="3431466"/>
              <a:ext cx="43568" cy="52093"/>
            </a:xfrm>
            <a:custGeom>
              <a:rect b="b" l="l" r="r" t="t"/>
              <a:pathLst>
                <a:path extrusionOk="0" h="1986" w="1661">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0" name="Google Shape;18260;p76"/>
            <p:cNvSpPr/>
            <p:nvPr/>
          </p:nvSpPr>
          <p:spPr>
            <a:xfrm>
              <a:off x="2993445" y="3593856"/>
              <a:ext cx="21509" cy="20617"/>
            </a:xfrm>
            <a:custGeom>
              <a:rect b="b" l="l" r="r" t="t"/>
              <a:pathLst>
                <a:path extrusionOk="0" h="786" w="82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1" name="Google Shape;18261;p76"/>
            <p:cNvSpPr/>
            <p:nvPr/>
          </p:nvSpPr>
          <p:spPr>
            <a:xfrm>
              <a:off x="2952500" y="3535258"/>
              <a:ext cx="43620" cy="52171"/>
            </a:xfrm>
            <a:custGeom>
              <a:rect b="b" l="l" r="r" t="t"/>
              <a:pathLst>
                <a:path extrusionOk="0" h="1989" w="1663">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2" name="Google Shape;18262;p76"/>
            <p:cNvSpPr/>
            <p:nvPr/>
          </p:nvSpPr>
          <p:spPr>
            <a:xfrm>
              <a:off x="2912315" y="3503284"/>
              <a:ext cx="41470" cy="232136"/>
            </a:xfrm>
            <a:custGeom>
              <a:rect b="b" l="l" r="r" t="t"/>
              <a:pathLst>
                <a:path extrusionOk="0" h="8850" w="1581">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63" name="Google Shape;18263;p76"/>
          <p:cNvGrpSpPr/>
          <p:nvPr/>
        </p:nvGrpSpPr>
        <p:grpSpPr>
          <a:xfrm>
            <a:off x="1389585" y="1988317"/>
            <a:ext cx="388125" cy="353790"/>
            <a:chOff x="1389585" y="1988317"/>
            <a:chExt cx="388125" cy="353790"/>
          </a:xfrm>
        </p:grpSpPr>
        <p:sp>
          <p:nvSpPr>
            <p:cNvPr id="18264" name="Google Shape;18264;p76"/>
            <p:cNvSpPr/>
            <p:nvPr/>
          </p:nvSpPr>
          <p:spPr>
            <a:xfrm>
              <a:off x="1673551" y="2066221"/>
              <a:ext cx="104159" cy="74546"/>
            </a:xfrm>
            <a:custGeom>
              <a:rect b="b" l="l" r="r" t="t"/>
              <a:pathLst>
                <a:path extrusionOk="0" h="2842" w="3971">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5" name="Google Shape;18265;p76"/>
            <p:cNvSpPr/>
            <p:nvPr/>
          </p:nvSpPr>
          <p:spPr>
            <a:xfrm>
              <a:off x="1691519" y="2074745"/>
              <a:ext cx="77510" cy="66021"/>
            </a:xfrm>
            <a:custGeom>
              <a:rect b="b" l="l" r="r" t="t"/>
              <a:pathLst>
                <a:path extrusionOk="0" h="2517" w="2955">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6" name="Google Shape;18266;p76"/>
            <p:cNvSpPr/>
            <p:nvPr/>
          </p:nvSpPr>
          <p:spPr>
            <a:xfrm>
              <a:off x="1389585" y="2066221"/>
              <a:ext cx="104002" cy="74546"/>
            </a:xfrm>
            <a:custGeom>
              <a:rect b="b" l="l" r="r" t="t"/>
              <a:pathLst>
                <a:path extrusionOk="0" h="2842" w="3965">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7" name="Google Shape;18267;p76"/>
            <p:cNvSpPr/>
            <p:nvPr/>
          </p:nvSpPr>
          <p:spPr>
            <a:xfrm>
              <a:off x="1398267" y="2074745"/>
              <a:ext cx="77352" cy="66021"/>
            </a:xfrm>
            <a:custGeom>
              <a:rect b="b" l="l" r="r" t="t"/>
              <a:pathLst>
                <a:path extrusionOk="0" h="2517" w="2949">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8" name="Google Shape;18268;p76"/>
            <p:cNvSpPr/>
            <p:nvPr/>
          </p:nvSpPr>
          <p:spPr>
            <a:xfrm>
              <a:off x="1655584" y="1988317"/>
              <a:ext cx="89838" cy="101930"/>
            </a:xfrm>
            <a:custGeom>
              <a:rect b="b" l="l" r="r" t="t"/>
              <a:pathLst>
                <a:path extrusionOk="0" h="3886" w="3425">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9" name="Google Shape;18269;p76"/>
            <p:cNvSpPr/>
            <p:nvPr/>
          </p:nvSpPr>
          <p:spPr>
            <a:xfrm>
              <a:off x="1670168" y="1988317"/>
              <a:ext cx="75254" cy="101930"/>
            </a:xfrm>
            <a:custGeom>
              <a:rect b="b" l="l" r="r" t="t"/>
              <a:pathLst>
                <a:path extrusionOk="0" h="3886" w="2869">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0" name="Google Shape;18270;p76"/>
            <p:cNvSpPr/>
            <p:nvPr/>
          </p:nvSpPr>
          <p:spPr>
            <a:xfrm>
              <a:off x="1421691" y="1988317"/>
              <a:ext cx="90021" cy="101930"/>
            </a:xfrm>
            <a:custGeom>
              <a:rect b="b" l="l" r="r" t="t"/>
              <a:pathLst>
                <a:path extrusionOk="0" h="3886" w="3432">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1" name="Google Shape;18271;p76"/>
            <p:cNvSpPr/>
            <p:nvPr/>
          </p:nvSpPr>
          <p:spPr>
            <a:xfrm>
              <a:off x="1421691" y="1988317"/>
              <a:ext cx="75280" cy="101930"/>
            </a:xfrm>
            <a:custGeom>
              <a:rect b="b" l="l" r="r" t="t"/>
              <a:pathLst>
                <a:path extrusionOk="0" h="3886" w="287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2" name="Google Shape;18272;p76"/>
            <p:cNvSpPr/>
            <p:nvPr/>
          </p:nvSpPr>
          <p:spPr>
            <a:xfrm>
              <a:off x="1461193" y="2012502"/>
              <a:ext cx="244726" cy="295088"/>
            </a:xfrm>
            <a:custGeom>
              <a:rect b="b" l="l" r="r" t="t"/>
              <a:pathLst>
                <a:path extrusionOk="0" h="11250" w="933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3" name="Google Shape;18273;p76"/>
            <p:cNvSpPr/>
            <p:nvPr/>
          </p:nvSpPr>
          <p:spPr>
            <a:xfrm>
              <a:off x="1461901" y="2012869"/>
              <a:ext cx="111346" cy="294720"/>
            </a:xfrm>
            <a:custGeom>
              <a:rect b="b" l="l" r="r" t="t"/>
              <a:pathLst>
                <a:path extrusionOk="0" h="11236" w="4245">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4" name="Google Shape;18274;p76"/>
            <p:cNvSpPr/>
            <p:nvPr/>
          </p:nvSpPr>
          <p:spPr>
            <a:xfrm>
              <a:off x="1526270" y="2270054"/>
              <a:ext cx="114573" cy="72054"/>
            </a:xfrm>
            <a:custGeom>
              <a:rect b="b" l="l" r="r" t="t"/>
              <a:pathLst>
                <a:path extrusionOk="0" h="2747" w="4368">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5" name="Google Shape;18275;p76"/>
            <p:cNvSpPr/>
            <p:nvPr/>
          </p:nvSpPr>
          <p:spPr>
            <a:xfrm>
              <a:off x="1526270" y="2270211"/>
              <a:ext cx="75437" cy="71896"/>
            </a:xfrm>
            <a:custGeom>
              <a:rect b="b" l="l" r="r" t="t"/>
              <a:pathLst>
                <a:path extrusionOk="0" h="2741" w="2876">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6" name="Google Shape;18276;p76"/>
            <p:cNvSpPr/>
            <p:nvPr/>
          </p:nvSpPr>
          <p:spPr>
            <a:xfrm>
              <a:off x="1547621" y="2287628"/>
              <a:ext cx="19463" cy="24420"/>
            </a:xfrm>
            <a:custGeom>
              <a:rect b="b" l="l" r="r" t="t"/>
              <a:pathLst>
                <a:path extrusionOk="0" h="931" w="742">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7" name="Google Shape;18277;p76"/>
            <p:cNvSpPr/>
            <p:nvPr/>
          </p:nvSpPr>
          <p:spPr>
            <a:xfrm>
              <a:off x="1600029" y="2287628"/>
              <a:ext cx="19463" cy="24420"/>
            </a:xfrm>
            <a:custGeom>
              <a:rect b="b" l="l" r="r" t="t"/>
              <a:pathLst>
                <a:path extrusionOk="0" h="931" w="742">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8" name="Google Shape;18278;p76"/>
            <p:cNvSpPr/>
            <p:nvPr/>
          </p:nvSpPr>
          <p:spPr>
            <a:xfrm>
              <a:off x="1499594" y="2126156"/>
              <a:ext cx="35961" cy="41994"/>
            </a:xfrm>
            <a:custGeom>
              <a:rect b="b" l="l" r="r" t="t"/>
              <a:pathLst>
                <a:path extrusionOk="0" h="1601" w="1371">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9" name="Google Shape;18279;p76"/>
            <p:cNvSpPr/>
            <p:nvPr/>
          </p:nvSpPr>
          <p:spPr>
            <a:xfrm>
              <a:off x="1517561" y="2126156"/>
              <a:ext cx="17994" cy="30086"/>
            </a:xfrm>
            <a:custGeom>
              <a:rect b="b" l="l" r="r" t="t"/>
              <a:pathLst>
                <a:path extrusionOk="0" h="1147" w="686">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0" name="Google Shape;18280;p76"/>
            <p:cNvSpPr/>
            <p:nvPr/>
          </p:nvSpPr>
          <p:spPr>
            <a:xfrm>
              <a:off x="1511686" y="2132215"/>
              <a:ext cx="11961" cy="11935"/>
            </a:xfrm>
            <a:custGeom>
              <a:rect b="b" l="l" r="r" t="t"/>
              <a:pathLst>
                <a:path extrusionOk="0" h="455" w="456">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1" name="Google Shape;18281;p76"/>
            <p:cNvSpPr/>
            <p:nvPr/>
          </p:nvSpPr>
          <p:spPr>
            <a:xfrm>
              <a:off x="1631583" y="2126156"/>
              <a:ext cx="35935" cy="41994"/>
            </a:xfrm>
            <a:custGeom>
              <a:rect b="b" l="l" r="r" t="t"/>
              <a:pathLst>
                <a:path extrusionOk="0" h="1601" w="137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2" name="Google Shape;18282;p76"/>
            <p:cNvSpPr/>
            <p:nvPr/>
          </p:nvSpPr>
          <p:spPr>
            <a:xfrm>
              <a:off x="1649525" y="2126156"/>
              <a:ext cx="17994" cy="30086"/>
            </a:xfrm>
            <a:custGeom>
              <a:rect b="b" l="l" r="r" t="t"/>
              <a:pathLst>
                <a:path extrusionOk="0" h="1147" w="686">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3" name="Google Shape;18283;p76"/>
            <p:cNvSpPr/>
            <p:nvPr/>
          </p:nvSpPr>
          <p:spPr>
            <a:xfrm>
              <a:off x="1643492" y="2132215"/>
              <a:ext cx="12118" cy="11935"/>
            </a:xfrm>
            <a:custGeom>
              <a:rect b="b" l="l" r="r" t="t"/>
              <a:pathLst>
                <a:path extrusionOk="0" h="455" w="462">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4" name="Google Shape;18284;p76"/>
            <p:cNvSpPr/>
            <p:nvPr/>
          </p:nvSpPr>
          <p:spPr>
            <a:xfrm>
              <a:off x="1483410" y="2012370"/>
              <a:ext cx="190876" cy="73077"/>
            </a:xfrm>
            <a:custGeom>
              <a:rect b="b" l="l" r="r" t="t"/>
              <a:pathLst>
                <a:path extrusionOk="0" h="2786" w="7277">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5" name="Google Shape;18285;p76"/>
            <p:cNvSpPr/>
            <p:nvPr/>
          </p:nvSpPr>
          <p:spPr>
            <a:xfrm>
              <a:off x="1483410" y="2012869"/>
              <a:ext cx="89838" cy="60460"/>
            </a:xfrm>
            <a:custGeom>
              <a:rect b="b" l="l" r="r" t="t"/>
              <a:pathLst>
                <a:path extrusionOk="0" h="2305" w="3425">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286" name="Google Shape;18286;p76"/>
          <p:cNvGrpSpPr/>
          <p:nvPr/>
        </p:nvGrpSpPr>
        <p:grpSpPr>
          <a:xfrm>
            <a:off x="2492924" y="1512190"/>
            <a:ext cx="370158" cy="370158"/>
            <a:chOff x="2492924" y="1512190"/>
            <a:chExt cx="370158" cy="370158"/>
          </a:xfrm>
        </p:grpSpPr>
        <p:sp>
          <p:nvSpPr>
            <p:cNvPr id="18287" name="Google Shape;18287;p76"/>
            <p:cNvSpPr/>
            <p:nvPr/>
          </p:nvSpPr>
          <p:spPr>
            <a:xfrm>
              <a:off x="2492924" y="1512190"/>
              <a:ext cx="370158" cy="370158"/>
            </a:xfrm>
            <a:custGeom>
              <a:rect b="b" l="l" r="r" t="t"/>
              <a:pathLst>
                <a:path extrusionOk="0" h="14112" w="14112">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8" name="Google Shape;18288;p76"/>
            <p:cNvSpPr/>
            <p:nvPr/>
          </p:nvSpPr>
          <p:spPr>
            <a:xfrm>
              <a:off x="2492924" y="1512190"/>
              <a:ext cx="185000" cy="369974"/>
            </a:xfrm>
            <a:custGeom>
              <a:rect b="b" l="l" r="r" t="t"/>
              <a:pathLst>
                <a:path extrusionOk="0" h="14105" w="7053">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9" name="Google Shape;18289;p76"/>
            <p:cNvSpPr/>
            <p:nvPr/>
          </p:nvSpPr>
          <p:spPr>
            <a:xfrm>
              <a:off x="2725033" y="1548047"/>
              <a:ext cx="91307" cy="91175"/>
            </a:xfrm>
            <a:custGeom>
              <a:rect b="b" l="l" r="r" t="t"/>
              <a:pathLst>
                <a:path extrusionOk="0" h="3476" w="3481">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0" name="Google Shape;18290;p76"/>
            <p:cNvSpPr/>
            <p:nvPr/>
          </p:nvSpPr>
          <p:spPr>
            <a:xfrm>
              <a:off x="2740509" y="1563732"/>
              <a:ext cx="66782" cy="71739"/>
            </a:xfrm>
            <a:custGeom>
              <a:rect b="b" l="l" r="r" t="t"/>
              <a:pathLst>
                <a:path extrusionOk="0" h="2735" w="2546">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1" name="Google Shape;18291;p76"/>
            <p:cNvSpPr/>
            <p:nvPr/>
          </p:nvSpPr>
          <p:spPr>
            <a:xfrm>
              <a:off x="2539666" y="1548047"/>
              <a:ext cx="91307" cy="91175"/>
            </a:xfrm>
            <a:custGeom>
              <a:rect b="b" l="l" r="r" t="t"/>
              <a:pathLst>
                <a:path extrusionOk="0" h="3476" w="3481">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2" name="Google Shape;18292;p76"/>
            <p:cNvSpPr/>
            <p:nvPr/>
          </p:nvSpPr>
          <p:spPr>
            <a:xfrm>
              <a:off x="2548532" y="1563732"/>
              <a:ext cx="66782" cy="71739"/>
            </a:xfrm>
            <a:custGeom>
              <a:rect b="b" l="l" r="r" t="t"/>
              <a:pathLst>
                <a:path extrusionOk="0" h="2735" w="2546">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3" name="Google Shape;18293;p76"/>
            <p:cNvSpPr/>
            <p:nvPr/>
          </p:nvSpPr>
          <p:spPr>
            <a:xfrm>
              <a:off x="2540767" y="1577975"/>
              <a:ext cx="274471" cy="250654"/>
            </a:xfrm>
            <a:custGeom>
              <a:rect b="b" l="l" r="r" t="t"/>
              <a:pathLst>
                <a:path extrusionOk="0" h="9556" w="10464">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4" name="Google Shape;18294;p76"/>
            <p:cNvSpPr/>
            <p:nvPr/>
          </p:nvSpPr>
          <p:spPr>
            <a:xfrm>
              <a:off x="2540767" y="1577949"/>
              <a:ext cx="87530" cy="229513"/>
            </a:xfrm>
            <a:custGeom>
              <a:rect b="b" l="l" r="r" t="t"/>
              <a:pathLst>
                <a:path extrusionOk="0" h="8750" w="3337">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5" name="Google Shape;18295;p76"/>
            <p:cNvSpPr/>
            <p:nvPr/>
          </p:nvSpPr>
          <p:spPr>
            <a:xfrm>
              <a:off x="2544676" y="1735067"/>
              <a:ext cx="266471" cy="93562"/>
            </a:xfrm>
            <a:custGeom>
              <a:rect b="b" l="l" r="r" t="t"/>
              <a:pathLst>
                <a:path extrusionOk="0" h="3567" w="10159">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6" name="Google Shape;18296;p76"/>
            <p:cNvSpPr/>
            <p:nvPr/>
          </p:nvSpPr>
          <p:spPr>
            <a:xfrm>
              <a:off x="2628454" y="1810478"/>
              <a:ext cx="99097" cy="41994"/>
            </a:xfrm>
            <a:custGeom>
              <a:rect b="b" l="l" r="r" t="t"/>
              <a:pathLst>
                <a:path extrusionOk="0" h="1601" w="3778">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7" name="Google Shape;18297;p76"/>
            <p:cNvSpPr/>
            <p:nvPr/>
          </p:nvSpPr>
          <p:spPr>
            <a:xfrm>
              <a:off x="2606395" y="1762976"/>
              <a:ext cx="143216" cy="59621"/>
            </a:xfrm>
            <a:custGeom>
              <a:rect b="b" l="l" r="r" t="t"/>
              <a:pathLst>
                <a:path extrusionOk="0" h="2273" w="546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8" name="Google Shape;18298;p76"/>
            <p:cNvSpPr/>
            <p:nvPr/>
          </p:nvSpPr>
          <p:spPr>
            <a:xfrm>
              <a:off x="2601778" y="1776353"/>
              <a:ext cx="152265" cy="51935"/>
            </a:xfrm>
            <a:custGeom>
              <a:rect b="b" l="l" r="r" t="t"/>
              <a:pathLst>
                <a:path extrusionOk="0" h="1980" w="5805">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9" name="Google Shape;18299;p76"/>
            <p:cNvSpPr/>
            <p:nvPr/>
          </p:nvSpPr>
          <p:spPr>
            <a:xfrm>
              <a:off x="2640022" y="1759434"/>
              <a:ext cx="75778" cy="31633"/>
            </a:xfrm>
            <a:custGeom>
              <a:rect b="b" l="l" r="r" t="t"/>
              <a:pathLst>
                <a:path extrusionOk="0" h="1206" w="2889">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0" name="Google Shape;18300;p76"/>
            <p:cNvSpPr/>
            <p:nvPr/>
          </p:nvSpPr>
          <p:spPr>
            <a:xfrm>
              <a:off x="2672022" y="1606697"/>
              <a:ext cx="11961" cy="60801"/>
            </a:xfrm>
            <a:custGeom>
              <a:rect b="b" l="l" r="r" t="t"/>
              <a:pathLst>
                <a:path extrusionOk="0" h="2318" w="456">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1" name="Google Shape;18301;p76"/>
            <p:cNvSpPr/>
            <p:nvPr/>
          </p:nvSpPr>
          <p:spPr>
            <a:xfrm>
              <a:off x="2600362" y="1685256"/>
              <a:ext cx="35778" cy="41811"/>
            </a:xfrm>
            <a:custGeom>
              <a:rect b="b" l="l" r="r" t="t"/>
              <a:pathLst>
                <a:path extrusionOk="0" h="1594" w="1364">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2" name="Google Shape;18302;p76"/>
            <p:cNvSpPr/>
            <p:nvPr/>
          </p:nvSpPr>
          <p:spPr>
            <a:xfrm>
              <a:off x="2618330" y="1685256"/>
              <a:ext cx="17810" cy="29955"/>
            </a:xfrm>
            <a:custGeom>
              <a:rect b="b" l="l" r="r" t="t"/>
              <a:pathLst>
                <a:path extrusionOk="0" h="1142" w="679">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3" name="Google Shape;18303;p76"/>
            <p:cNvSpPr/>
            <p:nvPr/>
          </p:nvSpPr>
          <p:spPr>
            <a:xfrm>
              <a:off x="2612270" y="1691315"/>
              <a:ext cx="11935" cy="11935"/>
            </a:xfrm>
            <a:custGeom>
              <a:rect b="b" l="l" r="r" t="t"/>
              <a:pathLst>
                <a:path extrusionOk="0" h="455" w="455">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4" name="Google Shape;18304;p76"/>
            <p:cNvSpPr/>
            <p:nvPr/>
          </p:nvSpPr>
          <p:spPr>
            <a:xfrm>
              <a:off x="2719709" y="1685256"/>
              <a:ext cx="35935" cy="41811"/>
            </a:xfrm>
            <a:custGeom>
              <a:rect b="b" l="l" r="r" t="t"/>
              <a:pathLst>
                <a:path extrusionOk="0" h="1594" w="137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5" name="Google Shape;18305;p76"/>
            <p:cNvSpPr/>
            <p:nvPr/>
          </p:nvSpPr>
          <p:spPr>
            <a:xfrm>
              <a:off x="2737650" y="1685256"/>
              <a:ext cx="17994" cy="29955"/>
            </a:xfrm>
            <a:custGeom>
              <a:rect b="b" l="l" r="r" t="t"/>
              <a:pathLst>
                <a:path extrusionOk="0" h="1142" w="686">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6" name="Google Shape;18306;p76"/>
            <p:cNvSpPr/>
            <p:nvPr/>
          </p:nvSpPr>
          <p:spPr>
            <a:xfrm>
              <a:off x="2731617" y="1691315"/>
              <a:ext cx="11935" cy="11935"/>
            </a:xfrm>
            <a:custGeom>
              <a:rect b="b" l="l" r="r" t="t"/>
              <a:pathLst>
                <a:path extrusionOk="0" h="455" w="455">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7" name="Google Shape;18307;p76"/>
            <p:cNvSpPr/>
            <p:nvPr/>
          </p:nvSpPr>
          <p:spPr>
            <a:xfrm>
              <a:off x="2640022" y="1759434"/>
              <a:ext cx="48762" cy="31528"/>
            </a:xfrm>
            <a:custGeom>
              <a:rect b="b" l="l" r="r" t="t"/>
              <a:pathLst>
                <a:path extrusionOk="0" h="1202" w="1859">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8" name="Google Shape;18308;p76"/>
            <p:cNvSpPr/>
            <p:nvPr/>
          </p:nvSpPr>
          <p:spPr>
            <a:xfrm>
              <a:off x="2544859" y="1735067"/>
              <a:ext cx="39345" cy="72578"/>
            </a:xfrm>
            <a:custGeom>
              <a:rect b="b" l="l" r="r" t="t"/>
              <a:pathLst>
                <a:path extrusionOk="0" h="2767" w="150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09" name="Google Shape;18309;p76"/>
          <p:cNvGrpSpPr/>
          <p:nvPr/>
        </p:nvGrpSpPr>
        <p:grpSpPr>
          <a:xfrm>
            <a:off x="1933569" y="1512243"/>
            <a:ext cx="393975" cy="370105"/>
            <a:chOff x="1933569" y="1512243"/>
            <a:chExt cx="393975" cy="370105"/>
          </a:xfrm>
        </p:grpSpPr>
        <p:sp>
          <p:nvSpPr>
            <p:cNvPr id="18310" name="Google Shape;18310;p76"/>
            <p:cNvSpPr/>
            <p:nvPr/>
          </p:nvSpPr>
          <p:spPr>
            <a:xfrm>
              <a:off x="2184354" y="1512243"/>
              <a:ext cx="113943" cy="113471"/>
            </a:xfrm>
            <a:custGeom>
              <a:rect b="b" l="l" r="r" t="t"/>
              <a:pathLst>
                <a:path extrusionOk="0" h="4326" w="4344">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1" name="Google Shape;18311;p76"/>
            <p:cNvSpPr/>
            <p:nvPr/>
          </p:nvSpPr>
          <p:spPr>
            <a:xfrm>
              <a:off x="2203214" y="1527273"/>
              <a:ext cx="86979" cy="92749"/>
            </a:xfrm>
            <a:custGeom>
              <a:rect b="b" l="l" r="r" t="t"/>
              <a:pathLst>
                <a:path extrusionOk="0" h="3536" w="3316">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2" name="Google Shape;18312;p76"/>
            <p:cNvSpPr/>
            <p:nvPr/>
          </p:nvSpPr>
          <p:spPr>
            <a:xfrm>
              <a:off x="1962999" y="1512243"/>
              <a:ext cx="113943" cy="113471"/>
            </a:xfrm>
            <a:custGeom>
              <a:rect b="b" l="l" r="r" t="t"/>
              <a:pathLst>
                <a:path extrusionOk="0" h="4326" w="4344">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3" name="Google Shape;18313;p76"/>
            <p:cNvSpPr/>
            <p:nvPr/>
          </p:nvSpPr>
          <p:spPr>
            <a:xfrm>
              <a:off x="1970947" y="1527273"/>
              <a:ext cx="87162" cy="92749"/>
            </a:xfrm>
            <a:custGeom>
              <a:rect b="b" l="l" r="r" t="t"/>
              <a:pathLst>
                <a:path extrusionOk="0" h="3536" w="3323">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4" name="Google Shape;18314;p76"/>
            <p:cNvSpPr/>
            <p:nvPr/>
          </p:nvSpPr>
          <p:spPr>
            <a:xfrm>
              <a:off x="1933569" y="1542093"/>
              <a:ext cx="393975" cy="328347"/>
            </a:xfrm>
            <a:custGeom>
              <a:rect b="b" l="l" r="r" t="t"/>
              <a:pathLst>
                <a:path extrusionOk="0" h="12518" w="1502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5" name="Google Shape;18315;p76"/>
            <p:cNvSpPr/>
            <p:nvPr/>
          </p:nvSpPr>
          <p:spPr>
            <a:xfrm>
              <a:off x="1939445" y="1551876"/>
              <a:ext cx="190508" cy="318563"/>
            </a:xfrm>
            <a:custGeom>
              <a:rect b="b" l="l" r="r" t="t"/>
              <a:pathLst>
                <a:path extrusionOk="0" h="12145" w="7263">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6" name="Google Shape;18316;p76"/>
            <p:cNvSpPr/>
            <p:nvPr/>
          </p:nvSpPr>
          <p:spPr>
            <a:xfrm>
              <a:off x="2199122" y="1856538"/>
              <a:ext cx="23135" cy="13902"/>
            </a:xfrm>
            <a:custGeom>
              <a:rect b="b" l="l" r="r" t="t"/>
              <a:pathLst>
                <a:path extrusionOk="0" h="530" w="882">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7" name="Google Shape;18317;p76"/>
            <p:cNvSpPr/>
            <p:nvPr/>
          </p:nvSpPr>
          <p:spPr>
            <a:xfrm>
              <a:off x="1950461" y="1650921"/>
              <a:ext cx="120448" cy="219519"/>
            </a:xfrm>
            <a:custGeom>
              <a:rect b="b" l="l" r="r" t="t"/>
              <a:pathLst>
                <a:path extrusionOk="0" h="8369" w="4592">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8" name="Google Shape;18318;p76"/>
            <p:cNvSpPr/>
            <p:nvPr/>
          </p:nvSpPr>
          <p:spPr>
            <a:xfrm>
              <a:off x="2190230" y="1650921"/>
              <a:ext cx="120422" cy="219519"/>
            </a:xfrm>
            <a:custGeom>
              <a:rect b="b" l="l" r="r" t="t"/>
              <a:pathLst>
                <a:path extrusionOk="0" h="8369" w="4591">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9" name="Google Shape;18319;p76"/>
            <p:cNvSpPr/>
            <p:nvPr/>
          </p:nvSpPr>
          <p:spPr>
            <a:xfrm>
              <a:off x="2071408" y="1828603"/>
              <a:ext cx="118114" cy="53745"/>
            </a:xfrm>
            <a:custGeom>
              <a:rect b="b" l="l" r="r" t="t"/>
              <a:pathLst>
                <a:path extrusionOk="0" h="2049" w="4503">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0" name="Google Shape;18320;p76"/>
            <p:cNvSpPr/>
            <p:nvPr/>
          </p:nvSpPr>
          <p:spPr>
            <a:xfrm>
              <a:off x="2023040" y="1755395"/>
              <a:ext cx="25627" cy="20958"/>
            </a:xfrm>
            <a:custGeom>
              <a:rect b="b" l="l" r="r" t="t"/>
              <a:pathLst>
                <a:path extrusionOk="0" h="799" w="977">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1" name="Google Shape;18321;p76"/>
            <p:cNvSpPr/>
            <p:nvPr/>
          </p:nvSpPr>
          <p:spPr>
            <a:xfrm>
              <a:off x="1986213" y="1706188"/>
              <a:ext cx="35778" cy="47922"/>
            </a:xfrm>
            <a:custGeom>
              <a:rect b="b" l="l" r="r" t="t"/>
              <a:pathLst>
                <a:path extrusionOk="0" h="1827" w="1364">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2" name="Google Shape;18322;p76"/>
            <p:cNvSpPr/>
            <p:nvPr/>
          </p:nvSpPr>
          <p:spPr>
            <a:xfrm>
              <a:off x="2206571" y="1755474"/>
              <a:ext cx="25653" cy="20879"/>
            </a:xfrm>
            <a:custGeom>
              <a:rect b="b" l="l" r="r" t="t"/>
              <a:pathLst>
                <a:path extrusionOk="0" h="796" w="978">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3" name="Google Shape;18323;p76"/>
            <p:cNvSpPr/>
            <p:nvPr/>
          </p:nvSpPr>
          <p:spPr>
            <a:xfrm>
              <a:off x="2233090" y="1706188"/>
              <a:ext cx="35778" cy="47922"/>
            </a:xfrm>
            <a:custGeom>
              <a:rect b="b" l="l" r="r" t="t"/>
              <a:pathLst>
                <a:path extrusionOk="0" h="1827" w="1364">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4" name="Google Shape;18324;p76"/>
            <p:cNvSpPr/>
            <p:nvPr/>
          </p:nvSpPr>
          <p:spPr>
            <a:xfrm>
              <a:off x="2042765" y="1585031"/>
              <a:ext cx="33758" cy="22164"/>
            </a:xfrm>
            <a:custGeom>
              <a:rect b="b" l="l" r="r" t="t"/>
              <a:pathLst>
                <a:path extrusionOk="0" h="845" w="1287">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5" name="Google Shape;18325;p76"/>
            <p:cNvSpPr/>
            <p:nvPr/>
          </p:nvSpPr>
          <p:spPr>
            <a:xfrm>
              <a:off x="2078201" y="1600297"/>
              <a:ext cx="104395" cy="23082"/>
            </a:xfrm>
            <a:custGeom>
              <a:rect b="b" l="l" r="r" t="t"/>
              <a:pathLst>
                <a:path extrusionOk="0" h="880" w="398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6" name="Google Shape;18326;p76"/>
            <p:cNvSpPr/>
            <p:nvPr/>
          </p:nvSpPr>
          <p:spPr>
            <a:xfrm>
              <a:off x="2184590" y="1585031"/>
              <a:ext cx="33942" cy="22164"/>
            </a:xfrm>
            <a:custGeom>
              <a:rect b="b" l="l" r="r" t="t"/>
              <a:pathLst>
                <a:path extrusionOk="0" h="845" w="1294">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7" name="Google Shape;18327;p76"/>
            <p:cNvSpPr/>
            <p:nvPr/>
          </p:nvSpPr>
          <p:spPr>
            <a:xfrm>
              <a:off x="2075264" y="1568952"/>
              <a:ext cx="110717" cy="23922"/>
            </a:xfrm>
            <a:custGeom>
              <a:rect b="b" l="l" r="r" t="t"/>
              <a:pathLst>
                <a:path extrusionOk="0" h="912" w="4221">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8" name="Google Shape;18328;p76"/>
            <p:cNvSpPr/>
            <p:nvPr/>
          </p:nvSpPr>
          <p:spPr>
            <a:xfrm>
              <a:off x="2035132"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9" name="Google Shape;18329;p76"/>
            <p:cNvSpPr/>
            <p:nvPr/>
          </p:nvSpPr>
          <p:spPr>
            <a:xfrm>
              <a:off x="2052916"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0" name="Google Shape;18330;p76"/>
            <p:cNvSpPr/>
            <p:nvPr/>
          </p:nvSpPr>
          <p:spPr>
            <a:xfrm>
              <a:off x="2047040" y="1685256"/>
              <a:ext cx="17994" cy="17994"/>
            </a:xfrm>
            <a:custGeom>
              <a:rect b="b" l="l" r="r" t="t"/>
              <a:pathLst>
                <a:path extrusionOk="0" h="686" w="686">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1" name="Google Shape;18331;p76"/>
            <p:cNvSpPr/>
            <p:nvPr/>
          </p:nvSpPr>
          <p:spPr>
            <a:xfrm>
              <a:off x="2184354" y="1679381"/>
              <a:ext cx="41811" cy="53745"/>
            </a:xfrm>
            <a:custGeom>
              <a:rect b="b" l="l" r="r" t="t"/>
              <a:pathLst>
                <a:path extrusionOk="0" h="2049" w="1594">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2" name="Google Shape;18332;p76"/>
            <p:cNvSpPr/>
            <p:nvPr/>
          </p:nvSpPr>
          <p:spPr>
            <a:xfrm>
              <a:off x="2202138" y="1679381"/>
              <a:ext cx="24027" cy="41837"/>
            </a:xfrm>
            <a:custGeom>
              <a:rect b="b" l="l" r="r" t="t"/>
              <a:pathLst>
                <a:path extrusionOk="0" h="1595" w="916">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3" name="Google Shape;18333;p76"/>
            <p:cNvSpPr/>
            <p:nvPr/>
          </p:nvSpPr>
          <p:spPr>
            <a:xfrm>
              <a:off x="2196263" y="1685256"/>
              <a:ext cx="17994" cy="17994"/>
            </a:xfrm>
            <a:custGeom>
              <a:rect b="b" l="l" r="r" t="t"/>
              <a:pathLst>
                <a:path extrusionOk="0" h="686" w="686">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4" name="Google Shape;18334;p76"/>
            <p:cNvSpPr/>
            <p:nvPr/>
          </p:nvSpPr>
          <p:spPr>
            <a:xfrm>
              <a:off x="2047040" y="1774884"/>
              <a:ext cx="167216" cy="71529"/>
            </a:xfrm>
            <a:custGeom>
              <a:rect b="b" l="l" r="r" t="t"/>
              <a:pathLst>
                <a:path extrusionOk="0" h="2727" w="6375">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5" name="Google Shape;18335;p76"/>
            <p:cNvSpPr/>
            <p:nvPr/>
          </p:nvSpPr>
          <p:spPr>
            <a:xfrm>
              <a:off x="2085467" y="1771343"/>
              <a:ext cx="90205" cy="37588"/>
            </a:xfrm>
            <a:custGeom>
              <a:rect b="b" l="l" r="r" t="t"/>
              <a:pathLst>
                <a:path extrusionOk="0" h="1433" w="3439">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6" name="Google Shape;18336;p76"/>
            <p:cNvSpPr/>
            <p:nvPr/>
          </p:nvSpPr>
          <p:spPr>
            <a:xfrm>
              <a:off x="2085467" y="1771526"/>
              <a:ext cx="48762" cy="37404"/>
            </a:xfrm>
            <a:custGeom>
              <a:rect b="b" l="l" r="r" t="t"/>
              <a:pathLst>
                <a:path extrusionOk="0" h="1426" w="1859">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7" name="Google Shape;18337;p76"/>
            <p:cNvSpPr/>
            <p:nvPr/>
          </p:nvSpPr>
          <p:spPr>
            <a:xfrm>
              <a:off x="2041007" y="1792720"/>
              <a:ext cx="179125" cy="59752"/>
            </a:xfrm>
            <a:custGeom>
              <a:rect b="b" l="l" r="r" t="t"/>
              <a:pathLst>
                <a:path extrusionOk="0" h="2278" w="6829">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38" name="Google Shape;18338;p76"/>
          <p:cNvGrpSpPr/>
          <p:nvPr/>
        </p:nvGrpSpPr>
        <p:grpSpPr>
          <a:xfrm>
            <a:off x="2236106" y="3365392"/>
            <a:ext cx="306471" cy="370000"/>
            <a:chOff x="2236106" y="3365392"/>
            <a:chExt cx="306471" cy="370000"/>
          </a:xfrm>
        </p:grpSpPr>
        <p:sp>
          <p:nvSpPr>
            <p:cNvPr id="18339" name="Google Shape;18339;p76"/>
            <p:cNvSpPr/>
            <p:nvPr/>
          </p:nvSpPr>
          <p:spPr>
            <a:xfrm>
              <a:off x="2413788" y="3588085"/>
              <a:ext cx="128789" cy="88107"/>
            </a:xfrm>
            <a:custGeom>
              <a:rect b="b" l="l" r="r" t="t"/>
              <a:pathLst>
                <a:path extrusionOk="0" h="3359" w="491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0" name="Google Shape;18340;p76"/>
            <p:cNvSpPr/>
            <p:nvPr/>
          </p:nvSpPr>
          <p:spPr>
            <a:xfrm>
              <a:off x="2413604" y="3588085"/>
              <a:ext cx="127740" cy="67831"/>
            </a:xfrm>
            <a:custGeom>
              <a:rect b="b" l="l" r="r" t="t"/>
              <a:pathLst>
                <a:path extrusionOk="0" h="2586" w="487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1" name="Google Shape;18341;p76"/>
            <p:cNvSpPr/>
            <p:nvPr/>
          </p:nvSpPr>
          <p:spPr>
            <a:xfrm>
              <a:off x="2350469" y="3365471"/>
              <a:ext cx="64945" cy="86559"/>
            </a:xfrm>
            <a:custGeom>
              <a:rect b="b" l="l" r="r" t="t"/>
              <a:pathLst>
                <a:path extrusionOk="0" h="3300" w="2476">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2" name="Google Shape;18342;p76"/>
            <p:cNvSpPr/>
            <p:nvPr/>
          </p:nvSpPr>
          <p:spPr>
            <a:xfrm>
              <a:off x="2368436" y="3365392"/>
              <a:ext cx="46978" cy="86166"/>
            </a:xfrm>
            <a:custGeom>
              <a:rect b="b" l="l" r="r" t="t"/>
              <a:pathLst>
                <a:path extrusionOk="0" h="3285" w="1791">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3" name="Google Shape;18343;p76"/>
            <p:cNvSpPr/>
            <p:nvPr/>
          </p:nvSpPr>
          <p:spPr>
            <a:xfrm>
              <a:off x="2236106" y="3542156"/>
              <a:ext cx="145157" cy="92618"/>
            </a:xfrm>
            <a:custGeom>
              <a:rect b="b" l="l" r="r" t="t"/>
              <a:pathLst>
                <a:path extrusionOk="0" h="3531" w="5534">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4" name="Google Shape;18344;p76"/>
            <p:cNvSpPr/>
            <p:nvPr/>
          </p:nvSpPr>
          <p:spPr>
            <a:xfrm>
              <a:off x="2236814" y="3542156"/>
              <a:ext cx="144449" cy="63608"/>
            </a:xfrm>
            <a:custGeom>
              <a:rect b="b" l="l" r="r" t="t"/>
              <a:pathLst>
                <a:path extrusionOk="0" h="2425" w="5507">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5" name="Google Shape;18345;p76"/>
            <p:cNvSpPr/>
            <p:nvPr/>
          </p:nvSpPr>
          <p:spPr>
            <a:xfrm>
              <a:off x="2298717" y="3457171"/>
              <a:ext cx="81654" cy="61693"/>
            </a:xfrm>
            <a:custGeom>
              <a:rect b="b" l="l" r="r" t="t"/>
              <a:pathLst>
                <a:path extrusionOk="0" h="2352" w="3113">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6" name="Google Shape;18346;p76"/>
            <p:cNvSpPr/>
            <p:nvPr/>
          </p:nvSpPr>
          <p:spPr>
            <a:xfrm>
              <a:off x="2299609" y="3457171"/>
              <a:ext cx="80762" cy="51647"/>
            </a:xfrm>
            <a:custGeom>
              <a:rect b="b" l="l" r="r" t="t"/>
              <a:pathLst>
                <a:path extrusionOk="0" h="1969" w="3079">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7" name="Google Shape;18347;p76"/>
            <p:cNvSpPr/>
            <p:nvPr/>
          </p:nvSpPr>
          <p:spPr>
            <a:xfrm>
              <a:off x="2421080" y="3480857"/>
              <a:ext cx="85929" cy="59044"/>
            </a:xfrm>
            <a:custGeom>
              <a:rect b="b" l="l" r="r" t="t"/>
              <a:pathLst>
                <a:path extrusionOk="0" h="2251" w="3276">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8" name="Google Shape;18348;p76"/>
            <p:cNvSpPr/>
            <p:nvPr/>
          </p:nvSpPr>
          <p:spPr>
            <a:xfrm>
              <a:off x="2421080" y="3480857"/>
              <a:ext cx="85221" cy="47345"/>
            </a:xfrm>
            <a:custGeom>
              <a:rect b="b" l="l" r="r" t="t"/>
              <a:pathLst>
                <a:path extrusionOk="0" h="1805" w="3249">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9" name="Google Shape;18349;p76"/>
            <p:cNvSpPr/>
            <p:nvPr/>
          </p:nvSpPr>
          <p:spPr>
            <a:xfrm>
              <a:off x="2379269" y="3608807"/>
              <a:ext cx="129340" cy="76093"/>
            </a:xfrm>
            <a:custGeom>
              <a:rect b="b" l="l" r="r" t="t"/>
              <a:pathLst>
                <a:path extrusionOk="0" h="2901" w="4931">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0" name="Google Shape;18350;p76"/>
            <p:cNvSpPr/>
            <p:nvPr/>
          </p:nvSpPr>
          <p:spPr>
            <a:xfrm>
              <a:off x="2274035" y="3568019"/>
              <a:ext cx="22400" cy="12485"/>
            </a:xfrm>
            <a:custGeom>
              <a:rect b="b" l="l" r="r" t="t"/>
              <a:pathLst>
                <a:path extrusionOk="0" h="476" w="854">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1" name="Google Shape;18351;p76"/>
            <p:cNvSpPr/>
            <p:nvPr/>
          </p:nvSpPr>
          <p:spPr>
            <a:xfrm>
              <a:off x="2450012" y="3500398"/>
              <a:ext cx="20722" cy="13823"/>
            </a:xfrm>
            <a:custGeom>
              <a:rect b="b" l="l" r="r" t="t"/>
              <a:pathLst>
                <a:path extrusionOk="0" h="527" w="79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2" name="Google Shape;18352;p76"/>
            <p:cNvSpPr/>
            <p:nvPr/>
          </p:nvSpPr>
          <p:spPr>
            <a:xfrm>
              <a:off x="2303675" y="3396003"/>
              <a:ext cx="142088" cy="339390"/>
            </a:xfrm>
            <a:custGeom>
              <a:rect b="b" l="l" r="r" t="t"/>
              <a:pathLst>
                <a:path extrusionOk="0" h="12939" w="5417">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53" name="Google Shape;18353;p76"/>
          <p:cNvGrpSpPr/>
          <p:nvPr/>
        </p:nvGrpSpPr>
        <p:grpSpPr>
          <a:xfrm>
            <a:off x="5492823" y="3385563"/>
            <a:ext cx="375325" cy="329606"/>
            <a:chOff x="5492823" y="3385563"/>
            <a:chExt cx="375325" cy="329606"/>
          </a:xfrm>
        </p:grpSpPr>
        <p:sp>
          <p:nvSpPr>
            <p:cNvPr id="18354" name="Google Shape;18354;p76"/>
            <p:cNvSpPr/>
            <p:nvPr/>
          </p:nvSpPr>
          <p:spPr>
            <a:xfrm>
              <a:off x="5531617" y="3399019"/>
              <a:ext cx="53719" cy="53404"/>
            </a:xfrm>
            <a:custGeom>
              <a:rect b="b" l="l" r="r" t="t"/>
              <a:pathLst>
                <a:path extrusionOk="0" h="2036" w="2048">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5" name="Google Shape;18355;p76"/>
            <p:cNvSpPr/>
            <p:nvPr/>
          </p:nvSpPr>
          <p:spPr>
            <a:xfrm>
              <a:off x="5492823" y="3446417"/>
              <a:ext cx="50729" cy="42388"/>
            </a:xfrm>
            <a:custGeom>
              <a:rect b="b" l="l" r="r" t="t"/>
              <a:pathLst>
                <a:path extrusionOk="0" h="1616" w="1934">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6" name="Google Shape;18356;p76"/>
            <p:cNvSpPr/>
            <p:nvPr/>
          </p:nvSpPr>
          <p:spPr>
            <a:xfrm>
              <a:off x="5654321" y="3412318"/>
              <a:ext cx="43437" cy="47660"/>
            </a:xfrm>
            <a:custGeom>
              <a:rect b="b" l="l" r="r" t="t"/>
              <a:pathLst>
                <a:path extrusionOk="0" h="1817" w="1656">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7" name="Google Shape;18357;p76"/>
            <p:cNvSpPr/>
            <p:nvPr/>
          </p:nvSpPr>
          <p:spPr>
            <a:xfrm>
              <a:off x="5541742" y="3464332"/>
              <a:ext cx="135373" cy="89182"/>
            </a:xfrm>
            <a:custGeom>
              <a:rect b="b" l="l" r="r" t="t"/>
              <a:pathLst>
                <a:path extrusionOk="0" h="3400" w="5161">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8" name="Google Shape;18358;p76"/>
            <p:cNvSpPr/>
            <p:nvPr/>
          </p:nvSpPr>
          <p:spPr>
            <a:xfrm>
              <a:off x="5596877" y="3385563"/>
              <a:ext cx="46270" cy="57470"/>
            </a:xfrm>
            <a:custGeom>
              <a:rect b="b" l="l" r="r" t="t"/>
              <a:pathLst>
                <a:path extrusionOk="0" h="2191" w="1764">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9" name="Google Shape;18359;p76"/>
            <p:cNvSpPr/>
            <p:nvPr/>
          </p:nvSpPr>
          <p:spPr>
            <a:xfrm>
              <a:off x="5542109" y="3467532"/>
              <a:ext cx="50519" cy="85956"/>
            </a:xfrm>
            <a:custGeom>
              <a:rect b="b" l="l" r="r" t="t"/>
              <a:pathLst>
                <a:path extrusionOk="0" h="3277" w="1926">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0" name="Google Shape;18360;p76"/>
            <p:cNvSpPr/>
            <p:nvPr/>
          </p:nvSpPr>
          <p:spPr>
            <a:xfrm>
              <a:off x="5492823" y="3450273"/>
              <a:ext cx="46821" cy="38532"/>
            </a:xfrm>
            <a:custGeom>
              <a:rect b="b" l="l" r="r" t="t"/>
              <a:pathLst>
                <a:path extrusionOk="0" h="1469" w="1785">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1" name="Google Shape;18361;p76"/>
            <p:cNvSpPr/>
            <p:nvPr/>
          </p:nvSpPr>
          <p:spPr>
            <a:xfrm>
              <a:off x="5531774" y="3399596"/>
              <a:ext cx="44486" cy="52827"/>
            </a:xfrm>
            <a:custGeom>
              <a:rect b="b" l="l" r="r" t="t"/>
              <a:pathLst>
                <a:path extrusionOk="0" h="2014" w="1696">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2" name="Google Shape;18362;p76"/>
            <p:cNvSpPr/>
            <p:nvPr/>
          </p:nvSpPr>
          <p:spPr>
            <a:xfrm>
              <a:off x="5597244" y="3385563"/>
              <a:ext cx="34886" cy="55686"/>
            </a:xfrm>
            <a:custGeom>
              <a:rect b="b" l="l" r="r" t="t"/>
              <a:pathLst>
                <a:path extrusionOk="0" h="2123" w="133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3" name="Google Shape;18363;p76"/>
            <p:cNvSpPr/>
            <p:nvPr/>
          </p:nvSpPr>
          <p:spPr>
            <a:xfrm>
              <a:off x="5654872" y="3412292"/>
              <a:ext cx="38086" cy="42807"/>
            </a:xfrm>
            <a:custGeom>
              <a:rect b="b" l="l" r="r" t="t"/>
              <a:pathLst>
                <a:path extrusionOk="0" h="1632" w="1452">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4" name="Google Shape;18364;p76"/>
            <p:cNvSpPr/>
            <p:nvPr/>
          </p:nvSpPr>
          <p:spPr>
            <a:xfrm>
              <a:off x="5730624" y="3541868"/>
              <a:ext cx="43070" cy="57863"/>
            </a:xfrm>
            <a:custGeom>
              <a:rect b="b" l="l" r="r" t="t"/>
              <a:pathLst>
                <a:path extrusionOk="0" h="2206" w="1642">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5" name="Google Shape;18365;p76"/>
            <p:cNvSpPr/>
            <p:nvPr/>
          </p:nvSpPr>
          <p:spPr>
            <a:xfrm>
              <a:off x="5672472" y="3557868"/>
              <a:ext cx="41102" cy="49260"/>
            </a:xfrm>
            <a:custGeom>
              <a:rect b="b" l="l" r="r" t="t"/>
              <a:pathLst>
                <a:path extrusionOk="0" h="1878" w="1567">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6" name="Google Shape;18366;p76"/>
            <p:cNvSpPr/>
            <p:nvPr/>
          </p:nvSpPr>
          <p:spPr>
            <a:xfrm>
              <a:off x="5815111" y="3621974"/>
              <a:ext cx="53037" cy="39712"/>
            </a:xfrm>
            <a:custGeom>
              <a:rect b="b" l="l" r="r" t="t"/>
              <a:pathLst>
                <a:path extrusionOk="0" h="1514" w="2022">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7" name="Google Shape;18367;p76"/>
            <p:cNvSpPr/>
            <p:nvPr/>
          </p:nvSpPr>
          <p:spPr>
            <a:xfrm>
              <a:off x="5673180" y="3620138"/>
              <a:ext cx="136265" cy="95031"/>
            </a:xfrm>
            <a:custGeom>
              <a:rect b="b" l="l" r="r" t="t"/>
              <a:pathLst>
                <a:path extrusionOk="0" h="3623" w="5195">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8" name="Google Shape;18368;p76"/>
            <p:cNvSpPr/>
            <p:nvPr/>
          </p:nvSpPr>
          <p:spPr>
            <a:xfrm>
              <a:off x="5779884" y="3567363"/>
              <a:ext cx="56237" cy="51280"/>
            </a:xfrm>
            <a:custGeom>
              <a:rect b="b" l="l" r="r" t="t"/>
              <a:pathLst>
                <a:path extrusionOk="0" h="1955" w="2144">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9" name="Google Shape;18369;p76"/>
            <p:cNvSpPr/>
            <p:nvPr/>
          </p:nvSpPr>
          <p:spPr>
            <a:xfrm>
              <a:off x="5676380" y="3620243"/>
              <a:ext cx="79897" cy="70349"/>
            </a:xfrm>
            <a:custGeom>
              <a:rect b="b" l="l" r="r" t="t"/>
              <a:pathLst>
                <a:path extrusionOk="0" h="2682" w="3046">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0" name="Google Shape;18370;p76"/>
            <p:cNvSpPr/>
            <p:nvPr/>
          </p:nvSpPr>
          <p:spPr>
            <a:xfrm>
              <a:off x="5672289" y="3558052"/>
              <a:ext cx="33286" cy="49076"/>
            </a:xfrm>
            <a:custGeom>
              <a:rect b="b" l="l" r="r" t="t"/>
              <a:pathLst>
                <a:path extrusionOk="0" h="1871" w="1269">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1" name="Google Shape;18371;p76"/>
            <p:cNvSpPr/>
            <p:nvPr/>
          </p:nvSpPr>
          <p:spPr>
            <a:xfrm>
              <a:off x="5730624" y="3541868"/>
              <a:ext cx="28486" cy="57837"/>
            </a:xfrm>
            <a:custGeom>
              <a:rect b="b" l="l" r="r" t="t"/>
              <a:pathLst>
                <a:path extrusionOk="0" h="2205" w="1086">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2" name="Google Shape;18372;p76"/>
            <p:cNvSpPr/>
            <p:nvPr/>
          </p:nvSpPr>
          <p:spPr>
            <a:xfrm>
              <a:off x="5781484" y="3567363"/>
              <a:ext cx="51070" cy="44093"/>
            </a:xfrm>
            <a:custGeom>
              <a:rect b="b" l="l" r="r" t="t"/>
              <a:pathLst>
                <a:path extrusionOk="0" h="1681" w="1947">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3" name="Google Shape;18373;p76"/>
            <p:cNvSpPr/>
            <p:nvPr/>
          </p:nvSpPr>
          <p:spPr>
            <a:xfrm>
              <a:off x="5818836" y="3622027"/>
              <a:ext cx="46978" cy="28197"/>
            </a:xfrm>
            <a:custGeom>
              <a:rect b="b" l="l" r="r" t="t"/>
              <a:pathLst>
                <a:path extrusionOk="0" h="1075" w="1791">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74" name="Google Shape;18374;p76"/>
          <p:cNvGrpSpPr/>
          <p:nvPr/>
        </p:nvGrpSpPr>
        <p:grpSpPr>
          <a:xfrm>
            <a:off x="3041787" y="2001118"/>
            <a:ext cx="370158" cy="328164"/>
            <a:chOff x="3041787" y="2001118"/>
            <a:chExt cx="370158" cy="328164"/>
          </a:xfrm>
        </p:grpSpPr>
        <p:sp>
          <p:nvSpPr>
            <p:cNvPr id="18375" name="Google Shape;18375;p76"/>
            <p:cNvSpPr/>
            <p:nvPr/>
          </p:nvSpPr>
          <p:spPr>
            <a:xfrm>
              <a:off x="3087689" y="2006993"/>
              <a:ext cx="278536" cy="258628"/>
            </a:xfrm>
            <a:custGeom>
              <a:rect b="b" l="l" r="r" t="t"/>
              <a:pathLst>
                <a:path extrusionOk="0" h="9860" w="10619">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6" name="Google Shape;18376;p76"/>
            <p:cNvSpPr/>
            <p:nvPr/>
          </p:nvSpPr>
          <p:spPr>
            <a:xfrm>
              <a:off x="3298631" y="2001118"/>
              <a:ext cx="113314" cy="184082"/>
            </a:xfrm>
            <a:custGeom>
              <a:rect b="b" l="l" r="r" t="t"/>
              <a:pathLst>
                <a:path extrusionOk="0" h="7018" w="432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7" name="Google Shape;18377;p76"/>
            <p:cNvSpPr/>
            <p:nvPr/>
          </p:nvSpPr>
          <p:spPr>
            <a:xfrm>
              <a:off x="3143166" y="2114431"/>
              <a:ext cx="41837" cy="53719"/>
            </a:xfrm>
            <a:custGeom>
              <a:rect b="b" l="l" r="r" t="t"/>
              <a:pathLst>
                <a:path extrusionOk="0" h="2048" w="1595">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8" name="Google Shape;18378;p76"/>
            <p:cNvSpPr/>
            <p:nvPr/>
          </p:nvSpPr>
          <p:spPr>
            <a:xfrm>
              <a:off x="3161133" y="2114431"/>
              <a:ext cx="23869" cy="41811"/>
            </a:xfrm>
            <a:custGeom>
              <a:rect b="b" l="l" r="r" t="t"/>
              <a:pathLst>
                <a:path extrusionOk="0" h="1594" w="91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9" name="Google Shape;18379;p76"/>
            <p:cNvSpPr/>
            <p:nvPr/>
          </p:nvSpPr>
          <p:spPr>
            <a:xfrm>
              <a:off x="3155258" y="2120464"/>
              <a:ext cx="17810" cy="17810"/>
            </a:xfrm>
            <a:custGeom>
              <a:rect b="b" l="l" r="r" t="t"/>
              <a:pathLst>
                <a:path extrusionOk="0" h="679" w="679">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0" name="Google Shape;18380;p76"/>
            <p:cNvSpPr/>
            <p:nvPr/>
          </p:nvSpPr>
          <p:spPr>
            <a:xfrm>
              <a:off x="3268571" y="2114431"/>
              <a:ext cx="41811" cy="53719"/>
            </a:xfrm>
            <a:custGeom>
              <a:rect b="b" l="l" r="r" t="t"/>
              <a:pathLst>
                <a:path extrusionOk="0" h="2048" w="1594">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1" name="Google Shape;18381;p76"/>
            <p:cNvSpPr/>
            <p:nvPr/>
          </p:nvSpPr>
          <p:spPr>
            <a:xfrm>
              <a:off x="3286513" y="2114431"/>
              <a:ext cx="23869" cy="41811"/>
            </a:xfrm>
            <a:custGeom>
              <a:rect b="b" l="l" r="r" t="t"/>
              <a:pathLst>
                <a:path extrusionOk="0" h="1594" w="91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2" name="Google Shape;18382;p76"/>
            <p:cNvSpPr/>
            <p:nvPr/>
          </p:nvSpPr>
          <p:spPr>
            <a:xfrm>
              <a:off x="3280480" y="2120464"/>
              <a:ext cx="17994" cy="17810"/>
            </a:xfrm>
            <a:custGeom>
              <a:rect b="b" l="l" r="r" t="t"/>
              <a:pathLst>
                <a:path extrusionOk="0" h="679" w="686">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3" name="Google Shape;18383;p76"/>
            <p:cNvSpPr/>
            <p:nvPr/>
          </p:nvSpPr>
          <p:spPr>
            <a:xfrm>
              <a:off x="3298447" y="2011741"/>
              <a:ext cx="98730" cy="173459"/>
            </a:xfrm>
            <a:custGeom>
              <a:rect b="b" l="l" r="r" t="t"/>
              <a:pathLst>
                <a:path extrusionOk="0" h="6613" w="3764">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4" name="Google Shape;18384;p76"/>
            <p:cNvSpPr/>
            <p:nvPr/>
          </p:nvSpPr>
          <p:spPr>
            <a:xfrm>
              <a:off x="3087506" y="2013052"/>
              <a:ext cx="98730" cy="252569"/>
            </a:xfrm>
            <a:custGeom>
              <a:rect b="b" l="l" r="r" t="t"/>
              <a:pathLst>
                <a:path extrusionOk="0" h="9629" w="3764">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5" name="Google Shape;18385;p76"/>
            <p:cNvSpPr/>
            <p:nvPr/>
          </p:nvSpPr>
          <p:spPr>
            <a:xfrm>
              <a:off x="3041787" y="2001118"/>
              <a:ext cx="113497" cy="184082"/>
            </a:xfrm>
            <a:custGeom>
              <a:rect b="b" l="l" r="r" t="t"/>
              <a:pathLst>
                <a:path extrusionOk="0" h="7018" w="4327">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6" name="Google Shape;18386;p76"/>
            <p:cNvSpPr/>
            <p:nvPr/>
          </p:nvSpPr>
          <p:spPr>
            <a:xfrm>
              <a:off x="3041787" y="2001118"/>
              <a:ext cx="111373" cy="122232"/>
            </a:xfrm>
            <a:custGeom>
              <a:rect b="b" l="l" r="r" t="t"/>
              <a:pathLst>
                <a:path extrusionOk="0" h="4660" w="4246">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7" name="Google Shape;18387;p76"/>
            <p:cNvSpPr/>
            <p:nvPr/>
          </p:nvSpPr>
          <p:spPr>
            <a:xfrm>
              <a:off x="3161133" y="2221843"/>
              <a:ext cx="131281" cy="95530"/>
            </a:xfrm>
            <a:custGeom>
              <a:rect b="b" l="l" r="r" t="t"/>
              <a:pathLst>
                <a:path extrusionOk="0" h="3642" w="5005">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8" name="Google Shape;18388;p76"/>
            <p:cNvSpPr/>
            <p:nvPr/>
          </p:nvSpPr>
          <p:spPr>
            <a:xfrm>
              <a:off x="3196885" y="2269687"/>
              <a:ext cx="59778" cy="59595"/>
            </a:xfrm>
            <a:custGeom>
              <a:rect b="b" l="l" r="r" t="t"/>
              <a:pathLst>
                <a:path extrusionOk="0" h="2272" w="2279">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9" name="Google Shape;18389;p76"/>
            <p:cNvSpPr/>
            <p:nvPr/>
          </p:nvSpPr>
          <p:spPr>
            <a:xfrm>
              <a:off x="3196885" y="2269687"/>
              <a:ext cx="59778" cy="29850"/>
            </a:xfrm>
            <a:custGeom>
              <a:rect b="b" l="l" r="r" t="t"/>
              <a:pathLst>
                <a:path extrusionOk="0" h="1138" w="2279">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0" name="Google Shape;18390;p76"/>
            <p:cNvSpPr/>
            <p:nvPr/>
          </p:nvSpPr>
          <p:spPr>
            <a:xfrm>
              <a:off x="3143166" y="2215968"/>
              <a:ext cx="167216" cy="65680"/>
            </a:xfrm>
            <a:custGeom>
              <a:rect b="b" l="l" r="r" t="t"/>
              <a:pathLst>
                <a:path extrusionOk="0" h="2504" w="6375">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1" name="Google Shape;18391;p76"/>
            <p:cNvSpPr/>
            <p:nvPr/>
          </p:nvSpPr>
          <p:spPr>
            <a:xfrm>
              <a:off x="3191009" y="2192151"/>
              <a:ext cx="71713" cy="50362"/>
            </a:xfrm>
            <a:custGeom>
              <a:rect b="b" l="l" r="r" t="t"/>
              <a:pathLst>
                <a:path extrusionOk="0" h="1920" w="2734">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2" name="Google Shape;18392;p76"/>
            <p:cNvSpPr/>
            <p:nvPr/>
          </p:nvSpPr>
          <p:spPr>
            <a:xfrm>
              <a:off x="3190826" y="2193908"/>
              <a:ext cx="53221" cy="48604"/>
            </a:xfrm>
            <a:custGeom>
              <a:rect b="b" l="l" r="r" t="t"/>
              <a:pathLst>
                <a:path extrusionOk="0" h="1853" w="2029">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393" name="Google Shape;18393;p76"/>
          <p:cNvGrpSpPr/>
          <p:nvPr/>
        </p:nvGrpSpPr>
        <p:grpSpPr>
          <a:xfrm>
            <a:off x="5779884" y="2039125"/>
            <a:ext cx="372309" cy="328216"/>
            <a:chOff x="5779884" y="2039125"/>
            <a:chExt cx="372309" cy="328216"/>
          </a:xfrm>
        </p:grpSpPr>
        <p:sp>
          <p:nvSpPr>
            <p:cNvPr id="18394" name="Google Shape;18394;p7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5" name="Google Shape;18395;p7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6" name="Google Shape;18396;p76"/>
            <p:cNvSpPr/>
            <p:nvPr/>
          </p:nvSpPr>
          <p:spPr>
            <a:xfrm>
              <a:off x="6095221" y="2136097"/>
              <a:ext cx="56972" cy="134088"/>
            </a:xfrm>
            <a:custGeom>
              <a:rect b="b" l="l" r="r" t="t"/>
              <a:pathLst>
                <a:path extrusionOk="0" h="5112" w="2172">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7" name="Google Shape;18397;p76"/>
            <p:cNvSpPr/>
            <p:nvPr/>
          </p:nvSpPr>
          <p:spPr>
            <a:xfrm>
              <a:off x="5801419" y="2039125"/>
              <a:ext cx="156882" cy="90441"/>
            </a:xfrm>
            <a:custGeom>
              <a:rect b="b" l="l" r="r" t="t"/>
              <a:pathLst>
                <a:path extrusionOk="0" h="3448" w="5981">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8" name="Google Shape;18398;p76"/>
            <p:cNvSpPr/>
            <p:nvPr/>
          </p:nvSpPr>
          <p:spPr>
            <a:xfrm>
              <a:off x="5779884" y="2058666"/>
              <a:ext cx="331731" cy="308675"/>
            </a:xfrm>
            <a:custGeom>
              <a:rect b="b" l="l" r="r" t="t"/>
              <a:pathLst>
                <a:path extrusionOk="0" h="11768" w="12647">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9" name="Google Shape;18399;p76"/>
            <p:cNvSpPr/>
            <p:nvPr/>
          </p:nvSpPr>
          <p:spPr>
            <a:xfrm>
              <a:off x="5818757" y="2041250"/>
              <a:ext cx="35515" cy="28250"/>
            </a:xfrm>
            <a:custGeom>
              <a:rect b="b" l="l" r="r" t="t"/>
              <a:pathLst>
                <a:path extrusionOk="0" h="1077" w="1354">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0" name="Google Shape;18400;p76"/>
            <p:cNvSpPr/>
            <p:nvPr/>
          </p:nvSpPr>
          <p:spPr>
            <a:xfrm>
              <a:off x="5821695" y="2081513"/>
              <a:ext cx="16027" cy="12118"/>
            </a:xfrm>
            <a:custGeom>
              <a:rect b="b" l="l" r="r" t="t"/>
              <a:pathLst>
                <a:path extrusionOk="0" h="462" w="611">
                  <a:moveTo>
                    <a:pt x="305" y="1"/>
                  </a:moveTo>
                  <a:cubicBezTo>
                    <a:pt x="0" y="1"/>
                    <a:pt x="0" y="462"/>
                    <a:pt x="305" y="462"/>
                  </a:cubicBezTo>
                  <a:cubicBezTo>
                    <a:pt x="611" y="462"/>
                    <a:pt x="611" y="1"/>
                    <a:pt x="305" y="1"/>
                  </a:cubicBez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1" name="Google Shape;18401;p76"/>
            <p:cNvSpPr/>
            <p:nvPr/>
          </p:nvSpPr>
          <p:spPr>
            <a:xfrm>
              <a:off x="5844987" y="2093710"/>
              <a:ext cx="48945" cy="110717"/>
            </a:xfrm>
            <a:custGeom>
              <a:rect b="b" l="l" r="r" t="t"/>
              <a:pathLst>
                <a:path extrusionOk="0" h="4221" w="1866">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2" name="Google Shape;18402;p76"/>
            <p:cNvSpPr/>
            <p:nvPr/>
          </p:nvSpPr>
          <p:spPr>
            <a:xfrm>
              <a:off x="5927690" y="2196374"/>
              <a:ext cx="105864" cy="35253"/>
            </a:xfrm>
            <a:custGeom>
              <a:rect b="b" l="l" r="r" t="t"/>
              <a:pathLst>
                <a:path extrusionOk="0" h="1344" w="4036">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3" name="Google Shape;18403;p76"/>
            <p:cNvSpPr/>
            <p:nvPr/>
          </p:nvSpPr>
          <p:spPr>
            <a:xfrm>
              <a:off x="5779884" y="2098956"/>
              <a:ext cx="42886" cy="34833"/>
            </a:xfrm>
            <a:custGeom>
              <a:rect b="b" l="l" r="r" t="t"/>
              <a:pathLst>
                <a:path extrusionOk="0" h="1328" w="1635">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4" name="Google Shape;18404;p76"/>
            <p:cNvSpPr/>
            <p:nvPr/>
          </p:nvSpPr>
          <p:spPr>
            <a:xfrm>
              <a:off x="5780959" y="2120884"/>
              <a:ext cx="9102" cy="7790"/>
            </a:xfrm>
            <a:custGeom>
              <a:rect b="b" l="l" r="r" t="t"/>
              <a:pathLst>
                <a:path extrusionOk="0" h="297" w="347">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5" name="Google Shape;18405;p76"/>
            <p:cNvSpPr/>
            <p:nvPr/>
          </p:nvSpPr>
          <p:spPr>
            <a:xfrm>
              <a:off x="5893198" y="2355406"/>
              <a:ext cx="22610" cy="11935"/>
            </a:xfrm>
            <a:custGeom>
              <a:rect b="b" l="l" r="r" t="t"/>
              <a:pathLst>
                <a:path extrusionOk="0" h="455" w="862">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6" name="Google Shape;18406;p76"/>
            <p:cNvSpPr/>
            <p:nvPr/>
          </p:nvSpPr>
          <p:spPr>
            <a:xfrm>
              <a:off x="6089188" y="2355223"/>
              <a:ext cx="22610" cy="12118"/>
            </a:xfrm>
            <a:custGeom>
              <a:rect b="b" l="l" r="r" t="t"/>
              <a:pathLst>
                <a:path extrusionOk="0" h="462" w="862">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8410" name="Shape 18410"/>
        <p:cNvGrpSpPr/>
        <p:nvPr/>
      </p:nvGrpSpPr>
      <p:grpSpPr>
        <a:xfrm>
          <a:off x="0" y="0"/>
          <a:ext cx="0" cy="0"/>
          <a:chOff x="0" y="0"/>
          <a:chExt cx="0" cy="0"/>
        </a:xfrm>
      </p:grpSpPr>
      <p:sp>
        <p:nvSpPr>
          <p:cNvPr id="18411" name="Google Shape;18411;p77"/>
          <p:cNvSpPr txBox="1"/>
          <p:nvPr>
            <p:ph idx="4294967295" type="title"/>
          </p:nvPr>
        </p:nvSpPr>
        <p:spPr>
          <a:xfrm>
            <a:off x="1068100" y="933450"/>
            <a:ext cx="7047300" cy="482400"/>
          </a:xfrm>
          <a:prstGeom prst="rect">
            <a:avLst/>
          </a:prstGeom>
        </p:spPr>
        <p:txBody>
          <a:bodyPr anchorCtr="0" anchor="t" bIns="91425" lIns="91425" spcFirstLastPara="1" rIns="91425" wrap="square" tIns="91425">
            <a:noAutofit/>
          </a:bodyPr>
          <a:lstStyle/>
          <a:p>
            <a:pPr indent="0" lvl="0" marL="0" rtl="0" algn="ctr">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8412" name="Google Shape;18412;p77"/>
          <p:cNvGrpSpPr/>
          <p:nvPr/>
        </p:nvGrpSpPr>
        <p:grpSpPr>
          <a:xfrm>
            <a:off x="878066" y="1981993"/>
            <a:ext cx="354610" cy="372358"/>
            <a:chOff x="878066" y="1981993"/>
            <a:chExt cx="354610" cy="372358"/>
          </a:xfrm>
        </p:grpSpPr>
        <p:sp>
          <p:nvSpPr>
            <p:cNvPr id="18413" name="Google Shape;18413;p77"/>
            <p:cNvSpPr/>
            <p:nvPr/>
          </p:nvSpPr>
          <p:spPr>
            <a:xfrm>
              <a:off x="1002194" y="1982386"/>
              <a:ext cx="230482" cy="176742"/>
            </a:xfrm>
            <a:custGeom>
              <a:rect b="b" l="l" r="r" t="t"/>
              <a:pathLst>
                <a:path extrusionOk="0" h="6742" w="8792">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4" name="Google Shape;18414;p77"/>
            <p:cNvSpPr/>
            <p:nvPr/>
          </p:nvSpPr>
          <p:spPr>
            <a:xfrm>
              <a:off x="1038895" y="1981993"/>
              <a:ext cx="163136" cy="177135"/>
            </a:xfrm>
            <a:custGeom>
              <a:rect b="b" l="l" r="r" t="t"/>
              <a:pathLst>
                <a:path extrusionOk="0" h="6757" w="6223">
                  <a:moveTo>
                    <a:pt x="4836" y="1"/>
                  </a:moveTo>
                  <a:lnTo>
                    <a:pt x="0" y="6756"/>
                  </a:lnTo>
                  <a:lnTo>
                    <a:pt x="1401" y="6756"/>
                  </a:lnTo>
                  <a:lnTo>
                    <a:pt x="6222"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5" name="Google Shape;18415;p77"/>
            <p:cNvSpPr/>
            <p:nvPr/>
          </p:nvSpPr>
          <p:spPr>
            <a:xfrm>
              <a:off x="1075596" y="1982386"/>
              <a:ext cx="156687" cy="176742"/>
            </a:xfrm>
            <a:custGeom>
              <a:rect b="b" l="l" r="r" t="t"/>
              <a:pathLst>
                <a:path extrusionOk="0" h="6742" w="5977">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6" name="Google Shape;18416;p77"/>
            <p:cNvSpPr/>
            <p:nvPr/>
          </p:nvSpPr>
          <p:spPr>
            <a:xfrm>
              <a:off x="878145" y="1982281"/>
              <a:ext cx="230404" cy="176846"/>
            </a:xfrm>
            <a:custGeom>
              <a:rect b="b" l="l" r="r" t="t"/>
              <a:pathLst>
                <a:path extrusionOk="0" h="6746" w="8789">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7" name="Google Shape;18417;p77"/>
            <p:cNvSpPr/>
            <p:nvPr/>
          </p:nvSpPr>
          <p:spPr>
            <a:xfrm>
              <a:off x="910599" y="1981993"/>
              <a:ext cx="163136" cy="177135"/>
            </a:xfrm>
            <a:custGeom>
              <a:rect b="b" l="l" r="r" t="t"/>
              <a:pathLst>
                <a:path extrusionOk="0" h="6757" w="6223">
                  <a:moveTo>
                    <a:pt x="1" y="1"/>
                  </a:moveTo>
                  <a:lnTo>
                    <a:pt x="4837" y="6756"/>
                  </a:lnTo>
                  <a:lnTo>
                    <a:pt x="6222" y="6756"/>
                  </a:lnTo>
                  <a:lnTo>
                    <a:pt x="1401"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8" name="Google Shape;18418;p77"/>
            <p:cNvSpPr/>
            <p:nvPr/>
          </p:nvSpPr>
          <p:spPr>
            <a:xfrm>
              <a:off x="878066" y="1982386"/>
              <a:ext cx="159335" cy="177109"/>
            </a:xfrm>
            <a:custGeom>
              <a:rect b="b" l="l" r="r" t="t"/>
              <a:pathLst>
                <a:path extrusionOk="0" h="6756" w="6078">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9" name="Google Shape;18419;p77"/>
            <p:cNvSpPr/>
            <p:nvPr/>
          </p:nvSpPr>
          <p:spPr>
            <a:xfrm>
              <a:off x="1092243" y="2108008"/>
              <a:ext cx="36360" cy="51119"/>
            </a:xfrm>
            <a:custGeom>
              <a:rect b="b" l="l" r="r" t="t"/>
              <a:pathLst>
                <a:path extrusionOk="0" h="1950" w="1387">
                  <a:moveTo>
                    <a:pt x="751" y="1"/>
                  </a:moveTo>
                  <a:lnTo>
                    <a:pt x="1" y="1069"/>
                  </a:lnTo>
                  <a:lnTo>
                    <a:pt x="622" y="1949"/>
                  </a:lnTo>
                  <a:lnTo>
                    <a:pt x="1156" y="1228"/>
                  </a:lnTo>
                  <a:lnTo>
                    <a:pt x="1387" y="881"/>
                  </a:lnTo>
                  <a:lnTo>
                    <a:pt x="751"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0" name="Google Shape;18420;p77"/>
            <p:cNvSpPr/>
            <p:nvPr/>
          </p:nvSpPr>
          <p:spPr>
            <a:xfrm>
              <a:off x="1073709" y="2082658"/>
              <a:ext cx="38248" cy="53374"/>
            </a:xfrm>
            <a:custGeom>
              <a:rect b="b" l="l" r="r" t="t"/>
              <a:pathLst>
                <a:path extrusionOk="0" h="2036" w="1459">
                  <a:moveTo>
                    <a:pt x="766" y="0"/>
                  </a:moveTo>
                  <a:lnTo>
                    <a:pt x="0" y="1054"/>
                  </a:lnTo>
                  <a:lnTo>
                    <a:pt x="708" y="2036"/>
                  </a:lnTo>
                  <a:lnTo>
                    <a:pt x="1458" y="968"/>
                  </a:lnTo>
                  <a:lnTo>
                    <a:pt x="766" y="0"/>
                  </a:ln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1" name="Google Shape;18421;p77"/>
            <p:cNvSpPr/>
            <p:nvPr/>
          </p:nvSpPr>
          <p:spPr>
            <a:xfrm>
              <a:off x="1055542" y="2056915"/>
              <a:ext cx="38248" cy="53400"/>
            </a:xfrm>
            <a:custGeom>
              <a:rect b="b" l="l" r="r" t="t"/>
              <a:pathLst>
                <a:path extrusionOk="0" h="2037" w="1459">
                  <a:moveTo>
                    <a:pt x="751" y="1"/>
                  </a:moveTo>
                  <a:lnTo>
                    <a:pt x="1" y="1055"/>
                  </a:lnTo>
                  <a:lnTo>
                    <a:pt x="693" y="2036"/>
                  </a:lnTo>
                  <a:lnTo>
                    <a:pt x="1459" y="982"/>
                  </a:lnTo>
                  <a:lnTo>
                    <a:pt x="751"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2" name="Google Shape;18422;p77"/>
            <p:cNvSpPr/>
            <p:nvPr/>
          </p:nvSpPr>
          <p:spPr>
            <a:xfrm>
              <a:off x="940117" y="2129583"/>
              <a:ext cx="230482" cy="224636"/>
            </a:xfrm>
            <a:custGeom>
              <a:rect b="b" l="l" r="r" t="t"/>
              <a:pathLst>
                <a:path extrusionOk="0" h="8569" w="8792">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3" name="Google Shape;18423;p77"/>
            <p:cNvSpPr/>
            <p:nvPr/>
          </p:nvSpPr>
          <p:spPr>
            <a:xfrm>
              <a:off x="1038502" y="2129478"/>
              <a:ext cx="132097" cy="224872"/>
            </a:xfrm>
            <a:custGeom>
              <a:rect b="b" l="l" r="r" t="t"/>
              <a:pathLst>
                <a:path extrusionOk="0" h="8578" w="5039">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4" name="Google Shape;18424;p77"/>
            <p:cNvSpPr/>
            <p:nvPr/>
          </p:nvSpPr>
          <p:spPr>
            <a:xfrm>
              <a:off x="970395" y="2156821"/>
              <a:ext cx="169952" cy="169559"/>
            </a:xfrm>
            <a:custGeom>
              <a:rect b="b" l="l" r="r" t="t"/>
              <a:pathLst>
                <a:path extrusionOk="0" h="6468" w="6483">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5" name="Google Shape;18425;p77"/>
            <p:cNvSpPr/>
            <p:nvPr/>
          </p:nvSpPr>
          <p:spPr>
            <a:xfrm>
              <a:off x="1038502" y="2156821"/>
              <a:ext cx="106380" cy="169716"/>
            </a:xfrm>
            <a:custGeom>
              <a:rect b="b" l="l" r="r" t="t"/>
              <a:pathLst>
                <a:path extrusionOk="0" h="6474" w="4058">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6" name="Google Shape;18426;p77"/>
            <p:cNvSpPr/>
            <p:nvPr/>
          </p:nvSpPr>
          <p:spPr>
            <a:xfrm>
              <a:off x="1038502" y="2203641"/>
              <a:ext cx="20841" cy="76207"/>
            </a:xfrm>
            <a:custGeom>
              <a:rect b="b" l="l" r="r" t="t"/>
              <a:pathLst>
                <a:path extrusionOk="0" h="2907" w="795">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27" name="Google Shape;18427;p77"/>
          <p:cNvGrpSpPr/>
          <p:nvPr/>
        </p:nvGrpSpPr>
        <p:grpSpPr>
          <a:xfrm>
            <a:off x="1345794" y="1982386"/>
            <a:ext cx="371650" cy="371624"/>
            <a:chOff x="1345794" y="1982386"/>
            <a:chExt cx="371650" cy="371624"/>
          </a:xfrm>
        </p:grpSpPr>
        <p:sp>
          <p:nvSpPr>
            <p:cNvPr id="18428" name="Google Shape;18428;p77"/>
            <p:cNvSpPr/>
            <p:nvPr/>
          </p:nvSpPr>
          <p:spPr>
            <a:xfrm>
              <a:off x="1345794" y="2140567"/>
              <a:ext cx="111676" cy="123001"/>
            </a:xfrm>
            <a:custGeom>
              <a:rect b="b" l="l" r="r" t="t"/>
              <a:pathLst>
                <a:path extrusionOk="0" h="4692" w="426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9" name="Google Shape;18429;p77"/>
            <p:cNvSpPr/>
            <p:nvPr/>
          </p:nvSpPr>
          <p:spPr>
            <a:xfrm>
              <a:off x="1345794" y="2172445"/>
              <a:ext cx="31065" cy="91490"/>
            </a:xfrm>
            <a:custGeom>
              <a:rect b="b" l="l" r="r" t="t"/>
              <a:pathLst>
                <a:path extrusionOk="0" h="3490" w="1185">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0" name="Google Shape;18430;p77"/>
            <p:cNvSpPr/>
            <p:nvPr/>
          </p:nvSpPr>
          <p:spPr>
            <a:xfrm>
              <a:off x="1368496" y="2140934"/>
              <a:ext cx="14418" cy="50752"/>
            </a:xfrm>
            <a:custGeom>
              <a:rect b="b" l="l" r="r" t="t"/>
              <a:pathLst>
                <a:path extrusionOk="0" h="1936" w="55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1" name="Google Shape;18431;p77"/>
            <p:cNvSpPr/>
            <p:nvPr/>
          </p:nvSpPr>
          <p:spPr>
            <a:xfrm>
              <a:off x="1392509" y="2146675"/>
              <a:ext cx="8939" cy="46165"/>
            </a:xfrm>
            <a:custGeom>
              <a:rect b="b" l="l" r="r" t="t"/>
              <a:pathLst>
                <a:path extrusionOk="0" h="1761" w="341">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2" name="Google Shape;18432;p77"/>
            <p:cNvSpPr/>
            <p:nvPr/>
          </p:nvSpPr>
          <p:spPr>
            <a:xfrm>
              <a:off x="1412092" y="2150608"/>
              <a:ext cx="9804" cy="46007"/>
            </a:xfrm>
            <a:custGeom>
              <a:rect b="b" l="l" r="r" t="t"/>
              <a:pathLst>
                <a:path extrusionOk="0" h="1755" w="374">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3" name="Google Shape;18433;p77"/>
            <p:cNvSpPr/>
            <p:nvPr/>
          </p:nvSpPr>
          <p:spPr>
            <a:xfrm>
              <a:off x="1434348" y="2154933"/>
              <a:ext cx="7209" cy="42442"/>
            </a:xfrm>
            <a:custGeom>
              <a:rect b="b" l="l" r="r" t="t"/>
              <a:pathLst>
                <a:path extrusionOk="0" h="1619" w="275">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4" name="Google Shape;18434;p77"/>
            <p:cNvSpPr/>
            <p:nvPr/>
          </p:nvSpPr>
          <p:spPr>
            <a:xfrm>
              <a:off x="1427926" y="1982386"/>
              <a:ext cx="46558" cy="32192"/>
            </a:xfrm>
            <a:custGeom>
              <a:rect b="b" l="l" r="r" t="t"/>
              <a:pathLst>
                <a:path extrusionOk="0" h="1228" w="1776">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5" name="Google Shape;18435;p77"/>
            <p:cNvSpPr/>
            <p:nvPr/>
          </p:nvSpPr>
          <p:spPr>
            <a:xfrm>
              <a:off x="1429420" y="1983120"/>
              <a:ext cx="38248" cy="31065"/>
            </a:xfrm>
            <a:custGeom>
              <a:rect b="b" l="l" r="r" t="t"/>
              <a:pathLst>
                <a:path extrusionOk="0" h="1185" w="1459">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6" name="Google Shape;18436;p77"/>
            <p:cNvSpPr/>
            <p:nvPr/>
          </p:nvSpPr>
          <p:spPr>
            <a:xfrm>
              <a:off x="1458178" y="1984640"/>
              <a:ext cx="65511" cy="52640"/>
            </a:xfrm>
            <a:custGeom>
              <a:rect b="b" l="l" r="r" t="t"/>
              <a:pathLst>
                <a:path extrusionOk="0" h="2008" w="2499">
                  <a:moveTo>
                    <a:pt x="521" y="1"/>
                  </a:moveTo>
                  <a:lnTo>
                    <a:pt x="1" y="1098"/>
                  </a:lnTo>
                  <a:lnTo>
                    <a:pt x="2181" y="2007"/>
                  </a:lnTo>
                  <a:lnTo>
                    <a:pt x="2498" y="824"/>
                  </a:lnTo>
                  <a:lnTo>
                    <a:pt x="521"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7" name="Google Shape;18437;p77"/>
            <p:cNvSpPr/>
            <p:nvPr/>
          </p:nvSpPr>
          <p:spPr>
            <a:xfrm>
              <a:off x="1590249" y="2037621"/>
              <a:ext cx="35233" cy="40528"/>
            </a:xfrm>
            <a:custGeom>
              <a:rect b="b" l="l" r="r" t="t"/>
              <a:pathLst>
                <a:path extrusionOk="0" h="1546" w="1344">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8" name="Google Shape;18438;p77"/>
            <p:cNvSpPr/>
            <p:nvPr/>
          </p:nvSpPr>
          <p:spPr>
            <a:xfrm>
              <a:off x="1593657" y="2037621"/>
              <a:ext cx="31825" cy="25769"/>
            </a:xfrm>
            <a:custGeom>
              <a:rect b="b" l="l" r="r" t="t"/>
              <a:pathLst>
                <a:path extrusionOk="0" h="983" w="1214">
                  <a:moveTo>
                    <a:pt x="160" y="1"/>
                  </a:moveTo>
                  <a:lnTo>
                    <a:pt x="1" y="578"/>
                  </a:lnTo>
                  <a:lnTo>
                    <a:pt x="954" y="982"/>
                  </a:lnTo>
                  <a:lnTo>
                    <a:pt x="1184" y="491"/>
                  </a:lnTo>
                  <a:lnTo>
                    <a:pt x="1213" y="434"/>
                  </a:lnTo>
                  <a:lnTo>
                    <a:pt x="16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9" name="Google Shape;18439;p77"/>
            <p:cNvSpPr/>
            <p:nvPr/>
          </p:nvSpPr>
          <p:spPr>
            <a:xfrm>
              <a:off x="1465387" y="1984640"/>
              <a:ext cx="58302" cy="36727"/>
            </a:xfrm>
            <a:custGeom>
              <a:rect b="b" l="l" r="r" t="t"/>
              <a:pathLst>
                <a:path extrusionOk="0" h="1401" w="2224">
                  <a:moveTo>
                    <a:pt x="246" y="1"/>
                  </a:moveTo>
                  <a:lnTo>
                    <a:pt x="0" y="520"/>
                  </a:lnTo>
                  <a:lnTo>
                    <a:pt x="2064" y="1401"/>
                  </a:lnTo>
                  <a:lnTo>
                    <a:pt x="2223" y="824"/>
                  </a:lnTo>
                  <a:lnTo>
                    <a:pt x="24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0" name="Google Shape;18440;p77"/>
            <p:cNvSpPr/>
            <p:nvPr/>
          </p:nvSpPr>
          <p:spPr>
            <a:xfrm>
              <a:off x="1605768" y="2108401"/>
              <a:ext cx="111676" cy="123001"/>
            </a:xfrm>
            <a:custGeom>
              <a:rect b="b" l="l" r="r" t="t"/>
              <a:pathLst>
                <a:path extrusionOk="0" h="4692" w="426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1" name="Google Shape;18441;p77"/>
            <p:cNvSpPr/>
            <p:nvPr/>
          </p:nvSpPr>
          <p:spPr>
            <a:xfrm>
              <a:off x="1605768" y="2139886"/>
              <a:ext cx="31432" cy="91517"/>
            </a:xfrm>
            <a:custGeom>
              <a:rect b="b" l="l" r="r" t="t"/>
              <a:pathLst>
                <a:path extrusionOk="0" h="3491" w="1199">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2" name="Google Shape;18442;p77"/>
            <p:cNvSpPr/>
            <p:nvPr/>
          </p:nvSpPr>
          <p:spPr>
            <a:xfrm>
              <a:off x="1482400" y="1991483"/>
              <a:ext cx="123394" cy="138887"/>
            </a:xfrm>
            <a:custGeom>
              <a:rect b="b" l="l" r="r" t="t"/>
              <a:pathLst>
                <a:path extrusionOk="0" h="5298" w="4707">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3" name="Google Shape;18443;p77"/>
            <p:cNvSpPr/>
            <p:nvPr/>
          </p:nvSpPr>
          <p:spPr>
            <a:xfrm>
              <a:off x="1482794" y="2027030"/>
              <a:ext cx="26503" cy="102946"/>
            </a:xfrm>
            <a:custGeom>
              <a:rect b="b" l="l" r="r" t="t"/>
              <a:pathLst>
                <a:path extrusionOk="0" h="3927" w="1011">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4" name="Google Shape;18444;p77"/>
            <p:cNvSpPr/>
            <p:nvPr/>
          </p:nvSpPr>
          <p:spPr>
            <a:xfrm>
              <a:off x="1610303" y="2048212"/>
              <a:ext cx="34473" cy="36413"/>
            </a:xfrm>
            <a:custGeom>
              <a:rect b="b" l="l" r="r" t="t"/>
              <a:pathLst>
                <a:path extrusionOk="0" h="1389" w="1315">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5" name="Google Shape;18445;p77"/>
            <p:cNvSpPr/>
            <p:nvPr/>
          </p:nvSpPr>
          <p:spPr>
            <a:xfrm>
              <a:off x="1489216" y="2157214"/>
              <a:ext cx="92355" cy="196796"/>
            </a:xfrm>
            <a:custGeom>
              <a:rect b="b" l="l" r="r" t="t"/>
              <a:pathLst>
                <a:path extrusionOk="0" h="7507" w="3523">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6" name="Google Shape;18446;p77"/>
            <p:cNvSpPr/>
            <p:nvPr/>
          </p:nvSpPr>
          <p:spPr>
            <a:xfrm>
              <a:off x="1621681" y="2257879"/>
              <a:ext cx="91962" cy="96130"/>
            </a:xfrm>
            <a:custGeom>
              <a:rect b="b" l="l" r="r" t="t"/>
              <a:pathLst>
                <a:path extrusionOk="0" h="3667" w="3508">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7" name="Google Shape;18447;p77"/>
            <p:cNvSpPr/>
            <p:nvPr/>
          </p:nvSpPr>
          <p:spPr>
            <a:xfrm>
              <a:off x="1509664" y="2157214"/>
              <a:ext cx="71908" cy="196796"/>
            </a:xfrm>
            <a:custGeom>
              <a:rect b="b" l="l" r="r" t="t"/>
              <a:pathLst>
                <a:path extrusionOk="0" h="7507" w="2743">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8" name="Google Shape;18448;p77"/>
            <p:cNvSpPr/>
            <p:nvPr/>
          </p:nvSpPr>
          <p:spPr>
            <a:xfrm>
              <a:off x="1639822" y="2257879"/>
              <a:ext cx="73821" cy="96130"/>
            </a:xfrm>
            <a:custGeom>
              <a:rect b="b" l="l" r="r" t="t"/>
              <a:pathLst>
                <a:path extrusionOk="0" h="3667" w="2816">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9" name="Google Shape;18449;p77"/>
            <p:cNvSpPr/>
            <p:nvPr/>
          </p:nvSpPr>
          <p:spPr>
            <a:xfrm>
              <a:off x="1360920" y="2290779"/>
              <a:ext cx="92749" cy="63231"/>
            </a:xfrm>
            <a:custGeom>
              <a:rect b="b" l="l" r="r" t="t"/>
              <a:pathLst>
                <a:path extrusionOk="0" h="2412" w="3538">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0" name="Google Shape;18450;p77"/>
            <p:cNvSpPr/>
            <p:nvPr/>
          </p:nvSpPr>
          <p:spPr>
            <a:xfrm>
              <a:off x="1381368" y="2290779"/>
              <a:ext cx="72301" cy="63231"/>
            </a:xfrm>
            <a:custGeom>
              <a:rect b="b" l="l" r="r" t="t"/>
              <a:pathLst>
                <a:path extrusionOk="0" h="2412" w="2758">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1" name="Google Shape;18451;p77"/>
            <p:cNvSpPr/>
            <p:nvPr/>
          </p:nvSpPr>
          <p:spPr>
            <a:xfrm>
              <a:off x="1489216" y="2126542"/>
              <a:ext cx="92749" cy="34473"/>
            </a:xfrm>
            <a:custGeom>
              <a:rect b="b" l="l" r="r" t="t"/>
              <a:pathLst>
                <a:path extrusionOk="0" h="1315" w="3538">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2" name="Google Shape;18452;p77"/>
            <p:cNvSpPr/>
            <p:nvPr/>
          </p:nvSpPr>
          <p:spPr>
            <a:xfrm>
              <a:off x="1509664" y="2126542"/>
              <a:ext cx="72301" cy="34473"/>
            </a:xfrm>
            <a:custGeom>
              <a:rect b="b" l="l" r="r" t="t"/>
              <a:pathLst>
                <a:path extrusionOk="0" h="1315" w="2758">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3" name="Google Shape;18453;p77"/>
            <p:cNvSpPr/>
            <p:nvPr/>
          </p:nvSpPr>
          <p:spPr>
            <a:xfrm>
              <a:off x="1511919" y="1991089"/>
              <a:ext cx="26897" cy="47528"/>
            </a:xfrm>
            <a:custGeom>
              <a:rect b="b" l="l" r="r" t="t"/>
              <a:pathLst>
                <a:path extrusionOk="0" h="1813" w="1026">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4" name="Google Shape;18454;p77"/>
            <p:cNvSpPr/>
            <p:nvPr/>
          </p:nvSpPr>
          <p:spPr>
            <a:xfrm>
              <a:off x="1535774" y="2000841"/>
              <a:ext cx="19320" cy="44225"/>
            </a:xfrm>
            <a:custGeom>
              <a:rect b="b" l="l" r="r" t="t"/>
              <a:pathLst>
                <a:path extrusionOk="0" h="1687" w="737">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5" name="Google Shape;18455;p77"/>
            <p:cNvSpPr/>
            <p:nvPr/>
          </p:nvSpPr>
          <p:spPr>
            <a:xfrm>
              <a:off x="1554675" y="2009623"/>
              <a:ext cx="19714" cy="44146"/>
            </a:xfrm>
            <a:custGeom>
              <a:rect b="b" l="l" r="r" t="t"/>
              <a:pathLst>
                <a:path extrusionOk="0" h="1684" w="752">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6" name="Google Shape;18456;p77"/>
            <p:cNvSpPr/>
            <p:nvPr/>
          </p:nvSpPr>
          <p:spPr>
            <a:xfrm>
              <a:off x="1575123" y="2019087"/>
              <a:ext cx="17433" cy="40345"/>
            </a:xfrm>
            <a:custGeom>
              <a:rect b="b" l="l" r="r" t="t"/>
              <a:pathLst>
                <a:path extrusionOk="0" h="1539" w="665">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7" name="Google Shape;18457;p77"/>
            <p:cNvSpPr/>
            <p:nvPr/>
          </p:nvSpPr>
          <p:spPr>
            <a:xfrm>
              <a:off x="1628864" y="2108008"/>
              <a:ext cx="14025" cy="51145"/>
            </a:xfrm>
            <a:custGeom>
              <a:rect b="b" l="l" r="r" t="t"/>
              <a:pathLst>
                <a:path extrusionOk="0" h="1951" w="535">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8" name="Google Shape;18458;p77"/>
            <p:cNvSpPr/>
            <p:nvPr/>
          </p:nvSpPr>
          <p:spPr>
            <a:xfrm>
              <a:off x="1652798" y="2114116"/>
              <a:ext cx="8625" cy="46165"/>
            </a:xfrm>
            <a:custGeom>
              <a:rect b="b" l="l" r="r" t="t"/>
              <a:pathLst>
                <a:path extrusionOk="0" h="1761" w="329">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9" name="Google Shape;18459;p77"/>
            <p:cNvSpPr/>
            <p:nvPr/>
          </p:nvSpPr>
          <p:spPr>
            <a:xfrm>
              <a:off x="1672459" y="2118049"/>
              <a:ext cx="9411" cy="46034"/>
            </a:xfrm>
            <a:custGeom>
              <a:rect b="b" l="l" r="r" t="t"/>
              <a:pathLst>
                <a:path extrusionOk="0" h="1756" w="359">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0" name="Google Shape;18460;p77"/>
            <p:cNvSpPr/>
            <p:nvPr/>
          </p:nvSpPr>
          <p:spPr>
            <a:xfrm>
              <a:off x="1694323" y="2122400"/>
              <a:ext cx="7209" cy="42416"/>
            </a:xfrm>
            <a:custGeom>
              <a:rect b="b" l="l" r="r" t="t"/>
              <a:pathLst>
                <a:path extrusionOk="0" h="1618" w="275">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1" name="Google Shape;18461;p77"/>
            <p:cNvSpPr/>
            <p:nvPr/>
          </p:nvSpPr>
          <p:spPr>
            <a:xfrm>
              <a:off x="1621288" y="2227208"/>
              <a:ext cx="92749" cy="34840"/>
            </a:xfrm>
            <a:custGeom>
              <a:rect b="b" l="l" r="r" t="t"/>
              <a:pathLst>
                <a:path extrusionOk="0" h="1329" w="3538">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2" name="Google Shape;18462;p77"/>
            <p:cNvSpPr/>
            <p:nvPr/>
          </p:nvSpPr>
          <p:spPr>
            <a:xfrm>
              <a:off x="1639822" y="2227208"/>
              <a:ext cx="74215" cy="34840"/>
            </a:xfrm>
            <a:custGeom>
              <a:rect b="b" l="l" r="r" t="t"/>
              <a:pathLst>
                <a:path extrusionOk="0" h="1329" w="2831">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3" name="Google Shape;18463;p77"/>
            <p:cNvSpPr/>
            <p:nvPr/>
          </p:nvSpPr>
          <p:spPr>
            <a:xfrm>
              <a:off x="1360920" y="2260134"/>
              <a:ext cx="92749" cy="34473"/>
            </a:xfrm>
            <a:custGeom>
              <a:rect b="b" l="l" r="r" t="t"/>
              <a:pathLst>
                <a:path extrusionOk="0" h="1315" w="3538">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4" name="Google Shape;18464;p77"/>
            <p:cNvSpPr/>
            <p:nvPr/>
          </p:nvSpPr>
          <p:spPr>
            <a:xfrm>
              <a:off x="1381368" y="2260134"/>
              <a:ext cx="72301" cy="34473"/>
            </a:xfrm>
            <a:custGeom>
              <a:rect b="b" l="l" r="r" t="t"/>
              <a:pathLst>
                <a:path extrusionOk="0" h="1315" w="2758">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65" name="Google Shape;18465;p77"/>
          <p:cNvGrpSpPr/>
          <p:nvPr/>
        </p:nvGrpSpPr>
        <p:grpSpPr>
          <a:xfrm>
            <a:off x="1821465" y="1981993"/>
            <a:ext cx="372410" cy="372410"/>
            <a:chOff x="1821465" y="1981993"/>
            <a:chExt cx="372410" cy="372410"/>
          </a:xfrm>
        </p:grpSpPr>
        <p:sp>
          <p:nvSpPr>
            <p:cNvPr id="18466" name="Google Shape;18466;p77"/>
            <p:cNvSpPr/>
            <p:nvPr/>
          </p:nvSpPr>
          <p:spPr>
            <a:xfrm>
              <a:off x="1821858" y="1981993"/>
              <a:ext cx="282336" cy="186205"/>
            </a:xfrm>
            <a:custGeom>
              <a:rect b="b" l="l" r="r" t="t"/>
              <a:pathLst>
                <a:path extrusionOk="0" h="7103" w="1077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7" name="Google Shape;18467;p77"/>
            <p:cNvSpPr/>
            <p:nvPr/>
          </p:nvSpPr>
          <p:spPr>
            <a:xfrm>
              <a:off x="2007670" y="1981993"/>
              <a:ext cx="186205" cy="282336"/>
            </a:xfrm>
            <a:custGeom>
              <a:rect b="b" l="l" r="r" t="t"/>
              <a:pathLst>
                <a:path extrusionOk="0" h="10770" w="7103">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8" name="Google Shape;18468;p77"/>
            <p:cNvSpPr/>
            <p:nvPr/>
          </p:nvSpPr>
          <p:spPr>
            <a:xfrm>
              <a:off x="1911540" y="2167805"/>
              <a:ext cx="282336" cy="186598"/>
            </a:xfrm>
            <a:custGeom>
              <a:rect b="b" l="l" r="r" t="t"/>
              <a:pathLst>
                <a:path extrusionOk="0" h="7118" w="1077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9" name="Google Shape;18469;p77"/>
            <p:cNvSpPr/>
            <p:nvPr/>
          </p:nvSpPr>
          <p:spPr>
            <a:xfrm>
              <a:off x="1821465" y="2072067"/>
              <a:ext cx="186598" cy="281942"/>
            </a:xfrm>
            <a:custGeom>
              <a:rect b="b" l="l" r="r" t="t"/>
              <a:pathLst>
                <a:path extrusionOk="0" h="10755" w="7118">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0" name="Google Shape;18470;p77"/>
            <p:cNvSpPr/>
            <p:nvPr/>
          </p:nvSpPr>
          <p:spPr>
            <a:xfrm>
              <a:off x="1821858" y="2167805"/>
              <a:ext cx="42023" cy="186205"/>
            </a:xfrm>
            <a:custGeom>
              <a:rect b="b" l="l" r="r" t="t"/>
              <a:pathLst>
                <a:path extrusionOk="0" h="7103" w="1603">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1" name="Google Shape;18471;p77"/>
            <p:cNvSpPr/>
            <p:nvPr/>
          </p:nvSpPr>
          <p:spPr>
            <a:xfrm>
              <a:off x="1869989" y="2072303"/>
              <a:ext cx="51041" cy="95894"/>
            </a:xfrm>
            <a:custGeom>
              <a:rect b="b" l="l" r="r" t="t"/>
              <a:pathLst>
                <a:path extrusionOk="0" h="3658" w="1947">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2" name="Google Shape;18472;p77"/>
            <p:cNvSpPr/>
            <p:nvPr/>
          </p:nvSpPr>
          <p:spPr>
            <a:xfrm>
              <a:off x="1821858" y="1981993"/>
              <a:ext cx="42023" cy="186205"/>
            </a:xfrm>
            <a:custGeom>
              <a:rect b="b" l="l" r="r" t="t"/>
              <a:pathLst>
                <a:path extrusionOk="0" h="7103" w="1603">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3" name="Google Shape;18473;p77"/>
            <p:cNvSpPr/>
            <p:nvPr/>
          </p:nvSpPr>
          <p:spPr>
            <a:xfrm>
              <a:off x="2076904" y="2041658"/>
              <a:ext cx="45064" cy="66560"/>
            </a:xfrm>
            <a:custGeom>
              <a:rect b="b" l="l" r="r" t="t"/>
              <a:pathLst>
                <a:path extrusionOk="0" h="2539" w="1719">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4" name="Google Shape;18474;p77"/>
            <p:cNvSpPr/>
            <p:nvPr/>
          </p:nvSpPr>
          <p:spPr>
            <a:xfrm>
              <a:off x="2008037" y="1981993"/>
              <a:ext cx="23882" cy="78357"/>
            </a:xfrm>
            <a:custGeom>
              <a:rect b="b" l="l" r="r" t="t"/>
              <a:pathLst>
                <a:path extrusionOk="0" h="2989" w="911">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5" name="Google Shape;18475;p77"/>
            <p:cNvSpPr/>
            <p:nvPr/>
          </p:nvSpPr>
          <p:spPr>
            <a:xfrm>
              <a:off x="2008037" y="2090234"/>
              <a:ext cx="23882" cy="77963"/>
            </a:xfrm>
            <a:custGeom>
              <a:rect b="b" l="l" r="r" t="t"/>
              <a:pathLst>
                <a:path extrusionOk="0" h="2974" w="911">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6" name="Google Shape;18476;p77"/>
            <p:cNvSpPr/>
            <p:nvPr/>
          </p:nvSpPr>
          <p:spPr>
            <a:xfrm>
              <a:off x="2058737" y="2168172"/>
              <a:ext cx="48105" cy="95973"/>
            </a:xfrm>
            <a:custGeom>
              <a:rect b="b" l="l" r="r" t="t"/>
              <a:pathLst>
                <a:path extrusionOk="0" h="3661" w="1835">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7" name="Google Shape;18477;p77"/>
            <p:cNvSpPr/>
            <p:nvPr/>
          </p:nvSpPr>
          <p:spPr>
            <a:xfrm>
              <a:off x="1995926" y="2167805"/>
              <a:ext cx="23882" cy="78357"/>
            </a:xfrm>
            <a:custGeom>
              <a:rect b="b" l="l" r="r" t="t"/>
              <a:pathLst>
                <a:path extrusionOk="0" h="2989" w="911">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8" name="Google Shape;18478;p77"/>
            <p:cNvSpPr/>
            <p:nvPr/>
          </p:nvSpPr>
          <p:spPr>
            <a:xfrm>
              <a:off x="1905484" y="2228152"/>
              <a:ext cx="45431" cy="66586"/>
            </a:xfrm>
            <a:custGeom>
              <a:rect b="b" l="l" r="r" t="t"/>
              <a:pathLst>
                <a:path extrusionOk="0" h="2540" w="1733">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9" name="Google Shape;18479;p77"/>
            <p:cNvSpPr/>
            <p:nvPr/>
          </p:nvSpPr>
          <p:spPr>
            <a:xfrm>
              <a:off x="1995926" y="2276020"/>
              <a:ext cx="29938" cy="77990"/>
            </a:xfrm>
            <a:custGeom>
              <a:rect b="b" l="l" r="r" t="t"/>
              <a:pathLst>
                <a:path extrusionOk="0" h="2975" w="1142">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0" name="Google Shape;18480;p77"/>
          <p:cNvGrpSpPr/>
          <p:nvPr/>
        </p:nvGrpSpPr>
        <p:grpSpPr>
          <a:xfrm>
            <a:off x="2276348" y="1981809"/>
            <a:ext cx="415901" cy="372699"/>
            <a:chOff x="2276348" y="1981809"/>
            <a:chExt cx="415901" cy="372699"/>
          </a:xfrm>
        </p:grpSpPr>
        <p:sp>
          <p:nvSpPr>
            <p:cNvPr id="18481" name="Google Shape;18481;p77"/>
            <p:cNvSpPr/>
            <p:nvPr/>
          </p:nvSpPr>
          <p:spPr>
            <a:xfrm>
              <a:off x="2350510" y="2034606"/>
              <a:ext cx="267209" cy="267183"/>
            </a:xfrm>
            <a:custGeom>
              <a:rect b="b" l="l" r="r" t="t"/>
              <a:pathLst>
                <a:path extrusionOk="0" h="10192" w="10193">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2" name="Google Shape;18482;p77"/>
            <p:cNvSpPr/>
            <p:nvPr/>
          </p:nvSpPr>
          <p:spPr>
            <a:xfrm>
              <a:off x="2324033" y="2037254"/>
              <a:ext cx="254312" cy="264614"/>
            </a:xfrm>
            <a:custGeom>
              <a:rect b="b" l="l" r="r" t="t"/>
              <a:pathLst>
                <a:path extrusionOk="0" h="10094" w="9701">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3" name="Google Shape;18483;p77"/>
            <p:cNvSpPr/>
            <p:nvPr/>
          </p:nvSpPr>
          <p:spPr>
            <a:xfrm>
              <a:off x="2405771" y="2035734"/>
              <a:ext cx="211948" cy="264169"/>
            </a:xfrm>
            <a:custGeom>
              <a:rect b="b" l="l" r="r" t="t"/>
              <a:pathLst>
                <a:path extrusionOk="0" h="10077" w="8085">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4" name="Google Shape;18484;p77"/>
            <p:cNvSpPr/>
            <p:nvPr/>
          </p:nvSpPr>
          <p:spPr>
            <a:xfrm>
              <a:off x="2437177" y="2084939"/>
              <a:ext cx="17066" cy="27264"/>
            </a:xfrm>
            <a:custGeom>
              <a:rect b="b" l="l" r="r" t="t"/>
              <a:pathLst>
                <a:path extrusionOk="0" h="1040" w="651">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5" name="Google Shape;18485;p77"/>
            <p:cNvSpPr/>
            <p:nvPr/>
          </p:nvSpPr>
          <p:spPr>
            <a:xfrm>
              <a:off x="2405771" y="2174621"/>
              <a:ext cx="153279" cy="125281"/>
            </a:xfrm>
            <a:custGeom>
              <a:rect b="b" l="l" r="r" t="t"/>
              <a:pathLst>
                <a:path extrusionOk="0" h="4779" w="5847">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6" name="Google Shape;18486;p77"/>
            <p:cNvSpPr/>
            <p:nvPr/>
          </p:nvSpPr>
          <p:spPr>
            <a:xfrm>
              <a:off x="2329827" y="2084651"/>
              <a:ext cx="362422" cy="269857"/>
            </a:xfrm>
            <a:custGeom>
              <a:rect b="b" l="l" r="r" t="t"/>
              <a:pathLst>
                <a:path extrusionOk="0" h="10294" w="13825">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7" name="Google Shape;18487;p77"/>
            <p:cNvSpPr/>
            <p:nvPr/>
          </p:nvSpPr>
          <p:spPr>
            <a:xfrm>
              <a:off x="2276348" y="1981809"/>
              <a:ext cx="361793" cy="268704"/>
            </a:xfrm>
            <a:custGeom>
              <a:rect b="b" l="l" r="r" t="t"/>
              <a:pathLst>
                <a:path extrusionOk="0" h="10250" w="13801">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488" name="Google Shape;18488;p77"/>
          <p:cNvGrpSpPr/>
          <p:nvPr/>
        </p:nvGrpSpPr>
        <p:grpSpPr>
          <a:xfrm>
            <a:off x="2774354" y="2009990"/>
            <a:ext cx="372017" cy="316310"/>
            <a:chOff x="2774354" y="2009990"/>
            <a:chExt cx="372017" cy="316310"/>
          </a:xfrm>
        </p:grpSpPr>
        <p:sp>
          <p:nvSpPr>
            <p:cNvPr id="18489" name="Google Shape;18489;p77"/>
            <p:cNvSpPr/>
            <p:nvPr/>
          </p:nvSpPr>
          <p:spPr>
            <a:xfrm>
              <a:off x="2948055" y="2090995"/>
              <a:ext cx="191134" cy="174094"/>
            </a:xfrm>
            <a:custGeom>
              <a:rect b="b" l="l" r="r" t="t"/>
              <a:pathLst>
                <a:path extrusionOk="0" h="6641" w="7291">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0" name="Google Shape;18490;p77"/>
            <p:cNvSpPr/>
            <p:nvPr/>
          </p:nvSpPr>
          <p:spPr>
            <a:xfrm>
              <a:off x="3033568" y="2009990"/>
              <a:ext cx="112803" cy="206889"/>
            </a:xfrm>
            <a:custGeom>
              <a:rect b="b" l="l" r="r" t="t"/>
              <a:pathLst>
                <a:path extrusionOk="0" h="7892" w="4303">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1" name="Google Shape;18491;p77"/>
            <p:cNvSpPr/>
            <p:nvPr/>
          </p:nvSpPr>
          <p:spPr>
            <a:xfrm>
              <a:off x="3110404" y="2165524"/>
              <a:ext cx="35600" cy="51355"/>
            </a:xfrm>
            <a:custGeom>
              <a:rect b="b" l="l" r="r" t="t"/>
              <a:pathLst>
                <a:path extrusionOk="0" h="1959" w="1358">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2" name="Google Shape;18492;p77"/>
            <p:cNvSpPr/>
            <p:nvPr/>
          </p:nvSpPr>
          <p:spPr>
            <a:xfrm>
              <a:off x="2960533" y="2148510"/>
              <a:ext cx="145336" cy="96733"/>
            </a:xfrm>
            <a:custGeom>
              <a:rect b="b" l="l" r="r" t="t"/>
              <a:pathLst>
                <a:path extrusionOk="0" h="3690" w="5544">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3" name="Google Shape;18493;p77"/>
            <p:cNvSpPr/>
            <p:nvPr/>
          </p:nvSpPr>
          <p:spPr>
            <a:xfrm>
              <a:off x="3017315" y="2196930"/>
              <a:ext cx="85540" cy="48419"/>
            </a:xfrm>
            <a:custGeom>
              <a:rect b="b" l="l" r="r" t="t"/>
              <a:pathLst>
                <a:path extrusionOk="0" h="1847" w="3263">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4" name="Google Shape;18494;p77"/>
            <p:cNvSpPr/>
            <p:nvPr/>
          </p:nvSpPr>
          <p:spPr>
            <a:xfrm>
              <a:off x="2933663" y="2173467"/>
              <a:ext cx="145336" cy="96733"/>
            </a:xfrm>
            <a:custGeom>
              <a:rect b="b" l="l" r="r" t="t"/>
              <a:pathLst>
                <a:path extrusionOk="0" h="3690" w="5544">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5" name="Google Shape;18495;p77"/>
            <p:cNvSpPr/>
            <p:nvPr/>
          </p:nvSpPr>
          <p:spPr>
            <a:xfrm>
              <a:off x="2999515" y="2228361"/>
              <a:ext cx="76102" cy="41603"/>
            </a:xfrm>
            <a:custGeom>
              <a:rect b="b" l="l" r="r" t="t"/>
              <a:pathLst>
                <a:path extrusionOk="0" h="1587" w="2903">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6" name="Google Shape;18496;p77"/>
            <p:cNvSpPr/>
            <p:nvPr/>
          </p:nvSpPr>
          <p:spPr>
            <a:xfrm>
              <a:off x="2906425" y="2198450"/>
              <a:ext cx="145729" cy="96733"/>
            </a:xfrm>
            <a:custGeom>
              <a:rect b="b" l="l" r="r" t="t"/>
              <a:pathLst>
                <a:path extrusionOk="0" h="3690" w="5559">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7" name="Google Shape;18497;p77"/>
            <p:cNvSpPr/>
            <p:nvPr/>
          </p:nvSpPr>
          <p:spPr>
            <a:xfrm>
              <a:off x="2982108" y="2259007"/>
              <a:ext cx="66245" cy="36150"/>
            </a:xfrm>
            <a:custGeom>
              <a:rect b="b" l="l" r="r" t="t"/>
              <a:pathLst>
                <a:path extrusionOk="0" h="1379" w="2527">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8" name="Google Shape;18498;p77"/>
            <p:cNvSpPr/>
            <p:nvPr/>
          </p:nvSpPr>
          <p:spPr>
            <a:xfrm>
              <a:off x="2879555" y="2223800"/>
              <a:ext cx="145729" cy="96655"/>
            </a:xfrm>
            <a:custGeom>
              <a:rect b="b" l="l" r="r" t="t"/>
              <a:pathLst>
                <a:path extrusionOk="0" h="3687" w="5559">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9" name="Google Shape;18499;p77"/>
            <p:cNvSpPr/>
            <p:nvPr/>
          </p:nvSpPr>
          <p:spPr>
            <a:xfrm>
              <a:off x="2964701" y="2288132"/>
              <a:ext cx="56782" cy="32323"/>
            </a:xfrm>
            <a:custGeom>
              <a:rect b="b" l="l" r="r" t="t"/>
              <a:pathLst>
                <a:path extrusionOk="0" h="1233" w="2166">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0" name="Google Shape;18500;p77"/>
            <p:cNvSpPr/>
            <p:nvPr/>
          </p:nvSpPr>
          <p:spPr>
            <a:xfrm>
              <a:off x="2791761" y="2103080"/>
              <a:ext cx="185445" cy="168064"/>
            </a:xfrm>
            <a:custGeom>
              <a:rect b="b" l="l" r="r" t="t"/>
              <a:pathLst>
                <a:path extrusionOk="0" h="6411" w="7074">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1" name="Google Shape;18501;p77"/>
            <p:cNvSpPr/>
            <p:nvPr/>
          </p:nvSpPr>
          <p:spPr>
            <a:xfrm>
              <a:off x="2774354" y="2035734"/>
              <a:ext cx="114691" cy="198316"/>
            </a:xfrm>
            <a:custGeom>
              <a:rect b="b" l="l" r="r" t="t"/>
              <a:pathLst>
                <a:path extrusionOk="0" h="7565" w="4375">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2" name="Google Shape;18502;p77"/>
            <p:cNvSpPr/>
            <p:nvPr/>
          </p:nvSpPr>
          <p:spPr>
            <a:xfrm>
              <a:off x="2774354" y="2035734"/>
              <a:ext cx="88580" cy="185445"/>
            </a:xfrm>
            <a:custGeom>
              <a:rect b="b" l="l" r="r" t="t"/>
              <a:pathLst>
                <a:path extrusionOk="0" h="7074" w="3379">
                  <a:moveTo>
                    <a:pt x="0" y="0"/>
                  </a:moveTo>
                  <a:lnTo>
                    <a:pt x="0" y="6785"/>
                  </a:lnTo>
                  <a:lnTo>
                    <a:pt x="506" y="7074"/>
                  </a:lnTo>
                  <a:lnTo>
                    <a:pt x="3378" y="1949"/>
                  </a:lnTo>
                  <a:lnTo>
                    <a:pt x="0"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3" name="Google Shape;18503;p77"/>
            <p:cNvSpPr/>
            <p:nvPr/>
          </p:nvSpPr>
          <p:spPr>
            <a:xfrm>
              <a:off x="2774354" y="2175381"/>
              <a:ext cx="54894" cy="58669"/>
            </a:xfrm>
            <a:custGeom>
              <a:rect b="b" l="l" r="r" t="t"/>
              <a:pathLst>
                <a:path extrusionOk="0" h="2238" w="2094">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4" name="Google Shape;18504;p77"/>
            <p:cNvSpPr/>
            <p:nvPr/>
          </p:nvSpPr>
          <p:spPr>
            <a:xfrm>
              <a:off x="2774354" y="2175381"/>
              <a:ext cx="28784" cy="45798"/>
            </a:xfrm>
            <a:custGeom>
              <a:rect b="b" l="l" r="r" t="t"/>
              <a:pathLst>
                <a:path extrusionOk="0" h="1747" w="1098">
                  <a:moveTo>
                    <a:pt x="0" y="0"/>
                  </a:moveTo>
                  <a:lnTo>
                    <a:pt x="0" y="1458"/>
                  </a:lnTo>
                  <a:lnTo>
                    <a:pt x="506" y="1747"/>
                  </a:lnTo>
                  <a:lnTo>
                    <a:pt x="1098" y="664"/>
                  </a:lnTo>
                  <a:lnTo>
                    <a:pt x="0" y="0"/>
                  </a:ln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5" name="Google Shape;18505;p77"/>
            <p:cNvSpPr/>
            <p:nvPr/>
          </p:nvSpPr>
          <p:spPr>
            <a:xfrm>
              <a:off x="2829983" y="2199105"/>
              <a:ext cx="78357" cy="62811"/>
            </a:xfrm>
            <a:custGeom>
              <a:rect b="b" l="l" r="r" t="t"/>
              <a:pathLst>
                <a:path extrusionOk="0" h="2396" w="2989">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6" name="Google Shape;18506;p77"/>
            <p:cNvSpPr/>
            <p:nvPr/>
          </p:nvSpPr>
          <p:spPr>
            <a:xfrm>
              <a:off x="2833390" y="2200337"/>
              <a:ext cx="74949" cy="61579"/>
            </a:xfrm>
            <a:custGeom>
              <a:rect b="b" l="l" r="r" t="t"/>
              <a:pathLst>
                <a:path extrusionOk="0" h="2349" w="2859">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7" name="Google Shape;18507;p77"/>
            <p:cNvSpPr/>
            <p:nvPr/>
          </p:nvSpPr>
          <p:spPr>
            <a:xfrm>
              <a:off x="2859868" y="2226815"/>
              <a:ext cx="69653" cy="56546"/>
            </a:xfrm>
            <a:custGeom>
              <a:rect b="b" l="l" r="r" t="t"/>
              <a:pathLst>
                <a:path extrusionOk="0" h="2157" w="2657">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8" name="Google Shape;18508;p77"/>
            <p:cNvSpPr/>
            <p:nvPr/>
          </p:nvSpPr>
          <p:spPr>
            <a:xfrm>
              <a:off x="2863669" y="2227968"/>
              <a:ext cx="65852" cy="55392"/>
            </a:xfrm>
            <a:custGeom>
              <a:rect b="b" l="l" r="r" t="t"/>
              <a:pathLst>
                <a:path extrusionOk="0" h="2113" w="2512">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9" name="Google Shape;18509;p77"/>
            <p:cNvSpPr/>
            <p:nvPr/>
          </p:nvSpPr>
          <p:spPr>
            <a:xfrm>
              <a:off x="2889779" y="2254734"/>
              <a:ext cx="60950" cy="50097"/>
            </a:xfrm>
            <a:custGeom>
              <a:rect b="b" l="l" r="r" t="t"/>
              <a:pathLst>
                <a:path extrusionOk="0" h="1911" w="2325">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0" name="Google Shape;18510;p77"/>
            <p:cNvSpPr/>
            <p:nvPr/>
          </p:nvSpPr>
          <p:spPr>
            <a:xfrm>
              <a:off x="2893187" y="2255599"/>
              <a:ext cx="57542" cy="49468"/>
            </a:xfrm>
            <a:custGeom>
              <a:rect b="b" l="l" r="r" t="t"/>
              <a:pathLst>
                <a:path extrusionOk="0" h="1887" w="2195">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1" name="Google Shape;18511;p77"/>
            <p:cNvSpPr/>
            <p:nvPr/>
          </p:nvSpPr>
          <p:spPr>
            <a:xfrm>
              <a:off x="2919664" y="2281971"/>
              <a:ext cx="52246" cy="44277"/>
            </a:xfrm>
            <a:custGeom>
              <a:rect b="b" l="l" r="r" t="t"/>
              <a:pathLst>
                <a:path extrusionOk="0" h="1689" w="1993">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2" name="Google Shape;18512;p77"/>
            <p:cNvSpPr/>
            <p:nvPr/>
          </p:nvSpPr>
          <p:spPr>
            <a:xfrm>
              <a:off x="2923072" y="2283229"/>
              <a:ext cx="48839" cy="43071"/>
            </a:xfrm>
            <a:custGeom>
              <a:rect b="b" l="l" r="r" t="t"/>
              <a:pathLst>
                <a:path extrusionOk="0" h="1643" w="1863">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3" name="Google Shape;18513;p77"/>
            <p:cNvSpPr/>
            <p:nvPr/>
          </p:nvSpPr>
          <p:spPr>
            <a:xfrm>
              <a:off x="2925353" y="2108768"/>
              <a:ext cx="75709" cy="116211"/>
            </a:xfrm>
            <a:custGeom>
              <a:rect b="b" l="l" r="r" t="t"/>
              <a:pathLst>
                <a:path extrusionOk="0" h="4433" w="2888">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4" name="Google Shape;18514;p77"/>
            <p:cNvSpPr/>
            <p:nvPr/>
          </p:nvSpPr>
          <p:spPr>
            <a:xfrm>
              <a:off x="2925353" y="2108768"/>
              <a:ext cx="32192" cy="116211"/>
            </a:xfrm>
            <a:custGeom>
              <a:rect b="b" l="l" r="r" t="t"/>
              <a:pathLst>
                <a:path extrusionOk="0" h="4433" w="1228">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15" name="Google Shape;18515;p77"/>
          <p:cNvGrpSpPr/>
          <p:nvPr/>
        </p:nvGrpSpPr>
        <p:grpSpPr>
          <a:xfrm>
            <a:off x="3722682" y="1981993"/>
            <a:ext cx="375818" cy="372043"/>
            <a:chOff x="3722682" y="1981993"/>
            <a:chExt cx="375818" cy="372043"/>
          </a:xfrm>
        </p:grpSpPr>
        <p:sp>
          <p:nvSpPr>
            <p:cNvPr id="18516" name="Google Shape;18516;p77"/>
            <p:cNvSpPr/>
            <p:nvPr/>
          </p:nvSpPr>
          <p:spPr>
            <a:xfrm>
              <a:off x="3876695" y="1981993"/>
              <a:ext cx="71934" cy="72301"/>
            </a:xfrm>
            <a:custGeom>
              <a:rect b="b" l="l" r="r" t="t"/>
              <a:pathLst>
                <a:path extrusionOk="0" h="2758" w="2744">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7" name="Google Shape;18517;p77"/>
            <p:cNvSpPr/>
            <p:nvPr/>
          </p:nvSpPr>
          <p:spPr>
            <a:xfrm>
              <a:off x="3755582" y="2204217"/>
              <a:ext cx="146516" cy="102448"/>
            </a:xfrm>
            <a:custGeom>
              <a:rect b="b" l="l" r="r" t="t"/>
              <a:pathLst>
                <a:path extrusionOk="0" h="3908" w="5589">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8" name="Google Shape;18518;p77"/>
            <p:cNvSpPr/>
            <p:nvPr/>
          </p:nvSpPr>
          <p:spPr>
            <a:xfrm>
              <a:off x="3848697" y="2066195"/>
              <a:ext cx="129817" cy="66403"/>
            </a:xfrm>
            <a:custGeom>
              <a:rect b="b" l="l" r="r" t="t"/>
              <a:pathLst>
                <a:path extrusionOk="0" h="2533" w="4952">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9" name="Google Shape;18519;p77"/>
            <p:cNvSpPr/>
            <p:nvPr/>
          </p:nvSpPr>
          <p:spPr>
            <a:xfrm>
              <a:off x="3923227" y="2204217"/>
              <a:ext cx="146909" cy="102370"/>
            </a:xfrm>
            <a:custGeom>
              <a:rect b="b" l="l" r="r" t="t"/>
              <a:pathLst>
                <a:path extrusionOk="0" h="3905" w="5604">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0" name="Google Shape;18520;p77"/>
            <p:cNvSpPr/>
            <p:nvPr/>
          </p:nvSpPr>
          <p:spPr>
            <a:xfrm>
              <a:off x="3868752" y="1983513"/>
              <a:ext cx="71934" cy="70781"/>
            </a:xfrm>
            <a:custGeom>
              <a:rect b="b" l="l" r="r" t="t"/>
              <a:pathLst>
                <a:path extrusionOk="0" h="2700" w="2744">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1" name="Google Shape;18521;p77"/>
            <p:cNvSpPr/>
            <p:nvPr/>
          </p:nvSpPr>
          <p:spPr>
            <a:xfrm>
              <a:off x="3804814" y="2143949"/>
              <a:ext cx="47711" cy="48105"/>
            </a:xfrm>
            <a:custGeom>
              <a:rect b="b" l="l" r="r" t="t"/>
              <a:pathLst>
                <a:path extrusionOk="0" h="1835" w="182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2" name="Google Shape;18522;p77"/>
            <p:cNvSpPr/>
            <p:nvPr/>
          </p:nvSpPr>
          <p:spPr>
            <a:xfrm>
              <a:off x="3799125" y="2145102"/>
              <a:ext cx="48078" cy="47056"/>
            </a:xfrm>
            <a:custGeom>
              <a:rect b="b" l="l" r="r" t="t"/>
              <a:pathLst>
                <a:path extrusionOk="0" h="1795" w="1834">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3" name="Google Shape;18523;p77"/>
            <p:cNvSpPr/>
            <p:nvPr/>
          </p:nvSpPr>
          <p:spPr>
            <a:xfrm>
              <a:off x="3972458" y="2143949"/>
              <a:ext cx="48078" cy="48105"/>
            </a:xfrm>
            <a:custGeom>
              <a:rect b="b" l="l" r="r" t="t"/>
              <a:pathLst>
                <a:path extrusionOk="0" h="1835" w="1834">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4" name="Google Shape;18524;p77"/>
            <p:cNvSpPr/>
            <p:nvPr/>
          </p:nvSpPr>
          <p:spPr>
            <a:xfrm>
              <a:off x="3967163" y="2145102"/>
              <a:ext cx="48078" cy="47056"/>
            </a:xfrm>
            <a:custGeom>
              <a:rect b="b" l="l" r="r" t="t"/>
              <a:pathLst>
                <a:path extrusionOk="0" h="1795" w="1834">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5" name="Google Shape;18525;p77"/>
            <p:cNvSpPr/>
            <p:nvPr/>
          </p:nvSpPr>
          <p:spPr>
            <a:xfrm>
              <a:off x="3726850" y="2318043"/>
              <a:ext cx="35967" cy="35967"/>
            </a:xfrm>
            <a:custGeom>
              <a:rect b="b" l="l" r="r" t="t"/>
              <a:pathLst>
                <a:path extrusionOk="0" h="1372" w="1372">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6" name="Google Shape;18526;p77"/>
            <p:cNvSpPr/>
            <p:nvPr/>
          </p:nvSpPr>
          <p:spPr>
            <a:xfrm>
              <a:off x="3722682" y="2318803"/>
              <a:ext cx="35993" cy="35233"/>
            </a:xfrm>
            <a:custGeom>
              <a:rect b="b" l="l" r="r" t="t"/>
              <a:pathLst>
                <a:path extrusionOk="0" h="1344" w="1373">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7" name="Google Shape;18527;p77"/>
            <p:cNvSpPr/>
            <p:nvPr/>
          </p:nvSpPr>
          <p:spPr>
            <a:xfrm>
              <a:off x="3894495" y="2318043"/>
              <a:ext cx="35967" cy="35967"/>
            </a:xfrm>
            <a:custGeom>
              <a:rect b="b" l="l" r="r" t="t"/>
              <a:pathLst>
                <a:path extrusionOk="0" h="1372" w="1372">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8" name="Google Shape;18528;p77"/>
            <p:cNvSpPr/>
            <p:nvPr/>
          </p:nvSpPr>
          <p:spPr>
            <a:xfrm>
              <a:off x="3890327" y="2318803"/>
              <a:ext cx="35967" cy="35233"/>
            </a:xfrm>
            <a:custGeom>
              <a:rect b="b" l="l" r="r" t="t"/>
              <a:pathLst>
                <a:path extrusionOk="0" h="1344" w="1372">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9" name="Google Shape;18529;p77"/>
            <p:cNvSpPr/>
            <p:nvPr/>
          </p:nvSpPr>
          <p:spPr>
            <a:xfrm>
              <a:off x="4062507" y="2318043"/>
              <a:ext cx="35993" cy="35967"/>
            </a:xfrm>
            <a:custGeom>
              <a:rect b="b" l="l" r="r" t="t"/>
              <a:pathLst>
                <a:path extrusionOk="0" h="1372" w="1373">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0" name="Google Shape;18530;p77"/>
            <p:cNvSpPr/>
            <p:nvPr/>
          </p:nvSpPr>
          <p:spPr>
            <a:xfrm>
              <a:off x="4058339" y="2318803"/>
              <a:ext cx="35993" cy="35233"/>
            </a:xfrm>
            <a:custGeom>
              <a:rect b="b" l="l" r="r" t="t"/>
              <a:pathLst>
                <a:path extrusionOk="0" h="1344" w="1373">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31" name="Google Shape;18531;p77"/>
          <p:cNvGrpSpPr/>
          <p:nvPr/>
        </p:nvGrpSpPr>
        <p:grpSpPr>
          <a:xfrm>
            <a:off x="4201394" y="1981809"/>
            <a:ext cx="373538" cy="372305"/>
            <a:chOff x="4201394" y="1981809"/>
            <a:chExt cx="373538" cy="372305"/>
          </a:xfrm>
        </p:grpSpPr>
        <p:sp>
          <p:nvSpPr>
            <p:cNvPr id="18532" name="Google Shape;18532;p77"/>
            <p:cNvSpPr/>
            <p:nvPr/>
          </p:nvSpPr>
          <p:spPr>
            <a:xfrm>
              <a:off x="4308876" y="2188619"/>
              <a:ext cx="59429" cy="59823"/>
            </a:xfrm>
            <a:custGeom>
              <a:rect b="b" l="l" r="r" t="t"/>
              <a:pathLst>
                <a:path extrusionOk="0" h="2282" w="2267">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3" name="Google Shape;18533;p77"/>
            <p:cNvSpPr/>
            <p:nvPr/>
          </p:nvSpPr>
          <p:spPr>
            <a:xfrm>
              <a:off x="4309243" y="2188619"/>
              <a:ext cx="48078" cy="59823"/>
            </a:xfrm>
            <a:custGeom>
              <a:rect b="b" l="l" r="r" t="t"/>
              <a:pathLst>
                <a:path extrusionOk="0" h="2282" w="1834">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4" name="Google Shape;18534;p77"/>
            <p:cNvSpPr/>
            <p:nvPr/>
          </p:nvSpPr>
          <p:spPr>
            <a:xfrm>
              <a:off x="4303580" y="1981809"/>
              <a:ext cx="271351" cy="259030"/>
            </a:xfrm>
            <a:custGeom>
              <a:rect b="b" l="l" r="r" t="t"/>
              <a:pathLst>
                <a:path extrusionOk="0" h="9881" w="10351">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5" name="Google Shape;18535;p77"/>
            <p:cNvSpPr/>
            <p:nvPr/>
          </p:nvSpPr>
          <p:spPr>
            <a:xfrm>
              <a:off x="4298652" y="1982281"/>
              <a:ext cx="158208" cy="258296"/>
            </a:xfrm>
            <a:custGeom>
              <a:rect b="b" l="l" r="r" t="t"/>
              <a:pathLst>
                <a:path extrusionOk="0" h="9853" w="6035">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6" name="Google Shape;18536;p77"/>
            <p:cNvSpPr/>
            <p:nvPr/>
          </p:nvSpPr>
          <p:spPr>
            <a:xfrm>
              <a:off x="4341041" y="2006504"/>
              <a:ext cx="219498" cy="209746"/>
            </a:xfrm>
            <a:custGeom>
              <a:rect b="b" l="l" r="r" t="t"/>
              <a:pathLst>
                <a:path extrusionOk="0" h="8001" w="8373">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7" name="Google Shape;18537;p77"/>
            <p:cNvSpPr/>
            <p:nvPr/>
          </p:nvSpPr>
          <p:spPr>
            <a:xfrm>
              <a:off x="4331945" y="2006845"/>
              <a:ext cx="124914" cy="209169"/>
            </a:xfrm>
            <a:custGeom>
              <a:rect b="b" l="l" r="r" t="t"/>
              <a:pathLst>
                <a:path extrusionOk="0" h="7979" w="4765">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8" name="Google Shape;18538;p77"/>
            <p:cNvSpPr/>
            <p:nvPr/>
          </p:nvSpPr>
          <p:spPr>
            <a:xfrm>
              <a:off x="4417091" y="2048212"/>
              <a:ext cx="57175" cy="57175"/>
            </a:xfrm>
            <a:custGeom>
              <a:rect b="b" l="l" r="r" t="t"/>
              <a:pathLst>
                <a:path extrusionOk="0" h="2181" w="2181">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9" name="Google Shape;18539;p77"/>
            <p:cNvSpPr/>
            <p:nvPr/>
          </p:nvSpPr>
          <p:spPr>
            <a:xfrm>
              <a:off x="4417851" y="2048369"/>
              <a:ext cx="39008" cy="56834"/>
            </a:xfrm>
            <a:custGeom>
              <a:rect b="b" l="l" r="r" t="t"/>
              <a:pathLst>
                <a:path extrusionOk="0" h="2168" w="1488">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0" name="Google Shape;18540;p77"/>
            <p:cNvSpPr/>
            <p:nvPr/>
          </p:nvSpPr>
          <p:spPr>
            <a:xfrm>
              <a:off x="4398557" y="2105361"/>
              <a:ext cx="93876" cy="59823"/>
            </a:xfrm>
            <a:custGeom>
              <a:rect b="b" l="l" r="r" t="t"/>
              <a:pathLst>
                <a:path extrusionOk="0" h="2282" w="3581">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1" name="Google Shape;18541;p77"/>
            <p:cNvSpPr/>
            <p:nvPr/>
          </p:nvSpPr>
          <p:spPr>
            <a:xfrm>
              <a:off x="4398924" y="2105361"/>
              <a:ext cx="53007" cy="59823"/>
            </a:xfrm>
            <a:custGeom>
              <a:rect b="b" l="l" r="r" t="t"/>
              <a:pathLst>
                <a:path extrusionOk="0" h="2282" w="2022">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2" name="Google Shape;18542;p77"/>
            <p:cNvSpPr/>
            <p:nvPr/>
          </p:nvSpPr>
          <p:spPr>
            <a:xfrm>
              <a:off x="4416331" y="2128639"/>
              <a:ext cx="12138" cy="36544"/>
            </a:xfrm>
            <a:custGeom>
              <a:rect b="b" l="l" r="r" t="t"/>
              <a:pathLst>
                <a:path extrusionOk="0" h="1394" w="463">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3" name="Google Shape;18543;p77"/>
            <p:cNvSpPr/>
            <p:nvPr/>
          </p:nvSpPr>
          <p:spPr>
            <a:xfrm>
              <a:off x="4462889" y="2128639"/>
              <a:ext cx="12138" cy="36544"/>
            </a:xfrm>
            <a:custGeom>
              <a:rect b="b" l="l" r="r" t="t"/>
              <a:pathLst>
                <a:path extrusionOk="0" h="1394" w="463">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4" name="Google Shape;18544;p77"/>
            <p:cNvSpPr/>
            <p:nvPr/>
          </p:nvSpPr>
          <p:spPr>
            <a:xfrm>
              <a:off x="4201394" y="2221441"/>
              <a:ext cx="135872" cy="132674"/>
            </a:xfrm>
            <a:custGeom>
              <a:rect b="b" l="l" r="r" t="t"/>
              <a:pathLst>
                <a:path extrusionOk="0" h="5061" w="5183">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5" name="Google Shape;18545;p77"/>
            <p:cNvSpPr/>
            <p:nvPr/>
          </p:nvSpPr>
          <p:spPr>
            <a:xfrm>
              <a:off x="4201394" y="2221441"/>
              <a:ext cx="118859" cy="132674"/>
            </a:xfrm>
            <a:custGeom>
              <a:rect b="b" l="l" r="r" t="t"/>
              <a:pathLst>
                <a:path extrusionOk="0" h="5061" w="4534">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6" name="Google Shape;18546;p77"/>
            <p:cNvSpPr/>
            <p:nvPr/>
          </p:nvSpPr>
          <p:spPr>
            <a:xfrm>
              <a:off x="4287668" y="2221441"/>
              <a:ext cx="49599" cy="47816"/>
            </a:xfrm>
            <a:custGeom>
              <a:rect b="b" l="l" r="r" t="t"/>
              <a:pathLst>
                <a:path extrusionOk="0" h="1824" w="1892">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7" name="Google Shape;18547;p77"/>
            <p:cNvSpPr/>
            <p:nvPr/>
          </p:nvSpPr>
          <p:spPr>
            <a:xfrm>
              <a:off x="4287668" y="2221545"/>
              <a:ext cx="32585" cy="26136"/>
            </a:xfrm>
            <a:custGeom>
              <a:rect b="b" l="l" r="r" t="t"/>
              <a:pathLst>
                <a:path extrusionOk="0" h="997" w="1243">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48" name="Google Shape;18548;p77"/>
          <p:cNvGrpSpPr/>
          <p:nvPr/>
        </p:nvGrpSpPr>
        <p:grpSpPr>
          <a:xfrm>
            <a:off x="4659658" y="1500266"/>
            <a:ext cx="422743" cy="377784"/>
            <a:chOff x="4659658" y="1500266"/>
            <a:chExt cx="422743" cy="377784"/>
          </a:xfrm>
        </p:grpSpPr>
        <p:sp>
          <p:nvSpPr>
            <p:cNvPr id="18549" name="Google Shape;18549;p77"/>
            <p:cNvSpPr/>
            <p:nvPr/>
          </p:nvSpPr>
          <p:spPr>
            <a:xfrm>
              <a:off x="4786067" y="1537727"/>
              <a:ext cx="129056" cy="128689"/>
            </a:xfrm>
            <a:custGeom>
              <a:rect b="b" l="l" r="r" t="t"/>
              <a:pathLst>
                <a:path extrusionOk="0" h="4909" w="4923">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0" name="Google Shape;18550;p77"/>
            <p:cNvSpPr/>
            <p:nvPr/>
          </p:nvSpPr>
          <p:spPr>
            <a:xfrm>
              <a:off x="4783419" y="1537544"/>
              <a:ext cx="75316" cy="128873"/>
            </a:xfrm>
            <a:custGeom>
              <a:rect b="b" l="l" r="r" t="t"/>
              <a:pathLst>
                <a:path extrusionOk="0" h="4916" w="2873">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1" name="Google Shape;18551;p77"/>
            <p:cNvSpPr/>
            <p:nvPr/>
          </p:nvSpPr>
          <p:spPr>
            <a:xfrm>
              <a:off x="4806489" y="1558175"/>
              <a:ext cx="87820" cy="87820"/>
            </a:xfrm>
            <a:custGeom>
              <a:rect b="b" l="l" r="r" t="t"/>
              <a:pathLst>
                <a:path extrusionOk="0" h="3350" w="335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2" name="Google Shape;18552;p77"/>
            <p:cNvSpPr/>
            <p:nvPr/>
          </p:nvSpPr>
          <p:spPr>
            <a:xfrm>
              <a:off x="4806489" y="1558096"/>
              <a:ext cx="52246" cy="87951"/>
            </a:xfrm>
            <a:custGeom>
              <a:rect b="b" l="l" r="r" t="t"/>
              <a:pathLst>
                <a:path extrusionOk="0" h="3355" w="1993">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3" name="Google Shape;18553;p77"/>
            <p:cNvSpPr/>
            <p:nvPr/>
          </p:nvSpPr>
          <p:spPr>
            <a:xfrm>
              <a:off x="4832599" y="1572541"/>
              <a:ext cx="34473" cy="60190"/>
            </a:xfrm>
            <a:custGeom>
              <a:rect b="b" l="l" r="r" t="t"/>
              <a:pathLst>
                <a:path extrusionOk="0" h="2296" w="1315">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4" name="Google Shape;18554;p77"/>
            <p:cNvSpPr/>
            <p:nvPr/>
          </p:nvSpPr>
          <p:spPr>
            <a:xfrm>
              <a:off x="4885973" y="1500266"/>
              <a:ext cx="129056" cy="128689"/>
            </a:xfrm>
            <a:custGeom>
              <a:rect b="b" l="l" r="r" t="t"/>
              <a:pathLst>
                <a:path extrusionOk="0" h="4909" w="4923">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5" name="Google Shape;18555;p77"/>
            <p:cNvSpPr/>
            <p:nvPr/>
          </p:nvSpPr>
          <p:spPr>
            <a:xfrm>
              <a:off x="4883325" y="1500449"/>
              <a:ext cx="75316" cy="128506"/>
            </a:xfrm>
            <a:custGeom>
              <a:rect b="b" l="l" r="r" t="t"/>
              <a:pathLst>
                <a:path extrusionOk="0" h="4902" w="2873">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6" name="Google Shape;18556;p77"/>
            <p:cNvSpPr/>
            <p:nvPr/>
          </p:nvSpPr>
          <p:spPr>
            <a:xfrm>
              <a:off x="4906787" y="1521081"/>
              <a:ext cx="87427" cy="87427"/>
            </a:xfrm>
            <a:custGeom>
              <a:rect b="b" l="l" r="r" t="t"/>
              <a:pathLst>
                <a:path extrusionOk="0" h="3335" w="3335">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7" name="Google Shape;18557;p77"/>
            <p:cNvSpPr/>
            <p:nvPr/>
          </p:nvSpPr>
          <p:spPr>
            <a:xfrm>
              <a:off x="4906394" y="1521002"/>
              <a:ext cx="52246" cy="87584"/>
            </a:xfrm>
            <a:custGeom>
              <a:rect b="b" l="l" r="r" t="t"/>
              <a:pathLst>
                <a:path extrusionOk="0" h="3341" w="1993">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8" name="Google Shape;18558;p77"/>
            <p:cNvSpPr/>
            <p:nvPr/>
          </p:nvSpPr>
          <p:spPr>
            <a:xfrm>
              <a:off x="4932504" y="1535079"/>
              <a:ext cx="34840" cy="60190"/>
            </a:xfrm>
            <a:custGeom>
              <a:rect b="b" l="l" r="r" t="t"/>
              <a:pathLst>
                <a:path extrusionOk="0" h="2296" w="1329">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9" name="Google Shape;18559;p77"/>
            <p:cNvSpPr/>
            <p:nvPr/>
          </p:nvSpPr>
          <p:spPr>
            <a:xfrm>
              <a:off x="4659658" y="1714836"/>
              <a:ext cx="144969" cy="163215"/>
            </a:xfrm>
            <a:custGeom>
              <a:rect b="b" l="l" r="r" t="t"/>
              <a:pathLst>
                <a:path extrusionOk="0" h="6226" w="553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0" name="Google Shape;18560;p77"/>
            <p:cNvSpPr/>
            <p:nvPr/>
          </p:nvSpPr>
          <p:spPr>
            <a:xfrm>
              <a:off x="4699400" y="1824939"/>
              <a:ext cx="105227" cy="52928"/>
            </a:xfrm>
            <a:custGeom>
              <a:rect b="b" l="l" r="r" t="t"/>
              <a:pathLst>
                <a:path extrusionOk="0" h="2019" w="4014">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1" name="Google Shape;18561;p77"/>
            <p:cNvSpPr/>
            <p:nvPr/>
          </p:nvSpPr>
          <p:spPr>
            <a:xfrm>
              <a:off x="4800066" y="1641276"/>
              <a:ext cx="282336" cy="173858"/>
            </a:xfrm>
            <a:custGeom>
              <a:rect b="b" l="l" r="r" t="t"/>
              <a:pathLst>
                <a:path extrusionOk="0" h="6632" w="1077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2" name="Google Shape;18562;p77"/>
            <p:cNvSpPr/>
            <p:nvPr/>
          </p:nvSpPr>
          <p:spPr>
            <a:xfrm>
              <a:off x="4800066" y="1707260"/>
              <a:ext cx="57175" cy="107875"/>
            </a:xfrm>
            <a:custGeom>
              <a:rect b="b" l="l" r="r" t="t"/>
              <a:pathLst>
                <a:path extrusionOk="0" h="4115" w="2181">
                  <a:moveTo>
                    <a:pt x="751" y="1"/>
                  </a:moveTo>
                  <a:lnTo>
                    <a:pt x="0" y="318"/>
                  </a:lnTo>
                  <a:lnTo>
                    <a:pt x="1430" y="4115"/>
                  </a:lnTo>
                  <a:lnTo>
                    <a:pt x="2180" y="3812"/>
                  </a:lnTo>
                  <a:lnTo>
                    <a:pt x="751" y="1"/>
                  </a:ln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3" name="Google Shape;18563;p77"/>
            <p:cNvSpPr/>
            <p:nvPr/>
          </p:nvSpPr>
          <p:spPr>
            <a:xfrm>
              <a:off x="4874228" y="1692501"/>
              <a:ext cx="81004" cy="51827"/>
            </a:xfrm>
            <a:custGeom>
              <a:rect b="b" l="l" r="r" t="t"/>
              <a:pathLst>
                <a:path extrusionOk="0" h="1977" w="309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4" name="Google Shape;18564;p77"/>
            <p:cNvSpPr/>
            <p:nvPr/>
          </p:nvSpPr>
          <p:spPr>
            <a:xfrm>
              <a:off x="4754662" y="1702200"/>
              <a:ext cx="88187" cy="142085"/>
            </a:xfrm>
            <a:custGeom>
              <a:rect b="b" l="l" r="r" t="t"/>
              <a:pathLst>
                <a:path extrusionOk="0" h="5420" w="3364">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5" name="Google Shape;18565;p77"/>
            <p:cNvSpPr/>
            <p:nvPr/>
          </p:nvSpPr>
          <p:spPr>
            <a:xfrm>
              <a:off x="4795898" y="1809446"/>
              <a:ext cx="46951" cy="35207"/>
            </a:xfrm>
            <a:custGeom>
              <a:rect b="b" l="l" r="r" t="t"/>
              <a:pathLst>
                <a:path extrusionOk="0" h="1343" w="1791">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66" name="Google Shape;18566;p77"/>
          <p:cNvGrpSpPr/>
          <p:nvPr/>
        </p:nvGrpSpPr>
        <p:grpSpPr>
          <a:xfrm>
            <a:off x="5211406" y="1513504"/>
            <a:ext cx="260394" cy="351202"/>
            <a:chOff x="5211406" y="1513504"/>
            <a:chExt cx="260394" cy="351202"/>
          </a:xfrm>
        </p:grpSpPr>
        <p:sp>
          <p:nvSpPr>
            <p:cNvPr id="18567" name="Google Shape;18567;p77"/>
            <p:cNvSpPr/>
            <p:nvPr/>
          </p:nvSpPr>
          <p:spPr>
            <a:xfrm>
              <a:off x="5294297" y="1582765"/>
              <a:ext cx="33686" cy="74582"/>
            </a:xfrm>
            <a:custGeom>
              <a:rect b="b" l="l" r="r" t="t"/>
              <a:pathLst>
                <a:path extrusionOk="0" h="2845" w="1285">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8" name="Google Shape;18568;p77"/>
            <p:cNvSpPr/>
            <p:nvPr/>
          </p:nvSpPr>
          <p:spPr>
            <a:xfrm>
              <a:off x="5307903" y="1575949"/>
              <a:ext cx="81398" cy="81398"/>
            </a:xfrm>
            <a:custGeom>
              <a:rect b="b" l="l" r="r" t="t"/>
              <a:pathLst>
                <a:path extrusionOk="0" h="3105" w="3105">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9" name="Google Shape;18569;p77"/>
            <p:cNvSpPr/>
            <p:nvPr/>
          </p:nvSpPr>
          <p:spPr>
            <a:xfrm>
              <a:off x="5321168" y="1677741"/>
              <a:ext cx="40895" cy="30305"/>
            </a:xfrm>
            <a:custGeom>
              <a:rect b="b" l="l" r="r" t="t"/>
              <a:pathLst>
                <a:path extrusionOk="0" h="1156" w="1560">
                  <a:moveTo>
                    <a:pt x="0" y="1"/>
                  </a:moveTo>
                  <a:lnTo>
                    <a:pt x="0" y="1155"/>
                  </a:lnTo>
                  <a:lnTo>
                    <a:pt x="1559" y="1155"/>
                  </a:lnTo>
                  <a:lnTo>
                    <a:pt x="155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0" name="Google Shape;18570;p77"/>
            <p:cNvSpPr/>
            <p:nvPr/>
          </p:nvSpPr>
          <p:spPr>
            <a:xfrm>
              <a:off x="5321168" y="1677741"/>
              <a:ext cx="40895" cy="16489"/>
            </a:xfrm>
            <a:custGeom>
              <a:rect b="b" l="l" r="r" t="t"/>
              <a:pathLst>
                <a:path extrusionOk="0" h="629" w="156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1" name="Google Shape;18571;p77"/>
            <p:cNvSpPr/>
            <p:nvPr/>
          </p:nvSpPr>
          <p:spPr>
            <a:xfrm>
              <a:off x="5273850" y="1694021"/>
              <a:ext cx="135872" cy="57542"/>
            </a:xfrm>
            <a:custGeom>
              <a:rect b="b" l="l" r="r" t="t"/>
              <a:pathLst>
                <a:path extrusionOk="0" h="2195" w="5183">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2" name="Google Shape;18572;p77"/>
            <p:cNvSpPr/>
            <p:nvPr/>
          </p:nvSpPr>
          <p:spPr>
            <a:xfrm>
              <a:off x="5334773" y="1708020"/>
              <a:ext cx="13658" cy="54527"/>
            </a:xfrm>
            <a:custGeom>
              <a:rect b="b" l="l" r="r" t="t"/>
              <a:pathLst>
                <a:path extrusionOk="0" h="2080" w="521">
                  <a:moveTo>
                    <a:pt x="131" y="0"/>
                  </a:moveTo>
                  <a:lnTo>
                    <a:pt x="1" y="2079"/>
                  </a:lnTo>
                  <a:lnTo>
                    <a:pt x="520" y="2079"/>
                  </a:lnTo>
                  <a:lnTo>
                    <a:pt x="39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3" name="Google Shape;18573;p77"/>
            <p:cNvSpPr/>
            <p:nvPr/>
          </p:nvSpPr>
          <p:spPr>
            <a:xfrm>
              <a:off x="5301113" y="1610002"/>
              <a:ext cx="81371" cy="74582"/>
            </a:xfrm>
            <a:custGeom>
              <a:rect b="b" l="l" r="r" t="t"/>
              <a:pathLst>
                <a:path extrusionOk="0" h="2845" w="3104">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4" name="Google Shape;18574;p77"/>
            <p:cNvSpPr/>
            <p:nvPr/>
          </p:nvSpPr>
          <p:spPr>
            <a:xfrm>
              <a:off x="5300720" y="1610002"/>
              <a:ext cx="81398" cy="72694"/>
            </a:xfrm>
            <a:custGeom>
              <a:rect b="b" l="l" r="r" t="t"/>
              <a:pathLst>
                <a:path extrusionOk="0" h="2773" w="3105">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5" name="Google Shape;18575;p77"/>
            <p:cNvSpPr/>
            <p:nvPr/>
          </p:nvSpPr>
          <p:spPr>
            <a:xfrm>
              <a:off x="5334773" y="1707653"/>
              <a:ext cx="13658" cy="13632"/>
            </a:xfrm>
            <a:custGeom>
              <a:rect b="b" l="l" r="r" t="t"/>
              <a:pathLst>
                <a:path extrusionOk="0" h="520" w="521">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6" name="Google Shape;18576;p77"/>
            <p:cNvSpPr/>
            <p:nvPr/>
          </p:nvSpPr>
          <p:spPr>
            <a:xfrm>
              <a:off x="5313959" y="1688778"/>
              <a:ext cx="27657" cy="28758"/>
            </a:xfrm>
            <a:custGeom>
              <a:rect b="b" l="l" r="r" t="t"/>
              <a:pathLst>
                <a:path extrusionOk="0" h="1097" w="1055">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7" name="Google Shape;18577;p77"/>
            <p:cNvSpPr/>
            <p:nvPr/>
          </p:nvSpPr>
          <p:spPr>
            <a:xfrm>
              <a:off x="5341589" y="1688778"/>
              <a:ext cx="28024" cy="28758"/>
            </a:xfrm>
            <a:custGeom>
              <a:rect b="b" l="l" r="r" t="t"/>
              <a:pathLst>
                <a:path extrusionOk="0" h="1097" w="1069">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8" name="Google Shape;18578;p77"/>
            <p:cNvSpPr/>
            <p:nvPr/>
          </p:nvSpPr>
          <p:spPr>
            <a:xfrm>
              <a:off x="5211406" y="1513504"/>
              <a:ext cx="260394" cy="351202"/>
            </a:xfrm>
            <a:custGeom>
              <a:rect b="b" l="l" r="r" t="t"/>
              <a:pathLst>
                <a:path extrusionOk="0" h="13397" w="9933">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9" name="Google Shape;18579;p77"/>
            <p:cNvSpPr/>
            <p:nvPr/>
          </p:nvSpPr>
          <p:spPr>
            <a:xfrm>
              <a:off x="5211406" y="1513504"/>
              <a:ext cx="252450" cy="350835"/>
            </a:xfrm>
            <a:custGeom>
              <a:rect b="b" l="l" r="r" t="t"/>
              <a:pathLst>
                <a:path extrusionOk="0" h="13383" w="963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0" name="Google Shape;18580;p77"/>
          <p:cNvGrpSpPr/>
          <p:nvPr/>
        </p:nvGrpSpPr>
        <p:grpSpPr>
          <a:xfrm>
            <a:off x="5632602" y="1513216"/>
            <a:ext cx="366722" cy="351779"/>
            <a:chOff x="5632602" y="1513216"/>
            <a:chExt cx="366722" cy="351779"/>
          </a:xfrm>
        </p:grpSpPr>
        <p:sp>
          <p:nvSpPr>
            <p:cNvPr id="18581" name="Google Shape;18581;p77"/>
            <p:cNvSpPr/>
            <p:nvPr/>
          </p:nvSpPr>
          <p:spPr>
            <a:xfrm>
              <a:off x="5750674" y="1724299"/>
              <a:ext cx="9857" cy="20448"/>
            </a:xfrm>
            <a:custGeom>
              <a:rect b="b" l="l" r="r" t="t"/>
              <a:pathLst>
                <a:path extrusionOk="0" h="780" w="376">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2" name="Google Shape;18582;p77"/>
            <p:cNvSpPr/>
            <p:nvPr/>
          </p:nvSpPr>
          <p:spPr>
            <a:xfrm>
              <a:off x="5760505" y="1536207"/>
              <a:ext cx="238819" cy="251297"/>
            </a:xfrm>
            <a:custGeom>
              <a:rect b="b" l="l" r="r" t="t"/>
              <a:pathLst>
                <a:path extrusionOk="0" h="9586" w="911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3" name="Google Shape;18583;p77"/>
            <p:cNvSpPr/>
            <p:nvPr/>
          </p:nvSpPr>
          <p:spPr>
            <a:xfrm>
              <a:off x="5738170" y="1513216"/>
              <a:ext cx="252057" cy="243747"/>
            </a:xfrm>
            <a:custGeom>
              <a:rect b="b" l="l" r="r" t="t"/>
              <a:pathLst>
                <a:path extrusionOk="0" h="9298" w="9615">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4" name="Google Shape;18584;p77"/>
            <p:cNvSpPr/>
            <p:nvPr/>
          </p:nvSpPr>
          <p:spPr>
            <a:xfrm>
              <a:off x="5867226" y="1633464"/>
              <a:ext cx="24616" cy="58695"/>
            </a:xfrm>
            <a:custGeom>
              <a:rect b="b" l="l" r="r" t="t"/>
              <a:pathLst>
                <a:path extrusionOk="0" h="2239" w="939">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5" name="Google Shape;18585;p77"/>
            <p:cNvSpPr/>
            <p:nvPr/>
          </p:nvSpPr>
          <p:spPr>
            <a:xfrm>
              <a:off x="5663247" y="1786350"/>
              <a:ext cx="162743" cy="78645"/>
            </a:xfrm>
            <a:custGeom>
              <a:rect b="b" l="l" r="r" t="t"/>
              <a:pathLst>
                <a:path extrusionOk="0" h="3000" w="6208">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6" name="Google Shape;18586;p77"/>
            <p:cNvSpPr/>
            <p:nvPr/>
          </p:nvSpPr>
          <p:spPr>
            <a:xfrm>
              <a:off x="5786248" y="1740946"/>
              <a:ext cx="88947" cy="49808"/>
            </a:xfrm>
            <a:custGeom>
              <a:rect b="b" l="l" r="r" t="t"/>
              <a:pathLst>
                <a:path extrusionOk="0" h="1900" w="3393">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7" name="Google Shape;18587;p77"/>
            <p:cNvSpPr/>
            <p:nvPr/>
          </p:nvSpPr>
          <p:spPr>
            <a:xfrm>
              <a:off x="5632602" y="1610474"/>
              <a:ext cx="253184" cy="243773"/>
            </a:xfrm>
            <a:custGeom>
              <a:rect b="b" l="l" r="r" t="t"/>
              <a:pathLst>
                <a:path extrusionOk="0" h="9299" w="9658">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8" name="Google Shape;18588;p77"/>
            <p:cNvSpPr/>
            <p:nvPr/>
          </p:nvSpPr>
          <p:spPr>
            <a:xfrm>
              <a:off x="5776784" y="1764775"/>
              <a:ext cx="39375" cy="23882"/>
            </a:xfrm>
            <a:custGeom>
              <a:rect b="b" l="l" r="r" t="t"/>
              <a:pathLst>
                <a:path extrusionOk="0" h="911" w="1502">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589" name="Google Shape;18589;p77"/>
          <p:cNvGrpSpPr/>
          <p:nvPr/>
        </p:nvGrpSpPr>
        <p:grpSpPr>
          <a:xfrm>
            <a:off x="6089372" y="1527136"/>
            <a:ext cx="401902" cy="323965"/>
            <a:chOff x="6089372" y="1527136"/>
            <a:chExt cx="401902" cy="323965"/>
          </a:xfrm>
        </p:grpSpPr>
        <p:sp>
          <p:nvSpPr>
            <p:cNvPr id="18590" name="Google Shape;18590;p77"/>
            <p:cNvSpPr/>
            <p:nvPr/>
          </p:nvSpPr>
          <p:spPr>
            <a:xfrm>
              <a:off x="6089372" y="1552853"/>
              <a:ext cx="401902" cy="298248"/>
            </a:xfrm>
            <a:custGeom>
              <a:rect b="b" l="l" r="r" t="t"/>
              <a:pathLst>
                <a:path extrusionOk="0" h="11377" w="15331">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1" name="Google Shape;18591;p77"/>
            <p:cNvSpPr/>
            <p:nvPr/>
          </p:nvSpPr>
          <p:spPr>
            <a:xfrm>
              <a:off x="6089372" y="1552853"/>
              <a:ext cx="401902" cy="39008"/>
            </a:xfrm>
            <a:custGeom>
              <a:rect b="b" l="l" r="r" t="t"/>
              <a:pathLst>
                <a:path extrusionOk="0" h="1488" w="15331">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2" name="Google Shape;18592;p77"/>
            <p:cNvSpPr/>
            <p:nvPr/>
          </p:nvSpPr>
          <p:spPr>
            <a:xfrm>
              <a:off x="6115089" y="1552853"/>
              <a:ext cx="51879" cy="26136"/>
            </a:xfrm>
            <a:custGeom>
              <a:rect b="b" l="l" r="r" t="t"/>
              <a:pathLst>
                <a:path extrusionOk="0" h="997" w="1979">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3" name="Google Shape;18593;p77"/>
            <p:cNvSpPr/>
            <p:nvPr/>
          </p:nvSpPr>
          <p:spPr>
            <a:xfrm>
              <a:off x="6413285" y="1552853"/>
              <a:ext cx="52246" cy="26136"/>
            </a:xfrm>
            <a:custGeom>
              <a:rect b="b" l="l" r="r" t="t"/>
              <a:pathLst>
                <a:path extrusionOk="0" h="997" w="1993">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4" name="Google Shape;18594;p77"/>
            <p:cNvSpPr/>
            <p:nvPr/>
          </p:nvSpPr>
          <p:spPr>
            <a:xfrm>
              <a:off x="6128328" y="1527136"/>
              <a:ext cx="25769" cy="39008"/>
            </a:xfrm>
            <a:custGeom>
              <a:rect b="b" l="l" r="r" t="t"/>
              <a:pathLst>
                <a:path extrusionOk="0" h="1488" w="983">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5" name="Google Shape;18595;p77"/>
            <p:cNvSpPr/>
            <p:nvPr/>
          </p:nvSpPr>
          <p:spPr>
            <a:xfrm>
              <a:off x="6128328" y="1527136"/>
              <a:ext cx="26136" cy="19320"/>
            </a:xfrm>
            <a:custGeom>
              <a:rect b="b" l="l" r="r" t="t"/>
              <a:pathLst>
                <a:path extrusionOk="0" h="737" w="997">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6" name="Google Shape;18596;p77"/>
            <p:cNvSpPr/>
            <p:nvPr/>
          </p:nvSpPr>
          <p:spPr>
            <a:xfrm>
              <a:off x="6426549" y="1527136"/>
              <a:ext cx="26136" cy="39008"/>
            </a:xfrm>
            <a:custGeom>
              <a:rect b="b" l="l" r="r" t="t"/>
              <a:pathLst>
                <a:path extrusionOk="0" h="1488" w="997">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7" name="Google Shape;18597;p77"/>
            <p:cNvSpPr/>
            <p:nvPr/>
          </p:nvSpPr>
          <p:spPr>
            <a:xfrm>
              <a:off x="6426156" y="1527136"/>
              <a:ext cx="26136" cy="19320"/>
            </a:xfrm>
            <a:custGeom>
              <a:rect b="b" l="l" r="r" t="t"/>
              <a:pathLst>
                <a:path extrusionOk="0" h="737" w="997">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8" name="Google Shape;18598;p77"/>
            <p:cNvSpPr/>
            <p:nvPr/>
          </p:nvSpPr>
          <p:spPr>
            <a:xfrm>
              <a:off x="6089372" y="1591835"/>
              <a:ext cx="401902" cy="12898"/>
            </a:xfrm>
            <a:custGeom>
              <a:rect b="b" l="l" r="r" t="t"/>
              <a:pathLst>
                <a:path extrusionOk="0" h="492" w="15331">
                  <a:moveTo>
                    <a:pt x="0" y="1"/>
                  </a:moveTo>
                  <a:lnTo>
                    <a:pt x="0" y="492"/>
                  </a:lnTo>
                  <a:lnTo>
                    <a:pt x="15331" y="492"/>
                  </a:lnTo>
                  <a:lnTo>
                    <a:pt x="15331"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9" name="Google Shape;18599;p77"/>
            <p:cNvSpPr/>
            <p:nvPr/>
          </p:nvSpPr>
          <p:spPr>
            <a:xfrm>
              <a:off x="6128328" y="1630450"/>
              <a:ext cx="51879" cy="26136"/>
            </a:xfrm>
            <a:custGeom>
              <a:rect b="b" l="l" r="r" t="t"/>
              <a:pathLst>
                <a:path extrusionOk="0" h="997" w="1979">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0" name="Google Shape;18600;p77"/>
            <p:cNvSpPr/>
            <p:nvPr/>
          </p:nvSpPr>
          <p:spPr>
            <a:xfrm>
              <a:off x="6128328" y="1682670"/>
              <a:ext cx="51879" cy="25743"/>
            </a:xfrm>
            <a:custGeom>
              <a:rect b="b" l="l" r="r" t="t"/>
              <a:pathLst>
                <a:path extrusionOk="0" h="982" w="1979">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1" name="Google Shape;18601;p77"/>
            <p:cNvSpPr/>
            <p:nvPr/>
          </p:nvSpPr>
          <p:spPr>
            <a:xfrm>
              <a:off x="6128328" y="1734497"/>
              <a:ext cx="51512" cy="26136"/>
            </a:xfrm>
            <a:custGeom>
              <a:rect b="b" l="l" r="r" t="t"/>
              <a:pathLst>
                <a:path extrusionOk="0" h="997" w="1965">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2" name="Google Shape;18602;p77"/>
            <p:cNvSpPr/>
            <p:nvPr/>
          </p:nvSpPr>
          <p:spPr>
            <a:xfrm>
              <a:off x="6219163" y="1734497"/>
              <a:ext cx="51486" cy="26136"/>
            </a:xfrm>
            <a:custGeom>
              <a:rect b="b" l="l" r="r" t="t"/>
              <a:pathLst>
                <a:path extrusionOk="0" h="997" w="1964">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3" name="Google Shape;18603;p77"/>
            <p:cNvSpPr/>
            <p:nvPr/>
          </p:nvSpPr>
          <p:spPr>
            <a:xfrm>
              <a:off x="6309604" y="1734497"/>
              <a:ext cx="51879" cy="26136"/>
            </a:xfrm>
            <a:custGeom>
              <a:rect b="b" l="l" r="r" t="t"/>
              <a:pathLst>
                <a:path extrusionOk="0" h="997" w="1979">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4" name="Google Shape;18604;p77"/>
            <p:cNvSpPr/>
            <p:nvPr/>
          </p:nvSpPr>
          <p:spPr>
            <a:xfrm>
              <a:off x="6219163" y="1682670"/>
              <a:ext cx="51486" cy="25743"/>
            </a:xfrm>
            <a:custGeom>
              <a:rect b="b" l="l" r="r" t="t"/>
              <a:pathLst>
                <a:path extrusionOk="0" h="982" w="1964">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5" name="Google Shape;18605;p77"/>
            <p:cNvSpPr/>
            <p:nvPr/>
          </p:nvSpPr>
          <p:spPr>
            <a:xfrm>
              <a:off x="6128328" y="1786350"/>
              <a:ext cx="51512" cy="25769"/>
            </a:xfrm>
            <a:custGeom>
              <a:rect b="b" l="l" r="r" t="t"/>
              <a:pathLst>
                <a:path extrusionOk="0" h="983" w="1965">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6" name="Google Shape;18606;p77"/>
            <p:cNvSpPr/>
            <p:nvPr/>
          </p:nvSpPr>
          <p:spPr>
            <a:xfrm>
              <a:off x="6219163" y="1630450"/>
              <a:ext cx="51879" cy="26136"/>
            </a:xfrm>
            <a:custGeom>
              <a:rect b="b" l="l" r="r" t="t"/>
              <a:pathLst>
                <a:path extrusionOk="0" h="997" w="1979">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7" name="Google Shape;18607;p77"/>
            <p:cNvSpPr/>
            <p:nvPr/>
          </p:nvSpPr>
          <p:spPr>
            <a:xfrm>
              <a:off x="6219163" y="1786350"/>
              <a:ext cx="51486" cy="25769"/>
            </a:xfrm>
            <a:custGeom>
              <a:rect b="b" l="l" r="r" t="t"/>
              <a:pathLst>
                <a:path extrusionOk="0" h="983" w="1964">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8" name="Google Shape;18608;p77"/>
            <p:cNvSpPr/>
            <p:nvPr/>
          </p:nvSpPr>
          <p:spPr>
            <a:xfrm>
              <a:off x="6400439" y="1734497"/>
              <a:ext cx="51853" cy="26136"/>
            </a:xfrm>
            <a:custGeom>
              <a:rect b="b" l="l" r="r" t="t"/>
              <a:pathLst>
                <a:path extrusionOk="0" h="997" w="1978">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9" name="Google Shape;18609;p77"/>
            <p:cNvSpPr/>
            <p:nvPr/>
          </p:nvSpPr>
          <p:spPr>
            <a:xfrm>
              <a:off x="6400439" y="1630450"/>
              <a:ext cx="52246" cy="26136"/>
            </a:xfrm>
            <a:custGeom>
              <a:rect b="b" l="l" r="r" t="t"/>
              <a:pathLst>
                <a:path extrusionOk="0" h="997" w="1993">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0" name="Google Shape;18610;p77"/>
            <p:cNvSpPr/>
            <p:nvPr/>
          </p:nvSpPr>
          <p:spPr>
            <a:xfrm>
              <a:off x="6400439" y="1786350"/>
              <a:ext cx="51853" cy="25769"/>
            </a:xfrm>
            <a:custGeom>
              <a:rect b="b" l="l" r="r" t="t"/>
              <a:pathLst>
                <a:path extrusionOk="0" h="983" w="1978">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1" name="Google Shape;18611;p77"/>
            <p:cNvSpPr/>
            <p:nvPr/>
          </p:nvSpPr>
          <p:spPr>
            <a:xfrm>
              <a:off x="6309604" y="1682670"/>
              <a:ext cx="51879" cy="25743"/>
            </a:xfrm>
            <a:custGeom>
              <a:rect b="b" l="l" r="r" t="t"/>
              <a:pathLst>
                <a:path extrusionOk="0" h="982" w="1979">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2" name="Google Shape;18612;p77"/>
            <p:cNvSpPr/>
            <p:nvPr/>
          </p:nvSpPr>
          <p:spPr>
            <a:xfrm>
              <a:off x="6309604" y="1630450"/>
              <a:ext cx="52246" cy="26136"/>
            </a:xfrm>
            <a:custGeom>
              <a:rect b="b" l="l" r="r" t="t"/>
              <a:pathLst>
                <a:path extrusionOk="0" h="997" w="1993">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3" name="Google Shape;18613;p77"/>
            <p:cNvSpPr/>
            <p:nvPr/>
          </p:nvSpPr>
          <p:spPr>
            <a:xfrm>
              <a:off x="6400439" y="1682670"/>
              <a:ext cx="51853" cy="25743"/>
            </a:xfrm>
            <a:custGeom>
              <a:rect b="b" l="l" r="r" t="t"/>
              <a:pathLst>
                <a:path extrusionOk="0" h="982" w="1978">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4" name="Google Shape;18614;p77"/>
            <p:cNvSpPr/>
            <p:nvPr/>
          </p:nvSpPr>
          <p:spPr>
            <a:xfrm>
              <a:off x="6309604" y="1786350"/>
              <a:ext cx="51879" cy="25769"/>
            </a:xfrm>
            <a:custGeom>
              <a:rect b="b" l="l" r="r" t="t"/>
              <a:pathLst>
                <a:path extrusionOk="0" h="983" w="1979">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5" name="Google Shape;18615;p77"/>
            <p:cNvSpPr/>
            <p:nvPr/>
          </p:nvSpPr>
          <p:spPr>
            <a:xfrm>
              <a:off x="6397661" y="1676116"/>
              <a:ext cx="57385" cy="39113"/>
            </a:xfrm>
            <a:custGeom>
              <a:rect b="b" l="l" r="r" t="t"/>
              <a:pathLst>
                <a:path extrusionOk="0" h="1492" w="2189">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6" name="Google Shape;18616;p77"/>
            <p:cNvSpPr/>
            <p:nvPr/>
          </p:nvSpPr>
          <p:spPr>
            <a:xfrm>
              <a:off x="6216017" y="1676116"/>
              <a:ext cx="57385" cy="39113"/>
            </a:xfrm>
            <a:custGeom>
              <a:rect b="b" l="l" r="r" t="t"/>
              <a:pathLst>
                <a:path extrusionOk="0" h="1492" w="2189">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7" name="Google Shape;18617;p77"/>
            <p:cNvSpPr/>
            <p:nvPr/>
          </p:nvSpPr>
          <p:spPr>
            <a:xfrm>
              <a:off x="6306852" y="1727969"/>
              <a:ext cx="57385" cy="39113"/>
            </a:xfrm>
            <a:custGeom>
              <a:rect b="b" l="l" r="r" t="t"/>
              <a:pathLst>
                <a:path extrusionOk="0" h="1492" w="2189">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8" name="Google Shape;18618;p77"/>
            <p:cNvSpPr/>
            <p:nvPr/>
          </p:nvSpPr>
          <p:spPr>
            <a:xfrm>
              <a:off x="6125208" y="1779823"/>
              <a:ext cx="57385" cy="39113"/>
            </a:xfrm>
            <a:custGeom>
              <a:rect b="b" l="l" r="r" t="t"/>
              <a:pathLst>
                <a:path extrusionOk="0" h="1492" w="2189">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9" name="Google Shape;18619;p77"/>
            <p:cNvSpPr/>
            <p:nvPr/>
          </p:nvSpPr>
          <p:spPr>
            <a:xfrm>
              <a:off x="6306852" y="1624289"/>
              <a:ext cx="57385" cy="39113"/>
            </a:xfrm>
            <a:custGeom>
              <a:rect b="b" l="l" r="r" t="t"/>
              <a:pathLst>
                <a:path extrusionOk="0" h="1492" w="2189">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20" name="Google Shape;18620;p77"/>
          <p:cNvGrpSpPr/>
          <p:nvPr/>
        </p:nvGrpSpPr>
        <p:grpSpPr>
          <a:xfrm>
            <a:off x="6579435" y="1527897"/>
            <a:ext cx="370103" cy="322445"/>
            <a:chOff x="6579435" y="1527897"/>
            <a:chExt cx="370103" cy="322445"/>
          </a:xfrm>
        </p:grpSpPr>
        <p:sp>
          <p:nvSpPr>
            <p:cNvPr id="18621" name="Google Shape;18621;p77"/>
            <p:cNvSpPr/>
            <p:nvPr/>
          </p:nvSpPr>
          <p:spPr>
            <a:xfrm>
              <a:off x="6704691" y="1527897"/>
              <a:ext cx="119593" cy="64725"/>
            </a:xfrm>
            <a:custGeom>
              <a:rect b="b" l="l" r="r" t="t"/>
              <a:pathLst>
                <a:path extrusionOk="0" h="2469" w="4562">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2" name="Google Shape;18622;p77"/>
            <p:cNvSpPr/>
            <p:nvPr/>
          </p:nvSpPr>
          <p:spPr>
            <a:xfrm>
              <a:off x="6591153" y="1706893"/>
              <a:ext cx="346667" cy="143448"/>
            </a:xfrm>
            <a:custGeom>
              <a:rect b="b" l="l" r="r" t="t"/>
              <a:pathLst>
                <a:path extrusionOk="0" h="5472" w="13224">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3" name="Google Shape;18623;p77"/>
            <p:cNvSpPr/>
            <p:nvPr/>
          </p:nvSpPr>
          <p:spPr>
            <a:xfrm>
              <a:off x="6591520" y="1706893"/>
              <a:ext cx="346300" cy="143448"/>
            </a:xfrm>
            <a:custGeom>
              <a:rect b="b" l="l" r="r" t="t"/>
              <a:pathLst>
                <a:path extrusionOk="0" h="5472" w="1321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4" name="Google Shape;18624;p77"/>
            <p:cNvSpPr/>
            <p:nvPr/>
          </p:nvSpPr>
          <p:spPr>
            <a:xfrm>
              <a:off x="6579435" y="1587693"/>
              <a:ext cx="370103" cy="155167"/>
            </a:xfrm>
            <a:custGeom>
              <a:rect b="b" l="l" r="r" t="t"/>
              <a:pathLst>
                <a:path extrusionOk="0" h="5919" w="14118">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5" name="Google Shape;18625;p77"/>
            <p:cNvSpPr/>
            <p:nvPr/>
          </p:nvSpPr>
          <p:spPr>
            <a:xfrm>
              <a:off x="6609320" y="1587693"/>
              <a:ext cx="310700" cy="17800"/>
            </a:xfrm>
            <a:custGeom>
              <a:rect b="b" l="l" r="r" t="t"/>
              <a:pathLst>
                <a:path extrusionOk="0" h="679" w="11852">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6" name="Google Shape;18626;p77"/>
            <p:cNvSpPr/>
            <p:nvPr/>
          </p:nvSpPr>
          <p:spPr>
            <a:xfrm>
              <a:off x="6639206" y="1587693"/>
              <a:ext cx="35993" cy="262648"/>
            </a:xfrm>
            <a:custGeom>
              <a:rect b="b" l="l" r="r" t="t"/>
              <a:pathLst>
                <a:path extrusionOk="0" h="10019" w="1373">
                  <a:moveTo>
                    <a:pt x="1" y="0"/>
                  </a:moveTo>
                  <a:lnTo>
                    <a:pt x="1"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7" name="Google Shape;18627;p77"/>
            <p:cNvSpPr/>
            <p:nvPr/>
          </p:nvSpPr>
          <p:spPr>
            <a:xfrm>
              <a:off x="6639206" y="1587693"/>
              <a:ext cx="35993" cy="17800"/>
            </a:xfrm>
            <a:custGeom>
              <a:rect b="b" l="l" r="r" t="t"/>
              <a:pathLst>
                <a:path extrusionOk="0" h="679" w="1373">
                  <a:moveTo>
                    <a:pt x="1" y="0"/>
                  </a:moveTo>
                  <a:lnTo>
                    <a:pt x="1"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8" name="Google Shape;18628;p77"/>
            <p:cNvSpPr/>
            <p:nvPr/>
          </p:nvSpPr>
          <p:spPr>
            <a:xfrm>
              <a:off x="6639206" y="1760607"/>
              <a:ext cx="35993" cy="18193"/>
            </a:xfrm>
            <a:custGeom>
              <a:rect b="b" l="l" r="r" t="t"/>
              <a:pathLst>
                <a:path extrusionOk="0" h="694" w="1373">
                  <a:moveTo>
                    <a:pt x="1" y="1"/>
                  </a:moveTo>
                  <a:lnTo>
                    <a:pt x="1"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9" name="Google Shape;18629;p77"/>
            <p:cNvSpPr/>
            <p:nvPr/>
          </p:nvSpPr>
          <p:spPr>
            <a:xfrm>
              <a:off x="6639206" y="1719004"/>
              <a:ext cx="35993" cy="17800"/>
            </a:xfrm>
            <a:custGeom>
              <a:rect b="b" l="l" r="r" t="t"/>
              <a:pathLst>
                <a:path extrusionOk="0" h="679" w="1373">
                  <a:moveTo>
                    <a:pt x="1" y="0"/>
                  </a:moveTo>
                  <a:lnTo>
                    <a:pt x="1"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0" name="Google Shape;18630;p77"/>
            <p:cNvSpPr/>
            <p:nvPr/>
          </p:nvSpPr>
          <p:spPr>
            <a:xfrm>
              <a:off x="6627094" y="1712948"/>
              <a:ext cx="59823" cy="53741"/>
            </a:xfrm>
            <a:custGeom>
              <a:rect b="b" l="l" r="r" t="t"/>
              <a:pathLst>
                <a:path extrusionOk="0" h="2050" w="2282">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1" name="Google Shape;18631;p77"/>
            <p:cNvSpPr/>
            <p:nvPr/>
          </p:nvSpPr>
          <p:spPr>
            <a:xfrm>
              <a:off x="6651317" y="1713027"/>
              <a:ext cx="11771" cy="29833"/>
            </a:xfrm>
            <a:custGeom>
              <a:rect b="b" l="l" r="r" t="t"/>
              <a:pathLst>
                <a:path extrusionOk="0" h="1138" w="449">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2" name="Google Shape;18632;p77"/>
            <p:cNvSpPr/>
            <p:nvPr/>
          </p:nvSpPr>
          <p:spPr>
            <a:xfrm>
              <a:off x="6639206" y="1826459"/>
              <a:ext cx="35993" cy="23882"/>
            </a:xfrm>
            <a:custGeom>
              <a:rect b="b" l="l" r="r" t="t"/>
              <a:pathLst>
                <a:path extrusionOk="0" h="911" w="1373">
                  <a:moveTo>
                    <a:pt x="1" y="1"/>
                  </a:moveTo>
                  <a:lnTo>
                    <a:pt x="1"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3" name="Google Shape;18633;p77"/>
            <p:cNvSpPr/>
            <p:nvPr/>
          </p:nvSpPr>
          <p:spPr>
            <a:xfrm>
              <a:off x="6854169" y="1587693"/>
              <a:ext cx="35967" cy="262648"/>
            </a:xfrm>
            <a:custGeom>
              <a:rect b="b" l="l" r="r" t="t"/>
              <a:pathLst>
                <a:path extrusionOk="0" h="10019" w="1372">
                  <a:moveTo>
                    <a:pt x="0" y="0"/>
                  </a:moveTo>
                  <a:lnTo>
                    <a:pt x="0" y="10018"/>
                  </a:lnTo>
                  <a:lnTo>
                    <a:pt x="1372" y="10018"/>
                  </a:lnTo>
                  <a:lnTo>
                    <a:pt x="1372"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4" name="Google Shape;18634;p77"/>
            <p:cNvSpPr/>
            <p:nvPr/>
          </p:nvSpPr>
          <p:spPr>
            <a:xfrm>
              <a:off x="6854169" y="1587693"/>
              <a:ext cx="35967" cy="17800"/>
            </a:xfrm>
            <a:custGeom>
              <a:rect b="b" l="l" r="r" t="t"/>
              <a:pathLst>
                <a:path extrusionOk="0" h="679" w="1372">
                  <a:moveTo>
                    <a:pt x="0" y="0"/>
                  </a:moveTo>
                  <a:lnTo>
                    <a:pt x="0" y="678"/>
                  </a:lnTo>
                  <a:lnTo>
                    <a:pt x="1372" y="678"/>
                  </a:lnTo>
                  <a:lnTo>
                    <a:pt x="1372"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5" name="Google Shape;18635;p77"/>
            <p:cNvSpPr/>
            <p:nvPr/>
          </p:nvSpPr>
          <p:spPr>
            <a:xfrm>
              <a:off x="6854169" y="1760607"/>
              <a:ext cx="35967" cy="18193"/>
            </a:xfrm>
            <a:custGeom>
              <a:rect b="b" l="l" r="r" t="t"/>
              <a:pathLst>
                <a:path extrusionOk="0" h="694" w="1372">
                  <a:moveTo>
                    <a:pt x="0" y="1"/>
                  </a:moveTo>
                  <a:lnTo>
                    <a:pt x="0" y="694"/>
                  </a:lnTo>
                  <a:lnTo>
                    <a:pt x="1372" y="694"/>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6" name="Google Shape;18636;p77"/>
            <p:cNvSpPr/>
            <p:nvPr/>
          </p:nvSpPr>
          <p:spPr>
            <a:xfrm>
              <a:off x="6854169" y="1719004"/>
              <a:ext cx="35967" cy="17800"/>
            </a:xfrm>
            <a:custGeom>
              <a:rect b="b" l="l" r="r" t="t"/>
              <a:pathLst>
                <a:path extrusionOk="0" h="679" w="1372">
                  <a:moveTo>
                    <a:pt x="0" y="0"/>
                  </a:moveTo>
                  <a:lnTo>
                    <a:pt x="0" y="679"/>
                  </a:lnTo>
                  <a:lnTo>
                    <a:pt x="1372" y="679"/>
                  </a:lnTo>
                  <a:lnTo>
                    <a:pt x="1372"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7" name="Google Shape;18637;p77"/>
            <p:cNvSpPr/>
            <p:nvPr/>
          </p:nvSpPr>
          <p:spPr>
            <a:xfrm>
              <a:off x="6842057" y="1712948"/>
              <a:ext cx="59823" cy="53741"/>
            </a:xfrm>
            <a:custGeom>
              <a:rect b="b" l="l" r="r" t="t"/>
              <a:pathLst>
                <a:path extrusionOk="0" h="2050" w="2282">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8" name="Google Shape;18638;p77"/>
            <p:cNvSpPr/>
            <p:nvPr/>
          </p:nvSpPr>
          <p:spPr>
            <a:xfrm>
              <a:off x="6866280" y="1713027"/>
              <a:ext cx="12138" cy="29833"/>
            </a:xfrm>
            <a:custGeom>
              <a:rect b="b" l="l" r="r" t="t"/>
              <a:pathLst>
                <a:path extrusionOk="0" h="1138" w="463">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9" name="Google Shape;18639;p77"/>
            <p:cNvSpPr/>
            <p:nvPr/>
          </p:nvSpPr>
          <p:spPr>
            <a:xfrm>
              <a:off x="6854169" y="1826459"/>
              <a:ext cx="35967" cy="23882"/>
            </a:xfrm>
            <a:custGeom>
              <a:rect b="b" l="l" r="r" t="t"/>
              <a:pathLst>
                <a:path extrusionOk="0" h="911" w="1372">
                  <a:moveTo>
                    <a:pt x="0" y="1"/>
                  </a:moveTo>
                  <a:lnTo>
                    <a:pt x="0" y="910"/>
                  </a:lnTo>
                  <a:lnTo>
                    <a:pt x="1372" y="910"/>
                  </a:lnTo>
                  <a:lnTo>
                    <a:pt x="1372" y="1"/>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0" name="Google Shape;18640;p77"/>
            <p:cNvSpPr/>
            <p:nvPr/>
          </p:nvSpPr>
          <p:spPr>
            <a:xfrm>
              <a:off x="6734576" y="1695148"/>
              <a:ext cx="59823" cy="23882"/>
            </a:xfrm>
            <a:custGeom>
              <a:rect b="b" l="l" r="r" t="t"/>
              <a:pathLst>
                <a:path extrusionOk="0" h="911" w="2282">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1" name="Google Shape;18641;p77"/>
            <p:cNvSpPr/>
            <p:nvPr/>
          </p:nvSpPr>
          <p:spPr>
            <a:xfrm>
              <a:off x="6734576" y="1706893"/>
              <a:ext cx="59823" cy="12138"/>
            </a:xfrm>
            <a:custGeom>
              <a:rect b="b" l="l" r="r" t="t"/>
              <a:pathLst>
                <a:path extrusionOk="0" h="463" w="2282">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42" name="Google Shape;18642;p77"/>
          <p:cNvGrpSpPr/>
          <p:nvPr/>
        </p:nvGrpSpPr>
        <p:grpSpPr>
          <a:xfrm>
            <a:off x="6988887" y="1538854"/>
            <a:ext cx="499920" cy="300136"/>
            <a:chOff x="6988887" y="1538854"/>
            <a:chExt cx="499920" cy="300136"/>
          </a:xfrm>
        </p:grpSpPr>
        <p:sp>
          <p:nvSpPr>
            <p:cNvPr id="18643" name="Google Shape;18643;p77"/>
            <p:cNvSpPr/>
            <p:nvPr/>
          </p:nvSpPr>
          <p:spPr>
            <a:xfrm>
              <a:off x="7052826" y="1538854"/>
              <a:ext cx="372777" cy="247155"/>
            </a:xfrm>
            <a:custGeom>
              <a:rect b="b" l="l" r="r" t="t"/>
              <a:pathLst>
                <a:path extrusionOk="0" h="9428" w="1422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4" name="Google Shape;18644;p77"/>
            <p:cNvSpPr/>
            <p:nvPr/>
          </p:nvSpPr>
          <p:spPr>
            <a:xfrm>
              <a:off x="6988887" y="1773872"/>
              <a:ext cx="499920" cy="33319"/>
            </a:xfrm>
            <a:custGeom>
              <a:rect b="b" l="l" r="r" t="t"/>
              <a:pathLst>
                <a:path extrusionOk="0" h="1271" w="19070">
                  <a:moveTo>
                    <a:pt x="2425" y="0"/>
                  </a:moveTo>
                  <a:lnTo>
                    <a:pt x="0" y="924"/>
                  </a:lnTo>
                  <a:lnTo>
                    <a:pt x="0" y="1271"/>
                  </a:lnTo>
                  <a:lnTo>
                    <a:pt x="19069" y="1271"/>
                  </a:lnTo>
                  <a:lnTo>
                    <a:pt x="19069" y="924"/>
                  </a:lnTo>
                  <a:lnTo>
                    <a:pt x="16659"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5" name="Google Shape;18645;p77"/>
            <p:cNvSpPr/>
            <p:nvPr/>
          </p:nvSpPr>
          <p:spPr>
            <a:xfrm>
              <a:off x="6988887" y="1798095"/>
              <a:ext cx="499920" cy="40895"/>
            </a:xfrm>
            <a:custGeom>
              <a:rect b="b" l="l" r="r" t="t"/>
              <a:pathLst>
                <a:path extrusionOk="0" h="1560" w="1907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6" name="Google Shape;18646;p77"/>
            <p:cNvSpPr/>
            <p:nvPr/>
          </p:nvSpPr>
          <p:spPr>
            <a:xfrm>
              <a:off x="7149323" y="1798095"/>
              <a:ext cx="180543" cy="29544"/>
            </a:xfrm>
            <a:custGeom>
              <a:rect b="b" l="l" r="r" t="t"/>
              <a:pathLst>
                <a:path extrusionOk="0" h="1127" w="6887">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7" name="Google Shape;18647;p77"/>
            <p:cNvSpPr/>
            <p:nvPr/>
          </p:nvSpPr>
          <p:spPr>
            <a:xfrm>
              <a:off x="7052826" y="1562317"/>
              <a:ext cx="372777" cy="188119"/>
            </a:xfrm>
            <a:custGeom>
              <a:rect b="b" l="l" r="r" t="t"/>
              <a:pathLst>
                <a:path extrusionOk="0" h="7176" w="14220">
                  <a:moveTo>
                    <a:pt x="1" y="1"/>
                  </a:moveTo>
                  <a:lnTo>
                    <a:pt x="1" y="7175"/>
                  </a:lnTo>
                  <a:lnTo>
                    <a:pt x="14220" y="7175"/>
                  </a:lnTo>
                  <a:lnTo>
                    <a:pt x="14220"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8" name="Google Shape;18648;p77"/>
            <p:cNvSpPr/>
            <p:nvPr/>
          </p:nvSpPr>
          <p:spPr>
            <a:xfrm>
              <a:off x="7052826" y="1562317"/>
              <a:ext cx="139674" cy="188119"/>
            </a:xfrm>
            <a:custGeom>
              <a:rect b="b" l="l" r="r" t="t"/>
              <a:pathLst>
                <a:path extrusionOk="0" h="7176" w="5328">
                  <a:moveTo>
                    <a:pt x="1" y="1"/>
                  </a:moveTo>
                  <a:lnTo>
                    <a:pt x="1" y="7175"/>
                  </a:lnTo>
                  <a:lnTo>
                    <a:pt x="5327" y="7175"/>
                  </a:lnTo>
                  <a:lnTo>
                    <a:pt x="5327"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9" name="Google Shape;18649;p77"/>
            <p:cNvSpPr/>
            <p:nvPr/>
          </p:nvSpPr>
          <p:spPr>
            <a:xfrm>
              <a:off x="7087639" y="1601692"/>
              <a:ext cx="44697" cy="25376"/>
            </a:xfrm>
            <a:custGeom>
              <a:rect b="b" l="l" r="r" t="t"/>
              <a:pathLst>
                <a:path extrusionOk="0" h="968" w="1705">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0" name="Google Shape;18650;p77"/>
            <p:cNvSpPr/>
            <p:nvPr/>
          </p:nvSpPr>
          <p:spPr>
            <a:xfrm>
              <a:off x="7077442" y="1642561"/>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1" name="Google Shape;18651;p77"/>
            <p:cNvSpPr/>
            <p:nvPr/>
          </p:nvSpPr>
          <p:spPr>
            <a:xfrm>
              <a:off x="7122846" y="1671686"/>
              <a:ext cx="44670" cy="25769"/>
            </a:xfrm>
            <a:custGeom>
              <a:rect b="b" l="l" r="r" t="t"/>
              <a:pathLst>
                <a:path extrusionOk="0" h="983" w="1704">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2" name="Google Shape;18652;p77"/>
            <p:cNvSpPr/>
            <p:nvPr/>
          </p:nvSpPr>
          <p:spPr>
            <a:xfrm>
              <a:off x="7077442" y="1712948"/>
              <a:ext cx="100299" cy="15152"/>
            </a:xfrm>
            <a:custGeom>
              <a:rect b="b" l="l" r="r" t="t"/>
              <a:pathLst>
                <a:path extrusionOk="0" h="578" w="3826">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3" name="Google Shape;18653;p77"/>
            <p:cNvSpPr/>
            <p:nvPr/>
          </p:nvSpPr>
          <p:spPr>
            <a:xfrm>
              <a:off x="7228807" y="1623922"/>
              <a:ext cx="51041" cy="79589"/>
            </a:xfrm>
            <a:custGeom>
              <a:rect b="b" l="l" r="r" t="t"/>
              <a:pathLst>
                <a:path extrusionOk="0" h="3036" w="1947">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4" name="Google Shape;18654;p77"/>
            <p:cNvSpPr/>
            <p:nvPr/>
          </p:nvSpPr>
          <p:spPr>
            <a:xfrm>
              <a:off x="7342449" y="1624079"/>
              <a:ext cx="50988" cy="79431"/>
            </a:xfrm>
            <a:custGeom>
              <a:rect b="b" l="l" r="r" t="t"/>
              <a:pathLst>
                <a:path extrusionOk="0" h="3030" w="1945">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5" name="Google Shape;18655;p77"/>
            <p:cNvSpPr/>
            <p:nvPr/>
          </p:nvSpPr>
          <p:spPr>
            <a:xfrm>
              <a:off x="7287450" y="1614485"/>
              <a:ext cx="48734" cy="98490"/>
            </a:xfrm>
            <a:custGeom>
              <a:rect b="b" l="l" r="r" t="t"/>
              <a:pathLst>
                <a:path extrusionOk="0" h="3757" w="1859">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56" name="Google Shape;18656;p77"/>
          <p:cNvGrpSpPr/>
          <p:nvPr/>
        </p:nvGrpSpPr>
        <p:grpSpPr>
          <a:xfrm>
            <a:off x="8050359" y="1520687"/>
            <a:ext cx="279321" cy="336837"/>
            <a:chOff x="8050359" y="1520687"/>
            <a:chExt cx="279321" cy="336837"/>
          </a:xfrm>
        </p:grpSpPr>
        <p:sp>
          <p:nvSpPr>
            <p:cNvPr id="18657" name="Google Shape;18657;p77"/>
            <p:cNvSpPr/>
            <p:nvPr/>
          </p:nvSpPr>
          <p:spPr>
            <a:xfrm>
              <a:off x="8153305" y="1520687"/>
              <a:ext cx="68500" cy="45064"/>
            </a:xfrm>
            <a:custGeom>
              <a:rect b="b" l="l" r="r" t="t"/>
              <a:pathLst>
                <a:path extrusionOk="0" h="1719" w="2613">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8" name="Google Shape;18658;p77"/>
            <p:cNvSpPr/>
            <p:nvPr/>
          </p:nvSpPr>
          <p:spPr>
            <a:xfrm>
              <a:off x="8084045" y="1599411"/>
              <a:ext cx="206653" cy="258113"/>
            </a:xfrm>
            <a:custGeom>
              <a:rect b="b" l="l" r="r" t="t"/>
              <a:pathLst>
                <a:path extrusionOk="0" h="9846" w="7883">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9" name="Google Shape;18659;p77"/>
            <p:cNvSpPr/>
            <p:nvPr/>
          </p:nvSpPr>
          <p:spPr>
            <a:xfrm>
              <a:off x="8097284" y="1599411"/>
              <a:ext cx="193781" cy="258113"/>
            </a:xfrm>
            <a:custGeom>
              <a:rect b="b" l="l" r="r" t="t"/>
              <a:pathLst>
                <a:path extrusionOk="0" h="9846" w="7392">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0" name="Google Shape;18660;p77"/>
            <p:cNvSpPr/>
            <p:nvPr/>
          </p:nvSpPr>
          <p:spPr>
            <a:xfrm>
              <a:off x="8084045" y="1553613"/>
              <a:ext cx="206260" cy="42809"/>
            </a:xfrm>
            <a:custGeom>
              <a:rect b="b" l="l" r="r" t="t"/>
              <a:pathLst>
                <a:path extrusionOk="0" h="1633" w="7868">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1" name="Google Shape;18661;p77"/>
            <p:cNvSpPr/>
            <p:nvPr/>
          </p:nvSpPr>
          <p:spPr>
            <a:xfrm>
              <a:off x="8204372" y="1553613"/>
              <a:ext cx="86326" cy="42809"/>
            </a:xfrm>
            <a:custGeom>
              <a:rect b="b" l="l" r="r" t="t"/>
              <a:pathLst>
                <a:path extrusionOk="0" h="1633" w="3293">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2" name="Google Shape;18662;p77"/>
            <p:cNvSpPr/>
            <p:nvPr/>
          </p:nvSpPr>
          <p:spPr>
            <a:xfrm>
              <a:off x="8050752" y="1578963"/>
              <a:ext cx="273606" cy="30698"/>
            </a:xfrm>
            <a:custGeom>
              <a:rect b="b" l="l" r="r" t="t"/>
              <a:pathLst>
                <a:path extrusionOk="0" h="1171" w="10437">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3" name="Google Shape;18663;p77"/>
            <p:cNvSpPr/>
            <p:nvPr/>
          </p:nvSpPr>
          <p:spPr>
            <a:xfrm>
              <a:off x="8050359" y="1578963"/>
              <a:ext cx="279321" cy="30698"/>
            </a:xfrm>
            <a:custGeom>
              <a:rect b="b" l="l" r="r" t="t"/>
              <a:pathLst>
                <a:path extrusionOk="0" h="1171" w="10655">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4" name="Google Shape;18664;p77"/>
            <p:cNvSpPr/>
            <p:nvPr/>
          </p:nvSpPr>
          <p:spPr>
            <a:xfrm>
              <a:off x="8177895" y="1640647"/>
              <a:ext cx="19320" cy="165417"/>
            </a:xfrm>
            <a:custGeom>
              <a:rect b="b" l="l" r="r" t="t"/>
              <a:pathLst>
                <a:path extrusionOk="0" h="6310" w="737">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5" name="Google Shape;18665;p77"/>
            <p:cNvSpPr/>
            <p:nvPr/>
          </p:nvSpPr>
          <p:spPr>
            <a:xfrm>
              <a:off x="8231819" y="1640647"/>
              <a:ext cx="23305" cy="165076"/>
            </a:xfrm>
            <a:custGeom>
              <a:rect b="b" l="l" r="r" t="t"/>
              <a:pathLst>
                <a:path extrusionOk="0" h="6297" w="889">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6" name="Google Shape;18666;p77"/>
            <p:cNvSpPr/>
            <p:nvPr/>
          </p:nvSpPr>
          <p:spPr>
            <a:xfrm>
              <a:off x="8119986" y="1640647"/>
              <a:ext cx="23305" cy="165076"/>
            </a:xfrm>
            <a:custGeom>
              <a:rect b="b" l="l" r="r" t="t"/>
              <a:pathLst>
                <a:path extrusionOk="0" h="6297" w="889">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7" name="Google Shape;18667;p77"/>
            <p:cNvSpPr/>
            <p:nvPr/>
          </p:nvSpPr>
          <p:spPr>
            <a:xfrm>
              <a:off x="8179022" y="1640647"/>
              <a:ext cx="17826" cy="165023"/>
            </a:xfrm>
            <a:custGeom>
              <a:rect b="b" l="l" r="r" t="t"/>
              <a:pathLst>
                <a:path extrusionOk="0" h="6295" w="68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8" name="Google Shape;18668;p77"/>
            <p:cNvSpPr/>
            <p:nvPr/>
          </p:nvSpPr>
          <p:spPr>
            <a:xfrm>
              <a:off x="8232763" y="1640647"/>
              <a:ext cx="22361" cy="164919"/>
            </a:xfrm>
            <a:custGeom>
              <a:rect b="b" l="l" r="r" t="t"/>
              <a:pathLst>
                <a:path extrusionOk="0" h="6291" w="853">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9" name="Google Shape;18669;p77"/>
            <p:cNvSpPr/>
            <p:nvPr/>
          </p:nvSpPr>
          <p:spPr>
            <a:xfrm>
              <a:off x="8124914" y="1640647"/>
              <a:ext cx="18403" cy="164683"/>
            </a:xfrm>
            <a:custGeom>
              <a:rect b="b" l="l" r="r" t="t"/>
              <a:pathLst>
                <a:path extrusionOk="0" h="6282" w="702">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70" name="Google Shape;18670;p77"/>
          <p:cNvGrpSpPr/>
          <p:nvPr/>
        </p:nvGrpSpPr>
        <p:grpSpPr>
          <a:xfrm>
            <a:off x="6093907" y="2461832"/>
            <a:ext cx="364441" cy="339091"/>
            <a:chOff x="6093907" y="2461832"/>
            <a:chExt cx="364441" cy="339091"/>
          </a:xfrm>
        </p:grpSpPr>
        <p:sp>
          <p:nvSpPr>
            <p:cNvPr id="18671" name="Google Shape;18671;p77"/>
            <p:cNvSpPr/>
            <p:nvPr/>
          </p:nvSpPr>
          <p:spPr>
            <a:xfrm>
              <a:off x="6094668" y="2515573"/>
              <a:ext cx="283070" cy="233890"/>
            </a:xfrm>
            <a:custGeom>
              <a:rect b="b" l="l" r="r" t="t"/>
              <a:pathLst>
                <a:path extrusionOk="0" h="8922" w="10798">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2" name="Google Shape;18672;p77"/>
            <p:cNvSpPr/>
            <p:nvPr/>
          </p:nvSpPr>
          <p:spPr>
            <a:xfrm>
              <a:off x="6234682" y="2576497"/>
              <a:ext cx="143055" cy="172967"/>
            </a:xfrm>
            <a:custGeom>
              <a:rect b="b" l="l" r="r" t="t"/>
              <a:pathLst>
                <a:path extrusionOk="0" h="6598" w="5457">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3" name="Google Shape;18673;p77"/>
            <p:cNvSpPr/>
            <p:nvPr/>
          </p:nvSpPr>
          <p:spPr>
            <a:xfrm>
              <a:off x="6094274" y="2515573"/>
              <a:ext cx="283463" cy="65118"/>
            </a:xfrm>
            <a:custGeom>
              <a:rect b="b" l="l" r="r" t="t"/>
              <a:pathLst>
                <a:path extrusionOk="0" h="2484" w="10813">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4" name="Google Shape;18674;p77"/>
            <p:cNvSpPr/>
            <p:nvPr/>
          </p:nvSpPr>
          <p:spPr>
            <a:xfrm>
              <a:off x="6094668" y="2612070"/>
              <a:ext cx="283070" cy="137393"/>
            </a:xfrm>
            <a:custGeom>
              <a:rect b="b" l="l" r="r" t="t"/>
              <a:pathLst>
                <a:path extrusionOk="0" h="5241" w="10798">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5" name="Google Shape;18675;p77"/>
            <p:cNvSpPr/>
            <p:nvPr/>
          </p:nvSpPr>
          <p:spPr>
            <a:xfrm>
              <a:off x="6234682" y="2612070"/>
              <a:ext cx="143055" cy="137393"/>
            </a:xfrm>
            <a:custGeom>
              <a:rect b="b" l="l" r="r" t="t"/>
              <a:pathLst>
                <a:path extrusionOk="0" h="5241" w="5457">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6" name="Google Shape;18676;p77"/>
            <p:cNvSpPr/>
            <p:nvPr/>
          </p:nvSpPr>
          <p:spPr>
            <a:xfrm>
              <a:off x="6093907" y="2612070"/>
              <a:ext cx="283830" cy="66245"/>
            </a:xfrm>
            <a:custGeom>
              <a:rect b="b" l="l" r="r" t="t"/>
              <a:pathLst>
                <a:path extrusionOk="0" h="2527" w="10827">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7" name="Google Shape;18677;p77"/>
            <p:cNvSpPr/>
            <p:nvPr/>
          </p:nvSpPr>
          <p:spPr>
            <a:xfrm>
              <a:off x="6094668" y="2461832"/>
              <a:ext cx="283070" cy="107875"/>
            </a:xfrm>
            <a:custGeom>
              <a:rect b="b" l="l" r="r" t="t"/>
              <a:pathLst>
                <a:path extrusionOk="0" h="4115" w="10798">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8" name="Google Shape;18678;p77"/>
            <p:cNvSpPr/>
            <p:nvPr/>
          </p:nvSpPr>
          <p:spPr>
            <a:xfrm>
              <a:off x="6247160" y="2587848"/>
              <a:ext cx="211188" cy="213076"/>
            </a:xfrm>
            <a:custGeom>
              <a:rect b="b" l="l" r="r" t="t"/>
              <a:pathLst>
                <a:path extrusionOk="0" h="8128" w="8056">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9" name="Google Shape;18679;p77"/>
            <p:cNvSpPr/>
            <p:nvPr/>
          </p:nvSpPr>
          <p:spPr>
            <a:xfrm>
              <a:off x="6300141" y="2654670"/>
              <a:ext cx="91988" cy="78907"/>
            </a:xfrm>
            <a:custGeom>
              <a:rect b="b" l="l" r="r" t="t"/>
              <a:pathLst>
                <a:path extrusionOk="0" h="3010" w="3509">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0" name="Google Shape;18680;p77"/>
            <p:cNvSpPr/>
            <p:nvPr/>
          </p:nvSpPr>
          <p:spPr>
            <a:xfrm>
              <a:off x="6324730" y="2666571"/>
              <a:ext cx="55654" cy="55654"/>
            </a:xfrm>
            <a:custGeom>
              <a:rect b="b" l="l" r="r" t="t"/>
              <a:pathLst>
                <a:path extrusionOk="0" h="2123" w="2123">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681" name="Google Shape;18681;p77"/>
          <p:cNvGrpSpPr/>
          <p:nvPr/>
        </p:nvGrpSpPr>
        <p:grpSpPr>
          <a:xfrm>
            <a:off x="4676331" y="1980866"/>
            <a:ext cx="377680" cy="377680"/>
            <a:chOff x="4676331" y="1980866"/>
            <a:chExt cx="377680" cy="377680"/>
          </a:xfrm>
        </p:grpSpPr>
        <p:sp>
          <p:nvSpPr>
            <p:cNvPr id="18682" name="Google Shape;18682;p77"/>
            <p:cNvSpPr/>
            <p:nvPr/>
          </p:nvSpPr>
          <p:spPr>
            <a:xfrm>
              <a:off x="4676331" y="1980866"/>
              <a:ext cx="377680" cy="377680"/>
            </a:xfrm>
            <a:custGeom>
              <a:rect b="b" l="l" r="r" t="t"/>
              <a:pathLst>
                <a:path extrusionOk="0" h="14407" w="14407">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3" name="Google Shape;18683;p77"/>
            <p:cNvSpPr/>
            <p:nvPr/>
          </p:nvSpPr>
          <p:spPr>
            <a:xfrm>
              <a:off x="5014636" y="1980866"/>
              <a:ext cx="39375" cy="377680"/>
            </a:xfrm>
            <a:custGeom>
              <a:rect b="b" l="l" r="r" t="t"/>
              <a:pathLst>
                <a:path extrusionOk="0" h="14407" w="1502">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4" name="Google Shape;18684;p77"/>
            <p:cNvSpPr/>
            <p:nvPr/>
          </p:nvSpPr>
          <p:spPr>
            <a:xfrm>
              <a:off x="4911689" y="2080378"/>
              <a:ext cx="110155" cy="100692"/>
            </a:xfrm>
            <a:custGeom>
              <a:rect b="b" l="l" r="r" t="t"/>
              <a:pathLst>
                <a:path extrusionOk="0" h="3841" w="4202">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5" name="Google Shape;18685;p77"/>
            <p:cNvSpPr/>
            <p:nvPr/>
          </p:nvSpPr>
          <p:spPr>
            <a:xfrm>
              <a:off x="4911689" y="2222279"/>
              <a:ext cx="110155" cy="100692"/>
            </a:xfrm>
            <a:custGeom>
              <a:rect b="b" l="l" r="r" t="t"/>
              <a:pathLst>
                <a:path extrusionOk="0" h="3841" w="4202">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6" name="Google Shape;18686;p77"/>
            <p:cNvSpPr/>
            <p:nvPr/>
          </p:nvSpPr>
          <p:spPr>
            <a:xfrm>
              <a:off x="4982077" y="2080378"/>
              <a:ext cx="39768" cy="100692"/>
            </a:xfrm>
            <a:custGeom>
              <a:rect b="b" l="l" r="r" t="t"/>
              <a:pathLst>
                <a:path extrusionOk="0" h="3841" w="1517">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7" name="Google Shape;18687;p77"/>
            <p:cNvSpPr/>
            <p:nvPr/>
          </p:nvSpPr>
          <p:spPr>
            <a:xfrm>
              <a:off x="4982077" y="2222279"/>
              <a:ext cx="39768" cy="100692"/>
            </a:xfrm>
            <a:custGeom>
              <a:rect b="b" l="l" r="r" t="t"/>
              <a:pathLst>
                <a:path extrusionOk="0" h="3841" w="1517">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8" name="Google Shape;18688;p77"/>
            <p:cNvSpPr/>
            <p:nvPr/>
          </p:nvSpPr>
          <p:spPr>
            <a:xfrm>
              <a:off x="4676331" y="1980866"/>
              <a:ext cx="377680" cy="66245"/>
            </a:xfrm>
            <a:custGeom>
              <a:rect b="b" l="l" r="r" t="t"/>
              <a:pathLst>
                <a:path extrusionOk="0" h="2527" w="14407">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9" name="Google Shape;18689;p77"/>
            <p:cNvSpPr/>
            <p:nvPr/>
          </p:nvSpPr>
          <p:spPr>
            <a:xfrm>
              <a:off x="5014636" y="1980866"/>
              <a:ext cx="39375" cy="66245"/>
            </a:xfrm>
            <a:custGeom>
              <a:rect b="b" l="l" r="r" t="t"/>
              <a:pathLst>
                <a:path extrusionOk="0" h="2527" w="1502">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0" name="Google Shape;18690;p77"/>
            <p:cNvSpPr/>
            <p:nvPr/>
          </p:nvSpPr>
          <p:spPr>
            <a:xfrm>
              <a:off x="4697513"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1" name="Google Shape;18691;p77"/>
            <p:cNvSpPr/>
            <p:nvPr/>
          </p:nvSpPr>
          <p:spPr>
            <a:xfrm>
              <a:off x="4740270" y="2002807"/>
              <a:ext cx="25769" cy="22099"/>
            </a:xfrm>
            <a:custGeom>
              <a:rect b="b" l="l" r="r" t="t"/>
              <a:pathLst>
                <a:path extrusionOk="0" h="843" w="983">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2" name="Google Shape;18692;p77"/>
            <p:cNvSpPr/>
            <p:nvPr/>
          </p:nvSpPr>
          <p:spPr>
            <a:xfrm>
              <a:off x="4782659" y="2002807"/>
              <a:ext cx="26136" cy="22099"/>
            </a:xfrm>
            <a:custGeom>
              <a:rect b="b" l="l" r="r" t="t"/>
              <a:pathLst>
                <a:path extrusionOk="0" h="843" w="997">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3" name="Google Shape;18693;p77"/>
            <p:cNvSpPr/>
            <p:nvPr/>
          </p:nvSpPr>
          <p:spPr>
            <a:xfrm>
              <a:off x="4704696"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4" name="Google Shape;18694;p77"/>
            <p:cNvSpPr/>
            <p:nvPr/>
          </p:nvSpPr>
          <p:spPr>
            <a:xfrm>
              <a:off x="4747452" y="2002807"/>
              <a:ext cx="18586" cy="22099"/>
            </a:xfrm>
            <a:custGeom>
              <a:rect b="b" l="l" r="r" t="t"/>
              <a:pathLst>
                <a:path extrusionOk="0" h="843" w="709">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5" name="Google Shape;18695;p77"/>
            <p:cNvSpPr/>
            <p:nvPr/>
          </p:nvSpPr>
          <p:spPr>
            <a:xfrm>
              <a:off x="4789842" y="2002807"/>
              <a:ext cx="18953" cy="22099"/>
            </a:xfrm>
            <a:custGeom>
              <a:rect b="b" l="l" r="r" t="t"/>
              <a:pathLst>
                <a:path extrusionOk="0" h="843" w="723">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6" name="Google Shape;18696;p77"/>
            <p:cNvSpPr/>
            <p:nvPr/>
          </p:nvSpPr>
          <p:spPr>
            <a:xfrm>
              <a:off x="4701288" y="2080378"/>
              <a:ext cx="179022" cy="242594"/>
            </a:xfrm>
            <a:custGeom>
              <a:rect b="b" l="l" r="r" t="t"/>
              <a:pathLst>
                <a:path extrusionOk="0" h="9254" w="6829">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7" name="Google Shape;18697;p77"/>
            <p:cNvSpPr/>
            <p:nvPr/>
          </p:nvSpPr>
          <p:spPr>
            <a:xfrm>
              <a:off x="4839415" y="2080011"/>
              <a:ext cx="40895" cy="242961"/>
            </a:xfrm>
            <a:custGeom>
              <a:rect b="b" l="l" r="r" t="t"/>
              <a:pathLst>
                <a:path extrusionOk="0" h="9268" w="156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8" name="Google Shape;18698;p77"/>
            <p:cNvSpPr/>
            <p:nvPr/>
          </p:nvSpPr>
          <p:spPr>
            <a:xfrm>
              <a:off x="4695625" y="2074715"/>
              <a:ext cx="190373" cy="253578"/>
            </a:xfrm>
            <a:custGeom>
              <a:rect b="b" l="l" r="r" t="t"/>
              <a:pathLst>
                <a:path extrusionOk="0" h="9673" w="7262">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9" name="Google Shape;18699;p77"/>
            <p:cNvSpPr/>
            <p:nvPr/>
          </p:nvSpPr>
          <p:spPr>
            <a:xfrm>
              <a:off x="4913970" y="2083025"/>
              <a:ext cx="105620" cy="95029"/>
            </a:xfrm>
            <a:custGeom>
              <a:rect b="b" l="l" r="r" t="t"/>
              <a:pathLst>
                <a:path extrusionOk="0" h="3625" w="4029">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0" name="Google Shape;18700;p77"/>
            <p:cNvSpPr/>
            <p:nvPr/>
          </p:nvSpPr>
          <p:spPr>
            <a:xfrm>
              <a:off x="4913970" y="2224953"/>
              <a:ext cx="105620" cy="95003"/>
            </a:xfrm>
            <a:custGeom>
              <a:rect b="b" l="l" r="r" t="t"/>
              <a:pathLst>
                <a:path extrusionOk="0" h="3624" w="4029">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01" name="Google Shape;18701;p77"/>
          <p:cNvGrpSpPr/>
          <p:nvPr/>
        </p:nvGrpSpPr>
        <p:grpSpPr>
          <a:xfrm>
            <a:off x="7526242" y="1522968"/>
            <a:ext cx="357651" cy="332275"/>
            <a:chOff x="7526242" y="1522968"/>
            <a:chExt cx="357651" cy="332275"/>
          </a:xfrm>
        </p:grpSpPr>
        <p:sp>
          <p:nvSpPr>
            <p:cNvPr id="18702" name="Google Shape;18702;p77"/>
            <p:cNvSpPr/>
            <p:nvPr/>
          </p:nvSpPr>
          <p:spPr>
            <a:xfrm>
              <a:off x="7589814" y="1531304"/>
              <a:ext cx="187726" cy="323939"/>
            </a:xfrm>
            <a:custGeom>
              <a:rect b="b" l="l" r="r" t="t"/>
              <a:pathLst>
                <a:path extrusionOk="0" h="12357" w="7161">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3" name="Google Shape;18703;p77"/>
            <p:cNvSpPr/>
            <p:nvPr/>
          </p:nvSpPr>
          <p:spPr>
            <a:xfrm>
              <a:off x="7739292" y="1531304"/>
              <a:ext cx="38248" cy="323939"/>
            </a:xfrm>
            <a:custGeom>
              <a:rect b="b" l="l" r="r" t="t"/>
              <a:pathLst>
                <a:path extrusionOk="0" h="12357" w="1459">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4" name="Google Shape;18704;p77"/>
            <p:cNvSpPr/>
            <p:nvPr/>
          </p:nvSpPr>
          <p:spPr>
            <a:xfrm>
              <a:off x="7589814" y="1531304"/>
              <a:ext cx="187726" cy="53741"/>
            </a:xfrm>
            <a:custGeom>
              <a:rect b="b" l="l" r="r" t="t"/>
              <a:pathLst>
                <a:path extrusionOk="0" h="2050" w="7161">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5" name="Google Shape;18705;p77"/>
            <p:cNvSpPr/>
            <p:nvPr/>
          </p:nvSpPr>
          <p:spPr>
            <a:xfrm>
              <a:off x="7739292" y="1531304"/>
              <a:ext cx="38248" cy="53741"/>
            </a:xfrm>
            <a:custGeom>
              <a:rect b="b" l="l" r="r" t="t"/>
              <a:pathLst>
                <a:path extrusionOk="0" h="2050" w="1459">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6" name="Google Shape;18706;p77"/>
            <p:cNvSpPr/>
            <p:nvPr/>
          </p:nvSpPr>
          <p:spPr>
            <a:xfrm>
              <a:off x="7590207" y="1801476"/>
              <a:ext cx="187726" cy="53767"/>
            </a:xfrm>
            <a:custGeom>
              <a:rect b="b" l="l" r="r" t="t"/>
              <a:pathLst>
                <a:path extrusionOk="0" h="2051" w="7161">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7" name="Google Shape;18707;p77"/>
            <p:cNvSpPr/>
            <p:nvPr/>
          </p:nvSpPr>
          <p:spPr>
            <a:xfrm>
              <a:off x="7739292" y="1801476"/>
              <a:ext cx="38248" cy="53767"/>
            </a:xfrm>
            <a:custGeom>
              <a:rect b="b" l="l" r="r" t="t"/>
              <a:pathLst>
                <a:path extrusionOk="0" h="2051" w="1459">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8" name="Google Shape;18708;p77"/>
            <p:cNvSpPr/>
            <p:nvPr/>
          </p:nvSpPr>
          <p:spPr>
            <a:xfrm>
              <a:off x="7678001" y="1625521"/>
              <a:ext cx="205893" cy="135112"/>
            </a:xfrm>
            <a:custGeom>
              <a:rect b="b" l="l" r="r" t="t"/>
              <a:pathLst>
                <a:path extrusionOk="0" h="5154" w="7854">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9" name="Google Shape;18709;p77"/>
            <p:cNvSpPr/>
            <p:nvPr/>
          </p:nvSpPr>
          <p:spPr>
            <a:xfrm>
              <a:off x="7857364" y="1625521"/>
              <a:ext cx="26530" cy="135112"/>
            </a:xfrm>
            <a:custGeom>
              <a:rect b="b" l="l" r="r" t="t"/>
              <a:pathLst>
                <a:path extrusionOk="0" h="5154" w="1012">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0" name="Google Shape;18710;p77"/>
            <p:cNvSpPr/>
            <p:nvPr/>
          </p:nvSpPr>
          <p:spPr>
            <a:xfrm>
              <a:off x="7782809" y="1648223"/>
              <a:ext cx="55287" cy="47266"/>
            </a:xfrm>
            <a:custGeom>
              <a:rect b="b" l="l" r="r" t="t"/>
              <a:pathLst>
                <a:path extrusionOk="0" h="1803" w="2109">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1" name="Google Shape;18711;p77"/>
            <p:cNvSpPr/>
            <p:nvPr/>
          </p:nvSpPr>
          <p:spPr>
            <a:xfrm>
              <a:off x="7807425" y="1648223"/>
              <a:ext cx="55261" cy="47266"/>
            </a:xfrm>
            <a:custGeom>
              <a:rect b="b" l="l" r="r" t="t"/>
              <a:pathLst>
                <a:path extrusionOk="0" h="1803" w="2108">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2" name="Google Shape;18712;p77"/>
            <p:cNvSpPr/>
            <p:nvPr/>
          </p:nvSpPr>
          <p:spPr>
            <a:xfrm>
              <a:off x="7701464" y="1649351"/>
              <a:ext cx="65852" cy="44697"/>
            </a:xfrm>
            <a:custGeom>
              <a:rect b="b" l="l" r="r" t="t"/>
              <a:pathLst>
                <a:path extrusionOk="0" h="1705" w="2512">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3" name="Google Shape;18713;p77"/>
            <p:cNvSpPr/>
            <p:nvPr/>
          </p:nvSpPr>
          <p:spPr>
            <a:xfrm>
              <a:off x="7698056" y="1704245"/>
              <a:ext cx="167278" cy="29544"/>
            </a:xfrm>
            <a:custGeom>
              <a:rect b="b" l="l" r="r" t="t"/>
              <a:pathLst>
                <a:path extrusionOk="0" h="1127" w="6381">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4" name="Google Shape;18714;p77"/>
            <p:cNvSpPr/>
            <p:nvPr/>
          </p:nvSpPr>
          <p:spPr>
            <a:xfrm>
              <a:off x="7678001" y="1608298"/>
              <a:ext cx="9857" cy="169742"/>
            </a:xfrm>
            <a:custGeom>
              <a:rect b="b" l="l" r="r" t="t"/>
              <a:pathLst>
                <a:path extrusionOk="0" h="6475" w="376">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5" name="Google Shape;18715;p77"/>
            <p:cNvSpPr/>
            <p:nvPr/>
          </p:nvSpPr>
          <p:spPr>
            <a:xfrm>
              <a:off x="7526242" y="1522968"/>
              <a:ext cx="114691" cy="98201"/>
            </a:xfrm>
            <a:custGeom>
              <a:rect b="b" l="l" r="r" t="t"/>
              <a:pathLst>
                <a:path extrusionOk="0" h="3746" w="4375">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6" name="Google Shape;18716;p77"/>
            <p:cNvSpPr/>
            <p:nvPr/>
          </p:nvSpPr>
          <p:spPr>
            <a:xfrm>
              <a:off x="7584151" y="1522968"/>
              <a:ext cx="58669" cy="97913"/>
            </a:xfrm>
            <a:custGeom>
              <a:rect b="b" l="l" r="r" t="t"/>
              <a:pathLst>
                <a:path extrusionOk="0" h="3735" w="2238">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7" name="Google Shape;18717;p77"/>
            <p:cNvSpPr/>
            <p:nvPr/>
          </p:nvSpPr>
          <p:spPr>
            <a:xfrm>
              <a:off x="7570467" y="1556471"/>
              <a:ext cx="43255" cy="30488"/>
            </a:xfrm>
            <a:custGeom>
              <a:rect b="b" l="l" r="r" t="t"/>
              <a:pathLst>
                <a:path extrusionOk="0" h="1163" w="165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18" name="Google Shape;18718;p77"/>
          <p:cNvGrpSpPr/>
          <p:nvPr/>
        </p:nvGrpSpPr>
        <p:grpSpPr>
          <a:xfrm>
            <a:off x="3250786" y="1982386"/>
            <a:ext cx="371650" cy="371624"/>
            <a:chOff x="3250786" y="1982386"/>
            <a:chExt cx="371650" cy="371624"/>
          </a:xfrm>
        </p:grpSpPr>
        <p:sp>
          <p:nvSpPr>
            <p:cNvPr id="18719" name="Google Shape;18719;p77"/>
            <p:cNvSpPr/>
            <p:nvPr/>
          </p:nvSpPr>
          <p:spPr>
            <a:xfrm>
              <a:off x="3358634" y="2006215"/>
              <a:ext cx="179782" cy="164263"/>
            </a:xfrm>
            <a:custGeom>
              <a:rect b="b" l="l" r="r" t="t"/>
              <a:pathLst>
                <a:path extrusionOk="0" h="6266" w="6858">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0" name="Google Shape;18720;p77"/>
            <p:cNvSpPr/>
            <p:nvPr/>
          </p:nvSpPr>
          <p:spPr>
            <a:xfrm>
              <a:off x="3358634" y="2006215"/>
              <a:ext cx="167671" cy="119619"/>
            </a:xfrm>
            <a:custGeom>
              <a:rect b="b" l="l" r="r" t="t"/>
              <a:pathLst>
                <a:path extrusionOk="0" h="4563" w="6396">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1" name="Google Shape;18721;p77"/>
            <p:cNvSpPr/>
            <p:nvPr/>
          </p:nvSpPr>
          <p:spPr>
            <a:xfrm>
              <a:off x="3251546" y="2150398"/>
              <a:ext cx="131730" cy="131704"/>
            </a:xfrm>
            <a:custGeom>
              <a:rect b="b" l="l" r="r" t="t"/>
              <a:pathLst>
                <a:path extrusionOk="0" h="5024" w="5025">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2" name="Google Shape;18722;p77"/>
            <p:cNvSpPr/>
            <p:nvPr/>
          </p:nvSpPr>
          <p:spPr>
            <a:xfrm>
              <a:off x="3287487" y="2150398"/>
              <a:ext cx="95790" cy="131704"/>
            </a:xfrm>
            <a:custGeom>
              <a:rect b="b" l="l" r="r" t="t"/>
              <a:pathLst>
                <a:path extrusionOk="0" h="5024" w="3654">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3" name="Google Shape;18723;p77"/>
            <p:cNvSpPr/>
            <p:nvPr/>
          </p:nvSpPr>
          <p:spPr>
            <a:xfrm>
              <a:off x="3251179" y="2249910"/>
              <a:ext cx="131337" cy="104100"/>
            </a:xfrm>
            <a:custGeom>
              <a:rect b="b" l="l" r="r" t="t"/>
              <a:pathLst>
                <a:path extrusionOk="0" h="3971" w="501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4" name="Google Shape;18724;p77"/>
            <p:cNvSpPr/>
            <p:nvPr/>
          </p:nvSpPr>
          <p:spPr>
            <a:xfrm>
              <a:off x="3294303" y="2249910"/>
              <a:ext cx="44697" cy="29544"/>
            </a:xfrm>
            <a:custGeom>
              <a:rect b="b" l="l" r="r" t="t"/>
              <a:pathLst>
                <a:path extrusionOk="0" h="1127" w="1705">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5" name="Google Shape;18725;p77"/>
            <p:cNvSpPr/>
            <p:nvPr/>
          </p:nvSpPr>
          <p:spPr>
            <a:xfrm>
              <a:off x="3251179" y="2288525"/>
              <a:ext cx="131337" cy="65485"/>
            </a:xfrm>
            <a:custGeom>
              <a:rect b="b" l="l" r="r" t="t"/>
              <a:pathLst>
                <a:path extrusionOk="0" h="2498" w="501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6" name="Google Shape;18726;p77"/>
            <p:cNvSpPr/>
            <p:nvPr/>
          </p:nvSpPr>
          <p:spPr>
            <a:xfrm>
              <a:off x="3272728" y="2192604"/>
              <a:ext cx="87820" cy="72091"/>
            </a:xfrm>
            <a:custGeom>
              <a:rect b="b" l="l" r="r" t="t"/>
              <a:pathLst>
                <a:path extrusionOk="0" h="2750" w="335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7" name="Google Shape;18727;p77"/>
            <p:cNvSpPr/>
            <p:nvPr/>
          </p:nvSpPr>
          <p:spPr>
            <a:xfrm>
              <a:off x="3272728" y="2192814"/>
              <a:ext cx="87820" cy="71515"/>
            </a:xfrm>
            <a:custGeom>
              <a:rect b="b" l="l" r="r" t="t"/>
              <a:pathLst>
                <a:path extrusionOk="0" h="2728" w="335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8" name="Google Shape;18728;p77"/>
            <p:cNvSpPr/>
            <p:nvPr/>
          </p:nvSpPr>
          <p:spPr>
            <a:xfrm>
              <a:off x="3250786" y="2303284"/>
              <a:ext cx="29544" cy="50726"/>
            </a:xfrm>
            <a:custGeom>
              <a:rect b="b" l="l" r="r" t="t"/>
              <a:pathLst>
                <a:path extrusionOk="0" h="1935" w="1127">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9" name="Google Shape;18729;p77"/>
            <p:cNvSpPr/>
            <p:nvPr/>
          </p:nvSpPr>
          <p:spPr>
            <a:xfrm>
              <a:off x="3353339" y="2303284"/>
              <a:ext cx="29177" cy="50726"/>
            </a:xfrm>
            <a:custGeom>
              <a:rect b="b" l="l" r="r" t="t"/>
              <a:pathLst>
                <a:path extrusionOk="0" h="1935" w="1113">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0" name="Google Shape;18730;p77"/>
            <p:cNvSpPr/>
            <p:nvPr/>
          </p:nvSpPr>
          <p:spPr>
            <a:xfrm>
              <a:off x="3499802" y="2163636"/>
              <a:ext cx="36360" cy="79117"/>
            </a:xfrm>
            <a:custGeom>
              <a:rect b="b" l="l" r="r" t="t"/>
              <a:pathLst>
                <a:path extrusionOk="0" h="3018" w="1387">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1" name="Google Shape;18731;p77"/>
            <p:cNvSpPr/>
            <p:nvPr/>
          </p:nvSpPr>
          <p:spPr>
            <a:xfrm>
              <a:off x="3514561" y="2156821"/>
              <a:ext cx="85933" cy="85933"/>
            </a:xfrm>
            <a:custGeom>
              <a:rect b="b" l="l" r="r" t="t"/>
              <a:pathLst>
                <a:path extrusionOk="0" h="3278" w="3278">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2" name="Google Shape;18732;p77"/>
            <p:cNvSpPr/>
            <p:nvPr/>
          </p:nvSpPr>
          <p:spPr>
            <a:xfrm>
              <a:off x="3528560" y="2264302"/>
              <a:ext cx="43150" cy="31825"/>
            </a:xfrm>
            <a:custGeom>
              <a:rect b="b" l="l" r="r" t="t"/>
              <a:pathLst>
                <a:path extrusionOk="0" h="1214" w="1646">
                  <a:moveTo>
                    <a:pt x="0" y="0"/>
                  </a:moveTo>
                  <a:lnTo>
                    <a:pt x="0" y="1213"/>
                  </a:lnTo>
                  <a:lnTo>
                    <a:pt x="1646" y="1213"/>
                  </a:lnTo>
                  <a:lnTo>
                    <a:pt x="164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3" name="Google Shape;18733;p77"/>
            <p:cNvSpPr/>
            <p:nvPr/>
          </p:nvSpPr>
          <p:spPr>
            <a:xfrm>
              <a:off x="3528560" y="2264302"/>
              <a:ext cx="43150" cy="17538"/>
            </a:xfrm>
            <a:custGeom>
              <a:rect b="b" l="l" r="r" t="t"/>
              <a:pathLst>
                <a:path extrusionOk="0" h="669" w="1646">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4" name="Google Shape;18734;p77"/>
            <p:cNvSpPr/>
            <p:nvPr/>
          </p:nvSpPr>
          <p:spPr>
            <a:xfrm>
              <a:off x="3478594" y="2281709"/>
              <a:ext cx="143842" cy="72301"/>
            </a:xfrm>
            <a:custGeom>
              <a:rect b="b" l="l" r="r" t="t"/>
              <a:pathLst>
                <a:path extrusionOk="0" h="2758" w="5487">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5" name="Google Shape;18735;p77"/>
            <p:cNvSpPr/>
            <p:nvPr/>
          </p:nvSpPr>
          <p:spPr>
            <a:xfrm>
              <a:off x="3542926" y="2296101"/>
              <a:ext cx="14418" cy="57909"/>
            </a:xfrm>
            <a:custGeom>
              <a:rect b="b" l="l" r="r" t="t"/>
              <a:pathLst>
                <a:path extrusionOk="0" h="2209" w="550">
                  <a:moveTo>
                    <a:pt x="145" y="0"/>
                  </a:moveTo>
                  <a:lnTo>
                    <a:pt x="1" y="2209"/>
                  </a:lnTo>
                  <a:lnTo>
                    <a:pt x="549" y="2209"/>
                  </a:lnTo>
                  <a:lnTo>
                    <a:pt x="41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6" name="Google Shape;18736;p77"/>
            <p:cNvSpPr/>
            <p:nvPr/>
          </p:nvSpPr>
          <p:spPr>
            <a:xfrm>
              <a:off x="3507352" y="2192394"/>
              <a:ext cx="85933" cy="79117"/>
            </a:xfrm>
            <a:custGeom>
              <a:rect b="b" l="l" r="r" t="t"/>
              <a:pathLst>
                <a:path extrusionOk="0" h="3018" w="3278">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7" name="Google Shape;18737;p77"/>
            <p:cNvSpPr/>
            <p:nvPr/>
          </p:nvSpPr>
          <p:spPr>
            <a:xfrm>
              <a:off x="3506985" y="2192394"/>
              <a:ext cx="86300" cy="77229"/>
            </a:xfrm>
            <a:custGeom>
              <a:rect b="b" l="l" r="r" t="t"/>
              <a:pathLst>
                <a:path extrusionOk="0" h="2946" w="3292">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8" name="Google Shape;18738;p77"/>
            <p:cNvSpPr/>
            <p:nvPr/>
          </p:nvSpPr>
          <p:spPr>
            <a:xfrm>
              <a:off x="3478594" y="2299876"/>
              <a:ext cx="28784" cy="54134"/>
            </a:xfrm>
            <a:custGeom>
              <a:rect b="b" l="l" r="r" t="t"/>
              <a:pathLst>
                <a:path extrusionOk="0" h="2065" w="1098">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9" name="Google Shape;18739;p77"/>
            <p:cNvSpPr/>
            <p:nvPr/>
          </p:nvSpPr>
          <p:spPr>
            <a:xfrm>
              <a:off x="3593258" y="2299876"/>
              <a:ext cx="28784" cy="54134"/>
            </a:xfrm>
            <a:custGeom>
              <a:rect b="b" l="l" r="r" t="t"/>
              <a:pathLst>
                <a:path extrusionOk="0" h="2065" w="1098">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0" name="Google Shape;18740;p77"/>
            <p:cNvSpPr/>
            <p:nvPr/>
          </p:nvSpPr>
          <p:spPr>
            <a:xfrm>
              <a:off x="3542926" y="2296101"/>
              <a:ext cx="14418" cy="14392"/>
            </a:xfrm>
            <a:custGeom>
              <a:rect b="b" l="l" r="r" t="t"/>
              <a:pathLst>
                <a:path extrusionOk="0" h="549" w="55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1" name="Google Shape;18741;p77"/>
            <p:cNvSpPr/>
            <p:nvPr/>
          </p:nvSpPr>
          <p:spPr>
            <a:xfrm>
              <a:off x="3520984" y="2276125"/>
              <a:ext cx="29544" cy="30226"/>
            </a:xfrm>
            <a:custGeom>
              <a:rect b="b" l="l" r="r" t="t"/>
              <a:pathLst>
                <a:path extrusionOk="0" h="1153" w="1127">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2" name="Google Shape;18742;p77"/>
            <p:cNvSpPr/>
            <p:nvPr/>
          </p:nvSpPr>
          <p:spPr>
            <a:xfrm>
              <a:off x="3550502" y="2276125"/>
              <a:ext cx="29177" cy="30226"/>
            </a:xfrm>
            <a:custGeom>
              <a:rect b="b" l="l" r="r" t="t"/>
              <a:pathLst>
                <a:path extrusionOk="0" h="1153" w="1113">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3" name="Google Shape;18743;p77"/>
            <p:cNvSpPr/>
            <p:nvPr/>
          </p:nvSpPr>
          <p:spPr>
            <a:xfrm>
              <a:off x="3310582" y="1982386"/>
              <a:ext cx="203612" cy="175169"/>
            </a:xfrm>
            <a:custGeom>
              <a:rect b="b" l="l" r="r" t="t"/>
              <a:pathLst>
                <a:path extrusionOk="0" h="6682" w="7767">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4" name="Google Shape;18744;p77"/>
            <p:cNvSpPr/>
            <p:nvPr/>
          </p:nvSpPr>
          <p:spPr>
            <a:xfrm>
              <a:off x="3345396" y="2012192"/>
              <a:ext cx="33844" cy="11875"/>
            </a:xfrm>
            <a:custGeom>
              <a:rect b="b" l="l" r="r" t="t"/>
              <a:pathLst>
                <a:path extrusionOk="0" h="453" w="1291">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5" name="Google Shape;18745;p77"/>
            <p:cNvSpPr/>
            <p:nvPr/>
          </p:nvSpPr>
          <p:spPr>
            <a:xfrm>
              <a:off x="3387025" y="2012192"/>
              <a:ext cx="93640" cy="11875"/>
            </a:xfrm>
            <a:custGeom>
              <a:rect b="b" l="l" r="r" t="t"/>
              <a:pathLst>
                <a:path extrusionOk="0" h="453" w="3572">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6" name="Google Shape;18746;p77"/>
            <p:cNvSpPr/>
            <p:nvPr/>
          </p:nvSpPr>
          <p:spPr>
            <a:xfrm>
              <a:off x="3344111" y="2042104"/>
              <a:ext cx="136554" cy="11849"/>
            </a:xfrm>
            <a:custGeom>
              <a:rect b="b" l="l" r="r" t="t"/>
              <a:pathLst>
                <a:path extrusionOk="0" h="452" w="5209">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7" name="Google Shape;18747;p77"/>
            <p:cNvSpPr/>
            <p:nvPr/>
          </p:nvSpPr>
          <p:spPr>
            <a:xfrm>
              <a:off x="3345396" y="2072041"/>
              <a:ext cx="93640" cy="11797"/>
            </a:xfrm>
            <a:custGeom>
              <a:rect b="b" l="l" r="r" t="t"/>
              <a:pathLst>
                <a:path extrusionOk="0" h="450" w="3572">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8" name="Google Shape;18748;p77"/>
            <p:cNvSpPr/>
            <p:nvPr/>
          </p:nvSpPr>
          <p:spPr>
            <a:xfrm>
              <a:off x="3445904" y="2072041"/>
              <a:ext cx="34761" cy="11797"/>
            </a:xfrm>
            <a:custGeom>
              <a:rect b="b" l="l" r="r" t="t"/>
              <a:pathLst>
                <a:path extrusionOk="0" h="450" w="1326">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49" name="Google Shape;18749;p77"/>
          <p:cNvGrpSpPr/>
          <p:nvPr/>
        </p:nvGrpSpPr>
        <p:grpSpPr>
          <a:xfrm>
            <a:off x="1342386" y="2916322"/>
            <a:ext cx="373538" cy="331515"/>
            <a:chOff x="1342386" y="2916322"/>
            <a:chExt cx="373538" cy="331515"/>
          </a:xfrm>
        </p:grpSpPr>
        <p:sp>
          <p:nvSpPr>
            <p:cNvPr id="18750" name="Google Shape;18750;p77"/>
            <p:cNvSpPr/>
            <p:nvPr/>
          </p:nvSpPr>
          <p:spPr>
            <a:xfrm>
              <a:off x="1499047" y="2916322"/>
              <a:ext cx="216877" cy="180910"/>
            </a:xfrm>
            <a:custGeom>
              <a:rect b="b" l="l" r="r" t="t"/>
              <a:pathLst>
                <a:path extrusionOk="0" h="6901" w="8273">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1" name="Google Shape;18751;p77"/>
            <p:cNvSpPr/>
            <p:nvPr/>
          </p:nvSpPr>
          <p:spPr>
            <a:xfrm>
              <a:off x="1342386" y="3060137"/>
              <a:ext cx="217244" cy="187699"/>
            </a:xfrm>
            <a:custGeom>
              <a:rect b="b" l="l" r="r" t="t"/>
              <a:pathLst>
                <a:path extrusionOk="0" h="7160" w="8287">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2" name="Google Shape;18752;p77"/>
            <p:cNvSpPr/>
            <p:nvPr/>
          </p:nvSpPr>
          <p:spPr>
            <a:xfrm>
              <a:off x="1382128" y="3151706"/>
              <a:ext cx="41262" cy="18193"/>
            </a:xfrm>
            <a:custGeom>
              <a:rect b="b" l="l" r="r" t="t"/>
              <a:pathLst>
                <a:path extrusionOk="0" h="694" w="1574">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3" name="Google Shape;18753;p77"/>
            <p:cNvSpPr/>
            <p:nvPr/>
          </p:nvSpPr>
          <p:spPr>
            <a:xfrm>
              <a:off x="1360186" y="3066927"/>
              <a:ext cx="29911" cy="66272"/>
            </a:xfrm>
            <a:custGeom>
              <a:rect b="b" l="l" r="r" t="t"/>
              <a:pathLst>
                <a:path extrusionOk="0" h="2528" w="1141">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4" name="Google Shape;18754;p77"/>
            <p:cNvSpPr/>
            <p:nvPr/>
          </p:nvSpPr>
          <p:spPr>
            <a:xfrm>
              <a:off x="1372297" y="3060871"/>
              <a:ext cx="72301" cy="72694"/>
            </a:xfrm>
            <a:custGeom>
              <a:rect b="b" l="l" r="r" t="t"/>
              <a:pathLst>
                <a:path extrusionOk="0" h="2773" w="2758">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5" name="Google Shape;18755;p77"/>
            <p:cNvSpPr/>
            <p:nvPr/>
          </p:nvSpPr>
          <p:spPr>
            <a:xfrm>
              <a:off x="1366609" y="3091149"/>
              <a:ext cx="72301" cy="66245"/>
            </a:xfrm>
            <a:custGeom>
              <a:rect b="b" l="l" r="r" t="t"/>
              <a:pathLst>
                <a:path extrusionOk="0" h="2527" w="2758">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6" name="Google Shape;18756;p77"/>
            <p:cNvSpPr/>
            <p:nvPr/>
          </p:nvSpPr>
          <p:spPr>
            <a:xfrm>
              <a:off x="1366242" y="3091149"/>
              <a:ext cx="72301" cy="64751"/>
            </a:xfrm>
            <a:custGeom>
              <a:rect b="b" l="l" r="r" t="t"/>
              <a:pathLst>
                <a:path extrusionOk="0" h="2470" w="2758">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7" name="Google Shape;18757;p77"/>
            <p:cNvSpPr/>
            <p:nvPr/>
          </p:nvSpPr>
          <p:spPr>
            <a:xfrm>
              <a:off x="1342386" y="3086981"/>
              <a:ext cx="198710" cy="160855"/>
            </a:xfrm>
            <a:custGeom>
              <a:rect b="b" l="l" r="r" t="t"/>
              <a:pathLst>
                <a:path extrusionOk="0" h="6136" w="758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8" name="Google Shape;18758;p77"/>
            <p:cNvSpPr/>
            <p:nvPr/>
          </p:nvSpPr>
          <p:spPr>
            <a:xfrm>
              <a:off x="1342386" y="3181591"/>
              <a:ext cx="23882" cy="66245"/>
            </a:xfrm>
            <a:custGeom>
              <a:rect b="b" l="l" r="r" t="t"/>
              <a:pathLst>
                <a:path extrusionOk="0" h="2527" w="911">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9" name="Google Shape;18759;p77"/>
            <p:cNvSpPr/>
            <p:nvPr/>
          </p:nvSpPr>
          <p:spPr>
            <a:xfrm>
              <a:off x="1438517" y="3086981"/>
              <a:ext cx="102579" cy="129083"/>
            </a:xfrm>
            <a:custGeom>
              <a:rect b="b" l="l" r="r" t="t"/>
              <a:pathLst>
                <a:path extrusionOk="0" h="4924" w="3913">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0" name="Google Shape;18760;p77"/>
            <p:cNvSpPr/>
            <p:nvPr/>
          </p:nvSpPr>
          <p:spPr>
            <a:xfrm>
              <a:off x="1515903" y="2943559"/>
              <a:ext cx="178839" cy="114900"/>
            </a:xfrm>
            <a:custGeom>
              <a:rect b="b" l="l" r="r" t="t"/>
              <a:pathLst>
                <a:path extrusionOk="0" h="4383" w="6822">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61" name="Google Shape;18761;p77"/>
          <p:cNvGrpSpPr/>
          <p:nvPr/>
        </p:nvGrpSpPr>
        <p:grpSpPr>
          <a:xfrm>
            <a:off x="2294122" y="2946600"/>
            <a:ext cx="373931" cy="271351"/>
            <a:chOff x="2294122" y="2946600"/>
            <a:chExt cx="373931" cy="271351"/>
          </a:xfrm>
        </p:grpSpPr>
        <p:sp>
          <p:nvSpPr>
            <p:cNvPr id="18762" name="Google Shape;18762;p77"/>
            <p:cNvSpPr/>
            <p:nvPr/>
          </p:nvSpPr>
          <p:spPr>
            <a:xfrm>
              <a:off x="2312289" y="2946600"/>
              <a:ext cx="337597" cy="247129"/>
            </a:xfrm>
            <a:custGeom>
              <a:rect b="b" l="l" r="r" t="t"/>
              <a:pathLst>
                <a:path extrusionOk="0" h="9427" w="12878">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3" name="Google Shape;18763;p77"/>
            <p:cNvSpPr/>
            <p:nvPr/>
          </p:nvSpPr>
          <p:spPr>
            <a:xfrm>
              <a:off x="2336511" y="2970823"/>
              <a:ext cx="289151" cy="192628"/>
            </a:xfrm>
            <a:custGeom>
              <a:rect b="b" l="l" r="r" t="t"/>
              <a:pathLst>
                <a:path extrusionOk="0" h="7348" w="1103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4" name="Google Shape;18764;p77"/>
            <p:cNvSpPr/>
            <p:nvPr/>
          </p:nvSpPr>
          <p:spPr>
            <a:xfrm>
              <a:off x="2336511" y="3127483"/>
              <a:ext cx="168798" cy="35967"/>
            </a:xfrm>
            <a:custGeom>
              <a:rect b="b" l="l" r="r" t="t"/>
              <a:pathLst>
                <a:path extrusionOk="0" h="1372" w="6439">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5" name="Google Shape;18765;p77"/>
            <p:cNvSpPr/>
            <p:nvPr/>
          </p:nvSpPr>
          <p:spPr>
            <a:xfrm>
              <a:off x="2505284" y="2970823"/>
              <a:ext cx="120379" cy="96130"/>
            </a:xfrm>
            <a:custGeom>
              <a:rect b="b" l="l" r="r" t="t"/>
              <a:pathLst>
                <a:path extrusionOk="0" h="3667" w="4592">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6" name="Google Shape;18766;p77"/>
            <p:cNvSpPr/>
            <p:nvPr/>
          </p:nvSpPr>
          <p:spPr>
            <a:xfrm>
              <a:off x="2505284" y="3066927"/>
              <a:ext cx="120379" cy="96524"/>
            </a:xfrm>
            <a:custGeom>
              <a:rect b="b" l="l" r="r" t="t"/>
              <a:pathLst>
                <a:path extrusionOk="0" h="3682" w="4592">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7" name="Google Shape;18767;p77"/>
            <p:cNvSpPr/>
            <p:nvPr/>
          </p:nvSpPr>
          <p:spPr>
            <a:xfrm>
              <a:off x="2294122" y="3187647"/>
              <a:ext cx="373931" cy="30305"/>
            </a:xfrm>
            <a:custGeom>
              <a:rect b="b" l="l" r="r" t="t"/>
              <a:pathLst>
                <a:path extrusionOk="0" h="1156" w="14264">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8" name="Google Shape;18768;p77"/>
            <p:cNvSpPr/>
            <p:nvPr/>
          </p:nvSpPr>
          <p:spPr>
            <a:xfrm>
              <a:off x="2294122" y="3187647"/>
              <a:ext cx="373931" cy="12138"/>
            </a:xfrm>
            <a:custGeom>
              <a:rect b="b" l="l" r="r" t="t"/>
              <a:pathLst>
                <a:path extrusionOk="0" h="463" w="14264">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9" name="Google Shape;18769;p77"/>
            <p:cNvSpPr/>
            <p:nvPr/>
          </p:nvSpPr>
          <p:spPr>
            <a:xfrm>
              <a:off x="2444753" y="3187647"/>
              <a:ext cx="72668" cy="18193"/>
            </a:xfrm>
            <a:custGeom>
              <a:rect b="b" l="l" r="r" t="t"/>
              <a:pathLst>
                <a:path extrusionOk="0" h="694" w="2772">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0" name="Google Shape;18770;p77"/>
            <p:cNvSpPr/>
            <p:nvPr/>
          </p:nvSpPr>
          <p:spPr>
            <a:xfrm>
              <a:off x="2535195" y="3043097"/>
              <a:ext cx="60557" cy="24249"/>
            </a:xfrm>
            <a:custGeom>
              <a:rect b="b" l="l" r="r" t="t"/>
              <a:pathLst>
                <a:path extrusionOk="0" h="925" w="231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1" name="Google Shape;18771;p77"/>
            <p:cNvSpPr/>
            <p:nvPr/>
          </p:nvSpPr>
          <p:spPr>
            <a:xfrm>
              <a:off x="2553362" y="3024930"/>
              <a:ext cx="24223" cy="30305"/>
            </a:xfrm>
            <a:custGeom>
              <a:rect b="b" l="l" r="r" t="t"/>
              <a:pathLst>
                <a:path extrusionOk="0" h="1156" w="924">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2" name="Google Shape;18772;p77"/>
            <p:cNvSpPr/>
            <p:nvPr/>
          </p:nvSpPr>
          <p:spPr>
            <a:xfrm>
              <a:off x="2547306" y="2994652"/>
              <a:ext cx="36334" cy="42416"/>
            </a:xfrm>
            <a:custGeom>
              <a:rect b="b" l="l" r="r" t="t"/>
              <a:pathLst>
                <a:path extrusionOk="0" h="1618" w="1386">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3" name="Google Shape;18773;p77"/>
            <p:cNvSpPr/>
            <p:nvPr/>
          </p:nvSpPr>
          <p:spPr>
            <a:xfrm>
              <a:off x="2547306" y="2994652"/>
              <a:ext cx="24249" cy="42337"/>
            </a:xfrm>
            <a:custGeom>
              <a:rect b="b" l="l" r="r" t="t"/>
              <a:pathLst>
                <a:path extrusionOk="0" h="1615" w="925">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4" name="Google Shape;18774;p77"/>
            <p:cNvSpPr/>
            <p:nvPr/>
          </p:nvSpPr>
          <p:spPr>
            <a:xfrm>
              <a:off x="2547306" y="2994652"/>
              <a:ext cx="36334" cy="18193"/>
            </a:xfrm>
            <a:custGeom>
              <a:rect b="b" l="l" r="r" t="t"/>
              <a:pathLst>
                <a:path extrusionOk="0" h="694" w="1386">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5" name="Google Shape;18775;p77"/>
            <p:cNvSpPr/>
            <p:nvPr/>
          </p:nvSpPr>
          <p:spPr>
            <a:xfrm>
              <a:off x="2547306" y="2994652"/>
              <a:ext cx="24249" cy="15178"/>
            </a:xfrm>
            <a:custGeom>
              <a:rect b="b" l="l" r="r" t="t"/>
              <a:pathLst>
                <a:path extrusionOk="0" h="579" w="925">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6" name="Google Shape;18776;p77"/>
            <p:cNvSpPr/>
            <p:nvPr/>
          </p:nvSpPr>
          <p:spPr>
            <a:xfrm>
              <a:off x="2535195" y="3139595"/>
              <a:ext cx="60557" cy="23856"/>
            </a:xfrm>
            <a:custGeom>
              <a:rect b="b" l="l" r="r" t="t"/>
              <a:pathLst>
                <a:path extrusionOk="0" h="910" w="231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7" name="Google Shape;18777;p77"/>
            <p:cNvSpPr/>
            <p:nvPr/>
          </p:nvSpPr>
          <p:spPr>
            <a:xfrm>
              <a:off x="2553362" y="3121428"/>
              <a:ext cx="24223" cy="29911"/>
            </a:xfrm>
            <a:custGeom>
              <a:rect b="b" l="l" r="r" t="t"/>
              <a:pathLst>
                <a:path extrusionOk="0" h="1141" w="924">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8" name="Google Shape;18778;p77"/>
            <p:cNvSpPr/>
            <p:nvPr/>
          </p:nvSpPr>
          <p:spPr>
            <a:xfrm>
              <a:off x="2547306" y="3091543"/>
              <a:ext cx="36334" cy="42023"/>
            </a:xfrm>
            <a:custGeom>
              <a:rect b="b" l="l" r="r" t="t"/>
              <a:pathLst>
                <a:path extrusionOk="0" h="1603" w="1386">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9" name="Google Shape;18779;p77"/>
            <p:cNvSpPr/>
            <p:nvPr/>
          </p:nvSpPr>
          <p:spPr>
            <a:xfrm>
              <a:off x="2547306" y="3091543"/>
              <a:ext cx="24249" cy="42101"/>
            </a:xfrm>
            <a:custGeom>
              <a:rect b="b" l="l" r="r" t="t"/>
              <a:pathLst>
                <a:path extrusionOk="0" h="1606" w="925">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0" name="Google Shape;18780;p77"/>
            <p:cNvSpPr/>
            <p:nvPr/>
          </p:nvSpPr>
          <p:spPr>
            <a:xfrm>
              <a:off x="2547306" y="3091149"/>
              <a:ext cx="36334" cy="18193"/>
            </a:xfrm>
            <a:custGeom>
              <a:rect b="b" l="l" r="r" t="t"/>
              <a:pathLst>
                <a:path extrusionOk="0" h="694" w="1386">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1" name="Google Shape;18781;p77"/>
            <p:cNvSpPr/>
            <p:nvPr/>
          </p:nvSpPr>
          <p:spPr>
            <a:xfrm>
              <a:off x="2547306" y="3091543"/>
              <a:ext cx="24249" cy="14785"/>
            </a:xfrm>
            <a:custGeom>
              <a:rect b="b" l="l" r="r" t="t"/>
              <a:pathLst>
                <a:path extrusionOk="0" h="564" w="925">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2" name="Google Shape;18782;p77"/>
            <p:cNvSpPr/>
            <p:nvPr/>
          </p:nvSpPr>
          <p:spPr>
            <a:xfrm>
              <a:off x="2384563" y="3049153"/>
              <a:ext cx="72327" cy="90075"/>
            </a:xfrm>
            <a:custGeom>
              <a:rect b="b" l="l" r="r" t="t"/>
              <a:pathLst>
                <a:path extrusionOk="0" h="3436" w="2759">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3" name="Google Shape;18783;p77"/>
            <p:cNvSpPr/>
            <p:nvPr/>
          </p:nvSpPr>
          <p:spPr>
            <a:xfrm>
              <a:off x="2407659" y="3048760"/>
              <a:ext cx="26503" cy="18115"/>
            </a:xfrm>
            <a:custGeom>
              <a:rect b="b" l="l" r="r" t="t"/>
              <a:pathLst>
                <a:path extrusionOk="0" h="691" w="1011">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4" name="Google Shape;18784;p77"/>
            <p:cNvSpPr/>
            <p:nvPr/>
          </p:nvSpPr>
          <p:spPr>
            <a:xfrm>
              <a:off x="2384563" y="3068080"/>
              <a:ext cx="72327" cy="71541"/>
            </a:xfrm>
            <a:custGeom>
              <a:rect b="b" l="l" r="r" t="t"/>
              <a:pathLst>
                <a:path extrusionOk="0" h="2729" w="2759">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5" name="Google Shape;18785;p77"/>
            <p:cNvSpPr/>
            <p:nvPr/>
          </p:nvSpPr>
          <p:spPr>
            <a:xfrm>
              <a:off x="2396675" y="3000708"/>
              <a:ext cx="48105" cy="54527"/>
            </a:xfrm>
            <a:custGeom>
              <a:rect b="b" l="l" r="r" t="t"/>
              <a:pathLst>
                <a:path extrusionOk="0" h="2080" w="1835">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6" name="Google Shape;18786;p77"/>
            <p:cNvSpPr/>
            <p:nvPr/>
          </p:nvSpPr>
          <p:spPr>
            <a:xfrm>
              <a:off x="2396675" y="3000708"/>
              <a:ext cx="33345" cy="54422"/>
            </a:xfrm>
            <a:custGeom>
              <a:rect b="b" l="l" r="r" t="t"/>
              <a:pathLst>
                <a:path extrusionOk="0" h="2076" w="1272">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7" name="Google Shape;18787;p77"/>
            <p:cNvSpPr/>
            <p:nvPr/>
          </p:nvSpPr>
          <p:spPr>
            <a:xfrm>
              <a:off x="2396675" y="3000708"/>
              <a:ext cx="48105" cy="24301"/>
            </a:xfrm>
            <a:custGeom>
              <a:rect b="b" l="l" r="r" t="t"/>
              <a:pathLst>
                <a:path extrusionOk="0" h="927" w="1835">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8" name="Google Shape;18788;p77"/>
            <p:cNvSpPr/>
            <p:nvPr/>
          </p:nvSpPr>
          <p:spPr>
            <a:xfrm>
              <a:off x="2396675" y="3000708"/>
              <a:ext cx="33345" cy="21968"/>
            </a:xfrm>
            <a:custGeom>
              <a:rect b="b" l="l" r="r" t="t"/>
              <a:pathLst>
                <a:path extrusionOk="0" h="838" w="1272">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9" name="Google Shape;18789;p77"/>
            <p:cNvSpPr/>
            <p:nvPr/>
          </p:nvSpPr>
          <p:spPr>
            <a:xfrm>
              <a:off x="2384563" y="3079038"/>
              <a:ext cx="30305" cy="60583"/>
            </a:xfrm>
            <a:custGeom>
              <a:rect b="b" l="l" r="r" t="t"/>
              <a:pathLst>
                <a:path extrusionOk="0" h="2311" w="1156">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0" name="Google Shape;18790;p77"/>
            <p:cNvSpPr/>
            <p:nvPr/>
          </p:nvSpPr>
          <p:spPr>
            <a:xfrm>
              <a:off x="2426953" y="3078671"/>
              <a:ext cx="30305" cy="60557"/>
            </a:xfrm>
            <a:custGeom>
              <a:rect b="b" l="l" r="r" t="t"/>
              <a:pathLst>
                <a:path extrusionOk="0" h="2310" w="1156">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1" name="Google Shape;18791;p77"/>
            <p:cNvSpPr/>
            <p:nvPr/>
          </p:nvSpPr>
          <p:spPr>
            <a:xfrm>
              <a:off x="2408786" y="3127483"/>
              <a:ext cx="24249" cy="11744"/>
            </a:xfrm>
            <a:custGeom>
              <a:rect b="b" l="l" r="r" t="t"/>
              <a:pathLst>
                <a:path extrusionOk="0" h="448" w="925">
                  <a:moveTo>
                    <a:pt x="1" y="1"/>
                  </a:moveTo>
                  <a:lnTo>
                    <a:pt x="1" y="448"/>
                  </a:lnTo>
                  <a:lnTo>
                    <a:pt x="925" y="448"/>
                  </a:lnTo>
                  <a:lnTo>
                    <a:pt x="92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792" name="Google Shape;18792;p77"/>
          <p:cNvGrpSpPr/>
          <p:nvPr/>
        </p:nvGrpSpPr>
        <p:grpSpPr>
          <a:xfrm>
            <a:off x="2769819" y="2907251"/>
            <a:ext cx="373905" cy="349682"/>
            <a:chOff x="2769819" y="2907251"/>
            <a:chExt cx="373905" cy="349682"/>
          </a:xfrm>
        </p:grpSpPr>
        <p:sp>
          <p:nvSpPr>
            <p:cNvPr id="18793" name="Google Shape;18793;p77"/>
            <p:cNvSpPr/>
            <p:nvPr/>
          </p:nvSpPr>
          <p:spPr>
            <a:xfrm>
              <a:off x="2975292" y="2943559"/>
              <a:ext cx="168431" cy="176532"/>
            </a:xfrm>
            <a:custGeom>
              <a:rect b="b" l="l" r="r" t="t"/>
              <a:pathLst>
                <a:path extrusionOk="0" h="6734" w="6425">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4" name="Google Shape;18794;p77"/>
            <p:cNvSpPr/>
            <p:nvPr/>
          </p:nvSpPr>
          <p:spPr>
            <a:xfrm>
              <a:off x="3035456" y="2943559"/>
              <a:ext cx="48105" cy="114691"/>
            </a:xfrm>
            <a:custGeom>
              <a:rect b="b" l="l" r="r" t="t"/>
              <a:pathLst>
                <a:path extrusionOk="0" h="4375" w="1835">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5" name="Google Shape;18795;p77"/>
            <p:cNvSpPr/>
            <p:nvPr/>
          </p:nvSpPr>
          <p:spPr>
            <a:xfrm>
              <a:off x="3047567" y="2907251"/>
              <a:ext cx="23882" cy="96524"/>
            </a:xfrm>
            <a:custGeom>
              <a:rect b="b" l="l" r="r" t="t"/>
              <a:pathLst>
                <a:path extrusionOk="0" h="3682" w="911">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6" name="Google Shape;18796;p77"/>
            <p:cNvSpPr/>
            <p:nvPr/>
          </p:nvSpPr>
          <p:spPr>
            <a:xfrm>
              <a:off x="3047567" y="3021916"/>
              <a:ext cx="23882" cy="24223"/>
            </a:xfrm>
            <a:custGeom>
              <a:rect b="b" l="l" r="r" t="t"/>
              <a:pathLst>
                <a:path extrusionOk="0" h="924" w="911">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7" name="Google Shape;18797;p77"/>
            <p:cNvSpPr/>
            <p:nvPr/>
          </p:nvSpPr>
          <p:spPr>
            <a:xfrm>
              <a:off x="2769819" y="3172521"/>
              <a:ext cx="205132" cy="84412"/>
            </a:xfrm>
            <a:custGeom>
              <a:rect b="b" l="l" r="r" t="t"/>
              <a:pathLst>
                <a:path extrusionOk="0" h="3220" w="7825">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8" name="Google Shape;18798;p77"/>
            <p:cNvSpPr/>
            <p:nvPr/>
          </p:nvSpPr>
          <p:spPr>
            <a:xfrm>
              <a:off x="2860628" y="3196743"/>
              <a:ext cx="24249" cy="60190"/>
            </a:xfrm>
            <a:custGeom>
              <a:rect b="b" l="l" r="r" t="t"/>
              <a:pathLst>
                <a:path extrusionOk="0" h="2296" w="925">
                  <a:moveTo>
                    <a:pt x="217" y="0"/>
                  </a:moveTo>
                  <a:lnTo>
                    <a:pt x="1" y="2295"/>
                  </a:lnTo>
                  <a:lnTo>
                    <a:pt x="925" y="2295"/>
                  </a:lnTo>
                  <a:lnTo>
                    <a:pt x="694"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9" name="Google Shape;18799;p77"/>
            <p:cNvSpPr/>
            <p:nvPr/>
          </p:nvSpPr>
          <p:spPr>
            <a:xfrm>
              <a:off x="2862148" y="3184632"/>
              <a:ext cx="21208" cy="20448"/>
            </a:xfrm>
            <a:custGeom>
              <a:rect b="b" l="l" r="r" t="t"/>
              <a:pathLst>
                <a:path extrusionOk="0" h="780" w="809">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0" name="Google Shape;18800;p77"/>
            <p:cNvSpPr/>
            <p:nvPr/>
          </p:nvSpPr>
          <p:spPr>
            <a:xfrm>
              <a:off x="2938958" y="3197110"/>
              <a:ext cx="35993" cy="59823"/>
            </a:xfrm>
            <a:custGeom>
              <a:rect b="b" l="l" r="r" t="t"/>
              <a:pathLst>
                <a:path extrusionOk="0" h="2282" w="1373">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1" name="Google Shape;18801;p77"/>
            <p:cNvSpPr/>
            <p:nvPr/>
          </p:nvSpPr>
          <p:spPr>
            <a:xfrm>
              <a:off x="2806520" y="2985582"/>
              <a:ext cx="132464" cy="96130"/>
            </a:xfrm>
            <a:custGeom>
              <a:rect b="b" l="l" r="r" t="t"/>
              <a:pathLst>
                <a:path extrusionOk="0" h="3667" w="5053">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2" name="Google Shape;18802;p77"/>
            <p:cNvSpPr/>
            <p:nvPr/>
          </p:nvSpPr>
          <p:spPr>
            <a:xfrm>
              <a:off x="2836405" y="2985582"/>
              <a:ext cx="102579" cy="96524"/>
            </a:xfrm>
            <a:custGeom>
              <a:rect b="b" l="l" r="r" t="t"/>
              <a:pathLst>
                <a:path extrusionOk="0" h="3682" w="3913">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3" name="Google Shape;18803;p77"/>
            <p:cNvSpPr/>
            <p:nvPr/>
          </p:nvSpPr>
          <p:spPr>
            <a:xfrm>
              <a:off x="2836405" y="3130498"/>
              <a:ext cx="72327" cy="54160"/>
            </a:xfrm>
            <a:custGeom>
              <a:rect b="b" l="l" r="r" t="t"/>
              <a:pathLst>
                <a:path extrusionOk="0" h="2066" w="2759">
                  <a:moveTo>
                    <a:pt x="1" y="1"/>
                  </a:moveTo>
                  <a:lnTo>
                    <a:pt x="1" y="2065"/>
                  </a:lnTo>
                  <a:lnTo>
                    <a:pt x="2758" y="2065"/>
                  </a:lnTo>
                  <a:lnTo>
                    <a:pt x="275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4" name="Google Shape;18804;p77"/>
            <p:cNvSpPr/>
            <p:nvPr/>
          </p:nvSpPr>
          <p:spPr>
            <a:xfrm>
              <a:off x="2836405" y="3130498"/>
              <a:ext cx="72327" cy="30121"/>
            </a:xfrm>
            <a:custGeom>
              <a:rect b="b" l="l" r="r" t="t"/>
              <a:pathLst>
                <a:path extrusionOk="0" h="1149" w="2759">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5" name="Google Shape;18805;p77"/>
            <p:cNvSpPr/>
            <p:nvPr/>
          </p:nvSpPr>
          <p:spPr>
            <a:xfrm>
              <a:off x="2824294" y="3162533"/>
              <a:ext cx="48472" cy="43202"/>
            </a:xfrm>
            <a:custGeom>
              <a:rect b="b" l="l" r="r" t="t"/>
              <a:pathLst>
                <a:path extrusionOk="0" h="1648" w="1849">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6" name="Google Shape;18806;p77"/>
            <p:cNvSpPr/>
            <p:nvPr/>
          </p:nvSpPr>
          <p:spPr>
            <a:xfrm>
              <a:off x="2872739" y="3162533"/>
              <a:ext cx="48078" cy="43202"/>
            </a:xfrm>
            <a:custGeom>
              <a:rect b="b" l="l" r="r" t="t"/>
              <a:pathLst>
                <a:path extrusionOk="0" h="1648" w="1834">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7" name="Google Shape;18807;p77"/>
            <p:cNvSpPr/>
            <p:nvPr/>
          </p:nvSpPr>
          <p:spPr>
            <a:xfrm>
              <a:off x="2812576" y="3034709"/>
              <a:ext cx="120746" cy="113616"/>
            </a:xfrm>
            <a:custGeom>
              <a:rect b="b" l="l" r="r" t="t"/>
              <a:pathLst>
                <a:path extrusionOk="0" h="4334" w="4606">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8" name="Google Shape;18808;p77"/>
            <p:cNvSpPr/>
            <p:nvPr/>
          </p:nvSpPr>
          <p:spPr>
            <a:xfrm>
              <a:off x="2812183" y="3034577"/>
              <a:ext cx="108268" cy="113380"/>
            </a:xfrm>
            <a:custGeom>
              <a:rect b="b" l="l" r="r" t="t"/>
              <a:pathLst>
                <a:path extrusionOk="0" h="4325" w="413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9" name="Google Shape;18809;p77"/>
            <p:cNvSpPr/>
            <p:nvPr/>
          </p:nvSpPr>
          <p:spPr>
            <a:xfrm>
              <a:off x="2770186" y="3197110"/>
              <a:ext cx="36360" cy="59823"/>
            </a:xfrm>
            <a:custGeom>
              <a:rect b="b" l="l" r="r" t="t"/>
              <a:pathLst>
                <a:path extrusionOk="0" h="2282" w="1387">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10" name="Google Shape;18810;p77"/>
          <p:cNvGrpSpPr/>
          <p:nvPr/>
        </p:nvGrpSpPr>
        <p:grpSpPr>
          <a:xfrm>
            <a:off x="3246251" y="2895245"/>
            <a:ext cx="375792" cy="373800"/>
            <a:chOff x="3246251" y="2895245"/>
            <a:chExt cx="375792" cy="373800"/>
          </a:xfrm>
        </p:grpSpPr>
        <p:sp>
          <p:nvSpPr>
            <p:cNvPr id="18811" name="Google Shape;18811;p77"/>
            <p:cNvSpPr/>
            <p:nvPr/>
          </p:nvSpPr>
          <p:spPr>
            <a:xfrm>
              <a:off x="3246251" y="2960599"/>
              <a:ext cx="308446" cy="308446"/>
            </a:xfrm>
            <a:custGeom>
              <a:rect b="b" l="l" r="r" t="t"/>
              <a:pathLst>
                <a:path extrusionOk="0" h="11766" w="11766">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2" name="Google Shape;18812;p77"/>
            <p:cNvSpPr/>
            <p:nvPr/>
          </p:nvSpPr>
          <p:spPr>
            <a:xfrm>
              <a:off x="3400264" y="3108556"/>
              <a:ext cx="154039" cy="12531"/>
            </a:xfrm>
            <a:custGeom>
              <a:rect b="b" l="l" r="r" t="t"/>
              <a:pathLst>
                <a:path extrusionOk="0" h="478" w="5876">
                  <a:moveTo>
                    <a:pt x="1" y="1"/>
                  </a:moveTo>
                  <a:lnTo>
                    <a:pt x="1" y="477"/>
                  </a:lnTo>
                  <a:lnTo>
                    <a:pt x="5876" y="477"/>
                  </a:lnTo>
                  <a:lnTo>
                    <a:pt x="5876" y="246"/>
                  </a:lnTo>
                  <a:lnTo>
                    <a:pt x="587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3" name="Google Shape;18813;p77"/>
            <p:cNvSpPr/>
            <p:nvPr/>
          </p:nvSpPr>
          <p:spPr>
            <a:xfrm>
              <a:off x="3529687" y="2895245"/>
              <a:ext cx="92355" cy="89970"/>
            </a:xfrm>
            <a:custGeom>
              <a:rect b="b" l="l" r="r" t="t"/>
              <a:pathLst>
                <a:path extrusionOk="0" h="3432" w="3523">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4" name="Google Shape;18814;p77"/>
            <p:cNvSpPr/>
            <p:nvPr/>
          </p:nvSpPr>
          <p:spPr>
            <a:xfrm>
              <a:off x="3529687" y="2895245"/>
              <a:ext cx="62103" cy="89970"/>
            </a:xfrm>
            <a:custGeom>
              <a:rect b="b" l="l" r="r" t="t"/>
              <a:pathLst>
                <a:path extrusionOk="0" h="3432" w="2369">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5" name="Google Shape;18815;p77"/>
            <p:cNvSpPr/>
            <p:nvPr/>
          </p:nvSpPr>
          <p:spPr>
            <a:xfrm>
              <a:off x="3283345" y="2997693"/>
              <a:ext cx="234257" cy="234257"/>
            </a:xfrm>
            <a:custGeom>
              <a:rect b="b" l="l" r="r" t="t"/>
              <a:pathLst>
                <a:path extrusionOk="0" h="8936" w="8936">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6" name="Google Shape;18816;p77"/>
            <p:cNvSpPr/>
            <p:nvPr/>
          </p:nvSpPr>
          <p:spPr>
            <a:xfrm>
              <a:off x="3400264" y="3108556"/>
              <a:ext cx="117338" cy="12531"/>
            </a:xfrm>
            <a:custGeom>
              <a:rect b="b" l="l" r="r" t="t"/>
              <a:pathLst>
                <a:path extrusionOk="0" h="478" w="4476">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7" name="Google Shape;18817;p77"/>
            <p:cNvSpPr/>
            <p:nvPr/>
          </p:nvSpPr>
          <p:spPr>
            <a:xfrm>
              <a:off x="3313990" y="3028338"/>
              <a:ext cx="172573" cy="172967"/>
            </a:xfrm>
            <a:custGeom>
              <a:rect b="b" l="l" r="r" t="t"/>
              <a:pathLst>
                <a:path extrusionOk="0" h="6598" w="6583">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8" name="Google Shape;18818;p77"/>
            <p:cNvSpPr/>
            <p:nvPr/>
          </p:nvSpPr>
          <p:spPr>
            <a:xfrm>
              <a:off x="3400264" y="3108556"/>
              <a:ext cx="86693" cy="12531"/>
            </a:xfrm>
            <a:custGeom>
              <a:rect b="b" l="l" r="r" t="t"/>
              <a:pathLst>
                <a:path extrusionOk="0" h="478" w="3307">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9" name="Google Shape;18819;p77"/>
            <p:cNvSpPr/>
            <p:nvPr/>
          </p:nvSpPr>
          <p:spPr>
            <a:xfrm>
              <a:off x="3351084" y="3065432"/>
              <a:ext cx="98778" cy="98778"/>
            </a:xfrm>
            <a:custGeom>
              <a:rect b="b" l="l" r="r" t="t"/>
              <a:pathLst>
                <a:path extrusionOk="0" h="3768" w="3768">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0" name="Google Shape;18820;p77"/>
            <p:cNvSpPr/>
            <p:nvPr/>
          </p:nvSpPr>
          <p:spPr>
            <a:xfrm>
              <a:off x="3400264" y="3108556"/>
              <a:ext cx="49599" cy="12531"/>
            </a:xfrm>
            <a:custGeom>
              <a:rect b="b" l="l" r="r" t="t"/>
              <a:pathLst>
                <a:path extrusionOk="0" h="478" w="1892">
                  <a:moveTo>
                    <a:pt x="1" y="1"/>
                  </a:moveTo>
                  <a:lnTo>
                    <a:pt x="1" y="477"/>
                  </a:lnTo>
                  <a:lnTo>
                    <a:pt x="1877" y="477"/>
                  </a:lnTo>
                  <a:cubicBezTo>
                    <a:pt x="1892" y="318"/>
                    <a:pt x="1892" y="160"/>
                    <a:pt x="187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1" name="Google Shape;18821;p77"/>
            <p:cNvSpPr/>
            <p:nvPr/>
          </p:nvSpPr>
          <p:spPr>
            <a:xfrm>
              <a:off x="3381730" y="3096445"/>
              <a:ext cx="37120" cy="36753"/>
            </a:xfrm>
            <a:custGeom>
              <a:rect b="b" l="l" r="r" t="t"/>
              <a:pathLst>
                <a:path extrusionOk="0" h="1402" w="1416">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2" name="Google Shape;18822;p77"/>
            <p:cNvSpPr/>
            <p:nvPr/>
          </p:nvSpPr>
          <p:spPr>
            <a:xfrm>
              <a:off x="3400264" y="3108556"/>
              <a:ext cx="18953" cy="12531"/>
            </a:xfrm>
            <a:custGeom>
              <a:rect b="b" l="l" r="r" t="t"/>
              <a:pathLst>
                <a:path extrusionOk="0" h="478" w="723">
                  <a:moveTo>
                    <a:pt x="1" y="1"/>
                  </a:moveTo>
                  <a:lnTo>
                    <a:pt x="1" y="477"/>
                  </a:lnTo>
                  <a:lnTo>
                    <a:pt x="679" y="477"/>
                  </a:lnTo>
                  <a:cubicBezTo>
                    <a:pt x="722" y="318"/>
                    <a:pt x="722" y="160"/>
                    <a:pt x="679"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3" name="Google Shape;18823;p77"/>
            <p:cNvSpPr/>
            <p:nvPr/>
          </p:nvSpPr>
          <p:spPr>
            <a:xfrm>
              <a:off x="3391429" y="3079431"/>
              <a:ext cx="44434" cy="41603"/>
            </a:xfrm>
            <a:custGeom>
              <a:rect b="b" l="l" r="r" t="t"/>
              <a:pathLst>
                <a:path extrusionOk="0" h="1587" w="1695">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4" name="Google Shape;18824;p77"/>
            <p:cNvSpPr/>
            <p:nvPr/>
          </p:nvSpPr>
          <p:spPr>
            <a:xfrm>
              <a:off x="3420056" y="2908038"/>
              <a:ext cx="189718" cy="185052"/>
            </a:xfrm>
            <a:custGeom>
              <a:rect b="b" l="l" r="r" t="t"/>
              <a:pathLst>
                <a:path extrusionOk="0" h="7059" w="7237">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25" name="Google Shape;18825;p77"/>
          <p:cNvGrpSpPr/>
          <p:nvPr/>
        </p:nvGrpSpPr>
        <p:grpSpPr>
          <a:xfrm>
            <a:off x="3791182" y="2895454"/>
            <a:ext cx="234650" cy="373590"/>
            <a:chOff x="3791182" y="2895454"/>
            <a:chExt cx="234650" cy="373590"/>
          </a:xfrm>
        </p:grpSpPr>
        <p:sp>
          <p:nvSpPr>
            <p:cNvPr id="18826" name="Google Shape;18826;p77"/>
            <p:cNvSpPr/>
            <p:nvPr/>
          </p:nvSpPr>
          <p:spPr>
            <a:xfrm>
              <a:off x="3905479" y="2895454"/>
              <a:ext cx="30278" cy="35652"/>
            </a:xfrm>
            <a:custGeom>
              <a:rect b="b" l="l" r="r" t="t"/>
              <a:pathLst>
                <a:path extrusionOk="0" h="1360" w="1155">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7" name="Google Shape;18827;p77"/>
            <p:cNvSpPr/>
            <p:nvPr/>
          </p:nvSpPr>
          <p:spPr>
            <a:xfrm>
              <a:off x="3881623" y="2918969"/>
              <a:ext cx="138520" cy="265689"/>
            </a:xfrm>
            <a:custGeom>
              <a:rect b="b" l="l" r="r" t="t"/>
              <a:pathLst>
                <a:path extrusionOk="0" h="10135" w="5284">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8" name="Google Shape;18828;p77"/>
            <p:cNvSpPr/>
            <p:nvPr/>
          </p:nvSpPr>
          <p:spPr>
            <a:xfrm>
              <a:off x="3791182" y="2940885"/>
              <a:ext cx="223299" cy="255491"/>
            </a:xfrm>
            <a:custGeom>
              <a:rect b="b" l="l" r="r" t="t"/>
              <a:pathLst>
                <a:path extrusionOk="0" h="9746" w="8518">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9" name="Google Shape;18829;p77"/>
            <p:cNvSpPr/>
            <p:nvPr/>
          </p:nvSpPr>
          <p:spPr>
            <a:xfrm>
              <a:off x="3869145" y="2961726"/>
              <a:ext cx="12138" cy="17826"/>
            </a:xfrm>
            <a:custGeom>
              <a:rect b="b" l="l" r="r" t="t"/>
              <a:pathLst>
                <a:path extrusionOk="0" h="680" w="463">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0" name="Google Shape;18830;p77"/>
            <p:cNvSpPr/>
            <p:nvPr/>
          </p:nvSpPr>
          <p:spPr>
            <a:xfrm>
              <a:off x="3793069" y="3004247"/>
              <a:ext cx="155193" cy="186467"/>
            </a:xfrm>
            <a:custGeom>
              <a:rect b="b" l="l" r="r" t="t"/>
              <a:pathLst>
                <a:path extrusionOk="0" h="7113" w="592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1" name="Google Shape;18831;p77"/>
            <p:cNvSpPr/>
            <p:nvPr/>
          </p:nvSpPr>
          <p:spPr>
            <a:xfrm>
              <a:off x="3833178" y="3184632"/>
              <a:ext cx="180936" cy="30305"/>
            </a:xfrm>
            <a:custGeom>
              <a:rect b="b" l="l" r="r" t="t"/>
              <a:pathLst>
                <a:path extrusionOk="0" h="1156" w="6902">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2" name="Google Shape;18832;p77"/>
            <p:cNvSpPr/>
            <p:nvPr/>
          </p:nvSpPr>
          <p:spPr>
            <a:xfrm>
              <a:off x="3833178" y="3184632"/>
              <a:ext cx="60216" cy="30305"/>
            </a:xfrm>
            <a:custGeom>
              <a:rect b="b" l="l" r="r" t="t"/>
              <a:pathLst>
                <a:path extrusionOk="0" h="1156" w="2297">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3" name="Google Shape;18833;p77"/>
            <p:cNvSpPr/>
            <p:nvPr/>
          </p:nvSpPr>
          <p:spPr>
            <a:xfrm>
              <a:off x="3821067" y="3208855"/>
              <a:ext cx="204765" cy="60190"/>
            </a:xfrm>
            <a:custGeom>
              <a:rect b="b" l="l" r="r" t="t"/>
              <a:pathLst>
                <a:path extrusionOk="0" h="2296" w="7811">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4" name="Google Shape;18834;p77"/>
            <p:cNvSpPr/>
            <p:nvPr/>
          </p:nvSpPr>
          <p:spPr>
            <a:xfrm>
              <a:off x="3821067" y="3208855"/>
              <a:ext cx="78383" cy="60190"/>
            </a:xfrm>
            <a:custGeom>
              <a:rect b="b" l="l" r="r" t="t"/>
              <a:pathLst>
                <a:path extrusionOk="0" h="2296" w="299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35" name="Google Shape;18835;p77"/>
          <p:cNvGrpSpPr/>
          <p:nvPr/>
        </p:nvGrpSpPr>
        <p:grpSpPr>
          <a:xfrm>
            <a:off x="7042995" y="2489463"/>
            <a:ext cx="364441" cy="256225"/>
            <a:chOff x="7042995" y="2489463"/>
            <a:chExt cx="364441" cy="256225"/>
          </a:xfrm>
        </p:grpSpPr>
        <p:sp>
          <p:nvSpPr>
            <p:cNvPr id="18836" name="Google Shape;18836;p77"/>
            <p:cNvSpPr/>
            <p:nvPr/>
          </p:nvSpPr>
          <p:spPr>
            <a:xfrm>
              <a:off x="7042995" y="2526164"/>
              <a:ext cx="364441" cy="219524"/>
            </a:xfrm>
            <a:custGeom>
              <a:rect b="b" l="l" r="r" t="t"/>
              <a:pathLst>
                <a:path extrusionOk="0" h="8374" w="13902">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7" name="Google Shape;18837;p77"/>
            <p:cNvSpPr/>
            <p:nvPr/>
          </p:nvSpPr>
          <p:spPr>
            <a:xfrm>
              <a:off x="7042995" y="2526164"/>
              <a:ext cx="200204" cy="219524"/>
            </a:xfrm>
            <a:custGeom>
              <a:rect b="b" l="l" r="r" t="t"/>
              <a:pathLst>
                <a:path extrusionOk="0" h="8374" w="7637">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8" name="Google Shape;18838;p77"/>
            <p:cNvSpPr/>
            <p:nvPr/>
          </p:nvSpPr>
          <p:spPr>
            <a:xfrm>
              <a:off x="7120198" y="2557255"/>
              <a:ext cx="183557" cy="157395"/>
            </a:xfrm>
            <a:custGeom>
              <a:rect b="b" l="l" r="r" t="t"/>
              <a:pathLst>
                <a:path extrusionOk="0" h="6004" w="7002">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9" name="Google Shape;18839;p77"/>
            <p:cNvSpPr/>
            <p:nvPr/>
          </p:nvSpPr>
          <p:spPr>
            <a:xfrm>
              <a:off x="7146308" y="2557622"/>
              <a:ext cx="93876" cy="157002"/>
            </a:xfrm>
            <a:custGeom>
              <a:rect b="b" l="l" r="r" t="t"/>
              <a:pathLst>
                <a:path extrusionOk="0" h="5989" w="3581">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0" name="Google Shape;18840;p77"/>
            <p:cNvSpPr/>
            <p:nvPr/>
          </p:nvSpPr>
          <p:spPr>
            <a:xfrm>
              <a:off x="7172025" y="2596236"/>
              <a:ext cx="92749" cy="79431"/>
            </a:xfrm>
            <a:custGeom>
              <a:rect b="b" l="l" r="r" t="t"/>
              <a:pathLst>
                <a:path extrusionOk="0" h="3030" w="3538">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1" name="Google Shape;18841;p77"/>
            <p:cNvSpPr/>
            <p:nvPr/>
          </p:nvSpPr>
          <p:spPr>
            <a:xfrm>
              <a:off x="7185290" y="2596420"/>
              <a:ext cx="55261" cy="79143"/>
            </a:xfrm>
            <a:custGeom>
              <a:rect b="b" l="l" r="r" t="t"/>
              <a:pathLst>
                <a:path extrusionOk="0" h="3019" w="2108">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2" name="Google Shape;18842;p77"/>
            <p:cNvSpPr/>
            <p:nvPr/>
          </p:nvSpPr>
          <p:spPr>
            <a:xfrm>
              <a:off x="7338360" y="2541159"/>
              <a:ext cx="35574" cy="24747"/>
            </a:xfrm>
            <a:custGeom>
              <a:rect b="b" l="l" r="r" t="t"/>
              <a:pathLst>
                <a:path extrusionOk="0" h="944" w="1357">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3" name="Google Shape;18843;p77"/>
            <p:cNvSpPr/>
            <p:nvPr/>
          </p:nvSpPr>
          <p:spPr>
            <a:xfrm>
              <a:off x="7106567" y="2489463"/>
              <a:ext cx="221648" cy="56415"/>
            </a:xfrm>
            <a:custGeom>
              <a:rect b="b" l="l" r="r" t="t"/>
              <a:pathLst>
                <a:path extrusionOk="0" h="2152" w="8455">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4" name="Google Shape;18844;p77"/>
            <p:cNvSpPr/>
            <p:nvPr/>
          </p:nvSpPr>
          <p:spPr>
            <a:xfrm>
              <a:off x="7234863" y="2598884"/>
              <a:ext cx="32192" cy="27211"/>
            </a:xfrm>
            <a:custGeom>
              <a:rect b="b" l="l" r="r" t="t"/>
              <a:pathLst>
                <a:path extrusionOk="0" h="1038" w="1228">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45" name="Google Shape;18845;p77"/>
          <p:cNvGrpSpPr/>
          <p:nvPr/>
        </p:nvGrpSpPr>
        <p:grpSpPr>
          <a:xfrm>
            <a:off x="7517172" y="2437007"/>
            <a:ext cx="364284" cy="361243"/>
            <a:chOff x="7517172" y="2437007"/>
            <a:chExt cx="364284" cy="361243"/>
          </a:xfrm>
        </p:grpSpPr>
        <p:sp>
          <p:nvSpPr>
            <p:cNvPr id="18846" name="Google Shape;18846;p77"/>
            <p:cNvSpPr/>
            <p:nvPr/>
          </p:nvSpPr>
          <p:spPr>
            <a:xfrm>
              <a:off x="7517172" y="2548499"/>
              <a:ext cx="164997" cy="78724"/>
            </a:xfrm>
            <a:custGeom>
              <a:rect b="b" l="l" r="r" t="t"/>
              <a:pathLst>
                <a:path extrusionOk="0" h="3003" w="6294">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7" name="Google Shape;18847;p77"/>
            <p:cNvSpPr/>
            <p:nvPr/>
          </p:nvSpPr>
          <p:spPr>
            <a:xfrm>
              <a:off x="7690112" y="2635166"/>
              <a:ext cx="79117" cy="163084"/>
            </a:xfrm>
            <a:custGeom>
              <a:rect b="b" l="l" r="r" t="t"/>
              <a:pathLst>
                <a:path extrusionOk="0" h="6221" w="3018">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8" name="Google Shape;18848;p77"/>
            <p:cNvSpPr/>
            <p:nvPr/>
          </p:nvSpPr>
          <p:spPr>
            <a:xfrm>
              <a:off x="7517172" y="2552274"/>
              <a:ext cx="118833" cy="69286"/>
            </a:xfrm>
            <a:custGeom>
              <a:rect b="b" l="l" r="r" t="t"/>
              <a:pathLst>
                <a:path extrusionOk="0" h="2643" w="4533">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9" name="Google Shape;18849;p77"/>
            <p:cNvSpPr/>
            <p:nvPr/>
          </p:nvSpPr>
          <p:spPr>
            <a:xfrm>
              <a:off x="7690112" y="2699864"/>
              <a:ext cx="23095" cy="98385"/>
            </a:xfrm>
            <a:custGeom>
              <a:rect b="b" l="l" r="r" t="t"/>
              <a:pathLst>
                <a:path extrusionOk="0" h="3753" w="881">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0" name="Google Shape;18850;p77"/>
            <p:cNvSpPr/>
            <p:nvPr/>
          </p:nvSpPr>
          <p:spPr>
            <a:xfrm>
              <a:off x="7585646" y="2437138"/>
              <a:ext cx="295128" cy="293608"/>
            </a:xfrm>
            <a:custGeom>
              <a:rect b="b" l="l" r="r" t="t"/>
              <a:pathLst>
                <a:path extrusionOk="0" h="11200" w="11258">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1" name="Google Shape;18851;p77"/>
            <p:cNvSpPr/>
            <p:nvPr/>
          </p:nvSpPr>
          <p:spPr>
            <a:xfrm>
              <a:off x="7585646" y="2437400"/>
              <a:ext cx="295495" cy="219341"/>
            </a:xfrm>
            <a:custGeom>
              <a:rect b="b" l="l" r="r" t="t"/>
              <a:pathLst>
                <a:path extrusionOk="0" h="8367" w="11272">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2" name="Google Shape;18852;p77"/>
            <p:cNvSpPr/>
            <p:nvPr/>
          </p:nvSpPr>
          <p:spPr>
            <a:xfrm>
              <a:off x="7734757" y="2520868"/>
              <a:ext cx="61710" cy="61710"/>
            </a:xfrm>
            <a:custGeom>
              <a:rect b="b" l="l" r="r" t="t"/>
              <a:pathLst>
                <a:path extrusionOk="0" h="2354" w="2354">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3" name="Google Shape;18853;p77"/>
            <p:cNvSpPr/>
            <p:nvPr/>
          </p:nvSpPr>
          <p:spPr>
            <a:xfrm>
              <a:off x="7734757" y="2520790"/>
              <a:ext cx="38248" cy="61867"/>
            </a:xfrm>
            <a:custGeom>
              <a:rect b="b" l="l" r="r" t="t"/>
              <a:pathLst>
                <a:path extrusionOk="0" h="2360" w="1459">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4" name="Google Shape;18854;p77"/>
            <p:cNvSpPr/>
            <p:nvPr/>
          </p:nvSpPr>
          <p:spPr>
            <a:xfrm>
              <a:off x="7578096" y="2659362"/>
              <a:ext cx="79484" cy="78750"/>
            </a:xfrm>
            <a:custGeom>
              <a:rect b="b" l="l" r="r" t="t"/>
              <a:pathLst>
                <a:path extrusionOk="0" h="3004" w="3032">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5" name="Google Shape;18855;p77"/>
            <p:cNvSpPr/>
            <p:nvPr/>
          </p:nvSpPr>
          <p:spPr>
            <a:xfrm>
              <a:off x="7578096" y="2659755"/>
              <a:ext cx="31039" cy="34473"/>
            </a:xfrm>
            <a:custGeom>
              <a:rect b="b" l="l" r="r" t="t"/>
              <a:pathLst>
                <a:path extrusionOk="0" h="1315" w="1184">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6" name="Google Shape;18856;p77"/>
            <p:cNvSpPr/>
            <p:nvPr/>
          </p:nvSpPr>
          <p:spPr>
            <a:xfrm>
              <a:off x="7585646" y="2627196"/>
              <a:ext cx="104493" cy="103549"/>
            </a:xfrm>
            <a:custGeom>
              <a:rect b="b" l="l" r="r" t="t"/>
              <a:pathLst>
                <a:path extrusionOk="0" h="3950" w="3986">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7" name="Google Shape;18857;p77"/>
            <p:cNvSpPr/>
            <p:nvPr/>
          </p:nvSpPr>
          <p:spPr>
            <a:xfrm>
              <a:off x="7585646" y="2627196"/>
              <a:ext cx="28050" cy="29544"/>
            </a:xfrm>
            <a:custGeom>
              <a:rect b="b" l="l" r="r" t="t"/>
              <a:pathLst>
                <a:path extrusionOk="0" h="1127" w="107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8" name="Google Shape;18858;p77"/>
            <p:cNvSpPr/>
            <p:nvPr/>
          </p:nvSpPr>
          <p:spPr>
            <a:xfrm>
              <a:off x="7539874" y="2697505"/>
              <a:ext cx="32480" cy="29544"/>
            </a:xfrm>
            <a:custGeom>
              <a:rect b="b" l="l" r="r" t="t"/>
              <a:pathLst>
                <a:path extrusionOk="0" h="1127" w="1239">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9" name="Google Shape;18859;p77"/>
            <p:cNvSpPr/>
            <p:nvPr/>
          </p:nvSpPr>
          <p:spPr>
            <a:xfrm>
              <a:off x="7558041" y="2715515"/>
              <a:ext cx="32454" cy="29597"/>
            </a:xfrm>
            <a:custGeom>
              <a:rect b="b" l="l" r="r" t="t"/>
              <a:pathLst>
                <a:path extrusionOk="0" h="1129" w="1238">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0" name="Google Shape;18860;p77"/>
            <p:cNvSpPr/>
            <p:nvPr/>
          </p:nvSpPr>
          <p:spPr>
            <a:xfrm>
              <a:off x="7593982" y="2751639"/>
              <a:ext cx="32507" cy="29518"/>
            </a:xfrm>
            <a:custGeom>
              <a:rect b="b" l="l" r="r" t="t"/>
              <a:pathLst>
                <a:path extrusionOk="0" h="1126" w="124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1" name="Google Shape;18861;p77"/>
            <p:cNvSpPr/>
            <p:nvPr/>
          </p:nvSpPr>
          <p:spPr>
            <a:xfrm>
              <a:off x="7576208" y="2733629"/>
              <a:ext cx="32140" cy="29649"/>
            </a:xfrm>
            <a:custGeom>
              <a:rect b="b" l="l" r="r" t="t"/>
              <a:pathLst>
                <a:path extrusionOk="0" h="1131" w="1226">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2" name="Google Shape;18862;p77"/>
            <p:cNvSpPr/>
            <p:nvPr/>
          </p:nvSpPr>
          <p:spPr>
            <a:xfrm>
              <a:off x="7811567" y="2437033"/>
              <a:ext cx="69522" cy="68736"/>
            </a:xfrm>
            <a:custGeom>
              <a:rect b="b" l="l" r="r" t="t"/>
              <a:pathLst>
                <a:path extrusionOk="0" h="2622" w="2652">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3" name="Google Shape;18863;p77"/>
            <p:cNvSpPr/>
            <p:nvPr/>
          </p:nvSpPr>
          <p:spPr>
            <a:xfrm>
              <a:off x="7811567" y="2437007"/>
              <a:ext cx="69889" cy="30147"/>
            </a:xfrm>
            <a:custGeom>
              <a:rect b="b" l="l" r="r" t="t"/>
              <a:pathLst>
                <a:path extrusionOk="0" h="1150" w="2666">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4" name="Google Shape;18864;p7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5" name="Google Shape;18865;p77"/>
            <p:cNvSpPr/>
            <p:nvPr/>
          </p:nvSpPr>
          <p:spPr>
            <a:xfrm>
              <a:off x="7601165" y="2588975"/>
              <a:ext cx="127929" cy="126435"/>
            </a:xfrm>
            <a:custGeom>
              <a:rect b="b" l="l" r="r" t="t"/>
              <a:pathLst>
                <a:path extrusionOk="0" h="4823" w="488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6" name="Google Shape;18866;p77"/>
            <p:cNvSpPr/>
            <p:nvPr/>
          </p:nvSpPr>
          <p:spPr>
            <a:xfrm>
              <a:off x="7600798" y="2589080"/>
              <a:ext cx="126409" cy="126330"/>
            </a:xfrm>
            <a:custGeom>
              <a:rect b="b" l="l" r="r" t="t"/>
              <a:pathLst>
                <a:path extrusionOk="0" h="4819" w="4822">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67" name="Google Shape;18867;p77"/>
          <p:cNvGrpSpPr/>
          <p:nvPr/>
        </p:nvGrpSpPr>
        <p:grpSpPr>
          <a:xfrm>
            <a:off x="8006475" y="2436954"/>
            <a:ext cx="335290" cy="361321"/>
            <a:chOff x="8006475" y="2436954"/>
            <a:chExt cx="335290" cy="361321"/>
          </a:xfrm>
        </p:grpSpPr>
        <p:sp>
          <p:nvSpPr>
            <p:cNvPr id="18868" name="Google Shape;18868;p77"/>
            <p:cNvSpPr/>
            <p:nvPr/>
          </p:nvSpPr>
          <p:spPr>
            <a:xfrm>
              <a:off x="8174487" y="2454256"/>
              <a:ext cx="83652" cy="45824"/>
            </a:xfrm>
            <a:custGeom>
              <a:rect b="b" l="l" r="r" t="t"/>
              <a:pathLst>
                <a:path extrusionOk="0" h="1748" w="3191">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9" name="Google Shape;18869;p77"/>
            <p:cNvSpPr/>
            <p:nvPr/>
          </p:nvSpPr>
          <p:spPr>
            <a:xfrm>
              <a:off x="8174487" y="2454256"/>
              <a:ext cx="17066" cy="45824"/>
            </a:xfrm>
            <a:custGeom>
              <a:rect b="b" l="l" r="r" t="t"/>
              <a:pathLst>
                <a:path extrusionOk="0" h="1748" w="651">
                  <a:moveTo>
                    <a:pt x="1" y="1"/>
                  </a:moveTo>
                  <a:lnTo>
                    <a:pt x="1" y="1748"/>
                  </a:lnTo>
                  <a:lnTo>
                    <a:pt x="650" y="1748"/>
                  </a:lnTo>
                  <a:lnTo>
                    <a:pt x="650"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0" name="Google Shape;18870;p77"/>
            <p:cNvSpPr/>
            <p:nvPr/>
          </p:nvSpPr>
          <p:spPr>
            <a:xfrm>
              <a:off x="8168431" y="2436954"/>
              <a:ext cx="11771" cy="258008"/>
            </a:xfrm>
            <a:custGeom>
              <a:rect b="b" l="l" r="r" t="t"/>
              <a:pathLst>
                <a:path extrusionOk="0" h="9842" w="449">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1" name="Google Shape;18871;p77"/>
            <p:cNvSpPr/>
            <p:nvPr/>
          </p:nvSpPr>
          <p:spPr>
            <a:xfrm>
              <a:off x="8076862" y="2643476"/>
              <a:ext cx="45798" cy="103340"/>
            </a:xfrm>
            <a:custGeom>
              <a:rect b="b" l="l" r="r" t="t"/>
              <a:pathLst>
                <a:path extrusionOk="0" h="3942" w="1747">
                  <a:moveTo>
                    <a:pt x="0" y="1"/>
                  </a:moveTo>
                  <a:lnTo>
                    <a:pt x="0" y="3942"/>
                  </a:lnTo>
                  <a:lnTo>
                    <a:pt x="1747" y="3942"/>
                  </a:lnTo>
                  <a:lnTo>
                    <a:pt x="1747"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2" name="Google Shape;18872;p77"/>
            <p:cNvSpPr/>
            <p:nvPr/>
          </p:nvSpPr>
          <p:spPr>
            <a:xfrm>
              <a:off x="8065118" y="2534500"/>
              <a:ext cx="122267" cy="120353"/>
            </a:xfrm>
            <a:custGeom>
              <a:rect b="b" l="l" r="r" t="t"/>
              <a:pathLst>
                <a:path extrusionOk="0" h="4591" w="4664">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3" name="Google Shape;18873;p77"/>
            <p:cNvSpPr/>
            <p:nvPr/>
          </p:nvSpPr>
          <p:spPr>
            <a:xfrm>
              <a:off x="8099932" y="2654827"/>
              <a:ext cx="5715" cy="91988"/>
            </a:xfrm>
            <a:custGeom>
              <a:rect b="b" l="l" r="r" t="t"/>
              <a:pathLst>
                <a:path extrusionOk="0" h="3509" w="218">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4" name="Google Shape;18874;p77"/>
            <p:cNvSpPr/>
            <p:nvPr/>
          </p:nvSpPr>
          <p:spPr>
            <a:xfrm>
              <a:off x="8006475" y="2677450"/>
              <a:ext cx="335290" cy="120825"/>
            </a:xfrm>
            <a:custGeom>
              <a:rect b="b" l="l" r="r" t="t"/>
              <a:pathLst>
                <a:path extrusionOk="0" h="4609" w="1279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5" name="Google Shape;18875;p77"/>
            <p:cNvSpPr/>
            <p:nvPr/>
          </p:nvSpPr>
          <p:spPr>
            <a:xfrm>
              <a:off x="8200283" y="2711163"/>
              <a:ext cx="56336" cy="40188"/>
            </a:xfrm>
            <a:custGeom>
              <a:rect b="b" l="l" r="r" t="t"/>
              <a:pathLst>
                <a:path extrusionOk="0" h="1533" w="2149">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6" name="Google Shape;18876;p77"/>
            <p:cNvSpPr/>
            <p:nvPr/>
          </p:nvSpPr>
          <p:spPr>
            <a:xfrm>
              <a:off x="8177187" y="2694883"/>
              <a:ext cx="22309" cy="15598"/>
            </a:xfrm>
            <a:custGeom>
              <a:rect b="b" l="l" r="r" t="t"/>
              <a:pathLst>
                <a:path extrusionOk="0" h="595" w="851">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7" name="Google Shape;18877;p77"/>
            <p:cNvSpPr/>
            <p:nvPr/>
          </p:nvSpPr>
          <p:spPr>
            <a:xfrm>
              <a:off x="8006475" y="2677398"/>
              <a:ext cx="174461" cy="120877"/>
            </a:xfrm>
            <a:custGeom>
              <a:rect b="b" l="l" r="r" t="t"/>
              <a:pathLst>
                <a:path extrusionOk="0" h="4611" w="6655">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8" name="Google Shape;18878;p77"/>
            <p:cNvSpPr/>
            <p:nvPr/>
          </p:nvSpPr>
          <p:spPr>
            <a:xfrm>
              <a:off x="8088213" y="2534500"/>
              <a:ext cx="23489" cy="17040"/>
            </a:xfrm>
            <a:custGeom>
              <a:rect b="b" l="l" r="r" t="t"/>
              <a:pathLst>
                <a:path extrusionOk="0" h="650" w="896">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9" name="Google Shape;18879;p77"/>
            <p:cNvSpPr/>
            <p:nvPr/>
          </p:nvSpPr>
          <p:spPr>
            <a:xfrm>
              <a:off x="8076862" y="2494391"/>
              <a:ext cx="46191" cy="51486"/>
            </a:xfrm>
            <a:custGeom>
              <a:rect b="b" l="l" r="r" t="t"/>
              <a:pathLst>
                <a:path extrusionOk="0" h="1964" w="1762">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0" name="Google Shape;18880;p77"/>
            <p:cNvSpPr/>
            <p:nvPr/>
          </p:nvSpPr>
          <p:spPr>
            <a:xfrm>
              <a:off x="8076548" y="2494391"/>
              <a:ext cx="31746" cy="51644"/>
            </a:xfrm>
            <a:custGeom>
              <a:rect b="b" l="l" r="r" t="t"/>
              <a:pathLst>
                <a:path extrusionOk="0" h="1970" w="1211">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1" name="Google Shape;18881;p77"/>
            <p:cNvSpPr/>
            <p:nvPr/>
          </p:nvSpPr>
          <p:spPr>
            <a:xfrm>
              <a:off x="8076862" y="2494391"/>
              <a:ext cx="45798" cy="23095"/>
            </a:xfrm>
            <a:custGeom>
              <a:rect b="b" l="l" r="r" t="t"/>
              <a:pathLst>
                <a:path extrusionOk="0" h="881" w="1747">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2" name="Google Shape;18882;p77"/>
            <p:cNvSpPr/>
            <p:nvPr/>
          </p:nvSpPr>
          <p:spPr>
            <a:xfrm>
              <a:off x="8076862" y="2494391"/>
              <a:ext cx="31432" cy="20841"/>
            </a:xfrm>
            <a:custGeom>
              <a:rect b="b" l="l" r="r" t="t"/>
              <a:pathLst>
                <a:path extrusionOk="0" h="795" w="1199">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3" name="Google Shape;18883;p77"/>
            <p:cNvSpPr/>
            <p:nvPr/>
          </p:nvSpPr>
          <p:spPr>
            <a:xfrm>
              <a:off x="8065511" y="2553794"/>
              <a:ext cx="112017" cy="89708"/>
            </a:xfrm>
            <a:custGeom>
              <a:rect b="b" l="l" r="r" t="t"/>
              <a:pathLst>
                <a:path extrusionOk="0" h="3422" w="4273">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4" name="Google Shape;18884;p77"/>
            <p:cNvSpPr/>
            <p:nvPr/>
          </p:nvSpPr>
          <p:spPr>
            <a:xfrm>
              <a:off x="8122634" y="2560977"/>
              <a:ext cx="54527" cy="43176"/>
            </a:xfrm>
            <a:custGeom>
              <a:rect b="b" l="l" r="r" t="t"/>
              <a:pathLst>
                <a:path extrusionOk="0" h="1647" w="208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5" name="Google Shape;18885;p77"/>
            <p:cNvSpPr/>
            <p:nvPr/>
          </p:nvSpPr>
          <p:spPr>
            <a:xfrm>
              <a:off x="8065511" y="2560977"/>
              <a:ext cx="17040" cy="94269"/>
            </a:xfrm>
            <a:custGeom>
              <a:rect b="b" l="l" r="r" t="t"/>
              <a:pathLst>
                <a:path extrusionOk="0" h="3596" w="65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6" name="Google Shape;18886;p77"/>
            <p:cNvSpPr/>
            <p:nvPr/>
          </p:nvSpPr>
          <p:spPr>
            <a:xfrm>
              <a:off x="8071174" y="2654827"/>
              <a:ext cx="11377" cy="11377"/>
            </a:xfrm>
            <a:custGeom>
              <a:rect b="b" l="l" r="r" t="t"/>
              <a:pathLst>
                <a:path extrusionOk="0" h="434" w="434">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887" name="Google Shape;18887;p77"/>
          <p:cNvGrpSpPr/>
          <p:nvPr/>
        </p:nvGrpSpPr>
        <p:grpSpPr>
          <a:xfrm>
            <a:off x="5596661" y="2909139"/>
            <a:ext cx="394326" cy="349682"/>
            <a:chOff x="5596661" y="2909139"/>
            <a:chExt cx="394326" cy="349682"/>
          </a:xfrm>
        </p:grpSpPr>
        <p:sp>
          <p:nvSpPr>
            <p:cNvPr id="18888" name="Google Shape;18888;p77"/>
            <p:cNvSpPr/>
            <p:nvPr/>
          </p:nvSpPr>
          <p:spPr>
            <a:xfrm>
              <a:off x="5762025" y="2909139"/>
              <a:ext cx="228962" cy="190740"/>
            </a:xfrm>
            <a:custGeom>
              <a:rect b="b" l="l" r="r" t="t"/>
              <a:pathLst>
                <a:path extrusionOk="0" h="7276" w="8734">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9" name="Google Shape;18889;p77"/>
            <p:cNvSpPr/>
            <p:nvPr/>
          </p:nvSpPr>
          <p:spPr>
            <a:xfrm>
              <a:off x="5597395" y="3061631"/>
              <a:ext cx="113957" cy="114324"/>
            </a:xfrm>
            <a:custGeom>
              <a:rect b="b" l="l" r="r" t="t"/>
              <a:pathLst>
                <a:path extrusionOk="0" h="4361" w="4347">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0" name="Google Shape;18890;p77"/>
            <p:cNvSpPr/>
            <p:nvPr/>
          </p:nvSpPr>
          <p:spPr>
            <a:xfrm>
              <a:off x="5628434" y="3061631"/>
              <a:ext cx="82918" cy="114324"/>
            </a:xfrm>
            <a:custGeom>
              <a:rect b="b" l="l" r="r" t="t"/>
              <a:pathLst>
                <a:path extrusionOk="0" h="4361" w="3163">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1" name="Google Shape;18891;p77"/>
            <p:cNvSpPr/>
            <p:nvPr/>
          </p:nvSpPr>
          <p:spPr>
            <a:xfrm>
              <a:off x="5596661" y="3067032"/>
              <a:ext cx="216483" cy="191789"/>
            </a:xfrm>
            <a:custGeom>
              <a:rect b="b" l="l" r="r" t="t"/>
              <a:pathLst>
                <a:path extrusionOk="0" h="7316" w="8258">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2" name="Google Shape;18892;p77"/>
            <p:cNvSpPr/>
            <p:nvPr/>
          </p:nvSpPr>
          <p:spPr>
            <a:xfrm>
              <a:off x="5596661" y="3095318"/>
              <a:ext cx="197163" cy="163136"/>
            </a:xfrm>
            <a:custGeom>
              <a:rect b="b" l="l" r="r" t="t"/>
              <a:pathLst>
                <a:path extrusionOk="0" h="6223" w="7521">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3" name="Google Shape;18893;p77"/>
            <p:cNvSpPr/>
            <p:nvPr/>
          </p:nvSpPr>
          <p:spPr>
            <a:xfrm>
              <a:off x="5633362" y="3150946"/>
              <a:ext cx="41262" cy="22361"/>
            </a:xfrm>
            <a:custGeom>
              <a:rect b="b" l="l" r="r" t="t"/>
              <a:pathLst>
                <a:path extrusionOk="0" h="853" w="1574">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4" name="Google Shape;18894;p77"/>
            <p:cNvSpPr/>
            <p:nvPr/>
          </p:nvSpPr>
          <p:spPr>
            <a:xfrm>
              <a:off x="5615562" y="3098149"/>
              <a:ext cx="76469" cy="62654"/>
            </a:xfrm>
            <a:custGeom>
              <a:rect b="b" l="l" r="r" t="t"/>
              <a:pathLst>
                <a:path extrusionOk="0" h="2390" w="2917">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5" name="Google Shape;18895;p77"/>
            <p:cNvSpPr/>
            <p:nvPr/>
          </p:nvSpPr>
          <p:spPr>
            <a:xfrm>
              <a:off x="5615562" y="3098149"/>
              <a:ext cx="76469" cy="61894"/>
            </a:xfrm>
            <a:custGeom>
              <a:rect b="b" l="l" r="r" t="t"/>
              <a:pathLst>
                <a:path extrusionOk="0" h="2361" w="2917">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6" name="Google Shape;18896;p77"/>
            <p:cNvSpPr/>
            <p:nvPr/>
          </p:nvSpPr>
          <p:spPr>
            <a:xfrm>
              <a:off x="5596661" y="3191815"/>
              <a:ext cx="25743" cy="66639"/>
            </a:xfrm>
            <a:custGeom>
              <a:rect b="b" l="l" r="r" t="t"/>
              <a:pathLst>
                <a:path extrusionOk="0" h="2542" w="982">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7" name="Google Shape;18897;p77"/>
            <p:cNvSpPr/>
            <p:nvPr/>
          </p:nvSpPr>
          <p:spPr>
            <a:xfrm>
              <a:off x="5819174" y="2953416"/>
              <a:ext cx="114297" cy="114691"/>
            </a:xfrm>
            <a:custGeom>
              <a:rect b="b" l="l" r="r" t="t"/>
              <a:pathLst>
                <a:path extrusionOk="0" h="4375" w="436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8" name="Google Shape;18898;p77"/>
            <p:cNvSpPr/>
            <p:nvPr/>
          </p:nvSpPr>
          <p:spPr>
            <a:xfrm>
              <a:off x="5838075" y="2972710"/>
              <a:ext cx="76469" cy="76076"/>
            </a:xfrm>
            <a:custGeom>
              <a:rect b="b" l="l" r="r" t="t"/>
              <a:pathLst>
                <a:path extrusionOk="0" h="2902" w="2917">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9" name="Google Shape;18899;p77"/>
            <p:cNvSpPr/>
            <p:nvPr/>
          </p:nvSpPr>
          <p:spPr>
            <a:xfrm>
              <a:off x="5685582" y="3095318"/>
              <a:ext cx="108242" cy="135872"/>
            </a:xfrm>
            <a:custGeom>
              <a:rect b="b" l="l" r="r" t="t"/>
              <a:pathLst>
                <a:path extrusionOk="0" h="5183" w="4129">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0" name="Google Shape;18900;p77"/>
            <p:cNvSpPr/>
            <p:nvPr/>
          </p:nvSpPr>
          <p:spPr>
            <a:xfrm>
              <a:off x="5857396" y="2991637"/>
              <a:ext cx="38248" cy="38248"/>
            </a:xfrm>
            <a:custGeom>
              <a:rect b="b" l="l" r="r" t="t"/>
              <a:pathLst>
                <a:path extrusionOk="0" h="1459" w="1459">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1" name="Google Shape;18901;p77"/>
            <p:cNvSpPr/>
            <p:nvPr/>
          </p:nvSpPr>
          <p:spPr>
            <a:xfrm>
              <a:off x="5867986" y="2934384"/>
              <a:ext cx="87532" cy="82630"/>
            </a:xfrm>
            <a:custGeom>
              <a:rect b="b" l="l" r="r" t="t"/>
              <a:pathLst>
                <a:path extrusionOk="0" h="3152" w="3339">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2" name="Google Shape;18902;p77"/>
            <p:cNvSpPr/>
            <p:nvPr/>
          </p:nvSpPr>
          <p:spPr>
            <a:xfrm>
              <a:off x="5916799" y="2937241"/>
              <a:ext cx="38248" cy="33214"/>
            </a:xfrm>
            <a:custGeom>
              <a:rect b="b" l="l" r="r" t="t"/>
              <a:pathLst>
                <a:path extrusionOk="0" h="1267" w="1459">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3" name="Google Shape;18903;p77"/>
            <p:cNvSpPr/>
            <p:nvPr/>
          </p:nvSpPr>
          <p:spPr>
            <a:xfrm>
              <a:off x="5889430" y="2934384"/>
              <a:ext cx="63729" cy="60635"/>
            </a:xfrm>
            <a:custGeom>
              <a:rect b="b" l="l" r="r" t="t"/>
              <a:pathLst>
                <a:path extrusionOk="0" h="2313" w="2431">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04" name="Google Shape;18904;p77"/>
          <p:cNvGrpSpPr/>
          <p:nvPr/>
        </p:nvGrpSpPr>
        <p:grpSpPr>
          <a:xfrm>
            <a:off x="874658" y="2914408"/>
            <a:ext cx="356891" cy="335709"/>
            <a:chOff x="874658" y="2914408"/>
            <a:chExt cx="356891" cy="335709"/>
          </a:xfrm>
        </p:grpSpPr>
        <p:sp>
          <p:nvSpPr>
            <p:cNvPr id="18905" name="Google Shape;18905;p77"/>
            <p:cNvSpPr/>
            <p:nvPr/>
          </p:nvSpPr>
          <p:spPr>
            <a:xfrm>
              <a:off x="909472" y="2994285"/>
              <a:ext cx="287238" cy="177869"/>
            </a:xfrm>
            <a:custGeom>
              <a:rect b="b" l="l" r="r" t="t"/>
              <a:pathLst>
                <a:path extrusionOk="0" h="6785" w="10957">
                  <a:moveTo>
                    <a:pt x="0" y="0"/>
                  </a:moveTo>
                  <a:lnTo>
                    <a:pt x="0" y="6785"/>
                  </a:lnTo>
                  <a:lnTo>
                    <a:pt x="10957" y="6785"/>
                  </a:lnTo>
                  <a:lnTo>
                    <a:pt x="10957"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6" name="Google Shape;18906;p77"/>
            <p:cNvSpPr/>
            <p:nvPr/>
          </p:nvSpPr>
          <p:spPr>
            <a:xfrm>
              <a:off x="874658" y="2914408"/>
              <a:ext cx="356891" cy="93902"/>
            </a:xfrm>
            <a:custGeom>
              <a:rect b="b" l="l" r="r" t="t"/>
              <a:pathLst>
                <a:path extrusionOk="0" h="3582" w="13614">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7" name="Google Shape;18907;p77"/>
            <p:cNvSpPr/>
            <p:nvPr/>
          </p:nvSpPr>
          <p:spPr>
            <a:xfrm>
              <a:off x="1211442" y="2914434"/>
              <a:ext cx="20107" cy="93876"/>
            </a:xfrm>
            <a:custGeom>
              <a:rect b="b" l="l" r="r" t="t"/>
              <a:pathLst>
                <a:path extrusionOk="0" h="3581" w="767">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8" name="Google Shape;18908;p77"/>
            <p:cNvSpPr/>
            <p:nvPr/>
          </p:nvSpPr>
          <p:spPr>
            <a:xfrm>
              <a:off x="874658" y="2914408"/>
              <a:ext cx="20081" cy="93902"/>
            </a:xfrm>
            <a:custGeom>
              <a:rect b="b" l="l" r="r" t="t"/>
              <a:pathLst>
                <a:path extrusionOk="0" h="3582" w="766">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9" name="Google Shape;18909;p77"/>
            <p:cNvSpPr/>
            <p:nvPr/>
          </p:nvSpPr>
          <p:spPr>
            <a:xfrm>
              <a:off x="1171333" y="2945079"/>
              <a:ext cx="34080" cy="34079"/>
            </a:xfrm>
            <a:custGeom>
              <a:rect b="b" l="l" r="r" t="t"/>
              <a:pathLst>
                <a:path extrusionOk="0" h="1300" w="130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0" name="Google Shape;18910;p77"/>
            <p:cNvSpPr/>
            <p:nvPr/>
          </p:nvSpPr>
          <p:spPr>
            <a:xfrm>
              <a:off x="1113451" y="2945079"/>
              <a:ext cx="34080" cy="34079"/>
            </a:xfrm>
            <a:custGeom>
              <a:rect b="b" l="l" r="r" t="t"/>
              <a:pathLst>
                <a:path extrusionOk="0" h="1300" w="130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1" name="Google Shape;18911;p77"/>
            <p:cNvSpPr/>
            <p:nvPr/>
          </p:nvSpPr>
          <p:spPr>
            <a:xfrm>
              <a:off x="898488" y="2956824"/>
              <a:ext cx="197582" cy="10617"/>
            </a:xfrm>
            <a:custGeom>
              <a:rect b="b" l="l" r="r" t="t"/>
              <a:pathLst>
                <a:path extrusionOk="0" h="405" w="7537">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2" name="Google Shape;18912;p77"/>
            <p:cNvSpPr/>
            <p:nvPr/>
          </p:nvSpPr>
          <p:spPr>
            <a:xfrm>
              <a:off x="874658" y="303515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3" name="Google Shape;18913;p77"/>
            <p:cNvSpPr/>
            <p:nvPr/>
          </p:nvSpPr>
          <p:spPr>
            <a:xfrm>
              <a:off x="1211442" y="303515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4" name="Google Shape;18914;p77"/>
            <p:cNvSpPr/>
            <p:nvPr/>
          </p:nvSpPr>
          <p:spPr>
            <a:xfrm>
              <a:off x="874658" y="303515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5" name="Google Shape;18915;p77"/>
            <p:cNvSpPr/>
            <p:nvPr/>
          </p:nvSpPr>
          <p:spPr>
            <a:xfrm>
              <a:off x="1171333" y="3066167"/>
              <a:ext cx="34080" cy="34106"/>
            </a:xfrm>
            <a:custGeom>
              <a:rect b="b" l="l" r="r" t="t"/>
              <a:pathLst>
                <a:path extrusionOk="0" h="1301" w="130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6" name="Google Shape;18916;p77"/>
            <p:cNvSpPr/>
            <p:nvPr/>
          </p:nvSpPr>
          <p:spPr>
            <a:xfrm>
              <a:off x="1113451" y="3066167"/>
              <a:ext cx="34080" cy="34106"/>
            </a:xfrm>
            <a:custGeom>
              <a:rect b="b" l="l" r="r" t="t"/>
              <a:pathLst>
                <a:path extrusionOk="0" h="1301" w="130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7" name="Google Shape;18917;p77"/>
            <p:cNvSpPr/>
            <p:nvPr/>
          </p:nvSpPr>
          <p:spPr>
            <a:xfrm>
              <a:off x="898488" y="3077544"/>
              <a:ext cx="197582" cy="10984"/>
            </a:xfrm>
            <a:custGeom>
              <a:rect b="b" l="l" r="r" t="t"/>
              <a:pathLst>
                <a:path extrusionOk="0" h="419" w="7537">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8" name="Google Shape;18918;p77"/>
            <p:cNvSpPr/>
            <p:nvPr/>
          </p:nvSpPr>
          <p:spPr>
            <a:xfrm>
              <a:off x="874658" y="3155874"/>
              <a:ext cx="356891" cy="94243"/>
            </a:xfrm>
            <a:custGeom>
              <a:rect b="b" l="l" r="r" t="t"/>
              <a:pathLst>
                <a:path extrusionOk="0" h="3595" w="13614">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9" name="Google Shape;18919;p77"/>
            <p:cNvSpPr/>
            <p:nvPr/>
          </p:nvSpPr>
          <p:spPr>
            <a:xfrm>
              <a:off x="1211442" y="3155874"/>
              <a:ext cx="20107" cy="94243"/>
            </a:xfrm>
            <a:custGeom>
              <a:rect b="b" l="l" r="r" t="t"/>
              <a:pathLst>
                <a:path extrusionOk="0" h="3595" w="767">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0" name="Google Shape;18920;p77"/>
            <p:cNvSpPr/>
            <p:nvPr/>
          </p:nvSpPr>
          <p:spPr>
            <a:xfrm>
              <a:off x="874658" y="3155874"/>
              <a:ext cx="20081" cy="94243"/>
            </a:xfrm>
            <a:custGeom>
              <a:rect b="b" l="l" r="r" t="t"/>
              <a:pathLst>
                <a:path extrusionOk="0" h="3595" w="766">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1" name="Google Shape;18921;p77"/>
            <p:cNvSpPr/>
            <p:nvPr/>
          </p:nvSpPr>
          <p:spPr>
            <a:xfrm>
              <a:off x="1171333" y="3186887"/>
              <a:ext cx="34080" cy="34106"/>
            </a:xfrm>
            <a:custGeom>
              <a:rect b="b" l="l" r="r" t="t"/>
              <a:pathLst>
                <a:path extrusionOk="0" h="1301" w="130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2" name="Google Shape;18922;p77"/>
            <p:cNvSpPr/>
            <p:nvPr/>
          </p:nvSpPr>
          <p:spPr>
            <a:xfrm>
              <a:off x="1113451" y="3186887"/>
              <a:ext cx="34080" cy="34106"/>
            </a:xfrm>
            <a:custGeom>
              <a:rect b="b" l="l" r="r" t="t"/>
              <a:pathLst>
                <a:path extrusionOk="0" h="1301" w="130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3" name="Google Shape;18923;p77"/>
            <p:cNvSpPr/>
            <p:nvPr/>
          </p:nvSpPr>
          <p:spPr>
            <a:xfrm>
              <a:off x="898488" y="3198631"/>
              <a:ext cx="197582" cy="10617"/>
            </a:xfrm>
            <a:custGeom>
              <a:rect b="b" l="l" r="r" t="t"/>
              <a:pathLst>
                <a:path extrusionOk="0" h="405" w="7537">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4" name="Google Shape;18924;p77"/>
            <p:cNvSpPr/>
            <p:nvPr/>
          </p:nvSpPr>
          <p:spPr>
            <a:xfrm>
              <a:off x="898488" y="3094924"/>
              <a:ext cx="30305" cy="10643"/>
            </a:xfrm>
            <a:custGeom>
              <a:rect b="b" l="l" r="r" t="t"/>
              <a:pathLst>
                <a:path extrusionOk="0" h="406" w="1156">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25" name="Google Shape;18925;p77"/>
          <p:cNvGrpSpPr/>
          <p:nvPr/>
        </p:nvGrpSpPr>
        <p:grpSpPr>
          <a:xfrm>
            <a:off x="4230912" y="2929193"/>
            <a:ext cx="308813" cy="306165"/>
            <a:chOff x="4230912" y="2929193"/>
            <a:chExt cx="308813" cy="306165"/>
          </a:xfrm>
        </p:grpSpPr>
        <p:sp>
          <p:nvSpPr>
            <p:cNvPr id="18926" name="Google Shape;18926;p77"/>
            <p:cNvSpPr/>
            <p:nvPr/>
          </p:nvSpPr>
          <p:spPr>
            <a:xfrm>
              <a:off x="4425427" y="2976878"/>
              <a:ext cx="114297" cy="258113"/>
            </a:xfrm>
            <a:custGeom>
              <a:rect b="b" l="l" r="r" t="t"/>
              <a:pathLst>
                <a:path extrusionOk="0" h="9846" w="436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7" name="Google Shape;18927;p77"/>
            <p:cNvSpPr/>
            <p:nvPr/>
          </p:nvSpPr>
          <p:spPr>
            <a:xfrm>
              <a:off x="4425427" y="2976878"/>
              <a:ext cx="93116" cy="258480"/>
            </a:xfrm>
            <a:custGeom>
              <a:rect b="b" l="l" r="r" t="t"/>
              <a:pathLst>
                <a:path extrusionOk="0" h="9860" w="3552">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8" name="Google Shape;18928;p77"/>
            <p:cNvSpPr/>
            <p:nvPr/>
          </p:nvSpPr>
          <p:spPr>
            <a:xfrm>
              <a:off x="4404613" y="2962879"/>
              <a:ext cx="100299" cy="272479"/>
            </a:xfrm>
            <a:custGeom>
              <a:rect b="b" l="l" r="r" t="t"/>
              <a:pathLst>
                <a:path extrusionOk="0" h="10394" w="3826">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9" name="Google Shape;18929;p77"/>
            <p:cNvSpPr/>
            <p:nvPr/>
          </p:nvSpPr>
          <p:spPr>
            <a:xfrm>
              <a:off x="4404613" y="2962879"/>
              <a:ext cx="71934" cy="272479"/>
            </a:xfrm>
            <a:custGeom>
              <a:rect b="b" l="l" r="r" t="t"/>
              <a:pathLst>
                <a:path extrusionOk="0" h="10394" w="2744">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0" name="Google Shape;18930;p77"/>
            <p:cNvSpPr/>
            <p:nvPr/>
          </p:nvSpPr>
          <p:spPr>
            <a:xfrm>
              <a:off x="4230912" y="2929193"/>
              <a:ext cx="229722" cy="306165"/>
            </a:xfrm>
            <a:custGeom>
              <a:rect b="b" l="l" r="r" t="t"/>
              <a:pathLst>
                <a:path extrusionOk="0" h="11679" w="8763">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1" name="Google Shape;18931;p77"/>
            <p:cNvSpPr/>
            <p:nvPr/>
          </p:nvSpPr>
          <p:spPr>
            <a:xfrm>
              <a:off x="4443594" y="2950768"/>
              <a:ext cx="17040" cy="284590"/>
            </a:xfrm>
            <a:custGeom>
              <a:rect b="b" l="l" r="r" t="t"/>
              <a:pathLst>
                <a:path extrusionOk="0" h="10856" w="65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2" name="Google Shape;18932;p77"/>
            <p:cNvSpPr/>
            <p:nvPr/>
          </p:nvSpPr>
          <p:spPr>
            <a:xfrm>
              <a:off x="4271021" y="3008651"/>
              <a:ext cx="22361" cy="22361"/>
            </a:xfrm>
            <a:custGeom>
              <a:rect b="b" l="l" r="r" t="t"/>
              <a:pathLst>
                <a:path extrusionOk="0" h="853" w="853">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3" name="Google Shape;18933;p77"/>
            <p:cNvSpPr/>
            <p:nvPr/>
          </p:nvSpPr>
          <p:spPr>
            <a:xfrm>
              <a:off x="4310003" y="302645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4" name="Google Shape;18934;p77"/>
            <p:cNvSpPr/>
            <p:nvPr/>
          </p:nvSpPr>
          <p:spPr>
            <a:xfrm>
              <a:off x="4310003" y="3010538"/>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5" name="Google Shape;18935;p77"/>
            <p:cNvSpPr/>
            <p:nvPr/>
          </p:nvSpPr>
          <p:spPr>
            <a:xfrm>
              <a:off x="4271021" y="3082079"/>
              <a:ext cx="22361" cy="22335"/>
            </a:xfrm>
            <a:custGeom>
              <a:rect b="b" l="l" r="r" t="t"/>
              <a:pathLst>
                <a:path extrusionOk="0" h="852" w="853">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6" name="Google Shape;18936;p77"/>
            <p:cNvSpPr/>
            <p:nvPr/>
          </p:nvSpPr>
          <p:spPr>
            <a:xfrm>
              <a:off x="4310003" y="3099853"/>
              <a:ext cx="114691" cy="9490"/>
            </a:xfrm>
            <a:custGeom>
              <a:rect b="b" l="l" r="r" t="t"/>
              <a:pathLst>
                <a:path extrusionOk="0" h="362" w="4375">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7" name="Google Shape;18937;p77"/>
            <p:cNvSpPr/>
            <p:nvPr/>
          </p:nvSpPr>
          <p:spPr>
            <a:xfrm>
              <a:off x="4310003" y="3084334"/>
              <a:ext cx="37120" cy="9490"/>
            </a:xfrm>
            <a:custGeom>
              <a:rect b="b" l="l" r="r" t="t"/>
              <a:pathLst>
                <a:path extrusionOk="0" h="362" w="1416">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8" name="Google Shape;18938;p77"/>
            <p:cNvSpPr/>
            <p:nvPr/>
          </p:nvSpPr>
          <p:spPr>
            <a:xfrm>
              <a:off x="4271021" y="3155874"/>
              <a:ext cx="22361" cy="21968"/>
            </a:xfrm>
            <a:custGeom>
              <a:rect b="b" l="l" r="r" t="t"/>
              <a:pathLst>
                <a:path extrusionOk="0" h="838" w="853">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9" name="Google Shape;18939;p77"/>
            <p:cNvSpPr/>
            <p:nvPr/>
          </p:nvSpPr>
          <p:spPr>
            <a:xfrm>
              <a:off x="4310003" y="3173281"/>
              <a:ext cx="114691" cy="9490"/>
            </a:xfrm>
            <a:custGeom>
              <a:rect b="b" l="l" r="r" t="t"/>
              <a:pathLst>
                <a:path extrusionOk="0" h="362" w="4375">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0" name="Google Shape;18940;p77"/>
            <p:cNvSpPr/>
            <p:nvPr/>
          </p:nvSpPr>
          <p:spPr>
            <a:xfrm>
              <a:off x="4310003" y="3157762"/>
              <a:ext cx="37120" cy="9490"/>
            </a:xfrm>
            <a:custGeom>
              <a:rect b="b" l="l" r="r" t="t"/>
              <a:pathLst>
                <a:path extrusionOk="0" h="362" w="1416">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41" name="Google Shape;18941;p77"/>
          <p:cNvGrpSpPr/>
          <p:nvPr/>
        </p:nvGrpSpPr>
        <p:grpSpPr>
          <a:xfrm>
            <a:off x="4627886" y="3401089"/>
            <a:ext cx="409111" cy="267944"/>
            <a:chOff x="4627886" y="3401089"/>
            <a:chExt cx="409111" cy="267944"/>
          </a:xfrm>
        </p:grpSpPr>
        <p:sp>
          <p:nvSpPr>
            <p:cNvPr id="18942" name="Google Shape;18942;p77"/>
            <p:cNvSpPr/>
            <p:nvPr/>
          </p:nvSpPr>
          <p:spPr>
            <a:xfrm>
              <a:off x="4627886" y="3401089"/>
              <a:ext cx="409111" cy="267944"/>
            </a:xfrm>
            <a:custGeom>
              <a:rect b="b" l="l" r="r" t="t"/>
              <a:pathLst>
                <a:path extrusionOk="0" h="10221" w="15606">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3" name="Google Shape;18943;p77"/>
            <p:cNvSpPr/>
            <p:nvPr/>
          </p:nvSpPr>
          <p:spPr>
            <a:xfrm>
              <a:off x="4670276" y="3422271"/>
              <a:ext cx="324332" cy="225580"/>
            </a:xfrm>
            <a:custGeom>
              <a:rect b="b" l="l" r="r" t="t"/>
              <a:pathLst>
                <a:path extrusionOk="0" h="8605" w="12372">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4" name="Google Shape;18944;p77"/>
            <p:cNvSpPr/>
            <p:nvPr/>
          </p:nvSpPr>
          <p:spPr>
            <a:xfrm>
              <a:off x="4642252" y="3520761"/>
              <a:ext cx="14025" cy="28312"/>
            </a:xfrm>
            <a:custGeom>
              <a:rect b="b" l="l" r="r" t="t"/>
              <a:pathLst>
                <a:path extrusionOk="0" h="1080" w="535">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5" name="Google Shape;18945;p77"/>
            <p:cNvSpPr/>
            <p:nvPr/>
          </p:nvSpPr>
          <p:spPr>
            <a:xfrm>
              <a:off x="5008947" y="3513578"/>
              <a:ext cx="14025" cy="42678"/>
            </a:xfrm>
            <a:custGeom>
              <a:rect b="b" l="l" r="r" t="t"/>
              <a:pathLst>
                <a:path extrusionOk="0" h="1628" w="535">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6" name="Google Shape;18946;p77"/>
            <p:cNvSpPr/>
            <p:nvPr/>
          </p:nvSpPr>
          <p:spPr>
            <a:xfrm>
              <a:off x="5006299" y="3421904"/>
              <a:ext cx="18953" cy="14392"/>
            </a:xfrm>
            <a:custGeom>
              <a:rect b="b" l="l" r="r" t="t"/>
              <a:pathLst>
                <a:path extrusionOk="0" h="549" w="723">
                  <a:moveTo>
                    <a:pt x="362" y="0"/>
                  </a:moveTo>
                  <a:cubicBezTo>
                    <a:pt x="1" y="0"/>
                    <a:pt x="1" y="549"/>
                    <a:pt x="362" y="549"/>
                  </a:cubicBezTo>
                  <a:cubicBezTo>
                    <a:pt x="723" y="549"/>
                    <a:pt x="723" y="0"/>
                    <a:pt x="36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7" name="Google Shape;18947;p77"/>
            <p:cNvSpPr/>
            <p:nvPr/>
          </p:nvSpPr>
          <p:spPr>
            <a:xfrm>
              <a:off x="4642252" y="3485554"/>
              <a:ext cx="14025" cy="21129"/>
            </a:xfrm>
            <a:custGeom>
              <a:rect b="b" l="l" r="r" t="t"/>
              <a:pathLst>
                <a:path extrusionOk="0" h="806" w="535">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8" name="Google Shape;18948;p77"/>
            <p:cNvSpPr/>
            <p:nvPr/>
          </p:nvSpPr>
          <p:spPr>
            <a:xfrm>
              <a:off x="4642252" y="3563150"/>
              <a:ext cx="14025" cy="21103"/>
            </a:xfrm>
            <a:custGeom>
              <a:rect b="b" l="l" r="r" t="t"/>
              <a:pathLst>
                <a:path extrusionOk="0" h="805" w="535">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9" name="Google Shape;18949;p77"/>
            <p:cNvSpPr/>
            <p:nvPr/>
          </p:nvSpPr>
          <p:spPr>
            <a:xfrm>
              <a:off x="4761845" y="3457478"/>
              <a:ext cx="141561" cy="113170"/>
            </a:xfrm>
            <a:custGeom>
              <a:rect b="b" l="l" r="r" t="t"/>
              <a:pathLst>
                <a:path extrusionOk="0" h="4317" w="540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0" name="Google Shape;18950;p77"/>
            <p:cNvSpPr/>
            <p:nvPr/>
          </p:nvSpPr>
          <p:spPr>
            <a:xfrm>
              <a:off x="4691457" y="3598619"/>
              <a:ext cx="281942" cy="14025"/>
            </a:xfrm>
            <a:custGeom>
              <a:rect b="b" l="l" r="r" t="t"/>
              <a:pathLst>
                <a:path extrusionOk="0" h="535" w="10755">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1" name="Google Shape;18951;p77"/>
            <p:cNvSpPr/>
            <p:nvPr/>
          </p:nvSpPr>
          <p:spPr>
            <a:xfrm>
              <a:off x="4691457" y="3598619"/>
              <a:ext cx="63598" cy="14025"/>
            </a:xfrm>
            <a:custGeom>
              <a:rect b="b" l="l" r="r" t="t"/>
              <a:pathLst>
                <a:path extrusionOk="0" h="535" w="2426">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2" name="Google Shape;18952;p77"/>
            <p:cNvSpPr/>
            <p:nvPr/>
          </p:nvSpPr>
          <p:spPr>
            <a:xfrm>
              <a:off x="4741030" y="3591436"/>
              <a:ext cx="28024" cy="28024"/>
            </a:xfrm>
            <a:custGeom>
              <a:rect b="b" l="l" r="r" t="t"/>
              <a:pathLst>
                <a:path extrusionOk="0" h="1069" w="1069">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53" name="Google Shape;18953;p77"/>
          <p:cNvGrpSpPr/>
          <p:nvPr/>
        </p:nvGrpSpPr>
        <p:grpSpPr>
          <a:xfrm>
            <a:off x="4652476" y="2898915"/>
            <a:ext cx="386016" cy="384495"/>
            <a:chOff x="4652476" y="2898915"/>
            <a:chExt cx="386016" cy="384495"/>
          </a:xfrm>
        </p:grpSpPr>
        <p:sp>
          <p:nvSpPr>
            <p:cNvPr id="18954" name="Google Shape;18954;p77"/>
            <p:cNvSpPr/>
            <p:nvPr/>
          </p:nvSpPr>
          <p:spPr>
            <a:xfrm>
              <a:off x="4842456" y="3088895"/>
              <a:ext cx="60190" cy="60190"/>
            </a:xfrm>
            <a:custGeom>
              <a:rect b="b" l="l" r="r" t="t"/>
              <a:pathLst>
                <a:path extrusionOk="0" h="2296" w="2296">
                  <a:moveTo>
                    <a:pt x="592" y="0"/>
                  </a:moveTo>
                  <a:lnTo>
                    <a:pt x="0" y="592"/>
                  </a:lnTo>
                  <a:lnTo>
                    <a:pt x="1704" y="2295"/>
                  </a:lnTo>
                  <a:lnTo>
                    <a:pt x="2295" y="1703"/>
                  </a:lnTo>
                  <a:lnTo>
                    <a:pt x="592" y="0"/>
                  </a:ln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5" name="Google Shape;18955;p77"/>
            <p:cNvSpPr/>
            <p:nvPr/>
          </p:nvSpPr>
          <p:spPr>
            <a:xfrm>
              <a:off x="4652476" y="2898915"/>
              <a:ext cx="247889" cy="247889"/>
            </a:xfrm>
            <a:custGeom>
              <a:rect b="b" l="l" r="r" t="t"/>
              <a:pathLst>
                <a:path extrusionOk="0" h="9456" w="9456">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6" name="Google Shape;18956;p77"/>
            <p:cNvSpPr/>
            <p:nvPr/>
          </p:nvSpPr>
          <p:spPr>
            <a:xfrm>
              <a:off x="4680866" y="2927306"/>
              <a:ext cx="191134" cy="191134"/>
            </a:xfrm>
            <a:custGeom>
              <a:rect b="b" l="l" r="r" t="t"/>
              <a:pathLst>
                <a:path extrusionOk="0" h="7291" w="7291">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7" name="Google Shape;18957;p77"/>
            <p:cNvSpPr/>
            <p:nvPr/>
          </p:nvSpPr>
          <p:spPr>
            <a:xfrm>
              <a:off x="4869693" y="3117653"/>
              <a:ext cx="168798" cy="165757"/>
            </a:xfrm>
            <a:custGeom>
              <a:rect b="b" l="l" r="r" t="t"/>
              <a:pathLst>
                <a:path extrusionOk="0" h="6323" w="6439">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8" name="Google Shape;18958;p77"/>
            <p:cNvSpPr/>
            <p:nvPr/>
          </p:nvSpPr>
          <p:spPr>
            <a:xfrm>
              <a:off x="4881437" y="3118020"/>
              <a:ext cx="157054" cy="155560"/>
            </a:xfrm>
            <a:custGeom>
              <a:rect b="b" l="l" r="r" t="t"/>
              <a:pathLst>
                <a:path extrusionOk="0" h="5934" w="5991">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9" name="Google Shape;18959;p77"/>
            <p:cNvSpPr/>
            <p:nvPr/>
          </p:nvSpPr>
          <p:spPr>
            <a:xfrm>
              <a:off x="4952952" y="3199391"/>
              <a:ext cx="54134" cy="54134"/>
            </a:xfrm>
            <a:custGeom>
              <a:rect b="b" l="l" r="r" t="t"/>
              <a:pathLst>
                <a:path extrusionOk="0" h="2065" w="2065">
                  <a:moveTo>
                    <a:pt x="1458" y="0"/>
                  </a:moveTo>
                  <a:lnTo>
                    <a:pt x="0" y="1473"/>
                  </a:lnTo>
                  <a:lnTo>
                    <a:pt x="592" y="2064"/>
                  </a:lnTo>
                  <a:lnTo>
                    <a:pt x="2065" y="607"/>
                  </a:lnTo>
                  <a:lnTo>
                    <a:pt x="1458" y="0"/>
                  </a:ln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0" name="Google Shape;18960;p77"/>
            <p:cNvSpPr/>
            <p:nvPr/>
          </p:nvSpPr>
          <p:spPr>
            <a:xfrm>
              <a:off x="4931377" y="3179232"/>
              <a:ext cx="55209" cy="50464"/>
            </a:xfrm>
            <a:custGeom>
              <a:rect b="b" l="l" r="r" t="t"/>
              <a:pathLst>
                <a:path extrusionOk="0" h="1925" w="2106">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1" name="Google Shape;18961;p77"/>
            <p:cNvSpPr/>
            <p:nvPr/>
          </p:nvSpPr>
          <p:spPr>
            <a:xfrm>
              <a:off x="4736101" y="2955670"/>
              <a:ext cx="87453" cy="95396"/>
            </a:xfrm>
            <a:custGeom>
              <a:rect b="b" l="l" r="r" t="t"/>
              <a:pathLst>
                <a:path extrusionOk="0" h="3639" w="3336">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2" name="Google Shape;18962;p77"/>
            <p:cNvSpPr/>
            <p:nvPr/>
          </p:nvSpPr>
          <p:spPr>
            <a:xfrm>
              <a:off x="4762972" y="3064279"/>
              <a:ext cx="26897" cy="28050"/>
            </a:xfrm>
            <a:custGeom>
              <a:rect b="b" l="l" r="r" t="t"/>
              <a:pathLst>
                <a:path extrusionOk="0" h="1070" w="1026">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63" name="Google Shape;18963;p77"/>
          <p:cNvGrpSpPr/>
          <p:nvPr/>
        </p:nvGrpSpPr>
        <p:grpSpPr>
          <a:xfrm>
            <a:off x="5156931" y="2922194"/>
            <a:ext cx="324699" cy="347611"/>
            <a:chOff x="5156931" y="2922194"/>
            <a:chExt cx="324699" cy="347611"/>
          </a:xfrm>
        </p:grpSpPr>
        <p:sp>
          <p:nvSpPr>
            <p:cNvPr id="18964" name="Google Shape;18964;p77"/>
            <p:cNvSpPr/>
            <p:nvPr/>
          </p:nvSpPr>
          <p:spPr>
            <a:xfrm>
              <a:off x="5160706" y="3072982"/>
              <a:ext cx="317149" cy="43543"/>
            </a:xfrm>
            <a:custGeom>
              <a:rect b="b" l="l" r="r" t="t"/>
              <a:pathLst>
                <a:path extrusionOk="0" h="1661" w="12098">
                  <a:moveTo>
                    <a:pt x="15" y="1"/>
                  </a:moveTo>
                  <a:lnTo>
                    <a:pt x="0" y="1661"/>
                  </a:lnTo>
                  <a:lnTo>
                    <a:pt x="12097" y="1661"/>
                  </a:lnTo>
                  <a:lnTo>
                    <a:pt x="12083" y="1"/>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5" name="Google Shape;18965;p77"/>
            <p:cNvSpPr/>
            <p:nvPr/>
          </p:nvSpPr>
          <p:spPr>
            <a:xfrm>
              <a:off x="5258330" y="2922194"/>
              <a:ext cx="128689" cy="62261"/>
            </a:xfrm>
            <a:custGeom>
              <a:rect b="b" l="l" r="r" t="t"/>
              <a:pathLst>
                <a:path extrusionOk="0" h="2375" w="4909">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6" name="Google Shape;18966;p77"/>
            <p:cNvSpPr/>
            <p:nvPr/>
          </p:nvSpPr>
          <p:spPr>
            <a:xfrm>
              <a:off x="5258330" y="2957951"/>
              <a:ext cx="128689" cy="26503"/>
            </a:xfrm>
            <a:custGeom>
              <a:rect b="b" l="l" r="r" t="t"/>
              <a:pathLst>
                <a:path extrusionOk="0" h="1011" w="4909">
                  <a:moveTo>
                    <a:pt x="997" y="0"/>
                  </a:moveTo>
                  <a:lnTo>
                    <a:pt x="1" y="1011"/>
                  </a:lnTo>
                  <a:lnTo>
                    <a:pt x="4909" y="1011"/>
                  </a:lnTo>
                  <a:lnTo>
                    <a:pt x="391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7" name="Google Shape;18967;p77"/>
            <p:cNvSpPr/>
            <p:nvPr/>
          </p:nvSpPr>
          <p:spPr>
            <a:xfrm>
              <a:off x="5180000" y="2975358"/>
              <a:ext cx="278561" cy="260761"/>
            </a:xfrm>
            <a:custGeom>
              <a:rect b="b" l="l" r="r" t="t"/>
              <a:pathLst>
                <a:path extrusionOk="0" h="9947" w="10626">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8" name="Google Shape;18968;p77"/>
            <p:cNvSpPr/>
            <p:nvPr/>
          </p:nvSpPr>
          <p:spPr>
            <a:xfrm>
              <a:off x="5438847" y="2975358"/>
              <a:ext cx="19714" cy="260761"/>
            </a:xfrm>
            <a:custGeom>
              <a:rect b="b" l="l" r="r" t="t"/>
              <a:pathLst>
                <a:path extrusionOk="0" h="9947" w="752">
                  <a:moveTo>
                    <a:pt x="1" y="0"/>
                  </a:moveTo>
                  <a:lnTo>
                    <a:pt x="1" y="9946"/>
                  </a:lnTo>
                  <a:lnTo>
                    <a:pt x="751" y="9946"/>
                  </a:lnTo>
                  <a:lnTo>
                    <a:pt x="751" y="217"/>
                  </a:lnTo>
                  <a:cubicBezTo>
                    <a:pt x="751" y="102"/>
                    <a:pt x="650" y="0"/>
                    <a:pt x="535" y="0"/>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9" name="Google Shape;18969;p77"/>
            <p:cNvSpPr/>
            <p:nvPr/>
          </p:nvSpPr>
          <p:spPr>
            <a:xfrm>
              <a:off x="5180000" y="3062785"/>
              <a:ext cx="278561" cy="172967"/>
            </a:xfrm>
            <a:custGeom>
              <a:rect b="b" l="l" r="r" t="t"/>
              <a:pathLst>
                <a:path extrusionOk="0" h="6598" w="10626">
                  <a:moveTo>
                    <a:pt x="1" y="0"/>
                  </a:moveTo>
                  <a:lnTo>
                    <a:pt x="1" y="6597"/>
                  </a:lnTo>
                  <a:lnTo>
                    <a:pt x="10625" y="6597"/>
                  </a:lnTo>
                  <a:lnTo>
                    <a:pt x="10625" y="0"/>
                  </a:lnTo>
                  <a:lnTo>
                    <a:pt x="5313" y="3797"/>
                  </a:lnTo>
                  <a:lnTo>
                    <a:pt x="1"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0" name="Google Shape;18970;p77"/>
            <p:cNvSpPr/>
            <p:nvPr/>
          </p:nvSpPr>
          <p:spPr>
            <a:xfrm>
              <a:off x="5221262" y="3114192"/>
              <a:ext cx="196953" cy="10329"/>
            </a:xfrm>
            <a:custGeom>
              <a:rect b="b" l="l" r="r" t="t"/>
              <a:pathLst>
                <a:path extrusionOk="0" h="394" w="7513">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1" name="Google Shape;18971;p77"/>
            <p:cNvSpPr/>
            <p:nvPr/>
          </p:nvSpPr>
          <p:spPr>
            <a:xfrm>
              <a:off x="5254031" y="3136528"/>
              <a:ext cx="129581" cy="10696"/>
            </a:xfrm>
            <a:custGeom>
              <a:rect b="b" l="l" r="r" t="t"/>
              <a:pathLst>
                <a:path extrusionOk="0" h="408" w="4943">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2" name="Google Shape;18972;p77"/>
            <p:cNvSpPr/>
            <p:nvPr/>
          </p:nvSpPr>
          <p:spPr>
            <a:xfrm>
              <a:off x="5284074" y="3159282"/>
              <a:ext cx="68893" cy="10617"/>
            </a:xfrm>
            <a:custGeom>
              <a:rect b="b" l="l" r="r" t="t"/>
              <a:pathLst>
                <a:path extrusionOk="0" h="405" w="2628">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3" name="Google Shape;18973;p77"/>
            <p:cNvSpPr/>
            <p:nvPr/>
          </p:nvSpPr>
          <p:spPr>
            <a:xfrm>
              <a:off x="5156931" y="3073009"/>
              <a:ext cx="324699" cy="196796"/>
            </a:xfrm>
            <a:custGeom>
              <a:rect b="b" l="l" r="r" t="t"/>
              <a:pathLst>
                <a:path extrusionOk="0" h="7507" w="12386">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4" name="Google Shape;18974;p77"/>
            <p:cNvSpPr/>
            <p:nvPr/>
          </p:nvSpPr>
          <p:spPr>
            <a:xfrm>
              <a:off x="5464197" y="3072694"/>
              <a:ext cx="17433" cy="197111"/>
            </a:xfrm>
            <a:custGeom>
              <a:rect b="b" l="l" r="r" t="t"/>
              <a:pathLst>
                <a:path extrusionOk="0" h="7519" w="665">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5" name="Google Shape;18975;p77"/>
            <p:cNvSpPr/>
            <p:nvPr/>
          </p:nvSpPr>
          <p:spPr>
            <a:xfrm>
              <a:off x="5217461" y="3013579"/>
              <a:ext cx="32585" cy="32952"/>
            </a:xfrm>
            <a:custGeom>
              <a:rect b="b" l="l" r="r" t="t"/>
              <a:pathLst>
                <a:path extrusionOk="0" h="1257" w="1243">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6" name="Google Shape;18976;p77"/>
            <p:cNvSpPr/>
            <p:nvPr/>
          </p:nvSpPr>
          <p:spPr>
            <a:xfrm>
              <a:off x="5271595" y="3008258"/>
              <a:ext cx="36491" cy="10670"/>
            </a:xfrm>
            <a:custGeom>
              <a:rect b="b" l="l" r="r" t="t"/>
              <a:pathLst>
                <a:path extrusionOk="0" h="407" w="1392">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7" name="Google Shape;18977;p77"/>
            <p:cNvSpPr/>
            <p:nvPr/>
          </p:nvSpPr>
          <p:spPr>
            <a:xfrm>
              <a:off x="5270206" y="3036255"/>
              <a:ext cx="113406" cy="10670"/>
            </a:xfrm>
            <a:custGeom>
              <a:rect b="b" l="l" r="r" t="t"/>
              <a:pathLst>
                <a:path extrusionOk="0" h="407" w="4326">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8" name="Google Shape;18978;p77"/>
            <p:cNvSpPr/>
            <p:nvPr/>
          </p:nvSpPr>
          <p:spPr>
            <a:xfrm>
              <a:off x="5223517" y="3080532"/>
              <a:ext cx="69915" cy="10670"/>
            </a:xfrm>
            <a:custGeom>
              <a:rect b="b" l="l" r="r" t="t"/>
              <a:pathLst>
                <a:path extrusionOk="0" h="407" w="2667">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9" name="Google Shape;18979;p77"/>
            <p:cNvSpPr/>
            <p:nvPr/>
          </p:nvSpPr>
          <p:spPr>
            <a:xfrm>
              <a:off x="5183251" y="3234152"/>
              <a:ext cx="56939" cy="10696"/>
            </a:xfrm>
            <a:custGeom>
              <a:rect b="b" l="l" r="r" t="t"/>
              <a:pathLst>
                <a:path extrusionOk="0" h="408" w="2172">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0" name="Google Shape;18980;p77"/>
          <p:cNvGrpSpPr/>
          <p:nvPr/>
        </p:nvGrpSpPr>
        <p:grpSpPr>
          <a:xfrm>
            <a:off x="6086331" y="2905337"/>
            <a:ext cx="364441" cy="364834"/>
            <a:chOff x="6086331" y="2905337"/>
            <a:chExt cx="364441" cy="364834"/>
          </a:xfrm>
        </p:grpSpPr>
        <p:sp>
          <p:nvSpPr>
            <p:cNvPr id="18981" name="Google Shape;18981;p77"/>
            <p:cNvSpPr/>
            <p:nvPr/>
          </p:nvSpPr>
          <p:spPr>
            <a:xfrm>
              <a:off x="6086331" y="2905337"/>
              <a:ext cx="277407" cy="277433"/>
            </a:xfrm>
            <a:custGeom>
              <a:rect b="b" l="l" r="r" t="t"/>
              <a:pathLst>
                <a:path extrusionOk="0" h="10583" w="10582">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2" name="Google Shape;18982;p77"/>
            <p:cNvSpPr/>
            <p:nvPr/>
          </p:nvSpPr>
          <p:spPr>
            <a:xfrm>
              <a:off x="6143480" y="2983301"/>
              <a:ext cx="142321" cy="121821"/>
            </a:xfrm>
            <a:custGeom>
              <a:rect b="b" l="l" r="r" t="t"/>
              <a:pathLst>
                <a:path extrusionOk="0" h="4647" w="5429">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3" name="Google Shape;18983;p77"/>
            <p:cNvSpPr/>
            <p:nvPr/>
          </p:nvSpPr>
          <p:spPr>
            <a:xfrm>
              <a:off x="6184349" y="3013946"/>
              <a:ext cx="70781" cy="60557"/>
            </a:xfrm>
            <a:custGeom>
              <a:rect b="b" l="l" r="r" t="t"/>
              <a:pathLst>
                <a:path extrusionOk="0" h="2310" w="270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4" name="Google Shape;18984;p77"/>
            <p:cNvSpPr/>
            <p:nvPr/>
          </p:nvSpPr>
          <p:spPr>
            <a:xfrm>
              <a:off x="6268368" y="3087374"/>
              <a:ext cx="182404" cy="182797"/>
            </a:xfrm>
            <a:custGeom>
              <a:rect b="b" l="l" r="r" t="t"/>
              <a:pathLst>
                <a:path extrusionOk="0" h="6973" w="6958">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5" name="Google Shape;18985;p77"/>
            <p:cNvSpPr/>
            <p:nvPr/>
          </p:nvSpPr>
          <p:spPr>
            <a:xfrm>
              <a:off x="6298620" y="3133172"/>
              <a:ext cx="106747" cy="91412"/>
            </a:xfrm>
            <a:custGeom>
              <a:rect b="b" l="l" r="r" t="t"/>
              <a:pathLst>
                <a:path extrusionOk="0" h="3487" w="4072">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6" name="Google Shape;18986;p77"/>
            <p:cNvSpPr/>
            <p:nvPr/>
          </p:nvSpPr>
          <p:spPr>
            <a:xfrm>
              <a:off x="6322843" y="3151706"/>
              <a:ext cx="63991" cy="54527"/>
            </a:xfrm>
            <a:custGeom>
              <a:rect b="b" l="l" r="r" t="t"/>
              <a:pathLst>
                <a:path extrusionOk="0" h="2080" w="2441">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8987" name="Google Shape;18987;p77"/>
          <p:cNvGrpSpPr/>
          <p:nvPr/>
        </p:nvGrpSpPr>
        <p:grpSpPr>
          <a:xfrm>
            <a:off x="6554059" y="2907251"/>
            <a:ext cx="377706" cy="377680"/>
            <a:chOff x="6554059" y="2907251"/>
            <a:chExt cx="377706" cy="377680"/>
          </a:xfrm>
        </p:grpSpPr>
        <p:sp>
          <p:nvSpPr>
            <p:cNvPr id="18988" name="Google Shape;18988;p77"/>
            <p:cNvSpPr/>
            <p:nvPr/>
          </p:nvSpPr>
          <p:spPr>
            <a:xfrm>
              <a:off x="6635064" y="2907251"/>
              <a:ext cx="215723" cy="377680"/>
            </a:xfrm>
            <a:custGeom>
              <a:rect b="b" l="l" r="r" t="t"/>
              <a:pathLst>
                <a:path extrusionOk="0" h="14407" w="8229">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9" name="Google Shape;18989;p77"/>
            <p:cNvSpPr/>
            <p:nvPr/>
          </p:nvSpPr>
          <p:spPr>
            <a:xfrm>
              <a:off x="6805330" y="2907251"/>
              <a:ext cx="45457" cy="377680"/>
            </a:xfrm>
            <a:custGeom>
              <a:rect b="b" l="l" r="r" t="t"/>
              <a:pathLst>
                <a:path extrusionOk="0" h="14407" w="1734">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0" name="Google Shape;18990;p77"/>
            <p:cNvSpPr/>
            <p:nvPr/>
          </p:nvSpPr>
          <p:spPr>
            <a:xfrm>
              <a:off x="6635064" y="3227389"/>
              <a:ext cx="215723" cy="22728"/>
            </a:xfrm>
            <a:custGeom>
              <a:rect b="b" l="l" r="r" t="t"/>
              <a:pathLst>
                <a:path extrusionOk="0" h="867" w="8229">
                  <a:moveTo>
                    <a:pt x="0" y="0"/>
                  </a:moveTo>
                  <a:lnTo>
                    <a:pt x="0" y="867"/>
                  </a:lnTo>
                  <a:lnTo>
                    <a:pt x="8228" y="867"/>
                  </a:lnTo>
                  <a:lnTo>
                    <a:pt x="8228" y="0"/>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1" name="Google Shape;18991;p77"/>
            <p:cNvSpPr/>
            <p:nvPr/>
          </p:nvSpPr>
          <p:spPr>
            <a:xfrm>
              <a:off x="6828058" y="3227389"/>
              <a:ext cx="22728" cy="22728"/>
            </a:xfrm>
            <a:custGeom>
              <a:rect b="b" l="l" r="r" t="t"/>
              <a:pathLst>
                <a:path extrusionOk="0" h="867" w="867">
                  <a:moveTo>
                    <a:pt x="0" y="0"/>
                  </a:moveTo>
                  <a:lnTo>
                    <a:pt x="0" y="867"/>
                  </a:lnTo>
                  <a:lnTo>
                    <a:pt x="866" y="867"/>
                  </a:lnTo>
                  <a:lnTo>
                    <a:pt x="866"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2" name="Google Shape;18992;p77"/>
            <p:cNvSpPr/>
            <p:nvPr/>
          </p:nvSpPr>
          <p:spPr>
            <a:xfrm>
              <a:off x="6635064" y="3250091"/>
              <a:ext cx="215723" cy="34840"/>
            </a:xfrm>
            <a:custGeom>
              <a:rect b="b" l="l" r="r" t="t"/>
              <a:pathLst>
                <a:path extrusionOk="0" h="1329" w="8229">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3" name="Google Shape;18993;p77"/>
            <p:cNvSpPr/>
            <p:nvPr/>
          </p:nvSpPr>
          <p:spPr>
            <a:xfrm>
              <a:off x="6805330" y="3250091"/>
              <a:ext cx="45457" cy="34840"/>
            </a:xfrm>
            <a:custGeom>
              <a:rect b="b" l="l" r="r" t="t"/>
              <a:pathLst>
                <a:path extrusionOk="0" h="1329" w="1734">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4" name="Google Shape;18994;p77"/>
            <p:cNvSpPr/>
            <p:nvPr/>
          </p:nvSpPr>
          <p:spPr>
            <a:xfrm>
              <a:off x="6635064" y="2907251"/>
              <a:ext cx="216090" cy="35207"/>
            </a:xfrm>
            <a:custGeom>
              <a:rect b="b" l="l" r="r" t="t"/>
              <a:pathLst>
                <a:path extrusionOk="0" h="1343" w="8243">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5" name="Google Shape;18995;p77"/>
            <p:cNvSpPr/>
            <p:nvPr/>
          </p:nvSpPr>
          <p:spPr>
            <a:xfrm>
              <a:off x="6805330" y="2907251"/>
              <a:ext cx="45457" cy="35207"/>
            </a:xfrm>
            <a:custGeom>
              <a:rect b="b" l="l" r="r" t="t"/>
              <a:pathLst>
                <a:path extrusionOk="0" h="1343" w="1734">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6" name="Google Shape;18996;p77"/>
            <p:cNvSpPr/>
            <p:nvPr/>
          </p:nvSpPr>
          <p:spPr>
            <a:xfrm>
              <a:off x="6720577" y="3262202"/>
              <a:ext cx="45064" cy="11010"/>
            </a:xfrm>
            <a:custGeom>
              <a:rect b="b" l="l" r="r" t="t"/>
              <a:pathLst>
                <a:path extrusionOk="0" h="420" w="1719">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7" name="Google Shape;18997;p77"/>
            <p:cNvSpPr/>
            <p:nvPr/>
          </p:nvSpPr>
          <p:spPr>
            <a:xfrm>
              <a:off x="6554059" y="2962879"/>
              <a:ext cx="149137" cy="163765"/>
            </a:xfrm>
            <a:custGeom>
              <a:rect b="b" l="l" r="r" t="t"/>
              <a:pathLst>
                <a:path extrusionOk="0" h="6247" w="5689">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8" name="Google Shape;18998;p77"/>
            <p:cNvSpPr/>
            <p:nvPr/>
          </p:nvSpPr>
          <p:spPr>
            <a:xfrm>
              <a:off x="6650950" y="2962879"/>
              <a:ext cx="52246" cy="129056"/>
            </a:xfrm>
            <a:custGeom>
              <a:rect b="b" l="l" r="r" t="t"/>
              <a:pathLst>
                <a:path extrusionOk="0" h="4923" w="1993">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9" name="Google Shape;18999;p77"/>
            <p:cNvSpPr/>
            <p:nvPr/>
          </p:nvSpPr>
          <p:spPr>
            <a:xfrm>
              <a:off x="6596842" y="2999580"/>
              <a:ext cx="64358" cy="53295"/>
            </a:xfrm>
            <a:custGeom>
              <a:rect b="b" l="l" r="r" t="t"/>
              <a:pathLst>
                <a:path extrusionOk="0" h="2033" w="2455">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0" name="Google Shape;19000;p77"/>
            <p:cNvSpPr/>
            <p:nvPr/>
          </p:nvSpPr>
          <p:spPr>
            <a:xfrm>
              <a:off x="6782628" y="3055576"/>
              <a:ext cx="149137" cy="163765"/>
            </a:xfrm>
            <a:custGeom>
              <a:rect b="b" l="l" r="r" t="t"/>
              <a:pathLst>
                <a:path extrusionOk="0" h="6247" w="5689">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1" name="Google Shape;19001;p77"/>
            <p:cNvSpPr/>
            <p:nvPr/>
          </p:nvSpPr>
          <p:spPr>
            <a:xfrm>
              <a:off x="6879885" y="3055576"/>
              <a:ext cx="51879" cy="129083"/>
            </a:xfrm>
            <a:custGeom>
              <a:rect b="b" l="l" r="r" t="t"/>
              <a:pathLst>
                <a:path extrusionOk="0" h="4924" w="1979">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2" name="Google Shape;19002;p77"/>
            <p:cNvSpPr/>
            <p:nvPr/>
          </p:nvSpPr>
          <p:spPr>
            <a:xfrm>
              <a:off x="6841297" y="3080926"/>
              <a:ext cx="31799" cy="32192"/>
            </a:xfrm>
            <a:custGeom>
              <a:rect b="b" l="l" r="r" t="t"/>
              <a:pathLst>
                <a:path extrusionOk="0" h="1228" w="1213">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3" name="Google Shape;19003;p77"/>
            <p:cNvSpPr/>
            <p:nvPr/>
          </p:nvSpPr>
          <p:spPr>
            <a:xfrm>
              <a:off x="6830706" y="3113091"/>
              <a:ext cx="53374" cy="31825"/>
            </a:xfrm>
            <a:custGeom>
              <a:rect b="b" l="l" r="r" t="t"/>
              <a:pathLst>
                <a:path extrusionOk="0" h="1214" w="2036">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4" name="Google Shape;19004;p77"/>
            <p:cNvSpPr/>
            <p:nvPr/>
          </p:nvSpPr>
          <p:spPr>
            <a:xfrm>
              <a:off x="6725112" y="2972343"/>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5" name="Google Shape;19005;p77"/>
            <p:cNvSpPr/>
            <p:nvPr/>
          </p:nvSpPr>
          <p:spPr>
            <a:xfrm>
              <a:off x="6725112" y="2995045"/>
              <a:ext cx="95396" cy="10984"/>
            </a:xfrm>
            <a:custGeom>
              <a:rect b="b" l="l" r="r" t="t"/>
              <a:pathLst>
                <a:path extrusionOk="0" h="419" w="3639">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6" name="Google Shape;19006;p77"/>
            <p:cNvSpPr/>
            <p:nvPr/>
          </p:nvSpPr>
          <p:spPr>
            <a:xfrm>
              <a:off x="6725112" y="3017747"/>
              <a:ext cx="95396" cy="11377"/>
            </a:xfrm>
            <a:custGeom>
              <a:rect b="b" l="l" r="r" t="t"/>
              <a:pathLst>
                <a:path extrusionOk="0" h="434" w="3639">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7" name="Google Shape;19007;p77"/>
            <p:cNvSpPr/>
            <p:nvPr/>
          </p:nvSpPr>
          <p:spPr>
            <a:xfrm>
              <a:off x="6664949" y="3138467"/>
              <a:ext cx="91595" cy="23095"/>
            </a:xfrm>
            <a:custGeom>
              <a:rect b="b" l="l" r="r" t="t"/>
              <a:pathLst>
                <a:path extrusionOk="0" h="881" w="3494">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8" name="Google Shape;19008;p77"/>
            <p:cNvSpPr/>
            <p:nvPr/>
          </p:nvSpPr>
          <p:spPr>
            <a:xfrm>
              <a:off x="6663428" y="3178576"/>
              <a:ext cx="95003" cy="11377"/>
            </a:xfrm>
            <a:custGeom>
              <a:rect b="b" l="l" r="r" t="t"/>
              <a:pathLst>
                <a:path extrusionOk="0" h="434" w="3624">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09" name="Google Shape;19009;p77"/>
          <p:cNvGrpSpPr/>
          <p:nvPr/>
        </p:nvGrpSpPr>
        <p:grpSpPr>
          <a:xfrm>
            <a:off x="7491796" y="2945446"/>
            <a:ext cx="400801" cy="317542"/>
            <a:chOff x="7491796" y="2945446"/>
            <a:chExt cx="400801" cy="317542"/>
          </a:xfrm>
        </p:grpSpPr>
        <p:sp>
          <p:nvSpPr>
            <p:cNvPr id="19010" name="Google Shape;19010;p77"/>
            <p:cNvSpPr/>
            <p:nvPr/>
          </p:nvSpPr>
          <p:spPr>
            <a:xfrm>
              <a:off x="7491796" y="2998453"/>
              <a:ext cx="340611" cy="264536"/>
            </a:xfrm>
            <a:custGeom>
              <a:rect b="b" l="l" r="r" t="t"/>
              <a:pathLst>
                <a:path extrusionOk="0" h="10091" w="12993">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1" name="Google Shape;19011;p77"/>
            <p:cNvSpPr/>
            <p:nvPr/>
          </p:nvSpPr>
          <p:spPr>
            <a:xfrm>
              <a:off x="7491796" y="2998453"/>
              <a:ext cx="24249" cy="264536"/>
            </a:xfrm>
            <a:custGeom>
              <a:rect b="b" l="l" r="r" t="t"/>
              <a:pathLst>
                <a:path extrusionOk="0" h="10091" w="925">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2" name="Google Shape;19012;p77"/>
            <p:cNvSpPr/>
            <p:nvPr/>
          </p:nvSpPr>
          <p:spPr>
            <a:xfrm>
              <a:off x="7541002" y="2945473"/>
              <a:ext cx="291406" cy="58669"/>
            </a:xfrm>
            <a:custGeom>
              <a:rect b="b" l="l" r="r" t="t"/>
              <a:pathLst>
                <a:path extrusionOk="0" h="2238" w="11116">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3" name="Google Shape;19013;p77"/>
            <p:cNvSpPr/>
            <p:nvPr/>
          </p:nvSpPr>
          <p:spPr>
            <a:xfrm>
              <a:off x="7491796" y="2945473"/>
              <a:ext cx="56415" cy="58669"/>
            </a:xfrm>
            <a:custGeom>
              <a:rect b="b" l="l" r="r" t="t"/>
              <a:pathLst>
                <a:path extrusionOk="0" h="2238" w="2152">
                  <a:moveTo>
                    <a:pt x="319" y="0"/>
                  </a:moveTo>
                  <a:cubicBezTo>
                    <a:pt x="145" y="0"/>
                    <a:pt x="1" y="144"/>
                    <a:pt x="1" y="318"/>
                  </a:cubicBezTo>
                  <a:lnTo>
                    <a:pt x="1" y="2238"/>
                  </a:lnTo>
                  <a:lnTo>
                    <a:pt x="2152" y="2238"/>
                  </a:lnTo>
                  <a:lnTo>
                    <a:pt x="2152"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4" name="Google Shape;19014;p77"/>
            <p:cNvSpPr/>
            <p:nvPr/>
          </p:nvSpPr>
          <p:spPr>
            <a:xfrm>
              <a:off x="7491796" y="2945446"/>
              <a:ext cx="24642" cy="58695"/>
            </a:xfrm>
            <a:custGeom>
              <a:rect b="b" l="l" r="r" t="t"/>
              <a:pathLst>
                <a:path extrusionOk="0" h="2239" w="94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5" name="Google Shape;19015;p77"/>
            <p:cNvSpPr/>
            <p:nvPr/>
          </p:nvSpPr>
          <p:spPr>
            <a:xfrm>
              <a:off x="7568632" y="2968542"/>
              <a:ext cx="228962" cy="12138"/>
            </a:xfrm>
            <a:custGeom>
              <a:rect b="b" l="l" r="r" t="t"/>
              <a:pathLst>
                <a:path extrusionOk="0" h="463" w="8734">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6" name="Google Shape;19016;p77"/>
            <p:cNvSpPr/>
            <p:nvPr/>
          </p:nvSpPr>
          <p:spPr>
            <a:xfrm>
              <a:off x="7656793" y="3073402"/>
              <a:ext cx="225947" cy="122450"/>
            </a:xfrm>
            <a:custGeom>
              <a:rect b="b" l="l" r="r" t="t"/>
              <a:pathLst>
                <a:path extrusionOk="0" h="4671" w="8619">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7" name="Google Shape;19017;p77"/>
            <p:cNvSpPr/>
            <p:nvPr/>
          </p:nvSpPr>
          <p:spPr>
            <a:xfrm>
              <a:off x="7649610" y="3172888"/>
              <a:ext cx="32952" cy="32952"/>
            </a:xfrm>
            <a:custGeom>
              <a:rect b="b" l="l" r="r" t="t"/>
              <a:pathLst>
                <a:path extrusionOk="0" h="1257" w="1257">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8" name="Google Shape;19018;p77"/>
            <p:cNvSpPr/>
            <p:nvPr/>
          </p:nvSpPr>
          <p:spPr>
            <a:xfrm>
              <a:off x="7778273" y="3164184"/>
              <a:ext cx="32952" cy="33345"/>
            </a:xfrm>
            <a:custGeom>
              <a:rect b="b" l="l" r="r" t="t"/>
              <a:pathLst>
                <a:path extrusionOk="0" h="1272" w="1257">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9" name="Google Shape;19019;p77"/>
            <p:cNvSpPr/>
            <p:nvPr/>
          </p:nvSpPr>
          <p:spPr>
            <a:xfrm>
              <a:off x="7859252" y="3062785"/>
              <a:ext cx="33345" cy="33319"/>
            </a:xfrm>
            <a:custGeom>
              <a:rect b="b" l="l" r="r" t="t"/>
              <a:pathLst>
                <a:path extrusionOk="0" h="1271" w="1272">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0" name="Google Shape;19020;p77"/>
            <p:cNvSpPr/>
            <p:nvPr/>
          </p:nvSpPr>
          <p:spPr>
            <a:xfrm>
              <a:off x="7713942" y="3112724"/>
              <a:ext cx="32952" cy="33319"/>
            </a:xfrm>
            <a:custGeom>
              <a:rect b="b" l="l" r="r" t="t"/>
              <a:pathLst>
                <a:path extrusionOk="0" h="1271" w="1257">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1" name="Google Shape;19021;p77"/>
            <p:cNvSpPr/>
            <p:nvPr/>
          </p:nvSpPr>
          <p:spPr>
            <a:xfrm>
              <a:off x="7649610" y="3172704"/>
              <a:ext cx="24616" cy="33319"/>
            </a:xfrm>
            <a:custGeom>
              <a:rect b="b" l="l" r="r" t="t"/>
              <a:pathLst>
                <a:path extrusionOk="0" h="1271" w="939">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2" name="Google Shape;19022;p77"/>
            <p:cNvSpPr/>
            <p:nvPr/>
          </p:nvSpPr>
          <p:spPr>
            <a:xfrm>
              <a:off x="7778273" y="316423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3" name="Google Shape;19023;p77"/>
            <p:cNvSpPr/>
            <p:nvPr/>
          </p:nvSpPr>
          <p:spPr>
            <a:xfrm>
              <a:off x="7859252" y="3062968"/>
              <a:ext cx="24642" cy="33083"/>
            </a:xfrm>
            <a:custGeom>
              <a:rect b="b" l="l" r="r" t="t"/>
              <a:pathLst>
                <a:path extrusionOk="0" h="1262" w="94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4" name="Google Shape;19024;p77"/>
            <p:cNvSpPr/>
            <p:nvPr/>
          </p:nvSpPr>
          <p:spPr>
            <a:xfrm>
              <a:off x="7713942" y="3112777"/>
              <a:ext cx="24616" cy="33083"/>
            </a:xfrm>
            <a:custGeom>
              <a:rect b="b" l="l" r="r" t="t"/>
              <a:pathLst>
                <a:path extrusionOk="0" h="1262" w="939">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5" name="Google Shape;19025;p77"/>
            <p:cNvSpPr/>
            <p:nvPr/>
          </p:nvSpPr>
          <p:spPr>
            <a:xfrm>
              <a:off x="7530411" y="3104021"/>
              <a:ext cx="101452" cy="12138"/>
            </a:xfrm>
            <a:custGeom>
              <a:rect b="b" l="l" r="r" t="t"/>
              <a:pathLst>
                <a:path extrusionOk="0" h="463" w="387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6" name="Google Shape;19026;p77"/>
            <p:cNvSpPr/>
            <p:nvPr/>
          </p:nvSpPr>
          <p:spPr>
            <a:xfrm>
              <a:off x="7530411" y="3133539"/>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7" name="Google Shape;19027;p77"/>
            <p:cNvSpPr/>
            <p:nvPr/>
          </p:nvSpPr>
          <p:spPr>
            <a:xfrm>
              <a:off x="7530411" y="3163057"/>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8" name="Google Shape;19028;p77"/>
            <p:cNvSpPr/>
            <p:nvPr/>
          </p:nvSpPr>
          <p:spPr>
            <a:xfrm>
              <a:off x="7530411" y="3192575"/>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9" name="Google Shape;19029;p77"/>
            <p:cNvSpPr/>
            <p:nvPr/>
          </p:nvSpPr>
          <p:spPr>
            <a:xfrm>
              <a:off x="7530411" y="3222093"/>
              <a:ext cx="101452" cy="12138"/>
            </a:xfrm>
            <a:custGeom>
              <a:rect b="b" l="l" r="r" t="t"/>
              <a:pathLst>
                <a:path extrusionOk="0" h="463" w="387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0" name="Google Shape;19030;p77"/>
            <p:cNvSpPr/>
            <p:nvPr/>
          </p:nvSpPr>
          <p:spPr>
            <a:xfrm>
              <a:off x="7538354" y="3035521"/>
              <a:ext cx="247522" cy="44303"/>
            </a:xfrm>
            <a:custGeom>
              <a:rect b="b" l="l" r="r" t="t"/>
              <a:pathLst>
                <a:path extrusionOk="0" h="1690" w="9442">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1" name="Google Shape;19031;p77"/>
            <p:cNvSpPr/>
            <p:nvPr/>
          </p:nvSpPr>
          <p:spPr>
            <a:xfrm>
              <a:off x="7538721" y="3054081"/>
              <a:ext cx="246762" cy="25743"/>
            </a:xfrm>
            <a:custGeom>
              <a:rect b="b" l="l" r="r" t="t"/>
              <a:pathLst>
                <a:path extrusionOk="0" h="982" w="9413">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32" name="Google Shape;19032;p77"/>
          <p:cNvGrpSpPr/>
          <p:nvPr/>
        </p:nvGrpSpPr>
        <p:grpSpPr>
          <a:xfrm>
            <a:off x="7045643" y="2907723"/>
            <a:ext cx="345304" cy="365857"/>
            <a:chOff x="7045643" y="2907723"/>
            <a:chExt cx="345304" cy="365857"/>
          </a:xfrm>
        </p:grpSpPr>
        <p:sp>
          <p:nvSpPr>
            <p:cNvPr id="19033" name="Google Shape;19033;p77"/>
            <p:cNvSpPr/>
            <p:nvPr/>
          </p:nvSpPr>
          <p:spPr>
            <a:xfrm>
              <a:off x="7101638" y="2970429"/>
              <a:ext cx="231636" cy="284223"/>
            </a:xfrm>
            <a:custGeom>
              <a:rect b="b" l="l" r="r" t="t"/>
              <a:pathLst>
                <a:path extrusionOk="0" h="10842" w="8836">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4" name="Google Shape;19034;p77"/>
            <p:cNvSpPr/>
            <p:nvPr/>
          </p:nvSpPr>
          <p:spPr>
            <a:xfrm>
              <a:off x="7129269" y="2989357"/>
              <a:ext cx="176768" cy="177135"/>
            </a:xfrm>
            <a:custGeom>
              <a:rect b="b" l="l" r="r" t="t"/>
              <a:pathLst>
                <a:path extrusionOk="0" h="6757" w="6743">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5" name="Google Shape;19035;p77"/>
            <p:cNvSpPr/>
            <p:nvPr/>
          </p:nvSpPr>
          <p:spPr>
            <a:xfrm>
              <a:off x="7148196" y="3008284"/>
              <a:ext cx="138913" cy="139280"/>
            </a:xfrm>
            <a:custGeom>
              <a:rect b="b" l="l" r="r" t="t"/>
              <a:pathLst>
                <a:path extrusionOk="0" h="5313" w="5299">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6" name="Google Shape;19036;p77"/>
            <p:cNvSpPr/>
            <p:nvPr/>
          </p:nvSpPr>
          <p:spPr>
            <a:xfrm>
              <a:off x="7198529" y="3248570"/>
              <a:ext cx="37854" cy="25009"/>
            </a:xfrm>
            <a:custGeom>
              <a:rect b="b" l="l" r="r" t="t"/>
              <a:pathLst>
                <a:path extrusionOk="0" h="954" w="1444">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7" name="Google Shape;19037;p77"/>
            <p:cNvSpPr/>
            <p:nvPr/>
          </p:nvSpPr>
          <p:spPr>
            <a:xfrm>
              <a:off x="7342711" y="3071436"/>
              <a:ext cx="48236" cy="12950"/>
            </a:xfrm>
            <a:custGeom>
              <a:rect b="b" l="l" r="r" t="t"/>
              <a:pathLst>
                <a:path extrusionOk="0" h="494" w="184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8" name="Google Shape;19038;p77"/>
            <p:cNvSpPr/>
            <p:nvPr/>
          </p:nvSpPr>
          <p:spPr>
            <a:xfrm>
              <a:off x="7045643" y="3071436"/>
              <a:ext cx="54658" cy="12950"/>
            </a:xfrm>
            <a:custGeom>
              <a:rect b="b" l="l" r="r" t="t"/>
              <a:pathLst>
                <a:path extrusionOk="0" h="494" w="2085">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9" name="Google Shape;19039;p77"/>
            <p:cNvSpPr/>
            <p:nvPr/>
          </p:nvSpPr>
          <p:spPr>
            <a:xfrm>
              <a:off x="7211400" y="2907723"/>
              <a:ext cx="12505" cy="43831"/>
            </a:xfrm>
            <a:custGeom>
              <a:rect b="b" l="l" r="r" t="t"/>
              <a:pathLst>
                <a:path extrusionOk="0" h="1672" w="477">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0" name="Google Shape;19040;p77"/>
            <p:cNvSpPr/>
            <p:nvPr/>
          </p:nvSpPr>
          <p:spPr>
            <a:xfrm>
              <a:off x="7204951" y="3014706"/>
              <a:ext cx="25009" cy="107508"/>
            </a:xfrm>
            <a:custGeom>
              <a:rect b="b" l="l" r="r" t="t"/>
              <a:pathLst>
                <a:path extrusionOk="0" h="4101" w="954">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1" name="Google Shape;19041;p77"/>
            <p:cNvSpPr/>
            <p:nvPr/>
          </p:nvSpPr>
          <p:spPr>
            <a:xfrm>
              <a:off x="7207992" y="3134666"/>
              <a:ext cx="18953" cy="18953"/>
            </a:xfrm>
            <a:custGeom>
              <a:rect b="b" l="l" r="r" t="t"/>
              <a:pathLst>
                <a:path extrusionOk="0" h="723" w="723">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2" name="Google Shape;19042;p77"/>
            <p:cNvSpPr/>
            <p:nvPr/>
          </p:nvSpPr>
          <p:spPr>
            <a:xfrm>
              <a:off x="7276099" y="2940754"/>
              <a:ext cx="25088" cy="28574"/>
            </a:xfrm>
            <a:custGeom>
              <a:rect b="b" l="l" r="r" t="t"/>
              <a:pathLst>
                <a:path extrusionOk="0" h="1090" w="957">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3" name="Google Shape;19043;p77"/>
            <p:cNvSpPr/>
            <p:nvPr/>
          </p:nvSpPr>
          <p:spPr>
            <a:xfrm>
              <a:off x="7133804" y="3185812"/>
              <a:ext cx="26372" cy="29859"/>
            </a:xfrm>
            <a:custGeom>
              <a:rect b="b" l="l" r="r" t="t"/>
              <a:pathLst>
                <a:path extrusionOk="0" h="1139" w="1006">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4" name="Google Shape;19044;p77"/>
            <p:cNvSpPr/>
            <p:nvPr/>
          </p:nvSpPr>
          <p:spPr>
            <a:xfrm>
              <a:off x="7132886" y="2939758"/>
              <a:ext cx="26320" cy="29571"/>
            </a:xfrm>
            <a:custGeom>
              <a:rect b="b" l="l" r="r" t="t"/>
              <a:pathLst>
                <a:path extrusionOk="0" h="1128" w="1004">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5" name="Google Shape;19045;p77"/>
            <p:cNvSpPr/>
            <p:nvPr/>
          </p:nvSpPr>
          <p:spPr>
            <a:xfrm>
              <a:off x="7276020" y="3186729"/>
              <a:ext cx="25062" cy="28941"/>
            </a:xfrm>
            <a:custGeom>
              <a:rect b="b" l="l" r="r" t="t"/>
              <a:pathLst>
                <a:path extrusionOk="0" h="1104" w="956">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6" name="Google Shape;19046;p77"/>
            <p:cNvSpPr/>
            <p:nvPr/>
          </p:nvSpPr>
          <p:spPr>
            <a:xfrm>
              <a:off x="7322185" y="3137550"/>
              <a:ext cx="35312" cy="22886"/>
            </a:xfrm>
            <a:custGeom>
              <a:rect b="b" l="l" r="r" t="t"/>
              <a:pathLst>
                <a:path extrusionOk="0" h="873" w="1347">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7" name="Google Shape;19047;p77"/>
            <p:cNvSpPr/>
            <p:nvPr/>
          </p:nvSpPr>
          <p:spPr>
            <a:xfrm>
              <a:off x="7077599" y="2995858"/>
              <a:ext cx="33922" cy="21916"/>
            </a:xfrm>
            <a:custGeom>
              <a:rect b="b" l="l" r="r" t="t"/>
              <a:pathLst>
                <a:path extrusionOk="0" h="836" w="1294">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8" name="Google Shape;19048;p77"/>
            <p:cNvSpPr/>
            <p:nvPr/>
          </p:nvSpPr>
          <p:spPr>
            <a:xfrm>
              <a:off x="7323784" y="2995255"/>
              <a:ext cx="35312" cy="22519"/>
            </a:xfrm>
            <a:custGeom>
              <a:rect b="b" l="l" r="r" t="t"/>
              <a:pathLst>
                <a:path extrusionOk="0" h="859" w="1347">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9" name="Google Shape;19049;p77"/>
            <p:cNvSpPr/>
            <p:nvPr/>
          </p:nvSpPr>
          <p:spPr>
            <a:xfrm>
              <a:off x="7077809" y="3137550"/>
              <a:ext cx="34945" cy="22886"/>
            </a:xfrm>
            <a:custGeom>
              <a:rect b="b" l="l" r="r" t="t"/>
              <a:pathLst>
                <a:path extrusionOk="0" h="873" w="1333">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0" name="Google Shape;19050;p77"/>
            <p:cNvSpPr/>
            <p:nvPr/>
          </p:nvSpPr>
          <p:spPr>
            <a:xfrm>
              <a:off x="7186050" y="3210742"/>
              <a:ext cx="63204" cy="44303"/>
            </a:xfrm>
            <a:custGeom>
              <a:rect b="b" l="l" r="r" t="t"/>
              <a:pathLst>
                <a:path extrusionOk="0" h="1690" w="2411">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1" name="Google Shape;19051;p77"/>
            <p:cNvSpPr/>
            <p:nvPr/>
          </p:nvSpPr>
          <p:spPr>
            <a:xfrm>
              <a:off x="7179602" y="3210349"/>
              <a:ext cx="76102" cy="12898"/>
            </a:xfrm>
            <a:custGeom>
              <a:rect b="b" l="l" r="r" t="t"/>
              <a:pathLst>
                <a:path extrusionOk="0" h="492" w="2903">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52" name="Google Shape;19052;p77"/>
          <p:cNvGrpSpPr/>
          <p:nvPr/>
        </p:nvGrpSpPr>
        <p:grpSpPr>
          <a:xfrm>
            <a:off x="7992843" y="2907251"/>
            <a:ext cx="347794" cy="366328"/>
            <a:chOff x="7992843" y="2907251"/>
            <a:chExt cx="347794" cy="366328"/>
          </a:xfrm>
        </p:grpSpPr>
        <p:sp>
          <p:nvSpPr>
            <p:cNvPr id="19053" name="Google Shape;19053;p77"/>
            <p:cNvSpPr/>
            <p:nvPr/>
          </p:nvSpPr>
          <p:spPr>
            <a:xfrm>
              <a:off x="7992843" y="2907251"/>
              <a:ext cx="347794" cy="238032"/>
            </a:xfrm>
            <a:custGeom>
              <a:rect b="b" l="l" r="r" t="t"/>
              <a:pathLst>
                <a:path extrusionOk="0" h="9080" w="13267">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4" name="Google Shape;19054;p77"/>
            <p:cNvSpPr/>
            <p:nvPr/>
          </p:nvSpPr>
          <p:spPr>
            <a:xfrm>
              <a:off x="7993210" y="2907251"/>
              <a:ext cx="26897" cy="238032"/>
            </a:xfrm>
            <a:custGeom>
              <a:rect b="b" l="l" r="r" t="t"/>
              <a:pathLst>
                <a:path extrusionOk="0" h="9080" w="1026">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5" name="Google Shape;19055;p77"/>
            <p:cNvSpPr/>
            <p:nvPr/>
          </p:nvSpPr>
          <p:spPr>
            <a:xfrm>
              <a:off x="8018586" y="2935590"/>
              <a:ext cx="296334" cy="207439"/>
            </a:xfrm>
            <a:custGeom>
              <a:rect b="b" l="l" r="r" t="t"/>
              <a:pathLst>
                <a:path extrusionOk="0" h="7913" w="11304">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6" name="Google Shape;19056;p77"/>
            <p:cNvSpPr/>
            <p:nvPr/>
          </p:nvSpPr>
          <p:spPr>
            <a:xfrm>
              <a:off x="8018586" y="2935249"/>
              <a:ext cx="22335" cy="207387"/>
            </a:xfrm>
            <a:custGeom>
              <a:rect b="b" l="l" r="r" t="t"/>
              <a:pathLst>
                <a:path extrusionOk="0" h="7911" w="852">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7" name="Google Shape;19057;p77"/>
            <p:cNvSpPr/>
            <p:nvPr/>
          </p:nvSpPr>
          <p:spPr>
            <a:xfrm>
              <a:off x="8137393" y="3051801"/>
              <a:ext cx="27657" cy="91595"/>
            </a:xfrm>
            <a:custGeom>
              <a:rect b="b" l="l" r="r" t="t"/>
              <a:pathLst>
                <a:path extrusionOk="0" h="3494" w="1055">
                  <a:moveTo>
                    <a:pt x="1" y="0"/>
                  </a:moveTo>
                  <a:lnTo>
                    <a:pt x="1" y="3494"/>
                  </a:lnTo>
                  <a:lnTo>
                    <a:pt x="1055" y="3494"/>
                  </a:lnTo>
                  <a:lnTo>
                    <a:pt x="1055"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8" name="Google Shape;19058;p77"/>
            <p:cNvSpPr/>
            <p:nvPr/>
          </p:nvSpPr>
          <p:spPr>
            <a:xfrm>
              <a:off x="8137393" y="3051801"/>
              <a:ext cx="14785" cy="91595"/>
            </a:xfrm>
            <a:custGeom>
              <a:rect b="b" l="l" r="r" t="t"/>
              <a:pathLst>
                <a:path extrusionOk="0" h="3494" w="564">
                  <a:moveTo>
                    <a:pt x="1" y="0"/>
                  </a:moveTo>
                  <a:lnTo>
                    <a:pt x="1" y="3494"/>
                  </a:lnTo>
                  <a:lnTo>
                    <a:pt x="564" y="3494"/>
                  </a:lnTo>
                  <a:lnTo>
                    <a:pt x="564"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9" name="Google Shape;19059;p77"/>
            <p:cNvSpPr/>
            <p:nvPr/>
          </p:nvSpPr>
          <p:spPr>
            <a:xfrm>
              <a:off x="8216116" y="2961726"/>
              <a:ext cx="54134" cy="182430"/>
            </a:xfrm>
            <a:custGeom>
              <a:rect b="b" l="l" r="r" t="t"/>
              <a:pathLst>
                <a:path extrusionOk="0" h="6959" w="2065">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0" name="Google Shape;19060;p77"/>
            <p:cNvSpPr/>
            <p:nvPr/>
          </p:nvSpPr>
          <p:spPr>
            <a:xfrm>
              <a:off x="8216116" y="2961726"/>
              <a:ext cx="17800" cy="182430"/>
            </a:xfrm>
            <a:custGeom>
              <a:rect b="b" l="l" r="r" t="t"/>
              <a:pathLst>
                <a:path extrusionOk="0" h="6959" w="679">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1" name="Google Shape;19061;p77"/>
            <p:cNvSpPr/>
            <p:nvPr/>
          </p:nvSpPr>
          <p:spPr>
            <a:xfrm>
              <a:off x="8137393" y="2998637"/>
              <a:ext cx="54160" cy="53190"/>
            </a:xfrm>
            <a:custGeom>
              <a:rect b="b" l="l" r="r" t="t"/>
              <a:pathLst>
                <a:path extrusionOk="0" h="2029" w="2066">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2" name="Google Shape;19062;p77"/>
            <p:cNvSpPr/>
            <p:nvPr/>
          </p:nvSpPr>
          <p:spPr>
            <a:xfrm>
              <a:off x="8137393" y="2998637"/>
              <a:ext cx="34473" cy="53190"/>
            </a:xfrm>
            <a:custGeom>
              <a:rect b="b" l="l" r="r" t="t"/>
              <a:pathLst>
                <a:path extrusionOk="0" h="2029" w="1315">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3" name="Google Shape;19063;p77"/>
            <p:cNvSpPr/>
            <p:nvPr/>
          </p:nvSpPr>
          <p:spPr>
            <a:xfrm>
              <a:off x="8147617" y="2998060"/>
              <a:ext cx="34079" cy="32585"/>
            </a:xfrm>
            <a:custGeom>
              <a:rect b="b" l="l" r="r" t="t"/>
              <a:pathLst>
                <a:path extrusionOk="0" h="1243" w="130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4" name="Google Shape;19064;p77"/>
            <p:cNvSpPr/>
            <p:nvPr/>
          </p:nvSpPr>
          <p:spPr>
            <a:xfrm>
              <a:off x="8148010" y="2998479"/>
              <a:ext cx="23856" cy="32166"/>
            </a:xfrm>
            <a:custGeom>
              <a:rect b="b" l="l" r="r" t="t"/>
              <a:pathLst>
                <a:path extrusionOk="0" h="1227" w="91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5" name="Google Shape;19065;p77"/>
            <p:cNvSpPr/>
            <p:nvPr/>
          </p:nvSpPr>
          <p:spPr>
            <a:xfrm>
              <a:off x="8076102" y="3071488"/>
              <a:ext cx="29544" cy="29544"/>
            </a:xfrm>
            <a:custGeom>
              <a:rect b="b" l="l" r="r" t="t"/>
              <a:pathLst>
                <a:path extrusionOk="0" h="1127" w="1127">
                  <a:moveTo>
                    <a:pt x="0" y="0"/>
                  </a:moveTo>
                  <a:lnTo>
                    <a:pt x="0" y="1126"/>
                  </a:lnTo>
                  <a:lnTo>
                    <a:pt x="1126" y="1126"/>
                  </a:lnTo>
                  <a:lnTo>
                    <a:pt x="1126"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6" name="Google Shape;19066;p77"/>
            <p:cNvSpPr/>
            <p:nvPr/>
          </p:nvSpPr>
          <p:spPr>
            <a:xfrm>
              <a:off x="8076102" y="3071488"/>
              <a:ext cx="14785" cy="29544"/>
            </a:xfrm>
            <a:custGeom>
              <a:rect b="b" l="l" r="r" t="t"/>
              <a:pathLst>
                <a:path extrusionOk="0" h="1127" w="564">
                  <a:moveTo>
                    <a:pt x="0" y="0"/>
                  </a:moveTo>
                  <a:lnTo>
                    <a:pt x="0" y="1126"/>
                  </a:lnTo>
                  <a:lnTo>
                    <a:pt x="563" y="1126"/>
                  </a:ln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7" name="Google Shape;19067;p77"/>
            <p:cNvSpPr/>
            <p:nvPr/>
          </p:nvSpPr>
          <p:spPr>
            <a:xfrm>
              <a:off x="8068526" y="3098726"/>
              <a:ext cx="44670" cy="44670"/>
            </a:xfrm>
            <a:custGeom>
              <a:rect b="b" l="l" r="r" t="t"/>
              <a:pathLst>
                <a:path extrusionOk="0" h="1704" w="1704">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8" name="Google Shape;19068;p77"/>
            <p:cNvSpPr/>
            <p:nvPr/>
          </p:nvSpPr>
          <p:spPr>
            <a:xfrm>
              <a:off x="8068526" y="3098726"/>
              <a:ext cx="23122" cy="44670"/>
            </a:xfrm>
            <a:custGeom>
              <a:rect b="b" l="l" r="r" t="t"/>
              <a:pathLst>
                <a:path extrusionOk="0" h="1704" w="882">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9" name="Google Shape;19069;p77"/>
            <p:cNvSpPr/>
            <p:nvPr/>
          </p:nvSpPr>
          <p:spPr>
            <a:xfrm>
              <a:off x="8250170" y="3065773"/>
              <a:ext cx="20081" cy="11037"/>
            </a:xfrm>
            <a:custGeom>
              <a:rect b="b" l="l" r="r" t="t"/>
              <a:pathLst>
                <a:path extrusionOk="0" h="421" w="766">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0" name="Google Shape;19070;p77"/>
            <p:cNvSpPr/>
            <p:nvPr/>
          </p:nvSpPr>
          <p:spPr>
            <a:xfrm>
              <a:off x="8247758" y="3102107"/>
              <a:ext cx="22492" cy="11063"/>
            </a:xfrm>
            <a:custGeom>
              <a:rect b="b" l="l" r="r" t="t"/>
              <a:pathLst>
                <a:path extrusionOk="0" h="422" w="858">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1" name="Google Shape;19071;p77"/>
            <p:cNvSpPr/>
            <p:nvPr/>
          </p:nvSpPr>
          <p:spPr>
            <a:xfrm>
              <a:off x="8250170" y="2992397"/>
              <a:ext cx="20081" cy="11377"/>
            </a:xfrm>
            <a:custGeom>
              <a:rect b="b" l="l" r="r" t="t"/>
              <a:pathLst>
                <a:path extrusionOk="0" h="434" w="766">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2" name="Google Shape;19072;p77"/>
            <p:cNvSpPr/>
            <p:nvPr/>
          </p:nvSpPr>
          <p:spPr>
            <a:xfrm>
              <a:off x="8250170" y="3029098"/>
              <a:ext cx="20081" cy="10984"/>
            </a:xfrm>
            <a:custGeom>
              <a:rect b="b" l="l" r="r" t="t"/>
              <a:pathLst>
                <a:path extrusionOk="0" h="419" w="766">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3" name="Google Shape;19073;p77"/>
            <p:cNvSpPr/>
            <p:nvPr/>
          </p:nvSpPr>
          <p:spPr>
            <a:xfrm>
              <a:off x="8059062" y="2981597"/>
              <a:ext cx="63231" cy="74765"/>
            </a:xfrm>
            <a:custGeom>
              <a:rect b="b" l="l" r="r" t="t"/>
              <a:pathLst>
                <a:path extrusionOk="0" h="2852" w="2412">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4" name="Google Shape;19074;p77"/>
            <p:cNvSpPr/>
            <p:nvPr/>
          </p:nvSpPr>
          <p:spPr>
            <a:xfrm>
              <a:off x="8059062" y="2981309"/>
              <a:ext cx="39008" cy="75054"/>
            </a:xfrm>
            <a:custGeom>
              <a:rect b="b" l="l" r="r" t="t"/>
              <a:pathLst>
                <a:path extrusionOk="0" h="2863" w="1488">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5" name="Google Shape;19075;p77"/>
            <p:cNvSpPr/>
            <p:nvPr/>
          </p:nvSpPr>
          <p:spPr>
            <a:xfrm>
              <a:off x="8079510" y="2981597"/>
              <a:ext cx="21968" cy="50176"/>
            </a:xfrm>
            <a:custGeom>
              <a:rect b="b" l="l" r="r" t="t"/>
              <a:pathLst>
                <a:path extrusionOk="0" h="1914" w="838">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6" name="Google Shape;19076;p77"/>
            <p:cNvSpPr/>
            <p:nvPr/>
          </p:nvSpPr>
          <p:spPr>
            <a:xfrm>
              <a:off x="8065511" y="3055969"/>
              <a:ext cx="50726" cy="17040"/>
            </a:xfrm>
            <a:custGeom>
              <a:rect b="b" l="l" r="r" t="t"/>
              <a:pathLst>
                <a:path extrusionOk="0" h="650" w="1935">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7" name="Google Shape;19077;p77"/>
            <p:cNvSpPr/>
            <p:nvPr/>
          </p:nvSpPr>
          <p:spPr>
            <a:xfrm>
              <a:off x="8065511" y="3058617"/>
              <a:ext cx="50726" cy="14392"/>
            </a:xfrm>
            <a:custGeom>
              <a:rect b="b" l="l" r="r" t="t"/>
              <a:pathLst>
                <a:path extrusionOk="0" h="549" w="1935">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8" name="Google Shape;19078;p77"/>
            <p:cNvSpPr/>
            <p:nvPr/>
          </p:nvSpPr>
          <p:spPr>
            <a:xfrm>
              <a:off x="8164656" y="3051801"/>
              <a:ext cx="26897" cy="91595"/>
            </a:xfrm>
            <a:custGeom>
              <a:rect b="b" l="l" r="r" t="t"/>
              <a:pathLst>
                <a:path extrusionOk="0" h="3494" w="1026">
                  <a:moveTo>
                    <a:pt x="0" y="0"/>
                  </a:moveTo>
                  <a:lnTo>
                    <a:pt x="0" y="3494"/>
                  </a:lnTo>
                  <a:lnTo>
                    <a:pt x="1025" y="3494"/>
                  </a:lnTo>
                  <a:lnTo>
                    <a:pt x="1025" y="0"/>
                  </a:ln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9" name="Google Shape;19079;p77"/>
            <p:cNvSpPr/>
            <p:nvPr/>
          </p:nvSpPr>
          <p:spPr>
            <a:xfrm>
              <a:off x="8130577" y="3199391"/>
              <a:ext cx="68919" cy="47711"/>
            </a:xfrm>
            <a:custGeom>
              <a:rect b="b" l="l" r="r" t="t"/>
              <a:pathLst>
                <a:path extrusionOk="0" h="1820" w="2629">
                  <a:moveTo>
                    <a:pt x="1" y="0"/>
                  </a:moveTo>
                  <a:lnTo>
                    <a:pt x="1" y="1819"/>
                  </a:lnTo>
                  <a:lnTo>
                    <a:pt x="2628" y="1819"/>
                  </a:lnTo>
                  <a:lnTo>
                    <a:pt x="2628"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0" name="Google Shape;19080;p77"/>
            <p:cNvSpPr/>
            <p:nvPr/>
          </p:nvSpPr>
          <p:spPr>
            <a:xfrm>
              <a:off x="8130577" y="3199391"/>
              <a:ext cx="14785" cy="47711"/>
            </a:xfrm>
            <a:custGeom>
              <a:rect b="b" l="l" r="r" t="t"/>
              <a:pathLst>
                <a:path extrusionOk="0" h="1820" w="564">
                  <a:moveTo>
                    <a:pt x="1" y="0"/>
                  </a:moveTo>
                  <a:lnTo>
                    <a:pt x="1" y="1819"/>
                  </a:lnTo>
                  <a:lnTo>
                    <a:pt x="564" y="1819"/>
                  </a:lnTo>
                  <a:lnTo>
                    <a:pt x="564" y="0"/>
                  </a:ln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1" name="Google Shape;19081;p77"/>
            <p:cNvSpPr/>
            <p:nvPr/>
          </p:nvSpPr>
          <p:spPr>
            <a:xfrm>
              <a:off x="8096917" y="3245556"/>
              <a:ext cx="136633" cy="28024"/>
            </a:xfrm>
            <a:custGeom>
              <a:rect b="b" l="l" r="r" t="t"/>
              <a:pathLst>
                <a:path extrusionOk="0" h="1069" w="5212">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2" name="Google Shape;19082;p77"/>
            <p:cNvSpPr/>
            <p:nvPr/>
          </p:nvSpPr>
          <p:spPr>
            <a:xfrm>
              <a:off x="8096524" y="3252372"/>
              <a:ext cx="137026" cy="21208"/>
            </a:xfrm>
            <a:custGeom>
              <a:rect b="b" l="l" r="r" t="t"/>
              <a:pathLst>
                <a:path extrusionOk="0" h="809" w="5227">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3" name="Google Shape;19083;p77"/>
            <p:cNvSpPr/>
            <p:nvPr/>
          </p:nvSpPr>
          <p:spPr>
            <a:xfrm>
              <a:off x="7992843" y="3143003"/>
              <a:ext cx="347794" cy="59823"/>
            </a:xfrm>
            <a:custGeom>
              <a:rect b="b" l="l" r="r" t="t"/>
              <a:pathLst>
                <a:path extrusionOk="0" h="2282" w="13267">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4" name="Google Shape;19084;p77"/>
            <p:cNvSpPr/>
            <p:nvPr/>
          </p:nvSpPr>
          <p:spPr>
            <a:xfrm>
              <a:off x="7992843" y="3143003"/>
              <a:ext cx="27264" cy="59823"/>
            </a:xfrm>
            <a:custGeom>
              <a:rect b="b" l="l" r="r" t="t"/>
              <a:pathLst>
                <a:path extrusionOk="0" h="2282" w="104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5" name="Google Shape;19085;p77"/>
            <p:cNvSpPr/>
            <p:nvPr/>
          </p:nvSpPr>
          <p:spPr>
            <a:xfrm>
              <a:off x="8157447" y="3167225"/>
              <a:ext cx="18586" cy="11377"/>
            </a:xfrm>
            <a:custGeom>
              <a:rect b="b" l="l" r="r" t="t"/>
              <a:pathLst>
                <a:path extrusionOk="0" h="434" w="709">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086" name="Google Shape;19086;p77"/>
          <p:cNvGrpSpPr/>
          <p:nvPr/>
        </p:nvGrpSpPr>
        <p:grpSpPr>
          <a:xfrm>
            <a:off x="873898" y="1512377"/>
            <a:ext cx="398127" cy="353457"/>
            <a:chOff x="873898" y="1512377"/>
            <a:chExt cx="398127" cy="353457"/>
          </a:xfrm>
        </p:grpSpPr>
        <p:sp>
          <p:nvSpPr>
            <p:cNvPr id="19087" name="Google Shape;19087;p77"/>
            <p:cNvSpPr/>
            <p:nvPr/>
          </p:nvSpPr>
          <p:spPr>
            <a:xfrm>
              <a:off x="944652" y="1531671"/>
              <a:ext cx="76862" cy="64358"/>
            </a:xfrm>
            <a:custGeom>
              <a:rect b="b" l="l" r="r" t="t"/>
              <a:pathLst>
                <a:path extrusionOk="0" h="2455" w="2932">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8" name="Google Shape;19088;p77"/>
            <p:cNvSpPr/>
            <p:nvPr/>
          </p:nvSpPr>
          <p:spPr>
            <a:xfrm>
              <a:off x="944285" y="1531671"/>
              <a:ext cx="51879" cy="64358"/>
            </a:xfrm>
            <a:custGeom>
              <a:rect b="b" l="l" r="r" t="t"/>
              <a:pathLst>
                <a:path extrusionOk="0" h="2455" w="1979">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9" name="Google Shape;19089;p77"/>
            <p:cNvSpPr/>
            <p:nvPr/>
          </p:nvSpPr>
          <p:spPr>
            <a:xfrm>
              <a:off x="899641" y="1563837"/>
              <a:ext cx="166911" cy="166911"/>
            </a:xfrm>
            <a:custGeom>
              <a:rect b="b" l="l" r="r" t="t"/>
              <a:pathLst>
                <a:path extrusionOk="0" h="6367" w="6367">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0" name="Google Shape;19090;p77"/>
            <p:cNvSpPr/>
            <p:nvPr/>
          </p:nvSpPr>
          <p:spPr>
            <a:xfrm>
              <a:off x="933301" y="1563837"/>
              <a:ext cx="133618" cy="166911"/>
            </a:xfrm>
            <a:custGeom>
              <a:rect b="b" l="l" r="r" t="t"/>
              <a:pathLst>
                <a:path extrusionOk="0" h="6367" w="5097">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1" name="Google Shape;19091;p77"/>
            <p:cNvSpPr/>
            <p:nvPr/>
          </p:nvSpPr>
          <p:spPr>
            <a:xfrm>
              <a:off x="873898" y="1737145"/>
              <a:ext cx="218371" cy="128689"/>
            </a:xfrm>
            <a:custGeom>
              <a:rect b="b" l="l" r="r" t="t"/>
              <a:pathLst>
                <a:path extrusionOk="0" h="4909" w="833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2" name="Google Shape;19092;p77"/>
            <p:cNvSpPr/>
            <p:nvPr/>
          </p:nvSpPr>
          <p:spPr>
            <a:xfrm>
              <a:off x="873898" y="1783702"/>
              <a:ext cx="218371" cy="82132"/>
            </a:xfrm>
            <a:custGeom>
              <a:rect b="b" l="l" r="r" t="t"/>
              <a:pathLst>
                <a:path extrusionOk="0" h="3133" w="833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3" name="Google Shape;19093;p77"/>
            <p:cNvSpPr/>
            <p:nvPr/>
          </p:nvSpPr>
          <p:spPr>
            <a:xfrm>
              <a:off x="951101" y="1737145"/>
              <a:ext cx="63965" cy="25769"/>
            </a:xfrm>
            <a:custGeom>
              <a:rect b="b" l="l" r="r" t="t"/>
              <a:pathLst>
                <a:path extrusionOk="0" h="983" w="244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4" name="Google Shape;19094;p77"/>
            <p:cNvSpPr/>
            <p:nvPr/>
          </p:nvSpPr>
          <p:spPr>
            <a:xfrm>
              <a:off x="918542" y="1629191"/>
              <a:ext cx="128689" cy="120982"/>
            </a:xfrm>
            <a:custGeom>
              <a:rect b="b" l="l" r="r" t="t"/>
              <a:pathLst>
                <a:path extrusionOk="0" h="4615" w="4909">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5" name="Google Shape;19095;p77"/>
            <p:cNvSpPr/>
            <p:nvPr/>
          </p:nvSpPr>
          <p:spPr>
            <a:xfrm>
              <a:off x="918542" y="1629191"/>
              <a:ext cx="126042" cy="120484"/>
            </a:xfrm>
            <a:custGeom>
              <a:rect b="b" l="l" r="r" t="t"/>
              <a:pathLst>
                <a:path extrusionOk="0" h="4596" w="4808">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6" name="Google Shape;19096;p77"/>
            <p:cNvSpPr/>
            <p:nvPr/>
          </p:nvSpPr>
          <p:spPr>
            <a:xfrm>
              <a:off x="873898" y="1804884"/>
              <a:ext cx="45064" cy="60950"/>
            </a:xfrm>
            <a:custGeom>
              <a:rect b="b" l="l" r="r" t="t"/>
              <a:pathLst>
                <a:path extrusionOk="0" h="2325" w="1719">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7" name="Google Shape;19097;p77"/>
            <p:cNvSpPr/>
            <p:nvPr/>
          </p:nvSpPr>
          <p:spPr>
            <a:xfrm>
              <a:off x="1047205" y="1804884"/>
              <a:ext cx="45064" cy="60950"/>
            </a:xfrm>
            <a:custGeom>
              <a:rect b="b" l="l" r="r" t="t"/>
              <a:pathLst>
                <a:path extrusionOk="0" h="2325" w="1719">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8" name="Google Shape;19098;p77"/>
            <p:cNvSpPr/>
            <p:nvPr/>
          </p:nvSpPr>
          <p:spPr>
            <a:xfrm>
              <a:off x="1092243" y="1531671"/>
              <a:ext cx="179782" cy="188224"/>
            </a:xfrm>
            <a:custGeom>
              <a:rect b="b" l="l" r="r" t="t"/>
              <a:pathLst>
                <a:path extrusionOk="0" h="7180" w="6858">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9" name="Google Shape;19099;p77"/>
            <p:cNvSpPr/>
            <p:nvPr/>
          </p:nvSpPr>
          <p:spPr>
            <a:xfrm>
              <a:off x="1117986" y="1531671"/>
              <a:ext cx="141168" cy="96497"/>
            </a:xfrm>
            <a:custGeom>
              <a:rect b="b" l="l" r="r" t="t"/>
              <a:pathLst>
                <a:path extrusionOk="0" h="3681" w="5385">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0" name="Google Shape;19100;p77"/>
            <p:cNvSpPr/>
            <p:nvPr/>
          </p:nvSpPr>
          <p:spPr>
            <a:xfrm>
              <a:off x="1175501" y="1628064"/>
              <a:ext cx="13265" cy="25874"/>
            </a:xfrm>
            <a:custGeom>
              <a:rect b="b" l="l" r="r" t="t"/>
              <a:pathLst>
                <a:path extrusionOk="0" h="987" w="506">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1" name="Google Shape;19101;p77"/>
            <p:cNvSpPr/>
            <p:nvPr/>
          </p:nvSpPr>
          <p:spPr>
            <a:xfrm>
              <a:off x="1130857" y="1512377"/>
              <a:ext cx="102579" cy="102946"/>
            </a:xfrm>
            <a:custGeom>
              <a:rect b="b" l="l" r="r" t="t"/>
              <a:pathLst>
                <a:path extrusionOk="0" h="3927" w="3913">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2" name="Google Shape;19102;p77"/>
            <p:cNvSpPr/>
            <p:nvPr/>
          </p:nvSpPr>
          <p:spPr>
            <a:xfrm>
              <a:off x="1143729" y="1525249"/>
              <a:ext cx="77203" cy="77203"/>
            </a:xfrm>
            <a:custGeom>
              <a:rect b="b" l="l" r="r" t="t"/>
              <a:pathLst>
                <a:path extrusionOk="0" h="2945" w="2945">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3" name="Google Shape;19103;p77"/>
            <p:cNvSpPr/>
            <p:nvPr/>
          </p:nvSpPr>
          <p:spPr>
            <a:xfrm>
              <a:off x="1155919" y="1557257"/>
              <a:ext cx="52535" cy="58066"/>
            </a:xfrm>
            <a:custGeom>
              <a:rect b="b" l="l" r="r" t="t"/>
              <a:pathLst>
                <a:path extrusionOk="0" h="2215" w="2004">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4" name="Google Shape;19104;p77"/>
            <p:cNvSpPr/>
            <p:nvPr/>
          </p:nvSpPr>
          <p:spPr>
            <a:xfrm>
              <a:off x="1163023" y="1611522"/>
              <a:ext cx="38615" cy="29544"/>
            </a:xfrm>
            <a:custGeom>
              <a:rect b="b" l="l" r="r" t="t"/>
              <a:pathLst>
                <a:path extrusionOk="0" h="1127" w="1473">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5" name="Google Shape;19105;p77"/>
            <p:cNvSpPr/>
            <p:nvPr/>
          </p:nvSpPr>
          <p:spPr>
            <a:xfrm>
              <a:off x="1163023" y="1611522"/>
              <a:ext cx="19320" cy="29544"/>
            </a:xfrm>
            <a:custGeom>
              <a:rect b="b" l="l" r="r" t="t"/>
              <a:pathLst>
                <a:path extrusionOk="0" h="1127" w="737">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06" name="Google Shape;19106;p77"/>
          <p:cNvGrpSpPr/>
          <p:nvPr/>
        </p:nvGrpSpPr>
        <p:grpSpPr>
          <a:xfrm>
            <a:off x="1424125" y="1515680"/>
            <a:ext cx="246762" cy="347139"/>
            <a:chOff x="1424125" y="1515680"/>
            <a:chExt cx="246762" cy="347139"/>
          </a:xfrm>
        </p:grpSpPr>
        <p:sp>
          <p:nvSpPr>
            <p:cNvPr id="19107" name="Google Shape;19107;p77"/>
            <p:cNvSpPr/>
            <p:nvPr/>
          </p:nvSpPr>
          <p:spPr>
            <a:xfrm>
              <a:off x="1424125" y="1537727"/>
              <a:ext cx="246762" cy="325092"/>
            </a:xfrm>
            <a:custGeom>
              <a:rect b="b" l="l" r="r" t="t"/>
              <a:pathLst>
                <a:path extrusionOk="0" h="12401" w="9413">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8" name="Google Shape;19108;p77"/>
            <p:cNvSpPr/>
            <p:nvPr/>
          </p:nvSpPr>
          <p:spPr>
            <a:xfrm>
              <a:off x="1435109" y="1537727"/>
              <a:ext cx="224060" cy="302757"/>
            </a:xfrm>
            <a:custGeom>
              <a:rect b="b" l="l" r="r" t="t"/>
              <a:pathLst>
                <a:path extrusionOk="0" h="11549" w="8547">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9" name="Google Shape;19109;p77"/>
            <p:cNvSpPr/>
            <p:nvPr/>
          </p:nvSpPr>
          <p:spPr>
            <a:xfrm>
              <a:off x="1446460" y="1560429"/>
              <a:ext cx="201724" cy="268704"/>
            </a:xfrm>
            <a:custGeom>
              <a:rect b="b" l="l" r="r" t="t"/>
              <a:pathLst>
                <a:path extrusionOk="0" h="10250" w="7695">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0" name="Google Shape;19110;p77"/>
            <p:cNvSpPr/>
            <p:nvPr/>
          </p:nvSpPr>
          <p:spPr>
            <a:xfrm>
              <a:off x="1496792" y="1515680"/>
              <a:ext cx="100692" cy="50464"/>
            </a:xfrm>
            <a:custGeom>
              <a:rect b="b" l="l" r="r" t="t"/>
              <a:pathLst>
                <a:path extrusionOk="0" h="1925" w="3841">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1" name="Google Shape;19111;p77"/>
            <p:cNvSpPr/>
            <p:nvPr/>
          </p:nvSpPr>
          <p:spPr>
            <a:xfrm>
              <a:off x="1477498" y="1669431"/>
              <a:ext cx="28024" cy="28024"/>
            </a:xfrm>
            <a:custGeom>
              <a:rect b="b" l="l" r="r" t="t"/>
              <a:pathLst>
                <a:path extrusionOk="0" h="1069" w="1069">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2" name="Google Shape;19112;p77"/>
            <p:cNvSpPr/>
            <p:nvPr/>
          </p:nvSpPr>
          <p:spPr>
            <a:xfrm>
              <a:off x="1477498" y="1719738"/>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3" name="Google Shape;19113;p77"/>
            <p:cNvSpPr/>
            <p:nvPr/>
          </p:nvSpPr>
          <p:spPr>
            <a:xfrm>
              <a:off x="1477498" y="1770071"/>
              <a:ext cx="28024" cy="28050"/>
            </a:xfrm>
            <a:custGeom>
              <a:rect b="b" l="l" r="r" t="t"/>
              <a:pathLst>
                <a:path extrusionOk="0" h="1070" w="1069">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4" name="Google Shape;19114;p77"/>
            <p:cNvSpPr/>
            <p:nvPr/>
          </p:nvSpPr>
          <p:spPr>
            <a:xfrm>
              <a:off x="1517607" y="1666784"/>
              <a:ext cx="65118" cy="10984"/>
            </a:xfrm>
            <a:custGeom>
              <a:rect b="b" l="l" r="r" t="t"/>
              <a:pathLst>
                <a:path extrusionOk="0" h="419" w="2484">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5" name="Google Shape;19115;p77"/>
            <p:cNvSpPr/>
            <p:nvPr/>
          </p:nvSpPr>
          <p:spPr>
            <a:xfrm>
              <a:off x="1517607" y="1689093"/>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6" name="Google Shape;19116;p77"/>
            <p:cNvSpPr/>
            <p:nvPr/>
          </p:nvSpPr>
          <p:spPr>
            <a:xfrm>
              <a:off x="1517607" y="1717090"/>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7" name="Google Shape;19117;p77"/>
            <p:cNvSpPr/>
            <p:nvPr/>
          </p:nvSpPr>
          <p:spPr>
            <a:xfrm>
              <a:off x="1517607" y="1739425"/>
              <a:ext cx="104467" cy="11377"/>
            </a:xfrm>
            <a:custGeom>
              <a:rect b="b" l="l" r="r" t="t"/>
              <a:pathLst>
                <a:path extrusionOk="0" h="434" w="3985">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8" name="Google Shape;19118;p77"/>
            <p:cNvSpPr/>
            <p:nvPr/>
          </p:nvSpPr>
          <p:spPr>
            <a:xfrm>
              <a:off x="1517607" y="1767423"/>
              <a:ext cx="65118" cy="11377"/>
            </a:xfrm>
            <a:custGeom>
              <a:rect b="b" l="l" r="r" t="t"/>
              <a:pathLst>
                <a:path extrusionOk="0" h="434" w="2484">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9" name="Google Shape;19119;p77"/>
            <p:cNvSpPr/>
            <p:nvPr/>
          </p:nvSpPr>
          <p:spPr>
            <a:xfrm>
              <a:off x="1517607" y="1789758"/>
              <a:ext cx="104467" cy="11377"/>
            </a:xfrm>
            <a:custGeom>
              <a:rect b="b" l="l" r="r" t="t"/>
              <a:pathLst>
                <a:path extrusionOk="0" h="434" w="3985">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0" name="Google Shape;19120;p77"/>
            <p:cNvSpPr/>
            <p:nvPr/>
          </p:nvSpPr>
          <p:spPr>
            <a:xfrm>
              <a:off x="1517607" y="1582765"/>
              <a:ext cx="98778" cy="11377"/>
            </a:xfrm>
            <a:custGeom>
              <a:rect b="b" l="l" r="r" t="t"/>
              <a:pathLst>
                <a:path extrusionOk="0" h="434" w="3768">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1" name="Google Shape;19121;p77"/>
            <p:cNvSpPr/>
            <p:nvPr/>
          </p:nvSpPr>
          <p:spPr>
            <a:xfrm>
              <a:off x="1472570" y="1633097"/>
              <a:ext cx="149504" cy="11377"/>
            </a:xfrm>
            <a:custGeom>
              <a:rect b="b" l="l" r="r" t="t"/>
              <a:pathLst>
                <a:path extrusionOk="0" h="434" w="5703">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2" name="Google Shape;19122;p77"/>
            <p:cNvSpPr/>
            <p:nvPr/>
          </p:nvSpPr>
          <p:spPr>
            <a:xfrm>
              <a:off x="1517607" y="1605100"/>
              <a:ext cx="26136" cy="11377"/>
            </a:xfrm>
            <a:custGeom>
              <a:rect b="b" l="l" r="r" t="t"/>
              <a:pathLst>
                <a:path extrusionOk="0" h="434" w="997">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3" name="Google Shape;19123;p77"/>
            <p:cNvSpPr/>
            <p:nvPr/>
          </p:nvSpPr>
          <p:spPr>
            <a:xfrm>
              <a:off x="1550900" y="1605100"/>
              <a:ext cx="37487" cy="11377"/>
            </a:xfrm>
            <a:custGeom>
              <a:rect b="b" l="l" r="r" t="t"/>
              <a:pathLst>
                <a:path extrusionOk="0" h="434" w="143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4" name="Google Shape;19124;p77"/>
            <p:cNvSpPr/>
            <p:nvPr/>
          </p:nvSpPr>
          <p:spPr>
            <a:xfrm>
              <a:off x="1474457" y="1582765"/>
              <a:ext cx="33712" cy="33712"/>
            </a:xfrm>
            <a:custGeom>
              <a:rect b="b" l="l" r="r" t="t"/>
              <a:pathLst>
                <a:path extrusionOk="0" h="1286" w="1286">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5" name="Google Shape;19125;p77"/>
            <p:cNvSpPr/>
            <p:nvPr/>
          </p:nvSpPr>
          <p:spPr>
            <a:xfrm>
              <a:off x="1496792" y="1555134"/>
              <a:ext cx="100692" cy="11010"/>
            </a:xfrm>
            <a:custGeom>
              <a:rect b="b" l="l" r="r" t="t"/>
              <a:pathLst>
                <a:path extrusionOk="0" h="420" w="3841">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6" name="Google Shape;19126;p77"/>
            <p:cNvSpPr/>
            <p:nvPr/>
          </p:nvSpPr>
          <p:spPr>
            <a:xfrm>
              <a:off x="1482794" y="1591075"/>
              <a:ext cx="17040" cy="17066"/>
            </a:xfrm>
            <a:custGeom>
              <a:rect b="b" l="l" r="r" t="t"/>
              <a:pathLst>
                <a:path extrusionOk="0" h="651" w="65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27" name="Google Shape;19127;p77"/>
          <p:cNvGrpSpPr/>
          <p:nvPr/>
        </p:nvGrpSpPr>
        <p:grpSpPr>
          <a:xfrm>
            <a:off x="2319498" y="1512744"/>
            <a:ext cx="352697" cy="352723"/>
            <a:chOff x="2319498" y="1512744"/>
            <a:chExt cx="352697" cy="352723"/>
          </a:xfrm>
        </p:grpSpPr>
        <p:sp>
          <p:nvSpPr>
            <p:cNvPr id="19128" name="Google Shape;19128;p77"/>
            <p:cNvSpPr/>
            <p:nvPr/>
          </p:nvSpPr>
          <p:spPr>
            <a:xfrm>
              <a:off x="2319498" y="1512744"/>
              <a:ext cx="352697" cy="352723"/>
            </a:xfrm>
            <a:custGeom>
              <a:rect b="b" l="l" r="r" t="t"/>
              <a:pathLst>
                <a:path extrusionOk="0" h="13455" w="13454">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9" name="Google Shape;19129;p77"/>
            <p:cNvSpPr/>
            <p:nvPr/>
          </p:nvSpPr>
          <p:spPr>
            <a:xfrm>
              <a:off x="2345975" y="1539248"/>
              <a:ext cx="299742" cy="299742"/>
            </a:xfrm>
            <a:custGeom>
              <a:rect b="b" l="l" r="r" t="t"/>
              <a:pathLst>
                <a:path extrusionOk="0" h="11434" w="11434">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0" name="Google Shape;19130;p77"/>
            <p:cNvSpPr/>
            <p:nvPr/>
          </p:nvSpPr>
          <p:spPr>
            <a:xfrm>
              <a:off x="2490524" y="1560534"/>
              <a:ext cx="11010" cy="133880"/>
            </a:xfrm>
            <a:custGeom>
              <a:rect b="b" l="l" r="r" t="t"/>
              <a:pathLst>
                <a:path extrusionOk="0" h="5107" w="42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1" name="Google Shape;19131;p77"/>
            <p:cNvSpPr/>
            <p:nvPr/>
          </p:nvSpPr>
          <p:spPr>
            <a:xfrm>
              <a:off x="2489397" y="1683771"/>
              <a:ext cx="137917" cy="10696"/>
            </a:xfrm>
            <a:custGeom>
              <a:rect b="b" l="l" r="r" t="t"/>
              <a:pathLst>
                <a:path extrusionOk="0" h="408" w="5261">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2" name="Google Shape;19132;p77"/>
            <p:cNvSpPr/>
            <p:nvPr/>
          </p:nvSpPr>
          <p:spPr>
            <a:xfrm>
              <a:off x="2383069" y="1576316"/>
              <a:ext cx="280422" cy="262753"/>
            </a:xfrm>
            <a:custGeom>
              <a:rect b="b" l="l" r="r" t="t"/>
              <a:pathLst>
                <a:path extrusionOk="0" h="10023" w="10697">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3" name="Google Shape;19133;p77"/>
            <p:cNvSpPr/>
            <p:nvPr/>
          </p:nvSpPr>
          <p:spPr>
            <a:xfrm>
              <a:off x="2365662" y="1683771"/>
              <a:ext cx="21732" cy="10696"/>
            </a:xfrm>
            <a:custGeom>
              <a:rect b="b" l="l" r="r" t="t"/>
              <a:pathLst>
                <a:path extrusionOk="0" h="408" w="829">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4" name="Google Shape;19134;p77"/>
            <p:cNvSpPr/>
            <p:nvPr/>
          </p:nvSpPr>
          <p:spPr>
            <a:xfrm>
              <a:off x="2490524" y="1799589"/>
              <a:ext cx="11377" cy="18613"/>
            </a:xfrm>
            <a:custGeom>
              <a:rect b="b" l="l" r="r" t="t"/>
              <a:pathLst>
                <a:path extrusionOk="0" h="710" w="434">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5" name="Google Shape;19135;p77"/>
            <p:cNvSpPr/>
            <p:nvPr/>
          </p:nvSpPr>
          <p:spPr>
            <a:xfrm>
              <a:off x="2401393" y="1596554"/>
              <a:ext cx="19163" cy="15755"/>
            </a:xfrm>
            <a:custGeom>
              <a:rect b="b" l="l" r="r" t="t"/>
              <a:pathLst>
                <a:path extrusionOk="0" h="601" w="731">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6" name="Google Shape;19136;p77"/>
            <p:cNvSpPr/>
            <p:nvPr/>
          </p:nvSpPr>
          <p:spPr>
            <a:xfrm>
              <a:off x="2569563" y="1765378"/>
              <a:ext cx="20893" cy="16830"/>
            </a:xfrm>
            <a:custGeom>
              <a:rect b="b" l="l" r="r" t="t"/>
              <a:pathLst>
                <a:path extrusionOk="0" h="642" w="797">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7" name="Google Shape;19137;p77"/>
            <p:cNvSpPr/>
            <p:nvPr/>
          </p:nvSpPr>
          <p:spPr>
            <a:xfrm>
              <a:off x="2571136" y="1595610"/>
              <a:ext cx="20841" cy="16699"/>
            </a:xfrm>
            <a:custGeom>
              <a:rect b="b" l="l" r="r" t="t"/>
              <a:pathLst>
                <a:path extrusionOk="0" h="637" w="795">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8" name="Google Shape;19138;p77"/>
            <p:cNvSpPr/>
            <p:nvPr/>
          </p:nvSpPr>
          <p:spPr>
            <a:xfrm>
              <a:off x="2401236" y="1766296"/>
              <a:ext cx="19583" cy="15913"/>
            </a:xfrm>
            <a:custGeom>
              <a:rect b="b" l="l" r="r" t="t"/>
              <a:pathLst>
                <a:path extrusionOk="0" h="607" w="747">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9" name="Google Shape;19139;p77"/>
            <p:cNvSpPr/>
            <p:nvPr/>
          </p:nvSpPr>
          <p:spPr>
            <a:xfrm>
              <a:off x="2373160" y="1634985"/>
              <a:ext cx="23174" cy="14025"/>
            </a:xfrm>
            <a:custGeom>
              <a:rect b="b" l="l" r="r" t="t"/>
              <a:pathLst>
                <a:path extrusionOk="0" h="535" w="884">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0" name="Google Shape;19140;p77"/>
            <p:cNvSpPr/>
            <p:nvPr/>
          </p:nvSpPr>
          <p:spPr>
            <a:xfrm>
              <a:off x="2595516" y="1729333"/>
              <a:ext cx="21811" cy="13527"/>
            </a:xfrm>
            <a:custGeom>
              <a:rect b="b" l="l" r="r" t="t"/>
              <a:pathLst>
                <a:path extrusionOk="0" h="516" w="832">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1" name="Google Shape;19141;p77"/>
            <p:cNvSpPr/>
            <p:nvPr/>
          </p:nvSpPr>
          <p:spPr>
            <a:xfrm>
              <a:off x="2535195" y="1570129"/>
              <a:ext cx="15650" cy="17197"/>
            </a:xfrm>
            <a:custGeom>
              <a:rect b="b" l="l" r="r" t="t"/>
              <a:pathLst>
                <a:path extrusionOk="0" h="656" w="597">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2" name="Google Shape;19142;p77"/>
            <p:cNvSpPr/>
            <p:nvPr/>
          </p:nvSpPr>
          <p:spPr>
            <a:xfrm>
              <a:off x="2441345" y="1790099"/>
              <a:ext cx="16463" cy="18219"/>
            </a:xfrm>
            <a:custGeom>
              <a:rect b="b" l="l" r="r" t="t"/>
              <a:pathLst>
                <a:path extrusionOk="0" h="695" w="628">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3" name="Google Shape;19143;p77"/>
            <p:cNvSpPr/>
            <p:nvPr/>
          </p:nvSpPr>
          <p:spPr>
            <a:xfrm>
              <a:off x="2443521" y="1569290"/>
              <a:ext cx="15624" cy="17276"/>
            </a:xfrm>
            <a:custGeom>
              <a:rect b="b" l="l" r="r" t="t"/>
              <a:pathLst>
                <a:path extrusionOk="0" h="659" w="596">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4" name="Google Shape;19144;p77"/>
            <p:cNvSpPr/>
            <p:nvPr/>
          </p:nvSpPr>
          <p:spPr>
            <a:xfrm>
              <a:off x="2532416" y="1791121"/>
              <a:ext cx="16411" cy="18351"/>
            </a:xfrm>
            <a:custGeom>
              <a:rect b="b" l="l" r="r" t="t"/>
              <a:pathLst>
                <a:path extrusionOk="0" h="700" w="626">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5" name="Google Shape;19145;p77"/>
            <p:cNvSpPr/>
            <p:nvPr/>
          </p:nvSpPr>
          <p:spPr>
            <a:xfrm>
              <a:off x="2596486" y="1637370"/>
              <a:ext cx="21785" cy="13527"/>
            </a:xfrm>
            <a:custGeom>
              <a:rect b="b" l="l" r="r" t="t"/>
              <a:pathLst>
                <a:path extrusionOk="0" h="516" w="831">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6" name="Google Shape;19146;p77"/>
            <p:cNvSpPr/>
            <p:nvPr/>
          </p:nvSpPr>
          <p:spPr>
            <a:xfrm>
              <a:off x="2373606" y="1727052"/>
              <a:ext cx="22859" cy="13920"/>
            </a:xfrm>
            <a:custGeom>
              <a:rect b="b" l="l" r="r" t="t"/>
              <a:pathLst>
                <a:path extrusionOk="0" h="531" w="872">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47" name="Google Shape;19147;p77"/>
          <p:cNvGrpSpPr/>
          <p:nvPr/>
        </p:nvGrpSpPr>
        <p:grpSpPr>
          <a:xfrm>
            <a:off x="4236601" y="1512666"/>
            <a:ext cx="312981" cy="352697"/>
            <a:chOff x="4236601" y="1512666"/>
            <a:chExt cx="312981" cy="352697"/>
          </a:xfrm>
        </p:grpSpPr>
        <p:sp>
          <p:nvSpPr>
            <p:cNvPr id="19148" name="Google Shape;19148;p77"/>
            <p:cNvSpPr/>
            <p:nvPr/>
          </p:nvSpPr>
          <p:spPr>
            <a:xfrm>
              <a:off x="4236601" y="1512666"/>
              <a:ext cx="312981" cy="352697"/>
            </a:xfrm>
            <a:custGeom>
              <a:rect b="b" l="l" r="r" t="t"/>
              <a:pathLst>
                <a:path extrusionOk="0" h="13454" w="11939">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9" name="Google Shape;19149;p77"/>
            <p:cNvSpPr/>
            <p:nvPr/>
          </p:nvSpPr>
          <p:spPr>
            <a:xfrm>
              <a:off x="4383798" y="1561557"/>
              <a:ext cx="165784" cy="303806"/>
            </a:xfrm>
            <a:custGeom>
              <a:rect b="b" l="l" r="r" t="t"/>
              <a:pathLst>
                <a:path extrusionOk="0" h="11589" w="6324">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0" name="Google Shape;19150;p77"/>
            <p:cNvSpPr/>
            <p:nvPr/>
          </p:nvSpPr>
          <p:spPr>
            <a:xfrm>
              <a:off x="4267246" y="1546326"/>
              <a:ext cx="251664" cy="283856"/>
            </a:xfrm>
            <a:custGeom>
              <a:rect b="b" l="l" r="r" t="t"/>
              <a:pathLst>
                <a:path extrusionOk="0" h="10828" w="960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1" name="Google Shape;19151;p77"/>
            <p:cNvSpPr/>
            <p:nvPr/>
          </p:nvSpPr>
          <p:spPr>
            <a:xfrm>
              <a:off x="4388726" y="1585019"/>
              <a:ext cx="130184" cy="245163"/>
            </a:xfrm>
            <a:custGeom>
              <a:rect b="b" l="l" r="r" t="t"/>
              <a:pathLst>
                <a:path extrusionOk="0" h="9352" w="4966">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2" name="Google Shape;19152;p77"/>
            <p:cNvSpPr/>
            <p:nvPr/>
          </p:nvSpPr>
          <p:spPr>
            <a:xfrm>
              <a:off x="4330817" y="1674727"/>
              <a:ext cx="124521" cy="84019"/>
            </a:xfrm>
            <a:custGeom>
              <a:rect b="b" l="l" r="r" t="t"/>
              <a:pathLst>
                <a:path extrusionOk="0" h="3205" w="475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3" name="Google Shape;19153;p77"/>
            <p:cNvSpPr/>
            <p:nvPr/>
          </p:nvSpPr>
          <p:spPr>
            <a:xfrm>
              <a:off x="4383798" y="1674727"/>
              <a:ext cx="71934" cy="84019"/>
            </a:xfrm>
            <a:custGeom>
              <a:rect b="b" l="l" r="r" t="t"/>
              <a:pathLst>
                <a:path extrusionOk="0" h="3205" w="2744">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4" name="Google Shape;19154;p77"/>
            <p:cNvSpPr/>
            <p:nvPr/>
          </p:nvSpPr>
          <p:spPr>
            <a:xfrm>
              <a:off x="4379263" y="1679917"/>
              <a:ext cx="27657" cy="16017"/>
            </a:xfrm>
            <a:custGeom>
              <a:rect b="b" l="l" r="r" t="t"/>
              <a:pathLst>
                <a:path extrusionOk="0" h="611" w="1055">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5" name="Google Shape;19155;p77"/>
            <p:cNvSpPr/>
            <p:nvPr/>
          </p:nvSpPr>
          <p:spPr>
            <a:xfrm>
              <a:off x="4372814" y="1689486"/>
              <a:ext cx="40528" cy="58564"/>
            </a:xfrm>
            <a:custGeom>
              <a:rect b="b" l="l" r="r" t="t"/>
              <a:pathLst>
                <a:path extrusionOk="0" h="2234" w="1546">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6" name="Google Shape;19156;p77"/>
            <p:cNvSpPr/>
            <p:nvPr/>
          </p:nvSpPr>
          <p:spPr>
            <a:xfrm>
              <a:off x="4383431" y="1689486"/>
              <a:ext cx="29911" cy="58564"/>
            </a:xfrm>
            <a:custGeom>
              <a:rect b="b" l="l" r="r" t="t"/>
              <a:pathLst>
                <a:path extrusionOk="0" h="2234" w="1141">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7" name="Google Shape;19157;p77"/>
            <p:cNvSpPr/>
            <p:nvPr/>
          </p:nvSpPr>
          <p:spPr>
            <a:xfrm>
              <a:off x="4372054" y="1674727"/>
              <a:ext cx="42416" cy="21208"/>
            </a:xfrm>
            <a:custGeom>
              <a:rect b="b" l="l" r="r" t="t"/>
              <a:pathLst>
                <a:path extrusionOk="0" h="809" w="1618">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8" name="Google Shape;19158;p77"/>
            <p:cNvSpPr/>
            <p:nvPr/>
          </p:nvSpPr>
          <p:spPr>
            <a:xfrm>
              <a:off x="4389460" y="1675094"/>
              <a:ext cx="24642" cy="20841"/>
            </a:xfrm>
            <a:custGeom>
              <a:rect b="b" l="l" r="r" t="t"/>
              <a:pathLst>
                <a:path extrusionOk="0" h="795" w="940">
                  <a:moveTo>
                    <a:pt x="405" y="1"/>
                  </a:moveTo>
                  <a:lnTo>
                    <a:pt x="1" y="795"/>
                  </a:lnTo>
                  <a:lnTo>
                    <a:pt x="607" y="795"/>
                  </a:lnTo>
                  <a:lnTo>
                    <a:pt x="939" y="130"/>
                  </a:lnTo>
                  <a:cubicBezTo>
                    <a:pt x="766" y="58"/>
                    <a:pt x="578" y="15"/>
                    <a:pt x="405"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9" name="Google Shape;19159;p77"/>
            <p:cNvSpPr/>
            <p:nvPr/>
          </p:nvSpPr>
          <p:spPr>
            <a:xfrm>
              <a:off x="4360703" y="1596396"/>
              <a:ext cx="64751" cy="88947"/>
            </a:xfrm>
            <a:custGeom>
              <a:rect b="b" l="l" r="r" t="t"/>
              <a:pathLst>
                <a:path extrusionOk="0" h="3393" w="247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0" name="Google Shape;19160;p77"/>
            <p:cNvSpPr/>
            <p:nvPr/>
          </p:nvSpPr>
          <p:spPr>
            <a:xfrm>
              <a:off x="4383431" y="1596396"/>
              <a:ext cx="42023" cy="88947"/>
            </a:xfrm>
            <a:custGeom>
              <a:rect b="b" l="l" r="r" t="t"/>
              <a:pathLst>
                <a:path extrusionOk="0" h="3393" w="1603">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1" name="Google Shape;19161;p77"/>
            <p:cNvSpPr/>
            <p:nvPr/>
          </p:nvSpPr>
          <p:spPr>
            <a:xfrm>
              <a:off x="4360336" y="1597891"/>
              <a:ext cx="65118" cy="42783"/>
            </a:xfrm>
            <a:custGeom>
              <a:rect b="b" l="l" r="r" t="t"/>
              <a:pathLst>
                <a:path extrusionOk="0" h="1632" w="2484">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62" name="Google Shape;19162;p77"/>
          <p:cNvGrpSpPr/>
          <p:nvPr/>
        </p:nvGrpSpPr>
        <p:grpSpPr>
          <a:xfrm>
            <a:off x="849675" y="3347716"/>
            <a:ext cx="346300" cy="375818"/>
            <a:chOff x="849675" y="3347716"/>
            <a:chExt cx="346300" cy="375818"/>
          </a:xfrm>
        </p:grpSpPr>
        <p:sp>
          <p:nvSpPr>
            <p:cNvPr id="19163" name="Google Shape;19163;p77"/>
            <p:cNvSpPr/>
            <p:nvPr/>
          </p:nvSpPr>
          <p:spPr>
            <a:xfrm>
              <a:off x="880714" y="3347716"/>
              <a:ext cx="315262" cy="314895"/>
            </a:xfrm>
            <a:custGeom>
              <a:rect b="b" l="l" r="r" t="t"/>
              <a:pathLst>
                <a:path extrusionOk="0" h="12012" w="12026">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4" name="Google Shape;19164;p77"/>
            <p:cNvSpPr/>
            <p:nvPr/>
          </p:nvSpPr>
          <p:spPr>
            <a:xfrm>
              <a:off x="849675" y="3351124"/>
              <a:ext cx="299742" cy="311801"/>
            </a:xfrm>
            <a:custGeom>
              <a:rect b="b" l="l" r="r" t="t"/>
              <a:pathLst>
                <a:path extrusionOk="0" h="11894" w="11434">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5" name="Google Shape;19165;p77"/>
            <p:cNvSpPr/>
            <p:nvPr/>
          </p:nvSpPr>
          <p:spPr>
            <a:xfrm>
              <a:off x="881081" y="3347716"/>
              <a:ext cx="314501" cy="314895"/>
            </a:xfrm>
            <a:custGeom>
              <a:rect b="b" l="l" r="r" t="t"/>
              <a:pathLst>
                <a:path extrusionOk="0" h="12012" w="11997">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6" name="Google Shape;19166;p77"/>
            <p:cNvSpPr/>
            <p:nvPr/>
          </p:nvSpPr>
          <p:spPr>
            <a:xfrm>
              <a:off x="881081" y="3351124"/>
              <a:ext cx="237298" cy="311487"/>
            </a:xfrm>
            <a:custGeom>
              <a:rect b="b" l="l" r="r" t="t"/>
              <a:pathLst>
                <a:path extrusionOk="0" h="11882" w="9052">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7" name="Google Shape;19167;p77"/>
            <p:cNvSpPr/>
            <p:nvPr/>
          </p:nvSpPr>
          <p:spPr>
            <a:xfrm>
              <a:off x="935582" y="3650473"/>
              <a:ext cx="205893" cy="72668"/>
            </a:xfrm>
            <a:custGeom>
              <a:rect b="b" l="l" r="r" t="t"/>
              <a:pathLst>
                <a:path extrusionOk="0" h="2772" w="7854">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8" name="Google Shape;19168;p77"/>
            <p:cNvSpPr/>
            <p:nvPr/>
          </p:nvSpPr>
          <p:spPr>
            <a:xfrm>
              <a:off x="1026024" y="3675062"/>
              <a:ext cx="24616" cy="48472"/>
            </a:xfrm>
            <a:custGeom>
              <a:rect b="b" l="l" r="r" t="t"/>
              <a:pathLst>
                <a:path extrusionOk="0" h="1849" w="939">
                  <a:moveTo>
                    <a:pt x="232" y="0"/>
                  </a:moveTo>
                  <a:lnTo>
                    <a:pt x="1" y="1848"/>
                  </a:lnTo>
                  <a:lnTo>
                    <a:pt x="939" y="1848"/>
                  </a:lnTo>
                  <a:lnTo>
                    <a:pt x="70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9" name="Google Shape;19169;p77"/>
            <p:cNvSpPr/>
            <p:nvPr/>
          </p:nvSpPr>
          <p:spPr>
            <a:xfrm>
              <a:off x="1027544" y="3662584"/>
              <a:ext cx="21601" cy="20841"/>
            </a:xfrm>
            <a:custGeom>
              <a:rect b="b" l="l" r="r" t="t"/>
              <a:pathLst>
                <a:path extrusionOk="0" h="795" w="824">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0" name="Google Shape;19170;p77"/>
            <p:cNvSpPr/>
            <p:nvPr/>
          </p:nvSpPr>
          <p:spPr>
            <a:xfrm>
              <a:off x="1104747" y="3675429"/>
              <a:ext cx="36727" cy="47711"/>
            </a:xfrm>
            <a:custGeom>
              <a:rect b="b" l="l" r="r" t="t"/>
              <a:pathLst>
                <a:path extrusionOk="0" h="1820" w="1401">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1" name="Google Shape;19171;p77"/>
            <p:cNvSpPr/>
            <p:nvPr/>
          </p:nvSpPr>
          <p:spPr>
            <a:xfrm>
              <a:off x="971523" y="3463140"/>
              <a:ext cx="133251" cy="96524"/>
            </a:xfrm>
            <a:custGeom>
              <a:rect b="b" l="l" r="r" t="t"/>
              <a:pathLst>
                <a:path extrusionOk="0" h="3682" w="5083">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2" name="Google Shape;19172;p77"/>
            <p:cNvSpPr/>
            <p:nvPr/>
          </p:nvSpPr>
          <p:spPr>
            <a:xfrm>
              <a:off x="1001801" y="3463140"/>
              <a:ext cx="103340" cy="96524"/>
            </a:xfrm>
            <a:custGeom>
              <a:rect b="b" l="l" r="r" t="t"/>
              <a:pathLst>
                <a:path extrusionOk="0" h="3682" w="3942">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3" name="Google Shape;19173;p77"/>
            <p:cNvSpPr/>
            <p:nvPr/>
          </p:nvSpPr>
          <p:spPr>
            <a:xfrm>
              <a:off x="1001801" y="3608083"/>
              <a:ext cx="73061" cy="54527"/>
            </a:xfrm>
            <a:custGeom>
              <a:rect b="b" l="l" r="r" t="t"/>
              <a:pathLst>
                <a:path extrusionOk="0" h="2080" w="2787">
                  <a:moveTo>
                    <a:pt x="1" y="0"/>
                  </a:moveTo>
                  <a:lnTo>
                    <a:pt x="1" y="2079"/>
                  </a:lnTo>
                  <a:lnTo>
                    <a:pt x="2787" y="2079"/>
                  </a:lnTo>
                  <a:lnTo>
                    <a:pt x="2787"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4" name="Google Shape;19174;p77"/>
            <p:cNvSpPr/>
            <p:nvPr/>
          </p:nvSpPr>
          <p:spPr>
            <a:xfrm>
              <a:off x="1001801" y="3608083"/>
              <a:ext cx="73061" cy="30383"/>
            </a:xfrm>
            <a:custGeom>
              <a:rect b="b" l="l" r="r" t="t"/>
              <a:pathLst>
                <a:path extrusionOk="0" h="1159" w="2787">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5" name="Google Shape;19175;p77"/>
            <p:cNvSpPr/>
            <p:nvPr/>
          </p:nvSpPr>
          <p:spPr>
            <a:xfrm>
              <a:off x="990083" y="3640459"/>
              <a:ext cx="48445" cy="43596"/>
            </a:xfrm>
            <a:custGeom>
              <a:rect b="b" l="l" r="r" t="t"/>
              <a:pathLst>
                <a:path extrusionOk="0" h="1663" w="1848">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6" name="Google Shape;19176;p77"/>
            <p:cNvSpPr/>
            <p:nvPr/>
          </p:nvSpPr>
          <p:spPr>
            <a:xfrm>
              <a:off x="1038502" y="3640459"/>
              <a:ext cx="48105" cy="43438"/>
            </a:xfrm>
            <a:custGeom>
              <a:rect b="b" l="l" r="r" t="t"/>
              <a:pathLst>
                <a:path extrusionOk="0" h="1657" w="1835">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7" name="Google Shape;19177;p77"/>
            <p:cNvSpPr/>
            <p:nvPr/>
          </p:nvSpPr>
          <p:spPr>
            <a:xfrm>
              <a:off x="977971" y="3511926"/>
              <a:ext cx="120746" cy="114350"/>
            </a:xfrm>
            <a:custGeom>
              <a:rect b="b" l="l" r="r" t="t"/>
              <a:pathLst>
                <a:path extrusionOk="0" h="4362" w="4606">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8" name="Google Shape;19178;p77"/>
            <p:cNvSpPr/>
            <p:nvPr/>
          </p:nvSpPr>
          <p:spPr>
            <a:xfrm>
              <a:off x="977578" y="3511926"/>
              <a:ext cx="109028" cy="113957"/>
            </a:xfrm>
            <a:custGeom>
              <a:rect b="b" l="l" r="r" t="t"/>
              <a:pathLst>
                <a:path extrusionOk="0" h="4347" w="4159">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9" name="Google Shape;19179;p77"/>
            <p:cNvSpPr/>
            <p:nvPr/>
          </p:nvSpPr>
          <p:spPr>
            <a:xfrm>
              <a:off x="935215" y="3675429"/>
              <a:ext cx="36334" cy="47711"/>
            </a:xfrm>
            <a:custGeom>
              <a:rect b="b" l="l" r="r" t="t"/>
              <a:pathLst>
                <a:path extrusionOk="0" h="1820" w="1386">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180" name="Google Shape;19180;p77"/>
          <p:cNvGrpSpPr/>
          <p:nvPr/>
        </p:nvGrpSpPr>
        <p:grpSpPr>
          <a:xfrm>
            <a:off x="1324219" y="3399202"/>
            <a:ext cx="376578" cy="272846"/>
            <a:chOff x="1324219" y="3399202"/>
            <a:chExt cx="376578" cy="272846"/>
          </a:xfrm>
        </p:grpSpPr>
        <p:sp>
          <p:nvSpPr>
            <p:cNvPr id="19181" name="Google Shape;19181;p77"/>
            <p:cNvSpPr/>
            <p:nvPr/>
          </p:nvSpPr>
          <p:spPr>
            <a:xfrm>
              <a:off x="1597458" y="3496066"/>
              <a:ext cx="30278" cy="66639"/>
            </a:xfrm>
            <a:custGeom>
              <a:rect b="b" l="l" r="r" t="t"/>
              <a:pathLst>
                <a:path extrusionOk="0" h="2542" w="1155">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2" name="Google Shape;19182;p77"/>
            <p:cNvSpPr/>
            <p:nvPr/>
          </p:nvSpPr>
          <p:spPr>
            <a:xfrm>
              <a:off x="1609569" y="3490011"/>
              <a:ext cx="72668" cy="72694"/>
            </a:xfrm>
            <a:custGeom>
              <a:rect b="b" l="l" r="r" t="t"/>
              <a:pathLst>
                <a:path extrusionOk="0" h="2773" w="2772">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3" name="Google Shape;19183;p77"/>
            <p:cNvSpPr/>
            <p:nvPr/>
          </p:nvSpPr>
          <p:spPr>
            <a:xfrm>
              <a:off x="1621681" y="3580846"/>
              <a:ext cx="36334" cy="26870"/>
            </a:xfrm>
            <a:custGeom>
              <a:rect b="b" l="l" r="r" t="t"/>
              <a:pathLst>
                <a:path extrusionOk="0" h="1025" w="1386">
                  <a:moveTo>
                    <a:pt x="0" y="0"/>
                  </a:moveTo>
                  <a:lnTo>
                    <a:pt x="0" y="1025"/>
                  </a:lnTo>
                  <a:lnTo>
                    <a:pt x="1386" y="1025"/>
                  </a:lnTo>
                  <a:lnTo>
                    <a:pt x="1386"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4" name="Google Shape;19184;p77"/>
            <p:cNvSpPr/>
            <p:nvPr/>
          </p:nvSpPr>
          <p:spPr>
            <a:xfrm>
              <a:off x="1621681" y="3580846"/>
              <a:ext cx="36334" cy="14785"/>
            </a:xfrm>
            <a:custGeom>
              <a:rect b="b" l="l" r="r" t="t"/>
              <a:pathLst>
                <a:path extrusionOk="0" h="564" w="1386">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5" name="Google Shape;19185;p77"/>
            <p:cNvSpPr/>
            <p:nvPr/>
          </p:nvSpPr>
          <p:spPr>
            <a:xfrm>
              <a:off x="1579291" y="3595605"/>
              <a:ext cx="121507" cy="76443"/>
            </a:xfrm>
            <a:custGeom>
              <a:rect b="b" l="l" r="r" t="t"/>
              <a:pathLst>
                <a:path extrusionOk="0" h="2916" w="4635">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6" name="Google Shape;19186;p77"/>
            <p:cNvSpPr/>
            <p:nvPr/>
          </p:nvSpPr>
          <p:spPr>
            <a:xfrm>
              <a:off x="1633766" y="3607690"/>
              <a:ext cx="12138" cy="64358"/>
            </a:xfrm>
            <a:custGeom>
              <a:rect b="b" l="l" r="r" t="t"/>
              <a:pathLst>
                <a:path extrusionOk="0" h="2455" w="463">
                  <a:moveTo>
                    <a:pt x="116" y="1"/>
                  </a:moveTo>
                  <a:lnTo>
                    <a:pt x="1" y="2455"/>
                  </a:lnTo>
                  <a:lnTo>
                    <a:pt x="463" y="2455"/>
                  </a:lnTo>
                  <a:lnTo>
                    <a:pt x="347"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7" name="Google Shape;19187;p77"/>
            <p:cNvSpPr/>
            <p:nvPr/>
          </p:nvSpPr>
          <p:spPr>
            <a:xfrm>
              <a:off x="1603514" y="3520289"/>
              <a:ext cx="72668" cy="66639"/>
            </a:xfrm>
            <a:custGeom>
              <a:rect b="b" l="l" r="r" t="t"/>
              <a:pathLst>
                <a:path extrusionOk="0" h="2542" w="2772">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8" name="Google Shape;19188;p77"/>
            <p:cNvSpPr/>
            <p:nvPr/>
          </p:nvSpPr>
          <p:spPr>
            <a:xfrm>
              <a:off x="1603514" y="3520289"/>
              <a:ext cx="72668" cy="65118"/>
            </a:xfrm>
            <a:custGeom>
              <a:rect b="b" l="l" r="r" t="t"/>
              <a:pathLst>
                <a:path extrusionOk="0" h="2484" w="2772">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9" name="Google Shape;19189;p77"/>
            <p:cNvSpPr/>
            <p:nvPr/>
          </p:nvSpPr>
          <p:spPr>
            <a:xfrm>
              <a:off x="1676156" y="3611098"/>
              <a:ext cx="24249" cy="60583"/>
            </a:xfrm>
            <a:custGeom>
              <a:rect b="b" l="l" r="r" t="t"/>
              <a:pathLst>
                <a:path extrusionOk="0" h="2311" w="925">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0" name="Google Shape;19190;p77"/>
            <p:cNvSpPr/>
            <p:nvPr/>
          </p:nvSpPr>
          <p:spPr>
            <a:xfrm>
              <a:off x="1633766" y="3607690"/>
              <a:ext cx="12138" cy="12138"/>
            </a:xfrm>
            <a:custGeom>
              <a:rect b="b" l="l" r="r" t="t"/>
              <a:pathLst>
                <a:path extrusionOk="0" h="463" w="463">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1" name="Google Shape;19191;p77"/>
            <p:cNvSpPr/>
            <p:nvPr/>
          </p:nvSpPr>
          <p:spPr>
            <a:xfrm>
              <a:off x="1614865" y="3590755"/>
              <a:ext cx="24983" cy="25560"/>
            </a:xfrm>
            <a:custGeom>
              <a:rect b="b" l="l" r="r" t="t"/>
              <a:pathLst>
                <a:path extrusionOk="0" h="975" w="953">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2" name="Google Shape;19192;p77"/>
            <p:cNvSpPr/>
            <p:nvPr/>
          </p:nvSpPr>
          <p:spPr>
            <a:xfrm>
              <a:off x="1639822" y="3590755"/>
              <a:ext cx="25009" cy="25560"/>
            </a:xfrm>
            <a:custGeom>
              <a:rect b="b" l="l" r="r" t="t"/>
              <a:pathLst>
                <a:path extrusionOk="0" h="975" w="954">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3" name="Google Shape;19193;p77"/>
            <p:cNvSpPr/>
            <p:nvPr/>
          </p:nvSpPr>
          <p:spPr>
            <a:xfrm>
              <a:off x="1325373" y="3492291"/>
              <a:ext cx="109002" cy="109395"/>
            </a:xfrm>
            <a:custGeom>
              <a:rect b="b" l="l" r="r" t="t"/>
              <a:pathLst>
                <a:path extrusionOk="0" h="4173" w="4158">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4" name="Google Shape;19194;p77"/>
            <p:cNvSpPr/>
            <p:nvPr/>
          </p:nvSpPr>
          <p:spPr>
            <a:xfrm>
              <a:off x="1355258" y="3492291"/>
              <a:ext cx="79117" cy="109002"/>
            </a:xfrm>
            <a:custGeom>
              <a:rect b="b" l="l" r="r" t="t"/>
              <a:pathLst>
                <a:path extrusionOk="0" h="4158" w="3018">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5" name="Google Shape;19195;p77"/>
            <p:cNvSpPr/>
            <p:nvPr/>
          </p:nvSpPr>
          <p:spPr>
            <a:xfrm>
              <a:off x="1324612" y="3574790"/>
              <a:ext cx="109002" cy="97258"/>
            </a:xfrm>
            <a:custGeom>
              <a:rect b="b" l="l" r="r" t="t"/>
              <a:pathLst>
                <a:path extrusionOk="0" h="3710" w="4158">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6" name="Google Shape;19196;p77"/>
            <p:cNvSpPr/>
            <p:nvPr/>
          </p:nvSpPr>
          <p:spPr>
            <a:xfrm>
              <a:off x="1360553" y="3574790"/>
              <a:ext cx="37120" cy="24223"/>
            </a:xfrm>
            <a:custGeom>
              <a:rect b="b" l="l" r="r" t="t"/>
              <a:pathLst>
                <a:path extrusionOk="0" h="924" w="1416">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7" name="Google Shape;19197;p77"/>
            <p:cNvSpPr/>
            <p:nvPr/>
          </p:nvSpPr>
          <p:spPr>
            <a:xfrm>
              <a:off x="1324219" y="3606563"/>
              <a:ext cx="109395" cy="65485"/>
            </a:xfrm>
            <a:custGeom>
              <a:rect b="b" l="l" r="r" t="t"/>
              <a:pathLst>
                <a:path extrusionOk="0" h="2498" w="4173">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8" name="Google Shape;19198;p77"/>
            <p:cNvSpPr/>
            <p:nvPr/>
          </p:nvSpPr>
          <p:spPr>
            <a:xfrm>
              <a:off x="1342779" y="3527393"/>
              <a:ext cx="72668" cy="59534"/>
            </a:xfrm>
            <a:custGeom>
              <a:rect b="b" l="l" r="r" t="t"/>
              <a:pathLst>
                <a:path extrusionOk="0" h="2271" w="2772">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9" name="Google Shape;19199;p77"/>
            <p:cNvSpPr/>
            <p:nvPr/>
          </p:nvSpPr>
          <p:spPr>
            <a:xfrm>
              <a:off x="1342779" y="3527393"/>
              <a:ext cx="73061" cy="59141"/>
            </a:xfrm>
            <a:custGeom>
              <a:rect b="b" l="l" r="r" t="t"/>
              <a:pathLst>
                <a:path extrusionOk="0" h="2256" w="2787">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0" name="Google Shape;19200;p77"/>
            <p:cNvSpPr/>
            <p:nvPr/>
          </p:nvSpPr>
          <p:spPr>
            <a:xfrm>
              <a:off x="1324612" y="3619067"/>
              <a:ext cx="24249" cy="52981"/>
            </a:xfrm>
            <a:custGeom>
              <a:rect b="b" l="l" r="r" t="t"/>
              <a:pathLst>
                <a:path extrusionOk="0" h="2021" w="925">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1" name="Google Shape;19201;p77"/>
            <p:cNvSpPr/>
            <p:nvPr/>
          </p:nvSpPr>
          <p:spPr>
            <a:xfrm>
              <a:off x="1409365" y="3586901"/>
              <a:ext cx="206286" cy="85146"/>
            </a:xfrm>
            <a:custGeom>
              <a:rect b="b" l="l" r="r" t="t"/>
              <a:pathLst>
                <a:path extrusionOk="0" h="3248" w="7869">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2" name="Google Shape;19202;p77"/>
            <p:cNvSpPr/>
            <p:nvPr/>
          </p:nvSpPr>
          <p:spPr>
            <a:xfrm>
              <a:off x="1500567" y="3611098"/>
              <a:ext cx="24249" cy="60950"/>
            </a:xfrm>
            <a:custGeom>
              <a:rect b="b" l="l" r="r" t="t"/>
              <a:pathLst>
                <a:path extrusionOk="0" h="2325" w="925">
                  <a:moveTo>
                    <a:pt x="217" y="1"/>
                  </a:moveTo>
                  <a:lnTo>
                    <a:pt x="1" y="2325"/>
                  </a:lnTo>
                  <a:lnTo>
                    <a:pt x="925" y="2325"/>
                  </a:lnTo>
                  <a:lnTo>
                    <a:pt x="708"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3" name="Google Shape;19203;p77"/>
            <p:cNvSpPr/>
            <p:nvPr/>
          </p:nvSpPr>
          <p:spPr>
            <a:xfrm>
              <a:off x="1502088" y="3598986"/>
              <a:ext cx="21208" cy="20474"/>
            </a:xfrm>
            <a:custGeom>
              <a:rect b="b" l="l" r="r" t="t"/>
              <a:pathLst>
                <a:path extrusionOk="0" h="781" w="809">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4" name="Google Shape;19204;p77"/>
            <p:cNvSpPr/>
            <p:nvPr/>
          </p:nvSpPr>
          <p:spPr>
            <a:xfrm>
              <a:off x="1579291" y="3611858"/>
              <a:ext cx="36360" cy="60190"/>
            </a:xfrm>
            <a:custGeom>
              <a:rect b="b" l="l" r="r" t="t"/>
              <a:pathLst>
                <a:path extrusionOk="0" h="2296" w="1387">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5" name="Google Shape;19205;p77"/>
            <p:cNvSpPr/>
            <p:nvPr/>
          </p:nvSpPr>
          <p:spPr>
            <a:xfrm>
              <a:off x="1446066" y="3399202"/>
              <a:ext cx="133251" cy="96891"/>
            </a:xfrm>
            <a:custGeom>
              <a:rect b="b" l="l" r="r" t="t"/>
              <a:pathLst>
                <a:path extrusionOk="0" h="3696" w="5083">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6" name="Google Shape;19206;p77"/>
            <p:cNvSpPr/>
            <p:nvPr/>
          </p:nvSpPr>
          <p:spPr>
            <a:xfrm>
              <a:off x="1476345" y="3399202"/>
              <a:ext cx="102973" cy="96891"/>
            </a:xfrm>
            <a:custGeom>
              <a:rect b="b" l="l" r="r" t="t"/>
              <a:pathLst>
                <a:path extrusionOk="0" h="3696" w="3928">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7" name="Google Shape;19207;p77"/>
            <p:cNvSpPr/>
            <p:nvPr/>
          </p:nvSpPr>
          <p:spPr>
            <a:xfrm>
              <a:off x="1476345" y="3544512"/>
              <a:ext cx="72694" cy="54501"/>
            </a:xfrm>
            <a:custGeom>
              <a:rect b="b" l="l" r="r" t="t"/>
              <a:pathLst>
                <a:path extrusionOk="0" h="2079" w="2773">
                  <a:moveTo>
                    <a:pt x="1" y="0"/>
                  </a:moveTo>
                  <a:lnTo>
                    <a:pt x="1" y="2079"/>
                  </a:lnTo>
                  <a:lnTo>
                    <a:pt x="2772" y="2079"/>
                  </a:lnTo>
                  <a:lnTo>
                    <a:pt x="27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8" name="Google Shape;19208;p77"/>
            <p:cNvSpPr/>
            <p:nvPr/>
          </p:nvSpPr>
          <p:spPr>
            <a:xfrm>
              <a:off x="1476345" y="3544512"/>
              <a:ext cx="72694" cy="30383"/>
            </a:xfrm>
            <a:custGeom>
              <a:rect b="b" l="l" r="r" t="t"/>
              <a:pathLst>
                <a:path extrusionOk="0" h="1159" w="2773">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9" name="Google Shape;19209;p77"/>
            <p:cNvSpPr/>
            <p:nvPr/>
          </p:nvSpPr>
          <p:spPr>
            <a:xfrm>
              <a:off x="1464233" y="3576887"/>
              <a:ext cx="48472" cy="43438"/>
            </a:xfrm>
            <a:custGeom>
              <a:rect b="b" l="l" r="r" t="t"/>
              <a:pathLst>
                <a:path extrusionOk="0" h="1657" w="1849">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0" name="Google Shape;19210;p77"/>
            <p:cNvSpPr/>
            <p:nvPr/>
          </p:nvSpPr>
          <p:spPr>
            <a:xfrm>
              <a:off x="1512679" y="3576887"/>
              <a:ext cx="48472" cy="43438"/>
            </a:xfrm>
            <a:custGeom>
              <a:rect b="b" l="l" r="r" t="t"/>
              <a:pathLst>
                <a:path extrusionOk="0" h="1657" w="1849">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1" name="Google Shape;19211;p77"/>
            <p:cNvSpPr/>
            <p:nvPr/>
          </p:nvSpPr>
          <p:spPr>
            <a:xfrm>
              <a:off x="1452122" y="3448171"/>
              <a:ext cx="121140" cy="114533"/>
            </a:xfrm>
            <a:custGeom>
              <a:rect b="b" l="l" r="r" t="t"/>
              <a:pathLst>
                <a:path extrusionOk="0" h="4369" w="4621">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2" name="Google Shape;19212;p77"/>
            <p:cNvSpPr/>
            <p:nvPr/>
          </p:nvSpPr>
          <p:spPr>
            <a:xfrm>
              <a:off x="1452122" y="3448355"/>
              <a:ext cx="109028" cy="113957"/>
            </a:xfrm>
            <a:custGeom>
              <a:rect b="b" l="l" r="r" t="t"/>
              <a:pathLst>
                <a:path extrusionOk="0" h="4347" w="4159">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3" name="Google Shape;19213;p77"/>
            <p:cNvSpPr/>
            <p:nvPr/>
          </p:nvSpPr>
          <p:spPr>
            <a:xfrm>
              <a:off x="1409759" y="3611858"/>
              <a:ext cx="36334" cy="60190"/>
            </a:xfrm>
            <a:custGeom>
              <a:rect b="b" l="l" r="r" t="t"/>
              <a:pathLst>
                <a:path extrusionOk="0" h="2296" w="1386">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14" name="Google Shape;19214;p77"/>
          <p:cNvGrpSpPr/>
          <p:nvPr/>
        </p:nvGrpSpPr>
        <p:grpSpPr>
          <a:xfrm>
            <a:off x="1798763" y="3395401"/>
            <a:ext cx="376185" cy="280448"/>
            <a:chOff x="1798763" y="3395401"/>
            <a:chExt cx="376185" cy="280448"/>
          </a:xfrm>
        </p:grpSpPr>
        <p:sp>
          <p:nvSpPr>
            <p:cNvPr id="19215" name="Google Shape;19215;p77"/>
            <p:cNvSpPr/>
            <p:nvPr/>
          </p:nvSpPr>
          <p:spPr>
            <a:xfrm>
              <a:off x="2097352" y="3478660"/>
              <a:ext cx="47711" cy="42023"/>
            </a:xfrm>
            <a:custGeom>
              <a:rect b="b" l="l" r="r" t="t"/>
              <a:pathLst>
                <a:path extrusionOk="0" h="1603" w="182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6" name="Google Shape;19216;p77"/>
            <p:cNvSpPr/>
            <p:nvPr/>
          </p:nvSpPr>
          <p:spPr>
            <a:xfrm>
              <a:off x="2097352" y="3478660"/>
              <a:ext cx="32559" cy="42023"/>
            </a:xfrm>
            <a:custGeom>
              <a:rect b="b" l="l" r="r" t="t"/>
              <a:pathLst>
                <a:path extrusionOk="0" h="1603" w="1242">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7" name="Google Shape;19217;p77"/>
            <p:cNvSpPr/>
            <p:nvPr/>
          </p:nvSpPr>
          <p:spPr>
            <a:xfrm>
              <a:off x="2067441" y="3580452"/>
              <a:ext cx="107508" cy="95396"/>
            </a:xfrm>
            <a:custGeom>
              <a:rect b="b" l="l" r="r" t="t"/>
              <a:pathLst>
                <a:path extrusionOk="0" h="3639" w="4101">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8" name="Google Shape;19218;p77"/>
            <p:cNvSpPr/>
            <p:nvPr/>
          </p:nvSpPr>
          <p:spPr>
            <a:xfrm>
              <a:off x="2103014" y="3580085"/>
              <a:ext cx="36360" cy="23856"/>
            </a:xfrm>
            <a:custGeom>
              <a:rect b="b" l="l" r="r" t="t"/>
              <a:pathLst>
                <a:path extrusionOk="0" h="910" w="1387">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9" name="Google Shape;19219;p77"/>
            <p:cNvSpPr/>
            <p:nvPr/>
          </p:nvSpPr>
          <p:spPr>
            <a:xfrm>
              <a:off x="2067441" y="3611491"/>
              <a:ext cx="107141" cy="64358"/>
            </a:xfrm>
            <a:custGeom>
              <a:rect b="b" l="l" r="r" t="t"/>
              <a:pathLst>
                <a:path extrusionOk="0" h="2455" w="4087">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0" name="Google Shape;19220;p77"/>
            <p:cNvSpPr/>
            <p:nvPr/>
          </p:nvSpPr>
          <p:spPr>
            <a:xfrm>
              <a:off x="2079185" y="3496827"/>
              <a:ext cx="83652" cy="83285"/>
            </a:xfrm>
            <a:custGeom>
              <a:rect b="b" l="l" r="r" t="t"/>
              <a:pathLst>
                <a:path extrusionOk="0" h="3177" w="3191">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1" name="Google Shape;19221;p77"/>
            <p:cNvSpPr/>
            <p:nvPr/>
          </p:nvSpPr>
          <p:spPr>
            <a:xfrm>
              <a:off x="2095071" y="3496827"/>
              <a:ext cx="69653" cy="75342"/>
            </a:xfrm>
            <a:custGeom>
              <a:rect b="b" l="l" r="r" t="t"/>
              <a:pathLst>
                <a:path extrusionOk="0" h="2874" w="2657">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2" name="Google Shape;19222;p77"/>
            <p:cNvSpPr/>
            <p:nvPr/>
          </p:nvSpPr>
          <p:spPr>
            <a:xfrm>
              <a:off x="2085241" y="3533449"/>
              <a:ext cx="71541" cy="58774"/>
            </a:xfrm>
            <a:custGeom>
              <a:rect b="b" l="l" r="r" t="t"/>
              <a:pathLst>
                <a:path extrusionOk="0" h="2242" w="2729">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3" name="Google Shape;19223;p77"/>
            <p:cNvSpPr/>
            <p:nvPr/>
          </p:nvSpPr>
          <p:spPr>
            <a:xfrm>
              <a:off x="2085608" y="3533449"/>
              <a:ext cx="71567" cy="58381"/>
            </a:xfrm>
            <a:custGeom>
              <a:rect b="b" l="l" r="r" t="t"/>
              <a:pathLst>
                <a:path extrusionOk="0" h="2227" w="273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4" name="Google Shape;19224;p77"/>
            <p:cNvSpPr/>
            <p:nvPr/>
          </p:nvSpPr>
          <p:spPr>
            <a:xfrm>
              <a:off x="2150699" y="3623969"/>
              <a:ext cx="24249" cy="51879"/>
            </a:xfrm>
            <a:custGeom>
              <a:rect b="b" l="l" r="r" t="t"/>
              <a:pathLst>
                <a:path extrusionOk="0" h="1979" w="925">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5" name="Google Shape;19225;p77"/>
            <p:cNvSpPr/>
            <p:nvPr/>
          </p:nvSpPr>
          <p:spPr>
            <a:xfrm>
              <a:off x="1816930" y="3502882"/>
              <a:ext cx="29938" cy="65485"/>
            </a:xfrm>
            <a:custGeom>
              <a:rect b="b" l="l" r="r" t="t"/>
              <a:pathLst>
                <a:path extrusionOk="0" h="2498" w="1142">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6" name="Google Shape;19226;p77"/>
            <p:cNvSpPr/>
            <p:nvPr/>
          </p:nvSpPr>
          <p:spPr>
            <a:xfrm>
              <a:off x="1828674" y="3496827"/>
              <a:ext cx="71541" cy="71541"/>
            </a:xfrm>
            <a:custGeom>
              <a:rect b="b" l="l" r="r" t="t"/>
              <a:pathLst>
                <a:path extrusionOk="0" h="2729" w="2729">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7" name="Google Shape;19227;p77"/>
            <p:cNvSpPr/>
            <p:nvPr/>
          </p:nvSpPr>
          <p:spPr>
            <a:xfrm>
              <a:off x="1840786" y="3586141"/>
              <a:ext cx="35967" cy="26503"/>
            </a:xfrm>
            <a:custGeom>
              <a:rect b="b" l="l" r="r" t="t"/>
              <a:pathLst>
                <a:path extrusionOk="0" h="1011" w="1372">
                  <a:moveTo>
                    <a:pt x="0" y="0"/>
                  </a:moveTo>
                  <a:lnTo>
                    <a:pt x="0" y="1011"/>
                  </a:lnTo>
                  <a:lnTo>
                    <a:pt x="1372" y="1011"/>
                  </a:lnTo>
                  <a:lnTo>
                    <a:pt x="13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8" name="Google Shape;19228;p77"/>
            <p:cNvSpPr/>
            <p:nvPr/>
          </p:nvSpPr>
          <p:spPr>
            <a:xfrm>
              <a:off x="1840786" y="3586141"/>
              <a:ext cx="35967" cy="14392"/>
            </a:xfrm>
            <a:custGeom>
              <a:rect b="b" l="l" r="r" t="t"/>
              <a:pathLst>
                <a:path extrusionOk="0" h="549" w="1372">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9" name="Google Shape;19229;p77"/>
            <p:cNvSpPr/>
            <p:nvPr/>
          </p:nvSpPr>
          <p:spPr>
            <a:xfrm>
              <a:off x="1799156" y="3600507"/>
              <a:ext cx="119226" cy="75342"/>
            </a:xfrm>
            <a:custGeom>
              <a:rect b="b" l="l" r="r" t="t"/>
              <a:pathLst>
                <a:path extrusionOk="0" h="2874" w="4548">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0" name="Google Shape;19230;p77"/>
            <p:cNvSpPr/>
            <p:nvPr/>
          </p:nvSpPr>
          <p:spPr>
            <a:xfrm>
              <a:off x="1852897" y="3612618"/>
              <a:ext cx="11744" cy="63231"/>
            </a:xfrm>
            <a:custGeom>
              <a:rect b="b" l="l" r="r" t="t"/>
              <a:pathLst>
                <a:path extrusionOk="0" h="2412" w="448">
                  <a:moveTo>
                    <a:pt x="101" y="1"/>
                  </a:moveTo>
                  <a:lnTo>
                    <a:pt x="0" y="2411"/>
                  </a:lnTo>
                  <a:lnTo>
                    <a:pt x="448" y="2411"/>
                  </a:lnTo>
                  <a:lnTo>
                    <a:pt x="332"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1" name="Google Shape;19231;p77"/>
            <p:cNvSpPr/>
            <p:nvPr/>
          </p:nvSpPr>
          <p:spPr>
            <a:xfrm>
              <a:off x="1822986" y="3526712"/>
              <a:ext cx="71541" cy="65511"/>
            </a:xfrm>
            <a:custGeom>
              <a:rect b="b" l="l" r="r" t="t"/>
              <a:pathLst>
                <a:path extrusionOk="0" h="2499" w="2729">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2" name="Google Shape;19232;p77"/>
            <p:cNvSpPr/>
            <p:nvPr/>
          </p:nvSpPr>
          <p:spPr>
            <a:xfrm>
              <a:off x="1822986" y="3526712"/>
              <a:ext cx="71174" cy="63991"/>
            </a:xfrm>
            <a:custGeom>
              <a:rect b="b" l="l" r="r" t="t"/>
              <a:pathLst>
                <a:path extrusionOk="0" h="2441" w="2715">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3" name="Google Shape;19233;p77"/>
            <p:cNvSpPr/>
            <p:nvPr/>
          </p:nvSpPr>
          <p:spPr>
            <a:xfrm>
              <a:off x="1798763" y="3616026"/>
              <a:ext cx="24249" cy="59823"/>
            </a:xfrm>
            <a:custGeom>
              <a:rect b="b" l="l" r="r" t="t"/>
              <a:pathLst>
                <a:path extrusionOk="0" h="2282" w="925">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4" name="Google Shape;19234;p77"/>
            <p:cNvSpPr/>
            <p:nvPr/>
          </p:nvSpPr>
          <p:spPr>
            <a:xfrm>
              <a:off x="1852504" y="3612618"/>
              <a:ext cx="12138" cy="11771"/>
            </a:xfrm>
            <a:custGeom>
              <a:rect b="b" l="l" r="r" t="t"/>
              <a:pathLst>
                <a:path extrusionOk="0" h="449" w="463">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5" name="Google Shape;19235;p77"/>
            <p:cNvSpPr/>
            <p:nvPr/>
          </p:nvSpPr>
          <p:spPr>
            <a:xfrm>
              <a:off x="1834337" y="3595919"/>
              <a:ext cx="24249" cy="25114"/>
            </a:xfrm>
            <a:custGeom>
              <a:rect b="b" l="l" r="r" t="t"/>
              <a:pathLst>
                <a:path extrusionOk="0" h="958" w="925">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6" name="Google Shape;19236;p77"/>
            <p:cNvSpPr/>
            <p:nvPr/>
          </p:nvSpPr>
          <p:spPr>
            <a:xfrm>
              <a:off x="1858559" y="3595919"/>
              <a:ext cx="24616" cy="25114"/>
            </a:xfrm>
            <a:custGeom>
              <a:rect b="b" l="l" r="r" t="t"/>
              <a:pathLst>
                <a:path extrusionOk="0" h="958" w="939">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7" name="Google Shape;19237;p77"/>
            <p:cNvSpPr/>
            <p:nvPr/>
          </p:nvSpPr>
          <p:spPr>
            <a:xfrm>
              <a:off x="1900556" y="3395401"/>
              <a:ext cx="178288" cy="208540"/>
            </a:xfrm>
            <a:custGeom>
              <a:rect b="b" l="l" r="r" t="t"/>
              <a:pathLst>
                <a:path extrusionOk="0" h="7955" w="6801">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8" name="Google Shape;19238;p77"/>
            <p:cNvSpPr/>
            <p:nvPr/>
          </p:nvSpPr>
          <p:spPr>
            <a:xfrm>
              <a:off x="1942579" y="3395401"/>
              <a:ext cx="136266" cy="208593"/>
            </a:xfrm>
            <a:custGeom>
              <a:rect b="b" l="l" r="r" t="t"/>
              <a:pathLst>
                <a:path extrusionOk="0" h="7957" w="5198">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9" name="Google Shape;19239;p77"/>
            <p:cNvSpPr/>
            <p:nvPr/>
          </p:nvSpPr>
          <p:spPr>
            <a:xfrm>
              <a:off x="1888471" y="3556230"/>
              <a:ext cx="202852" cy="119619"/>
            </a:xfrm>
            <a:custGeom>
              <a:rect b="b" l="l" r="r" t="t"/>
              <a:pathLst>
                <a:path extrusionOk="0" h="4563" w="7738">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0" name="Google Shape;19240;p77"/>
            <p:cNvSpPr/>
            <p:nvPr/>
          </p:nvSpPr>
          <p:spPr>
            <a:xfrm>
              <a:off x="1888471" y="3599380"/>
              <a:ext cx="202852" cy="76469"/>
            </a:xfrm>
            <a:custGeom>
              <a:rect b="b" l="l" r="r" t="t"/>
              <a:pathLst>
                <a:path extrusionOk="0" h="2917" w="7738">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1" name="Google Shape;19241;p77"/>
            <p:cNvSpPr/>
            <p:nvPr/>
          </p:nvSpPr>
          <p:spPr>
            <a:xfrm>
              <a:off x="1959985" y="3556230"/>
              <a:ext cx="59823" cy="23961"/>
            </a:xfrm>
            <a:custGeom>
              <a:rect b="b" l="l" r="r" t="t"/>
              <a:pathLst>
                <a:path extrusionOk="0" h="914" w="2282">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2" name="Google Shape;19242;p77"/>
            <p:cNvSpPr/>
            <p:nvPr/>
          </p:nvSpPr>
          <p:spPr>
            <a:xfrm>
              <a:off x="1929707" y="3456062"/>
              <a:ext cx="119619" cy="112069"/>
            </a:xfrm>
            <a:custGeom>
              <a:rect b="b" l="l" r="r" t="t"/>
              <a:pathLst>
                <a:path extrusionOk="0" h="4275" w="4563">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3" name="Google Shape;19243;p77"/>
            <p:cNvSpPr/>
            <p:nvPr/>
          </p:nvSpPr>
          <p:spPr>
            <a:xfrm>
              <a:off x="1929707" y="3456062"/>
              <a:ext cx="116971" cy="111938"/>
            </a:xfrm>
            <a:custGeom>
              <a:rect b="b" l="l" r="r" t="t"/>
              <a:pathLst>
                <a:path extrusionOk="0" h="4270" w="4462">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4" name="Google Shape;19244;p77"/>
            <p:cNvSpPr/>
            <p:nvPr/>
          </p:nvSpPr>
          <p:spPr>
            <a:xfrm>
              <a:off x="1888471" y="3619067"/>
              <a:ext cx="41629" cy="56782"/>
            </a:xfrm>
            <a:custGeom>
              <a:rect b="b" l="l" r="r" t="t"/>
              <a:pathLst>
                <a:path extrusionOk="0" h="2166" w="1588">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5" name="Google Shape;19245;p77"/>
            <p:cNvSpPr/>
            <p:nvPr/>
          </p:nvSpPr>
          <p:spPr>
            <a:xfrm>
              <a:off x="2049667" y="3619067"/>
              <a:ext cx="41656" cy="56782"/>
            </a:xfrm>
            <a:custGeom>
              <a:rect b="b" l="l" r="r" t="t"/>
              <a:pathLst>
                <a:path extrusionOk="0" h="2166" w="1589">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246" name="Google Shape;19246;p77"/>
          <p:cNvGrpSpPr/>
          <p:nvPr/>
        </p:nvGrpSpPr>
        <p:grpSpPr>
          <a:xfrm>
            <a:off x="2273307" y="3378754"/>
            <a:ext cx="375818" cy="313374"/>
            <a:chOff x="2273307" y="3378754"/>
            <a:chExt cx="375818" cy="313374"/>
          </a:xfrm>
        </p:grpSpPr>
        <p:sp>
          <p:nvSpPr>
            <p:cNvPr id="19247" name="Google Shape;19247;p77"/>
            <p:cNvSpPr/>
            <p:nvPr/>
          </p:nvSpPr>
          <p:spPr>
            <a:xfrm>
              <a:off x="2448528" y="3429087"/>
              <a:ext cx="25009" cy="25009"/>
            </a:xfrm>
            <a:custGeom>
              <a:rect b="b" l="l" r="r" t="t"/>
              <a:pathLst>
                <a:path extrusionOk="0" h="954" w="954">
                  <a:moveTo>
                    <a:pt x="0" y="1"/>
                  </a:moveTo>
                  <a:lnTo>
                    <a:pt x="0"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8" name="Google Shape;19248;p77"/>
            <p:cNvSpPr/>
            <p:nvPr/>
          </p:nvSpPr>
          <p:spPr>
            <a:xfrm>
              <a:off x="2447401" y="3429087"/>
              <a:ext cx="27631" cy="18849"/>
            </a:xfrm>
            <a:custGeom>
              <a:rect b="b" l="l" r="r" t="t"/>
              <a:pathLst>
                <a:path extrusionOk="0" h="719" w="1054">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9" name="Google Shape;19249;p77"/>
            <p:cNvSpPr/>
            <p:nvPr/>
          </p:nvSpPr>
          <p:spPr>
            <a:xfrm>
              <a:off x="2423545" y="3448774"/>
              <a:ext cx="74949" cy="93116"/>
            </a:xfrm>
            <a:custGeom>
              <a:rect b="b" l="l" r="r" t="t"/>
              <a:pathLst>
                <a:path extrusionOk="0" h="3552" w="2859">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0" name="Google Shape;19250;p77"/>
            <p:cNvSpPr/>
            <p:nvPr/>
          </p:nvSpPr>
          <p:spPr>
            <a:xfrm>
              <a:off x="2436050" y="3541864"/>
              <a:ext cx="50359" cy="106354"/>
            </a:xfrm>
            <a:custGeom>
              <a:rect b="b" l="l" r="r" t="t"/>
              <a:pathLst>
                <a:path extrusionOk="0" h="4057" w="1921">
                  <a:moveTo>
                    <a:pt x="0" y="0"/>
                  </a:moveTo>
                  <a:lnTo>
                    <a:pt x="0" y="4057"/>
                  </a:lnTo>
                  <a:lnTo>
                    <a:pt x="1920" y="4057"/>
                  </a:lnTo>
                  <a:lnTo>
                    <a:pt x="1920"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1" name="Google Shape;19251;p77"/>
            <p:cNvSpPr/>
            <p:nvPr/>
          </p:nvSpPr>
          <p:spPr>
            <a:xfrm>
              <a:off x="2423545" y="3458972"/>
              <a:ext cx="12531" cy="82918"/>
            </a:xfrm>
            <a:custGeom>
              <a:rect b="b" l="l" r="r" t="t"/>
              <a:pathLst>
                <a:path extrusionOk="0" h="3163" w="478">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2" name="Google Shape;19252;p77"/>
            <p:cNvSpPr/>
            <p:nvPr/>
          </p:nvSpPr>
          <p:spPr>
            <a:xfrm>
              <a:off x="2485989" y="3458972"/>
              <a:ext cx="12505" cy="82918"/>
            </a:xfrm>
            <a:custGeom>
              <a:rect b="b" l="l" r="r" t="t"/>
              <a:pathLst>
                <a:path extrusionOk="0" h="3163" w="477">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3" name="Google Shape;19253;p77"/>
            <p:cNvSpPr/>
            <p:nvPr/>
          </p:nvSpPr>
          <p:spPr>
            <a:xfrm>
              <a:off x="2442105" y="3441670"/>
              <a:ext cx="38248" cy="100220"/>
            </a:xfrm>
            <a:custGeom>
              <a:rect b="b" l="l" r="r" t="t"/>
              <a:pathLst>
                <a:path extrusionOk="0" h="3823" w="1459">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4" name="Google Shape;19254;p77"/>
            <p:cNvSpPr/>
            <p:nvPr/>
          </p:nvSpPr>
          <p:spPr>
            <a:xfrm>
              <a:off x="2457992" y="3554342"/>
              <a:ext cx="6449" cy="93876"/>
            </a:xfrm>
            <a:custGeom>
              <a:rect b="b" l="l" r="r" t="t"/>
              <a:pathLst>
                <a:path extrusionOk="0" h="3581" w="246">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5" name="Google Shape;19255;p77"/>
            <p:cNvSpPr/>
            <p:nvPr/>
          </p:nvSpPr>
          <p:spPr>
            <a:xfrm>
              <a:off x="2436050" y="3378754"/>
              <a:ext cx="50359" cy="56782"/>
            </a:xfrm>
            <a:custGeom>
              <a:rect b="b" l="l" r="r" t="t"/>
              <a:pathLst>
                <a:path extrusionOk="0" h="2166" w="1921">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6" name="Google Shape;19256;p77"/>
            <p:cNvSpPr/>
            <p:nvPr/>
          </p:nvSpPr>
          <p:spPr>
            <a:xfrm>
              <a:off x="2436050" y="3379147"/>
              <a:ext cx="34447" cy="56441"/>
            </a:xfrm>
            <a:custGeom>
              <a:rect b="b" l="l" r="r" t="t"/>
              <a:pathLst>
                <a:path extrusionOk="0" h="2153" w="1314">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7" name="Google Shape;19257;p77"/>
            <p:cNvSpPr/>
            <p:nvPr/>
          </p:nvSpPr>
          <p:spPr>
            <a:xfrm>
              <a:off x="2435656" y="3378754"/>
              <a:ext cx="50359" cy="25429"/>
            </a:xfrm>
            <a:custGeom>
              <a:rect b="b" l="l" r="r" t="t"/>
              <a:pathLst>
                <a:path extrusionOk="0" h="970" w="1921">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8" name="Google Shape;19258;p77"/>
            <p:cNvSpPr/>
            <p:nvPr/>
          </p:nvSpPr>
          <p:spPr>
            <a:xfrm>
              <a:off x="2436050" y="3379147"/>
              <a:ext cx="34447" cy="22728"/>
            </a:xfrm>
            <a:custGeom>
              <a:rect b="b" l="l" r="r" t="t"/>
              <a:pathLst>
                <a:path extrusionOk="0" h="867" w="1314">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9" name="Google Shape;19259;p77"/>
            <p:cNvSpPr/>
            <p:nvPr/>
          </p:nvSpPr>
          <p:spPr>
            <a:xfrm>
              <a:off x="2548800" y="3429087"/>
              <a:ext cx="25009" cy="25009"/>
            </a:xfrm>
            <a:custGeom>
              <a:rect b="b" l="l" r="r" t="t"/>
              <a:pathLst>
                <a:path extrusionOk="0" h="954" w="954">
                  <a:moveTo>
                    <a:pt x="1" y="1"/>
                  </a:moveTo>
                  <a:lnTo>
                    <a:pt x="1" y="953"/>
                  </a:lnTo>
                  <a:lnTo>
                    <a:pt x="954" y="953"/>
                  </a:lnTo>
                  <a:lnTo>
                    <a:pt x="954"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0" name="Google Shape;19260;p77"/>
            <p:cNvSpPr/>
            <p:nvPr/>
          </p:nvSpPr>
          <p:spPr>
            <a:xfrm>
              <a:off x="2547673" y="3429087"/>
              <a:ext cx="27264" cy="18849"/>
            </a:xfrm>
            <a:custGeom>
              <a:rect b="b" l="l" r="r" t="t"/>
              <a:pathLst>
                <a:path extrusionOk="0" h="719" w="104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1" name="Google Shape;19261;p77"/>
            <p:cNvSpPr/>
            <p:nvPr/>
          </p:nvSpPr>
          <p:spPr>
            <a:xfrm>
              <a:off x="2523844" y="3448774"/>
              <a:ext cx="75316" cy="93116"/>
            </a:xfrm>
            <a:custGeom>
              <a:rect b="b" l="l" r="r" t="t"/>
              <a:pathLst>
                <a:path extrusionOk="0" h="3552" w="2873">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2" name="Google Shape;19262;p77"/>
            <p:cNvSpPr/>
            <p:nvPr/>
          </p:nvSpPr>
          <p:spPr>
            <a:xfrm>
              <a:off x="2536322" y="3541864"/>
              <a:ext cx="49992" cy="106354"/>
            </a:xfrm>
            <a:custGeom>
              <a:rect b="b" l="l" r="r" t="t"/>
              <a:pathLst>
                <a:path extrusionOk="0" h="4057" w="1907">
                  <a:moveTo>
                    <a:pt x="1" y="0"/>
                  </a:moveTo>
                  <a:lnTo>
                    <a:pt x="1" y="4057"/>
                  </a:lnTo>
                  <a:lnTo>
                    <a:pt x="1906" y="4057"/>
                  </a:lnTo>
                  <a:lnTo>
                    <a:pt x="1906"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3" name="Google Shape;19263;p77"/>
            <p:cNvSpPr/>
            <p:nvPr/>
          </p:nvSpPr>
          <p:spPr>
            <a:xfrm>
              <a:off x="2523844" y="3458972"/>
              <a:ext cx="12505" cy="82918"/>
            </a:xfrm>
            <a:custGeom>
              <a:rect b="b" l="l" r="r" t="t"/>
              <a:pathLst>
                <a:path extrusionOk="0" h="3163" w="477">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4" name="Google Shape;19264;p77"/>
            <p:cNvSpPr/>
            <p:nvPr/>
          </p:nvSpPr>
          <p:spPr>
            <a:xfrm>
              <a:off x="2586288" y="3458972"/>
              <a:ext cx="12505" cy="82918"/>
            </a:xfrm>
            <a:custGeom>
              <a:rect b="b" l="l" r="r" t="t"/>
              <a:pathLst>
                <a:path extrusionOk="0" h="3163" w="477">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5" name="Google Shape;19265;p77"/>
            <p:cNvSpPr/>
            <p:nvPr/>
          </p:nvSpPr>
          <p:spPr>
            <a:xfrm>
              <a:off x="2542011" y="3441670"/>
              <a:ext cx="38615" cy="100220"/>
            </a:xfrm>
            <a:custGeom>
              <a:rect b="b" l="l" r="r" t="t"/>
              <a:pathLst>
                <a:path extrusionOk="0" h="3823" w="1473">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6" name="Google Shape;19266;p77"/>
            <p:cNvSpPr/>
            <p:nvPr/>
          </p:nvSpPr>
          <p:spPr>
            <a:xfrm>
              <a:off x="2558264" y="3554342"/>
              <a:ext cx="6475" cy="93876"/>
            </a:xfrm>
            <a:custGeom>
              <a:rect b="b" l="l" r="r" t="t"/>
              <a:pathLst>
                <a:path extrusionOk="0" h="3581" w="247">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7" name="Google Shape;19267;p77"/>
            <p:cNvSpPr/>
            <p:nvPr/>
          </p:nvSpPr>
          <p:spPr>
            <a:xfrm>
              <a:off x="2536322" y="3378754"/>
              <a:ext cx="50359" cy="56782"/>
            </a:xfrm>
            <a:custGeom>
              <a:rect b="b" l="l" r="r" t="t"/>
              <a:pathLst>
                <a:path extrusionOk="0" h="2166" w="1921">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8" name="Google Shape;19268;p77"/>
            <p:cNvSpPr/>
            <p:nvPr/>
          </p:nvSpPr>
          <p:spPr>
            <a:xfrm>
              <a:off x="2536008" y="3379147"/>
              <a:ext cx="34787" cy="56441"/>
            </a:xfrm>
            <a:custGeom>
              <a:rect b="b" l="l" r="r" t="t"/>
              <a:pathLst>
                <a:path extrusionOk="0" h="2153" w="1327">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9" name="Google Shape;19269;p77"/>
            <p:cNvSpPr/>
            <p:nvPr/>
          </p:nvSpPr>
          <p:spPr>
            <a:xfrm>
              <a:off x="2536322" y="3378754"/>
              <a:ext cx="49992" cy="25429"/>
            </a:xfrm>
            <a:custGeom>
              <a:rect b="b" l="l" r="r" t="t"/>
              <a:pathLst>
                <a:path extrusionOk="0" h="970" w="1907">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0" name="Google Shape;19270;p77"/>
            <p:cNvSpPr/>
            <p:nvPr/>
          </p:nvSpPr>
          <p:spPr>
            <a:xfrm>
              <a:off x="2536322" y="3379147"/>
              <a:ext cx="34473" cy="22728"/>
            </a:xfrm>
            <a:custGeom>
              <a:rect b="b" l="l" r="r" t="t"/>
              <a:pathLst>
                <a:path extrusionOk="0" h="867" w="1315">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1" name="Google Shape;19271;p77"/>
            <p:cNvSpPr/>
            <p:nvPr/>
          </p:nvSpPr>
          <p:spPr>
            <a:xfrm>
              <a:off x="2348623" y="3429087"/>
              <a:ext cx="25009" cy="25009"/>
            </a:xfrm>
            <a:custGeom>
              <a:rect b="b" l="l" r="r" t="t"/>
              <a:pathLst>
                <a:path extrusionOk="0" h="954" w="954">
                  <a:moveTo>
                    <a:pt x="1" y="1"/>
                  </a:moveTo>
                  <a:lnTo>
                    <a:pt x="1" y="953"/>
                  </a:lnTo>
                  <a:lnTo>
                    <a:pt x="953" y="953"/>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2" name="Google Shape;19272;p77"/>
            <p:cNvSpPr/>
            <p:nvPr/>
          </p:nvSpPr>
          <p:spPr>
            <a:xfrm>
              <a:off x="2347102" y="3429087"/>
              <a:ext cx="27657" cy="18849"/>
            </a:xfrm>
            <a:custGeom>
              <a:rect b="b" l="l" r="r" t="t"/>
              <a:pathLst>
                <a:path extrusionOk="0" h="719" w="1055">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3" name="Google Shape;19273;p77"/>
            <p:cNvSpPr/>
            <p:nvPr/>
          </p:nvSpPr>
          <p:spPr>
            <a:xfrm>
              <a:off x="2323273" y="3448774"/>
              <a:ext cx="75342" cy="93116"/>
            </a:xfrm>
            <a:custGeom>
              <a:rect b="b" l="l" r="r" t="t"/>
              <a:pathLst>
                <a:path extrusionOk="0" h="3552" w="2874">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4" name="Google Shape;19274;p77"/>
            <p:cNvSpPr/>
            <p:nvPr/>
          </p:nvSpPr>
          <p:spPr>
            <a:xfrm>
              <a:off x="2335751" y="3541864"/>
              <a:ext cx="50359" cy="106354"/>
            </a:xfrm>
            <a:custGeom>
              <a:rect b="b" l="l" r="r" t="t"/>
              <a:pathLst>
                <a:path extrusionOk="0" h="4057" w="1921">
                  <a:moveTo>
                    <a:pt x="1" y="0"/>
                  </a:moveTo>
                  <a:lnTo>
                    <a:pt x="1" y="4057"/>
                  </a:lnTo>
                  <a:lnTo>
                    <a:pt x="1921" y="4057"/>
                  </a:lnTo>
                  <a:lnTo>
                    <a:pt x="192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5" name="Google Shape;19275;p77"/>
            <p:cNvSpPr/>
            <p:nvPr/>
          </p:nvSpPr>
          <p:spPr>
            <a:xfrm>
              <a:off x="2323273" y="3458972"/>
              <a:ext cx="12505" cy="82918"/>
            </a:xfrm>
            <a:custGeom>
              <a:rect b="b" l="l" r="r" t="t"/>
              <a:pathLst>
                <a:path extrusionOk="0" h="3163" w="477">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6" name="Google Shape;19276;p77"/>
            <p:cNvSpPr/>
            <p:nvPr/>
          </p:nvSpPr>
          <p:spPr>
            <a:xfrm>
              <a:off x="2386084" y="3458972"/>
              <a:ext cx="12531" cy="82918"/>
            </a:xfrm>
            <a:custGeom>
              <a:rect b="b" l="l" r="r" t="t"/>
              <a:pathLst>
                <a:path extrusionOk="0" h="3163" w="478">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7" name="Google Shape;19277;p77"/>
            <p:cNvSpPr/>
            <p:nvPr/>
          </p:nvSpPr>
          <p:spPr>
            <a:xfrm>
              <a:off x="2341807" y="3441670"/>
              <a:ext cx="38248" cy="100220"/>
            </a:xfrm>
            <a:custGeom>
              <a:rect b="b" l="l" r="r" t="t"/>
              <a:pathLst>
                <a:path extrusionOk="0" h="3823" w="1459">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8" name="Google Shape;19278;p77"/>
            <p:cNvSpPr/>
            <p:nvPr/>
          </p:nvSpPr>
          <p:spPr>
            <a:xfrm>
              <a:off x="2357693" y="3554342"/>
              <a:ext cx="6475" cy="93876"/>
            </a:xfrm>
            <a:custGeom>
              <a:rect b="b" l="l" r="r" t="t"/>
              <a:pathLst>
                <a:path extrusionOk="0" h="3581" w="247">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9" name="Google Shape;19279;p77"/>
            <p:cNvSpPr/>
            <p:nvPr/>
          </p:nvSpPr>
          <p:spPr>
            <a:xfrm>
              <a:off x="2335751" y="3378754"/>
              <a:ext cx="50752" cy="56782"/>
            </a:xfrm>
            <a:custGeom>
              <a:rect b="b" l="l" r="r" t="t"/>
              <a:pathLst>
                <a:path extrusionOk="0" h="2166" w="1936">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0" name="Google Shape;19280;p77"/>
            <p:cNvSpPr/>
            <p:nvPr/>
          </p:nvSpPr>
          <p:spPr>
            <a:xfrm>
              <a:off x="2335751" y="3379147"/>
              <a:ext cx="34473" cy="56441"/>
            </a:xfrm>
            <a:custGeom>
              <a:rect b="b" l="l" r="r" t="t"/>
              <a:pathLst>
                <a:path extrusionOk="0" h="2153" w="1315">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1" name="Google Shape;19281;p77"/>
            <p:cNvSpPr/>
            <p:nvPr/>
          </p:nvSpPr>
          <p:spPr>
            <a:xfrm>
              <a:off x="2335751" y="3378754"/>
              <a:ext cx="50359" cy="25429"/>
            </a:xfrm>
            <a:custGeom>
              <a:rect b="b" l="l" r="r" t="t"/>
              <a:pathLst>
                <a:path extrusionOk="0" h="970" w="1921">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2" name="Google Shape;19282;p77"/>
            <p:cNvSpPr/>
            <p:nvPr/>
          </p:nvSpPr>
          <p:spPr>
            <a:xfrm>
              <a:off x="2335751" y="3379147"/>
              <a:ext cx="34473" cy="22728"/>
            </a:xfrm>
            <a:custGeom>
              <a:rect b="b" l="l" r="r" t="t"/>
              <a:pathLst>
                <a:path extrusionOk="0" h="867" w="1315">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3" name="Google Shape;19283;p77"/>
            <p:cNvSpPr/>
            <p:nvPr/>
          </p:nvSpPr>
          <p:spPr>
            <a:xfrm>
              <a:off x="2298290" y="3535415"/>
              <a:ext cx="25009" cy="25009"/>
            </a:xfrm>
            <a:custGeom>
              <a:rect b="b" l="l" r="r" t="t"/>
              <a:pathLst>
                <a:path extrusionOk="0" h="954" w="954">
                  <a:moveTo>
                    <a:pt x="1" y="1"/>
                  </a:moveTo>
                  <a:lnTo>
                    <a:pt x="1"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4" name="Google Shape;19284;p77"/>
            <p:cNvSpPr/>
            <p:nvPr/>
          </p:nvSpPr>
          <p:spPr>
            <a:xfrm>
              <a:off x="2297163" y="3535415"/>
              <a:ext cx="27657" cy="18849"/>
            </a:xfrm>
            <a:custGeom>
              <a:rect b="b" l="l" r="r" t="t"/>
              <a:pathLst>
                <a:path extrusionOk="0" h="719" w="1055">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5" name="Google Shape;19285;p77"/>
            <p:cNvSpPr/>
            <p:nvPr/>
          </p:nvSpPr>
          <p:spPr>
            <a:xfrm>
              <a:off x="2273307" y="3555102"/>
              <a:ext cx="74975" cy="93116"/>
            </a:xfrm>
            <a:custGeom>
              <a:rect b="b" l="l" r="r" t="t"/>
              <a:pathLst>
                <a:path extrusionOk="0" h="3552" w="286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6" name="Google Shape;19286;p77"/>
            <p:cNvSpPr/>
            <p:nvPr/>
          </p:nvSpPr>
          <p:spPr>
            <a:xfrm>
              <a:off x="2285812" y="3648192"/>
              <a:ext cx="49966" cy="43936"/>
            </a:xfrm>
            <a:custGeom>
              <a:rect b="b" l="l" r="r" t="t"/>
              <a:pathLst>
                <a:path extrusionOk="0" h="1676" w="1906">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7" name="Google Shape;19287;p77"/>
            <p:cNvSpPr/>
            <p:nvPr/>
          </p:nvSpPr>
          <p:spPr>
            <a:xfrm>
              <a:off x="2273307" y="3565693"/>
              <a:ext cx="12531" cy="82525"/>
            </a:xfrm>
            <a:custGeom>
              <a:rect b="b" l="l" r="r" t="t"/>
              <a:pathLst>
                <a:path extrusionOk="0" h="3148" w="478">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8" name="Google Shape;19288;p77"/>
            <p:cNvSpPr/>
            <p:nvPr/>
          </p:nvSpPr>
          <p:spPr>
            <a:xfrm>
              <a:off x="2335751" y="3565693"/>
              <a:ext cx="12898" cy="82525"/>
            </a:xfrm>
            <a:custGeom>
              <a:rect b="b" l="l" r="r" t="t"/>
              <a:pathLst>
                <a:path extrusionOk="0" h="3148" w="492">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9" name="Google Shape;19289;p77"/>
            <p:cNvSpPr/>
            <p:nvPr/>
          </p:nvSpPr>
          <p:spPr>
            <a:xfrm>
              <a:off x="2291867" y="3547998"/>
              <a:ext cx="38248" cy="100220"/>
            </a:xfrm>
            <a:custGeom>
              <a:rect b="b" l="l" r="r" t="t"/>
              <a:pathLst>
                <a:path extrusionOk="0" h="3823" w="1459">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0" name="Google Shape;19290;p77"/>
            <p:cNvSpPr/>
            <p:nvPr/>
          </p:nvSpPr>
          <p:spPr>
            <a:xfrm>
              <a:off x="2307754" y="3660670"/>
              <a:ext cx="6449" cy="31458"/>
            </a:xfrm>
            <a:custGeom>
              <a:rect b="b" l="l" r="r" t="t"/>
              <a:pathLst>
                <a:path extrusionOk="0" h="1200" w="246">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1" name="Google Shape;19291;p77"/>
            <p:cNvSpPr/>
            <p:nvPr/>
          </p:nvSpPr>
          <p:spPr>
            <a:xfrm>
              <a:off x="2285812" y="3485475"/>
              <a:ext cx="50359" cy="56415"/>
            </a:xfrm>
            <a:custGeom>
              <a:rect b="b" l="l" r="r" t="t"/>
              <a:pathLst>
                <a:path extrusionOk="0" h="2152" w="1921">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2" name="Google Shape;19292;p77"/>
            <p:cNvSpPr/>
            <p:nvPr/>
          </p:nvSpPr>
          <p:spPr>
            <a:xfrm>
              <a:off x="2285812"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3" name="Google Shape;19293;p77"/>
            <p:cNvSpPr/>
            <p:nvPr/>
          </p:nvSpPr>
          <p:spPr>
            <a:xfrm>
              <a:off x="2285418" y="3485082"/>
              <a:ext cx="50359" cy="25429"/>
            </a:xfrm>
            <a:custGeom>
              <a:rect b="b" l="l" r="r" t="t"/>
              <a:pathLst>
                <a:path extrusionOk="0" h="970" w="1921">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4" name="Google Shape;19294;p77"/>
            <p:cNvSpPr/>
            <p:nvPr/>
          </p:nvSpPr>
          <p:spPr>
            <a:xfrm>
              <a:off x="2285812" y="3485475"/>
              <a:ext cx="34447" cy="23095"/>
            </a:xfrm>
            <a:custGeom>
              <a:rect b="b" l="l" r="r" t="t"/>
              <a:pathLst>
                <a:path extrusionOk="0" h="881" w="1314">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5" name="Google Shape;19295;p77"/>
            <p:cNvSpPr/>
            <p:nvPr/>
          </p:nvSpPr>
          <p:spPr>
            <a:xfrm>
              <a:off x="2398588" y="3535415"/>
              <a:ext cx="24983" cy="25009"/>
            </a:xfrm>
            <a:custGeom>
              <a:rect b="b" l="l" r="r" t="t"/>
              <a:pathLst>
                <a:path extrusionOk="0" h="954" w="953">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6" name="Google Shape;19296;p77"/>
            <p:cNvSpPr/>
            <p:nvPr/>
          </p:nvSpPr>
          <p:spPr>
            <a:xfrm>
              <a:off x="2397435" y="3535415"/>
              <a:ext cx="27290" cy="18849"/>
            </a:xfrm>
            <a:custGeom>
              <a:rect b="b" l="l" r="r" t="t"/>
              <a:pathLst>
                <a:path extrusionOk="0" h="719" w="1041">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7" name="Google Shape;19297;p77"/>
            <p:cNvSpPr/>
            <p:nvPr/>
          </p:nvSpPr>
          <p:spPr>
            <a:xfrm>
              <a:off x="2373606" y="3555102"/>
              <a:ext cx="75316" cy="93116"/>
            </a:xfrm>
            <a:custGeom>
              <a:rect b="b" l="l" r="r" t="t"/>
              <a:pathLst>
                <a:path extrusionOk="0" h="3552" w="2873">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8" name="Google Shape;19298;p77"/>
            <p:cNvSpPr/>
            <p:nvPr/>
          </p:nvSpPr>
          <p:spPr>
            <a:xfrm>
              <a:off x="2386084" y="3485475"/>
              <a:ext cx="50359" cy="56415"/>
            </a:xfrm>
            <a:custGeom>
              <a:rect b="b" l="l" r="r" t="t"/>
              <a:pathLst>
                <a:path extrusionOk="0" h="2152" w="1921">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9" name="Google Shape;19299;p77"/>
            <p:cNvSpPr/>
            <p:nvPr/>
          </p:nvSpPr>
          <p:spPr>
            <a:xfrm>
              <a:off x="2385717" y="3485475"/>
              <a:ext cx="34840" cy="56441"/>
            </a:xfrm>
            <a:custGeom>
              <a:rect b="b" l="l" r="r" t="t"/>
              <a:pathLst>
                <a:path extrusionOk="0" h="2153" w="1329">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0" name="Google Shape;19300;p77"/>
            <p:cNvSpPr/>
            <p:nvPr/>
          </p:nvSpPr>
          <p:spPr>
            <a:xfrm>
              <a:off x="2386084" y="3648192"/>
              <a:ext cx="49992" cy="43936"/>
            </a:xfrm>
            <a:custGeom>
              <a:rect b="b" l="l" r="r" t="t"/>
              <a:pathLst>
                <a:path extrusionOk="0" h="1676" w="1907">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1" name="Google Shape;19301;p77"/>
            <p:cNvSpPr/>
            <p:nvPr/>
          </p:nvSpPr>
          <p:spPr>
            <a:xfrm>
              <a:off x="2373606" y="3565693"/>
              <a:ext cx="12505" cy="82525"/>
            </a:xfrm>
            <a:custGeom>
              <a:rect b="b" l="l" r="r" t="t"/>
              <a:pathLst>
                <a:path extrusionOk="0" h="3148" w="477">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2" name="Google Shape;19302;p77"/>
            <p:cNvSpPr/>
            <p:nvPr/>
          </p:nvSpPr>
          <p:spPr>
            <a:xfrm>
              <a:off x="2436050" y="3565693"/>
              <a:ext cx="12505" cy="82525"/>
            </a:xfrm>
            <a:custGeom>
              <a:rect b="b" l="l" r="r" t="t"/>
              <a:pathLst>
                <a:path extrusionOk="0" h="3148" w="477">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3" name="Google Shape;19303;p77"/>
            <p:cNvSpPr/>
            <p:nvPr/>
          </p:nvSpPr>
          <p:spPr>
            <a:xfrm>
              <a:off x="2391773" y="3548103"/>
              <a:ext cx="38615" cy="100115"/>
            </a:xfrm>
            <a:custGeom>
              <a:rect b="b" l="l" r="r" t="t"/>
              <a:pathLst>
                <a:path extrusionOk="0" h="3819" w="1473">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4" name="Google Shape;19304;p77"/>
            <p:cNvSpPr/>
            <p:nvPr/>
          </p:nvSpPr>
          <p:spPr>
            <a:xfrm>
              <a:off x="2408026" y="3660670"/>
              <a:ext cx="6082" cy="31458"/>
            </a:xfrm>
            <a:custGeom>
              <a:rect b="b" l="l" r="r" t="t"/>
              <a:pathLst>
                <a:path extrusionOk="0" h="1200" w="232">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5" name="Google Shape;19305;p77"/>
            <p:cNvSpPr/>
            <p:nvPr/>
          </p:nvSpPr>
          <p:spPr>
            <a:xfrm>
              <a:off x="2385717" y="3485082"/>
              <a:ext cx="50359" cy="25429"/>
            </a:xfrm>
            <a:custGeom>
              <a:rect b="b" l="l" r="r" t="t"/>
              <a:pathLst>
                <a:path extrusionOk="0" h="970" w="1921">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6" name="Google Shape;19306;p77"/>
            <p:cNvSpPr/>
            <p:nvPr/>
          </p:nvSpPr>
          <p:spPr>
            <a:xfrm>
              <a:off x="2385717" y="3485475"/>
              <a:ext cx="34840" cy="23095"/>
            </a:xfrm>
            <a:custGeom>
              <a:rect b="b" l="l" r="r" t="t"/>
              <a:pathLst>
                <a:path extrusionOk="0" h="881" w="1329">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7" name="Google Shape;19307;p77"/>
            <p:cNvSpPr/>
            <p:nvPr/>
          </p:nvSpPr>
          <p:spPr>
            <a:xfrm>
              <a:off x="2498861"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8" name="Google Shape;19308;p77"/>
            <p:cNvSpPr/>
            <p:nvPr/>
          </p:nvSpPr>
          <p:spPr>
            <a:xfrm>
              <a:off x="2497340" y="3535415"/>
              <a:ext cx="27657" cy="18849"/>
            </a:xfrm>
            <a:custGeom>
              <a:rect b="b" l="l" r="r" t="t"/>
              <a:pathLst>
                <a:path extrusionOk="0" h="719" w="1055">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9" name="Google Shape;19309;p77"/>
            <p:cNvSpPr/>
            <p:nvPr/>
          </p:nvSpPr>
          <p:spPr>
            <a:xfrm>
              <a:off x="2473878" y="3555102"/>
              <a:ext cx="74949" cy="93116"/>
            </a:xfrm>
            <a:custGeom>
              <a:rect b="b" l="l" r="r" t="t"/>
              <a:pathLst>
                <a:path extrusionOk="0" h="3552" w="2859">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0" name="Google Shape;19310;p77"/>
            <p:cNvSpPr/>
            <p:nvPr/>
          </p:nvSpPr>
          <p:spPr>
            <a:xfrm>
              <a:off x="2485989" y="3648192"/>
              <a:ext cx="49992" cy="43936"/>
            </a:xfrm>
            <a:custGeom>
              <a:rect b="b" l="l" r="r" t="t"/>
              <a:pathLst>
                <a:path extrusionOk="0" h="1676" w="1907">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1" name="Google Shape;19311;p77"/>
            <p:cNvSpPr/>
            <p:nvPr/>
          </p:nvSpPr>
          <p:spPr>
            <a:xfrm>
              <a:off x="2473511" y="3565693"/>
              <a:ext cx="12505" cy="82525"/>
            </a:xfrm>
            <a:custGeom>
              <a:rect b="b" l="l" r="r" t="t"/>
              <a:pathLst>
                <a:path extrusionOk="0" h="3148" w="477">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2" name="Google Shape;19312;p77"/>
            <p:cNvSpPr/>
            <p:nvPr/>
          </p:nvSpPr>
          <p:spPr>
            <a:xfrm>
              <a:off x="2536322" y="3565693"/>
              <a:ext cx="12505" cy="82525"/>
            </a:xfrm>
            <a:custGeom>
              <a:rect b="b" l="l" r="r" t="t"/>
              <a:pathLst>
                <a:path extrusionOk="0" h="3148" w="477">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3" name="Google Shape;19313;p77"/>
            <p:cNvSpPr/>
            <p:nvPr/>
          </p:nvSpPr>
          <p:spPr>
            <a:xfrm>
              <a:off x="2492045" y="3548103"/>
              <a:ext cx="38615" cy="100115"/>
            </a:xfrm>
            <a:custGeom>
              <a:rect b="b" l="l" r="r" t="t"/>
              <a:pathLst>
                <a:path extrusionOk="0" h="3819" w="1473">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4" name="Google Shape;19314;p77"/>
            <p:cNvSpPr/>
            <p:nvPr/>
          </p:nvSpPr>
          <p:spPr>
            <a:xfrm>
              <a:off x="2507931" y="3660670"/>
              <a:ext cx="6475" cy="31458"/>
            </a:xfrm>
            <a:custGeom>
              <a:rect b="b" l="l" r="r" t="t"/>
              <a:pathLst>
                <a:path extrusionOk="0" h="1200" w="247">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5" name="Google Shape;19315;p77"/>
            <p:cNvSpPr/>
            <p:nvPr/>
          </p:nvSpPr>
          <p:spPr>
            <a:xfrm>
              <a:off x="2486383" y="3485475"/>
              <a:ext cx="50333" cy="56415"/>
            </a:xfrm>
            <a:custGeom>
              <a:rect b="b" l="l" r="r" t="t"/>
              <a:pathLst>
                <a:path extrusionOk="0" h="2152" w="192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6" name="Google Shape;19316;p77"/>
            <p:cNvSpPr/>
            <p:nvPr/>
          </p:nvSpPr>
          <p:spPr>
            <a:xfrm>
              <a:off x="2485989" y="3485475"/>
              <a:ext cx="34473" cy="56441"/>
            </a:xfrm>
            <a:custGeom>
              <a:rect b="b" l="l" r="r" t="t"/>
              <a:pathLst>
                <a:path extrusionOk="0" h="2153" w="1315">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7" name="Google Shape;19317;p77"/>
            <p:cNvSpPr/>
            <p:nvPr/>
          </p:nvSpPr>
          <p:spPr>
            <a:xfrm>
              <a:off x="2485989" y="3485082"/>
              <a:ext cx="50359" cy="25429"/>
            </a:xfrm>
            <a:custGeom>
              <a:rect b="b" l="l" r="r" t="t"/>
              <a:pathLst>
                <a:path extrusionOk="0" h="970" w="1921">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8" name="Google Shape;19318;p77"/>
            <p:cNvSpPr/>
            <p:nvPr/>
          </p:nvSpPr>
          <p:spPr>
            <a:xfrm>
              <a:off x="2485989" y="3485475"/>
              <a:ext cx="34473" cy="23095"/>
            </a:xfrm>
            <a:custGeom>
              <a:rect b="b" l="l" r="r" t="t"/>
              <a:pathLst>
                <a:path extrusionOk="0" h="881" w="1315">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9" name="Google Shape;19319;p77"/>
            <p:cNvSpPr/>
            <p:nvPr/>
          </p:nvSpPr>
          <p:spPr>
            <a:xfrm>
              <a:off x="2598766" y="3535415"/>
              <a:ext cx="25009" cy="25009"/>
            </a:xfrm>
            <a:custGeom>
              <a:rect b="b" l="l" r="r" t="t"/>
              <a:pathLst>
                <a:path extrusionOk="0" h="954" w="954">
                  <a:moveTo>
                    <a:pt x="0" y="1"/>
                  </a:moveTo>
                  <a:lnTo>
                    <a:pt x="0" y="954"/>
                  </a:lnTo>
                  <a:lnTo>
                    <a:pt x="953" y="954"/>
                  </a:lnTo>
                  <a:lnTo>
                    <a:pt x="953"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0" name="Google Shape;19320;p77"/>
            <p:cNvSpPr/>
            <p:nvPr/>
          </p:nvSpPr>
          <p:spPr>
            <a:xfrm>
              <a:off x="2597639" y="3535415"/>
              <a:ext cx="27631" cy="18849"/>
            </a:xfrm>
            <a:custGeom>
              <a:rect b="b" l="l" r="r" t="t"/>
              <a:pathLst>
                <a:path extrusionOk="0" h="719" w="1054">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1" name="Google Shape;19321;p77"/>
            <p:cNvSpPr/>
            <p:nvPr/>
          </p:nvSpPr>
          <p:spPr>
            <a:xfrm>
              <a:off x="2573783" y="3555102"/>
              <a:ext cx="74949" cy="93116"/>
            </a:xfrm>
            <a:custGeom>
              <a:rect b="b" l="l" r="r" t="t"/>
              <a:pathLst>
                <a:path extrusionOk="0" h="3552" w="2859">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2" name="Google Shape;19322;p77"/>
            <p:cNvSpPr/>
            <p:nvPr/>
          </p:nvSpPr>
          <p:spPr>
            <a:xfrm>
              <a:off x="2586288" y="3648192"/>
              <a:ext cx="50333" cy="43936"/>
            </a:xfrm>
            <a:custGeom>
              <a:rect b="b" l="l" r="r" t="t"/>
              <a:pathLst>
                <a:path extrusionOk="0" h="1676" w="192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3" name="Google Shape;19323;p77"/>
            <p:cNvSpPr/>
            <p:nvPr/>
          </p:nvSpPr>
          <p:spPr>
            <a:xfrm>
              <a:off x="2573783" y="3565693"/>
              <a:ext cx="12531" cy="82525"/>
            </a:xfrm>
            <a:custGeom>
              <a:rect b="b" l="l" r="r" t="t"/>
              <a:pathLst>
                <a:path extrusionOk="0" h="3148" w="478">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4" name="Google Shape;19324;p77"/>
            <p:cNvSpPr/>
            <p:nvPr/>
          </p:nvSpPr>
          <p:spPr>
            <a:xfrm>
              <a:off x="2636594" y="3565693"/>
              <a:ext cx="12531" cy="82525"/>
            </a:xfrm>
            <a:custGeom>
              <a:rect b="b" l="l" r="r" t="t"/>
              <a:pathLst>
                <a:path extrusionOk="0" h="3148" w="478">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5" name="Google Shape;19325;p77"/>
            <p:cNvSpPr/>
            <p:nvPr/>
          </p:nvSpPr>
          <p:spPr>
            <a:xfrm>
              <a:off x="2592317" y="3548103"/>
              <a:ext cx="38248" cy="100115"/>
            </a:xfrm>
            <a:custGeom>
              <a:rect b="b" l="l" r="r" t="t"/>
              <a:pathLst>
                <a:path extrusionOk="0" h="3819" w="1459">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6" name="Google Shape;19326;p77"/>
            <p:cNvSpPr/>
            <p:nvPr/>
          </p:nvSpPr>
          <p:spPr>
            <a:xfrm>
              <a:off x="2608230" y="3660670"/>
              <a:ext cx="6449" cy="31458"/>
            </a:xfrm>
            <a:custGeom>
              <a:rect b="b" l="l" r="r" t="t"/>
              <a:pathLst>
                <a:path extrusionOk="0" h="1200" w="246">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7" name="Google Shape;19327;p77"/>
            <p:cNvSpPr/>
            <p:nvPr/>
          </p:nvSpPr>
          <p:spPr>
            <a:xfrm>
              <a:off x="2586288" y="3485475"/>
              <a:ext cx="50333" cy="56415"/>
            </a:xfrm>
            <a:custGeom>
              <a:rect b="b" l="l" r="r" t="t"/>
              <a:pathLst>
                <a:path extrusionOk="0" h="2152" w="192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8" name="Google Shape;19328;p77"/>
            <p:cNvSpPr/>
            <p:nvPr/>
          </p:nvSpPr>
          <p:spPr>
            <a:xfrm>
              <a:off x="2586288" y="3485475"/>
              <a:ext cx="34447" cy="56441"/>
            </a:xfrm>
            <a:custGeom>
              <a:rect b="b" l="l" r="r" t="t"/>
              <a:pathLst>
                <a:path extrusionOk="0" h="2153" w="1314">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9" name="Google Shape;19329;p77"/>
            <p:cNvSpPr/>
            <p:nvPr/>
          </p:nvSpPr>
          <p:spPr>
            <a:xfrm>
              <a:off x="2586288" y="3485082"/>
              <a:ext cx="50333" cy="25429"/>
            </a:xfrm>
            <a:custGeom>
              <a:rect b="b" l="l" r="r" t="t"/>
              <a:pathLst>
                <a:path extrusionOk="0" h="970" w="192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0" name="Google Shape;19330;p77"/>
            <p:cNvSpPr/>
            <p:nvPr/>
          </p:nvSpPr>
          <p:spPr>
            <a:xfrm>
              <a:off x="2586288" y="3485475"/>
              <a:ext cx="34447" cy="23095"/>
            </a:xfrm>
            <a:custGeom>
              <a:rect b="b" l="l" r="r" t="t"/>
              <a:pathLst>
                <a:path extrusionOk="0" h="881" w="1314">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31" name="Google Shape;19331;p77"/>
          <p:cNvGrpSpPr/>
          <p:nvPr/>
        </p:nvGrpSpPr>
        <p:grpSpPr>
          <a:xfrm>
            <a:off x="2747484" y="3359460"/>
            <a:ext cx="377706" cy="352330"/>
            <a:chOff x="2747484" y="3359460"/>
            <a:chExt cx="377706" cy="352330"/>
          </a:xfrm>
        </p:grpSpPr>
        <p:sp>
          <p:nvSpPr>
            <p:cNvPr id="19332" name="Google Shape;19332;p77"/>
            <p:cNvSpPr/>
            <p:nvPr/>
          </p:nvSpPr>
          <p:spPr>
            <a:xfrm>
              <a:off x="2806520" y="3611858"/>
              <a:ext cx="46951" cy="46951"/>
            </a:xfrm>
            <a:custGeom>
              <a:rect b="b" l="l" r="r" t="t"/>
              <a:pathLst>
                <a:path extrusionOk="0" h="1791" w="1791">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3" name="Google Shape;19333;p77"/>
            <p:cNvSpPr/>
            <p:nvPr/>
          </p:nvSpPr>
          <p:spPr>
            <a:xfrm>
              <a:off x="2960533" y="3488490"/>
              <a:ext cx="110155" cy="94086"/>
            </a:xfrm>
            <a:custGeom>
              <a:rect b="b" l="l" r="r" t="t"/>
              <a:pathLst>
                <a:path extrusionOk="0" h="3589" w="4202">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4" name="Google Shape;19334;p77"/>
            <p:cNvSpPr/>
            <p:nvPr/>
          </p:nvSpPr>
          <p:spPr>
            <a:xfrm>
              <a:off x="2971884" y="3526712"/>
              <a:ext cx="103340" cy="56048"/>
            </a:xfrm>
            <a:custGeom>
              <a:rect b="b" l="l" r="r" t="t"/>
              <a:pathLst>
                <a:path extrusionOk="0" h="2138" w="3942">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5" name="Google Shape;19335;p77"/>
            <p:cNvSpPr/>
            <p:nvPr/>
          </p:nvSpPr>
          <p:spPr>
            <a:xfrm>
              <a:off x="2835645" y="3382817"/>
              <a:ext cx="158601" cy="305457"/>
            </a:xfrm>
            <a:custGeom>
              <a:rect b="b" l="l" r="r" t="t"/>
              <a:pathLst>
                <a:path extrusionOk="0" h="11652" w="605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6" name="Google Shape;19336;p77"/>
            <p:cNvSpPr/>
            <p:nvPr/>
          </p:nvSpPr>
          <p:spPr>
            <a:xfrm>
              <a:off x="2835645" y="3564933"/>
              <a:ext cx="158601" cy="123342"/>
            </a:xfrm>
            <a:custGeom>
              <a:rect b="b" l="l" r="r" t="t"/>
              <a:pathLst>
                <a:path extrusionOk="0" h="4705" w="605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7" name="Google Shape;19337;p77"/>
            <p:cNvSpPr/>
            <p:nvPr/>
          </p:nvSpPr>
          <p:spPr>
            <a:xfrm>
              <a:off x="2982475" y="3359460"/>
              <a:ext cx="46951" cy="352330"/>
            </a:xfrm>
            <a:custGeom>
              <a:rect b="b" l="l" r="r" t="t"/>
              <a:pathLst>
                <a:path extrusionOk="0" h="13440" w="1791">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8" name="Google Shape;19338;p77"/>
            <p:cNvSpPr/>
            <p:nvPr/>
          </p:nvSpPr>
          <p:spPr>
            <a:xfrm>
              <a:off x="2982475" y="3682245"/>
              <a:ext cx="46951" cy="29544"/>
            </a:xfrm>
            <a:custGeom>
              <a:rect b="b" l="l" r="r" t="t"/>
              <a:pathLst>
                <a:path extrusionOk="0" h="1127" w="1791">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9" name="Google Shape;19339;p77"/>
            <p:cNvSpPr/>
            <p:nvPr/>
          </p:nvSpPr>
          <p:spPr>
            <a:xfrm>
              <a:off x="2747851" y="3482828"/>
              <a:ext cx="46951" cy="105594"/>
            </a:xfrm>
            <a:custGeom>
              <a:rect b="b" l="l" r="r" t="t"/>
              <a:pathLst>
                <a:path extrusionOk="0" h="4028" w="1791">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0" name="Google Shape;19340;p77"/>
            <p:cNvSpPr/>
            <p:nvPr/>
          </p:nvSpPr>
          <p:spPr>
            <a:xfrm>
              <a:off x="2747484" y="3488123"/>
              <a:ext cx="47318" cy="100299"/>
            </a:xfrm>
            <a:custGeom>
              <a:rect b="b" l="l" r="r" t="t"/>
              <a:pathLst>
                <a:path extrusionOk="0" h="3826" w="1805">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1" name="Google Shape;19341;p77"/>
            <p:cNvSpPr/>
            <p:nvPr/>
          </p:nvSpPr>
          <p:spPr>
            <a:xfrm>
              <a:off x="2788720" y="3482828"/>
              <a:ext cx="58695" cy="105594"/>
            </a:xfrm>
            <a:custGeom>
              <a:rect b="b" l="l" r="r" t="t"/>
              <a:pathLst>
                <a:path extrusionOk="0" h="4028" w="2239">
                  <a:moveTo>
                    <a:pt x="1" y="0"/>
                  </a:moveTo>
                  <a:lnTo>
                    <a:pt x="1" y="4028"/>
                  </a:lnTo>
                  <a:lnTo>
                    <a:pt x="2238" y="4028"/>
                  </a:lnTo>
                  <a:lnTo>
                    <a:pt x="2238" y="0"/>
                  </a:ln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2" name="Google Shape;19342;p77"/>
            <p:cNvSpPr/>
            <p:nvPr/>
          </p:nvSpPr>
          <p:spPr>
            <a:xfrm>
              <a:off x="2788720" y="3570622"/>
              <a:ext cx="58695" cy="17800"/>
            </a:xfrm>
            <a:custGeom>
              <a:rect b="b" l="l" r="r" t="t"/>
              <a:pathLst>
                <a:path extrusionOk="0" h="679" w="2239">
                  <a:moveTo>
                    <a:pt x="1" y="0"/>
                  </a:moveTo>
                  <a:lnTo>
                    <a:pt x="1" y="679"/>
                  </a:lnTo>
                  <a:lnTo>
                    <a:pt x="2238" y="679"/>
                  </a:lnTo>
                  <a:lnTo>
                    <a:pt x="2238"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3" name="Google Shape;19343;p77"/>
            <p:cNvSpPr/>
            <p:nvPr/>
          </p:nvSpPr>
          <p:spPr>
            <a:xfrm>
              <a:off x="2788720" y="3588396"/>
              <a:ext cx="59062" cy="93876"/>
            </a:xfrm>
            <a:custGeom>
              <a:rect b="b" l="l" r="r" t="t"/>
              <a:pathLst>
                <a:path extrusionOk="0" h="3581" w="2253">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4" name="Google Shape;19344;p77"/>
            <p:cNvSpPr/>
            <p:nvPr/>
          </p:nvSpPr>
          <p:spPr>
            <a:xfrm>
              <a:off x="3091844" y="3529753"/>
              <a:ext cx="33345" cy="11744"/>
            </a:xfrm>
            <a:custGeom>
              <a:rect b="b" l="l" r="r" t="t"/>
              <a:pathLst>
                <a:path extrusionOk="0" h="448" w="1272">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5" name="Google Shape;19345;p77"/>
            <p:cNvSpPr/>
            <p:nvPr/>
          </p:nvSpPr>
          <p:spPr>
            <a:xfrm>
              <a:off x="3069535" y="3463140"/>
              <a:ext cx="28574" cy="24249"/>
            </a:xfrm>
            <a:custGeom>
              <a:rect b="b" l="l" r="r" t="t"/>
              <a:pathLst>
                <a:path extrusionOk="0" h="925" w="109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6" name="Google Shape;19346;p77"/>
            <p:cNvSpPr/>
            <p:nvPr/>
          </p:nvSpPr>
          <p:spPr>
            <a:xfrm>
              <a:off x="3068958" y="3583467"/>
              <a:ext cx="28601" cy="24249"/>
            </a:xfrm>
            <a:custGeom>
              <a:rect b="b" l="l" r="r" t="t"/>
              <a:pathLst>
                <a:path extrusionOk="0" h="925" w="1091">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47" name="Google Shape;19347;p77"/>
          <p:cNvGrpSpPr/>
          <p:nvPr/>
        </p:nvGrpSpPr>
        <p:grpSpPr>
          <a:xfrm>
            <a:off x="3696205" y="3371938"/>
            <a:ext cx="375792" cy="327373"/>
            <a:chOff x="3696205" y="3371938"/>
            <a:chExt cx="375792" cy="327373"/>
          </a:xfrm>
        </p:grpSpPr>
        <p:sp>
          <p:nvSpPr>
            <p:cNvPr id="19348" name="Google Shape;19348;p77"/>
            <p:cNvSpPr/>
            <p:nvPr/>
          </p:nvSpPr>
          <p:spPr>
            <a:xfrm>
              <a:off x="3696205" y="3456718"/>
              <a:ext cx="375792" cy="242594"/>
            </a:xfrm>
            <a:custGeom>
              <a:rect b="b" l="l" r="r" t="t"/>
              <a:pathLst>
                <a:path extrusionOk="0" h="9254" w="14335">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9" name="Google Shape;19349;p77"/>
            <p:cNvSpPr/>
            <p:nvPr/>
          </p:nvSpPr>
          <p:spPr>
            <a:xfrm>
              <a:off x="3696205" y="3456718"/>
              <a:ext cx="375792" cy="18193"/>
            </a:xfrm>
            <a:custGeom>
              <a:rect b="b" l="l" r="r" t="t"/>
              <a:pathLst>
                <a:path extrusionOk="0" h="694" w="14335">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0" name="Google Shape;19350;p77"/>
            <p:cNvSpPr/>
            <p:nvPr/>
          </p:nvSpPr>
          <p:spPr>
            <a:xfrm>
              <a:off x="3732539" y="3505163"/>
              <a:ext cx="121113" cy="157814"/>
            </a:xfrm>
            <a:custGeom>
              <a:rect b="b" l="l" r="r" t="t"/>
              <a:pathLst>
                <a:path extrusionOk="0" h="6020" w="462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1" name="Google Shape;19351;p77"/>
            <p:cNvSpPr/>
            <p:nvPr/>
          </p:nvSpPr>
          <p:spPr>
            <a:xfrm>
              <a:off x="3883904" y="3505163"/>
              <a:ext cx="151759" cy="30278"/>
            </a:xfrm>
            <a:custGeom>
              <a:rect b="b" l="l" r="r" t="t"/>
              <a:pathLst>
                <a:path extrusionOk="0" h="1155" w="5789">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2" name="Google Shape;19352;p77"/>
            <p:cNvSpPr/>
            <p:nvPr/>
          </p:nvSpPr>
          <p:spPr>
            <a:xfrm>
              <a:off x="3883904" y="3553582"/>
              <a:ext cx="115451" cy="24249"/>
            </a:xfrm>
            <a:custGeom>
              <a:rect b="b" l="l" r="r" t="t"/>
              <a:pathLst>
                <a:path extrusionOk="0" h="925" w="4404">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3" name="Google Shape;19353;p77"/>
            <p:cNvSpPr/>
            <p:nvPr/>
          </p:nvSpPr>
          <p:spPr>
            <a:xfrm>
              <a:off x="3882017" y="3595972"/>
              <a:ext cx="76836" cy="12138"/>
            </a:xfrm>
            <a:custGeom>
              <a:rect b="b" l="l" r="r" t="t"/>
              <a:pathLst>
                <a:path extrusionOk="0" h="463" w="2931">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4" name="Google Shape;19354;p77"/>
            <p:cNvSpPr/>
            <p:nvPr/>
          </p:nvSpPr>
          <p:spPr>
            <a:xfrm>
              <a:off x="3966770" y="3595972"/>
              <a:ext cx="40528" cy="12138"/>
            </a:xfrm>
            <a:custGeom>
              <a:rect b="b" l="l" r="r" t="t"/>
              <a:pathLst>
                <a:path extrusionOk="0" h="463" w="1546">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5" name="Google Shape;19355;p77"/>
            <p:cNvSpPr/>
            <p:nvPr/>
          </p:nvSpPr>
          <p:spPr>
            <a:xfrm>
              <a:off x="3882017" y="3632306"/>
              <a:ext cx="28391" cy="12138"/>
            </a:xfrm>
            <a:custGeom>
              <a:rect b="b" l="l" r="r" t="t"/>
              <a:pathLst>
                <a:path extrusionOk="0" h="463" w="1083">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6" name="Google Shape;19356;p77"/>
            <p:cNvSpPr/>
            <p:nvPr/>
          </p:nvSpPr>
          <p:spPr>
            <a:xfrm>
              <a:off x="3918324" y="3632306"/>
              <a:ext cx="64751" cy="12138"/>
            </a:xfrm>
            <a:custGeom>
              <a:rect b="b" l="l" r="r" t="t"/>
              <a:pathLst>
                <a:path extrusionOk="0" h="463" w="247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7" name="Google Shape;19357;p77"/>
            <p:cNvSpPr/>
            <p:nvPr/>
          </p:nvSpPr>
          <p:spPr>
            <a:xfrm>
              <a:off x="3882017" y="3656895"/>
              <a:ext cx="28391" cy="12138"/>
            </a:xfrm>
            <a:custGeom>
              <a:rect b="b" l="l" r="r" t="t"/>
              <a:pathLst>
                <a:path extrusionOk="0" h="463" w="1083">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8" name="Google Shape;19358;p77"/>
            <p:cNvSpPr/>
            <p:nvPr/>
          </p:nvSpPr>
          <p:spPr>
            <a:xfrm>
              <a:off x="3918324" y="3656895"/>
              <a:ext cx="64751" cy="12138"/>
            </a:xfrm>
            <a:custGeom>
              <a:rect b="b" l="l" r="r" t="t"/>
              <a:pathLst>
                <a:path extrusionOk="0" h="463" w="247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9" name="Google Shape;19359;p77"/>
            <p:cNvSpPr/>
            <p:nvPr/>
          </p:nvSpPr>
          <p:spPr>
            <a:xfrm>
              <a:off x="3853993" y="3371938"/>
              <a:ext cx="59823" cy="109028"/>
            </a:xfrm>
            <a:custGeom>
              <a:rect b="b" l="l" r="r" t="t"/>
              <a:pathLst>
                <a:path extrusionOk="0" h="4159" w="2282">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0" name="Google Shape;19360;p77"/>
            <p:cNvSpPr/>
            <p:nvPr/>
          </p:nvSpPr>
          <p:spPr>
            <a:xfrm>
              <a:off x="3756735" y="3583860"/>
              <a:ext cx="72694" cy="78750"/>
            </a:xfrm>
            <a:custGeom>
              <a:rect b="b" l="l" r="r" t="t"/>
              <a:pathLst>
                <a:path extrusionOk="0" h="3004" w="2773">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1" name="Google Shape;19361;p77"/>
            <p:cNvSpPr/>
            <p:nvPr/>
          </p:nvSpPr>
          <p:spPr>
            <a:xfrm>
              <a:off x="3779831" y="3583860"/>
              <a:ext cx="26503" cy="18193"/>
            </a:xfrm>
            <a:custGeom>
              <a:rect b="b" l="l" r="r" t="t"/>
              <a:pathLst>
                <a:path extrusionOk="0" h="694" w="1011">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2" name="Google Shape;19362;p77"/>
            <p:cNvSpPr/>
            <p:nvPr/>
          </p:nvSpPr>
          <p:spPr>
            <a:xfrm>
              <a:off x="3756735" y="3603155"/>
              <a:ext cx="72694" cy="59456"/>
            </a:xfrm>
            <a:custGeom>
              <a:rect b="b" l="l" r="r" t="t"/>
              <a:pathLst>
                <a:path extrusionOk="0" h="2268" w="2773">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3" name="Google Shape;19363;p77"/>
            <p:cNvSpPr/>
            <p:nvPr/>
          </p:nvSpPr>
          <p:spPr>
            <a:xfrm>
              <a:off x="3756735" y="3614139"/>
              <a:ext cx="18193" cy="48839"/>
            </a:xfrm>
            <a:custGeom>
              <a:rect b="b" l="l" r="r" t="t"/>
              <a:pathLst>
                <a:path extrusionOk="0" h="1863" w="694">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4" name="Google Shape;19364;p77"/>
            <p:cNvSpPr/>
            <p:nvPr/>
          </p:nvSpPr>
          <p:spPr>
            <a:xfrm>
              <a:off x="3811236" y="3614139"/>
              <a:ext cx="18193" cy="48839"/>
            </a:xfrm>
            <a:custGeom>
              <a:rect b="b" l="l" r="r" t="t"/>
              <a:pathLst>
                <a:path extrusionOk="0" h="1863" w="694">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5" name="Google Shape;19365;p77"/>
            <p:cNvSpPr/>
            <p:nvPr/>
          </p:nvSpPr>
          <p:spPr>
            <a:xfrm>
              <a:off x="3768847" y="3535415"/>
              <a:ext cx="48472" cy="54527"/>
            </a:xfrm>
            <a:custGeom>
              <a:rect b="b" l="l" r="r" t="t"/>
              <a:pathLst>
                <a:path extrusionOk="0" h="2080" w="1849">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6" name="Google Shape;19366;p77"/>
            <p:cNvSpPr/>
            <p:nvPr/>
          </p:nvSpPr>
          <p:spPr>
            <a:xfrm>
              <a:off x="3768847" y="3535415"/>
              <a:ext cx="33345" cy="54632"/>
            </a:xfrm>
            <a:custGeom>
              <a:rect b="b" l="l" r="r" t="t"/>
              <a:pathLst>
                <a:path extrusionOk="0" h="2084" w="1272">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7" name="Google Shape;19367;p77"/>
            <p:cNvSpPr/>
            <p:nvPr/>
          </p:nvSpPr>
          <p:spPr>
            <a:xfrm>
              <a:off x="3768847" y="3535415"/>
              <a:ext cx="48472" cy="24301"/>
            </a:xfrm>
            <a:custGeom>
              <a:rect b="b" l="l" r="r" t="t"/>
              <a:pathLst>
                <a:path extrusionOk="0" h="927" w="1849">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8" name="Google Shape;19368;p77"/>
            <p:cNvSpPr/>
            <p:nvPr/>
          </p:nvSpPr>
          <p:spPr>
            <a:xfrm>
              <a:off x="3768847" y="3535415"/>
              <a:ext cx="33345" cy="22361"/>
            </a:xfrm>
            <a:custGeom>
              <a:rect b="b" l="l" r="r" t="t"/>
              <a:pathLst>
                <a:path extrusionOk="0" h="853" w="1272">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9" name="Google Shape;19369;p77"/>
            <p:cNvSpPr/>
            <p:nvPr/>
          </p:nvSpPr>
          <p:spPr>
            <a:xfrm>
              <a:off x="3871793" y="3451029"/>
              <a:ext cx="24249" cy="12138"/>
            </a:xfrm>
            <a:custGeom>
              <a:rect b="b" l="l" r="r" t="t"/>
              <a:pathLst>
                <a:path extrusionOk="0" h="463" w="925">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0" name="Google Shape;19370;p77"/>
            <p:cNvSpPr/>
            <p:nvPr/>
          </p:nvSpPr>
          <p:spPr>
            <a:xfrm>
              <a:off x="3854386" y="3371938"/>
              <a:ext cx="59429" cy="12138"/>
            </a:xfrm>
            <a:custGeom>
              <a:rect b="b" l="l" r="r" t="t"/>
              <a:pathLst>
                <a:path extrusionOk="0" h="463" w="2267">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71" name="Google Shape;19371;p77"/>
          <p:cNvGrpSpPr/>
          <p:nvPr/>
        </p:nvGrpSpPr>
        <p:grpSpPr>
          <a:xfrm>
            <a:off x="6567324" y="2436849"/>
            <a:ext cx="366722" cy="342892"/>
            <a:chOff x="6567324" y="2436849"/>
            <a:chExt cx="366722" cy="342892"/>
          </a:xfrm>
        </p:grpSpPr>
        <p:sp>
          <p:nvSpPr>
            <p:cNvPr id="19372" name="Google Shape;19372;p77"/>
            <p:cNvSpPr/>
            <p:nvPr/>
          </p:nvSpPr>
          <p:spPr>
            <a:xfrm>
              <a:off x="6567324" y="2508390"/>
              <a:ext cx="366722" cy="271351"/>
            </a:xfrm>
            <a:custGeom>
              <a:rect b="b" l="l" r="r" t="t"/>
              <a:pathLst>
                <a:path extrusionOk="0" h="10351" w="13989">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3" name="Google Shape;19373;p77"/>
            <p:cNvSpPr/>
            <p:nvPr/>
          </p:nvSpPr>
          <p:spPr>
            <a:xfrm>
              <a:off x="6567324" y="2508390"/>
              <a:ext cx="183164" cy="271351"/>
            </a:xfrm>
            <a:custGeom>
              <a:rect b="b" l="l" r="r" t="t"/>
              <a:pathLst>
                <a:path extrusionOk="0" h="10351" w="6987">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4" name="Google Shape;19374;p77"/>
            <p:cNvSpPr/>
            <p:nvPr/>
          </p:nvSpPr>
          <p:spPr>
            <a:xfrm>
              <a:off x="6599097" y="2540163"/>
              <a:ext cx="303150" cy="207780"/>
            </a:xfrm>
            <a:custGeom>
              <a:rect b="b" l="l" r="r" t="t"/>
              <a:pathLst>
                <a:path extrusionOk="0" h="7926" w="11564">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5" name="Google Shape;19375;p77"/>
            <p:cNvSpPr/>
            <p:nvPr/>
          </p:nvSpPr>
          <p:spPr>
            <a:xfrm>
              <a:off x="6598730" y="2540556"/>
              <a:ext cx="151759" cy="207780"/>
            </a:xfrm>
            <a:custGeom>
              <a:rect b="b" l="l" r="r" t="t"/>
              <a:pathLst>
                <a:path extrusionOk="0" h="7926" w="5789">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6" name="Google Shape;19376;p77"/>
            <p:cNvSpPr/>
            <p:nvPr/>
          </p:nvSpPr>
          <p:spPr>
            <a:xfrm>
              <a:off x="6678580" y="2436849"/>
              <a:ext cx="144209" cy="120379"/>
            </a:xfrm>
            <a:custGeom>
              <a:rect b="b" l="l" r="r" t="t"/>
              <a:pathLst>
                <a:path extrusionOk="0" h="4592" w="5501">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7" name="Google Shape;19377;p77"/>
            <p:cNvSpPr/>
            <p:nvPr/>
          </p:nvSpPr>
          <p:spPr>
            <a:xfrm>
              <a:off x="6711480" y="2591256"/>
              <a:ext cx="141954" cy="101452"/>
            </a:xfrm>
            <a:custGeom>
              <a:rect b="b" l="l" r="r" t="t"/>
              <a:pathLst>
                <a:path extrusionOk="0" h="3870" w="5415">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8" name="Google Shape;19378;p77"/>
            <p:cNvSpPr/>
            <p:nvPr/>
          </p:nvSpPr>
          <p:spPr>
            <a:xfrm>
              <a:off x="6669117" y="2666178"/>
              <a:ext cx="41656" cy="35652"/>
            </a:xfrm>
            <a:custGeom>
              <a:rect b="b" l="l" r="r" t="t"/>
              <a:pathLst>
                <a:path extrusionOk="0" h="1360" w="1589">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9" name="Google Shape;19379;p77"/>
            <p:cNvSpPr/>
            <p:nvPr/>
          </p:nvSpPr>
          <p:spPr>
            <a:xfrm>
              <a:off x="6630476" y="2582238"/>
              <a:ext cx="41682" cy="36413"/>
            </a:xfrm>
            <a:custGeom>
              <a:rect b="b" l="l" r="r" t="t"/>
              <a:pathLst>
                <a:path extrusionOk="0" h="1389" w="159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0" name="Google Shape;19380;p77"/>
            <p:cNvSpPr/>
            <p:nvPr/>
          </p:nvSpPr>
          <p:spPr>
            <a:xfrm>
              <a:off x="6837889" y="2678080"/>
              <a:ext cx="40948" cy="35967"/>
            </a:xfrm>
            <a:custGeom>
              <a:rect b="b" l="l" r="r" t="t"/>
              <a:pathLst>
                <a:path extrusionOk="0" h="1372" w="1562">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1" name="Google Shape;19381;p77"/>
            <p:cNvSpPr/>
            <p:nvPr/>
          </p:nvSpPr>
          <p:spPr>
            <a:xfrm>
              <a:off x="6733868" y="2598124"/>
              <a:ext cx="40895" cy="36124"/>
            </a:xfrm>
            <a:custGeom>
              <a:rect b="b" l="l" r="r" t="t"/>
              <a:pathLst>
                <a:path extrusionOk="0" h="1378" w="156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2" name="Google Shape;19382;p77"/>
            <p:cNvSpPr/>
            <p:nvPr/>
          </p:nvSpPr>
          <p:spPr>
            <a:xfrm>
              <a:off x="6678580" y="2436849"/>
              <a:ext cx="71908" cy="120379"/>
            </a:xfrm>
            <a:custGeom>
              <a:rect b="b" l="l" r="r" t="t"/>
              <a:pathLst>
                <a:path extrusionOk="0" h="4592" w="2743">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3" name="Google Shape;19383;p77"/>
            <p:cNvSpPr/>
            <p:nvPr/>
          </p:nvSpPr>
          <p:spPr>
            <a:xfrm>
              <a:off x="6728913" y="2500578"/>
              <a:ext cx="38221" cy="32795"/>
            </a:xfrm>
            <a:custGeom>
              <a:rect b="b" l="l" r="r" t="t"/>
              <a:pathLst>
                <a:path extrusionOk="0" h="1251" w="1458">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84" name="Google Shape;19384;p77"/>
          <p:cNvGrpSpPr/>
          <p:nvPr/>
        </p:nvGrpSpPr>
        <p:grpSpPr>
          <a:xfrm>
            <a:off x="4208970" y="3361347"/>
            <a:ext cx="299349" cy="348188"/>
            <a:chOff x="4208970" y="3361347"/>
            <a:chExt cx="299349" cy="348188"/>
          </a:xfrm>
        </p:grpSpPr>
        <p:sp>
          <p:nvSpPr>
            <p:cNvPr id="19385" name="Google Shape;19385;p77"/>
            <p:cNvSpPr/>
            <p:nvPr/>
          </p:nvSpPr>
          <p:spPr>
            <a:xfrm>
              <a:off x="4208970" y="3374979"/>
              <a:ext cx="252817" cy="334556"/>
            </a:xfrm>
            <a:custGeom>
              <a:rect b="b" l="l" r="r" t="t"/>
              <a:pathLst>
                <a:path extrusionOk="0" h="12762" w="9644">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6" name="Google Shape;19386;p77"/>
            <p:cNvSpPr/>
            <p:nvPr/>
          </p:nvSpPr>
          <p:spPr>
            <a:xfrm>
              <a:off x="4439059" y="3410920"/>
              <a:ext cx="22728" cy="298615"/>
            </a:xfrm>
            <a:custGeom>
              <a:rect b="b" l="l" r="r" t="t"/>
              <a:pathLst>
                <a:path extrusionOk="0" h="11391" w="867">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7" name="Google Shape;19387;p77"/>
            <p:cNvSpPr/>
            <p:nvPr/>
          </p:nvSpPr>
          <p:spPr>
            <a:xfrm>
              <a:off x="4403092" y="3374979"/>
              <a:ext cx="58695" cy="58669"/>
            </a:xfrm>
            <a:custGeom>
              <a:rect b="b" l="l" r="r" t="t"/>
              <a:pathLst>
                <a:path extrusionOk="0" h="2238" w="2239">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8" name="Google Shape;19388;p77"/>
            <p:cNvSpPr/>
            <p:nvPr/>
          </p:nvSpPr>
          <p:spPr>
            <a:xfrm>
              <a:off x="4289188" y="3457478"/>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9" name="Google Shape;19389;p77"/>
            <p:cNvSpPr/>
            <p:nvPr/>
          </p:nvSpPr>
          <p:spPr>
            <a:xfrm>
              <a:off x="4289188" y="3478293"/>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0" name="Google Shape;19390;p77"/>
            <p:cNvSpPr/>
            <p:nvPr/>
          </p:nvSpPr>
          <p:spPr>
            <a:xfrm>
              <a:off x="4240743" y="3457845"/>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1" name="Google Shape;19391;p77"/>
            <p:cNvSpPr/>
            <p:nvPr/>
          </p:nvSpPr>
          <p:spPr>
            <a:xfrm>
              <a:off x="4289188" y="3544512"/>
              <a:ext cx="141194" cy="10617"/>
            </a:xfrm>
            <a:custGeom>
              <a:rect b="b" l="l" r="r" t="t"/>
              <a:pathLst>
                <a:path extrusionOk="0" h="405" w="5386">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2" name="Google Shape;19392;p77"/>
            <p:cNvSpPr/>
            <p:nvPr/>
          </p:nvSpPr>
          <p:spPr>
            <a:xfrm>
              <a:off x="4289188" y="3565326"/>
              <a:ext cx="141194" cy="10224"/>
            </a:xfrm>
            <a:custGeom>
              <a:rect b="b" l="l" r="r" t="t"/>
              <a:pathLst>
                <a:path extrusionOk="0" h="390"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3" name="Google Shape;19393;p77"/>
            <p:cNvSpPr/>
            <p:nvPr/>
          </p:nvSpPr>
          <p:spPr>
            <a:xfrm>
              <a:off x="4240743" y="3544879"/>
              <a:ext cx="31065" cy="30672"/>
            </a:xfrm>
            <a:custGeom>
              <a:rect b="b" l="l" r="r" t="t"/>
              <a:pathLst>
                <a:path extrusionOk="0" h="1170" w="1185">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4" name="Google Shape;19394;p77"/>
            <p:cNvSpPr/>
            <p:nvPr/>
          </p:nvSpPr>
          <p:spPr>
            <a:xfrm>
              <a:off x="4289188" y="3631545"/>
              <a:ext cx="141194" cy="10617"/>
            </a:xfrm>
            <a:custGeom>
              <a:rect b="b" l="l" r="r" t="t"/>
              <a:pathLst>
                <a:path extrusionOk="0" h="405" w="5386">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5" name="Google Shape;19395;p77"/>
            <p:cNvSpPr/>
            <p:nvPr/>
          </p:nvSpPr>
          <p:spPr>
            <a:xfrm>
              <a:off x="4289188" y="3652360"/>
              <a:ext cx="141194" cy="10250"/>
            </a:xfrm>
            <a:custGeom>
              <a:rect b="b" l="l" r="r" t="t"/>
              <a:pathLst>
                <a:path extrusionOk="0" h="391" w="5386">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6" name="Google Shape;19396;p77"/>
            <p:cNvSpPr/>
            <p:nvPr/>
          </p:nvSpPr>
          <p:spPr>
            <a:xfrm>
              <a:off x="4240743" y="3631912"/>
              <a:ext cx="31065" cy="30698"/>
            </a:xfrm>
            <a:custGeom>
              <a:rect b="b" l="l" r="r" t="t"/>
              <a:pathLst>
                <a:path extrusionOk="0" h="1171" w="1185">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7" name="Google Shape;19397;p77"/>
            <p:cNvSpPr/>
            <p:nvPr/>
          </p:nvSpPr>
          <p:spPr>
            <a:xfrm>
              <a:off x="4320227" y="3361347"/>
              <a:ext cx="38248" cy="35967"/>
            </a:xfrm>
            <a:custGeom>
              <a:rect b="b" l="l" r="r" t="t"/>
              <a:pathLst>
                <a:path extrusionOk="0" h="1372" w="1459">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8" name="Google Shape;19398;p77"/>
            <p:cNvSpPr/>
            <p:nvPr/>
          </p:nvSpPr>
          <p:spPr>
            <a:xfrm>
              <a:off x="4405609" y="3596653"/>
              <a:ext cx="102710" cy="101033"/>
            </a:xfrm>
            <a:custGeom>
              <a:rect b="b" l="l" r="r" t="t"/>
              <a:pathLst>
                <a:path extrusionOk="0" h="3854" w="3918">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399" name="Google Shape;19399;p77"/>
          <p:cNvGrpSpPr/>
          <p:nvPr/>
        </p:nvGrpSpPr>
        <p:grpSpPr>
          <a:xfrm>
            <a:off x="2786833" y="1512351"/>
            <a:ext cx="366722" cy="353667"/>
            <a:chOff x="2786833" y="1512351"/>
            <a:chExt cx="366722" cy="353667"/>
          </a:xfrm>
        </p:grpSpPr>
        <p:sp>
          <p:nvSpPr>
            <p:cNvPr id="19400" name="Google Shape;19400;p77"/>
            <p:cNvSpPr/>
            <p:nvPr/>
          </p:nvSpPr>
          <p:spPr>
            <a:xfrm>
              <a:off x="2987797" y="1713315"/>
              <a:ext cx="165757" cy="75106"/>
            </a:xfrm>
            <a:custGeom>
              <a:rect b="b" l="l" r="r" t="t"/>
              <a:pathLst>
                <a:path extrusionOk="0" h="2865" w="6323">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1" name="Google Shape;19401;p77"/>
            <p:cNvSpPr/>
            <p:nvPr/>
          </p:nvSpPr>
          <p:spPr>
            <a:xfrm>
              <a:off x="2786833" y="1767423"/>
              <a:ext cx="177528" cy="98595"/>
            </a:xfrm>
            <a:custGeom>
              <a:rect b="b" l="l" r="r" t="t"/>
              <a:pathLst>
                <a:path extrusionOk="0" h="3761" w="6772">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2" name="Google Shape;19402;p77"/>
            <p:cNvSpPr/>
            <p:nvPr/>
          </p:nvSpPr>
          <p:spPr>
            <a:xfrm>
              <a:off x="2786833" y="1607747"/>
              <a:ext cx="189246" cy="122398"/>
            </a:xfrm>
            <a:custGeom>
              <a:rect b="b" l="l" r="r" t="t"/>
              <a:pathLst>
                <a:path extrusionOk="0" h="4669" w="7219">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3" name="Google Shape;19403;p77"/>
            <p:cNvSpPr/>
            <p:nvPr/>
          </p:nvSpPr>
          <p:spPr>
            <a:xfrm>
              <a:off x="2964334" y="1512351"/>
              <a:ext cx="189220" cy="98595"/>
            </a:xfrm>
            <a:custGeom>
              <a:rect b="b" l="l" r="r" t="t"/>
              <a:pathLst>
                <a:path extrusionOk="0" h="3761" w="7218">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4" name="Google Shape;19404;p77"/>
            <p:cNvSpPr/>
            <p:nvPr/>
          </p:nvSpPr>
          <p:spPr>
            <a:xfrm>
              <a:off x="2991939" y="1529784"/>
              <a:ext cx="39401" cy="12138"/>
            </a:xfrm>
            <a:custGeom>
              <a:rect b="b" l="l" r="r" t="t"/>
              <a:pathLst>
                <a:path extrusionOk="0" h="463" w="1503">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5" name="Google Shape;19405;p77"/>
            <p:cNvSpPr/>
            <p:nvPr/>
          </p:nvSpPr>
          <p:spPr>
            <a:xfrm>
              <a:off x="3098293" y="1553613"/>
              <a:ext cx="27631" cy="11771"/>
            </a:xfrm>
            <a:custGeom>
              <a:rect b="b" l="l" r="r" t="t"/>
              <a:pathLst>
                <a:path extrusionOk="0" h="449" w="1054">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6" name="Google Shape;19406;p77"/>
            <p:cNvSpPr/>
            <p:nvPr/>
          </p:nvSpPr>
          <p:spPr>
            <a:xfrm>
              <a:off x="3039257" y="1529784"/>
              <a:ext cx="84779" cy="12138"/>
            </a:xfrm>
            <a:custGeom>
              <a:rect b="b" l="l" r="r" t="t"/>
              <a:pathLst>
                <a:path extrusionOk="0" h="463" w="3234">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7" name="Google Shape;19407;p77"/>
            <p:cNvSpPr/>
            <p:nvPr/>
          </p:nvSpPr>
          <p:spPr>
            <a:xfrm>
              <a:off x="2991939" y="1553613"/>
              <a:ext cx="98437" cy="11771"/>
            </a:xfrm>
            <a:custGeom>
              <a:rect b="b" l="l" r="r" t="t"/>
              <a:pathLst>
                <a:path extrusionOk="0" h="449" w="3755">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8" name="Google Shape;19408;p77"/>
            <p:cNvSpPr/>
            <p:nvPr/>
          </p:nvSpPr>
          <p:spPr>
            <a:xfrm>
              <a:off x="2814463" y="1784070"/>
              <a:ext cx="86693" cy="11771"/>
            </a:xfrm>
            <a:custGeom>
              <a:rect b="b" l="l" r="r" t="t"/>
              <a:pathLst>
                <a:path extrusionOk="0" h="449" w="3307">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9" name="Google Shape;19409;p77"/>
            <p:cNvSpPr/>
            <p:nvPr/>
          </p:nvSpPr>
          <p:spPr>
            <a:xfrm>
              <a:off x="2909073" y="1784070"/>
              <a:ext cx="27657" cy="11771"/>
            </a:xfrm>
            <a:custGeom>
              <a:rect b="b" l="l" r="r" t="t"/>
              <a:pathLst>
                <a:path extrusionOk="0" h="449" w="1055">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0" name="Google Shape;19410;p77"/>
            <p:cNvSpPr/>
            <p:nvPr/>
          </p:nvSpPr>
          <p:spPr>
            <a:xfrm>
              <a:off x="2814463" y="1807925"/>
              <a:ext cx="27657" cy="11744"/>
            </a:xfrm>
            <a:custGeom>
              <a:rect b="b" l="l" r="r" t="t"/>
              <a:pathLst>
                <a:path extrusionOk="0" h="448" w="1055">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1" name="Google Shape;19411;p77"/>
            <p:cNvSpPr/>
            <p:nvPr/>
          </p:nvSpPr>
          <p:spPr>
            <a:xfrm>
              <a:off x="2850037" y="1807925"/>
              <a:ext cx="86693" cy="11744"/>
            </a:xfrm>
            <a:custGeom>
              <a:rect b="b" l="l" r="r" t="t"/>
              <a:pathLst>
                <a:path extrusionOk="0" h="448" w="3307">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2" name="Google Shape;19412;p77"/>
            <p:cNvSpPr/>
            <p:nvPr/>
          </p:nvSpPr>
          <p:spPr>
            <a:xfrm>
              <a:off x="3050975" y="1731115"/>
              <a:ext cx="74949" cy="11744"/>
            </a:xfrm>
            <a:custGeom>
              <a:rect b="b" l="l" r="r" t="t"/>
              <a:pathLst>
                <a:path extrusionOk="0" h="448" w="2859">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3" name="Google Shape;19413;p77"/>
            <p:cNvSpPr/>
            <p:nvPr/>
          </p:nvSpPr>
          <p:spPr>
            <a:xfrm>
              <a:off x="3015401" y="1731115"/>
              <a:ext cx="27657" cy="11744"/>
            </a:xfrm>
            <a:custGeom>
              <a:rect b="b" l="l" r="r" t="t"/>
              <a:pathLst>
                <a:path extrusionOk="0" h="448" w="1055">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4" name="Google Shape;19414;p77"/>
            <p:cNvSpPr/>
            <p:nvPr/>
          </p:nvSpPr>
          <p:spPr>
            <a:xfrm>
              <a:off x="2814463" y="1624394"/>
              <a:ext cx="86693" cy="12138"/>
            </a:xfrm>
            <a:custGeom>
              <a:rect b="b" l="l" r="r" t="t"/>
              <a:pathLst>
                <a:path extrusionOk="0" h="463" w="3307">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5" name="Google Shape;19415;p77"/>
            <p:cNvSpPr/>
            <p:nvPr/>
          </p:nvSpPr>
          <p:spPr>
            <a:xfrm>
              <a:off x="2909073" y="1624394"/>
              <a:ext cx="39375" cy="12138"/>
            </a:xfrm>
            <a:custGeom>
              <a:rect b="b" l="l" r="r" t="t"/>
              <a:pathLst>
                <a:path extrusionOk="0" h="463" w="1502">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6" name="Google Shape;19416;p77"/>
            <p:cNvSpPr/>
            <p:nvPr/>
          </p:nvSpPr>
          <p:spPr>
            <a:xfrm>
              <a:off x="2814463" y="1671686"/>
              <a:ext cx="86693" cy="12138"/>
            </a:xfrm>
            <a:custGeom>
              <a:rect b="b" l="l" r="r" t="t"/>
              <a:pathLst>
                <a:path extrusionOk="0" h="463" w="3307">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7" name="Google Shape;19417;p77"/>
            <p:cNvSpPr/>
            <p:nvPr/>
          </p:nvSpPr>
          <p:spPr>
            <a:xfrm>
              <a:off x="2909073" y="1671686"/>
              <a:ext cx="39375" cy="12138"/>
            </a:xfrm>
            <a:custGeom>
              <a:rect b="b" l="l" r="r" t="t"/>
              <a:pathLst>
                <a:path extrusionOk="0" h="463" w="1502">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8" name="Google Shape;19418;p77"/>
            <p:cNvSpPr/>
            <p:nvPr/>
          </p:nvSpPr>
          <p:spPr>
            <a:xfrm>
              <a:off x="2814463" y="1648223"/>
              <a:ext cx="27657" cy="11771"/>
            </a:xfrm>
            <a:custGeom>
              <a:rect b="b" l="l" r="r" t="t"/>
              <a:pathLst>
                <a:path extrusionOk="0" h="449" w="1055">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9" name="Google Shape;19419;p77"/>
            <p:cNvSpPr/>
            <p:nvPr/>
          </p:nvSpPr>
          <p:spPr>
            <a:xfrm>
              <a:off x="2850037" y="1648223"/>
              <a:ext cx="98411" cy="11771"/>
            </a:xfrm>
            <a:custGeom>
              <a:rect b="b" l="l" r="r" t="t"/>
              <a:pathLst>
                <a:path extrusionOk="0" h="449" w="3754">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20" name="Google Shape;19420;p77"/>
          <p:cNvGrpSpPr/>
          <p:nvPr/>
        </p:nvGrpSpPr>
        <p:grpSpPr>
          <a:xfrm>
            <a:off x="1845321" y="1512744"/>
            <a:ext cx="352723" cy="353090"/>
            <a:chOff x="1845321" y="1512744"/>
            <a:chExt cx="352723" cy="353090"/>
          </a:xfrm>
        </p:grpSpPr>
        <p:sp>
          <p:nvSpPr>
            <p:cNvPr id="19421" name="Google Shape;19421;p77"/>
            <p:cNvSpPr/>
            <p:nvPr/>
          </p:nvSpPr>
          <p:spPr>
            <a:xfrm>
              <a:off x="1964888" y="1700444"/>
              <a:ext cx="113563" cy="96917"/>
            </a:xfrm>
            <a:custGeom>
              <a:rect b="b" l="l" r="r" t="t"/>
              <a:pathLst>
                <a:path extrusionOk="0" h="3697" w="4332">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2" name="Google Shape;19422;p77"/>
            <p:cNvSpPr/>
            <p:nvPr/>
          </p:nvSpPr>
          <p:spPr>
            <a:xfrm>
              <a:off x="2001615" y="1700444"/>
              <a:ext cx="39742" cy="17066"/>
            </a:xfrm>
            <a:custGeom>
              <a:rect b="b" l="l" r="r" t="t"/>
              <a:pathLst>
                <a:path extrusionOk="0" h="651" w="1516">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3" name="Google Shape;19423;p77"/>
            <p:cNvSpPr/>
            <p:nvPr/>
          </p:nvSpPr>
          <p:spPr>
            <a:xfrm>
              <a:off x="1964521" y="1715203"/>
              <a:ext cx="113930" cy="82158"/>
            </a:xfrm>
            <a:custGeom>
              <a:rect b="b" l="l" r="r" t="t"/>
              <a:pathLst>
                <a:path extrusionOk="0" h="3134" w="4346">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4" name="Google Shape;19424;p77"/>
            <p:cNvSpPr/>
            <p:nvPr/>
          </p:nvSpPr>
          <p:spPr>
            <a:xfrm>
              <a:off x="1981560" y="1620986"/>
              <a:ext cx="28784" cy="62077"/>
            </a:xfrm>
            <a:custGeom>
              <a:rect b="b" l="l" r="r" t="t"/>
              <a:pathLst>
                <a:path extrusionOk="0" h="2368" w="1098">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5" name="Google Shape;19425;p77"/>
            <p:cNvSpPr/>
            <p:nvPr/>
          </p:nvSpPr>
          <p:spPr>
            <a:xfrm>
              <a:off x="1993278" y="1615297"/>
              <a:ext cx="68159" cy="68159"/>
            </a:xfrm>
            <a:custGeom>
              <a:rect b="b" l="l" r="r" t="t"/>
              <a:pathLst>
                <a:path extrusionOk="0" h="2600" w="260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6" name="Google Shape;19426;p77"/>
            <p:cNvSpPr/>
            <p:nvPr/>
          </p:nvSpPr>
          <p:spPr>
            <a:xfrm>
              <a:off x="1987223" y="1643688"/>
              <a:ext cx="68526" cy="62470"/>
            </a:xfrm>
            <a:custGeom>
              <a:rect b="b" l="l" r="r" t="t"/>
              <a:pathLst>
                <a:path extrusionOk="0" h="2383" w="2614">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7" name="Google Shape;19427;p77"/>
            <p:cNvSpPr/>
            <p:nvPr/>
          </p:nvSpPr>
          <p:spPr>
            <a:xfrm>
              <a:off x="1987223" y="1643688"/>
              <a:ext cx="68526" cy="61317"/>
            </a:xfrm>
            <a:custGeom>
              <a:rect b="b" l="l" r="r" t="t"/>
              <a:pathLst>
                <a:path extrusionOk="0" h="2339" w="2614">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8" name="Google Shape;19428;p77"/>
            <p:cNvSpPr/>
            <p:nvPr/>
          </p:nvSpPr>
          <p:spPr>
            <a:xfrm>
              <a:off x="1964521" y="1729595"/>
              <a:ext cx="23122" cy="67766"/>
            </a:xfrm>
            <a:custGeom>
              <a:rect b="b" l="l" r="r" t="t"/>
              <a:pathLst>
                <a:path extrusionOk="0" h="2585" w="882">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9" name="Google Shape;19429;p77"/>
            <p:cNvSpPr/>
            <p:nvPr/>
          </p:nvSpPr>
          <p:spPr>
            <a:xfrm>
              <a:off x="2055723" y="1729595"/>
              <a:ext cx="22728" cy="67766"/>
            </a:xfrm>
            <a:custGeom>
              <a:rect b="b" l="l" r="r" t="t"/>
              <a:pathLst>
                <a:path extrusionOk="0" h="2585" w="867">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0" name="Google Shape;19430;p77"/>
            <p:cNvSpPr/>
            <p:nvPr/>
          </p:nvSpPr>
          <p:spPr>
            <a:xfrm>
              <a:off x="1845321" y="1512744"/>
              <a:ext cx="352723" cy="353090"/>
            </a:xfrm>
            <a:custGeom>
              <a:rect b="b" l="l" r="r" t="t"/>
              <a:pathLst>
                <a:path extrusionOk="0" h="13469" w="13455">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1" name="Google Shape;19431;p77"/>
            <p:cNvSpPr/>
            <p:nvPr/>
          </p:nvSpPr>
          <p:spPr>
            <a:xfrm>
              <a:off x="1854391" y="1563837"/>
              <a:ext cx="292166" cy="250511"/>
            </a:xfrm>
            <a:custGeom>
              <a:rect b="b" l="l" r="r" t="t"/>
              <a:pathLst>
                <a:path extrusionOk="0" h="9556" w="11145">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32" name="Google Shape;19432;p77"/>
          <p:cNvGrpSpPr/>
          <p:nvPr/>
        </p:nvGrpSpPr>
        <p:grpSpPr>
          <a:xfrm>
            <a:off x="3214452" y="3340533"/>
            <a:ext cx="392465" cy="389896"/>
            <a:chOff x="3214452" y="3340533"/>
            <a:chExt cx="392465" cy="389896"/>
          </a:xfrm>
        </p:grpSpPr>
        <p:sp>
          <p:nvSpPr>
            <p:cNvPr id="19433" name="Google Shape;19433;p77"/>
            <p:cNvSpPr/>
            <p:nvPr/>
          </p:nvSpPr>
          <p:spPr>
            <a:xfrm>
              <a:off x="3214452" y="3340533"/>
              <a:ext cx="289912" cy="97651"/>
            </a:xfrm>
            <a:custGeom>
              <a:rect b="b" l="l" r="r" t="t"/>
              <a:pathLst>
                <a:path extrusionOk="0" h="3725" w="11059">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4" name="Google Shape;19434;p77"/>
            <p:cNvSpPr/>
            <p:nvPr/>
          </p:nvSpPr>
          <p:spPr>
            <a:xfrm>
              <a:off x="3214452" y="3571749"/>
              <a:ext cx="302783" cy="98411"/>
            </a:xfrm>
            <a:custGeom>
              <a:rect b="b" l="l" r="r" t="t"/>
              <a:pathLst>
                <a:path extrusionOk="0" h="3754" w="1155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5" name="Google Shape;19435;p77"/>
            <p:cNvSpPr/>
            <p:nvPr/>
          </p:nvSpPr>
          <p:spPr>
            <a:xfrm>
              <a:off x="3214452" y="3456246"/>
              <a:ext cx="289912" cy="97756"/>
            </a:xfrm>
            <a:custGeom>
              <a:rect b="b" l="l" r="r" t="t"/>
              <a:pathLst>
                <a:path extrusionOk="0" h="3729" w="11059">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6" name="Google Shape;19436;p77"/>
            <p:cNvSpPr/>
            <p:nvPr/>
          </p:nvSpPr>
          <p:spPr>
            <a:xfrm>
              <a:off x="3307410" y="3371912"/>
              <a:ext cx="88476" cy="12950"/>
            </a:xfrm>
            <a:custGeom>
              <a:rect b="b" l="l" r="r" t="t"/>
              <a:pathLst>
                <a:path extrusionOk="0" h="494" w="3375">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7" name="Google Shape;19437;p77"/>
            <p:cNvSpPr/>
            <p:nvPr/>
          </p:nvSpPr>
          <p:spPr>
            <a:xfrm>
              <a:off x="3307410" y="3400303"/>
              <a:ext cx="157605" cy="12557"/>
            </a:xfrm>
            <a:custGeom>
              <a:rect b="b" l="l" r="r" t="t"/>
              <a:pathLst>
                <a:path extrusionOk="0" h="479" w="6012">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8" name="Google Shape;19438;p77"/>
            <p:cNvSpPr/>
            <p:nvPr/>
          </p:nvSpPr>
          <p:spPr>
            <a:xfrm>
              <a:off x="3307410" y="3487704"/>
              <a:ext cx="88476" cy="12950"/>
            </a:xfrm>
            <a:custGeom>
              <a:rect b="b" l="l" r="r" t="t"/>
              <a:pathLst>
                <a:path extrusionOk="0" h="494" w="3375">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9" name="Google Shape;19439;p77"/>
            <p:cNvSpPr/>
            <p:nvPr/>
          </p:nvSpPr>
          <p:spPr>
            <a:xfrm>
              <a:off x="3307410" y="3516068"/>
              <a:ext cx="155691" cy="12609"/>
            </a:xfrm>
            <a:custGeom>
              <a:rect b="b" l="l" r="r" t="t"/>
              <a:pathLst>
                <a:path extrusionOk="0" h="481" w="5939">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0" name="Google Shape;19440;p77"/>
            <p:cNvSpPr/>
            <p:nvPr/>
          </p:nvSpPr>
          <p:spPr>
            <a:xfrm>
              <a:off x="3307410" y="3603522"/>
              <a:ext cx="88476" cy="12950"/>
            </a:xfrm>
            <a:custGeom>
              <a:rect b="b" l="l" r="r" t="t"/>
              <a:pathLst>
                <a:path extrusionOk="0" h="494" w="3375">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1" name="Google Shape;19441;p77"/>
            <p:cNvSpPr/>
            <p:nvPr/>
          </p:nvSpPr>
          <p:spPr>
            <a:xfrm>
              <a:off x="3307410" y="3631519"/>
              <a:ext cx="156215" cy="12950"/>
            </a:xfrm>
            <a:custGeom>
              <a:rect b="b" l="l" r="r" t="t"/>
              <a:pathLst>
                <a:path extrusionOk="0" h="494" w="5959">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2" name="Google Shape;19442;p77"/>
            <p:cNvSpPr/>
            <p:nvPr/>
          </p:nvSpPr>
          <p:spPr>
            <a:xfrm>
              <a:off x="3235660" y="3365070"/>
              <a:ext cx="57175" cy="54973"/>
            </a:xfrm>
            <a:custGeom>
              <a:rect b="b" l="l" r="r" t="t"/>
              <a:pathLst>
                <a:path extrusionOk="0" h="2097" w="2181">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3" name="Google Shape;19443;p77"/>
            <p:cNvSpPr/>
            <p:nvPr/>
          </p:nvSpPr>
          <p:spPr>
            <a:xfrm>
              <a:off x="3248426" y="3364755"/>
              <a:ext cx="55104" cy="40528"/>
            </a:xfrm>
            <a:custGeom>
              <a:rect b="b" l="l" r="r" t="t"/>
              <a:pathLst>
                <a:path extrusionOk="0" h="1546" w="2102">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4" name="Google Shape;19444;p77"/>
            <p:cNvSpPr/>
            <p:nvPr/>
          </p:nvSpPr>
          <p:spPr>
            <a:xfrm>
              <a:off x="3235660" y="3480547"/>
              <a:ext cx="56782" cy="55287"/>
            </a:xfrm>
            <a:custGeom>
              <a:rect b="b" l="l" r="r" t="t"/>
              <a:pathLst>
                <a:path extrusionOk="0" h="2109" w="2166">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5" name="Google Shape;19445;p77"/>
            <p:cNvSpPr/>
            <p:nvPr/>
          </p:nvSpPr>
          <p:spPr>
            <a:xfrm>
              <a:off x="3248400" y="3480573"/>
              <a:ext cx="55130" cy="40502"/>
            </a:xfrm>
            <a:custGeom>
              <a:rect b="b" l="l" r="r" t="t"/>
              <a:pathLst>
                <a:path extrusionOk="0" h="1545" w="2103">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6" name="Google Shape;19446;p77"/>
            <p:cNvSpPr/>
            <p:nvPr/>
          </p:nvSpPr>
          <p:spPr>
            <a:xfrm>
              <a:off x="3235660" y="3596312"/>
              <a:ext cx="56782" cy="55314"/>
            </a:xfrm>
            <a:custGeom>
              <a:rect b="b" l="l" r="r" t="t"/>
              <a:pathLst>
                <a:path extrusionOk="0" h="2110" w="2166">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7" name="Google Shape;19447;p77"/>
            <p:cNvSpPr/>
            <p:nvPr/>
          </p:nvSpPr>
          <p:spPr>
            <a:xfrm>
              <a:off x="3248400" y="3596365"/>
              <a:ext cx="55130" cy="40214"/>
            </a:xfrm>
            <a:custGeom>
              <a:rect b="b" l="l" r="r" t="t"/>
              <a:pathLst>
                <a:path extrusionOk="0" h="1534" w="2103">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8" name="Google Shape;19448;p77"/>
            <p:cNvSpPr/>
            <p:nvPr/>
          </p:nvSpPr>
          <p:spPr>
            <a:xfrm>
              <a:off x="3438878" y="3642136"/>
              <a:ext cx="168038" cy="88292"/>
            </a:xfrm>
            <a:custGeom>
              <a:rect b="b" l="l" r="r" t="t"/>
              <a:pathLst>
                <a:path extrusionOk="0" h="3368" w="641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9" name="Google Shape;19449;p77"/>
            <p:cNvSpPr/>
            <p:nvPr/>
          </p:nvSpPr>
          <p:spPr>
            <a:xfrm>
              <a:off x="3436965" y="3642529"/>
              <a:ext cx="68526" cy="87899"/>
            </a:xfrm>
            <a:custGeom>
              <a:rect b="b" l="l" r="r" t="t"/>
              <a:pathLst>
                <a:path extrusionOk="0" h="3353" w="2614">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0" name="Google Shape;19450;p77"/>
            <p:cNvSpPr/>
            <p:nvPr/>
          </p:nvSpPr>
          <p:spPr>
            <a:xfrm>
              <a:off x="3468003" y="3503249"/>
              <a:ext cx="106354" cy="74975"/>
            </a:xfrm>
            <a:custGeom>
              <a:rect b="b" l="l" r="r" t="t"/>
              <a:pathLst>
                <a:path extrusionOk="0" h="2860" w="4057">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1" name="Google Shape;19451;p77"/>
            <p:cNvSpPr/>
            <p:nvPr/>
          </p:nvSpPr>
          <p:spPr>
            <a:xfrm>
              <a:off x="3468003" y="3502882"/>
              <a:ext cx="57542" cy="74949"/>
            </a:xfrm>
            <a:custGeom>
              <a:rect b="b" l="l" r="r" t="t"/>
              <a:pathLst>
                <a:path extrusionOk="0" h="2859" w="2195">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2" name="Google Shape;19452;p77"/>
            <p:cNvSpPr/>
            <p:nvPr/>
          </p:nvSpPr>
          <p:spPr>
            <a:xfrm>
              <a:off x="3559598" y="3570386"/>
              <a:ext cx="23489" cy="31143"/>
            </a:xfrm>
            <a:custGeom>
              <a:rect b="b" l="l" r="r" t="t"/>
              <a:pathLst>
                <a:path extrusionOk="0" h="1188" w="896">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3" name="Google Shape;19453;p77"/>
            <p:cNvSpPr/>
            <p:nvPr/>
          </p:nvSpPr>
          <p:spPr>
            <a:xfrm>
              <a:off x="3459300" y="3570596"/>
              <a:ext cx="23489" cy="31065"/>
            </a:xfrm>
            <a:custGeom>
              <a:rect b="b" l="l" r="r" t="t"/>
              <a:pathLst>
                <a:path extrusionOk="0" h="1185" w="896">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4" name="Google Shape;19454;p77"/>
            <p:cNvSpPr/>
            <p:nvPr/>
          </p:nvSpPr>
          <p:spPr>
            <a:xfrm>
              <a:off x="3501689" y="3624887"/>
              <a:ext cx="39008" cy="44146"/>
            </a:xfrm>
            <a:custGeom>
              <a:rect b="b" l="l" r="r" t="t"/>
              <a:pathLst>
                <a:path extrusionOk="0" h="1684" w="1488">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5" name="Google Shape;19455;p77"/>
            <p:cNvSpPr/>
            <p:nvPr/>
          </p:nvSpPr>
          <p:spPr>
            <a:xfrm>
              <a:off x="3501689" y="3625385"/>
              <a:ext cx="24249" cy="44015"/>
            </a:xfrm>
            <a:custGeom>
              <a:rect b="b" l="l" r="r" t="t"/>
              <a:pathLst>
                <a:path extrusionOk="0" h="1679" w="925">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6" name="Google Shape;19456;p77"/>
            <p:cNvSpPr/>
            <p:nvPr/>
          </p:nvSpPr>
          <p:spPr>
            <a:xfrm>
              <a:off x="3479354" y="3547133"/>
              <a:ext cx="83652" cy="89367"/>
            </a:xfrm>
            <a:custGeom>
              <a:rect b="b" l="l" r="r" t="t"/>
              <a:pathLst>
                <a:path extrusionOk="0" h="3409" w="3191">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7" name="Google Shape;19457;p77"/>
            <p:cNvSpPr/>
            <p:nvPr/>
          </p:nvSpPr>
          <p:spPr>
            <a:xfrm>
              <a:off x="3479354" y="3547133"/>
              <a:ext cx="60583" cy="89367"/>
            </a:xfrm>
            <a:custGeom>
              <a:rect b="b" l="l" r="r" t="t"/>
              <a:pathLst>
                <a:path extrusionOk="0" h="3409" w="2311">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58" name="Google Shape;19458;p77"/>
          <p:cNvGrpSpPr/>
          <p:nvPr/>
        </p:nvGrpSpPr>
        <p:grpSpPr>
          <a:xfrm>
            <a:off x="3327229" y="1499899"/>
            <a:ext cx="234650" cy="378440"/>
            <a:chOff x="3327229" y="1499899"/>
            <a:chExt cx="234650" cy="378440"/>
          </a:xfrm>
        </p:grpSpPr>
        <p:sp>
          <p:nvSpPr>
            <p:cNvPr id="19459" name="Google Shape;19459;p77"/>
            <p:cNvSpPr/>
            <p:nvPr/>
          </p:nvSpPr>
          <p:spPr>
            <a:xfrm>
              <a:off x="3327229" y="1553613"/>
              <a:ext cx="180543" cy="324725"/>
            </a:xfrm>
            <a:custGeom>
              <a:rect b="b" l="l" r="r" t="t"/>
              <a:pathLst>
                <a:path extrusionOk="0" h="12387" w="6887">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0" name="Google Shape;19460;p77"/>
            <p:cNvSpPr/>
            <p:nvPr/>
          </p:nvSpPr>
          <p:spPr>
            <a:xfrm>
              <a:off x="3327229" y="1553613"/>
              <a:ext cx="42023" cy="324725"/>
            </a:xfrm>
            <a:custGeom>
              <a:rect b="b" l="l" r="r" t="t"/>
              <a:pathLst>
                <a:path extrusionOk="0" h="12387" w="1603">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1" name="Google Shape;19461;p77"/>
            <p:cNvSpPr/>
            <p:nvPr/>
          </p:nvSpPr>
          <p:spPr>
            <a:xfrm>
              <a:off x="3339340" y="1577836"/>
              <a:ext cx="156320" cy="252450"/>
            </a:xfrm>
            <a:custGeom>
              <a:rect b="b" l="l" r="r" t="t"/>
              <a:pathLst>
                <a:path extrusionOk="0" h="9630" w="5963">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2" name="Google Shape;19462;p77"/>
            <p:cNvSpPr/>
            <p:nvPr/>
          </p:nvSpPr>
          <p:spPr>
            <a:xfrm>
              <a:off x="3339340" y="1596187"/>
              <a:ext cx="156320" cy="167960"/>
            </a:xfrm>
            <a:custGeom>
              <a:rect b="b" l="l" r="r" t="t"/>
              <a:pathLst>
                <a:path extrusionOk="0" h="6407" w="5963">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3" name="Google Shape;19463;p77"/>
            <p:cNvSpPr/>
            <p:nvPr/>
          </p:nvSpPr>
          <p:spPr>
            <a:xfrm>
              <a:off x="3441526" y="1776126"/>
              <a:ext cx="35967" cy="35993"/>
            </a:xfrm>
            <a:custGeom>
              <a:rect b="b" l="l" r="r" t="t"/>
              <a:pathLst>
                <a:path extrusionOk="0" h="1373" w="1372">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4" name="Google Shape;19464;p77"/>
            <p:cNvSpPr/>
            <p:nvPr/>
          </p:nvSpPr>
          <p:spPr>
            <a:xfrm>
              <a:off x="3357507" y="1776126"/>
              <a:ext cx="35967" cy="35993"/>
            </a:xfrm>
            <a:custGeom>
              <a:rect b="b" l="l" r="r" t="t"/>
              <a:pathLst>
                <a:path extrusionOk="0" h="1373" w="1372">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5" name="Google Shape;19465;p77"/>
            <p:cNvSpPr/>
            <p:nvPr/>
          </p:nvSpPr>
          <p:spPr>
            <a:xfrm>
              <a:off x="3357507" y="1619859"/>
              <a:ext cx="119986" cy="120353"/>
            </a:xfrm>
            <a:custGeom>
              <a:rect b="b" l="l" r="r" t="t"/>
              <a:pathLst>
                <a:path extrusionOk="0" h="4591" w="4577">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6" name="Google Shape;19466;p77"/>
            <p:cNvSpPr/>
            <p:nvPr/>
          </p:nvSpPr>
          <p:spPr>
            <a:xfrm>
              <a:off x="3366210" y="1846907"/>
              <a:ext cx="24249" cy="14785"/>
            </a:xfrm>
            <a:custGeom>
              <a:rect b="b" l="l" r="r" t="t"/>
              <a:pathLst>
                <a:path extrusionOk="0" h="564" w="925">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7" name="Google Shape;19467;p77"/>
            <p:cNvSpPr/>
            <p:nvPr/>
          </p:nvSpPr>
          <p:spPr>
            <a:xfrm>
              <a:off x="3444174" y="1846907"/>
              <a:ext cx="24616" cy="14785"/>
            </a:xfrm>
            <a:custGeom>
              <a:rect b="b" l="l" r="r" t="t"/>
              <a:pathLst>
                <a:path extrusionOk="0" h="564" w="939">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8" name="Google Shape;19468;p77"/>
            <p:cNvSpPr/>
            <p:nvPr/>
          </p:nvSpPr>
          <p:spPr>
            <a:xfrm>
              <a:off x="3396095" y="1846907"/>
              <a:ext cx="42809" cy="14785"/>
            </a:xfrm>
            <a:custGeom>
              <a:rect b="b" l="l" r="r" t="t"/>
              <a:pathLst>
                <a:path extrusionOk="0" h="564" w="1633">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9" name="Google Shape;19469;p77"/>
            <p:cNvSpPr/>
            <p:nvPr/>
          </p:nvSpPr>
          <p:spPr>
            <a:xfrm>
              <a:off x="3487691" y="1524095"/>
              <a:ext cx="49966" cy="48105"/>
            </a:xfrm>
            <a:custGeom>
              <a:rect b="b" l="l" r="r" t="t"/>
              <a:pathLst>
                <a:path extrusionOk="0" h="1835" w="1906">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0" name="Google Shape;19470;p77"/>
            <p:cNvSpPr/>
            <p:nvPr/>
          </p:nvSpPr>
          <p:spPr>
            <a:xfrm>
              <a:off x="3487691" y="1499899"/>
              <a:ext cx="74188" cy="72301"/>
            </a:xfrm>
            <a:custGeom>
              <a:rect b="b" l="l" r="r" t="t"/>
              <a:pathLst>
                <a:path extrusionOk="0" h="2758" w="283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1" name="Google Shape;19471;p77"/>
            <p:cNvSpPr/>
            <p:nvPr/>
          </p:nvSpPr>
          <p:spPr>
            <a:xfrm>
              <a:off x="3381336" y="1686078"/>
              <a:ext cx="71934" cy="54239"/>
            </a:xfrm>
            <a:custGeom>
              <a:rect b="b" l="l" r="r" t="t"/>
              <a:pathLst>
                <a:path extrusionOk="0" h="2069" w="2744">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2" name="Google Shape;19472;p77"/>
            <p:cNvSpPr/>
            <p:nvPr/>
          </p:nvSpPr>
          <p:spPr>
            <a:xfrm>
              <a:off x="3381336" y="1704979"/>
              <a:ext cx="72327" cy="35338"/>
            </a:xfrm>
            <a:custGeom>
              <a:rect b="b" l="l" r="r" t="t"/>
              <a:pathLst>
                <a:path extrusionOk="0" h="1348" w="2759">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3" name="Google Shape;19473;p77"/>
            <p:cNvSpPr/>
            <p:nvPr/>
          </p:nvSpPr>
          <p:spPr>
            <a:xfrm>
              <a:off x="3404432" y="1686078"/>
              <a:ext cx="26136" cy="18088"/>
            </a:xfrm>
            <a:custGeom>
              <a:rect b="b" l="l" r="r" t="t"/>
              <a:pathLst>
                <a:path extrusionOk="0" h="690" w="997">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4" name="Google Shape;19474;p77"/>
            <p:cNvSpPr/>
            <p:nvPr/>
          </p:nvSpPr>
          <p:spPr>
            <a:xfrm>
              <a:off x="3393448" y="1638000"/>
              <a:ext cx="48105" cy="54160"/>
            </a:xfrm>
            <a:custGeom>
              <a:rect b="b" l="l" r="r" t="t"/>
              <a:pathLst>
                <a:path extrusionOk="0" h="2066" w="1835">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5" name="Google Shape;19475;p77"/>
            <p:cNvSpPr/>
            <p:nvPr/>
          </p:nvSpPr>
          <p:spPr>
            <a:xfrm>
              <a:off x="3393448" y="1638000"/>
              <a:ext cx="32952" cy="54055"/>
            </a:xfrm>
            <a:custGeom>
              <a:rect b="b" l="l" r="r" t="t"/>
              <a:pathLst>
                <a:path extrusionOk="0" h="2062" w="1257">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6" name="Google Shape;19476;p77"/>
            <p:cNvSpPr/>
            <p:nvPr/>
          </p:nvSpPr>
          <p:spPr>
            <a:xfrm>
              <a:off x="3393448" y="1638000"/>
              <a:ext cx="48105" cy="24249"/>
            </a:xfrm>
            <a:custGeom>
              <a:rect b="b" l="l" r="r" t="t"/>
              <a:pathLst>
                <a:path extrusionOk="0" h="925" w="1835">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7" name="Google Shape;19477;p77"/>
            <p:cNvSpPr/>
            <p:nvPr/>
          </p:nvSpPr>
          <p:spPr>
            <a:xfrm>
              <a:off x="3393448" y="1638000"/>
              <a:ext cx="32952" cy="21994"/>
            </a:xfrm>
            <a:custGeom>
              <a:rect b="b" l="l" r="r" t="t"/>
              <a:pathLst>
                <a:path extrusionOk="0" h="839" w="1257">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8" name="Google Shape;19478;p77"/>
            <p:cNvSpPr/>
            <p:nvPr/>
          </p:nvSpPr>
          <p:spPr>
            <a:xfrm>
              <a:off x="3435470" y="1715596"/>
              <a:ext cx="18193" cy="21575"/>
            </a:xfrm>
            <a:custGeom>
              <a:rect b="b" l="l" r="r" t="t"/>
              <a:pathLst>
                <a:path extrusionOk="0" h="823" w="694">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9" name="Google Shape;19479;p77"/>
            <p:cNvSpPr/>
            <p:nvPr/>
          </p:nvSpPr>
          <p:spPr>
            <a:xfrm>
              <a:off x="3381336" y="1715596"/>
              <a:ext cx="18193" cy="21968"/>
            </a:xfrm>
            <a:custGeom>
              <a:rect b="b" l="l" r="r" t="t"/>
              <a:pathLst>
                <a:path extrusionOk="0" h="838" w="694">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80" name="Google Shape;19480;p77"/>
          <p:cNvGrpSpPr/>
          <p:nvPr/>
        </p:nvGrpSpPr>
        <p:grpSpPr>
          <a:xfrm>
            <a:off x="3735553" y="1530151"/>
            <a:ext cx="366722" cy="317962"/>
            <a:chOff x="3735553" y="1530151"/>
            <a:chExt cx="366722" cy="317962"/>
          </a:xfrm>
        </p:grpSpPr>
        <p:sp>
          <p:nvSpPr>
            <p:cNvPr id="19481" name="Google Shape;19481;p77"/>
            <p:cNvSpPr/>
            <p:nvPr/>
          </p:nvSpPr>
          <p:spPr>
            <a:xfrm>
              <a:off x="3770760" y="1565725"/>
              <a:ext cx="331515" cy="282388"/>
            </a:xfrm>
            <a:custGeom>
              <a:rect b="b" l="l" r="r" t="t"/>
              <a:pathLst>
                <a:path extrusionOk="0" h="10772" w="12646">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2" name="Google Shape;19482;p77"/>
            <p:cNvSpPr/>
            <p:nvPr/>
          </p:nvSpPr>
          <p:spPr>
            <a:xfrm>
              <a:off x="3770760" y="1565725"/>
              <a:ext cx="307685" cy="189246"/>
            </a:xfrm>
            <a:custGeom>
              <a:rect b="b" l="l" r="r" t="t"/>
              <a:pathLst>
                <a:path extrusionOk="0" h="7219" w="11737">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3" name="Google Shape;19483;p77"/>
            <p:cNvSpPr/>
            <p:nvPr/>
          </p:nvSpPr>
          <p:spPr>
            <a:xfrm>
              <a:off x="3735553" y="1530151"/>
              <a:ext cx="330781" cy="282073"/>
            </a:xfrm>
            <a:custGeom>
              <a:rect b="b" l="l" r="r" t="t"/>
              <a:pathLst>
                <a:path extrusionOk="0" h="10760" w="12618">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4" name="Google Shape;19484;p77"/>
            <p:cNvSpPr/>
            <p:nvPr/>
          </p:nvSpPr>
          <p:spPr>
            <a:xfrm>
              <a:off x="3779070" y="1629296"/>
              <a:ext cx="250170" cy="14785"/>
            </a:xfrm>
            <a:custGeom>
              <a:rect b="b" l="l" r="r" t="t"/>
              <a:pathLst>
                <a:path extrusionOk="0" h="564" w="9543">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5" name="Google Shape;19485;p77"/>
            <p:cNvSpPr/>
            <p:nvPr/>
          </p:nvSpPr>
          <p:spPr>
            <a:xfrm>
              <a:off x="3779070" y="1599778"/>
              <a:ext cx="167304" cy="14785"/>
            </a:xfrm>
            <a:custGeom>
              <a:rect b="b" l="l" r="r" t="t"/>
              <a:pathLst>
                <a:path extrusionOk="0" h="564" w="6382">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6" name="Google Shape;19486;p77"/>
            <p:cNvSpPr/>
            <p:nvPr/>
          </p:nvSpPr>
          <p:spPr>
            <a:xfrm>
              <a:off x="3950490" y="1599778"/>
              <a:ext cx="78750" cy="14785"/>
            </a:xfrm>
            <a:custGeom>
              <a:rect b="b" l="l" r="r" t="t"/>
              <a:pathLst>
                <a:path extrusionOk="0" h="564" w="3004">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7" name="Google Shape;19487;p77"/>
            <p:cNvSpPr/>
            <p:nvPr/>
          </p:nvSpPr>
          <p:spPr>
            <a:xfrm>
              <a:off x="3779070" y="1658814"/>
              <a:ext cx="96524" cy="14785"/>
            </a:xfrm>
            <a:custGeom>
              <a:rect b="b" l="l" r="r" t="t"/>
              <a:pathLst>
                <a:path extrusionOk="0" h="564" w="3682">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8" name="Google Shape;19488;p77"/>
            <p:cNvSpPr/>
            <p:nvPr/>
          </p:nvSpPr>
          <p:spPr>
            <a:xfrm>
              <a:off x="3891087" y="1658814"/>
              <a:ext cx="138153" cy="14785"/>
            </a:xfrm>
            <a:custGeom>
              <a:rect b="b" l="l" r="r" t="t"/>
              <a:pathLst>
                <a:path extrusionOk="0" h="564" w="527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9" name="Google Shape;19489;p77"/>
            <p:cNvSpPr/>
            <p:nvPr/>
          </p:nvSpPr>
          <p:spPr>
            <a:xfrm>
              <a:off x="3779070" y="1570260"/>
              <a:ext cx="49232" cy="14785"/>
            </a:xfrm>
            <a:custGeom>
              <a:rect b="b" l="l" r="r" t="t"/>
              <a:pathLst>
                <a:path extrusionOk="0" h="564" w="1878">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0" name="Google Shape;19490;p77"/>
            <p:cNvSpPr/>
            <p:nvPr/>
          </p:nvSpPr>
          <p:spPr>
            <a:xfrm>
              <a:off x="3832051" y="1570260"/>
              <a:ext cx="197189" cy="14785"/>
            </a:xfrm>
            <a:custGeom>
              <a:rect b="b" l="l" r="r" t="t"/>
              <a:pathLst>
                <a:path extrusionOk="0" h="564" w="7522">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1" name="Google Shape;19491;p77"/>
            <p:cNvSpPr/>
            <p:nvPr/>
          </p:nvSpPr>
          <p:spPr>
            <a:xfrm>
              <a:off x="3779070" y="1688699"/>
              <a:ext cx="190740" cy="14811"/>
            </a:xfrm>
            <a:custGeom>
              <a:rect b="b" l="l" r="r" t="t"/>
              <a:pathLst>
                <a:path extrusionOk="0" h="565" w="7276">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2" name="Google Shape;19492;p77"/>
            <p:cNvSpPr/>
            <p:nvPr/>
          </p:nvSpPr>
          <p:spPr>
            <a:xfrm>
              <a:off x="3973953" y="1688699"/>
              <a:ext cx="55287" cy="14811"/>
            </a:xfrm>
            <a:custGeom>
              <a:rect b="b" l="l" r="r" t="t"/>
              <a:pathLst>
                <a:path extrusionOk="0" h="565" w="2109">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493" name="Google Shape;19493;p77"/>
          <p:cNvGrpSpPr/>
          <p:nvPr/>
        </p:nvGrpSpPr>
        <p:grpSpPr>
          <a:xfrm>
            <a:off x="866322" y="2469775"/>
            <a:ext cx="379226" cy="322733"/>
            <a:chOff x="866322" y="2469775"/>
            <a:chExt cx="379226" cy="322733"/>
          </a:xfrm>
        </p:grpSpPr>
        <p:sp>
          <p:nvSpPr>
            <p:cNvPr id="19494" name="Google Shape;19494;p77"/>
            <p:cNvSpPr/>
            <p:nvPr/>
          </p:nvSpPr>
          <p:spPr>
            <a:xfrm>
              <a:off x="1050246" y="2469775"/>
              <a:ext cx="175981" cy="171787"/>
            </a:xfrm>
            <a:custGeom>
              <a:rect b="b" l="l" r="r" t="t"/>
              <a:pathLst>
                <a:path extrusionOk="0" h="6553" w="6713">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5" name="Google Shape;19495;p77"/>
            <p:cNvSpPr/>
            <p:nvPr/>
          </p:nvSpPr>
          <p:spPr>
            <a:xfrm>
              <a:off x="1077484" y="2498926"/>
              <a:ext cx="33345" cy="11744"/>
            </a:xfrm>
            <a:custGeom>
              <a:rect b="b" l="l" r="r" t="t"/>
              <a:pathLst>
                <a:path extrusionOk="0" h="448" w="1272">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6" name="Google Shape;19496;p77"/>
            <p:cNvSpPr/>
            <p:nvPr/>
          </p:nvSpPr>
          <p:spPr>
            <a:xfrm>
              <a:off x="1118353" y="2498926"/>
              <a:ext cx="80270" cy="11744"/>
            </a:xfrm>
            <a:custGeom>
              <a:rect b="b" l="l" r="r" t="t"/>
              <a:pathLst>
                <a:path extrusionOk="0" h="448" w="3062">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7" name="Google Shape;19497;p77"/>
            <p:cNvSpPr/>
            <p:nvPr/>
          </p:nvSpPr>
          <p:spPr>
            <a:xfrm>
              <a:off x="1077484" y="2528418"/>
              <a:ext cx="121140" cy="11771"/>
            </a:xfrm>
            <a:custGeom>
              <a:rect b="b" l="l" r="r" t="t"/>
              <a:pathLst>
                <a:path extrusionOk="0" h="449" w="4621">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8" name="Google Shape;19498;p77"/>
            <p:cNvSpPr/>
            <p:nvPr/>
          </p:nvSpPr>
          <p:spPr>
            <a:xfrm>
              <a:off x="1077484" y="2557569"/>
              <a:ext cx="80270" cy="11771"/>
            </a:xfrm>
            <a:custGeom>
              <a:rect b="b" l="l" r="r" t="t"/>
              <a:pathLst>
                <a:path extrusionOk="0" h="449" w="3062">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9" name="Google Shape;19499;p77"/>
            <p:cNvSpPr/>
            <p:nvPr/>
          </p:nvSpPr>
          <p:spPr>
            <a:xfrm>
              <a:off x="1165278" y="2557569"/>
              <a:ext cx="33345" cy="11771"/>
            </a:xfrm>
            <a:custGeom>
              <a:rect b="b" l="l" r="r" t="t"/>
              <a:pathLst>
                <a:path extrusionOk="0" h="449" w="1272">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0" name="Google Shape;19500;p77"/>
            <p:cNvSpPr/>
            <p:nvPr/>
          </p:nvSpPr>
          <p:spPr>
            <a:xfrm>
              <a:off x="886009" y="2733551"/>
              <a:ext cx="340218" cy="17433"/>
            </a:xfrm>
            <a:custGeom>
              <a:rect b="b" l="l" r="r" t="t"/>
              <a:pathLst>
                <a:path extrusionOk="0" h="665" w="12978">
                  <a:moveTo>
                    <a:pt x="0" y="0"/>
                  </a:moveTo>
                  <a:lnTo>
                    <a:pt x="0" y="664"/>
                  </a:lnTo>
                  <a:lnTo>
                    <a:pt x="12978" y="664"/>
                  </a:lnTo>
                  <a:lnTo>
                    <a:pt x="1297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1" name="Google Shape;19501;p77"/>
            <p:cNvSpPr/>
            <p:nvPr/>
          </p:nvSpPr>
          <p:spPr>
            <a:xfrm>
              <a:off x="879954" y="2733551"/>
              <a:ext cx="12138" cy="58958"/>
            </a:xfrm>
            <a:custGeom>
              <a:rect b="b" l="l" r="r" t="t"/>
              <a:pathLst>
                <a:path extrusionOk="0" h="2249" w="463">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2" name="Google Shape;19502;p77"/>
            <p:cNvSpPr/>
            <p:nvPr/>
          </p:nvSpPr>
          <p:spPr>
            <a:xfrm>
              <a:off x="1220146" y="2733551"/>
              <a:ext cx="11771" cy="58958"/>
            </a:xfrm>
            <a:custGeom>
              <a:rect b="b" l="l" r="r" t="t"/>
              <a:pathLst>
                <a:path extrusionOk="0" h="2249" w="449">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3" name="Google Shape;19503;p77"/>
            <p:cNvSpPr/>
            <p:nvPr/>
          </p:nvSpPr>
          <p:spPr>
            <a:xfrm>
              <a:off x="921190" y="2608295"/>
              <a:ext cx="105620" cy="119593"/>
            </a:xfrm>
            <a:custGeom>
              <a:rect b="b" l="l" r="r" t="t"/>
              <a:pathLst>
                <a:path extrusionOk="0" h="4562" w="4029">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4" name="Google Shape;19504;p77"/>
            <p:cNvSpPr/>
            <p:nvPr/>
          </p:nvSpPr>
          <p:spPr>
            <a:xfrm>
              <a:off x="956029" y="2608295"/>
              <a:ext cx="35574" cy="23095"/>
            </a:xfrm>
            <a:custGeom>
              <a:rect b="b" l="l" r="r" t="t"/>
              <a:pathLst>
                <a:path extrusionOk="0" h="881" w="1357">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5" name="Google Shape;19505;p77"/>
            <p:cNvSpPr/>
            <p:nvPr/>
          </p:nvSpPr>
          <p:spPr>
            <a:xfrm>
              <a:off x="920823" y="2638941"/>
              <a:ext cx="105987" cy="88947"/>
            </a:xfrm>
            <a:custGeom>
              <a:rect b="b" l="l" r="r" t="t"/>
              <a:pathLst>
                <a:path extrusionOk="0" h="3393" w="4043">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6" name="Google Shape;19506;p77"/>
            <p:cNvSpPr/>
            <p:nvPr/>
          </p:nvSpPr>
          <p:spPr>
            <a:xfrm>
              <a:off x="1002954" y="2650659"/>
              <a:ext cx="23856" cy="76862"/>
            </a:xfrm>
            <a:custGeom>
              <a:rect b="b" l="l" r="r" t="t"/>
              <a:pathLst>
                <a:path extrusionOk="0" h="2932" w="91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7" name="Google Shape;19507;p77"/>
            <p:cNvSpPr/>
            <p:nvPr/>
          </p:nvSpPr>
          <p:spPr>
            <a:xfrm>
              <a:off x="921190" y="2650659"/>
              <a:ext cx="52640" cy="77229"/>
            </a:xfrm>
            <a:custGeom>
              <a:rect b="b" l="l" r="r" t="t"/>
              <a:pathLst>
                <a:path extrusionOk="0" h="2946" w="2008">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8" name="Google Shape;19508;p77"/>
            <p:cNvSpPr/>
            <p:nvPr/>
          </p:nvSpPr>
          <p:spPr>
            <a:xfrm>
              <a:off x="950341" y="2510644"/>
              <a:ext cx="46951" cy="41289"/>
            </a:xfrm>
            <a:custGeom>
              <a:rect b="b" l="l" r="r" t="t"/>
              <a:pathLst>
                <a:path extrusionOk="0" h="1575" w="1791">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9" name="Google Shape;19509;p77"/>
            <p:cNvSpPr/>
            <p:nvPr/>
          </p:nvSpPr>
          <p:spPr>
            <a:xfrm>
              <a:off x="950341" y="2510644"/>
              <a:ext cx="32192" cy="41289"/>
            </a:xfrm>
            <a:custGeom>
              <a:rect b="b" l="l" r="r" t="t"/>
              <a:pathLst>
                <a:path extrusionOk="0" h="1575" w="1228">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0" name="Google Shape;19510;p77"/>
            <p:cNvSpPr/>
            <p:nvPr/>
          </p:nvSpPr>
          <p:spPr>
            <a:xfrm>
              <a:off x="932567" y="2528444"/>
              <a:ext cx="82499" cy="82132"/>
            </a:xfrm>
            <a:custGeom>
              <a:rect b="b" l="l" r="r" t="t"/>
              <a:pathLst>
                <a:path extrusionOk="0" h="3133" w="3147">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1" name="Google Shape;19511;p77"/>
            <p:cNvSpPr/>
            <p:nvPr/>
          </p:nvSpPr>
          <p:spPr>
            <a:xfrm>
              <a:off x="948060" y="2528051"/>
              <a:ext cx="68526" cy="74215"/>
            </a:xfrm>
            <a:custGeom>
              <a:rect b="b" l="l" r="r" t="t"/>
              <a:pathLst>
                <a:path extrusionOk="0" h="2831" w="2614">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2" name="Google Shape;19512;p77"/>
            <p:cNvSpPr/>
            <p:nvPr/>
          </p:nvSpPr>
          <p:spPr>
            <a:xfrm>
              <a:off x="938596" y="2564542"/>
              <a:ext cx="70413" cy="57778"/>
            </a:xfrm>
            <a:custGeom>
              <a:rect b="b" l="l" r="r" t="t"/>
              <a:pathLst>
                <a:path extrusionOk="0" h="2204" w="2686">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3" name="Google Shape;19513;p77"/>
            <p:cNvSpPr/>
            <p:nvPr/>
          </p:nvSpPr>
          <p:spPr>
            <a:xfrm>
              <a:off x="938596" y="2564542"/>
              <a:ext cx="70413" cy="57018"/>
            </a:xfrm>
            <a:custGeom>
              <a:rect b="b" l="l" r="r" t="t"/>
              <a:pathLst>
                <a:path extrusionOk="0" h="2175" w="2686">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4" name="Google Shape;19514;p77"/>
            <p:cNvSpPr/>
            <p:nvPr/>
          </p:nvSpPr>
          <p:spPr>
            <a:xfrm>
              <a:off x="879954" y="2733551"/>
              <a:ext cx="11744" cy="17433"/>
            </a:xfrm>
            <a:custGeom>
              <a:rect b="b" l="l" r="r" t="t"/>
              <a:pathLst>
                <a:path extrusionOk="0" h="665" w="448">
                  <a:moveTo>
                    <a:pt x="0" y="0"/>
                  </a:moveTo>
                  <a:lnTo>
                    <a:pt x="0"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5" name="Google Shape;19515;p77"/>
            <p:cNvSpPr/>
            <p:nvPr/>
          </p:nvSpPr>
          <p:spPr>
            <a:xfrm>
              <a:off x="1220146" y="2733551"/>
              <a:ext cx="11771" cy="17433"/>
            </a:xfrm>
            <a:custGeom>
              <a:rect b="b" l="l" r="r" t="t"/>
              <a:pathLst>
                <a:path extrusionOk="0" h="665" w="449">
                  <a:moveTo>
                    <a:pt x="1" y="0"/>
                  </a:moveTo>
                  <a:lnTo>
                    <a:pt x="1" y="664"/>
                  </a:lnTo>
                  <a:lnTo>
                    <a:pt x="448" y="664"/>
                  </a:lnTo>
                  <a:lnTo>
                    <a:pt x="44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6" name="Google Shape;19516;p77"/>
            <p:cNvSpPr/>
            <p:nvPr/>
          </p:nvSpPr>
          <p:spPr>
            <a:xfrm>
              <a:off x="866322" y="2727495"/>
              <a:ext cx="379226" cy="11744"/>
            </a:xfrm>
            <a:custGeom>
              <a:rect b="b" l="l" r="r" t="t"/>
              <a:pathLst>
                <a:path extrusionOk="0" h="448" w="14466">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7" name="Google Shape;19517;p77"/>
            <p:cNvSpPr/>
            <p:nvPr/>
          </p:nvSpPr>
          <p:spPr>
            <a:xfrm>
              <a:off x="944652" y="2716144"/>
              <a:ext cx="35233" cy="11744"/>
            </a:xfrm>
            <a:custGeom>
              <a:rect b="b" l="l" r="r" t="t"/>
              <a:pathLst>
                <a:path extrusionOk="0" h="448" w="1344">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8" name="Google Shape;19518;p77"/>
            <p:cNvSpPr/>
            <p:nvPr/>
          </p:nvSpPr>
          <p:spPr>
            <a:xfrm>
              <a:off x="968115" y="2669219"/>
              <a:ext cx="82158" cy="58669"/>
            </a:xfrm>
            <a:custGeom>
              <a:rect b="b" l="l" r="r" t="t"/>
              <a:pathLst>
                <a:path extrusionOk="0" h="2238" w="3134">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9" name="Google Shape;19519;p77"/>
            <p:cNvSpPr/>
            <p:nvPr/>
          </p:nvSpPr>
          <p:spPr>
            <a:xfrm>
              <a:off x="995378" y="2692681"/>
              <a:ext cx="27264" cy="11744"/>
            </a:xfrm>
            <a:custGeom>
              <a:rect b="b" l="l" r="r" t="t"/>
              <a:pathLst>
                <a:path extrusionOk="0" h="448" w="104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20" name="Google Shape;19520;p77"/>
          <p:cNvGrpSpPr/>
          <p:nvPr/>
        </p:nvGrpSpPr>
        <p:grpSpPr>
          <a:xfrm>
            <a:off x="1328387" y="2500814"/>
            <a:ext cx="404183" cy="289151"/>
            <a:chOff x="1328387" y="2500814"/>
            <a:chExt cx="404183" cy="289151"/>
          </a:xfrm>
        </p:grpSpPr>
        <p:sp>
          <p:nvSpPr>
            <p:cNvPr id="19521" name="Google Shape;19521;p77"/>
            <p:cNvSpPr/>
            <p:nvPr/>
          </p:nvSpPr>
          <p:spPr>
            <a:xfrm>
              <a:off x="1561491" y="2601479"/>
              <a:ext cx="125281" cy="118859"/>
            </a:xfrm>
            <a:custGeom>
              <a:rect b="b" l="l" r="r" t="t"/>
              <a:pathLst>
                <a:path extrusionOk="0" h="4534" w="4779">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2" name="Google Shape;19522;p77"/>
            <p:cNvSpPr/>
            <p:nvPr/>
          </p:nvSpPr>
          <p:spPr>
            <a:xfrm>
              <a:off x="1561884" y="2620407"/>
              <a:ext cx="125281" cy="99932"/>
            </a:xfrm>
            <a:custGeom>
              <a:rect b="b" l="l" r="r" t="t"/>
              <a:pathLst>
                <a:path extrusionOk="0" h="3812" w="4779">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3" name="Google Shape;19523;p77"/>
            <p:cNvSpPr/>
            <p:nvPr/>
          </p:nvSpPr>
          <p:spPr>
            <a:xfrm>
              <a:off x="1603881" y="2601479"/>
              <a:ext cx="40895" cy="18953"/>
            </a:xfrm>
            <a:custGeom>
              <a:rect b="b" l="l" r="r" t="t"/>
              <a:pathLst>
                <a:path extrusionOk="0" h="723" w="156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4" name="Google Shape;19524;p77"/>
            <p:cNvSpPr/>
            <p:nvPr/>
          </p:nvSpPr>
          <p:spPr>
            <a:xfrm>
              <a:off x="1580785" y="2513685"/>
              <a:ext cx="31458" cy="68893"/>
            </a:xfrm>
            <a:custGeom>
              <a:rect b="b" l="l" r="r" t="t"/>
              <a:pathLst>
                <a:path extrusionOk="0" h="2628" w="120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5" name="Google Shape;19525;p77"/>
            <p:cNvSpPr/>
            <p:nvPr/>
          </p:nvSpPr>
          <p:spPr>
            <a:xfrm>
              <a:off x="1593290" y="2507236"/>
              <a:ext cx="75342" cy="75342"/>
            </a:xfrm>
            <a:custGeom>
              <a:rect b="b" l="l" r="r" t="t"/>
              <a:pathLst>
                <a:path extrusionOk="0" h="2874" w="2874">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6" name="Google Shape;19526;p77"/>
            <p:cNvSpPr/>
            <p:nvPr/>
          </p:nvSpPr>
          <p:spPr>
            <a:xfrm>
              <a:off x="1586841" y="2538668"/>
              <a:ext cx="74975" cy="68893"/>
            </a:xfrm>
            <a:custGeom>
              <a:rect b="b" l="l" r="r" t="t"/>
              <a:pathLst>
                <a:path extrusionOk="0" h="2628" w="286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7" name="Google Shape;19527;p77"/>
            <p:cNvSpPr/>
            <p:nvPr/>
          </p:nvSpPr>
          <p:spPr>
            <a:xfrm>
              <a:off x="1587234" y="2538983"/>
              <a:ext cx="74949" cy="67451"/>
            </a:xfrm>
            <a:custGeom>
              <a:rect b="b" l="l" r="r" t="t"/>
              <a:pathLst>
                <a:path extrusionOk="0" h="2573" w="2859">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8" name="Google Shape;19528;p77"/>
            <p:cNvSpPr/>
            <p:nvPr/>
          </p:nvSpPr>
          <p:spPr>
            <a:xfrm>
              <a:off x="1561884" y="2632518"/>
              <a:ext cx="24983" cy="87820"/>
            </a:xfrm>
            <a:custGeom>
              <a:rect b="b" l="l" r="r" t="t"/>
              <a:pathLst>
                <a:path extrusionOk="0" h="3350" w="953">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9" name="Google Shape;19529;p77"/>
            <p:cNvSpPr/>
            <p:nvPr/>
          </p:nvSpPr>
          <p:spPr>
            <a:xfrm>
              <a:off x="1630751" y="2632518"/>
              <a:ext cx="56415" cy="87820"/>
            </a:xfrm>
            <a:custGeom>
              <a:rect b="b" l="l" r="r" t="t"/>
              <a:pathLst>
                <a:path extrusionOk="0" h="3350" w="2152">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0" name="Google Shape;19530;p77"/>
            <p:cNvSpPr/>
            <p:nvPr/>
          </p:nvSpPr>
          <p:spPr>
            <a:xfrm>
              <a:off x="1348442" y="2726735"/>
              <a:ext cx="364074" cy="18953"/>
            </a:xfrm>
            <a:custGeom>
              <a:rect b="b" l="l" r="r" t="t"/>
              <a:pathLst>
                <a:path extrusionOk="0" h="723" w="13888">
                  <a:moveTo>
                    <a:pt x="1" y="0"/>
                  </a:moveTo>
                  <a:lnTo>
                    <a:pt x="1" y="722"/>
                  </a:lnTo>
                  <a:lnTo>
                    <a:pt x="13888" y="722"/>
                  </a:lnTo>
                  <a:lnTo>
                    <a:pt x="1388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1" name="Google Shape;19531;p77"/>
            <p:cNvSpPr/>
            <p:nvPr/>
          </p:nvSpPr>
          <p:spPr>
            <a:xfrm>
              <a:off x="1342019" y="2726735"/>
              <a:ext cx="13265" cy="63231"/>
            </a:xfrm>
            <a:custGeom>
              <a:rect b="b" l="l" r="r" t="t"/>
              <a:pathLst>
                <a:path extrusionOk="0" h="2412" w="506">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2" name="Google Shape;19532;p77"/>
            <p:cNvSpPr/>
            <p:nvPr/>
          </p:nvSpPr>
          <p:spPr>
            <a:xfrm>
              <a:off x="1705674" y="2726735"/>
              <a:ext cx="13265" cy="63231"/>
            </a:xfrm>
            <a:custGeom>
              <a:rect b="b" l="l" r="r" t="t"/>
              <a:pathLst>
                <a:path extrusionOk="0" h="2412" w="506">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3" name="Google Shape;19533;p77"/>
            <p:cNvSpPr/>
            <p:nvPr/>
          </p:nvSpPr>
          <p:spPr>
            <a:xfrm>
              <a:off x="1342386" y="2726735"/>
              <a:ext cx="12531" cy="18953"/>
            </a:xfrm>
            <a:custGeom>
              <a:rect b="b" l="l" r="r" t="t"/>
              <a:pathLst>
                <a:path extrusionOk="0" h="723" w="478">
                  <a:moveTo>
                    <a:pt x="1" y="0"/>
                  </a:moveTo>
                  <a:lnTo>
                    <a:pt x="1" y="722"/>
                  </a:lnTo>
                  <a:lnTo>
                    <a:pt x="477" y="722"/>
                  </a:lnTo>
                  <a:lnTo>
                    <a:pt x="477"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4" name="Google Shape;19534;p77"/>
            <p:cNvSpPr/>
            <p:nvPr/>
          </p:nvSpPr>
          <p:spPr>
            <a:xfrm>
              <a:off x="1706067" y="2726735"/>
              <a:ext cx="12505" cy="18953"/>
            </a:xfrm>
            <a:custGeom>
              <a:rect b="b" l="l" r="r" t="t"/>
              <a:pathLst>
                <a:path extrusionOk="0" h="723" w="477">
                  <a:moveTo>
                    <a:pt x="0" y="0"/>
                  </a:moveTo>
                  <a:lnTo>
                    <a:pt x="0" y="722"/>
                  </a:lnTo>
                  <a:lnTo>
                    <a:pt x="476" y="722"/>
                  </a:lnTo>
                  <a:lnTo>
                    <a:pt x="476"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5" name="Google Shape;19535;p77"/>
            <p:cNvSpPr/>
            <p:nvPr/>
          </p:nvSpPr>
          <p:spPr>
            <a:xfrm>
              <a:off x="1328387" y="2720679"/>
              <a:ext cx="404183" cy="12505"/>
            </a:xfrm>
            <a:custGeom>
              <a:rect b="b" l="l" r="r" t="t"/>
              <a:pathLst>
                <a:path extrusionOk="0" h="477" w="15418">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6" name="Google Shape;19536;p77"/>
            <p:cNvSpPr/>
            <p:nvPr/>
          </p:nvSpPr>
          <p:spPr>
            <a:xfrm>
              <a:off x="1624695" y="2708148"/>
              <a:ext cx="37487" cy="12557"/>
            </a:xfrm>
            <a:custGeom>
              <a:rect b="b" l="l" r="r" t="t"/>
              <a:pathLst>
                <a:path extrusionOk="0" h="479" w="143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7" name="Google Shape;19537;p77"/>
            <p:cNvSpPr/>
            <p:nvPr/>
          </p:nvSpPr>
          <p:spPr>
            <a:xfrm>
              <a:off x="1549380" y="2657868"/>
              <a:ext cx="87820" cy="62837"/>
            </a:xfrm>
            <a:custGeom>
              <a:rect b="b" l="l" r="r" t="t"/>
              <a:pathLst>
                <a:path extrusionOk="0" h="2397" w="335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8" name="Google Shape;19538;p77"/>
            <p:cNvSpPr/>
            <p:nvPr/>
          </p:nvSpPr>
          <p:spPr>
            <a:xfrm>
              <a:off x="1585714" y="2682825"/>
              <a:ext cx="15178" cy="12531"/>
            </a:xfrm>
            <a:custGeom>
              <a:rect b="b" l="l" r="r" t="t"/>
              <a:pathLst>
                <a:path extrusionOk="0" h="478" w="579">
                  <a:moveTo>
                    <a:pt x="289" y="1"/>
                  </a:moveTo>
                  <a:cubicBezTo>
                    <a:pt x="1" y="30"/>
                    <a:pt x="1" y="463"/>
                    <a:pt x="289" y="477"/>
                  </a:cubicBezTo>
                  <a:cubicBezTo>
                    <a:pt x="578" y="463"/>
                    <a:pt x="578" y="30"/>
                    <a:pt x="28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9" name="Google Shape;19539;p77"/>
            <p:cNvSpPr/>
            <p:nvPr/>
          </p:nvSpPr>
          <p:spPr>
            <a:xfrm>
              <a:off x="1386296" y="2607535"/>
              <a:ext cx="125648" cy="113170"/>
            </a:xfrm>
            <a:custGeom>
              <a:rect b="b" l="l" r="r" t="t"/>
              <a:pathLst>
                <a:path extrusionOk="0" h="4317" w="4793">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0" name="Google Shape;19540;p77"/>
            <p:cNvSpPr/>
            <p:nvPr/>
          </p:nvSpPr>
          <p:spPr>
            <a:xfrm>
              <a:off x="1386296" y="2636293"/>
              <a:ext cx="24983" cy="84412"/>
            </a:xfrm>
            <a:custGeom>
              <a:rect b="b" l="l" r="r" t="t"/>
              <a:pathLst>
                <a:path extrusionOk="0" h="3220" w="953">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1" name="Google Shape;19541;p77"/>
            <p:cNvSpPr/>
            <p:nvPr/>
          </p:nvSpPr>
          <p:spPr>
            <a:xfrm>
              <a:off x="1486569" y="2636293"/>
              <a:ext cx="25376" cy="84412"/>
            </a:xfrm>
            <a:custGeom>
              <a:rect b="b" l="l" r="r" t="t"/>
              <a:pathLst>
                <a:path extrusionOk="0" h="3220" w="968">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2" name="Google Shape;19542;p77"/>
            <p:cNvSpPr/>
            <p:nvPr/>
          </p:nvSpPr>
          <p:spPr>
            <a:xfrm>
              <a:off x="1418829" y="2607535"/>
              <a:ext cx="60190" cy="18953"/>
            </a:xfrm>
            <a:custGeom>
              <a:rect b="b" l="l" r="r" t="t"/>
              <a:pathLst>
                <a:path extrusionOk="0" h="723" w="2296">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3" name="Google Shape;19543;p77"/>
            <p:cNvSpPr/>
            <p:nvPr/>
          </p:nvSpPr>
          <p:spPr>
            <a:xfrm>
              <a:off x="1393846" y="2500814"/>
              <a:ext cx="110549" cy="113170"/>
            </a:xfrm>
            <a:custGeom>
              <a:rect b="b" l="l" r="r" t="t"/>
              <a:pathLst>
                <a:path extrusionOk="0" h="4317" w="4217">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4" name="Google Shape;19544;p77"/>
            <p:cNvSpPr/>
            <p:nvPr/>
          </p:nvSpPr>
          <p:spPr>
            <a:xfrm>
              <a:off x="1405197" y="2751718"/>
              <a:ext cx="12531" cy="37854"/>
            </a:xfrm>
            <a:custGeom>
              <a:rect b="b" l="l" r="r" t="t"/>
              <a:pathLst>
                <a:path extrusionOk="0" h="1444" w="478">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5" name="Google Shape;19545;p77"/>
            <p:cNvSpPr/>
            <p:nvPr/>
          </p:nvSpPr>
          <p:spPr>
            <a:xfrm>
              <a:off x="1405197" y="2745662"/>
              <a:ext cx="12531" cy="24983"/>
            </a:xfrm>
            <a:custGeom>
              <a:rect b="b" l="l" r="r" t="t"/>
              <a:pathLst>
                <a:path extrusionOk="0" h="953" w="478">
                  <a:moveTo>
                    <a:pt x="1" y="0"/>
                  </a:moveTo>
                  <a:lnTo>
                    <a:pt x="1" y="953"/>
                  </a:lnTo>
                  <a:lnTo>
                    <a:pt x="477" y="953"/>
                  </a:lnTo>
                  <a:lnTo>
                    <a:pt x="477"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6" name="Google Shape;19546;p77"/>
            <p:cNvSpPr/>
            <p:nvPr/>
          </p:nvSpPr>
          <p:spPr>
            <a:xfrm>
              <a:off x="1480146" y="2751718"/>
              <a:ext cx="12872" cy="37854"/>
            </a:xfrm>
            <a:custGeom>
              <a:rect b="b" l="l" r="r" t="t"/>
              <a:pathLst>
                <a:path extrusionOk="0" h="1444" w="491">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7" name="Google Shape;19547;p77"/>
            <p:cNvSpPr/>
            <p:nvPr/>
          </p:nvSpPr>
          <p:spPr>
            <a:xfrm>
              <a:off x="1480146" y="2745662"/>
              <a:ext cx="12872" cy="24983"/>
            </a:xfrm>
            <a:custGeom>
              <a:rect b="b" l="l" r="r" t="t"/>
              <a:pathLst>
                <a:path extrusionOk="0" h="953" w="491">
                  <a:moveTo>
                    <a:pt x="0" y="0"/>
                  </a:moveTo>
                  <a:lnTo>
                    <a:pt x="0" y="953"/>
                  </a:lnTo>
                  <a:lnTo>
                    <a:pt x="491" y="953"/>
                  </a:lnTo>
                  <a:lnTo>
                    <a:pt x="491" y="0"/>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8" name="Google Shape;19548;p77"/>
            <p:cNvSpPr/>
            <p:nvPr/>
          </p:nvSpPr>
          <p:spPr>
            <a:xfrm>
              <a:off x="1404830" y="2651419"/>
              <a:ext cx="88187" cy="106747"/>
            </a:xfrm>
            <a:custGeom>
              <a:rect b="b" l="l" r="r" t="t"/>
              <a:pathLst>
                <a:path extrusionOk="0" h="4072" w="3364">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9" name="Google Shape;19549;p77"/>
            <p:cNvSpPr/>
            <p:nvPr/>
          </p:nvSpPr>
          <p:spPr>
            <a:xfrm>
              <a:off x="1393846" y="2501181"/>
              <a:ext cx="67399" cy="110916"/>
            </a:xfrm>
            <a:custGeom>
              <a:rect b="b" l="l" r="r" t="t"/>
              <a:pathLst>
                <a:path extrusionOk="0" h="4231" w="2571">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0" name="Google Shape;19550;p77"/>
          <p:cNvGrpSpPr/>
          <p:nvPr/>
        </p:nvGrpSpPr>
        <p:grpSpPr>
          <a:xfrm>
            <a:off x="1821465" y="2495702"/>
            <a:ext cx="365988" cy="270801"/>
            <a:chOff x="1821465" y="2495702"/>
            <a:chExt cx="365988" cy="270801"/>
          </a:xfrm>
        </p:grpSpPr>
        <p:sp>
          <p:nvSpPr>
            <p:cNvPr id="19551" name="Google Shape;19551;p77"/>
            <p:cNvSpPr/>
            <p:nvPr/>
          </p:nvSpPr>
          <p:spPr>
            <a:xfrm>
              <a:off x="1822619" y="2495702"/>
              <a:ext cx="364834" cy="194725"/>
            </a:xfrm>
            <a:custGeom>
              <a:rect b="b" l="l" r="r" t="t"/>
              <a:pathLst>
                <a:path extrusionOk="0" h="7428" w="13917">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2" name="Google Shape;19552;p77"/>
            <p:cNvSpPr/>
            <p:nvPr/>
          </p:nvSpPr>
          <p:spPr>
            <a:xfrm>
              <a:off x="1821465" y="2554922"/>
              <a:ext cx="333062" cy="135138"/>
            </a:xfrm>
            <a:custGeom>
              <a:rect b="b" l="l" r="r" t="t"/>
              <a:pathLst>
                <a:path extrusionOk="0" h="5155" w="12705">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3" name="Google Shape;19553;p77"/>
            <p:cNvSpPr/>
            <p:nvPr/>
          </p:nvSpPr>
          <p:spPr>
            <a:xfrm>
              <a:off x="1940298" y="2589735"/>
              <a:ext cx="129450" cy="176768"/>
            </a:xfrm>
            <a:custGeom>
              <a:rect b="b" l="l" r="r" t="t"/>
              <a:pathLst>
                <a:path extrusionOk="0" h="6743" w="4938">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4" name="Google Shape;19554;p77"/>
            <p:cNvSpPr/>
            <p:nvPr/>
          </p:nvSpPr>
          <p:spPr>
            <a:xfrm>
              <a:off x="1971546" y="2659100"/>
              <a:ext cx="67608" cy="79012"/>
            </a:xfrm>
            <a:custGeom>
              <a:rect b="b" l="l" r="r" t="t"/>
              <a:pathLst>
                <a:path extrusionOk="0" h="3014" w="2579">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5" name="Google Shape;19555;p77"/>
            <p:cNvSpPr/>
            <p:nvPr/>
          </p:nvSpPr>
          <p:spPr>
            <a:xfrm>
              <a:off x="1972464" y="2513292"/>
              <a:ext cx="53767" cy="37120"/>
            </a:xfrm>
            <a:custGeom>
              <a:rect b="b" l="l" r="r" t="t"/>
              <a:pathLst>
                <a:path extrusionOk="0" h="1416" w="2051">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6" name="Google Shape;19556;p77"/>
            <p:cNvSpPr/>
            <p:nvPr/>
          </p:nvSpPr>
          <p:spPr>
            <a:xfrm>
              <a:off x="2065973" y="2549521"/>
              <a:ext cx="43124" cy="36098"/>
            </a:xfrm>
            <a:custGeom>
              <a:rect b="b" l="l" r="r" t="t"/>
              <a:pathLst>
                <a:path extrusionOk="0" h="1377" w="1645">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7" name="Google Shape;19557;p77"/>
            <p:cNvSpPr/>
            <p:nvPr/>
          </p:nvSpPr>
          <p:spPr>
            <a:xfrm>
              <a:off x="2017134" y="2589735"/>
              <a:ext cx="52614" cy="53400"/>
            </a:xfrm>
            <a:custGeom>
              <a:rect b="b" l="l" r="r" t="t"/>
              <a:pathLst>
                <a:path extrusionOk="0" h="2037" w="2007">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58" name="Google Shape;19558;p77"/>
          <p:cNvGrpSpPr/>
          <p:nvPr/>
        </p:nvGrpSpPr>
        <p:grpSpPr>
          <a:xfrm>
            <a:off x="3725723" y="2455776"/>
            <a:ext cx="354977" cy="351202"/>
            <a:chOff x="3725723" y="2455776"/>
            <a:chExt cx="354977" cy="351202"/>
          </a:xfrm>
        </p:grpSpPr>
        <p:sp>
          <p:nvSpPr>
            <p:cNvPr id="19559" name="Google Shape;19559;p77"/>
            <p:cNvSpPr/>
            <p:nvPr/>
          </p:nvSpPr>
          <p:spPr>
            <a:xfrm>
              <a:off x="3979248" y="2643109"/>
              <a:ext cx="40895" cy="40895"/>
            </a:xfrm>
            <a:custGeom>
              <a:rect b="b" l="l" r="r" t="t"/>
              <a:pathLst>
                <a:path extrusionOk="0" h="1560" w="1560">
                  <a:moveTo>
                    <a:pt x="1" y="0"/>
                  </a:moveTo>
                  <a:lnTo>
                    <a:pt x="997" y="1559"/>
                  </a:lnTo>
                  <a:lnTo>
                    <a:pt x="1560" y="1559"/>
                  </a:lnTo>
                  <a:cubicBezTo>
                    <a:pt x="1560" y="693"/>
                    <a:pt x="853" y="0"/>
                    <a:pt x="1"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0" name="Google Shape;19560;p77"/>
            <p:cNvSpPr/>
            <p:nvPr/>
          </p:nvSpPr>
          <p:spPr>
            <a:xfrm>
              <a:off x="3938012" y="2643109"/>
              <a:ext cx="67373" cy="40502"/>
            </a:xfrm>
            <a:custGeom>
              <a:rect b="b" l="l" r="r" t="t"/>
              <a:pathLst>
                <a:path extrusionOk="0" h="1545" w="257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1" name="Google Shape;19561;p77"/>
            <p:cNvSpPr/>
            <p:nvPr/>
          </p:nvSpPr>
          <p:spPr>
            <a:xfrm>
              <a:off x="3978514" y="2575736"/>
              <a:ext cx="22728" cy="45064"/>
            </a:xfrm>
            <a:custGeom>
              <a:rect b="b" l="l" r="r" t="t"/>
              <a:pathLst>
                <a:path extrusionOk="0" h="1719" w="867">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2" name="Google Shape;19562;p77"/>
            <p:cNvSpPr/>
            <p:nvPr/>
          </p:nvSpPr>
          <p:spPr>
            <a:xfrm>
              <a:off x="3827516" y="2643109"/>
              <a:ext cx="41262" cy="40895"/>
            </a:xfrm>
            <a:custGeom>
              <a:rect b="b" l="l" r="r" t="t"/>
              <a:pathLst>
                <a:path extrusionOk="0" h="1560" w="1574">
                  <a:moveTo>
                    <a:pt x="0" y="0"/>
                  </a:moveTo>
                  <a:lnTo>
                    <a:pt x="996" y="1559"/>
                  </a:lnTo>
                  <a:lnTo>
                    <a:pt x="1574" y="1559"/>
                  </a:lnTo>
                  <a:cubicBezTo>
                    <a:pt x="1559" y="693"/>
                    <a:pt x="852" y="0"/>
                    <a:pt x="0" y="0"/>
                  </a:cubicBezTo>
                  <a:close/>
                </a:path>
              </a:pathLst>
            </a:custGeom>
            <a:solidFill>
              <a:srgbClr val="788D9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3" name="Google Shape;19563;p77"/>
            <p:cNvSpPr/>
            <p:nvPr/>
          </p:nvSpPr>
          <p:spPr>
            <a:xfrm>
              <a:off x="3786253" y="2643109"/>
              <a:ext cx="67399" cy="40502"/>
            </a:xfrm>
            <a:custGeom>
              <a:rect b="b" l="l" r="r" t="t"/>
              <a:pathLst>
                <a:path extrusionOk="0" h="1545" w="2571">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4" name="Google Shape;19564;p77"/>
            <p:cNvSpPr/>
            <p:nvPr/>
          </p:nvSpPr>
          <p:spPr>
            <a:xfrm>
              <a:off x="3827122" y="2575736"/>
              <a:ext cx="22361" cy="45064"/>
            </a:xfrm>
            <a:custGeom>
              <a:rect b="b" l="l" r="r" t="t"/>
              <a:pathLst>
                <a:path extrusionOk="0" h="1719" w="853">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5" name="Google Shape;19565;p77"/>
            <p:cNvSpPr/>
            <p:nvPr/>
          </p:nvSpPr>
          <p:spPr>
            <a:xfrm>
              <a:off x="3903198" y="2644996"/>
              <a:ext cx="55261" cy="55261"/>
            </a:xfrm>
            <a:custGeom>
              <a:rect b="b" l="l" r="r" t="t"/>
              <a:pathLst>
                <a:path extrusionOk="0" h="2108" w="2108">
                  <a:moveTo>
                    <a:pt x="0" y="0"/>
                  </a:moveTo>
                  <a:lnTo>
                    <a:pt x="1256" y="2108"/>
                  </a:lnTo>
                  <a:lnTo>
                    <a:pt x="2108" y="2108"/>
                  </a:lnTo>
                  <a:cubicBezTo>
                    <a:pt x="2108" y="953"/>
                    <a:pt x="1170" y="0"/>
                    <a:pt x="0" y="0"/>
                  </a:cubicBez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6" name="Google Shape;19566;p77"/>
            <p:cNvSpPr/>
            <p:nvPr/>
          </p:nvSpPr>
          <p:spPr>
            <a:xfrm>
              <a:off x="3847937" y="2644996"/>
              <a:ext cx="88213" cy="55261"/>
            </a:xfrm>
            <a:custGeom>
              <a:rect b="b" l="l" r="r" t="t"/>
              <a:pathLst>
                <a:path extrusionOk="0" h="2108" w="3365">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7" name="Google Shape;19567;p77"/>
            <p:cNvSpPr/>
            <p:nvPr/>
          </p:nvSpPr>
          <p:spPr>
            <a:xfrm>
              <a:off x="3903565" y="2561737"/>
              <a:ext cx="30698" cy="60950"/>
            </a:xfrm>
            <a:custGeom>
              <a:rect b="b" l="l" r="r" t="t"/>
              <a:pathLst>
                <a:path extrusionOk="0" h="2325" w="1171">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8" name="Google Shape;19568;p77"/>
            <p:cNvSpPr/>
            <p:nvPr/>
          </p:nvSpPr>
          <p:spPr>
            <a:xfrm>
              <a:off x="3872553" y="2561737"/>
              <a:ext cx="46191" cy="60950"/>
            </a:xfrm>
            <a:custGeom>
              <a:rect b="b" l="l" r="r" t="t"/>
              <a:pathLst>
                <a:path extrusionOk="0" h="2325" w="1762">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9" name="Google Shape;19569;p77"/>
            <p:cNvSpPr/>
            <p:nvPr/>
          </p:nvSpPr>
          <p:spPr>
            <a:xfrm>
              <a:off x="3797237" y="2575736"/>
              <a:ext cx="37120" cy="45064"/>
            </a:xfrm>
            <a:custGeom>
              <a:rect b="b" l="l" r="r" t="t"/>
              <a:pathLst>
                <a:path extrusionOk="0" h="1719" w="1416">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0" name="Google Shape;19570;p77"/>
            <p:cNvSpPr/>
            <p:nvPr/>
          </p:nvSpPr>
          <p:spPr>
            <a:xfrm>
              <a:off x="3948603" y="2575736"/>
              <a:ext cx="37487" cy="45064"/>
            </a:xfrm>
            <a:custGeom>
              <a:rect b="b" l="l" r="r" t="t"/>
              <a:pathLst>
                <a:path extrusionOk="0" h="1719" w="143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1" name="Google Shape;19571;p77"/>
            <p:cNvSpPr/>
            <p:nvPr/>
          </p:nvSpPr>
          <p:spPr>
            <a:xfrm>
              <a:off x="3725723" y="2455776"/>
              <a:ext cx="354977" cy="351202"/>
            </a:xfrm>
            <a:custGeom>
              <a:rect b="b" l="l" r="r" t="t"/>
              <a:pathLst>
                <a:path extrusionOk="0" h="13397" w="13541">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72" name="Google Shape;19572;p77"/>
          <p:cNvGrpSpPr/>
          <p:nvPr/>
        </p:nvGrpSpPr>
        <p:grpSpPr>
          <a:xfrm>
            <a:off x="5226165" y="1977641"/>
            <a:ext cx="230482" cy="388847"/>
            <a:chOff x="5226165" y="1977641"/>
            <a:chExt cx="230482" cy="388847"/>
          </a:xfrm>
        </p:grpSpPr>
        <p:sp>
          <p:nvSpPr>
            <p:cNvPr id="19573" name="Google Shape;19573;p77"/>
            <p:cNvSpPr/>
            <p:nvPr/>
          </p:nvSpPr>
          <p:spPr>
            <a:xfrm>
              <a:off x="5256443" y="2329761"/>
              <a:ext cx="169952" cy="12138"/>
            </a:xfrm>
            <a:custGeom>
              <a:rect b="b" l="l" r="r" t="t"/>
              <a:pathLst>
                <a:path extrusionOk="0" h="463" w="6483">
                  <a:moveTo>
                    <a:pt x="1" y="1"/>
                  </a:moveTo>
                  <a:lnTo>
                    <a:pt x="1" y="463"/>
                  </a:lnTo>
                  <a:lnTo>
                    <a:pt x="6482" y="463"/>
                  </a:lnTo>
                  <a:lnTo>
                    <a:pt x="648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4" name="Google Shape;19574;p77"/>
            <p:cNvSpPr/>
            <p:nvPr/>
          </p:nvSpPr>
          <p:spPr>
            <a:xfrm>
              <a:off x="5335167" y="1977641"/>
              <a:ext cx="12138" cy="388480"/>
            </a:xfrm>
            <a:custGeom>
              <a:rect b="b" l="l" r="r" t="t"/>
              <a:pathLst>
                <a:path extrusionOk="0" h="14819" w="463">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5" name="Google Shape;19575;p77"/>
            <p:cNvSpPr/>
            <p:nvPr/>
          </p:nvSpPr>
          <p:spPr>
            <a:xfrm>
              <a:off x="5243571" y="2226421"/>
              <a:ext cx="37986" cy="139700"/>
            </a:xfrm>
            <a:custGeom>
              <a:rect b="b" l="l" r="r" t="t"/>
              <a:pathLst>
                <a:path extrusionOk="0" h="5329" w="1449">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6" name="Google Shape;19576;p77"/>
            <p:cNvSpPr/>
            <p:nvPr/>
          </p:nvSpPr>
          <p:spPr>
            <a:xfrm>
              <a:off x="5401281" y="2226421"/>
              <a:ext cx="37592" cy="140067"/>
            </a:xfrm>
            <a:custGeom>
              <a:rect b="b" l="l" r="r" t="t"/>
              <a:pathLst>
                <a:path extrusionOk="0" h="5343" w="1434">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7" name="Google Shape;19577;p77"/>
            <p:cNvSpPr/>
            <p:nvPr/>
          </p:nvSpPr>
          <p:spPr>
            <a:xfrm>
              <a:off x="5335167" y="2226448"/>
              <a:ext cx="12138" cy="24249"/>
            </a:xfrm>
            <a:custGeom>
              <a:rect b="b" l="l" r="r" t="t"/>
              <a:pathLst>
                <a:path extrusionOk="0" h="925" w="463">
                  <a:moveTo>
                    <a:pt x="0" y="1"/>
                  </a:moveTo>
                  <a:lnTo>
                    <a:pt x="0" y="925"/>
                  </a:lnTo>
                  <a:lnTo>
                    <a:pt x="462" y="925"/>
                  </a:lnTo>
                  <a:lnTo>
                    <a:pt x="462"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8" name="Google Shape;19578;p77"/>
            <p:cNvSpPr/>
            <p:nvPr/>
          </p:nvSpPr>
          <p:spPr>
            <a:xfrm>
              <a:off x="5264779" y="2226421"/>
              <a:ext cx="16280" cy="24275"/>
            </a:xfrm>
            <a:custGeom>
              <a:rect b="b" l="l" r="r" t="t"/>
              <a:pathLst>
                <a:path extrusionOk="0" h="926" w="621">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9" name="Google Shape;19579;p77"/>
            <p:cNvSpPr/>
            <p:nvPr/>
          </p:nvSpPr>
          <p:spPr>
            <a:xfrm>
              <a:off x="5401281" y="2226421"/>
              <a:ext cx="16411" cy="24275"/>
            </a:xfrm>
            <a:custGeom>
              <a:rect b="b" l="l" r="r" t="t"/>
              <a:pathLst>
                <a:path extrusionOk="0" h="926" w="626">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0" name="Google Shape;19580;p77"/>
            <p:cNvSpPr/>
            <p:nvPr/>
          </p:nvSpPr>
          <p:spPr>
            <a:xfrm>
              <a:off x="5238276" y="2020214"/>
              <a:ext cx="206286" cy="218371"/>
            </a:xfrm>
            <a:custGeom>
              <a:rect b="b" l="l" r="r" t="t"/>
              <a:pathLst>
                <a:path extrusionOk="0" h="8330" w="7869">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1" name="Google Shape;19581;p77"/>
            <p:cNvSpPr/>
            <p:nvPr/>
          </p:nvSpPr>
          <p:spPr>
            <a:xfrm>
              <a:off x="5237909" y="2020214"/>
              <a:ext cx="206653" cy="18193"/>
            </a:xfrm>
            <a:custGeom>
              <a:rect b="b" l="l" r="r" t="t"/>
              <a:pathLst>
                <a:path extrusionOk="0" h="694" w="7883">
                  <a:moveTo>
                    <a:pt x="0" y="1"/>
                  </a:moveTo>
                  <a:lnTo>
                    <a:pt x="0" y="694"/>
                  </a:lnTo>
                  <a:lnTo>
                    <a:pt x="7882" y="694"/>
                  </a:lnTo>
                  <a:lnTo>
                    <a:pt x="7882"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2" name="Google Shape;19582;p77"/>
            <p:cNvSpPr/>
            <p:nvPr/>
          </p:nvSpPr>
          <p:spPr>
            <a:xfrm>
              <a:off x="5226165" y="2002047"/>
              <a:ext cx="230482" cy="24249"/>
            </a:xfrm>
            <a:custGeom>
              <a:rect b="b" l="l" r="r" t="t"/>
              <a:pathLst>
                <a:path extrusionOk="0" h="925" w="8792">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3" name="Google Shape;19583;p77"/>
            <p:cNvSpPr/>
            <p:nvPr/>
          </p:nvSpPr>
          <p:spPr>
            <a:xfrm>
              <a:off x="5257754" y="2073195"/>
              <a:ext cx="164080" cy="118597"/>
            </a:xfrm>
            <a:custGeom>
              <a:rect b="b" l="l" r="r" t="t"/>
              <a:pathLst>
                <a:path extrusionOk="0" h="4524" w="6259">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4" name="Google Shape;19584;p77"/>
            <p:cNvSpPr/>
            <p:nvPr/>
          </p:nvSpPr>
          <p:spPr>
            <a:xfrm>
              <a:off x="5226165" y="2014159"/>
              <a:ext cx="230482" cy="12138"/>
            </a:xfrm>
            <a:custGeom>
              <a:rect b="b" l="l" r="r" t="t"/>
              <a:pathLst>
                <a:path extrusionOk="0" h="463" w="8792">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585" name="Google Shape;19585;p77"/>
          <p:cNvGrpSpPr/>
          <p:nvPr/>
        </p:nvGrpSpPr>
        <p:grpSpPr>
          <a:xfrm>
            <a:off x="5632602" y="2025510"/>
            <a:ext cx="370130" cy="287264"/>
            <a:chOff x="5632602" y="2025510"/>
            <a:chExt cx="370130" cy="287264"/>
          </a:xfrm>
        </p:grpSpPr>
        <p:sp>
          <p:nvSpPr>
            <p:cNvPr id="19586" name="Google Shape;19586;p77"/>
            <p:cNvSpPr/>
            <p:nvPr/>
          </p:nvSpPr>
          <p:spPr>
            <a:xfrm>
              <a:off x="5695046" y="2050493"/>
              <a:ext cx="296701" cy="191501"/>
            </a:xfrm>
            <a:custGeom>
              <a:rect b="b" l="l" r="r" t="t"/>
              <a:pathLst>
                <a:path extrusionOk="0" h="7305" w="11318">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7" name="Google Shape;19587;p77"/>
            <p:cNvSpPr/>
            <p:nvPr/>
          </p:nvSpPr>
          <p:spPr>
            <a:xfrm>
              <a:off x="5735522" y="2241967"/>
              <a:ext cx="50359" cy="23882"/>
            </a:xfrm>
            <a:custGeom>
              <a:rect b="b" l="l" r="r" t="t"/>
              <a:pathLst>
                <a:path extrusionOk="0" h="911" w="1921">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8" name="Google Shape;19588;p77"/>
            <p:cNvSpPr/>
            <p:nvPr/>
          </p:nvSpPr>
          <p:spPr>
            <a:xfrm>
              <a:off x="5746899" y="2179156"/>
              <a:ext cx="38982" cy="62470"/>
            </a:xfrm>
            <a:custGeom>
              <a:rect b="b" l="l" r="r" t="t"/>
              <a:pathLst>
                <a:path extrusionOk="0" h="2383" w="1487">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9" name="Google Shape;19589;p77"/>
            <p:cNvSpPr/>
            <p:nvPr/>
          </p:nvSpPr>
          <p:spPr>
            <a:xfrm>
              <a:off x="5698821" y="2168565"/>
              <a:ext cx="42783" cy="26136"/>
            </a:xfrm>
            <a:custGeom>
              <a:rect b="b" l="l" r="r" t="t"/>
              <a:pathLst>
                <a:path extrusionOk="0" h="997" w="1632">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0" name="Google Shape;19590;p77"/>
            <p:cNvSpPr/>
            <p:nvPr/>
          </p:nvSpPr>
          <p:spPr>
            <a:xfrm>
              <a:off x="5695046" y="2050493"/>
              <a:ext cx="9857" cy="118099"/>
            </a:xfrm>
            <a:custGeom>
              <a:rect b="b" l="l" r="r" t="t"/>
              <a:pathLst>
                <a:path extrusionOk="0" h="4505" w="376">
                  <a:moveTo>
                    <a:pt x="0" y="0"/>
                  </a:moveTo>
                  <a:lnTo>
                    <a:pt x="0" y="4504"/>
                  </a:lnTo>
                  <a:lnTo>
                    <a:pt x="376" y="4504"/>
                  </a:lnTo>
                  <a:lnTo>
                    <a:pt x="376" y="0"/>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1" name="Google Shape;19591;p77"/>
            <p:cNvSpPr/>
            <p:nvPr/>
          </p:nvSpPr>
          <p:spPr>
            <a:xfrm>
              <a:off x="5695046" y="2049732"/>
              <a:ext cx="296701" cy="9857"/>
            </a:xfrm>
            <a:custGeom>
              <a:rect b="b" l="l" r="r" t="t"/>
              <a:pathLst>
                <a:path extrusionOk="0" h="376" w="11318">
                  <a:moveTo>
                    <a:pt x="0" y="1"/>
                  </a:moveTo>
                  <a:lnTo>
                    <a:pt x="0" y="376"/>
                  </a:lnTo>
                  <a:lnTo>
                    <a:pt x="11318" y="376"/>
                  </a:lnTo>
                  <a:lnTo>
                    <a:pt x="11318" y="1"/>
                  </a:ln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2" name="Google Shape;19592;p77"/>
            <p:cNvSpPr/>
            <p:nvPr/>
          </p:nvSpPr>
          <p:spPr>
            <a:xfrm>
              <a:off x="5725324" y="2240473"/>
              <a:ext cx="277014" cy="26503"/>
            </a:xfrm>
            <a:custGeom>
              <a:rect b="b" l="l" r="r" t="t"/>
              <a:pathLst>
                <a:path extrusionOk="0" h="1011" w="10567">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3" name="Google Shape;19593;p77"/>
            <p:cNvSpPr/>
            <p:nvPr/>
          </p:nvSpPr>
          <p:spPr>
            <a:xfrm>
              <a:off x="5684062" y="2025510"/>
              <a:ext cx="318670" cy="26136"/>
            </a:xfrm>
            <a:custGeom>
              <a:rect b="b" l="l" r="r" t="t"/>
              <a:pathLst>
                <a:path extrusionOk="0" h="997" w="12156">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4" name="Google Shape;19594;p77"/>
            <p:cNvSpPr/>
            <p:nvPr/>
          </p:nvSpPr>
          <p:spPr>
            <a:xfrm>
              <a:off x="5804022" y="2150005"/>
              <a:ext cx="25009" cy="58328"/>
            </a:xfrm>
            <a:custGeom>
              <a:rect b="b" l="l" r="r" t="t"/>
              <a:pathLst>
                <a:path extrusionOk="0" h="2225" w="954">
                  <a:moveTo>
                    <a:pt x="1" y="1"/>
                  </a:moveTo>
                  <a:lnTo>
                    <a:pt x="1" y="2224"/>
                  </a:lnTo>
                  <a:lnTo>
                    <a:pt x="953" y="2224"/>
                  </a:lnTo>
                  <a:lnTo>
                    <a:pt x="953" y="1"/>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5" name="Google Shape;19595;p77"/>
            <p:cNvSpPr/>
            <p:nvPr/>
          </p:nvSpPr>
          <p:spPr>
            <a:xfrm>
              <a:off x="5846779" y="2125048"/>
              <a:ext cx="25009" cy="83285"/>
            </a:xfrm>
            <a:custGeom>
              <a:rect b="b" l="l" r="r" t="t"/>
              <a:pathLst>
                <a:path extrusionOk="0" h="3177" w="954">
                  <a:moveTo>
                    <a:pt x="1" y="0"/>
                  </a:moveTo>
                  <a:lnTo>
                    <a:pt x="1" y="3176"/>
                  </a:lnTo>
                  <a:lnTo>
                    <a:pt x="954" y="3176"/>
                  </a:lnTo>
                  <a:lnTo>
                    <a:pt x="954" y="0"/>
                  </a:lnTo>
                  <a:close/>
                </a:path>
              </a:pathLst>
            </a:custGeom>
            <a:solidFill>
              <a:srgbClr val="D5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6" name="Google Shape;19596;p77"/>
            <p:cNvSpPr/>
            <p:nvPr/>
          </p:nvSpPr>
          <p:spPr>
            <a:xfrm>
              <a:off x="5888408" y="2140174"/>
              <a:ext cx="25009" cy="68159"/>
            </a:xfrm>
            <a:custGeom>
              <a:rect b="b" l="l" r="r" t="t"/>
              <a:pathLst>
                <a:path extrusionOk="0" h="2600" w="954">
                  <a:moveTo>
                    <a:pt x="1" y="1"/>
                  </a:moveTo>
                  <a:lnTo>
                    <a:pt x="1" y="2599"/>
                  </a:lnTo>
                  <a:lnTo>
                    <a:pt x="954" y="2599"/>
                  </a:lnTo>
                  <a:lnTo>
                    <a:pt x="95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7" name="Google Shape;19597;p77"/>
            <p:cNvSpPr/>
            <p:nvPr/>
          </p:nvSpPr>
          <p:spPr>
            <a:xfrm>
              <a:off x="5932318" y="2090995"/>
              <a:ext cx="25009" cy="117338"/>
            </a:xfrm>
            <a:custGeom>
              <a:rect b="b" l="l" r="r" t="t"/>
              <a:pathLst>
                <a:path extrusionOk="0" h="4476" w="954">
                  <a:moveTo>
                    <a:pt x="0" y="0"/>
                  </a:moveTo>
                  <a:lnTo>
                    <a:pt x="0" y="4475"/>
                  </a:lnTo>
                  <a:lnTo>
                    <a:pt x="953" y="4475"/>
                  </a:lnTo>
                  <a:lnTo>
                    <a:pt x="953" y="0"/>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8" name="Google Shape;19598;p77"/>
            <p:cNvSpPr/>
            <p:nvPr/>
          </p:nvSpPr>
          <p:spPr>
            <a:xfrm>
              <a:off x="5719636" y="2082658"/>
              <a:ext cx="47711" cy="11744"/>
            </a:xfrm>
            <a:custGeom>
              <a:rect b="b" l="l" r="r" t="t"/>
              <a:pathLst>
                <a:path extrusionOk="0" h="448" w="182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9" name="Google Shape;19599;p77"/>
            <p:cNvSpPr/>
            <p:nvPr/>
          </p:nvSpPr>
          <p:spPr>
            <a:xfrm>
              <a:off x="5719636" y="2102346"/>
              <a:ext cx="65118" cy="12138"/>
            </a:xfrm>
            <a:custGeom>
              <a:rect b="b" l="l" r="r" t="t"/>
              <a:pathLst>
                <a:path extrusionOk="0" h="463" w="2484">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0" name="Google Shape;19600;p77"/>
            <p:cNvSpPr/>
            <p:nvPr/>
          </p:nvSpPr>
          <p:spPr>
            <a:xfrm>
              <a:off x="5719636" y="2122374"/>
              <a:ext cx="65118" cy="11771"/>
            </a:xfrm>
            <a:custGeom>
              <a:rect b="b" l="l" r="r" t="t"/>
              <a:pathLst>
                <a:path extrusionOk="0" h="449" w="2484">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1" name="Google Shape;19601;p77"/>
            <p:cNvSpPr/>
            <p:nvPr/>
          </p:nvSpPr>
          <p:spPr>
            <a:xfrm>
              <a:off x="5719636" y="2142062"/>
              <a:ext cx="65118" cy="12138"/>
            </a:xfrm>
            <a:custGeom>
              <a:rect b="b" l="l" r="r" t="t"/>
              <a:pathLst>
                <a:path extrusionOk="0" h="463" w="2484">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2" name="Google Shape;19602;p77"/>
            <p:cNvSpPr/>
            <p:nvPr/>
          </p:nvSpPr>
          <p:spPr>
            <a:xfrm>
              <a:off x="5632602" y="2168172"/>
              <a:ext cx="144576" cy="144602"/>
            </a:xfrm>
            <a:custGeom>
              <a:rect b="b" l="l" r="r" t="t"/>
              <a:pathLst>
                <a:path extrusionOk="0" h="5516" w="5515">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3" name="Google Shape;19603;p77"/>
            <p:cNvSpPr/>
            <p:nvPr/>
          </p:nvSpPr>
          <p:spPr>
            <a:xfrm>
              <a:off x="5669696" y="2213602"/>
              <a:ext cx="29151" cy="54894"/>
            </a:xfrm>
            <a:custGeom>
              <a:rect b="b" l="l" r="r" t="t"/>
              <a:pathLst>
                <a:path extrusionOk="0" h="2094" w="1112">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04" name="Google Shape;19604;p77"/>
          <p:cNvGrpSpPr/>
          <p:nvPr/>
        </p:nvGrpSpPr>
        <p:grpSpPr>
          <a:xfrm>
            <a:off x="4212378" y="2456537"/>
            <a:ext cx="331515" cy="330021"/>
            <a:chOff x="4212378" y="2456537"/>
            <a:chExt cx="331515" cy="330021"/>
          </a:xfrm>
        </p:grpSpPr>
        <p:sp>
          <p:nvSpPr>
            <p:cNvPr id="19605" name="Google Shape;19605;p77"/>
            <p:cNvSpPr/>
            <p:nvPr/>
          </p:nvSpPr>
          <p:spPr>
            <a:xfrm>
              <a:off x="4212378" y="2651026"/>
              <a:ext cx="59796" cy="135532"/>
            </a:xfrm>
            <a:custGeom>
              <a:rect b="b" l="l" r="r" t="t"/>
              <a:pathLst>
                <a:path extrusionOk="0" h="5170" w="2281">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6" name="Google Shape;19606;p77"/>
            <p:cNvSpPr/>
            <p:nvPr/>
          </p:nvSpPr>
          <p:spPr>
            <a:xfrm>
              <a:off x="4212378" y="2651052"/>
              <a:ext cx="28784" cy="135505"/>
            </a:xfrm>
            <a:custGeom>
              <a:rect b="b" l="l" r="r" t="t"/>
              <a:pathLst>
                <a:path extrusionOk="0" h="5169" w="1098">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7" name="Google Shape;19607;p77"/>
            <p:cNvSpPr/>
            <p:nvPr/>
          </p:nvSpPr>
          <p:spPr>
            <a:xfrm>
              <a:off x="4302820" y="2617366"/>
              <a:ext cx="59823" cy="169192"/>
            </a:xfrm>
            <a:custGeom>
              <a:rect b="b" l="l" r="r" t="t"/>
              <a:pathLst>
                <a:path extrusionOk="0" h="6454" w="2282">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8" name="Google Shape;19608;p77"/>
            <p:cNvSpPr/>
            <p:nvPr/>
          </p:nvSpPr>
          <p:spPr>
            <a:xfrm>
              <a:off x="4302820" y="2617366"/>
              <a:ext cx="28391" cy="169192"/>
            </a:xfrm>
            <a:custGeom>
              <a:rect b="b" l="l" r="r" t="t"/>
              <a:pathLst>
                <a:path extrusionOk="0" h="6454" w="1083">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9" name="Google Shape;19609;p77"/>
            <p:cNvSpPr/>
            <p:nvPr/>
          </p:nvSpPr>
          <p:spPr>
            <a:xfrm>
              <a:off x="4393262" y="2583679"/>
              <a:ext cx="59823" cy="202878"/>
            </a:xfrm>
            <a:custGeom>
              <a:rect b="b" l="l" r="r" t="t"/>
              <a:pathLst>
                <a:path extrusionOk="0" h="7739" w="2282">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0" name="Google Shape;19610;p77"/>
            <p:cNvSpPr/>
            <p:nvPr/>
          </p:nvSpPr>
          <p:spPr>
            <a:xfrm>
              <a:off x="4393262" y="2583679"/>
              <a:ext cx="28391" cy="202878"/>
            </a:xfrm>
            <a:custGeom>
              <a:rect b="b" l="l" r="r" t="t"/>
              <a:pathLst>
                <a:path extrusionOk="0" h="7739" w="1083">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1" name="Google Shape;19611;p77"/>
            <p:cNvSpPr/>
            <p:nvPr/>
          </p:nvSpPr>
          <p:spPr>
            <a:xfrm>
              <a:off x="4483703" y="2550386"/>
              <a:ext cx="60190" cy="236171"/>
            </a:xfrm>
            <a:custGeom>
              <a:rect b="b" l="l" r="r" t="t"/>
              <a:pathLst>
                <a:path extrusionOk="0" h="9009" w="2296">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2" name="Google Shape;19612;p77"/>
            <p:cNvSpPr/>
            <p:nvPr/>
          </p:nvSpPr>
          <p:spPr>
            <a:xfrm>
              <a:off x="4483703" y="2550386"/>
              <a:ext cx="28417" cy="236171"/>
            </a:xfrm>
            <a:custGeom>
              <a:rect b="b" l="l" r="r" t="t"/>
              <a:pathLst>
                <a:path extrusionOk="0" h="9009" w="1084">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3" name="Google Shape;19613;p77"/>
            <p:cNvSpPr/>
            <p:nvPr/>
          </p:nvSpPr>
          <p:spPr>
            <a:xfrm>
              <a:off x="4226744" y="2456537"/>
              <a:ext cx="307318" cy="124154"/>
            </a:xfrm>
            <a:custGeom>
              <a:rect b="b" l="l" r="r" t="t"/>
              <a:pathLst>
                <a:path extrusionOk="0" h="4736" w="11723">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14" name="Google Shape;19614;p77"/>
          <p:cNvGrpSpPr/>
          <p:nvPr/>
        </p:nvGrpSpPr>
        <p:grpSpPr>
          <a:xfrm>
            <a:off x="6176013" y="1977825"/>
            <a:ext cx="235411" cy="347427"/>
            <a:chOff x="6176013" y="1977825"/>
            <a:chExt cx="235411" cy="347427"/>
          </a:xfrm>
        </p:grpSpPr>
        <p:sp>
          <p:nvSpPr>
            <p:cNvPr id="19615" name="Google Shape;19615;p77"/>
            <p:cNvSpPr/>
            <p:nvPr/>
          </p:nvSpPr>
          <p:spPr>
            <a:xfrm>
              <a:off x="6268368" y="2084179"/>
              <a:ext cx="50726" cy="50726"/>
            </a:xfrm>
            <a:custGeom>
              <a:rect b="b" l="l" r="r" t="t"/>
              <a:pathLst>
                <a:path extrusionOk="0" h="1935" w="1935">
                  <a:moveTo>
                    <a:pt x="0" y="0"/>
                  </a:moveTo>
                  <a:lnTo>
                    <a:pt x="0" y="1935"/>
                  </a:lnTo>
                  <a:lnTo>
                    <a:pt x="1934" y="1935"/>
                  </a:lnTo>
                  <a:lnTo>
                    <a:pt x="1934"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6" name="Google Shape;19616;p77"/>
            <p:cNvSpPr/>
            <p:nvPr/>
          </p:nvSpPr>
          <p:spPr>
            <a:xfrm>
              <a:off x="6268368" y="2084179"/>
              <a:ext cx="50726" cy="28024"/>
            </a:xfrm>
            <a:custGeom>
              <a:rect b="b" l="l" r="r" t="t"/>
              <a:pathLst>
                <a:path extrusionOk="0" h="1069" w="1935">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7" name="Google Shape;19617;p77"/>
            <p:cNvSpPr/>
            <p:nvPr/>
          </p:nvSpPr>
          <p:spPr>
            <a:xfrm>
              <a:off x="6243385" y="1977825"/>
              <a:ext cx="101059" cy="78357"/>
            </a:xfrm>
            <a:custGeom>
              <a:rect b="b" l="l" r="r" t="t"/>
              <a:pathLst>
                <a:path extrusionOk="0" h="2989" w="3855">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8" name="Google Shape;19618;p77"/>
            <p:cNvSpPr/>
            <p:nvPr/>
          </p:nvSpPr>
          <p:spPr>
            <a:xfrm>
              <a:off x="6243385" y="1977825"/>
              <a:ext cx="42416" cy="78357"/>
            </a:xfrm>
            <a:custGeom>
              <a:rect b="b" l="l" r="r" t="t"/>
              <a:pathLst>
                <a:path extrusionOk="0" h="2989" w="1618">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9" name="Google Shape;19619;p77"/>
            <p:cNvSpPr/>
            <p:nvPr/>
          </p:nvSpPr>
          <p:spPr>
            <a:xfrm>
              <a:off x="6215388" y="2117839"/>
              <a:ext cx="156687" cy="73061"/>
            </a:xfrm>
            <a:custGeom>
              <a:rect b="b" l="l" r="r" t="t"/>
              <a:pathLst>
                <a:path extrusionOk="0" h="2787" w="5977">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0" name="Google Shape;19620;p77"/>
            <p:cNvSpPr/>
            <p:nvPr/>
          </p:nvSpPr>
          <p:spPr>
            <a:xfrm>
              <a:off x="6285382" y="2140174"/>
              <a:ext cx="16673" cy="50726"/>
            </a:xfrm>
            <a:custGeom>
              <a:rect b="b" l="l" r="r" t="t"/>
              <a:pathLst>
                <a:path extrusionOk="0" h="1935" w="636">
                  <a:moveTo>
                    <a:pt x="159" y="1"/>
                  </a:moveTo>
                  <a:lnTo>
                    <a:pt x="1" y="1935"/>
                  </a:lnTo>
                  <a:lnTo>
                    <a:pt x="636" y="1935"/>
                  </a:lnTo>
                  <a:lnTo>
                    <a:pt x="477" y="1"/>
                  </a:ln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1" name="Google Shape;19621;p77"/>
            <p:cNvSpPr/>
            <p:nvPr/>
          </p:nvSpPr>
          <p:spPr>
            <a:xfrm>
              <a:off x="6215388" y="2138654"/>
              <a:ext cx="28024" cy="51879"/>
            </a:xfrm>
            <a:custGeom>
              <a:rect b="b" l="l" r="r" t="t"/>
              <a:pathLst>
                <a:path extrusionOk="0" h="1979" w="1069">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2" name="Google Shape;19622;p77"/>
            <p:cNvSpPr/>
            <p:nvPr/>
          </p:nvSpPr>
          <p:spPr>
            <a:xfrm>
              <a:off x="6344051" y="2138654"/>
              <a:ext cx="28391" cy="51879"/>
            </a:xfrm>
            <a:custGeom>
              <a:rect b="b" l="l" r="r" t="t"/>
              <a:pathLst>
                <a:path extrusionOk="0" h="1979" w="1083">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3" name="Google Shape;19623;p77"/>
            <p:cNvSpPr/>
            <p:nvPr/>
          </p:nvSpPr>
          <p:spPr>
            <a:xfrm>
              <a:off x="6285015" y="2134879"/>
              <a:ext cx="17040" cy="13658"/>
            </a:xfrm>
            <a:custGeom>
              <a:rect b="b" l="l" r="r" t="t"/>
              <a:pathLst>
                <a:path extrusionOk="0" h="521" w="65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4" name="Google Shape;19624;p77"/>
            <p:cNvSpPr/>
            <p:nvPr/>
          </p:nvSpPr>
          <p:spPr>
            <a:xfrm>
              <a:off x="6258905" y="2112334"/>
              <a:ext cx="34840" cy="31301"/>
            </a:xfrm>
            <a:custGeom>
              <a:rect b="b" l="l" r="r" t="t"/>
              <a:pathLst>
                <a:path extrusionOk="0" h="1194" w="1329">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5" name="Google Shape;19625;p77"/>
            <p:cNvSpPr/>
            <p:nvPr/>
          </p:nvSpPr>
          <p:spPr>
            <a:xfrm>
              <a:off x="6293718" y="2112334"/>
              <a:ext cx="34840" cy="31301"/>
            </a:xfrm>
            <a:custGeom>
              <a:rect b="b" l="l" r="r" t="t"/>
              <a:pathLst>
                <a:path extrusionOk="0" h="1194" w="1329">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6" name="Google Shape;19626;p77"/>
            <p:cNvSpPr/>
            <p:nvPr/>
          </p:nvSpPr>
          <p:spPr>
            <a:xfrm>
              <a:off x="6248681" y="2016859"/>
              <a:ext cx="90075" cy="84045"/>
            </a:xfrm>
            <a:custGeom>
              <a:rect b="b" l="l" r="r" t="t"/>
              <a:pathLst>
                <a:path extrusionOk="0" h="3206" w="3436">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7" name="Google Shape;19627;p77"/>
            <p:cNvSpPr/>
            <p:nvPr/>
          </p:nvSpPr>
          <p:spPr>
            <a:xfrm>
              <a:off x="6248681" y="2016911"/>
              <a:ext cx="78724" cy="83180"/>
            </a:xfrm>
            <a:custGeom>
              <a:rect b="b" l="l" r="r" t="t"/>
              <a:pathLst>
                <a:path extrusionOk="0" h="3173" w="3003">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8" name="Google Shape;19628;p77"/>
            <p:cNvSpPr/>
            <p:nvPr/>
          </p:nvSpPr>
          <p:spPr>
            <a:xfrm>
              <a:off x="6282367" y="2302891"/>
              <a:ext cx="22728" cy="22361"/>
            </a:xfrm>
            <a:custGeom>
              <a:rect b="b" l="l" r="r" t="t"/>
              <a:pathLst>
                <a:path extrusionOk="0" h="853" w="867">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9" name="Google Shape;19629;p77"/>
            <p:cNvSpPr/>
            <p:nvPr/>
          </p:nvSpPr>
          <p:spPr>
            <a:xfrm>
              <a:off x="6176013" y="2302891"/>
              <a:ext cx="22361" cy="22361"/>
            </a:xfrm>
            <a:custGeom>
              <a:rect b="b" l="l" r="r" t="t"/>
              <a:pathLst>
                <a:path extrusionOk="0" h="853" w="853">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0" name="Google Shape;19630;p77"/>
            <p:cNvSpPr/>
            <p:nvPr/>
          </p:nvSpPr>
          <p:spPr>
            <a:xfrm>
              <a:off x="6389062" y="2302891"/>
              <a:ext cx="22361" cy="22361"/>
            </a:xfrm>
            <a:custGeom>
              <a:rect b="b" l="l" r="r" t="t"/>
              <a:pathLst>
                <a:path extrusionOk="0" h="853" w="853">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1" name="Google Shape;19631;p77"/>
            <p:cNvSpPr/>
            <p:nvPr/>
          </p:nvSpPr>
          <p:spPr>
            <a:xfrm>
              <a:off x="6199528" y="2217954"/>
              <a:ext cx="188381" cy="73769"/>
            </a:xfrm>
            <a:custGeom>
              <a:rect b="b" l="l" r="r" t="t"/>
              <a:pathLst>
                <a:path extrusionOk="0" h="2814" w="7186">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32" name="Google Shape;19632;p77"/>
          <p:cNvGrpSpPr/>
          <p:nvPr/>
        </p:nvGrpSpPr>
        <p:grpSpPr>
          <a:xfrm>
            <a:off x="6652077" y="1977458"/>
            <a:ext cx="235778" cy="347794"/>
            <a:chOff x="6652077" y="1977458"/>
            <a:chExt cx="235778" cy="347794"/>
          </a:xfrm>
        </p:grpSpPr>
        <p:sp>
          <p:nvSpPr>
            <p:cNvPr id="19633" name="Google Shape;19633;p77"/>
            <p:cNvSpPr/>
            <p:nvPr/>
          </p:nvSpPr>
          <p:spPr>
            <a:xfrm>
              <a:off x="6758798" y="2302891"/>
              <a:ext cx="22361" cy="22361"/>
            </a:xfrm>
            <a:custGeom>
              <a:rect b="b" l="l" r="r" t="t"/>
              <a:pathLst>
                <a:path extrusionOk="0" h="853" w="853">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4" name="Google Shape;19634;p77"/>
            <p:cNvSpPr/>
            <p:nvPr/>
          </p:nvSpPr>
          <p:spPr>
            <a:xfrm>
              <a:off x="6652077"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5" name="Google Shape;19635;p77"/>
            <p:cNvSpPr/>
            <p:nvPr/>
          </p:nvSpPr>
          <p:spPr>
            <a:xfrm>
              <a:off x="6865126" y="2302891"/>
              <a:ext cx="22728" cy="22361"/>
            </a:xfrm>
            <a:custGeom>
              <a:rect b="b" l="l" r="r" t="t"/>
              <a:pathLst>
                <a:path extrusionOk="0" h="853" w="867">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6" name="Google Shape;19636;p77"/>
            <p:cNvSpPr/>
            <p:nvPr/>
          </p:nvSpPr>
          <p:spPr>
            <a:xfrm>
              <a:off x="6675697" y="2219081"/>
              <a:ext cx="188564" cy="72642"/>
            </a:xfrm>
            <a:custGeom>
              <a:rect b="b" l="l" r="r" t="t"/>
              <a:pathLst>
                <a:path extrusionOk="0" h="2771" w="7193">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7" name="Google Shape;19637;p77"/>
            <p:cNvSpPr/>
            <p:nvPr/>
          </p:nvSpPr>
          <p:spPr>
            <a:xfrm>
              <a:off x="6747447" y="2112176"/>
              <a:ext cx="45064" cy="45064"/>
            </a:xfrm>
            <a:custGeom>
              <a:rect b="b" l="l" r="r" t="t"/>
              <a:pathLst>
                <a:path extrusionOk="0" h="1719" w="1719">
                  <a:moveTo>
                    <a:pt x="0" y="0"/>
                  </a:moveTo>
                  <a:lnTo>
                    <a:pt x="0" y="1718"/>
                  </a:lnTo>
                  <a:lnTo>
                    <a:pt x="1718" y="1718"/>
                  </a:lnTo>
                  <a:lnTo>
                    <a:pt x="1718"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8" name="Google Shape;19638;p77"/>
            <p:cNvSpPr/>
            <p:nvPr/>
          </p:nvSpPr>
          <p:spPr>
            <a:xfrm>
              <a:off x="6747447" y="2112176"/>
              <a:ext cx="45064" cy="22361"/>
            </a:xfrm>
            <a:custGeom>
              <a:rect b="b" l="l" r="r" t="t"/>
              <a:pathLst>
                <a:path extrusionOk="0" h="853" w="1719">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9" name="Google Shape;19639;p77"/>
            <p:cNvSpPr/>
            <p:nvPr/>
          </p:nvSpPr>
          <p:spPr>
            <a:xfrm>
              <a:off x="6741759" y="1977458"/>
              <a:ext cx="56415" cy="45064"/>
            </a:xfrm>
            <a:custGeom>
              <a:rect b="b" l="l" r="r" t="t"/>
              <a:pathLst>
                <a:path extrusionOk="0" h="1719" w="2152">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0" name="Google Shape;19640;p77"/>
            <p:cNvSpPr/>
            <p:nvPr/>
          </p:nvSpPr>
          <p:spPr>
            <a:xfrm>
              <a:off x="6741759" y="1977825"/>
              <a:ext cx="38248" cy="44697"/>
            </a:xfrm>
            <a:custGeom>
              <a:rect b="b" l="l" r="r" t="t"/>
              <a:pathLst>
                <a:path extrusionOk="0" h="1705" w="1459">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1" name="Google Shape;19641;p77"/>
            <p:cNvSpPr/>
            <p:nvPr/>
          </p:nvSpPr>
          <p:spPr>
            <a:xfrm>
              <a:off x="6713761" y="2000160"/>
              <a:ext cx="112410" cy="112043"/>
            </a:xfrm>
            <a:custGeom>
              <a:rect b="b" l="l" r="r" t="t"/>
              <a:pathLst>
                <a:path extrusionOk="0" h="4274" w="4288">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2" name="Google Shape;19642;p77"/>
            <p:cNvSpPr/>
            <p:nvPr/>
          </p:nvSpPr>
          <p:spPr>
            <a:xfrm>
              <a:off x="6740605" y="2000134"/>
              <a:ext cx="88974" cy="110942"/>
            </a:xfrm>
            <a:custGeom>
              <a:rect b="b" l="l" r="r" t="t"/>
              <a:pathLst>
                <a:path extrusionOk="0" h="4232" w="3394">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3" name="Google Shape;19643;p77"/>
            <p:cNvSpPr/>
            <p:nvPr/>
          </p:nvSpPr>
          <p:spPr>
            <a:xfrm>
              <a:off x="6725112" y="2040033"/>
              <a:ext cx="89708" cy="83521"/>
            </a:xfrm>
            <a:custGeom>
              <a:rect b="b" l="l" r="r" t="t"/>
              <a:pathLst>
                <a:path extrusionOk="0" h="3186" w="3422">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4" name="Google Shape;19644;p77"/>
            <p:cNvSpPr/>
            <p:nvPr/>
          </p:nvSpPr>
          <p:spPr>
            <a:xfrm>
              <a:off x="6697481" y="2142822"/>
              <a:ext cx="145362" cy="59062"/>
            </a:xfrm>
            <a:custGeom>
              <a:rect b="b" l="l" r="r" t="t"/>
              <a:pathLst>
                <a:path extrusionOk="0" h="2253" w="5545">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5" name="Google Shape;19645;p77"/>
            <p:cNvSpPr/>
            <p:nvPr/>
          </p:nvSpPr>
          <p:spPr>
            <a:xfrm>
              <a:off x="6697114" y="2161749"/>
              <a:ext cx="28024" cy="40135"/>
            </a:xfrm>
            <a:custGeom>
              <a:rect b="b" l="l" r="r" t="t"/>
              <a:pathLst>
                <a:path extrusionOk="0" h="1531" w="1069">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6" name="Google Shape;19646;p77"/>
            <p:cNvSpPr/>
            <p:nvPr/>
          </p:nvSpPr>
          <p:spPr>
            <a:xfrm>
              <a:off x="6814427" y="2161749"/>
              <a:ext cx="28417" cy="40135"/>
            </a:xfrm>
            <a:custGeom>
              <a:rect b="b" l="l" r="r" t="t"/>
              <a:pathLst>
                <a:path extrusionOk="0" h="1531" w="1084">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7" name="Google Shape;19647;p77"/>
            <p:cNvSpPr/>
            <p:nvPr/>
          </p:nvSpPr>
          <p:spPr>
            <a:xfrm>
              <a:off x="6737617" y="2135849"/>
              <a:ext cx="64358" cy="66036"/>
            </a:xfrm>
            <a:custGeom>
              <a:rect b="b" l="l" r="r" t="t"/>
              <a:pathLst>
                <a:path extrusionOk="0" h="2519" w="2455">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8" name="Google Shape;19648;p77"/>
            <p:cNvSpPr/>
            <p:nvPr/>
          </p:nvSpPr>
          <p:spPr>
            <a:xfrm>
              <a:off x="6725112" y="2040033"/>
              <a:ext cx="90101" cy="82761"/>
            </a:xfrm>
            <a:custGeom>
              <a:rect b="b" l="l" r="r" t="t"/>
              <a:pathLst>
                <a:path extrusionOk="0" h="3157" w="3437">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49" name="Google Shape;19649;p77"/>
          <p:cNvGrpSpPr/>
          <p:nvPr/>
        </p:nvGrpSpPr>
        <p:grpSpPr>
          <a:xfrm>
            <a:off x="7072513" y="1997512"/>
            <a:ext cx="394352" cy="308052"/>
            <a:chOff x="7072513" y="1997512"/>
            <a:chExt cx="394352" cy="308052"/>
          </a:xfrm>
        </p:grpSpPr>
        <p:sp>
          <p:nvSpPr>
            <p:cNvPr id="19650" name="Google Shape;19650;p77"/>
            <p:cNvSpPr/>
            <p:nvPr/>
          </p:nvSpPr>
          <p:spPr>
            <a:xfrm>
              <a:off x="7111862" y="2025903"/>
              <a:ext cx="279321" cy="279662"/>
            </a:xfrm>
            <a:custGeom>
              <a:rect b="b" l="l" r="r" t="t"/>
              <a:pathLst>
                <a:path extrusionOk="0" h="10668" w="10655">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1" name="Google Shape;19651;p77"/>
            <p:cNvSpPr/>
            <p:nvPr/>
          </p:nvSpPr>
          <p:spPr>
            <a:xfrm>
              <a:off x="7250749" y="2106488"/>
              <a:ext cx="74582" cy="97677"/>
            </a:xfrm>
            <a:custGeom>
              <a:rect b="b" l="l" r="r" t="t"/>
              <a:pathLst>
                <a:path extrusionOk="0" h="3726" w="2845">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2" name="Google Shape;19652;p77"/>
            <p:cNvSpPr/>
            <p:nvPr/>
          </p:nvSpPr>
          <p:spPr>
            <a:xfrm>
              <a:off x="7250749" y="2048212"/>
              <a:ext cx="148744" cy="193021"/>
            </a:xfrm>
            <a:custGeom>
              <a:rect b="b" l="l" r="r" t="t"/>
              <a:pathLst>
                <a:path extrusionOk="0" h="7363" w="5674">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3" name="Google Shape;19653;p77"/>
            <p:cNvSpPr/>
            <p:nvPr/>
          </p:nvSpPr>
          <p:spPr>
            <a:xfrm>
              <a:off x="7250382" y="1997512"/>
              <a:ext cx="216483" cy="272872"/>
            </a:xfrm>
            <a:custGeom>
              <a:rect b="b" l="l" r="r" t="t"/>
              <a:pathLst>
                <a:path extrusionOk="0" h="10409" w="8258">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4" name="Google Shape;19654;p77"/>
            <p:cNvSpPr/>
            <p:nvPr/>
          </p:nvSpPr>
          <p:spPr>
            <a:xfrm>
              <a:off x="7114903" y="2025903"/>
              <a:ext cx="137000" cy="140408"/>
            </a:xfrm>
            <a:custGeom>
              <a:rect b="b" l="l" r="r" t="t"/>
              <a:pathLst>
                <a:path extrusionOk="0" h="5356" w="5226">
                  <a:moveTo>
                    <a:pt x="5197" y="0"/>
                  </a:moveTo>
                  <a:cubicBezTo>
                    <a:pt x="2700" y="15"/>
                    <a:pt x="534" y="1747"/>
                    <a:pt x="0" y="4201"/>
                  </a:cubicBezTo>
                  <a:lnTo>
                    <a:pt x="5226" y="5356"/>
                  </a:lnTo>
                  <a:lnTo>
                    <a:pt x="5197" y="0"/>
                  </a:lnTo>
                  <a:close/>
                </a:path>
              </a:pathLst>
            </a:custGeom>
            <a:solidFill>
              <a:srgbClr val="D4DD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5" name="Google Shape;19655;p77"/>
            <p:cNvSpPr/>
            <p:nvPr/>
          </p:nvSpPr>
          <p:spPr>
            <a:xfrm>
              <a:off x="7111862" y="2135639"/>
              <a:ext cx="140041" cy="164630"/>
            </a:xfrm>
            <a:custGeom>
              <a:rect b="b" l="l" r="r" t="t"/>
              <a:pathLst>
                <a:path extrusionOk="0" h="6280" w="5342">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6" name="Google Shape;19656;p77"/>
            <p:cNvSpPr/>
            <p:nvPr/>
          </p:nvSpPr>
          <p:spPr>
            <a:xfrm>
              <a:off x="7198529" y="2280188"/>
              <a:ext cx="73821" cy="25376"/>
            </a:xfrm>
            <a:custGeom>
              <a:rect b="b" l="l" r="r" t="t"/>
              <a:pathLst>
                <a:path extrusionOk="0" h="968" w="2816">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7" name="Google Shape;19657;p77"/>
            <p:cNvSpPr/>
            <p:nvPr/>
          </p:nvSpPr>
          <p:spPr>
            <a:xfrm>
              <a:off x="7114903" y="2025903"/>
              <a:ext cx="136239" cy="118833"/>
            </a:xfrm>
            <a:custGeom>
              <a:rect b="b" l="l" r="r" t="t"/>
              <a:pathLst>
                <a:path extrusionOk="0" h="4533" w="5197">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8" name="Google Shape;19658;p77"/>
            <p:cNvSpPr/>
            <p:nvPr/>
          </p:nvSpPr>
          <p:spPr>
            <a:xfrm>
              <a:off x="7072513" y="2004223"/>
              <a:ext cx="136947" cy="105515"/>
            </a:xfrm>
            <a:custGeom>
              <a:rect b="b" l="l" r="r" t="t"/>
              <a:pathLst>
                <a:path extrusionOk="0" h="4025" w="5224">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9" name="Google Shape;19659;p77"/>
            <p:cNvSpPr/>
            <p:nvPr/>
          </p:nvSpPr>
          <p:spPr>
            <a:xfrm>
              <a:off x="7187545" y="2099436"/>
              <a:ext cx="35233" cy="30173"/>
            </a:xfrm>
            <a:custGeom>
              <a:rect b="b" l="l" r="r" t="t"/>
              <a:pathLst>
                <a:path extrusionOk="0" h="1151" w="1344">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0" name="Google Shape;19660;p77"/>
            <p:cNvSpPr/>
            <p:nvPr/>
          </p:nvSpPr>
          <p:spPr>
            <a:xfrm>
              <a:off x="7098990" y="2135246"/>
              <a:ext cx="120379" cy="165023"/>
            </a:xfrm>
            <a:custGeom>
              <a:rect b="b" l="l" r="r" t="t"/>
              <a:pathLst>
                <a:path extrusionOk="0" h="6295" w="4592">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61" name="Google Shape;19661;p77"/>
          <p:cNvGrpSpPr/>
          <p:nvPr/>
        </p:nvGrpSpPr>
        <p:grpSpPr>
          <a:xfrm>
            <a:off x="7576208" y="1977825"/>
            <a:ext cx="292533" cy="347454"/>
            <a:chOff x="7576208" y="1977825"/>
            <a:chExt cx="292533" cy="347454"/>
          </a:xfrm>
        </p:grpSpPr>
        <p:sp>
          <p:nvSpPr>
            <p:cNvPr id="19662" name="Google Shape;19662;p77"/>
            <p:cNvSpPr/>
            <p:nvPr/>
          </p:nvSpPr>
          <p:spPr>
            <a:xfrm>
              <a:off x="7576208" y="1999032"/>
              <a:ext cx="89315" cy="148351"/>
            </a:xfrm>
            <a:custGeom>
              <a:rect b="b" l="l" r="r" t="t"/>
              <a:pathLst>
                <a:path extrusionOk="0" h="5659" w="3407">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3" name="Google Shape;19663;p77"/>
            <p:cNvSpPr/>
            <p:nvPr/>
          </p:nvSpPr>
          <p:spPr>
            <a:xfrm>
              <a:off x="7779034" y="1999032"/>
              <a:ext cx="89708" cy="148351"/>
            </a:xfrm>
            <a:custGeom>
              <a:rect b="b" l="l" r="r" t="t"/>
              <a:pathLst>
                <a:path extrusionOk="0" h="5659" w="3422">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4" name="Google Shape;19664;p77"/>
            <p:cNvSpPr/>
            <p:nvPr/>
          </p:nvSpPr>
          <p:spPr>
            <a:xfrm>
              <a:off x="7710927" y="2175381"/>
              <a:ext cx="22728" cy="103707"/>
            </a:xfrm>
            <a:custGeom>
              <a:rect b="b" l="l" r="r" t="t"/>
              <a:pathLst>
                <a:path extrusionOk="0" h="3956" w="867">
                  <a:moveTo>
                    <a:pt x="0" y="0"/>
                  </a:moveTo>
                  <a:lnTo>
                    <a:pt x="0" y="3955"/>
                  </a:lnTo>
                  <a:lnTo>
                    <a:pt x="866" y="3955"/>
                  </a:lnTo>
                  <a:lnTo>
                    <a:pt x="866" y="0"/>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5" name="Google Shape;19665;p77"/>
            <p:cNvSpPr/>
            <p:nvPr/>
          </p:nvSpPr>
          <p:spPr>
            <a:xfrm>
              <a:off x="7638626" y="1989176"/>
              <a:ext cx="167671" cy="204765"/>
            </a:xfrm>
            <a:custGeom>
              <a:rect b="b" l="l" r="r" t="t"/>
              <a:pathLst>
                <a:path extrusionOk="0" h="7811" w="6396">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6" name="Google Shape;19666;p77"/>
            <p:cNvSpPr/>
            <p:nvPr/>
          </p:nvSpPr>
          <p:spPr>
            <a:xfrm>
              <a:off x="7706759" y="1989176"/>
              <a:ext cx="99538" cy="204765"/>
            </a:xfrm>
            <a:custGeom>
              <a:rect b="b" l="l" r="r" t="t"/>
              <a:pathLst>
                <a:path extrusionOk="0" h="7811" w="3797">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7" name="Google Shape;19667;p77"/>
            <p:cNvSpPr/>
            <p:nvPr/>
          </p:nvSpPr>
          <p:spPr>
            <a:xfrm>
              <a:off x="7628035" y="1977825"/>
              <a:ext cx="189246" cy="22728"/>
            </a:xfrm>
            <a:custGeom>
              <a:rect b="b" l="l" r="r" t="t"/>
              <a:pathLst>
                <a:path extrusionOk="0" h="867" w="7219">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8" name="Google Shape;19668;p77"/>
            <p:cNvSpPr/>
            <p:nvPr/>
          </p:nvSpPr>
          <p:spPr>
            <a:xfrm>
              <a:off x="7785456" y="1977825"/>
              <a:ext cx="31825" cy="22728"/>
            </a:xfrm>
            <a:custGeom>
              <a:rect b="b" l="l" r="r" t="t"/>
              <a:pathLst>
                <a:path extrusionOk="0" h="867" w="1214">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9" name="Google Shape;19669;p77"/>
            <p:cNvSpPr/>
            <p:nvPr/>
          </p:nvSpPr>
          <p:spPr>
            <a:xfrm>
              <a:off x="7681776" y="2039980"/>
              <a:ext cx="82158" cy="78042"/>
            </a:xfrm>
            <a:custGeom>
              <a:rect b="b" l="l" r="r" t="t"/>
              <a:pathLst>
                <a:path extrusionOk="0" h="2977" w="3134">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0" name="Google Shape;19670;p77"/>
            <p:cNvSpPr/>
            <p:nvPr/>
          </p:nvSpPr>
          <p:spPr>
            <a:xfrm>
              <a:off x="7700703" y="2180676"/>
              <a:ext cx="43543" cy="21208"/>
            </a:xfrm>
            <a:custGeom>
              <a:rect b="b" l="l" r="r" t="t"/>
              <a:pathLst>
                <a:path extrusionOk="0" h="809" w="1661">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1" name="Google Shape;19671;p77"/>
            <p:cNvSpPr/>
            <p:nvPr/>
          </p:nvSpPr>
          <p:spPr>
            <a:xfrm>
              <a:off x="7678001" y="2263542"/>
              <a:ext cx="88947" cy="30672"/>
            </a:xfrm>
            <a:custGeom>
              <a:rect b="b" l="l" r="r" t="t"/>
              <a:pathLst>
                <a:path extrusionOk="0" h="1170" w="3393">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2" name="Google Shape;19672;p77"/>
            <p:cNvSpPr/>
            <p:nvPr/>
          </p:nvSpPr>
          <p:spPr>
            <a:xfrm>
              <a:off x="7735517" y="2263542"/>
              <a:ext cx="31432" cy="30672"/>
            </a:xfrm>
            <a:custGeom>
              <a:rect b="b" l="l" r="r" t="t"/>
              <a:pathLst>
                <a:path extrusionOk="0" h="1170" w="1199">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3" name="Google Shape;19673;p77"/>
            <p:cNvSpPr/>
            <p:nvPr/>
          </p:nvSpPr>
          <p:spPr>
            <a:xfrm>
              <a:off x="7645835" y="2286637"/>
              <a:ext cx="152519" cy="38615"/>
            </a:xfrm>
            <a:custGeom>
              <a:rect b="b" l="l" r="r" t="t"/>
              <a:pathLst>
                <a:path extrusionOk="0" h="1473" w="5818">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4" name="Google Shape;19674;p77"/>
            <p:cNvSpPr/>
            <p:nvPr/>
          </p:nvSpPr>
          <p:spPr>
            <a:xfrm>
              <a:off x="7760500" y="2286637"/>
              <a:ext cx="38588" cy="38641"/>
            </a:xfrm>
            <a:custGeom>
              <a:rect b="b" l="l" r="r" t="t"/>
              <a:pathLst>
                <a:path extrusionOk="0" h="1474" w="1472">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675" name="Google Shape;19675;p77"/>
          <p:cNvGrpSpPr/>
          <p:nvPr/>
        </p:nvGrpSpPr>
        <p:grpSpPr>
          <a:xfrm>
            <a:off x="8023882" y="1977458"/>
            <a:ext cx="320557" cy="347794"/>
            <a:chOff x="8023882" y="1977458"/>
            <a:chExt cx="320557" cy="347794"/>
          </a:xfrm>
        </p:grpSpPr>
        <p:sp>
          <p:nvSpPr>
            <p:cNvPr id="19676" name="Google Shape;19676;p77"/>
            <p:cNvSpPr/>
            <p:nvPr/>
          </p:nvSpPr>
          <p:spPr>
            <a:xfrm>
              <a:off x="8053007" y="1977458"/>
              <a:ext cx="291432" cy="291799"/>
            </a:xfrm>
            <a:custGeom>
              <a:rect b="b" l="l" r="r" t="t"/>
              <a:pathLst>
                <a:path extrusionOk="0" h="11131" w="11117">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7" name="Google Shape;19677;p77"/>
            <p:cNvSpPr/>
            <p:nvPr/>
          </p:nvSpPr>
          <p:spPr>
            <a:xfrm>
              <a:off x="8023882" y="1980866"/>
              <a:ext cx="277407" cy="288549"/>
            </a:xfrm>
            <a:custGeom>
              <a:rect b="b" l="l" r="r" t="t"/>
              <a:pathLst>
                <a:path extrusionOk="0" h="11007" w="10582">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8" name="Google Shape;19678;p77"/>
            <p:cNvSpPr/>
            <p:nvPr/>
          </p:nvSpPr>
          <p:spPr>
            <a:xfrm>
              <a:off x="8053007" y="1977825"/>
              <a:ext cx="291432" cy="291039"/>
            </a:xfrm>
            <a:custGeom>
              <a:rect b="b" l="l" r="r" t="t"/>
              <a:pathLst>
                <a:path extrusionOk="0" h="11102" w="11117">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9" name="Google Shape;19679;p77"/>
            <p:cNvSpPr/>
            <p:nvPr/>
          </p:nvSpPr>
          <p:spPr>
            <a:xfrm>
              <a:off x="8052640" y="1981233"/>
              <a:ext cx="220258" cy="288024"/>
            </a:xfrm>
            <a:custGeom>
              <a:rect b="b" l="l" r="r" t="t"/>
              <a:pathLst>
                <a:path extrusionOk="0" h="10987" w="8402">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0" name="Google Shape;19680;p77"/>
            <p:cNvSpPr/>
            <p:nvPr/>
          </p:nvSpPr>
          <p:spPr>
            <a:xfrm>
              <a:off x="8097677"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1" name="Google Shape;19681;p77"/>
            <p:cNvSpPr/>
            <p:nvPr/>
          </p:nvSpPr>
          <p:spPr>
            <a:xfrm>
              <a:off x="8096524" y="2201858"/>
              <a:ext cx="24642" cy="16961"/>
            </a:xfrm>
            <a:custGeom>
              <a:rect b="b" l="l" r="r" t="t"/>
              <a:pathLst>
                <a:path extrusionOk="0" h="647" w="94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2" name="Google Shape;19682;p77"/>
            <p:cNvSpPr/>
            <p:nvPr/>
          </p:nvSpPr>
          <p:spPr>
            <a:xfrm>
              <a:off x="8075342" y="2219658"/>
              <a:ext cx="67373" cy="83259"/>
            </a:xfrm>
            <a:custGeom>
              <a:rect b="b" l="l" r="r" t="t"/>
              <a:pathLst>
                <a:path extrusionOk="0" h="3176" w="257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3" name="Google Shape;19683;p77"/>
            <p:cNvSpPr/>
            <p:nvPr/>
          </p:nvSpPr>
          <p:spPr>
            <a:xfrm>
              <a:off x="8086693" y="2302891"/>
              <a:ext cx="45064" cy="22361"/>
            </a:xfrm>
            <a:custGeom>
              <a:rect b="b" l="l" r="r" t="t"/>
              <a:pathLst>
                <a:path extrusionOk="0" h="853" w="1719">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4" name="Google Shape;19684;p77"/>
            <p:cNvSpPr/>
            <p:nvPr/>
          </p:nvSpPr>
          <p:spPr>
            <a:xfrm>
              <a:off x="8075342" y="2228728"/>
              <a:ext cx="11377" cy="74188"/>
            </a:xfrm>
            <a:custGeom>
              <a:rect b="b" l="l" r="r" t="t"/>
              <a:pathLst>
                <a:path extrusionOk="0" h="2830" w="434">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5" name="Google Shape;19685;p77"/>
            <p:cNvSpPr/>
            <p:nvPr/>
          </p:nvSpPr>
          <p:spPr>
            <a:xfrm>
              <a:off x="8131337" y="2228728"/>
              <a:ext cx="11377" cy="74188"/>
            </a:xfrm>
            <a:custGeom>
              <a:rect b="b" l="l" r="r" t="t"/>
              <a:pathLst>
                <a:path extrusionOk="0" h="2830" w="434">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6" name="Google Shape;19686;p77"/>
            <p:cNvSpPr/>
            <p:nvPr/>
          </p:nvSpPr>
          <p:spPr>
            <a:xfrm>
              <a:off x="8091621"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7" name="Google Shape;19687;p77"/>
            <p:cNvSpPr/>
            <p:nvPr/>
          </p:nvSpPr>
          <p:spPr>
            <a:xfrm>
              <a:off x="8105987" y="2313875"/>
              <a:ext cx="5715" cy="11377"/>
            </a:xfrm>
            <a:custGeom>
              <a:rect b="b" l="l" r="r" t="t"/>
              <a:pathLst>
                <a:path extrusionOk="0" h="434" w="218">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8" name="Google Shape;19688;p77"/>
            <p:cNvSpPr/>
            <p:nvPr/>
          </p:nvSpPr>
          <p:spPr>
            <a:xfrm>
              <a:off x="8086326" y="2156821"/>
              <a:ext cx="45037" cy="50752"/>
            </a:xfrm>
            <a:custGeom>
              <a:rect b="b" l="l" r="r" t="t"/>
              <a:pathLst>
                <a:path extrusionOk="0" h="1936" w="1718">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9" name="Google Shape;19689;p77"/>
            <p:cNvSpPr/>
            <p:nvPr/>
          </p:nvSpPr>
          <p:spPr>
            <a:xfrm>
              <a:off x="8086693" y="2156821"/>
              <a:ext cx="30672" cy="50569"/>
            </a:xfrm>
            <a:custGeom>
              <a:rect b="b" l="l" r="r" t="t"/>
              <a:pathLst>
                <a:path extrusionOk="0" h="1929" w="117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0" name="Google Shape;19690;p77"/>
            <p:cNvSpPr/>
            <p:nvPr/>
          </p:nvSpPr>
          <p:spPr>
            <a:xfrm>
              <a:off x="8086693" y="2156821"/>
              <a:ext cx="45064" cy="22781"/>
            </a:xfrm>
            <a:custGeom>
              <a:rect b="b" l="l" r="r" t="t"/>
              <a:pathLst>
                <a:path extrusionOk="0" h="869" w="1719">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1" name="Google Shape;19691;p77"/>
            <p:cNvSpPr/>
            <p:nvPr/>
          </p:nvSpPr>
          <p:spPr>
            <a:xfrm>
              <a:off x="8086693" y="2156821"/>
              <a:ext cx="30672" cy="20474"/>
            </a:xfrm>
            <a:custGeom>
              <a:rect b="b" l="l" r="r" t="t"/>
              <a:pathLst>
                <a:path extrusionOk="0" h="781" w="117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2" name="Google Shape;19692;p77"/>
            <p:cNvSpPr/>
            <p:nvPr/>
          </p:nvSpPr>
          <p:spPr>
            <a:xfrm>
              <a:off x="8187359" y="2201858"/>
              <a:ext cx="22335" cy="22361"/>
            </a:xfrm>
            <a:custGeom>
              <a:rect b="b" l="l" r="r" t="t"/>
              <a:pathLst>
                <a:path extrusionOk="0" h="853" w="852">
                  <a:moveTo>
                    <a:pt x="0" y="1"/>
                  </a:moveTo>
                  <a:lnTo>
                    <a:pt x="0"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3" name="Google Shape;19693;p77"/>
            <p:cNvSpPr/>
            <p:nvPr/>
          </p:nvSpPr>
          <p:spPr>
            <a:xfrm>
              <a:off x="8186231" y="2201858"/>
              <a:ext cx="24616" cy="16961"/>
            </a:xfrm>
            <a:custGeom>
              <a:rect b="b" l="l" r="r" t="t"/>
              <a:pathLst>
                <a:path extrusionOk="0" h="647" w="939">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4" name="Google Shape;19694;p77"/>
            <p:cNvSpPr/>
            <p:nvPr/>
          </p:nvSpPr>
          <p:spPr>
            <a:xfrm>
              <a:off x="8165023" y="2219658"/>
              <a:ext cx="67399" cy="83259"/>
            </a:xfrm>
            <a:custGeom>
              <a:rect b="b" l="l" r="r" t="t"/>
              <a:pathLst>
                <a:path extrusionOk="0" h="3176" w="2571">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5" name="Google Shape;19695;p77"/>
            <p:cNvSpPr/>
            <p:nvPr/>
          </p:nvSpPr>
          <p:spPr>
            <a:xfrm>
              <a:off x="8176374" y="2302891"/>
              <a:ext cx="44697" cy="22361"/>
            </a:xfrm>
            <a:custGeom>
              <a:rect b="b" l="l" r="r" t="t"/>
              <a:pathLst>
                <a:path extrusionOk="0" h="853" w="1705">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6" name="Google Shape;19696;p77"/>
            <p:cNvSpPr/>
            <p:nvPr/>
          </p:nvSpPr>
          <p:spPr>
            <a:xfrm>
              <a:off x="8165023" y="2228728"/>
              <a:ext cx="11377" cy="74188"/>
            </a:xfrm>
            <a:custGeom>
              <a:rect b="b" l="l" r="r" t="t"/>
              <a:pathLst>
                <a:path extrusionOk="0" h="2830" w="434">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7" name="Google Shape;19697;p77"/>
            <p:cNvSpPr/>
            <p:nvPr/>
          </p:nvSpPr>
          <p:spPr>
            <a:xfrm>
              <a:off x="8221045" y="2228728"/>
              <a:ext cx="11377" cy="74188"/>
            </a:xfrm>
            <a:custGeom>
              <a:rect b="b" l="l" r="r" t="t"/>
              <a:pathLst>
                <a:path extrusionOk="0" h="2830" w="434">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8" name="Google Shape;19698;p77"/>
            <p:cNvSpPr/>
            <p:nvPr/>
          </p:nvSpPr>
          <p:spPr>
            <a:xfrm>
              <a:off x="8181303" y="2213314"/>
              <a:ext cx="34447" cy="89603"/>
            </a:xfrm>
            <a:custGeom>
              <a:rect b="b" l="l" r="r" t="t"/>
              <a:pathLst>
                <a:path extrusionOk="0" h="3418" w="1314">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9" name="Google Shape;19699;p77"/>
            <p:cNvSpPr/>
            <p:nvPr/>
          </p:nvSpPr>
          <p:spPr>
            <a:xfrm>
              <a:off x="8195669" y="2313875"/>
              <a:ext cx="5715" cy="11377"/>
            </a:xfrm>
            <a:custGeom>
              <a:rect b="b" l="l" r="r" t="t"/>
              <a:pathLst>
                <a:path extrusionOk="0" h="434" w="218">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0" name="Google Shape;19700;p77"/>
            <p:cNvSpPr/>
            <p:nvPr/>
          </p:nvSpPr>
          <p:spPr>
            <a:xfrm>
              <a:off x="8176374" y="2156821"/>
              <a:ext cx="44697" cy="50752"/>
            </a:xfrm>
            <a:custGeom>
              <a:rect b="b" l="l" r="r" t="t"/>
              <a:pathLst>
                <a:path extrusionOk="0" h="1936" w="1705">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1" name="Google Shape;19701;p77"/>
            <p:cNvSpPr/>
            <p:nvPr/>
          </p:nvSpPr>
          <p:spPr>
            <a:xfrm>
              <a:off x="8176374" y="2156821"/>
              <a:ext cx="30672" cy="50569"/>
            </a:xfrm>
            <a:custGeom>
              <a:rect b="b" l="l" r="r" t="t"/>
              <a:pathLst>
                <a:path extrusionOk="0" h="1929" w="117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2" name="Google Shape;19702;p77"/>
            <p:cNvSpPr/>
            <p:nvPr/>
          </p:nvSpPr>
          <p:spPr>
            <a:xfrm>
              <a:off x="8176007"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3" name="Google Shape;19703;p77"/>
            <p:cNvSpPr/>
            <p:nvPr/>
          </p:nvSpPr>
          <p:spPr>
            <a:xfrm>
              <a:off x="8176374" y="2156821"/>
              <a:ext cx="30672" cy="20474"/>
            </a:xfrm>
            <a:custGeom>
              <a:rect b="b" l="l" r="r" t="t"/>
              <a:pathLst>
                <a:path extrusionOk="0" h="781" w="117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4" name="Google Shape;19704;p77"/>
            <p:cNvSpPr/>
            <p:nvPr/>
          </p:nvSpPr>
          <p:spPr>
            <a:xfrm>
              <a:off x="8277040" y="2201858"/>
              <a:ext cx="22361" cy="22361"/>
            </a:xfrm>
            <a:custGeom>
              <a:rect b="b" l="l" r="r" t="t"/>
              <a:pathLst>
                <a:path extrusionOk="0" h="853" w="853">
                  <a:moveTo>
                    <a:pt x="1" y="1"/>
                  </a:moveTo>
                  <a:lnTo>
                    <a:pt x="1" y="852"/>
                  </a:lnTo>
                  <a:lnTo>
                    <a:pt x="852" y="852"/>
                  </a:lnTo>
                  <a:lnTo>
                    <a:pt x="852"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5" name="Google Shape;19705;p77"/>
            <p:cNvSpPr/>
            <p:nvPr/>
          </p:nvSpPr>
          <p:spPr>
            <a:xfrm>
              <a:off x="8275913" y="2201858"/>
              <a:ext cx="24616" cy="16961"/>
            </a:xfrm>
            <a:custGeom>
              <a:rect b="b" l="l" r="r" t="t"/>
              <a:pathLst>
                <a:path extrusionOk="0" h="647" w="939">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6" name="Google Shape;19706;p77"/>
            <p:cNvSpPr/>
            <p:nvPr/>
          </p:nvSpPr>
          <p:spPr>
            <a:xfrm>
              <a:off x="8254705" y="2219658"/>
              <a:ext cx="67399" cy="83259"/>
            </a:xfrm>
            <a:custGeom>
              <a:rect b="b" l="l" r="r" t="t"/>
              <a:pathLst>
                <a:path extrusionOk="0" h="3176" w="2571">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7" name="Google Shape;19707;p77"/>
            <p:cNvSpPr/>
            <p:nvPr/>
          </p:nvSpPr>
          <p:spPr>
            <a:xfrm>
              <a:off x="8266056" y="2302891"/>
              <a:ext cx="44697" cy="22361"/>
            </a:xfrm>
            <a:custGeom>
              <a:rect b="b" l="l" r="r" t="t"/>
              <a:pathLst>
                <a:path extrusionOk="0" h="853" w="1705">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8" name="Google Shape;19708;p77"/>
            <p:cNvSpPr/>
            <p:nvPr/>
          </p:nvSpPr>
          <p:spPr>
            <a:xfrm>
              <a:off x="8254705" y="2228728"/>
              <a:ext cx="11377" cy="74188"/>
            </a:xfrm>
            <a:custGeom>
              <a:rect b="b" l="l" r="r" t="t"/>
              <a:pathLst>
                <a:path extrusionOk="0" h="2830" w="434">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9" name="Google Shape;19709;p77"/>
            <p:cNvSpPr/>
            <p:nvPr/>
          </p:nvSpPr>
          <p:spPr>
            <a:xfrm>
              <a:off x="8310726" y="2228728"/>
              <a:ext cx="11377" cy="74188"/>
            </a:xfrm>
            <a:custGeom>
              <a:rect b="b" l="l" r="r" t="t"/>
              <a:pathLst>
                <a:path extrusionOk="0" h="2830" w="434">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0" name="Google Shape;19710;p77"/>
            <p:cNvSpPr/>
            <p:nvPr/>
          </p:nvSpPr>
          <p:spPr>
            <a:xfrm>
              <a:off x="8270984" y="2213314"/>
              <a:ext cx="34473" cy="89603"/>
            </a:xfrm>
            <a:custGeom>
              <a:rect b="b" l="l" r="r" t="t"/>
              <a:pathLst>
                <a:path extrusionOk="0" h="3418" w="1315">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1" name="Google Shape;19711;p77"/>
            <p:cNvSpPr/>
            <p:nvPr/>
          </p:nvSpPr>
          <p:spPr>
            <a:xfrm>
              <a:off x="8285376" y="2313875"/>
              <a:ext cx="5689" cy="11377"/>
            </a:xfrm>
            <a:custGeom>
              <a:rect b="b" l="l" r="r" t="t"/>
              <a:pathLst>
                <a:path extrusionOk="0" h="434" w="217">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2" name="Google Shape;19712;p77"/>
            <p:cNvSpPr/>
            <p:nvPr/>
          </p:nvSpPr>
          <p:spPr>
            <a:xfrm>
              <a:off x="8266056" y="2156821"/>
              <a:ext cx="44697" cy="50752"/>
            </a:xfrm>
            <a:custGeom>
              <a:rect b="b" l="l" r="r" t="t"/>
              <a:pathLst>
                <a:path extrusionOk="0" h="1936" w="1705">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3" name="Google Shape;19713;p77"/>
            <p:cNvSpPr/>
            <p:nvPr/>
          </p:nvSpPr>
          <p:spPr>
            <a:xfrm>
              <a:off x="8266056" y="2156821"/>
              <a:ext cx="31065" cy="50569"/>
            </a:xfrm>
            <a:custGeom>
              <a:rect b="b" l="l" r="r" t="t"/>
              <a:pathLst>
                <a:path extrusionOk="0" h="1929" w="1185">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4" name="Google Shape;19714;p77"/>
            <p:cNvSpPr/>
            <p:nvPr/>
          </p:nvSpPr>
          <p:spPr>
            <a:xfrm>
              <a:off x="8265689" y="2156821"/>
              <a:ext cx="45064" cy="22781"/>
            </a:xfrm>
            <a:custGeom>
              <a:rect b="b" l="l" r="r" t="t"/>
              <a:pathLst>
                <a:path extrusionOk="0" h="869" w="1719">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5" name="Google Shape;19715;p77"/>
            <p:cNvSpPr/>
            <p:nvPr/>
          </p:nvSpPr>
          <p:spPr>
            <a:xfrm>
              <a:off x="8266056" y="2156821"/>
              <a:ext cx="31065" cy="20474"/>
            </a:xfrm>
            <a:custGeom>
              <a:rect b="b" l="l" r="r" t="t"/>
              <a:pathLst>
                <a:path extrusionOk="0" h="781" w="1185">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16" name="Google Shape;19716;p77"/>
          <p:cNvGrpSpPr/>
          <p:nvPr/>
        </p:nvGrpSpPr>
        <p:grpSpPr>
          <a:xfrm>
            <a:off x="5627674" y="2444819"/>
            <a:ext cx="345147" cy="342630"/>
            <a:chOff x="5627674" y="2444819"/>
            <a:chExt cx="345147" cy="342630"/>
          </a:xfrm>
        </p:grpSpPr>
        <p:sp>
          <p:nvSpPr>
            <p:cNvPr id="19717" name="Google Shape;19717;p77"/>
            <p:cNvSpPr/>
            <p:nvPr/>
          </p:nvSpPr>
          <p:spPr>
            <a:xfrm>
              <a:off x="5755210" y="2444819"/>
              <a:ext cx="217611" cy="217978"/>
            </a:xfrm>
            <a:custGeom>
              <a:rect b="b" l="l" r="r" t="t"/>
              <a:pathLst>
                <a:path extrusionOk="0" h="8315" w="8301">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8" name="Google Shape;19718;p77"/>
            <p:cNvSpPr/>
            <p:nvPr/>
          </p:nvSpPr>
          <p:spPr>
            <a:xfrm>
              <a:off x="5818021" y="2523516"/>
              <a:ext cx="15545" cy="15178"/>
            </a:xfrm>
            <a:custGeom>
              <a:rect b="b" l="l" r="r" t="t"/>
              <a:pathLst>
                <a:path extrusionOk="0" h="579" w="593">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9" name="Google Shape;19719;p77"/>
            <p:cNvSpPr/>
            <p:nvPr/>
          </p:nvSpPr>
          <p:spPr>
            <a:xfrm>
              <a:off x="5894857"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0" name="Google Shape;19720;p77"/>
            <p:cNvSpPr/>
            <p:nvPr/>
          </p:nvSpPr>
          <p:spPr>
            <a:xfrm>
              <a:off x="5856635" y="2523516"/>
              <a:ext cx="15152" cy="15178"/>
            </a:xfrm>
            <a:custGeom>
              <a:rect b="b" l="l" r="r" t="t"/>
              <a:pathLst>
                <a:path extrusionOk="0" h="579" w="578">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1" name="Google Shape;19721;p77"/>
            <p:cNvSpPr/>
            <p:nvPr/>
          </p:nvSpPr>
          <p:spPr>
            <a:xfrm>
              <a:off x="5627674" y="2523149"/>
              <a:ext cx="266816" cy="264300"/>
            </a:xfrm>
            <a:custGeom>
              <a:rect b="b" l="l" r="r" t="t"/>
              <a:pathLst>
                <a:path extrusionOk="0" h="10082" w="10178">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22" name="Google Shape;19722;p77"/>
          <p:cNvGrpSpPr/>
          <p:nvPr/>
        </p:nvGrpSpPr>
        <p:grpSpPr>
          <a:xfrm>
            <a:off x="4653996" y="2440257"/>
            <a:ext cx="396607" cy="348555"/>
            <a:chOff x="4653996" y="2440257"/>
            <a:chExt cx="396607" cy="348555"/>
          </a:xfrm>
        </p:grpSpPr>
        <p:sp>
          <p:nvSpPr>
            <p:cNvPr id="19723" name="Google Shape;19723;p77"/>
            <p:cNvSpPr/>
            <p:nvPr/>
          </p:nvSpPr>
          <p:spPr>
            <a:xfrm>
              <a:off x="4670643" y="2520108"/>
              <a:ext cx="363707" cy="250930"/>
            </a:xfrm>
            <a:custGeom>
              <a:rect b="b" l="l" r="r" t="t"/>
              <a:pathLst>
                <a:path extrusionOk="0" h="9572" w="13874">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4" name="Google Shape;19724;p77"/>
            <p:cNvSpPr/>
            <p:nvPr/>
          </p:nvSpPr>
          <p:spPr>
            <a:xfrm>
              <a:off x="4981710" y="2520108"/>
              <a:ext cx="52640" cy="250930"/>
            </a:xfrm>
            <a:custGeom>
              <a:rect b="b" l="l" r="r" t="t"/>
              <a:pathLst>
                <a:path extrusionOk="0" h="9572" w="2008">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5" name="Google Shape;19725;p77"/>
            <p:cNvSpPr/>
            <p:nvPr/>
          </p:nvSpPr>
          <p:spPr>
            <a:xfrm>
              <a:off x="4694865" y="2544724"/>
              <a:ext cx="314108" cy="226681"/>
            </a:xfrm>
            <a:custGeom>
              <a:rect b="b" l="l" r="r" t="t"/>
              <a:pathLst>
                <a:path extrusionOk="0" h="8647" w="11982">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6" name="Google Shape;19726;p77"/>
            <p:cNvSpPr/>
            <p:nvPr/>
          </p:nvSpPr>
          <p:spPr>
            <a:xfrm>
              <a:off x="4981710" y="2544724"/>
              <a:ext cx="28024" cy="226314"/>
            </a:xfrm>
            <a:custGeom>
              <a:rect b="b" l="l" r="r" t="t"/>
              <a:pathLst>
                <a:path extrusionOk="0" h="8633" w="1069">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7" name="Google Shape;19727;p77"/>
            <p:cNvSpPr/>
            <p:nvPr/>
          </p:nvSpPr>
          <p:spPr>
            <a:xfrm>
              <a:off x="4775476" y="2618493"/>
              <a:ext cx="69260" cy="30409"/>
            </a:xfrm>
            <a:custGeom>
              <a:rect b="b" l="l" r="r" t="t"/>
              <a:pathLst>
                <a:path extrusionOk="0" h="1160" w="2642">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8" name="Google Shape;19728;p77"/>
            <p:cNvSpPr/>
            <p:nvPr/>
          </p:nvSpPr>
          <p:spPr>
            <a:xfrm>
              <a:off x="4775476" y="2643476"/>
              <a:ext cx="69260" cy="30672"/>
            </a:xfrm>
            <a:custGeom>
              <a:rect b="b" l="l" r="r" t="t"/>
              <a:pathLst>
                <a:path extrusionOk="0" h="1170" w="2642">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9" name="Google Shape;19729;p77"/>
            <p:cNvSpPr/>
            <p:nvPr/>
          </p:nvSpPr>
          <p:spPr>
            <a:xfrm>
              <a:off x="4775476" y="2668459"/>
              <a:ext cx="69260" cy="30672"/>
            </a:xfrm>
            <a:custGeom>
              <a:rect b="b" l="l" r="r" t="t"/>
              <a:pathLst>
                <a:path extrusionOk="0" h="1170" w="2642">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0" name="Google Shape;19730;p77"/>
            <p:cNvSpPr/>
            <p:nvPr/>
          </p:nvSpPr>
          <p:spPr>
            <a:xfrm>
              <a:off x="4860229" y="2618126"/>
              <a:ext cx="68893" cy="30672"/>
            </a:xfrm>
            <a:custGeom>
              <a:rect b="b" l="l" r="r" t="t"/>
              <a:pathLst>
                <a:path extrusionOk="0" h="1170" w="2628">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1" name="Google Shape;19731;p77"/>
            <p:cNvSpPr/>
            <p:nvPr/>
          </p:nvSpPr>
          <p:spPr>
            <a:xfrm>
              <a:off x="4860229" y="2643476"/>
              <a:ext cx="68893" cy="30672"/>
            </a:xfrm>
            <a:custGeom>
              <a:rect b="b" l="l" r="r" t="t"/>
              <a:pathLst>
                <a:path extrusionOk="0" h="1170" w="2628">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2" name="Google Shape;19732;p77"/>
            <p:cNvSpPr/>
            <p:nvPr/>
          </p:nvSpPr>
          <p:spPr>
            <a:xfrm>
              <a:off x="4860229" y="2668354"/>
              <a:ext cx="68893" cy="30776"/>
            </a:xfrm>
            <a:custGeom>
              <a:rect b="b" l="l" r="r" t="t"/>
              <a:pathLst>
                <a:path extrusionOk="0" h="1174" w="2628">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3" name="Google Shape;19733;p77"/>
            <p:cNvSpPr/>
            <p:nvPr/>
          </p:nvSpPr>
          <p:spPr>
            <a:xfrm>
              <a:off x="4825049" y="2584440"/>
              <a:ext cx="54894" cy="33712"/>
            </a:xfrm>
            <a:custGeom>
              <a:rect b="b" l="l" r="r" t="t"/>
              <a:pathLst>
                <a:path extrusionOk="0" h="1286" w="2094">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4" name="Google Shape;19734;p77"/>
            <p:cNvSpPr/>
            <p:nvPr/>
          </p:nvSpPr>
          <p:spPr>
            <a:xfrm>
              <a:off x="4843216" y="2584440"/>
              <a:ext cx="36727" cy="33712"/>
            </a:xfrm>
            <a:custGeom>
              <a:rect b="b" l="l" r="r" t="t"/>
              <a:pathLst>
                <a:path extrusionOk="0" h="1286" w="1401">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5" name="Google Shape;19735;p77"/>
            <p:cNvSpPr/>
            <p:nvPr/>
          </p:nvSpPr>
          <p:spPr>
            <a:xfrm>
              <a:off x="4809897" y="2606775"/>
              <a:ext cx="85173" cy="95763"/>
            </a:xfrm>
            <a:custGeom>
              <a:rect b="b" l="l" r="r" t="t"/>
              <a:pathLst>
                <a:path extrusionOk="0" h="3653" w="3249">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6" name="Google Shape;19736;p77"/>
            <p:cNvSpPr/>
            <p:nvPr/>
          </p:nvSpPr>
          <p:spPr>
            <a:xfrm>
              <a:off x="4843216" y="2606775"/>
              <a:ext cx="51093" cy="94217"/>
            </a:xfrm>
            <a:custGeom>
              <a:rect b="b" l="l" r="r" t="t"/>
              <a:pathLst>
                <a:path extrusionOk="0" h="3594" w="1949">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7" name="Google Shape;19737;p77"/>
            <p:cNvSpPr/>
            <p:nvPr/>
          </p:nvSpPr>
          <p:spPr>
            <a:xfrm>
              <a:off x="4801953" y="2440257"/>
              <a:ext cx="101452" cy="56415"/>
            </a:xfrm>
            <a:custGeom>
              <a:rect b="b" l="l" r="r" t="t"/>
              <a:pathLst>
                <a:path extrusionOk="0" h="2152" w="387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8" name="Google Shape;19738;p77"/>
            <p:cNvSpPr/>
            <p:nvPr/>
          </p:nvSpPr>
          <p:spPr>
            <a:xfrm>
              <a:off x="4824656" y="2459945"/>
              <a:ext cx="56048" cy="34079"/>
            </a:xfrm>
            <a:custGeom>
              <a:rect b="b" l="l" r="r" t="t"/>
              <a:pathLst>
                <a:path extrusionOk="0" h="1300" w="2138">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9" name="Google Shape;19739;p77"/>
            <p:cNvSpPr/>
            <p:nvPr/>
          </p:nvSpPr>
          <p:spPr>
            <a:xfrm>
              <a:off x="4653996" y="2737326"/>
              <a:ext cx="396607" cy="51486"/>
            </a:xfrm>
            <a:custGeom>
              <a:rect b="b" l="l" r="r" t="t"/>
              <a:pathLst>
                <a:path extrusionOk="0" h="1964" w="15129">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0" name="Google Shape;19740;p77"/>
            <p:cNvSpPr/>
            <p:nvPr/>
          </p:nvSpPr>
          <p:spPr>
            <a:xfrm>
              <a:off x="4998749" y="2737326"/>
              <a:ext cx="51853" cy="51486"/>
            </a:xfrm>
            <a:custGeom>
              <a:rect b="b" l="l" r="r" t="t"/>
              <a:pathLst>
                <a:path extrusionOk="0" h="1964" w="1978">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41" name="Google Shape;19741;p77"/>
          <p:cNvGrpSpPr/>
          <p:nvPr/>
        </p:nvGrpSpPr>
        <p:grpSpPr>
          <a:xfrm>
            <a:off x="1854391" y="2895140"/>
            <a:ext cx="301630" cy="374272"/>
            <a:chOff x="1854391" y="2895140"/>
            <a:chExt cx="301630" cy="374272"/>
          </a:xfrm>
        </p:grpSpPr>
        <p:sp>
          <p:nvSpPr>
            <p:cNvPr id="19742" name="Google Shape;19742;p77"/>
            <p:cNvSpPr/>
            <p:nvPr/>
          </p:nvSpPr>
          <p:spPr>
            <a:xfrm>
              <a:off x="1968689" y="2943559"/>
              <a:ext cx="72668" cy="60216"/>
            </a:xfrm>
            <a:custGeom>
              <a:rect b="b" l="l" r="r" t="t"/>
              <a:pathLst>
                <a:path extrusionOk="0" h="2297" w="2772">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3" name="Google Shape;19743;p77"/>
            <p:cNvSpPr/>
            <p:nvPr/>
          </p:nvSpPr>
          <p:spPr>
            <a:xfrm>
              <a:off x="1991758" y="2943559"/>
              <a:ext cx="26530" cy="18115"/>
            </a:xfrm>
            <a:custGeom>
              <a:rect b="b" l="l" r="r" t="t"/>
              <a:pathLst>
                <a:path extrusionOk="0" h="691" w="1012">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4" name="Google Shape;19744;p77"/>
            <p:cNvSpPr/>
            <p:nvPr/>
          </p:nvSpPr>
          <p:spPr>
            <a:xfrm>
              <a:off x="1969056" y="2962486"/>
              <a:ext cx="72301" cy="41289"/>
            </a:xfrm>
            <a:custGeom>
              <a:rect b="b" l="l" r="r" t="t"/>
              <a:pathLst>
                <a:path extrusionOk="0" h="1575" w="2758">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5" name="Google Shape;19745;p77"/>
            <p:cNvSpPr/>
            <p:nvPr/>
          </p:nvSpPr>
          <p:spPr>
            <a:xfrm>
              <a:off x="1969056" y="2973470"/>
              <a:ext cx="18193" cy="30672"/>
            </a:xfrm>
            <a:custGeom>
              <a:rect b="b" l="l" r="r" t="t"/>
              <a:pathLst>
                <a:path extrusionOk="0" h="1170" w="694">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6" name="Google Shape;19746;p77"/>
            <p:cNvSpPr/>
            <p:nvPr/>
          </p:nvSpPr>
          <p:spPr>
            <a:xfrm>
              <a:off x="2023190" y="2973470"/>
              <a:ext cx="18167" cy="30672"/>
            </a:xfrm>
            <a:custGeom>
              <a:rect b="b" l="l" r="r" t="t"/>
              <a:pathLst>
                <a:path extrusionOk="0" h="1170" w="693">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7" name="Google Shape;19747;p77"/>
            <p:cNvSpPr/>
            <p:nvPr/>
          </p:nvSpPr>
          <p:spPr>
            <a:xfrm>
              <a:off x="1980800" y="2895140"/>
              <a:ext cx="48472" cy="54501"/>
            </a:xfrm>
            <a:custGeom>
              <a:rect b="b" l="l" r="r" t="t"/>
              <a:pathLst>
                <a:path extrusionOk="0" h="2079" w="1849">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8" name="Google Shape;19748;p77"/>
            <p:cNvSpPr/>
            <p:nvPr/>
          </p:nvSpPr>
          <p:spPr>
            <a:xfrm>
              <a:off x="1980879" y="2895507"/>
              <a:ext cx="33241" cy="54029"/>
            </a:xfrm>
            <a:custGeom>
              <a:rect b="b" l="l" r="r" t="t"/>
              <a:pathLst>
                <a:path extrusionOk="0" h="2061" w="1268">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9" name="Google Shape;19749;p77"/>
            <p:cNvSpPr/>
            <p:nvPr/>
          </p:nvSpPr>
          <p:spPr>
            <a:xfrm>
              <a:off x="1981167" y="2895507"/>
              <a:ext cx="48105" cy="23908"/>
            </a:xfrm>
            <a:custGeom>
              <a:rect b="b" l="l" r="r" t="t"/>
              <a:pathLst>
                <a:path extrusionOk="0" h="912" w="1835">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0" name="Google Shape;19750;p77"/>
            <p:cNvSpPr/>
            <p:nvPr/>
          </p:nvSpPr>
          <p:spPr>
            <a:xfrm>
              <a:off x="1981167" y="2895507"/>
              <a:ext cx="32952" cy="21968"/>
            </a:xfrm>
            <a:custGeom>
              <a:rect b="b" l="l" r="r" t="t"/>
              <a:pathLst>
                <a:path extrusionOk="0" h="838" w="1257">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1" name="Google Shape;19751;p77"/>
            <p:cNvSpPr/>
            <p:nvPr/>
          </p:nvSpPr>
          <p:spPr>
            <a:xfrm>
              <a:off x="1963000" y="3015860"/>
              <a:ext cx="84412" cy="144576"/>
            </a:xfrm>
            <a:custGeom>
              <a:rect b="b" l="l" r="r" t="t"/>
              <a:pathLst>
                <a:path extrusionOk="0" h="5515" w="3220">
                  <a:moveTo>
                    <a:pt x="1" y="0"/>
                  </a:moveTo>
                  <a:lnTo>
                    <a:pt x="1" y="5514"/>
                  </a:lnTo>
                  <a:lnTo>
                    <a:pt x="3220" y="5514"/>
                  </a:lnTo>
                  <a:lnTo>
                    <a:pt x="3220" y="0"/>
                  </a:ln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2" name="Google Shape;19752;p77"/>
            <p:cNvSpPr/>
            <p:nvPr/>
          </p:nvSpPr>
          <p:spPr>
            <a:xfrm>
              <a:off x="1963000" y="3100246"/>
              <a:ext cx="84412" cy="60190"/>
            </a:xfrm>
            <a:custGeom>
              <a:rect b="b" l="l" r="r" t="t"/>
              <a:pathLst>
                <a:path extrusionOk="0" h="2296" w="3220">
                  <a:moveTo>
                    <a:pt x="1" y="0"/>
                  </a:moveTo>
                  <a:lnTo>
                    <a:pt x="1" y="2295"/>
                  </a:lnTo>
                  <a:lnTo>
                    <a:pt x="3220" y="2295"/>
                  </a:lnTo>
                  <a:lnTo>
                    <a:pt x="3220" y="0"/>
                  </a:ln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3" name="Google Shape;19753;p77"/>
            <p:cNvSpPr/>
            <p:nvPr/>
          </p:nvSpPr>
          <p:spPr>
            <a:xfrm>
              <a:off x="2034908" y="3082079"/>
              <a:ext cx="48472" cy="72668"/>
            </a:xfrm>
            <a:custGeom>
              <a:rect b="b" l="l" r="r" t="t"/>
              <a:pathLst>
                <a:path extrusionOk="0" h="2772" w="1849">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4" name="Google Shape;19754;p77"/>
            <p:cNvSpPr/>
            <p:nvPr/>
          </p:nvSpPr>
          <p:spPr>
            <a:xfrm>
              <a:off x="2035275" y="3082446"/>
              <a:ext cx="26897" cy="72301"/>
            </a:xfrm>
            <a:custGeom>
              <a:rect b="b" l="l" r="r" t="t"/>
              <a:pathLst>
                <a:path extrusionOk="0" h="2758" w="1026">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5" name="Google Shape;19755;p77"/>
            <p:cNvSpPr/>
            <p:nvPr/>
          </p:nvSpPr>
          <p:spPr>
            <a:xfrm>
              <a:off x="2035275" y="3082446"/>
              <a:ext cx="48105" cy="54134"/>
            </a:xfrm>
            <a:custGeom>
              <a:rect b="b" l="l" r="r" t="t"/>
              <a:pathLst>
                <a:path extrusionOk="0" h="2065" w="1835">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6" name="Google Shape;19756;p77"/>
            <p:cNvSpPr/>
            <p:nvPr/>
          </p:nvSpPr>
          <p:spPr>
            <a:xfrm>
              <a:off x="2035275" y="3082079"/>
              <a:ext cx="26897" cy="54134"/>
            </a:xfrm>
            <a:custGeom>
              <a:rect b="b" l="l" r="r" t="t"/>
              <a:pathLst>
                <a:path extrusionOk="0" h="2065" w="1026">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7" name="Google Shape;19757;p77"/>
            <p:cNvSpPr/>
            <p:nvPr/>
          </p:nvSpPr>
          <p:spPr>
            <a:xfrm>
              <a:off x="2017134" y="3148665"/>
              <a:ext cx="84412" cy="96524"/>
            </a:xfrm>
            <a:custGeom>
              <a:rect b="b" l="l" r="r" t="t"/>
              <a:pathLst>
                <a:path extrusionOk="0" h="3682" w="322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8" name="Google Shape;19758;p77"/>
            <p:cNvSpPr/>
            <p:nvPr/>
          </p:nvSpPr>
          <p:spPr>
            <a:xfrm>
              <a:off x="2017134" y="3162297"/>
              <a:ext cx="18167" cy="82892"/>
            </a:xfrm>
            <a:custGeom>
              <a:rect b="b" l="l" r="r" t="t"/>
              <a:pathLst>
                <a:path extrusionOk="0" h="3162" w="693">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9" name="Google Shape;19759;p77"/>
            <p:cNvSpPr/>
            <p:nvPr/>
          </p:nvSpPr>
          <p:spPr>
            <a:xfrm>
              <a:off x="2083353" y="3162297"/>
              <a:ext cx="18193" cy="82892"/>
            </a:xfrm>
            <a:custGeom>
              <a:rect b="b" l="l" r="r" t="t"/>
              <a:pathLst>
                <a:path extrusionOk="0" h="3162" w="694">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0" name="Google Shape;19760;p77"/>
            <p:cNvSpPr/>
            <p:nvPr/>
          </p:nvSpPr>
          <p:spPr>
            <a:xfrm>
              <a:off x="1926666" y="3082079"/>
              <a:ext cx="47711" cy="72668"/>
            </a:xfrm>
            <a:custGeom>
              <a:rect b="b" l="l" r="r" t="t"/>
              <a:pathLst>
                <a:path extrusionOk="0" h="2772" w="182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1" name="Google Shape;19761;p77"/>
            <p:cNvSpPr/>
            <p:nvPr/>
          </p:nvSpPr>
          <p:spPr>
            <a:xfrm>
              <a:off x="1926666" y="3082446"/>
              <a:ext cx="27290" cy="72301"/>
            </a:xfrm>
            <a:custGeom>
              <a:rect b="b" l="l" r="r" t="t"/>
              <a:pathLst>
                <a:path extrusionOk="0" h="2758" w="1041">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2" name="Google Shape;19762;p77"/>
            <p:cNvSpPr/>
            <p:nvPr/>
          </p:nvSpPr>
          <p:spPr>
            <a:xfrm>
              <a:off x="1926666" y="3082446"/>
              <a:ext cx="48472" cy="54134"/>
            </a:xfrm>
            <a:custGeom>
              <a:rect b="b" l="l" r="r" t="t"/>
              <a:pathLst>
                <a:path extrusionOk="0" h="2065" w="1849">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3" name="Google Shape;19763;p77"/>
            <p:cNvSpPr/>
            <p:nvPr/>
          </p:nvSpPr>
          <p:spPr>
            <a:xfrm>
              <a:off x="1926666" y="3082079"/>
              <a:ext cx="27290" cy="54134"/>
            </a:xfrm>
            <a:custGeom>
              <a:rect b="b" l="l" r="r" t="t"/>
              <a:pathLst>
                <a:path extrusionOk="0" h="2065" w="1041">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4" name="Google Shape;19764;p77"/>
            <p:cNvSpPr/>
            <p:nvPr/>
          </p:nvSpPr>
          <p:spPr>
            <a:xfrm>
              <a:off x="1908525" y="3148665"/>
              <a:ext cx="84412" cy="96524"/>
            </a:xfrm>
            <a:custGeom>
              <a:rect b="b" l="l" r="r" t="t"/>
              <a:pathLst>
                <a:path extrusionOk="0" h="3682" w="322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5" name="Google Shape;19765;p77"/>
            <p:cNvSpPr/>
            <p:nvPr/>
          </p:nvSpPr>
          <p:spPr>
            <a:xfrm>
              <a:off x="1908892" y="3162297"/>
              <a:ext cx="17800" cy="82892"/>
            </a:xfrm>
            <a:custGeom>
              <a:rect b="b" l="l" r="r" t="t"/>
              <a:pathLst>
                <a:path extrusionOk="0" h="3162" w="679">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6" name="Google Shape;19766;p77"/>
            <p:cNvSpPr/>
            <p:nvPr/>
          </p:nvSpPr>
          <p:spPr>
            <a:xfrm>
              <a:off x="1975111" y="3162297"/>
              <a:ext cx="18193" cy="82892"/>
            </a:xfrm>
            <a:custGeom>
              <a:rect b="b" l="l" r="r" t="t"/>
              <a:pathLst>
                <a:path extrusionOk="0" h="3162" w="694">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7" name="Google Shape;19767;p77"/>
            <p:cNvSpPr/>
            <p:nvPr/>
          </p:nvSpPr>
          <p:spPr>
            <a:xfrm>
              <a:off x="2089409" y="3142242"/>
              <a:ext cx="48078" cy="72694"/>
            </a:xfrm>
            <a:custGeom>
              <a:rect b="b" l="l" r="r" t="t"/>
              <a:pathLst>
                <a:path extrusionOk="0" h="2773" w="1834">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8" name="Google Shape;19768;p77"/>
            <p:cNvSpPr/>
            <p:nvPr/>
          </p:nvSpPr>
          <p:spPr>
            <a:xfrm>
              <a:off x="2089409" y="3142609"/>
              <a:ext cx="27264" cy="72327"/>
            </a:xfrm>
            <a:custGeom>
              <a:rect b="b" l="l" r="r" t="t"/>
              <a:pathLst>
                <a:path extrusionOk="0" h="2759" w="104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9" name="Google Shape;19769;p77"/>
            <p:cNvSpPr/>
            <p:nvPr/>
          </p:nvSpPr>
          <p:spPr>
            <a:xfrm>
              <a:off x="2089409" y="3142242"/>
              <a:ext cx="48445" cy="54527"/>
            </a:xfrm>
            <a:custGeom>
              <a:rect b="b" l="l" r="r" t="t"/>
              <a:pathLst>
                <a:path extrusionOk="0" h="2080" w="1848">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0" name="Google Shape;19770;p77"/>
            <p:cNvSpPr/>
            <p:nvPr/>
          </p:nvSpPr>
          <p:spPr>
            <a:xfrm>
              <a:off x="2089409" y="3142609"/>
              <a:ext cx="27264" cy="53767"/>
            </a:xfrm>
            <a:custGeom>
              <a:rect b="b" l="l" r="r" t="t"/>
              <a:pathLst>
                <a:path extrusionOk="0" h="2051" w="104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1" name="Google Shape;19771;p77"/>
            <p:cNvSpPr/>
            <p:nvPr/>
          </p:nvSpPr>
          <p:spPr>
            <a:xfrm>
              <a:off x="2071609" y="3208855"/>
              <a:ext cx="84412" cy="60190"/>
            </a:xfrm>
            <a:custGeom>
              <a:rect b="b" l="l" r="r" t="t"/>
              <a:pathLst>
                <a:path extrusionOk="0" h="2296" w="322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2" name="Google Shape;19772;p77"/>
            <p:cNvSpPr/>
            <p:nvPr/>
          </p:nvSpPr>
          <p:spPr>
            <a:xfrm>
              <a:off x="2071609" y="3222460"/>
              <a:ext cx="17826" cy="46951"/>
            </a:xfrm>
            <a:custGeom>
              <a:rect b="b" l="l" r="r" t="t"/>
              <a:pathLst>
                <a:path extrusionOk="0" h="1791" w="68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3" name="Google Shape;19773;p77"/>
            <p:cNvSpPr/>
            <p:nvPr/>
          </p:nvSpPr>
          <p:spPr>
            <a:xfrm>
              <a:off x="2137828" y="3222460"/>
              <a:ext cx="17826" cy="46951"/>
            </a:xfrm>
            <a:custGeom>
              <a:rect b="b" l="l" r="r" t="t"/>
              <a:pathLst>
                <a:path extrusionOk="0" h="1791" w="68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4" name="Google Shape;19774;p77"/>
            <p:cNvSpPr/>
            <p:nvPr/>
          </p:nvSpPr>
          <p:spPr>
            <a:xfrm>
              <a:off x="1980800" y="3142242"/>
              <a:ext cx="48078" cy="72694"/>
            </a:xfrm>
            <a:custGeom>
              <a:rect b="b" l="l" r="r" t="t"/>
              <a:pathLst>
                <a:path extrusionOk="0" h="2773" w="1834">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5" name="Google Shape;19775;p77"/>
            <p:cNvSpPr/>
            <p:nvPr/>
          </p:nvSpPr>
          <p:spPr>
            <a:xfrm>
              <a:off x="1981167" y="3142609"/>
              <a:ext cx="26897" cy="72327"/>
            </a:xfrm>
            <a:custGeom>
              <a:rect b="b" l="l" r="r" t="t"/>
              <a:pathLst>
                <a:path extrusionOk="0" h="2759" w="1026">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6" name="Google Shape;19776;p77"/>
            <p:cNvSpPr/>
            <p:nvPr/>
          </p:nvSpPr>
          <p:spPr>
            <a:xfrm>
              <a:off x="1980800" y="3142242"/>
              <a:ext cx="48472" cy="54527"/>
            </a:xfrm>
            <a:custGeom>
              <a:rect b="b" l="l" r="r" t="t"/>
              <a:pathLst>
                <a:path extrusionOk="0" h="2080" w="1849">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7" name="Google Shape;19777;p77"/>
            <p:cNvSpPr/>
            <p:nvPr/>
          </p:nvSpPr>
          <p:spPr>
            <a:xfrm>
              <a:off x="1980800" y="3142609"/>
              <a:ext cx="27264" cy="53767"/>
            </a:xfrm>
            <a:custGeom>
              <a:rect b="b" l="l" r="r" t="t"/>
              <a:pathLst>
                <a:path extrusionOk="0" h="2051" w="104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8" name="Google Shape;19778;p77"/>
            <p:cNvSpPr/>
            <p:nvPr/>
          </p:nvSpPr>
          <p:spPr>
            <a:xfrm>
              <a:off x="1962633" y="3208855"/>
              <a:ext cx="84779" cy="60190"/>
            </a:xfrm>
            <a:custGeom>
              <a:rect b="b" l="l" r="r" t="t"/>
              <a:pathLst>
                <a:path extrusionOk="0" h="2296" w="3234">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9" name="Google Shape;19779;p77"/>
            <p:cNvSpPr/>
            <p:nvPr/>
          </p:nvSpPr>
          <p:spPr>
            <a:xfrm>
              <a:off x="1963000" y="3222460"/>
              <a:ext cx="18193" cy="46951"/>
            </a:xfrm>
            <a:custGeom>
              <a:rect b="b" l="l" r="r" t="t"/>
              <a:pathLst>
                <a:path extrusionOk="0" h="1791" w="694">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0" name="Google Shape;19780;p77"/>
            <p:cNvSpPr/>
            <p:nvPr/>
          </p:nvSpPr>
          <p:spPr>
            <a:xfrm>
              <a:off x="2029245" y="3222460"/>
              <a:ext cx="18167" cy="46584"/>
            </a:xfrm>
            <a:custGeom>
              <a:rect b="b" l="l" r="r" t="t"/>
              <a:pathLst>
                <a:path extrusionOk="0" h="1777" w="693">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1" name="Google Shape;19781;p77"/>
            <p:cNvSpPr/>
            <p:nvPr/>
          </p:nvSpPr>
          <p:spPr>
            <a:xfrm>
              <a:off x="1872558" y="3142242"/>
              <a:ext cx="47711" cy="72694"/>
            </a:xfrm>
            <a:custGeom>
              <a:rect b="b" l="l" r="r" t="t"/>
              <a:pathLst>
                <a:path extrusionOk="0" h="2773" w="182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2" name="Google Shape;19782;p77"/>
            <p:cNvSpPr/>
            <p:nvPr/>
          </p:nvSpPr>
          <p:spPr>
            <a:xfrm>
              <a:off x="1872558" y="3142609"/>
              <a:ext cx="26897" cy="72327"/>
            </a:xfrm>
            <a:custGeom>
              <a:rect b="b" l="l" r="r" t="t"/>
              <a:pathLst>
                <a:path extrusionOk="0" h="2759" w="1026">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3" name="Google Shape;19783;p77"/>
            <p:cNvSpPr/>
            <p:nvPr/>
          </p:nvSpPr>
          <p:spPr>
            <a:xfrm>
              <a:off x="1872558" y="3142242"/>
              <a:ext cx="48105" cy="54527"/>
            </a:xfrm>
            <a:custGeom>
              <a:rect b="b" l="l" r="r" t="t"/>
              <a:pathLst>
                <a:path extrusionOk="0" h="2080" w="1835">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4" name="Google Shape;19784;p77"/>
            <p:cNvSpPr/>
            <p:nvPr/>
          </p:nvSpPr>
          <p:spPr>
            <a:xfrm>
              <a:off x="1872558" y="3142609"/>
              <a:ext cx="27290" cy="53767"/>
            </a:xfrm>
            <a:custGeom>
              <a:rect b="b" l="l" r="r" t="t"/>
              <a:pathLst>
                <a:path extrusionOk="0" h="2051" w="1041">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5" name="Google Shape;19785;p77"/>
            <p:cNvSpPr/>
            <p:nvPr/>
          </p:nvSpPr>
          <p:spPr>
            <a:xfrm>
              <a:off x="1854391" y="3208855"/>
              <a:ext cx="84045" cy="60190"/>
            </a:xfrm>
            <a:custGeom>
              <a:rect b="b" l="l" r="r" t="t"/>
              <a:pathLst>
                <a:path extrusionOk="0" h="2296" w="3206">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6" name="Google Shape;19786;p77"/>
            <p:cNvSpPr/>
            <p:nvPr/>
          </p:nvSpPr>
          <p:spPr>
            <a:xfrm>
              <a:off x="1854391" y="3222460"/>
              <a:ext cx="18193" cy="46951"/>
            </a:xfrm>
            <a:custGeom>
              <a:rect b="b" l="l" r="r" t="t"/>
              <a:pathLst>
                <a:path extrusionOk="0" h="1791" w="694">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7" name="Google Shape;19787;p77"/>
            <p:cNvSpPr/>
            <p:nvPr/>
          </p:nvSpPr>
          <p:spPr>
            <a:xfrm>
              <a:off x="1920637" y="3222460"/>
              <a:ext cx="18167" cy="46584"/>
            </a:xfrm>
            <a:custGeom>
              <a:rect b="b" l="l" r="r" t="t"/>
              <a:pathLst>
                <a:path extrusionOk="0" h="1777" w="693">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8" name="Google Shape;19788;p77"/>
            <p:cNvSpPr/>
            <p:nvPr/>
          </p:nvSpPr>
          <p:spPr>
            <a:xfrm>
              <a:off x="1946354" y="2997693"/>
              <a:ext cx="117338" cy="24249"/>
            </a:xfrm>
            <a:custGeom>
              <a:rect b="b" l="l" r="r" t="t"/>
              <a:pathLst>
                <a:path extrusionOk="0" h="925" w="4476">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9" name="Google Shape;19789;p77"/>
            <p:cNvSpPr/>
            <p:nvPr/>
          </p:nvSpPr>
          <p:spPr>
            <a:xfrm>
              <a:off x="1986856" y="3040056"/>
              <a:ext cx="36360" cy="18193"/>
            </a:xfrm>
            <a:custGeom>
              <a:rect b="b" l="l" r="r" t="t"/>
              <a:pathLst>
                <a:path extrusionOk="0" h="694" w="1387">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0" name="Google Shape;19790;p77"/>
            <p:cNvSpPr/>
            <p:nvPr/>
          </p:nvSpPr>
          <p:spPr>
            <a:xfrm>
              <a:off x="1963000" y="3009804"/>
              <a:ext cx="84412" cy="12138"/>
            </a:xfrm>
            <a:custGeom>
              <a:rect b="b" l="l" r="r" t="t"/>
              <a:pathLst>
                <a:path extrusionOk="0" h="463" w="322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791" name="Google Shape;19791;p77"/>
          <p:cNvGrpSpPr/>
          <p:nvPr/>
        </p:nvGrpSpPr>
        <p:grpSpPr>
          <a:xfrm>
            <a:off x="5172817" y="2438370"/>
            <a:ext cx="289518" cy="357651"/>
            <a:chOff x="5172817" y="2438370"/>
            <a:chExt cx="289518" cy="357651"/>
          </a:xfrm>
        </p:grpSpPr>
        <p:sp>
          <p:nvSpPr>
            <p:cNvPr id="19792" name="Google Shape;19792;p77"/>
            <p:cNvSpPr/>
            <p:nvPr/>
          </p:nvSpPr>
          <p:spPr>
            <a:xfrm>
              <a:off x="5267427" y="2438370"/>
              <a:ext cx="119593" cy="30672"/>
            </a:xfrm>
            <a:custGeom>
              <a:rect b="b" l="l" r="r" t="t"/>
              <a:pathLst>
                <a:path extrusionOk="0" h="1170" w="4562">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3" name="Google Shape;19793;p77"/>
            <p:cNvSpPr/>
            <p:nvPr/>
          </p:nvSpPr>
          <p:spPr>
            <a:xfrm>
              <a:off x="5352940" y="2438370"/>
              <a:ext cx="33712" cy="30672"/>
            </a:xfrm>
            <a:custGeom>
              <a:rect b="b" l="l" r="r" t="t"/>
              <a:pathLst>
                <a:path extrusionOk="0" h="1170" w="1286">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4" name="Google Shape;19794;p77"/>
            <p:cNvSpPr/>
            <p:nvPr/>
          </p:nvSpPr>
          <p:spPr>
            <a:xfrm>
              <a:off x="5172817" y="2469015"/>
              <a:ext cx="281942" cy="327006"/>
            </a:xfrm>
            <a:custGeom>
              <a:rect b="b" l="l" r="r" t="t"/>
              <a:pathLst>
                <a:path extrusionOk="0" h="12474" w="10755">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5" name="Google Shape;19795;p77"/>
            <p:cNvSpPr/>
            <p:nvPr/>
          </p:nvSpPr>
          <p:spPr>
            <a:xfrm>
              <a:off x="5289002" y="2469015"/>
              <a:ext cx="172967" cy="325092"/>
            </a:xfrm>
            <a:custGeom>
              <a:rect b="b" l="l" r="r" t="t"/>
              <a:pathLst>
                <a:path extrusionOk="0" h="12401" w="6598">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6" name="Google Shape;19796;p77"/>
            <p:cNvSpPr/>
            <p:nvPr/>
          </p:nvSpPr>
          <p:spPr>
            <a:xfrm>
              <a:off x="5192505" y="2645285"/>
              <a:ext cx="269831" cy="150736"/>
            </a:xfrm>
            <a:custGeom>
              <a:rect b="b" l="l" r="r" t="t"/>
              <a:pathLst>
                <a:path extrusionOk="0" h="5750" w="10293">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7" name="Google Shape;19797;p77"/>
            <p:cNvSpPr/>
            <p:nvPr/>
          </p:nvSpPr>
          <p:spPr>
            <a:xfrm>
              <a:off x="5404400" y="2653700"/>
              <a:ext cx="51119" cy="140801"/>
            </a:xfrm>
            <a:custGeom>
              <a:rect b="b" l="l" r="r" t="t"/>
              <a:pathLst>
                <a:path extrusionOk="0" h="5371" w="195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8" name="Google Shape;19798;p77"/>
            <p:cNvSpPr/>
            <p:nvPr/>
          </p:nvSpPr>
          <p:spPr>
            <a:xfrm>
              <a:off x="5403273" y="2692288"/>
              <a:ext cx="19320" cy="16515"/>
            </a:xfrm>
            <a:custGeom>
              <a:rect b="b" l="l" r="r" t="t"/>
              <a:pathLst>
                <a:path extrusionOk="0" h="630" w="737">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9" name="Google Shape;19799;p77"/>
            <p:cNvSpPr/>
            <p:nvPr/>
          </p:nvSpPr>
          <p:spPr>
            <a:xfrm>
              <a:off x="5363531" y="2752478"/>
              <a:ext cx="16699" cy="14287"/>
            </a:xfrm>
            <a:custGeom>
              <a:rect b="b" l="l" r="r" t="t"/>
              <a:pathLst>
                <a:path extrusionOk="0" h="545" w="637">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0" name="Google Shape;19800;p77"/>
            <p:cNvSpPr/>
            <p:nvPr/>
          </p:nvSpPr>
          <p:spPr>
            <a:xfrm>
              <a:off x="5248133" y="2682458"/>
              <a:ext cx="16673" cy="14313"/>
            </a:xfrm>
            <a:custGeom>
              <a:rect b="b" l="l" r="r" t="t"/>
              <a:pathLst>
                <a:path extrusionOk="0" h="546" w="636">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1" name="Google Shape;19801;p77"/>
            <p:cNvSpPr/>
            <p:nvPr/>
          </p:nvSpPr>
          <p:spPr>
            <a:xfrm>
              <a:off x="5271202" y="2752478"/>
              <a:ext cx="16673" cy="14287"/>
            </a:xfrm>
            <a:custGeom>
              <a:rect b="b" l="l" r="r" t="t"/>
              <a:pathLst>
                <a:path extrusionOk="0" h="545" w="636">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2" name="Google Shape;19802;p77"/>
            <p:cNvSpPr/>
            <p:nvPr/>
          </p:nvSpPr>
          <p:spPr>
            <a:xfrm>
              <a:off x="5312831" y="2697584"/>
              <a:ext cx="20081" cy="17145"/>
            </a:xfrm>
            <a:custGeom>
              <a:rect b="b" l="l" r="r" t="t"/>
              <a:pathLst>
                <a:path extrusionOk="0" h="654" w="766">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03" name="Google Shape;19803;p77"/>
          <p:cNvGrpSpPr/>
          <p:nvPr/>
        </p:nvGrpSpPr>
        <p:grpSpPr>
          <a:xfrm>
            <a:off x="3234506" y="2484534"/>
            <a:ext cx="388297" cy="293320"/>
            <a:chOff x="3234506" y="2484534"/>
            <a:chExt cx="388297" cy="293320"/>
          </a:xfrm>
        </p:grpSpPr>
        <p:sp>
          <p:nvSpPr>
            <p:cNvPr id="19804" name="Google Shape;19804;p77"/>
            <p:cNvSpPr/>
            <p:nvPr/>
          </p:nvSpPr>
          <p:spPr>
            <a:xfrm>
              <a:off x="3531208" y="2527684"/>
              <a:ext cx="91595" cy="250170"/>
            </a:xfrm>
            <a:custGeom>
              <a:rect b="b" l="l" r="r" t="t"/>
              <a:pathLst>
                <a:path extrusionOk="0" h="9543" w="3494">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5" name="Google Shape;19805;p77"/>
            <p:cNvSpPr/>
            <p:nvPr/>
          </p:nvSpPr>
          <p:spPr>
            <a:xfrm>
              <a:off x="3520984" y="2527684"/>
              <a:ext cx="70413" cy="157814"/>
            </a:xfrm>
            <a:custGeom>
              <a:rect b="b" l="l" r="r" t="t"/>
              <a:pathLst>
                <a:path extrusionOk="0" h="6020" w="2686">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6" name="Google Shape;19806;p77"/>
            <p:cNvSpPr/>
            <p:nvPr/>
          </p:nvSpPr>
          <p:spPr>
            <a:xfrm>
              <a:off x="3234506" y="2576130"/>
              <a:ext cx="340244" cy="201724"/>
            </a:xfrm>
            <a:custGeom>
              <a:rect b="b" l="l" r="r" t="t"/>
              <a:pathLst>
                <a:path extrusionOk="0" h="7695" w="12979">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7" name="Google Shape;19807;p77"/>
            <p:cNvSpPr/>
            <p:nvPr/>
          </p:nvSpPr>
          <p:spPr>
            <a:xfrm>
              <a:off x="3234506" y="2484534"/>
              <a:ext cx="297095" cy="105227"/>
            </a:xfrm>
            <a:custGeom>
              <a:rect b="b" l="l" r="r" t="t"/>
              <a:pathLst>
                <a:path extrusionOk="0" h="4014" w="11333">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8" name="Google Shape;19808;p77"/>
            <p:cNvSpPr/>
            <p:nvPr/>
          </p:nvSpPr>
          <p:spPr>
            <a:xfrm>
              <a:off x="3268192" y="2507971"/>
              <a:ext cx="51879" cy="58486"/>
            </a:xfrm>
            <a:custGeom>
              <a:rect b="b" l="l" r="r" t="t"/>
              <a:pathLst>
                <a:path extrusionOk="0" h="2231" w="1979">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9" name="Google Shape;19809;p77"/>
            <p:cNvSpPr/>
            <p:nvPr/>
          </p:nvSpPr>
          <p:spPr>
            <a:xfrm>
              <a:off x="3327229" y="2507997"/>
              <a:ext cx="46951" cy="58695"/>
            </a:xfrm>
            <a:custGeom>
              <a:rect b="b" l="l" r="r" t="t"/>
              <a:pathLst>
                <a:path extrusionOk="0" h="2239" w="1791">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0" name="Google Shape;19810;p77"/>
            <p:cNvSpPr/>
            <p:nvPr/>
          </p:nvSpPr>
          <p:spPr>
            <a:xfrm>
              <a:off x="3379292" y="2508049"/>
              <a:ext cx="66796" cy="58643"/>
            </a:xfrm>
            <a:custGeom>
              <a:rect b="b" l="l" r="r" t="t"/>
              <a:pathLst>
                <a:path extrusionOk="0" h="2237" w="2548">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1" name="Google Shape;19811;p77"/>
            <p:cNvSpPr/>
            <p:nvPr/>
          </p:nvSpPr>
          <p:spPr>
            <a:xfrm>
              <a:off x="3450072" y="2507971"/>
              <a:ext cx="50647" cy="58748"/>
            </a:xfrm>
            <a:custGeom>
              <a:rect b="b" l="l" r="r" t="t"/>
              <a:pathLst>
                <a:path extrusionOk="0" h="2241" w="1932">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2" name="Google Shape;19812;p77"/>
            <p:cNvSpPr/>
            <p:nvPr/>
          </p:nvSpPr>
          <p:spPr>
            <a:xfrm>
              <a:off x="3271233" y="2606775"/>
              <a:ext cx="91595" cy="78724"/>
            </a:xfrm>
            <a:custGeom>
              <a:rect b="b" l="l" r="r" t="t"/>
              <a:pathLst>
                <a:path extrusionOk="0" h="3003" w="3494">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3" name="Google Shape;19813;p77"/>
            <p:cNvSpPr/>
            <p:nvPr/>
          </p:nvSpPr>
          <p:spPr>
            <a:xfrm>
              <a:off x="3395361" y="2640068"/>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4" name="Google Shape;19814;p77"/>
            <p:cNvSpPr/>
            <p:nvPr/>
          </p:nvSpPr>
          <p:spPr>
            <a:xfrm>
              <a:off x="3395361" y="2607142"/>
              <a:ext cx="107482" cy="12138"/>
            </a:xfrm>
            <a:custGeom>
              <a:rect b="b" l="l" r="r" t="t"/>
              <a:pathLst>
                <a:path extrusionOk="0" h="463" w="410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5" name="Google Shape;19815;p77"/>
            <p:cNvSpPr/>
            <p:nvPr/>
          </p:nvSpPr>
          <p:spPr>
            <a:xfrm>
              <a:off x="3394077" y="2672968"/>
              <a:ext cx="108766" cy="12583"/>
            </a:xfrm>
            <a:custGeom>
              <a:rect b="b" l="l" r="r" t="t"/>
              <a:pathLst>
                <a:path extrusionOk="0" h="480" w="4149">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6" name="Google Shape;19816;p77"/>
            <p:cNvSpPr/>
            <p:nvPr/>
          </p:nvSpPr>
          <p:spPr>
            <a:xfrm>
              <a:off x="3395361" y="2705920"/>
              <a:ext cx="107482" cy="12505"/>
            </a:xfrm>
            <a:custGeom>
              <a:rect b="b" l="l" r="r" t="t"/>
              <a:pathLst>
                <a:path extrusionOk="0" h="477" w="410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7" name="Google Shape;19817;p77"/>
            <p:cNvSpPr/>
            <p:nvPr/>
          </p:nvSpPr>
          <p:spPr>
            <a:xfrm>
              <a:off x="3262006" y="2705894"/>
              <a:ext cx="110051" cy="12583"/>
            </a:xfrm>
            <a:custGeom>
              <a:rect b="b" l="l" r="r" t="t"/>
              <a:pathLst>
                <a:path extrusionOk="0" h="480" w="4198">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8" name="Google Shape;19818;p77"/>
            <p:cNvSpPr/>
            <p:nvPr/>
          </p:nvSpPr>
          <p:spPr>
            <a:xfrm>
              <a:off x="3263290" y="2738846"/>
              <a:ext cx="107481"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9" name="Google Shape;19819;p77"/>
            <p:cNvSpPr/>
            <p:nvPr/>
          </p:nvSpPr>
          <p:spPr>
            <a:xfrm>
              <a:off x="3395361" y="2738846"/>
              <a:ext cx="107482" cy="12505"/>
            </a:xfrm>
            <a:custGeom>
              <a:rect b="b" l="l" r="r" t="t"/>
              <a:pathLst>
                <a:path extrusionOk="0" h="477" w="410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0" name="Google Shape;19820;p77"/>
          <p:cNvGrpSpPr/>
          <p:nvPr/>
        </p:nvGrpSpPr>
        <p:grpSpPr>
          <a:xfrm>
            <a:off x="6065149" y="3367036"/>
            <a:ext cx="362553" cy="356498"/>
            <a:chOff x="6065149" y="3367036"/>
            <a:chExt cx="362553" cy="356498"/>
          </a:xfrm>
        </p:grpSpPr>
        <p:sp>
          <p:nvSpPr>
            <p:cNvPr id="19821" name="Google Shape;19821;p77"/>
            <p:cNvSpPr/>
            <p:nvPr/>
          </p:nvSpPr>
          <p:spPr>
            <a:xfrm>
              <a:off x="6065149" y="3367036"/>
              <a:ext cx="356498" cy="356498"/>
            </a:xfrm>
            <a:custGeom>
              <a:rect b="b" l="l" r="r" t="t"/>
              <a:pathLst>
                <a:path extrusionOk="0" h="13599" w="13599">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2" name="Google Shape;19822;p77"/>
            <p:cNvSpPr/>
            <p:nvPr/>
          </p:nvSpPr>
          <p:spPr>
            <a:xfrm>
              <a:off x="6219923" y="3367036"/>
              <a:ext cx="207780" cy="356472"/>
            </a:xfrm>
            <a:custGeom>
              <a:rect b="b" l="l" r="r" t="t"/>
              <a:pathLst>
                <a:path extrusionOk="0" h="13598" w="7926">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3" name="Google Shape;19823;p77"/>
            <p:cNvSpPr/>
            <p:nvPr/>
          </p:nvSpPr>
          <p:spPr>
            <a:xfrm>
              <a:off x="6119257" y="3421144"/>
              <a:ext cx="247889" cy="247889"/>
            </a:xfrm>
            <a:custGeom>
              <a:rect b="b" l="l" r="r" t="t"/>
              <a:pathLst>
                <a:path extrusionOk="0" h="9456" w="9456">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4" name="Google Shape;19824;p77"/>
            <p:cNvSpPr/>
            <p:nvPr/>
          </p:nvSpPr>
          <p:spPr>
            <a:xfrm>
              <a:off x="6224091" y="3421144"/>
              <a:ext cx="148744" cy="248020"/>
            </a:xfrm>
            <a:custGeom>
              <a:rect b="b" l="l" r="r" t="t"/>
              <a:pathLst>
                <a:path extrusionOk="0" h="9461" w="5674">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5" name="Google Shape;19825;p77"/>
            <p:cNvSpPr/>
            <p:nvPr/>
          </p:nvSpPr>
          <p:spPr>
            <a:xfrm>
              <a:off x="6069685" y="3415848"/>
              <a:ext cx="303517" cy="259293"/>
            </a:xfrm>
            <a:custGeom>
              <a:rect b="b" l="l" r="r" t="t"/>
              <a:pathLst>
                <a:path extrusionOk="0" h="9891" w="11578">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26" name="Google Shape;19826;p77"/>
          <p:cNvGrpSpPr/>
          <p:nvPr/>
        </p:nvGrpSpPr>
        <p:grpSpPr>
          <a:xfrm>
            <a:off x="2866317" y="3817357"/>
            <a:ext cx="362920" cy="356865"/>
            <a:chOff x="2866317" y="3817357"/>
            <a:chExt cx="362920" cy="356865"/>
          </a:xfrm>
        </p:grpSpPr>
        <p:sp>
          <p:nvSpPr>
            <p:cNvPr id="19827" name="Google Shape;19827;p77"/>
            <p:cNvSpPr/>
            <p:nvPr/>
          </p:nvSpPr>
          <p:spPr>
            <a:xfrm>
              <a:off x="2866317" y="3817357"/>
              <a:ext cx="356865" cy="356498"/>
            </a:xfrm>
            <a:custGeom>
              <a:rect b="b" l="l" r="r" t="t"/>
              <a:pathLst>
                <a:path extrusionOk="0" h="13599" w="13613">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8" name="Google Shape;19828;p77"/>
            <p:cNvSpPr/>
            <p:nvPr/>
          </p:nvSpPr>
          <p:spPr>
            <a:xfrm>
              <a:off x="3021457" y="3817357"/>
              <a:ext cx="207780" cy="356576"/>
            </a:xfrm>
            <a:custGeom>
              <a:rect b="b" l="l" r="r" t="t"/>
              <a:pathLst>
                <a:path extrusionOk="0" h="13602" w="7926">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9" name="Google Shape;19829;p77"/>
            <p:cNvSpPr/>
            <p:nvPr/>
          </p:nvSpPr>
          <p:spPr>
            <a:xfrm>
              <a:off x="2928367" y="3894561"/>
              <a:ext cx="194175" cy="279662"/>
            </a:xfrm>
            <a:custGeom>
              <a:rect b="b" l="l" r="r" t="t"/>
              <a:pathLst>
                <a:path extrusionOk="0" h="10668" w="7407">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0" name="Google Shape;19830;p77"/>
          <p:cNvGrpSpPr/>
          <p:nvPr/>
        </p:nvGrpSpPr>
        <p:grpSpPr>
          <a:xfrm>
            <a:off x="6540821" y="3367036"/>
            <a:ext cx="362553" cy="356498"/>
            <a:chOff x="6540821" y="3367036"/>
            <a:chExt cx="362553" cy="356498"/>
          </a:xfrm>
        </p:grpSpPr>
        <p:sp>
          <p:nvSpPr>
            <p:cNvPr id="19831" name="Google Shape;19831;p77"/>
            <p:cNvSpPr/>
            <p:nvPr/>
          </p:nvSpPr>
          <p:spPr>
            <a:xfrm>
              <a:off x="6540821" y="3367036"/>
              <a:ext cx="356498" cy="356498"/>
            </a:xfrm>
            <a:custGeom>
              <a:rect b="b" l="l" r="r" t="t"/>
              <a:pathLst>
                <a:path extrusionOk="0" h="13599" w="13599">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2" name="Google Shape;19832;p77"/>
            <p:cNvSpPr/>
            <p:nvPr/>
          </p:nvSpPr>
          <p:spPr>
            <a:xfrm>
              <a:off x="6695987" y="3367036"/>
              <a:ext cx="207387" cy="356472"/>
            </a:xfrm>
            <a:custGeom>
              <a:rect b="b" l="l" r="r" t="t"/>
              <a:pathLst>
                <a:path extrusionOk="0" h="13598" w="7911">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3" name="Google Shape;19833;p77"/>
            <p:cNvSpPr/>
            <p:nvPr/>
          </p:nvSpPr>
          <p:spPr>
            <a:xfrm>
              <a:off x="6579802" y="3405992"/>
              <a:ext cx="278534" cy="278561"/>
            </a:xfrm>
            <a:custGeom>
              <a:rect b="b" l="l" r="r" t="t"/>
              <a:pathLst>
                <a:path extrusionOk="0" h="10626" w="10625">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4" name="Google Shape;19834;p77"/>
            <p:cNvSpPr/>
            <p:nvPr/>
          </p:nvSpPr>
          <p:spPr>
            <a:xfrm>
              <a:off x="6672892" y="3510563"/>
              <a:ext cx="80637" cy="69155"/>
            </a:xfrm>
            <a:custGeom>
              <a:rect b="b" l="l" r="r" t="t"/>
              <a:pathLst>
                <a:path extrusionOk="0" h="2638" w="3076">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5" name="Google Shape;19835;p77"/>
            <p:cNvSpPr/>
            <p:nvPr/>
          </p:nvSpPr>
          <p:spPr>
            <a:xfrm>
              <a:off x="6541581" y="3458605"/>
              <a:ext cx="213469" cy="225187"/>
            </a:xfrm>
            <a:custGeom>
              <a:rect b="b" l="l" r="r" t="t"/>
              <a:pathLst>
                <a:path extrusionOk="0" h="8590" w="8143">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6" name="Google Shape;19836;p77"/>
            <p:cNvSpPr/>
            <p:nvPr/>
          </p:nvSpPr>
          <p:spPr>
            <a:xfrm>
              <a:off x="6609687" y="3405965"/>
              <a:ext cx="237691" cy="143475"/>
            </a:xfrm>
            <a:custGeom>
              <a:rect b="b" l="l" r="r" t="t"/>
              <a:pathLst>
                <a:path extrusionOk="0" h="5473" w="9067">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7" name="Google Shape;19837;p77"/>
            <p:cNvSpPr/>
            <p:nvPr/>
          </p:nvSpPr>
          <p:spPr>
            <a:xfrm>
              <a:off x="6703537" y="3490771"/>
              <a:ext cx="154800" cy="193860"/>
            </a:xfrm>
            <a:custGeom>
              <a:rect b="b" l="l" r="r" t="t"/>
              <a:pathLst>
                <a:path extrusionOk="0" h="7395" w="5905">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38" name="Google Shape;19838;p77"/>
          <p:cNvGrpSpPr/>
          <p:nvPr/>
        </p:nvGrpSpPr>
        <p:grpSpPr>
          <a:xfrm>
            <a:off x="2302458" y="2474704"/>
            <a:ext cx="354479" cy="312561"/>
            <a:chOff x="2302458" y="2474704"/>
            <a:chExt cx="354479" cy="312561"/>
          </a:xfrm>
        </p:grpSpPr>
        <p:sp>
          <p:nvSpPr>
            <p:cNvPr id="19839" name="Google Shape;19839;p77"/>
            <p:cNvSpPr/>
            <p:nvPr/>
          </p:nvSpPr>
          <p:spPr>
            <a:xfrm>
              <a:off x="2388732" y="2515756"/>
              <a:ext cx="238058" cy="136266"/>
            </a:xfrm>
            <a:custGeom>
              <a:rect b="b" l="l" r="r" t="t"/>
              <a:pathLst>
                <a:path extrusionOk="0" h="5198" w="9081">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0" name="Google Shape;19840;p77"/>
            <p:cNvSpPr/>
            <p:nvPr/>
          </p:nvSpPr>
          <p:spPr>
            <a:xfrm>
              <a:off x="2398195" y="2723327"/>
              <a:ext cx="74949" cy="63938"/>
            </a:xfrm>
            <a:custGeom>
              <a:rect b="b" l="l" r="r" t="t"/>
              <a:pathLst>
                <a:path extrusionOk="0" h="2439" w="2859">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1" name="Google Shape;19841;p77"/>
            <p:cNvSpPr/>
            <p:nvPr/>
          </p:nvSpPr>
          <p:spPr>
            <a:xfrm>
              <a:off x="2421658" y="2740733"/>
              <a:ext cx="34079" cy="29230"/>
            </a:xfrm>
            <a:custGeom>
              <a:rect b="b" l="l" r="r" t="t"/>
              <a:pathLst>
                <a:path extrusionOk="0" h="1115" w="130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2" name="Google Shape;19842;p77"/>
            <p:cNvSpPr/>
            <p:nvPr/>
          </p:nvSpPr>
          <p:spPr>
            <a:xfrm>
              <a:off x="2525338" y="2723327"/>
              <a:ext cx="74975" cy="63938"/>
            </a:xfrm>
            <a:custGeom>
              <a:rect b="b" l="l" r="r" t="t"/>
              <a:pathLst>
                <a:path extrusionOk="0" h="2439" w="286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3" name="Google Shape;19843;p77"/>
            <p:cNvSpPr/>
            <p:nvPr/>
          </p:nvSpPr>
          <p:spPr>
            <a:xfrm>
              <a:off x="2548800" y="2740733"/>
              <a:ext cx="33712" cy="29230"/>
            </a:xfrm>
            <a:custGeom>
              <a:rect b="b" l="l" r="r" t="t"/>
              <a:pathLst>
                <a:path extrusionOk="0" h="1115" w="1286">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4" name="Google Shape;19844;p77"/>
            <p:cNvSpPr/>
            <p:nvPr/>
          </p:nvSpPr>
          <p:spPr>
            <a:xfrm>
              <a:off x="2375860" y="2498166"/>
              <a:ext cx="279662" cy="145729"/>
            </a:xfrm>
            <a:custGeom>
              <a:rect b="b" l="l" r="r" t="t"/>
              <a:pathLst>
                <a:path extrusionOk="0" h="5559" w="10668">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5" name="Google Shape;19845;p77"/>
            <p:cNvSpPr/>
            <p:nvPr/>
          </p:nvSpPr>
          <p:spPr>
            <a:xfrm>
              <a:off x="2608230" y="2498166"/>
              <a:ext cx="47292" cy="146096"/>
            </a:xfrm>
            <a:custGeom>
              <a:rect b="b" l="l" r="r" t="t"/>
              <a:pathLst>
                <a:path extrusionOk="0" h="5573" w="1804">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6" name="Google Shape;19846;p77"/>
            <p:cNvSpPr/>
            <p:nvPr/>
          </p:nvSpPr>
          <p:spPr>
            <a:xfrm>
              <a:off x="2302458" y="2474704"/>
              <a:ext cx="353850" cy="196796"/>
            </a:xfrm>
            <a:custGeom>
              <a:rect b="b" l="l" r="r" t="t"/>
              <a:pathLst>
                <a:path extrusionOk="0" h="7507" w="13498">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7" name="Google Shape;19847;p77"/>
            <p:cNvSpPr/>
            <p:nvPr/>
          </p:nvSpPr>
          <p:spPr>
            <a:xfrm>
              <a:off x="2402363" y="2644236"/>
              <a:ext cx="254574" cy="27657"/>
            </a:xfrm>
            <a:custGeom>
              <a:rect b="b" l="l" r="r" t="t"/>
              <a:pathLst>
                <a:path extrusionOk="0" h="1055" w="9711">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8" name="Google Shape;19848;p77"/>
            <p:cNvSpPr/>
            <p:nvPr/>
          </p:nvSpPr>
          <p:spPr>
            <a:xfrm>
              <a:off x="2375126" y="2653306"/>
              <a:ext cx="243721" cy="76862"/>
            </a:xfrm>
            <a:custGeom>
              <a:rect b="b" l="l" r="r" t="t"/>
              <a:pathLst>
                <a:path extrusionOk="0" h="2932" w="9297">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9" name="Google Shape;19849;p77"/>
            <p:cNvSpPr/>
            <p:nvPr/>
          </p:nvSpPr>
          <p:spPr>
            <a:xfrm>
              <a:off x="2382676" y="2688880"/>
              <a:ext cx="232003" cy="41289"/>
            </a:xfrm>
            <a:custGeom>
              <a:rect b="b" l="l" r="r" t="t"/>
              <a:pathLst>
                <a:path extrusionOk="0" h="1575" w="885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0" name="Google Shape;19850;p77"/>
            <p:cNvSpPr/>
            <p:nvPr/>
          </p:nvSpPr>
          <p:spPr>
            <a:xfrm>
              <a:off x="2396675" y="2652939"/>
              <a:ext cx="32192" cy="27657"/>
            </a:xfrm>
            <a:custGeom>
              <a:rect b="b" l="l" r="r" t="t"/>
              <a:pathLst>
                <a:path extrusionOk="0" h="1055" w="1228">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51" name="Google Shape;19851;p77"/>
          <p:cNvGrpSpPr/>
          <p:nvPr/>
        </p:nvGrpSpPr>
        <p:grpSpPr>
          <a:xfrm>
            <a:off x="2831110" y="2442538"/>
            <a:ext cx="246002" cy="348922"/>
            <a:chOff x="2831110" y="2442538"/>
            <a:chExt cx="246002" cy="348922"/>
          </a:xfrm>
        </p:grpSpPr>
        <p:sp>
          <p:nvSpPr>
            <p:cNvPr id="19852" name="Google Shape;19852;p77"/>
            <p:cNvSpPr/>
            <p:nvPr/>
          </p:nvSpPr>
          <p:spPr>
            <a:xfrm>
              <a:off x="2831110" y="2442538"/>
              <a:ext cx="194542" cy="348922"/>
            </a:xfrm>
            <a:custGeom>
              <a:rect b="b" l="l" r="r" t="t"/>
              <a:pathLst>
                <a:path extrusionOk="0" h="13310" w="7421">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3" name="Google Shape;19853;p77"/>
            <p:cNvSpPr/>
            <p:nvPr/>
          </p:nvSpPr>
          <p:spPr>
            <a:xfrm>
              <a:off x="2831110" y="2476591"/>
              <a:ext cx="194542" cy="276647"/>
            </a:xfrm>
            <a:custGeom>
              <a:rect b="b" l="l" r="r" t="t"/>
              <a:pathLst>
                <a:path extrusionOk="0" h="10553" w="7421">
                  <a:moveTo>
                    <a:pt x="1" y="1"/>
                  </a:moveTo>
                  <a:lnTo>
                    <a:pt x="1" y="10553"/>
                  </a:lnTo>
                  <a:lnTo>
                    <a:pt x="7421" y="10553"/>
                  </a:lnTo>
                  <a:lnTo>
                    <a:pt x="7421" y="1"/>
                  </a:lnTo>
                  <a:close/>
                </a:path>
              </a:pathLst>
            </a:custGeom>
            <a:solidFill>
              <a:srgbClr val="91A2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4" name="Google Shape;19854;p77"/>
            <p:cNvSpPr/>
            <p:nvPr/>
          </p:nvSpPr>
          <p:spPr>
            <a:xfrm>
              <a:off x="2926480" y="2542181"/>
              <a:ext cx="99171" cy="158732"/>
            </a:xfrm>
            <a:custGeom>
              <a:rect b="b" l="l" r="r" t="t"/>
              <a:pathLst>
                <a:path extrusionOk="0" h="6055" w="3783">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5" name="Google Shape;19855;p77"/>
            <p:cNvSpPr/>
            <p:nvPr/>
          </p:nvSpPr>
          <p:spPr>
            <a:xfrm>
              <a:off x="3008979" y="2476591"/>
              <a:ext cx="16673" cy="276647"/>
            </a:xfrm>
            <a:custGeom>
              <a:rect b="b" l="l" r="r" t="t"/>
              <a:pathLst>
                <a:path extrusionOk="0" h="10553" w="636">
                  <a:moveTo>
                    <a:pt x="0" y="1"/>
                  </a:moveTo>
                  <a:lnTo>
                    <a:pt x="0" y="10553"/>
                  </a:lnTo>
                  <a:lnTo>
                    <a:pt x="636" y="10553"/>
                  </a:lnTo>
                  <a:lnTo>
                    <a:pt x="636" y="1"/>
                  </a:ln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6" name="Google Shape;19856;p77"/>
            <p:cNvSpPr/>
            <p:nvPr/>
          </p:nvSpPr>
          <p:spPr>
            <a:xfrm>
              <a:off x="2877668" y="2587481"/>
              <a:ext cx="77229" cy="10617"/>
            </a:xfrm>
            <a:custGeom>
              <a:rect b="b" l="l" r="r" t="t"/>
              <a:pathLst>
                <a:path extrusionOk="0" h="405" w="2946">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7" name="Google Shape;19857;p77"/>
            <p:cNvSpPr/>
            <p:nvPr/>
          </p:nvSpPr>
          <p:spPr>
            <a:xfrm>
              <a:off x="2851164" y="2567426"/>
              <a:ext cx="117338" cy="10617"/>
            </a:xfrm>
            <a:custGeom>
              <a:rect b="b" l="l" r="r" t="t"/>
              <a:pathLst>
                <a:path extrusionOk="0" h="405" w="4476">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8" name="Google Shape;19858;p77"/>
            <p:cNvSpPr/>
            <p:nvPr/>
          </p:nvSpPr>
          <p:spPr>
            <a:xfrm>
              <a:off x="2897329" y="2643109"/>
              <a:ext cx="55287" cy="10617"/>
            </a:xfrm>
            <a:custGeom>
              <a:rect b="b" l="l" r="r" t="t"/>
              <a:pathLst>
                <a:path extrusionOk="0" h="405" w="2109">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9" name="Google Shape;19859;p77"/>
            <p:cNvSpPr/>
            <p:nvPr/>
          </p:nvSpPr>
          <p:spPr>
            <a:xfrm>
              <a:off x="2865556" y="2627196"/>
              <a:ext cx="79117" cy="10643"/>
            </a:xfrm>
            <a:custGeom>
              <a:rect b="b" l="l" r="r" t="t"/>
              <a:pathLst>
                <a:path extrusionOk="0" h="406" w="3018">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0" name="Google Shape;19860;p77"/>
            <p:cNvSpPr/>
            <p:nvPr/>
          </p:nvSpPr>
          <p:spPr>
            <a:xfrm>
              <a:off x="2934056" y="2550019"/>
              <a:ext cx="143055" cy="143055"/>
            </a:xfrm>
            <a:custGeom>
              <a:rect b="b" l="l" r="r" t="t"/>
              <a:pathLst>
                <a:path extrusionOk="0" h="5457" w="5457">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1" name="Google Shape;19861;p77"/>
            <p:cNvSpPr/>
            <p:nvPr/>
          </p:nvSpPr>
          <p:spPr>
            <a:xfrm>
              <a:off x="2957125" y="2572722"/>
              <a:ext cx="97284" cy="97651"/>
            </a:xfrm>
            <a:custGeom>
              <a:rect b="b" l="l" r="r" t="t"/>
              <a:pathLst>
                <a:path extrusionOk="0" h="3725" w="3711">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2" name="Google Shape;19862;p77"/>
            <p:cNvSpPr/>
            <p:nvPr/>
          </p:nvSpPr>
          <p:spPr>
            <a:xfrm>
              <a:off x="2951463" y="2568082"/>
              <a:ext cx="108242" cy="107219"/>
            </a:xfrm>
            <a:custGeom>
              <a:rect b="b" l="l" r="r" t="t"/>
              <a:pathLst>
                <a:path extrusionOk="0" h="4090" w="4129">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3" name="Google Shape;19863;p77"/>
            <p:cNvSpPr/>
            <p:nvPr/>
          </p:nvSpPr>
          <p:spPr>
            <a:xfrm>
              <a:off x="2985123" y="2600719"/>
              <a:ext cx="42049" cy="43543"/>
            </a:xfrm>
            <a:custGeom>
              <a:rect b="b" l="l" r="r" t="t"/>
              <a:pathLst>
                <a:path extrusionOk="0" h="1661" w="1604">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4" name="Google Shape;19864;p77"/>
            <p:cNvSpPr/>
            <p:nvPr/>
          </p:nvSpPr>
          <p:spPr>
            <a:xfrm>
              <a:off x="3000642" y="2590784"/>
              <a:ext cx="10643" cy="20553"/>
            </a:xfrm>
            <a:custGeom>
              <a:rect b="b" l="l" r="r" t="t"/>
              <a:pathLst>
                <a:path extrusionOk="0" h="784" w="406">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5" name="Google Shape;19865;p77"/>
            <p:cNvSpPr/>
            <p:nvPr/>
          </p:nvSpPr>
          <p:spPr>
            <a:xfrm>
              <a:off x="3000642" y="2633540"/>
              <a:ext cx="10643" cy="20553"/>
            </a:xfrm>
            <a:custGeom>
              <a:rect b="b" l="l" r="r" t="t"/>
              <a:pathLst>
                <a:path extrusionOk="0" h="784" w="406">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66" name="Google Shape;19866;p77"/>
          <p:cNvGrpSpPr/>
          <p:nvPr/>
        </p:nvGrpSpPr>
        <p:grpSpPr>
          <a:xfrm>
            <a:off x="3314750" y="3817357"/>
            <a:ext cx="362920" cy="356865"/>
            <a:chOff x="3314750" y="3817357"/>
            <a:chExt cx="362920" cy="356865"/>
          </a:xfrm>
        </p:grpSpPr>
        <p:sp>
          <p:nvSpPr>
            <p:cNvPr id="19867" name="Google Shape;19867;p77"/>
            <p:cNvSpPr/>
            <p:nvPr/>
          </p:nvSpPr>
          <p:spPr>
            <a:xfrm>
              <a:off x="3314750"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8" name="Google Shape;19868;p77"/>
            <p:cNvSpPr/>
            <p:nvPr/>
          </p:nvSpPr>
          <p:spPr>
            <a:xfrm>
              <a:off x="3469891" y="3817357"/>
              <a:ext cx="207780" cy="356865"/>
            </a:xfrm>
            <a:custGeom>
              <a:rect b="b" l="l" r="r" t="t"/>
              <a:pathLst>
                <a:path extrusionOk="0" h="13613" w="7926">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9" name="Google Shape;19869;p77"/>
            <p:cNvSpPr/>
            <p:nvPr/>
          </p:nvSpPr>
          <p:spPr>
            <a:xfrm>
              <a:off x="3379082" y="3881296"/>
              <a:ext cx="228595" cy="228595"/>
            </a:xfrm>
            <a:custGeom>
              <a:rect b="b" l="l" r="r" t="t"/>
              <a:pathLst>
                <a:path extrusionOk="0" h="8720" w="872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0" name="Google Shape;19870;p77"/>
            <p:cNvSpPr/>
            <p:nvPr/>
          </p:nvSpPr>
          <p:spPr>
            <a:xfrm>
              <a:off x="3412768" y="3935430"/>
              <a:ext cx="140408" cy="120274"/>
            </a:xfrm>
            <a:custGeom>
              <a:rect b="b" l="l" r="r" t="t"/>
              <a:pathLst>
                <a:path extrusionOk="0" h="4588" w="5356">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1" name="Google Shape;19871;p77"/>
            <p:cNvSpPr/>
            <p:nvPr/>
          </p:nvSpPr>
          <p:spPr>
            <a:xfrm>
              <a:off x="3539518" y="3910447"/>
              <a:ext cx="31065" cy="31039"/>
            </a:xfrm>
            <a:custGeom>
              <a:rect b="b" l="l" r="r" t="t"/>
              <a:pathLst>
                <a:path extrusionOk="0" h="1184" w="1185">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2" name="Google Shape;19872;p77"/>
          <p:cNvGrpSpPr/>
          <p:nvPr/>
        </p:nvGrpSpPr>
        <p:grpSpPr>
          <a:xfrm>
            <a:off x="7016492" y="3367036"/>
            <a:ext cx="362947" cy="356498"/>
            <a:chOff x="7016492" y="3367036"/>
            <a:chExt cx="362947" cy="356498"/>
          </a:xfrm>
        </p:grpSpPr>
        <p:sp>
          <p:nvSpPr>
            <p:cNvPr id="19873" name="Google Shape;19873;p77"/>
            <p:cNvSpPr/>
            <p:nvPr/>
          </p:nvSpPr>
          <p:spPr>
            <a:xfrm>
              <a:off x="7016492" y="3367036"/>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4" name="Google Shape;19874;p77"/>
            <p:cNvSpPr/>
            <p:nvPr/>
          </p:nvSpPr>
          <p:spPr>
            <a:xfrm>
              <a:off x="7171658"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5" name="Google Shape;19875;p77"/>
            <p:cNvSpPr/>
            <p:nvPr/>
          </p:nvSpPr>
          <p:spPr>
            <a:xfrm>
              <a:off x="7070049" y="3475252"/>
              <a:ext cx="73245" cy="116971"/>
            </a:xfrm>
            <a:custGeom>
              <a:rect b="b" l="l" r="r" t="t"/>
              <a:pathLst>
                <a:path extrusionOk="0" h="4462" w="2794">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6" name="Google Shape;19876;p77"/>
            <p:cNvSpPr/>
            <p:nvPr/>
          </p:nvSpPr>
          <p:spPr>
            <a:xfrm>
              <a:off x="7217063" y="3475252"/>
              <a:ext cx="73454" cy="116971"/>
            </a:xfrm>
            <a:custGeom>
              <a:rect b="b" l="l" r="r" t="t"/>
              <a:pathLst>
                <a:path extrusionOk="0" h="4462" w="2802">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7" name="Google Shape;19877;p77"/>
            <p:cNvSpPr/>
            <p:nvPr/>
          </p:nvSpPr>
          <p:spPr>
            <a:xfrm>
              <a:off x="7162955" y="3498242"/>
              <a:ext cx="24249" cy="93981"/>
            </a:xfrm>
            <a:custGeom>
              <a:rect b="b" l="l" r="r" t="t"/>
              <a:pathLst>
                <a:path extrusionOk="0" h="3585" w="925">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8" name="Google Shape;19878;p77"/>
            <p:cNvSpPr/>
            <p:nvPr/>
          </p:nvSpPr>
          <p:spPr>
            <a:xfrm>
              <a:off x="7304857" y="3529281"/>
              <a:ext cx="37120" cy="31904"/>
            </a:xfrm>
            <a:custGeom>
              <a:rect b="b" l="l" r="r" t="t"/>
              <a:pathLst>
                <a:path extrusionOk="0" h="1217" w="1416">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79" name="Google Shape;19879;p77"/>
          <p:cNvGrpSpPr/>
          <p:nvPr/>
        </p:nvGrpSpPr>
        <p:grpSpPr>
          <a:xfrm>
            <a:off x="3763184" y="3817357"/>
            <a:ext cx="363314" cy="356576"/>
            <a:chOff x="3763184" y="3817357"/>
            <a:chExt cx="363314" cy="356576"/>
          </a:xfrm>
        </p:grpSpPr>
        <p:sp>
          <p:nvSpPr>
            <p:cNvPr id="19880" name="Google Shape;19880;p77"/>
            <p:cNvSpPr/>
            <p:nvPr/>
          </p:nvSpPr>
          <p:spPr>
            <a:xfrm>
              <a:off x="3763184" y="3817357"/>
              <a:ext cx="356865" cy="356498"/>
            </a:xfrm>
            <a:custGeom>
              <a:rect b="b" l="l" r="r" t="t"/>
              <a:pathLst>
                <a:path extrusionOk="0" h="13599" w="13613">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1" name="Google Shape;19881;p77"/>
            <p:cNvSpPr/>
            <p:nvPr/>
          </p:nvSpPr>
          <p:spPr>
            <a:xfrm>
              <a:off x="3918324"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2" name="Google Shape;19882;p77"/>
            <p:cNvSpPr/>
            <p:nvPr/>
          </p:nvSpPr>
          <p:spPr>
            <a:xfrm>
              <a:off x="3848330" y="3964188"/>
              <a:ext cx="39375" cy="116945"/>
            </a:xfrm>
            <a:custGeom>
              <a:rect b="b" l="l" r="r" t="t"/>
              <a:pathLst>
                <a:path extrusionOk="0" h="4461" w="1502">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3" name="Google Shape;19883;p77"/>
            <p:cNvSpPr/>
            <p:nvPr/>
          </p:nvSpPr>
          <p:spPr>
            <a:xfrm>
              <a:off x="3832418" y="3894403"/>
              <a:ext cx="55287" cy="47475"/>
            </a:xfrm>
            <a:custGeom>
              <a:rect b="b" l="l" r="r" t="t"/>
              <a:pathLst>
                <a:path extrusionOk="0" h="1811" w="2109">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4" name="Google Shape;19884;p77"/>
            <p:cNvSpPr/>
            <p:nvPr/>
          </p:nvSpPr>
          <p:spPr>
            <a:xfrm>
              <a:off x="3925901" y="3964161"/>
              <a:ext cx="124914" cy="117365"/>
            </a:xfrm>
            <a:custGeom>
              <a:rect b="b" l="l" r="r" t="t"/>
              <a:pathLst>
                <a:path extrusionOk="0" h="4477" w="4765">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85" name="Google Shape;19885;p77"/>
          <p:cNvGrpSpPr/>
          <p:nvPr/>
        </p:nvGrpSpPr>
        <p:grpSpPr>
          <a:xfrm>
            <a:off x="5108852" y="3817357"/>
            <a:ext cx="362947" cy="356576"/>
            <a:chOff x="5108852" y="3817357"/>
            <a:chExt cx="362947" cy="356576"/>
          </a:xfrm>
        </p:grpSpPr>
        <p:sp>
          <p:nvSpPr>
            <p:cNvPr id="19886" name="Google Shape;19886;p77"/>
            <p:cNvSpPr/>
            <p:nvPr/>
          </p:nvSpPr>
          <p:spPr>
            <a:xfrm>
              <a:off x="5108852" y="3817357"/>
              <a:ext cx="356524" cy="356498"/>
            </a:xfrm>
            <a:custGeom>
              <a:rect b="b" l="l" r="r" t="t"/>
              <a:pathLst>
                <a:path extrusionOk="0" h="13599" w="1360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7" name="Google Shape;19887;p77"/>
            <p:cNvSpPr/>
            <p:nvPr/>
          </p:nvSpPr>
          <p:spPr>
            <a:xfrm>
              <a:off x="5264019" y="3817357"/>
              <a:ext cx="207780" cy="356576"/>
            </a:xfrm>
            <a:custGeom>
              <a:rect b="b" l="l" r="r" t="t"/>
              <a:pathLst>
                <a:path extrusionOk="0" h="13602" w="7926">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8" name="Google Shape;19888;p77"/>
            <p:cNvSpPr/>
            <p:nvPr/>
          </p:nvSpPr>
          <p:spPr>
            <a:xfrm>
              <a:off x="5136116" y="3871229"/>
              <a:ext cx="295495" cy="248282"/>
            </a:xfrm>
            <a:custGeom>
              <a:rect b="b" l="l" r="r" t="t"/>
              <a:pathLst>
                <a:path extrusionOk="0" h="9471" w="11272">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9" name="Google Shape;19889;p77"/>
            <p:cNvSpPr/>
            <p:nvPr/>
          </p:nvSpPr>
          <p:spPr>
            <a:xfrm>
              <a:off x="5219060" y="3952863"/>
              <a:ext cx="128060" cy="78933"/>
            </a:xfrm>
            <a:custGeom>
              <a:rect b="b" l="l" r="r" t="t"/>
              <a:pathLst>
                <a:path extrusionOk="0" h="3011" w="4885">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0" name="Google Shape;19890;p77"/>
          <p:cNvGrpSpPr/>
          <p:nvPr/>
        </p:nvGrpSpPr>
        <p:grpSpPr>
          <a:xfrm>
            <a:off x="6005720" y="3817357"/>
            <a:ext cx="362947" cy="356576"/>
            <a:chOff x="6005720" y="3817357"/>
            <a:chExt cx="362947" cy="356576"/>
          </a:xfrm>
        </p:grpSpPr>
        <p:sp>
          <p:nvSpPr>
            <p:cNvPr id="19891" name="Google Shape;19891;p77"/>
            <p:cNvSpPr/>
            <p:nvPr/>
          </p:nvSpPr>
          <p:spPr>
            <a:xfrm>
              <a:off x="6005720" y="3817357"/>
              <a:ext cx="356891" cy="356498"/>
            </a:xfrm>
            <a:custGeom>
              <a:rect b="b" l="l" r="r" t="t"/>
              <a:pathLst>
                <a:path extrusionOk="0" h="13599" w="13614">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2" name="Google Shape;19892;p77"/>
            <p:cNvSpPr/>
            <p:nvPr/>
          </p:nvSpPr>
          <p:spPr>
            <a:xfrm>
              <a:off x="6160887"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3" name="Google Shape;19893;p77"/>
            <p:cNvSpPr/>
            <p:nvPr/>
          </p:nvSpPr>
          <p:spPr>
            <a:xfrm>
              <a:off x="6055240" y="3879487"/>
              <a:ext cx="262727" cy="234572"/>
            </a:xfrm>
            <a:custGeom>
              <a:rect b="b" l="l" r="r" t="t"/>
              <a:pathLst>
                <a:path extrusionOk="0" h="8948" w="10022">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4" name="Google Shape;19894;p77"/>
            <p:cNvSpPr/>
            <p:nvPr/>
          </p:nvSpPr>
          <p:spPr>
            <a:xfrm>
              <a:off x="6129848" y="3935010"/>
              <a:ext cx="108635" cy="121166"/>
            </a:xfrm>
            <a:custGeom>
              <a:rect b="b" l="l" r="r" t="t"/>
              <a:pathLst>
                <a:path extrusionOk="0" h="4622" w="4144">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5" name="Google Shape;19895;p77"/>
          <p:cNvGrpSpPr/>
          <p:nvPr/>
        </p:nvGrpSpPr>
        <p:grpSpPr>
          <a:xfrm>
            <a:off x="5589452" y="3367036"/>
            <a:ext cx="362580" cy="356498"/>
            <a:chOff x="5589452" y="3367036"/>
            <a:chExt cx="362580" cy="356498"/>
          </a:xfrm>
        </p:grpSpPr>
        <p:sp>
          <p:nvSpPr>
            <p:cNvPr id="19896" name="Google Shape;19896;p77"/>
            <p:cNvSpPr/>
            <p:nvPr/>
          </p:nvSpPr>
          <p:spPr>
            <a:xfrm>
              <a:off x="5589452" y="3367036"/>
              <a:ext cx="356131" cy="356498"/>
            </a:xfrm>
            <a:custGeom>
              <a:rect b="b" l="l" r="r" t="t"/>
              <a:pathLst>
                <a:path extrusionOk="0" h="13599" w="13585">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7" name="Google Shape;19897;p77"/>
            <p:cNvSpPr/>
            <p:nvPr/>
          </p:nvSpPr>
          <p:spPr>
            <a:xfrm>
              <a:off x="5744225" y="3367036"/>
              <a:ext cx="207806" cy="356472"/>
            </a:xfrm>
            <a:custGeom>
              <a:rect b="b" l="l" r="r" t="t"/>
              <a:pathLst>
                <a:path extrusionOk="0" h="13598" w="7927">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8" name="Google Shape;19898;p77"/>
            <p:cNvSpPr/>
            <p:nvPr/>
          </p:nvSpPr>
          <p:spPr>
            <a:xfrm>
              <a:off x="5666655" y="3420751"/>
              <a:ext cx="165023" cy="241099"/>
            </a:xfrm>
            <a:custGeom>
              <a:rect b="b" l="l" r="r" t="t"/>
              <a:pathLst>
                <a:path extrusionOk="0" h="9197" w="6295">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899" name="Google Shape;19899;p77"/>
          <p:cNvGrpSpPr/>
          <p:nvPr/>
        </p:nvGrpSpPr>
        <p:grpSpPr>
          <a:xfrm>
            <a:off x="4211985" y="3817357"/>
            <a:ext cx="362947" cy="356576"/>
            <a:chOff x="4211985" y="3817357"/>
            <a:chExt cx="362947" cy="356576"/>
          </a:xfrm>
        </p:grpSpPr>
        <p:sp>
          <p:nvSpPr>
            <p:cNvPr id="19900" name="Google Shape;19900;p77"/>
            <p:cNvSpPr/>
            <p:nvPr/>
          </p:nvSpPr>
          <p:spPr>
            <a:xfrm>
              <a:off x="4211985"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1" name="Google Shape;19901;p77"/>
            <p:cNvSpPr/>
            <p:nvPr/>
          </p:nvSpPr>
          <p:spPr>
            <a:xfrm>
              <a:off x="4366758" y="3817357"/>
              <a:ext cx="208173" cy="356576"/>
            </a:xfrm>
            <a:custGeom>
              <a:rect b="b" l="l" r="r" t="t"/>
              <a:pathLst>
                <a:path extrusionOk="0" h="13602" w="7941">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2" name="Google Shape;19902;p77"/>
            <p:cNvSpPr/>
            <p:nvPr/>
          </p:nvSpPr>
          <p:spPr>
            <a:xfrm>
              <a:off x="4288061" y="3909555"/>
              <a:ext cx="227756" cy="187463"/>
            </a:xfrm>
            <a:custGeom>
              <a:rect b="b" l="l" r="r" t="t"/>
              <a:pathLst>
                <a:path extrusionOk="0" h="7151" w="8688">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3" name="Google Shape;19903;p77"/>
          <p:cNvGrpSpPr/>
          <p:nvPr/>
        </p:nvGrpSpPr>
        <p:grpSpPr>
          <a:xfrm>
            <a:off x="4660419" y="3817357"/>
            <a:ext cx="362947" cy="356576"/>
            <a:chOff x="4660419" y="3817357"/>
            <a:chExt cx="362947" cy="356576"/>
          </a:xfrm>
        </p:grpSpPr>
        <p:sp>
          <p:nvSpPr>
            <p:cNvPr id="19904" name="Google Shape;19904;p77"/>
            <p:cNvSpPr/>
            <p:nvPr/>
          </p:nvSpPr>
          <p:spPr>
            <a:xfrm>
              <a:off x="4660419" y="3817357"/>
              <a:ext cx="356498" cy="356498"/>
            </a:xfrm>
            <a:custGeom>
              <a:rect b="b" l="l" r="r" t="t"/>
              <a:pathLst>
                <a:path extrusionOk="0" h="13599" w="13599">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5" name="Google Shape;19905;p77"/>
            <p:cNvSpPr/>
            <p:nvPr/>
          </p:nvSpPr>
          <p:spPr>
            <a:xfrm>
              <a:off x="4815585" y="3817357"/>
              <a:ext cx="207780" cy="356576"/>
            </a:xfrm>
            <a:custGeom>
              <a:rect b="b" l="l" r="r" t="t"/>
              <a:pathLst>
                <a:path extrusionOk="0" h="13602" w="7926">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6" name="Google Shape;19906;p77"/>
            <p:cNvSpPr/>
            <p:nvPr/>
          </p:nvSpPr>
          <p:spPr>
            <a:xfrm>
              <a:off x="4702441" y="3871098"/>
              <a:ext cx="271351" cy="249016"/>
            </a:xfrm>
            <a:custGeom>
              <a:rect b="b" l="l" r="r" t="t"/>
              <a:pathLst>
                <a:path extrusionOk="0" h="9499" w="10351">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7" name="Google Shape;19907;p77"/>
            <p:cNvSpPr/>
            <p:nvPr/>
          </p:nvSpPr>
          <p:spPr>
            <a:xfrm>
              <a:off x="4727791" y="3894351"/>
              <a:ext cx="220652" cy="202668"/>
            </a:xfrm>
            <a:custGeom>
              <a:rect b="b" l="l" r="r" t="t"/>
              <a:pathLst>
                <a:path extrusionOk="0" h="7731" w="8417">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8" name="Google Shape;19908;p77"/>
            <p:cNvSpPr/>
            <p:nvPr/>
          </p:nvSpPr>
          <p:spPr>
            <a:xfrm>
              <a:off x="4765619" y="3922742"/>
              <a:ext cx="147250" cy="144025"/>
            </a:xfrm>
            <a:custGeom>
              <a:rect b="b" l="l" r="r" t="t"/>
              <a:pathLst>
                <a:path extrusionOk="0" h="5494" w="5617">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09" name="Google Shape;19909;p77"/>
          <p:cNvGrpSpPr/>
          <p:nvPr/>
        </p:nvGrpSpPr>
        <p:grpSpPr>
          <a:xfrm>
            <a:off x="5557286" y="3817357"/>
            <a:ext cx="362947" cy="356576"/>
            <a:chOff x="5557286" y="3817357"/>
            <a:chExt cx="362947" cy="356576"/>
          </a:xfrm>
        </p:grpSpPr>
        <p:sp>
          <p:nvSpPr>
            <p:cNvPr id="19910" name="Google Shape;19910;p77"/>
            <p:cNvSpPr/>
            <p:nvPr/>
          </p:nvSpPr>
          <p:spPr>
            <a:xfrm>
              <a:off x="5557286" y="3817357"/>
              <a:ext cx="356891" cy="356498"/>
            </a:xfrm>
            <a:custGeom>
              <a:rect b="b" l="l" r="r" t="t"/>
              <a:pathLst>
                <a:path extrusionOk="0" h="13599" w="13614">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1" name="Google Shape;19911;p77"/>
            <p:cNvSpPr/>
            <p:nvPr/>
          </p:nvSpPr>
          <p:spPr>
            <a:xfrm>
              <a:off x="5712453" y="3817357"/>
              <a:ext cx="207780" cy="356576"/>
            </a:xfrm>
            <a:custGeom>
              <a:rect b="b" l="l" r="r" t="t"/>
              <a:pathLst>
                <a:path extrusionOk="0" h="13602" w="7926">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2" name="Google Shape;19912;p77"/>
            <p:cNvSpPr/>
            <p:nvPr/>
          </p:nvSpPr>
          <p:spPr>
            <a:xfrm>
              <a:off x="5601563" y="3894456"/>
              <a:ext cx="268337" cy="202563"/>
            </a:xfrm>
            <a:custGeom>
              <a:rect b="b" l="l" r="r" t="t"/>
              <a:pathLst>
                <a:path extrusionOk="0" h="7727" w="10236">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3" name="Google Shape;19913;p77"/>
            <p:cNvSpPr/>
            <p:nvPr/>
          </p:nvSpPr>
          <p:spPr>
            <a:xfrm>
              <a:off x="5696567" y="3944343"/>
              <a:ext cx="98411" cy="102527"/>
            </a:xfrm>
            <a:custGeom>
              <a:rect b="b" l="l" r="r" t="t"/>
              <a:pathLst>
                <a:path extrusionOk="0" h="3911" w="3754">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14" name="Google Shape;19914;p77"/>
          <p:cNvGrpSpPr/>
          <p:nvPr/>
        </p:nvGrpSpPr>
        <p:grpSpPr>
          <a:xfrm>
            <a:off x="7488021" y="3362475"/>
            <a:ext cx="372017" cy="365621"/>
            <a:chOff x="7488021" y="3362475"/>
            <a:chExt cx="372017" cy="365621"/>
          </a:xfrm>
        </p:grpSpPr>
        <p:sp>
          <p:nvSpPr>
            <p:cNvPr id="19915" name="Google Shape;19915;p77"/>
            <p:cNvSpPr/>
            <p:nvPr/>
          </p:nvSpPr>
          <p:spPr>
            <a:xfrm>
              <a:off x="7488021" y="3362475"/>
              <a:ext cx="365201" cy="365594"/>
            </a:xfrm>
            <a:custGeom>
              <a:rect b="b" l="l" r="r" t="t"/>
              <a:pathLst>
                <a:path extrusionOk="0" h="13946" w="13931">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6" name="Google Shape;19916;p77"/>
            <p:cNvSpPr/>
            <p:nvPr/>
          </p:nvSpPr>
          <p:spPr>
            <a:xfrm>
              <a:off x="7646963" y="3362475"/>
              <a:ext cx="213076" cy="365621"/>
            </a:xfrm>
            <a:custGeom>
              <a:rect b="b" l="l" r="r" t="t"/>
              <a:pathLst>
                <a:path extrusionOk="0" h="13947" w="8128">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7" name="Google Shape;19917;p77"/>
            <p:cNvSpPr/>
            <p:nvPr/>
          </p:nvSpPr>
          <p:spPr>
            <a:xfrm>
              <a:off x="7685944" y="3401928"/>
              <a:ext cx="56415" cy="48367"/>
            </a:xfrm>
            <a:custGeom>
              <a:rect b="b" l="l" r="r" t="t"/>
              <a:pathLst>
                <a:path extrusionOk="0" h="1845" w="2152">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8" name="Google Shape;19918;p77"/>
            <p:cNvSpPr/>
            <p:nvPr/>
          </p:nvSpPr>
          <p:spPr>
            <a:xfrm>
              <a:off x="7546297" y="3481307"/>
              <a:ext cx="248282" cy="207413"/>
            </a:xfrm>
            <a:custGeom>
              <a:rect b="b" l="l" r="r" t="t"/>
              <a:pathLst>
                <a:path extrusionOk="0" h="7912" w="9471">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9" name="Google Shape;19919;p77"/>
            <p:cNvSpPr/>
            <p:nvPr/>
          </p:nvSpPr>
          <p:spPr>
            <a:xfrm>
              <a:off x="7748755" y="3489041"/>
              <a:ext cx="73061" cy="79327"/>
            </a:xfrm>
            <a:custGeom>
              <a:rect b="b" l="l" r="r" t="t"/>
              <a:pathLst>
                <a:path extrusionOk="0" h="3026" w="2787">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0" name="Google Shape;19920;p77"/>
            <p:cNvSpPr/>
            <p:nvPr/>
          </p:nvSpPr>
          <p:spPr>
            <a:xfrm>
              <a:off x="7503540" y="3489250"/>
              <a:ext cx="88947" cy="79510"/>
            </a:xfrm>
            <a:custGeom>
              <a:rect b="b" l="l" r="r" t="t"/>
              <a:pathLst>
                <a:path extrusionOk="0" h="3033" w="3393">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1" name="Google Shape;19921;p77"/>
            <p:cNvSpPr/>
            <p:nvPr/>
          </p:nvSpPr>
          <p:spPr>
            <a:xfrm>
              <a:off x="7582631" y="3536857"/>
              <a:ext cx="56782" cy="48550"/>
            </a:xfrm>
            <a:custGeom>
              <a:rect b="b" l="l" r="r" t="t"/>
              <a:pathLst>
                <a:path extrusionOk="0" h="1852" w="2166">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2" name="Google Shape;19922;p77"/>
            <p:cNvSpPr/>
            <p:nvPr/>
          </p:nvSpPr>
          <p:spPr>
            <a:xfrm>
              <a:off x="7693887" y="3536857"/>
              <a:ext cx="56415" cy="48550"/>
            </a:xfrm>
            <a:custGeom>
              <a:rect b="b" l="l" r="r" t="t"/>
              <a:pathLst>
                <a:path extrusionOk="0" h="1852" w="2152">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3" name="Google Shape;19923;p77"/>
            <p:cNvSpPr/>
            <p:nvPr/>
          </p:nvSpPr>
          <p:spPr>
            <a:xfrm>
              <a:off x="7596866" y="3625883"/>
              <a:ext cx="147512" cy="34079"/>
            </a:xfrm>
            <a:custGeom>
              <a:rect b="b" l="l" r="r" t="t"/>
              <a:pathLst>
                <a:path extrusionOk="0" h="1300" w="5627">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4" name="Google Shape;19924;p77"/>
            <p:cNvSpPr/>
            <p:nvPr/>
          </p:nvSpPr>
          <p:spPr>
            <a:xfrm>
              <a:off x="7664736" y="3396318"/>
              <a:ext cx="84360" cy="93352"/>
            </a:xfrm>
            <a:custGeom>
              <a:rect b="b" l="l" r="r" t="t"/>
              <a:pathLst>
                <a:path extrusionOk="0" h="3561" w="3218">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9925" name="Google Shape;19925;p77"/>
          <p:cNvGrpSpPr/>
          <p:nvPr/>
        </p:nvGrpSpPr>
        <p:grpSpPr>
          <a:xfrm>
            <a:off x="5113781" y="3367036"/>
            <a:ext cx="362553" cy="356498"/>
            <a:chOff x="5113781" y="3367036"/>
            <a:chExt cx="362553" cy="356498"/>
          </a:xfrm>
        </p:grpSpPr>
        <p:sp>
          <p:nvSpPr>
            <p:cNvPr id="19926" name="Google Shape;19926;p77"/>
            <p:cNvSpPr/>
            <p:nvPr/>
          </p:nvSpPr>
          <p:spPr>
            <a:xfrm>
              <a:off x="5113781" y="3367036"/>
              <a:ext cx="356131" cy="356498"/>
            </a:xfrm>
            <a:custGeom>
              <a:rect b="b" l="l" r="r" t="t"/>
              <a:pathLst>
                <a:path extrusionOk="0" h="13599" w="13585">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7" name="Google Shape;19927;p77"/>
            <p:cNvSpPr/>
            <p:nvPr/>
          </p:nvSpPr>
          <p:spPr>
            <a:xfrm>
              <a:off x="5268554" y="3367036"/>
              <a:ext cx="207780" cy="356472"/>
            </a:xfrm>
            <a:custGeom>
              <a:rect b="b" l="l" r="r" t="t"/>
              <a:pathLst>
                <a:path extrusionOk="0" h="13598" w="7926">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9928" name="Google Shape;19928;p77"/>
          <p:cNvSpPr/>
          <p:nvPr/>
        </p:nvSpPr>
        <p:spPr>
          <a:xfrm>
            <a:off x="5172817" y="3421144"/>
            <a:ext cx="238058" cy="229355"/>
          </a:xfrm>
          <a:custGeom>
            <a:rect b="b" l="l" r="r" t="t"/>
            <a:pathLst>
              <a:path extrusionOk="0" h="8749" w="9081">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929" name="Google Shape;19929;p77"/>
          <p:cNvGrpSpPr/>
          <p:nvPr/>
        </p:nvGrpSpPr>
        <p:grpSpPr>
          <a:xfrm>
            <a:off x="7968621" y="3365489"/>
            <a:ext cx="375818" cy="357651"/>
            <a:chOff x="7968621" y="3365489"/>
            <a:chExt cx="375818" cy="357651"/>
          </a:xfrm>
        </p:grpSpPr>
        <p:sp>
          <p:nvSpPr>
            <p:cNvPr id="19930" name="Google Shape;19930;p77"/>
            <p:cNvSpPr/>
            <p:nvPr/>
          </p:nvSpPr>
          <p:spPr>
            <a:xfrm>
              <a:off x="7968621" y="3367403"/>
              <a:ext cx="355371" cy="355738"/>
            </a:xfrm>
            <a:custGeom>
              <a:rect b="b" l="l" r="r" t="t"/>
              <a:pathLst>
                <a:path extrusionOk="0" h="13570" w="13556">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1" name="Google Shape;19931;p77"/>
            <p:cNvSpPr/>
            <p:nvPr/>
          </p:nvSpPr>
          <p:spPr>
            <a:xfrm>
              <a:off x="8123027" y="3365489"/>
              <a:ext cx="203979" cy="355423"/>
            </a:xfrm>
            <a:custGeom>
              <a:rect b="b" l="l" r="r" t="t"/>
              <a:pathLst>
                <a:path extrusionOk="0" h="13558" w="7781">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2" name="Google Shape;19932;p77"/>
            <p:cNvSpPr/>
            <p:nvPr/>
          </p:nvSpPr>
          <p:spPr>
            <a:xfrm>
              <a:off x="8123027" y="3459365"/>
              <a:ext cx="221412" cy="236538"/>
            </a:xfrm>
            <a:custGeom>
              <a:rect b="b" l="l" r="r" t="t"/>
              <a:pathLst>
                <a:path extrusionOk="0" h="9023" w="8446">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3" name="Google Shape;19933;p77"/>
            <p:cNvSpPr/>
            <p:nvPr/>
          </p:nvSpPr>
          <p:spPr>
            <a:xfrm>
              <a:off x="8224820" y="3460493"/>
              <a:ext cx="99171" cy="235778"/>
            </a:xfrm>
            <a:custGeom>
              <a:rect b="b" l="l" r="r" t="t"/>
              <a:pathLst>
                <a:path extrusionOk="0" h="8994" w="3783">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4" name="Google Shape;19934;p77"/>
            <p:cNvSpPr/>
            <p:nvPr/>
          </p:nvSpPr>
          <p:spPr>
            <a:xfrm>
              <a:off x="7993210" y="3552822"/>
              <a:ext cx="213102" cy="170319"/>
            </a:xfrm>
            <a:custGeom>
              <a:rect b="b" l="l" r="r" t="t"/>
              <a:pathLst>
                <a:path extrusionOk="0" h="6497" w="8129">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5" name="Google Shape;19935;p77"/>
            <p:cNvSpPr/>
            <p:nvPr/>
          </p:nvSpPr>
          <p:spPr>
            <a:xfrm>
              <a:off x="8123027" y="3695484"/>
              <a:ext cx="83652" cy="27657"/>
            </a:xfrm>
            <a:custGeom>
              <a:rect b="b" l="l" r="r" t="t"/>
              <a:pathLst>
                <a:path extrusionOk="0" h="1055" w="3191">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6" name="Google Shape;19936;p77"/>
            <p:cNvSpPr/>
            <p:nvPr/>
          </p:nvSpPr>
          <p:spPr>
            <a:xfrm>
              <a:off x="8091988" y="3529753"/>
              <a:ext cx="149871" cy="183190"/>
            </a:xfrm>
            <a:custGeom>
              <a:rect b="b" l="l" r="r" t="t"/>
              <a:pathLst>
                <a:path extrusionOk="0" h="6988" w="5717">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7" name="Google Shape;19937;p77"/>
            <p:cNvSpPr/>
            <p:nvPr/>
          </p:nvSpPr>
          <p:spPr>
            <a:xfrm>
              <a:off x="8193781" y="3671654"/>
              <a:ext cx="48078" cy="41656"/>
            </a:xfrm>
            <a:custGeom>
              <a:rect b="b" l="l" r="r" t="t"/>
              <a:pathLst>
                <a:path extrusionOk="0" h="1589" w="1834">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8" name="Google Shape;19938;p77"/>
            <p:cNvSpPr/>
            <p:nvPr/>
          </p:nvSpPr>
          <p:spPr>
            <a:xfrm>
              <a:off x="7976197" y="3452549"/>
              <a:ext cx="239553" cy="183951"/>
            </a:xfrm>
            <a:custGeom>
              <a:rect b="b" l="l" r="r" t="t"/>
              <a:pathLst>
                <a:path extrusionOk="0" h="7017" w="9138">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9" name="Google Shape;19939;p77"/>
            <p:cNvSpPr/>
            <p:nvPr/>
          </p:nvSpPr>
          <p:spPr>
            <a:xfrm>
              <a:off x="8168064" y="3365516"/>
              <a:ext cx="141928" cy="177607"/>
            </a:xfrm>
            <a:custGeom>
              <a:rect b="b" l="l" r="r" t="t"/>
              <a:pathLst>
                <a:path extrusionOk="0" h="6775" w="5414">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0" name="Google Shape;19940;p77"/>
            <p:cNvSpPr/>
            <p:nvPr/>
          </p:nvSpPr>
          <p:spPr>
            <a:xfrm>
              <a:off x="8197189" y="3397944"/>
              <a:ext cx="73061" cy="62575"/>
            </a:xfrm>
            <a:custGeom>
              <a:rect b="b" l="l" r="r" t="t"/>
              <a:pathLst>
                <a:path extrusionOk="0" h="2387" w="2787">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1" name="Google Shape;19941;p77"/>
            <p:cNvSpPr/>
            <p:nvPr/>
          </p:nvSpPr>
          <p:spPr>
            <a:xfrm>
              <a:off x="8025376" y="3423451"/>
              <a:ext cx="80270" cy="73402"/>
            </a:xfrm>
            <a:custGeom>
              <a:rect b="b" l="l" r="r" t="t"/>
              <a:pathLst>
                <a:path extrusionOk="0" h="2800" w="3062">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rgbClr val="0E2A47"/>
        </a:solidFill>
      </p:bgPr>
    </p:bg>
    <p:spTree>
      <p:nvGrpSpPr>
        <p:cNvPr id="19945" name="Shape 19945"/>
        <p:cNvGrpSpPr/>
        <p:nvPr/>
      </p:nvGrpSpPr>
      <p:grpSpPr>
        <a:xfrm>
          <a:off x="0" y="0"/>
          <a:ext cx="0" cy="0"/>
          <a:chOff x="0" y="0"/>
          <a:chExt cx="0" cy="0"/>
        </a:xfrm>
      </p:grpSpPr>
      <p:pic>
        <p:nvPicPr>
          <p:cNvPr id="19946" name="Google Shape;19946;p78">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bg>
      <p:bgPr>
        <a:solidFill>
          <a:schemeClr val="lt1"/>
        </a:solidFill>
      </p:bgPr>
    </p:bg>
    <p:spTree>
      <p:nvGrpSpPr>
        <p:cNvPr id="1420" name="Shape 1420"/>
        <p:cNvGrpSpPr/>
        <p:nvPr/>
      </p:nvGrpSpPr>
      <p:grpSpPr>
        <a:xfrm>
          <a:off x="0" y="0"/>
          <a:ext cx="0" cy="0"/>
          <a:chOff x="0" y="0"/>
          <a:chExt cx="0" cy="0"/>
        </a:xfrm>
      </p:grpSpPr>
      <p:sp>
        <p:nvSpPr>
          <p:cNvPr id="1421" name="Google Shape;1421;p38"/>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WHAT WE ARE WORKING ON</a:t>
            </a:r>
            <a:endParaRPr/>
          </a:p>
        </p:txBody>
      </p:sp>
      <p:sp>
        <p:nvSpPr>
          <p:cNvPr id="1422" name="Google Shape;1422;p38"/>
          <p:cNvSpPr txBox="1"/>
          <p:nvPr>
            <p:ph idx="2" type="subTitle"/>
          </p:nvPr>
        </p:nvSpPr>
        <p:spPr>
          <a:xfrm>
            <a:off x="2030400" y="2088000"/>
            <a:ext cx="1695600" cy="849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 is the fourth-largest planet in our Solar System</a:t>
            </a:r>
            <a:endParaRPr/>
          </a:p>
        </p:txBody>
      </p:sp>
      <p:sp>
        <p:nvSpPr>
          <p:cNvPr id="1423" name="Google Shape;1423;p38"/>
          <p:cNvSpPr txBox="1"/>
          <p:nvPr>
            <p:ph idx="1" type="subTitle"/>
          </p:nvPr>
        </p:nvSpPr>
        <p:spPr>
          <a:xfrm>
            <a:off x="2030400" y="1767600"/>
            <a:ext cx="1695600" cy="320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Neptune</a:t>
            </a:r>
            <a:endParaRPr/>
          </a:p>
        </p:txBody>
      </p:sp>
      <p:sp>
        <p:nvSpPr>
          <p:cNvPr id="1424" name="Google Shape;1424;p38"/>
          <p:cNvSpPr txBox="1"/>
          <p:nvPr>
            <p:ph idx="3" type="subTitle"/>
          </p:nvPr>
        </p:nvSpPr>
        <p:spPr>
          <a:xfrm>
            <a:off x="5443200" y="1767600"/>
            <a:ext cx="1695600" cy="32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a:t>
            </a:r>
            <a:endParaRPr/>
          </a:p>
        </p:txBody>
      </p:sp>
      <p:sp>
        <p:nvSpPr>
          <p:cNvPr id="1425" name="Google Shape;1425;p38"/>
          <p:cNvSpPr txBox="1"/>
          <p:nvPr>
            <p:ph idx="4" type="subTitle"/>
          </p:nvPr>
        </p:nvSpPr>
        <p:spPr>
          <a:xfrm>
            <a:off x="5443200" y="2087950"/>
            <a:ext cx="1695600" cy="84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Mercury is the smallest planet in our Solar System</a:t>
            </a:r>
            <a:endParaRPr/>
          </a:p>
          <a:p>
            <a:pPr indent="0" lvl="0" marL="0" rtl="0" algn="l">
              <a:spcBef>
                <a:spcPts val="0"/>
              </a:spcBef>
              <a:spcAft>
                <a:spcPts val="0"/>
              </a:spcAft>
              <a:buNone/>
            </a:pPr>
            <a:r>
              <a:t/>
            </a:r>
            <a:endParaRPr/>
          </a:p>
        </p:txBody>
      </p:sp>
      <p:sp>
        <p:nvSpPr>
          <p:cNvPr id="1426" name="Google Shape;1426;p38"/>
          <p:cNvSpPr txBox="1"/>
          <p:nvPr>
            <p:ph idx="5" type="subTitle"/>
          </p:nvPr>
        </p:nvSpPr>
        <p:spPr>
          <a:xfrm>
            <a:off x="2030400" y="2937550"/>
            <a:ext cx="1695600" cy="3204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a:t>
            </a:r>
            <a:endParaRPr/>
          </a:p>
        </p:txBody>
      </p:sp>
      <p:sp>
        <p:nvSpPr>
          <p:cNvPr id="1427" name="Google Shape;1427;p38"/>
          <p:cNvSpPr txBox="1"/>
          <p:nvPr>
            <p:ph idx="6" type="subTitle"/>
          </p:nvPr>
        </p:nvSpPr>
        <p:spPr>
          <a:xfrm>
            <a:off x="2030400" y="3257900"/>
            <a:ext cx="1695600" cy="849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Jupiter is a gas giant and the biggest planet in our Solar System</a:t>
            </a:r>
            <a:endParaRPr/>
          </a:p>
        </p:txBody>
      </p:sp>
      <p:sp>
        <p:nvSpPr>
          <p:cNvPr id="1428" name="Google Shape;1428;p38"/>
          <p:cNvSpPr txBox="1"/>
          <p:nvPr>
            <p:ph idx="7" type="subTitle"/>
          </p:nvPr>
        </p:nvSpPr>
        <p:spPr>
          <a:xfrm>
            <a:off x="5443200" y="2937550"/>
            <a:ext cx="1695600" cy="3204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a:t>
            </a:r>
            <a:endParaRPr/>
          </a:p>
        </p:txBody>
      </p:sp>
      <p:sp>
        <p:nvSpPr>
          <p:cNvPr id="1429" name="Google Shape;1429;p38"/>
          <p:cNvSpPr txBox="1"/>
          <p:nvPr>
            <p:ph idx="8" type="subTitle"/>
          </p:nvPr>
        </p:nvSpPr>
        <p:spPr>
          <a:xfrm>
            <a:off x="5443200" y="3257900"/>
            <a:ext cx="1695600" cy="8496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rPr lang="en"/>
              <a:t>Saturn is composed mostly of hydrogen and helium</a:t>
            </a:r>
            <a:endParaRPr/>
          </a:p>
          <a:p>
            <a:pPr indent="0" lvl="0" marL="0" rtl="0" algn="l">
              <a:spcBef>
                <a:spcPts val="0"/>
              </a:spcBef>
              <a:spcAft>
                <a:spcPts val="0"/>
              </a:spcAft>
              <a:buNone/>
            </a:pPr>
            <a:r>
              <a:t/>
            </a:r>
            <a:endParaRPr/>
          </a:p>
        </p:txBody>
      </p:sp>
      <p:grpSp>
        <p:nvGrpSpPr>
          <p:cNvPr id="1430" name="Google Shape;1430;p38"/>
          <p:cNvGrpSpPr/>
          <p:nvPr/>
        </p:nvGrpSpPr>
        <p:grpSpPr>
          <a:xfrm>
            <a:off x="3874867" y="1929284"/>
            <a:ext cx="475205" cy="492107"/>
            <a:chOff x="3874867" y="1853084"/>
            <a:chExt cx="475205" cy="492107"/>
          </a:xfrm>
        </p:grpSpPr>
        <p:sp>
          <p:nvSpPr>
            <p:cNvPr id="1431" name="Google Shape;1431;p38"/>
            <p:cNvSpPr/>
            <p:nvPr/>
          </p:nvSpPr>
          <p:spPr>
            <a:xfrm>
              <a:off x="3874867" y="1895558"/>
              <a:ext cx="475205" cy="110358"/>
            </a:xfrm>
            <a:custGeom>
              <a:rect b="b" l="l" r="r" t="t"/>
              <a:pathLst>
                <a:path extrusionOk="0" h="8143" w="35064">
                  <a:moveTo>
                    <a:pt x="0" y="0"/>
                  </a:moveTo>
                  <a:lnTo>
                    <a:pt x="0" y="8143"/>
                  </a:lnTo>
                  <a:lnTo>
                    <a:pt x="35063" y="8143"/>
                  </a:lnTo>
                  <a:lnTo>
                    <a:pt x="35063"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38"/>
            <p:cNvSpPr/>
            <p:nvPr/>
          </p:nvSpPr>
          <p:spPr>
            <a:xfrm>
              <a:off x="4163351" y="1853166"/>
              <a:ext cx="67966" cy="84798"/>
            </a:xfrm>
            <a:custGeom>
              <a:rect b="b" l="l" r="r" t="t"/>
              <a:pathLst>
                <a:path extrusionOk="0" h="6257" w="5015">
                  <a:moveTo>
                    <a:pt x="1887" y="1"/>
                  </a:moveTo>
                  <a:cubicBezTo>
                    <a:pt x="1202" y="1"/>
                    <a:pt x="543" y="221"/>
                    <a:pt x="0" y="634"/>
                  </a:cubicBezTo>
                  <a:cubicBezTo>
                    <a:pt x="336" y="893"/>
                    <a:pt x="621" y="1216"/>
                    <a:pt x="827" y="1578"/>
                  </a:cubicBezTo>
                  <a:cubicBezTo>
                    <a:pt x="1155" y="1355"/>
                    <a:pt x="1522" y="1251"/>
                    <a:pt x="1881" y="1251"/>
                  </a:cubicBezTo>
                  <a:cubicBezTo>
                    <a:pt x="2669" y="1251"/>
                    <a:pt x="3426" y="1748"/>
                    <a:pt x="3684" y="2573"/>
                  </a:cubicBezTo>
                  <a:cubicBezTo>
                    <a:pt x="4045" y="3788"/>
                    <a:pt x="3154" y="5002"/>
                    <a:pt x="1887" y="5002"/>
                  </a:cubicBezTo>
                  <a:cubicBezTo>
                    <a:pt x="1047" y="5002"/>
                    <a:pt x="1047" y="6256"/>
                    <a:pt x="1887" y="6256"/>
                  </a:cubicBezTo>
                  <a:cubicBezTo>
                    <a:pt x="3619" y="6256"/>
                    <a:pt x="5015" y="4860"/>
                    <a:pt x="5015" y="3128"/>
                  </a:cubicBezTo>
                  <a:cubicBezTo>
                    <a:pt x="5015" y="1397"/>
                    <a:pt x="3619" y="1"/>
                    <a:pt x="188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38"/>
            <p:cNvSpPr/>
            <p:nvPr/>
          </p:nvSpPr>
          <p:spPr>
            <a:xfrm>
              <a:off x="4112555" y="1853084"/>
              <a:ext cx="67790" cy="84879"/>
            </a:xfrm>
            <a:custGeom>
              <a:rect b="b" l="l" r="r" t="t"/>
              <a:pathLst>
                <a:path extrusionOk="0" h="6263" w="5002">
                  <a:moveTo>
                    <a:pt x="1874" y="0"/>
                  </a:moveTo>
                  <a:cubicBezTo>
                    <a:pt x="1212" y="0"/>
                    <a:pt x="550" y="214"/>
                    <a:pt x="0" y="640"/>
                  </a:cubicBezTo>
                  <a:cubicBezTo>
                    <a:pt x="336" y="899"/>
                    <a:pt x="608" y="1222"/>
                    <a:pt x="814" y="1584"/>
                  </a:cubicBezTo>
                  <a:cubicBezTo>
                    <a:pt x="1143" y="1361"/>
                    <a:pt x="1509" y="1257"/>
                    <a:pt x="1869" y="1257"/>
                  </a:cubicBezTo>
                  <a:cubicBezTo>
                    <a:pt x="2657" y="1257"/>
                    <a:pt x="3413" y="1754"/>
                    <a:pt x="3671" y="2579"/>
                  </a:cubicBezTo>
                  <a:cubicBezTo>
                    <a:pt x="4045" y="3794"/>
                    <a:pt x="3141" y="5008"/>
                    <a:pt x="1874" y="5008"/>
                  </a:cubicBezTo>
                  <a:cubicBezTo>
                    <a:pt x="1047" y="5008"/>
                    <a:pt x="1047" y="6262"/>
                    <a:pt x="1874" y="6262"/>
                  </a:cubicBezTo>
                  <a:cubicBezTo>
                    <a:pt x="3606" y="6262"/>
                    <a:pt x="5002" y="4866"/>
                    <a:pt x="5002" y="3134"/>
                  </a:cubicBezTo>
                  <a:cubicBezTo>
                    <a:pt x="5002" y="2592"/>
                    <a:pt x="4860" y="2049"/>
                    <a:pt x="4575" y="1584"/>
                  </a:cubicBezTo>
                  <a:cubicBezTo>
                    <a:pt x="4369" y="1222"/>
                    <a:pt x="4084" y="899"/>
                    <a:pt x="3748" y="640"/>
                  </a:cubicBezTo>
                  <a:cubicBezTo>
                    <a:pt x="3199" y="214"/>
                    <a:pt x="2537" y="0"/>
                    <a:pt x="1874"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38"/>
            <p:cNvSpPr/>
            <p:nvPr/>
          </p:nvSpPr>
          <p:spPr>
            <a:xfrm>
              <a:off x="4061583" y="1853084"/>
              <a:ext cx="67966" cy="84879"/>
            </a:xfrm>
            <a:custGeom>
              <a:rect b="b" l="l" r="r" t="t"/>
              <a:pathLst>
                <a:path extrusionOk="0" h="6263" w="5015">
                  <a:moveTo>
                    <a:pt x="1881" y="0"/>
                  </a:moveTo>
                  <a:cubicBezTo>
                    <a:pt x="1218" y="0"/>
                    <a:pt x="556" y="214"/>
                    <a:pt x="0" y="640"/>
                  </a:cubicBezTo>
                  <a:cubicBezTo>
                    <a:pt x="336" y="899"/>
                    <a:pt x="621" y="1222"/>
                    <a:pt x="827" y="1584"/>
                  </a:cubicBezTo>
                  <a:cubicBezTo>
                    <a:pt x="1156" y="1361"/>
                    <a:pt x="1522" y="1257"/>
                    <a:pt x="1881" y="1257"/>
                  </a:cubicBezTo>
                  <a:cubicBezTo>
                    <a:pt x="2668" y="1257"/>
                    <a:pt x="3422" y="1754"/>
                    <a:pt x="3671" y="2579"/>
                  </a:cubicBezTo>
                  <a:cubicBezTo>
                    <a:pt x="4046" y="3794"/>
                    <a:pt x="3141" y="5008"/>
                    <a:pt x="1874" y="5008"/>
                  </a:cubicBezTo>
                  <a:cubicBezTo>
                    <a:pt x="1047" y="5008"/>
                    <a:pt x="1047" y="6262"/>
                    <a:pt x="1874" y="6262"/>
                  </a:cubicBezTo>
                  <a:cubicBezTo>
                    <a:pt x="3606" y="6262"/>
                    <a:pt x="5002" y="4866"/>
                    <a:pt x="5015" y="3134"/>
                  </a:cubicBezTo>
                  <a:cubicBezTo>
                    <a:pt x="5002" y="2592"/>
                    <a:pt x="4860" y="2049"/>
                    <a:pt x="4575" y="1584"/>
                  </a:cubicBezTo>
                  <a:cubicBezTo>
                    <a:pt x="4369" y="1222"/>
                    <a:pt x="4097" y="899"/>
                    <a:pt x="3761" y="640"/>
                  </a:cubicBezTo>
                  <a:cubicBezTo>
                    <a:pt x="3206" y="214"/>
                    <a:pt x="2543" y="0"/>
                    <a:pt x="188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38"/>
            <p:cNvSpPr/>
            <p:nvPr/>
          </p:nvSpPr>
          <p:spPr>
            <a:xfrm>
              <a:off x="3993792" y="1853166"/>
              <a:ext cx="84784" cy="84798"/>
            </a:xfrm>
            <a:custGeom>
              <a:rect b="b" l="l" r="r" t="t"/>
              <a:pathLst>
                <a:path extrusionOk="0" h="6257" w="6256">
                  <a:moveTo>
                    <a:pt x="3128" y="1"/>
                  </a:moveTo>
                  <a:cubicBezTo>
                    <a:pt x="1397" y="1"/>
                    <a:pt x="1" y="1397"/>
                    <a:pt x="1" y="3128"/>
                  </a:cubicBezTo>
                  <a:lnTo>
                    <a:pt x="1241" y="3128"/>
                  </a:lnTo>
                  <a:cubicBezTo>
                    <a:pt x="1241" y="1999"/>
                    <a:pt x="2173" y="1249"/>
                    <a:pt x="3144" y="1249"/>
                  </a:cubicBezTo>
                  <a:cubicBezTo>
                    <a:pt x="3606" y="1249"/>
                    <a:pt x="4076" y="1418"/>
                    <a:pt x="4460" y="1797"/>
                  </a:cubicBezTo>
                  <a:cubicBezTo>
                    <a:pt x="5636" y="2986"/>
                    <a:pt x="4796" y="5002"/>
                    <a:pt x="3128" y="5002"/>
                  </a:cubicBezTo>
                  <a:cubicBezTo>
                    <a:pt x="2288" y="5002"/>
                    <a:pt x="2288" y="6256"/>
                    <a:pt x="3128" y="6256"/>
                  </a:cubicBezTo>
                  <a:cubicBezTo>
                    <a:pt x="4847" y="6256"/>
                    <a:pt x="6256" y="4860"/>
                    <a:pt x="6256" y="3128"/>
                  </a:cubicBezTo>
                  <a:cubicBezTo>
                    <a:pt x="6256" y="2586"/>
                    <a:pt x="6101" y="2043"/>
                    <a:pt x="5829" y="1578"/>
                  </a:cubicBezTo>
                  <a:cubicBezTo>
                    <a:pt x="5623" y="1216"/>
                    <a:pt x="5338" y="893"/>
                    <a:pt x="5002" y="634"/>
                  </a:cubicBezTo>
                  <a:cubicBezTo>
                    <a:pt x="4460" y="221"/>
                    <a:pt x="3800" y="1"/>
                    <a:pt x="31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38"/>
            <p:cNvSpPr/>
            <p:nvPr/>
          </p:nvSpPr>
          <p:spPr>
            <a:xfrm>
              <a:off x="3874867" y="2005905"/>
              <a:ext cx="475205" cy="339287"/>
            </a:xfrm>
            <a:custGeom>
              <a:rect b="b" l="l" r="r" t="t"/>
              <a:pathLst>
                <a:path extrusionOk="0" h="25035" w="35064">
                  <a:moveTo>
                    <a:pt x="0" y="1"/>
                  </a:moveTo>
                  <a:lnTo>
                    <a:pt x="0" y="25034"/>
                  </a:lnTo>
                  <a:lnTo>
                    <a:pt x="35063" y="25034"/>
                  </a:lnTo>
                  <a:lnTo>
                    <a:pt x="35063"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38"/>
            <p:cNvSpPr/>
            <p:nvPr/>
          </p:nvSpPr>
          <p:spPr>
            <a:xfrm>
              <a:off x="3934241" y="2056700"/>
              <a:ext cx="84961" cy="84961"/>
            </a:xfrm>
            <a:custGeom>
              <a:rect b="b" l="l" r="r" t="t"/>
              <a:pathLst>
                <a:path extrusionOk="0" h="6269" w="6269">
                  <a:moveTo>
                    <a:pt x="3141" y="0"/>
                  </a:moveTo>
                  <a:cubicBezTo>
                    <a:pt x="1409" y="0"/>
                    <a:pt x="1" y="1409"/>
                    <a:pt x="1" y="3141"/>
                  </a:cubicBezTo>
                  <a:cubicBezTo>
                    <a:pt x="1" y="4860"/>
                    <a:pt x="1409" y="6269"/>
                    <a:pt x="3141" y="6269"/>
                  </a:cubicBezTo>
                  <a:cubicBezTo>
                    <a:pt x="4860" y="6269"/>
                    <a:pt x="6269" y="4860"/>
                    <a:pt x="6269" y="3141"/>
                  </a:cubicBezTo>
                  <a:cubicBezTo>
                    <a:pt x="6269" y="1409"/>
                    <a:pt x="4860" y="0"/>
                    <a:pt x="314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38"/>
            <p:cNvSpPr/>
            <p:nvPr/>
          </p:nvSpPr>
          <p:spPr>
            <a:xfrm>
              <a:off x="4070162" y="2056700"/>
              <a:ext cx="84784" cy="84961"/>
            </a:xfrm>
            <a:custGeom>
              <a:rect b="b" l="l" r="r" t="t"/>
              <a:pathLst>
                <a:path extrusionOk="0" h="6269" w="6256">
                  <a:moveTo>
                    <a:pt x="3128" y="0"/>
                  </a:moveTo>
                  <a:cubicBezTo>
                    <a:pt x="1396" y="0"/>
                    <a:pt x="1" y="1409"/>
                    <a:pt x="1" y="3141"/>
                  </a:cubicBezTo>
                  <a:cubicBezTo>
                    <a:pt x="1" y="4860"/>
                    <a:pt x="1396" y="6269"/>
                    <a:pt x="3128" y="6269"/>
                  </a:cubicBezTo>
                  <a:cubicBezTo>
                    <a:pt x="4860" y="6269"/>
                    <a:pt x="6256" y="4860"/>
                    <a:pt x="6256" y="3141"/>
                  </a:cubicBezTo>
                  <a:cubicBezTo>
                    <a:pt x="6256" y="1409"/>
                    <a:pt x="4860" y="0"/>
                    <a:pt x="312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38"/>
            <p:cNvSpPr/>
            <p:nvPr/>
          </p:nvSpPr>
          <p:spPr>
            <a:xfrm>
              <a:off x="4205907" y="2056700"/>
              <a:ext cx="84784" cy="84961"/>
            </a:xfrm>
            <a:custGeom>
              <a:rect b="b" l="l" r="r" t="t"/>
              <a:pathLst>
                <a:path extrusionOk="0" h="6269" w="6256">
                  <a:moveTo>
                    <a:pt x="3128" y="0"/>
                  </a:moveTo>
                  <a:cubicBezTo>
                    <a:pt x="1397" y="0"/>
                    <a:pt x="1" y="1409"/>
                    <a:pt x="1" y="3141"/>
                  </a:cubicBezTo>
                  <a:cubicBezTo>
                    <a:pt x="1" y="4860"/>
                    <a:pt x="1397" y="6269"/>
                    <a:pt x="3128" y="6269"/>
                  </a:cubicBezTo>
                  <a:cubicBezTo>
                    <a:pt x="4860" y="6269"/>
                    <a:pt x="6256" y="4860"/>
                    <a:pt x="6256" y="3141"/>
                  </a:cubicBezTo>
                  <a:cubicBezTo>
                    <a:pt x="6256" y="1409"/>
                    <a:pt x="4860" y="0"/>
                    <a:pt x="3128"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38"/>
            <p:cNvSpPr/>
            <p:nvPr/>
          </p:nvSpPr>
          <p:spPr>
            <a:xfrm>
              <a:off x="3934241" y="2192444"/>
              <a:ext cx="84961" cy="84961"/>
            </a:xfrm>
            <a:custGeom>
              <a:rect b="b" l="l" r="r" t="t"/>
              <a:pathLst>
                <a:path extrusionOk="0" h="6269" w="6269">
                  <a:moveTo>
                    <a:pt x="3141" y="1"/>
                  </a:moveTo>
                  <a:cubicBezTo>
                    <a:pt x="1409" y="1"/>
                    <a:pt x="1" y="1409"/>
                    <a:pt x="1" y="3141"/>
                  </a:cubicBezTo>
                  <a:cubicBezTo>
                    <a:pt x="1" y="4860"/>
                    <a:pt x="1409" y="6269"/>
                    <a:pt x="3141" y="6269"/>
                  </a:cubicBezTo>
                  <a:cubicBezTo>
                    <a:pt x="4860" y="6269"/>
                    <a:pt x="6269" y="4860"/>
                    <a:pt x="6269" y="3141"/>
                  </a:cubicBezTo>
                  <a:cubicBezTo>
                    <a:pt x="6269" y="1409"/>
                    <a:pt x="4860" y="1"/>
                    <a:pt x="3141"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38"/>
            <p:cNvSpPr/>
            <p:nvPr/>
          </p:nvSpPr>
          <p:spPr>
            <a:xfrm>
              <a:off x="4070162" y="2192444"/>
              <a:ext cx="84784" cy="84961"/>
            </a:xfrm>
            <a:custGeom>
              <a:rect b="b" l="l" r="r" t="t"/>
              <a:pathLst>
                <a:path extrusionOk="0" h="6269" w="6256">
                  <a:moveTo>
                    <a:pt x="3128" y="1"/>
                  </a:moveTo>
                  <a:cubicBezTo>
                    <a:pt x="1396" y="1"/>
                    <a:pt x="1" y="1409"/>
                    <a:pt x="1" y="3141"/>
                  </a:cubicBezTo>
                  <a:cubicBezTo>
                    <a:pt x="1" y="4860"/>
                    <a:pt x="1396" y="6269"/>
                    <a:pt x="3128" y="6269"/>
                  </a:cubicBezTo>
                  <a:cubicBezTo>
                    <a:pt x="4860" y="6269"/>
                    <a:pt x="6256" y="4860"/>
                    <a:pt x="6256" y="3141"/>
                  </a:cubicBezTo>
                  <a:cubicBezTo>
                    <a:pt x="6256" y="1409"/>
                    <a:pt x="4860" y="1"/>
                    <a:pt x="3128"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38"/>
            <p:cNvSpPr/>
            <p:nvPr/>
          </p:nvSpPr>
          <p:spPr>
            <a:xfrm>
              <a:off x="4205907" y="2192444"/>
              <a:ext cx="84784" cy="84961"/>
            </a:xfrm>
            <a:custGeom>
              <a:rect b="b" l="l" r="r" t="t"/>
              <a:pathLst>
                <a:path extrusionOk="0" h="6269" w="6256">
                  <a:moveTo>
                    <a:pt x="3128" y="1"/>
                  </a:moveTo>
                  <a:cubicBezTo>
                    <a:pt x="1397" y="1"/>
                    <a:pt x="1" y="1409"/>
                    <a:pt x="1" y="3141"/>
                  </a:cubicBezTo>
                  <a:cubicBezTo>
                    <a:pt x="1" y="4860"/>
                    <a:pt x="1397" y="6269"/>
                    <a:pt x="3128" y="6269"/>
                  </a:cubicBezTo>
                  <a:cubicBezTo>
                    <a:pt x="4860" y="6269"/>
                    <a:pt x="6256" y="4860"/>
                    <a:pt x="6256" y="3141"/>
                  </a:cubicBezTo>
                  <a:cubicBezTo>
                    <a:pt x="6256" y="1409"/>
                    <a:pt x="4860" y="1"/>
                    <a:pt x="3128"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43" name="Google Shape;1443;p38"/>
          <p:cNvGrpSpPr/>
          <p:nvPr/>
        </p:nvGrpSpPr>
        <p:grpSpPr>
          <a:xfrm>
            <a:off x="4815958" y="1989114"/>
            <a:ext cx="486399" cy="392537"/>
            <a:chOff x="4815958" y="1912914"/>
            <a:chExt cx="486399" cy="392537"/>
          </a:xfrm>
        </p:grpSpPr>
        <p:sp>
          <p:nvSpPr>
            <p:cNvPr id="1444" name="Google Shape;1444;p38"/>
            <p:cNvSpPr/>
            <p:nvPr/>
          </p:nvSpPr>
          <p:spPr>
            <a:xfrm>
              <a:off x="4815958" y="2046557"/>
              <a:ext cx="486399" cy="258893"/>
            </a:xfrm>
            <a:custGeom>
              <a:rect b="b" l="l" r="r" t="t"/>
              <a:pathLst>
                <a:path extrusionOk="0" h="19103" w="35890">
                  <a:moveTo>
                    <a:pt x="7367" y="1"/>
                  </a:moveTo>
                  <a:cubicBezTo>
                    <a:pt x="6940" y="1"/>
                    <a:pt x="6552" y="285"/>
                    <a:pt x="6436" y="712"/>
                  </a:cubicBezTo>
                  <a:lnTo>
                    <a:pt x="168" y="17888"/>
                  </a:lnTo>
                  <a:cubicBezTo>
                    <a:pt x="0" y="18508"/>
                    <a:pt x="465" y="19102"/>
                    <a:pt x="1099" y="19102"/>
                  </a:cubicBezTo>
                  <a:lnTo>
                    <a:pt x="28691" y="19102"/>
                  </a:lnTo>
                  <a:cubicBezTo>
                    <a:pt x="29131" y="19102"/>
                    <a:pt x="29506" y="18818"/>
                    <a:pt x="29622" y="18392"/>
                  </a:cubicBezTo>
                  <a:lnTo>
                    <a:pt x="35890" y="1216"/>
                  </a:lnTo>
                  <a:cubicBezTo>
                    <a:pt x="35890" y="608"/>
                    <a:pt x="35593" y="1"/>
                    <a:pt x="34959"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38"/>
            <p:cNvSpPr/>
            <p:nvPr/>
          </p:nvSpPr>
          <p:spPr>
            <a:xfrm>
              <a:off x="4842928" y="1971421"/>
              <a:ext cx="417756" cy="250125"/>
            </a:xfrm>
            <a:custGeom>
              <a:rect b="b" l="l" r="r" t="t"/>
              <a:pathLst>
                <a:path extrusionOk="0" h="18456" w="30825">
                  <a:moveTo>
                    <a:pt x="3697" y="1"/>
                  </a:moveTo>
                  <a:lnTo>
                    <a:pt x="0" y="3697"/>
                  </a:lnTo>
                  <a:lnTo>
                    <a:pt x="0" y="18456"/>
                  </a:lnTo>
                  <a:lnTo>
                    <a:pt x="4446" y="6256"/>
                  </a:lnTo>
                  <a:cubicBezTo>
                    <a:pt x="4562" y="5829"/>
                    <a:pt x="4950" y="5545"/>
                    <a:pt x="5377" y="5545"/>
                  </a:cubicBezTo>
                  <a:lnTo>
                    <a:pt x="30824" y="5545"/>
                  </a:lnTo>
                  <a:lnTo>
                    <a:pt x="30824" y="1"/>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38"/>
            <p:cNvSpPr/>
            <p:nvPr/>
          </p:nvSpPr>
          <p:spPr>
            <a:xfrm>
              <a:off x="4817883" y="1912914"/>
              <a:ext cx="208790" cy="371515"/>
            </a:xfrm>
            <a:custGeom>
              <a:rect b="b" l="l" r="r" t="t"/>
              <a:pathLst>
                <a:path extrusionOk="0" h="27413" w="15406">
                  <a:moveTo>
                    <a:pt x="1060" y="1"/>
                  </a:moveTo>
                  <a:cubicBezTo>
                    <a:pt x="478" y="1"/>
                    <a:pt x="0" y="479"/>
                    <a:pt x="0" y="1061"/>
                  </a:cubicBezTo>
                  <a:lnTo>
                    <a:pt x="0" y="27400"/>
                  </a:lnTo>
                  <a:cubicBezTo>
                    <a:pt x="39" y="27400"/>
                    <a:pt x="78" y="27413"/>
                    <a:pt x="129" y="27413"/>
                  </a:cubicBezTo>
                  <a:lnTo>
                    <a:pt x="1848" y="22708"/>
                  </a:lnTo>
                  <a:lnTo>
                    <a:pt x="1848" y="8014"/>
                  </a:lnTo>
                  <a:lnTo>
                    <a:pt x="5545" y="4318"/>
                  </a:lnTo>
                  <a:lnTo>
                    <a:pt x="15406" y="4318"/>
                  </a:lnTo>
                  <a:lnTo>
                    <a:pt x="12330"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38"/>
            <p:cNvSpPr/>
            <p:nvPr/>
          </p:nvSpPr>
          <p:spPr>
            <a:xfrm>
              <a:off x="5051709" y="2013109"/>
              <a:ext cx="16832" cy="33461"/>
            </a:xfrm>
            <a:custGeom>
              <a:rect b="b" l="l" r="r" t="t"/>
              <a:pathLst>
                <a:path extrusionOk="0" h="2469" w="1242">
                  <a:moveTo>
                    <a:pt x="1" y="0"/>
                  </a:moveTo>
                  <a:lnTo>
                    <a:pt x="1" y="2469"/>
                  </a:lnTo>
                  <a:lnTo>
                    <a:pt x="1241" y="2469"/>
                  </a:lnTo>
                  <a:lnTo>
                    <a:pt x="1241"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38"/>
            <p:cNvSpPr/>
            <p:nvPr/>
          </p:nvSpPr>
          <p:spPr>
            <a:xfrm>
              <a:off x="5110216" y="2013109"/>
              <a:ext cx="16656" cy="33461"/>
            </a:xfrm>
            <a:custGeom>
              <a:rect b="b" l="l" r="r" t="t"/>
              <a:pathLst>
                <a:path extrusionOk="0" h="2469" w="1229">
                  <a:moveTo>
                    <a:pt x="0" y="0"/>
                  </a:moveTo>
                  <a:lnTo>
                    <a:pt x="0" y="2469"/>
                  </a:lnTo>
                  <a:lnTo>
                    <a:pt x="1228" y="2469"/>
                  </a:lnTo>
                  <a:lnTo>
                    <a:pt x="1228"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38"/>
            <p:cNvSpPr/>
            <p:nvPr/>
          </p:nvSpPr>
          <p:spPr>
            <a:xfrm>
              <a:off x="5168710" y="2013109"/>
              <a:ext cx="16656" cy="33461"/>
            </a:xfrm>
            <a:custGeom>
              <a:rect b="b" l="l" r="r" t="t"/>
              <a:pathLst>
                <a:path extrusionOk="0" h="2469" w="1229">
                  <a:moveTo>
                    <a:pt x="1" y="0"/>
                  </a:moveTo>
                  <a:lnTo>
                    <a:pt x="1" y="2469"/>
                  </a:lnTo>
                  <a:lnTo>
                    <a:pt x="1229" y="2469"/>
                  </a:lnTo>
                  <a:lnTo>
                    <a:pt x="1229"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38"/>
            <p:cNvSpPr/>
            <p:nvPr/>
          </p:nvSpPr>
          <p:spPr>
            <a:xfrm>
              <a:off x="4934708" y="2013109"/>
              <a:ext cx="16832" cy="33461"/>
            </a:xfrm>
            <a:custGeom>
              <a:rect b="b" l="l" r="r" t="t"/>
              <a:pathLst>
                <a:path extrusionOk="0" h="2469" w="1242">
                  <a:moveTo>
                    <a:pt x="1" y="0"/>
                  </a:moveTo>
                  <a:lnTo>
                    <a:pt x="1" y="2469"/>
                  </a:lnTo>
                  <a:lnTo>
                    <a:pt x="1241" y="2469"/>
                  </a:lnTo>
                  <a:lnTo>
                    <a:pt x="1241"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38"/>
            <p:cNvSpPr/>
            <p:nvPr/>
          </p:nvSpPr>
          <p:spPr>
            <a:xfrm>
              <a:off x="4993215" y="2013109"/>
              <a:ext cx="16819" cy="33461"/>
            </a:xfrm>
            <a:custGeom>
              <a:rect b="b" l="l" r="r" t="t"/>
              <a:pathLst>
                <a:path extrusionOk="0" h="2469" w="1241">
                  <a:moveTo>
                    <a:pt x="0" y="0"/>
                  </a:moveTo>
                  <a:lnTo>
                    <a:pt x="0" y="2469"/>
                  </a:lnTo>
                  <a:lnTo>
                    <a:pt x="1241" y="2469"/>
                  </a:lnTo>
                  <a:lnTo>
                    <a:pt x="1241"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38"/>
            <p:cNvSpPr/>
            <p:nvPr/>
          </p:nvSpPr>
          <p:spPr>
            <a:xfrm>
              <a:off x="4842928" y="1971421"/>
              <a:ext cx="50104" cy="50104"/>
            </a:xfrm>
            <a:custGeom>
              <a:rect b="b" l="l" r="r" t="t"/>
              <a:pathLst>
                <a:path extrusionOk="0" h="3697" w="3697">
                  <a:moveTo>
                    <a:pt x="3697" y="1"/>
                  </a:moveTo>
                  <a:lnTo>
                    <a:pt x="0" y="3697"/>
                  </a:lnTo>
                  <a:lnTo>
                    <a:pt x="3697" y="3697"/>
                  </a:lnTo>
                  <a:lnTo>
                    <a:pt x="3697"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53" name="Google Shape;1453;p38"/>
          <p:cNvGrpSpPr/>
          <p:nvPr/>
        </p:nvGrpSpPr>
        <p:grpSpPr>
          <a:xfrm>
            <a:off x="3886087" y="3154360"/>
            <a:ext cx="452778" cy="475029"/>
            <a:chOff x="3886087" y="3078160"/>
            <a:chExt cx="452778" cy="475029"/>
          </a:xfrm>
        </p:grpSpPr>
        <p:sp>
          <p:nvSpPr>
            <p:cNvPr id="1454" name="Google Shape;1454;p38"/>
            <p:cNvSpPr/>
            <p:nvPr/>
          </p:nvSpPr>
          <p:spPr>
            <a:xfrm>
              <a:off x="4024813" y="3078160"/>
              <a:ext cx="314052" cy="475029"/>
            </a:xfrm>
            <a:custGeom>
              <a:rect b="b" l="l" r="r" t="t"/>
              <a:pathLst>
                <a:path extrusionOk="0" h="35051" w="23173">
                  <a:moveTo>
                    <a:pt x="0" y="1"/>
                  </a:moveTo>
                  <a:lnTo>
                    <a:pt x="0" y="35050"/>
                  </a:lnTo>
                  <a:lnTo>
                    <a:pt x="21286" y="35050"/>
                  </a:lnTo>
                  <a:cubicBezTo>
                    <a:pt x="22320" y="35050"/>
                    <a:pt x="23160" y="34210"/>
                    <a:pt x="23173" y="33177"/>
                  </a:cubicBezTo>
                  <a:lnTo>
                    <a:pt x="23173" y="1875"/>
                  </a:lnTo>
                  <a:cubicBezTo>
                    <a:pt x="23173" y="841"/>
                    <a:pt x="22320" y="1"/>
                    <a:pt x="21286"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38"/>
            <p:cNvSpPr/>
            <p:nvPr/>
          </p:nvSpPr>
          <p:spPr>
            <a:xfrm>
              <a:off x="4245507" y="3078160"/>
              <a:ext cx="42392" cy="475029"/>
            </a:xfrm>
            <a:custGeom>
              <a:rect b="b" l="l" r="r" t="t"/>
              <a:pathLst>
                <a:path extrusionOk="0" h="35051" w="3128">
                  <a:moveTo>
                    <a:pt x="0" y="1"/>
                  </a:moveTo>
                  <a:lnTo>
                    <a:pt x="0" y="35050"/>
                  </a:lnTo>
                  <a:lnTo>
                    <a:pt x="3128" y="35050"/>
                  </a:lnTo>
                  <a:lnTo>
                    <a:pt x="3128"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38"/>
            <p:cNvSpPr/>
            <p:nvPr/>
          </p:nvSpPr>
          <p:spPr>
            <a:xfrm>
              <a:off x="3931448" y="3078160"/>
              <a:ext cx="93377" cy="475029"/>
            </a:xfrm>
            <a:custGeom>
              <a:rect b="b" l="l" r="r" t="t"/>
              <a:pathLst>
                <a:path extrusionOk="0" h="35051" w="6890">
                  <a:moveTo>
                    <a:pt x="1" y="1"/>
                  </a:moveTo>
                  <a:lnTo>
                    <a:pt x="1" y="35050"/>
                  </a:lnTo>
                  <a:lnTo>
                    <a:pt x="6889" y="35050"/>
                  </a:lnTo>
                  <a:lnTo>
                    <a:pt x="6889"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38"/>
            <p:cNvSpPr/>
            <p:nvPr/>
          </p:nvSpPr>
          <p:spPr>
            <a:xfrm>
              <a:off x="3889069" y="3264699"/>
              <a:ext cx="84784" cy="67979"/>
            </a:xfrm>
            <a:custGeom>
              <a:rect b="b" l="l" r="r" t="t"/>
              <a:pathLst>
                <a:path extrusionOk="0" h="5016" w="6256">
                  <a:moveTo>
                    <a:pt x="3128" y="1"/>
                  </a:moveTo>
                  <a:cubicBezTo>
                    <a:pt x="1396" y="1"/>
                    <a:pt x="0" y="1409"/>
                    <a:pt x="0" y="3141"/>
                  </a:cubicBezTo>
                  <a:cubicBezTo>
                    <a:pt x="0" y="3813"/>
                    <a:pt x="233" y="4472"/>
                    <a:pt x="646" y="5015"/>
                  </a:cubicBezTo>
                  <a:cubicBezTo>
                    <a:pt x="892" y="4679"/>
                    <a:pt x="1215" y="4395"/>
                    <a:pt x="1577" y="4188"/>
                  </a:cubicBezTo>
                  <a:cubicBezTo>
                    <a:pt x="866" y="3141"/>
                    <a:pt x="1370" y="1707"/>
                    <a:pt x="2585" y="1345"/>
                  </a:cubicBezTo>
                  <a:cubicBezTo>
                    <a:pt x="2771" y="1287"/>
                    <a:pt x="2958" y="1259"/>
                    <a:pt x="3141" y="1259"/>
                  </a:cubicBezTo>
                  <a:cubicBezTo>
                    <a:pt x="4138" y="1259"/>
                    <a:pt x="5015" y="2071"/>
                    <a:pt x="5015" y="3141"/>
                  </a:cubicBezTo>
                  <a:cubicBezTo>
                    <a:pt x="5008" y="3555"/>
                    <a:pt x="5318" y="3762"/>
                    <a:pt x="5630" y="3762"/>
                  </a:cubicBezTo>
                  <a:cubicBezTo>
                    <a:pt x="5942" y="3762"/>
                    <a:pt x="6255" y="3555"/>
                    <a:pt x="6255" y="3141"/>
                  </a:cubicBezTo>
                  <a:cubicBezTo>
                    <a:pt x="6255" y="1409"/>
                    <a:pt x="4859" y="1"/>
                    <a:pt x="312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38"/>
            <p:cNvSpPr/>
            <p:nvPr/>
          </p:nvSpPr>
          <p:spPr>
            <a:xfrm>
              <a:off x="3886087" y="3315671"/>
              <a:ext cx="87766" cy="67979"/>
            </a:xfrm>
            <a:custGeom>
              <a:rect b="b" l="l" r="r" t="t"/>
              <a:pathLst>
                <a:path extrusionOk="0" h="5016" w="6476">
                  <a:moveTo>
                    <a:pt x="3348" y="1"/>
                  </a:moveTo>
                  <a:cubicBezTo>
                    <a:pt x="2805" y="1"/>
                    <a:pt x="2262" y="156"/>
                    <a:pt x="1797" y="427"/>
                  </a:cubicBezTo>
                  <a:cubicBezTo>
                    <a:pt x="1435" y="634"/>
                    <a:pt x="1112" y="918"/>
                    <a:pt x="866" y="1254"/>
                  </a:cubicBezTo>
                  <a:cubicBezTo>
                    <a:pt x="0" y="2366"/>
                    <a:pt x="0" y="3904"/>
                    <a:pt x="866" y="5015"/>
                  </a:cubicBezTo>
                  <a:cubicBezTo>
                    <a:pt x="1112" y="4679"/>
                    <a:pt x="1435" y="4395"/>
                    <a:pt x="1797" y="4188"/>
                  </a:cubicBezTo>
                  <a:cubicBezTo>
                    <a:pt x="1086" y="3141"/>
                    <a:pt x="1590" y="1707"/>
                    <a:pt x="2805" y="1332"/>
                  </a:cubicBezTo>
                  <a:cubicBezTo>
                    <a:pt x="2988" y="1277"/>
                    <a:pt x="3172" y="1251"/>
                    <a:pt x="3352" y="1251"/>
                  </a:cubicBezTo>
                  <a:cubicBezTo>
                    <a:pt x="4353" y="1251"/>
                    <a:pt x="5235" y="2055"/>
                    <a:pt x="5235" y="3128"/>
                  </a:cubicBezTo>
                  <a:cubicBezTo>
                    <a:pt x="5228" y="3548"/>
                    <a:pt x="5538" y="3758"/>
                    <a:pt x="5850" y="3758"/>
                  </a:cubicBezTo>
                  <a:cubicBezTo>
                    <a:pt x="6162" y="3758"/>
                    <a:pt x="6475" y="3548"/>
                    <a:pt x="6475" y="3128"/>
                  </a:cubicBezTo>
                  <a:cubicBezTo>
                    <a:pt x="6475" y="1409"/>
                    <a:pt x="5079" y="1"/>
                    <a:pt x="334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38"/>
            <p:cNvSpPr/>
            <p:nvPr/>
          </p:nvSpPr>
          <p:spPr>
            <a:xfrm>
              <a:off x="3886087" y="3366643"/>
              <a:ext cx="87766" cy="67803"/>
            </a:xfrm>
            <a:custGeom>
              <a:rect b="b" l="l" r="r" t="t"/>
              <a:pathLst>
                <a:path extrusionOk="0" h="5003" w="6476">
                  <a:moveTo>
                    <a:pt x="3348" y="0"/>
                  </a:moveTo>
                  <a:cubicBezTo>
                    <a:pt x="2805" y="0"/>
                    <a:pt x="2262" y="143"/>
                    <a:pt x="1797" y="427"/>
                  </a:cubicBezTo>
                  <a:cubicBezTo>
                    <a:pt x="1435" y="634"/>
                    <a:pt x="1112" y="918"/>
                    <a:pt x="866" y="1254"/>
                  </a:cubicBezTo>
                  <a:cubicBezTo>
                    <a:pt x="0" y="2353"/>
                    <a:pt x="0" y="3904"/>
                    <a:pt x="866" y="5002"/>
                  </a:cubicBezTo>
                  <a:cubicBezTo>
                    <a:pt x="1112" y="4666"/>
                    <a:pt x="1435" y="4395"/>
                    <a:pt x="1797" y="4188"/>
                  </a:cubicBezTo>
                  <a:cubicBezTo>
                    <a:pt x="1086" y="3141"/>
                    <a:pt x="1590" y="1706"/>
                    <a:pt x="2805" y="1332"/>
                  </a:cubicBezTo>
                  <a:cubicBezTo>
                    <a:pt x="2991" y="1274"/>
                    <a:pt x="3178" y="1246"/>
                    <a:pt x="3361" y="1246"/>
                  </a:cubicBezTo>
                  <a:cubicBezTo>
                    <a:pt x="4358" y="1246"/>
                    <a:pt x="5235" y="2058"/>
                    <a:pt x="5235" y="3128"/>
                  </a:cubicBezTo>
                  <a:cubicBezTo>
                    <a:pt x="5228" y="3542"/>
                    <a:pt x="5538" y="3748"/>
                    <a:pt x="5850" y="3748"/>
                  </a:cubicBezTo>
                  <a:cubicBezTo>
                    <a:pt x="6162" y="3748"/>
                    <a:pt x="6475" y="3542"/>
                    <a:pt x="6475" y="3128"/>
                  </a:cubicBezTo>
                  <a:cubicBezTo>
                    <a:pt x="6475" y="1396"/>
                    <a:pt x="5079" y="0"/>
                    <a:pt x="3348"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38"/>
            <p:cNvSpPr/>
            <p:nvPr/>
          </p:nvSpPr>
          <p:spPr>
            <a:xfrm>
              <a:off x="3889069" y="3111974"/>
              <a:ext cx="84784" cy="67966"/>
            </a:xfrm>
            <a:custGeom>
              <a:rect b="b" l="l" r="r" t="t"/>
              <a:pathLst>
                <a:path extrusionOk="0" h="5015" w="6256">
                  <a:moveTo>
                    <a:pt x="3128" y="0"/>
                  </a:moveTo>
                  <a:cubicBezTo>
                    <a:pt x="1396" y="0"/>
                    <a:pt x="0" y="1409"/>
                    <a:pt x="0" y="3141"/>
                  </a:cubicBezTo>
                  <a:cubicBezTo>
                    <a:pt x="0" y="3813"/>
                    <a:pt x="233" y="4472"/>
                    <a:pt x="646" y="5015"/>
                  </a:cubicBezTo>
                  <a:cubicBezTo>
                    <a:pt x="892" y="4679"/>
                    <a:pt x="1215" y="4394"/>
                    <a:pt x="1577" y="4187"/>
                  </a:cubicBezTo>
                  <a:cubicBezTo>
                    <a:pt x="866" y="3141"/>
                    <a:pt x="1370" y="1706"/>
                    <a:pt x="2585" y="1344"/>
                  </a:cubicBezTo>
                  <a:cubicBezTo>
                    <a:pt x="2771" y="1286"/>
                    <a:pt x="2958" y="1259"/>
                    <a:pt x="3141" y="1259"/>
                  </a:cubicBezTo>
                  <a:cubicBezTo>
                    <a:pt x="4138" y="1259"/>
                    <a:pt x="5015" y="2070"/>
                    <a:pt x="5015" y="3141"/>
                  </a:cubicBezTo>
                  <a:cubicBezTo>
                    <a:pt x="5008" y="3554"/>
                    <a:pt x="5318" y="3761"/>
                    <a:pt x="5630" y="3761"/>
                  </a:cubicBezTo>
                  <a:cubicBezTo>
                    <a:pt x="5942" y="3761"/>
                    <a:pt x="6255" y="3554"/>
                    <a:pt x="6255" y="3141"/>
                  </a:cubicBezTo>
                  <a:cubicBezTo>
                    <a:pt x="6255" y="1409"/>
                    <a:pt x="4859" y="0"/>
                    <a:pt x="3128"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38"/>
            <p:cNvSpPr/>
            <p:nvPr/>
          </p:nvSpPr>
          <p:spPr>
            <a:xfrm>
              <a:off x="3886087" y="3162932"/>
              <a:ext cx="87766" cy="67979"/>
            </a:xfrm>
            <a:custGeom>
              <a:rect b="b" l="l" r="r" t="t"/>
              <a:pathLst>
                <a:path extrusionOk="0" h="5016" w="6476">
                  <a:moveTo>
                    <a:pt x="3348" y="1"/>
                  </a:moveTo>
                  <a:cubicBezTo>
                    <a:pt x="2805" y="1"/>
                    <a:pt x="2262" y="156"/>
                    <a:pt x="1797" y="427"/>
                  </a:cubicBezTo>
                  <a:cubicBezTo>
                    <a:pt x="1435" y="634"/>
                    <a:pt x="1112" y="919"/>
                    <a:pt x="866" y="1255"/>
                  </a:cubicBezTo>
                  <a:cubicBezTo>
                    <a:pt x="0" y="2366"/>
                    <a:pt x="0" y="3904"/>
                    <a:pt x="866" y="5015"/>
                  </a:cubicBezTo>
                  <a:cubicBezTo>
                    <a:pt x="1112" y="4679"/>
                    <a:pt x="1435" y="4395"/>
                    <a:pt x="1797" y="4188"/>
                  </a:cubicBezTo>
                  <a:cubicBezTo>
                    <a:pt x="1086" y="3141"/>
                    <a:pt x="1590" y="1707"/>
                    <a:pt x="2805" y="1332"/>
                  </a:cubicBezTo>
                  <a:cubicBezTo>
                    <a:pt x="2988" y="1277"/>
                    <a:pt x="3172" y="1251"/>
                    <a:pt x="3352" y="1251"/>
                  </a:cubicBezTo>
                  <a:cubicBezTo>
                    <a:pt x="4353" y="1251"/>
                    <a:pt x="5235" y="2055"/>
                    <a:pt x="5235" y="3129"/>
                  </a:cubicBezTo>
                  <a:cubicBezTo>
                    <a:pt x="5228" y="3549"/>
                    <a:pt x="5538" y="3759"/>
                    <a:pt x="5850" y="3759"/>
                  </a:cubicBezTo>
                  <a:cubicBezTo>
                    <a:pt x="6162" y="3759"/>
                    <a:pt x="6475" y="3549"/>
                    <a:pt x="6475" y="3129"/>
                  </a:cubicBezTo>
                  <a:cubicBezTo>
                    <a:pt x="6475" y="1410"/>
                    <a:pt x="5079" y="1"/>
                    <a:pt x="334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38"/>
            <p:cNvSpPr/>
            <p:nvPr/>
          </p:nvSpPr>
          <p:spPr>
            <a:xfrm>
              <a:off x="3886087" y="3213904"/>
              <a:ext cx="87766" cy="67803"/>
            </a:xfrm>
            <a:custGeom>
              <a:rect b="b" l="l" r="r" t="t"/>
              <a:pathLst>
                <a:path extrusionOk="0" h="5003" w="6476">
                  <a:moveTo>
                    <a:pt x="3348" y="1"/>
                  </a:moveTo>
                  <a:cubicBezTo>
                    <a:pt x="2805" y="1"/>
                    <a:pt x="2262" y="143"/>
                    <a:pt x="1797" y="427"/>
                  </a:cubicBezTo>
                  <a:cubicBezTo>
                    <a:pt x="1435" y="634"/>
                    <a:pt x="1112" y="918"/>
                    <a:pt x="866" y="1254"/>
                  </a:cubicBezTo>
                  <a:cubicBezTo>
                    <a:pt x="0" y="2353"/>
                    <a:pt x="0" y="3904"/>
                    <a:pt x="866" y="5002"/>
                  </a:cubicBezTo>
                  <a:cubicBezTo>
                    <a:pt x="1112" y="4666"/>
                    <a:pt x="1435" y="4395"/>
                    <a:pt x="1797" y="4188"/>
                  </a:cubicBezTo>
                  <a:cubicBezTo>
                    <a:pt x="1086" y="3141"/>
                    <a:pt x="1590" y="1707"/>
                    <a:pt x="2805" y="1332"/>
                  </a:cubicBezTo>
                  <a:cubicBezTo>
                    <a:pt x="2991" y="1274"/>
                    <a:pt x="3178" y="1247"/>
                    <a:pt x="3361" y="1247"/>
                  </a:cubicBezTo>
                  <a:cubicBezTo>
                    <a:pt x="4358" y="1247"/>
                    <a:pt x="5235" y="2058"/>
                    <a:pt x="5235" y="3128"/>
                  </a:cubicBezTo>
                  <a:cubicBezTo>
                    <a:pt x="5228" y="3548"/>
                    <a:pt x="5538" y="3758"/>
                    <a:pt x="5850" y="3758"/>
                  </a:cubicBezTo>
                  <a:cubicBezTo>
                    <a:pt x="6162" y="3758"/>
                    <a:pt x="6475" y="3548"/>
                    <a:pt x="6475" y="3128"/>
                  </a:cubicBezTo>
                  <a:cubicBezTo>
                    <a:pt x="6475" y="1397"/>
                    <a:pt x="5079" y="1"/>
                    <a:pt x="3348"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38"/>
            <p:cNvSpPr/>
            <p:nvPr/>
          </p:nvSpPr>
          <p:spPr>
            <a:xfrm>
              <a:off x="3889069" y="3417438"/>
              <a:ext cx="84784" cy="84961"/>
            </a:xfrm>
            <a:custGeom>
              <a:rect b="b" l="l" r="r" t="t"/>
              <a:pathLst>
                <a:path extrusionOk="0" h="6269" w="6256">
                  <a:moveTo>
                    <a:pt x="3128" y="0"/>
                  </a:moveTo>
                  <a:cubicBezTo>
                    <a:pt x="2585" y="13"/>
                    <a:pt x="2042" y="156"/>
                    <a:pt x="1577" y="440"/>
                  </a:cubicBezTo>
                  <a:cubicBezTo>
                    <a:pt x="1215" y="647"/>
                    <a:pt x="892" y="918"/>
                    <a:pt x="646" y="1254"/>
                  </a:cubicBezTo>
                  <a:cubicBezTo>
                    <a:pt x="233" y="1797"/>
                    <a:pt x="0" y="2456"/>
                    <a:pt x="0" y="3141"/>
                  </a:cubicBezTo>
                  <a:cubicBezTo>
                    <a:pt x="0" y="4860"/>
                    <a:pt x="1409" y="6269"/>
                    <a:pt x="3128" y="6269"/>
                  </a:cubicBezTo>
                  <a:lnTo>
                    <a:pt x="3128" y="5015"/>
                  </a:lnTo>
                  <a:cubicBezTo>
                    <a:pt x="1460" y="5015"/>
                    <a:pt x="620" y="2986"/>
                    <a:pt x="1796" y="1810"/>
                  </a:cubicBezTo>
                  <a:cubicBezTo>
                    <a:pt x="2181" y="1425"/>
                    <a:pt x="2653" y="1253"/>
                    <a:pt x="3115" y="1253"/>
                  </a:cubicBezTo>
                  <a:cubicBezTo>
                    <a:pt x="4081" y="1253"/>
                    <a:pt x="5006" y="2005"/>
                    <a:pt x="5015" y="3141"/>
                  </a:cubicBezTo>
                  <a:cubicBezTo>
                    <a:pt x="5008" y="3555"/>
                    <a:pt x="5318" y="3761"/>
                    <a:pt x="5630" y="3761"/>
                  </a:cubicBezTo>
                  <a:cubicBezTo>
                    <a:pt x="5942" y="3761"/>
                    <a:pt x="6255" y="3555"/>
                    <a:pt x="6255" y="3141"/>
                  </a:cubicBezTo>
                  <a:cubicBezTo>
                    <a:pt x="6255" y="1409"/>
                    <a:pt x="4859" y="0"/>
                    <a:pt x="3128"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464" name="Google Shape;1464;p38"/>
          <p:cNvGrpSpPr/>
          <p:nvPr/>
        </p:nvGrpSpPr>
        <p:grpSpPr>
          <a:xfrm>
            <a:off x="4813145" y="3154361"/>
            <a:ext cx="492010" cy="475035"/>
            <a:chOff x="4813145" y="3078161"/>
            <a:chExt cx="492010" cy="475035"/>
          </a:xfrm>
        </p:grpSpPr>
        <p:sp>
          <p:nvSpPr>
            <p:cNvPr id="1465" name="Google Shape;1465;p38"/>
            <p:cNvSpPr/>
            <p:nvPr/>
          </p:nvSpPr>
          <p:spPr>
            <a:xfrm>
              <a:off x="4813145" y="3078161"/>
              <a:ext cx="492010" cy="135755"/>
            </a:xfrm>
            <a:custGeom>
              <a:rect b="b" l="l" r="r" t="t"/>
              <a:pathLst>
                <a:path extrusionOk="0" h="10017" w="36304">
                  <a:moveTo>
                    <a:pt x="1280" y="0"/>
                  </a:moveTo>
                  <a:cubicBezTo>
                    <a:pt x="569" y="0"/>
                    <a:pt x="0" y="569"/>
                    <a:pt x="0" y="1280"/>
                  </a:cubicBezTo>
                  <a:lnTo>
                    <a:pt x="0" y="10017"/>
                  </a:lnTo>
                  <a:lnTo>
                    <a:pt x="36304" y="10017"/>
                  </a:lnTo>
                  <a:lnTo>
                    <a:pt x="36304" y="1280"/>
                  </a:lnTo>
                  <a:cubicBezTo>
                    <a:pt x="36304" y="569"/>
                    <a:pt x="35735" y="0"/>
                    <a:pt x="35024" y="0"/>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38"/>
            <p:cNvSpPr/>
            <p:nvPr/>
          </p:nvSpPr>
          <p:spPr>
            <a:xfrm>
              <a:off x="4838543" y="3213905"/>
              <a:ext cx="441215" cy="339287"/>
            </a:xfrm>
            <a:custGeom>
              <a:rect b="b" l="l" r="r" t="t"/>
              <a:pathLst>
                <a:path extrusionOk="0" h="25035" w="32556">
                  <a:moveTo>
                    <a:pt x="0" y="1"/>
                  </a:moveTo>
                  <a:lnTo>
                    <a:pt x="0" y="25034"/>
                  </a:lnTo>
                  <a:lnTo>
                    <a:pt x="32556" y="25034"/>
                  </a:lnTo>
                  <a:lnTo>
                    <a:pt x="32556"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38"/>
            <p:cNvSpPr/>
            <p:nvPr/>
          </p:nvSpPr>
          <p:spPr>
            <a:xfrm>
              <a:off x="4948889" y="3112137"/>
              <a:ext cx="220526" cy="67803"/>
            </a:xfrm>
            <a:custGeom>
              <a:rect b="b" l="l" r="r" t="t"/>
              <a:pathLst>
                <a:path extrusionOk="0" h="5003" w="16272">
                  <a:moveTo>
                    <a:pt x="2495" y="1"/>
                  </a:moveTo>
                  <a:cubicBezTo>
                    <a:pt x="1112" y="1"/>
                    <a:pt x="0" y="1125"/>
                    <a:pt x="0" y="2508"/>
                  </a:cubicBezTo>
                  <a:cubicBezTo>
                    <a:pt x="0" y="3891"/>
                    <a:pt x="1112" y="5002"/>
                    <a:pt x="2495" y="5002"/>
                  </a:cubicBezTo>
                  <a:lnTo>
                    <a:pt x="13765" y="5002"/>
                  </a:lnTo>
                  <a:cubicBezTo>
                    <a:pt x="15147" y="5002"/>
                    <a:pt x="16272" y="3891"/>
                    <a:pt x="16272" y="2508"/>
                  </a:cubicBezTo>
                  <a:cubicBezTo>
                    <a:pt x="16272" y="1125"/>
                    <a:pt x="15147" y="1"/>
                    <a:pt x="13765"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38"/>
            <p:cNvSpPr/>
            <p:nvPr/>
          </p:nvSpPr>
          <p:spPr>
            <a:xfrm>
              <a:off x="4838543" y="3510790"/>
              <a:ext cx="441215" cy="42406"/>
            </a:xfrm>
            <a:custGeom>
              <a:rect b="b" l="l" r="r" t="t"/>
              <a:pathLst>
                <a:path extrusionOk="0" h="3129" w="32556">
                  <a:moveTo>
                    <a:pt x="0" y="1"/>
                  </a:moveTo>
                  <a:lnTo>
                    <a:pt x="0" y="3128"/>
                  </a:lnTo>
                  <a:lnTo>
                    <a:pt x="32556" y="3128"/>
                  </a:lnTo>
                  <a:lnTo>
                    <a:pt x="32556" y="1"/>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38"/>
            <p:cNvSpPr/>
            <p:nvPr/>
          </p:nvSpPr>
          <p:spPr>
            <a:xfrm>
              <a:off x="4940310" y="3281695"/>
              <a:ext cx="237521" cy="118761"/>
            </a:xfrm>
            <a:custGeom>
              <a:rect b="b" l="l" r="r" t="t"/>
              <a:pathLst>
                <a:path extrusionOk="0" h="8763" w="17526">
                  <a:moveTo>
                    <a:pt x="0" y="0"/>
                  </a:moveTo>
                  <a:lnTo>
                    <a:pt x="0" y="8763"/>
                  </a:lnTo>
                  <a:lnTo>
                    <a:pt x="17525" y="8763"/>
                  </a:lnTo>
                  <a:lnTo>
                    <a:pt x="17525"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38"/>
            <p:cNvSpPr/>
            <p:nvPr/>
          </p:nvSpPr>
          <p:spPr>
            <a:xfrm>
              <a:off x="4962903" y="3315672"/>
              <a:ext cx="73577" cy="16995"/>
            </a:xfrm>
            <a:custGeom>
              <a:rect b="b" l="l" r="r" t="t"/>
              <a:pathLst>
                <a:path extrusionOk="0" h="1254" w="5429">
                  <a:moveTo>
                    <a:pt x="840" y="0"/>
                  </a:moveTo>
                  <a:cubicBezTo>
                    <a:pt x="0" y="0"/>
                    <a:pt x="0" y="1254"/>
                    <a:pt x="840" y="1254"/>
                  </a:cubicBezTo>
                  <a:lnTo>
                    <a:pt x="4601" y="1254"/>
                  </a:lnTo>
                  <a:cubicBezTo>
                    <a:pt x="5428" y="1254"/>
                    <a:pt x="5428" y="0"/>
                    <a:pt x="4601"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38"/>
            <p:cNvSpPr/>
            <p:nvPr/>
          </p:nvSpPr>
          <p:spPr>
            <a:xfrm>
              <a:off x="5050657" y="3315577"/>
              <a:ext cx="19976" cy="17090"/>
            </a:xfrm>
            <a:custGeom>
              <a:rect b="b" l="l" r="r" t="t"/>
              <a:pathLst>
                <a:path extrusionOk="0" h="1261" w="1474">
                  <a:moveTo>
                    <a:pt x="630" y="1"/>
                  </a:moveTo>
                  <a:cubicBezTo>
                    <a:pt x="307" y="1"/>
                    <a:pt x="0" y="252"/>
                    <a:pt x="0" y="628"/>
                  </a:cubicBezTo>
                  <a:cubicBezTo>
                    <a:pt x="0" y="977"/>
                    <a:pt x="272" y="1261"/>
                    <a:pt x="621" y="1261"/>
                  </a:cubicBezTo>
                  <a:cubicBezTo>
                    <a:pt x="1189" y="1261"/>
                    <a:pt x="1474" y="589"/>
                    <a:pt x="1073" y="188"/>
                  </a:cubicBezTo>
                  <a:cubicBezTo>
                    <a:pt x="943" y="58"/>
                    <a:pt x="785" y="1"/>
                    <a:pt x="63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38"/>
            <p:cNvSpPr/>
            <p:nvPr/>
          </p:nvSpPr>
          <p:spPr>
            <a:xfrm>
              <a:off x="4996880" y="3349648"/>
              <a:ext cx="158347" cy="17008"/>
            </a:xfrm>
            <a:custGeom>
              <a:rect b="b" l="l" r="r" t="t"/>
              <a:pathLst>
                <a:path extrusionOk="0" h="1255" w="11684">
                  <a:moveTo>
                    <a:pt x="841" y="1"/>
                  </a:moveTo>
                  <a:cubicBezTo>
                    <a:pt x="1" y="1"/>
                    <a:pt x="1" y="1254"/>
                    <a:pt x="841" y="1254"/>
                  </a:cubicBezTo>
                  <a:lnTo>
                    <a:pt x="10857" y="1254"/>
                  </a:lnTo>
                  <a:cubicBezTo>
                    <a:pt x="11684" y="1254"/>
                    <a:pt x="11684" y="1"/>
                    <a:pt x="10857"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38"/>
            <p:cNvSpPr/>
            <p:nvPr/>
          </p:nvSpPr>
          <p:spPr>
            <a:xfrm>
              <a:off x="4965004" y="3349228"/>
              <a:ext cx="21806" cy="17334"/>
            </a:xfrm>
            <a:custGeom>
              <a:rect b="b" l="l" r="r" t="t"/>
              <a:pathLst>
                <a:path extrusionOk="0" h="1279" w="1609">
                  <a:moveTo>
                    <a:pt x="686" y="0"/>
                  </a:moveTo>
                  <a:cubicBezTo>
                    <a:pt x="533" y="0"/>
                    <a:pt x="374" y="63"/>
                    <a:pt x="233" y="213"/>
                  </a:cubicBezTo>
                  <a:cubicBezTo>
                    <a:pt x="0" y="458"/>
                    <a:pt x="0" y="846"/>
                    <a:pt x="233" y="1104"/>
                  </a:cubicBezTo>
                  <a:cubicBezTo>
                    <a:pt x="362" y="1221"/>
                    <a:pt x="524" y="1279"/>
                    <a:pt x="684" y="1279"/>
                  </a:cubicBezTo>
                  <a:cubicBezTo>
                    <a:pt x="844" y="1279"/>
                    <a:pt x="1002" y="1221"/>
                    <a:pt x="1125" y="1104"/>
                  </a:cubicBezTo>
                  <a:cubicBezTo>
                    <a:pt x="1608" y="650"/>
                    <a:pt x="1180" y="0"/>
                    <a:pt x="68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477" name="Shape 1477"/>
        <p:cNvGrpSpPr/>
        <p:nvPr/>
      </p:nvGrpSpPr>
      <p:grpSpPr>
        <a:xfrm>
          <a:off x="0" y="0"/>
          <a:ext cx="0" cy="0"/>
          <a:chOff x="0" y="0"/>
          <a:chExt cx="0" cy="0"/>
        </a:xfrm>
      </p:grpSpPr>
      <p:sp>
        <p:nvSpPr>
          <p:cNvPr id="1478" name="Google Shape;1478;p39"/>
          <p:cNvSpPr txBox="1"/>
          <p:nvPr>
            <p:ph type="title"/>
          </p:nvPr>
        </p:nvSpPr>
        <p:spPr>
          <a:xfrm>
            <a:off x="1140950" y="2667600"/>
            <a:ext cx="3800400" cy="4488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ABOUT THE PROJECT</a:t>
            </a:r>
            <a:endParaRPr/>
          </a:p>
        </p:txBody>
      </p:sp>
      <p:sp>
        <p:nvSpPr>
          <p:cNvPr id="1479" name="Google Shape;1479;p39"/>
          <p:cNvSpPr txBox="1"/>
          <p:nvPr>
            <p:ph idx="1" type="body"/>
          </p:nvPr>
        </p:nvSpPr>
        <p:spPr>
          <a:xfrm>
            <a:off x="1140950" y="3212150"/>
            <a:ext cx="3800400" cy="1388700"/>
          </a:xfrm>
          <a:prstGeom prst="rect">
            <a:avLst/>
          </a:prstGeom>
        </p:spPr>
        <p:txBody>
          <a:bodyPr anchorCtr="0" anchor="t" bIns="91425" lIns="91425" spcFirstLastPara="1" rIns="91425" wrap="square" tIns="91425">
            <a:noAutofit/>
          </a:bodyPr>
          <a:lstStyle/>
          <a:p>
            <a:pPr indent="0" lvl="0" marL="0" rtl="0" algn="r">
              <a:spcBef>
                <a:spcPts val="0"/>
              </a:spcBef>
              <a:spcAft>
                <a:spcPts val="16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grpSp>
        <p:nvGrpSpPr>
          <p:cNvPr id="1480" name="Google Shape;1480;p39"/>
          <p:cNvGrpSpPr/>
          <p:nvPr/>
        </p:nvGrpSpPr>
        <p:grpSpPr>
          <a:xfrm>
            <a:off x="5010970" y="678211"/>
            <a:ext cx="3270564" cy="3996027"/>
            <a:chOff x="5010970" y="678211"/>
            <a:chExt cx="3270564" cy="3996027"/>
          </a:xfrm>
        </p:grpSpPr>
        <p:sp>
          <p:nvSpPr>
            <p:cNvPr id="1481" name="Google Shape;1481;p39"/>
            <p:cNvSpPr/>
            <p:nvPr/>
          </p:nvSpPr>
          <p:spPr>
            <a:xfrm>
              <a:off x="6756051" y="1610509"/>
              <a:ext cx="522444" cy="640324"/>
            </a:xfrm>
            <a:custGeom>
              <a:rect b="b" l="l" r="r" t="t"/>
              <a:pathLst>
                <a:path extrusionOk="0" h="19968" w="16292">
                  <a:moveTo>
                    <a:pt x="6083" y="0"/>
                  </a:moveTo>
                  <a:cubicBezTo>
                    <a:pt x="2173" y="4796"/>
                    <a:pt x="736" y="10059"/>
                    <a:pt x="1" y="15573"/>
                  </a:cubicBezTo>
                  <a:lnTo>
                    <a:pt x="11162" y="19967"/>
                  </a:lnTo>
                  <a:cubicBezTo>
                    <a:pt x="12048" y="14537"/>
                    <a:pt x="13786" y="9290"/>
                    <a:pt x="16292" y="4395"/>
                  </a:cubicBezTo>
                  <a:lnTo>
                    <a:pt x="6083" y="0"/>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39"/>
            <p:cNvSpPr/>
            <p:nvPr/>
          </p:nvSpPr>
          <p:spPr>
            <a:xfrm>
              <a:off x="7318130" y="2452794"/>
              <a:ext cx="348830" cy="489735"/>
            </a:xfrm>
            <a:custGeom>
              <a:rect b="b" l="l" r="r" t="t"/>
              <a:pathLst>
                <a:path extrusionOk="0" h="15272" w="10878">
                  <a:moveTo>
                    <a:pt x="10878" y="0"/>
                  </a:moveTo>
                  <a:lnTo>
                    <a:pt x="0" y="7202"/>
                  </a:lnTo>
                  <a:lnTo>
                    <a:pt x="10560" y="15272"/>
                  </a:lnTo>
                  <a:lnTo>
                    <a:pt x="10878" y="0"/>
                  </a:lnTo>
                  <a:close/>
                </a:path>
              </a:pathLst>
            </a:custGeom>
            <a:solidFill>
              <a:srgbClr val="F5F5F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39"/>
            <p:cNvSpPr/>
            <p:nvPr/>
          </p:nvSpPr>
          <p:spPr>
            <a:xfrm>
              <a:off x="6667673" y="1199532"/>
              <a:ext cx="386862" cy="466742"/>
            </a:xfrm>
            <a:custGeom>
              <a:rect b="b" l="l" r="r" t="t"/>
              <a:pathLst>
                <a:path extrusionOk="0" h="14555" w="12064">
                  <a:moveTo>
                    <a:pt x="284" y="1"/>
                  </a:moveTo>
                  <a:lnTo>
                    <a:pt x="0" y="9308"/>
                  </a:lnTo>
                  <a:lnTo>
                    <a:pt x="11780" y="14554"/>
                  </a:lnTo>
                  <a:lnTo>
                    <a:pt x="12064" y="5565"/>
                  </a:lnTo>
                  <a:lnTo>
                    <a:pt x="284" y="1"/>
                  </a:lnTo>
                  <a:close/>
                </a:path>
              </a:pathLst>
            </a:custGeom>
            <a:solidFill>
              <a:srgbClr val="EBEBE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39"/>
            <p:cNvSpPr/>
            <p:nvPr/>
          </p:nvSpPr>
          <p:spPr>
            <a:xfrm>
              <a:off x="5758944" y="2152739"/>
              <a:ext cx="998774" cy="2521500"/>
            </a:xfrm>
            <a:custGeom>
              <a:rect b="b" l="l" r="r" t="t"/>
              <a:pathLst>
                <a:path extrusionOk="0" h="78631" w="31146">
                  <a:moveTo>
                    <a:pt x="30443" y="0"/>
                  </a:moveTo>
                  <a:lnTo>
                    <a:pt x="0" y="1086"/>
                  </a:lnTo>
                  <a:lnTo>
                    <a:pt x="0" y="78631"/>
                  </a:lnTo>
                  <a:lnTo>
                    <a:pt x="31145" y="78631"/>
                  </a:lnTo>
                  <a:lnTo>
                    <a:pt x="30443"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39"/>
            <p:cNvSpPr/>
            <p:nvPr/>
          </p:nvSpPr>
          <p:spPr>
            <a:xfrm>
              <a:off x="6230978" y="2571733"/>
              <a:ext cx="473156" cy="353672"/>
            </a:xfrm>
            <a:custGeom>
              <a:rect b="b" l="l" r="r" t="t"/>
              <a:pathLst>
                <a:path extrusionOk="0" h="11029" w="14755">
                  <a:moveTo>
                    <a:pt x="14754" y="0"/>
                  </a:moveTo>
                  <a:lnTo>
                    <a:pt x="1" y="518"/>
                  </a:lnTo>
                  <a:lnTo>
                    <a:pt x="1" y="11028"/>
                  </a:lnTo>
                  <a:lnTo>
                    <a:pt x="14754" y="11028"/>
                  </a:lnTo>
                  <a:lnTo>
                    <a:pt x="1475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39"/>
            <p:cNvSpPr/>
            <p:nvPr/>
          </p:nvSpPr>
          <p:spPr>
            <a:xfrm>
              <a:off x="5758944" y="2172011"/>
              <a:ext cx="447406" cy="2502227"/>
            </a:xfrm>
            <a:custGeom>
              <a:rect b="b" l="l" r="r" t="t"/>
              <a:pathLst>
                <a:path extrusionOk="0" h="78030" w="13952">
                  <a:moveTo>
                    <a:pt x="13668" y="1"/>
                  </a:moveTo>
                  <a:lnTo>
                    <a:pt x="0" y="485"/>
                  </a:lnTo>
                  <a:lnTo>
                    <a:pt x="0" y="78030"/>
                  </a:lnTo>
                  <a:lnTo>
                    <a:pt x="13952" y="78030"/>
                  </a:lnTo>
                  <a:lnTo>
                    <a:pt x="1366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39"/>
            <p:cNvSpPr/>
            <p:nvPr/>
          </p:nvSpPr>
          <p:spPr>
            <a:xfrm>
              <a:off x="6230978" y="2183812"/>
              <a:ext cx="473156" cy="353672"/>
            </a:xfrm>
            <a:custGeom>
              <a:rect b="b" l="l" r="r" t="t"/>
              <a:pathLst>
                <a:path extrusionOk="0" h="11029" w="14755">
                  <a:moveTo>
                    <a:pt x="14754" y="0"/>
                  </a:moveTo>
                  <a:lnTo>
                    <a:pt x="1" y="535"/>
                  </a:lnTo>
                  <a:lnTo>
                    <a:pt x="1" y="11028"/>
                  </a:lnTo>
                  <a:lnTo>
                    <a:pt x="14754" y="11028"/>
                  </a:lnTo>
                  <a:lnTo>
                    <a:pt x="1475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39"/>
            <p:cNvSpPr/>
            <p:nvPr/>
          </p:nvSpPr>
          <p:spPr>
            <a:xfrm>
              <a:off x="6395997" y="2276519"/>
              <a:ext cx="144721" cy="56824"/>
            </a:xfrm>
            <a:custGeom>
              <a:rect b="b" l="l" r="r" t="t"/>
              <a:pathLst>
                <a:path extrusionOk="0" h="1772" w="4513">
                  <a:moveTo>
                    <a:pt x="1" y="0"/>
                  </a:moveTo>
                  <a:lnTo>
                    <a:pt x="1" y="1771"/>
                  </a:lnTo>
                  <a:lnTo>
                    <a:pt x="4512" y="1771"/>
                  </a:lnTo>
                  <a:lnTo>
                    <a:pt x="4512" y="150"/>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39"/>
            <p:cNvSpPr/>
            <p:nvPr/>
          </p:nvSpPr>
          <p:spPr>
            <a:xfrm>
              <a:off x="6391187" y="2377243"/>
              <a:ext cx="149531" cy="21453"/>
            </a:xfrm>
            <a:custGeom>
              <a:rect b="b" l="l" r="r" t="t"/>
              <a:pathLst>
                <a:path extrusionOk="0" h="669" w="4663">
                  <a:moveTo>
                    <a:pt x="0" y="0"/>
                  </a:moveTo>
                  <a:lnTo>
                    <a:pt x="0" y="669"/>
                  </a:lnTo>
                  <a:lnTo>
                    <a:pt x="4662" y="669"/>
                  </a:lnTo>
                  <a:lnTo>
                    <a:pt x="466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39"/>
            <p:cNvSpPr/>
            <p:nvPr/>
          </p:nvSpPr>
          <p:spPr>
            <a:xfrm>
              <a:off x="6395997" y="2276519"/>
              <a:ext cx="144721" cy="56824"/>
            </a:xfrm>
            <a:custGeom>
              <a:rect b="b" l="l" r="r" t="t"/>
              <a:pathLst>
                <a:path extrusionOk="0" h="1772" w="4513">
                  <a:moveTo>
                    <a:pt x="1" y="0"/>
                  </a:moveTo>
                  <a:lnTo>
                    <a:pt x="1" y="1771"/>
                  </a:lnTo>
                  <a:lnTo>
                    <a:pt x="4512" y="1771"/>
                  </a:lnTo>
                  <a:lnTo>
                    <a:pt x="4512" y="15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39"/>
            <p:cNvSpPr/>
            <p:nvPr/>
          </p:nvSpPr>
          <p:spPr>
            <a:xfrm>
              <a:off x="6391187" y="2377243"/>
              <a:ext cx="149531" cy="21453"/>
            </a:xfrm>
            <a:custGeom>
              <a:rect b="b" l="l" r="r" t="t"/>
              <a:pathLst>
                <a:path extrusionOk="0" h="669" w="4663">
                  <a:moveTo>
                    <a:pt x="0" y="0"/>
                  </a:moveTo>
                  <a:lnTo>
                    <a:pt x="0" y="669"/>
                  </a:lnTo>
                  <a:lnTo>
                    <a:pt x="4662" y="669"/>
                  </a:lnTo>
                  <a:lnTo>
                    <a:pt x="4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39"/>
            <p:cNvSpPr/>
            <p:nvPr/>
          </p:nvSpPr>
          <p:spPr>
            <a:xfrm>
              <a:off x="6230978" y="3422580"/>
              <a:ext cx="473156" cy="353127"/>
            </a:xfrm>
            <a:custGeom>
              <a:rect b="b" l="l" r="r" t="t"/>
              <a:pathLst>
                <a:path extrusionOk="0" h="11012" w="14755">
                  <a:moveTo>
                    <a:pt x="14754" y="1"/>
                  </a:moveTo>
                  <a:lnTo>
                    <a:pt x="1" y="519"/>
                  </a:lnTo>
                  <a:lnTo>
                    <a:pt x="1" y="11011"/>
                  </a:lnTo>
                  <a:lnTo>
                    <a:pt x="14754" y="11011"/>
                  </a:lnTo>
                  <a:lnTo>
                    <a:pt x="1475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39"/>
            <p:cNvSpPr/>
            <p:nvPr/>
          </p:nvSpPr>
          <p:spPr>
            <a:xfrm>
              <a:off x="6395997" y="3514742"/>
              <a:ext cx="144721" cy="57369"/>
            </a:xfrm>
            <a:custGeom>
              <a:rect b="b" l="l" r="r" t="t"/>
              <a:pathLst>
                <a:path extrusionOk="0" h="1789" w="4513">
                  <a:moveTo>
                    <a:pt x="1" y="0"/>
                  </a:moveTo>
                  <a:lnTo>
                    <a:pt x="1" y="1788"/>
                  </a:lnTo>
                  <a:lnTo>
                    <a:pt x="4512" y="1788"/>
                  </a:lnTo>
                  <a:lnTo>
                    <a:pt x="4512" y="151"/>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39"/>
            <p:cNvSpPr/>
            <p:nvPr/>
          </p:nvSpPr>
          <p:spPr>
            <a:xfrm>
              <a:off x="6391187" y="3616011"/>
              <a:ext cx="149531" cy="20908"/>
            </a:xfrm>
            <a:custGeom>
              <a:rect b="b" l="l" r="r" t="t"/>
              <a:pathLst>
                <a:path extrusionOk="0" h="652" w="4663">
                  <a:moveTo>
                    <a:pt x="0" y="0"/>
                  </a:moveTo>
                  <a:lnTo>
                    <a:pt x="0" y="652"/>
                  </a:lnTo>
                  <a:lnTo>
                    <a:pt x="4662" y="652"/>
                  </a:lnTo>
                  <a:lnTo>
                    <a:pt x="466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39"/>
            <p:cNvSpPr/>
            <p:nvPr/>
          </p:nvSpPr>
          <p:spPr>
            <a:xfrm>
              <a:off x="6395997" y="3514742"/>
              <a:ext cx="144721" cy="57369"/>
            </a:xfrm>
            <a:custGeom>
              <a:rect b="b" l="l" r="r" t="t"/>
              <a:pathLst>
                <a:path extrusionOk="0" h="1789" w="4513">
                  <a:moveTo>
                    <a:pt x="1" y="0"/>
                  </a:moveTo>
                  <a:lnTo>
                    <a:pt x="1" y="1788"/>
                  </a:lnTo>
                  <a:lnTo>
                    <a:pt x="4512" y="1788"/>
                  </a:lnTo>
                  <a:lnTo>
                    <a:pt x="4512" y="151"/>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39"/>
            <p:cNvSpPr/>
            <p:nvPr/>
          </p:nvSpPr>
          <p:spPr>
            <a:xfrm>
              <a:off x="6391187" y="3616011"/>
              <a:ext cx="149531" cy="20908"/>
            </a:xfrm>
            <a:custGeom>
              <a:rect b="b" l="l" r="r" t="t"/>
              <a:pathLst>
                <a:path extrusionOk="0" h="652" w="4663">
                  <a:moveTo>
                    <a:pt x="0" y="0"/>
                  </a:moveTo>
                  <a:lnTo>
                    <a:pt x="0" y="652"/>
                  </a:lnTo>
                  <a:lnTo>
                    <a:pt x="4662" y="652"/>
                  </a:lnTo>
                  <a:lnTo>
                    <a:pt x="4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39"/>
            <p:cNvSpPr/>
            <p:nvPr/>
          </p:nvSpPr>
          <p:spPr>
            <a:xfrm>
              <a:off x="6230978" y="3820666"/>
              <a:ext cx="473156" cy="353672"/>
            </a:xfrm>
            <a:custGeom>
              <a:rect b="b" l="l" r="r" t="t"/>
              <a:pathLst>
                <a:path extrusionOk="0" h="11029" w="14755">
                  <a:moveTo>
                    <a:pt x="14754" y="1"/>
                  </a:moveTo>
                  <a:lnTo>
                    <a:pt x="1" y="519"/>
                  </a:lnTo>
                  <a:lnTo>
                    <a:pt x="1" y="11029"/>
                  </a:lnTo>
                  <a:lnTo>
                    <a:pt x="14754" y="11029"/>
                  </a:lnTo>
                  <a:lnTo>
                    <a:pt x="1475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39"/>
            <p:cNvSpPr/>
            <p:nvPr/>
          </p:nvSpPr>
          <p:spPr>
            <a:xfrm>
              <a:off x="6395997" y="3913373"/>
              <a:ext cx="144721" cy="56824"/>
            </a:xfrm>
            <a:custGeom>
              <a:rect b="b" l="l" r="r" t="t"/>
              <a:pathLst>
                <a:path extrusionOk="0" h="1772" w="4513">
                  <a:moveTo>
                    <a:pt x="1" y="1"/>
                  </a:moveTo>
                  <a:lnTo>
                    <a:pt x="1" y="1772"/>
                  </a:lnTo>
                  <a:lnTo>
                    <a:pt x="4512" y="1772"/>
                  </a:lnTo>
                  <a:lnTo>
                    <a:pt x="4512" y="151"/>
                  </a:lnTo>
                  <a:lnTo>
                    <a:pt x="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39"/>
            <p:cNvSpPr/>
            <p:nvPr/>
          </p:nvSpPr>
          <p:spPr>
            <a:xfrm>
              <a:off x="6391187" y="4014097"/>
              <a:ext cx="149531" cy="21485"/>
            </a:xfrm>
            <a:custGeom>
              <a:rect b="b" l="l" r="r" t="t"/>
              <a:pathLst>
                <a:path extrusionOk="0" h="670" w="4663">
                  <a:moveTo>
                    <a:pt x="0" y="1"/>
                  </a:moveTo>
                  <a:lnTo>
                    <a:pt x="0" y="669"/>
                  </a:lnTo>
                  <a:lnTo>
                    <a:pt x="4662" y="669"/>
                  </a:lnTo>
                  <a:lnTo>
                    <a:pt x="4662"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39"/>
            <p:cNvSpPr/>
            <p:nvPr/>
          </p:nvSpPr>
          <p:spPr>
            <a:xfrm>
              <a:off x="6395997" y="3913373"/>
              <a:ext cx="144721" cy="56824"/>
            </a:xfrm>
            <a:custGeom>
              <a:rect b="b" l="l" r="r" t="t"/>
              <a:pathLst>
                <a:path extrusionOk="0" h="1772" w="4513">
                  <a:moveTo>
                    <a:pt x="1" y="1"/>
                  </a:moveTo>
                  <a:lnTo>
                    <a:pt x="1" y="1772"/>
                  </a:lnTo>
                  <a:lnTo>
                    <a:pt x="4512" y="1772"/>
                  </a:lnTo>
                  <a:lnTo>
                    <a:pt x="4512" y="151"/>
                  </a:lnTo>
                  <a:lnTo>
                    <a:pt x="1"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39"/>
            <p:cNvSpPr/>
            <p:nvPr/>
          </p:nvSpPr>
          <p:spPr>
            <a:xfrm>
              <a:off x="6391187" y="4014097"/>
              <a:ext cx="149531" cy="21485"/>
            </a:xfrm>
            <a:custGeom>
              <a:rect b="b" l="l" r="r" t="t"/>
              <a:pathLst>
                <a:path extrusionOk="0" h="670" w="4663">
                  <a:moveTo>
                    <a:pt x="0" y="1"/>
                  </a:moveTo>
                  <a:lnTo>
                    <a:pt x="0" y="669"/>
                  </a:lnTo>
                  <a:lnTo>
                    <a:pt x="4662" y="669"/>
                  </a:lnTo>
                  <a:lnTo>
                    <a:pt x="4662"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39"/>
            <p:cNvSpPr/>
            <p:nvPr/>
          </p:nvSpPr>
          <p:spPr>
            <a:xfrm>
              <a:off x="6235788" y="4219329"/>
              <a:ext cx="473156" cy="353127"/>
            </a:xfrm>
            <a:custGeom>
              <a:rect b="b" l="l" r="r" t="t"/>
              <a:pathLst>
                <a:path extrusionOk="0" h="11012" w="14755">
                  <a:moveTo>
                    <a:pt x="14755" y="0"/>
                  </a:moveTo>
                  <a:lnTo>
                    <a:pt x="1" y="518"/>
                  </a:lnTo>
                  <a:lnTo>
                    <a:pt x="1" y="11011"/>
                  </a:lnTo>
                  <a:lnTo>
                    <a:pt x="14755" y="11011"/>
                  </a:lnTo>
                  <a:lnTo>
                    <a:pt x="1475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39"/>
            <p:cNvSpPr/>
            <p:nvPr/>
          </p:nvSpPr>
          <p:spPr>
            <a:xfrm>
              <a:off x="6401352" y="4311491"/>
              <a:ext cx="144721" cy="56824"/>
            </a:xfrm>
            <a:custGeom>
              <a:rect b="b" l="l" r="r" t="t"/>
              <a:pathLst>
                <a:path extrusionOk="0" h="1772" w="4513">
                  <a:moveTo>
                    <a:pt x="1" y="0"/>
                  </a:moveTo>
                  <a:lnTo>
                    <a:pt x="1" y="1771"/>
                  </a:lnTo>
                  <a:lnTo>
                    <a:pt x="4512" y="1771"/>
                  </a:lnTo>
                  <a:lnTo>
                    <a:pt x="4512" y="150"/>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39"/>
            <p:cNvSpPr/>
            <p:nvPr/>
          </p:nvSpPr>
          <p:spPr>
            <a:xfrm>
              <a:off x="6396542" y="4412215"/>
              <a:ext cx="149531" cy="21453"/>
            </a:xfrm>
            <a:custGeom>
              <a:rect b="b" l="l" r="r" t="t"/>
              <a:pathLst>
                <a:path extrusionOk="0" h="669" w="4663">
                  <a:moveTo>
                    <a:pt x="1" y="0"/>
                  </a:moveTo>
                  <a:lnTo>
                    <a:pt x="1" y="669"/>
                  </a:lnTo>
                  <a:lnTo>
                    <a:pt x="4662" y="669"/>
                  </a:lnTo>
                  <a:lnTo>
                    <a:pt x="466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39"/>
            <p:cNvSpPr/>
            <p:nvPr/>
          </p:nvSpPr>
          <p:spPr>
            <a:xfrm>
              <a:off x="6401352" y="4311491"/>
              <a:ext cx="144721" cy="56824"/>
            </a:xfrm>
            <a:custGeom>
              <a:rect b="b" l="l" r="r" t="t"/>
              <a:pathLst>
                <a:path extrusionOk="0" h="1772" w="4513">
                  <a:moveTo>
                    <a:pt x="1" y="0"/>
                  </a:moveTo>
                  <a:lnTo>
                    <a:pt x="1" y="1771"/>
                  </a:lnTo>
                  <a:lnTo>
                    <a:pt x="4512" y="1771"/>
                  </a:lnTo>
                  <a:lnTo>
                    <a:pt x="4512" y="150"/>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39"/>
            <p:cNvSpPr/>
            <p:nvPr/>
          </p:nvSpPr>
          <p:spPr>
            <a:xfrm>
              <a:off x="6396542" y="4412215"/>
              <a:ext cx="149531" cy="21453"/>
            </a:xfrm>
            <a:custGeom>
              <a:rect b="b" l="l" r="r" t="t"/>
              <a:pathLst>
                <a:path extrusionOk="0" h="669" w="4663">
                  <a:moveTo>
                    <a:pt x="1" y="0"/>
                  </a:moveTo>
                  <a:lnTo>
                    <a:pt x="1" y="669"/>
                  </a:lnTo>
                  <a:lnTo>
                    <a:pt x="4662" y="669"/>
                  </a:lnTo>
                  <a:lnTo>
                    <a:pt x="4662"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39"/>
            <p:cNvSpPr/>
            <p:nvPr/>
          </p:nvSpPr>
          <p:spPr>
            <a:xfrm>
              <a:off x="6713209" y="2988578"/>
              <a:ext cx="473124" cy="353127"/>
            </a:xfrm>
            <a:custGeom>
              <a:rect b="b" l="l" r="r" t="t"/>
              <a:pathLst>
                <a:path extrusionOk="0" h="11012" w="14754">
                  <a:moveTo>
                    <a:pt x="0" y="1"/>
                  </a:moveTo>
                  <a:lnTo>
                    <a:pt x="0" y="11012"/>
                  </a:lnTo>
                  <a:lnTo>
                    <a:pt x="14754" y="11012"/>
                  </a:lnTo>
                  <a:lnTo>
                    <a:pt x="14754"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39"/>
            <p:cNvSpPr/>
            <p:nvPr/>
          </p:nvSpPr>
          <p:spPr>
            <a:xfrm>
              <a:off x="6883583" y="3143432"/>
              <a:ext cx="136127" cy="53617"/>
            </a:xfrm>
            <a:custGeom>
              <a:rect b="b" l="l" r="r" t="t"/>
              <a:pathLst>
                <a:path extrusionOk="0" h="1672" w="4245">
                  <a:moveTo>
                    <a:pt x="1" y="0"/>
                  </a:moveTo>
                  <a:lnTo>
                    <a:pt x="1" y="1671"/>
                  </a:lnTo>
                  <a:lnTo>
                    <a:pt x="4245" y="1671"/>
                  </a:lnTo>
                  <a:lnTo>
                    <a:pt x="4245" y="134"/>
                  </a:lnTo>
                  <a:lnTo>
                    <a:pt x="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39"/>
            <p:cNvSpPr/>
            <p:nvPr/>
          </p:nvSpPr>
          <p:spPr>
            <a:xfrm>
              <a:off x="6879286" y="3238256"/>
              <a:ext cx="140424" cy="19882"/>
            </a:xfrm>
            <a:custGeom>
              <a:rect b="b" l="l" r="r" t="t"/>
              <a:pathLst>
                <a:path extrusionOk="0" h="620" w="4379">
                  <a:moveTo>
                    <a:pt x="1" y="1"/>
                  </a:moveTo>
                  <a:lnTo>
                    <a:pt x="1" y="619"/>
                  </a:lnTo>
                  <a:lnTo>
                    <a:pt x="4379" y="619"/>
                  </a:lnTo>
                  <a:lnTo>
                    <a:pt x="437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39"/>
            <p:cNvSpPr/>
            <p:nvPr/>
          </p:nvSpPr>
          <p:spPr>
            <a:xfrm>
              <a:off x="6883583" y="3143432"/>
              <a:ext cx="136127" cy="53617"/>
            </a:xfrm>
            <a:custGeom>
              <a:rect b="b" l="l" r="r" t="t"/>
              <a:pathLst>
                <a:path extrusionOk="0" h="1672" w="4245">
                  <a:moveTo>
                    <a:pt x="1" y="0"/>
                  </a:moveTo>
                  <a:lnTo>
                    <a:pt x="1" y="1671"/>
                  </a:lnTo>
                  <a:lnTo>
                    <a:pt x="4245" y="1671"/>
                  </a:lnTo>
                  <a:lnTo>
                    <a:pt x="4245" y="134"/>
                  </a:lnTo>
                  <a:lnTo>
                    <a:pt x="1" y="0"/>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39"/>
            <p:cNvSpPr/>
            <p:nvPr/>
          </p:nvSpPr>
          <p:spPr>
            <a:xfrm>
              <a:off x="6879286" y="3238256"/>
              <a:ext cx="140424" cy="19882"/>
            </a:xfrm>
            <a:custGeom>
              <a:rect b="b" l="l" r="r" t="t"/>
              <a:pathLst>
                <a:path extrusionOk="0" h="620" w="4379">
                  <a:moveTo>
                    <a:pt x="1" y="1"/>
                  </a:moveTo>
                  <a:lnTo>
                    <a:pt x="1" y="619"/>
                  </a:lnTo>
                  <a:lnTo>
                    <a:pt x="4379" y="619"/>
                  </a:lnTo>
                  <a:lnTo>
                    <a:pt x="4379" y="1"/>
                  </a:lnTo>
                  <a:close/>
                </a:path>
              </a:pathLst>
            </a:custGeom>
            <a:solidFill>
              <a:schemeClr val="l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39"/>
            <p:cNvSpPr/>
            <p:nvPr/>
          </p:nvSpPr>
          <p:spPr>
            <a:xfrm>
              <a:off x="6246531" y="2984826"/>
              <a:ext cx="466710" cy="356879"/>
            </a:xfrm>
            <a:custGeom>
              <a:rect b="b" l="l" r="r" t="t"/>
              <a:pathLst>
                <a:path extrusionOk="0" h="11129" w="14554">
                  <a:moveTo>
                    <a:pt x="0" y="1"/>
                  </a:moveTo>
                  <a:lnTo>
                    <a:pt x="267" y="11129"/>
                  </a:lnTo>
                  <a:lnTo>
                    <a:pt x="14553" y="11129"/>
                  </a:lnTo>
                  <a:lnTo>
                    <a:pt x="14553" y="118"/>
                  </a:lnTo>
                  <a:lnTo>
                    <a:pt x="0"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39"/>
            <p:cNvSpPr/>
            <p:nvPr/>
          </p:nvSpPr>
          <p:spPr>
            <a:xfrm>
              <a:off x="6246531" y="2984826"/>
              <a:ext cx="466710" cy="356879"/>
            </a:xfrm>
            <a:custGeom>
              <a:rect b="b" l="l" r="r" t="t"/>
              <a:pathLst>
                <a:path extrusionOk="0" h="11129" w="14554">
                  <a:moveTo>
                    <a:pt x="0" y="1"/>
                  </a:moveTo>
                  <a:lnTo>
                    <a:pt x="267" y="11129"/>
                  </a:lnTo>
                  <a:lnTo>
                    <a:pt x="14553" y="11129"/>
                  </a:lnTo>
                  <a:lnTo>
                    <a:pt x="14553" y="118"/>
                  </a:lnTo>
                  <a:lnTo>
                    <a:pt x="0" y="1"/>
                  </a:ln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39"/>
            <p:cNvSpPr/>
            <p:nvPr/>
          </p:nvSpPr>
          <p:spPr>
            <a:xfrm>
              <a:off x="6263142" y="2667647"/>
              <a:ext cx="466165" cy="317212"/>
            </a:xfrm>
            <a:custGeom>
              <a:rect b="b" l="l" r="r" t="t"/>
              <a:pathLst>
                <a:path extrusionOk="0" h="9892" w="14537">
                  <a:moveTo>
                    <a:pt x="0" y="0"/>
                  </a:moveTo>
                  <a:lnTo>
                    <a:pt x="0" y="9892"/>
                  </a:lnTo>
                  <a:lnTo>
                    <a:pt x="14537" y="9892"/>
                  </a:lnTo>
                  <a:lnTo>
                    <a:pt x="14537"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39"/>
            <p:cNvSpPr/>
            <p:nvPr/>
          </p:nvSpPr>
          <p:spPr>
            <a:xfrm>
              <a:off x="6263142" y="2681981"/>
              <a:ext cx="579748" cy="306084"/>
            </a:xfrm>
            <a:custGeom>
              <a:rect b="b" l="l" r="r" t="t"/>
              <a:pathLst>
                <a:path extrusionOk="0" h="9545" w="18079">
                  <a:moveTo>
                    <a:pt x="10627" y="0"/>
                  </a:moveTo>
                  <a:cubicBezTo>
                    <a:pt x="10516" y="0"/>
                    <a:pt x="10410" y="35"/>
                    <a:pt x="10326" y="105"/>
                  </a:cubicBezTo>
                  <a:lnTo>
                    <a:pt x="9123" y="990"/>
                  </a:lnTo>
                  <a:lnTo>
                    <a:pt x="2139" y="389"/>
                  </a:lnTo>
                  <a:cubicBezTo>
                    <a:pt x="2090" y="381"/>
                    <a:pt x="2041" y="377"/>
                    <a:pt x="1992" y="377"/>
                  </a:cubicBezTo>
                  <a:cubicBezTo>
                    <a:pt x="1518" y="377"/>
                    <a:pt x="1112" y="739"/>
                    <a:pt x="1036" y="1224"/>
                  </a:cubicBezTo>
                  <a:lnTo>
                    <a:pt x="0" y="9445"/>
                  </a:lnTo>
                  <a:lnTo>
                    <a:pt x="17344" y="9545"/>
                  </a:lnTo>
                  <a:lnTo>
                    <a:pt x="18062" y="1124"/>
                  </a:lnTo>
                  <a:cubicBezTo>
                    <a:pt x="18079" y="857"/>
                    <a:pt x="17862" y="623"/>
                    <a:pt x="17594" y="623"/>
                  </a:cubicBezTo>
                  <a:lnTo>
                    <a:pt x="10694" y="4"/>
                  </a:lnTo>
                  <a:cubicBezTo>
                    <a:pt x="10671" y="2"/>
                    <a:pt x="10649" y="0"/>
                    <a:pt x="1062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39"/>
            <p:cNvSpPr/>
            <p:nvPr/>
          </p:nvSpPr>
          <p:spPr>
            <a:xfrm>
              <a:off x="6263142" y="2681981"/>
              <a:ext cx="579748" cy="306084"/>
            </a:xfrm>
            <a:custGeom>
              <a:rect b="b" l="l" r="r" t="t"/>
              <a:pathLst>
                <a:path extrusionOk="0" h="9545" w="18079">
                  <a:moveTo>
                    <a:pt x="10627" y="0"/>
                  </a:moveTo>
                  <a:cubicBezTo>
                    <a:pt x="10516" y="0"/>
                    <a:pt x="10410" y="35"/>
                    <a:pt x="10326" y="105"/>
                  </a:cubicBezTo>
                  <a:lnTo>
                    <a:pt x="9123" y="990"/>
                  </a:lnTo>
                  <a:lnTo>
                    <a:pt x="2139" y="389"/>
                  </a:lnTo>
                  <a:cubicBezTo>
                    <a:pt x="2090" y="381"/>
                    <a:pt x="2041" y="377"/>
                    <a:pt x="1992" y="377"/>
                  </a:cubicBezTo>
                  <a:cubicBezTo>
                    <a:pt x="1518" y="377"/>
                    <a:pt x="1112" y="739"/>
                    <a:pt x="1036" y="1224"/>
                  </a:cubicBezTo>
                  <a:lnTo>
                    <a:pt x="0" y="9445"/>
                  </a:lnTo>
                  <a:lnTo>
                    <a:pt x="17344" y="9545"/>
                  </a:lnTo>
                  <a:lnTo>
                    <a:pt x="18062" y="1124"/>
                  </a:lnTo>
                  <a:cubicBezTo>
                    <a:pt x="18079" y="857"/>
                    <a:pt x="17862" y="623"/>
                    <a:pt x="17594" y="623"/>
                  </a:cubicBezTo>
                  <a:lnTo>
                    <a:pt x="10694" y="4"/>
                  </a:lnTo>
                  <a:cubicBezTo>
                    <a:pt x="10671" y="2"/>
                    <a:pt x="10649" y="0"/>
                    <a:pt x="10627"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39"/>
            <p:cNvSpPr/>
            <p:nvPr/>
          </p:nvSpPr>
          <p:spPr>
            <a:xfrm>
              <a:off x="6454424" y="2813361"/>
              <a:ext cx="559385" cy="174191"/>
            </a:xfrm>
            <a:custGeom>
              <a:rect b="b" l="l" r="r" t="t"/>
              <a:pathLst>
                <a:path extrusionOk="0" h="5432" w="17444">
                  <a:moveTo>
                    <a:pt x="1420" y="1"/>
                  </a:moveTo>
                  <a:lnTo>
                    <a:pt x="0" y="5431"/>
                  </a:lnTo>
                  <a:lnTo>
                    <a:pt x="16759" y="5348"/>
                  </a:lnTo>
                  <a:lnTo>
                    <a:pt x="17076" y="3259"/>
                  </a:lnTo>
                  <a:lnTo>
                    <a:pt x="17444" y="1070"/>
                  </a:lnTo>
                  <a:lnTo>
                    <a:pt x="1420"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39"/>
            <p:cNvSpPr/>
            <p:nvPr/>
          </p:nvSpPr>
          <p:spPr>
            <a:xfrm>
              <a:off x="6508522" y="2847545"/>
              <a:ext cx="559418" cy="140520"/>
            </a:xfrm>
            <a:custGeom>
              <a:rect b="b" l="l" r="r" t="t"/>
              <a:pathLst>
                <a:path extrusionOk="0" h="4382" w="17445">
                  <a:moveTo>
                    <a:pt x="9992" y="0"/>
                  </a:moveTo>
                  <a:cubicBezTo>
                    <a:pt x="9882" y="0"/>
                    <a:pt x="9775" y="35"/>
                    <a:pt x="9692" y="105"/>
                  </a:cubicBezTo>
                  <a:lnTo>
                    <a:pt x="8489" y="990"/>
                  </a:lnTo>
                  <a:lnTo>
                    <a:pt x="1504" y="372"/>
                  </a:lnTo>
                  <a:cubicBezTo>
                    <a:pt x="1462" y="367"/>
                    <a:pt x="1420" y="364"/>
                    <a:pt x="1379" y="364"/>
                  </a:cubicBezTo>
                  <a:cubicBezTo>
                    <a:pt x="896" y="364"/>
                    <a:pt x="479" y="715"/>
                    <a:pt x="402" y="1207"/>
                  </a:cubicBezTo>
                  <a:lnTo>
                    <a:pt x="1" y="4382"/>
                  </a:lnTo>
                  <a:lnTo>
                    <a:pt x="17160" y="4382"/>
                  </a:lnTo>
                  <a:lnTo>
                    <a:pt x="17444" y="1124"/>
                  </a:lnTo>
                  <a:cubicBezTo>
                    <a:pt x="17444" y="856"/>
                    <a:pt x="17227" y="623"/>
                    <a:pt x="16960" y="606"/>
                  </a:cubicBezTo>
                  <a:lnTo>
                    <a:pt x="10059" y="4"/>
                  </a:lnTo>
                  <a:cubicBezTo>
                    <a:pt x="10037" y="2"/>
                    <a:pt x="10015" y="0"/>
                    <a:pt x="999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39"/>
            <p:cNvSpPr/>
            <p:nvPr/>
          </p:nvSpPr>
          <p:spPr>
            <a:xfrm>
              <a:off x="6508522" y="2847545"/>
              <a:ext cx="559418" cy="140520"/>
            </a:xfrm>
            <a:custGeom>
              <a:rect b="b" l="l" r="r" t="t"/>
              <a:pathLst>
                <a:path extrusionOk="0" h="4382" w="17445">
                  <a:moveTo>
                    <a:pt x="9992" y="0"/>
                  </a:moveTo>
                  <a:cubicBezTo>
                    <a:pt x="9882" y="0"/>
                    <a:pt x="9775" y="35"/>
                    <a:pt x="9692" y="105"/>
                  </a:cubicBezTo>
                  <a:lnTo>
                    <a:pt x="8489" y="990"/>
                  </a:lnTo>
                  <a:lnTo>
                    <a:pt x="1504" y="372"/>
                  </a:lnTo>
                  <a:cubicBezTo>
                    <a:pt x="1462" y="367"/>
                    <a:pt x="1420" y="364"/>
                    <a:pt x="1379" y="364"/>
                  </a:cubicBezTo>
                  <a:cubicBezTo>
                    <a:pt x="896" y="364"/>
                    <a:pt x="479" y="715"/>
                    <a:pt x="402" y="1207"/>
                  </a:cubicBezTo>
                  <a:lnTo>
                    <a:pt x="1" y="4382"/>
                  </a:lnTo>
                  <a:lnTo>
                    <a:pt x="17160" y="4382"/>
                  </a:lnTo>
                  <a:lnTo>
                    <a:pt x="17444" y="1124"/>
                  </a:lnTo>
                  <a:cubicBezTo>
                    <a:pt x="17444" y="856"/>
                    <a:pt x="17227" y="623"/>
                    <a:pt x="16960" y="606"/>
                  </a:cubicBezTo>
                  <a:lnTo>
                    <a:pt x="10059" y="4"/>
                  </a:lnTo>
                  <a:cubicBezTo>
                    <a:pt x="10037" y="2"/>
                    <a:pt x="10015" y="0"/>
                    <a:pt x="9992"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39"/>
            <p:cNvSpPr/>
            <p:nvPr/>
          </p:nvSpPr>
          <p:spPr>
            <a:xfrm>
              <a:off x="6393849" y="2860533"/>
              <a:ext cx="93797" cy="124326"/>
            </a:xfrm>
            <a:custGeom>
              <a:rect b="b" l="l" r="r" t="t"/>
              <a:pathLst>
                <a:path extrusionOk="0" h="3877" w="2925">
                  <a:moveTo>
                    <a:pt x="653" y="0"/>
                  </a:moveTo>
                  <a:cubicBezTo>
                    <a:pt x="285" y="0"/>
                    <a:pt x="1" y="351"/>
                    <a:pt x="85" y="702"/>
                  </a:cubicBezTo>
                  <a:lnTo>
                    <a:pt x="820" y="3877"/>
                  </a:lnTo>
                  <a:lnTo>
                    <a:pt x="1889" y="3877"/>
                  </a:lnTo>
                  <a:lnTo>
                    <a:pt x="2925"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39"/>
            <p:cNvSpPr/>
            <p:nvPr/>
          </p:nvSpPr>
          <p:spPr>
            <a:xfrm>
              <a:off x="5507118" y="1192766"/>
              <a:ext cx="416332" cy="334175"/>
            </a:xfrm>
            <a:custGeom>
              <a:rect b="b" l="l" r="r" t="t"/>
              <a:pathLst>
                <a:path extrusionOk="0" h="10421" w="12983">
                  <a:moveTo>
                    <a:pt x="2114" y="0"/>
                  </a:moveTo>
                  <a:cubicBezTo>
                    <a:pt x="1795" y="0"/>
                    <a:pt x="1513" y="221"/>
                    <a:pt x="1454" y="546"/>
                  </a:cubicBezTo>
                  <a:lnTo>
                    <a:pt x="84" y="7413"/>
                  </a:lnTo>
                  <a:cubicBezTo>
                    <a:pt x="0" y="7781"/>
                    <a:pt x="234" y="8132"/>
                    <a:pt x="585" y="8215"/>
                  </a:cubicBezTo>
                  <a:lnTo>
                    <a:pt x="10761" y="10404"/>
                  </a:lnTo>
                  <a:cubicBezTo>
                    <a:pt x="10806" y="10415"/>
                    <a:pt x="10852" y="10420"/>
                    <a:pt x="10897" y="10420"/>
                  </a:cubicBezTo>
                  <a:cubicBezTo>
                    <a:pt x="11198" y="10420"/>
                    <a:pt x="11471" y="10189"/>
                    <a:pt x="11529" y="9869"/>
                  </a:cubicBezTo>
                  <a:lnTo>
                    <a:pt x="12916" y="3002"/>
                  </a:lnTo>
                  <a:cubicBezTo>
                    <a:pt x="12983" y="2635"/>
                    <a:pt x="12766" y="2284"/>
                    <a:pt x="12398" y="2200"/>
                  </a:cubicBezTo>
                  <a:lnTo>
                    <a:pt x="2239" y="11"/>
                  </a:lnTo>
                  <a:cubicBezTo>
                    <a:pt x="2197" y="4"/>
                    <a:pt x="2155" y="0"/>
                    <a:pt x="2114"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39"/>
            <p:cNvSpPr/>
            <p:nvPr/>
          </p:nvSpPr>
          <p:spPr>
            <a:xfrm>
              <a:off x="5656585" y="1317413"/>
              <a:ext cx="99698" cy="106657"/>
            </a:xfrm>
            <a:custGeom>
              <a:rect b="b" l="l" r="r" t="t"/>
              <a:pathLst>
                <a:path extrusionOk="0" h="3326" w="3109">
                  <a:moveTo>
                    <a:pt x="3109" y="1"/>
                  </a:moveTo>
                  <a:lnTo>
                    <a:pt x="1555" y="535"/>
                  </a:lnTo>
                  <a:lnTo>
                    <a:pt x="1" y="1070"/>
                  </a:lnTo>
                  <a:lnTo>
                    <a:pt x="1221" y="2206"/>
                  </a:lnTo>
                  <a:lnTo>
                    <a:pt x="2457" y="3326"/>
                  </a:lnTo>
                  <a:lnTo>
                    <a:pt x="2791" y="1655"/>
                  </a:lnTo>
                  <a:lnTo>
                    <a:pt x="3109"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39"/>
            <p:cNvSpPr/>
            <p:nvPr/>
          </p:nvSpPr>
          <p:spPr>
            <a:xfrm>
              <a:off x="5925567" y="678211"/>
              <a:ext cx="642472" cy="662803"/>
            </a:xfrm>
            <a:custGeom>
              <a:rect b="b" l="l" r="r" t="t"/>
              <a:pathLst>
                <a:path extrusionOk="0" h="20669" w="20035">
                  <a:moveTo>
                    <a:pt x="37" y="2984"/>
                  </a:moveTo>
                  <a:cubicBezTo>
                    <a:pt x="36" y="2984"/>
                    <a:pt x="35" y="2987"/>
                    <a:pt x="34" y="2991"/>
                  </a:cubicBezTo>
                  <a:lnTo>
                    <a:pt x="35" y="2991"/>
                  </a:lnTo>
                  <a:cubicBezTo>
                    <a:pt x="36" y="2986"/>
                    <a:pt x="37" y="2984"/>
                    <a:pt x="37" y="2984"/>
                  </a:cubicBezTo>
                  <a:close/>
                  <a:moveTo>
                    <a:pt x="34" y="2991"/>
                  </a:moveTo>
                  <a:cubicBezTo>
                    <a:pt x="31" y="3002"/>
                    <a:pt x="30" y="3006"/>
                    <a:pt x="30" y="3006"/>
                  </a:cubicBezTo>
                  <a:cubicBezTo>
                    <a:pt x="30" y="3006"/>
                    <a:pt x="33" y="2998"/>
                    <a:pt x="34" y="2991"/>
                  </a:cubicBezTo>
                  <a:close/>
                  <a:moveTo>
                    <a:pt x="12215" y="1"/>
                  </a:moveTo>
                  <a:lnTo>
                    <a:pt x="12165" y="17"/>
                  </a:lnTo>
                  <a:lnTo>
                    <a:pt x="11363" y="218"/>
                  </a:lnTo>
                  <a:lnTo>
                    <a:pt x="9758" y="619"/>
                  </a:lnTo>
                  <a:cubicBezTo>
                    <a:pt x="8689" y="869"/>
                    <a:pt x="7653" y="1120"/>
                    <a:pt x="6617" y="1387"/>
                  </a:cubicBezTo>
                  <a:lnTo>
                    <a:pt x="702" y="2841"/>
                  </a:lnTo>
                  <a:lnTo>
                    <a:pt x="352" y="2925"/>
                  </a:lnTo>
                  <a:lnTo>
                    <a:pt x="168" y="2958"/>
                  </a:lnTo>
                  <a:lnTo>
                    <a:pt x="84" y="2991"/>
                  </a:lnTo>
                  <a:lnTo>
                    <a:pt x="35" y="2991"/>
                  </a:lnTo>
                  <a:cubicBezTo>
                    <a:pt x="32" y="3006"/>
                    <a:pt x="23" y="3047"/>
                    <a:pt x="1" y="3142"/>
                  </a:cubicBezTo>
                  <a:lnTo>
                    <a:pt x="17" y="3142"/>
                  </a:lnTo>
                  <a:lnTo>
                    <a:pt x="34" y="3158"/>
                  </a:lnTo>
                  <a:cubicBezTo>
                    <a:pt x="201" y="3309"/>
                    <a:pt x="385" y="3476"/>
                    <a:pt x="535" y="3643"/>
                  </a:cubicBezTo>
                  <a:cubicBezTo>
                    <a:pt x="870" y="3977"/>
                    <a:pt x="1154" y="4345"/>
                    <a:pt x="1388" y="4729"/>
                  </a:cubicBezTo>
                  <a:cubicBezTo>
                    <a:pt x="1638" y="5113"/>
                    <a:pt x="1822" y="5514"/>
                    <a:pt x="1989" y="5932"/>
                  </a:cubicBezTo>
                  <a:cubicBezTo>
                    <a:pt x="2139" y="6350"/>
                    <a:pt x="2256" y="6767"/>
                    <a:pt x="2340" y="7185"/>
                  </a:cubicBezTo>
                  <a:cubicBezTo>
                    <a:pt x="2758" y="8873"/>
                    <a:pt x="3142" y="10427"/>
                    <a:pt x="3493" y="11864"/>
                  </a:cubicBezTo>
                  <a:lnTo>
                    <a:pt x="4462" y="15707"/>
                  </a:lnTo>
                  <a:cubicBezTo>
                    <a:pt x="4596" y="16275"/>
                    <a:pt x="4713" y="16809"/>
                    <a:pt x="4863" y="17294"/>
                  </a:cubicBezTo>
                  <a:cubicBezTo>
                    <a:pt x="4997" y="17728"/>
                    <a:pt x="5164" y="18146"/>
                    <a:pt x="5364" y="18564"/>
                  </a:cubicBezTo>
                  <a:cubicBezTo>
                    <a:pt x="5648" y="19132"/>
                    <a:pt x="5982" y="19666"/>
                    <a:pt x="6383" y="20168"/>
                  </a:cubicBezTo>
                  <a:cubicBezTo>
                    <a:pt x="6517" y="20352"/>
                    <a:pt x="6651" y="20519"/>
                    <a:pt x="6801" y="20669"/>
                  </a:cubicBezTo>
                  <a:cubicBezTo>
                    <a:pt x="6801" y="20669"/>
                    <a:pt x="6768" y="20619"/>
                    <a:pt x="6701" y="20535"/>
                  </a:cubicBezTo>
                  <a:cubicBezTo>
                    <a:pt x="6634" y="20452"/>
                    <a:pt x="6534" y="20318"/>
                    <a:pt x="6400" y="20151"/>
                  </a:cubicBezTo>
                  <a:cubicBezTo>
                    <a:pt x="5748" y="19282"/>
                    <a:pt x="5264" y="18313"/>
                    <a:pt x="4946" y="17260"/>
                  </a:cubicBezTo>
                  <a:cubicBezTo>
                    <a:pt x="4796" y="16793"/>
                    <a:pt x="4696" y="16258"/>
                    <a:pt x="4545" y="15690"/>
                  </a:cubicBezTo>
                  <a:cubicBezTo>
                    <a:pt x="4278" y="14554"/>
                    <a:pt x="3961" y="13267"/>
                    <a:pt x="3610" y="11830"/>
                  </a:cubicBezTo>
                  <a:cubicBezTo>
                    <a:pt x="3276" y="10410"/>
                    <a:pt x="2891" y="8839"/>
                    <a:pt x="2490" y="7168"/>
                  </a:cubicBezTo>
                  <a:cubicBezTo>
                    <a:pt x="2390" y="6734"/>
                    <a:pt x="2273" y="6300"/>
                    <a:pt x="2123" y="5882"/>
                  </a:cubicBezTo>
                  <a:cubicBezTo>
                    <a:pt x="1956" y="5448"/>
                    <a:pt x="1755" y="5046"/>
                    <a:pt x="1521" y="4645"/>
                  </a:cubicBezTo>
                  <a:cubicBezTo>
                    <a:pt x="1155" y="4073"/>
                    <a:pt x="713" y="3545"/>
                    <a:pt x="210" y="3107"/>
                  </a:cubicBezTo>
                  <a:lnTo>
                    <a:pt x="210" y="3107"/>
                  </a:lnTo>
                  <a:lnTo>
                    <a:pt x="385" y="3075"/>
                  </a:lnTo>
                  <a:lnTo>
                    <a:pt x="736" y="2991"/>
                  </a:lnTo>
                  <a:cubicBezTo>
                    <a:pt x="2624" y="2524"/>
                    <a:pt x="4612" y="2039"/>
                    <a:pt x="6667" y="1538"/>
                  </a:cubicBezTo>
                  <a:lnTo>
                    <a:pt x="9792" y="769"/>
                  </a:lnTo>
                  <a:lnTo>
                    <a:pt x="11396" y="385"/>
                  </a:lnTo>
                  <a:cubicBezTo>
                    <a:pt x="11663" y="318"/>
                    <a:pt x="11931" y="251"/>
                    <a:pt x="12198" y="184"/>
                  </a:cubicBezTo>
                  <a:lnTo>
                    <a:pt x="12248" y="168"/>
                  </a:lnTo>
                  <a:lnTo>
                    <a:pt x="12265" y="168"/>
                  </a:lnTo>
                  <a:lnTo>
                    <a:pt x="12348" y="201"/>
                  </a:lnTo>
                  <a:lnTo>
                    <a:pt x="12549" y="285"/>
                  </a:lnTo>
                  <a:cubicBezTo>
                    <a:pt x="12666" y="351"/>
                    <a:pt x="12799" y="385"/>
                    <a:pt x="12916" y="468"/>
                  </a:cubicBezTo>
                  <a:cubicBezTo>
                    <a:pt x="13886" y="970"/>
                    <a:pt x="14671" y="1788"/>
                    <a:pt x="15155" y="2774"/>
                  </a:cubicBezTo>
                  <a:cubicBezTo>
                    <a:pt x="15373" y="3259"/>
                    <a:pt x="15540" y="3777"/>
                    <a:pt x="15640" y="4295"/>
                  </a:cubicBezTo>
                  <a:cubicBezTo>
                    <a:pt x="15757" y="4829"/>
                    <a:pt x="15874" y="5347"/>
                    <a:pt x="15991" y="5865"/>
                  </a:cubicBezTo>
                  <a:cubicBezTo>
                    <a:pt x="16475" y="7920"/>
                    <a:pt x="16926" y="9909"/>
                    <a:pt x="17361" y="11797"/>
                  </a:cubicBezTo>
                  <a:cubicBezTo>
                    <a:pt x="17478" y="12281"/>
                    <a:pt x="17578" y="12749"/>
                    <a:pt x="17695" y="13200"/>
                  </a:cubicBezTo>
                  <a:cubicBezTo>
                    <a:pt x="17812" y="13668"/>
                    <a:pt x="17962" y="14103"/>
                    <a:pt x="18129" y="14554"/>
                  </a:cubicBezTo>
                  <a:cubicBezTo>
                    <a:pt x="18464" y="15389"/>
                    <a:pt x="18915" y="16174"/>
                    <a:pt x="19449" y="16893"/>
                  </a:cubicBezTo>
                  <a:cubicBezTo>
                    <a:pt x="19583" y="17060"/>
                    <a:pt x="19717" y="17227"/>
                    <a:pt x="19850" y="17394"/>
                  </a:cubicBezTo>
                  <a:lnTo>
                    <a:pt x="19861" y="17409"/>
                  </a:lnTo>
                  <a:lnTo>
                    <a:pt x="19861" y="17409"/>
                  </a:lnTo>
                  <a:lnTo>
                    <a:pt x="19767" y="17428"/>
                  </a:lnTo>
                  <a:lnTo>
                    <a:pt x="19466" y="17494"/>
                  </a:lnTo>
                  <a:lnTo>
                    <a:pt x="18280" y="17795"/>
                  </a:lnTo>
                  <a:lnTo>
                    <a:pt x="16041" y="18346"/>
                  </a:lnTo>
                  <a:cubicBezTo>
                    <a:pt x="13184" y="19065"/>
                    <a:pt x="10878" y="19633"/>
                    <a:pt x="9274" y="20034"/>
                  </a:cubicBezTo>
                  <a:lnTo>
                    <a:pt x="7453" y="20502"/>
                  </a:lnTo>
                  <a:lnTo>
                    <a:pt x="6968" y="20619"/>
                  </a:lnTo>
                  <a:cubicBezTo>
                    <a:pt x="6868" y="20652"/>
                    <a:pt x="6818" y="20669"/>
                    <a:pt x="6818" y="20669"/>
                  </a:cubicBezTo>
                  <a:cubicBezTo>
                    <a:pt x="6818" y="20669"/>
                    <a:pt x="6868" y="20669"/>
                    <a:pt x="6968" y="20636"/>
                  </a:cubicBezTo>
                  <a:lnTo>
                    <a:pt x="7453" y="20535"/>
                  </a:lnTo>
                  <a:lnTo>
                    <a:pt x="9291" y="20101"/>
                  </a:lnTo>
                  <a:cubicBezTo>
                    <a:pt x="10895" y="19717"/>
                    <a:pt x="13217" y="19148"/>
                    <a:pt x="16074" y="18463"/>
                  </a:cubicBezTo>
                  <a:lnTo>
                    <a:pt x="18313" y="17929"/>
                  </a:lnTo>
                  <a:lnTo>
                    <a:pt x="19500" y="17628"/>
                  </a:lnTo>
                  <a:lnTo>
                    <a:pt x="19800" y="17561"/>
                  </a:lnTo>
                  <a:lnTo>
                    <a:pt x="19967" y="17528"/>
                  </a:lnTo>
                  <a:lnTo>
                    <a:pt x="19984" y="17511"/>
                  </a:lnTo>
                  <a:cubicBezTo>
                    <a:pt x="19987" y="17504"/>
                    <a:pt x="19988" y="17501"/>
                    <a:pt x="19989" y="17501"/>
                  </a:cubicBezTo>
                  <a:lnTo>
                    <a:pt x="19989" y="17501"/>
                  </a:lnTo>
                  <a:cubicBezTo>
                    <a:pt x="19991" y="17501"/>
                    <a:pt x="19988" y="17523"/>
                    <a:pt x="19991" y="17523"/>
                  </a:cubicBezTo>
                  <a:cubicBezTo>
                    <a:pt x="19995" y="17523"/>
                    <a:pt x="20005" y="17498"/>
                    <a:pt x="20034" y="17394"/>
                  </a:cubicBezTo>
                  <a:lnTo>
                    <a:pt x="20001" y="17377"/>
                  </a:lnTo>
                  <a:lnTo>
                    <a:pt x="19951" y="17311"/>
                  </a:lnTo>
                  <a:cubicBezTo>
                    <a:pt x="19817" y="17143"/>
                    <a:pt x="19683" y="16976"/>
                    <a:pt x="19566" y="16809"/>
                  </a:cubicBezTo>
                  <a:cubicBezTo>
                    <a:pt x="19032" y="16091"/>
                    <a:pt x="18597" y="15322"/>
                    <a:pt x="18263" y="14487"/>
                  </a:cubicBezTo>
                  <a:cubicBezTo>
                    <a:pt x="17912" y="13651"/>
                    <a:pt x="17745" y="12716"/>
                    <a:pt x="17511" y="11763"/>
                  </a:cubicBezTo>
                  <a:cubicBezTo>
                    <a:pt x="17077" y="9875"/>
                    <a:pt x="16626" y="7887"/>
                    <a:pt x="16158" y="5832"/>
                  </a:cubicBezTo>
                  <a:lnTo>
                    <a:pt x="15790" y="4261"/>
                  </a:lnTo>
                  <a:cubicBezTo>
                    <a:pt x="15707" y="3727"/>
                    <a:pt x="15540" y="3192"/>
                    <a:pt x="15306" y="2707"/>
                  </a:cubicBezTo>
                  <a:cubicBezTo>
                    <a:pt x="14804" y="1671"/>
                    <a:pt x="14002" y="836"/>
                    <a:pt x="13000" y="318"/>
                  </a:cubicBezTo>
                  <a:cubicBezTo>
                    <a:pt x="12866" y="234"/>
                    <a:pt x="12749" y="184"/>
                    <a:pt x="12616" y="134"/>
                  </a:cubicBezTo>
                  <a:lnTo>
                    <a:pt x="12415" y="51"/>
                  </a:lnTo>
                  <a:lnTo>
                    <a:pt x="12315" y="17"/>
                  </a:lnTo>
                  <a:lnTo>
                    <a:pt x="12298"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39"/>
            <p:cNvSpPr/>
            <p:nvPr/>
          </p:nvSpPr>
          <p:spPr>
            <a:xfrm>
              <a:off x="6074520" y="815909"/>
              <a:ext cx="290980" cy="75583"/>
            </a:xfrm>
            <a:custGeom>
              <a:rect b="b" l="l" r="r" t="t"/>
              <a:pathLst>
                <a:path extrusionOk="0" h="2357" w="9074">
                  <a:moveTo>
                    <a:pt x="9073" y="1"/>
                  </a:moveTo>
                  <a:lnTo>
                    <a:pt x="9073" y="1"/>
                  </a:lnTo>
                  <a:cubicBezTo>
                    <a:pt x="8956" y="17"/>
                    <a:pt x="8823" y="34"/>
                    <a:pt x="8706" y="67"/>
                  </a:cubicBezTo>
                  <a:lnTo>
                    <a:pt x="7737" y="318"/>
                  </a:lnTo>
                  <a:cubicBezTo>
                    <a:pt x="6885" y="535"/>
                    <a:pt x="5765" y="836"/>
                    <a:pt x="4529" y="1154"/>
                  </a:cubicBezTo>
                  <a:lnTo>
                    <a:pt x="1321" y="1972"/>
                  </a:lnTo>
                  <a:lnTo>
                    <a:pt x="352" y="2240"/>
                  </a:lnTo>
                  <a:cubicBezTo>
                    <a:pt x="218" y="2273"/>
                    <a:pt x="101" y="2306"/>
                    <a:pt x="1" y="2357"/>
                  </a:cubicBezTo>
                  <a:cubicBezTo>
                    <a:pt x="118" y="2357"/>
                    <a:pt x="235" y="2340"/>
                    <a:pt x="368" y="2306"/>
                  </a:cubicBezTo>
                  <a:cubicBezTo>
                    <a:pt x="602" y="2256"/>
                    <a:pt x="936" y="2189"/>
                    <a:pt x="1337" y="2089"/>
                  </a:cubicBezTo>
                  <a:cubicBezTo>
                    <a:pt x="2173" y="1905"/>
                    <a:pt x="3309" y="1638"/>
                    <a:pt x="4562" y="1321"/>
                  </a:cubicBezTo>
                  <a:cubicBezTo>
                    <a:pt x="5832" y="1003"/>
                    <a:pt x="6951" y="686"/>
                    <a:pt x="7770" y="435"/>
                  </a:cubicBezTo>
                  <a:cubicBezTo>
                    <a:pt x="8171" y="318"/>
                    <a:pt x="8505" y="218"/>
                    <a:pt x="8723" y="134"/>
                  </a:cubicBezTo>
                  <a:cubicBezTo>
                    <a:pt x="8856" y="101"/>
                    <a:pt x="8956" y="67"/>
                    <a:pt x="90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39"/>
            <p:cNvSpPr/>
            <p:nvPr/>
          </p:nvSpPr>
          <p:spPr>
            <a:xfrm>
              <a:off x="6081479" y="859841"/>
              <a:ext cx="291526" cy="75583"/>
            </a:xfrm>
            <a:custGeom>
              <a:rect b="b" l="l" r="r" t="t"/>
              <a:pathLst>
                <a:path extrusionOk="0" h="2357" w="9091">
                  <a:moveTo>
                    <a:pt x="9090" y="1"/>
                  </a:moveTo>
                  <a:cubicBezTo>
                    <a:pt x="8957" y="1"/>
                    <a:pt x="8840" y="34"/>
                    <a:pt x="8723" y="68"/>
                  </a:cubicBezTo>
                  <a:lnTo>
                    <a:pt x="7754" y="318"/>
                  </a:lnTo>
                  <a:cubicBezTo>
                    <a:pt x="6885" y="535"/>
                    <a:pt x="5765" y="836"/>
                    <a:pt x="4529" y="1154"/>
                  </a:cubicBezTo>
                  <a:lnTo>
                    <a:pt x="1321" y="1972"/>
                  </a:lnTo>
                  <a:lnTo>
                    <a:pt x="352" y="2240"/>
                  </a:lnTo>
                  <a:cubicBezTo>
                    <a:pt x="235" y="2256"/>
                    <a:pt x="118" y="2306"/>
                    <a:pt x="1" y="2357"/>
                  </a:cubicBezTo>
                  <a:cubicBezTo>
                    <a:pt x="135" y="2357"/>
                    <a:pt x="252" y="2340"/>
                    <a:pt x="368" y="2306"/>
                  </a:cubicBezTo>
                  <a:cubicBezTo>
                    <a:pt x="602" y="2256"/>
                    <a:pt x="937" y="2190"/>
                    <a:pt x="1354" y="2089"/>
                  </a:cubicBezTo>
                  <a:cubicBezTo>
                    <a:pt x="2190" y="1905"/>
                    <a:pt x="3326" y="1638"/>
                    <a:pt x="4579" y="1321"/>
                  </a:cubicBezTo>
                  <a:cubicBezTo>
                    <a:pt x="5832" y="987"/>
                    <a:pt x="6968" y="686"/>
                    <a:pt x="7770" y="435"/>
                  </a:cubicBezTo>
                  <a:cubicBezTo>
                    <a:pt x="8188" y="318"/>
                    <a:pt x="8506" y="218"/>
                    <a:pt x="8739" y="134"/>
                  </a:cubicBezTo>
                  <a:cubicBezTo>
                    <a:pt x="8856" y="101"/>
                    <a:pt x="8973" y="51"/>
                    <a:pt x="90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39"/>
            <p:cNvSpPr/>
            <p:nvPr/>
          </p:nvSpPr>
          <p:spPr>
            <a:xfrm>
              <a:off x="6091677" y="903774"/>
              <a:ext cx="291494" cy="75583"/>
            </a:xfrm>
            <a:custGeom>
              <a:rect b="b" l="l" r="r" t="t"/>
              <a:pathLst>
                <a:path extrusionOk="0" h="2357" w="9090">
                  <a:moveTo>
                    <a:pt x="9090" y="1"/>
                  </a:moveTo>
                  <a:cubicBezTo>
                    <a:pt x="8956" y="1"/>
                    <a:pt x="8839" y="34"/>
                    <a:pt x="8722" y="68"/>
                  </a:cubicBezTo>
                  <a:lnTo>
                    <a:pt x="7753" y="318"/>
                  </a:lnTo>
                  <a:lnTo>
                    <a:pt x="4528" y="1154"/>
                  </a:lnTo>
                  <a:cubicBezTo>
                    <a:pt x="3309" y="1471"/>
                    <a:pt x="2189" y="1755"/>
                    <a:pt x="1320" y="1972"/>
                  </a:cubicBezTo>
                  <a:cubicBezTo>
                    <a:pt x="936" y="2073"/>
                    <a:pt x="619" y="2156"/>
                    <a:pt x="351" y="2240"/>
                  </a:cubicBezTo>
                  <a:cubicBezTo>
                    <a:pt x="234" y="2256"/>
                    <a:pt x="117" y="2307"/>
                    <a:pt x="0" y="2357"/>
                  </a:cubicBezTo>
                  <a:cubicBezTo>
                    <a:pt x="134" y="2357"/>
                    <a:pt x="251" y="2340"/>
                    <a:pt x="368" y="2307"/>
                  </a:cubicBezTo>
                  <a:cubicBezTo>
                    <a:pt x="602" y="2256"/>
                    <a:pt x="936" y="2190"/>
                    <a:pt x="1354" y="2089"/>
                  </a:cubicBezTo>
                  <a:cubicBezTo>
                    <a:pt x="2189" y="1906"/>
                    <a:pt x="3325" y="1638"/>
                    <a:pt x="4578" y="1321"/>
                  </a:cubicBezTo>
                  <a:cubicBezTo>
                    <a:pt x="5832" y="987"/>
                    <a:pt x="6968" y="669"/>
                    <a:pt x="7770" y="435"/>
                  </a:cubicBezTo>
                  <a:cubicBezTo>
                    <a:pt x="8188" y="318"/>
                    <a:pt x="8505" y="201"/>
                    <a:pt x="8739" y="134"/>
                  </a:cubicBezTo>
                  <a:cubicBezTo>
                    <a:pt x="8856" y="101"/>
                    <a:pt x="8973" y="51"/>
                    <a:pt x="909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39"/>
            <p:cNvSpPr/>
            <p:nvPr/>
          </p:nvSpPr>
          <p:spPr>
            <a:xfrm>
              <a:off x="6101329" y="947706"/>
              <a:ext cx="290948" cy="75583"/>
            </a:xfrm>
            <a:custGeom>
              <a:rect b="b" l="l" r="r" t="t"/>
              <a:pathLst>
                <a:path extrusionOk="0" h="2357" w="9073">
                  <a:moveTo>
                    <a:pt x="9073" y="1"/>
                  </a:moveTo>
                  <a:cubicBezTo>
                    <a:pt x="8956" y="1"/>
                    <a:pt x="8822" y="34"/>
                    <a:pt x="8705" y="68"/>
                  </a:cubicBezTo>
                  <a:lnTo>
                    <a:pt x="7736" y="318"/>
                  </a:lnTo>
                  <a:lnTo>
                    <a:pt x="4528" y="1154"/>
                  </a:lnTo>
                  <a:cubicBezTo>
                    <a:pt x="3292" y="1471"/>
                    <a:pt x="2172" y="1755"/>
                    <a:pt x="1320" y="1973"/>
                  </a:cubicBezTo>
                  <a:lnTo>
                    <a:pt x="351" y="2240"/>
                  </a:lnTo>
                  <a:cubicBezTo>
                    <a:pt x="217" y="2257"/>
                    <a:pt x="100" y="2307"/>
                    <a:pt x="0" y="2357"/>
                  </a:cubicBezTo>
                  <a:cubicBezTo>
                    <a:pt x="117" y="2357"/>
                    <a:pt x="234" y="2323"/>
                    <a:pt x="368" y="2307"/>
                  </a:cubicBezTo>
                  <a:cubicBezTo>
                    <a:pt x="602" y="2257"/>
                    <a:pt x="936" y="2173"/>
                    <a:pt x="1337" y="2089"/>
                  </a:cubicBezTo>
                  <a:cubicBezTo>
                    <a:pt x="2172" y="1906"/>
                    <a:pt x="3308" y="1638"/>
                    <a:pt x="4562" y="1304"/>
                  </a:cubicBezTo>
                  <a:cubicBezTo>
                    <a:pt x="5831" y="987"/>
                    <a:pt x="6951" y="669"/>
                    <a:pt x="7770" y="435"/>
                  </a:cubicBezTo>
                  <a:cubicBezTo>
                    <a:pt x="8171" y="302"/>
                    <a:pt x="8505" y="201"/>
                    <a:pt x="8722" y="135"/>
                  </a:cubicBezTo>
                  <a:cubicBezTo>
                    <a:pt x="8856" y="101"/>
                    <a:pt x="8973" y="51"/>
                    <a:pt x="90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39"/>
            <p:cNvSpPr/>
            <p:nvPr/>
          </p:nvSpPr>
          <p:spPr>
            <a:xfrm>
              <a:off x="6115246" y="991671"/>
              <a:ext cx="291494" cy="75551"/>
            </a:xfrm>
            <a:custGeom>
              <a:rect b="b" l="l" r="r" t="t"/>
              <a:pathLst>
                <a:path extrusionOk="0" h="2356" w="9090">
                  <a:moveTo>
                    <a:pt x="9090" y="0"/>
                  </a:moveTo>
                  <a:cubicBezTo>
                    <a:pt x="8956" y="0"/>
                    <a:pt x="8839" y="33"/>
                    <a:pt x="8722" y="67"/>
                  </a:cubicBezTo>
                  <a:lnTo>
                    <a:pt x="7753" y="317"/>
                  </a:lnTo>
                  <a:lnTo>
                    <a:pt x="4545" y="1136"/>
                  </a:lnTo>
                  <a:lnTo>
                    <a:pt x="1321" y="1972"/>
                  </a:lnTo>
                  <a:lnTo>
                    <a:pt x="351" y="2239"/>
                  </a:lnTo>
                  <a:cubicBezTo>
                    <a:pt x="234" y="2256"/>
                    <a:pt x="117" y="2289"/>
                    <a:pt x="1" y="2356"/>
                  </a:cubicBezTo>
                  <a:cubicBezTo>
                    <a:pt x="134" y="2339"/>
                    <a:pt x="251" y="2322"/>
                    <a:pt x="368" y="2289"/>
                  </a:cubicBezTo>
                  <a:cubicBezTo>
                    <a:pt x="602" y="2256"/>
                    <a:pt x="936" y="2172"/>
                    <a:pt x="1354" y="2089"/>
                  </a:cubicBezTo>
                  <a:cubicBezTo>
                    <a:pt x="2189" y="1905"/>
                    <a:pt x="3326" y="1637"/>
                    <a:pt x="4579" y="1303"/>
                  </a:cubicBezTo>
                  <a:cubicBezTo>
                    <a:pt x="5832" y="986"/>
                    <a:pt x="6968" y="668"/>
                    <a:pt x="7770" y="434"/>
                  </a:cubicBezTo>
                  <a:cubicBezTo>
                    <a:pt x="8188" y="301"/>
                    <a:pt x="8505" y="201"/>
                    <a:pt x="8739" y="134"/>
                  </a:cubicBezTo>
                  <a:cubicBezTo>
                    <a:pt x="8856" y="100"/>
                    <a:pt x="8973" y="50"/>
                    <a:pt x="909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39"/>
            <p:cNvSpPr/>
            <p:nvPr/>
          </p:nvSpPr>
          <p:spPr>
            <a:xfrm>
              <a:off x="6125412" y="1035603"/>
              <a:ext cx="291526" cy="75583"/>
            </a:xfrm>
            <a:custGeom>
              <a:rect b="b" l="l" r="r" t="t"/>
              <a:pathLst>
                <a:path extrusionOk="0" h="2357" w="9091">
                  <a:moveTo>
                    <a:pt x="9090" y="0"/>
                  </a:moveTo>
                  <a:cubicBezTo>
                    <a:pt x="8957" y="0"/>
                    <a:pt x="8840" y="17"/>
                    <a:pt x="8723" y="67"/>
                  </a:cubicBezTo>
                  <a:lnTo>
                    <a:pt x="7754" y="318"/>
                  </a:lnTo>
                  <a:cubicBezTo>
                    <a:pt x="6885" y="535"/>
                    <a:pt x="5765" y="819"/>
                    <a:pt x="4546" y="1136"/>
                  </a:cubicBezTo>
                  <a:lnTo>
                    <a:pt x="1321" y="1972"/>
                  </a:lnTo>
                  <a:lnTo>
                    <a:pt x="352" y="2222"/>
                  </a:lnTo>
                  <a:cubicBezTo>
                    <a:pt x="235" y="2256"/>
                    <a:pt x="118" y="2289"/>
                    <a:pt x="1" y="2356"/>
                  </a:cubicBezTo>
                  <a:cubicBezTo>
                    <a:pt x="135" y="2339"/>
                    <a:pt x="252" y="2323"/>
                    <a:pt x="369" y="2289"/>
                  </a:cubicBezTo>
                  <a:cubicBezTo>
                    <a:pt x="602" y="2256"/>
                    <a:pt x="937" y="2172"/>
                    <a:pt x="1354" y="2089"/>
                  </a:cubicBezTo>
                  <a:cubicBezTo>
                    <a:pt x="2190" y="1888"/>
                    <a:pt x="3326" y="1621"/>
                    <a:pt x="4579" y="1303"/>
                  </a:cubicBezTo>
                  <a:cubicBezTo>
                    <a:pt x="5832" y="986"/>
                    <a:pt x="6968" y="668"/>
                    <a:pt x="7787" y="435"/>
                  </a:cubicBezTo>
                  <a:cubicBezTo>
                    <a:pt x="8188" y="301"/>
                    <a:pt x="8506" y="201"/>
                    <a:pt x="8740" y="134"/>
                  </a:cubicBezTo>
                  <a:cubicBezTo>
                    <a:pt x="8857" y="100"/>
                    <a:pt x="8973" y="50"/>
                    <a:pt x="909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39"/>
            <p:cNvSpPr/>
            <p:nvPr/>
          </p:nvSpPr>
          <p:spPr>
            <a:xfrm>
              <a:off x="6138816" y="1081139"/>
              <a:ext cx="290980" cy="75583"/>
            </a:xfrm>
            <a:custGeom>
              <a:rect b="b" l="l" r="r" t="t"/>
              <a:pathLst>
                <a:path extrusionOk="0" h="2357" w="9074">
                  <a:moveTo>
                    <a:pt x="9073" y="0"/>
                  </a:moveTo>
                  <a:cubicBezTo>
                    <a:pt x="8956" y="0"/>
                    <a:pt x="8823" y="17"/>
                    <a:pt x="8706" y="67"/>
                  </a:cubicBezTo>
                  <a:lnTo>
                    <a:pt x="7737" y="318"/>
                  </a:lnTo>
                  <a:lnTo>
                    <a:pt x="4529" y="1137"/>
                  </a:lnTo>
                  <a:cubicBezTo>
                    <a:pt x="3292" y="1454"/>
                    <a:pt x="2173" y="1738"/>
                    <a:pt x="1321" y="1972"/>
                  </a:cubicBezTo>
                  <a:lnTo>
                    <a:pt x="352" y="2223"/>
                  </a:lnTo>
                  <a:cubicBezTo>
                    <a:pt x="218" y="2256"/>
                    <a:pt x="101" y="2289"/>
                    <a:pt x="1" y="2356"/>
                  </a:cubicBezTo>
                  <a:cubicBezTo>
                    <a:pt x="118" y="2340"/>
                    <a:pt x="235" y="2323"/>
                    <a:pt x="368" y="2289"/>
                  </a:cubicBezTo>
                  <a:cubicBezTo>
                    <a:pt x="586" y="2239"/>
                    <a:pt x="936" y="2172"/>
                    <a:pt x="1337" y="2089"/>
                  </a:cubicBezTo>
                  <a:cubicBezTo>
                    <a:pt x="2173" y="1888"/>
                    <a:pt x="3309" y="1621"/>
                    <a:pt x="4562" y="1304"/>
                  </a:cubicBezTo>
                  <a:cubicBezTo>
                    <a:pt x="5832" y="986"/>
                    <a:pt x="6951" y="669"/>
                    <a:pt x="7770" y="418"/>
                  </a:cubicBezTo>
                  <a:cubicBezTo>
                    <a:pt x="8171" y="301"/>
                    <a:pt x="8505" y="201"/>
                    <a:pt x="8723" y="134"/>
                  </a:cubicBezTo>
                  <a:cubicBezTo>
                    <a:pt x="8840" y="101"/>
                    <a:pt x="8956" y="50"/>
                    <a:pt x="90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39"/>
            <p:cNvSpPr/>
            <p:nvPr/>
          </p:nvSpPr>
          <p:spPr>
            <a:xfrm>
              <a:off x="6147923" y="1156690"/>
              <a:ext cx="168290" cy="43419"/>
            </a:xfrm>
            <a:custGeom>
              <a:rect b="b" l="l" r="r" t="t"/>
              <a:pathLst>
                <a:path extrusionOk="0" h="1354" w="5248">
                  <a:moveTo>
                    <a:pt x="5247" y="0"/>
                  </a:moveTo>
                  <a:cubicBezTo>
                    <a:pt x="4997" y="17"/>
                    <a:pt x="4729" y="67"/>
                    <a:pt x="4479" y="151"/>
                  </a:cubicBezTo>
                  <a:cubicBezTo>
                    <a:pt x="3994" y="251"/>
                    <a:pt x="3342" y="435"/>
                    <a:pt x="2624" y="635"/>
                  </a:cubicBezTo>
                  <a:cubicBezTo>
                    <a:pt x="1889" y="819"/>
                    <a:pt x="1237" y="969"/>
                    <a:pt x="769" y="1103"/>
                  </a:cubicBezTo>
                  <a:cubicBezTo>
                    <a:pt x="502" y="1170"/>
                    <a:pt x="251" y="1237"/>
                    <a:pt x="1" y="1354"/>
                  </a:cubicBezTo>
                  <a:lnTo>
                    <a:pt x="17" y="1354"/>
                  </a:lnTo>
                  <a:cubicBezTo>
                    <a:pt x="268" y="1337"/>
                    <a:pt x="535" y="1303"/>
                    <a:pt x="803" y="1220"/>
                  </a:cubicBezTo>
                  <a:cubicBezTo>
                    <a:pt x="1271" y="1120"/>
                    <a:pt x="1939" y="969"/>
                    <a:pt x="2657" y="786"/>
                  </a:cubicBezTo>
                  <a:cubicBezTo>
                    <a:pt x="3393" y="602"/>
                    <a:pt x="4028" y="401"/>
                    <a:pt x="4512" y="268"/>
                  </a:cubicBezTo>
                  <a:cubicBezTo>
                    <a:pt x="4763" y="201"/>
                    <a:pt x="5013" y="100"/>
                    <a:pt x="524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39"/>
            <p:cNvSpPr/>
            <p:nvPr/>
          </p:nvSpPr>
          <p:spPr>
            <a:xfrm>
              <a:off x="6823585" y="1772098"/>
              <a:ext cx="522957" cy="606781"/>
            </a:xfrm>
            <a:custGeom>
              <a:rect b="b" l="l" r="r" t="t"/>
              <a:pathLst>
                <a:path extrusionOk="0" h="18922" w="16308">
                  <a:moveTo>
                    <a:pt x="7470" y="0"/>
                  </a:moveTo>
                  <a:cubicBezTo>
                    <a:pt x="5433" y="0"/>
                    <a:pt x="3506" y="1257"/>
                    <a:pt x="2774" y="3316"/>
                  </a:cubicBezTo>
                  <a:cubicBezTo>
                    <a:pt x="1454" y="6941"/>
                    <a:pt x="518" y="10701"/>
                    <a:pt x="0" y="14527"/>
                  </a:cubicBezTo>
                  <a:lnTo>
                    <a:pt x="11162" y="18921"/>
                  </a:lnTo>
                  <a:cubicBezTo>
                    <a:pt x="12047" y="13491"/>
                    <a:pt x="13785" y="8245"/>
                    <a:pt x="16308" y="3349"/>
                  </a:cubicBezTo>
                  <a:lnTo>
                    <a:pt x="9441" y="408"/>
                  </a:lnTo>
                  <a:cubicBezTo>
                    <a:pt x="8796" y="131"/>
                    <a:pt x="8127" y="0"/>
                    <a:pt x="747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39"/>
            <p:cNvSpPr/>
            <p:nvPr/>
          </p:nvSpPr>
          <p:spPr>
            <a:xfrm>
              <a:off x="6823585" y="1769660"/>
              <a:ext cx="526709" cy="611880"/>
            </a:xfrm>
            <a:custGeom>
              <a:rect b="b" l="l" r="r" t="t"/>
              <a:pathLst>
                <a:path extrusionOk="0" h="19081" w="16425">
                  <a:moveTo>
                    <a:pt x="17" y="14469"/>
                  </a:moveTo>
                  <a:cubicBezTo>
                    <a:pt x="0" y="14519"/>
                    <a:pt x="0" y="14553"/>
                    <a:pt x="0" y="14603"/>
                  </a:cubicBezTo>
                  <a:cubicBezTo>
                    <a:pt x="0" y="14603"/>
                    <a:pt x="0" y="14553"/>
                    <a:pt x="17" y="14469"/>
                  </a:cubicBezTo>
                  <a:close/>
                  <a:moveTo>
                    <a:pt x="7477" y="0"/>
                  </a:moveTo>
                  <a:cubicBezTo>
                    <a:pt x="7097" y="0"/>
                    <a:pt x="6718" y="43"/>
                    <a:pt x="6350" y="133"/>
                  </a:cubicBezTo>
                  <a:cubicBezTo>
                    <a:pt x="5564" y="317"/>
                    <a:pt x="4829" y="685"/>
                    <a:pt x="4211" y="1203"/>
                  </a:cubicBezTo>
                  <a:cubicBezTo>
                    <a:pt x="3626" y="1687"/>
                    <a:pt x="3158" y="2306"/>
                    <a:pt x="2857" y="3007"/>
                  </a:cubicBezTo>
                  <a:cubicBezTo>
                    <a:pt x="2573" y="3676"/>
                    <a:pt x="2373" y="4344"/>
                    <a:pt x="2156" y="4979"/>
                  </a:cubicBezTo>
                  <a:cubicBezTo>
                    <a:pt x="1955" y="5614"/>
                    <a:pt x="1771" y="6232"/>
                    <a:pt x="1588" y="6834"/>
                  </a:cubicBezTo>
                  <a:cubicBezTo>
                    <a:pt x="1053" y="8688"/>
                    <a:pt x="618" y="10593"/>
                    <a:pt x="301" y="12498"/>
                  </a:cubicBezTo>
                  <a:cubicBezTo>
                    <a:pt x="184" y="13183"/>
                    <a:pt x="101" y="13701"/>
                    <a:pt x="67" y="14068"/>
                  </a:cubicBezTo>
                  <a:cubicBezTo>
                    <a:pt x="34" y="14235"/>
                    <a:pt x="17" y="14369"/>
                    <a:pt x="17" y="14469"/>
                  </a:cubicBezTo>
                  <a:cubicBezTo>
                    <a:pt x="34" y="14369"/>
                    <a:pt x="67" y="14235"/>
                    <a:pt x="84" y="14052"/>
                  </a:cubicBezTo>
                  <a:cubicBezTo>
                    <a:pt x="151" y="13701"/>
                    <a:pt x="234" y="13183"/>
                    <a:pt x="351" y="12514"/>
                  </a:cubicBezTo>
                  <a:cubicBezTo>
                    <a:pt x="702" y="10610"/>
                    <a:pt x="1153" y="8722"/>
                    <a:pt x="1705" y="6867"/>
                  </a:cubicBezTo>
                  <a:cubicBezTo>
                    <a:pt x="1888" y="6265"/>
                    <a:pt x="2072" y="5664"/>
                    <a:pt x="2273" y="5029"/>
                  </a:cubicBezTo>
                  <a:cubicBezTo>
                    <a:pt x="2490" y="4394"/>
                    <a:pt x="2707" y="3709"/>
                    <a:pt x="2991" y="3057"/>
                  </a:cubicBezTo>
                  <a:cubicBezTo>
                    <a:pt x="3292" y="2389"/>
                    <a:pt x="3726" y="1788"/>
                    <a:pt x="4294" y="1320"/>
                  </a:cubicBezTo>
                  <a:cubicBezTo>
                    <a:pt x="4896" y="818"/>
                    <a:pt x="5614" y="451"/>
                    <a:pt x="6383" y="284"/>
                  </a:cubicBezTo>
                  <a:cubicBezTo>
                    <a:pt x="6744" y="201"/>
                    <a:pt x="7111" y="159"/>
                    <a:pt x="7478" y="159"/>
                  </a:cubicBezTo>
                  <a:cubicBezTo>
                    <a:pt x="7927" y="159"/>
                    <a:pt x="8374" y="222"/>
                    <a:pt x="8806" y="351"/>
                  </a:cubicBezTo>
                  <a:cubicBezTo>
                    <a:pt x="9006" y="401"/>
                    <a:pt x="9207" y="484"/>
                    <a:pt x="9407" y="551"/>
                  </a:cubicBezTo>
                  <a:cubicBezTo>
                    <a:pt x="9608" y="635"/>
                    <a:pt x="9808" y="718"/>
                    <a:pt x="10009" y="818"/>
                  </a:cubicBezTo>
                  <a:cubicBezTo>
                    <a:pt x="10410" y="986"/>
                    <a:pt x="10811" y="1153"/>
                    <a:pt x="11212" y="1336"/>
                  </a:cubicBezTo>
                  <a:lnTo>
                    <a:pt x="16184" y="3477"/>
                  </a:lnTo>
                  <a:lnTo>
                    <a:pt x="16184" y="3477"/>
                  </a:lnTo>
                  <a:cubicBezTo>
                    <a:pt x="16110" y="3633"/>
                    <a:pt x="16025" y="3790"/>
                    <a:pt x="15940" y="3960"/>
                  </a:cubicBezTo>
                  <a:cubicBezTo>
                    <a:pt x="14687" y="6483"/>
                    <a:pt x="13634" y="9106"/>
                    <a:pt x="12782" y="11779"/>
                  </a:cubicBezTo>
                  <a:cubicBezTo>
                    <a:pt x="12056" y="14108"/>
                    <a:pt x="11492" y="16486"/>
                    <a:pt x="11108" y="18897"/>
                  </a:cubicBezTo>
                  <a:lnTo>
                    <a:pt x="11108" y="18897"/>
                  </a:lnTo>
                  <a:lnTo>
                    <a:pt x="3075" y="15773"/>
                  </a:lnTo>
                  <a:lnTo>
                    <a:pt x="802" y="14904"/>
                  </a:lnTo>
                  <a:lnTo>
                    <a:pt x="201" y="14687"/>
                  </a:lnTo>
                  <a:cubicBezTo>
                    <a:pt x="67" y="14620"/>
                    <a:pt x="0" y="14603"/>
                    <a:pt x="0" y="14603"/>
                  </a:cubicBezTo>
                  <a:lnTo>
                    <a:pt x="0" y="14603"/>
                  </a:lnTo>
                  <a:cubicBezTo>
                    <a:pt x="0" y="14603"/>
                    <a:pt x="67" y="14636"/>
                    <a:pt x="184" y="14687"/>
                  </a:cubicBezTo>
                  <a:lnTo>
                    <a:pt x="769" y="14920"/>
                  </a:lnTo>
                  <a:lnTo>
                    <a:pt x="3025" y="15823"/>
                  </a:lnTo>
                  <a:lnTo>
                    <a:pt x="11145" y="19047"/>
                  </a:lnTo>
                  <a:lnTo>
                    <a:pt x="11228" y="19081"/>
                  </a:lnTo>
                  <a:lnTo>
                    <a:pt x="11245" y="18997"/>
                  </a:lnTo>
                  <a:cubicBezTo>
                    <a:pt x="11629" y="16575"/>
                    <a:pt x="12198" y="14185"/>
                    <a:pt x="12933" y="11829"/>
                  </a:cubicBezTo>
                  <a:cubicBezTo>
                    <a:pt x="13785" y="9156"/>
                    <a:pt x="14854" y="6550"/>
                    <a:pt x="16091" y="4027"/>
                  </a:cubicBezTo>
                  <a:cubicBezTo>
                    <a:pt x="16191" y="3843"/>
                    <a:pt x="16291" y="3642"/>
                    <a:pt x="16375" y="3475"/>
                  </a:cubicBezTo>
                  <a:lnTo>
                    <a:pt x="16425" y="3392"/>
                  </a:lnTo>
                  <a:lnTo>
                    <a:pt x="16341" y="3358"/>
                  </a:lnTo>
                  <a:lnTo>
                    <a:pt x="11279" y="1186"/>
                  </a:lnTo>
                  <a:cubicBezTo>
                    <a:pt x="10878" y="1002"/>
                    <a:pt x="10477" y="835"/>
                    <a:pt x="10076" y="668"/>
                  </a:cubicBezTo>
                  <a:cubicBezTo>
                    <a:pt x="9875" y="568"/>
                    <a:pt x="9675" y="484"/>
                    <a:pt x="9474" y="401"/>
                  </a:cubicBezTo>
                  <a:cubicBezTo>
                    <a:pt x="9274" y="334"/>
                    <a:pt x="9073" y="250"/>
                    <a:pt x="8856" y="184"/>
                  </a:cubicBezTo>
                  <a:cubicBezTo>
                    <a:pt x="8406" y="64"/>
                    <a:pt x="7941" y="0"/>
                    <a:pt x="747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39"/>
            <p:cNvSpPr/>
            <p:nvPr/>
          </p:nvSpPr>
          <p:spPr>
            <a:xfrm>
              <a:off x="6931268" y="1772931"/>
              <a:ext cx="182753" cy="121183"/>
            </a:xfrm>
            <a:custGeom>
              <a:rect b="b" l="l" r="r" t="t"/>
              <a:pathLst>
                <a:path extrusionOk="0" h="3779" w="5699">
                  <a:moveTo>
                    <a:pt x="4201" y="1"/>
                  </a:moveTo>
                  <a:cubicBezTo>
                    <a:pt x="1588" y="1"/>
                    <a:pt x="1" y="2153"/>
                    <a:pt x="1" y="2153"/>
                  </a:cubicBezTo>
                  <a:cubicBezTo>
                    <a:pt x="49" y="2170"/>
                    <a:pt x="4071" y="3778"/>
                    <a:pt x="4179" y="3778"/>
                  </a:cubicBezTo>
                  <a:cubicBezTo>
                    <a:pt x="4182" y="3778"/>
                    <a:pt x="4182" y="3777"/>
                    <a:pt x="4178" y="3774"/>
                  </a:cubicBezTo>
                  <a:cubicBezTo>
                    <a:pt x="4044" y="3657"/>
                    <a:pt x="5698" y="232"/>
                    <a:pt x="5698" y="232"/>
                  </a:cubicBezTo>
                  <a:cubicBezTo>
                    <a:pt x="5169" y="70"/>
                    <a:pt x="4669" y="1"/>
                    <a:pt x="42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39"/>
            <p:cNvSpPr/>
            <p:nvPr/>
          </p:nvSpPr>
          <p:spPr>
            <a:xfrm>
              <a:off x="7133806" y="1928042"/>
              <a:ext cx="100243" cy="42201"/>
            </a:xfrm>
            <a:custGeom>
              <a:rect b="b" l="l" r="r" t="t"/>
              <a:pathLst>
                <a:path extrusionOk="0" h="1316" w="3126">
                  <a:moveTo>
                    <a:pt x="35" y="0"/>
                  </a:moveTo>
                  <a:cubicBezTo>
                    <a:pt x="24" y="0"/>
                    <a:pt x="19" y="2"/>
                    <a:pt x="17" y="7"/>
                  </a:cubicBezTo>
                  <a:cubicBezTo>
                    <a:pt x="1" y="57"/>
                    <a:pt x="669" y="374"/>
                    <a:pt x="1521" y="742"/>
                  </a:cubicBezTo>
                  <a:cubicBezTo>
                    <a:pt x="2304" y="1064"/>
                    <a:pt x="2974" y="1316"/>
                    <a:pt x="3091" y="1316"/>
                  </a:cubicBezTo>
                  <a:cubicBezTo>
                    <a:pt x="3101" y="1316"/>
                    <a:pt x="3107" y="1314"/>
                    <a:pt x="3108" y="1310"/>
                  </a:cubicBezTo>
                  <a:cubicBezTo>
                    <a:pt x="3125" y="1260"/>
                    <a:pt x="2440" y="942"/>
                    <a:pt x="1588" y="575"/>
                  </a:cubicBezTo>
                  <a:cubicBezTo>
                    <a:pt x="805" y="252"/>
                    <a:pt x="149" y="0"/>
                    <a:pt x="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39"/>
            <p:cNvSpPr/>
            <p:nvPr/>
          </p:nvSpPr>
          <p:spPr>
            <a:xfrm>
              <a:off x="6955928" y="1912136"/>
              <a:ext cx="262569" cy="121215"/>
            </a:xfrm>
            <a:custGeom>
              <a:rect b="b" l="l" r="r" t="t"/>
              <a:pathLst>
                <a:path extrusionOk="0" h="3780" w="8188">
                  <a:moveTo>
                    <a:pt x="20" y="0"/>
                  </a:moveTo>
                  <a:cubicBezTo>
                    <a:pt x="18" y="0"/>
                    <a:pt x="17" y="1"/>
                    <a:pt x="17" y="1"/>
                  </a:cubicBezTo>
                  <a:cubicBezTo>
                    <a:pt x="0" y="51"/>
                    <a:pt x="1805" y="937"/>
                    <a:pt x="4060" y="1973"/>
                  </a:cubicBezTo>
                  <a:cubicBezTo>
                    <a:pt x="6250" y="2979"/>
                    <a:pt x="8046" y="3780"/>
                    <a:pt x="8165" y="3780"/>
                  </a:cubicBezTo>
                  <a:cubicBezTo>
                    <a:pt x="8168" y="3780"/>
                    <a:pt x="8170" y="3779"/>
                    <a:pt x="8171" y="3777"/>
                  </a:cubicBezTo>
                  <a:cubicBezTo>
                    <a:pt x="8187" y="3727"/>
                    <a:pt x="6383" y="2858"/>
                    <a:pt x="4127" y="1822"/>
                  </a:cubicBezTo>
                  <a:cubicBezTo>
                    <a:pt x="1917" y="791"/>
                    <a:pt x="108" y="0"/>
                    <a:pt x="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39"/>
            <p:cNvSpPr/>
            <p:nvPr/>
          </p:nvSpPr>
          <p:spPr>
            <a:xfrm>
              <a:off x="6931813" y="1976913"/>
              <a:ext cx="262569" cy="120734"/>
            </a:xfrm>
            <a:custGeom>
              <a:rect b="b" l="l" r="r" t="t"/>
              <a:pathLst>
                <a:path extrusionOk="0" h="3765" w="8188">
                  <a:moveTo>
                    <a:pt x="23" y="1"/>
                  </a:moveTo>
                  <a:cubicBezTo>
                    <a:pt x="20" y="1"/>
                    <a:pt x="18" y="2"/>
                    <a:pt x="17" y="3"/>
                  </a:cubicBezTo>
                  <a:cubicBezTo>
                    <a:pt x="0" y="36"/>
                    <a:pt x="1805" y="922"/>
                    <a:pt x="4061" y="1958"/>
                  </a:cubicBezTo>
                  <a:cubicBezTo>
                    <a:pt x="6250" y="2964"/>
                    <a:pt x="8047" y="3765"/>
                    <a:pt x="8165" y="3765"/>
                  </a:cubicBezTo>
                  <a:cubicBezTo>
                    <a:pt x="8168" y="3765"/>
                    <a:pt x="8170" y="3764"/>
                    <a:pt x="8171" y="3762"/>
                  </a:cubicBezTo>
                  <a:cubicBezTo>
                    <a:pt x="8188" y="3729"/>
                    <a:pt x="6383" y="2843"/>
                    <a:pt x="4127" y="1807"/>
                  </a:cubicBezTo>
                  <a:cubicBezTo>
                    <a:pt x="1938" y="802"/>
                    <a:pt x="141" y="1"/>
                    <a:pt x="2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39"/>
            <p:cNvSpPr/>
            <p:nvPr/>
          </p:nvSpPr>
          <p:spPr>
            <a:xfrm>
              <a:off x="6907153" y="2041208"/>
              <a:ext cx="262569" cy="120734"/>
            </a:xfrm>
            <a:custGeom>
              <a:rect b="b" l="l" r="r" t="t"/>
              <a:pathLst>
                <a:path extrusionOk="0" h="3765" w="8188">
                  <a:moveTo>
                    <a:pt x="24" y="1"/>
                  </a:moveTo>
                  <a:cubicBezTo>
                    <a:pt x="20" y="1"/>
                    <a:pt x="18" y="2"/>
                    <a:pt x="18" y="3"/>
                  </a:cubicBezTo>
                  <a:cubicBezTo>
                    <a:pt x="1" y="36"/>
                    <a:pt x="1805" y="922"/>
                    <a:pt x="4061" y="1958"/>
                  </a:cubicBezTo>
                  <a:cubicBezTo>
                    <a:pt x="6251" y="2964"/>
                    <a:pt x="8047" y="3765"/>
                    <a:pt x="8165" y="3765"/>
                  </a:cubicBezTo>
                  <a:cubicBezTo>
                    <a:pt x="8169" y="3765"/>
                    <a:pt x="8171" y="3764"/>
                    <a:pt x="8171" y="3762"/>
                  </a:cubicBezTo>
                  <a:cubicBezTo>
                    <a:pt x="8188" y="3712"/>
                    <a:pt x="6383" y="2843"/>
                    <a:pt x="4128" y="1808"/>
                  </a:cubicBezTo>
                  <a:cubicBezTo>
                    <a:pt x="1939" y="786"/>
                    <a:pt x="144" y="1"/>
                    <a:pt x="2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39"/>
            <p:cNvSpPr/>
            <p:nvPr/>
          </p:nvSpPr>
          <p:spPr>
            <a:xfrm>
              <a:off x="6976804" y="2160243"/>
              <a:ext cx="167200" cy="74493"/>
            </a:xfrm>
            <a:custGeom>
              <a:rect b="b" l="l" r="r" t="t"/>
              <a:pathLst>
                <a:path extrusionOk="0" h="2323" w="5214">
                  <a:moveTo>
                    <a:pt x="1" y="0"/>
                  </a:moveTo>
                  <a:cubicBezTo>
                    <a:pt x="235" y="151"/>
                    <a:pt x="502" y="284"/>
                    <a:pt x="770" y="385"/>
                  </a:cubicBezTo>
                  <a:cubicBezTo>
                    <a:pt x="1237" y="619"/>
                    <a:pt x="1906" y="919"/>
                    <a:pt x="2641" y="1253"/>
                  </a:cubicBezTo>
                  <a:cubicBezTo>
                    <a:pt x="3794" y="1755"/>
                    <a:pt x="4796" y="2172"/>
                    <a:pt x="5164" y="2306"/>
                  </a:cubicBezTo>
                  <a:lnTo>
                    <a:pt x="5214" y="2323"/>
                  </a:lnTo>
                  <a:lnTo>
                    <a:pt x="5214" y="2273"/>
                  </a:lnTo>
                  <a:cubicBezTo>
                    <a:pt x="5181" y="2156"/>
                    <a:pt x="5164" y="2089"/>
                    <a:pt x="5147" y="2089"/>
                  </a:cubicBezTo>
                  <a:cubicBezTo>
                    <a:pt x="5147" y="2089"/>
                    <a:pt x="5147" y="2133"/>
                    <a:pt x="5147" y="2213"/>
                  </a:cubicBezTo>
                  <a:lnTo>
                    <a:pt x="5147" y="2213"/>
                  </a:lnTo>
                  <a:cubicBezTo>
                    <a:pt x="4759" y="2015"/>
                    <a:pt x="3810" y="1581"/>
                    <a:pt x="2708" y="1086"/>
                  </a:cubicBezTo>
                  <a:cubicBezTo>
                    <a:pt x="1973" y="769"/>
                    <a:pt x="1304" y="485"/>
                    <a:pt x="803" y="284"/>
                  </a:cubicBezTo>
                  <a:cubicBezTo>
                    <a:pt x="552" y="151"/>
                    <a:pt x="285" y="6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39"/>
            <p:cNvSpPr/>
            <p:nvPr/>
          </p:nvSpPr>
          <p:spPr>
            <a:xfrm>
              <a:off x="5010970" y="1551024"/>
              <a:ext cx="704587" cy="677811"/>
            </a:xfrm>
            <a:custGeom>
              <a:rect b="b" l="l" r="r" t="t"/>
              <a:pathLst>
                <a:path extrusionOk="0" h="21137" w="21972">
                  <a:moveTo>
                    <a:pt x="11496" y="1"/>
                  </a:moveTo>
                  <a:lnTo>
                    <a:pt x="0" y="4980"/>
                  </a:lnTo>
                  <a:cubicBezTo>
                    <a:pt x="1237" y="5715"/>
                    <a:pt x="2222" y="6818"/>
                    <a:pt x="2790" y="8138"/>
                  </a:cubicBezTo>
                  <a:lnTo>
                    <a:pt x="6918" y="17662"/>
                  </a:lnTo>
                  <a:cubicBezTo>
                    <a:pt x="7502" y="19015"/>
                    <a:pt x="8421" y="20218"/>
                    <a:pt x="9574" y="21137"/>
                  </a:cubicBezTo>
                  <a:lnTo>
                    <a:pt x="21972" y="15774"/>
                  </a:lnTo>
                  <a:cubicBezTo>
                    <a:pt x="20669" y="14687"/>
                    <a:pt x="19649" y="13317"/>
                    <a:pt x="18998" y="11747"/>
                  </a:cubicBezTo>
                  <a:lnTo>
                    <a:pt x="15372" y="3058"/>
                  </a:lnTo>
                  <a:cubicBezTo>
                    <a:pt x="14670" y="1454"/>
                    <a:pt x="13217" y="301"/>
                    <a:pt x="11496"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39"/>
            <p:cNvSpPr/>
            <p:nvPr/>
          </p:nvSpPr>
          <p:spPr>
            <a:xfrm>
              <a:off x="5010970" y="1551024"/>
              <a:ext cx="704587" cy="677811"/>
            </a:xfrm>
            <a:custGeom>
              <a:rect b="b" l="l" r="r" t="t"/>
              <a:pathLst>
                <a:path extrusionOk="0" h="21137" w="21972">
                  <a:moveTo>
                    <a:pt x="11496" y="1"/>
                  </a:moveTo>
                  <a:lnTo>
                    <a:pt x="0" y="4980"/>
                  </a:lnTo>
                  <a:cubicBezTo>
                    <a:pt x="1237" y="5715"/>
                    <a:pt x="2222" y="6818"/>
                    <a:pt x="2790" y="8138"/>
                  </a:cubicBezTo>
                  <a:lnTo>
                    <a:pt x="6918" y="17662"/>
                  </a:lnTo>
                  <a:cubicBezTo>
                    <a:pt x="7502" y="19015"/>
                    <a:pt x="8421" y="20218"/>
                    <a:pt x="9574" y="21137"/>
                  </a:cubicBezTo>
                  <a:lnTo>
                    <a:pt x="21972" y="15774"/>
                  </a:lnTo>
                  <a:cubicBezTo>
                    <a:pt x="20669" y="14687"/>
                    <a:pt x="19649" y="13317"/>
                    <a:pt x="18998" y="11747"/>
                  </a:cubicBezTo>
                  <a:lnTo>
                    <a:pt x="15372" y="3058"/>
                  </a:lnTo>
                  <a:cubicBezTo>
                    <a:pt x="14670" y="1454"/>
                    <a:pt x="13217" y="301"/>
                    <a:pt x="11496" y="1"/>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39"/>
            <p:cNvSpPr/>
            <p:nvPr/>
          </p:nvSpPr>
          <p:spPr>
            <a:xfrm>
              <a:off x="5173841" y="1699914"/>
              <a:ext cx="289890" cy="126602"/>
            </a:xfrm>
            <a:custGeom>
              <a:rect b="b" l="l" r="r" t="t"/>
              <a:pathLst>
                <a:path extrusionOk="0" h="3948" w="9040">
                  <a:moveTo>
                    <a:pt x="9017" y="1"/>
                  </a:moveTo>
                  <a:cubicBezTo>
                    <a:pt x="8893" y="1"/>
                    <a:pt x="6915" y="835"/>
                    <a:pt x="4495" y="1891"/>
                  </a:cubicBezTo>
                  <a:cubicBezTo>
                    <a:pt x="2006" y="2993"/>
                    <a:pt x="1" y="3896"/>
                    <a:pt x="17" y="3946"/>
                  </a:cubicBezTo>
                  <a:cubicBezTo>
                    <a:pt x="18" y="3947"/>
                    <a:pt x="21" y="3948"/>
                    <a:pt x="25" y="3948"/>
                  </a:cubicBezTo>
                  <a:cubicBezTo>
                    <a:pt x="165" y="3948"/>
                    <a:pt x="2142" y="3113"/>
                    <a:pt x="4562" y="2058"/>
                  </a:cubicBezTo>
                  <a:cubicBezTo>
                    <a:pt x="7052" y="955"/>
                    <a:pt x="9040" y="36"/>
                    <a:pt x="9023" y="3"/>
                  </a:cubicBezTo>
                  <a:cubicBezTo>
                    <a:pt x="9023" y="1"/>
                    <a:pt x="9021" y="1"/>
                    <a:pt x="90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39"/>
            <p:cNvSpPr/>
            <p:nvPr/>
          </p:nvSpPr>
          <p:spPr>
            <a:xfrm>
              <a:off x="5190452" y="1750292"/>
              <a:ext cx="299543" cy="130900"/>
            </a:xfrm>
            <a:custGeom>
              <a:rect b="b" l="l" r="r" t="t"/>
              <a:pathLst>
                <a:path extrusionOk="0" h="4082" w="9341">
                  <a:moveTo>
                    <a:pt x="9318" y="0"/>
                  </a:moveTo>
                  <a:cubicBezTo>
                    <a:pt x="9193" y="0"/>
                    <a:pt x="7132" y="868"/>
                    <a:pt x="4629" y="1957"/>
                  </a:cubicBezTo>
                  <a:cubicBezTo>
                    <a:pt x="2056" y="3093"/>
                    <a:pt x="1" y="4046"/>
                    <a:pt x="17" y="4079"/>
                  </a:cubicBezTo>
                  <a:cubicBezTo>
                    <a:pt x="18" y="4081"/>
                    <a:pt x="20" y="4081"/>
                    <a:pt x="23" y="4081"/>
                  </a:cubicBezTo>
                  <a:cubicBezTo>
                    <a:pt x="148" y="4081"/>
                    <a:pt x="2208" y="3213"/>
                    <a:pt x="4696" y="2124"/>
                  </a:cubicBezTo>
                  <a:cubicBezTo>
                    <a:pt x="7269" y="988"/>
                    <a:pt x="9341" y="52"/>
                    <a:pt x="9324" y="2"/>
                  </a:cubicBezTo>
                  <a:cubicBezTo>
                    <a:pt x="9323" y="1"/>
                    <a:pt x="9321" y="0"/>
                    <a:pt x="93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39"/>
            <p:cNvSpPr/>
            <p:nvPr/>
          </p:nvSpPr>
          <p:spPr>
            <a:xfrm>
              <a:off x="5211360" y="1798553"/>
              <a:ext cx="300056" cy="131348"/>
            </a:xfrm>
            <a:custGeom>
              <a:rect b="b" l="l" r="r" t="t"/>
              <a:pathLst>
                <a:path extrusionOk="0" h="4096" w="9357">
                  <a:moveTo>
                    <a:pt x="9320" y="0"/>
                  </a:moveTo>
                  <a:cubicBezTo>
                    <a:pt x="9229" y="0"/>
                    <a:pt x="7170" y="858"/>
                    <a:pt x="4645" y="1973"/>
                  </a:cubicBezTo>
                  <a:cubicBezTo>
                    <a:pt x="2072" y="3092"/>
                    <a:pt x="0" y="4045"/>
                    <a:pt x="17" y="4095"/>
                  </a:cubicBezTo>
                  <a:cubicBezTo>
                    <a:pt x="17" y="4095"/>
                    <a:pt x="18" y="4096"/>
                    <a:pt x="20" y="4096"/>
                  </a:cubicBezTo>
                  <a:cubicBezTo>
                    <a:pt x="112" y="4096"/>
                    <a:pt x="2187" y="3238"/>
                    <a:pt x="4712" y="2123"/>
                  </a:cubicBezTo>
                  <a:cubicBezTo>
                    <a:pt x="7285" y="1004"/>
                    <a:pt x="9357" y="51"/>
                    <a:pt x="9324" y="1"/>
                  </a:cubicBezTo>
                  <a:cubicBezTo>
                    <a:pt x="9323" y="0"/>
                    <a:pt x="9322" y="0"/>
                    <a:pt x="93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39"/>
            <p:cNvSpPr/>
            <p:nvPr/>
          </p:nvSpPr>
          <p:spPr>
            <a:xfrm>
              <a:off x="5232781" y="1847264"/>
              <a:ext cx="299543" cy="130867"/>
            </a:xfrm>
            <a:custGeom>
              <a:rect b="b" l="l" r="r" t="t"/>
              <a:pathLst>
                <a:path extrusionOk="0" h="4081" w="9341">
                  <a:moveTo>
                    <a:pt x="9318" y="0"/>
                  </a:moveTo>
                  <a:cubicBezTo>
                    <a:pt x="9193" y="0"/>
                    <a:pt x="7132" y="868"/>
                    <a:pt x="4629" y="1957"/>
                  </a:cubicBezTo>
                  <a:cubicBezTo>
                    <a:pt x="2072" y="3094"/>
                    <a:pt x="1" y="4029"/>
                    <a:pt x="17" y="4079"/>
                  </a:cubicBezTo>
                  <a:cubicBezTo>
                    <a:pt x="18" y="4080"/>
                    <a:pt x="19" y="4080"/>
                    <a:pt x="20" y="4080"/>
                  </a:cubicBezTo>
                  <a:cubicBezTo>
                    <a:pt x="113" y="4080"/>
                    <a:pt x="2187" y="3223"/>
                    <a:pt x="4712" y="2108"/>
                  </a:cubicBezTo>
                  <a:cubicBezTo>
                    <a:pt x="7269" y="988"/>
                    <a:pt x="9341" y="36"/>
                    <a:pt x="9324" y="3"/>
                  </a:cubicBezTo>
                  <a:cubicBezTo>
                    <a:pt x="9323" y="1"/>
                    <a:pt x="9321" y="0"/>
                    <a:pt x="93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39"/>
            <p:cNvSpPr/>
            <p:nvPr/>
          </p:nvSpPr>
          <p:spPr>
            <a:xfrm>
              <a:off x="5253689" y="1895525"/>
              <a:ext cx="300056" cy="130867"/>
            </a:xfrm>
            <a:custGeom>
              <a:rect b="b" l="l" r="r" t="t"/>
              <a:pathLst>
                <a:path extrusionOk="0" h="4081" w="9357">
                  <a:moveTo>
                    <a:pt x="9337" y="0"/>
                  </a:moveTo>
                  <a:cubicBezTo>
                    <a:pt x="9245" y="0"/>
                    <a:pt x="7170" y="858"/>
                    <a:pt x="4645" y="1973"/>
                  </a:cubicBezTo>
                  <a:cubicBezTo>
                    <a:pt x="2072" y="3092"/>
                    <a:pt x="0" y="4045"/>
                    <a:pt x="34" y="4078"/>
                  </a:cubicBezTo>
                  <a:cubicBezTo>
                    <a:pt x="34" y="4080"/>
                    <a:pt x="36" y="4080"/>
                    <a:pt x="39" y="4080"/>
                  </a:cubicBezTo>
                  <a:cubicBezTo>
                    <a:pt x="164" y="4080"/>
                    <a:pt x="2208" y="3212"/>
                    <a:pt x="4712" y="2123"/>
                  </a:cubicBezTo>
                  <a:cubicBezTo>
                    <a:pt x="7285" y="987"/>
                    <a:pt x="9357" y="51"/>
                    <a:pt x="9340" y="1"/>
                  </a:cubicBezTo>
                  <a:cubicBezTo>
                    <a:pt x="9340" y="1"/>
                    <a:pt x="9339" y="0"/>
                    <a:pt x="933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39"/>
            <p:cNvSpPr/>
            <p:nvPr/>
          </p:nvSpPr>
          <p:spPr>
            <a:xfrm>
              <a:off x="5419253" y="1943787"/>
              <a:ext cx="154854" cy="68079"/>
            </a:xfrm>
            <a:custGeom>
              <a:rect b="b" l="l" r="r" t="t"/>
              <a:pathLst>
                <a:path extrusionOk="0" h="2123" w="4829">
                  <a:moveTo>
                    <a:pt x="4829" y="0"/>
                  </a:moveTo>
                  <a:lnTo>
                    <a:pt x="4829" y="0"/>
                  </a:lnTo>
                  <a:cubicBezTo>
                    <a:pt x="4578" y="67"/>
                    <a:pt x="4328" y="150"/>
                    <a:pt x="4094" y="267"/>
                  </a:cubicBezTo>
                  <a:cubicBezTo>
                    <a:pt x="3659" y="434"/>
                    <a:pt x="3058" y="702"/>
                    <a:pt x="2389" y="986"/>
                  </a:cubicBezTo>
                  <a:cubicBezTo>
                    <a:pt x="1721" y="1287"/>
                    <a:pt x="1120" y="1554"/>
                    <a:pt x="685" y="1754"/>
                  </a:cubicBezTo>
                  <a:cubicBezTo>
                    <a:pt x="435" y="1855"/>
                    <a:pt x="217" y="1972"/>
                    <a:pt x="0" y="2122"/>
                  </a:cubicBezTo>
                  <a:cubicBezTo>
                    <a:pt x="251" y="2072"/>
                    <a:pt x="501" y="1988"/>
                    <a:pt x="735" y="1871"/>
                  </a:cubicBezTo>
                  <a:cubicBezTo>
                    <a:pt x="1170" y="1688"/>
                    <a:pt x="1788" y="1437"/>
                    <a:pt x="2456" y="1153"/>
                  </a:cubicBezTo>
                  <a:cubicBezTo>
                    <a:pt x="3125" y="852"/>
                    <a:pt x="3726" y="585"/>
                    <a:pt x="4144" y="368"/>
                  </a:cubicBezTo>
                  <a:cubicBezTo>
                    <a:pt x="4394" y="284"/>
                    <a:pt x="4612" y="150"/>
                    <a:pt x="482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39"/>
            <p:cNvSpPr/>
            <p:nvPr/>
          </p:nvSpPr>
          <p:spPr>
            <a:xfrm>
              <a:off x="5312629" y="2058845"/>
              <a:ext cx="111082" cy="93637"/>
            </a:xfrm>
            <a:custGeom>
              <a:rect b="b" l="l" r="r" t="t"/>
              <a:pathLst>
                <a:path extrusionOk="0" h="2920" w="3464">
                  <a:moveTo>
                    <a:pt x="1503" y="0"/>
                  </a:moveTo>
                  <a:cubicBezTo>
                    <a:pt x="1465" y="0"/>
                    <a:pt x="1426" y="2"/>
                    <a:pt x="1387" y="4"/>
                  </a:cubicBezTo>
                  <a:cubicBezTo>
                    <a:pt x="886" y="38"/>
                    <a:pt x="451" y="322"/>
                    <a:pt x="217" y="756"/>
                  </a:cubicBezTo>
                  <a:cubicBezTo>
                    <a:pt x="50" y="1057"/>
                    <a:pt x="0" y="1374"/>
                    <a:pt x="67" y="1692"/>
                  </a:cubicBezTo>
                  <a:cubicBezTo>
                    <a:pt x="84" y="1809"/>
                    <a:pt x="134" y="1926"/>
                    <a:pt x="201" y="2026"/>
                  </a:cubicBezTo>
                  <a:cubicBezTo>
                    <a:pt x="217" y="2009"/>
                    <a:pt x="167" y="1909"/>
                    <a:pt x="134" y="1692"/>
                  </a:cubicBezTo>
                  <a:cubicBezTo>
                    <a:pt x="100" y="1391"/>
                    <a:pt x="167" y="1074"/>
                    <a:pt x="318" y="823"/>
                  </a:cubicBezTo>
                  <a:cubicBezTo>
                    <a:pt x="572" y="378"/>
                    <a:pt x="1016" y="159"/>
                    <a:pt x="1458" y="159"/>
                  </a:cubicBezTo>
                  <a:cubicBezTo>
                    <a:pt x="1945" y="159"/>
                    <a:pt x="2429" y="424"/>
                    <a:pt x="2657" y="940"/>
                  </a:cubicBezTo>
                  <a:cubicBezTo>
                    <a:pt x="3050" y="1847"/>
                    <a:pt x="2377" y="2794"/>
                    <a:pt x="1466" y="2794"/>
                  </a:cubicBezTo>
                  <a:cubicBezTo>
                    <a:pt x="1369" y="2794"/>
                    <a:pt x="1270" y="2784"/>
                    <a:pt x="1170" y="2761"/>
                  </a:cubicBezTo>
                  <a:cubicBezTo>
                    <a:pt x="869" y="2694"/>
                    <a:pt x="602" y="2527"/>
                    <a:pt x="401" y="2293"/>
                  </a:cubicBezTo>
                  <a:cubicBezTo>
                    <a:pt x="276" y="2137"/>
                    <a:pt x="224" y="2025"/>
                    <a:pt x="204" y="2025"/>
                  </a:cubicBezTo>
                  <a:cubicBezTo>
                    <a:pt x="203" y="2025"/>
                    <a:pt x="202" y="2025"/>
                    <a:pt x="201" y="2026"/>
                  </a:cubicBezTo>
                  <a:cubicBezTo>
                    <a:pt x="234" y="2143"/>
                    <a:pt x="284" y="2243"/>
                    <a:pt x="351" y="2344"/>
                  </a:cubicBezTo>
                  <a:cubicBezTo>
                    <a:pt x="535" y="2594"/>
                    <a:pt x="819" y="2795"/>
                    <a:pt x="1136" y="2878"/>
                  </a:cubicBezTo>
                  <a:cubicBezTo>
                    <a:pt x="1252" y="2906"/>
                    <a:pt x="1369" y="2920"/>
                    <a:pt x="1485" y="2920"/>
                  </a:cubicBezTo>
                  <a:cubicBezTo>
                    <a:pt x="1853" y="2920"/>
                    <a:pt x="2210" y="2782"/>
                    <a:pt x="2490" y="2527"/>
                  </a:cubicBezTo>
                  <a:cubicBezTo>
                    <a:pt x="3463" y="1618"/>
                    <a:pt x="2798" y="0"/>
                    <a:pt x="150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39"/>
            <p:cNvSpPr/>
            <p:nvPr/>
          </p:nvSpPr>
          <p:spPr>
            <a:xfrm>
              <a:off x="5324398" y="1645335"/>
              <a:ext cx="122209" cy="66989"/>
            </a:xfrm>
            <a:custGeom>
              <a:rect b="b" l="l" r="r" t="t"/>
              <a:pathLst>
                <a:path extrusionOk="0" h="2089" w="3811">
                  <a:moveTo>
                    <a:pt x="3593" y="0"/>
                  </a:moveTo>
                  <a:lnTo>
                    <a:pt x="1" y="1571"/>
                  </a:lnTo>
                  <a:lnTo>
                    <a:pt x="235" y="2089"/>
                  </a:lnTo>
                  <a:lnTo>
                    <a:pt x="3810" y="518"/>
                  </a:lnTo>
                  <a:lnTo>
                    <a:pt x="359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39"/>
            <p:cNvSpPr/>
            <p:nvPr/>
          </p:nvSpPr>
          <p:spPr>
            <a:xfrm>
              <a:off x="5398890" y="2497785"/>
              <a:ext cx="578145" cy="223991"/>
            </a:xfrm>
            <a:custGeom>
              <a:rect b="b" l="l" r="r" t="t"/>
              <a:pathLst>
                <a:path extrusionOk="0" h="6985" w="18029">
                  <a:moveTo>
                    <a:pt x="0" y="1"/>
                  </a:moveTo>
                  <a:lnTo>
                    <a:pt x="4645" y="6985"/>
                  </a:lnTo>
                  <a:lnTo>
                    <a:pt x="18029" y="6667"/>
                  </a:lnTo>
                  <a:lnTo>
                    <a:pt x="13050"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39"/>
            <p:cNvSpPr/>
            <p:nvPr/>
          </p:nvSpPr>
          <p:spPr>
            <a:xfrm>
              <a:off x="5574075" y="2557816"/>
              <a:ext cx="339210" cy="132375"/>
            </a:xfrm>
            <a:custGeom>
              <a:rect b="b" l="l" r="r" t="t"/>
              <a:pathLst>
                <a:path extrusionOk="0" h="4128" w="10578">
                  <a:moveTo>
                    <a:pt x="5197" y="0"/>
                  </a:moveTo>
                  <a:lnTo>
                    <a:pt x="3543" y="2857"/>
                  </a:lnTo>
                  <a:lnTo>
                    <a:pt x="1471" y="1955"/>
                  </a:lnTo>
                  <a:lnTo>
                    <a:pt x="1" y="4127"/>
                  </a:lnTo>
                  <a:lnTo>
                    <a:pt x="10577" y="3793"/>
                  </a:lnTo>
                  <a:lnTo>
                    <a:pt x="519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39"/>
            <p:cNvSpPr/>
            <p:nvPr/>
          </p:nvSpPr>
          <p:spPr>
            <a:xfrm>
              <a:off x="5629808" y="2535304"/>
              <a:ext cx="51468" cy="44093"/>
            </a:xfrm>
            <a:custGeom>
              <a:rect b="b" l="l" r="r" t="t"/>
              <a:pathLst>
                <a:path extrusionOk="0" h="1375" w="1605">
                  <a:moveTo>
                    <a:pt x="702" y="0"/>
                  </a:moveTo>
                  <a:cubicBezTo>
                    <a:pt x="318" y="0"/>
                    <a:pt x="1" y="301"/>
                    <a:pt x="17" y="685"/>
                  </a:cubicBezTo>
                  <a:cubicBezTo>
                    <a:pt x="17" y="1102"/>
                    <a:pt x="352" y="1375"/>
                    <a:pt x="703" y="1375"/>
                  </a:cubicBezTo>
                  <a:cubicBezTo>
                    <a:pt x="872" y="1375"/>
                    <a:pt x="1045" y="1311"/>
                    <a:pt x="1187" y="1170"/>
                  </a:cubicBezTo>
                  <a:cubicBezTo>
                    <a:pt x="1605" y="735"/>
                    <a:pt x="1304" y="0"/>
                    <a:pt x="702"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39"/>
            <p:cNvSpPr/>
            <p:nvPr/>
          </p:nvSpPr>
          <p:spPr>
            <a:xfrm>
              <a:off x="5574075" y="2557816"/>
              <a:ext cx="339210" cy="132375"/>
            </a:xfrm>
            <a:custGeom>
              <a:rect b="b" l="l" r="r" t="t"/>
              <a:pathLst>
                <a:path extrusionOk="0" h="4128" w="10578">
                  <a:moveTo>
                    <a:pt x="5197" y="0"/>
                  </a:moveTo>
                  <a:lnTo>
                    <a:pt x="3543" y="2857"/>
                  </a:lnTo>
                  <a:lnTo>
                    <a:pt x="1471" y="1955"/>
                  </a:lnTo>
                  <a:lnTo>
                    <a:pt x="1" y="4127"/>
                  </a:lnTo>
                  <a:lnTo>
                    <a:pt x="10577" y="3793"/>
                  </a:lnTo>
                  <a:lnTo>
                    <a:pt x="5197" y="0"/>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39"/>
            <p:cNvSpPr/>
            <p:nvPr/>
          </p:nvSpPr>
          <p:spPr>
            <a:xfrm>
              <a:off x="5629808" y="2535304"/>
              <a:ext cx="51468" cy="44093"/>
            </a:xfrm>
            <a:custGeom>
              <a:rect b="b" l="l" r="r" t="t"/>
              <a:pathLst>
                <a:path extrusionOk="0" h="1375" w="1605">
                  <a:moveTo>
                    <a:pt x="702" y="0"/>
                  </a:moveTo>
                  <a:cubicBezTo>
                    <a:pt x="318" y="0"/>
                    <a:pt x="1" y="301"/>
                    <a:pt x="17" y="685"/>
                  </a:cubicBezTo>
                  <a:cubicBezTo>
                    <a:pt x="17" y="1102"/>
                    <a:pt x="352" y="1375"/>
                    <a:pt x="703" y="1375"/>
                  </a:cubicBezTo>
                  <a:cubicBezTo>
                    <a:pt x="872" y="1375"/>
                    <a:pt x="1045" y="1311"/>
                    <a:pt x="1187" y="1170"/>
                  </a:cubicBezTo>
                  <a:cubicBezTo>
                    <a:pt x="1605" y="735"/>
                    <a:pt x="1304" y="0"/>
                    <a:pt x="702" y="0"/>
                  </a:cubicBez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39"/>
            <p:cNvSpPr/>
            <p:nvPr/>
          </p:nvSpPr>
          <p:spPr>
            <a:xfrm>
              <a:off x="6712119" y="1166310"/>
              <a:ext cx="386894" cy="466742"/>
            </a:xfrm>
            <a:custGeom>
              <a:rect b="b" l="l" r="r" t="t"/>
              <a:pathLst>
                <a:path extrusionOk="0" h="14555" w="12065">
                  <a:moveTo>
                    <a:pt x="285" y="1"/>
                  </a:moveTo>
                  <a:lnTo>
                    <a:pt x="1" y="9308"/>
                  </a:lnTo>
                  <a:lnTo>
                    <a:pt x="11797" y="14554"/>
                  </a:lnTo>
                  <a:lnTo>
                    <a:pt x="12064" y="5565"/>
                  </a:lnTo>
                  <a:lnTo>
                    <a:pt x="285"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39"/>
            <p:cNvSpPr/>
            <p:nvPr/>
          </p:nvSpPr>
          <p:spPr>
            <a:xfrm>
              <a:off x="6712119" y="1166310"/>
              <a:ext cx="386894" cy="466742"/>
            </a:xfrm>
            <a:custGeom>
              <a:rect b="b" l="l" r="r" t="t"/>
              <a:pathLst>
                <a:path extrusionOk="0" h="14555" w="12065">
                  <a:moveTo>
                    <a:pt x="285" y="1"/>
                  </a:moveTo>
                  <a:lnTo>
                    <a:pt x="1" y="9308"/>
                  </a:lnTo>
                  <a:lnTo>
                    <a:pt x="11797" y="14554"/>
                  </a:lnTo>
                  <a:lnTo>
                    <a:pt x="12064" y="5565"/>
                  </a:lnTo>
                  <a:lnTo>
                    <a:pt x="285" y="1"/>
                  </a:lnTo>
                  <a:close/>
                </a:path>
              </a:pathLst>
            </a:custGeom>
            <a:solidFill>
              <a:srgbClr val="FFFFFF">
                <a:alpha val="5625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39"/>
            <p:cNvSpPr/>
            <p:nvPr/>
          </p:nvSpPr>
          <p:spPr>
            <a:xfrm>
              <a:off x="6730333" y="1357593"/>
              <a:ext cx="342962" cy="224537"/>
            </a:xfrm>
            <a:custGeom>
              <a:rect b="b" l="l" r="r" t="t"/>
              <a:pathLst>
                <a:path extrusionOk="0" h="7002" w="10695">
                  <a:moveTo>
                    <a:pt x="3476" y="1"/>
                  </a:moveTo>
                  <a:lnTo>
                    <a:pt x="1" y="2023"/>
                  </a:lnTo>
                  <a:lnTo>
                    <a:pt x="10694" y="7002"/>
                  </a:lnTo>
                  <a:lnTo>
                    <a:pt x="8740" y="469"/>
                  </a:lnTo>
                  <a:lnTo>
                    <a:pt x="4813" y="2340"/>
                  </a:lnTo>
                  <a:lnTo>
                    <a:pt x="3476"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39"/>
            <p:cNvSpPr/>
            <p:nvPr/>
          </p:nvSpPr>
          <p:spPr>
            <a:xfrm>
              <a:off x="6879286" y="1338866"/>
              <a:ext cx="42906" cy="37102"/>
            </a:xfrm>
            <a:custGeom>
              <a:rect b="b" l="l" r="r" t="t"/>
              <a:pathLst>
                <a:path extrusionOk="0" h="1157" w="1338">
                  <a:moveTo>
                    <a:pt x="569" y="0"/>
                  </a:moveTo>
                  <a:cubicBezTo>
                    <a:pt x="252" y="0"/>
                    <a:pt x="1" y="267"/>
                    <a:pt x="1" y="585"/>
                  </a:cubicBezTo>
                  <a:cubicBezTo>
                    <a:pt x="1" y="925"/>
                    <a:pt x="285" y="1157"/>
                    <a:pt x="577" y="1157"/>
                  </a:cubicBezTo>
                  <a:cubicBezTo>
                    <a:pt x="716" y="1157"/>
                    <a:pt x="857" y="1104"/>
                    <a:pt x="970" y="986"/>
                  </a:cubicBezTo>
                  <a:cubicBezTo>
                    <a:pt x="1338" y="618"/>
                    <a:pt x="1087" y="0"/>
                    <a:pt x="569"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39"/>
            <p:cNvSpPr/>
            <p:nvPr/>
          </p:nvSpPr>
          <p:spPr>
            <a:xfrm>
              <a:off x="6953779" y="1205048"/>
              <a:ext cx="273824" cy="266737"/>
            </a:xfrm>
            <a:custGeom>
              <a:rect b="b" l="l" r="r" t="t"/>
              <a:pathLst>
                <a:path extrusionOk="0" h="8318" w="8539">
                  <a:moveTo>
                    <a:pt x="4114" y="0"/>
                  </a:moveTo>
                  <a:cubicBezTo>
                    <a:pt x="3851" y="0"/>
                    <a:pt x="3587" y="26"/>
                    <a:pt x="3325" y="80"/>
                  </a:cubicBezTo>
                  <a:cubicBezTo>
                    <a:pt x="1738" y="380"/>
                    <a:pt x="485" y="1583"/>
                    <a:pt x="101" y="3154"/>
                  </a:cubicBezTo>
                  <a:cubicBezTo>
                    <a:pt x="67" y="3288"/>
                    <a:pt x="34" y="3438"/>
                    <a:pt x="17" y="3588"/>
                  </a:cubicBezTo>
                  <a:cubicBezTo>
                    <a:pt x="0" y="3689"/>
                    <a:pt x="0" y="3789"/>
                    <a:pt x="0" y="3906"/>
                  </a:cubicBezTo>
                  <a:cubicBezTo>
                    <a:pt x="0" y="3989"/>
                    <a:pt x="0" y="4073"/>
                    <a:pt x="0" y="4156"/>
                  </a:cubicBezTo>
                  <a:cubicBezTo>
                    <a:pt x="34" y="3822"/>
                    <a:pt x="84" y="3488"/>
                    <a:pt x="168" y="3171"/>
                  </a:cubicBezTo>
                  <a:cubicBezTo>
                    <a:pt x="401" y="2285"/>
                    <a:pt x="919" y="1500"/>
                    <a:pt x="1655" y="965"/>
                  </a:cubicBezTo>
                  <a:cubicBezTo>
                    <a:pt x="2357" y="425"/>
                    <a:pt x="3207" y="150"/>
                    <a:pt x="4063" y="150"/>
                  </a:cubicBezTo>
                  <a:cubicBezTo>
                    <a:pt x="4530" y="150"/>
                    <a:pt x="4999" y="232"/>
                    <a:pt x="5447" y="397"/>
                  </a:cubicBezTo>
                  <a:cubicBezTo>
                    <a:pt x="6199" y="664"/>
                    <a:pt x="6851" y="1149"/>
                    <a:pt x="7319" y="1801"/>
                  </a:cubicBezTo>
                  <a:cubicBezTo>
                    <a:pt x="8355" y="3204"/>
                    <a:pt x="8355" y="5109"/>
                    <a:pt x="7319" y="6529"/>
                  </a:cubicBezTo>
                  <a:cubicBezTo>
                    <a:pt x="6851" y="7164"/>
                    <a:pt x="6199" y="7649"/>
                    <a:pt x="5447" y="7916"/>
                  </a:cubicBezTo>
                  <a:cubicBezTo>
                    <a:pt x="4991" y="8084"/>
                    <a:pt x="4525" y="8163"/>
                    <a:pt x="4067" y="8163"/>
                  </a:cubicBezTo>
                  <a:cubicBezTo>
                    <a:pt x="2295" y="8163"/>
                    <a:pt x="646" y="6975"/>
                    <a:pt x="168" y="5142"/>
                  </a:cubicBezTo>
                  <a:cubicBezTo>
                    <a:pt x="84" y="4825"/>
                    <a:pt x="34" y="4491"/>
                    <a:pt x="0" y="4156"/>
                  </a:cubicBezTo>
                  <a:cubicBezTo>
                    <a:pt x="0" y="4240"/>
                    <a:pt x="0" y="4340"/>
                    <a:pt x="0" y="4424"/>
                  </a:cubicBezTo>
                  <a:cubicBezTo>
                    <a:pt x="0" y="4524"/>
                    <a:pt x="0" y="4641"/>
                    <a:pt x="17" y="4741"/>
                  </a:cubicBezTo>
                  <a:cubicBezTo>
                    <a:pt x="34" y="4875"/>
                    <a:pt x="67" y="5025"/>
                    <a:pt x="101" y="5159"/>
                  </a:cubicBezTo>
                  <a:cubicBezTo>
                    <a:pt x="468" y="6730"/>
                    <a:pt x="1738" y="7933"/>
                    <a:pt x="3325" y="8250"/>
                  </a:cubicBezTo>
                  <a:cubicBezTo>
                    <a:pt x="3568" y="8295"/>
                    <a:pt x="3817" y="8317"/>
                    <a:pt x="4067" y="8317"/>
                  </a:cubicBezTo>
                  <a:cubicBezTo>
                    <a:pt x="4556" y="8317"/>
                    <a:pt x="5050" y="8232"/>
                    <a:pt x="5514" y="8066"/>
                  </a:cubicBezTo>
                  <a:cubicBezTo>
                    <a:pt x="6283" y="7799"/>
                    <a:pt x="6951" y="7281"/>
                    <a:pt x="7452" y="6629"/>
                  </a:cubicBezTo>
                  <a:cubicBezTo>
                    <a:pt x="8539" y="5159"/>
                    <a:pt x="8539" y="3154"/>
                    <a:pt x="7452" y="1700"/>
                  </a:cubicBezTo>
                  <a:cubicBezTo>
                    <a:pt x="6951" y="1032"/>
                    <a:pt x="6283" y="531"/>
                    <a:pt x="5514" y="247"/>
                  </a:cubicBezTo>
                  <a:cubicBezTo>
                    <a:pt x="5062" y="85"/>
                    <a:pt x="4589" y="0"/>
                    <a:pt x="411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39"/>
            <p:cNvSpPr/>
            <p:nvPr/>
          </p:nvSpPr>
          <p:spPr>
            <a:xfrm>
              <a:off x="7170235" y="1435261"/>
              <a:ext cx="179001" cy="156554"/>
            </a:xfrm>
            <a:custGeom>
              <a:rect b="b" l="l" r="r" t="t"/>
              <a:pathLst>
                <a:path extrusionOk="0" h="4882" w="5582">
                  <a:moveTo>
                    <a:pt x="37" y="1"/>
                  </a:moveTo>
                  <a:cubicBezTo>
                    <a:pt x="35" y="1"/>
                    <a:pt x="35" y="1"/>
                    <a:pt x="34" y="2"/>
                  </a:cubicBezTo>
                  <a:cubicBezTo>
                    <a:pt x="1" y="35"/>
                    <a:pt x="1220" y="1155"/>
                    <a:pt x="2741" y="2508"/>
                  </a:cubicBezTo>
                  <a:cubicBezTo>
                    <a:pt x="4238" y="3824"/>
                    <a:pt x="5476" y="4881"/>
                    <a:pt x="5546" y="4881"/>
                  </a:cubicBezTo>
                  <a:cubicBezTo>
                    <a:pt x="5547" y="4881"/>
                    <a:pt x="5547" y="4881"/>
                    <a:pt x="5548" y="4881"/>
                  </a:cubicBezTo>
                  <a:cubicBezTo>
                    <a:pt x="5581" y="4847"/>
                    <a:pt x="4378" y="3728"/>
                    <a:pt x="2858" y="2374"/>
                  </a:cubicBezTo>
                  <a:cubicBezTo>
                    <a:pt x="1361" y="1042"/>
                    <a:pt x="107" y="1"/>
                    <a:pt x="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39"/>
            <p:cNvSpPr/>
            <p:nvPr/>
          </p:nvSpPr>
          <p:spPr>
            <a:xfrm>
              <a:off x="7952522" y="1930255"/>
              <a:ext cx="275973" cy="448240"/>
            </a:xfrm>
            <a:custGeom>
              <a:rect b="b" l="l" r="r" t="t"/>
              <a:pathLst>
                <a:path extrusionOk="0" h="13978" w="8606">
                  <a:moveTo>
                    <a:pt x="2383" y="0"/>
                  </a:moveTo>
                  <a:cubicBezTo>
                    <a:pt x="1955" y="0"/>
                    <a:pt x="1532" y="94"/>
                    <a:pt x="1170" y="288"/>
                  </a:cubicBezTo>
                  <a:lnTo>
                    <a:pt x="1287" y="255"/>
                  </a:lnTo>
                  <a:lnTo>
                    <a:pt x="1287" y="255"/>
                  </a:lnTo>
                  <a:cubicBezTo>
                    <a:pt x="435" y="2210"/>
                    <a:pt x="0" y="3948"/>
                    <a:pt x="0" y="6086"/>
                  </a:cubicBezTo>
                  <a:cubicBezTo>
                    <a:pt x="0" y="8225"/>
                    <a:pt x="585" y="10397"/>
                    <a:pt x="1838" y="12135"/>
                  </a:cubicBezTo>
                  <a:cubicBezTo>
                    <a:pt x="2339" y="12836"/>
                    <a:pt x="2974" y="13471"/>
                    <a:pt x="3760" y="13789"/>
                  </a:cubicBezTo>
                  <a:cubicBezTo>
                    <a:pt x="4070" y="13912"/>
                    <a:pt x="4408" y="13977"/>
                    <a:pt x="4743" y="13977"/>
                  </a:cubicBezTo>
                  <a:cubicBezTo>
                    <a:pt x="5275" y="13977"/>
                    <a:pt x="5800" y="13813"/>
                    <a:pt x="6199" y="13455"/>
                  </a:cubicBezTo>
                  <a:cubicBezTo>
                    <a:pt x="6834" y="12887"/>
                    <a:pt x="6951" y="11750"/>
                    <a:pt x="6316" y="11166"/>
                  </a:cubicBezTo>
                  <a:lnTo>
                    <a:pt x="6316" y="11166"/>
                  </a:lnTo>
                  <a:cubicBezTo>
                    <a:pt x="6546" y="11290"/>
                    <a:pt x="6794" y="11349"/>
                    <a:pt x="7041" y="11349"/>
                  </a:cubicBezTo>
                  <a:cubicBezTo>
                    <a:pt x="7457" y="11349"/>
                    <a:pt x="7866" y="11180"/>
                    <a:pt x="8171" y="10865"/>
                  </a:cubicBezTo>
                  <a:cubicBezTo>
                    <a:pt x="8605" y="10347"/>
                    <a:pt x="8538" y="9461"/>
                    <a:pt x="7987" y="9077"/>
                  </a:cubicBezTo>
                  <a:cubicBezTo>
                    <a:pt x="7385" y="8676"/>
                    <a:pt x="6550" y="8927"/>
                    <a:pt x="5882" y="8659"/>
                  </a:cubicBezTo>
                  <a:cubicBezTo>
                    <a:pt x="5447" y="8459"/>
                    <a:pt x="5096" y="8108"/>
                    <a:pt x="4946" y="7657"/>
                  </a:cubicBezTo>
                  <a:cubicBezTo>
                    <a:pt x="4779" y="7206"/>
                    <a:pt x="4712" y="6738"/>
                    <a:pt x="4745" y="6270"/>
                  </a:cubicBezTo>
                  <a:cubicBezTo>
                    <a:pt x="4796" y="5401"/>
                    <a:pt x="5013" y="4532"/>
                    <a:pt x="5096" y="3680"/>
                  </a:cubicBezTo>
                  <a:cubicBezTo>
                    <a:pt x="5180" y="2811"/>
                    <a:pt x="5130" y="1876"/>
                    <a:pt x="4662" y="1141"/>
                  </a:cubicBezTo>
                  <a:cubicBezTo>
                    <a:pt x="4199" y="406"/>
                    <a:pt x="3277" y="0"/>
                    <a:pt x="238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39"/>
            <p:cNvSpPr/>
            <p:nvPr/>
          </p:nvSpPr>
          <p:spPr>
            <a:xfrm>
              <a:off x="6803222" y="2431373"/>
              <a:ext cx="813905" cy="325453"/>
            </a:xfrm>
            <a:custGeom>
              <a:rect b="b" l="l" r="r" t="t"/>
              <a:pathLst>
                <a:path extrusionOk="0" h="10149" w="25381">
                  <a:moveTo>
                    <a:pt x="6270" y="1"/>
                  </a:moveTo>
                  <a:cubicBezTo>
                    <a:pt x="6183" y="1"/>
                    <a:pt x="6096" y="37"/>
                    <a:pt x="6032" y="117"/>
                  </a:cubicBezTo>
                  <a:cubicBezTo>
                    <a:pt x="5848" y="367"/>
                    <a:pt x="5798" y="1320"/>
                    <a:pt x="6233" y="2339"/>
                  </a:cubicBezTo>
                  <a:cubicBezTo>
                    <a:pt x="6390" y="2708"/>
                    <a:pt x="6289" y="2836"/>
                    <a:pt x="6069" y="2836"/>
                  </a:cubicBezTo>
                  <a:cubicBezTo>
                    <a:pt x="5682" y="2836"/>
                    <a:pt x="4924" y="2437"/>
                    <a:pt x="4562" y="2255"/>
                  </a:cubicBezTo>
                  <a:cubicBezTo>
                    <a:pt x="4032" y="1990"/>
                    <a:pt x="2426" y="1275"/>
                    <a:pt x="2023" y="1275"/>
                  </a:cubicBezTo>
                  <a:cubicBezTo>
                    <a:pt x="1994" y="1275"/>
                    <a:pt x="1971" y="1279"/>
                    <a:pt x="1955" y="1286"/>
                  </a:cubicBezTo>
                  <a:cubicBezTo>
                    <a:pt x="1621" y="1437"/>
                    <a:pt x="1721" y="1821"/>
                    <a:pt x="2306" y="2088"/>
                  </a:cubicBezTo>
                  <a:cubicBezTo>
                    <a:pt x="2891" y="2372"/>
                    <a:pt x="4545" y="3308"/>
                    <a:pt x="4378" y="3592"/>
                  </a:cubicBezTo>
                  <a:cubicBezTo>
                    <a:pt x="4363" y="3617"/>
                    <a:pt x="4328" y="3628"/>
                    <a:pt x="4276" y="3628"/>
                  </a:cubicBezTo>
                  <a:cubicBezTo>
                    <a:pt x="3732" y="3628"/>
                    <a:pt x="1337" y="2389"/>
                    <a:pt x="1337" y="2389"/>
                  </a:cubicBezTo>
                  <a:cubicBezTo>
                    <a:pt x="1337" y="2389"/>
                    <a:pt x="1047" y="2176"/>
                    <a:pt x="808" y="2176"/>
                  </a:cubicBezTo>
                  <a:cubicBezTo>
                    <a:pt x="713" y="2176"/>
                    <a:pt x="626" y="2210"/>
                    <a:pt x="568" y="2306"/>
                  </a:cubicBezTo>
                  <a:cubicBezTo>
                    <a:pt x="201" y="2907"/>
                    <a:pt x="3392" y="4260"/>
                    <a:pt x="3693" y="4394"/>
                  </a:cubicBezTo>
                  <a:cubicBezTo>
                    <a:pt x="3881" y="4466"/>
                    <a:pt x="3768" y="4714"/>
                    <a:pt x="3594" y="4714"/>
                  </a:cubicBezTo>
                  <a:cubicBezTo>
                    <a:pt x="3567" y="4714"/>
                    <a:pt x="3538" y="4708"/>
                    <a:pt x="3509" y="4695"/>
                  </a:cubicBezTo>
                  <a:cubicBezTo>
                    <a:pt x="3315" y="4612"/>
                    <a:pt x="1488" y="3597"/>
                    <a:pt x="661" y="3597"/>
                  </a:cubicBezTo>
                  <a:cubicBezTo>
                    <a:pt x="491" y="3597"/>
                    <a:pt x="364" y="3640"/>
                    <a:pt x="301" y="3743"/>
                  </a:cubicBezTo>
                  <a:cubicBezTo>
                    <a:pt x="0" y="4210"/>
                    <a:pt x="2908" y="4895"/>
                    <a:pt x="3275" y="5497"/>
                  </a:cubicBezTo>
                  <a:cubicBezTo>
                    <a:pt x="3344" y="5610"/>
                    <a:pt x="3312" y="5654"/>
                    <a:pt x="3212" y="5654"/>
                  </a:cubicBezTo>
                  <a:cubicBezTo>
                    <a:pt x="2861" y="5654"/>
                    <a:pt x="1678" y="5112"/>
                    <a:pt x="1130" y="5112"/>
                  </a:cubicBezTo>
                  <a:cubicBezTo>
                    <a:pt x="1003" y="5112"/>
                    <a:pt x="910" y="5141"/>
                    <a:pt x="869" y="5213"/>
                  </a:cubicBezTo>
                  <a:cubicBezTo>
                    <a:pt x="769" y="5380"/>
                    <a:pt x="736" y="5514"/>
                    <a:pt x="2289" y="6082"/>
                  </a:cubicBezTo>
                  <a:cubicBezTo>
                    <a:pt x="3426" y="6433"/>
                    <a:pt x="4578" y="6733"/>
                    <a:pt x="5748" y="6967"/>
                  </a:cubicBezTo>
                  <a:lnTo>
                    <a:pt x="5748" y="6984"/>
                  </a:lnTo>
                  <a:cubicBezTo>
                    <a:pt x="5748" y="6984"/>
                    <a:pt x="12823" y="10149"/>
                    <a:pt x="18457" y="10149"/>
                  </a:cubicBezTo>
                  <a:cubicBezTo>
                    <a:pt x="21173" y="10149"/>
                    <a:pt x="23553" y="9414"/>
                    <a:pt x="24645" y="7235"/>
                  </a:cubicBezTo>
                  <a:cubicBezTo>
                    <a:pt x="24913" y="6700"/>
                    <a:pt x="25147" y="6199"/>
                    <a:pt x="25381" y="5748"/>
                  </a:cubicBezTo>
                  <a:lnTo>
                    <a:pt x="19366" y="3809"/>
                  </a:lnTo>
                  <a:cubicBezTo>
                    <a:pt x="19098" y="4294"/>
                    <a:pt x="18864" y="4611"/>
                    <a:pt x="18714" y="4628"/>
                  </a:cubicBezTo>
                  <a:cubicBezTo>
                    <a:pt x="18193" y="4675"/>
                    <a:pt x="17667" y="4696"/>
                    <a:pt x="17143" y="4696"/>
                  </a:cubicBezTo>
                  <a:cubicBezTo>
                    <a:pt x="13199" y="4696"/>
                    <a:pt x="9330" y="3490"/>
                    <a:pt x="7870" y="2974"/>
                  </a:cubicBezTo>
                  <a:cubicBezTo>
                    <a:pt x="7703" y="2790"/>
                    <a:pt x="7502" y="2556"/>
                    <a:pt x="7285" y="2289"/>
                  </a:cubicBezTo>
                  <a:cubicBezTo>
                    <a:pt x="7101" y="2038"/>
                    <a:pt x="6968" y="1771"/>
                    <a:pt x="6868" y="1487"/>
                  </a:cubicBezTo>
                  <a:cubicBezTo>
                    <a:pt x="6751" y="1136"/>
                    <a:pt x="6667" y="768"/>
                    <a:pt x="6634" y="401"/>
                  </a:cubicBezTo>
                  <a:cubicBezTo>
                    <a:pt x="6645" y="162"/>
                    <a:pt x="6455" y="1"/>
                    <a:pt x="6270"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39"/>
            <p:cNvSpPr/>
            <p:nvPr/>
          </p:nvSpPr>
          <p:spPr>
            <a:xfrm>
              <a:off x="6926458" y="2509041"/>
              <a:ext cx="564228" cy="263114"/>
            </a:xfrm>
            <a:custGeom>
              <a:rect b="b" l="l" r="r" t="t"/>
              <a:pathLst>
                <a:path extrusionOk="0" h="8205" w="17595">
                  <a:moveTo>
                    <a:pt x="6717" y="1"/>
                  </a:moveTo>
                  <a:lnTo>
                    <a:pt x="0" y="3960"/>
                  </a:lnTo>
                  <a:lnTo>
                    <a:pt x="11897" y="8204"/>
                  </a:lnTo>
                  <a:lnTo>
                    <a:pt x="17594" y="4245"/>
                  </a:lnTo>
                  <a:lnTo>
                    <a:pt x="6717"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39"/>
            <p:cNvSpPr/>
            <p:nvPr/>
          </p:nvSpPr>
          <p:spPr>
            <a:xfrm>
              <a:off x="6926458" y="2505834"/>
              <a:ext cx="205777" cy="130226"/>
            </a:xfrm>
            <a:custGeom>
              <a:rect b="b" l="l" r="r" t="t"/>
              <a:pathLst>
                <a:path extrusionOk="0" h="4061" w="6417">
                  <a:moveTo>
                    <a:pt x="5380" y="0"/>
                  </a:moveTo>
                  <a:cubicBezTo>
                    <a:pt x="3409" y="1120"/>
                    <a:pt x="1604" y="2490"/>
                    <a:pt x="0" y="4060"/>
                  </a:cubicBezTo>
                  <a:lnTo>
                    <a:pt x="301" y="3877"/>
                  </a:lnTo>
                  <a:lnTo>
                    <a:pt x="6416" y="284"/>
                  </a:lnTo>
                  <a:lnTo>
                    <a:pt x="5380" y="0"/>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39"/>
            <p:cNvSpPr/>
            <p:nvPr/>
          </p:nvSpPr>
          <p:spPr>
            <a:xfrm>
              <a:off x="6926458" y="2505834"/>
              <a:ext cx="176307" cy="130226"/>
            </a:xfrm>
            <a:custGeom>
              <a:rect b="b" l="l" r="r" t="t"/>
              <a:pathLst>
                <a:path extrusionOk="0" h="4061" w="5498">
                  <a:moveTo>
                    <a:pt x="5497" y="0"/>
                  </a:moveTo>
                  <a:cubicBezTo>
                    <a:pt x="5180" y="134"/>
                    <a:pt x="4879" y="284"/>
                    <a:pt x="4612" y="485"/>
                  </a:cubicBezTo>
                  <a:cubicBezTo>
                    <a:pt x="4077" y="802"/>
                    <a:pt x="3359" y="1270"/>
                    <a:pt x="2607" y="1838"/>
                  </a:cubicBezTo>
                  <a:cubicBezTo>
                    <a:pt x="1838" y="2406"/>
                    <a:pt x="1187" y="2958"/>
                    <a:pt x="719" y="3359"/>
                  </a:cubicBezTo>
                  <a:cubicBezTo>
                    <a:pt x="451" y="3576"/>
                    <a:pt x="218" y="3810"/>
                    <a:pt x="0" y="4060"/>
                  </a:cubicBezTo>
                  <a:cubicBezTo>
                    <a:pt x="284" y="3877"/>
                    <a:pt x="552" y="3676"/>
                    <a:pt x="802" y="3459"/>
                  </a:cubicBezTo>
                  <a:cubicBezTo>
                    <a:pt x="1287" y="3075"/>
                    <a:pt x="1955" y="2540"/>
                    <a:pt x="2707" y="1972"/>
                  </a:cubicBezTo>
                  <a:cubicBezTo>
                    <a:pt x="3459" y="1404"/>
                    <a:pt x="4161" y="919"/>
                    <a:pt x="4662" y="585"/>
                  </a:cubicBezTo>
                  <a:cubicBezTo>
                    <a:pt x="4963" y="401"/>
                    <a:pt x="5230" y="217"/>
                    <a:pt x="549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39"/>
            <p:cNvSpPr/>
            <p:nvPr/>
          </p:nvSpPr>
          <p:spPr>
            <a:xfrm>
              <a:off x="7402788" y="2171498"/>
              <a:ext cx="691215" cy="772121"/>
            </a:xfrm>
            <a:custGeom>
              <a:rect b="b" l="l" r="r" t="t"/>
              <a:pathLst>
                <a:path extrusionOk="0" h="24078" w="21555">
                  <a:moveTo>
                    <a:pt x="14938" y="0"/>
                  </a:moveTo>
                  <a:lnTo>
                    <a:pt x="9975" y="485"/>
                  </a:lnTo>
                  <a:cubicBezTo>
                    <a:pt x="9975" y="485"/>
                    <a:pt x="3459" y="568"/>
                    <a:pt x="1654" y="7402"/>
                  </a:cubicBezTo>
                  <a:lnTo>
                    <a:pt x="0" y="11462"/>
                  </a:lnTo>
                  <a:lnTo>
                    <a:pt x="5180" y="13852"/>
                  </a:lnTo>
                  <a:lnTo>
                    <a:pt x="5146" y="14269"/>
                  </a:lnTo>
                  <a:lnTo>
                    <a:pt x="4679" y="24077"/>
                  </a:lnTo>
                  <a:lnTo>
                    <a:pt x="4679" y="24077"/>
                  </a:lnTo>
                  <a:lnTo>
                    <a:pt x="19900" y="22507"/>
                  </a:lnTo>
                  <a:cubicBezTo>
                    <a:pt x="19650" y="21404"/>
                    <a:pt x="19198" y="20368"/>
                    <a:pt x="18563" y="19449"/>
                  </a:cubicBezTo>
                  <a:cubicBezTo>
                    <a:pt x="18012" y="18647"/>
                    <a:pt x="17728" y="17711"/>
                    <a:pt x="17728" y="16742"/>
                  </a:cubicBezTo>
                  <a:lnTo>
                    <a:pt x="17728" y="16742"/>
                  </a:lnTo>
                  <a:lnTo>
                    <a:pt x="19248" y="17544"/>
                  </a:lnTo>
                  <a:cubicBezTo>
                    <a:pt x="20786" y="14286"/>
                    <a:pt x="21554" y="10710"/>
                    <a:pt x="21487" y="7118"/>
                  </a:cubicBezTo>
                  <a:cubicBezTo>
                    <a:pt x="21337" y="1203"/>
                    <a:pt x="17177" y="485"/>
                    <a:pt x="17177" y="485"/>
                  </a:cubicBezTo>
                  <a:lnTo>
                    <a:pt x="14938"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39"/>
            <p:cNvSpPr/>
            <p:nvPr/>
          </p:nvSpPr>
          <p:spPr>
            <a:xfrm>
              <a:off x="7831948" y="2358997"/>
              <a:ext cx="84177" cy="263659"/>
            </a:xfrm>
            <a:custGeom>
              <a:rect b="b" l="l" r="r" t="t"/>
              <a:pathLst>
                <a:path extrusionOk="0" h="8222" w="2625">
                  <a:moveTo>
                    <a:pt x="2606" y="1"/>
                  </a:moveTo>
                  <a:cubicBezTo>
                    <a:pt x="2573" y="1"/>
                    <a:pt x="2539" y="498"/>
                    <a:pt x="2424" y="1254"/>
                  </a:cubicBezTo>
                  <a:cubicBezTo>
                    <a:pt x="2123" y="3276"/>
                    <a:pt x="1505" y="5248"/>
                    <a:pt x="586" y="7086"/>
                  </a:cubicBezTo>
                  <a:cubicBezTo>
                    <a:pt x="251" y="7787"/>
                    <a:pt x="1" y="8205"/>
                    <a:pt x="17" y="8222"/>
                  </a:cubicBezTo>
                  <a:cubicBezTo>
                    <a:pt x="101" y="8138"/>
                    <a:pt x="168" y="8038"/>
                    <a:pt x="218" y="7938"/>
                  </a:cubicBezTo>
                  <a:cubicBezTo>
                    <a:pt x="352" y="7754"/>
                    <a:pt x="519" y="7487"/>
                    <a:pt x="703" y="7136"/>
                  </a:cubicBezTo>
                  <a:cubicBezTo>
                    <a:pt x="1688" y="5314"/>
                    <a:pt x="2307" y="3326"/>
                    <a:pt x="2540" y="1271"/>
                  </a:cubicBezTo>
                  <a:cubicBezTo>
                    <a:pt x="2591" y="870"/>
                    <a:pt x="2607" y="553"/>
                    <a:pt x="2607" y="335"/>
                  </a:cubicBezTo>
                  <a:cubicBezTo>
                    <a:pt x="2624" y="218"/>
                    <a:pt x="2624" y="101"/>
                    <a:pt x="2607" y="1"/>
                  </a:cubicBezTo>
                  <a:cubicBezTo>
                    <a:pt x="2607" y="1"/>
                    <a:pt x="2606" y="1"/>
                    <a:pt x="260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39"/>
            <p:cNvSpPr/>
            <p:nvPr/>
          </p:nvSpPr>
          <p:spPr>
            <a:xfrm>
              <a:off x="7542090" y="2360087"/>
              <a:ext cx="78790" cy="192373"/>
            </a:xfrm>
            <a:custGeom>
              <a:rect b="b" l="l" r="r" t="t"/>
              <a:pathLst>
                <a:path extrusionOk="0" h="5999" w="2457">
                  <a:moveTo>
                    <a:pt x="2457" y="1"/>
                  </a:moveTo>
                  <a:lnTo>
                    <a:pt x="2457" y="1"/>
                  </a:lnTo>
                  <a:cubicBezTo>
                    <a:pt x="2373" y="251"/>
                    <a:pt x="2306" y="502"/>
                    <a:pt x="2256" y="769"/>
                  </a:cubicBezTo>
                  <a:cubicBezTo>
                    <a:pt x="2142" y="1224"/>
                    <a:pt x="1997" y="1868"/>
                    <a:pt x="1836" y="2625"/>
                  </a:cubicBezTo>
                  <a:lnTo>
                    <a:pt x="1836" y="2625"/>
                  </a:lnTo>
                  <a:cubicBezTo>
                    <a:pt x="1746" y="2607"/>
                    <a:pt x="1655" y="2599"/>
                    <a:pt x="1563" y="2599"/>
                  </a:cubicBezTo>
                  <a:cubicBezTo>
                    <a:pt x="1268" y="2599"/>
                    <a:pt x="972" y="2689"/>
                    <a:pt x="719" y="2858"/>
                  </a:cubicBezTo>
                  <a:cubicBezTo>
                    <a:pt x="268" y="3158"/>
                    <a:pt x="0" y="3693"/>
                    <a:pt x="17" y="4228"/>
                  </a:cubicBezTo>
                  <a:cubicBezTo>
                    <a:pt x="17" y="4679"/>
                    <a:pt x="184" y="5097"/>
                    <a:pt x="485" y="5414"/>
                  </a:cubicBezTo>
                  <a:cubicBezTo>
                    <a:pt x="686" y="5631"/>
                    <a:pt x="919" y="5798"/>
                    <a:pt x="1187" y="5915"/>
                  </a:cubicBezTo>
                  <a:cubicBezTo>
                    <a:pt x="1287" y="5966"/>
                    <a:pt x="1387" y="5982"/>
                    <a:pt x="1488" y="5999"/>
                  </a:cubicBezTo>
                  <a:cubicBezTo>
                    <a:pt x="1137" y="5849"/>
                    <a:pt x="836" y="5615"/>
                    <a:pt x="585" y="5347"/>
                  </a:cubicBezTo>
                  <a:cubicBezTo>
                    <a:pt x="318" y="5030"/>
                    <a:pt x="168" y="4646"/>
                    <a:pt x="184" y="4228"/>
                  </a:cubicBezTo>
                  <a:cubicBezTo>
                    <a:pt x="168" y="3743"/>
                    <a:pt x="418" y="3275"/>
                    <a:pt x="819" y="2991"/>
                  </a:cubicBezTo>
                  <a:cubicBezTo>
                    <a:pt x="1057" y="2841"/>
                    <a:pt x="1324" y="2766"/>
                    <a:pt x="1597" y="2766"/>
                  </a:cubicBezTo>
                  <a:cubicBezTo>
                    <a:pt x="1688" y="2766"/>
                    <a:pt x="1780" y="2774"/>
                    <a:pt x="1872" y="2791"/>
                  </a:cubicBezTo>
                  <a:lnTo>
                    <a:pt x="1955" y="2808"/>
                  </a:lnTo>
                  <a:lnTo>
                    <a:pt x="1972" y="2724"/>
                  </a:lnTo>
                  <a:cubicBezTo>
                    <a:pt x="2139" y="1939"/>
                    <a:pt x="2273" y="1270"/>
                    <a:pt x="2356" y="786"/>
                  </a:cubicBezTo>
                  <a:cubicBezTo>
                    <a:pt x="2406" y="535"/>
                    <a:pt x="2457" y="268"/>
                    <a:pt x="245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39"/>
            <p:cNvSpPr/>
            <p:nvPr/>
          </p:nvSpPr>
          <p:spPr>
            <a:xfrm>
              <a:off x="7561907" y="2549221"/>
              <a:ext cx="17188" cy="133465"/>
            </a:xfrm>
            <a:custGeom>
              <a:rect b="b" l="l" r="r" t="t"/>
              <a:pathLst>
                <a:path extrusionOk="0" h="4162" w="536">
                  <a:moveTo>
                    <a:pt x="485" y="1"/>
                  </a:moveTo>
                  <a:cubicBezTo>
                    <a:pt x="435" y="1"/>
                    <a:pt x="218" y="920"/>
                    <a:pt x="134" y="2073"/>
                  </a:cubicBezTo>
                  <a:cubicBezTo>
                    <a:pt x="51" y="3225"/>
                    <a:pt x="1" y="4144"/>
                    <a:pt x="34" y="4144"/>
                  </a:cubicBezTo>
                  <a:lnTo>
                    <a:pt x="34" y="4161"/>
                  </a:lnTo>
                  <a:cubicBezTo>
                    <a:pt x="84" y="4161"/>
                    <a:pt x="218" y="3225"/>
                    <a:pt x="301" y="2089"/>
                  </a:cubicBezTo>
                  <a:cubicBezTo>
                    <a:pt x="385" y="936"/>
                    <a:pt x="535" y="17"/>
                    <a:pt x="4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39"/>
            <p:cNvSpPr/>
            <p:nvPr/>
          </p:nvSpPr>
          <p:spPr>
            <a:xfrm>
              <a:off x="7401698" y="2540114"/>
              <a:ext cx="166687" cy="75038"/>
            </a:xfrm>
            <a:custGeom>
              <a:rect b="b" l="l" r="r" t="t"/>
              <a:pathLst>
                <a:path extrusionOk="0" h="2340" w="5198">
                  <a:moveTo>
                    <a:pt x="1" y="1"/>
                  </a:moveTo>
                  <a:lnTo>
                    <a:pt x="1" y="1"/>
                  </a:lnTo>
                  <a:cubicBezTo>
                    <a:pt x="235" y="168"/>
                    <a:pt x="469" y="318"/>
                    <a:pt x="719" y="435"/>
                  </a:cubicBezTo>
                  <a:cubicBezTo>
                    <a:pt x="1187" y="669"/>
                    <a:pt x="1822" y="986"/>
                    <a:pt x="2541" y="1304"/>
                  </a:cubicBezTo>
                  <a:cubicBezTo>
                    <a:pt x="3259" y="1638"/>
                    <a:pt x="3927" y="1905"/>
                    <a:pt x="4412" y="2089"/>
                  </a:cubicBezTo>
                  <a:cubicBezTo>
                    <a:pt x="4662" y="2206"/>
                    <a:pt x="4930" y="2290"/>
                    <a:pt x="5197" y="2340"/>
                  </a:cubicBezTo>
                  <a:cubicBezTo>
                    <a:pt x="4963" y="2206"/>
                    <a:pt x="4713" y="2072"/>
                    <a:pt x="4462" y="1972"/>
                  </a:cubicBezTo>
                  <a:cubicBezTo>
                    <a:pt x="3927" y="1738"/>
                    <a:pt x="3309" y="1454"/>
                    <a:pt x="2607" y="1154"/>
                  </a:cubicBezTo>
                  <a:lnTo>
                    <a:pt x="786" y="318"/>
                  </a:lnTo>
                  <a:cubicBezTo>
                    <a:pt x="535" y="184"/>
                    <a:pt x="268" y="8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39"/>
            <p:cNvSpPr/>
            <p:nvPr/>
          </p:nvSpPr>
          <p:spPr>
            <a:xfrm>
              <a:off x="8016272" y="2332766"/>
              <a:ext cx="8081" cy="57914"/>
            </a:xfrm>
            <a:custGeom>
              <a:rect b="b" l="l" r="r" t="t"/>
              <a:pathLst>
                <a:path extrusionOk="0" h="1806" w="252">
                  <a:moveTo>
                    <a:pt x="51" y="0"/>
                  </a:moveTo>
                  <a:cubicBezTo>
                    <a:pt x="1" y="0"/>
                    <a:pt x="1" y="418"/>
                    <a:pt x="34" y="919"/>
                  </a:cubicBezTo>
                  <a:cubicBezTo>
                    <a:pt x="83" y="1411"/>
                    <a:pt x="148" y="1805"/>
                    <a:pt x="198" y="1805"/>
                  </a:cubicBezTo>
                  <a:cubicBezTo>
                    <a:pt x="199" y="1805"/>
                    <a:pt x="200" y="1805"/>
                    <a:pt x="201" y="1805"/>
                  </a:cubicBezTo>
                  <a:cubicBezTo>
                    <a:pt x="251" y="1805"/>
                    <a:pt x="251" y="1404"/>
                    <a:pt x="201" y="903"/>
                  </a:cubicBezTo>
                  <a:cubicBezTo>
                    <a:pt x="168" y="401"/>
                    <a:pt x="101" y="0"/>
                    <a:pt x="5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39"/>
            <p:cNvSpPr/>
            <p:nvPr/>
          </p:nvSpPr>
          <p:spPr>
            <a:xfrm>
              <a:off x="8006106" y="2437530"/>
              <a:ext cx="46081" cy="18727"/>
            </a:xfrm>
            <a:custGeom>
              <a:rect b="b" l="l" r="r" t="t"/>
              <a:pathLst>
                <a:path extrusionOk="0" h="584" w="1437">
                  <a:moveTo>
                    <a:pt x="1393" y="1"/>
                  </a:moveTo>
                  <a:cubicBezTo>
                    <a:pt x="1304" y="1"/>
                    <a:pt x="1013" y="81"/>
                    <a:pt x="685" y="209"/>
                  </a:cubicBezTo>
                  <a:cubicBezTo>
                    <a:pt x="301" y="359"/>
                    <a:pt x="0" y="526"/>
                    <a:pt x="33" y="576"/>
                  </a:cubicBezTo>
                  <a:cubicBezTo>
                    <a:pt x="36" y="581"/>
                    <a:pt x="45" y="584"/>
                    <a:pt x="60" y="584"/>
                  </a:cubicBezTo>
                  <a:cubicBezTo>
                    <a:pt x="145" y="584"/>
                    <a:pt x="424" y="504"/>
                    <a:pt x="752" y="376"/>
                  </a:cubicBezTo>
                  <a:cubicBezTo>
                    <a:pt x="1136" y="209"/>
                    <a:pt x="1437" y="58"/>
                    <a:pt x="1420" y="8"/>
                  </a:cubicBezTo>
                  <a:cubicBezTo>
                    <a:pt x="1418" y="3"/>
                    <a:pt x="1408" y="1"/>
                    <a:pt x="139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39"/>
            <p:cNvSpPr/>
            <p:nvPr/>
          </p:nvSpPr>
          <p:spPr>
            <a:xfrm>
              <a:off x="7942869" y="2382567"/>
              <a:ext cx="9139" cy="42393"/>
            </a:xfrm>
            <a:custGeom>
              <a:rect b="b" l="l" r="r" t="t"/>
              <a:pathLst>
                <a:path extrusionOk="0" h="1322" w="285">
                  <a:moveTo>
                    <a:pt x="38" y="1"/>
                  </a:moveTo>
                  <a:cubicBezTo>
                    <a:pt x="37" y="1"/>
                    <a:pt x="35" y="1"/>
                    <a:pt x="34" y="1"/>
                  </a:cubicBezTo>
                  <a:cubicBezTo>
                    <a:pt x="0" y="18"/>
                    <a:pt x="51" y="302"/>
                    <a:pt x="84" y="670"/>
                  </a:cubicBezTo>
                  <a:cubicBezTo>
                    <a:pt x="117" y="1021"/>
                    <a:pt x="134" y="1305"/>
                    <a:pt x="184" y="1321"/>
                  </a:cubicBezTo>
                  <a:cubicBezTo>
                    <a:pt x="234" y="1321"/>
                    <a:pt x="285" y="1021"/>
                    <a:pt x="251" y="636"/>
                  </a:cubicBezTo>
                  <a:cubicBezTo>
                    <a:pt x="202" y="279"/>
                    <a:pt x="91" y="1"/>
                    <a:pt x="3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39"/>
            <p:cNvSpPr/>
            <p:nvPr/>
          </p:nvSpPr>
          <p:spPr>
            <a:xfrm>
              <a:off x="7936969" y="2489127"/>
              <a:ext cx="23089" cy="44061"/>
            </a:xfrm>
            <a:custGeom>
              <a:rect b="b" l="l" r="r" t="t"/>
              <a:pathLst>
                <a:path extrusionOk="0" h="1374" w="720">
                  <a:moveTo>
                    <a:pt x="43" y="0"/>
                  </a:moveTo>
                  <a:cubicBezTo>
                    <a:pt x="39" y="0"/>
                    <a:pt x="36" y="1"/>
                    <a:pt x="34" y="3"/>
                  </a:cubicBezTo>
                  <a:cubicBezTo>
                    <a:pt x="1" y="37"/>
                    <a:pt x="218" y="304"/>
                    <a:pt x="385" y="672"/>
                  </a:cubicBezTo>
                  <a:cubicBezTo>
                    <a:pt x="552" y="1039"/>
                    <a:pt x="619" y="1373"/>
                    <a:pt x="652" y="1373"/>
                  </a:cubicBezTo>
                  <a:cubicBezTo>
                    <a:pt x="702" y="1373"/>
                    <a:pt x="719" y="1006"/>
                    <a:pt x="535" y="605"/>
                  </a:cubicBezTo>
                  <a:cubicBezTo>
                    <a:pt x="363" y="229"/>
                    <a:pt x="103" y="0"/>
                    <a:pt x="4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39"/>
            <p:cNvSpPr/>
            <p:nvPr/>
          </p:nvSpPr>
          <p:spPr>
            <a:xfrm>
              <a:off x="7977695" y="2564902"/>
              <a:ext cx="47171" cy="27867"/>
            </a:xfrm>
            <a:custGeom>
              <a:rect b="b" l="l" r="r" t="t"/>
              <a:pathLst>
                <a:path extrusionOk="0" h="869" w="1471">
                  <a:moveTo>
                    <a:pt x="1418" y="0"/>
                  </a:moveTo>
                  <a:cubicBezTo>
                    <a:pt x="1314" y="0"/>
                    <a:pt x="1003" y="105"/>
                    <a:pt x="669" y="314"/>
                  </a:cubicBezTo>
                  <a:cubicBezTo>
                    <a:pt x="268" y="548"/>
                    <a:pt x="1" y="832"/>
                    <a:pt x="34" y="865"/>
                  </a:cubicBezTo>
                  <a:cubicBezTo>
                    <a:pt x="36" y="867"/>
                    <a:pt x="40" y="868"/>
                    <a:pt x="45" y="868"/>
                  </a:cubicBezTo>
                  <a:cubicBezTo>
                    <a:pt x="109" y="868"/>
                    <a:pt x="395" y="666"/>
                    <a:pt x="752" y="464"/>
                  </a:cubicBezTo>
                  <a:cubicBezTo>
                    <a:pt x="1137" y="230"/>
                    <a:pt x="1471" y="63"/>
                    <a:pt x="1454" y="13"/>
                  </a:cubicBezTo>
                  <a:cubicBezTo>
                    <a:pt x="1451" y="5"/>
                    <a:pt x="1439" y="0"/>
                    <a:pt x="141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39"/>
            <p:cNvSpPr/>
            <p:nvPr/>
          </p:nvSpPr>
          <p:spPr>
            <a:xfrm>
              <a:off x="7889284" y="2580295"/>
              <a:ext cx="20940" cy="53072"/>
            </a:xfrm>
            <a:custGeom>
              <a:rect b="b" l="l" r="r" t="t"/>
              <a:pathLst>
                <a:path extrusionOk="0" h="1655" w="653">
                  <a:moveTo>
                    <a:pt x="37" y="0"/>
                  </a:moveTo>
                  <a:cubicBezTo>
                    <a:pt x="36" y="0"/>
                    <a:pt x="35" y="0"/>
                    <a:pt x="34" y="1"/>
                  </a:cubicBezTo>
                  <a:cubicBezTo>
                    <a:pt x="1" y="34"/>
                    <a:pt x="151" y="385"/>
                    <a:pt x="318" y="836"/>
                  </a:cubicBezTo>
                  <a:cubicBezTo>
                    <a:pt x="468" y="1287"/>
                    <a:pt x="569" y="1655"/>
                    <a:pt x="619" y="1655"/>
                  </a:cubicBezTo>
                  <a:cubicBezTo>
                    <a:pt x="652" y="1638"/>
                    <a:pt x="636" y="1237"/>
                    <a:pt x="468" y="769"/>
                  </a:cubicBezTo>
                  <a:cubicBezTo>
                    <a:pt x="305" y="329"/>
                    <a:pt x="79" y="0"/>
                    <a:pt x="3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39"/>
            <p:cNvSpPr/>
            <p:nvPr/>
          </p:nvSpPr>
          <p:spPr>
            <a:xfrm>
              <a:off x="7978240" y="2646642"/>
              <a:ext cx="42874" cy="13084"/>
            </a:xfrm>
            <a:custGeom>
              <a:rect b="b" l="l" r="r" t="t"/>
              <a:pathLst>
                <a:path extrusionOk="0" h="408" w="1337">
                  <a:moveTo>
                    <a:pt x="1250" y="1"/>
                  </a:moveTo>
                  <a:cubicBezTo>
                    <a:pt x="1138" y="1"/>
                    <a:pt x="904" y="47"/>
                    <a:pt x="635" y="121"/>
                  </a:cubicBezTo>
                  <a:cubicBezTo>
                    <a:pt x="284" y="221"/>
                    <a:pt x="0" y="355"/>
                    <a:pt x="17" y="388"/>
                  </a:cubicBezTo>
                  <a:cubicBezTo>
                    <a:pt x="17" y="401"/>
                    <a:pt x="40" y="408"/>
                    <a:pt x="80" y="408"/>
                  </a:cubicBezTo>
                  <a:cubicBezTo>
                    <a:pt x="189" y="408"/>
                    <a:pt x="428" y="361"/>
                    <a:pt x="685" y="288"/>
                  </a:cubicBezTo>
                  <a:cubicBezTo>
                    <a:pt x="1053" y="187"/>
                    <a:pt x="1337" y="54"/>
                    <a:pt x="1320" y="20"/>
                  </a:cubicBezTo>
                  <a:cubicBezTo>
                    <a:pt x="1316" y="7"/>
                    <a:pt x="1291" y="1"/>
                    <a:pt x="125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39"/>
            <p:cNvSpPr/>
            <p:nvPr/>
          </p:nvSpPr>
          <p:spPr>
            <a:xfrm>
              <a:off x="7902143" y="2282580"/>
              <a:ext cx="49865" cy="23057"/>
            </a:xfrm>
            <a:custGeom>
              <a:rect b="b" l="l" r="r" t="t"/>
              <a:pathLst>
                <a:path extrusionOk="0" h="719" w="1555">
                  <a:moveTo>
                    <a:pt x="45" y="1"/>
                  </a:moveTo>
                  <a:cubicBezTo>
                    <a:pt x="29" y="1"/>
                    <a:pt x="20" y="4"/>
                    <a:pt x="17" y="12"/>
                  </a:cubicBezTo>
                  <a:cubicBezTo>
                    <a:pt x="1" y="45"/>
                    <a:pt x="318" y="245"/>
                    <a:pt x="736" y="446"/>
                  </a:cubicBezTo>
                  <a:cubicBezTo>
                    <a:pt x="1120" y="609"/>
                    <a:pt x="1439" y="719"/>
                    <a:pt x="1519" y="719"/>
                  </a:cubicBezTo>
                  <a:cubicBezTo>
                    <a:pt x="1530" y="719"/>
                    <a:pt x="1536" y="717"/>
                    <a:pt x="1538" y="713"/>
                  </a:cubicBezTo>
                  <a:cubicBezTo>
                    <a:pt x="1555" y="663"/>
                    <a:pt x="1237" y="479"/>
                    <a:pt x="819" y="279"/>
                  </a:cubicBezTo>
                  <a:cubicBezTo>
                    <a:pt x="447" y="122"/>
                    <a:pt x="137" y="1"/>
                    <a:pt x="45"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39"/>
            <p:cNvSpPr/>
            <p:nvPr/>
          </p:nvSpPr>
          <p:spPr>
            <a:xfrm>
              <a:off x="7966439" y="2209434"/>
              <a:ext cx="37006" cy="45728"/>
            </a:xfrm>
            <a:custGeom>
              <a:rect b="b" l="l" r="r" t="t"/>
              <a:pathLst>
                <a:path extrusionOk="0" h="1426" w="1154">
                  <a:moveTo>
                    <a:pt x="43" y="0"/>
                  </a:moveTo>
                  <a:cubicBezTo>
                    <a:pt x="39" y="0"/>
                    <a:pt x="36" y="1"/>
                    <a:pt x="34" y="3"/>
                  </a:cubicBezTo>
                  <a:cubicBezTo>
                    <a:pt x="1" y="37"/>
                    <a:pt x="268" y="338"/>
                    <a:pt x="552" y="722"/>
                  </a:cubicBezTo>
                  <a:cubicBezTo>
                    <a:pt x="839" y="1104"/>
                    <a:pt x="1050" y="1426"/>
                    <a:pt x="1098" y="1426"/>
                  </a:cubicBezTo>
                  <a:cubicBezTo>
                    <a:pt x="1100" y="1426"/>
                    <a:pt x="1102" y="1425"/>
                    <a:pt x="1103" y="1424"/>
                  </a:cubicBezTo>
                  <a:cubicBezTo>
                    <a:pt x="1154" y="1407"/>
                    <a:pt x="1003" y="1023"/>
                    <a:pt x="702" y="622"/>
                  </a:cubicBezTo>
                  <a:cubicBezTo>
                    <a:pt x="404" y="245"/>
                    <a:pt x="105" y="0"/>
                    <a:pt x="4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39"/>
            <p:cNvSpPr/>
            <p:nvPr/>
          </p:nvSpPr>
          <p:spPr>
            <a:xfrm>
              <a:off x="7798726" y="2335908"/>
              <a:ext cx="46113" cy="40405"/>
            </a:xfrm>
            <a:custGeom>
              <a:rect b="b" l="l" r="r" t="t"/>
              <a:pathLst>
                <a:path extrusionOk="0" h="1260" w="1438">
                  <a:moveTo>
                    <a:pt x="1397" y="0"/>
                  </a:moveTo>
                  <a:cubicBezTo>
                    <a:pt x="1342" y="0"/>
                    <a:pt x="1067" y="288"/>
                    <a:pt x="703" y="621"/>
                  </a:cubicBezTo>
                  <a:cubicBezTo>
                    <a:pt x="335" y="955"/>
                    <a:pt x="1" y="1206"/>
                    <a:pt x="34" y="1256"/>
                  </a:cubicBezTo>
                  <a:cubicBezTo>
                    <a:pt x="35" y="1258"/>
                    <a:pt x="39" y="1259"/>
                    <a:pt x="44" y="1259"/>
                  </a:cubicBezTo>
                  <a:cubicBezTo>
                    <a:pt x="107" y="1259"/>
                    <a:pt x="463" y="1063"/>
                    <a:pt x="820" y="738"/>
                  </a:cubicBezTo>
                  <a:cubicBezTo>
                    <a:pt x="1204" y="387"/>
                    <a:pt x="1438" y="19"/>
                    <a:pt x="1404" y="3"/>
                  </a:cubicBezTo>
                  <a:cubicBezTo>
                    <a:pt x="1403" y="1"/>
                    <a:pt x="1400" y="0"/>
                    <a:pt x="139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39"/>
            <p:cNvSpPr/>
            <p:nvPr/>
          </p:nvSpPr>
          <p:spPr>
            <a:xfrm>
              <a:off x="7698547" y="2275878"/>
              <a:ext cx="37519" cy="50025"/>
            </a:xfrm>
            <a:custGeom>
              <a:rect b="b" l="l" r="r" t="t"/>
              <a:pathLst>
                <a:path extrusionOk="0" h="1560" w="1170">
                  <a:moveTo>
                    <a:pt x="41" y="1"/>
                  </a:moveTo>
                  <a:cubicBezTo>
                    <a:pt x="38" y="1"/>
                    <a:pt x="36" y="2"/>
                    <a:pt x="34" y="3"/>
                  </a:cubicBezTo>
                  <a:cubicBezTo>
                    <a:pt x="0" y="37"/>
                    <a:pt x="251" y="371"/>
                    <a:pt x="552" y="805"/>
                  </a:cubicBezTo>
                  <a:cubicBezTo>
                    <a:pt x="840" y="1205"/>
                    <a:pt x="1066" y="1559"/>
                    <a:pt x="1129" y="1559"/>
                  </a:cubicBezTo>
                  <a:cubicBezTo>
                    <a:pt x="1132" y="1559"/>
                    <a:pt x="1134" y="1559"/>
                    <a:pt x="1137" y="1557"/>
                  </a:cubicBezTo>
                  <a:cubicBezTo>
                    <a:pt x="1170" y="1541"/>
                    <a:pt x="1003" y="1140"/>
                    <a:pt x="702" y="705"/>
                  </a:cubicBezTo>
                  <a:cubicBezTo>
                    <a:pt x="402" y="278"/>
                    <a:pt x="101" y="1"/>
                    <a:pt x="41"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39"/>
            <p:cNvSpPr/>
            <p:nvPr/>
          </p:nvSpPr>
          <p:spPr>
            <a:xfrm>
              <a:off x="7763387" y="2461356"/>
              <a:ext cx="51468" cy="5387"/>
            </a:xfrm>
            <a:custGeom>
              <a:rect b="b" l="l" r="r" t="t"/>
              <a:pathLst>
                <a:path extrusionOk="0" h="168" w="1605">
                  <a:moveTo>
                    <a:pt x="802" y="0"/>
                  </a:moveTo>
                  <a:cubicBezTo>
                    <a:pt x="351" y="0"/>
                    <a:pt x="0" y="34"/>
                    <a:pt x="0" y="84"/>
                  </a:cubicBezTo>
                  <a:cubicBezTo>
                    <a:pt x="0" y="134"/>
                    <a:pt x="351" y="168"/>
                    <a:pt x="802" y="168"/>
                  </a:cubicBezTo>
                  <a:cubicBezTo>
                    <a:pt x="1237" y="168"/>
                    <a:pt x="1604" y="134"/>
                    <a:pt x="1604" y="84"/>
                  </a:cubicBezTo>
                  <a:cubicBezTo>
                    <a:pt x="1604" y="34"/>
                    <a:pt x="1237" y="0"/>
                    <a:pt x="80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39"/>
            <p:cNvSpPr/>
            <p:nvPr/>
          </p:nvSpPr>
          <p:spPr>
            <a:xfrm>
              <a:off x="7666928" y="2370798"/>
              <a:ext cx="10197" cy="56856"/>
            </a:xfrm>
            <a:custGeom>
              <a:rect b="b" l="l" r="r" t="t"/>
              <a:pathLst>
                <a:path extrusionOk="0" h="1773" w="318">
                  <a:moveTo>
                    <a:pt x="187" y="0"/>
                  </a:moveTo>
                  <a:cubicBezTo>
                    <a:pt x="186" y="0"/>
                    <a:pt x="185" y="0"/>
                    <a:pt x="184" y="1"/>
                  </a:cubicBezTo>
                  <a:cubicBezTo>
                    <a:pt x="134" y="1"/>
                    <a:pt x="151" y="402"/>
                    <a:pt x="118" y="886"/>
                  </a:cubicBezTo>
                  <a:cubicBezTo>
                    <a:pt x="84" y="1371"/>
                    <a:pt x="1" y="1755"/>
                    <a:pt x="51" y="1772"/>
                  </a:cubicBezTo>
                  <a:cubicBezTo>
                    <a:pt x="52" y="1772"/>
                    <a:pt x="53" y="1772"/>
                    <a:pt x="54" y="1772"/>
                  </a:cubicBezTo>
                  <a:cubicBezTo>
                    <a:pt x="107" y="1772"/>
                    <a:pt x="252" y="1393"/>
                    <a:pt x="285" y="886"/>
                  </a:cubicBezTo>
                  <a:cubicBezTo>
                    <a:pt x="317" y="395"/>
                    <a:pt x="238" y="0"/>
                    <a:pt x="18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39"/>
            <p:cNvSpPr/>
            <p:nvPr/>
          </p:nvSpPr>
          <p:spPr>
            <a:xfrm>
              <a:off x="7643359" y="2522830"/>
              <a:ext cx="52527" cy="27803"/>
            </a:xfrm>
            <a:custGeom>
              <a:rect b="b" l="l" r="r" t="t"/>
              <a:pathLst>
                <a:path extrusionOk="0" h="867" w="1638">
                  <a:moveTo>
                    <a:pt x="1607" y="0"/>
                  </a:moveTo>
                  <a:cubicBezTo>
                    <a:pt x="1532" y="0"/>
                    <a:pt x="1180" y="144"/>
                    <a:pt x="786" y="356"/>
                  </a:cubicBezTo>
                  <a:cubicBezTo>
                    <a:pt x="335" y="606"/>
                    <a:pt x="0" y="824"/>
                    <a:pt x="17" y="857"/>
                  </a:cubicBezTo>
                  <a:cubicBezTo>
                    <a:pt x="21" y="864"/>
                    <a:pt x="31" y="867"/>
                    <a:pt x="46" y="867"/>
                  </a:cubicBezTo>
                  <a:cubicBezTo>
                    <a:pt x="147" y="867"/>
                    <a:pt x="476" y="724"/>
                    <a:pt x="869" y="506"/>
                  </a:cubicBezTo>
                  <a:cubicBezTo>
                    <a:pt x="1304" y="272"/>
                    <a:pt x="1638" y="55"/>
                    <a:pt x="1621" y="5"/>
                  </a:cubicBezTo>
                  <a:cubicBezTo>
                    <a:pt x="1620" y="2"/>
                    <a:pt x="1615" y="0"/>
                    <a:pt x="1607"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39"/>
            <p:cNvSpPr/>
            <p:nvPr/>
          </p:nvSpPr>
          <p:spPr>
            <a:xfrm>
              <a:off x="7575857" y="2487876"/>
              <a:ext cx="31105" cy="16835"/>
            </a:xfrm>
            <a:custGeom>
              <a:rect b="b" l="l" r="r" t="t"/>
              <a:pathLst>
                <a:path extrusionOk="0" h="525" w="970">
                  <a:moveTo>
                    <a:pt x="49" y="0"/>
                  </a:moveTo>
                  <a:cubicBezTo>
                    <a:pt x="33" y="0"/>
                    <a:pt x="22" y="3"/>
                    <a:pt x="17" y="9"/>
                  </a:cubicBezTo>
                  <a:cubicBezTo>
                    <a:pt x="0" y="59"/>
                    <a:pt x="184" y="193"/>
                    <a:pt x="451" y="343"/>
                  </a:cubicBezTo>
                  <a:cubicBezTo>
                    <a:pt x="652" y="450"/>
                    <a:pt x="842" y="525"/>
                    <a:pt x="918" y="525"/>
                  </a:cubicBezTo>
                  <a:cubicBezTo>
                    <a:pt x="937" y="525"/>
                    <a:pt x="949" y="520"/>
                    <a:pt x="952" y="510"/>
                  </a:cubicBezTo>
                  <a:cubicBezTo>
                    <a:pt x="969" y="477"/>
                    <a:pt x="785" y="326"/>
                    <a:pt x="518" y="193"/>
                  </a:cubicBezTo>
                  <a:cubicBezTo>
                    <a:pt x="310" y="68"/>
                    <a:pt x="125" y="0"/>
                    <a:pt x="49"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39"/>
            <p:cNvSpPr/>
            <p:nvPr/>
          </p:nvSpPr>
          <p:spPr>
            <a:xfrm>
              <a:off x="7763387" y="2545405"/>
              <a:ext cx="27354" cy="57978"/>
            </a:xfrm>
            <a:custGeom>
              <a:rect b="b" l="l" r="r" t="t"/>
              <a:pathLst>
                <a:path extrusionOk="0" h="1808" w="853">
                  <a:moveTo>
                    <a:pt x="39" y="1"/>
                  </a:moveTo>
                  <a:cubicBezTo>
                    <a:pt x="37" y="1"/>
                    <a:pt x="35" y="1"/>
                    <a:pt x="34" y="3"/>
                  </a:cubicBezTo>
                  <a:cubicBezTo>
                    <a:pt x="0" y="19"/>
                    <a:pt x="217" y="404"/>
                    <a:pt x="418" y="905"/>
                  </a:cubicBezTo>
                  <a:cubicBezTo>
                    <a:pt x="631" y="1397"/>
                    <a:pt x="747" y="1808"/>
                    <a:pt x="799" y="1808"/>
                  </a:cubicBezTo>
                  <a:cubicBezTo>
                    <a:pt x="800" y="1808"/>
                    <a:pt x="801" y="1808"/>
                    <a:pt x="802" y="1807"/>
                  </a:cubicBezTo>
                  <a:cubicBezTo>
                    <a:pt x="852" y="1807"/>
                    <a:pt x="802" y="1356"/>
                    <a:pt x="585" y="838"/>
                  </a:cubicBezTo>
                  <a:cubicBezTo>
                    <a:pt x="377" y="343"/>
                    <a:pt x="93" y="1"/>
                    <a:pt x="39"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39"/>
            <p:cNvSpPr/>
            <p:nvPr/>
          </p:nvSpPr>
          <p:spPr>
            <a:xfrm>
              <a:off x="7676581" y="2587253"/>
              <a:ext cx="25750" cy="69170"/>
            </a:xfrm>
            <a:custGeom>
              <a:rect b="b" l="l" r="r" t="t"/>
              <a:pathLst>
                <a:path extrusionOk="0" h="2157" w="803">
                  <a:moveTo>
                    <a:pt x="752" y="1"/>
                  </a:moveTo>
                  <a:cubicBezTo>
                    <a:pt x="702" y="1"/>
                    <a:pt x="619" y="502"/>
                    <a:pt x="418" y="1087"/>
                  </a:cubicBezTo>
                  <a:cubicBezTo>
                    <a:pt x="234" y="1672"/>
                    <a:pt x="0" y="2123"/>
                    <a:pt x="50" y="2156"/>
                  </a:cubicBezTo>
                  <a:cubicBezTo>
                    <a:pt x="51" y="2157"/>
                    <a:pt x="52" y="2157"/>
                    <a:pt x="53" y="2157"/>
                  </a:cubicBezTo>
                  <a:cubicBezTo>
                    <a:pt x="95" y="2157"/>
                    <a:pt x="388" y="1743"/>
                    <a:pt x="585" y="1137"/>
                  </a:cubicBezTo>
                  <a:cubicBezTo>
                    <a:pt x="786" y="536"/>
                    <a:pt x="802" y="1"/>
                    <a:pt x="752"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8" name="Google Shape;1588;p39"/>
            <p:cNvSpPr/>
            <p:nvPr/>
          </p:nvSpPr>
          <p:spPr>
            <a:xfrm>
              <a:off x="7599426" y="2618231"/>
              <a:ext cx="15553" cy="32837"/>
            </a:xfrm>
            <a:custGeom>
              <a:rect b="b" l="l" r="r" t="t"/>
              <a:pathLst>
                <a:path extrusionOk="0" h="1024" w="485">
                  <a:moveTo>
                    <a:pt x="44" y="0"/>
                  </a:moveTo>
                  <a:cubicBezTo>
                    <a:pt x="40" y="0"/>
                    <a:pt x="36" y="1"/>
                    <a:pt x="34" y="4"/>
                  </a:cubicBezTo>
                  <a:cubicBezTo>
                    <a:pt x="0" y="37"/>
                    <a:pt x="117" y="238"/>
                    <a:pt x="217" y="505"/>
                  </a:cubicBezTo>
                  <a:cubicBezTo>
                    <a:pt x="318" y="789"/>
                    <a:pt x="368" y="1023"/>
                    <a:pt x="418" y="1023"/>
                  </a:cubicBezTo>
                  <a:cubicBezTo>
                    <a:pt x="451" y="1023"/>
                    <a:pt x="485" y="756"/>
                    <a:pt x="385" y="455"/>
                  </a:cubicBezTo>
                  <a:cubicBezTo>
                    <a:pt x="277" y="178"/>
                    <a:pt x="98" y="0"/>
                    <a:pt x="4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9" name="Google Shape;1589;p39"/>
            <p:cNvSpPr/>
            <p:nvPr/>
          </p:nvSpPr>
          <p:spPr>
            <a:xfrm>
              <a:off x="7485298" y="2526261"/>
              <a:ext cx="49865" cy="18118"/>
            </a:xfrm>
            <a:custGeom>
              <a:rect b="b" l="l" r="r" t="t"/>
              <a:pathLst>
                <a:path extrusionOk="0" h="565" w="1555">
                  <a:moveTo>
                    <a:pt x="64" y="0"/>
                  </a:moveTo>
                  <a:cubicBezTo>
                    <a:pt x="37" y="0"/>
                    <a:pt x="20" y="5"/>
                    <a:pt x="17" y="15"/>
                  </a:cubicBezTo>
                  <a:cubicBezTo>
                    <a:pt x="0" y="48"/>
                    <a:pt x="318" y="215"/>
                    <a:pt x="736" y="366"/>
                  </a:cubicBezTo>
                  <a:cubicBezTo>
                    <a:pt x="1071" y="487"/>
                    <a:pt x="1374" y="564"/>
                    <a:pt x="1489" y="564"/>
                  </a:cubicBezTo>
                  <a:cubicBezTo>
                    <a:pt x="1517" y="564"/>
                    <a:pt x="1534" y="559"/>
                    <a:pt x="1538" y="550"/>
                  </a:cubicBezTo>
                  <a:cubicBezTo>
                    <a:pt x="1554" y="516"/>
                    <a:pt x="1220" y="349"/>
                    <a:pt x="802" y="199"/>
                  </a:cubicBezTo>
                  <a:cubicBezTo>
                    <a:pt x="467" y="78"/>
                    <a:pt x="175" y="0"/>
                    <a:pt x="6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0" name="Google Shape;1590;p39"/>
            <p:cNvSpPr/>
            <p:nvPr/>
          </p:nvSpPr>
          <p:spPr>
            <a:xfrm>
              <a:off x="7474042" y="2406681"/>
              <a:ext cx="18792" cy="52013"/>
            </a:xfrm>
            <a:custGeom>
              <a:rect b="b" l="l" r="r" t="t"/>
              <a:pathLst>
                <a:path extrusionOk="0" h="1622" w="586">
                  <a:moveTo>
                    <a:pt x="38" y="1"/>
                  </a:moveTo>
                  <a:cubicBezTo>
                    <a:pt x="37" y="1"/>
                    <a:pt x="35" y="1"/>
                    <a:pt x="34" y="1"/>
                  </a:cubicBezTo>
                  <a:cubicBezTo>
                    <a:pt x="0" y="35"/>
                    <a:pt x="151" y="369"/>
                    <a:pt x="285" y="820"/>
                  </a:cubicBezTo>
                  <a:cubicBezTo>
                    <a:pt x="418" y="1254"/>
                    <a:pt x="468" y="1622"/>
                    <a:pt x="518" y="1622"/>
                  </a:cubicBezTo>
                  <a:cubicBezTo>
                    <a:pt x="569" y="1622"/>
                    <a:pt x="585" y="1221"/>
                    <a:pt x="452" y="770"/>
                  </a:cubicBezTo>
                  <a:cubicBezTo>
                    <a:pt x="305" y="314"/>
                    <a:pt x="95" y="1"/>
                    <a:pt x="38"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1" name="Google Shape;1591;p39"/>
            <p:cNvSpPr/>
            <p:nvPr/>
          </p:nvSpPr>
          <p:spPr>
            <a:xfrm>
              <a:off x="7523330" y="2394496"/>
              <a:ext cx="56311" cy="10069"/>
            </a:xfrm>
            <a:custGeom>
              <a:rect b="b" l="l" r="r" t="t"/>
              <a:pathLst>
                <a:path extrusionOk="0" h="314" w="1756">
                  <a:moveTo>
                    <a:pt x="1692" y="0"/>
                  </a:moveTo>
                  <a:cubicBezTo>
                    <a:pt x="1574" y="0"/>
                    <a:pt x="1249" y="76"/>
                    <a:pt x="869" y="131"/>
                  </a:cubicBezTo>
                  <a:cubicBezTo>
                    <a:pt x="402" y="181"/>
                    <a:pt x="17" y="181"/>
                    <a:pt x="1" y="231"/>
                  </a:cubicBezTo>
                  <a:cubicBezTo>
                    <a:pt x="1" y="257"/>
                    <a:pt x="244" y="313"/>
                    <a:pt x="580" y="313"/>
                  </a:cubicBezTo>
                  <a:cubicBezTo>
                    <a:pt x="676" y="313"/>
                    <a:pt x="779" y="309"/>
                    <a:pt x="886" y="298"/>
                  </a:cubicBezTo>
                  <a:cubicBezTo>
                    <a:pt x="1387" y="231"/>
                    <a:pt x="1755" y="47"/>
                    <a:pt x="1738" y="14"/>
                  </a:cubicBezTo>
                  <a:cubicBezTo>
                    <a:pt x="1735" y="4"/>
                    <a:pt x="1719" y="0"/>
                    <a:pt x="1692"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2" name="Google Shape;1592;p39"/>
            <p:cNvSpPr/>
            <p:nvPr/>
          </p:nvSpPr>
          <p:spPr>
            <a:xfrm>
              <a:off x="7525479" y="2296754"/>
              <a:ext cx="37006" cy="37679"/>
            </a:xfrm>
            <a:custGeom>
              <a:rect b="b" l="l" r="r" t="t"/>
              <a:pathLst>
                <a:path extrusionOk="0" h="1175" w="1154">
                  <a:moveTo>
                    <a:pt x="43" y="0"/>
                  </a:moveTo>
                  <a:cubicBezTo>
                    <a:pt x="38" y="0"/>
                    <a:pt x="35" y="1"/>
                    <a:pt x="34" y="4"/>
                  </a:cubicBezTo>
                  <a:cubicBezTo>
                    <a:pt x="0" y="54"/>
                    <a:pt x="268" y="288"/>
                    <a:pt x="569" y="589"/>
                  </a:cubicBezTo>
                  <a:cubicBezTo>
                    <a:pt x="861" y="897"/>
                    <a:pt x="1074" y="1174"/>
                    <a:pt x="1117" y="1174"/>
                  </a:cubicBezTo>
                  <a:cubicBezTo>
                    <a:pt x="1118" y="1174"/>
                    <a:pt x="1119" y="1174"/>
                    <a:pt x="1120" y="1174"/>
                  </a:cubicBezTo>
                  <a:cubicBezTo>
                    <a:pt x="1153" y="1140"/>
                    <a:pt x="1003" y="806"/>
                    <a:pt x="686" y="472"/>
                  </a:cubicBezTo>
                  <a:cubicBezTo>
                    <a:pt x="408" y="179"/>
                    <a:pt x="103" y="0"/>
                    <a:pt x="43"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3" name="Google Shape;1593;p39"/>
            <p:cNvSpPr/>
            <p:nvPr/>
          </p:nvSpPr>
          <p:spPr>
            <a:xfrm>
              <a:off x="7631045" y="2235249"/>
              <a:ext cx="13949" cy="48807"/>
            </a:xfrm>
            <a:custGeom>
              <a:rect b="b" l="l" r="r" t="t"/>
              <a:pathLst>
                <a:path extrusionOk="0" h="1522" w="435">
                  <a:moveTo>
                    <a:pt x="384" y="0"/>
                  </a:moveTo>
                  <a:cubicBezTo>
                    <a:pt x="351" y="0"/>
                    <a:pt x="234" y="318"/>
                    <a:pt x="134" y="752"/>
                  </a:cubicBezTo>
                  <a:cubicBezTo>
                    <a:pt x="33" y="1170"/>
                    <a:pt x="0" y="1504"/>
                    <a:pt x="33" y="1521"/>
                  </a:cubicBezTo>
                  <a:cubicBezTo>
                    <a:pt x="35" y="1521"/>
                    <a:pt x="36" y="1522"/>
                    <a:pt x="37" y="1522"/>
                  </a:cubicBezTo>
                  <a:cubicBezTo>
                    <a:pt x="89" y="1522"/>
                    <a:pt x="203" y="1193"/>
                    <a:pt x="301" y="786"/>
                  </a:cubicBezTo>
                  <a:cubicBezTo>
                    <a:pt x="401" y="368"/>
                    <a:pt x="434" y="17"/>
                    <a:pt x="38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4" name="Google Shape;1594;p39"/>
            <p:cNvSpPr/>
            <p:nvPr/>
          </p:nvSpPr>
          <p:spPr>
            <a:xfrm>
              <a:off x="7977695" y="2810219"/>
              <a:ext cx="21998" cy="16835"/>
            </a:xfrm>
            <a:custGeom>
              <a:rect b="b" l="l" r="r" t="t"/>
              <a:pathLst>
                <a:path extrusionOk="0" h="525" w="686">
                  <a:moveTo>
                    <a:pt x="60" y="1"/>
                  </a:moveTo>
                  <a:cubicBezTo>
                    <a:pt x="46" y="1"/>
                    <a:pt x="37" y="6"/>
                    <a:pt x="34" y="15"/>
                  </a:cubicBezTo>
                  <a:cubicBezTo>
                    <a:pt x="1" y="49"/>
                    <a:pt x="117" y="183"/>
                    <a:pt x="285" y="333"/>
                  </a:cubicBezTo>
                  <a:cubicBezTo>
                    <a:pt x="441" y="447"/>
                    <a:pt x="585" y="524"/>
                    <a:pt x="645" y="524"/>
                  </a:cubicBezTo>
                  <a:cubicBezTo>
                    <a:pt x="656" y="524"/>
                    <a:pt x="664" y="522"/>
                    <a:pt x="669" y="517"/>
                  </a:cubicBezTo>
                  <a:cubicBezTo>
                    <a:pt x="686" y="483"/>
                    <a:pt x="569" y="333"/>
                    <a:pt x="402" y="199"/>
                  </a:cubicBezTo>
                  <a:cubicBezTo>
                    <a:pt x="254" y="79"/>
                    <a:pt x="117" y="1"/>
                    <a:pt x="6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5" name="Google Shape;1595;p39"/>
            <p:cNvSpPr/>
            <p:nvPr/>
          </p:nvSpPr>
          <p:spPr>
            <a:xfrm>
              <a:off x="7576370" y="2868902"/>
              <a:ext cx="63814" cy="6157"/>
            </a:xfrm>
            <a:custGeom>
              <a:rect b="b" l="l" r="r" t="t"/>
              <a:pathLst>
                <a:path extrusionOk="0" h="192" w="1990">
                  <a:moveTo>
                    <a:pt x="1401" y="0"/>
                  </a:moveTo>
                  <a:cubicBezTo>
                    <a:pt x="1275" y="0"/>
                    <a:pt x="1134" y="2"/>
                    <a:pt x="987" y="7"/>
                  </a:cubicBezTo>
                  <a:cubicBezTo>
                    <a:pt x="435" y="23"/>
                    <a:pt x="1" y="90"/>
                    <a:pt x="1" y="140"/>
                  </a:cubicBezTo>
                  <a:cubicBezTo>
                    <a:pt x="1" y="173"/>
                    <a:pt x="189" y="191"/>
                    <a:pt x="471" y="191"/>
                  </a:cubicBezTo>
                  <a:cubicBezTo>
                    <a:pt x="625" y="191"/>
                    <a:pt x="808" y="186"/>
                    <a:pt x="1003" y="174"/>
                  </a:cubicBezTo>
                  <a:cubicBezTo>
                    <a:pt x="1538" y="157"/>
                    <a:pt x="1989" y="90"/>
                    <a:pt x="1989" y="40"/>
                  </a:cubicBezTo>
                  <a:cubicBezTo>
                    <a:pt x="1989" y="16"/>
                    <a:pt x="1747" y="0"/>
                    <a:pt x="1401"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6" name="Google Shape;1596;p39"/>
            <p:cNvSpPr/>
            <p:nvPr/>
          </p:nvSpPr>
          <p:spPr>
            <a:xfrm>
              <a:off x="7829286" y="2619385"/>
              <a:ext cx="196125" cy="114770"/>
            </a:xfrm>
            <a:custGeom>
              <a:rect b="b" l="l" r="r" t="t"/>
              <a:pathLst>
                <a:path extrusionOk="0" h="3579" w="6116">
                  <a:moveTo>
                    <a:pt x="21" y="0"/>
                  </a:moveTo>
                  <a:cubicBezTo>
                    <a:pt x="19" y="0"/>
                    <a:pt x="18" y="1"/>
                    <a:pt x="17" y="1"/>
                  </a:cubicBezTo>
                  <a:cubicBezTo>
                    <a:pt x="0" y="52"/>
                    <a:pt x="1337" y="870"/>
                    <a:pt x="3008" y="1856"/>
                  </a:cubicBezTo>
                  <a:cubicBezTo>
                    <a:pt x="4660" y="2821"/>
                    <a:pt x="6008" y="3578"/>
                    <a:pt x="6095" y="3578"/>
                  </a:cubicBezTo>
                  <a:cubicBezTo>
                    <a:pt x="6097" y="3578"/>
                    <a:pt x="6098" y="3578"/>
                    <a:pt x="6099" y="3577"/>
                  </a:cubicBezTo>
                  <a:cubicBezTo>
                    <a:pt x="6116" y="3527"/>
                    <a:pt x="4779" y="2692"/>
                    <a:pt x="3108" y="1722"/>
                  </a:cubicBezTo>
                  <a:cubicBezTo>
                    <a:pt x="1456" y="757"/>
                    <a:pt x="108" y="0"/>
                    <a:pt x="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7" name="Google Shape;1597;p39"/>
            <p:cNvSpPr/>
            <p:nvPr/>
          </p:nvSpPr>
          <p:spPr>
            <a:xfrm>
              <a:off x="7260248" y="2870698"/>
              <a:ext cx="834813" cy="1756401"/>
            </a:xfrm>
            <a:custGeom>
              <a:rect b="b" l="l" r="r" t="t"/>
              <a:pathLst>
                <a:path extrusionOk="0" h="54772" w="26033">
                  <a:moveTo>
                    <a:pt x="24145" y="1"/>
                  </a:moveTo>
                  <a:lnTo>
                    <a:pt x="9575" y="3693"/>
                  </a:lnTo>
                  <a:lnTo>
                    <a:pt x="3844" y="28556"/>
                  </a:lnTo>
                  <a:lnTo>
                    <a:pt x="1" y="54771"/>
                  </a:lnTo>
                  <a:lnTo>
                    <a:pt x="4596" y="54771"/>
                  </a:lnTo>
                  <a:cubicBezTo>
                    <a:pt x="4596" y="54771"/>
                    <a:pt x="10210" y="31797"/>
                    <a:pt x="10527" y="29592"/>
                  </a:cubicBezTo>
                  <a:cubicBezTo>
                    <a:pt x="10778" y="27787"/>
                    <a:pt x="19483" y="15991"/>
                    <a:pt x="22925" y="10728"/>
                  </a:cubicBezTo>
                  <a:cubicBezTo>
                    <a:pt x="23643" y="9608"/>
                    <a:pt x="24211" y="8856"/>
                    <a:pt x="24379" y="8505"/>
                  </a:cubicBezTo>
                  <a:cubicBezTo>
                    <a:pt x="26033" y="5114"/>
                    <a:pt x="24312" y="17"/>
                    <a:pt x="24145"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8" name="Google Shape;1598;p39"/>
            <p:cNvSpPr/>
            <p:nvPr/>
          </p:nvSpPr>
          <p:spPr>
            <a:xfrm>
              <a:off x="7529776" y="3736553"/>
              <a:ext cx="79335" cy="247048"/>
            </a:xfrm>
            <a:custGeom>
              <a:rect b="b" l="l" r="r" t="t"/>
              <a:pathLst>
                <a:path extrusionOk="0" h="7704" w="2474">
                  <a:moveTo>
                    <a:pt x="1003" y="1"/>
                  </a:moveTo>
                  <a:cubicBezTo>
                    <a:pt x="1003" y="1"/>
                    <a:pt x="84" y="3777"/>
                    <a:pt x="50" y="5347"/>
                  </a:cubicBezTo>
                  <a:cubicBezTo>
                    <a:pt x="0" y="6233"/>
                    <a:pt x="351" y="7102"/>
                    <a:pt x="1003" y="7703"/>
                  </a:cubicBezTo>
                  <a:lnTo>
                    <a:pt x="1404" y="6400"/>
                  </a:lnTo>
                  <a:cubicBezTo>
                    <a:pt x="1404" y="6400"/>
                    <a:pt x="1203" y="6049"/>
                    <a:pt x="1253" y="4963"/>
                  </a:cubicBezTo>
                  <a:cubicBezTo>
                    <a:pt x="1320" y="3994"/>
                    <a:pt x="2473" y="920"/>
                    <a:pt x="2473" y="920"/>
                  </a:cubicBezTo>
                  <a:lnTo>
                    <a:pt x="1003" y="1"/>
                  </a:ln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39"/>
            <p:cNvSpPr/>
            <p:nvPr/>
          </p:nvSpPr>
          <p:spPr>
            <a:xfrm>
              <a:off x="7553345" y="3273626"/>
              <a:ext cx="721230" cy="1208816"/>
            </a:xfrm>
            <a:custGeom>
              <a:rect b="b" l="l" r="r" t="t"/>
              <a:pathLst>
                <a:path extrusionOk="0" h="37696" w="22491">
                  <a:moveTo>
                    <a:pt x="4545" y="1"/>
                  </a:moveTo>
                  <a:cubicBezTo>
                    <a:pt x="4545" y="1"/>
                    <a:pt x="0" y="17778"/>
                    <a:pt x="385" y="20268"/>
                  </a:cubicBezTo>
                  <a:cubicBezTo>
                    <a:pt x="736" y="22457"/>
                    <a:pt x="19315" y="37695"/>
                    <a:pt x="19315" y="37695"/>
                  </a:cubicBezTo>
                  <a:lnTo>
                    <a:pt x="22490" y="33919"/>
                  </a:lnTo>
                  <a:lnTo>
                    <a:pt x="7369" y="18196"/>
                  </a:lnTo>
                  <a:lnTo>
                    <a:pt x="12198" y="201"/>
                  </a:lnTo>
                  <a:lnTo>
                    <a:pt x="4545"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0" name="Google Shape;1600;p39"/>
            <p:cNvSpPr/>
            <p:nvPr/>
          </p:nvSpPr>
          <p:spPr>
            <a:xfrm>
              <a:off x="8088135" y="4338267"/>
              <a:ext cx="193399" cy="239095"/>
            </a:xfrm>
            <a:custGeom>
              <a:rect b="b" l="l" r="r" t="t"/>
              <a:pathLst>
                <a:path extrusionOk="0" h="7456" w="6031">
                  <a:moveTo>
                    <a:pt x="5128" y="0"/>
                  </a:moveTo>
                  <a:lnTo>
                    <a:pt x="1736" y="4027"/>
                  </a:lnTo>
                  <a:cubicBezTo>
                    <a:pt x="1736" y="4027"/>
                    <a:pt x="0" y="7455"/>
                    <a:pt x="468" y="7455"/>
                  </a:cubicBezTo>
                  <a:cubicBezTo>
                    <a:pt x="500" y="7455"/>
                    <a:pt x="544" y="7438"/>
                    <a:pt x="600" y="7402"/>
                  </a:cubicBezTo>
                  <a:cubicBezTo>
                    <a:pt x="1369" y="6901"/>
                    <a:pt x="4092" y="3459"/>
                    <a:pt x="4877" y="2406"/>
                  </a:cubicBezTo>
                  <a:lnTo>
                    <a:pt x="6030" y="853"/>
                  </a:lnTo>
                  <a:lnTo>
                    <a:pt x="5128"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1" name="Google Shape;1601;p39"/>
            <p:cNvSpPr/>
            <p:nvPr/>
          </p:nvSpPr>
          <p:spPr>
            <a:xfrm>
              <a:off x="8098236" y="4363953"/>
              <a:ext cx="182753" cy="209561"/>
            </a:xfrm>
            <a:custGeom>
              <a:rect b="b" l="l" r="r" t="t"/>
              <a:pathLst>
                <a:path extrusionOk="0" h="6535" w="5699">
                  <a:moveTo>
                    <a:pt x="5664" y="1"/>
                  </a:moveTo>
                  <a:cubicBezTo>
                    <a:pt x="5602" y="1"/>
                    <a:pt x="4327" y="1426"/>
                    <a:pt x="2791" y="3209"/>
                  </a:cubicBezTo>
                  <a:cubicBezTo>
                    <a:pt x="1237" y="5014"/>
                    <a:pt x="1" y="6501"/>
                    <a:pt x="34" y="6534"/>
                  </a:cubicBezTo>
                  <a:cubicBezTo>
                    <a:pt x="35" y="6535"/>
                    <a:pt x="35" y="6535"/>
                    <a:pt x="35" y="6535"/>
                  </a:cubicBezTo>
                  <a:cubicBezTo>
                    <a:pt x="83" y="6535"/>
                    <a:pt x="1363" y="5104"/>
                    <a:pt x="2908" y="3310"/>
                  </a:cubicBezTo>
                  <a:cubicBezTo>
                    <a:pt x="4462" y="1522"/>
                    <a:pt x="5699" y="35"/>
                    <a:pt x="5665" y="1"/>
                  </a:cubicBezTo>
                  <a:cubicBezTo>
                    <a:pt x="5665" y="1"/>
                    <a:pt x="5664" y="1"/>
                    <a:pt x="566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2" name="Google Shape;1602;p39"/>
            <p:cNvSpPr/>
            <p:nvPr/>
          </p:nvSpPr>
          <p:spPr>
            <a:xfrm>
              <a:off x="8246132" y="4347727"/>
              <a:ext cx="16098" cy="50057"/>
            </a:xfrm>
            <a:custGeom>
              <a:rect b="b" l="l" r="r" t="t"/>
              <a:pathLst>
                <a:path extrusionOk="0" h="1561" w="502">
                  <a:moveTo>
                    <a:pt x="471" y="1"/>
                  </a:moveTo>
                  <a:cubicBezTo>
                    <a:pt x="437" y="1"/>
                    <a:pt x="344" y="30"/>
                    <a:pt x="251" y="123"/>
                  </a:cubicBezTo>
                  <a:cubicBezTo>
                    <a:pt x="117" y="290"/>
                    <a:pt x="34" y="491"/>
                    <a:pt x="17" y="708"/>
                  </a:cubicBezTo>
                  <a:cubicBezTo>
                    <a:pt x="1" y="925"/>
                    <a:pt x="34" y="1126"/>
                    <a:pt x="84" y="1326"/>
                  </a:cubicBezTo>
                  <a:cubicBezTo>
                    <a:pt x="134" y="1477"/>
                    <a:pt x="184" y="1560"/>
                    <a:pt x="201" y="1560"/>
                  </a:cubicBezTo>
                  <a:cubicBezTo>
                    <a:pt x="218" y="1543"/>
                    <a:pt x="218" y="1460"/>
                    <a:pt x="201" y="1309"/>
                  </a:cubicBezTo>
                  <a:cubicBezTo>
                    <a:pt x="168" y="1109"/>
                    <a:pt x="168" y="925"/>
                    <a:pt x="168" y="725"/>
                  </a:cubicBezTo>
                  <a:cubicBezTo>
                    <a:pt x="184" y="541"/>
                    <a:pt x="251" y="357"/>
                    <a:pt x="351" y="207"/>
                  </a:cubicBezTo>
                  <a:cubicBezTo>
                    <a:pt x="418" y="90"/>
                    <a:pt x="502" y="23"/>
                    <a:pt x="485" y="6"/>
                  </a:cubicBezTo>
                  <a:cubicBezTo>
                    <a:pt x="485" y="3"/>
                    <a:pt x="480" y="1"/>
                    <a:pt x="47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3" name="Google Shape;1603;p39"/>
            <p:cNvSpPr/>
            <p:nvPr/>
          </p:nvSpPr>
          <p:spPr>
            <a:xfrm>
              <a:off x="8138962" y="4473271"/>
              <a:ext cx="24147" cy="5932"/>
            </a:xfrm>
            <a:custGeom>
              <a:rect b="b" l="l" r="r" t="t"/>
              <a:pathLst>
                <a:path extrusionOk="0" h="185" w="753">
                  <a:moveTo>
                    <a:pt x="368" y="1"/>
                  </a:moveTo>
                  <a:cubicBezTo>
                    <a:pt x="168" y="18"/>
                    <a:pt x="1" y="85"/>
                    <a:pt x="18" y="135"/>
                  </a:cubicBezTo>
                  <a:cubicBezTo>
                    <a:pt x="18" y="185"/>
                    <a:pt x="185" y="185"/>
                    <a:pt x="385" y="185"/>
                  </a:cubicBezTo>
                  <a:cubicBezTo>
                    <a:pt x="569" y="168"/>
                    <a:pt x="736" y="168"/>
                    <a:pt x="736" y="118"/>
                  </a:cubicBezTo>
                  <a:cubicBezTo>
                    <a:pt x="753" y="68"/>
                    <a:pt x="586" y="1"/>
                    <a:pt x="3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4" name="Google Shape;1604;p39"/>
            <p:cNvSpPr/>
            <p:nvPr/>
          </p:nvSpPr>
          <p:spPr>
            <a:xfrm>
              <a:off x="8133094" y="4486547"/>
              <a:ext cx="22511" cy="5516"/>
            </a:xfrm>
            <a:custGeom>
              <a:rect b="b" l="l" r="r" t="t"/>
              <a:pathLst>
                <a:path extrusionOk="0" h="172" w="702">
                  <a:moveTo>
                    <a:pt x="446" y="0"/>
                  </a:moveTo>
                  <a:cubicBezTo>
                    <a:pt x="415" y="0"/>
                    <a:pt x="383" y="2"/>
                    <a:pt x="351" y="5"/>
                  </a:cubicBezTo>
                  <a:cubicBezTo>
                    <a:pt x="150" y="5"/>
                    <a:pt x="0" y="38"/>
                    <a:pt x="0" y="88"/>
                  </a:cubicBezTo>
                  <a:cubicBezTo>
                    <a:pt x="0" y="138"/>
                    <a:pt x="167" y="172"/>
                    <a:pt x="351" y="172"/>
                  </a:cubicBezTo>
                  <a:cubicBezTo>
                    <a:pt x="535" y="155"/>
                    <a:pt x="702" y="122"/>
                    <a:pt x="702" y="72"/>
                  </a:cubicBezTo>
                  <a:cubicBezTo>
                    <a:pt x="702" y="30"/>
                    <a:pt x="589" y="0"/>
                    <a:pt x="4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39"/>
            <p:cNvSpPr/>
            <p:nvPr/>
          </p:nvSpPr>
          <p:spPr>
            <a:xfrm>
              <a:off x="8128251" y="4498028"/>
              <a:ext cx="18246" cy="6157"/>
            </a:xfrm>
            <a:custGeom>
              <a:rect b="b" l="l" r="r" t="t"/>
              <a:pathLst>
                <a:path extrusionOk="0" h="192" w="569">
                  <a:moveTo>
                    <a:pt x="165" y="1"/>
                  </a:moveTo>
                  <a:cubicBezTo>
                    <a:pt x="70" y="1"/>
                    <a:pt x="1" y="28"/>
                    <a:pt x="1" y="64"/>
                  </a:cubicBezTo>
                  <a:cubicBezTo>
                    <a:pt x="1" y="115"/>
                    <a:pt x="118" y="148"/>
                    <a:pt x="268" y="181"/>
                  </a:cubicBezTo>
                  <a:cubicBezTo>
                    <a:pt x="323" y="187"/>
                    <a:pt x="374" y="191"/>
                    <a:pt x="416" y="191"/>
                  </a:cubicBezTo>
                  <a:cubicBezTo>
                    <a:pt x="491" y="191"/>
                    <a:pt x="541" y="180"/>
                    <a:pt x="552" y="148"/>
                  </a:cubicBezTo>
                  <a:cubicBezTo>
                    <a:pt x="569" y="98"/>
                    <a:pt x="452" y="31"/>
                    <a:pt x="285" y="14"/>
                  </a:cubicBezTo>
                  <a:cubicBezTo>
                    <a:pt x="243" y="5"/>
                    <a:pt x="202" y="1"/>
                    <a:pt x="16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6" name="Google Shape;1606;p39"/>
            <p:cNvSpPr/>
            <p:nvPr/>
          </p:nvSpPr>
          <p:spPr>
            <a:xfrm>
              <a:off x="8091278" y="4442198"/>
              <a:ext cx="50410" cy="36493"/>
            </a:xfrm>
            <a:custGeom>
              <a:rect b="b" l="l" r="r" t="t"/>
              <a:pathLst>
                <a:path extrusionOk="0" h="1138" w="1572">
                  <a:moveTo>
                    <a:pt x="349" y="178"/>
                  </a:moveTo>
                  <a:cubicBezTo>
                    <a:pt x="392" y="178"/>
                    <a:pt x="440" y="186"/>
                    <a:pt x="485" y="201"/>
                  </a:cubicBezTo>
                  <a:cubicBezTo>
                    <a:pt x="586" y="235"/>
                    <a:pt x="686" y="285"/>
                    <a:pt x="786" y="335"/>
                  </a:cubicBezTo>
                  <a:cubicBezTo>
                    <a:pt x="936" y="435"/>
                    <a:pt x="1070" y="569"/>
                    <a:pt x="1187" y="719"/>
                  </a:cubicBezTo>
                  <a:cubicBezTo>
                    <a:pt x="1285" y="833"/>
                    <a:pt x="1360" y="929"/>
                    <a:pt x="1415" y="1001"/>
                  </a:cubicBezTo>
                  <a:lnTo>
                    <a:pt x="1415" y="1001"/>
                  </a:lnTo>
                  <a:cubicBezTo>
                    <a:pt x="1305" y="946"/>
                    <a:pt x="1195" y="904"/>
                    <a:pt x="1070" y="870"/>
                  </a:cubicBezTo>
                  <a:cubicBezTo>
                    <a:pt x="903" y="786"/>
                    <a:pt x="736" y="703"/>
                    <a:pt x="569" y="602"/>
                  </a:cubicBezTo>
                  <a:cubicBezTo>
                    <a:pt x="469" y="552"/>
                    <a:pt x="385" y="485"/>
                    <a:pt x="285" y="419"/>
                  </a:cubicBezTo>
                  <a:cubicBezTo>
                    <a:pt x="218" y="368"/>
                    <a:pt x="185" y="268"/>
                    <a:pt x="235" y="218"/>
                  </a:cubicBezTo>
                  <a:cubicBezTo>
                    <a:pt x="253" y="190"/>
                    <a:pt x="297" y="178"/>
                    <a:pt x="349" y="178"/>
                  </a:cubicBezTo>
                  <a:close/>
                  <a:moveTo>
                    <a:pt x="335" y="1"/>
                  </a:moveTo>
                  <a:cubicBezTo>
                    <a:pt x="251" y="1"/>
                    <a:pt x="168" y="34"/>
                    <a:pt x="101" y="101"/>
                  </a:cubicBezTo>
                  <a:cubicBezTo>
                    <a:pt x="1" y="252"/>
                    <a:pt x="34" y="452"/>
                    <a:pt x="185" y="552"/>
                  </a:cubicBezTo>
                  <a:cubicBezTo>
                    <a:pt x="268" y="619"/>
                    <a:pt x="385" y="686"/>
                    <a:pt x="485" y="753"/>
                  </a:cubicBezTo>
                  <a:cubicBezTo>
                    <a:pt x="652" y="836"/>
                    <a:pt x="836" y="920"/>
                    <a:pt x="1037" y="970"/>
                  </a:cubicBezTo>
                  <a:cubicBezTo>
                    <a:pt x="1176" y="1040"/>
                    <a:pt x="1327" y="1074"/>
                    <a:pt x="1480" y="1084"/>
                  </a:cubicBezTo>
                  <a:lnTo>
                    <a:pt x="1480" y="1084"/>
                  </a:lnTo>
                  <a:cubicBezTo>
                    <a:pt x="1508" y="1118"/>
                    <a:pt x="1527" y="1137"/>
                    <a:pt x="1538" y="1137"/>
                  </a:cubicBezTo>
                  <a:cubicBezTo>
                    <a:pt x="1533" y="1120"/>
                    <a:pt x="1528" y="1103"/>
                    <a:pt x="1523" y="1086"/>
                  </a:cubicBezTo>
                  <a:lnTo>
                    <a:pt x="1523" y="1086"/>
                  </a:lnTo>
                  <a:cubicBezTo>
                    <a:pt x="1539" y="1087"/>
                    <a:pt x="1555" y="1087"/>
                    <a:pt x="1571" y="1087"/>
                  </a:cubicBezTo>
                  <a:cubicBezTo>
                    <a:pt x="1551" y="1075"/>
                    <a:pt x="1532" y="1063"/>
                    <a:pt x="1512" y="1052"/>
                  </a:cubicBezTo>
                  <a:lnTo>
                    <a:pt x="1512" y="1052"/>
                  </a:lnTo>
                  <a:cubicBezTo>
                    <a:pt x="1461" y="902"/>
                    <a:pt x="1386" y="763"/>
                    <a:pt x="1287" y="636"/>
                  </a:cubicBezTo>
                  <a:cubicBezTo>
                    <a:pt x="1170" y="469"/>
                    <a:pt x="1037" y="318"/>
                    <a:pt x="870" y="201"/>
                  </a:cubicBezTo>
                  <a:cubicBezTo>
                    <a:pt x="769" y="135"/>
                    <a:pt x="652" y="84"/>
                    <a:pt x="535" y="51"/>
                  </a:cubicBezTo>
                  <a:cubicBezTo>
                    <a:pt x="469" y="18"/>
                    <a:pt x="402" y="18"/>
                    <a:pt x="3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7" name="Google Shape;1607;p39"/>
            <p:cNvSpPr/>
            <p:nvPr/>
          </p:nvSpPr>
          <p:spPr>
            <a:xfrm>
              <a:off x="8081625" y="4470834"/>
              <a:ext cx="57914" cy="23730"/>
            </a:xfrm>
            <a:custGeom>
              <a:rect b="b" l="l" r="r" t="t"/>
              <a:pathLst>
                <a:path extrusionOk="0" h="740" w="1806">
                  <a:moveTo>
                    <a:pt x="1034" y="0"/>
                  </a:moveTo>
                  <a:cubicBezTo>
                    <a:pt x="907" y="0"/>
                    <a:pt x="780" y="12"/>
                    <a:pt x="653" y="44"/>
                  </a:cubicBezTo>
                  <a:cubicBezTo>
                    <a:pt x="536" y="60"/>
                    <a:pt x="419" y="94"/>
                    <a:pt x="302" y="144"/>
                  </a:cubicBezTo>
                  <a:cubicBezTo>
                    <a:pt x="235" y="161"/>
                    <a:pt x="168" y="194"/>
                    <a:pt x="118" y="244"/>
                  </a:cubicBezTo>
                  <a:cubicBezTo>
                    <a:pt x="85" y="261"/>
                    <a:pt x="51" y="294"/>
                    <a:pt x="34" y="344"/>
                  </a:cubicBezTo>
                  <a:cubicBezTo>
                    <a:pt x="1" y="394"/>
                    <a:pt x="1" y="445"/>
                    <a:pt x="34" y="495"/>
                  </a:cubicBezTo>
                  <a:cubicBezTo>
                    <a:pt x="118" y="628"/>
                    <a:pt x="252" y="712"/>
                    <a:pt x="419" y="729"/>
                  </a:cubicBezTo>
                  <a:cubicBezTo>
                    <a:pt x="467" y="736"/>
                    <a:pt x="518" y="740"/>
                    <a:pt x="570" y="740"/>
                  </a:cubicBezTo>
                  <a:cubicBezTo>
                    <a:pt x="644" y="740"/>
                    <a:pt x="718" y="731"/>
                    <a:pt x="786" y="712"/>
                  </a:cubicBezTo>
                  <a:cubicBezTo>
                    <a:pt x="987" y="678"/>
                    <a:pt x="1187" y="612"/>
                    <a:pt x="1371" y="511"/>
                  </a:cubicBezTo>
                  <a:cubicBezTo>
                    <a:pt x="1689" y="361"/>
                    <a:pt x="1806" y="161"/>
                    <a:pt x="1789" y="161"/>
                  </a:cubicBezTo>
                  <a:lnTo>
                    <a:pt x="1789" y="161"/>
                  </a:lnTo>
                  <a:cubicBezTo>
                    <a:pt x="1638" y="244"/>
                    <a:pt x="1488" y="328"/>
                    <a:pt x="1321" y="394"/>
                  </a:cubicBezTo>
                  <a:cubicBezTo>
                    <a:pt x="1137" y="478"/>
                    <a:pt x="953" y="528"/>
                    <a:pt x="770" y="562"/>
                  </a:cubicBezTo>
                  <a:cubicBezTo>
                    <a:pt x="711" y="570"/>
                    <a:pt x="657" y="574"/>
                    <a:pt x="602" y="574"/>
                  </a:cubicBezTo>
                  <a:cubicBezTo>
                    <a:pt x="548" y="574"/>
                    <a:pt x="494" y="570"/>
                    <a:pt x="435" y="562"/>
                  </a:cubicBezTo>
                  <a:cubicBezTo>
                    <a:pt x="352" y="545"/>
                    <a:pt x="252" y="511"/>
                    <a:pt x="185" y="428"/>
                  </a:cubicBezTo>
                  <a:cubicBezTo>
                    <a:pt x="151" y="428"/>
                    <a:pt x="268" y="328"/>
                    <a:pt x="369" y="294"/>
                  </a:cubicBezTo>
                  <a:cubicBezTo>
                    <a:pt x="469" y="244"/>
                    <a:pt x="569" y="211"/>
                    <a:pt x="686" y="194"/>
                  </a:cubicBezTo>
                  <a:cubicBezTo>
                    <a:pt x="824" y="156"/>
                    <a:pt x="971" y="138"/>
                    <a:pt x="1114" y="138"/>
                  </a:cubicBezTo>
                  <a:cubicBezTo>
                    <a:pt x="1161" y="138"/>
                    <a:pt x="1208" y="140"/>
                    <a:pt x="1254" y="144"/>
                  </a:cubicBezTo>
                  <a:cubicBezTo>
                    <a:pt x="1346" y="152"/>
                    <a:pt x="1438" y="156"/>
                    <a:pt x="1530" y="156"/>
                  </a:cubicBezTo>
                  <a:cubicBezTo>
                    <a:pt x="1622" y="156"/>
                    <a:pt x="1714" y="152"/>
                    <a:pt x="1806" y="144"/>
                  </a:cubicBezTo>
                  <a:cubicBezTo>
                    <a:pt x="1638" y="60"/>
                    <a:pt x="1455" y="10"/>
                    <a:pt x="1254" y="10"/>
                  </a:cubicBezTo>
                  <a:cubicBezTo>
                    <a:pt x="1181" y="4"/>
                    <a:pt x="1107" y="0"/>
                    <a:pt x="10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8" name="Google Shape;1608;p39"/>
            <p:cNvSpPr/>
            <p:nvPr/>
          </p:nvSpPr>
          <p:spPr>
            <a:xfrm>
              <a:off x="8144317" y="4338780"/>
              <a:ext cx="109895" cy="125993"/>
            </a:xfrm>
            <a:custGeom>
              <a:rect b="b" l="l" r="r" t="t"/>
              <a:pathLst>
                <a:path extrusionOk="0" h="3929" w="3427">
                  <a:moveTo>
                    <a:pt x="3373" y="0"/>
                  </a:moveTo>
                  <a:cubicBezTo>
                    <a:pt x="3298" y="0"/>
                    <a:pt x="2574" y="857"/>
                    <a:pt x="1672" y="1923"/>
                  </a:cubicBezTo>
                  <a:cubicBezTo>
                    <a:pt x="769" y="3025"/>
                    <a:pt x="1" y="3894"/>
                    <a:pt x="51" y="3928"/>
                  </a:cubicBezTo>
                  <a:cubicBezTo>
                    <a:pt x="52" y="3928"/>
                    <a:pt x="53" y="3929"/>
                    <a:pt x="55" y="3929"/>
                  </a:cubicBezTo>
                  <a:cubicBezTo>
                    <a:pt x="134" y="3929"/>
                    <a:pt x="954" y="3121"/>
                    <a:pt x="1839" y="2056"/>
                  </a:cubicBezTo>
                  <a:cubicBezTo>
                    <a:pt x="2758" y="954"/>
                    <a:pt x="3426" y="18"/>
                    <a:pt x="3376" y="1"/>
                  </a:cubicBezTo>
                  <a:cubicBezTo>
                    <a:pt x="3375" y="1"/>
                    <a:pt x="3374" y="0"/>
                    <a:pt x="337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39"/>
            <p:cNvSpPr/>
            <p:nvPr/>
          </p:nvSpPr>
          <p:spPr>
            <a:xfrm>
              <a:off x="7107030" y="4625464"/>
              <a:ext cx="302204" cy="48711"/>
            </a:xfrm>
            <a:custGeom>
              <a:rect b="b" l="l" r="r" t="t"/>
              <a:pathLst>
                <a:path extrusionOk="0" h="1519" w="9424">
                  <a:moveTo>
                    <a:pt x="9424" y="0"/>
                  </a:moveTo>
                  <a:lnTo>
                    <a:pt x="4612" y="50"/>
                  </a:lnTo>
                  <a:cubicBezTo>
                    <a:pt x="4612" y="50"/>
                    <a:pt x="0" y="902"/>
                    <a:pt x="1019" y="1237"/>
                  </a:cubicBezTo>
                  <a:cubicBezTo>
                    <a:pt x="1721" y="1462"/>
                    <a:pt x="5111" y="1519"/>
                    <a:pt x="7347" y="1519"/>
                  </a:cubicBezTo>
                  <a:cubicBezTo>
                    <a:pt x="8092" y="1519"/>
                    <a:pt x="8709" y="1512"/>
                    <a:pt x="9056" y="1504"/>
                  </a:cubicBezTo>
                  <a:lnTo>
                    <a:pt x="9374" y="1504"/>
                  </a:lnTo>
                  <a:lnTo>
                    <a:pt x="942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0" name="Google Shape;1610;p39"/>
            <p:cNvSpPr/>
            <p:nvPr/>
          </p:nvSpPr>
          <p:spPr>
            <a:xfrm>
              <a:off x="7136500" y="4656986"/>
              <a:ext cx="271131" cy="12538"/>
            </a:xfrm>
            <a:custGeom>
              <a:rect b="b" l="l" r="r" t="t"/>
              <a:pathLst>
                <a:path extrusionOk="0" h="391" w="8455">
                  <a:moveTo>
                    <a:pt x="379" y="0"/>
                  </a:moveTo>
                  <a:cubicBezTo>
                    <a:pt x="136" y="0"/>
                    <a:pt x="0" y="6"/>
                    <a:pt x="0" y="20"/>
                  </a:cubicBezTo>
                  <a:cubicBezTo>
                    <a:pt x="0" y="53"/>
                    <a:pt x="1888" y="170"/>
                    <a:pt x="4211" y="270"/>
                  </a:cubicBezTo>
                  <a:cubicBezTo>
                    <a:pt x="5923" y="344"/>
                    <a:pt x="7394" y="390"/>
                    <a:pt x="8059" y="390"/>
                  </a:cubicBezTo>
                  <a:cubicBezTo>
                    <a:pt x="8302" y="390"/>
                    <a:pt x="8438" y="384"/>
                    <a:pt x="8438" y="371"/>
                  </a:cubicBezTo>
                  <a:cubicBezTo>
                    <a:pt x="8455" y="320"/>
                    <a:pt x="6550" y="203"/>
                    <a:pt x="4227" y="120"/>
                  </a:cubicBezTo>
                  <a:cubicBezTo>
                    <a:pt x="2515" y="47"/>
                    <a:pt x="1044" y="0"/>
                    <a:pt x="37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1" name="Google Shape;1611;p39"/>
            <p:cNvSpPr/>
            <p:nvPr/>
          </p:nvSpPr>
          <p:spPr>
            <a:xfrm>
              <a:off x="7357766" y="4639317"/>
              <a:ext cx="48807" cy="26969"/>
            </a:xfrm>
            <a:custGeom>
              <a:rect b="b" l="l" r="r" t="t"/>
              <a:pathLst>
                <a:path extrusionOk="0" h="841" w="1522">
                  <a:moveTo>
                    <a:pt x="1187" y="0"/>
                  </a:moveTo>
                  <a:cubicBezTo>
                    <a:pt x="989" y="0"/>
                    <a:pt x="782" y="65"/>
                    <a:pt x="602" y="170"/>
                  </a:cubicBezTo>
                  <a:cubicBezTo>
                    <a:pt x="435" y="287"/>
                    <a:pt x="268" y="437"/>
                    <a:pt x="151" y="604"/>
                  </a:cubicBezTo>
                  <a:cubicBezTo>
                    <a:pt x="51" y="738"/>
                    <a:pt x="1" y="821"/>
                    <a:pt x="17" y="838"/>
                  </a:cubicBezTo>
                  <a:cubicBezTo>
                    <a:pt x="21" y="840"/>
                    <a:pt x="25" y="841"/>
                    <a:pt x="29" y="841"/>
                  </a:cubicBezTo>
                  <a:cubicBezTo>
                    <a:pt x="65" y="841"/>
                    <a:pt x="130" y="778"/>
                    <a:pt x="235" y="688"/>
                  </a:cubicBezTo>
                  <a:cubicBezTo>
                    <a:pt x="385" y="537"/>
                    <a:pt x="535" y="420"/>
                    <a:pt x="702" y="303"/>
                  </a:cubicBezTo>
                  <a:cubicBezTo>
                    <a:pt x="870" y="203"/>
                    <a:pt x="1070" y="136"/>
                    <a:pt x="1254" y="120"/>
                  </a:cubicBezTo>
                  <a:cubicBezTo>
                    <a:pt x="1288" y="116"/>
                    <a:pt x="1319" y="115"/>
                    <a:pt x="1348" y="115"/>
                  </a:cubicBezTo>
                  <a:cubicBezTo>
                    <a:pt x="1399" y="115"/>
                    <a:pt x="1440" y="118"/>
                    <a:pt x="1470" y="118"/>
                  </a:cubicBezTo>
                  <a:cubicBezTo>
                    <a:pt x="1497" y="118"/>
                    <a:pt x="1515" y="115"/>
                    <a:pt x="1521" y="103"/>
                  </a:cubicBezTo>
                  <a:cubicBezTo>
                    <a:pt x="1521" y="86"/>
                    <a:pt x="1438" y="19"/>
                    <a:pt x="1254" y="3"/>
                  </a:cubicBezTo>
                  <a:cubicBezTo>
                    <a:pt x="1232" y="1"/>
                    <a:pt x="1209" y="0"/>
                    <a:pt x="118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2" name="Google Shape;1612;p39"/>
            <p:cNvSpPr/>
            <p:nvPr/>
          </p:nvSpPr>
          <p:spPr>
            <a:xfrm>
              <a:off x="7242579" y="4628959"/>
              <a:ext cx="18246" cy="18663"/>
            </a:xfrm>
            <a:custGeom>
              <a:rect b="b" l="l" r="r" t="t"/>
              <a:pathLst>
                <a:path extrusionOk="0" h="582" w="569">
                  <a:moveTo>
                    <a:pt x="51" y="1"/>
                  </a:moveTo>
                  <a:cubicBezTo>
                    <a:pt x="42" y="1"/>
                    <a:pt x="36" y="3"/>
                    <a:pt x="34" y="8"/>
                  </a:cubicBezTo>
                  <a:cubicBezTo>
                    <a:pt x="0" y="58"/>
                    <a:pt x="101" y="175"/>
                    <a:pt x="234" y="326"/>
                  </a:cubicBezTo>
                  <a:cubicBezTo>
                    <a:pt x="339" y="460"/>
                    <a:pt x="444" y="581"/>
                    <a:pt x="500" y="581"/>
                  </a:cubicBezTo>
                  <a:cubicBezTo>
                    <a:pt x="507" y="581"/>
                    <a:pt x="513" y="580"/>
                    <a:pt x="518" y="576"/>
                  </a:cubicBezTo>
                  <a:cubicBezTo>
                    <a:pt x="568" y="560"/>
                    <a:pt x="518" y="392"/>
                    <a:pt x="368" y="225"/>
                  </a:cubicBezTo>
                  <a:cubicBezTo>
                    <a:pt x="254" y="83"/>
                    <a:pt x="103" y="1"/>
                    <a:pt x="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3" name="Google Shape;1613;p39"/>
            <p:cNvSpPr/>
            <p:nvPr/>
          </p:nvSpPr>
          <p:spPr>
            <a:xfrm>
              <a:off x="7228117" y="4631685"/>
              <a:ext cx="17701" cy="17573"/>
            </a:xfrm>
            <a:custGeom>
              <a:rect b="b" l="l" r="r" t="t"/>
              <a:pathLst>
                <a:path extrusionOk="0" h="548" w="552">
                  <a:moveTo>
                    <a:pt x="52" y="0"/>
                  </a:moveTo>
                  <a:cubicBezTo>
                    <a:pt x="44" y="0"/>
                    <a:pt x="38" y="2"/>
                    <a:pt x="34" y="7"/>
                  </a:cubicBezTo>
                  <a:cubicBezTo>
                    <a:pt x="0" y="40"/>
                    <a:pt x="67" y="190"/>
                    <a:pt x="201" y="341"/>
                  </a:cubicBezTo>
                  <a:cubicBezTo>
                    <a:pt x="317" y="457"/>
                    <a:pt x="433" y="548"/>
                    <a:pt x="483" y="548"/>
                  </a:cubicBezTo>
                  <a:cubicBezTo>
                    <a:pt x="491" y="548"/>
                    <a:pt x="497" y="546"/>
                    <a:pt x="501" y="541"/>
                  </a:cubicBezTo>
                  <a:cubicBezTo>
                    <a:pt x="552" y="525"/>
                    <a:pt x="468" y="374"/>
                    <a:pt x="334" y="224"/>
                  </a:cubicBezTo>
                  <a:cubicBezTo>
                    <a:pt x="218" y="93"/>
                    <a:pt x="102" y="0"/>
                    <a:pt x="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39"/>
            <p:cNvSpPr/>
            <p:nvPr/>
          </p:nvSpPr>
          <p:spPr>
            <a:xfrm>
              <a:off x="7215771" y="4634507"/>
              <a:ext cx="12378" cy="16226"/>
            </a:xfrm>
            <a:custGeom>
              <a:rect b="b" l="l" r="r" t="t"/>
              <a:pathLst>
                <a:path extrusionOk="0" h="506" w="386">
                  <a:moveTo>
                    <a:pt x="49" y="0"/>
                  </a:moveTo>
                  <a:cubicBezTo>
                    <a:pt x="43" y="0"/>
                    <a:pt x="39" y="1"/>
                    <a:pt x="34" y="2"/>
                  </a:cubicBezTo>
                  <a:cubicBezTo>
                    <a:pt x="1" y="36"/>
                    <a:pt x="34" y="153"/>
                    <a:pt x="118" y="286"/>
                  </a:cubicBezTo>
                  <a:cubicBezTo>
                    <a:pt x="195" y="410"/>
                    <a:pt x="273" y="505"/>
                    <a:pt x="324" y="505"/>
                  </a:cubicBezTo>
                  <a:cubicBezTo>
                    <a:pt x="328" y="505"/>
                    <a:pt x="331" y="505"/>
                    <a:pt x="335" y="503"/>
                  </a:cubicBezTo>
                  <a:cubicBezTo>
                    <a:pt x="385" y="487"/>
                    <a:pt x="369" y="353"/>
                    <a:pt x="285" y="203"/>
                  </a:cubicBezTo>
                  <a:cubicBezTo>
                    <a:pt x="209" y="80"/>
                    <a:pt x="104" y="0"/>
                    <a:pt x="4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5" name="Google Shape;1615;p39"/>
            <p:cNvSpPr/>
            <p:nvPr/>
          </p:nvSpPr>
          <p:spPr>
            <a:xfrm>
              <a:off x="7229720" y="4574541"/>
              <a:ext cx="24660" cy="56311"/>
            </a:xfrm>
            <a:custGeom>
              <a:rect b="b" l="l" r="r" t="t"/>
              <a:pathLst>
                <a:path extrusionOk="0" h="1756" w="769">
                  <a:moveTo>
                    <a:pt x="318" y="168"/>
                  </a:moveTo>
                  <a:cubicBezTo>
                    <a:pt x="401" y="168"/>
                    <a:pt x="468" y="268"/>
                    <a:pt x="502" y="368"/>
                  </a:cubicBezTo>
                  <a:cubicBezTo>
                    <a:pt x="552" y="469"/>
                    <a:pt x="568" y="569"/>
                    <a:pt x="585" y="686"/>
                  </a:cubicBezTo>
                  <a:cubicBezTo>
                    <a:pt x="602" y="870"/>
                    <a:pt x="585" y="1054"/>
                    <a:pt x="552" y="1237"/>
                  </a:cubicBezTo>
                  <a:cubicBezTo>
                    <a:pt x="507" y="1349"/>
                    <a:pt x="477" y="1469"/>
                    <a:pt x="452" y="1586"/>
                  </a:cubicBezTo>
                  <a:lnTo>
                    <a:pt x="452" y="1586"/>
                  </a:lnTo>
                  <a:cubicBezTo>
                    <a:pt x="427" y="1466"/>
                    <a:pt x="397" y="1352"/>
                    <a:pt x="351" y="1237"/>
                  </a:cubicBezTo>
                  <a:cubicBezTo>
                    <a:pt x="284" y="1054"/>
                    <a:pt x="251" y="870"/>
                    <a:pt x="218" y="669"/>
                  </a:cubicBezTo>
                  <a:cubicBezTo>
                    <a:pt x="201" y="569"/>
                    <a:pt x="201" y="452"/>
                    <a:pt x="201" y="352"/>
                  </a:cubicBezTo>
                  <a:cubicBezTo>
                    <a:pt x="201" y="252"/>
                    <a:pt x="268" y="168"/>
                    <a:pt x="318" y="168"/>
                  </a:cubicBezTo>
                  <a:close/>
                  <a:moveTo>
                    <a:pt x="335" y="1"/>
                  </a:moveTo>
                  <a:cubicBezTo>
                    <a:pt x="151" y="1"/>
                    <a:pt x="0" y="151"/>
                    <a:pt x="17" y="335"/>
                  </a:cubicBezTo>
                  <a:cubicBezTo>
                    <a:pt x="17" y="452"/>
                    <a:pt x="34" y="586"/>
                    <a:pt x="50" y="703"/>
                  </a:cubicBezTo>
                  <a:cubicBezTo>
                    <a:pt x="84" y="903"/>
                    <a:pt x="151" y="1087"/>
                    <a:pt x="218" y="1271"/>
                  </a:cubicBezTo>
                  <a:cubicBezTo>
                    <a:pt x="260" y="1426"/>
                    <a:pt x="338" y="1569"/>
                    <a:pt x="431" y="1690"/>
                  </a:cubicBezTo>
                  <a:lnTo>
                    <a:pt x="431" y="1690"/>
                  </a:lnTo>
                  <a:cubicBezTo>
                    <a:pt x="427" y="1712"/>
                    <a:pt x="422" y="1734"/>
                    <a:pt x="418" y="1755"/>
                  </a:cubicBezTo>
                  <a:cubicBezTo>
                    <a:pt x="430" y="1743"/>
                    <a:pt x="442" y="1731"/>
                    <a:pt x="453" y="1718"/>
                  </a:cubicBezTo>
                  <a:lnTo>
                    <a:pt x="453" y="1718"/>
                  </a:lnTo>
                  <a:cubicBezTo>
                    <a:pt x="464" y="1731"/>
                    <a:pt x="474" y="1743"/>
                    <a:pt x="485" y="1755"/>
                  </a:cubicBezTo>
                  <a:cubicBezTo>
                    <a:pt x="481" y="1735"/>
                    <a:pt x="477" y="1714"/>
                    <a:pt x="474" y="1694"/>
                  </a:cubicBezTo>
                  <a:lnTo>
                    <a:pt x="474" y="1694"/>
                  </a:lnTo>
                  <a:cubicBezTo>
                    <a:pt x="575" y="1572"/>
                    <a:pt x="640" y="1428"/>
                    <a:pt x="669" y="1271"/>
                  </a:cubicBezTo>
                  <a:cubicBezTo>
                    <a:pt x="736" y="1070"/>
                    <a:pt x="769" y="870"/>
                    <a:pt x="752" y="669"/>
                  </a:cubicBezTo>
                  <a:cubicBezTo>
                    <a:pt x="752" y="552"/>
                    <a:pt x="719" y="419"/>
                    <a:pt x="685" y="302"/>
                  </a:cubicBezTo>
                  <a:cubicBezTo>
                    <a:pt x="652" y="235"/>
                    <a:pt x="619" y="185"/>
                    <a:pt x="568" y="118"/>
                  </a:cubicBezTo>
                  <a:cubicBezTo>
                    <a:pt x="518" y="51"/>
                    <a:pt x="435" y="18"/>
                    <a:pt x="3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6" name="Google Shape;1616;p39"/>
            <p:cNvSpPr/>
            <p:nvPr/>
          </p:nvSpPr>
          <p:spPr>
            <a:xfrm>
              <a:off x="7196498" y="4587400"/>
              <a:ext cx="48775" cy="41463"/>
            </a:xfrm>
            <a:custGeom>
              <a:rect b="b" l="l" r="r" t="t"/>
              <a:pathLst>
                <a:path extrusionOk="0" h="1293" w="1521">
                  <a:moveTo>
                    <a:pt x="184" y="1"/>
                  </a:moveTo>
                  <a:cubicBezTo>
                    <a:pt x="134" y="18"/>
                    <a:pt x="67" y="51"/>
                    <a:pt x="51" y="101"/>
                  </a:cubicBezTo>
                  <a:cubicBezTo>
                    <a:pt x="0" y="252"/>
                    <a:pt x="17" y="419"/>
                    <a:pt x="117" y="536"/>
                  </a:cubicBezTo>
                  <a:cubicBezTo>
                    <a:pt x="184" y="653"/>
                    <a:pt x="268" y="753"/>
                    <a:pt x="368" y="836"/>
                  </a:cubicBezTo>
                  <a:cubicBezTo>
                    <a:pt x="535" y="970"/>
                    <a:pt x="719" y="1070"/>
                    <a:pt x="919" y="1154"/>
                  </a:cubicBezTo>
                  <a:cubicBezTo>
                    <a:pt x="1134" y="1261"/>
                    <a:pt x="1314" y="1293"/>
                    <a:pt x="1415" y="1293"/>
                  </a:cubicBezTo>
                  <a:cubicBezTo>
                    <a:pt x="1472" y="1293"/>
                    <a:pt x="1504" y="1283"/>
                    <a:pt x="1504" y="1271"/>
                  </a:cubicBezTo>
                  <a:cubicBezTo>
                    <a:pt x="1320" y="1204"/>
                    <a:pt x="1153" y="1137"/>
                    <a:pt x="986" y="1054"/>
                  </a:cubicBezTo>
                  <a:cubicBezTo>
                    <a:pt x="802" y="953"/>
                    <a:pt x="635" y="836"/>
                    <a:pt x="485" y="719"/>
                  </a:cubicBezTo>
                  <a:cubicBezTo>
                    <a:pt x="401" y="636"/>
                    <a:pt x="335" y="552"/>
                    <a:pt x="268" y="469"/>
                  </a:cubicBezTo>
                  <a:cubicBezTo>
                    <a:pt x="218" y="385"/>
                    <a:pt x="184" y="285"/>
                    <a:pt x="201" y="185"/>
                  </a:cubicBezTo>
                  <a:cubicBezTo>
                    <a:pt x="201" y="175"/>
                    <a:pt x="213" y="171"/>
                    <a:pt x="232" y="171"/>
                  </a:cubicBezTo>
                  <a:cubicBezTo>
                    <a:pt x="281" y="171"/>
                    <a:pt x="379" y="199"/>
                    <a:pt x="452" y="235"/>
                  </a:cubicBezTo>
                  <a:cubicBezTo>
                    <a:pt x="552" y="285"/>
                    <a:pt x="652" y="352"/>
                    <a:pt x="736" y="419"/>
                  </a:cubicBezTo>
                  <a:cubicBezTo>
                    <a:pt x="886" y="552"/>
                    <a:pt x="1036" y="686"/>
                    <a:pt x="1153" y="836"/>
                  </a:cubicBezTo>
                  <a:cubicBezTo>
                    <a:pt x="1361" y="1092"/>
                    <a:pt x="1477" y="1272"/>
                    <a:pt x="1516" y="1272"/>
                  </a:cubicBezTo>
                  <a:cubicBezTo>
                    <a:pt x="1518" y="1272"/>
                    <a:pt x="1519" y="1271"/>
                    <a:pt x="1521" y="1271"/>
                  </a:cubicBezTo>
                  <a:cubicBezTo>
                    <a:pt x="1471" y="1087"/>
                    <a:pt x="1387" y="920"/>
                    <a:pt x="1270" y="769"/>
                  </a:cubicBezTo>
                  <a:cubicBezTo>
                    <a:pt x="1153" y="602"/>
                    <a:pt x="1003" y="435"/>
                    <a:pt x="853" y="302"/>
                  </a:cubicBezTo>
                  <a:cubicBezTo>
                    <a:pt x="752" y="218"/>
                    <a:pt x="652" y="151"/>
                    <a:pt x="535" y="84"/>
                  </a:cubicBezTo>
                  <a:cubicBezTo>
                    <a:pt x="468" y="51"/>
                    <a:pt x="401" y="34"/>
                    <a:pt x="3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39"/>
            <p:cNvSpPr/>
            <p:nvPr/>
          </p:nvSpPr>
          <p:spPr>
            <a:xfrm>
              <a:off x="7258645" y="4625143"/>
              <a:ext cx="148440" cy="5772"/>
            </a:xfrm>
            <a:custGeom>
              <a:rect b="b" l="l" r="r" t="t"/>
              <a:pathLst>
                <a:path extrusionOk="0" h="180" w="4629">
                  <a:moveTo>
                    <a:pt x="3580" y="0"/>
                  </a:moveTo>
                  <a:cubicBezTo>
                    <a:pt x="3215" y="0"/>
                    <a:pt x="2777" y="4"/>
                    <a:pt x="2306" y="10"/>
                  </a:cubicBezTo>
                  <a:cubicBezTo>
                    <a:pt x="1037" y="10"/>
                    <a:pt x="1" y="10"/>
                    <a:pt x="1" y="60"/>
                  </a:cubicBezTo>
                  <a:cubicBezTo>
                    <a:pt x="1" y="91"/>
                    <a:pt x="885" y="179"/>
                    <a:pt x="2021" y="179"/>
                  </a:cubicBezTo>
                  <a:cubicBezTo>
                    <a:pt x="2115" y="179"/>
                    <a:pt x="2210" y="179"/>
                    <a:pt x="2306" y="177"/>
                  </a:cubicBezTo>
                  <a:cubicBezTo>
                    <a:pt x="3593" y="161"/>
                    <a:pt x="4629" y="94"/>
                    <a:pt x="4629" y="44"/>
                  </a:cubicBezTo>
                  <a:cubicBezTo>
                    <a:pt x="4629" y="12"/>
                    <a:pt x="4213" y="0"/>
                    <a:pt x="35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8" name="Google Shape;1618;p39"/>
            <p:cNvSpPr/>
            <p:nvPr/>
          </p:nvSpPr>
          <p:spPr>
            <a:xfrm>
              <a:off x="7645507" y="1778223"/>
              <a:ext cx="251313" cy="491370"/>
            </a:xfrm>
            <a:custGeom>
              <a:rect b="b" l="l" r="r" t="t"/>
              <a:pathLst>
                <a:path extrusionOk="0" h="15323" w="7837">
                  <a:moveTo>
                    <a:pt x="3793" y="0"/>
                  </a:moveTo>
                  <a:lnTo>
                    <a:pt x="134" y="1805"/>
                  </a:lnTo>
                  <a:cubicBezTo>
                    <a:pt x="134" y="1805"/>
                    <a:pt x="0" y="6416"/>
                    <a:pt x="134" y="8405"/>
                  </a:cubicBezTo>
                  <a:cubicBezTo>
                    <a:pt x="251" y="10410"/>
                    <a:pt x="2273" y="10627"/>
                    <a:pt x="2273" y="10627"/>
                  </a:cubicBezTo>
                  <a:cubicBezTo>
                    <a:pt x="2273" y="10627"/>
                    <a:pt x="2256" y="11546"/>
                    <a:pt x="2222" y="12565"/>
                  </a:cubicBezTo>
                  <a:cubicBezTo>
                    <a:pt x="2189" y="14052"/>
                    <a:pt x="3375" y="15272"/>
                    <a:pt x="4846" y="15322"/>
                  </a:cubicBezTo>
                  <a:cubicBezTo>
                    <a:pt x="4866" y="15322"/>
                    <a:pt x="4887" y="15323"/>
                    <a:pt x="4907" y="15323"/>
                  </a:cubicBezTo>
                  <a:cubicBezTo>
                    <a:pt x="6367" y="15323"/>
                    <a:pt x="7570" y="14149"/>
                    <a:pt x="7603" y="12699"/>
                  </a:cubicBezTo>
                  <a:lnTo>
                    <a:pt x="7837" y="3058"/>
                  </a:lnTo>
                  <a:lnTo>
                    <a:pt x="3793"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9" name="Google Shape;1619;p39"/>
            <p:cNvSpPr/>
            <p:nvPr/>
          </p:nvSpPr>
          <p:spPr>
            <a:xfrm>
              <a:off x="7613889" y="1735284"/>
              <a:ext cx="377755" cy="204238"/>
            </a:xfrm>
            <a:custGeom>
              <a:rect b="b" l="l" r="r" t="t"/>
              <a:pathLst>
                <a:path extrusionOk="0" h="6369" w="11780">
                  <a:moveTo>
                    <a:pt x="5282" y="1"/>
                  </a:moveTo>
                  <a:cubicBezTo>
                    <a:pt x="4488" y="1"/>
                    <a:pt x="3391" y="212"/>
                    <a:pt x="1989" y="1673"/>
                  </a:cubicBezTo>
                  <a:cubicBezTo>
                    <a:pt x="0" y="3728"/>
                    <a:pt x="1086" y="5951"/>
                    <a:pt x="1086" y="5951"/>
                  </a:cubicBezTo>
                  <a:lnTo>
                    <a:pt x="4662" y="2642"/>
                  </a:lnTo>
                  <a:cubicBezTo>
                    <a:pt x="5247" y="5633"/>
                    <a:pt x="8538" y="5951"/>
                    <a:pt x="8538" y="5951"/>
                  </a:cubicBezTo>
                  <a:lnTo>
                    <a:pt x="11780" y="6368"/>
                  </a:lnTo>
                  <a:cubicBezTo>
                    <a:pt x="11730" y="6034"/>
                    <a:pt x="11663" y="5282"/>
                    <a:pt x="11579" y="4982"/>
                  </a:cubicBezTo>
                  <a:cubicBezTo>
                    <a:pt x="10493" y="821"/>
                    <a:pt x="6834" y="36"/>
                    <a:pt x="6099" y="36"/>
                  </a:cubicBezTo>
                  <a:cubicBezTo>
                    <a:pt x="5877" y="36"/>
                    <a:pt x="5605" y="1"/>
                    <a:pt x="528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39"/>
            <p:cNvSpPr/>
            <p:nvPr/>
          </p:nvSpPr>
          <p:spPr>
            <a:xfrm>
              <a:off x="7663176" y="1935193"/>
              <a:ext cx="19337" cy="16675"/>
            </a:xfrm>
            <a:custGeom>
              <a:rect b="b" l="l" r="r" t="t"/>
              <a:pathLst>
                <a:path extrusionOk="0" h="520" w="603">
                  <a:moveTo>
                    <a:pt x="268" y="1"/>
                  </a:moveTo>
                  <a:cubicBezTo>
                    <a:pt x="118" y="1"/>
                    <a:pt x="1" y="118"/>
                    <a:pt x="1" y="268"/>
                  </a:cubicBezTo>
                  <a:cubicBezTo>
                    <a:pt x="1" y="418"/>
                    <a:pt x="135" y="520"/>
                    <a:pt x="274" y="520"/>
                  </a:cubicBezTo>
                  <a:cubicBezTo>
                    <a:pt x="336" y="520"/>
                    <a:pt x="400" y="499"/>
                    <a:pt x="452" y="452"/>
                  </a:cubicBezTo>
                  <a:cubicBezTo>
                    <a:pt x="602" y="285"/>
                    <a:pt x="485" y="1"/>
                    <a:pt x="2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1" name="Google Shape;1621;p39"/>
            <p:cNvSpPr/>
            <p:nvPr/>
          </p:nvSpPr>
          <p:spPr>
            <a:xfrm>
              <a:off x="7655128" y="1924771"/>
              <a:ext cx="33254" cy="10069"/>
            </a:xfrm>
            <a:custGeom>
              <a:rect b="b" l="l" r="r" t="t"/>
              <a:pathLst>
                <a:path extrusionOk="0" h="314" w="1037">
                  <a:moveTo>
                    <a:pt x="546" y="0"/>
                  </a:moveTo>
                  <a:cubicBezTo>
                    <a:pt x="389" y="0"/>
                    <a:pt x="232" y="56"/>
                    <a:pt x="101" y="159"/>
                  </a:cubicBezTo>
                  <a:cubicBezTo>
                    <a:pt x="18" y="225"/>
                    <a:pt x="1" y="292"/>
                    <a:pt x="18" y="309"/>
                  </a:cubicBezTo>
                  <a:cubicBezTo>
                    <a:pt x="21" y="312"/>
                    <a:pt x="25" y="313"/>
                    <a:pt x="30" y="313"/>
                  </a:cubicBezTo>
                  <a:cubicBezTo>
                    <a:pt x="85" y="313"/>
                    <a:pt x="259" y="175"/>
                    <a:pt x="502" y="175"/>
                  </a:cubicBezTo>
                  <a:cubicBezTo>
                    <a:pt x="531" y="172"/>
                    <a:pt x="559" y="170"/>
                    <a:pt x="586" y="170"/>
                  </a:cubicBezTo>
                  <a:cubicBezTo>
                    <a:pt x="787" y="170"/>
                    <a:pt x="935" y="253"/>
                    <a:pt x="995" y="253"/>
                  </a:cubicBezTo>
                  <a:cubicBezTo>
                    <a:pt x="1007" y="253"/>
                    <a:pt x="1015" y="249"/>
                    <a:pt x="1020" y="242"/>
                  </a:cubicBezTo>
                  <a:cubicBezTo>
                    <a:pt x="1037" y="225"/>
                    <a:pt x="1003" y="175"/>
                    <a:pt x="903" y="109"/>
                  </a:cubicBezTo>
                  <a:cubicBezTo>
                    <a:pt x="793" y="35"/>
                    <a:pt x="669" y="0"/>
                    <a:pt x="5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2" name="Google Shape;1622;p39"/>
            <p:cNvSpPr/>
            <p:nvPr/>
          </p:nvSpPr>
          <p:spPr>
            <a:xfrm>
              <a:off x="7758545" y="1935193"/>
              <a:ext cx="19337" cy="16675"/>
            </a:xfrm>
            <a:custGeom>
              <a:rect b="b" l="l" r="r" t="t"/>
              <a:pathLst>
                <a:path extrusionOk="0" h="520" w="603">
                  <a:moveTo>
                    <a:pt x="251" y="1"/>
                  </a:moveTo>
                  <a:cubicBezTo>
                    <a:pt x="118" y="1"/>
                    <a:pt x="1" y="118"/>
                    <a:pt x="1" y="268"/>
                  </a:cubicBezTo>
                  <a:cubicBezTo>
                    <a:pt x="1" y="418"/>
                    <a:pt x="127" y="520"/>
                    <a:pt x="261" y="520"/>
                  </a:cubicBezTo>
                  <a:cubicBezTo>
                    <a:pt x="321" y="520"/>
                    <a:pt x="383" y="499"/>
                    <a:pt x="435" y="452"/>
                  </a:cubicBezTo>
                  <a:cubicBezTo>
                    <a:pt x="602" y="285"/>
                    <a:pt x="485" y="1"/>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3" name="Google Shape;1623;p39"/>
            <p:cNvSpPr/>
            <p:nvPr/>
          </p:nvSpPr>
          <p:spPr>
            <a:xfrm>
              <a:off x="7752645" y="1924771"/>
              <a:ext cx="33799" cy="10069"/>
            </a:xfrm>
            <a:custGeom>
              <a:rect b="b" l="l" r="r" t="t"/>
              <a:pathLst>
                <a:path extrusionOk="0" h="314" w="1054">
                  <a:moveTo>
                    <a:pt x="562" y="0"/>
                  </a:moveTo>
                  <a:cubicBezTo>
                    <a:pt x="406" y="0"/>
                    <a:pt x="249" y="56"/>
                    <a:pt x="118" y="159"/>
                  </a:cubicBezTo>
                  <a:cubicBezTo>
                    <a:pt x="34" y="225"/>
                    <a:pt x="1" y="292"/>
                    <a:pt x="18" y="309"/>
                  </a:cubicBezTo>
                  <a:cubicBezTo>
                    <a:pt x="21" y="312"/>
                    <a:pt x="25" y="313"/>
                    <a:pt x="31" y="313"/>
                  </a:cubicBezTo>
                  <a:cubicBezTo>
                    <a:pt x="88" y="313"/>
                    <a:pt x="276" y="175"/>
                    <a:pt x="519" y="175"/>
                  </a:cubicBezTo>
                  <a:cubicBezTo>
                    <a:pt x="548" y="172"/>
                    <a:pt x="576" y="170"/>
                    <a:pt x="603" y="170"/>
                  </a:cubicBezTo>
                  <a:cubicBezTo>
                    <a:pt x="803" y="170"/>
                    <a:pt x="952" y="253"/>
                    <a:pt x="1012" y="253"/>
                  </a:cubicBezTo>
                  <a:cubicBezTo>
                    <a:pt x="1024" y="253"/>
                    <a:pt x="1032" y="249"/>
                    <a:pt x="1037" y="242"/>
                  </a:cubicBezTo>
                  <a:cubicBezTo>
                    <a:pt x="1054" y="225"/>
                    <a:pt x="1003" y="175"/>
                    <a:pt x="920" y="109"/>
                  </a:cubicBezTo>
                  <a:cubicBezTo>
                    <a:pt x="809" y="35"/>
                    <a:pt x="686" y="0"/>
                    <a:pt x="5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4" name="Google Shape;1624;p39"/>
            <p:cNvSpPr/>
            <p:nvPr/>
          </p:nvSpPr>
          <p:spPr>
            <a:xfrm>
              <a:off x="7698547" y="1932531"/>
              <a:ext cx="24660" cy="77700"/>
            </a:xfrm>
            <a:custGeom>
              <a:rect b="b" l="l" r="r" t="t"/>
              <a:pathLst>
                <a:path extrusionOk="0" h="2423" w="769">
                  <a:moveTo>
                    <a:pt x="769" y="0"/>
                  </a:moveTo>
                  <a:lnTo>
                    <a:pt x="769" y="0"/>
                  </a:lnTo>
                  <a:cubicBezTo>
                    <a:pt x="685" y="117"/>
                    <a:pt x="619" y="268"/>
                    <a:pt x="585" y="418"/>
                  </a:cubicBezTo>
                  <a:cubicBezTo>
                    <a:pt x="485" y="669"/>
                    <a:pt x="368" y="1036"/>
                    <a:pt x="234" y="1454"/>
                  </a:cubicBezTo>
                  <a:cubicBezTo>
                    <a:pt x="167" y="1654"/>
                    <a:pt x="117" y="1838"/>
                    <a:pt x="50" y="2022"/>
                  </a:cubicBezTo>
                  <a:cubicBezTo>
                    <a:pt x="17" y="2105"/>
                    <a:pt x="0" y="2206"/>
                    <a:pt x="34" y="2306"/>
                  </a:cubicBezTo>
                  <a:cubicBezTo>
                    <a:pt x="50" y="2356"/>
                    <a:pt x="84" y="2389"/>
                    <a:pt x="151" y="2406"/>
                  </a:cubicBezTo>
                  <a:cubicBezTo>
                    <a:pt x="184" y="2423"/>
                    <a:pt x="218" y="2423"/>
                    <a:pt x="268" y="2423"/>
                  </a:cubicBezTo>
                  <a:cubicBezTo>
                    <a:pt x="418" y="2423"/>
                    <a:pt x="568" y="2423"/>
                    <a:pt x="719" y="2389"/>
                  </a:cubicBezTo>
                  <a:cubicBezTo>
                    <a:pt x="568" y="2356"/>
                    <a:pt x="418" y="2339"/>
                    <a:pt x="268" y="2339"/>
                  </a:cubicBezTo>
                  <a:cubicBezTo>
                    <a:pt x="201" y="2339"/>
                    <a:pt x="134" y="2323"/>
                    <a:pt x="117" y="2273"/>
                  </a:cubicBezTo>
                  <a:cubicBezTo>
                    <a:pt x="101" y="2189"/>
                    <a:pt x="117" y="2122"/>
                    <a:pt x="151" y="2055"/>
                  </a:cubicBezTo>
                  <a:cubicBezTo>
                    <a:pt x="218" y="1872"/>
                    <a:pt x="268" y="1688"/>
                    <a:pt x="335" y="1487"/>
                  </a:cubicBezTo>
                  <a:cubicBezTo>
                    <a:pt x="468" y="1070"/>
                    <a:pt x="585" y="702"/>
                    <a:pt x="652" y="435"/>
                  </a:cubicBezTo>
                  <a:cubicBezTo>
                    <a:pt x="719" y="301"/>
                    <a:pt x="752" y="151"/>
                    <a:pt x="76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5" name="Google Shape;1625;p39"/>
            <p:cNvSpPr/>
            <p:nvPr/>
          </p:nvSpPr>
          <p:spPr>
            <a:xfrm>
              <a:off x="7708199" y="2017703"/>
              <a:ext cx="47716" cy="24949"/>
            </a:xfrm>
            <a:custGeom>
              <a:rect b="b" l="l" r="r" t="t"/>
              <a:pathLst>
                <a:path extrusionOk="0" h="778" w="1488">
                  <a:moveTo>
                    <a:pt x="1320" y="1"/>
                  </a:moveTo>
                  <a:cubicBezTo>
                    <a:pt x="869" y="134"/>
                    <a:pt x="535" y="352"/>
                    <a:pt x="0" y="452"/>
                  </a:cubicBezTo>
                  <a:cubicBezTo>
                    <a:pt x="142" y="665"/>
                    <a:pt x="376" y="777"/>
                    <a:pt x="614" y="777"/>
                  </a:cubicBezTo>
                  <a:cubicBezTo>
                    <a:pt x="711" y="777"/>
                    <a:pt x="810" y="758"/>
                    <a:pt x="902" y="719"/>
                  </a:cubicBezTo>
                  <a:cubicBezTo>
                    <a:pt x="1487" y="469"/>
                    <a:pt x="1320" y="1"/>
                    <a:pt x="13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6" name="Google Shape;1626;p39"/>
            <p:cNvSpPr/>
            <p:nvPr/>
          </p:nvSpPr>
          <p:spPr>
            <a:xfrm>
              <a:off x="7717820" y="2090047"/>
              <a:ext cx="85235" cy="44606"/>
            </a:xfrm>
            <a:custGeom>
              <a:rect b="b" l="l" r="r" t="t"/>
              <a:pathLst>
                <a:path extrusionOk="0" h="1391" w="2658">
                  <a:moveTo>
                    <a:pt x="2658" y="0"/>
                  </a:moveTo>
                  <a:cubicBezTo>
                    <a:pt x="1872" y="552"/>
                    <a:pt x="953" y="853"/>
                    <a:pt x="1" y="903"/>
                  </a:cubicBezTo>
                  <a:lnTo>
                    <a:pt x="1" y="1387"/>
                  </a:lnTo>
                  <a:cubicBezTo>
                    <a:pt x="56" y="1390"/>
                    <a:pt x="111" y="1391"/>
                    <a:pt x="164" y="1391"/>
                  </a:cubicBezTo>
                  <a:cubicBezTo>
                    <a:pt x="2041" y="1391"/>
                    <a:pt x="2657" y="1"/>
                    <a:pt x="2658"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7" name="Google Shape;1627;p39"/>
            <p:cNvSpPr/>
            <p:nvPr/>
          </p:nvSpPr>
          <p:spPr>
            <a:xfrm>
              <a:off x="7631077" y="1809424"/>
              <a:ext cx="135549" cy="109190"/>
            </a:xfrm>
            <a:custGeom>
              <a:rect b="b" l="l" r="r" t="t"/>
              <a:pathLst>
                <a:path extrusionOk="0" h="3405" w="4227">
                  <a:moveTo>
                    <a:pt x="3213" y="0"/>
                  </a:moveTo>
                  <a:cubicBezTo>
                    <a:pt x="1" y="0"/>
                    <a:pt x="601" y="3405"/>
                    <a:pt x="601" y="3405"/>
                  </a:cubicBezTo>
                  <a:lnTo>
                    <a:pt x="3809" y="2569"/>
                  </a:lnTo>
                  <a:cubicBezTo>
                    <a:pt x="3491" y="1500"/>
                    <a:pt x="4226" y="96"/>
                    <a:pt x="4226" y="96"/>
                  </a:cubicBezTo>
                  <a:cubicBezTo>
                    <a:pt x="3852" y="30"/>
                    <a:pt x="3515" y="0"/>
                    <a:pt x="32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39"/>
            <p:cNvSpPr/>
            <p:nvPr/>
          </p:nvSpPr>
          <p:spPr>
            <a:xfrm>
              <a:off x="7884987" y="1926086"/>
              <a:ext cx="124903" cy="177910"/>
            </a:xfrm>
            <a:custGeom>
              <a:rect b="b" l="l" r="r" t="t"/>
              <a:pathLst>
                <a:path extrusionOk="0" h="5548" w="3895">
                  <a:moveTo>
                    <a:pt x="84" y="1"/>
                  </a:moveTo>
                  <a:lnTo>
                    <a:pt x="1" y="5548"/>
                  </a:lnTo>
                  <a:cubicBezTo>
                    <a:pt x="3894" y="4712"/>
                    <a:pt x="3326" y="418"/>
                    <a:pt x="3326" y="418"/>
                  </a:cubicBez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9" name="Google Shape;1629;p39"/>
            <p:cNvSpPr/>
            <p:nvPr/>
          </p:nvSpPr>
          <p:spPr>
            <a:xfrm>
              <a:off x="7621393" y="1769821"/>
              <a:ext cx="136127" cy="144528"/>
            </a:xfrm>
            <a:custGeom>
              <a:rect b="b" l="l" r="r" t="t"/>
              <a:pathLst>
                <a:path extrusionOk="0" h="4507" w="4245">
                  <a:moveTo>
                    <a:pt x="4134" y="1"/>
                  </a:moveTo>
                  <a:cubicBezTo>
                    <a:pt x="3980" y="1"/>
                    <a:pt x="3670" y="26"/>
                    <a:pt x="3258" y="128"/>
                  </a:cubicBezTo>
                  <a:cubicBezTo>
                    <a:pt x="1654" y="580"/>
                    <a:pt x="451" y="1883"/>
                    <a:pt x="117" y="3520"/>
                  </a:cubicBezTo>
                  <a:cubicBezTo>
                    <a:pt x="0" y="4122"/>
                    <a:pt x="50" y="4506"/>
                    <a:pt x="67" y="4506"/>
                  </a:cubicBezTo>
                  <a:cubicBezTo>
                    <a:pt x="101" y="4506"/>
                    <a:pt x="117" y="4122"/>
                    <a:pt x="268" y="3554"/>
                  </a:cubicBezTo>
                  <a:cubicBezTo>
                    <a:pt x="669" y="2017"/>
                    <a:pt x="1805" y="797"/>
                    <a:pt x="3309" y="279"/>
                  </a:cubicBezTo>
                  <a:cubicBezTo>
                    <a:pt x="3877" y="95"/>
                    <a:pt x="4244" y="62"/>
                    <a:pt x="4244" y="11"/>
                  </a:cubicBezTo>
                  <a:cubicBezTo>
                    <a:pt x="4244" y="6"/>
                    <a:pt x="4206" y="1"/>
                    <a:pt x="41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0" name="Google Shape;1630;p39"/>
            <p:cNvSpPr/>
            <p:nvPr/>
          </p:nvSpPr>
          <p:spPr>
            <a:xfrm>
              <a:off x="7726927" y="1887829"/>
              <a:ext cx="105598" cy="103482"/>
            </a:xfrm>
            <a:custGeom>
              <a:rect b="b" l="l" r="r" t="t"/>
              <a:pathLst>
                <a:path extrusionOk="0" h="3227" w="3293">
                  <a:moveTo>
                    <a:pt x="1547" y="1"/>
                  </a:moveTo>
                  <a:cubicBezTo>
                    <a:pt x="1455" y="1"/>
                    <a:pt x="1362" y="8"/>
                    <a:pt x="1271" y="24"/>
                  </a:cubicBezTo>
                  <a:cubicBezTo>
                    <a:pt x="1020" y="74"/>
                    <a:pt x="786" y="191"/>
                    <a:pt x="602" y="342"/>
                  </a:cubicBezTo>
                  <a:cubicBezTo>
                    <a:pt x="318" y="559"/>
                    <a:pt x="118" y="876"/>
                    <a:pt x="34" y="1227"/>
                  </a:cubicBezTo>
                  <a:cubicBezTo>
                    <a:pt x="1" y="1327"/>
                    <a:pt x="1" y="1411"/>
                    <a:pt x="1" y="1511"/>
                  </a:cubicBezTo>
                  <a:cubicBezTo>
                    <a:pt x="1" y="1545"/>
                    <a:pt x="1" y="1578"/>
                    <a:pt x="1" y="1611"/>
                  </a:cubicBezTo>
                  <a:cubicBezTo>
                    <a:pt x="18" y="1611"/>
                    <a:pt x="1" y="1478"/>
                    <a:pt x="68" y="1244"/>
                  </a:cubicBezTo>
                  <a:cubicBezTo>
                    <a:pt x="168" y="910"/>
                    <a:pt x="368" y="609"/>
                    <a:pt x="653" y="408"/>
                  </a:cubicBezTo>
                  <a:cubicBezTo>
                    <a:pt x="913" y="202"/>
                    <a:pt x="1236" y="95"/>
                    <a:pt x="1563" y="95"/>
                  </a:cubicBezTo>
                  <a:cubicBezTo>
                    <a:pt x="1741" y="95"/>
                    <a:pt x="1919" y="127"/>
                    <a:pt x="2089" y="191"/>
                  </a:cubicBezTo>
                  <a:cubicBezTo>
                    <a:pt x="2374" y="291"/>
                    <a:pt x="2607" y="475"/>
                    <a:pt x="2791" y="726"/>
                  </a:cubicBezTo>
                  <a:cubicBezTo>
                    <a:pt x="3176" y="1261"/>
                    <a:pt x="3176" y="1979"/>
                    <a:pt x="2791" y="2514"/>
                  </a:cubicBezTo>
                  <a:cubicBezTo>
                    <a:pt x="2607" y="2748"/>
                    <a:pt x="2374" y="2931"/>
                    <a:pt x="2089" y="3032"/>
                  </a:cubicBezTo>
                  <a:cubicBezTo>
                    <a:pt x="1917" y="3097"/>
                    <a:pt x="1736" y="3129"/>
                    <a:pt x="1557" y="3129"/>
                  </a:cubicBezTo>
                  <a:cubicBezTo>
                    <a:pt x="1232" y="3129"/>
                    <a:pt x="911" y="3025"/>
                    <a:pt x="653" y="2831"/>
                  </a:cubicBezTo>
                  <a:cubicBezTo>
                    <a:pt x="368" y="2631"/>
                    <a:pt x="168" y="2330"/>
                    <a:pt x="68" y="1996"/>
                  </a:cubicBezTo>
                  <a:cubicBezTo>
                    <a:pt x="1" y="1762"/>
                    <a:pt x="18" y="1611"/>
                    <a:pt x="1" y="1611"/>
                  </a:cubicBezTo>
                  <a:cubicBezTo>
                    <a:pt x="1" y="1645"/>
                    <a:pt x="1" y="1678"/>
                    <a:pt x="1" y="1712"/>
                  </a:cubicBezTo>
                  <a:cubicBezTo>
                    <a:pt x="1" y="1812"/>
                    <a:pt x="1" y="1912"/>
                    <a:pt x="34" y="1996"/>
                  </a:cubicBezTo>
                  <a:cubicBezTo>
                    <a:pt x="118" y="2363"/>
                    <a:pt x="318" y="2664"/>
                    <a:pt x="602" y="2898"/>
                  </a:cubicBezTo>
                  <a:cubicBezTo>
                    <a:pt x="786" y="3048"/>
                    <a:pt x="1020" y="3149"/>
                    <a:pt x="1271" y="3199"/>
                  </a:cubicBezTo>
                  <a:cubicBezTo>
                    <a:pt x="1373" y="3217"/>
                    <a:pt x="1477" y="3226"/>
                    <a:pt x="1581" y="3226"/>
                  </a:cubicBezTo>
                  <a:cubicBezTo>
                    <a:pt x="1766" y="3226"/>
                    <a:pt x="1952" y="3196"/>
                    <a:pt x="2123" y="3132"/>
                  </a:cubicBezTo>
                  <a:cubicBezTo>
                    <a:pt x="2424" y="3032"/>
                    <a:pt x="2691" y="2831"/>
                    <a:pt x="2875" y="2580"/>
                  </a:cubicBezTo>
                  <a:cubicBezTo>
                    <a:pt x="3292" y="2012"/>
                    <a:pt x="3292" y="1227"/>
                    <a:pt x="2875" y="659"/>
                  </a:cubicBezTo>
                  <a:cubicBezTo>
                    <a:pt x="2691" y="392"/>
                    <a:pt x="2424" y="208"/>
                    <a:pt x="2123" y="91"/>
                  </a:cubicBezTo>
                  <a:cubicBezTo>
                    <a:pt x="1941" y="34"/>
                    <a:pt x="1744" y="1"/>
                    <a:pt x="154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1" name="Google Shape;1631;p39"/>
            <p:cNvSpPr/>
            <p:nvPr/>
          </p:nvSpPr>
          <p:spPr>
            <a:xfrm>
              <a:off x="7610682" y="1887701"/>
              <a:ext cx="102905" cy="103738"/>
            </a:xfrm>
            <a:custGeom>
              <a:rect b="b" l="l" r="r" t="t"/>
              <a:pathLst>
                <a:path extrusionOk="0" h="3235" w="3209">
                  <a:moveTo>
                    <a:pt x="1581" y="1"/>
                  </a:moveTo>
                  <a:cubicBezTo>
                    <a:pt x="1484" y="1"/>
                    <a:pt x="1386" y="10"/>
                    <a:pt x="1287" y="28"/>
                  </a:cubicBezTo>
                  <a:cubicBezTo>
                    <a:pt x="1036" y="78"/>
                    <a:pt x="802" y="195"/>
                    <a:pt x="618" y="346"/>
                  </a:cubicBezTo>
                  <a:cubicBezTo>
                    <a:pt x="318" y="563"/>
                    <a:pt x="117" y="880"/>
                    <a:pt x="50" y="1231"/>
                  </a:cubicBezTo>
                  <a:cubicBezTo>
                    <a:pt x="17" y="1331"/>
                    <a:pt x="17" y="1415"/>
                    <a:pt x="17" y="1515"/>
                  </a:cubicBezTo>
                  <a:cubicBezTo>
                    <a:pt x="0" y="1549"/>
                    <a:pt x="17" y="1582"/>
                    <a:pt x="17" y="1615"/>
                  </a:cubicBezTo>
                  <a:cubicBezTo>
                    <a:pt x="34" y="1615"/>
                    <a:pt x="17" y="1482"/>
                    <a:pt x="84" y="1248"/>
                  </a:cubicBezTo>
                  <a:cubicBezTo>
                    <a:pt x="184" y="914"/>
                    <a:pt x="384" y="613"/>
                    <a:pt x="652" y="412"/>
                  </a:cubicBezTo>
                  <a:cubicBezTo>
                    <a:pt x="923" y="206"/>
                    <a:pt x="1250" y="99"/>
                    <a:pt x="1578" y="99"/>
                  </a:cubicBezTo>
                  <a:cubicBezTo>
                    <a:pt x="1757" y="99"/>
                    <a:pt x="1935" y="131"/>
                    <a:pt x="2105" y="195"/>
                  </a:cubicBezTo>
                  <a:cubicBezTo>
                    <a:pt x="2389" y="295"/>
                    <a:pt x="2623" y="479"/>
                    <a:pt x="2807" y="730"/>
                  </a:cubicBezTo>
                  <a:cubicBezTo>
                    <a:pt x="3191" y="1265"/>
                    <a:pt x="3191" y="1983"/>
                    <a:pt x="2807" y="2518"/>
                  </a:cubicBezTo>
                  <a:cubicBezTo>
                    <a:pt x="2623" y="2752"/>
                    <a:pt x="2389" y="2935"/>
                    <a:pt x="2105" y="3036"/>
                  </a:cubicBezTo>
                  <a:cubicBezTo>
                    <a:pt x="1933" y="3101"/>
                    <a:pt x="1752" y="3133"/>
                    <a:pt x="1572" y="3133"/>
                  </a:cubicBezTo>
                  <a:cubicBezTo>
                    <a:pt x="1246" y="3133"/>
                    <a:pt x="921" y="3029"/>
                    <a:pt x="652" y="2835"/>
                  </a:cubicBezTo>
                  <a:cubicBezTo>
                    <a:pt x="384" y="2635"/>
                    <a:pt x="184" y="2334"/>
                    <a:pt x="84" y="2000"/>
                  </a:cubicBezTo>
                  <a:cubicBezTo>
                    <a:pt x="17" y="1766"/>
                    <a:pt x="34" y="1615"/>
                    <a:pt x="17" y="1615"/>
                  </a:cubicBezTo>
                  <a:cubicBezTo>
                    <a:pt x="17" y="1649"/>
                    <a:pt x="0" y="1682"/>
                    <a:pt x="17" y="1716"/>
                  </a:cubicBezTo>
                  <a:cubicBezTo>
                    <a:pt x="17" y="1816"/>
                    <a:pt x="17" y="1916"/>
                    <a:pt x="50" y="2000"/>
                  </a:cubicBezTo>
                  <a:cubicBezTo>
                    <a:pt x="117" y="2367"/>
                    <a:pt x="318" y="2668"/>
                    <a:pt x="618" y="2902"/>
                  </a:cubicBezTo>
                  <a:cubicBezTo>
                    <a:pt x="802" y="3052"/>
                    <a:pt x="1036" y="3153"/>
                    <a:pt x="1287" y="3203"/>
                  </a:cubicBezTo>
                  <a:cubicBezTo>
                    <a:pt x="1393" y="3224"/>
                    <a:pt x="1499" y="3235"/>
                    <a:pt x="1603" y="3235"/>
                  </a:cubicBezTo>
                  <a:cubicBezTo>
                    <a:pt x="2463" y="3235"/>
                    <a:pt x="3208" y="2525"/>
                    <a:pt x="3208" y="1615"/>
                  </a:cubicBezTo>
                  <a:cubicBezTo>
                    <a:pt x="3208" y="713"/>
                    <a:pt x="2451" y="1"/>
                    <a:pt x="158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39"/>
            <p:cNvSpPr/>
            <p:nvPr/>
          </p:nvSpPr>
          <p:spPr>
            <a:xfrm>
              <a:off x="7711406" y="1939490"/>
              <a:ext cx="18792" cy="3784"/>
            </a:xfrm>
            <a:custGeom>
              <a:rect b="b" l="l" r="r" t="t"/>
              <a:pathLst>
                <a:path extrusionOk="0" h="118" w="586">
                  <a:moveTo>
                    <a:pt x="301" y="0"/>
                  </a:moveTo>
                  <a:cubicBezTo>
                    <a:pt x="134" y="0"/>
                    <a:pt x="0" y="17"/>
                    <a:pt x="0" y="51"/>
                  </a:cubicBezTo>
                  <a:cubicBezTo>
                    <a:pt x="0" y="84"/>
                    <a:pt x="134" y="117"/>
                    <a:pt x="301" y="117"/>
                  </a:cubicBezTo>
                  <a:cubicBezTo>
                    <a:pt x="451" y="117"/>
                    <a:pt x="585" y="84"/>
                    <a:pt x="585" y="51"/>
                  </a:cubicBezTo>
                  <a:cubicBezTo>
                    <a:pt x="585" y="17"/>
                    <a:pt x="451" y="0"/>
                    <a:pt x="30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39"/>
            <p:cNvSpPr/>
            <p:nvPr/>
          </p:nvSpPr>
          <p:spPr>
            <a:xfrm>
              <a:off x="7825534" y="1950201"/>
              <a:ext cx="88955" cy="17701"/>
            </a:xfrm>
            <a:custGeom>
              <a:rect b="b" l="l" r="r" t="t"/>
              <a:pathLst>
                <a:path extrusionOk="0" h="552" w="2774">
                  <a:moveTo>
                    <a:pt x="0" y="1"/>
                  </a:moveTo>
                  <a:lnTo>
                    <a:pt x="0" y="1"/>
                  </a:lnTo>
                  <a:cubicBezTo>
                    <a:pt x="919" y="251"/>
                    <a:pt x="1838" y="435"/>
                    <a:pt x="2774" y="552"/>
                  </a:cubicBezTo>
                  <a:cubicBezTo>
                    <a:pt x="1872" y="285"/>
                    <a:pt x="936" y="10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39"/>
            <p:cNvSpPr/>
            <p:nvPr/>
          </p:nvSpPr>
          <p:spPr>
            <a:xfrm>
              <a:off x="7894640" y="1965016"/>
              <a:ext cx="45055" cy="64616"/>
            </a:xfrm>
            <a:custGeom>
              <a:rect b="b" l="l" r="r" t="t"/>
              <a:pathLst>
                <a:path extrusionOk="0" h="2015" w="1405">
                  <a:moveTo>
                    <a:pt x="572" y="1"/>
                  </a:moveTo>
                  <a:cubicBezTo>
                    <a:pt x="402" y="1"/>
                    <a:pt x="233" y="47"/>
                    <a:pt x="84" y="140"/>
                  </a:cubicBezTo>
                  <a:lnTo>
                    <a:pt x="1" y="1894"/>
                  </a:lnTo>
                  <a:cubicBezTo>
                    <a:pt x="134" y="1975"/>
                    <a:pt x="284" y="2015"/>
                    <a:pt x="433" y="2015"/>
                  </a:cubicBezTo>
                  <a:cubicBezTo>
                    <a:pt x="656" y="2015"/>
                    <a:pt x="876" y="1925"/>
                    <a:pt x="1037" y="1744"/>
                  </a:cubicBezTo>
                  <a:cubicBezTo>
                    <a:pt x="1304" y="1460"/>
                    <a:pt x="1404" y="1059"/>
                    <a:pt x="1321" y="675"/>
                  </a:cubicBezTo>
                  <a:cubicBezTo>
                    <a:pt x="1271" y="441"/>
                    <a:pt x="1154" y="240"/>
                    <a:pt x="970" y="90"/>
                  </a:cubicBezTo>
                  <a:cubicBezTo>
                    <a:pt x="844" y="31"/>
                    <a:pt x="707" y="1"/>
                    <a:pt x="57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39"/>
            <p:cNvSpPr/>
            <p:nvPr/>
          </p:nvSpPr>
          <p:spPr>
            <a:xfrm>
              <a:off x="7905895" y="1978003"/>
              <a:ext cx="27899" cy="38257"/>
            </a:xfrm>
            <a:custGeom>
              <a:rect b="b" l="l" r="r" t="t"/>
              <a:pathLst>
                <a:path extrusionOk="0" h="1193" w="870">
                  <a:moveTo>
                    <a:pt x="157" y="1"/>
                  </a:moveTo>
                  <a:cubicBezTo>
                    <a:pt x="55" y="1"/>
                    <a:pt x="1" y="40"/>
                    <a:pt x="1" y="53"/>
                  </a:cubicBezTo>
                  <a:cubicBezTo>
                    <a:pt x="1" y="69"/>
                    <a:pt x="118" y="69"/>
                    <a:pt x="234" y="136"/>
                  </a:cubicBezTo>
                  <a:cubicBezTo>
                    <a:pt x="602" y="303"/>
                    <a:pt x="652" y="804"/>
                    <a:pt x="318" y="1038"/>
                  </a:cubicBezTo>
                  <a:cubicBezTo>
                    <a:pt x="201" y="1122"/>
                    <a:pt x="101" y="1139"/>
                    <a:pt x="101" y="1155"/>
                  </a:cubicBezTo>
                  <a:lnTo>
                    <a:pt x="118" y="1172"/>
                  </a:lnTo>
                  <a:cubicBezTo>
                    <a:pt x="109" y="1180"/>
                    <a:pt x="134" y="1193"/>
                    <a:pt x="182" y="1193"/>
                  </a:cubicBezTo>
                  <a:cubicBezTo>
                    <a:pt x="230" y="1193"/>
                    <a:pt x="301" y="1180"/>
                    <a:pt x="385" y="1139"/>
                  </a:cubicBezTo>
                  <a:cubicBezTo>
                    <a:pt x="869" y="888"/>
                    <a:pt x="803" y="169"/>
                    <a:pt x="285" y="19"/>
                  </a:cubicBezTo>
                  <a:cubicBezTo>
                    <a:pt x="236" y="6"/>
                    <a:pt x="193" y="1"/>
                    <a:pt x="157"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39"/>
            <p:cNvSpPr/>
            <p:nvPr/>
          </p:nvSpPr>
          <p:spPr>
            <a:xfrm>
              <a:off x="7323485" y="2838566"/>
              <a:ext cx="811757" cy="952148"/>
            </a:xfrm>
            <a:custGeom>
              <a:rect b="b" l="l" r="r" t="t"/>
              <a:pathLst>
                <a:path extrusionOk="0" h="29692" w="25314">
                  <a:moveTo>
                    <a:pt x="21805" y="0"/>
                  </a:moveTo>
                  <a:lnTo>
                    <a:pt x="7185" y="1972"/>
                  </a:lnTo>
                  <a:lnTo>
                    <a:pt x="0" y="27753"/>
                  </a:lnTo>
                  <a:cubicBezTo>
                    <a:pt x="0" y="27753"/>
                    <a:pt x="1454" y="27200"/>
                    <a:pt x="3460" y="27200"/>
                  </a:cubicBezTo>
                  <a:cubicBezTo>
                    <a:pt x="4973" y="27200"/>
                    <a:pt x="6801" y="27515"/>
                    <a:pt x="8555" y="28622"/>
                  </a:cubicBezTo>
                  <a:cubicBezTo>
                    <a:pt x="9556" y="29257"/>
                    <a:pt x="10479" y="29518"/>
                    <a:pt x="11351" y="29518"/>
                  </a:cubicBezTo>
                  <a:cubicBezTo>
                    <a:pt x="13070" y="29518"/>
                    <a:pt x="14589" y="28505"/>
                    <a:pt x="16107" y="27352"/>
                  </a:cubicBezTo>
                  <a:cubicBezTo>
                    <a:pt x="16510" y="27047"/>
                    <a:pt x="16980" y="26921"/>
                    <a:pt x="17483" y="26921"/>
                  </a:cubicBezTo>
                  <a:cubicBezTo>
                    <a:pt x="19842" y="26921"/>
                    <a:pt x="22908" y="29691"/>
                    <a:pt x="22908" y="29691"/>
                  </a:cubicBezTo>
                  <a:cubicBezTo>
                    <a:pt x="22908" y="29691"/>
                    <a:pt x="23860" y="19215"/>
                    <a:pt x="24579" y="11429"/>
                  </a:cubicBezTo>
                  <a:cubicBezTo>
                    <a:pt x="25314" y="3643"/>
                    <a:pt x="21805" y="0"/>
                    <a:pt x="2180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39"/>
            <p:cNvSpPr/>
            <p:nvPr/>
          </p:nvSpPr>
          <p:spPr>
            <a:xfrm>
              <a:off x="7876425" y="2868037"/>
              <a:ext cx="123267" cy="93669"/>
            </a:xfrm>
            <a:custGeom>
              <a:rect b="b" l="l" r="r" t="t"/>
              <a:pathLst>
                <a:path extrusionOk="0" h="2921" w="3844">
                  <a:moveTo>
                    <a:pt x="1" y="0"/>
                  </a:moveTo>
                  <a:cubicBezTo>
                    <a:pt x="1" y="268"/>
                    <a:pt x="51" y="535"/>
                    <a:pt x="151" y="769"/>
                  </a:cubicBezTo>
                  <a:cubicBezTo>
                    <a:pt x="602" y="2022"/>
                    <a:pt x="1755" y="2857"/>
                    <a:pt x="3075" y="2908"/>
                  </a:cubicBezTo>
                  <a:cubicBezTo>
                    <a:pt x="3138" y="2916"/>
                    <a:pt x="3201" y="2920"/>
                    <a:pt x="3266" y="2920"/>
                  </a:cubicBezTo>
                  <a:cubicBezTo>
                    <a:pt x="3458" y="2920"/>
                    <a:pt x="3656" y="2882"/>
                    <a:pt x="3844" y="2807"/>
                  </a:cubicBezTo>
                  <a:cubicBezTo>
                    <a:pt x="3844" y="2798"/>
                    <a:pt x="3821" y="2795"/>
                    <a:pt x="3777" y="2795"/>
                  </a:cubicBezTo>
                  <a:cubicBezTo>
                    <a:pt x="3708" y="2795"/>
                    <a:pt x="3585" y="2803"/>
                    <a:pt x="3422" y="2803"/>
                  </a:cubicBezTo>
                  <a:cubicBezTo>
                    <a:pt x="3321" y="2803"/>
                    <a:pt x="3204" y="2800"/>
                    <a:pt x="3075" y="2791"/>
                  </a:cubicBezTo>
                  <a:cubicBezTo>
                    <a:pt x="1839" y="2674"/>
                    <a:pt x="752" y="1888"/>
                    <a:pt x="268" y="735"/>
                  </a:cubicBezTo>
                  <a:cubicBezTo>
                    <a:pt x="67" y="301"/>
                    <a:pt x="34" y="0"/>
                    <a:pt x="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39"/>
            <p:cNvSpPr/>
            <p:nvPr/>
          </p:nvSpPr>
          <p:spPr>
            <a:xfrm>
              <a:off x="7966984" y="2846551"/>
              <a:ext cx="11288" cy="24756"/>
            </a:xfrm>
            <a:custGeom>
              <a:rect b="b" l="l" r="r" t="t"/>
              <a:pathLst>
                <a:path extrusionOk="0" h="772" w="352">
                  <a:moveTo>
                    <a:pt x="56" y="1"/>
                  </a:moveTo>
                  <a:cubicBezTo>
                    <a:pt x="54" y="1"/>
                    <a:pt x="52" y="1"/>
                    <a:pt x="50" y="2"/>
                  </a:cubicBezTo>
                  <a:cubicBezTo>
                    <a:pt x="0" y="19"/>
                    <a:pt x="34" y="202"/>
                    <a:pt x="101" y="420"/>
                  </a:cubicBezTo>
                  <a:cubicBezTo>
                    <a:pt x="164" y="626"/>
                    <a:pt x="258" y="772"/>
                    <a:pt x="310" y="772"/>
                  </a:cubicBezTo>
                  <a:cubicBezTo>
                    <a:pt x="313" y="772"/>
                    <a:pt x="315" y="771"/>
                    <a:pt x="318" y="770"/>
                  </a:cubicBezTo>
                  <a:cubicBezTo>
                    <a:pt x="351" y="754"/>
                    <a:pt x="335" y="570"/>
                    <a:pt x="268" y="369"/>
                  </a:cubicBezTo>
                  <a:cubicBezTo>
                    <a:pt x="188" y="162"/>
                    <a:pt x="93" y="1"/>
                    <a:pt x="56"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39"/>
            <p:cNvSpPr/>
            <p:nvPr/>
          </p:nvSpPr>
          <p:spPr>
            <a:xfrm>
              <a:off x="7989495" y="2920531"/>
              <a:ext cx="13949" cy="49865"/>
            </a:xfrm>
            <a:custGeom>
              <a:rect b="b" l="l" r="r" t="t"/>
              <a:pathLst>
                <a:path extrusionOk="0" h="1555" w="435">
                  <a:moveTo>
                    <a:pt x="53" y="0"/>
                  </a:moveTo>
                  <a:cubicBezTo>
                    <a:pt x="52" y="0"/>
                    <a:pt x="51" y="0"/>
                    <a:pt x="50" y="1"/>
                  </a:cubicBezTo>
                  <a:cubicBezTo>
                    <a:pt x="0" y="1"/>
                    <a:pt x="34" y="368"/>
                    <a:pt x="134" y="786"/>
                  </a:cubicBezTo>
                  <a:cubicBezTo>
                    <a:pt x="217" y="1220"/>
                    <a:pt x="334" y="1555"/>
                    <a:pt x="384" y="1555"/>
                  </a:cubicBezTo>
                  <a:cubicBezTo>
                    <a:pt x="435" y="1538"/>
                    <a:pt x="384" y="1187"/>
                    <a:pt x="301" y="753"/>
                  </a:cubicBezTo>
                  <a:cubicBezTo>
                    <a:pt x="203" y="329"/>
                    <a:pt x="89" y="0"/>
                    <a:pt x="5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39"/>
            <p:cNvSpPr/>
            <p:nvPr/>
          </p:nvSpPr>
          <p:spPr>
            <a:xfrm>
              <a:off x="8008223" y="3020197"/>
              <a:ext cx="8081" cy="50923"/>
            </a:xfrm>
            <a:custGeom>
              <a:rect b="b" l="l" r="r" t="t"/>
              <a:pathLst>
                <a:path extrusionOk="0" h="1588" w="252">
                  <a:moveTo>
                    <a:pt x="51" y="0"/>
                  </a:moveTo>
                  <a:cubicBezTo>
                    <a:pt x="1" y="17"/>
                    <a:pt x="1" y="368"/>
                    <a:pt x="34" y="802"/>
                  </a:cubicBezTo>
                  <a:cubicBezTo>
                    <a:pt x="84" y="1237"/>
                    <a:pt x="151" y="1588"/>
                    <a:pt x="201" y="1588"/>
                  </a:cubicBezTo>
                  <a:cubicBezTo>
                    <a:pt x="252" y="1588"/>
                    <a:pt x="252" y="1220"/>
                    <a:pt x="201" y="786"/>
                  </a:cubicBezTo>
                  <a:cubicBezTo>
                    <a:pt x="168" y="351"/>
                    <a:pt x="84" y="0"/>
                    <a:pt x="5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39"/>
            <p:cNvSpPr/>
            <p:nvPr/>
          </p:nvSpPr>
          <p:spPr>
            <a:xfrm>
              <a:off x="8014123" y="3122011"/>
              <a:ext cx="5932" cy="50923"/>
            </a:xfrm>
            <a:custGeom>
              <a:rect b="b" l="l" r="r" t="t"/>
              <a:pathLst>
                <a:path extrusionOk="0" h="1588" w="185">
                  <a:moveTo>
                    <a:pt x="101" y="0"/>
                  </a:moveTo>
                  <a:cubicBezTo>
                    <a:pt x="51" y="0"/>
                    <a:pt x="1" y="351"/>
                    <a:pt x="17" y="785"/>
                  </a:cubicBezTo>
                  <a:cubicBezTo>
                    <a:pt x="17" y="1220"/>
                    <a:pt x="51" y="1587"/>
                    <a:pt x="101" y="1587"/>
                  </a:cubicBezTo>
                  <a:cubicBezTo>
                    <a:pt x="134" y="1587"/>
                    <a:pt x="184" y="1237"/>
                    <a:pt x="184" y="785"/>
                  </a:cubicBezTo>
                  <a:cubicBezTo>
                    <a:pt x="184" y="351"/>
                    <a:pt x="134" y="0"/>
                    <a:pt x="10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39"/>
            <p:cNvSpPr/>
            <p:nvPr/>
          </p:nvSpPr>
          <p:spPr>
            <a:xfrm>
              <a:off x="8009313" y="3223793"/>
              <a:ext cx="7536" cy="50923"/>
            </a:xfrm>
            <a:custGeom>
              <a:rect b="b" l="l" r="r" t="t"/>
              <a:pathLst>
                <a:path extrusionOk="0" h="1588" w="235">
                  <a:moveTo>
                    <a:pt x="184" y="1"/>
                  </a:moveTo>
                  <a:cubicBezTo>
                    <a:pt x="134" y="1"/>
                    <a:pt x="67" y="352"/>
                    <a:pt x="34" y="786"/>
                  </a:cubicBezTo>
                  <a:cubicBezTo>
                    <a:pt x="0" y="1220"/>
                    <a:pt x="0" y="1571"/>
                    <a:pt x="50" y="1571"/>
                  </a:cubicBezTo>
                  <a:lnTo>
                    <a:pt x="50" y="1588"/>
                  </a:lnTo>
                  <a:cubicBezTo>
                    <a:pt x="101" y="1588"/>
                    <a:pt x="167" y="1237"/>
                    <a:pt x="201" y="803"/>
                  </a:cubicBezTo>
                  <a:cubicBezTo>
                    <a:pt x="234" y="352"/>
                    <a:pt x="218" y="1"/>
                    <a:pt x="18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39"/>
            <p:cNvSpPr/>
            <p:nvPr/>
          </p:nvSpPr>
          <p:spPr>
            <a:xfrm>
              <a:off x="7996454" y="3325063"/>
              <a:ext cx="10197" cy="50410"/>
            </a:xfrm>
            <a:custGeom>
              <a:rect b="b" l="l" r="r" t="t"/>
              <a:pathLst>
                <a:path extrusionOk="0" h="1572" w="318">
                  <a:moveTo>
                    <a:pt x="268" y="1"/>
                  </a:moveTo>
                  <a:cubicBezTo>
                    <a:pt x="218" y="1"/>
                    <a:pt x="134" y="335"/>
                    <a:pt x="84" y="769"/>
                  </a:cubicBezTo>
                  <a:cubicBezTo>
                    <a:pt x="17" y="1204"/>
                    <a:pt x="0" y="1571"/>
                    <a:pt x="50" y="1571"/>
                  </a:cubicBezTo>
                  <a:cubicBezTo>
                    <a:pt x="52" y="1572"/>
                    <a:pt x="53" y="1572"/>
                    <a:pt x="54" y="1572"/>
                  </a:cubicBezTo>
                  <a:cubicBezTo>
                    <a:pt x="104" y="1572"/>
                    <a:pt x="186" y="1227"/>
                    <a:pt x="251" y="803"/>
                  </a:cubicBezTo>
                  <a:cubicBezTo>
                    <a:pt x="301" y="368"/>
                    <a:pt x="318" y="1"/>
                    <a:pt x="26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39"/>
            <p:cNvSpPr/>
            <p:nvPr/>
          </p:nvSpPr>
          <p:spPr>
            <a:xfrm>
              <a:off x="7978240" y="3425787"/>
              <a:ext cx="12891" cy="49865"/>
            </a:xfrm>
            <a:custGeom>
              <a:rect b="b" l="l" r="r" t="t"/>
              <a:pathLst>
                <a:path extrusionOk="0" h="1555" w="402">
                  <a:moveTo>
                    <a:pt x="348" y="0"/>
                  </a:moveTo>
                  <a:cubicBezTo>
                    <a:pt x="296" y="0"/>
                    <a:pt x="199" y="345"/>
                    <a:pt x="117" y="753"/>
                  </a:cubicBezTo>
                  <a:cubicBezTo>
                    <a:pt x="34" y="1187"/>
                    <a:pt x="0" y="1538"/>
                    <a:pt x="34" y="1555"/>
                  </a:cubicBezTo>
                  <a:cubicBezTo>
                    <a:pt x="84" y="1555"/>
                    <a:pt x="201" y="1221"/>
                    <a:pt x="284" y="786"/>
                  </a:cubicBezTo>
                  <a:cubicBezTo>
                    <a:pt x="368" y="352"/>
                    <a:pt x="401" y="1"/>
                    <a:pt x="351" y="1"/>
                  </a:cubicBezTo>
                  <a:cubicBezTo>
                    <a:pt x="350" y="0"/>
                    <a:pt x="349" y="0"/>
                    <a:pt x="34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39"/>
            <p:cNvSpPr/>
            <p:nvPr/>
          </p:nvSpPr>
          <p:spPr>
            <a:xfrm>
              <a:off x="7955183" y="3525452"/>
              <a:ext cx="14495" cy="49320"/>
            </a:xfrm>
            <a:custGeom>
              <a:rect b="b" l="l" r="r" t="t"/>
              <a:pathLst>
                <a:path extrusionOk="0" h="1538" w="452">
                  <a:moveTo>
                    <a:pt x="415" y="0"/>
                  </a:moveTo>
                  <a:cubicBezTo>
                    <a:pt x="363" y="0"/>
                    <a:pt x="249" y="328"/>
                    <a:pt x="134" y="736"/>
                  </a:cubicBezTo>
                  <a:cubicBezTo>
                    <a:pt x="34" y="1170"/>
                    <a:pt x="1" y="1521"/>
                    <a:pt x="34" y="1538"/>
                  </a:cubicBezTo>
                  <a:cubicBezTo>
                    <a:pt x="84" y="1538"/>
                    <a:pt x="201" y="1204"/>
                    <a:pt x="302" y="786"/>
                  </a:cubicBezTo>
                  <a:cubicBezTo>
                    <a:pt x="402" y="351"/>
                    <a:pt x="452" y="1"/>
                    <a:pt x="418" y="1"/>
                  </a:cubicBezTo>
                  <a:cubicBezTo>
                    <a:pt x="417" y="0"/>
                    <a:pt x="416" y="0"/>
                    <a:pt x="41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39"/>
            <p:cNvSpPr/>
            <p:nvPr/>
          </p:nvSpPr>
          <p:spPr>
            <a:xfrm>
              <a:off x="7935911" y="3623996"/>
              <a:ext cx="9652" cy="25301"/>
            </a:xfrm>
            <a:custGeom>
              <a:rect b="b" l="l" r="r" t="t"/>
              <a:pathLst>
                <a:path extrusionOk="0" h="789" w="301">
                  <a:moveTo>
                    <a:pt x="244" y="1"/>
                  </a:moveTo>
                  <a:cubicBezTo>
                    <a:pt x="193" y="1"/>
                    <a:pt x="115" y="162"/>
                    <a:pt x="67" y="370"/>
                  </a:cubicBezTo>
                  <a:cubicBezTo>
                    <a:pt x="17" y="603"/>
                    <a:pt x="0" y="787"/>
                    <a:pt x="50" y="787"/>
                  </a:cubicBezTo>
                  <a:cubicBezTo>
                    <a:pt x="53" y="788"/>
                    <a:pt x="55" y="788"/>
                    <a:pt x="58" y="788"/>
                  </a:cubicBezTo>
                  <a:cubicBezTo>
                    <a:pt x="108" y="788"/>
                    <a:pt x="186" y="627"/>
                    <a:pt x="234" y="420"/>
                  </a:cubicBezTo>
                  <a:cubicBezTo>
                    <a:pt x="284" y="202"/>
                    <a:pt x="301" y="19"/>
                    <a:pt x="251" y="2"/>
                  </a:cubicBezTo>
                  <a:cubicBezTo>
                    <a:pt x="249" y="1"/>
                    <a:pt x="246" y="1"/>
                    <a:pt x="244"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39"/>
            <p:cNvSpPr/>
            <p:nvPr/>
          </p:nvSpPr>
          <p:spPr>
            <a:xfrm>
              <a:off x="7676036" y="2883557"/>
              <a:ext cx="15585" cy="215429"/>
            </a:xfrm>
            <a:custGeom>
              <a:rect b="b" l="l" r="r" t="t"/>
              <a:pathLst>
                <a:path extrusionOk="0" h="6718" w="486">
                  <a:moveTo>
                    <a:pt x="418" y="1"/>
                  </a:moveTo>
                  <a:cubicBezTo>
                    <a:pt x="368" y="318"/>
                    <a:pt x="335" y="652"/>
                    <a:pt x="335" y="987"/>
                  </a:cubicBezTo>
                  <a:cubicBezTo>
                    <a:pt x="318" y="1588"/>
                    <a:pt x="268" y="2424"/>
                    <a:pt x="201" y="3359"/>
                  </a:cubicBezTo>
                  <a:cubicBezTo>
                    <a:pt x="134" y="4278"/>
                    <a:pt x="67" y="5114"/>
                    <a:pt x="34" y="5732"/>
                  </a:cubicBezTo>
                  <a:cubicBezTo>
                    <a:pt x="1" y="6049"/>
                    <a:pt x="1" y="6383"/>
                    <a:pt x="34" y="6718"/>
                  </a:cubicBezTo>
                  <a:cubicBezTo>
                    <a:pt x="101" y="6383"/>
                    <a:pt x="134" y="6066"/>
                    <a:pt x="151" y="5732"/>
                  </a:cubicBezTo>
                  <a:cubicBezTo>
                    <a:pt x="218" y="5130"/>
                    <a:pt x="301" y="4295"/>
                    <a:pt x="368" y="3359"/>
                  </a:cubicBezTo>
                  <a:cubicBezTo>
                    <a:pt x="435" y="2440"/>
                    <a:pt x="468" y="1588"/>
                    <a:pt x="468" y="987"/>
                  </a:cubicBezTo>
                  <a:cubicBezTo>
                    <a:pt x="485" y="652"/>
                    <a:pt x="468" y="318"/>
                    <a:pt x="418"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39"/>
            <p:cNvSpPr/>
            <p:nvPr/>
          </p:nvSpPr>
          <p:spPr>
            <a:xfrm>
              <a:off x="7647111" y="2888399"/>
              <a:ext cx="30015" cy="210619"/>
            </a:xfrm>
            <a:custGeom>
              <a:rect b="b" l="l" r="r" t="t"/>
              <a:pathLst>
                <a:path extrusionOk="0" h="6568" w="936">
                  <a:moveTo>
                    <a:pt x="385" y="0"/>
                  </a:moveTo>
                  <a:cubicBezTo>
                    <a:pt x="318" y="334"/>
                    <a:pt x="284" y="669"/>
                    <a:pt x="268" y="1003"/>
                  </a:cubicBezTo>
                  <a:cubicBezTo>
                    <a:pt x="218" y="1638"/>
                    <a:pt x="167" y="2490"/>
                    <a:pt x="117" y="3459"/>
                  </a:cubicBezTo>
                  <a:cubicBezTo>
                    <a:pt x="84" y="3927"/>
                    <a:pt x="67" y="4378"/>
                    <a:pt x="50" y="4796"/>
                  </a:cubicBezTo>
                  <a:cubicBezTo>
                    <a:pt x="0" y="5180"/>
                    <a:pt x="50" y="5564"/>
                    <a:pt x="167" y="5915"/>
                  </a:cubicBezTo>
                  <a:cubicBezTo>
                    <a:pt x="251" y="6166"/>
                    <a:pt x="435" y="6366"/>
                    <a:pt x="652" y="6500"/>
                  </a:cubicBezTo>
                  <a:cubicBezTo>
                    <a:pt x="771" y="6559"/>
                    <a:pt x="865" y="6568"/>
                    <a:pt x="909" y="6568"/>
                  </a:cubicBezTo>
                  <a:cubicBezTo>
                    <a:pt x="926" y="6568"/>
                    <a:pt x="936" y="6567"/>
                    <a:pt x="936" y="6567"/>
                  </a:cubicBezTo>
                  <a:cubicBezTo>
                    <a:pt x="936" y="6550"/>
                    <a:pt x="836" y="6533"/>
                    <a:pt x="685" y="6433"/>
                  </a:cubicBezTo>
                  <a:cubicBezTo>
                    <a:pt x="502" y="6299"/>
                    <a:pt x="351" y="6099"/>
                    <a:pt x="284" y="5882"/>
                  </a:cubicBezTo>
                  <a:cubicBezTo>
                    <a:pt x="184" y="5531"/>
                    <a:pt x="151" y="5163"/>
                    <a:pt x="201" y="4812"/>
                  </a:cubicBezTo>
                  <a:cubicBezTo>
                    <a:pt x="234" y="4395"/>
                    <a:pt x="251" y="3943"/>
                    <a:pt x="284" y="3459"/>
                  </a:cubicBezTo>
                  <a:cubicBezTo>
                    <a:pt x="335" y="2506"/>
                    <a:pt x="368" y="1638"/>
                    <a:pt x="385" y="1019"/>
                  </a:cubicBezTo>
                  <a:cubicBezTo>
                    <a:pt x="418" y="669"/>
                    <a:pt x="418" y="334"/>
                    <a:pt x="38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39"/>
            <p:cNvSpPr/>
            <p:nvPr/>
          </p:nvSpPr>
          <p:spPr>
            <a:xfrm>
              <a:off x="7529231" y="2898565"/>
              <a:ext cx="74493" cy="91136"/>
            </a:xfrm>
            <a:custGeom>
              <a:rect b="b" l="l" r="r" t="t"/>
              <a:pathLst>
                <a:path extrusionOk="0" h="2842" w="2323">
                  <a:moveTo>
                    <a:pt x="2290" y="1"/>
                  </a:moveTo>
                  <a:cubicBezTo>
                    <a:pt x="2223" y="184"/>
                    <a:pt x="2189" y="368"/>
                    <a:pt x="2156" y="552"/>
                  </a:cubicBezTo>
                  <a:cubicBezTo>
                    <a:pt x="1905" y="1438"/>
                    <a:pt x="1320" y="2173"/>
                    <a:pt x="518" y="2590"/>
                  </a:cubicBezTo>
                  <a:cubicBezTo>
                    <a:pt x="335" y="2657"/>
                    <a:pt x="168" y="2741"/>
                    <a:pt x="0" y="2841"/>
                  </a:cubicBezTo>
                  <a:cubicBezTo>
                    <a:pt x="201" y="2841"/>
                    <a:pt x="385" y="2791"/>
                    <a:pt x="569" y="2707"/>
                  </a:cubicBezTo>
                  <a:cubicBezTo>
                    <a:pt x="1437" y="2323"/>
                    <a:pt x="2089" y="1521"/>
                    <a:pt x="2273" y="585"/>
                  </a:cubicBezTo>
                  <a:cubicBezTo>
                    <a:pt x="2323" y="402"/>
                    <a:pt x="2323" y="201"/>
                    <a:pt x="229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39"/>
            <p:cNvSpPr/>
            <p:nvPr/>
          </p:nvSpPr>
          <p:spPr>
            <a:xfrm>
              <a:off x="7327237" y="3643044"/>
              <a:ext cx="739958" cy="75327"/>
            </a:xfrm>
            <a:custGeom>
              <a:rect b="b" l="l" r="r" t="t"/>
              <a:pathLst>
                <a:path extrusionOk="0" h="2349" w="23075">
                  <a:moveTo>
                    <a:pt x="17623" y="0"/>
                  </a:moveTo>
                  <a:cubicBezTo>
                    <a:pt x="17160" y="0"/>
                    <a:pt x="16692" y="37"/>
                    <a:pt x="16224" y="126"/>
                  </a:cubicBezTo>
                  <a:cubicBezTo>
                    <a:pt x="15472" y="260"/>
                    <a:pt x="14737" y="511"/>
                    <a:pt x="14052" y="878"/>
                  </a:cubicBezTo>
                  <a:cubicBezTo>
                    <a:pt x="13350" y="1263"/>
                    <a:pt x="12682" y="1764"/>
                    <a:pt x="11897" y="1981"/>
                  </a:cubicBezTo>
                  <a:cubicBezTo>
                    <a:pt x="11657" y="2051"/>
                    <a:pt x="11416" y="2081"/>
                    <a:pt x="11176" y="2081"/>
                  </a:cubicBezTo>
                  <a:cubicBezTo>
                    <a:pt x="10613" y="2081"/>
                    <a:pt x="10056" y="1918"/>
                    <a:pt x="9541" y="1730"/>
                  </a:cubicBezTo>
                  <a:cubicBezTo>
                    <a:pt x="8806" y="1430"/>
                    <a:pt x="8104" y="1096"/>
                    <a:pt x="7402" y="895"/>
                  </a:cubicBezTo>
                  <a:cubicBezTo>
                    <a:pt x="6306" y="588"/>
                    <a:pt x="5171" y="434"/>
                    <a:pt x="4031" y="434"/>
                  </a:cubicBezTo>
                  <a:cubicBezTo>
                    <a:pt x="3868" y="434"/>
                    <a:pt x="3705" y="438"/>
                    <a:pt x="3543" y="444"/>
                  </a:cubicBezTo>
                  <a:cubicBezTo>
                    <a:pt x="2674" y="477"/>
                    <a:pt x="1788" y="578"/>
                    <a:pt x="936" y="728"/>
                  </a:cubicBezTo>
                  <a:cubicBezTo>
                    <a:pt x="635" y="778"/>
                    <a:pt x="401" y="828"/>
                    <a:pt x="234" y="862"/>
                  </a:cubicBezTo>
                  <a:cubicBezTo>
                    <a:pt x="151" y="878"/>
                    <a:pt x="67" y="912"/>
                    <a:pt x="0" y="928"/>
                  </a:cubicBezTo>
                  <a:cubicBezTo>
                    <a:pt x="84" y="928"/>
                    <a:pt x="167" y="912"/>
                    <a:pt x="251" y="895"/>
                  </a:cubicBezTo>
                  <a:lnTo>
                    <a:pt x="953" y="795"/>
                  </a:lnTo>
                  <a:cubicBezTo>
                    <a:pt x="1805" y="661"/>
                    <a:pt x="2674" y="594"/>
                    <a:pt x="3543" y="578"/>
                  </a:cubicBezTo>
                  <a:cubicBezTo>
                    <a:pt x="3692" y="572"/>
                    <a:pt x="3842" y="569"/>
                    <a:pt x="3992" y="569"/>
                  </a:cubicBezTo>
                  <a:cubicBezTo>
                    <a:pt x="5128" y="569"/>
                    <a:pt x="6260" y="735"/>
                    <a:pt x="7352" y="1045"/>
                  </a:cubicBezTo>
                  <a:cubicBezTo>
                    <a:pt x="8054" y="1246"/>
                    <a:pt x="8739" y="1580"/>
                    <a:pt x="9491" y="1881"/>
                  </a:cubicBezTo>
                  <a:cubicBezTo>
                    <a:pt x="9858" y="2031"/>
                    <a:pt x="10259" y="2148"/>
                    <a:pt x="10660" y="2215"/>
                  </a:cubicBezTo>
                  <a:cubicBezTo>
                    <a:pt x="10828" y="2241"/>
                    <a:pt x="10993" y="2254"/>
                    <a:pt x="11156" y="2254"/>
                  </a:cubicBezTo>
                  <a:cubicBezTo>
                    <a:pt x="11417" y="2254"/>
                    <a:pt x="11673" y="2220"/>
                    <a:pt x="11930" y="2148"/>
                  </a:cubicBezTo>
                  <a:cubicBezTo>
                    <a:pt x="12782" y="1914"/>
                    <a:pt x="13451" y="1413"/>
                    <a:pt x="14136" y="1029"/>
                  </a:cubicBezTo>
                  <a:cubicBezTo>
                    <a:pt x="14804" y="661"/>
                    <a:pt x="15523" y="410"/>
                    <a:pt x="16258" y="277"/>
                  </a:cubicBezTo>
                  <a:cubicBezTo>
                    <a:pt x="16714" y="188"/>
                    <a:pt x="17171" y="143"/>
                    <a:pt x="17628" y="143"/>
                  </a:cubicBezTo>
                  <a:cubicBezTo>
                    <a:pt x="17856" y="143"/>
                    <a:pt x="18085" y="154"/>
                    <a:pt x="18313" y="177"/>
                  </a:cubicBezTo>
                  <a:cubicBezTo>
                    <a:pt x="18898" y="227"/>
                    <a:pt x="19483" y="344"/>
                    <a:pt x="20051" y="527"/>
                  </a:cubicBezTo>
                  <a:cubicBezTo>
                    <a:pt x="20886" y="795"/>
                    <a:pt x="21655" y="1196"/>
                    <a:pt x="22340" y="1730"/>
                  </a:cubicBezTo>
                  <a:cubicBezTo>
                    <a:pt x="22540" y="1881"/>
                    <a:pt x="22707" y="2031"/>
                    <a:pt x="22874" y="2198"/>
                  </a:cubicBezTo>
                  <a:cubicBezTo>
                    <a:pt x="22941" y="2248"/>
                    <a:pt x="23008" y="2299"/>
                    <a:pt x="23075" y="2349"/>
                  </a:cubicBezTo>
                  <a:cubicBezTo>
                    <a:pt x="23025" y="2282"/>
                    <a:pt x="22975" y="2232"/>
                    <a:pt x="22908" y="2165"/>
                  </a:cubicBezTo>
                  <a:cubicBezTo>
                    <a:pt x="22741" y="1998"/>
                    <a:pt x="22574" y="1831"/>
                    <a:pt x="22390" y="1680"/>
                  </a:cubicBezTo>
                  <a:cubicBezTo>
                    <a:pt x="21705" y="1129"/>
                    <a:pt x="20919" y="695"/>
                    <a:pt x="20101" y="410"/>
                  </a:cubicBezTo>
                  <a:cubicBezTo>
                    <a:pt x="19516" y="227"/>
                    <a:pt x="18914" y="93"/>
                    <a:pt x="18313" y="26"/>
                  </a:cubicBezTo>
                  <a:cubicBezTo>
                    <a:pt x="18085" y="9"/>
                    <a:pt x="17854" y="0"/>
                    <a:pt x="1762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39"/>
            <p:cNvSpPr/>
            <p:nvPr/>
          </p:nvSpPr>
          <p:spPr>
            <a:xfrm>
              <a:off x="7179887" y="2582379"/>
              <a:ext cx="821409" cy="270457"/>
            </a:xfrm>
            <a:custGeom>
              <a:rect b="b" l="l" r="r" t="t"/>
              <a:pathLst>
                <a:path extrusionOk="0" h="8434" w="25615">
                  <a:moveTo>
                    <a:pt x="6462" y="1"/>
                  </a:moveTo>
                  <a:cubicBezTo>
                    <a:pt x="6359" y="1"/>
                    <a:pt x="6258" y="49"/>
                    <a:pt x="6199" y="153"/>
                  </a:cubicBezTo>
                  <a:cubicBezTo>
                    <a:pt x="6099" y="337"/>
                    <a:pt x="6099" y="821"/>
                    <a:pt x="6300" y="1389"/>
                  </a:cubicBezTo>
                  <a:cubicBezTo>
                    <a:pt x="6467" y="1874"/>
                    <a:pt x="6350" y="2409"/>
                    <a:pt x="5982" y="2776"/>
                  </a:cubicBezTo>
                  <a:cubicBezTo>
                    <a:pt x="5598" y="3010"/>
                    <a:pt x="5113" y="3311"/>
                    <a:pt x="4612" y="3578"/>
                  </a:cubicBezTo>
                  <a:cubicBezTo>
                    <a:pt x="4612" y="3578"/>
                    <a:pt x="2940" y="3891"/>
                    <a:pt x="2343" y="3891"/>
                  </a:cubicBezTo>
                  <a:cubicBezTo>
                    <a:pt x="2278" y="3891"/>
                    <a:pt x="2225" y="3887"/>
                    <a:pt x="2189" y="3879"/>
                  </a:cubicBezTo>
                  <a:cubicBezTo>
                    <a:pt x="1928" y="3820"/>
                    <a:pt x="1152" y="3583"/>
                    <a:pt x="749" y="3583"/>
                  </a:cubicBezTo>
                  <a:cubicBezTo>
                    <a:pt x="585" y="3583"/>
                    <a:pt x="482" y="3622"/>
                    <a:pt x="502" y="3729"/>
                  </a:cubicBezTo>
                  <a:cubicBezTo>
                    <a:pt x="535" y="3929"/>
                    <a:pt x="2022" y="4547"/>
                    <a:pt x="2791" y="4714"/>
                  </a:cubicBezTo>
                  <a:cubicBezTo>
                    <a:pt x="2121" y="4702"/>
                    <a:pt x="989" y="4485"/>
                    <a:pt x="393" y="4485"/>
                  </a:cubicBezTo>
                  <a:cubicBezTo>
                    <a:pt x="157" y="4485"/>
                    <a:pt x="5" y="4519"/>
                    <a:pt x="0" y="4614"/>
                  </a:cubicBezTo>
                  <a:cubicBezTo>
                    <a:pt x="0" y="4831"/>
                    <a:pt x="2507" y="5433"/>
                    <a:pt x="2507" y="5433"/>
                  </a:cubicBezTo>
                  <a:lnTo>
                    <a:pt x="6985" y="6970"/>
                  </a:lnTo>
                  <a:cubicBezTo>
                    <a:pt x="6985" y="6970"/>
                    <a:pt x="12185" y="8433"/>
                    <a:pt x="17127" y="8433"/>
                  </a:cubicBezTo>
                  <a:cubicBezTo>
                    <a:pt x="20960" y="8433"/>
                    <a:pt x="24637" y="7554"/>
                    <a:pt x="25615" y="4430"/>
                  </a:cubicBezTo>
                  <a:lnTo>
                    <a:pt x="20769" y="1506"/>
                  </a:lnTo>
                  <a:cubicBezTo>
                    <a:pt x="20034" y="2392"/>
                    <a:pt x="19416" y="2609"/>
                    <a:pt x="19416" y="2609"/>
                  </a:cubicBezTo>
                  <a:cubicBezTo>
                    <a:pt x="17677" y="3047"/>
                    <a:pt x="15838" y="3194"/>
                    <a:pt x="14149" y="3194"/>
                  </a:cubicBezTo>
                  <a:cubicBezTo>
                    <a:pt x="11651" y="3194"/>
                    <a:pt x="9482" y="2872"/>
                    <a:pt x="8455" y="2693"/>
                  </a:cubicBezTo>
                  <a:cubicBezTo>
                    <a:pt x="8254" y="2526"/>
                    <a:pt x="8037" y="2342"/>
                    <a:pt x="7787" y="2108"/>
                  </a:cubicBezTo>
                  <a:cubicBezTo>
                    <a:pt x="7569" y="1891"/>
                    <a:pt x="7369" y="1657"/>
                    <a:pt x="7235" y="1373"/>
                  </a:cubicBezTo>
                  <a:cubicBezTo>
                    <a:pt x="7051" y="1039"/>
                    <a:pt x="6918" y="688"/>
                    <a:pt x="6818" y="337"/>
                  </a:cubicBezTo>
                  <a:cubicBezTo>
                    <a:pt x="6797" y="122"/>
                    <a:pt x="6626" y="1"/>
                    <a:pt x="6462"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39"/>
            <p:cNvSpPr/>
            <p:nvPr/>
          </p:nvSpPr>
          <p:spPr>
            <a:xfrm>
              <a:off x="7717306" y="2176308"/>
              <a:ext cx="171465" cy="99409"/>
            </a:xfrm>
            <a:custGeom>
              <a:rect b="b" l="l" r="r" t="t"/>
              <a:pathLst>
                <a:path extrusionOk="0" h="3100" w="5347">
                  <a:moveTo>
                    <a:pt x="5313" y="1"/>
                  </a:moveTo>
                  <a:cubicBezTo>
                    <a:pt x="5280" y="418"/>
                    <a:pt x="5180" y="819"/>
                    <a:pt x="5046" y="1220"/>
                  </a:cubicBezTo>
                  <a:cubicBezTo>
                    <a:pt x="4862" y="1638"/>
                    <a:pt x="4612" y="2006"/>
                    <a:pt x="4278" y="2306"/>
                  </a:cubicBezTo>
                  <a:cubicBezTo>
                    <a:pt x="3877" y="2674"/>
                    <a:pt x="3359" y="2891"/>
                    <a:pt x="2807" y="2925"/>
                  </a:cubicBezTo>
                  <a:cubicBezTo>
                    <a:pt x="2757" y="2928"/>
                    <a:pt x="2707" y="2929"/>
                    <a:pt x="2657" y="2929"/>
                  </a:cubicBezTo>
                  <a:cubicBezTo>
                    <a:pt x="2159" y="2929"/>
                    <a:pt x="1680" y="2779"/>
                    <a:pt x="1270" y="2490"/>
                  </a:cubicBezTo>
                  <a:cubicBezTo>
                    <a:pt x="902" y="2223"/>
                    <a:pt x="618" y="1889"/>
                    <a:pt x="401" y="1488"/>
                  </a:cubicBezTo>
                  <a:cubicBezTo>
                    <a:pt x="217" y="1103"/>
                    <a:pt x="84" y="719"/>
                    <a:pt x="17" y="301"/>
                  </a:cubicBezTo>
                  <a:cubicBezTo>
                    <a:pt x="0" y="418"/>
                    <a:pt x="0" y="535"/>
                    <a:pt x="17" y="652"/>
                  </a:cubicBezTo>
                  <a:cubicBezTo>
                    <a:pt x="134" y="1437"/>
                    <a:pt x="552" y="2139"/>
                    <a:pt x="1186" y="2624"/>
                  </a:cubicBezTo>
                  <a:cubicBezTo>
                    <a:pt x="1603" y="2921"/>
                    <a:pt x="2113" y="3100"/>
                    <a:pt x="2632" y="3100"/>
                  </a:cubicBezTo>
                  <a:cubicBezTo>
                    <a:pt x="2696" y="3100"/>
                    <a:pt x="2760" y="3097"/>
                    <a:pt x="2824" y="3092"/>
                  </a:cubicBezTo>
                  <a:cubicBezTo>
                    <a:pt x="3409" y="3058"/>
                    <a:pt x="3960" y="2824"/>
                    <a:pt x="4378" y="2423"/>
                  </a:cubicBezTo>
                  <a:cubicBezTo>
                    <a:pt x="4963" y="1889"/>
                    <a:pt x="5297" y="1137"/>
                    <a:pt x="5330" y="335"/>
                  </a:cubicBezTo>
                  <a:cubicBezTo>
                    <a:pt x="5347" y="234"/>
                    <a:pt x="5347" y="118"/>
                    <a:pt x="53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656" name="Shape 1656"/>
        <p:cNvGrpSpPr/>
        <p:nvPr/>
      </p:nvGrpSpPr>
      <p:grpSpPr>
        <a:xfrm>
          <a:off x="0" y="0"/>
          <a:ext cx="0" cy="0"/>
          <a:chOff x="0" y="0"/>
          <a:chExt cx="0" cy="0"/>
        </a:xfrm>
      </p:grpSpPr>
      <p:sp>
        <p:nvSpPr>
          <p:cNvPr id="1657" name="Google Shape;1657;p40"/>
          <p:cNvSpPr txBox="1"/>
          <p:nvPr>
            <p:ph type="title"/>
          </p:nvPr>
        </p:nvSpPr>
        <p:spPr>
          <a:xfrm>
            <a:off x="720000" y="540000"/>
            <a:ext cx="7704000" cy="320400"/>
          </a:xfrm>
          <a:prstGeom prst="rect">
            <a:avLst/>
          </a:prstGeom>
        </p:spPr>
        <p:txBody>
          <a:bodyPr anchorCtr="0" anchor="ctr" bIns="91425" lIns="91425" spcFirstLastPara="1" rIns="91425" wrap="square" tIns="91425">
            <a:noAutofit/>
          </a:bodyPr>
          <a:lstStyle/>
          <a:p>
            <a:pPr indent="0" lvl="0" marL="0" rtl="0" algn="ctr">
              <a:spcBef>
                <a:spcPts val="0"/>
              </a:spcBef>
              <a:spcAft>
                <a:spcPts val="0"/>
              </a:spcAft>
              <a:buNone/>
            </a:pPr>
            <a:r>
              <a:rPr lang="en"/>
              <a:t>ABOUT THE PROJECT</a:t>
            </a:r>
            <a:endParaRPr/>
          </a:p>
        </p:txBody>
      </p:sp>
      <p:grpSp>
        <p:nvGrpSpPr>
          <p:cNvPr id="1658" name="Google Shape;1658;p40"/>
          <p:cNvGrpSpPr/>
          <p:nvPr/>
        </p:nvGrpSpPr>
        <p:grpSpPr>
          <a:xfrm>
            <a:off x="7166359" y="1663770"/>
            <a:ext cx="1404877" cy="3025504"/>
            <a:chOff x="7068759" y="1663770"/>
            <a:chExt cx="1404877" cy="3025504"/>
          </a:xfrm>
        </p:grpSpPr>
        <p:sp>
          <p:nvSpPr>
            <p:cNvPr id="1659" name="Google Shape;1659;p40"/>
            <p:cNvSpPr/>
            <p:nvPr/>
          </p:nvSpPr>
          <p:spPr>
            <a:xfrm>
              <a:off x="7948531" y="1770202"/>
              <a:ext cx="270618" cy="481846"/>
            </a:xfrm>
            <a:custGeom>
              <a:rect b="b" l="l" r="r" t="t"/>
              <a:pathLst>
                <a:path extrusionOk="0" h="15026" w="8439">
                  <a:moveTo>
                    <a:pt x="3403" y="0"/>
                  </a:moveTo>
                  <a:cubicBezTo>
                    <a:pt x="2378" y="0"/>
                    <a:pt x="1345" y="204"/>
                    <a:pt x="368" y="623"/>
                  </a:cubicBezTo>
                  <a:cubicBezTo>
                    <a:pt x="368" y="623"/>
                    <a:pt x="1" y="5702"/>
                    <a:pt x="17" y="7925"/>
                  </a:cubicBezTo>
                  <a:cubicBezTo>
                    <a:pt x="51" y="10130"/>
                    <a:pt x="2256" y="10481"/>
                    <a:pt x="2256" y="10481"/>
                  </a:cubicBezTo>
                  <a:cubicBezTo>
                    <a:pt x="2256" y="10481"/>
                    <a:pt x="2223" y="14107"/>
                    <a:pt x="2256" y="14725"/>
                  </a:cubicBezTo>
                  <a:lnTo>
                    <a:pt x="7570" y="15026"/>
                  </a:lnTo>
                  <a:lnTo>
                    <a:pt x="8438" y="1843"/>
                  </a:lnTo>
                  <a:lnTo>
                    <a:pt x="8104" y="1592"/>
                  </a:lnTo>
                  <a:cubicBezTo>
                    <a:pt x="6736" y="545"/>
                    <a:pt x="5079" y="0"/>
                    <a:pt x="3403" y="0"/>
                  </a:cubicBezTo>
                  <a:close/>
                </a:path>
              </a:pathLst>
            </a:custGeom>
            <a:solidFill>
              <a:srgbClr val="AA7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40"/>
            <p:cNvSpPr/>
            <p:nvPr/>
          </p:nvSpPr>
          <p:spPr>
            <a:xfrm>
              <a:off x="7956195" y="1898921"/>
              <a:ext cx="27738" cy="20491"/>
            </a:xfrm>
            <a:custGeom>
              <a:rect b="b" l="l" r="r" t="t"/>
              <a:pathLst>
                <a:path extrusionOk="0" h="639" w="865">
                  <a:moveTo>
                    <a:pt x="426" y="0"/>
                  </a:moveTo>
                  <a:cubicBezTo>
                    <a:pt x="155" y="0"/>
                    <a:pt x="0" y="324"/>
                    <a:pt x="196" y="536"/>
                  </a:cubicBezTo>
                  <a:cubicBezTo>
                    <a:pt x="256" y="605"/>
                    <a:pt x="339" y="638"/>
                    <a:pt x="423" y="638"/>
                  </a:cubicBezTo>
                  <a:cubicBezTo>
                    <a:pt x="502" y="638"/>
                    <a:pt x="582" y="609"/>
                    <a:pt x="647" y="552"/>
                  </a:cubicBezTo>
                  <a:cubicBezTo>
                    <a:pt x="864" y="368"/>
                    <a:pt x="731" y="1"/>
                    <a:pt x="447" y="1"/>
                  </a:cubicBezTo>
                  <a:cubicBezTo>
                    <a:pt x="440" y="1"/>
                    <a:pt x="433" y="0"/>
                    <a:pt x="4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40"/>
            <p:cNvSpPr/>
            <p:nvPr/>
          </p:nvSpPr>
          <p:spPr>
            <a:xfrm>
              <a:off x="7959241" y="1890294"/>
              <a:ext cx="37006" cy="10422"/>
            </a:xfrm>
            <a:custGeom>
              <a:rect b="b" l="l" r="r" t="t"/>
              <a:pathLst>
                <a:path extrusionOk="0" h="325" w="1154">
                  <a:moveTo>
                    <a:pt x="581" y="0"/>
                  </a:moveTo>
                  <a:cubicBezTo>
                    <a:pt x="421" y="0"/>
                    <a:pt x="262" y="51"/>
                    <a:pt x="134" y="153"/>
                  </a:cubicBezTo>
                  <a:cubicBezTo>
                    <a:pt x="34" y="236"/>
                    <a:pt x="1" y="303"/>
                    <a:pt x="17" y="320"/>
                  </a:cubicBezTo>
                  <a:cubicBezTo>
                    <a:pt x="20" y="323"/>
                    <a:pt x="25" y="324"/>
                    <a:pt x="31" y="324"/>
                  </a:cubicBezTo>
                  <a:cubicBezTo>
                    <a:pt x="91" y="324"/>
                    <a:pt x="295" y="186"/>
                    <a:pt x="569" y="186"/>
                  </a:cubicBezTo>
                  <a:cubicBezTo>
                    <a:pt x="839" y="186"/>
                    <a:pt x="1056" y="308"/>
                    <a:pt x="1121" y="308"/>
                  </a:cubicBezTo>
                  <a:cubicBezTo>
                    <a:pt x="1128" y="308"/>
                    <a:pt x="1134" y="307"/>
                    <a:pt x="1137" y="303"/>
                  </a:cubicBezTo>
                  <a:cubicBezTo>
                    <a:pt x="1154" y="287"/>
                    <a:pt x="1120" y="220"/>
                    <a:pt x="1020" y="136"/>
                  </a:cubicBezTo>
                  <a:cubicBezTo>
                    <a:pt x="889" y="46"/>
                    <a:pt x="734" y="0"/>
                    <a:pt x="5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40"/>
            <p:cNvSpPr/>
            <p:nvPr/>
          </p:nvSpPr>
          <p:spPr>
            <a:xfrm>
              <a:off x="8064262" y="1903153"/>
              <a:ext cx="26905" cy="20748"/>
            </a:xfrm>
            <a:custGeom>
              <a:rect b="b" l="l" r="r" t="t"/>
              <a:pathLst>
                <a:path extrusionOk="0" h="647" w="839">
                  <a:moveTo>
                    <a:pt x="423" y="1"/>
                  </a:moveTo>
                  <a:cubicBezTo>
                    <a:pt x="364" y="1"/>
                    <a:pt x="305" y="17"/>
                    <a:pt x="251" y="53"/>
                  </a:cubicBezTo>
                  <a:cubicBezTo>
                    <a:pt x="1" y="203"/>
                    <a:pt x="67" y="571"/>
                    <a:pt x="351" y="638"/>
                  </a:cubicBezTo>
                  <a:cubicBezTo>
                    <a:pt x="376" y="644"/>
                    <a:pt x="400" y="647"/>
                    <a:pt x="424" y="647"/>
                  </a:cubicBezTo>
                  <a:cubicBezTo>
                    <a:pt x="659" y="647"/>
                    <a:pt x="839" y="365"/>
                    <a:pt x="702" y="153"/>
                  </a:cubicBezTo>
                  <a:cubicBezTo>
                    <a:pt x="638" y="56"/>
                    <a:pt x="531" y="1"/>
                    <a:pt x="42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40"/>
            <p:cNvSpPr/>
            <p:nvPr/>
          </p:nvSpPr>
          <p:spPr>
            <a:xfrm>
              <a:off x="8065353" y="1894591"/>
              <a:ext cx="36974" cy="10422"/>
            </a:xfrm>
            <a:custGeom>
              <a:rect b="b" l="l" r="r" t="t"/>
              <a:pathLst>
                <a:path extrusionOk="0" h="325" w="1153">
                  <a:moveTo>
                    <a:pt x="580" y="0"/>
                  </a:moveTo>
                  <a:cubicBezTo>
                    <a:pt x="420" y="0"/>
                    <a:pt x="262" y="50"/>
                    <a:pt x="134" y="153"/>
                  </a:cubicBezTo>
                  <a:cubicBezTo>
                    <a:pt x="33" y="236"/>
                    <a:pt x="0" y="303"/>
                    <a:pt x="17" y="320"/>
                  </a:cubicBezTo>
                  <a:cubicBezTo>
                    <a:pt x="20" y="323"/>
                    <a:pt x="24" y="324"/>
                    <a:pt x="30" y="324"/>
                  </a:cubicBezTo>
                  <a:cubicBezTo>
                    <a:pt x="90" y="324"/>
                    <a:pt x="295" y="186"/>
                    <a:pt x="568" y="186"/>
                  </a:cubicBezTo>
                  <a:cubicBezTo>
                    <a:pt x="854" y="186"/>
                    <a:pt x="1058" y="308"/>
                    <a:pt x="1121" y="308"/>
                  </a:cubicBezTo>
                  <a:cubicBezTo>
                    <a:pt x="1128" y="308"/>
                    <a:pt x="1133" y="306"/>
                    <a:pt x="1136" y="303"/>
                  </a:cubicBezTo>
                  <a:cubicBezTo>
                    <a:pt x="1153" y="286"/>
                    <a:pt x="1119" y="219"/>
                    <a:pt x="1019" y="136"/>
                  </a:cubicBezTo>
                  <a:cubicBezTo>
                    <a:pt x="888" y="46"/>
                    <a:pt x="734" y="0"/>
                    <a:pt x="5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40"/>
            <p:cNvSpPr/>
            <p:nvPr/>
          </p:nvSpPr>
          <p:spPr>
            <a:xfrm>
              <a:off x="8001025" y="1900524"/>
              <a:ext cx="32741" cy="85813"/>
            </a:xfrm>
            <a:custGeom>
              <a:rect b="b" l="l" r="r" t="t"/>
              <a:pathLst>
                <a:path extrusionOk="0" h="2676" w="1021">
                  <a:moveTo>
                    <a:pt x="985" y="1"/>
                  </a:moveTo>
                  <a:cubicBezTo>
                    <a:pt x="930" y="1"/>
                    <a:pt x="632" y="696"/>
                    <a:pt x="302" y="1555"/>
                  </a:cubicBezTo>
                  <a:cubicBezTo>
                    <a:pt x="218" y="1772"/>
                    <a:pt x="135" y="1989"/>
                    <a:pt x="68" y="2190"/>
                  </a:cubicBezTo>
                  <a:cubicBezTo>
                    <a:pt x="18" y="2290"/>
                    <a:pt x="1" y="2407"/>
                    <a:pt x="18" y="2524"/>
                  </a:cubicBezTo>
                  <a:cubicBezTo>
                    <a:pt x="51" y="2574"/>
                    <a:pt x="101" y="2624"/>
                    <a:pt x="168" y="2641"/>
                  </a:cubicBezTo>
                  <a:cubicBezTo>
                    <a:pt x="201" y="2658"/>
                    <a:pt x="252" y="2658"/>
                    <a:pt x="302" y="2658"/>
                  </a:cubicBezTo>
                  <a:cubicBezTo>
                    <a:pt x="366" y="2670"/>
                    <a:pt x="429" y="2676"/>
                    <a:pt x="493" y="2676"/>
                  </a:cubicBezTo>
                  <a:cubicBezTo>
                    <a:pt x="596" y="2676"/>
                    <a:pt x="700" y="2662"/>
                    <a:pt x="803" y="2641"/>
                  </a:cubicBezTo>
                  <a:cubicBezTo>
                    <a:pt x="636" y="2574"/>
                    <a:pt x="469" y="2541"/>
                    <a:pt x="302" y="2541"/>
                  </a:cubicBezTo>
                  <a:cubicBezTo>
                    <a:pt x="235" y="2524"/>
                    <a:pt x="168" y="2507"/>
                    <a:pt x="151" y="2474"/>
                  </a:cubicBezTo>
                  <a:cubicBezTo>
                    <a:pt x="151" y="2390"/>
                    <a:pt x="185" y="2307"/>
                    <a:pt x="218" y="2240"/>
                  </a:cubicBezTo>
                  <a:cubicBezTo>
                    <a:pt x="302" y="2039"/>
                    <a:pt x="369" y="1839"/>
                    <a:pt x="452" y="1622"/>
                  </a:cubicBezTo>
                  <a:cubicBezTo>
                    <a:pt x="786" y="736"/>
                    <a:pt x="1020" y="18"/>
                    <a:pt x="987" y="1"/>
                  </a:cubicBezTo>
                  <a:cubicBezTo>
                    <a:pt x="986" y="1"/>
                    <a:pt x="986" y="1"/>
                    <a:pt x="9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40"/>
            <p:cNvSpPr/>
            <p:nvPr/>
          </p:nvSpPr>
          <p:spPr>
            <a:xfrm>
              <a:off x="8020875" y="2078947"/>
              <a:ext cx="92707" cy="45087"/>
            </a:xfrm>
            <a:custGeom>
              <a:rect b="b" l="l" r="r" t="t"/>
              <a:pathLst>
                <a:path extrusionOk="0" h="1406" w="2891">
                  <a:moveTo>
                    <a:pt x="2891" y="1"/>
                  </a:moveTo>
                  <a:lnTo>
                    <a:pt x="2891" y="1"/>
                  </a:lnTo>
                  <a:cubicBezTo>
                    <a:pt x="2046" y="537"/>
                    <a:pt x="1075" y="820"/>
                    <a:pt x="85" y="820"/>
                  </a:cubicBezTo>
                  <a:cubicBezTo>
                    <a:pt x="57" y="820"/>
                    <a:pt x="29" y="820"/>
                    <a:pt x="0" y="820"/>
                  </a:cubicBezTo>
                  <a:lnTo>
                    <a:pt x="0" y="1388"/>
                  </a:lnTo>
                  <a:cubicBezTo>
                    <a:pt x="131" y="1400"/>
                    <a:pt x="257" y="1405"/>
                    <a:pt x="377" y="1405"/>
                  </a:cubicBezTo>
                  <a:cubicBezTo>
                    <a:pt x="2285" y="1405"/>
                    <a:pt x="2891" y="1"/>
                    <a:pt x="2891"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40"/>
            <p:cNvSpPr/>
            <p:nvPr/>
          </p:nvSpPr>
          <p:spPr>
            <a:xfrm>
              <a:off x="7943945" y="1663770"/>
              <a:ext cx="311632" cy="297362"/>
            </a:xfrm>
            <a:custGeom>
              <a:rect b="b" l="l" r="r" t="t"/>
              <a:pathLst>
                <a:path extrusionOk="0" h="9273" w="9718">
                  <a:moveTo>
                    <a:pt x="1491" y="0"/>
                  </a:moveTo>
                  <a:cubicBezTo>
                    <a:pt x="1336" y="0"/>
                    <a:pt x="1187" y="39"/>
                    <a:pt x="1063" y="133"/>
                  </a:cubicBezTo>
                  <a:cubicBezTo>
                    <a:pt x="795" y="366"/>
                    <a:pt x="712" y="751"/>
                    <a:pt x="845" y="1068"/>
                  </a:cubicBezTo>
                  <a:cubicBezTo>
                    <a:pt x="979" y="1386"/>
                    <a:pt x="1179" y="1670"/>
                    <a:pt x="1430" y="1904"/>
                  </a:cubicBezTo>
                  <a:cubicBezTo>
                    <a:pt x="1282" y="1799"/>
                    <a:pt x="1115" y="1751"/>
                    <a:pt x="952" y="1751"/>
                  </a:cubicBezTo>
                  <a:cubicBezTo>
                    <a:pt x="619" y="1751"/>
                    <a:pt x="300" y="1952"/>
                    <a:pt x="177" y="2288"/>
                  </a:cubicBezTo>
                  <a:cubicBezTo>
                    <a:pt x="0" y="2787"/>
                    <a:pt x="319" y="3316"/>
                    <a:pt x="820" y="3400"/>
                  </a:cubicBezTo>
                  <a:lnTo>
                    <a:pt x="820" y="3400"/>
                  </a:lnTo>
                  <a:cubicBezTo>
                    <a:pt x="800" y="3398"/>
                    <a:pt x="780" y="3397"/>
                    <a:pt x="761" y="3397"/>
                  </a:cubicBezTo>
                  <a:cubicBezTo>
                    <a:pt x="422" y="3397"/>
                    <a:pt x="118" y="3649"/>
                    <a:pt x="43" y="4009"/>
                  </a:cubicBezTo>
                  <a:cubicBezTo>
                    <a:pt x="10" y="4393"/>
                    <a:pt x="177" y="4778"/>
                    <a:pt x="494" y="4995"/>
                  </a:cubicBezTo>
                  <a:cubicBezTo>
                    <a:pt x="812" y="5195"/>
                    <a:pt x="1179" y="5329"/>
                    <a:pt x="1547" y="5379"/>
                  </a:cubicBezTo>
                  <a:cubicBezTo>
                    <a:pt x="1919" y="5457"/>
                    <a:pt x="2276" y="5490"/>
                    <a:pt x="2618" y="5490"/>
                  </a:cubicBezTo>
                  <a:cubicBezTo>
                    <a:pt x="4390" y="5490"/>
                    <a:pt x="5751" y="4602"/>
                    <a:pt x="6760" y="4560"/>
                  </a:cubicBezTo>
                  <a:cubicBezTo>
                    <a:pt x="6782" y="4559"/>
                    <a:pt x="6802" y="4559"/>
                    <a:pt x="6823" y="4559"/>
                  </a:cubicBezTo>
                  <a:cubicBezTo>
                    <a:pt x="7957" y="4559"/>
                    <a:pt x="7779" y="5897"/>
                    <a:pt x="7779" y="5897"/>
                  </a:cubicBezTo>
                  <a:lnTo>
                    <a:pt x="7512" y="9189"/>
                  </a:lnTo>
                  <a:lnTo>
                    <a:pt x="8498" y="9272"/>
                  </a:lnTo>
                  <a:lnTo>
                    <a:pt x="8865" y="7701"/>
                  </a:lnTo>
                  <a:cubicBezTo>
                    <a:pt x="8966" y="7568"/>
                    <a:pt x="9049" y="7417"/>
                    <a:pt x="9116" y="7250"/>
                  </a:cubicBezTo>
                  <a:cubicBezTo>
                    <a:pt x="9317" y="6682"/>
                    <a:pt x="9617" y="6114"/>
                    <a:pt x="9651" y="5513"/>
                  </a:cubicBezTo>
                  <a:cubicBezTo>
                    <a:pt x="9718" y="4894"/>
                    <a:pt x="9500" y="4276"/>
                    <a:pt x="9049" y="3842"/>
                  </a:cubicBezTo>
                  <a:cubicBezTo>
                    <a:pt x="8616" y="3449"/>
                    <a:pt x="8008" y="3342"/>
                    <a:pt x="7410" y="3342"/>
                  </a:cubicBezTo>
                  <a:cubicBezTo>
                    <a:pt x="7270" y="3342"/>
                    <a:pt x="7131" y="3348"/>
                    <a:pt x="6994" y="3357"/>
                  </a:cubicBezTo>
                  <a:cubicBezTo>
                    <a:pt x="7044" y="2772"/>
                    <a:pt x="6810" y="2204"/>
                    <a:pt x="6376" y="1837"/>
                  </a:cubicBezTo>
                  <a:cubicBezTo>
                    <a:pt x="5941" y="1453"/>
                    <a:pt x="5390" y="1235"/>
                    <a:pt x="4822" y="1185"/>
                  </a:cubicBezTo>
                  <a:cubicBezTo>
                    <a:pt x="4304" y="1135"/>
                    <a:pt x="3769" y="1185"/>
                    <a:pt x="3285" y="985"/>
                  </a:cubicBezTo>
                  <a:cubicBezTo>
                    <a:pt x="2817" y="784"/>
                    <a:pt x="2483" y="366"/>
                    <a:pt x="2015" y="133"/>
                  </a:cubicBezTo>
                  <a:cubicBezTo>
                    <a:pt x="1854" y="52"/>
                    <a:pt x="1669" y="0"/>
                    <a:pt x="149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40"/>
            <p:cNvSpPr/>
            <p:nvPr/>
          </p:nvSpPr>
          <p:spPr>
            <a:xfrm>
              <a:off x="8197407" y="1898151"/>
              <a:ext cx="73499" cy="94054"/>
            </a:xfrm>
            <a:custGeom>
              <a:rect b="b" l="l" r="r" t="t"/>
              <a:pathLst>
                <a:path extrusionOk="0" h="2933" w="2292">
                  <a:moveTo>
                    <a:pt x="793" y="1"/>
                  </a:moveTo>
                  <a:cubicBezTo>
                    <a:pt x="727" y="1"/>
                    <a:pt x="685" y="6"/>
                    <a:pt x="677" y="8"/>
                  </a:cubicBezTo>
                  <a:cubicBezTo>
                    <a:pt x="677" y="8"/>
                    <a:pt x="9" y="2615"/>
                    <a:pt x="9" y="2665"/>
                  </a:cubicBezTo>
                  <a:cubicBezTo>
                    <a:pt x="1" y="2698"/>
                    <a:pt x="440" y="2932"/>
                    <a:pt x="918" y="2932"/>
                  </a:cubicBezTo>
                  <a:cubicBezTo>
                    <a:pt x="1404" y="2932"/>
                    <a:pt x="1929" y="2690"/>
                    <a:pt x="2064" y="1746"/>
                  </a:cubicBezTo>
                  <a:cubicBezTo>
                    <a:pt x="2292" y="154"/>
                    <a:pt x="1165" y="1"/>
                    <a:pt x="793" y="1"/>
                  </a:cubicBezTo>
                  <a:close/>
                </a:path>
              </a:pathLst>
            </a:custGeom>
            <a:solidFill>
              <a:srgbClr val="AA7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40"/>
            <p:cNvSpPr/>
            <p:nvPr/>
          </p:nvSpPr>
          <p:spPr>
            <a:xfrm>
              <a:off x="8218571" y="1919604"/>
              <a:ext cx="31105" cy="52366"/>
            </a:xfrm>
            <a:custGeom>
              <a:rect b="b" l="l" r="r" t="t"/>
              <a:pathLst>
                <a:path extrusionOk="0" h="1633" w="970">
                  <a:moveTo>
                    <a:pt x="544" y="1"/>
                  </a:moveTo>
                  <a:cubicBezTo>
                    <a:pt x="498" y="1"/>
                    <a:pt x="454" y="12"/>
                    <a:pt x="418" y="24"/>
                  </a:cubicBezTo>
                  <a:cubicBezTo>
                    <a:pt x="368" y="58"/>
                    <a:pt x="335" y="91"/>
                    <a:pt x="318" y="141"/>
                  </a:cubicBezTo>
                  <a:cubicBezTo>
                    <a:pt x="301" y="208"/>
                    <a:pt x="318" y="258"/>
                    <a:pt x="335" y="258"/>
                  </a:cubicBezTo>
                  <a:cubicBezTo>
                    <a:pt x="335" y="241"/>
                    <a:pt x="335" y="208"/>
                    <a:pt x="368" y="158"/>
                  </a:cubicBezTo>
                  <a:cubicBezTo>
                    <a:pt x="407" y="107"/>
                    <a:pt x="464" y="85"/>
                    <a:pt x="519" y="85"/>
                  </a:cubicBezTo>
                  <a:cubicBezTo>
                    <a:pt x="536" y="85"/>
                    <a:pt x="553" y="87"/>
                    <a:pt x="569" y="91"/>
                  </a:cubicBezTo>
                  <a:cubicBezTo>
                    <a:pt x="686" y="158"/>
                    <a:pt x="769" y="258"/>
                    <a:pt x="786" y="375"/>
                  </a:cubicBezTo>
                  <a:cubicBezTo>
                    <a:pt x="819" y="542"/>
                    <a:pt x="836" y="709"/>
                    <a:pt x="803" y="860"/>
                  </a:cubicBezTo>
                  <a:cubicBezTo>
                    <a:pt x="753" y="1194"/>
                    <a:pt x="535" y="1478"/>
                    <a:pt x="335" y="1528"/>
                  </a:cubicBezTo>
                  <a:cubicBezTo>
                    <a:pt x="312" y="1532"/>
                    <a:pt x="290" y="1535"/>
                    <a:pt x="268" y="1535"/>
                  </a:cubicBezTo>
                  <a:cubicBezTo>
                    <a:pt x="207" y="1535"/>
                    <a:pt x="145" y="1519"/>
                    <a:pt x="84" y="1495"/>
                  </a:cubicBezTo>
                  <a:cubicBezTo>
                    <a:pt x="34" y="1461"/>
                    <a:pt x="17" y="1428"/>
                    <a:pt x="1" y="1428"/>
                  </a:cubicBezTo>
                  <a:lnTo>
                    <a:pt x="1" y="1428"/>
                  </a:lnTo>
                  <a:cubicBezTo>
                    <a:pt x="1" y="1428"/>
                    <a:pt x="1" y="1478"/>
                    <a:pt x="51" y="1528"/>
                  </a:cubicBezTo>
                  <a:cubicBezTo>
                    <a:pt x="120" y="1598"/>
                    <a:pt x="202" y="1632"/>
                    <a:pt x="294" y="1632"/>
                  </a:cubicBezTo>
                  <a:cubicBezTo>
                    <a:pt x="313" y="1632"/>
                    <a:pt x="332" y="1631"/>
                    <a:pt x="352" y="1628"/>
                  </a:cubicBezTo>
                  <a:cubicBezTo>
                    <a:pt x="636" y="1578"/>
                    <a:pt x="870" y="1261"/>
                    <a:pt x="936" y="876"/>
                  </a:cubicBezTo>
                  <a:cubicBezTo>
                    <a:pt x="970" y="709"/>
                    <a:pt x="953" y="526"/>
                    <a:pt x="903" y="342"/>
                  </a:cubicBezTo>
                  <a:cubicBezTo>
                    <a:pt x="870" y="191"/>
                    <a:pt x="753" y="58"/>
                    <a:pt x="602" y="8"/>
                  </a:cubicBezTo>
                  <a:cubicBezTo>
                    <a:pt x="583" y="3"/>
                    <a:pt x="563" y="1"/>
                    <a:pt x="544" y="1"/>
                  </a:cubicBezTo>
                  <a:close/>
                </a:path>
              </a:pathLst>
            </a:custGeom>
            <a:solidFill>
              <a:srgbClr val="7F524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40"/>
            <p:cNvSpPr/>
            <p:nvPr/>
          </p:nvSpPr>
          <p:spPr>
            <a:xfrm>
              <a:off x="8065353" y="1847484"/>
              <a:ext cx="52527" cy="15392"/>
            </a:xfrm>
            <a:custGeom>
              <a:rect b="b" l="l" r="r" t="t"/>
              <a:pathLst>
                <a:path extrusionOk="0" h="480" w="1638">
                  <a:moveTo>
                    <a:pt x="804" y="1"/>
                  </a:moveTo>
                  <a:cubicBezTo>
                    <a:pt x="594" y="1"/>
                    <a:pt x="386" y="55"/>
                    <a:pt x="201" y="168"/>
                  </a:cubicBezTo>
                  <a:cubicBezTo>
                    <a:pt x="50" y="268"/>
                    <a:pt x="0" y="368"/>
                    <a:pt x="17" y="419"/>
                  </a:cubicBezTo>
                  <a:cubicBezTo>
                    <a:pt x="42" y="456"/>
                    <a:pt x="104" y="468"/>
                    <a:pt x="194" y="468"/>
                  </a:cubicBezTo>
                  <a:cubicBezTo>
                    <a:pt x="344" y="468"/>
                    <a:pt x="568" y="435"/>
                    <a:pt x="819" y="435"/>
                  </a:cubicBezTo>
                  <a:cubicBezTo>
                    <a:pt x="1086" y="435"/>
                    <a:pt x="1316" y="480"/>
                    <a:pt x="1465" y="480"/>
                  </a:cubicBezTo>
                  <a:cubicBezTo>
                    <a:pt x="1539" y="480"/>
                    <a:pt x="1593" y="469"/>
                    <a:pt x="1621" y="435"/>
                  </a:cubicBezTo>
                  <a:cubicBezTo>
                    <a:pt x="1637" y="385"/>
                    <a:pt x="1587" y="285"/>
                    <a:pt x="1454" y="185"/>
                  </a:cubicBezTo>
                  <a:cubicBezTo>
                    <a:pt x="1255" y="64"/>
                    <a:pt x="1029" y="1"/>
                    <a:pt x="80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40"/>
            <p:cNvSpPr/>
            <p:nvPr/>
          </p:nvSpPr>
          <p:spPr>
            <a:xfrm>
              <a:off x="7969439" y="1857201"/>
              <a:ext cx="32164" cy="15392"/>
            </a:xfrm>
            <a:custGeom>
              <a:rect b="b" l="l" r="r" t="t"/>
              <a:pathLst>
                <a:path extrusionOk="0" h="480" w="1003">
                  <a:moveTo>
                    <a:pt x="455" y="1"/>
                  </a:moveTo>
                  <a:cubicBezTo>
                    <a:pt x="340" y="1"/>
                    <a:pt x="223" y="33"/>
                    <a:pt x="117" y="99"/>
                  </a:cubicBezTo>
                  <a:cubicBezTo>
                    <a:pt x="17" y="182"/>
                    <a:pt x="0" y="266"/>
                    <a:pt x="34" y="316"/>
                  </a:cubicBezTo>
                  <a:cubicBezTo>
                    <a:pt x="100" y="416"/>
                    <a:pt x="284" y="416"/>
                    <a:pt x="485" y="450"/>
                  </a:cubicBezTo>
                  <a:cubicBezTo>
                    <a:pt x="600" y="459"/>
                    <a:pt x="709" y="480"/>
                    <a:pt x="801" y="480"/>
                  </a:cubicBezTo>
                  <a:cubicBezTo>
                    <a:pt x="869" y="480"/>
                    <a:pt x="927" y="469"/>
                    <a:pt x="969" y="433"/>
                  </a:cubicBezTo>
                  <a:cubicBezTo>
                    <a:pt x="1003" y="400"/>
                    <a:pt x="1003" y="316"/>
                    <a:pt x="936" y="216"/>
                  </a:cubicBezTo>
                  <a:cubicBezTo>
                    <a:pt x="805" y="75"/>
                    <a:pt x="631" y="1"/>
                    <a:pt x="45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40"/>
            <p:cNvSpPr/>
            <p:nvPr/>
          </p:nvSpPr>
          <p:spPr>
            <a:xfrm>
              <a:off x="8016578" y="1991018"/>
              <a:ext cx="46113" cy="22223"/>
            </a:xfrm>
            <a:custGeom>
              <a:rect b="b" l="l" r="r" t="t"/>
              <a:pathLst>
                <a:path extrusionOk="0" h="693" w="1438">
                  <a:moveTo>
                    <a:pt x="1415" y="0"/>
                  </a:moveTo>
                  <a:cubicBezTo>
                    <a:pt x="1367" y="0"/>
                    <a:pt x="1167" y="295"/>
                    <a:pt x="786" y="454"/>
                  </a:cubicBezTo>
                  <a:cubicBezTo>
                    <a:pt x="385" y="638"/>
                    <a:pt x="1" y="571"/>
                    <a:pt x="1" y="604"/>
                  </a:cubicBezTo>
                  <a:cubicBezTo>
                    <a:pt x="1" y="621"/>
                    <a:pt x="84" y="671"/>
                    <a:pt x="234" y="688"/>
                  </a:cubicBezTo>
                  <a:cubicBezTo>
                    <a:pt x="270" y="691"/>
                    <a:pt x="304" y="692"/>
                    <a:pt x="339" y="692"/>
                  </a:cubicBezTo>
                  <a:cubicBezTo>
                    <a:pt x="719" y="692"/>
                    <a:pt x="1076" y="526"/>
                    <a:pt x="1321" y="220"/>
                  </a:cubicBezTo>
                  <a:cubicBezTo>
                    <a:pt x="1421" y="103"/>
                    <a:pt x="1437" y="3"/>
                    <a:pt x="1421" y="3"/>
                  </a:cubicBezTo>
                  <a:cubicBezTo>
                    <a:pt x="1419" y="1"/>
                    <a:pt x="1417" y="0"/>
                    <a:pt x="141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40"/>
            <p:cNvSpPr/>
            <p:nvPr/>
          </p:nvSpPr>
          <p:spPr>
            <a:xfrm>
              <a:off x="7935672" y="4547407"/>
              <a:ext cx="303294" cy="132375"/>
            </a:xfrm>
            <a:custGeom>
              <a:rect b="b" l="l" r="r" t="t"/>
              <a:pathLst>
                <a:path extrusionOk="0" h="4128" w="9458">
                  <a:moveTo>
                    <a:pt x="4395" y="0"/>
                  </a:moveTo>
                  <a:lnTo>
                    <a:pt x="4328" y="2707"/>
                  </a:lnTo>
                  <a:cubicBezTo>
                    <a:pt x="4328" y="2707"/>
                    <a:pt x="1" y="3609"/>
                    <a:pt x="1036" y="3943"/>
                  </a:cubicBezTo>
                  <a:cubicBezTo>
                    <a:pt x="1504" y="4085"/>
                    <a:pt x="3171" y="4127"/>
                    <a:pt x="4896" y="4127"/>
                  </a:cubicBezTo>
                  <a:cubicBezTo>
                    <a:pt x="6621" y="4127"/>
                    <a:pt x="8405" y="4085"/>
                    <a:pt x="9107" y="4060"/>
                  </a:cubicBezTo>
                  <a:lnTo>
                    <a:pt x="9407" y="4044"/>
                  </a:lnTo>
                  <a:lnTo>
                    <a:pt x="9458" y="84"/>
                  </a:lnTo>
                  <a:lnTo>
                    <a:pt x="4395"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40"/>
            <p:cNvSpPr/>
            <p:nvPr/>
          </p:nvSpPr>
          <p:spPr>
            <a:xfrm>
              <a:off x="7957638" y="4650280"/>
              <a:ext cx="279725" cy="29823"/>
            </a:xfrm>
            <a:custGeom>
              <a:rect b="b" l="l" r="r" t="t"/>
              <a:pathLst>
                <a:path extrusionOk="0" h="930" w="8723">
                  <a:moveTo>
                    <a:pt x="1521" y="0"/>
                  </a:moveTo>
                  <a:cubicBezTo>
                    <a:pt x="1521" y="0"/>
                    <a:pt x="1" y="418"/>
                    <a:pt x="184" y="669"/>
                  </a:cubicBezTo>
                  <a:cubicBezTo>
                    <a:pt x="303" y="831"/>
                    <a:pt x="2774" y="930"/>
                    <a:pt x="5195" y="930"/>
                  </a:cubicBezTo>
                  <a:cubicBezTo>
                    <a:pt x="6515" y="930"/>
                    <a:pt x="7821" y="900"/>
                    <a:pt x="8722" y="836"/>
                  </a:cubicBezTo>
                  <a:lnTo>
                    <a:pt x="8722" y="719"/>
                  </a:lnTo>
                  <a:lnTo>
                    <a:pt x="1955" y="669"/>
                  </a:lnTo>
                  <a:cubicBezTo>
                    <a:pt x="1955" y="669"/>
                    <a:pt x="1822" y="34"/>
                    <a:pt x="152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40"/>
            <p:cNvSpPr/>
            <p:nvPr/>
          </p:nvSpPr>
          <p:spPr>
            <a:xfrm>
              <a:off x="7963538" y="4669007"/>
              <a:ext cx="276486" cy="6157"/>
            </a:xfrm>
            <a:custGeom>
              <a:rect b="b" l="l" r="r" t="t"/>
              <a:pathLst>
                <a:path extrusionOk="0" h="192" w="8622">
                  <a:moveTo>
                    <a:pt x="8555" y="127"/>
                  </a:moveTo>
                  <a:cubicBezTo>
                    <a:pt x="8544" y="127"/>
                    <a:pt x="8533" y="129"/>
                    <a:pt x="8522" y="135"/>
                  </a:cubicBezTo>
                  <a:lnTo>
                    <a:pt x="8622" y="135"/>
                  </a:lnTo>
                  <a:cubicBezTo>
                    <a:pt x="8600" y="135"/>
                    <a:pt x="8577" y="127"/>
                    <a:pt x="8555" y="127"/>
                  </a:cubicBezTo>
                  <a:close/>
                  <a:moveTo>
                    <a:pt x="0" y="1"/>
                  </a:moveTo>
                  <a:cubicBezTo>
                    <a:pt x="34" y="1"/>
                    <a:pt x="67" y="18"/>
                    <a:pt x="101" y="18"/>
                  </a:cubicBezTo>
                  <a:lnTo>
                    <a:pt x="351" y="34"/>
                  </a:lnTo>
                  <a:lnTo>
                    <a:pt x="1270" y="85"/>
                  </a:lnTo>
                  <a:cubicBezTo>
                    <a:pt x="2039" y="118"/>
                    <a:pt x="3125" y="168"/>
                    <a:pt x="4311" y="185"/>
                  </a:cubicBezTo>
                  <a:cubicBezTo>
                    <a:pt x="4659" y="190"/>
                    <a:pt x="4998" y="192"/>
                    <a:pt x="5322" y="192"/>
                  </a:cubicBezTo>
                  <a:cubicBezTo>
                    <a:pt x="6106" y="192"/>
                    <a:pt x="6809" y="180"/>
                    <a:pt x="7352" y="168"/>
                  </a:cubicBezTo>
                  <a:cubicBezTo>
                    <a:pt x="7720" y="168"/>
                    <a:pt x="8021" y="151"/>
                    <a:pt x="8271" y="151"/>
                  </a:cubicBezTo>
                  <a:lnTo>
                    <a:pt x="8522" y="135"/>
                  </a:lnTo>
                  <a:lnTo>
                    <a:pt x="7352" y="135"/>
                  </a:lnTo>
                  <a:cubicBezTo>
                    <a:pt x="6584" y="135"/>
                    <a:pt x="5498" y="135"/>
                    <a:pt x="4311" y="118"/>
                  </a:cubicBezTo>
                  <a:cubicBezTo>
                    <a:pt x="3125" y="101"/>
                    <a:pt x="2039" y="68"/>
                    <a:pt x="1270" y="34"/>
                  </a:cubicBezTo>
                  <a:lnTo>
                    <a:pt x="351"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40"/>
            <p:cNvSpPr/>
            <p:nvPr/>
          </p:nvSpPr>
          <p:spPr>
            <a:xfrm>
              <a:off x="8005322" y="4648677"/>
              <a:ext cx="16098" cy="25750"/>
            </a:xfrm>
            <a:custGeom>
              <a:rect b="b" l="l" r="r" t="t"/>
              <a:pathLst>
                <a:path extrusionOk="0" h="803" w="502">
                  <a:moveTo>
                    <a:pt x="1" y="0"/>
                  </a:moveTo>
                  <a:lnTo>
                    <a:pt x="1" y="0"/>
                  </a:lnTo>
                  <a:cubicBezTo>
                    <a:pt x="251" y="201"/>
                    <a:pt x="418" y="485"/>
                    <a:pt x="468" y="802"/>
                  </a:cubicBezTo>
                  <a:cubicBezTo>
                    <a:pt x="502" y="451"/>
                    <a:pt x="318" y="13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40"/>
            <p:cNvSpPr/>
            <p:nvPr/>
          </p:nvSpPr>
          <p:spPr>
            <a:xfrm>
              <a:off x="8059965" y="4636876"/>
              <a:ext cx="9684" cy="13949"/>
            </a:xfrm>
            <a:custGeom>
              <a:rect b="b" l="l" r="r" t="t"/>
              <a:pathLst>
                <a:path extrusionOk="0" h="435" w="302">
                  <a:moveTo>
                    <a:pt x="18" y="0"/>
                  </a:moveTo>
                  <a:lnTo>
                    <a:pt x="18" y="0"/>
                  </a:lnTo>
                  <a:cubicBezTo>
                    <a:pt x="1" y="17"/>
                    <a:pt x="51" y="117"/>
                    <a:pt x="118" y="234"/>
                  </a:cubicBezTo>
                  <a:cubicBezTo>
                    <a:pt x="201" y="351"/>
                    <a:pt x="268" y="435"/>
                    <a:pt x="285" y="435"/>
                  </a:cubicBezTo>
                  <a:cubicBezTo>
                    <a:pt x="302" y="418"/>
                    <a:pt x="252" y="318"/>
                    <a:pt x="185" y="201"/>
                  </a:cubicBezTo>
                  <a:cubicBezTo>
                    <a:pt x="101" y="84"/>
                    <a:pt x="34" y="0"/>
                    <a:pt x="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40"/>
            <p:cNvSpPr/>
            <p:nvPr/>
          </p:nvSpPr>
          <p:spPr>
            <a:xfrm>
              <a:off x="8071766" y="4634631"/>
              <a:ext cx="10743" cy="9332"/>
            </a:xfrm>
            <a:custGeom>
              <a:rect b="b" l="l" r="r" t="t"/>
              <a:pathLst>
                <a:path extrusionOk="0" h="291" w="335">
                  <a:moveTo>
                    <a:pt x="26" y="0"/>
                  </a:moveTo>
                  <a:cubicBezTo>
                    <a:pt x="22" y="0"/>
                    <a:pt x="19" y="1"/>
                    <a:pt x="17" y="4"/>
                  </a:cubicBezTo>
                  <a:cubicBezTo>
                    <a:pt x="1" y="4"/>
                    <a:pt x="67" y="87"/>
                    <a:pt x="151" y="171"/>
                  </a:cubicBezTo>
                  <a:cubicBezTo>
                    <a:pt x="224" y="243"/>
                    <a:pt x="296" y="291"/>
                    <a:pt x="325" y="291"/>
                  </a:cubicBezTo>
                  <a:cubicBezTo>
                    <a:pt x="329" y="291"/>
                    <a:pt x="333" y="290"/>
                    <a:pt x="335" y="288"/>
                  </a:cubicBezTo>
                  <a:cubicBezTo>
                    <a:pt x="335" y="271"/>
                    <a:pt x="285" y="204"/>
                    <a:pt x="184" y="121"/>
                  </a:cubicBezTo>
                  <a:cubicBezTo>
                    <a:pt x="112" y="48"/>
                    <a:pt x="51" y="0"/>
                    <a:pt x="2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40"/>
            <p:cNvSpPr/>
            <p:nvPr/>
          </p:nvSpPr>
          <p:spPr>
            <a:xfrm>
              <a:off x="8073915" y="4627544"/>
              <a:ext cx="17188" cy="2084"/>
            </a:xfrm>
            <a:custGeom>
              <a:rect b="b" l="l" r="r" t="t"/>
              <a:pathLst>
                <a:path extrusionOk="0" h="65" w="536">
                  <a:moveTo>
                    <a:pt x="183" y="0"/>
                  </a:moveTo>
                  <a:cubicBezTo>
                    <a:pt x="119" y="0"/>
                    <a:pt x="59" y="12"/>
                    <a:pt x="0" y="24"/>
                  </a:cubicBezTo>
                  <a:cubicBezTo>
                    <a:pt x="62" y="49"/>
                    <a:pt x="123" y="64"/>
                    <a:pt x="190" y="64"/>
                  </a:cubicBezTo>
                  <a:cubicBezTo>
                    <a:pt x="215" y="64"/>
                    <a:pt x="241" y="62"/>
                    <a:pt x="268" y="58"/>
                  </a:cubicBezTo>
                  <a:cubicBezTo>
                    <a:pt x="292" y="62"/>
                    <a:pt x="317" y="64"/>
                    <a:pt x="342" y="64"/>
                  </a:cubicBezTo>
                  <a:cubicBezTo>
                    <a:pt x="402" y="64"/>
                    <a:pt x="464" y="53"/>
                    <a:pt x="535" y="41"/>
                  </a:cubicBezTo>
                  <a:cubicBezTo>
                    <a:pt x="462" y="16"/>
                    <a:pt x="397" y="1"/>
                    <a:pt x="335" y="1"/>
                  </a:cubicBezTo>
                  <a:cubicBezTo>
                    <a:pt x="312" y="1"/>
                    <a:pt x="290" y="3"/>
                    <a:pt x="268" y="7"/>
                  </a:cubicBezTo>
                  <a:cubicBezTo>
                    <a:pt x="238" y="3"/>
                    <a:pt x="210" y="0"/>
                    <a:pt x="18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40"/>
            <p:cNvSpPr/>
            <p:nvPr/>
          </p:nvSpPr>
          <p:spPr>
            <a:xfrm>
              <a:off x="8074460" y="4617892"/>
              <a:ext cx="19305" cy="2662"/>
            </a:xfrm>
            <a:custGeom>
              <a:rect b="b" l="l" r="r" t="t"/>
              <a:pathLst>
                <a:path extrusionOk="0" h="83" w="602">
                  <a:moveTo>
                    <a:pt x="513" y="1"/>
                  </a:moveTo>
                  <a:cubicBezTo>
                    <a:pt x="443" y="1"/>
                    <a:pt x="372" y="13"/>
                    <a:pt x="301" y="24"/>
                  </a:cubicBezTo>
                  <a:cubicBezTo>
                    <a:pt x="271" y="19"/>
                    <a:pt x="242" y="17"/>
                    <a:pt x="213" y="17"/>
                  </a:cubicBezTo>
                  <a:cubicBezTo>
                    <a:pt x="142" y="17"/>
                    <a:pt x="71" y="29"/>
                    <a:pt x="0" y="41"/>
                  </a:cubicBezTo>
                  <a:cubicBezTo>
                    <a:pt x="84" y="69"/>
                    <a:pt x="170" y="82"/>
                    <a:pt x="256" y="82"/>
                  </a:cubicBezTo>
                  <a:cubicBezTo>
                    <a:pt x="376" y="82"/>
                    <a:pt x="494" y="56"/>
                    <a:pt x="602" y="8"/>
                  </a:cubicBezTo>
                  <a:cubicBezTo>
                    <a:pt x="572" y="3"/>
                    <a:pt x="543" y="1"/>
                    <a:pt x="51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40"/>
            <p:cNvSpPr/>
            <p:nvPr/>
          </p:nvSpPr>
          <p:spPr>
            <a:xfrm>
              <a:off x="8033189" y="4621419"/>
              <a:ext cx="30560" cy="17637"/>
            </a:xfrm>
            <a:custGeom>
              <a:rect b="b" l="l" r="r" t="t"/>
              <a:pathLst>
                <a:path extrusionOk="0" h="550" w="953">
                  <a:moveTo>
                    <a:pt x="319" y="59"/>
                  </a:moveTo>
                  <a:cubicBezTo>
                    <a:pt x="374" y="59"/>
                    <a:pt x="430" y="68"/>
                    <a:pt x="485" y="81"/>
                  </a:cubicBezTo>
                  <a:cubicBezTo>
                    <a:pt x="585" y="115"/>
                    <a:pt x="686" y="182"/>
                    <a:pt x="752" y="265"/>
                  </a:cubicBezTo>
                  <a:cubicBezTo>
                    <a:pt x="795" y="330"/>
                    <a:pt x="831" y="387"/>
                    <a:pt x="861" y="447"/>
                  </a:cubicBezTo>
                  <a:lnTo>
                    <a:pt x="861" y="447"/>
                  </a:lnTo>
                  <a:cubicBezTo>
                    <a:pt x="804" y="440"/>
                    <a:pt x="726" y="432"/>
                    <a:pt x="635" y="416"/>
                  </a:cubicBezTo>
                  <a:cubicBezTo>
                    <a:pt x="518" y="399"/>
                    <a:pt x="402" y="365"/>
                    <a:pt x="301" y="315"/>
                  </a:cubicBezTo>
                  <a:cubicBezTo>
                    <a:pt x="234" y="299"/>
                    <a:pt x="168" y="282"/>
                    <a:pt x="117" y="249"/>
                  </a:cubicBezTo>
                  <a:cubicBezTo>
                    <a:pt x="51" y="215"/>
                    <a:pt x="34" y="148"/>
                    <a:pt x="84" y="115"/>
                  </a:cubicBezTo>
                  <a:cubicBezTo>
                    <a:pt x="162" y="76"/>
                    <a:pt x="241" y="59"/>
                    <a:pt x="319" y="59"/>
                  </a:cubicBezTo>
                  <a:close/>
                  <a:moveTo>
                    <a:pt x="315" y="1"/>
                  </a:moveTo>
                  <a:cubicBezTo>
                    <a:pt x="227" y="1"/>
                    <a:pt x="137" y="21"/>
                    <a:pt x="51" y="65"/>
                  </a:cubicBezTo>
                  <a:cubicBezTo>
                    <a:pt x="17" y="81"/>
                    <a:pt x="1" y="132"/>
                    <a:pt x="1" y="182"/>
                  </a:cubicBezTo>
                  <a:cubicBezTo>
                    <a:pt x="17" y="232"/>
                    <a:pt x="51" y="265"/>
                    <a:pt x="84" y="299"/>
                  </a:cubicBezTo>
                  <a:cubicBezTo>
                    <a:pt x="151" y="332"/>
                    <a:pt x="218" y="349"/>
                    <a:pt x="285" y="382"/>
                  </a:cubicBezTo>
                  <a:cubicBezTo>
                    <a:pt x="385" y="416"/>
                    <a:pt x="502" y="449"/>
                    <a:pt x="619" y="466"/>
                  </a:cubicBezTo>
                  <a:cubicBezTo>
                    <a:pt x="677" y="474"/>
                    <a:pt x="732" y="478"/>
                    <a:pt x="786" y="478"/>
                  </a:cubicBezTo>
                  <a:cubicBezTo>
                    <a:pt x="815" y="478"/>
                    <a:pt x="844" y="477"/>
                    <a:pt x="874" y="475"/>
                  </a:cubicBezTo>
                  <a:lnTo>
                    <a:pt x="874" y="475"/>
                  </a:lnTo>
                  <a:cubicBezTo>
                    <a:pt x="884" y="499"/>
                    <a:pt x="894" y="523"/>
                    <a:pt x="903" y="549"/>
                  </a:cubicBezTo>
                  <a:cubicBezTo>
                    <a:pt x="903" y="518"/>
                    <a:pt x="903" y="502"/>
                    <a:pt x="890" y="473"/>
                  </a:cubicBezTo>
                  <a:lnTo>
                    <a:pt x="890" y="473"/>
                  </a:lnTo>
                  <a:cubicBezTo>
                    <a:pt x="910" y="471"/>
                    <a:pt x="931" y="469"/>
                    <a:pt x="953" y="466"/>
                  </a:cubicBezTo>
                  <a:cubicBezTo>
                    <a:pt x="953" y="458"/>
                    <a:pt x="927" y="454"/>
                    <a:pt x="882" y="449"/>
                  </a:cubicBezTo>
                  <a:lnTo>
                    <a:pt x="882" y="449"/>
                  </a:lnTo>
                  <a:cubicBezTo>
                    <a:pt x="865" y="373"/>
                    <a:pt x="833" y="311"/>
                    <a:pt x="786" y="249"/>
                  </a:cubicBezTo>
                  <a:cubicBezTo>
                    <a:pt x="673" y="90"/>
                    <a:pt x="499" y="1"/>
                    <a:pt x="3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40"/>
            <p:cNvSpPr/>
            <p:nvPr/>
          </p:nvSpPr>
          <p:spPr>
            <a:xfrm>
              <a:off x="8059452" y="4616513"/>
              <a:ext cx="15553" cy="20395"/>
            </a:xfrm>
            <a:custGeom>
              <a:rect b="b" l="l" r="r" t="t"/>
              <a:pathLst>
                <a:path extrusionOk="0" h="636" w="485">
                  <a:moveTo>
                    <a:pt x="385" y="1"/>
                  </a:moveTo>
                  <a:cubicBezTo>
                    <a:pt x="268" y="17"/>
                    <a:pt x="167" y="67"/>
                    <a:pt x="100" y="168"/>
                  </a:cubicBezTo>
                  <a:cubicBezTo>
                    <a:pt x="50" y="234"/>
                    <a:pt x="17" y="318"/>
                    <a:pt x="17" y="402"/>
                  </a:cubicBezTo>
                  <a:cubicBezTo>
                    <a:pt x="0" y="485"/>
                    <a:pt x="0" y="569"/>
                    <a:pt x="50" y="635"/>
                  </a:cubicBezTo>
                  <a:cubicBezTo>
                    <a:pt x="50" y="569"/>
                    <a:pt x="50" y="485"/>
                    <a:pt x="50" y="418"/>
                  </a:cubicBezTo>
                  <a:cubicBezTo>
                    <a:pt x="67" y="335"/>
                    <a:pt x="100" y="268"/>
                    <a:pt x="151" y="201"/>
                  </a:cubicBezTo>
                  <a:cubicBezTo>
                    <a:pt x="201" y="134"/>
                    <a:pt x="284" y="67"/>
                    <a:pt x="368" y="67"/>
                  </a:cubicBezTo>
                  <a:cubicBezTo>
                    <a:pt x="451" y="84"/>
                    <a:pt x="418" y="201"/>
                    <a:pt x="368" y="285"/>
                  </a:cubicBezTo>
                  <a:cubicBezTo>
                    <a:pt x="334" y="351"/>
                    <a:pt x="284" y="418"/>
                    <a:pt x="234" y="468"/>
                  </a:cubicBezTo>
                  <a:cubicBezTo>
                    <a:pt x="134" y="569"/>
                    <a:pt x="67" y="619"/>
                    <a:pt x="84" y="635"/>
                  </a:cubicBezTo>
                  <a:cubicBezTo>
                    <a:pt x="151" y="602"/>
                    <a:pt x="217" y="552"/>
                    <a:pt x="268" y="502"/>
                  </a:cubicBezTo>
                  <a:cubicBezTo>
                    <a:pt x="318" y="435"/>
                    <a:pt x="385" y="385"/>
                    <a:pt x="418" y="301"/>
                  </a:cubicBezTo>
                  <a:cubicBezTo>
                    <a:pt x="451" y="268"/>
                    <a:pt x="468" y="218"/>
                    <a:pt x="485" y="168"/>
                  </a:cubicBezTo>
                  <a:cubicBezTo>
                    <a:pt x="485" y="84"/>
                    <a:pt x="451" y="17"/>
                    <a:pt x="38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40"/>
            <p:cNvSpPr/>
            <p:nvPr/>
          </p:nvSpPr>
          <p:spPr>
            <a:xfrm>
              <a:off x="8178391" y="4627352"/>
              <a:ext cx="58972" cy="46530"/>
            </a:xfrm>
            <a:custGeom>
              <a:rect b="b" l="l" r="r" t="t"/>
              <a:pathLst>
                <a:path extrusionOk="0" h="1451" w="1839">
                  <a:moveTo>
                    <a:pt x="1596" y="1"/>
                  </a:moveTo>
                  <a:cubicBezTo>
                    <a:pt x="1550" y="1"/>
                    <a:pt x="1504" y="5"/>
                    <a:pt x="1454" y="13"/>
                  </a:cubicBezTo>
                  <a:cubicBezTo>
                    <a:pt x="819" y="47"/>
                    <a:pt x="268" y="465"/>
                    <a:pt x="67" y="1066"/>
                  </a:cubicBezTo>
                  <a:cubicBezTo>
                    <a:pt x="51" y="1166"/>
                    <a:pt x="17" y="1250"/>
                    <a:pt x="17" y="1350"/>
                  </a:cubicBezTo>
                  <a:cubicBezTo>
                    <a:pt x="1" y="1384"/>
                    <a:pt x="1" y="1417"/>
                    <a:pt x="17" y="1450"/>
                  </a:cubicBezTo>
                  <a:cubicBezTo>
                    <a:pt x="17" y="1450"/>
                    <a:pt x="34" y="1300"/>
                    <a:pt x="117" y="1083"/>
                  </a:cubicBezTo>
                  <a:cubicBezTo>
                    <a:pt x="318" y="515"/>
                    <a:pt x="853" y="97"/>
                    <a:pt x="1454" y="47"/>
                  </a:cubicBezTo>
                  <a:cubicBezTo>
                    <a:pt x="1532" y="41"/>
                    <a:pt x="1601" y="39"/>
                    <a:pt x="1658" y="39"/>
                  </a:cubicBezTo>
                  <a:cubicBezTo>
                    <a:pt x="1772" y="39"/>
                    <a:pt x="1838" y="47"/>
                    <a:pt x="1838" y="47"/>
                  </a:cubicBezTo>
                  <a:cubicBezTo>
                    <a:pt x="1805" y="30"/>
                    <a:pt x="1772" y="13"/>
                    <a:pt x="1738" y="13"/>
                  </a:cubicBezTo>
                  <a:cubicBezTo>
                    <a:pt x="1688" y="5"/>
                    <a:pt x="1642" y="1"/>
                    <a:pt x="159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40"/>
            <p:cNvSpPr/>
            <p:nvPr/>
          </p:nvSpPr>
          <p:spPr>
            <a:xfrm>
              <a:off x="8220175" y="4560780"/>
              <a:ext cx="2726" cy="67021"/>
            </a:xfrm>
            <a:custGeom>
              <a:rect b="b" l="l" r="r" t="t"/>
              <a:pathLst>
                <a:path extrusionOk="0" h="2090" w="85">
                  <a:moveTo>
                    <a:pt x="34" y="1"/>
                  </a:moveTo>
                  <a:cubicBezTo>
                    <a:pt x="1" y="335"/>
                    <a:pt x="1" y="686"/>
                    <a:pt x="1" y="1037"/>
                  </a:cubicBezTo>
                  <a:cubicBezTo>
                    <a:pt x="1" y="1388"/>
                    <a:pt x="1" y="1739"/>
                    <a:pt x="34" y="2089"/>
                  </a:cubicBezTo>
                  <a:cubicBezTo>
                    <a:pt x="84" y="1388"/>
                    <a:pt x="84" y="686"/>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40"/>
            <p:cNvSpPr/>
            <p:nvPr/>
          </p:nvSpPr>
          <p:spPr>
            <a:xfrm>
              <a:off x="8110889" y="4658072"/>
              <a:ext cx="47716" cy="2533"/>
            </a:xfrm>
            <a:custGeom>
              <a:rect b="b" l="l" r="r" t="t"/>
              <a:pathLst>
                <a:path extrusionOk="0" h="79" w="1488">
                  <a:moveTo>
                    <a:pt x="102" y="0"/>
                  </a:moveTo>
                  <a:cubicBezTo>
                    <a:pt x="37" y="0"/>
                    <a:pt x="0" y="2"/>
                    <a:pt x="0" y="8"/>
                  </a:cubicBezTo>
                  <a:cubicBezTo>
                    <a:pt x="193" y="49"/>
                    <a:pt x="397" y="79"/>
                    <a:pt x="602" y="79"/>
                  </a:cubicBezTo>
                  <a:cubicBezTo>
                    <a:pt x="647" y="79"/>
                    <a:pt x="691" y="78"/>
                    <a:pt x="735" y="75"/>
                  </a:cubicBezTo>
                  <a:cubicBezTo>
                    <a:pt x="780" y="78"/>
                    <a:pt x="824" y="79"/>
                    <a:pt x="869" y="79"/>
                  </a:cubicBezTo>
                  <a:cubicBezTo>
                    <a:pt x="1075" y="79"/>
                    <a:pt x="1281" y="49"/>
                    <a:pt x="1487" y="8"/>
                  </a:cubicBezTo>
                  <a:lnTo>
                    <a:pt x="1471" y="8"/>
                  </a:lnTo>
                  <a:cubicBezTo>
                    <a:pt x="1471" y="2"/>
                    <a:pt x="1435" y="0"/>
                    <a:pt x="1373" y="0"/>
                  </a:cubicBezTo>
                  <a:cubicBezTo>
                    <a:pt x="1248" y="0"/>
                    <a:pt x="1014" y="8"/>
                    <a:pt x="735" y="8"/>
                  </a:cubicBezTo>
                  <a:cubicBezTo>
                    <a:pt x="468" y="8"/>
                    <a:pt x="230" y="0"/>
                    <a:pt x="10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40"/>
            <p:cNvSpPr/>
            <p:nvPr/>
          </p:nvSpPr>
          <p:spPr>
            <a:xfrm>
              <a:off x="8184836" y="4658842"/>
              <a:ext cx="5900" cy="9139"/>
            </a:xfrm>
            <a:custGeom>
              <a:rect b="b" l="l" r="r" t="t"/>
              <a:pathLst>
                <a:path extrusionOk="0" h="285" w="184">
                  <a:moveTo>
                    <a:pt x="167" y="0"/>
                  </a:moveTo>
                  <a:cubicBezTo>
                    <a:pt x="150" y="0"/>
                    <a:pt x="84" y="34"/>
                    <a:pt x="50" y="117"/>
                  </a:cubicBezTo>
                  <a:cubicBezTo>
                    <a:pt x="0" y="218"/>
                    <a:pt x="17" y="285"/>
                    <a:pt x="33" y="285"/>
                  </a:cubicBezTo>
                  <a:cubicBezTo>
                    <a:pt x="50" y="285"/>
                    <a:pt x="67" y="234"/>
                    <a:pt x="100" y="151"/>
                  </a:cubicBezTo>
                  <a:cubicBezTo>
                    <a:pt x="134" y="67"/>
                    <a:pt x="184" y="17"/>
                    <a:pt x="1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40"/>
            <p:cNvSpPr/>
            <p:nvPr/>
          </p:nvSpPr>
          <p:spPr>
            <a:xfrm>
              <a:off x="8196060" y="4644251"/>
              <a:ext cx="7023" cy="6189"/>
            </a:xfrm>
            <a:custGeom>
              <a:rect b="b" l="l" r="r" t="t"/>
              <a:pathLst>
                <a:path extrusionOk="0" h="193" w="219">
                  <a:moveTo>
                    <a:pt x="190" y="0"/>
                  </a:moveTo>
                  <a:cubicBezTo>
                    <a:pt x="167" y="0"/>
                    <a:pt x="126" y="30"/>
                    <a:pt x="84" y="71"/>
                  </a:cubicBezTo>
                  <a:cubicBezTo>
                    <a:pt x="34" y="121"/>
                    <a:pt x="1" y="171"/>
                    <a:pt x="1" y="188"/>
                  </a:cubicBezTo>
                  <a:cubicBezTo>
                    <a:pt x="4" y="191"/>
                    <a:pt x="8" y="193"/>
                    <a:pt x="13" y="193"/>
                  </a:cubicBezTo>
                  <a:cubicBezTo>
                    <a:pt x="35" y="193"/>
                    <a:pt x="77" y="163"/>
                    <a:pt x="118" y="121"/>
                  </a:cubicBezTo>
                  <a:cubicBezTo>
                    <a:pt x="185" y="54"/>
                    <a:pt x="218" y="4"/>
                    <a:pt x="201" y="4"/>
                  </a:cubicBezTo>
                  <a:cubicBezTo>
                    <a:pt x="198" y="1"/>
                    <a:pt x="194" y="0"/>
                    <a:pt x="19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40"/>
            <p:cNvSpPr/>
            <p:nvPr/>
          </p:nvSpPr>
          <p:spPr>
            <a:xfrm>
              <a:off x="8210009" y="4636651"/>
              <a:ext cx="10037" cy="4105"/>
            </a:xfrm>
            <a:custGeom>
              <a:rect b="b" l="l" r="r" t="t"/>
              <a:pathLst>
                <a:path extrusionOk="0" h="128" w="313">
                  <a:moveTo>
                    <a:pt x="216" y="1"/>
                  </a:moveTo>
                  <a:cubicBezTo>
                    <a:pt x="191" y="1"/>
                    <a:pt x="163" y="3"/>
                    <a:pt x="134" y="7"/>
                  </a:cubicBezTo>
                  <a:cubicBezTo>
                    <a:pt x="50" y="41"/>
                    <a:pt x="0" y="108"/>
                    <a:pt x="17" y="124"/>
                  </a:cubicBezTo>
                  <a:cubicBezTo>
                    <a:pt x="19" y="127"/>
                    <a:pt x="22" y="128"/>
                    <a:pt x="26" y="128"/>
                  </a:cubicBezTo>
                  <a:cubicBezTo>
                    <a:pt x="48" y="128"/>
                    <a:pt x="93" y="89"/>
                    <a:pt x="151" y="74"/>
                  </a:cubicBezTo>
                  <a:cubicBezTo>
                    <a:pt x="234" y="41"/>
                    <a:pt x="301" y="41"/>
                    <a:pt x="301" y="24"/>
                  </a:cubicBezTo>
                  <a:cubicBezTo>
                    <a:pt x="313" y="12"/>
                    <a:pt x="275" y="1"/>
                    <a:pt x="2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40"/>
            <p:cNvSpPr/>
            <p:nvPr/>
          </p:nvSpPr>
          <p:spPr>
            <a:xfrm>
              <a:off x="8227165" y="4634342"/>
              <a:ext cx="5387" cy="2437"/>
            </a:xfrm>
            <a:custGeom>
              <a:rect b="b" l="l" r="r" t="t"/>
              <a:pathLst>
                <a:path extrusionOk="0" h="76" w="168">
                  <a:moveTo>
                    <a:pt x="121" y="0"/>
                  </a:moveTo>
                  <a:cubicBezTo>
                    <a:pt x="104" y="0"/>
                    <a:pt x="84" y="4"/>
                    <a:pt x="67" y="13"/>
                  </a:cubicBezTo>
                  <a:cubicBezTo>
                    <a:pt x="17" y="29"/>
                    <a:pt x="0" y="46"/>
                    <a:pt x="0" y="63"/>
                  </a:cubicBezTo>
                  <a:cubicBezTo>
                    <a:pt x="0" y="71"/>
                    <a:pt x="13" y="75"/>
                    <a:pt x="29" y="75"/>
                  </a:cubicBezTo>
                  <a:cubicBezTo>
                    <a:pt x="46" y="75"/>
                    <a:pt x="67" y="71"/>
                    <a:pt x="84" y="63"/>
                  </a:cubicBezTo>
                  <a:cubicBezTo>
                    <a:pt x="134" y="46"/>
                    <a:pt x="167" y="29"/>
                    <a:pt x="150" y="13"/>
                  </a:cubicBezTo>
                  <a:cubicBezTo>
                    <a:pt x="150" y="4"/>
                    <a:pt x="138" y="0"/>
                    <a:pt x="1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40"/>
            <p:cNvSpPr/>
            <p:nvPr/>
          </p:nvSpPr>
          <p:spPr>
            <a:xfrm>
              <a:off x="7804836" y="4480964"/>
              <a:ext cx="286267" cy="207926"/>
            </a:xfrm>
            <a:custGeom>
              <a:rect b="b" l="l" r="r" t="t"/>
              <a:pathLst>
                <a:path extrusionOk="0" h="6484" w="8927">
                  <a:moveTo>
                    <a:pt x="7639" y="0"/>
                  </a:moveTo>
                  <a:lnTo>
                    <a:pt x="2827" y="1638"/>
                  </a:lnTo>
                  <a:lnTo>
                    <a:pt x="3696" y="4211"/>
                  </a:lnTo>
                  <a:cubicBezTo>
                    <a:pt x="3696" y="4211"/>
                    <a:pt x="0" y="6484"/>
                    <a:pt x="989" y="6484"/>
                  </a:cubicBezTo>
                  <a:cubicBezTo>
                    <a:pt x="1000" y="6484"/>
                    <a:pt x="1011" y="6484"/>
                    <a:pt x="1023" y="6483"/>
                  </a:cubicBezTo>
                  <a:cubicBezTo>
                    <a:pt x="1992" y="6450"/>
                    <a:pt x="7339" y="4395"/>
                    <a:pt x="8642" y="3860"/>
                  </a:cubicBezTo>
                  <a:lnTo>
                    <a:pt x="8926" y="3743"/>
                  </a:lnTo>
                  <a:lnTo>
                    <a:pt x="763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40"/>
            <p:cNvSpPr/>
            <p:nvPr/>
          </p:nvSpPr>
          <p:spPr>
            <a:xfrm>
              <a:off x="7823692" y="4597753"/>
              <a:ext cx="267411" cy="91521"/>
            </a:xfrm>
            <a:custGeom>
              <a:rect b="b" l="l" r="r" t="t"/>
              <a:pathLst>
                <a:path extrusionOk="0" h="2854" w="8339">
                  <a:moveTo>
                    <a:pt x="8305" y="1"/>
                  </a:moveTo>
                  <a:lnTo>
                    <a:pt x="1922" y="2240"/>
                  </a:lnTo>
                  <a:cubicBezTo>
                    <a:pt x="1922" y="2240"/>
                    <a:pt x="1619" y="1763"/>
                    <a:pt x="1348" y="1763"/>
                  </a:cubicBezTo>
                  <a:cubicBezTo>
                    <a:pt x="1327" y="1763"/>
                    <a:pt x="1307" y="1766"/>
                    <a:pt x="1287" y="1772"/>
                  </a:cubicBezTo>
                  <a:cubicBezTo>
                    <a:pt x="1287" y="1772"/>
                    <a:pt x="0" y="2674"/>
                    <a:pt x="251" y="2841"/>
                  </a:cubicBezTo>
                  <a:cubicBezTo>
                    <a:pt x="263" y="2850"/>
                    <a:pt x="287" y="2854"/>
                    <a:pt x="320" y="2854"/>
                  </a:cubicBezTo>
                  <a:cubicBezTo>
                    <a:pt x="1014" y="2854"/>
                    <a:pt x="6106" y="1089"/>
                    <a:pt x="8338" y="101"/>
                  </a:cubicBezTo>
                  <a:lnTo>
                    <a:pt x="8305"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40"/>
            <p:cNvSpPr/>
            <p:nvPr/>
          </p:nvSpPr>
          <p:spPr>
            <a:xfrm>
              <a:off x="7831196" y="4596695"/>
              <a:ext cx="260965" cy="90046"/>
            </a:xfrm>
            <a:custGeom>
              <a:rect b="b" l="l" r="r" t="t"/>
              <a:pathLst>
                <a:path extrusionOk="0" h="2808" w="8138">
                  <a:moveTo>
                    <a:pt x="8137" y="0"/>
                  </a:moveTo>
                  <a:cubicBezTo>
                    <a:pt x="8104" y="0"/>
                    <a:pt x="8087" y="17"/>
                    <a:pt x="8054" y="34"/>
                  </a:cubicBezTo>
                  <a:cubicBezTo>
                    <a:pt x="8087" y="34"/>
                    <a:pt x="8121" y="17"/>
                    <a:pt x="8137" y="0"/>
                  </a:cubicBezTo>
                  <a:close/>
                  <a:moveTo>
                    <a:pt x="8054" y="34"/>
                  </a:moveTo>
                  <a:lnTo>
                    <a:pt x="7820" y="117"/>
                  </a:lnTo>
                  <a:lnTo>
                    <a:pt x="6951" y="435"/>
                  </a:lnTo>
                  <a:cubicBezTo>
                    <a:pt x="6216" y="702"/>
                    <a:pt x="5213" y="1070"/>
                    <a:pt x="4077" y="1454"/>
                  </a:cubicBezTo>
                  <a:cubicBezTo>
                    <a:pt x="2958" y="1838"/>
                    <a:pt x="1939" y="2172"/>
                    <a:pt x="1187" y="2406"/>
                  </a:cubicBezTo>
                  <a:lnTo>
                    <a:pt x="318" y="2690"/>
                  </a:lnTo>
                  <a:lnTo>
                    <a:pt x="84" y="2774"/>
                  </a:lnTo>
                  <a:cubicBezTo>
                    <a:pt x="151" y="2757"/>
                    <a:pt x="234" y="2741"/>
                    <a:pt x="318" y="2707"/>
                  </a:cubicBezTo>
                  <a:cubicBezTo>
                    <a:pt x="568" y="2640"/>
                    <a:pt x="853" y="2557"/>
                    <a:pt x="1203" y="2456"/>
                  </a:cubicBezTo>
                  <a:cubicBezTo>
                    <a:pt x="1955" y="2223"/>
                    <a:pt x="2974" y="1888"/>
                    <a:pt x="4111" y="1504"/>
                  </a:cubicBezTo>
                  <a:cubicBezTo>
                    <a:pt x="5230" y="1120"/>
                    <a:pt x="6233" y="752"/>
                    <a:pt x="6968" y="468"/>
                  </a:cubicBezTo>
                  <a:lnTo>
                    <a:pt x="7820" y="134"/>
                  </a:lnTo>
                  <a:lnTo>
                    <a:pt x="8054" y="34"/>
                  </a:lnTo>
                  <a:close/>
                  <a:moveTo>
                    <a:pt x="84" y="2774"/>
                  </a:moveTo>
                  <a:cubicBezTo>
                    <a:pt x="50" y="2774"/>
                    <a:pt x="17" y="2791"/>
                    <a:pt x="0" y="2807"/>
                  </a:cubicBezTo>
                  <a:cubicBezTo>
                    <a:pt x="17" y="2791"/>
                    <a:pt x="50" y="2791"/>
                    <a:pt x="84" y="2774"/>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40"/>
            <p:cNvSpPr/>
            <p:nvPr/>
          </p:nvSpPr>
          <p:spPr>
            <a:xfrm>
              <a:off x="7863327" y="4652942"/>
              <a:ext cx="23089" cy="19337"/>
            </a:xfrm>
            <a:custGeom>
              <a:rect b="b" l="l" r="r" t="t"/>
              <a:pathLst>
                <a:path extrusionOk="0" h="603" w="720">
                  <a:moveTo>
                    <a:pt x="1" y="1"/>
                  </a:moveTo>
                  <a:lnTo>
                    <a:pt x="1" y="1"/>
                  </a:lnTo>
                  <a:cubicBezTo>
                    <a:pt x="302" y="101"/>
                    <a:pt x="552" y="318"/>
                    <a:pt x="719" y="602"/>
                  </a:cubicBezTo>
                  <a:cubicBezTo>
                    <a:pt x="619" y="268"/>
                    <a:pt x="335" y="3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40"/>
            <p:cNvSpPr/>
            <p:nvPr/>
          </p:nvSpPr>
          <p:spPr>
            <a:xfrm>
              <a:off x="7911012" y="4623407"/>
              <a:ext cx="12891" cy="10294"/>
            </a:xfrm>
            <a:custGeom>
              <a:rect b="b" l="l" r="r" t="t"/>
              <a:pathLst>
                <a:path extrusionOk="0" h="321" w="402">
                  <a:moveTo>
                    <a:pt x="9" y="0"/>
                  </a:moveTo>
                  <a:cubicBezTo>
                    <a:pt x="5" y="0"/>
                    <a:pt x="3" y="1"/>
                    <a:pt x="1" y="3"/>
                  </a:cubicBezTo>
                  <a:cubicBezTo>
                    <a:pt x="1" y="19"/>
                    <a:pt x="68" y="86"/>
                    <a:pt x="185" y="187"/>
                  </a:cubicBezTo>
                  <a:cubicBezTo>
                    <a:pt x="285" y="270"/>
                    <a:pt x="385" y="320"/>
                    <a:pt x="402" y="320"/>
                  </a:cubicBezTo>
                  <a:cubicBezTo>
                    <a:pt x="402" y="303"/>
                    <a:pt x="335" y="220"/>
                    <a:pt x="218" y="136"/>
                  </a:cubicBezTo>
                  <a:cubicBezTo>
                    <a:pt x="128" y="62"/>
                    <a:pt x="39" y="0"/>
                    <a:pt x="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40"/>
            <p:cNvSpPr/>
            <p:nvPr/>
          </p:nvSpPr>
          <p:spPr>
            <a:xfrm>
              <a:off x="7921209" y="4616898"/>
              <a:ext cx="12891" cy="5740"/>
            </a:xfrm>
            <a:custGeom>
              <a:rect b="b" l="l" r="r" t="t"/>
              <a:pathLst>
                <a:path extrusionOk="0" h="179" w="402">
                  <a:moveTo>
                    <a:pt x="15" y="1"/>
                  </a:moveTo>
                  <a:cubicBezTo>
                    <a:pt x="8" y="1"/>
                    <a:pt x="3" y="2"/>
                    <a:pt x="0" y="5"/>
                  </a:cubicBezTo>
                  <a:cubicBezTo>
                    <a:pt x="0" y="22"/>
                    <a:pt x="84" y="72"/>
                    <a:pt x="184" y="122"/>
                  </a:cubicBezTo>
                  <a:cubicBezTo>
                    <a:pt x="272" y="160"/>
                    <a:pt x="341" y="179"/>
                    <a:pt x="377" y="179"/>
                  </a:cubicBezTo>
                  <a:cubicBezTo>
                    <a:pt x="389" y="179"/>
                    <a:pt x="397" y="176"/>
                    <a:pt x="401" y="172"/>
                  </a:cubicBezTo>
                  <a:cubicBezTo>
                    <a:pt x="401" y="156"/>
                    <a:pt x="318" y="105"/>
                    <a:pt x="218" y="72"/>
                  </a:cubicBezTo>
                  <a:cubicBezTo>
                    <a:pt x="121" y="31"/>
                    <a:pt x="48" y="1"/>
                    <a:pt x="1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40"/>
            <p:cNvSpPr/>
            <p:nvPr/>
          </p:nvSpPr>
          <p:spPr>
            <a:xfrm>
              <a:off x="7920664" y="4605257"/>
              <a:ext cx="16643" cy="5932"/>
            </a:xfrm>
            <a:custGeom>
              <a:rect b="b" l="l" r="r" t="t"/>
              <a:pathLst>
                <a:path extrusionOk="0" h="185" w="519">
                  <a:moveTo>
                    <a:pt x="502" y="1"/>
                  </a:moveTo>
                  <a:cubicBezTo>
                    <a:pt x="418" y="1"/>
                    <a:pt x="318" y="17"/>
                    <a:pt x="251" y="67"/>
                  </a:cubicBezTo>
                  <a:cubicBezTo>
                    <a:pt x="101" y="118"/>
                    <a:pt x="1" y="168"/>
                    <a:pt x="1" y="184"/>
                  </a:cubicBezTo>
                  <a:cubicBezTo>
                    <a:pt x="101" y="184"/>
                    <a:pt x="184" y="151"/>
                    <a:pt x="268" y="118"/>
                  </a:cubicBezTo>
                  <a:cubicBezTo>
                    <a:pt x="402" y="67"/>
                    <a:pt x="519" y="17"/>
                    <a:pt x="5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40"/>
            <p:cNvSpPr/>
            <p:nvPr/>
          </p:nvSpPr>
          <p:spPr>
            <a:xfrm>
              <a:off x="7918516" y="4594001"/>
              <a:ext cx="17733" cy="7600"/>
            </a:xfrm>
            <a:custGeom>
              <a:rect b="b" l="l" r="r" t="t"/>
              <a:pathLst>
                <a:path extrusionOk="0" h="237" w="553">
                  <a:moveTo>
                    <a:pt x="552" y="1"/>
                  </a:moveTo>
                  <a:cubicBezTo>
                    <a:pt x="368" y="84"/>
                    <a:pt x="185" y="168"/>
                    <a:pt x="1" y="235"/>
                  </a:cubicBezTo>
                  <a:cubicBezTo>
                    <a:pt x="15" y="236"/>
                    <a:pt x="30" y="237"/>
                    <a:pt x="45" y="237"/>
                  </a:cubicBezTo>
                  <a:cubicBezTo>
                    <a:pt x="230" y="237"/>
                    <a:pt x="413" y="140"/>
                    <a:pt x="55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40"/>
            <p:cNvSpPr/>
            <p:nvPr/>
          </p:nvSpPr>
          <p:spPr>
            <a:xfrm>
              <a:off x="7881542" y="4613627"/>
              <a:ext cx="32196" cy="12795"/>
            </a:xfrm>
            <a:custGeom>
              <a:rect b="b" l="l" r="r" t="t"/>
              <a:pathLst>
                <a:path extrusionOk="0" h="399" w="1004">
                  <a:moveTo>
                    <a:pt x="435" y="57"/>
                  </a:moveTo>
                  <a:cubicBezTo>
                    <a:pt x="552" y="57"/>
                    <a:pt x="669" y="91"/>
                    <a:pt x="770" y="141"/>
                  </a:cubicBezTo>
                  <a:cubicBezTo>
                    <a:pt x="824" y="173"/>
                    <a:pt x="878" y="220"/>
                    <a:pt x="923" y="271"/>
                  </a:cubicBezTo>
                  <a:lnTo>
                    <a:pt x="923" y="271"/>
                  </a:lnTo>
                  <a:cubicBezTo>
                    <a:pt x="869" y="286"/>
                    <a:pt x="788" y="307"/>
                    <a:pt x="686" y="324"/>
                  </a:cubicBezTo>
                  <a:cubicBezTo>
                    <a:pt x="586" y="341"/>
                    <a:pt x="469" y="341"/>
                    <a:pt x="352" y="341"/>
                  </a:cubicBezTo>
                  <a:cubicBezTo>
                    <a:pt x="285" y="341"/>
                    <a:pt x="218" y="341"/>
                    <a:pt x="151" y="324"/>
                  </a:cubicBezTo>
                  <a:cubicBezTo>
                    <a:pt x="85" y="308"/>
                    <a:pt x="51" y="258"/>
                    <a:pt x="85" y="207"/>
                  </a:cubicBezTo>
                  <a:cubicBezTo>
                    <a:pt x="168" y="107"/>
                    <a:pt x="302" y="57"/>
                    <a:pt x="435" y="57"/>
                  </a:cubicBezTo>
                  <a:close/>
                  <a:moveTo>
                    <a:pt x="452" y="0"/>
                  </a:moveTo>
                  <a:cubicBezTo>
                    <a:pt x="300" y="0"/>
                    <a:pt x="148" y="60"/>
                    <a:pt x="34" y="174"/>
                  </a:cubicBezTo>
                  <a:cubicBezTo>
                    <a:pt x="1" y="224"/>
                    <a:pt x="1" y="274"/>
                    <a:pt x="18" y="324"/>
                  </a:cubicBezTo>
                  <a:cubicBezTo>
                    <a:pt x="51" y="358"/>
                    <a:pt x="85" y="375"/>
                    <a:pt x="135" y="391"/>
                  </a:cubicBezTo>
                  <a:cubicBezTo>
                    <a:pt x="179" y="391"/>
                    <a:pt x="224" y="399"/>
                    <a:pt x="273" y="399"/>
                  </a:cubicBezTo>
                  <a:cubicBezTo>
                    <a:pt x="298" y="399"/>
                    <a:pt x="324" y="397"/>
                    <a:pt x="352" y="391"/>
                  </a:cubicBezTo>
                  <a:cubicBezTo>
                    <a:pt x="469" y="391"/>
                    <a:pt x="586" y="391"/>
                    <a:pt x="703" y="358"/>
                  </a:cubicBezTo>
                  <a:cubicBezTo>
                    <a:pt x="779" y="345"/>
                    <a:pt x="865" y="323"/>
                    <a:pt x="939" y="290"/>
                  </a:cubicBezTo>
                  <a:lnTo>
                    <a:pt x="939" y="290"/>
                  </a:lnTo>
                  <a:cubicBezTo>
                    <a:pt x="957" y="312"/>
                    <a:pt x="973" y="335"/>
                    <a:pt x="987" y="358"/>
                  </a:cubicBezTo>
                  <a:cubicBezTo>
                    <a:pt x="1003" y="358"/>
                    <a:pt x="988" y="328"/>
                    <a:pt x="958" y="282"/>
                  </a:cubicBezTo>
                  <a:lnTo>
                    <a:pt x="958" y="282"/>
                  </a:lnTo>
                  <a:cubicBezTo>
                    <a:pt x="974" y="274"/>
                    <a:pt x="989" y="266"/>
                    <a:pt x="1003" y="258"/>
                  </a:cubicBezTo>
                  <a:cubicBezTo>
                    <a:pt x="1003" y="255"/>
                    <a:pt x="1001" y="254"/>
                    <a:pt x="997" y="254"/>
                  </a:cubicBezTo>
                  <a:cubicBezTo>
                    <a:pt x="988" y="254"/>
                    <a:pt x="971" y="258"/>
                    <a:pt x="946" y="265"/>
                  </a:cubicBezTo>
                  <a:lnTo>
                    <a:pt x="946" y="265"/>
                  </a:lnTo>
                  <a:cubicBezTo>
                    <a:pt x="899" y="201"/>
                    <a:pt x="850" y="139"/>
                    <a:pt x="786" y="107"/>
                  </a:cubicBezTo>
                  <a:cubicBezTo>
                    <a:pt x="685" y="35"/>
                    <a:pt x="568" y="0"/>
                    <a:pt x="4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40"/>
            <p:cNvSpPr/>
            <p:nvPr/>
          </p:nvSpPr>
          <p:spPr>
            <a:xfrm>
              <a:off x="7907260" y="4600447"/>
              <a:ext cx="12378" cy="22543"/>
            </a:xfrm>
            <a:custGeom>
              <a:rect b="b" l="l" r="r" t="t"/>
              <a:pathLst>
                <a:path extrusionOk="0" h="703" w="386">
                  <a:moveTo>
                    <a:pt x="235" y="0"/>
                  </a:moveTo>
                  <a:cubicBezTo>
                    <a:pt x="135" y="50"/>
                    <a:pt x="51" y="134"/>
                    <a:pt x="34" y="251"/>
                  </a:cubicBezTo>
                  <a:cubicBezTo>
                    <a:pt x="1" y="334"/>
                    <a:pt x="1" y="418"/>
                    <a:pt x="18" y="502"/>
                  </a:cubicBezTo>
                  <a:cubicBezTo>
                    <a:pt x="34" y="585"/>
                    <a:pt x="68" y="652"/>
                    <a:pt x="135" y="702"/>
                  </a:cubicBezTo>
                  <a:cubicBezTo>
                    <a:pt x="101" y="635"/>
                    <a:pt x="85" y="568"/>
                    <a:pt x="68" y="502"/>
                  </a:cubicBezTo>
                  <a:cubicBezTo>
                    <a:pt x="51" y="418"/>
                    <a:pt x="68" y="334"/>
                    <a:pt x="85" y="268"/>
                  </a:cubicBezTo>
                  <a:cubicBezTo>
                    <a:pt x="118" y="184"/>
                    <a:pt x="168" y="84"/>
                    <a:pt x="252" y="67"/>
                  </a:cubicBezTo>
                  <a:cubicBezTo>
                    <a:pt x="255" y="66"/>
                    <a:pt x="259" y="66"/>
                    <a:pt x="263" y="66"/>
                  </a:cubicBezTo>
                  <a:cubicBezTo>
                    <a:pt x="320" y="66"/>
                    <a:pt x="334" y="189"/>
                    <a:pt x="318" y="268"/>
                  </a:cubicBezTo>
                  <a:cubicBezTo>
                    <a:pt x="302" y="334"/>
                    <a:pt x="285" y="418"/>
                    <a:pt x="252" y="485"/>
                  </a:cubicBezTo>
                  <a:cubicBezTo>
                    <a:pt x="201" y="618"/>
                    <a:pt x="151" y="685"/>
                    <a:pt x="151" y="702"/>
                  </a:cubicBezTo>
                  <a:cubicBezTo>
                    <a:pt x="218" y="652"/>
                    <a:pt x="268" y="585"/>
                    <a:pt x="285" y="502"/>
                  </a:cubicBezTo>
                  <a:cubicBezTo>
                    <a:pt x="335" y="435"/>
                    <a:pt x="352" y="351"/>
                    <a:pt x="369" y="268"/>
                  </a:cubicBezTo>
                  <a:cubicBezTo>
                    <a:pt x="385" y="217"/>
                    <a:pt x="385" y="167"/>
                    <a:pt x="385" y="117"/>
                  </a:cubicBezTo>
                  <a:cubicBezTo>
                    <a:pt x="369" y="50"/>
                    <a:pt x="302" y="0"/>
                    <a:pt x="2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40"/>
            <p:cNvSpPr/>
            <p:nvPr/>
          </p:nvSpPr>
          <p:spPr>
            <a:xfrm>
              <a:off x="8032131" y="4555424"/>
              <a:ext cx="42361" cy="62724"/>
            </a:xfrm>
            <a:custGeom>
              <a:rect b="b" l="l" r="r" t="t"/>
              <a:pathLst>
                <a:path extrusionOk="0" h="1956" w="1321">
                  <a:moveTo>
                    <a:pt x="1320" y="1"/>
                  </a:moveTo>
                  <a:cubicBezTo>
                    <a:pt x="1287" y="1"/>
                    <a:pt x="1253" y="1"/>
                    <a:pt x="1220" y="17"/>
                  </a:cubicBezTo>
                  <a:cubicBezTo>
                    <a:pt x="1136" y="34"/>
                    <a:pt x="1036" y="68"/>
                    <a:pt x="952" y="101"/>
                  </a:cubicBezTo>
                  <a:cubicBezTo>
                    <a:pt x="368" y="352"/>
                    <a:pt x="0" y="936"/>
                    <a:pt x="17" y="1571"/>
                  </a:cubicBezTo>
                  <a:cubicBezTo>
                    <a:pt x="17" y="1672"/>
                    <a:pt x="34" y="1755"/>
                    <a:pt x="50" y="1855"/>
                  </a:cubicBezTo>
                  <a:cubicBezTo>
                    <a:pt x="50" y="1889"/>
                    <a:pt x="67" y="1922"/>
                    <a:pt x="84" y="1956"/>
                  </a:cubicBezTo>
                  <a:cubicBezTo>
                    <a:pt x="100" y="1939"/>
                    <a:pt x="50" y="1805"/>
                    <a:pt x="67" y="1571"/>
                  </a:cubicBezTo>
                  <a:cubicBezTo>
                    <a:pt x="67" y="953"/>
                    <a:pt x="418" y="402"/>
                    <a:pt x="969" y="134"/>
                  </a:cubicBezTo>
                  <a:cubicBezTo>
                    <a:pt x="1186" y="34"/>
                    <a:pt x="1320" y="17"/>
                    <a:pt x="13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40"/>
            <p:cNvSpPr/>
            <p:nvPr/>
          </p:nvSpPr>
          <p:spPr>
            <a:xfrm>
              <a:off x="8036396" y="4497029"/>
              <a:ext cx="22543" cy="63269"/>
            </a:xfrm>
            <a:custGeom>
              <a:rect b="b" l="l" r="r" t="t"/>
              <a:pathLst>
                <a:path extrusionOk="0" h="1973" w="703">
                  <a:moveTo>
                    <a:pt x="1" y="1"/>
                  </a:moveTo>
                  <a:cubicBezTo>
                    <a:pt x="201" y="669"/>
                    <a:pt x="435" y="1320"/>
                    <a:pt x="703" y="1972"/>
                  </a:cubicBezTo>
                  <a:cubicBezTo>
                    <a:pt x="619" y="1621"/>
                    <a:pt x="519" y="1304"/>
                    <a:pt x="385" y="970"/>
                  </a:cubicBezTo>
                  <a:cubicBezTo>
                    <a:pt x="285" y="635"/>
                    <a:pt x="151" y="31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40"/>
            <p:cNvSpPr/>
            <p:nvPr/>
          </p:nvSpPr>
          <p:spPr>
            <a:xfrm>
              <a:off x="7965687" y="4610580"/>
              <a:ext cx="45023" cy="15617"/>
            </a:xfrm>
            <a:custGeom>
              <a:rect b="b" l="l" r="r" t="t"/>
              <a:pathLst>
                <a:path extrusionOk="0" h="487" w="1404">
                  <a:moveTo>
                    <a:pt x="1384" y="0"/>
                  </a:moveTo>
                  <a:cubicBezTo>
                    <a:pt x="1352" y="0"/>
                    <a:pt x="1064" y="126"/>
                    <a:pt x="702" y="252"/>
                  </a:cubicBezTo>
                  <a:cubicBezTo>
                    <a:pt x="318" y="386"/>
                    <a:pt x="0" y="470"/>
                    <a:pt x="0" y="486"/>
                  </a:cubicBezTo>
                  <a:cubicBezTo>
                    <a:pt x="485" y="419"/>
                    <a:pt x="969" y="252"/>
                    <a:pt x="1404" y="2"/>
                  </a:cubicBezTo>
                  <a:lnTo>
                    <a:pt x="1387" y="2"/>
                  </a:lnTo>
                  <a:cubicBezTo>
                    <a:pt x="1387" y="1"/>
                    <a:pt x="1386" y="0"/>
                    <a:pt x="138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40"/>
            <p:cNvSpPr/>
            <p:nvPr/>
          </p:nvSpPr>
          <p:spPr>
            <a:xfrm>
              <a:off x="8037999" y="4599902"/>
              <a:ext cx="3271" cy="10294"/>
            </a:xfrm>
            <a:custGeom>
              <a:rect b="b" l="l" r="r" t="t"/>
              <a:pathLst>
                <a:path extrusionOk="0" h="321" w="102">
                  <a:moveTo>
                    <a:pt x="84" y="1"/>
                  </a:moveTo>
                  <a:lnTo>
                    <a:pt x="84" y="1"/>
                  </a:lnTo>
                  <a:cubicBezTo>
                    <a:pt x="68" y="1"/>
                    <a:pt x="18" y="67"/>
                    <a:pt x="1" y="151"/>
                  </a:cubicBezTo>
                  <a:cubicBezTo>
                    <a:pt x="1" y="243"/>
                    <a:pt x="29" y="320"/>
                    <a:pt x="46" y="320"/>
                  </a:cubicBezTo>
                  <a:cubicBezTo>
                    <a:pt x="48" y="320"/>
                    <a:pt x="50" y="319"/>
                    <a:pt x="51" y="318"/>
                  </a:cubicBezTo>
                  <a:cubicBezTo>
                    <a:pt x="68" y="318"/>
                    <a:pt x="68" y="251"/>
                    <a:pt x="68" y="168"/>
                  </a:cubicBezTo>
                  <a:cubicBezTo>
                    <a:pt x="84" y="84"/>
                    <a:pt x="101" y="17"/>
                    <a:pt x="8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40"/>
            <p:cNvSpPr/>
            <p:nvPr/>
          </p:nvSpPr>
          <p:spPr>
            <a:xfrm>
              <a:off x="8042841" y="4582104"/>
              <a:ext cx="4842" cy="7760"/>
            </a:xfrm>
            <a:custGeom>
              <a:rect b="b" l="l" r="r" t="t"/>
              <a:pathLst>
                <a:path extrusionOk="0" h="242" w="151">
                  <a:moveTo>
                    <a:pt x="127" y="1"/>
                  </a:moveTo>
                  <a:cubicBezTo>
                    <a:pt x="108" y="1"/>
                    <a:pt x="79" y="46"/>
                    <a:pt x="50" y="104"/>
                  </a:cubicBezTo>
                  <a:cubicBezTo>
                    <a:pt x="17" y="171"/>
                    <a:pt x="0" y="238"/>
                    <a:pt x="17" y="238"/>
                  </a:cubicBezTo>
                  <a:cubicBezTo>
                    <a:pt x="19" y="240"/>
                    <a:pt x="22" y="241"/>
                    <a:pt x="24" y="241"/>
                  </a:cubicBezTo>
                  <a:cubicBezTo>
                    <a:pt x="42" y="241"/>
                    <a:pt x="71" y="196"/>
                    <a:pt x="101" y="138"/>
                  </a:cubicBezTo>
                  <a:cubicBezTo>
                    <a:pt x="134" y="71"/>
                    <a:pt x="151" y="4"/>
                    <a:pt x="134" y="4"/>
                  </a:cubicBezTo>
                  <a:cubicBezTo>
                    <a:pt x="132" y="2"/>
                    <a:pt x="129" y="1"/>
                    <a:pt x="1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40"/>
            <p:cNvSpPr/>
            <p:nvPr/>
          </p:nvSpPr>
          <p:spPr>
            <a:xfrm>
              <a:off x="8053007" y="4569598"/>
              <a:ext cx="8081" cy="6317"/>
            </a:xfrm>
            <a:custGeom>
              <a:rect b="b" l="l" r="r" t="t"/>
              <a:pathLst>
                <a:path extrusionOk="0" h="197" w="252">
                  <a:moveTo>
                    <a:pt x="227" y="1"/>
                  </a:moveTo>
                  <a:cubicBezTo>
                    <a:pt x="198" y="1"/>
                    <a:pt x="146" y="15"/>
                    <a:pt x="101" y="60"/>
                  </a:cubicBezTo>
                  <a:cubicBezTo>
                    <a:pt x="17" y="110"/>
                    <a:pt x="1" y="194"/>
                    <a:pt x="17" y="194"/>
                  </a:cubicBezTo>
                  <a:cubicBezTo>
                    <a:pt x="19" y="195"/>
                    <a:pt x="21" y="196"/>
                    <a:pt x="23" y="196"/>
                  </a:cubicBezTo>
                  <a:cubicBezTo>
                    <a:pt x="42" y="196"/>
                    <a:pt x="75" y="138"/>
                    <a:pt x="134" y="93"/>
                  </a:cubicBezTo>
                  <a:cubicBezTo>
                    <a:pt x="185" y="60"/>
                    <a:pt x="251" y="27"/>
                    <a:pt x="251" y="10"/>
                  </a:cubicBezTo>
                  <a:cubicBezTo>
                    <a:pt x="251" y="4"/>
                    <a:pt x="242" y="1"/>
                    <a:pt x="22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40"/>
            <p:cNvSpPr/>
            <p:nvPr/>
          </p:nvSpPr>
          <p:spPr>
            <a:xfrm>
              <a:off x="8067469" y="4562736"/>
              <a:ext cx="4874" cy="3656"/>
            </a:xfrm>
            <a:custGeom>
              <a:rect b="b" l="l" r="r" t="t"/>
              <a:pathLst>
                <a:path extrusionOk="0" h="114" w="152">
                  <a:moveTo>
                    <a:pt x="118" y="0"/>
                  </a:moveTo>
                  <a:cubicBezTo>
                    <a:pt x="100" y="0"/>
                    <a:pt x="75" y="16"/>
                    <a:pt x="51" y="40"/>
                  </a:cubicBezTo>
                  <a:cubicBezTo>
                    <a:pt x="18" y="74"/>
                    <a:pt x="1" y="107"/>
                    <a:pt x="1" y="107"/>
                  </a:cubicBezTo>
                  <a:cubicBezTo>
                    <a:pt x="6" y="112"/>
                    <a:pt x="12" y="114"/>
                    <a:pt x="19" y="114"/>
                  </a:cubicBezTo>
                  <a:cubicBezTo>
                    <a:pt x="37" y="114"/>
                    <a:pt x="61" y="102"/>
                    <a:pt x="84" y="90"/>
                  </a:cubicBezTo>
                  <a:cubicBezTo>
                    <a:pt x="118" y="57"/>
                    <a:pt x="151" y="23"/>
                    <a:pt x="135" y="7"/>
                  </a:cubicBezTo>
                  <a:cubicBezTo>
                    <a:pt x="130" y="2"/>
                    <a:pt x="124"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40"/>
            <p:cNvSpPr/>
            <p:nvPr/>
          </p:nvSpPr>
          <p:spPr>
            <a:xfrm>
              <a:off x="7568659" y="3007494"/>
              <a:ext cx="723892" cy="1610109"/>
            </a:xfrm>
            <a:custGeom>
              <a:rect b="b" l="l" r="r" t="t"/>
              <a:pathLst>
                <a:path extrusionOk="0" h="50210" w="22574">
                  <a:moveTo>
                    <a:pt x="13601" y="7052"/>
                  </a:moveTo>
                  <a:cubicBezTo>
                    <a:pt x="13785" y="9458"/>
                    <a:pt x="14286" y="29174"/>
                    <a:pt x="14169" y="40753"/>
                  </a:cubicBezTo>
                  <a:cubicBezTo>
                    <a:pt x="12197" y="34604"/>
                    <a:pt x="9023" y="26601"/>
                    <a:pt x="9040" y="25765"/>
                  </a:cubicBezTo>
                  <a:cubicBezTo>
                    <a:pt x="9090" y="24395"/>
                    <a:pt x="13601" y="7052"/>
                    <a:pt x="13601" y="7052"/>
                  </a:cubicBezTo>
                  <a:close/>
                  <a:moveTo>
                    <a:pt x="7435" y="1"/>
                  </a:moveTo>
                  <a:cubicBezTo>
                    <a:pt x="7435" y="1"/>
                    <a:pt x="0" y="22557"/>
                    <a:pt x="1320" y="27921"/>
                  </a:cubicBezTo>
                  <a:cubicBezTo>
                    <a:pt x="2907" y="34354"/>
                    <a:pt x="10243" y="49441"/>
                    <a:pt x="10243" y="49441"/>
                  </a:cubicBezTo>
                  <a:lnTo>
                    <a:pt x="14152" y="48422"/>
                  </a:lnTo>
                  <a:lnTo>
                    <a:pt x="14152" y="48422"/>
                  </a:lnTo>
                  <a:cubicBezTo>
                    <a:pt x="14136" y="49408"/>
                    <a:pt x="14152" y="49959"/>
                    <a:pt x="14152" y="49959"/>
                  </a:cubicBezTo>
                  <a:lnTo>
                    <a:pt x="21521" y="50210"/>
                  </a:lnTo>
                  <a:lnTo>
                    <a:pt x="22573" y="1"/>
                  </a:lnTo>
                  <a:lnTo>
                    <a:pt x="13400" y="268"/>
                  </a:lnTo>
                  <a:lnTo>
                    <a:pt x="743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40"/>
            <p:cNvSpPr/>
            <p:nvPr/>
          </p:nvSpPr>
          <p:spPr>
            <a:xfrm>
              <a:off x="8021388" y="4208775"/>
              <a:ext cx="4874" cy="397605"/>
            </a:xfrm>
            <a:custGeom>
              <a:rect b="b" l="l" r="r" t="t"/>
              <a:pathLst>
                <a:path extrusionOk="0" h="12399" w="152">
                  <a:moveTo>
                    <a:pt x="84" y="0"/>
                  </a:moveTo>
                  <a:cubicBezTo>
                    <a:pt x="68" y="167"/>
                    <a:pt x="51" y="335"/>
                    <a:pt x="51" y="502"/>
                  </a:cubicBezTo>
                  <a:cubicBezTo>
                    <a:pt x="51" y="836"/>
                    <a:pt x="51" y="1270"/>
                    <a:pt x="34" y="1822"/>
                  </a:cubicBezTo>
                  <a:cubicBezTo>
                    <a:pt x="18" y="2941"/>
                    <a:pt x="1" y="4495"/>
                    <a:pt x="1" y="6199"/>
                  </a:cubicBezTo>
                  <a:cubicBezTo>
                    <a:pt x="1" y="7903"/>
                    <a:pt x="1" y="9457"/>
                    <a:pt x="1" y="10577"/>
                  </a:cubicBezTo>
                  <a:cubicBezTo>
                    <a:pt x="18" y="11128"/>
                    <a:pt x="18" y="11579"/>
                    <a:pt x="34" y="11914"/>
                  </a:cubicBezTo>
                  <a:cubicBezTo>
                    <a:pt x="18" y="12064"/>
                    <a:pt x="34" y="12231"/>
                    <a:pt x="51" y="12398"/>
                  </a:cubicBezTo>
                  <a:cubicBezTo>
                    <a:pt x="68" y="12231"/>
                    <a:pt x="84" y="12064"/>
                    <a:pt x="84" y="11914"/>
                  </a:cubicBezTo>
                  <a:cubicBezTo>
                    <a:pt x="84" y="11563"/>
                    <a:pt x="101" y="11128"/>
                    <a:pt x="101" y="10577"/>
                  </a:cubicBezTo>
                  <a:cubicBezTo>
                    <a:pt x="118" y="9457"/>
                    <a:pt x="135" y="7903"/>
                    <a:pt x="135" y="6199"/>
                  </a:cubicBezTo>
                  <a:cubicBezTo>
                    <a:pt x="151" y="4495"/>
                    <a:pt x="151" y="2941"/>
                    <a:pt x="135" y="1822"/>
                  </a:cubicBezTo>
                  <a:cubicBezTo>
                    <a:pt x="118" y="1270"/>
                    <a:pt x="118" y="836"/>
                    <a:pt x="118" y="502"/>
                  </a:cubicBezTo>
                  <a:cubicBezTo>
                    <a:pt x="118" y="335"/>
                    <a:pt x="101" y="167"/>
                    <a:pt x="84"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40"/>
            <p:cNvSpPr/>
            <p:nvPr/>
          </p:nvSpPr>
          <p:spPr>
            <a:xfrm>
              <a:off x="8137665" y="3029460"/>
              <a:ext cx="152192" cy="105117"/>
            </a:xfrm>
            <a:custGeom>
              <a:rect b="b" l="l" r="r" t="t"/>
              <a:pathLst>
                <a:path extrusionOk="0" h="3278" w="4746">
                  <a:moveTo>
                    <a:pt x="17" y="1"/>
                  </a:moveTo>
                  <a:cubicBezTo>
                    <a:pt x="1" y="84"/>
                    <a:pt x="1" y="185"/>
                    <a:pt x="17" y="268"/>
                  </a:cubicBezTo>
                  <a:cubicBezTo>
                    <a:pt x="34" y="502"/>
                    <a:pt x="84" y="736"/>
                    <a:pt x="168" y="953"/>
                  </a:cubicBezTo>
                  <a:cubicBezTo>
                    <a:pt x="619" y="2352"/>
                    <a:pt x="1923" y="3277"/>
                    <a:pt x="3361" y="3277"/>
                  </a:cubicBezTo>
                  <a:cubicBezTo>
                    <a:pt x="3521" y="3277"/>
                    <a:pt x="3682" y="3266"/>
                    <a:pt x="3844" y="3242"/>
                  </a:cubicBezTo>
                  <a:cubicBezTo>
                    <a:pt x="4078" y="3209"/>
                    <a:pt x="4295" y="3159"/>
                    <a:pt x="4512" y="3075"/>
                  </a:cubicBezTo>
                  <a:cubicBezTo>
                    <a:pt x="4596" y="3042"/>
                    <a:pt x="4679" y="3008"/>
                    <a:pt x="4746" y="2958"/>
                  </a:cubicBezTo>
                  <a:lnTo>
                    <a:pt x="4746" y="2958"/>
                  </a:lnTo>
                  <a:cubicBezTo>
                    <a:pt x="4445" y="3042"/>
                    <a:pt x="4144" y="3109"/>
                    <a:pt x="3827" y="3142"/>
                  </a:cubicBezTo>
                  <a:cubicBezTo>
                    <a:pt x="3704" y="3155"/>
                    <a:pt x="3581" y="3162"/>
                    <a:pt x="3460" y="3162"/>
                  </a:cubicBezTo>
                  <a:cubicBezTo>
                    <a:pt x="2031" y="3162"/>
                    <a:pt x="744" y="2275"/>
                    <a:pt x="251" y="920"/>
                  </a:cubicBezTo>
                  <a:cubicBezTo>
                    <a:pt x="151" y="619"/>
                    <a:pt x="68" y="318"/>
                    <a:pt x="1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40"/>
            <p:cNvSpPr/>
            <p:nvPr/>
          </p:nvSpPr>
          <p:spPr>
            <a:xfrm>
              <a:off x="7980149" y="3032154"/>
              <a:ext cx="36461" cy="195932"/>
            </a:xfrm>
            <a:custGeom>
              <a:rect b="b" l="l" r="r" t="t"/>
              <a:pathLst>
                <a:path extrusionOk="0" h="6110" w="1137">
                  <a:moveTo>
                    <a:pt x="117" y="0"/>
                  </a:moveTo>
                  <a:cubicBezTo>
                    <a:pt x="84" y="84"/>
                    <a:pt x="84" y="168"/>
                    <a:pt x="84" y="251"/>
                  </a:cubicBezTo>
                  <a:cubicBezTo>
                    <a:pt x="67" y="435"/>
                    <a:pt x="67" y="669"/>
                    <a:pt x="50" y="970"/>
                  </a:cubicBezTo>
                  <a:cubicBezTo>
                    <a:pt x="34" y="1588"/>
                    <a:pt x="34" y="2423"/>
                    <a:pt x="17" y="3342"/>
                  </a:cubicBezTo>
                  <a:cubicBezTo>
                    <a:pt x="17" y="3810"/>
                    <a:pt x="17" y="4244"/>
                    <a:pt x="17" y="4645"/>
                  </a:cubicBezTo>
                  <a:cubicBezTo>
                    <a:pt x="0" y="5013"/>
                    <a:pt x="84" y="5381"/>
                    <a:pt x="268" y="5698"/>
                  </a:cubicBezTo>
                  <a:cubicBezTo>
                    <a:pt x="401" y="5915"/>
                    <a:pt x="619" y="6066"/>
                    <a:pt x="869" y="6099"/>
                  </a:cubicBezTo>
                  <a:cubicBezTo>
                    <a:pt x="900" y="6105"/>
                    <a:pt x="933" y="6109"/>
                    <a:pt x="966" y="6109"/>
                  </a:cubicBezTo>
                  <a:cubicBezTo>
                    <a:pt x="1024" y="6109"/>
                    <a:pt x="1084" y="6097"/>
                    <a:pt x="1137" y="6066"/>
                  </a:cubicBezTo>
                  <a:cubicBezTo>
                    <a:pt x="1053" y="6066"/>
                    <a:pt x="969" y="6066"/>
                    <a:pt x="886" y="6049"/>
                  </a:cubicBezTo>
                  <a:cubicBezTo>
                    <a:pt x="652" y="5982"/>
                    <a:pt x="468" y="5848"/>
                    <a:pt x="351" y="5648"/>
                  </a:cubicBezTo>
                  <a:cubicBezTo>
                    <a:pt x="184" y="5330"/>
                    <a:pt x="117" y="4996"/>
                    <a:pt x="151" y="4645"/>
                  </a:cubicBezTo>
                  <a:cubicBezTo>
                    <a:pt x="151" y="4244"/>
                    <a:pt x="151" y="3810"/>
                    <a:pt x="167" y="3342"/>
                  </a:cubicBezTo>
                  <a:cubicBezTo>
                    <a:pt x="167" y="2423"/>
                    <a:pt x="167" y="1588"/>
                    <a:pt x="151" y="970"/>
                  </a:cubicBezTo>
                  <a:cubicBezTo>
                    <a:pt x="151" y="669"/>
                    <a:pt x="151" y="435"/>
                    <a:pt x="134" y="251"/>
                  </a:cubicBezTo>
                  <a:cubicBezTo>
                    <a:pt x="134" y="168"/>
                    <a:pt x="134" y="84"/>
                    <a:pt x="11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40"/>
            <p:cNvSpPr/>
            <p:nvPr/>
          </p:nvSpPr>
          <p:spPr>
            <a:xfrm>
              <a:off x="7789412" y="3038054"/>
              <a:ext cx="124871" cy="94727"/>
            </a:xfrm>
            <a:custGeom>
              <a:rect b="b" l="l" r="r" t="t"/>
              <a:pathLst>
                <a:path extrusionOk="0" h="2954" w="3894">
                  <a:moveTo>
                    <a:pt x="3893" y="0"/>
                  </a:moveTo>
                  <a:cubicBezTo>
                    <a:pt x="3876" y="0"/>
                    <a:pt x="3760" y="268"/>
                    <a:pt x="3526" y="652"/>
                  </a:cubicBezTo>
                  <a:cubicBezTo>
                    <a:pt x="2874" y="1671"/>
                    <a:pt x="1888" y="2423"/>
                    <a:pt x="735" y="2757"/>
                  </a:cubicBezTo>
                  <a:cubicBezTo>
                    <a:pt x="284" y="2891"/>
                    <a:pt x="0" y="2908"/>
                    <a:pt x="0" y="2941"/>
                  </a:cubicBezTo>
                  <a:cubicBezTo>
                    <a:pt x="34" y="2949"/>
                    <a:pt x="67" y="2953"/>
                    <a:pt x="100" y="2953"/>
                  </a:cubicBezTo>
                  <a:cubicBezTo>
                    <a:pt x="134" y="2953"/>
                    <a:pt x="167" y="2949"/>
                    <a:pt x="201" y="2941"/>
                  </a:cubicBezTo>
                  <a:cubicBezTo>
                    <a:pt x="384" y="2924"/>
                    <a:pt x="568" y="2891"/>
                    <a:pt x="752" y="2857"/>
                  </a:cubicBezTo>
                  <a:cubicBezTo>
                    <a:pt x="1955" y="2557"/>
                    <a:pt x="2991" y="1788"/>
                    <a:pt x="3609" y="702"/>
                  </a:cubicBezTo>
                  <a:cubicBezTo>
                    <a:pt x="3709" y="552"/>
                    <a:pt x="3776" y="385"/>
                    <a:pt x="3843" y="201"/>
                  </a:cubicBezTo>
                  <a:cubicBezTo>
                    <a:pt x="3876" y="134"/>
                    <a:pt x="3893" y="67"/>
                    <a:pt x="389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40"/>
            <p:cNvSpPr/>
            <p:nvPr/>
          </p:nvSpPr>
          <p:spPr>
            <a:xfrm>
              <a:off x="7668838" y="2169506"/>
              <a:ext cx="735693" cy="846614"/>
            </a:xfrm>
            <a:custGeom>
              <a:rect b="b" l="l" r="r" t="t"/>
              <a:pathLst>
                <a:path extrusionOk="0" h="26401" w="22942">
                  <a:moveTo>
                    <a:pt x="10828" y="201"/>
                  </a:moveTo>
                  <a:cubicBezTo>
                    <a:pt x="10026" y="301"/>
                    <a:pt x="8789" y="1"/>
                    <a:pt x="6032" y="1421"/>
                  </a:cubicBezTo>
                  <a:cubicBezTo>
                    <a:pt x="4880" y="2006"/>
                    <a:pt x="3927" y="2925"/>
                    <a:pt x="3292" y="4061"/>
                  </a:cubicBezTo>
                  <a:lnTo>
                    <a:pt x="1" y="9942"/>
                  </a:lnTo>
                  <a:lnTo>
                    <a:pt x="4612" y="12833"/>
                  </a:lnTo>
                  <a:lnTo>
                    <a:pt x="5832" y="9274"/>
                  </a:lnTo>
                  <a:lnTo>
                    <a:pt x="4946" y="17261"/>
                  </a:lnTo>
                  <a:lnTo>
                    <a:pt x="3543" y="26400"/>
                  </a:lnTo>
                  <a:lnTo>
                    <a:pt x="20168" y="26400"/>
                  </a:lnTo>
                  <a:lnTo>
                    <a:pt x="19951" y="15874"/>
                  </a:lnTo>
                  <a:lnTo>
                    <a:pt x="19951" y="15874"/>
                  </a:lnTo>
                  <a:cubicBezTo>
                    <a:pt x="19952" y="15894"/>
                    <a:pt x="19952" y="15903"/>
                    <a:pt x="19953" y="15903"/>
                  </a:cubicBezTo>
                  <a:cubicBezTo>
                    <a:pt x="19964" y="15903"/>
                    <a:pt x="19934" y="12766"/>
                    <a:pt x="19934" y="12766"/>
                  </a:cubicBezTo>
                  <a:lnTo>
                    <a:pt x="22942" y="4545"/>
                  </a:lnTo>
                  <a:cubicBezTo>
                    <a:pt x="22206" y="3125"/>
                    <a:pt x="21688" y="2306"/>
                    <a:pt x="20335" y="1471"/>
                  </a:cubicBezTo>
                  <a:cubicBezTo>
                    <a:pt x="19416" y="903"/>
                    <a:pt x="18013" y="251"/>
                    <a:pt x="16509" y="201"/>
                  </a:cubicBezTo>
                  <a:cubicBezTo>
                    <a:pt x="15581" y="494"/>
                    <a:pt x="14625" y="640"/>
                    <a:pt x="13668" y="640"/>
                  </a:cubicBezTo>
                  <a:cubicBezTo>
                    <a:pt x="12712" y="640"/>
                    <a:pt x="11755" y="494"/>
                    <a:pt x="10828" y="20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40"/>
            <p:cNvSpPr/>
            <p:nvPr/>
          </p:nvSpPr>
          <p:spPr>
            <a:xfrm>
              <a:off x="7902450" y="2505958"/>
              <a:ext cx="269014" cy="146516"/>
            </a:xfrm>
            <a:custGeom>
              <a:rect b="b" l="l" r="r" t="t"/>
              <a:pathLst>
                <a:path extrusionOk="0" h="4569" w="8389">
                  <a:moveTo>
                    <a:pt x="3511" y="157"/>
                  </a:moveTo>
                  <a:cubicBezTo>
                    <a:pt x="3638" y="157"/>
                    <a:pt x="3767" y="177"/>
                    <a:pt x="3894" y="219"/>
                  </a:cubicBezTo>
                  <a:cubicBezTo>
                    <a:pt x="4144" y="286"/>
                    <a:pt x="4345" y="453"/>
                    <a:pt x="4479" y="687"/>
                  </a:cubicBezTo>
                  <a:cubicBezTo>
                    <a:pt x="4579" y="921"/>
                    <a:pt x="4612" y="1188"/>
                    <a:pt x="4545" y="1422"/>
                  </a:cubicBezTo>
                  <a:cubicBezTo>
                    <a:pt x="4395" y="1890"/>
                    <a:pt x="4078" y="2274"/>
                    <a:pt x="3643" y="2508"/>
                  </a:cubicBezTo>
                  <a:cubicBezTo>
                    <a:pt x="3353" y="2687"/>
                    <a:pt x="3030" y="2821"/>
                    <a:pt x="2691" y="2909"/>
                  </a:cubicBezTo>
                  <a:lnTo>
                    <a:pt x="2691" y="2909"/>
                  </a:lnTo>
                  <a:cubicBezTo>
                    <a:pt x="2576" y="2752"/>
                    <a:pt x="2475" y="2584"/>
                    <a:pt x="2390" y="2408"/>
                  </a:cubicBezTo>
                  <a:cubicBezTo>
                    <a:pt x="2156" y="1890"/>
                    <a:pt x="2189" y="1272"/>
                    <a:pt x="2457" y="770"/>
                  </a:cubicBezTo>
                  <a:cubicBezTo>
                    <a:pt x="2676" y="384"/>
                    <a:pt x="3083" y="157"/>
                    <a:pt x="3511" y="157"/>
                  </a:cubicBezTo>
                  <a:close/>
                  <a:moveTo>
                    <a:pt x="3514" y="0"/>
                  </a:moveTo>
                  <a:cubicBezTo>
                    <a:pt x="3032" y="0"/>
                    <a:pt x="2572" y="253"/>
                    <a:pt x="2340" y="703"/>
                  </a:cubicBezTo>
                  <a:cubicBezTo>
                    <a:pt x="2022" y="1238"/>
                    <a:pt x="2006" y="1890"/>
                    <a:pt x="2256" y="2458"/>
                  </a:cubicBezTo>
                  <a:cubicBezTo>
                    <a:pt x="2334" y="2630"/>
                    <a:pt x="2427" y="2793"/>
                    <a:pt x="2533" y="2947"/>
                  </a:cubicBezTo>
                  <a:lnTo>
                    <a:pt x="2533" y="2947"/>
                  </a:lnTo>
                  <a:cubicBezTo>
                    <a:pt x="2513" y="2951"/>
                    <a:pt x="2493" y="2955"/>
                    <a:pt x="2473" y="2959"/>
                  </a:cubicBezTo>
                  <a:cubicBezTo>
                    <a:pt x="2247" y="2996"/>
                    <a:pt x="2018" y="3015"/>
                    <a:pt x="1790" y="3015"/>
                  </a:cubicBezTo>
                  <a:cubicBezTo>
                    <a:pt x="1396" y="3015"/>
                    <a:pt x="1006" y="2959"/>
                    <a:pt x="636" y="2842"/>
                  </a:cubicBezTo>
                  <a:cubicBezTo>
                    <a:pt x="242" y="2716"/>
                    <a:pt x="26" y="2590"/>
                    <a:pt x="3" y="2590"/>
                  </a:cubicBezTo>
                  <a:cubicBezTo>
                    <a:pt x="1" y="2590"/>
                    <a:pt x="1" y="2591"/>
                    <a:pt x="1" y="2591"/>
                  </a:cubicBezTo>
                  <a:cubicBezTo>
                    <a:pt x="51" y="2625"/>
                    <a:pt x="101" y="2658"/>
                    <a:pt x="151" y="2692"/>
                  </a:cubicBezTo>
                  <a:cubicBezTo>
                    <a:pt x="301" y="2775"/>
                    <a:pt x="452" y="2842"/>
                    <a:pt x="619" y="2892"/>
                  </a:cubicBezTo>
                  <a:cubicBezTo>
                    <a:pt x="1023" y="3038"/>
                    <a:pt x="1443" y="3109"/>
                    <a:pt x="1868" y="3109"/>
                  </a:cubicBezTo>
                  <a:cubicBezTo>
                    <a:pt x="2074" y="3109"/>
                    <a:pt x="2282" y="3092"/>
                    <a:pt x="2490" y="3059"/>
                  </a:cubicBezTo>
                  <a:cubicBezTo>
                    <a:pt x="2527" y="3054"/>
                    <a:pt x="2564" y="3047"/>
                    <a:pt x="2601" y="3040"/>
                  </a:cubicBezTo>
                  <a:lnTo>
                    <a:pt x="2601" y="3040"/>
                  </a:lnTo>
                  <a:cubicBezTo>
                    <a:pt x="2802" y="3309"/>
                    <a:pt x="3046" y="3544"/>
                    <a:pt x="3326" y="3744"/>
                  </a:cubicBezTo>
                  <a:cubicBezTo>
                    <a:pt x="4097" y="4288"/>
                    <a:pt x="5014" y="4569"/>
                    <a:pt x="5936" y="4569"/>
                  </a:cubicBezTo>
                  <a:cubicBezTo>
                    <a:pt x="6572" y="4569"/>
                    <a:pt x="7210" y="4435"/>
                    <a:pt x="7804" y="4162"/>
                  </a:cubicBezTo>
                  <a:cubicBezTo>
                    <a:pt x="7954" y="4095"/>
                    <a:pt x="8104" y="3995"/>
                    <a:pt x="8255" y="3911"/>
                  </a:cubicBezTo>
                  <a:cubicBezTo>
                    <a:pt x="8305" y="3878"/>
                    <a:pt x="8355" y="3845"/>
                    <a:pt x="8388" y="3794"/>
                  </a:cubicBezTo>
                  <a:cubicBezTo>
                    <a:pt x="8388" y="3794"/>
                    <a:pt x="8388" y="3793"/>
                    <a:pt x="8387" y="3793"/>
                  </a:cubicBezTo>
                  <a:cubicBezTo>
                    <a:pt x="8367" y="3793"/>
                    <a:pt x="8167" y="3938"/>
                    <a:pt x="7787" y="4112"/>
                  </a:cubicBezTo>
                  <a:cubicBezTo>
                    <a:pt x="7202" y="4346"/>
                    <a:pt x="6584" y="4463"/>
                    <a:pt x="5966" y="4463"/>
                  </a:cubicBezTo>
                  <a:cubicBezTo>
                    <a:pt x="5047" y="4463"/>
                    <a:pt x="4161" y="4162"/>
                    <a:pt x="3409" y="3627"/>
                  </a:cubicBezTo>
                  <a:cubicBezTo>
                    <a:pt x="3166" y="3450"/>
                    <a:pt x="2949" y="3240"/>
                    <a:pt x="2764" y="3006"/>
                  </a:cubicBezTo>
                  <a:lnTo>
                    <a:pt x="2764" y="3006"/>
                  </a:lnTo>
                  <a:cubicBezTo>
                    <a:pt x="3099" y="2925"/>
                    <a:pt x="3420" y="2793"/>
                    <a:pt x="3710" y="2608"/>
                  </a:cubicBezTo>
                  <a:cubicBezTo>
                    <a:pt x="4178" y="2374"/>
                    <a:pt x="4529" y="1957"/>
                    <a:pt x="4679" y="1455"/>
                  </a:cubicBezTo>
                  <a:cubicBezTo>
                    <a:pt x="4746" y="1188"/>
                    <a:pt x="4729" y="887"/>
                    <a:pt x="4612" y="637"/>
                  </a:cubicBezTo>
                  <a:cubicBezTo>
                    <a:pt x="4462" y="353"/>
                    <a:pt x="4228" y="152"/>
                    <a:pt x="3944" y="68"/>
                  </a:cubicBezTo>
                  <a:cubicBezTo>
                    <a:pt x="3802" y="23"/>
                    <a:pt x="3657" y="0"/>
                    <a:pt x="351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40"/>
            <p:cNvSpPr/>
            <p:nvPr/>
          </p:nvSpPr>
          <p:spPr>
            <a:xfrm>
              <a:off x="7807626" y="2785491"/>
              <a:ext cx="506891" cy="173966"/>
            </a:xfrm>
            <a:custGeom>
              <a:rect b="b" l="l" r="r" t="t"/>
              <a:pathLst>
                <a:path extrusionOk="0" h="5425" w="15807">
                  <a:moveTo>
                    <a:pt x="10557" y="145"/>
                  </a:moveTo>
                  <a:cubicBezTo>
                    <a:pt x="10701" y="145"/>
                    <a:pt x="10845" y="189"/>
                    <a:pt x="10961" y="274"/>
                  </a:cubicBezTo>
                  <a:cubicBezTo>
                    <a:pt x="11162" y="408"/>
                    <a:pt x="11295" y="608"/>
                    <a:pt x="11362" y="842"/>
                  </a:cubicBezTo>
                  <a:cubicBezTo>
                    <a:pt x="11512" y="1343"/>
                    <a:pt x="11512" y="1861"/>
                    <a:pt x="11345" y="2362"/>
                  </a:cubicBezTo>
                  <a:cubicBezTo>
                    <a:pt x="11260" y="2657"/>
                    <a:pt x="11142" y="2941"/>
                    <a:pt x="10991" y="3208"/>
                  </a:cubicBezTo>
                  <a:lnTo>
                    <a:pt x="10991" y="3208"/>
                  </a:lnTo>
                  <a:cubicBezTo>
                    <a:pt x="10695" y="2982"/>
                    <a:pt x="10428" y="2712"/>
                    <a:pt x="10176" y="2413"/>
                  </a:cubicBezTo>
                  <a:cubicBezTo>
                    <a:pt x="9892" y="2095"/>
                    <a:pt x="9725" y="1694"/>
                    <a:pt x="9674" y="1260"/>
                  </a:cubicBezTo>
                  <a:cubicBezTo>
                    <a:pt x="9641" y="792"/>
                    <a:pt x="9892" y="374"/>
                    <a:pt x="10309" y="190"/>
                  </a:cubicBezTo>
                  <a:cubicBezTo>
                    <a:pt x="10389" y="160"/>
                    <a:pt x="10473" y="145"/>
                    <a:pt x="10557" y="145"/>
                  </a:cubicBezTo>
                  <a:close/>
                  <a:moveTo>
                    <a:pt x="4312" y="798"/>
                  </a:moveTo>
                  <a:cubicBezTo>
                    <a:pt x="4422" y="798"/>
                    <a:pt x="4534" y="819"/>
                    <a:pt x="4645" y="859"/>
                  </a:cubicBezTo>
                  <a:cubicBezTo>
                    <a:pt x="5063" y="1026"/>
                    <a:pt x="5380" y="1393"/>
                    <a:pt x="5464" y="1844"/>
                  </a:cubicBezTo>
                  <a:cubicBezTo>
                    <a:pt x="5547" y="2279"/>
                    <a:pt x="5497" y="2713"/>
                    <a:pt x="5347" y="3114"/>
                  </a:cubicBezTo>
                  <a:cubicBezTo>
                    <a:pt x="5197" y="3499"/>
                    <a:pt x="4979" y="3833"/>
                    <a:pt x="4695" y="4117"/>
                  </a:cubicBezTo>
                  <a:cubicBezTo>
                    <a:pt x="4672" y="4141"/>
                    <a:pt x="4648" y="4165"/>
                    <a:pt x="4624" y="4188"/>
                  </a:cubicBezTo>
                  <a:lnTo>
                    <a:pt x="4624" y="4188"/>
                  </a:lnTo>
                  <a:cubicBezTo>
                    <a:pt x="4575" y="4149"/>
                    <a:pt x="4526" y="4108"/>
                    <a:pt x="4478" y="4067"/>
                  </a:cubicBezTo>
                  <a:cubicBezTo>
                    <a:pt x="4060" y="3733"/>
                    <a:pt x="3709" y="3298"/>
                    <a:pt x="3476" y="2814"/>
                  </a:cubicBezTo>
                  <a:cubicBezTo>
                    <a:pt x="3225" y="2362"/>
                    <a:pt x="3225" y="1811"/>
                    <a:pt x="3459" y="1360"/>
                  </a:cubicBezTo>
                  <a:cubicBezTo>
                    <a:pt x="3559" y="1143"/>
                    <a:pt x="3743" y="976"/>
                    <a:pt x="3960" y="875"/>
                  </a:cubicBezTo>
                  <a:cubicBezTo>
                    <a:pt x="4074" y="823"/>
                    <a:pt x="4192" y="798"/>
                    <a:pt x="4312" y="798"/>
                  </a:cubicBezTo>
                  <a:close/>
                  <a:moveTo>
                    <a:pt x="10568" y="0"/>
                  </a:moveTo>
                  <a:cubicBezTo>
                    <a:pt x="10469" y="0"/>
                    <a:pt x="10370" y="19"/>
                    <a:pt x="10276" y="57"/>
                  </a:cubicBezTo>
                  <a:cubicBezTo>
                    <a:pt x="9791" y="257"/>
                    <a:pt x="9507" y="742"/>
                    <a:pt x="9541" y="1260"/>
                  </a:cubicBezTo>
                  <a:cubicBezTo>
                    <a:pt x="9591" y="1711"/>
                    <a:pt x="9791" y="2145"/>
                    <a:pt x="10092" y="2479"/>
                  </a:cubicBezTo>
                  <a:cubicBezTo>
                    <a:pt x="10348" y="2799"/>
                    <a:pt x="10635" y="3073"/>
                    <a:pt x="10937" y="3301"/>
                  </a:cubicBezTo>
                  <a:lnTo>
                    <a:pt x="10937" y="3301"/>
                  </a:lnTo>
                  <a:cubicBezTo>
                    <a:pt x="10836" y="3469"/>
                    <a:pt x="10721" y="3630"/>
                    <a:pt x="10593" y="3783"/>
                  </a:cubicBezTo>
                  <a:cubicBezTo>
                    <a:pt x="9858" y="4668"/>
                    <a:pt x="8772" y="5186"/>
                    <a:pt x="7619" y="5220"/>
                  </a:cubicBezTo>
                  <a:cubicBezTo>
                    <a:pt x="7597" y="5220"/>
                    <a:pt x="7575" y="5220"/>
                    <a:pt x="7553" y="5220"/>
                  </a:cubicBezTo>
                  <a:cubicBezTo>
                    <a:pt x="6526" y="5220"/>
                    <a:pt x="5529" y="4876"/>
                    <a:pt x="4716" y="4260"/>
                  </a:cubicBezTo>
                  <a:lnTo>
                    <a:pt x="4716" y="4260"/>
                  </a:lnTo>
                  <a:cubicBezTo>
                    <a:pt x="4737" y="4240"/>
                    <a:pt x="4758" y="4220"/>
                    <a:pt x="4779" y="4200"/>
                  </a:cubicBezTo>
                  <a:cubicBezTo>
                    <a:pt x="5063" y="3900"/>
                    <a:pt x="5297" y="3549"/>
                    <a:pt x="5447" y="3164"/>
                  </a:cubicBezTo>
                  <a:cubicBezTo>
                    <a:pt x="5631" y="2730"/>
                    <a:pt x="5664" y="2279"/>
                    <a:pt x="5581" y="1828"/>
                  </a:cubicBezTo>
                  <a:cubicBezTo>
                    <a:pt x="5497" y="1326"/>
                    <a:pt x="5163" y="909"/>
                    <a:pt x="4679" y="725"/>
                  </a:cubicBezTo>
                  <a:cubicBezTo>
                    <a:pt x="4559" y="685"/>
                    <a:pt x="4436" y="664"/>
                    <a:pt x="4312" y="664"/>
                  </a:cubicBezTo>
                  <a:cubicBezTo>
                    <a:pt x="4177" y="664"/>
                    <a:pt x="4041" y="689"/>
                    <a:pt x="3910" y="742"/>
                  </a:cubicBezTo>
                  <a:cubicBezTo>
                    <a:pt x="3659" y="859"/>
                    <a:pt x="3459" y="1059"/>
                    <a:pt x="3325" y="1293"/>
                  </a:cubicBezTo>
                  <a:cubicBezTo>
                    <a:pt x="3192" y="1527"/>
                    <a:pt x="3125" y="1794"/>
                    <a:pt x="3141" y="2078"/>
                  </a:cubicBezTo>
                  <a:cubicBezTo>
                    <a:pt x="3141" y="2362"/>
                    <a:pt x="3225" y="2630"/>
                    <a:pt x="3342" y="2880"/>
                  </a:cubicBezTo>
                  <a:cubicBezTo>
                    <a:pt x="3593" y="3382"/>
                    <a:pt x="3943" y="3816"/>
                    <a:pt x="4378" y="4184"/>
                  </a:cubicBezTo>
                  <a:cubicBezTo>
                    <a:pt x="4422" y="4221"/>
                    <a:pt x="4467" y="4258"/>
                    <a:pt x="4512" y="4294"/>
                  </a:cubicBezTo>
                  <a:lnTo>
                    <a:pt x="4512" y="4294"/>
                  </a:lnTo>
                  <a:cubicBezTo>
                    <a:pt x="4059" y="4701"/>
                    <a:pt x="3511" y="4989"/>
                    <a:pt x="2924" y="5136"/>
                  </a:cubicBezTo>
                  <a:cubicBezTo>
                    <a:pt x="2406" y="5286"/>
                    <a:pt x="1888" y="5353"/>
                    <a:pt x="1354" y="5370"/>
                  </a:cubicBezTo>
                  <a:cubicBezTo>
                    <a:pt x="1209" y="5376"/>
                    <a:pt x="1075" y="5377"/>
                    <a:pt x="953" y="5377"/>
                  </a:cubicBezTo>
                  <a:cubicBezTo>
                    <a:pt x="708" y="5377"/>
                    <a:pt x="507" y="5370"/>
                    <a:pt x="351" y="5370"/>
                  </a:cubicBezTo>
                  <a:lnTo>
                    <a:pt x="100" y="5353"/>
                  </a:lnTo>
                  <a:lnTo>
                    <a:pt x="0" y="5353"/>
                  </a:lnTo>
                  <a:cubicBezTo>
                    <a:pt x="34" y="5370"/>
                    <a:pt x="67" y="5370"/>
                    <a:pt x="100" y="5370"/>
                  </a:cubicBezTo>
                  <a:lnTo>
                    <a:pt x="351" y="5387"/>
                  </a:lnTo>
                  <a:cubicBezTo>
                    <a:pt x="540" y="5400"/>
                    <a:pt x="795" y="5425"/>
                    <a:pt x="1116" y="5425"/>
                  </a:cubicBezTo>
                  <a:cubicBezTo>
                    <a:pt x="1191" y="5425"/>
                    <a:pt x="1271" y="5423"/>
                    <a:pt x="1354" y="5420"/>
                  </a:cubicBezTo>
                  <a:cubicBezTo>
                    <a:pt x="1888" y="5420"/>
                    <a:pt x="2423" y="5353"/>
                    <a:pt x="2941" y="5220"/>
                  </a:cubicBezTo>
                  <a:cubicBezTo>
                    <a:pt x="3549" y="5071"/>
                    <a:pt x="4118" y="4778"/>
                    <a:pt x="4601" y="4363"/>
                  </a:cubicBezTo>
                  <a:lnTo>
                    <a:pt x="4601" y="4363"/>
                  </a:lnTo>
                  <a:cubicBezTo>
                    <a:pt x="5449" y="5006"/>
                    <a:pt x="6486" y="5370"/>
                    <a:pt x="7553" y="5370"/>
                  </a:cubicBezTo>
                  <a:cubicBezTo>
                    <a:pt x="7575" y="5370"/>
                    <a:pt x="7597" y="5370"/>
                    <a:pt x="7619" y="5370"/>
                  </a:cubicBezTo>
                  <a:cubicBezTo>
                    <a:pt x="9071" y="5360"/>
                    <a:pt x="10355" y="4510"/>
                    <a:pt x="11050" y="3384"/>
                  </a:cubicBezTo>
                  <a:lnTo>
                    <a:pt x="11050" y="3384"/>
                  </a:lnTo>
                  <a:cubicBezTo>
                    <a:pt x="11995" y="4059"/>
                    <a:pt x="13105" y="4422"/>
                    <a:pt x="14252" y="4422"/>
                  </a:cubicBezTo>
                  <a:cubicBezTo>
                    <a:pt x="14325" y="4422"/>
                    <a:pt x="14397" y="4420"/>
                    <a:pt x="14470" y="4418"/>
                  </a:cubicBezTo>
                  <a:cubicBezTo>
                    <a:pt x="14804" y="4418"/>
                    <a:pt x="15138" y="4367"/>
                    <a:pt x="15472" y="4284"/>
                  </a:cubicBezTo>
                  <a:cubicBezTo>
                    <a:pt x="15573" y="4267"/>
                    <a:pt x="15656" y="4234"/>
                    <a:pt x="15723" y="4217"/>
                  </a:cubicBezTo>
                  <a:cubicBezTo>
                    <a:pt x="15756" y="4217"/>
                    <a:pt x="15773" y="4200"/>
                    <a:pt x="15807" y="4184"/>
                  </a:cubicBezTo>
                  <a:lnTo>
                    <a:pt x="15807" y="4184"/>
                  </a:lnTo>
                  <a:cubicBezTo>
                    <a:pt x="15372" y="4301"/>
                    <a:pt x="14921" y="4351"/>
                    <a:pt x="14470" y="4367"/>
                  </a:cubicBezTo>
                  <a:cubicBezTo>
                    <a:pt x="14424" y="4369"/>
                    <a:pt x="14379" y="4370"/>
                    <a:pt x="14334" y="4370"/>
                  </a:cubicBezTo>
                  <a:cubicBezTo>
                    <a:pt x="13847" y="4370"/>
                    <a:pt x="13375" y="4289"/>
                    <a:pt x="12916" y="4167"/>
                  </a:cubicBezTo>
                  <a:cubicBezTo>
                    <a:pt x="12255" y="3990"/>
                    <a:pt x="11656" y="3703"/>
                    <a:pt x="11105" y="3293"/>
                  </a:cubicBezTo>
                  <a:lnTo>
                    <a:pt x="11105" y="3293"/>
                  </a:lnTo>
                  <a:cubicBezTo>
                    <a:pt x="11554" y="2521"/>
                    <a:pt x="11728" y="1629"/>
                    <a:pt x="11496" y="792"/>
                  </a:cubicBezTo>
                  <a:cubicBezTo>
                    <a:pt x="11412" y="541"/>
                    <a:pt x="11262" y="307"/>
                    <a:pt x="11045" y="157"/>
                  </a:cubicBezTo>
                  <a:cubicBezTo>
                    <a:pt x="10898" y="52"/>
                    <a:pt x="10733" y="0"/>
                    <a:pt x="10568"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40"/>
            <p:cNvSpPr/>
            <p:nvPr/>
          </p:nvSpPr>
          <p:spPr>
            <a:xfrm>
              <a:off x="7750290" y="2283346"/>
              <a:ext cx="447438" cy="157323"/>
            </a:xfrm>
            <a:custGeom>
              <a:rect b="b" l="l" r="r" t="t"/>
              <a:pathLst>
                <a:path extrusionOk="0" h="4906" w="13953">
                  <a:moveTo>
                    <a:pt x="6905" y="145"/>
                  </a:moveTo>
                  <a:cubicBezTo>
                    <a:pt x="7275" y="145"/>
                    <a:pt x="7634" y="299"/>
                    <a:pt x="7887" y="578"/>
                  </a:cubicBezTo>
                  <a:cubicBezTo>
                    <a:pt x="8037" y="745"/>
                    <a:pt x="8104" y="979"/>
                    <a:pt x="8087" y="1213"/>
                  </a:cubicBezTo>
                  <a:cubicBezTo>
                    <a:pt x="8054" y="1430"/>
                    <a:pt x="7970" y="1647"/>
                    <a:pt x="7837" y="1831"/>
                  </a:cubicBezTo>
                  <a:cubicBezTo>
                    <a:pt x="7569" y="2198"/>
                    <a:pt x="7218" y="2482"/>
                    <a:pt x="6801" y="2666"/>
                  </a:cubicBezTo>
                  <a:cubicBezTo>
                    <a:pt x="6553" y="2785"/>
                    <a:pt x="6297" y="2886"/>
                    <a:pt x="6036" y="2969"/>
                  </a:cubicBezTo>
                  <a:lnTo>
                    <a:pt x="6036" y="2969"/>
                  </a:lnTo>
                  <a:cubicBezTo>
                    <a:pt x="5982" y="2903"/>
                    <a:pt x="5931" y="2836"/>
                    <a:pt x="5882" y="2767"/>
                  </a:cubicBezTo>
                  <a:cubicBezTo>
                    <a:pt x="5581" y="2315"/>
                    <a:pt x="5481" y="1764"/>
                    <a:pt x="5581" y="1229"/>
                  </a:cubicBezTo>
                  <a:cubicBezTo>
                    <a:pt x="5681" y="728"/>
                    <a:pt x="6049" y="310"/>
                    <a:pt x="6550" y="193"/>
                  </a:cubicBezTo>
                  <a:cubicBezTo>
                    <a:pt x="6667" y="161"/>
                    <a:pt x="6787" y="145"/>
                    <a:pt x="6905" y="145"/>
                  </a:cubicBezTo>
                  <a:close/>
                  <a:moveTo>
                    <a:pt x="11854" y="481"/>
                  </a:moveTo>
                  <a:cubicBezTo>
                    <a:pt x="12029" y="481"/>
                    <a:pt x="12205" y="524"/>
                    <a:pt x="12365" y="611"/>
                  </a:cubicBezTo>
                  <a:cubicBezTo>
                    <a:pt x="12766" y="795"/>
                    <a:pt x="13050" y="1179"/>
                    <a:pt x="13100" y="1630"/>
                  </a:cubicBezTo>
                  <a:cubicBezTo>
                    <a:pt x="13183" y="2098"/>
                    <a:pt x="13083" y="2566"/>
                    <a:pt x="12849" y="2984"/>
                  </a:cubicBezTo>
                  <a:cubicBezTo>
                    <a:pt x="12644" y="3344"/>
                    <a:pt x="12353" y="3654"/>
                    <a:pt x="12003" y="3899"/>
                  </a:cubicBezTo>
                  <a:lnTo>
                    <a:pt x="12003" y="3899"/>
                  </a:lnTo>
                  <a:cubicBezTo>
                    <a:pt x="11847" y="3763"/>
                    <a:pt x="11699" y="3618"/>
                    <a:pt x="11563" y="3468"/>
                  </a:cubicBezTo>
                  <a:cubicBezTo>
                    <a:pt x="11346" y="3234"/>
                    <a:pt x="11162" y="2967"/>
                    <a:pt x="11011" y="2683"/>
                  </a:cubicBezTo>
                  <a:cubicBezTo>
                    <a:pt x="10844" y="2382"/>
                    <a:pt x="10744" y="2031"/>
                    <a:pt x="10744" y="1680"/>
                  </a:cubicBezTo>
                  <a:cubicBezTo>
                    <a:pt x="10744" y="1296"/>
                    <a:pt x="10928" y="945"/>
                    <a:pt x="11212" y="695"/>
                  </a:cubicBezTo>
                  <a:cubicBezTo>
                    <a:pt x="11401" y="553"/>
                    <a:pt x="11627" y="481"/>
                    <a:pt x="11854" y="481"/>
                  </a:cubicBezTo>
                  <a:close/>
                  <a:moveTo>
                    <a:pt x="6874" y="0"/>
                  </a:moveTo>
                  <a:cubicBezTo>
                    <a:pt x="6754" y="0"/>
                    <a:pt x="6634" y="14"/>
                    <a:pt x="6517" y="43"/>
                  </a:cubicBezTo>
                  <a:cubicBezTo>
                    <a:pt x="6249" y="110"/>
                    <a:pt x="5999" y="244"/>
                    <a:pt x="5815" y="461"/>
                  </a:cubicBezTo>
                  <a:cubicBezTo>
                    <a:pt x="5631" y="678"/>
                    <a:pt x="5497" y="929"/>
                    <a:pt x="5431" y="1196"/>
                  </a:cubicBezTo>
                  <a:cubicBezTo>
                    <a:pt x="5314" y="1764"/>
                    <a:pt x="5431" y="2366"/>
                    <a:pt x="5748" y="2850"/>
                  </a:cubicBezTo>
                  <a:cubicBezTo>
                    <a:pt x="5789" y="2907"/>
                    <a:pt x="5831" y="2963"/>
                    <a:pt x="5875" y="3017"/>
                  </a:cubicBezTo>
                  <a:lnTo>
                    <a:pt x="5875" y="3017"/>
                  </a:lnTo>
                  <a:cubicBezTo>
                    <a:pt x="5411" y="3150"/>
                    <a:pt x="4931" y="3224"/>
                    <a:pt x="4445" y="3234"/>
                  </a:cubicBezTo>
                  <a:cubicBezTo>
                    <a:pt x="4382" y="3236"/>
                    <a:pt x="4320" y="3237"/>
                    <a:pt x="4257" y="3237"/>
                  </a:cubicBezTo>
                  <a:cubicBezTo>
                    <a:pt x="3136" y="3237"/>
                    <a:pt x="2034" y="2953"/>
                    <a:pt x="1053" y="2399"/>
                  </a:cubicBezTo>
                  <a:cubicBezTo>
                    <a:pt x="769" y="2232"/>
                    <a:pt x="502" y="2048"/>
                    <a:pt x="251" y="1848"/>
                  </a:cubicBezTo>
                  <a:cubicBezTo>
                    <a:pt x="184" y="1781"/>
                    <a:pt x="117" y="1714"/>
                    <a:pt x="67" y="1680"/>
                  </a:cubicBezTo>
                  <a:cubicBezTo>
                    <a:pt x="51" y="1664"/>
                    <a:pt x="17" y="1647"/>
                    <a:pt x="0" y="1630"/>
                  </a:cubicBezTo>
                  <a:lnTo>
                    <a:pt x="0" y="1630"/>
                  </a:lnTo>
                  <a:cubicBezTo>
                    <a:pt x="17" y="1647"/>
                    <a:pt x="34" y="1664"/>
                    <a:pt x="51" y="1697"/>
                  </a:cubicBezTo>
                  <a:lnTo>
                    <a:pt x="234" y="1864"/>
                  </a:lnTo>
                  <a:cubicBezTo>
                    <a:pt x="485" y="2081"/>
                    <a:pt x="736" y="2282"/>
                    <a:pt x="1020" y="2449"/>
                  </a:cubicBezTo>
                  <a:cubicBezTo>
                    <a:pt x="2004" y="3036"/>
                    <a:pt x="3123" y="3337"/>
                    <a:pt x="4264" y="3337"/>
                  </a:cubicBezTo>
                  <a:cubicBezTo>
                    <a:pt x="4324" y="3337"/>
                    <a:pt x="4385" y="3336"/>
                    <a:pt x="4445" y="3335"/>
                  </a:cubicBezTo>
                  <a:cubicBezTo>
                    <a:pt x="4958" y="3324"/>
                    <a:pt x="5464" y="3251"/>
                    <a:pt x="5956" y="3115"/>
                  </a:cubicBezTo>
                  <a:lnTo>
                    <a:pt x="5956" y="3115"/>
                  </a:lnTo>
                  <a:cubicBezTo>
                    <a:pt x="6260" y="3468"/>
                    <a:pt x="6634" y="3768"/>
                    <a:pt x="7051" y="3970"/>
                  </a:cubicBezTo>
                  <a:cubicBezTo>
                    <a:pt x="7936" y="4434"/>
                    <a:pt x="8909" y="4671"/>
                    <a:pt x="9893" y="4671"/>
                  </a:cubicBezTo>
                  <a:cubicBezTo>
                    <a:pt x="10043" y="4671"/>
                    <a:pt x="10193" y="4666"/>
                    <a:pt x="10343" y="4655"/>
                  </a:cubicBezTo>
                  <a:cubicBezTo>
                    <a:pt x="10967" y="4598"/>
                    <a:pt x="11564" y="4381"/>
                    <a:pt x="12055" y="4040"/>
                  </a:cubicBezTo>
                  <a:lnTo>
                    <a:pt x="12055" y="4040"/>
                  </a:lnTo>
                  <a:cubicBezTo>
                    <a:pt x="12260" y="4200"/>
                    <a:pt x="12479" y="4344"/>
                    <a:pt x="12716" y="4471"/>
                  </a:cubicBezTo>
                  <a:cubicBezTo>
                    <a:pt x="13000" y="4621"/>
                    <a:pt x="13300" y="4738"/>
                    <a:pt x="13618" y="4822"/>
                  </a:cubicBezTo>
                  <a:cubicBezTo>
                    <a:pt x="13718" y="4855"/>
                    <a:pt x="13835" y="4889"/>
                    <a:pt x="13952" y="4905"/>
                  </a:cubicBezTo>
                  <a:cubicBezTo>
                    <a:pt x="13952" y="4889"/>
                    <a:pt x="13835" y="4872"/>
                    <a:pt x="13618" y="4805"/>
                  </a:cubicBezTo>
                  <a:cubicBezTo>
                    <a:pt x="13317" y="4705"/>
                    <a:pt x="13016" y="4571"/>
                    <a:pt x="12732" y="4421"/>
                  </a:cubicBezTo>
                  <a:cubicBezTo>
                    <a:pt x="12518" y="4297"/>
                    <a:pt x="12312" y="4153"/>
                    <a:pt x="12118" y="3995"/>
                  </a:cubicBezTo>
                  <a:lnTo>
                    <a:pt x="12118" y="3995"/>
                  </a:lnTo>
                  <a:cubicBezTo>
                    <a:pt x="12468" y="3740"/>
                    <a:pt x="12761" y="3421"/>
                    <a:pt x="12966" y="3051"/>
                  </a:cubicBezTo>
                  <a:cubicBezTo>
                    <a:pt x="13234" y="2616"/>
                    <a:pt x="13317" y="2098"/>
                    <a:pt x="13234" y="1597"/>
                  </a:cubicBezTo>
                  <a:cubicBezTo>
                    <a:pt x="13167" y="1112"/>
                    <a:pt x="12866" y="695"/>
                    <a:pt x="12415" y="494"/>
                  </a:cubicBezTo>
                  <a:cubicBezTo>
                    <a:pt x="12240" y="407"/>
                    <a:pt x="12039" y="357"/>
                    <a:pt x="11847" y="357"/>
                  </a:cubicBezTo>
                  <a:cubicBezTo>
                    <a:pt x="11819" y="357"/>
                    <a:pt x="11791" y="358"/>
                    <a:pt x="11763" y="361"/>
                  </a:cubicBezTo>
                  <a:cubicBezTo>
                    <a:pt x="11529" y="377"/>
                    <a:pt x="11312" y="461"/>
                    <a:pt x="11145" y="594"/>
                  </a:cubicBezTo>
                  <a:cubicBezTo>
                    <a:pt x="10828" y="862"/>
                    <a:pt x="10644" y="1263"/>
                    <a:pt x="10644" y="1680"/>
                  </a:cubicBezTo>
                  <a:cubicBezTo>
                    <a:pt x="10644" y="2048"/>
                    <a:pt x="10744" y="2416"/>
                    <a:pt x="10928" y="2733"/>
                  </a:cubicBezTo>
                  <a:cubicBezTo>
                    <a:pt x="11078" y="3017"/>
                    <a:pt x="11279" y="3284"/>
                    <a:pt x="11496" y="3518"/>
                  </a:cubicBezTo>
                  <a:cubicBezTo>
                    <a:pt x="11635" y="3671"/>
                    <a:pt x="11782" y="3812"/>
                    <a:pt x="11938" y="3944"/>
                  </a:cubicBezTo>
                  <a:lnTo>
                    <a:pt x="11938" y="3944"/>
                  </a:lnTo>
                  <a:cubicBezTo>
                    <a:pt x="11474" y="4252"/>
                    <a:pt x="10915" y="4449"/>
                    <a:pt x="10326" y="4504"/>
                  </a:cubicBezTo>
                  <a:cubicBezTo>
                    <a:pt x="10180" y="4515"/>
                    <a:pt x="10034" y="4521"/>
                    <a:pt x="9888" y="4521"/>
                  </a:cubicBezTo>
                  <a:cubicBezTo>
                    <a:pt x="8933" y="4521"/>
                    <a:pt x="7990" y="4285"/>
                    <a:pt x="7135" y="3836"/>
                  </a:cubicBezTo>
                  <a:cubicBezTo>
                    <a:pt x="6750" y="3643"/>
                    <a:pt x="6405" y="3382"/>
                    <a:pt x="6121" y="3067"/>
                  </a:cubicBezTo>
                  <a:lnTo>
                    <a:pt x="6121" y="3067"/>
                  </a:lnTo>
                  <a:cubicBezTo>
                    <a:pt x="6374" y="2989"/>
                    <a:pt x="6624" y="2895"/>
                    <a:pt x="6868" y="2783"/>
                  </a:cubicBezTo>
                  <a:cubicBezTo>
                    <a:pt x="7285" y="2583"/>
                    <a:pt x="7670" y="2282"/>
                    <a:pt x="7954" y="1914"/>
                  </a:cubicBezTo>
                  <a:cubicBezTo>
                    <a:pt x="8104" y="1714"/>
                    <a:pt x="8204" y="1480"/>
                    <a:pt x="8221" y="1213"/>
                  </a:cubicBezTo>
                  <a:cubicBezTo>
                    <a:pt x="8238" y="962"/>
                    <a:pt x="8154" y="695"/>
                    <a:pt x="7987" y="477"/>
                  </a:cubicBezTo>
                  <a:cubicBezTo>
                    <a:pt x="7820" y="277"/>
                    <a:pt x="7586" y="127"/>
                    <a:pt x="7319" y="60"/>
                  </a:cubicBezTo>
                  <a:cubicBezTo>
                    <a:pt x="7178" y="22"/>
                    <a:pt x="7027" y="0"/>
                    <a:pt x="687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40"/>
            <p:cNvSpPr/>
            <p:nvPr/>
          </p:nvSpPr>
          <p:spPr>
            <a:xfrm>
              <a:off x="7068759" y="2434191"/>
              <a:ext cx="844433" cy="396899"/>
            </a:xfrm>
            <a:custGeom>
              <a:rect b="b" l="l" r="r" t="t"/>
              <a:pathLst>
                <a:path extrusionOk="0" h="12377" w="26333">
                  <a:moveTo>
                    <a:pt x="21437" y="1"/>
                  </a:moveTo>
                  <a:cubicBezTo>
                    <a:pt x="21437" y="1"/>
                    <a:pt x="18597" y="7269"/>
                    <a:pt x="17828" y="7336"/>
                  </a:cubicBezTo>
                  <a:cubicBezTo>
                    <a:pt x="17331" y="7381"/>
                    <a:pt x="16829" y="7401"/>
                    <a:pt x="16329" y="7401"/>
                  </a:cubicBezTo>
                  <a:cubicBezTo>
                    <a:pt x="12579" y="7401"/>
                    <a:pt x="8903" y="6252"/>
                    <a:pt x="7502" y="5765"/>
                  </a:cubicBezTo>
                  <a:cubicBezTo>
                    <a:pt x="7335" y="5581"/>
                    <a:pt x="7151" y="5364"/>
                    <a:pt x="6951" y="5097"/>
                  </a:cubicBezTo>
                  <a:cubicBezTo>
                    <a:pt x="6784" y="4880"/>
                    <a:pt x="6633" y="4612"/>
                    <a:pt x="6550" y="4345"/>
                  </a:cubicBezTo>
                  <a:cubicBezTo>
                    <a:pt x="6433" y="4011"/>
                    <a:pt x="6349" y="3660"/>
                    <a:pt x="6333" y="3292"/>
                  </a:cubicBezTo>
                  <a:cubicBezTo>
                    <a:pt x="6344" y="3087"/>
                    <a:pt x="6176" y="2936"/>
                    <a:pt x="5999" y="2936"/>
                  </a:cubicBezTo>
                  <a:cubicBezTo>
                    <a:pt x="5917" y="2936"/>
                    <a:pt x="5833" y="2968"/>
                    <a:pt x="5765" y="3042"/>
                  </a:cubicBezTo>
                  <a:cubicBezTo>
                    <a:pt x="5581" y="3276"/>
                    <a:pt x="5531" y="4178"/>
                    <a:pt x="5948" y="5147"/>
                  </a:cubicBezTo>
                  <a:cubicBezTo>
                    <a:pt x="6100" y="5506"/>
                    <a:pt x="6000" y="5630"/>
                    <a:pt x="5785" y="5630"/>
                  </a:cubicBezTo>
                  <a:cubicBezTo>
                    <a:pt x="5410" y="5630"/>
                    <a:pt x="4684" y="5250"/>
                    <a:pt x="4344" y="5080"/>
                  </a:cubicBezTo>
                  <a:cubicBezTo>
                    <a:pt x="3826" y="4829"/>
                    <a:pt x="2276" y="4135"/>
                    <a:pt x="1924" y="4135"/>
                  </a:cubicBezTo>
                  <a:cubicBezTo>
                    <a:pt x="1901" y="4135"/>
                    <a:pt x="1884" y="4138"/>
                    <a:pt x="1871" y="4144"/>
                  </a:cubicBezTo>
                  <a:cubicBezTo>
                    <a:pt x="1554" y="4295"/>
                    <a:pt x="1654" y="4662"/>
                    <a:pt x="2189" y="4913"/>
                  </a:cubicBezTo>
                  <a:cubicBezTo>
                    <a:pt x="2757" y="5180"/>
                    <a:pt x="4328" y="6066"/>
                    <a:pt x="4177" y="6350"/>
                  </a:cubicBezTo>
                  <a:cubicBezTo>
                    <a:pt x="4164" y="6376"/>
                    <a:pt x="4129" y="6387"/>
                    <a:pt x="4077" y="6387"/>
                  </a:cubicBezTo>
                  <a:cubicBezTo>
                    <a:pt x="3553" y="6387"/>
                    <a:pt x="1270" y="5197"/>
                    <a:pt x="1270" y="5197"/>
                  </a:cubicBezTo>
                  <a:cubicBezTo>
                    <a:pt x="1270" y="5197"/>
                    <a:pt x="996" y="4991"/>
                    <a:pt x="772" y="4991"/>
                  </a:cubicBezTo>
                  <a:cubicBezTo>
                    <a:pt x="684" y="4991"/>
                    <a:pt x="604" y="5024"/>
                    <a:pt x="551" y="5114"/>
                  </a:cubicBezTo>
                  <a:cubicBezTo>
                    <a:pt x="201" y="5698"/>
                    <a:pt x="3225" y="6985"/>
                    <a:pt x="3526" y="7102"/>
                  </a:cubicBezTo>
                  <a:cubicBezTo>
                    <a:pt x="3699" y="7174"/>
                    <a:pt x="3597" y="7422"/>
                    <a:pt x="3426" y="7422"/>
                  </a:cubicBezTo>
                  <a:cubicBezTo>
                    <a:pt x="3399" y="7422"/>
                    <a:pt x="3371" y="7416"/>
                    <a:pt x="3342" y="7403"/>
                  </a:cubicBezTo>
                  <a:cubicBezTo>
                    <a:pt x="3162" y="7320"/>
                    <a:pt x="1429" y="6357"/>
                    <a:pt x="636" y="6357"/>
                  </a:cubicBezTo>
                  <a:cubicBezTo>
                    <a:pt x="470" y="6357"/>
                    <a:pt x="345" y="6399"/>
                    <a:pt x="284" y="6500"/>
                  </a:cubicBezTo>
                  <a:cubicBezTo>
                    <a:pt x="0" y="6935"/>
                    <a:pt x="2757" y="7586"/>
                    <a:pt x="3125" y="8154"/>
                  </a:cubicBezTo>
                  <a:cubicBezTo>
                    <a:pt x="3192" y="8266"/>
                    <a:pt x="3158" y="8310"/>
                    <a:pt x="3058" y="8310"/>
                  </a:cubicBezTo>
                  <a:cubicBezTo>
                    <a:pt x="2712" y="8310"/>
                    <a:pt x="1579" y="7796"/>
                    <a:pt x="1070" y="7796"/>
                  </a:cubicBezTo>
                  <a:cubicBezTo>
                    <a:pt x="954" y="7796"/>
                    <a:pt x="870" y="7822"/>
                    <a:pt x="836" y="7887"/>
                  </a:cubicBezTo>
                  <a:cubicBezTo>
                    <a:pt x="735" y="8054"/>
                    <a:pt x="685" y="8188"/>
                    <a:pt x="2172" y="8723"/>
                  </a:cubicBezTo>
                  <a:cubicBezTo>
                    <a:pt x="3258" y="9073"/>
                    <a:pt x="4361" y="9341"/>
                    <a:pt x="5480" y="9575"/>
                  </a:cubicBezTo>
                  <a:lnTo>
                    <a:pt x="5480" y="9591"/>
                  </a:lnTo>
                  <a:cubicBezTo>
                    <a:pt x="5480" y="9591"/>
                    <a:pt x="11741" y="12376"/>
                    <a:pt x="16929" y="12376"/>
                  </a:cubicBezTo>
                  <a:cubicBezTo>
                    <a:pt x="19523" y="12376"/>
                    <a:pt x="21849" y="11680"/>
                    <a:pt x="22991" y="9591"/>
                  </a:cubicBezTo>
                  <a:cubicBezTo>
                    <a:pt x="24294" y="7219"/>
                    <a:pt x="25414" y="4746"/>
                    <a:pt x="26333" y="2223"/>
                  </a:cubicBezTo>
                  <a:lnTo>
                    <a:pt x="21437" y="1"/>
                  </a:lnTo>
                  <a:close/>
                </a:path>
              </a:pathLst>
            </a:custGeom>
            <a:solidFill>
              <a:srgbClr val="AA7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40"/>
            <p:cNvSpPr/>
            <p:nvPr/>
          </p:nvSpPr>
          <p:spPr>
            <a:xfrm>
              <a:off x="8006413" y="3047161"/>
              <a:ext cx="34312" cy="32164"/>
            </a:xfrm>
            <a:custGeom>
              <a:rect b="b" l="l" r="r" t="t"/>
              <a:pathLst>
                <a:path extrusionOk="0" h="1003" w="1070">
                  <a:moveTo>
                    <a:pt x="501" y="0"/>
                  </a:moveTo>
                  <a:cubicBezTo>
                    <a:pt x="384" y="0"/>
                    <a:pt x="284" y="50"/>
                    <a:pt x="201" y="134"/>
                  </a:cubicBezTo>
                  <a:cubicBezTo>
                    <a:pt x="67" y="251"/>
                    <a:pt x="0" y="418"/>
                    <a:pt x="17" y="585"/>
                  </a:cubicBezTo>
                  <a:cubicBezTo>
                    <a:pt x="84" y="855"/>
                    <a:pt x="318" y="1002"/>
                    <a:pt x="552" y="1002"/>
                  </a:cubicBezTo>
                  <a:cubicBezTo>
                    <a:pt x="724" y="1002"/>
                    <a:pt x="896" y="922"/>
                    <a:pt x="1003" y="752"/>
                  </a:cubicBezTo>
                  <a:cubicBezTo>
                    <a:pt x="1069" y="585"/>
                    <a:pt x="1069" y="401"/>
                    <a:pt x="986" y="251"/>
                  </a:cubicBezTo>
                  <a:cubicBezTo>
                    <a:pt x="936" y="151"/>
                    <a:pt x="836" y="84"/>
                    <a:pt x="735" y="34"/>
                  </a:cubicBezTo>
                  <a:cubicBezTo>
                    <a:pt x="702" y="25"/>
                    <a:pt x="673" y="21"/>
                    <a:pt x="652" y="21"/>
                  </a:cubicBezTo>
                  <a:cubicBezTo>
                    <a:pt x="631" y="21"/>
                    <a:pt x="618" y="25"/>
                    <a:pt x="618" y="34"/>
                  </a:cubicBezTo>
                  <a:cubicBezTo>
                    <a:pt x="618" y="50"/>
                    <a:pt x="785" y="84"/>
                    <a:pt x="886" y="301"/>
                  </a:cubicBezTo>
                  <a:cubicBezTo>
                    <a:pt x="936" y="418"/>
                    <a:pt x="936" y="568"/>
                    <a:pt x="886" y="685"/>
                  </a:cubicBezTo>
                  <a:cubicBezTo>
                    <a:pt x="802" y="804"/>
                    <a:pt x="677" y="859"/>
                    <a:pt x="553" y="859"/>
                  </a:cubicBezTo>
                  <a:cubicBezTo>
                    <a:pt x="380" y="859"/>
                    <a:pt x="209" y="753"/>
                    <a:pt x="150" y="568"/>
                  </a:cubicBezTo>
                  <a:cubicBezTo>
                    <a:pt x="134" y="435"/>
                    <a:pt x="184" y="301"/>
                    <a:pt x="267" y="201"/>
                  </a:cubicBezTo>
                  <a:cubicBezTo>
                    <a:pt x="368" y="117"/>
                    <a:pt x="485" y="50"/>
                    <a:pt x="618" y="34"/>
                  </a:cubicBezTo>
                  <a:cubicBezTo>
                    <a:pt x="618" y="17"/>
                    <a:pt x="568" y="0"/>
                    <a:pt x="50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40"/>
            <p:cNvSpPr/>
            <p:nvPr/>
          </p:nvSpPr>
          <p:spPr>
            <a:xfrm>
              <a:off x="7300222" y="2403118"/>
              <a:ext cx="704587" cy="427620"/>
            </a:xfrm>
            <a:custGeom>
              <a:rect b="b" l="l" r="r" t="t"/>
              <a:pathLst>
                <a:path extrusionOk="0" h="13335" w="21972">
                  <a:moveTo>
                    <a:pt x="15706" y="1"/>
                  </a:moveTo>
                  <a:cubicBezTo>
                    <a:pt x="14854" y="1"/>
                    <a:pt x="14035" y="335"/>
                    <a:pt x="13400" y="903"/>
                  </a:cubicBezTo>
                  <a:lnTo>
                    <a:pt x="5999" y="903"/>
                  </a:lnTo>
                  <a:lnTo>
                    <a:pt x="0" y="13334"/>
                  </a:lnTo>
                  <a:lnTo>
                    <a:pt x="15923" y="13334"/>
                  </a:lnTo>
                  <a:lnTo>
                    <a:pt x="21788" y="920"/>
                  </a:lnTo>
                  <a:cubicBezTo>
                    <a:pt x="21972" y="485"/>
                    <a:pt x="21671" y="1"/>
                    <a:pt x="2120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40"/>
            <p:cNvSpPr/>
            <p:nvPr/>
          </p:nvSpPr>
          <p:spPr>
            <a:xfrm>
              <a:off x="7316288" y="2424539"/>
              <a:ext cx="560476" cy="367622"/>
            </a:xfrm>
            <a:custGeom>
              <a:rect b="b" l="l" r="r" t="t"/>
              <a:pathLst>
                <a:path extrusionOk="0" h="11464" w="17478">
                  <a:moveTo>
                    <a:pt x="1872" y="1"/>
                  </a:moveTo>
                  <a:lnTo>
                    <a:pt x="0" y="11379"/>
                  </a:lnTo>
                  <a:lnTo>
                    <a:pt x="15606" y="11463"/>
                  </a:lnTo>
                  <a:lnTo>
                    <a:pt x="17478" y="51"/>
                  </a:lnTo>
                  <a:lnTo>
                    <a:pt x="1872" y="1"/>
                  </a:ln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40"/>
            <p:cNvSpPr/>
            <p:nvPr/>
          </p:nvSpPr>
          <p:spPr>
            <a:xfrm>
              <a:off x="7313081" y="2422422"/>
              <a:ext cx="564228" cy="371855"/>
            </a:xfrm>
            <a:custGeom>
              <a:rect b="b" l="l" r="r" t="t"/>
              <a:pathLst>
                <a:path extrusionOk="0" h="11596" w="17595">
                  <a:moveTo>
                    <a:pt x="17576" y="125"/>
                  </a:moveTo>
                  <a:lnTo>
                    <a:pt x="17576" y="125"/>
                  </a:lnTo>
                  <a:cubicBezTo>
                    <a:pt x="17572" y="148"/>
                    <a:pt x="17558" y="224"/>
                    <a:pt x="17544" y="334"/>
                  </a:cubicBezTo>
                  <a:cubicBezTo>
                    <a:pt x="17511" y="485"/>
                    <a:pt x="17477" y="685"/>
                    <a:pt x="17444" y="953"/>
                  </a:cubicBezTo>
                  <a:cubicBezTo>
                    <a:pt x="17344" y="1487"/>
                    <a:pt x="17210" y="2256"/>
                    <a:pt x="17043" y="3258"/>
                  </a:cubicBezTo>
                  <a:cubicBezTo>
                    <a:pt x="16711" y="5234"/>
                    <a:pt x="16230" y="8050"/>
                    <a:pt x="15667" y="11462"/>
                  </a:cubicBezTo>
                  <a:lnTo>
                    <a:pt x="15667" y="11462"/>
                  </a:lnTo>
                  <a:lnTo>
                    <a:pt x="181" y="11379"/>
                  </a:lnTo>
                  <a:lnTo>
                    <a:pt x="181" y="11379"/>
                  </a:lnTo>
                  <a:cubicBezTo>
                    <a:pt x="840" y="7343"/>
                    <a:pt x="1466" y="3519"/>
                    <a:pt x="2028" y="134"/>
                  </a:cubicBezTo>
                  <a:lnTo>
                    <a:pt x="17511" y="134"/>
                  </a:lnTo>
                  <a:cubicBezTo>
                    <a:pt x="17524" y="134"/>
                    <a:pt x="17549" y="134"/>
                    <a:pt x="17576" y="125"/>
                  </a:cubicBezTo>
                  <a:close/>
                  <a:moveTo>
                    <a:pt x="1905" y="0"/>
                  </a:moveTo>
                  <a:lnTo>
                    <a:pt x="1905" y="50"/>
                  </a:lnTo>
                  <a:cubicBezTo>
                    <a:pt x="1337" y="3476"/>
                    <a:pt x="702" y="7352"/>
                    <a:pt x="17" y="11445"/>
                  </a:cubicBezTo>
                  <a:lnTo>
                    <a:pt x="0" y="11529"/>
                  </a:lnTo>
                  <a:lnTo>
                    <a:pt x="100" y="11529"/>
                  </a:lnTo>
                  <a:cubicBezTo>
                    <a:pt x="5932" y="11546"/>
                    <a:pt x="11312" y="11579"/>
                    <a:pt x="15706" y="11596"/>
                  </a:cubicBezTo>
                  <a:lnTo>
                    <a:pt x="15773" y="11596"/>
                  </a:lnTo>
                  <a:lnTo>
                    <a:pt x="15773" y="11546"/>
                  </a:lnTo>
                  <a:cubicBezTo>
                    <a:pt x="16324" y="8087"/>
                    <a:pt x="16792" y="5213"/>
                    <a:pt x="17110" y="3225"/>
                  </a:cubicBezTo>
                  <a:cubicBezTo>
                    <a:pt x="17260" y="2239"/>
                    <a:pt x="17377" y="1454"/>
                    <a:pt x="17461" y="919"/>
                  </a:cubicBezTo>
                  <a:cubicBezTo>
                    <a:pt x="17511" y="668"/>
                    <a:pt x="17544" y="468"/>
                    <a:pt x="17561" y="318"/>
                  </a:cubicBezTo>
                  <a:cubicBezTo>
                    <a:pt x="17574" y="209"/>
                    <a:pt x="17577" y="145"/>
                    <a:pt x="17577" y="124"/>
                  </a:cubicBezTo>
                  <a:lnTo>
                    <a:pt x="17577" y="124"/>
                  </a:lnTo>
                  <a:cubicBezTo>
                    <a:pt x="17583" y="122"/>
                    <a:pt x="17589" y="120"/>
                    <a:pt x="17594" y="117"/>
                  </a:cubicBezTo>
                  <a:lnTo>
                    <a:pt x="17310" y="117"/>
                  </a:lnTo>
                  <a:lnTo>
                    <a:pt x="16458" y="100"/>
                  </a:lnTo>
                  <a:lnTo>
                    <a:pt x="13267" y="67"/>
                  </a:lnTo>
                  <a:lnTo>
                    <a:pt x="1972"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40"/>
            <p:cNvSpPr/>
            <p:nvPr/>
          </p:nvSpPr>
          <p:spPr>
            <a:xfrm>
              <a:off x="7418102" y="2472223"/>
              <a:ext cx="46081" cy="264749"/>
            </a:xfrm>
            <a:custGeom>
              <a:rect b="b" l="l" r="r" t="t"/>
              <a:pathLst>
                <a:path extrusionOk="0" h="8256" w="1437">
                  <a:moveTo>
                    <a:pt x="1386" y="1"/>
                  </a:moveTo>
                  <a:cubicBezTo>
                    <a:pt x="1350" y="1"/>
                    <a:pt x="1018" y="1849"/>
                    <a:pt x="635" y="4111"/>
                  </a:cubicBezTo>
                  <a:cubicBezTo>
                    <a:pt x="267" y="6400"/>
                    <a:pt x="0" y="8255"/>
                    <a:pt x="33" y="8255"/>
                  </a:cubicBezTo>
                  <a:cubicBezTo>
                    <a:pt x="34" y="8255"/>
                    <a:pt x="34" y="8255"/>
                    <a:pt x="34" y="8255"/>
                  </a:cubicBezTo>
                  <a:cubicBezTo>
                    <a:pt x="87" y="8255"/>
                    <a:pt x="419" y="6407"/>
                    <a:pt x="785" y="4145"/>
                  </a:cubicBezTo>
                  <a:cubicBezTo>
                    <a:pt x="1170" y="1856"/>
                    <a:pt x="1437" y="1"/>
                    <a:pt x="1387" y="1"/>
                  </a:cubicBezTo>
                  <a:cubicBezTo>
                    <a:pt x="1387" y="1"/>
                    <a:pt x="1387" y="1"/>
                    <a:pt x="138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40"/>
            <p:cNvSpPr/>
            <p:nvPr/>
          </p:nvSpPr>
          <p:spPr>
            <a:xfrm>
              <a:off x="7473290" y="2483479"/>
              <a:ext cx="43965" cy="250255"/>
            </a:xfrm>
            <a:custGeom>
              <a:rect b="b" l="l" r="r" t="t"/>
              <a:pathLst>
                <a:path extrusionOk="0" h="7804" w="1371">
                  <a:moveTo>
                    <a:pt x="1320" y="1"/>
                  </a:moveTo>
                  <a:cubicBezTo>
                    <a:pt x="1283" y="1"/>
                    <a:pt x="951" y="1732"/>
                    <a:pt x="602" y="3877"/>
                  </a:cubicBezTo>
                  <a:cubicBezTo>
                    <a:pt x="251" y="6033"/>
                    <a:pt x="0" y="7787"/>
                    <a:pt x="33" y="7804"/>
                  </a:cubicBezTo>
                  <a:cubicBezTo>
                    <a:pt x="84" y="7804"/>
                    <a:pt x="401" y="6066"/>
                    <a:pt x="752" y="3911"/>
                  </a:cubicBezTo>
                  <a:cubicBezTo>
                    <a:pt x="1103" y="1755"/>
                    <a:pt x="1370" y="1"/>
                    <a:pt x="1320" y="1"/>
                  </a:cubicBezTo>
                  <a:cubicBezTo>
                    <a:pt x="1320" y="1"/>
                    <a:pt x="1320" y="1"/>
                    <a:pt x="13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40"/>
            <p:cNvSpPr/>
            <p:nvPr/>
          </p:nvSpPr>
          <p:spPr>
            <a:xfrm>
              <a:off x="7531685" y="2478669"/>
              <a:ext cx="43419" cy="250255"/>
            </a:xfrm>
            <a:custGeom>
              <a:rect b="b" l="l" r="r" t="t"/>
              <a:pathLst>
                <a:path extrusionOk="0" h="7804" w="1354">
                  <a:moveTo>
                    <a:pt x="1320" y="0"/>
                  </a:moveTo>
                  <a:cubicBezTo>
                    <a:pt x="1267" y="0"/>
                    <a:pt x="951" y="1748"/>
                    <a:pt x="602" y="3894"/>
                  </a:cubicBezTo>
                  <a:cubicBezTo>
                    <a:pt x="251" y="6049"/>
                    <a:pt x="0" y="7803"/>
                    <a:pt x="34" y="7803"/>
                  </a:cubicBezTo>
                  <a:cubicBezTo>
                    <a:pt x="84" y="7803"/>
                    <a:pt x="401" y="6066"/>
                    <a:pt x="752" y="3910"/>
                  </a:cubicBezTo>
                  <a:cubicBezTo>
                    <a:pt x="1103" y="1755"/>
                    <a:pt x="1354" y="1"/>
                    <a:pt x="1320" y="1"/>
                  </a:cubicBezTo>
                  <a:cubicBezTo>
                    <a:pt x="1320" y="0"/>
                    <a:pt x="1320" y="0"/>
                    <a:pt x="13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40"/>
            <p:cNvSpPr/>
            <p:nvPr/>
          </p:nvSpPr>
          <p:spPr>
            <a:xfrm>
              <a:off x="7586874" y="2482421"/>
              <a:ext cx="43965" cy="250255"/>
            </a:xfrm>
            <a:custGeom>
              <a:rect b="b" l="l" r="r" t="t"/>
              <a:pathLst>
                <a:path extrusionOk="0" h="7804" w="1371">
                  <a:moveTo>
                    <a:pt x="1320" y="0"/>
                  </a:moveTo>
                  <a:cubicBezTo>
                    <a:pt x="1284" y="0"/>
                    <a:pt x="968" y="1748"/>
                    <a:pt x="602" y="3894"/>
                  </a:cubicBezTo>
                  <a:cubicBezTo>
                    <a:pt x="251" y="6049"/>
                    <a:pt x="0" y="7787"/>
                    <a:pt x="50" y="7803"/>
                  </a:cubicBezTo>
                  <a:cubicBezTo>
                    <a:pt x="84" y="7803"/>
                    <a:pt x="401" y="6066"/>
                    <a:pt x="752" y="3910"/>
                  </a:cubicBezTo>
                  <a:cubicBezTo>
                    <a:pt x="1120" y="1755"/>
                    <a:pt x="1370" y="0"/>
                    <a:pt x="1320" y="0"/>
                  </a:cubicBezTo>
                  <a:cubicBezTo>
                    <a:pt x="1320" y="0"/>
                    <a:pt x="1320" y="0"/>
                    <a:pt x="13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40"/>
            <p:cNvSpPr/>
            <p:nvPr/>
          </p:nvSpPr>
          <p:spPr>
            <a:xfrm>
              <a:off x="7649020" y="2488834"/>
              <a:ext cx="43419" cy="250800"/>
            </a:xfrm>
            <a:custGeom>
              <a:rect b="b" l="l" r="r" t="t"/>
              <a:pathLst>
                <a:path extrusionOk="0" h="7821" w="1354">
                  <a:moveTo>
                    <a:pt x="1320" y="1"/>
                  </a:moveTo>
                  <a:lnTo>
                    <a:pt x="1320" y="1"/>
                  </a:lnTo>
                  <a:cubicBezTo>
                    <a:pt x="1270" y="1"/>
                    <a:pt x="953" y="1739"/>
                    <a:pt x="602" y="3894"/>
                  </a:cubicBezTo>
                  <a:cubicBezTo>
                    <a:pt x="251" y="6049"/>
                    <a:pt x="0" y="7804"/>
                    <a:pt x="34" y="7821"/>
                  </a:cubicBezTo>
                  <a:cubicBezTo>
                    <a:pt x="67" y="7821"/>
                    <a:pt x="401" y="6083"/>
                    <a:pt x="752" y="3927"/>
                  </a:cubicBezTo>
                  <a:cubicBezTo>
                    <a:pt x="1103" y="1772"/>
                    <a:pt x="1354" y="18"/>
                    <a:pt x="132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40"/>
            <p:cNvSpPr/>
            <p:nvPr/>
          </p:nvSpPr>
          <p:spPr>
            <a:xfrm>
              <a:off x="7697763" y="2485114"/>
              <a:ext cx="43451" cy="250255"/>
            </a:xfrm>
            <a:custGeom>
              <a:rect b="b" l="l" r="r" t="t"/>
              <a:pathLst>
                <a:path extrusionOk="0" h="7804" w="1355">
                  <a:moveTo>
                    <a:pt x="1321" y="0"/>
                  </a:moveTo>
                  <a:cubicBezTo>
                    <a:pt x="1287" y="0"/>
                    <a:pt x="953" y="1738"/>
                    <a:pt x="602" y="3893"/>
                  </a:cubicBezTo>
                  <a:cubicBezTo>
                    <a:pt x="252" y="6049"/>
                    <a:pt x="1" y="7803"/>
                    <a:pt x="34" y="7803"/>
                  </a:cubicBezTo>
                  <a:cubicBezTo>
                    <a:pt x="35" y="7803"/>
                    <a:pt x="35" y="7803"/>
                    <a:pt x="35" y="7803"/>
                  </a:cubicBezTo>
                  <a:cubicBezTo>
                    <a:pt x="88" y="7803"/>
                    <a:pt x="404" y="6072"/>
                    <a:pt x="753" y="3927"/>
                  </a:cubicBezTo>
                  <a:cubicBezTo>
                    <a:pt x="1104" y="1771"/>
                    <a:pt x="1354" y="17"/>
                    <a:pt x="132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40"/>
            <p:cNvSpPr/>
            <p:nvPr/>
          </p:nvSpPr>
          <p:spPr>
            <a:xfrm>
              <a:off x="7091783" y="2472768"/>
              <a:ext cx="719082" cy="357970"/>
            </a:xfrm>
            <a:custGeom>
              <a:rect b="b" l="l" r="r" t="t"/>
              <a:pathLst>
                <a:path extrusionOk="0" h="11163" w="22424">
                  <a:moveTo>
                    <a:pt x="468" y="1"/>
                  </a:moveTo>
                  <a:cubicBezTo>
                    <a:pt x="184" y="1"/>
                    <a:pt x="1" y="268"/>
                    <a:pt x="134" y="485"/>
                  </a:cubicBezTo>
                  <a:lnTo>
                    <a:pt x="6500" y="11162"/>
                  </a:lnTo>
                  <a:lnTo>
                    <a:pt x="22423" y="11162"/>
                  </a:lnTo>
                  <a:lnTo>
                    <a:pt x="15991" y="185"/>
                  </a:lnTo>
                  <a:cubicBezTo>
                    <a:pt x="15907" y="68"/>
                    <a:pt x="15790" y="1"/>
                    <a:pt x="1564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40"/>
            <p:cNvSpPr/>
            <p:nvPr/>
          </p:nvSpPr>
          <p:spPr>
            <a:xfrm>
              <a:off x="7554710" y="2456703"/>
              <a:ext cx="843920" cy="396867"/>
            </a:xfrm>
            <a:custGeom>
              <a:rect b="b" l="l" r="r" t="t"/>
              <a:pathLst>
                <a:path extrusionOk="0" h="12376" w="26317">
                  <a:moveTo>
                    <a:pt x="21421" y="0"/>
                  </a:moveTo>
                  <a:cubicBezTo>
                    <a:pt x="21421" y="0"/>
                    <a:pt x="18581" y="7269"/>
                    <a:pt x="17829" y="7336"/>
                  </a:cubicBezTo>
                  <a:cubicBezTo>
                    <a:pt x="17327" y="7381"/>
                    <a:pt x="16820" y="7402"/>
                    <a:pt x="16315" y="7402"/>
                  </a:cubicBezTo>
                  <a:cubicBezTo>
                    <a:pt x="12567" y="7402"/>
                    <a:pt x="8885" y="6266"/>
                    <a:pt x="7486" y="5765"/>
                  </a:cubicBezTo>
                  <a:cubicBezTo>
                    <a:pt x="7336" y="5598"/>
                    <a:pt x="7152" y="5381"/>
                    <a:pt x="6935" y="5113"/>
                  </a:cubicBezTo>
                  <a:cubicBezTo>
                    <a:pt x="6768" y="4879"/>
                    <a:pt x="6634" y="4629"/>
                    <a:pt x="6551" y="4345"/>
                  </a:cubicBezTo>
                  <a:cubicBezTo>
                    <a:pt x="6417" y="4011"/>
                    <a:pt x="6350" y="3660"/>
                    <a:pt x="6317" y="3309"/>
                  </a:cubicBezTo>
                  <a:cubicBezTo>
                    <a:pt x="6328" y="3082"/>
                    <a:pt x="6147" y="2932"/>
                    <a:pt x="5972" y="2932"/>
                  </a:cubicBezTo>
                  <a:cubicBezTo>
                    <a:pt x="5889" y="2932"/>
                    <a:pt x="5808" y="2966"/>
                    <a:pt x="5748" y="3041"/>
                  </a:cubicBezTo>
                  <a:cubicBezTo>
                    <a:pt x="5565" y="3275"/>
                    <a:pt x="5515" y="4178"/>
                    <a:pt x="5932" y="5163"/>
                  </a:cubicBezTo>
                  <a:cubicBezTo>
                    <a:pt x="6084" y="5515"/>
                    <a:pt x="5987" y="5638"/>
                    <a:pt x="5775" y="5638"/>
                  </a:cubicBezTo>
                  <a:cubicBezTo>
                    <a:pt x="5403" y="5638"/>
                    <a:pt x="4679" y="5261"/>
                    <a:pt x="4328" y="5080"/>
                  </a:cubicBezTo>
                  <a:cubicBezTo>
                    <a:pt x="3826" y="4829"/>
                    <a:pt x="2277" y="4135"/>
                    <a:pt x="1911" y="4135"/>
                  </a:cubicBezTo>
                  <a:cubicBezTo>
                    <a:pt x="1887" y="4135"/>
                    <a:pt x="1869" y="4138"/>
                    <a:pt x="1855" y="4144"/>
                  </a:cubicBezTo>
                  <a:cubicBezTo>
                    <a:pt x="1538" y="4295"/>
                    <a:pt x="1638" y="4662"/>
                    <a:pt x="2190" y="4929"/>
                  </a:cubicBezTo>
                  <a:cubicBezTo>
                    <a:pt x="2741" y="5180"/>
                    <a:pt x="4328" y="6082"/>
                    <a:pt x="4161" y="6350"/>
                  </a:cubicBezTo>
                  <a:cubicBezTo>
                    <a:pt x="4148" y="6376"/>
                    <a:pt x="4112" y="6387"/>
                    <a:pt x="4060" y="6387"/>
                  </a:cubicBezTo>
                  <a:cubicBezTo>
                    <a:pt x="3535" y="6387"/>
                    <a:pt x="1271" y="5214"/>
                    <a:pt x="1271" y="5214"/>
                  </a:cubicBezTo>
                  <a:cubicBezTo>
                    <a:pt x="1271" y="5214"/>
                    <a:pt x="996" y="5008"/>
                    <a:pt x="767" y="5008"/>
                  </a:cubicBezTo>
                  <a:cubicBezTo>
                    <a:pt x="676" y="5008"/>
                    <a:pt x="592" y="5040"/>
                    <a:pt x="535" y="5130"/>
                  </a:cubicBezTo>
                  <a:cubicBezTo>
                    <a:pt x="185" y="5698"/>
                    <a:pt x="3209" y="7001"/>
                    <a:pt x="3510" y="7118"/>
                  </a:cubicBezTo>
                  <a:cubicBezTo>
                    <a:pt x="3682" y="7190"/>
                    <a:pt x="3583" y="7423"/>
                    <a:pt x="3424" y="7423"/>
                  </a:cubicBezTo>
                  <a:cubicBezTo>
                    <a:pt x="3398" y="7423"/>
                    <a:pt x="3371" y="7416"/>
                    <a:pt x="3342" y="7402"/>
                  </a:cubicBezTo>
                  <a:cubicBezTo>
                    <a:pt x="3163" y="7319"/>
                    <a:pt x="1429" y="6357"/>
                    <a:pt x="627" y="6357"/>
                  </a:cubicBezTo>
                  <a:cubicBezTo>
                    <a:pt x="459" y="6357"/>
                    <a:pt x="332" y="6399"/>
                    <a:pt x="268" y="6500"/>
                  </a:cubicBezTo>
                  <a:cubicBezTo>
                    <a:pt x="1" y="6951"/>
                    <a:pt x="2758" y="7586"/>
                    <a:pt x="3109" y="8171"/>
                  </a:cubicBezTo>
                  <a:cubicBezTo>
                    <a:pt x="3175" y="8278"/>
                    <a:pt x="3143" y="8320"/>
                    <a:pt x="3047" y="8320"/>
                  </a:cubicBezTo>
                  <a:cubicBezTo>
                    <a:pt x="2710" y="8320"/>
                    <a:pt x="1582" y="7811"/>
                    <a:pt x="1063" y="7811"/>
                  </a:cubicBezTo>
                  <a:cubicBezTo>
                    <a:pt x="944" y="7811"/>
                    <a:pt x="857" y="7838"/>
                    <a:pt x="819" y="7904"/>
                  </a:cubicBezTo>
                  <a:cubicBezTo>
                    <a:pt x="719" y="8054"/>
                    <a:pt x="686" y="8188"/>
                    <a:pt x="2173" y="8722"/>
                  </a:cubicBezTo>
                  <a:cubicBezTo>
                    <a:pt x="3259" y="9073"/>
                    <a:pt x="4362" y="9357"/>
                    <a:pt x="5464" y="9574"/>
                  </a:cubicBezTo>
                  <a:lnTo>
                    <a:pt x="5464" y="9591"/>
                  </a:lnTo>
                  <a:cubicBezTo>
                    <a:pt x="5464" y="9591"/>
                    <a:pt x="11725" y="12376"/>
                    <a:pt x="16913" y="12376"/>
                  </a:cubicBezTo>
                  <a:cubicBezTo>
                    <a:pt x="19507" y="12376"/>
                    <a:pt x="21833" y="11680"/>
                    <a:pt x="22975" y="9591"/>
                  </a:cubicBezTo>
                  <a:cubicBezTo>
                    <a:pt x="24278" y="7219"/>
                    <a:pt x="25398" y="4762"/>
                    <a:pt x="26317" y="2223"/>
                  </a:cubicBezTo>
                  <a:lnTo>
                    <a:pt x="21421" y="0"/>
                  </a:lnTo>
                  <a:close/>
                </a:path>
              </a:pathLst>
            </a:custGeom>
            <a:solidFill>
              <a:srgbClr val="AA755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40"/>
            <p:cNvSpPr/>
            <p:nvPr/>
          </p:nvSpPr>
          <p:spPr>
            <a:xfrm>
              <a:off x="8213761" y="2216677"/>
              <a:ext cx="259875" cy="354731"/>
            </a:xfrm>
            <a:custGeom>
              <a:rect b="b" l="l" r="r" t="t"/>
              <a:pathLst>
                <a:path extrusionOk="0" h="11062" w="8104">
                  <a:moveTo>
                    <a:pt x="3342" y="0"/>
                  </a:moveTo>
                  <a:lnTo>
                    <a:pt x="0" y="8488"/>
                  </a:lnTo>
                  <a:lnTo>
                    <a:pt x="5949" y="11061"/>
                  </a:lnTo>
                  <a:cubicBezTo>
                    <a:pt x="5949" y="11061"/>
                    <a:pt x="8104" y="2089"/>
                    <a:pt x="334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40"/>
            <p:cNvSpPr/>
            <p:nvPr/>
          </p:nvSpPr>
          <p:spPr>
            <a:xfrm>
              <a:off x="8185894" y="2223636"/>
              <a:ext cx="219181" cy="347772"/>
            </a:xfrm>
            <a:custGeom>
              <a:rect b="b" l="l" r="r" t="t"/>
              <a:pathLst>
                <a:path extrusionOk="0" h="10845" w="6835">
                  <a:moveTo>
                    <a:pt x="4495" y="0"/>
                  </a:moveTo>
                  <a:cubicBezTo>
                    <a:pt x="4328" y="0"/>
                    <a:pt x="4161" y="34"/>
                    <a:pt x="3994" y="101"/>
                  </a:cubicBezTo>
                  <a:cubicBezTo>
                    <a:pt x="3409" y="301"/>
                    <a:pt x="2924" y="702"/>
                    <a:pt x="2574" y="1220"/>
                  </a:cubicBezTo>
                  <a:cubicBezTo>
                    <a:pt x="2340" y="1571"/>
                    <a:pt x="2156" y="1955"/>
                    <a:pt x="2005" y="2356"/>
                  </a:cubicBezTo>
                  <a:cubicBezTo>
                    <a:pt x="1838" y="2774"/>
                    <a:pt x="1688" y="3242"/>
                    <a:pt x="1521" y="3710"/>
                  </a:cubicBezTo>
                  <a:cubicBezTo>
                    <a:pt x="1170" y="4679"/>
                    <a:pt x="802" y="5715"/>
                    <a:pt x="401" y="6834"/>
                  </a:cubicBezTo>
                  <a:cubicBezTo>
                    <a:pt x="268" y="7202"/>
                    <a:pt x="134" y="7569"/>
                    <a:pt x="17" y="7920"/>
                  </a:cubicBezTo>
                  <a:lnTo>
                    <a:pt x="0" y="7987"/>
                  </a:lnTo>
                  <a:lnTo>
                    <a:pt x="67" y="8020"/>
                  </a:lnTo>
                  <a:cubicBezTo>
                    <a:pt x="1955" y="8822"/>
                    <a:pt x="3643" y="9541"/>
                    <a:pt x="4863" y="10059"/>
                  </a:cubicBezTo>
                  <a:lnTo>
                    <a:pt x="6300" y="10644"/>
                  </a:lnTo>
                  <a:cubicBezTo>
                    <a:pt x="6450" y="10710"/>
                    <a:pt x="6584" y="10761"/>
                    <a:pt x="6684" y="10794"/>
                  </a:cubicBezTo>
                  <a:cubicBezTo>
                    <a:pt x="6734" y="10827"/>
                    <a:pt x="6784" y="10827"/>
                    <a:pt x="6818" y="10844"/>
                  </a:cubicBezTo>
                  <a:lnTo>
                    <a:pt x="6834" y="10844"/>
                  </a:lnTo>
                  <a:cubicBezTo>
                    <a:pt x="6784" y="10811"/>
                    <a:pt x="6751" y="10794"/>
                    <a:pt x="6701" y="10777"/>
                  </a:cubicBezTo>
                  <a:lnTo>
                    <a:pt x="6316" y="10593"/>
                  </a:lnTo>
                  <a:lnTo>
                    <a:pt x="4913" y="9959"/>
                  </a:lnTo>
                  <a:lnTo>
                    <a:pt x="186" y="7916"/>
                  </a:lnTo>
                  <a:lnTo>
                    <a:pt x="186" y="7916"/>
                  </a:lnTo>
                  <a:cubicBezTo>
                    <a:pt x="298" y="7582"/>
                    <a:pt x="425" y="7233"/>
                    <a:pt x="552" y="6884"/>
                  </a:cubicBezTo>
                  <a:cubicBezTo>
                    <a:pt x="936" y="5765"/>
                    <a:pt x="1304" y="4712"/>
                    <a:pt x="1655" y="3760"/>
                  </a:cubicBezTo>
                  <a:cubicBezTo>
                    <a:pt x="1822" y="3275"/>
                    <a:pt x="1955" y="2807"/>
                    <a:pt x="2122" y="2390"/>
                  </a:cubicBezTo>
                  <a:cubicBezTo>
                    <a:pt x="2256" y="2005"/>
                    <a:pt x="2440" y="1638"/>
                    <a:pt x="2674" y="1287"/>
                  </a:cubicBezTo>
                  <a:cubicBezTo>
                    <a:pt x="2991" y="769"/>
                    <a:pt x="3459" y="368"/>
                    <a:pt x="4027" y="151"/>
                  </a:cubicBezTo>
                  <a:cubicBezTo>
                    <a:pt x="4228" y="84"/>
                    <a:pt x="4445" y="34"/>
                    <a:pt x="46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730" name="Google Shape;1730;p40"/>
          <p:cNvGrpSpPr/>
          <p:nvPr/>
        </p:nvGrpSpPr>
        <p:grpSpPr>
          <a:xfrm>
            <a:off x="806191" y="1734895"/>
            <a:ext cx="1359886" cy="2949793"/>
            <a:chOff x="760216" y="1734895"/>
            <a:chExt cx="1359886" cy="2949793"/>
          </a:xfrm>
        </p:grpSpPr>
        <p:sp>
          <p:nvSpPr>
            <p:cNvPr id="1731" name="Google Shape;1731;p40"/>
            <p:cNvSpPr/>
            <p:nvPr/>
          </p:nvSpPr>
          <p:spPr>
            <a:xfrm>
              <a:off x="1079544" y="4617058"/>
              <a:ext cx="262569" cy="60415"/>
            </a:xfrm>
            <a:custGeom>
              <a:rect b="b" l="l" r="r" t="t"/>
              <a:pathLst>
                <a:path extrusionOk="0" h="1884" w="8188">
                  <a:moveTo>
                    <a:pt x="17" y="0"/>
                  </a:moveTo>
                  <a:lnTo>
                    <a:pt x="1" y="1688"/>
                  </a:lnTo>
                  <a:lnTo>
                    <a:pt x="268" y="1705"/>
                  </a:lnTo>
                  <a:cubicBezTo>
                    <a:pt x="1085" y="1760"/>
                    <a:pt x="3590" y="1884"/>
                    <a:pt x="5401" y="1884"/>
                  </a:cubicBezTo>
                  <a:cubicBezTo>
                    <a:pt x="6292" y="1884"/>
                    <a:pt x="7015" y="1854"/>
                    <a:pt x="7286" y="1771"/>
                  </a:cubicBezTo>
                  <a:cubicBezTo>
                    <a:pt x="8188" y="1504"/>
                    <a:pt x="4445" y="635"/>
                    <a:pt x="4445" y="635"/>
                  </a:cubicBezTo>
                  <a:lnTo>
                    <a:pt x="4462" y="217"/>
                  </a:lnTo>
                  <a:lnTo>
                    <a:pt x="17"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40"/>
            <p:cNvSpPr/>
            <p:nvPr/>
          </p:nvSpPr>
          <p:spPr>
            <a:xfrm>
              <a:off x="1079544" y="4629308"/>
              <a:ext cx="51468" cy="40822"/>
            </a:xfrm>
            <a:custGeom>
              <a:rect b="b" l="l" r="r" t="t"/>
              <a:pathLst>
                <a:path extrusionOk="0" h="1273" w="1605">
                  <a:moveTo>
                    <a:pt x="87" y="1"/>
                  </a:moveTo>
                  <a:cubicBezTo>
                    <a:pt x="63" y="1"/>
                    <a:pt x="40" y="1"/>
                    <a:pt x="17" y="3"/>
                  </a:cubicBezTo>
                  <a:lnTo>
                    <a:pt x="1" y="1239"/>
                  </a:lnTo>
                  <a:lnTo>
                    <a:pt x="1605" y="1272"/>
                  </a:lnTo>
                  <a:cubicBezTo>
                    <a:pt x="1538" y="905"/>
                    <a:pt x="1337" y="571"/>
                    <a:pt x="1053" y="337"/>
                  </a:cubicBezTo>
                  <a:cubicBezTo>
                    <a:pt x="771" y="117"/>
                    <a:pt x="431" y="1"/>
                    <a:pt x="87" y="1"/>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40"/>
            <p:cNvSpPr/>
            <p:nvPr/>
          </p:nvSpPr>
          <p:spPr>
            <a:xfrm>
              <a:off x="1079544" y="4652942"/>
              <a:ext cx="243296" cy="24147"/>
            </a:xfrm>
            <a:custGeom>
              <a:rect b="b" l="l" r="r" t="t"/>
              <a:pathLst>
                <a:path extrusionOk="0" h="753" w="7587">
                  <a:moveTo>
                    <a:pt x="6283" y="1"/>
                  </a:moveTo>
                  <a:cubicBezTo>
                    <a:pt x="6016" y="17"/>
                    <a:pt x="5882" y="569"/>
                    <a:pt x="5882" y="569"/>
                  </a:cubicBezTo>
                  <a:lnTo>
                    <a:pt x="1" y="469"/>
                  </a:lnTo>
                  <a:lnTo>
                    <a:pt x="1" y="569"/>
                  </a:lnTo>
                  <a:cubicBezTo>
                    <a:pt x="1222" y="688"/>
                    <a:pt x="3292" y="752"/>
                    <a:pt x="4936" y="752"/>
                  </a:cubicBezTo>
                  <a:cubicBezTo>
                    <a:pt x="6283" y="752"/>
                    <a:pt x="7344" y="709"/>
                    <a:pt x="7419" y="619"/>
                  </a:cubicBezTo>
                  <a:cubicBezTo>
                    <a:pt x="7586" y="402"/>
                    <a:pt x="6283" y="1"/>
                    <a:pt x="6283" y="1"/>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40"/>
            <p:cNvSpPr/>
            <p:nvPr/>
          </p:nvSpPr>
          <p:spPr>
            <a:xfrm>
              <a:off x="1077396" y="4667404"/>
              <a:ext cx="237941" cy="4874"/>
            </a:xfrm>
            <a:custGeom>
              <a:rect b="b" l="l" r="r" t="t"/>
              <a:pathLst>
                <a:path extrusionOk="0" h="152" w="7420">
                  <a:moveTo>
                    <a:pt x="84" y="1"/>
                  </a:moveTo>
                  <a:cubicBezTo>
                    <a:pt x="51" y="1"/>
                    <a:pt x="34" y="1"/>
                    <a:pt x="1" y="18"/>
                  </a:cubicBezTo>
                  <a:lnTo>
                    <a:pt x="84" y="18"/>
                  </a:lnTo>
                  <a:lnTo>
                    <a:pt x="302" y="34"/>
                  </a:lnTo>
                  <a:lnTo>
                    <a:pt x="1104" y="84"/>
                  </a:lnTo>
                  <a:cubicBezTo>
                    <a:pt x="1772" y="101"/>
                    <a:pt x="2708" y="135"/>
                    <a:pt x="3744" y="151"/>
                  </a:cubicBezTo>
                  <a:cubicBezTo>
                    <a:pt x="4779" y="151"/>
                    <a:pt x="5715" y="151"/>
                    <a:pt x="6400" y="135"/>
                  </a:cubicBezTo>
                  <a:lnTo>
                    <a:pt x="7202" y="101"/>
                  </a:lnTo>
                  <a:cubicBezTo>
                    <a:pt x="7286" y="101"/>
                    <a:pt x="7353" y="101"/>
                    <a:pt x="7419" y="84"/>
                  </a:cubicBezTo>
                  <a:lnTo>
                    <a:pt x="6400" y="84"/>
                  </a:lnTo>
                  <a:cubicBezTo>
                    <a:pt x="5715" y="101"/>
                    <a:pt x="4779" y="101"/>
                    <a:pt x="3744" y="101"/>
                  </a:cubicBezTo>
                  <a:cubicBezTo>
                    <a:pt x="2708" y="84"/>
                    <a:pt x="1772" y="68"/>
                    <a:pt x="1104" y="34"/>
                  </a:cubicBezTo>
                  <a:cubicBezTo>
                    <a:pt x="786" y="34"/>
                    <a:pt x="519" y="18"/>
                    <a:pt x="302" y="18"/>
                  </a:cubicBezTo>
                  <a:lnTo>
                    <a:pt x="84"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40"/>
            <p:cNvSpPr/>
            <p:nvPr/>
          </p:nvSpPr>
          <p:spPr>
            <a:xfrm>
              <a:off x="1267620" y="4651338"/>
              <a:ext cx="14495" cy="21998"/>
            </a:xfrm>
            <a:custGeom>
              <a:rect b="b" l="l" r="r" t="t"/>
              <a:pathLst>
                <a:path extrusionOk="0" h="686" w="452">
                  <a:moveTo>
                    <a:pt x="451" y="1"/>
                  </a:moveTo>
                  <a:lnTo>
                    <a:pt x="451" y="1"/>
                  </a:lnTo>
                  <a:cubicBezTo>
                    <a:pt x="184" y="118"/>
                    <a:pt x="0" y="385"/>
                    <a:pt x="17" y="686"/>
                  </a:cubicBezTo>
                  <a:cubicBezTo>
                    <a:pt x="67" y="418"/>
                    <a:pt x="234" y="168"/>
                    <a:pt x="4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40"/>
            <p:cNvSpPr/>
            <p:nvPr/>
          </p:nvSpPr>
          <p:spPr>
            <a:xfrm>
              <a:off x="1226349" y="4640082"/>
              <a:ext cx="8081" cy="11833"/>
            </a:xfrm>
            <a:custGeom>
              <a:rect b="b" l="l" r="r" t="t"/>
              <a:pathLst>
                <a:path extrusionOk="0" h="369" w="252">
                  <a:moveTo>
                    <a:pt x="251" y="1"/>
                  </a:moveTo>
                  <a:cubicBezTo>
                    <a:pt x="235" y="1"/>
                    <a:pt x="168" y="68"/>
                    <a:pt x="101" y="168"/>
                  </a:cubicBezTo>
                  <a:cubicBezTo>
                    <a:pt x="34" y="268"/>
                    <a:pt x="1" y="352"/>
                    <a:pt x="18" y="368"/>
                  </a:cubicBezTo>
                  <a:cubicBezTo>
                    <a:pt x="18" y="368"/>
                    <a:pt x="84" y="301"/>
                    <a:pt x="151" y="201"/>
                  </a:cubicBezTo>
                  <a:cubicBezTo>
                    <a:pt x="218" y="101"/>
                    <a:pt x="251" y="17"/>
                    <a:pt x="25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40"/>
            <p:cNvSpPr/>
            <p:nvPr/>
          </p:nvSpPr>
          <p:spPr>
            <a:xfrm>
              <a:off x="1215093" y="4637838"/>
              <a:ext cx="9139" cy="7760"/>
            </a:xfrm>
            <a:custGeom>
              <a:rect b="b" l="l" r="r" t="t"/>
              <a:pathLst>
                <a:path extrusionOk="0" h="242" w="285">
                  <a:moveTo>
                    <a:pt x="276" y="1"/>
                  </a:moveTo>
                  <a:cubicBezTo>
                    <a:pt x="250" y="1"/>
                    <a:pt x="190" y="46"/>
                    <a:pt x="118" y="104"/>
                  </a:cubicBezTo>
                  <a:cubicBezTo>
                    <a:pt x="51" y="171"/>
                    <a:pt x="1" y="238"/>
                    <a:pt x="1" y="238"/>
                  </a:cubicBezTo>
                  <a:cubicBezTo>
                    <a:pt x="3" y="240"/>
                    <a:pt x="6" y="241"/>
                    <a:pt x="10" y="241"/>
                  </a:cubicBezTo>
                  <a:cubicBezTo>
                    <a:pt x="35" y="241"/>
                    <a:pt x="95" y="196"/>
                    <a:pt x="168" y="138"/>
                  </a:cubicBezTo>
                  <a:cubicBezTo>
                    <a:pt x="235" y="71"/>
                    <a:pt x="285" y="4"/>
                    <a:pt x="285" y="4"/>
                  </a:cubicBezTo>
                  <a:cubicBezTo>
                    <a:pt x="283" y="2"/>
                    <a:pt x="280" y="1"/>
                    <a:pt x="27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40"/>
            <p:cNvSpPr/>
            <p:nvPr/>
          </p:nvSpPr>
          <p:spPr>
            <a:xfrm>
              <a:off x="1205986" y="4622958"/>
              <a:ext cx="16643" cy="2405"/>
            </a:xfrm>
            <a:custGeom>
              <a:rect b="b" l="l" r="r" t="t"/>
              <a:pathLst>
                <a:path extrusionOk="0" h="75" w="519">
                  <a:moveTo>
                    <a:pt x="1" y="0"/>
                  </a:moveTo>
                  <a:cubicBezTo>
                    <a:pt x="88" y="49"/>
                    <a:pt x="187" y="75"/>
                    <a:pt x="291" y="75"/>
                  </a:cubicBezTo>
                  <a:cubicBezTo>
                    <a:pt x="365" y="75"/>
                    <a:pt x="442" y="61"/>
                    <a:pt x="519" y="33"/>
                  </a:cubicBezTo>
                  <a:cubicBezTo>
                    <a:pt x="435" y="17"/>
                    <a:pt x="335" y="17"/>
                    <a:pt x="252" y="17"/>
                  </a:cubicBezTo>
                  <a:cubicBezTo>
                    <a:pt x="168" y="0"/>
                    <a:pt x="84" y="0"/>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40"/>
            <p:cNvSpPr/>
            <p:nvPr/>
          </p:nvSpPr>
          <p:spPr>
            <a:xfrm>
              <a:off x="1231704" y="4626999"/>
              <a:ext cx="26840" cy="14719"/>
            </a:xfrm>
            <a:custGeom>
              <a:rect b="b" l="l" r="r" t="t"/>
              <a:pathLst>
                <a:path extrusionOk="0" h="459" w="837">
                  <a:moveTo>
                    <a:pt x="568" y="51"/>
                  </a:moveTo>
                  <a:cubicBezTo>
                    <a:pt x="632" y="51"/>
                    <a:pt x="698" y="64"/>
                    <a:pt x="753" y="91"/>
                  </a:cubicBezTo>
                  <a:cubicBezTo>
                    <a:pt x="803" y="125"/>
                    <a:pt x="769" y="191"/>
                    <a:pt x="719" y="208"/>
                  </a:cubicBezTo>
                  <a:cubicBezTo>
                    <a:pt x="669" y="242"/>
                    <a:pt x="619" y="258"/>
                    <a:pt x="569" y="275"/>
                  </a:cubicBezTo>
                  <a:cubicBezTo>
                    <a:pt x="469" y="308"/>
                    <a:pt x="368" y="342"/>
                    <a:pt x="268" y="359"/>
                  </a:cubicBezTo>
                  <a:cubicBezTo>
                    <a:pt x="185" y="367"/>
                    <a:pt x="119" y="371"/>
                    <a:pt x="73" y="375"/>
                  </a:cubicBezTo>
                  <a:lnTo>
                    <a:pt x="73" y="375"/>
                  </a:lnTo>
                  <a:cubicBezTo>
                    <a:pt x="101" y="321"/>
                    <a:pt x="135" y="269"/>
                    <a:pt x="168" y="225"/>
                  </a:cubicBezTo>
                  <a:cubicBezTo>
                    <a:pt x="235" y="158"/>
                    <a:pt x="318" y="91"/>
                    <a:pt x="419" y="75"/>
                  </a:cubicBezTo>
                  <a:cubicBezTo>
                    <a:pt x="464" y="60"/>
                    <a:pt x="515" y="51"/>
                    <a:pt x="568" y="51"/>
                  </a:cubicBezTo>
                  <a:close/>
                  <a:moveTo>
                    <a:pt x="554" y="0"/>
                  </a:moveTo>
                  <a:cubicBezTo>
                    <a:pt x="394" y="0"/>
                    <a:pt x="235" y="75"/>
                    <a:pt x="135" y="208"/>
                  </a:cubicBezTo>
                  <a:cubicBezTo>
                    <a:pt x="104" y="255"/>
                    <a:pt x="73" y="315"/>
                    <a:pt x="55" y="377"/>
                  </a:cubicBezTo>
                  <a:lnTo>
                    <a:pt x="55" y="377"/>
                  </a:lnTo>
                  <a:cubicBezTo>
                    <a:pt x="20" y="381"/>
                    <a:pt x="1" y="385"/>
                    <a:pt x="1" y="392"/>
                  </a:cubicBezTo>
                  <a:cubicBezTo>
                    <a:pt x="15" y="395"/>
                    <a:pt x="30" y="397"/>
                    <a:pt x="45" y="399"/>
                  </a:cubicBezTo>
                  <a:lnTo>
                    <a:pt x="45" y="399"/>
                  </a:lnTo>
                  <a:cubicBezTo>
                    <a:pt x="34" y="417"/>
                    <a:pt x="34" y="444"/>
                    <a:pt x="34" y="459"/>
                  </a:cubicBezTo>
                  <a:cubicBezTo>
                    <a:pt x="42" y="439"/>
                    <a:pt x="51" y="420"/>
                    <a:pt x="60" y="401"/>
                  </a:cubicBezTo>
                  <a:lnTo>
                    <a:pt x="60" y="401"/>
                  </a:lnTo>
                  <a:cubicBezTo>
                    <a:pt x="85" y="403"/>
                    <a:pt x="110" y="405"/>
                    <a:pt x="137" y="405"/>
                  </a:cubicBezTo>
                  <a:cubicBezTo>
                    <a:pt x="185" y="405"/>
                    <a:pt x="235" y="400"/>
                    <a:pt x="285" y="392"/>
                  </a:cubicBezTo>
                  <a:cubicBezTo>
                    <a:pt x="385" y="375"/>
                    <a:pt x="485" y="359"/>
                    <a:pt x="586" y="325"/>
                  </a:cubicBezTo>
                  <a:cubicBezTo>
                    <a:pt x="636" y="308"/>
                    <a:pt x="703" y="292"/>
                    <a:pt x="753" y="258"/>
                  </a:cubicBezTo>
                  <a:cubicBezTo>
                    <a:pt x="786" y="242"/>
                    <a:pt x="820" y="208"/>
                    <a:pt x="820" y="175"/>
                  </a:cubicBezTo>
                  <a:cubicBezTo>
                    <a:pt x="836" y="125"/>
                    <a:pt x="820" y="75"/>
                    <a:pt x="786" y="58"/>
                  </a:cubicBezTo>
                  <a:cubicBezTo>
                    <a:pt x="714" y="19"/>
                    <a:pt x="634" y="0"/>
                    <a:pt x="55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40"/>
            <p:cNvSpPr/>
            <p:nvPr/>
          </p:nvSpPr>
          <p:spPr>
            <a:xfrm>
              <a:off x="1222084" y="4622413"/>
              <a:ext cx="13404" cy="17701"/>
            </a:xfrm>
            <a:custGeom>
              <a:rect b="b" l="l" r="r" t="t"/>
              <a:pathLst>
                <a:path extrusionOk="0" h="552" w="418">
                  <a:moveTo>
                    <a:pt x="100" y="0"/>
                  </a:moveTo>
                  <a:cubicBezTo>
                    <a:pt x="34" y="17"/>
                    <a:pt x="0" y="67"/>
                    <a:pt x="0" y="134"/>
                  </a:cubicBezTo>
                  <a:cubicBezTo>
                    <a:pt x="17" y="167"/>
                    <a:pt x="34" y="218"/>
                    <a:pt x="50" y="251"/>
                  </a:cubicBezTo>
                  <a:cubicBezTo>
                    <a:pt x="84" y="318"/>
                    <a:pt x="134" y="368"/>
                    <a:pt x="184" y="435"/>
                  </a:cubicBezTo>
                  <a:cubicBezTo>
                    <a:pt x="234" y="485"/>
                    <a:pt x="284" y="518"/>
                    <a:pt x="351" y="535"/>
                  </a:cubicBezTo>
                  <a:cubicBezTo>
                    <a:pt x="351" y="535"/>
                    <a:pt x="284" y="485"/>
                    <a:pt x="217" y="401"/>
                  </a:cubicBezTo>
                  <a:cubicBezTo>
                    <a:pt x="167" y="351"/>
                    <a:pt x="134" y="284"/>
                    <a:pt x="100" y="234"/>
                  </a:cubicBezTo>
                  <a:cubicBezTo>
                    <a:pt x="50" y="167"/>
                    <a:pt x="34" y="67"/>
                    <a:pt x="100" y="50"/>
                  </a:cubicBezTo>
                  <a:cubicBezTo>
                    <a:pt x="167" y="50"/>
                    <a:pt x="251" y="117"/>
                    <a:pt x="284" y="167"/>
                  </a:cubicBezTo>
                  <a:cubicBezTo>
                    <a:pt x="334" y="234"/>
                    <a:pt x="351" y="284"/>
                    <a:pt x="368" y="351"/>
                  </a:cubicBezTo>
                  <a:cubicBezTo>
                    <a:pt x="368" y="418"/>
                    <a:pt x="368" y="485"/>
                    <a:pt x="368" y="552"/>
                  </a:cubicBezTo>
                  <a:cubicBezTo>
                    <a:pt x="401" y="485"/>
                    <a:pt x="418" y="418"/>
                    <a:pt x="401" y="351"/>
                  </a:cubicBezTo>
                  <a:cubicBezTo>
                    <a:pt x="401" y="284"/>
                    <a:pt x="368" y="201"/>
                    <a:pt x="334" y="151"/>
                  </a:cubicBezTo>
                  <a:cubicBezTo>
                    <a:pt x="284" y="50"/>
                    <a:pt x="184" y="0"/>
                    <a:pt x="10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40"/>
            <p:cNvSpPr/>
            <p:nvPr/>
          </p:nvSpPr>
          <p:spPr>
            <a:xfrm>
              <a:off x="1080634" y="4628314"/>
              <a:ext cx="50378" cy="41271"/>
            </a:xfrm>
            <a:custGeom>
              <a:rect b="b" l="l" r="r" t="t"/>
              <a:pathLst>
                <a:path extrusionOk="0" h="1287" w="1571">
                  <a:moveTo>
                    <a:pt x="100" y="0"/>
                  </a:moveTo>
                  <a:cubicBezTo>
                    <a:pt x="67" y="0"/>
                    <a:pt x="33" y="17"/>
                    <a:pt x="0" y="17"/>
                  </a:cubicBezTo>
                  <a:cubicBezTo>
                    <a:pt x="0" y="25"/>
                    <a:pt x="33" y="25"/>
                    <a:pt x="92" y="25"/>
                  </a:cubicBezTo>
                  <a:cubicBezTo>
                    <a:pt x="150" y="25"/>
                    <a:pt x="234" y="25"/>
                    <a:pt x="334" y="34"/>
                  </a:cubicBezTo>
                  <a:cubicBezTo>
                    <a:pt x="869" y="100"/>
                    <a:pt x="1303" y="468"/>
                    <a:pt x="1487" y="969"/>
                  </a:cubicBezTo>
                  <a:cubicBezTo>
                    <a:pt x="1537" y="1153"/>
                    <a:pt x="1554" y="1287"/>
                    <a:pt x="1554" y="1287"/>
                  </a:cubicBezTo>
                  <a:cubicBezTo>
                    <a:pt x="1571" y="1253"/>
                    <a:pt x="1571" y="1220"/>
                    <a:pt x="1554" y="1203"/>
                  </a:cubicBezTo>
                  <a:cubicBezTo>
                    <a:pt x="1554" y="1120"/>
                    <a:pt x="1537" y="1036"/>
                    <a:pt x="1521" y="952"/>
                  </a:cubicBezTo>
                  <a:cubicBezTo>
                    <a:pt x="1353" y="418"/>
                    <a:pt x="886" y="50"/>
                    <a:pt x="3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40"/>
            <p:cNvSpPr/>
            <p:nvPr/>
          </p:nvSpPr>
          <p:spPr>
            <a:xfrm>
              <a:off x="1148682" y="4656533"/>
              <a:ext cx="41271" cy="2501"/>
            </a:xfrm>
            <a:custGeom>
              <a:rect b="b" l="l" r="r" t="t"/>
              <a:pathLst>
                <a:path extrusionOk="0" h="78" w="1287">
                  <a:moveTo>
                    <a:pt x="34" y="1"/>
                  </a:moveTo>
                  <a:cubicBezTo>
                    <a:pt x="12" y="1"/>
                    <a:pt x="0" y="2"/>
                    <a:pt x="0" y="6"/>
                  </a:cubicBezTo>
                  <a:cubicBezTo>
                    <a:pt x="239" y="52"/>
                    <a:pt x="477" y="77"/>
                    <a:pt x="713" y="77"/>
                  </a:cubicBezTo>
                  <a:cubicBezTo>
                    <a:pt x="907" y="77"/>
                    <a:pt x="1098" y="60"/>
                    <a:pt x="1287" y="22"/>
                  </a:cubicBezTo>
                  <a:cubicBezTo>
                    <a:pt x="1287" y="17"/>
                    <a:pt x="1255" y="15"/>
                    <a:pt x="1200" y="15"/>
                  </a:cubicBezTo>
                  <a:cubicBezTo>
                    <a:pt x="1090" y="15"/>
                    <a:pt x="886" y="22"/>
                    <a:pt x="652" y="22"/>
                  </a:cubicBezTo>
                  <a:cubicBezTo>
                    <a:pt x="371" y="22"/>
                    <a:pt x="122" y="1"/>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40"/>
            <p:cNvSpPr/>
            <p:nvPr/>
          </p:nvSpPr>
          <p:spPr>
            <a:xfrm>
              <a:off x="1120815" y="4656148"/>
              <a:ext cx="4842" cy="8626"/>
            </a:xfrm>
            <a:custGeom>
              <a:rect b="b" l="l" r="r" t="t"/>
              <a:pathLst>
                <a:path extrusionOk="0" h="269" w="151">
                  <a:moveTo>
                    <a:pt x="0" y="1"/>
                  </a:moveTo>
                  <a:cubicBezTo>
                    <a:pt x="0" y="18"/>
                    <a:pt x="34" y="68"/>
                    <a:pt x="67" y="135"/>
                  </a:cubicBezTo>
                  <a:cubicBezTo>
                    <a:pt x="84" y="201"/>
                    <a:pt x="100" y="268"/>
                    <a:pt x="117" y="268"/>
                  </a:cubicBezTo>
                  <a:cubicBezTo>
                    <a:pt x="134" y="268"/>
                    <a:pt x="151" y="185"/>
                    <a:pt x="117" y="118"/>
                  </a:cubicBezTo>
                  <a:cubicBezTo>
                    <a:pt x="67" y="34"/>
                    <a:pt x="17" y="1"/>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40"/>
            <p:cNvSpPr/>
            <p:nvPr/>
          </p:nvSpPr>
          <p:spPr>
            <a:xfrm>
              <a:off x="1110617" y="4643161"/>
              <a:ext cx="5932" cy="5676"/>
            </a:xfrm>
            <a:custGeom>
              <a:rect b="b" l="l" r="r" t="t"/>
              <a:pathLst>
                <a:path extrusionOk="0" h="177" w="185">
                  <a:moveTo>
                    <a:pt x="12" y="1"/>
                  </a:moveTo>
                  <a:cubicBezTo>
                    <a:pt x="8" y="1"/>
                    <a:pt x="4" y="2"/>
                    <a:pt x="1" y="5"/>
                  </a:cubicBezTo>
                  <a:cubicBezTo>
                    <a:pt x="1" y="22"/>
                    <a:pt x="17" y="55"/>
                    <a:pt x="68" y="105"/>
                  </a:cubicBezTo>
                  <a:cubicBezTo>
                    <a:pt x="109" y="146"/>
                    <a:pt x="139" y="176"/>
                    <a:pt x="157" y="176"/>
                  </a:cubicBezTo>
                  <a:cubicBezTo>
                    <a:pt x="161" y="176"/>
                    <a:pt x="165" y="175"/>
                    <a:pt x="168" y="172"/>
                  </a:cubicBezTo>
                  <a:cubicBezTo>
                    <a:pt x="185" y="172"/>
                    <a:pt x="151" y="122"/>
                    <a:pt x="101" y="72"/>
                  </a:cubicBezTo>
                  <a:cubicBezTo>
                    <a:pt x="73" y="31"/>
                    <a:pt x="35" y="1"/>
                    <a:pt x="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40"/>
            <p:cNvSpPr/>
            <p:nvPr/>
          </p:nvSpPr>
          <p:spPr>
            <a:xfrm>
              <a:off x="1095610" y="4636427"/>
              <a:ext cx="8626" cy="3688"/>
            </a:xfrm>
            <a:custGeom>
              <a:rect b="b" l="l" r="r" t="t"/>
              <a:pathLst>
                <a:path extrusionOk="0" h="115" w="269">
                  <a:moveTo>
                    <a:pt x="80" y="0"/>
                  </a:moveTo>
                  <a:cubicBezTo>
                    <a:pt x="33" y="0"/>
                    <a:pt x="1" y="20"/>
                    <a:pt x="1" y="31"/>
                  </a:cubicBezTo>
                  <a:cubicBezTo>
                    <a:pt x="18" y="48"/>
                    <a:pt x="68" y="48"/>
                    <a:pt x="135" y="65"/>
                  </a:cubicBezTo>
                  <a:cubicBezTo>
                    <a:pt x="201" y="81"/>
                    <a:pt x="252" y="115"/>
                    <a:pt x="252" y="115"/>
                  </a:cubicBezTo>
                  <a:cubicBezTo>
                    <a:pt x="268" y="98"/>
                    <a:pt x="235" y="48"/>
                    <a:pt x="151" y="14"/>
                  </a:cubicBezTo>
                  <a:cubicBezTo>
                    <a:pt x="125" y="4"/>
                    <a:pt x="101" y="0"/>
                    <a:pt x="8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40"/>
            <p:cNvSpPr/>
            <p:nvPr/>
          </p:nvSpPr>
          <p:spPr>
            <a:xfrm>
              <a:off x="1084899" y="4633797"/>
              <a:ext cx="4874" cy="2437"/>
            </a:xfrm>
            <a:custGeom>
              <a:rect b="b" l="l" r="r" t="t"/>
              <a:pathLst>
                <a:path extrusionOk="0" h="76" w="152">
                  <a:moveTo>
                    <a:pt x="38" y="0"/>
                  </a:moveTo>
                  <a:cubicBezTo>
                    <a:pt x="26" y="0"/>
                    <a:pt x="17" y="5"/>
                    <a:pt x="17" y="13"/>
                  </a:cubicBezTo>
                  <a:cubicBezTo>
                    <a:pt x="1" y="30"/>
                    <a:pt x="34" y="46"/>
                    <a:pt x="68" y="63"/>
                  </a:cubicBezTo>
                  <a:cubicBezTo>
                    <a:pt x="84" y="71"/>
                    <a:pt x="101" y="76"/>
                    <a:pt x="114" y="76"/>
                  </a:cubicBezTo>
                  <a:cubicBezTo>
                    <a:pt x="126" y="76"/>
                    <a:pt x="134" y="71"/>
                    <a:pt x="134" y="63"/>
                  </a:cubicBezTo>
                  <a:cubicBezTo>
                    <a:pt x="151" y="63"/>
                    <a:pt x="118" y="30"/>
                    <a:pt x="84" y="13"/>
                  </a:cubicBezTo>
                  <a:cubicBezTo>
                    <a:pt x="68" y="5"/>
                    <a:pt x="51" y="0"/>
                    <a:pt x="3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40"/>
            <p:cNvSpPr/>
            <p:nvPr/>
          </p:nvSpPr>
          <p:spPr>
            <a:xfrm>
              <a:off x="1248315" y="4620265"/>
              <a:ext cx="263114" cy="64424"/>
            </a:xfrm>
            <a:custGeom>
              <a:rect b="b" l="l" r="r" t="t"/>
              <a:pathLst>
                <a:path extrusionOk="0" h="2009" w="8205">
                  <a:moveTo>
                    <a:pt x="68" y="0"/>
                  </a:moveTo>
                  <a:lnTo>
                    <a:pt x="1" y="1671"/>
                  </a:lnTo>
                  <a:lnTo>
                    <a:pt x="285" y="1705"/>
                  </a:lnTo>
                  <a:cubicBezTo>
                    <a:pt x="1212" y="1782"/>
                    <a:pt x="4385" y="2008"/>
                    <a:pt x="6164" y="2008"/>
                  </a:cubicBezTo>
                  <a:cubicBezTo>
                    <a:pt x="6693" y="2008"/>
                    <a:pt x="7098" y="1988"/>
                    <a:pt x="7286" y="1939"/>
                  </a:cubicBezTo>
                  <a:cubicBezTo>
                    <a:pt x="8205" y="1688"/>
                    <a:pt x="4479" y="719"/>
                    <a:pt x="4479" y="719"/>
                  </a:cubicBezTo>
                  <a:lnTo>
                    <a:pt x="4495" y="318"/>
                  </a:lnTo>
                  <a:lnTo>
                    <a:pt x="68"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40"/>
            <p:cNvSpPr/>
            <p:nvPr/>
          </p:nvSpPr>
          <p:spPr>
            <a:xfrm>
              <a:off x="1248860" y="4632547"/>
              <a:ext cx="50923" cy="41880"/>
            </a:xfrm>
            <a:custGeom>
              <a:rect b="b" l="l" r="r" t="t"/>
              <a:pathLst>
                <a:path extrusionOk="0" h="1306" w="1588">
                  <a:moveTo>
                    <a:pt x="103" y="0"/>
                  </a:moveTo>
                  <a:cubicBezTo>
                    <a:pt x="80" y="0"/>
                    <a:pt x="57" y="1"/>
                    <a:pt x="34" y="2"/>
                  </a:cubicBezTo>
                  <a:lnTo>
                    <a:pt x="1" y="1222"/>
                  </a:lnTo>
                  <a:lnTo>
                    <a:pt x="1588" y="1305"/>
                  </a:lnTo>
                  <a:cubicBezTo>
                    <a:pt x="1538" y="937"/>
                    <a:pt x="1337" y="587"/>
                    <a:pt x="1053" y="353"/>
                  </a:cubicBezTo>
                  <a:cubicBezTo>
                    <a:pt x="787" y="118"/>
                    <a:pt x="447" y="0"/>
                    <a:pt x="103" y="0"/>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40"/>
            <p:cNvSpPr/>
            <p:nvPr/>
          </p:nvSpPr>
          <p:spPr>
            <a:xfrm>
              <a:off x="1248315" y="4660990"/>
              <a:ext cx="243841" cy="23057"/>
            </a:xfrm>
            <a:custGeom>
              <a:rect b="b" l="l" r="r" t="t"/>
              <a:pathLst>
                <a:path extrusionOk="0" h="719" w="7604">
                  <a:moveTo>
                    <a:pt x="6300" y="0"/>
                  </a:moveTo>
                  <a:cubicBezTo>
                    <a:pt x="6033" y="0"/>
                    <a:pt x="5882" y="552"/>
                    <a:pt x="5882" y="552"/>
                  </a:cubicBezTo>
                  <a:lnTo>
                    <a:pt x="18" y="301"/>
                  </a:lnTo>
                  <a:lnTo>
                    <a:pt x="1" y="401"/>
                  </a:lnTo>
                  <a:cubicBezTo>
                    <a:pt x="1511" y="583"/>
                    <a:pt x="4316" y="718"/>
                    <a:pt x="6012" y="718"/>
                  </a:cubicBezTo>
                  <a:cubicBezTo>
                    <a:pt x="6813" y="718"/>
                    <a:pt x="7366" y="688"/>
                    <a:pt x="7419" y="619"/>
                  </a:cubicBezTo>
                  <a:cubicBezTo>
                    <a:pt x="7603" y="418"/>
                    <a:pt x="6300" y="0"/>
                    <a:pt x="6300" y="0"/>
                  </a:cubicBezTo>
                  <a:close/>
                </a:path>
              </a:pathLst>
            </a:custGeom>
            <a:solidFill>
              <a:srgbClr val="FFFFFF">
                <a:alpha val="3348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40"/>
            <p:cNvSpPr/>
            <p:nvPr/>
          </p:nvSpPr>
          <p:spPr>
            <a:xfrm>
              <a:off x="1246712" y="4670643"/>
              <a:ext cx="237396" cy="8594"/>
            </a:xfrm>
            <a:custGeom>
              <a:rect b="b" l="l" r="r" t="t"/>
              <a:pathLst>
                <a:path extrusionOk="0" h="268" w="7403">
                  <a:moveTo>
                    <a:pt x="1" y="0"/>
                  </a:moveTo>
                  <a:cubicBezTo>
                    <a:pt x="17" y="0"/>
                    <a:pt x="51" y="17"/>
                    <a:pt x="68" y="17"/>
                  </a:cubicBezTo>
                  <a:lnTo>
                    <a:pt x="285" y="34"/>
                  </a:lnTo>
                  <a:cubicBezTo>
                    <a:pt x="502" y="50"/>
                    <a:pt x="769" y="67"/>
                    <a:pt x="1087" y="84"/>
                  </a:cubicBezTo>
                  <a:cubicBezTo>
                    <a:pt x="1772" y="134"/>
                    <a:pt x="2708" y="184"/>
                    <a:pt x="3727" y="217"/>
                  </a:cubicBezTo>
                  <a:cubicBezTo>
                    <a:pt x="4763" y="267"/>
                    <a:pt x="5698" y="267"/>
                    <a:pt x="6383" y="267"/>
                  </a:cubicBezTo>
                  <a:lnTo>
                    <a:pt x="7185" y="267"/>
                  </a:lnTo>
                  <a:lnTo>
                    <a:pt x="7403" y="251"/>
                  </a:lnTo>
                  <a:lnTo>
                    <a:pt x="7185" y="234"/>
                  </a:lnTo>
                  <a:lnTo>
                    <a:pt x="6383" y="234"/>
                  </a:lnTo>
                  <a:cubicBezTo>
                    <a:pt x="5698" y="217"/>
                    <a:pt x="4763" y="201"/>
                    <a:pt x="3743" y="167"/>
                  </a:cubicBezTo>
                  <a:cubicBezTo>
                    <a:pt x="2708" y="134"/>
                    <a:pt x="1772" y="84"/>
                    <a:pt x="1087" y="50"/>
                  </a:cubicBezTo>
                  <a:lnTo>
                    <a:pt x="285" y="17"/>
                  </a:lnTo>
                  <a:lnTo>
                    <a:pt x="6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40"/>
            <p:cNvSpPr/>
            <p:nvPr/>
          </p:nvSpPr>
          <p:spPr>
            <a:xfrm>
              <a:off x="1436936" y="4658842"/>
              <a:ext cx="14495" cy="21998"/>
            </a:xfrm>
            <a:custGeom>
              <a:rect b="b" l="l" r="r" t="t"/>
              <a:pathLst>
                <a:path extrusionOk="0" h="686" w="452">
                  <a:moveTo>
                    <a:pt x="451" y="0"/>
                  </a:moveTo>
                  <a:cubicBezTo>
                    <a:pt x="167" y="117"/>
                    <a:pt x="0" y="385"/>
                    <a:pt x="0" y="686"/>
                  </a:cubicBezTo>
                  <a:cubicBezTo>
                    <a:pt x="34" y="552"/>
                    <a:pt x="101" y="418"/>
                    <a:pt x="167" y="301"/>
                  </a:cubicBezTo>
                  <a:cubicBezTo>
                    <a:pt x="251" y="201"/>
                    <a:pt x="334" y="101"/>
                    <a:pt x="4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40"/>
            <p:cNvSpPr/>
            <p:nvPr/>
          </p:nvSpPr>
          <p:spPr>
            <a:xfrm>
              <a:off x="1395665" y="4646528"/>
              <a:ext cx="8626" cy="11801"/>
            </a:xfrm>
            <a:custGeom>
              <a:rect b="b" l="l" r="r" t="t"/>
              <a:pathLst>
                <a:path extrusionOk="0" h="368" w="269">
                  <a:moveTo>
                    <a:pt x="251" y="0"/>
                  </a:moveTo>
                  <a:cubicBezTo>
                    <a:pt x="235" y="0"/>
                    <a:pt x="185" y="67"/>
                    <a:pt x="118" y="167"/>
                  </a:cubicBezTo>
                  <a:cubicBezTo>
                    <a:pt x="34" y="268"/>
                    <a:pt x="1" y="351"/>
                    <a:pt x="17" y="368"/>
                  </a:cubicBezTo>
                  <a:cubicBezTo>
                    <a:pt x="17" y="368"/>
                    <a:pt x="84" y="301"/>
                    <a:pt x="151" y="201"/>
                  </a:cubicBezTo>
                  <a:cubicBezTo>
                    <a:pt x="218" y="100"/>
                    <a:pt x="268" y="17"/>
                    <a:pt x="2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40"/>
            <p:cNvSpPr/>
            <p:nvPr/>
          </p:nvSpPr>
          <p:spPr>
            <a:xfrm>
              <a:off x="1384410" y="4644283"/>
              <a:ext cx="9684" cy="7632"/>
            </a:xfrm>
            <a:custGeom>
              <a:rect b="b" l="l" r="r" t="t"/>
              <a:pathLst>
                <a:path extrusionOk="0" h="238" w="302">
                  <a:moveTo>
                    <a:pt x="281" y="0"/>
                  </a:moveTo>
                  <a:cubicBezTo>
                    <a:pt x="267" y="0"/>
                    <a:pt x="207" y="44"/>
                    <a:pt x="134" y="87"/>
                  </a:cubicBezTo>
                  <a:cubicBezTo>
                    <a:pt x="51" y="154"/>
                    <a:pt x="1" y="221"/>
                    <a:pt x="1" y="237"/>
                  </a:cubicBezTo>
                  <a:cubicBezTo>
                    <a:pt x="18" y="237"/>
                    <a:pt x="84" y="204"/>
                    <a:pt x="168" y="137"/>
                  </a:cubicBezTo>
                  <a:cubicBezTo>
                    <a:pt x="251" y="70"/>
                    <a:pt x="302" y="3"/>
                    <a:pt x="285" y="3"/>
                  </a:cubicBezTo>
                  <a:cubicBezTo>
                    <a:pt x="285" y="1"/>
                    <a:pt x="284" y="0"/>
                    <a:pt x="28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40"/>
            <p:cNvSpPr/>
            <p:nvPr/>
          </p:nvSpPr>
          <p:spPr>
            <a:xfrm>
              <a:off x="1375848" y="4628827"/>
              <a:ext cx="16643" cy="2565"/>
            </a:xfrm>
            <a:custGeom>
              <a:rect b="b" l="l" r="r" t="t"/>
              <a:pathLst>
                <a:path extrusionOk="0" h="80" w="519">
                  <a:moveTo>
                    <a:pt x="0" y="1"/>
                  </a:moveTo>
                  <a:lnTo>
                    <a:pt x="0" y="1"/>
                  </a:lnTo>
                  <a:cubicBezTo>
                    <a:pt x="94" y="53"/>
                    <a:pt x="202" y="79"/>
                    <a:pt x="313" y="79"/>
                  </a:cubicBezTo>
                  <a:cubicBezTo>
                    <a:pt x="381" y="79"/>
                    <a:pt x="450" y="70"/>
                    <a:pt x="518" y="51"/>
                  </a:cubicBezTo>
                  <a:cubicBezTo>
                    <a:pt x="335" y="34"/>
                    <a:pt x="168" y="18"/>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40"/>
            <p:cNvSpPr/>
            <p:nvPr/>
          </p:nvSpPr>
          <p:spPr>
            <a:xfrm>
              <a:off x="1401021" y="4633797"/>
              <a:ext cx="27354" cy="14911"/>
            </a:xfrm>
            <a:custGeom>
              <a:rect b="b" l="l" r="r" t="t"/>
              <a:pathLst>
                <a:path extrusionOk="0" h="465" w="853">
                  <a:moveTo>
                    <a:pt x="572" y="58"/>
                  </a:moveTo>
                  <a:cubicBezTo>
                    <a:pt x="640" y="58"/>
                    <a:pt x="711" y="74"/>
                    <a:pt x="769" y="113"/>
                  </a:cubicBezTo>
                  <a:cubicBezTo>
                    <a:pt x="803" y="147"/>
                    <a:pt x="786" y="197"/>
                    <a:pt x="736" y="230"/>
                  </a:cubicBezTo>
                  <a:cubicBezTo>
                    <a:pt x="686" y="247"/>
                    <a:pt x="636" y="264"/>
                    <a:pt x="586" y="280"/>
                  </a:cubicBezTo>
                  <a:cubicBezTo>
                    <a:pt x="485" y="314"/>
                    <a:pt x="385" y="330"/>
                    <a:pt x="285" y="347"/>
                  </a:cubicBezTo>
                  <a:cubicBezTo>
                    <a:pt x="207" y="363"/>
                    <a:pt x="140" y="367"/>
                    <a:pt x="91" y="370"/>
                  </a:cubicBezTo>
                  <a:lnTo>
                    <a:pt x="91" y="370"/>
                  </a:lnTo>
                  <a:cubicBezTo>
                    <a:pt x="115" y="319"/>
                    <a:pt x="143" y="272"/>
                    <a:pt x="185" y="230"/>
                  </a:cubicBezTo>
                  <a:cubicBezTo>
                    <a:pt x="251" y="147"/>
                    <a:pt x="335" y="96"/>
                    <a:pt x="435" y="80"/>
                  </a:cubicBezTo>
                  <a:cubicBezTo>
                    <a:pt x="477" y="66"/>
                    <a:pt x="524" y="58"/>
                    <a:pt x="572" y="58"/>
                  </a:cubicBezTo>
                  <a:close/>
                  <a:moveTo>
                    <a:pt x="554" y="1"/>
                  </a:moveTo>
                  <a:cubicBezTo>
                    <a:pt x="400" y="1"/>
                    <a:pt x="248" y="68"/>
                    <a:pt x="151" y="197"/>
                  </a:cubicBezTo>
                  <a:cubicBezTo>
                    <a:pt x="103" y="244"/>
                    <a:pt x="71" y="307"/>
                    <a:pt x="53" y="371"/>
                  </a:cubicBezTo>
                  <a:lnTo>
                    <a:pt x="53" y="371"/>
                  </a:lnTo>
                  <a:cubicBezTo>
                    <a:pt x="20" y="372"/>
                    <a:pt x="1" y="374"/>
                    <a:pt x="1" y="380"/>
                  </a:cubicBezTo>
                  <a:cubicBezTo>
                    <a:pt x="17" y="383"/>
                    <a:pt x="34" y="386"/>
                    <a:pt x="51" y="388"/>
                  </a:cubicBezTo>
                  <a:lnTo>
                    <a:pt x="51" y="388"/>
                  </a:lnTo>
                  <a:cubicBezTo>
                    <a:pt x="49" y="416"/>
                    <a:pt x="35" y="433"/>
                    <a:pt x="51" y="464"/>
                  </a:cubicBezTo>
                  <a:cubicBezTo>
                    <a:pt x="61" y="439"/>
                    <a:pt x="71" y="415"/>
                    <a:pt x="81" y="391"/>
                  </a:cubicBezTo>
                  <a:lnTo>
                    <a:pt x="81" y="391"/>
                  </a:lnTo>
                  <a:cubicBezTo>
                    <a:pt x="154" y="397"/>
                    <a:pt x="224" y="397"/>
                    <a:pt x="285" y="397"/>
                  </a:cubicBezTo>
                  <a:cubicBezTo>
                    <a:pt x="385" y="380"/>
                    <a:pt x="485" y="364"/>
                    <a:pt x="586" y="330"/>
                  </a:cubicBezTo>
                  <a:cubicBezTo>
                    <a:pt x="652" y="314"/>
                    <a:pt x="719" y="297"/>
                    <a:pt x="769" y="264"/>
                  </a:cubicBezTo>
                  <a:cubicBezTo>
                    <a:pt x="803" y="247"/>
                    <a:pt x="820" y="213"/>
                    <a:pt x="836" y="180"/>
                  </a:cubicBezTo>
                  <a:cubicBezTo>
                    <a:pt x="853" y="147"/>
                    <a:pt x="836" y="96"/>
                    <a:pt x="803" y="63"/>
                  </a:cubicBezTo>
                  <a:cubicBezTo>
                    <a:pt x="725" y="21"/>
                    <a:pt x="640" y="1"/>
                    <a:pt x="55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40"/>
            <p:cNvSpPr/>
            <p:nvPr/>
          </p:nvSpPr>
          <p:spPr>
            <a:xfrm>
              <a:off x="1391914" y="4628827"/>
              <a:ext cx="13436" cy="17733"/>
            </a:xfrm>
            <a:custGeom>
              <a:rect b="b" l="l" r="r" t="t"/>
              <a:pathLst>
                <a:path extrusionOk="0" h="553" w="419">
                  <a:moveTo>
                    <a:pt x="101" y="1"/>
                  </a:moveTo>
                  <a:cubicBezTo>
                    <a:pt x="34" y="1"/>
                    <a:pt x="1" y="68"/>
                    <a:pt x="1" y="118"/>
                  </a:cubicBezTo>
                  <a:cubicBezTo>
                    <a:pt x="17" y="168"/>
                    <a:pt x="34" y="218"/>
                    <a:pt x="51" y="251"/>
                  </a:cubicBezTo>
                  <a:cubicBezTo>
                    <a:pt x="84" y="318"/>
                    <a:pt x="134" y="368"/>
                    <a:pt x="185" y="435"/>
                  </a:cubicBezTo>
                  <a:cubicBezTo>
                    <a:pt x="218" y="485"/>
                    <a:pt x="268" y="519"/>
                    <a:pt x="335" y="552"/>
                  </a:cubicBezTo>
                  <a:cubicBezTo>
                    <a:pt x="335" y="535"/>
                    <a:pt x="285" y="502"/>
                    <a:pt x="201" y="402"/>
                  </a:cubicBezTo>
                  <a:cubicBezTo>
                    <a:pt x="168" y="352"/>
                    <a:pt x="118" y="285"/>
                    <a:pt x="101" y="235"/>
                  </a:cubicBezTo>
                  <a:cubicBezTo>
                    <a:pt x="51" y="168"/>
                    <a:pt x="34" y="68"/>
                    <a:pt x="101" y="51"/>
                  </a:cubicBezTo>
                  <a:cubicBezTo>
                    <a:pt x="185" y="51"/>
                    <a:pt x="251" y="118"/>
                    <a:pt x="285" y="168"/>
                  </a:cubicBezTo>
                  <a:cubicBezTo>
                    <a:pt x="335" y="235"/>
                    <a:pt x="352" y="302"/>
                    <a:pt x="368" y="368"/>
                  </a:cubicBezTo>
                  <a:cubicBezTo>
                    <a:pt x="368" y="435"/>
                    <a:pt x="368" y="485"/>
                    <a:pt x="368" y="552"/>
                  </a:cubicBezTo>
                  <a:cubicBezTo>
                    <a:pt x="402" y="502"/>
                    <a:pt x="418" y="419"/>
                    <a:pt x="402" y="352"/>
                  </a:cubicBezTo>
                  <a:cubicBezTo>
                    <a:pt x="402" y="285"/>
                    <a:pt x="368" y="218"/>
                    <a:pt x="335" y="151"/>
                  </a:cubicBezTo>
                  <a:cubicBezTo>
                    <a:pt x="285" y="68"/>
                    <a:pt x="201" y="1"/>
                    <a:pt x="10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40"/>
            <p:cNvSpPr/>
            <p:nvPr/>
          </p:nvSpPr>
          <p:spPr>
            <a:xfrm>
              <a:off x="1250464" y="4631104"/>
              <a:ext cx="49320" cy="42778"/>
            </a:xfrm>
            <a:custGeom>
              <a:rect b="b" l="l" r="r" t="t"/>
              <a:pathLst>
                <a:path extrusionOk="0" h="1334" w="1538">
                  <a:moveTo>
                    <a:pt x="212" y="1"/>
                  </a:moveTo>
                  <a:cubicBezTo>
                    <a:pt x="172" y="1"/>
                    <a:pt x="134" y="5"/>
                    <a:pt x="101" y="13"/>
                  </a:cubicBezTo>
                  <a:cubicBezTo>
                    <a:pt x="68" y="13"/>
                    <a:pt x="34" y="13"/>
                    <a:pt x="1" y="30"/>
                  </a:cubicBezTo>
                  <a:cubicBezTo>
                    <a:pt x="1" y="34"/>
                    <a:pt x="8" y="35"/>
                    <a:pt x="20" y="35"/>
                  </a:cubicBezTo>
                  <a:cubicBezTo>
                    <a:pt x="44" y="35"/>
                    <a:pt x="86" y="31"/>
                    <a:pt x="143" y="31"/>
                  </a:cubicBezTo>
                  <a:cubicBezTo>
                    <a:pt x="196" y="31"/>
                    <a:pt x="261" y="34"/>
                    <a:pt x="335" y="47"/>
                  </a:cubicBezTo>
                  <a:cubicBezTo>
                    <a:pt x="870" y="130"/>
                    <a:pt x="1304" y="498"/>
                    <a:pt x="1454" y="1016"/>
                  </a:cubicBezTo>
                  <a:cubicBezTo>
                    <a:pt x="1521" y="1200"/>
                    <a:pt x="1521" y="1333"/>
                    <a:pt x="1538" y="1333"/>
                  </a:cubicBezTo>
                  <a:cubicBezTo>
                    <a:pt x="1538" y="1300"/>
                    <a:pt x="1538" y="1267"/>
                    <a:pt x="1538" y="1233"/>
                  </a:cubicBezTo>
                  <a:cubicBezTo>
                    <a:pt x="1521" y="1150"/>
                    <a:pt x="1521" y="1083"/>
                    <a:pt x="1488" y="999"/>
                  </a:cubicBezTo>
                  <a:cubicBezTo>
                    <a:pt x="1354" y="464"/>
                    <a:pt x="886" y="63"/>
                    <a:pt x="335" y="13"/>
                  </a:cubicBezTo>
                  <a:cubicBezTo>
                    <a:pt x="293" y="5"/>
                    <a:pt x="251" y="1"/>
                    <a:pt x="21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40"/>
            <p:cNvSpPr/>
            <p:nvPr/>
          </p:nvSpPr>
          <p:spPr>
            <a:xfrm>
              <a:off x="1317966" y="4661375"/>
              <a:ext cx="41303" cy="2565"/>
            </a:xfrm>
            <a:custGeom>
              <a:rect b="b" l="l" r="r" t="t"/>
              <a:pathLst>
                <a:path extrusionOk="0" h="80" w="1288">
                  <a:moveTo>
                    <a:pt x="33" y="0"/>
                  </a:moveTo>
                  <a:cubicBezTo>
                    <a:pt x="12" y="0"/>
                    <a:pt x="1" y="2"/>
                    <a:pt x="1" y="5"/>
                  </a:cubicBezTo>
                  <a:cubicBezTo>
                    <a:pt x="244" y="54"/>
                    <a:pt x="499" y="80"/>
                    <a:pt x="752" y="80"/>
                  </a:cubicBezTo>
                  <a:cubicBezTo>
                    <a:pt x="933" y="80"/>
                    <a:pt x="1113" y="66"/>
                    <a:pt x="1288" y="38"/>
                  </a:cubicBezTo>
                  <a:cubicBezTo>
                    <a:pt x="1288" y="38"/>
                    <a:pt x="1003" y="38"/>
                    <a:pt x="653" y="22"/>
                  </a:cubicBezTo>
                  <a:cubicBezTo>
                    <a:pt x="359" y="22"/>
                    <a:pt x="118" y="0"/>
                    <a:pt x="3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40"/>
            <p:cNvSpPr/>
            <p:nvPr/>
          </p:nvSpPr>
          <p:spPr>
            <a:xfrm>
              <a:off x="1290131" y="4660349"/>
              <a:ext cx="4297" cy="8177"/>
            </a:xfrm>
            <a:custGeom>
              <a:rect b="b" l="l" r="r" t="t"/>
              <a:pathLst>
                <a:path extrusionOk="0" h="255" w="134">
                  <a:moveTo>
                    <a:pt x="8" y="0"/>
                  </a:moveTo>
                  <a:cubicBezTo>
                    <a:pt x="5" y="0"/>
                    <a:pt x="2" y="1"/>
                    <a:pt x="0" y="4"/>
                  </a:cubicBezTo>
                  <a:cubicBezTo>
                    <a:pt x="0" y="4"/>
                    <a:pt x="34" y="54"/>
                    <a:pt x="50" y="121"/>
                  </a:cubicBezTo>
                  <a:cubicBezTo>
                    <a:pt x="84" y="187"/>
                    <a:pt x="100" y="254"/>
                    <a:pt x="117" y="254"/>
                  </a:cubicBezTo>
                  <a:cubicBezTo>
                    <a:pt x="134" y="254"/>
                    <a:pt x="134" y="187"/>
                    <a:pt x="100" y="104"/>
                  </a:cubicBezTo>
                  <a:cubicBezTo>
                    <a:pt x="71" y="46"/>
                    <a:pt x="30" y="0"/>
                    <a:pt x="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40"/>
            <p:cNvSpPr/>
            <p:nvPr/>
          </p:nvSpPr>
          <p:spPr>
            <a:xfrm>
              <a:off x="1279934" y="4646913"/>
              <a:ext cx="5932" cy="5676"/>
            </a:xfrm>
            <a:custGeom>
              <a:rect b="b" l="l" r="r" t="t"/>
              <a:pathLst>
                <a:path extrusionOk="0" h="177" w="185">
                  <a:moveTo>
                    <a:pt x="22" y="1"/>
                  </a:moveTo>
                  <a:cubicBezTo>
                    <a:pt x="19" y="1"/>
                    <a:pt x="17" y="2"/>
                    <a:pt x="17" y="5"/>
                  </a:cubicBezTo>
                  <a:cubicBezTo>
                    <a:pt x="1" y="5"/>
                    <a:pt x="34" y="55"/>
                    <a:pt x="67" y="105"/>
                  </a:cubicBezTo>
                  <a:cubicBezTo>
                    <a:pt x="109" y="146"/>
                    <a:pt x="150" y="176"/>
                    <a:pt x="163" y="176"/>
                  </a:cubicBezTo>
                  <a:cubicBezTo>
                    <a:pt x="166" y="176"/>
                    <a:pt x="168" y="175"/>
                    <a:pt x="168" y="172"/>
                  </a:cubicBezTo>
                  <a:cubicBezTo>
                    <a:pt x="184" y="172"/>
                    <a:pt x="151" y="122"/>
                    <a:pt x="118" y="72"/>
                  </a:cubicBezTo>
                  <a:cubicBezTo>
                    <a:pt x="76" y="30"/>
                    <a:pt x="35" y="1"/>
                    <a:pt x="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40"/>
            <p:cNvSpPr/>
            <p:nvPr/>
          </p:nvSpPr>
          <p:spPr>
            <a:xfrm>
              <a:off x="1265471" y="4639858"/>
              <a:ext cx="8594" cy="3624"/>
            </a:xfrm>
            <a:custGeom>
              <a:rect b="b" l="l" r="r" t="t"/>
              <a:pathLst>
                <a:path extrusionOk="0" h="113" w="268">
                  <a:moveTo>
                    <a:pt x="83" y="1"/>
                  </a:moveTo>
                  <a:cubicBezTo>
                    <a:pt x="34" y="1"/>
                    <a:pt x="1" y="13"/>
                    <a:pt x="1" y="24"/>
                  </a:cubicBezTo>
                  <a:cubicBezTo>
                    <a:pt x="1" y="41"/>
                    <a:pt x="67" y="41"/>
                    <a:pt x="134" y="58"/>
                  </a:cubicBezTo>
                  <a:cubicBezTo>
                    <a:pt x="175" y="85"/>
                    <a:pt x="216" y="112"/>
                    <a:pt x="239" y="112"/>
                  </a:cubicBezTo>
                  <a:cubicBezTo>
                    <a:pt x="244" y="112"/>
                    <a:pt x="248" y="111"/>
                    <a:pt x="251" y="108"/>
                  </a:cubicBezTo>
                  <a:cubicBezTo>
                    <a:pt x="268" y="108"/>
                    <a:pt x="218" y="41"/>
                    <a:pt x="151" y="8"/>
                  </a:cubicBezTo>
                  <a:cubicBezTo>
                    <a:pt x="126" y="3"/>
                    <a:pt x="103" y="1"/>
                    <a:pt x="8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40"/>
            <p:cNvSpPr/>
            <p:nvPr/>
          </p:nvSpPr>
          <p:spPr>
            <a:xfrm>
              <a:off x="1254761" y="4637004"/>
              <a:ext cx="4842" cy="2437"/>
            </a:xfrm>
            <a:custGeom>
              <a:rect b="b" l="l" r="r" t="t"/>
              <a:pathLst>
                <a:path extrusionOk="0" h="76" w="151">
                  <a:moveTo>
                    <a:pt x="36" y="1"/>
                  </a:moveTo>
                  <a:cubicBezTo>
                    <a:pt x="21" y="1"/>
                    <a:pt x="9" y="5"/>
                    <a:pt x="0" y="13"/>
                  </a:cubicBezTo>
                  <a:cubicBezTo>
                    <a:pt x="0" y="30"/>
                    <a:pt x="17" y="47"/>
                    <a:pt x="67" y="63"/>
                  </a:cubicBezTo>
                  <a:cubicBezTo>
                    <a:pt x="84" y="72"/>
                    <a:pt x="101" y="76"/>
                    <a:pt x="113" y="76"/>
                  </a:cubicBezTo>
                  <a:cubicBezTo>
                    <a:pt x="126" y="76"/>
                    <a:pt x="134" y="72"/>
                    <a:pt x="134" y="63"/>
                  </a:cubicBezTo>
                  <a:cubicBezTo>
                    <a:pt x="151" y="47"/>
                    <a:pt x="117" y="30"/>
                    <a:pt x="84" y="13"/>
                  </a:cubicBezTo>
                  <a:cubicBezTo>
                    <a:pt x="67" y="5"/>
                    <a:pt x="50" y="1"/>
                    <a:pt x="3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40"/>
            <p:cNvSpPr/>
            <p:nvPr/>
          </p:nvSpPr>
          <p:spPr>
            <a:xfrm>
              <a:off x="995431" y="2916422"/>
              <a:ext cx="495122" cy="1711923"/>
            </a:xfrm>
            <a:custGeom>
              <a:rect b="b" l="l" r="r" t="t"/>
              <a:pathLst>
                <a:path extrusionOk="0" h="53385" w="15440">
                  <a:moveTo>
                    <a:pt x="0" y="0"/>
                  </a:moveTo>
                  <a:lnTo>
                    <a:pt x="0" y="0"/>
                  </a:lnTo>
                  <a:cubicBezTo>
                    <a:pt x="0" y="1"/>
                    <a:pt x="6851" y="24244"/>
                    <a:pt x="6968" y="24696"/>
                  </a:cubicBezTo>
                  <a:cubicBezTo>
                    <a:pt x="7068" y="25147"/>
                    <a:pt x="1989" y="53267"/>
                    <a:pt x="1989" y="53267"/>
                  </a:cubicBezTo>
                  <a:lnTo>
                    <a:pt x="11162" y="53384"/>
                  </a:lnTo>
                  <a:cubicBezTo>
                    <a:pt x="11162" y="53384"/>
                    <a:pt x="14370" y="28889"/>
                    <a:pt x="14904" y="27703"/>
                  </a:cubicBezTo>
                  <a:cubicBezTo>
                    <a:pt x="15439" y="26517"/>
                    <a:pt x="11747" y="1972"/>
                    <a:pt x="11747" y="1972"/>
                  </a:cubicBezTo>
                  <a:lnTo>
                    <a:pt x="0"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40"/>
            <p:cNvSpPr/>
            <p:nvPr/>
          </p:nvSpPr>
          <p:spPr>
            <a:xfrm>
              <a:off x="891468" y="2896605"/>
              <a:ext cx="555153" cy="1746204"/>
            </a:xfrm>
            <a:custGeom>
              <a:rect b="b" l="l" r="r" t="t"/>
              <a:pathLst>
                <a:path extrusionOk="0" h="54454" w="17312">
                  <a:moveTo>
                    <a:pt x="1488" y="0"/>
                  </a:moveTo>
                  <a:lnTo>
                    <a:pt x="1120" y="869"/>
                  </a:lnTo>
                  <a:cubicBezTo>
                    <a:pt x="51" y="3425"/>
                    <a:pt x="1" y="6283"/>
                    <a:pt x="987" y="8856"/>
                  </a:cubicBezTo>
                  <a:lnTo>
                    <a:pt x="8155" y="27586"/>
                  </a:lnTo>
                  <a:cubicBezTo>
                    <a:pt x="8656" y="28923"/>
                    <a:pt x="8957" y="30309"/>
                    <a:pt x="9040" y="31730"/>
                  </a:cubicBezTo>
                  <a:lnTo>
                    <a:pt x="10160" y="53952"/>
                  </a:lnTo>
                  <a:lnTo>
                    <a:pt x="17311" y="54453"/>
                  </a:lnTo>
                  <a:cubicBezTo>
                    <a:pt x="17311" y="54453"/>
                    <a:pt x="16810" y="36291"/>
                    <a:pt x="16793" y="30593"/>
                  </a:cubicBezTo>
                  <a:cubicBezTo>
                    <a:pt x="16793" y="26299"/>
                    <a:pt x="13702" y="12665"/>
                    <a:pt x="11964" y="6099"/>
                  </a:cubicBezTo>
                  <a:lnTo>
                    <a:pt x="11948" y="3509"/>
                  </a:lnTo>
                  <a:lnTo>
                    <a:pt x="1488"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40"/>
            <p:cNvSpPr/>
            <p:nvPr/>
          </p:nvSpPr>
          <p:spPr>
            <a:xfrm>
              <a:off x="1052223" y="3526154"/>
              <a:ext cx="165051" cy="1100557"/>
            </a:xfrm>
            <a:custGeom>
              <a:rect b="b" l="l" r="r" t="t"/>
              <a:pathLst>
                <a:path extrusionOk="0" h="34320" w="5147">
                  <a:moveTo>
                    <a:pt x="1" y="1"/>
                  </a:moveTo>
                  <a:cubicBezTo>
                    <a:pt x="1" y="34"/>
                    <a:pt x="17" y="68"/>
                    <a:pt x="34" y="101"/>
                  </a:cubicBezTo>
                  <a:cubicBezTo>
                    <a:pt x="51" y="151"/>
                    <a:pt x="84" y="235"/>
                    <a:pt x="117" y="352"/>
                  </a:cubicBezTo>
                  <a:cubicBezTo>
                    <a:pt x="201" y="569"/>
                    <a:pt x="318" y="886"/>
                    <a:pt x="468" y="1304"/>
                  </a:cubicBezTo>
                  <a:lnTo>
                    <a:pt x="1805" y="4829"/>
                  </a:lnTo>
                  <a:cubicBezTo>
                    <a:pt x="2373" y="6300"/>
                    <a:pt x="3041" y="8071"/>
                    <a:pt x="3777" y="10026"/>
                  </a:cubicBezTo>
                  <a:cubicBezTo>
                    <a:pt x="3910" y="10544"/>
                    <a:pt x="4011" y="11078"/>
                    <a:pt x="4061" y="11596"/>
                  </a:cubicBezTo>
                  <a:cubicBezTo>
                    <a:pt x="4111" y="12148"/>
                    <a:pt x="4161" y="12699"/>
                    <a:pt x="4211" y="13267"/>
                  </a:cubicBezTo>
                  <a:cubicBezTo>
                    <a:pt x="4311" y="14403"/>
                    <a:pt x="4378" y="15590"/>
                    <a:pt x="4445" y="16793"/>
                  </a:cubicBezTo>
                  <a:cubicBezTo>
                    <a:pt x="4712" y="21638"/>
                    <a:pt x="4846" y="26016"/>
                    <a:pt x="4963" y="29190"/>
                  </a:cubicBezTo>
                  <a:cubicBezTo>
                    <a:pt x="5013" y="30778"/>
                    <a:pt x="5063" y="32048"/>
                    <a:pt x="5080" y="32950"/>
                  </a:cubicBezTo>
                  <a:cubicBezTo>
                    <a:pt x="5097" y="33384"/>
                    <a:pt x="5113" y="33735"/>
                    <a:pt x="5113" y="33969"/>
                  </a:cubicBezTo>
                  <a:cubicBezTo>
                    <a:pt x="5130" y="34086"/>
                    <a:pt x="5130" y="34170"/>
                    <a:pt x="5130" y="34236"/>
                  </a:cubicBezTo>
                  <a:cubicBezTo>
                    <a:pt x="5130" y="34270"/>
                    <a:pt x="5130" y="34303"/>
                    <a:pt x="5147" y="34320"/>
                  </a:cubicBezTo>
                  <a:cubicBezTo>
                    <a:pt x="5147" y="34303"/>
                    <a:pt x="5147" y="34270"/>
                    <a:pt x="5147" y="34236"/>
                  </a:cubicBezTo>
                  <a:cubicBezTo>
                    <a:pt x="5147" y="34170"/>
                    <a:pt x="5147" y="34086"/>
                    <a:pt x="5147" y="33969"/>
                  </a:cubicBezTo>
                  <a:cubicBezTo>
                    <a:pt x="5147" y="33735"/>
                    <a:pt x="5147" y="33384"/>
                    <a:pt x="5147" y="32950"/>
                  </a:cubicBezTo>
                  <a:cubicBezTo>
                    <a:pt x="5113" y="32048"/>
                    <a:pt x="5097" y="30778"/>
                    <a:pt x="5063" y="29190"/>
                  </a:cubicBezTo>
                  <a:cubicBezTo>
                    <a:pt x="4980" y="26016"/>
                    <a:pt x="4863" y="21638"/>
                    <a:pt x="4595" y="16793"/>
                  </a:cubicBezTo>
                  <a:cubicBezTo>
                    <a:pt x="4529" y="15573"/>
                    <a:pt x="4445" y="14403"/>
                    <a:pt x="4345" y="13267"/>
                  </a:cubicBezTo>
                  <a:cubicBezTo>
                    <a:pt x="4311" y="12699"/>
                    <a:pt x="4244" y="12131"/>
                    <a:pt x="4194" y="11580"/>
                  </a:cubicBezTo>
                  <a:cubicBezTo>
                    <a:pt x="4144" y="11045"/>
                    <a:pt x="4044" y="10510"/>
                    <a:pt x="3910" y="9992"/>
                  </a:cubicBezTo>
                  <a:cubicBezTo>
                    <a:pt x="3158" y="8037"/>
                    <a:pt x="2473" y="6266"/>
                    <a:pt x="1889" y="4779"/>
                  </a:cubicBezTo>
                  <a:cubicBezTo>
                    <a:pt x="1320" y="3309"/>
                    <a:pt x="853" y="2123"/>
                    <a:pt x="518" y="1287"/>
                  </a:cubicBezTo>
                  <a:cubicBezTo>
                    <a:pt x="368" y="870"/>
                    <a:pt x="234" y="552"/>
                    <a:pt x="151" y="335"/>
                  </a:cubicBezTo>
                  <a:cubicBezTo>
                    <a:pt x="101" y="235"/>
                    <a:pt x="67" y="151"/>
                    <a:pt x="51" y="84"/>
                  </a:cubicBezTo>
                  <a:cubicBezTo>
                    <a:pt x="34" y="51"/>
                    <a:pt x="17" y="34"/>
                    <a:pt x="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40"/>
            <p:cNvSpPr/>
            <p:nvPr/>
          </p:nvSpPr>
          <p:spPr>
            <a:xfrm>
              <a:off x="1293338" y="3038567"/>
              <a:ext cx="141482" cy="1008972"/>
            </a:xfrm>
            <a:custGeom>
              <a:rect b="b" l="l" r="r" t="t"/>
              <a:pathLst>
                <a:path extrusionOk="0" h="31464" w="4412">
                  <a:moveTo>
                    <a:pt x="0" y="1"/>
                  </a:moveTo>
                  <a:cubicBezTo>
                    <a:pt x="0" y="18"/>
                    <a:pt x="0" y="51"/>
                    <a:pt x="17" y="84"/>
                  </a:cubicBezTo>
                  <a:cubicBezTo>
                    <a:pt x="17" y="51"/>
                    <a:pt x="17" y="18"/>
                    <a:pt x="0" y="1"/>
                  </a:cubicBezTo>
                  <a:close/>
                  <a:moveTo>
                    <a:pt x="17" y="84"/>
                  </a:moveTo>
                  <a:cubicBezTo>
                    <a:pt x="17" y="135"/>
                    <a:pt x="34" y="218"/>
                    <a:pt x="50" y="318"/>
                  </a:cubicBezTo>
                  <a:cubicBezTo>
                    <a:pt x="84" y="536"/>
                    <a:pt x="134" y="836"/>
                    <a:pt x="201" y="1237"/>
                  </a:cubicBezTo>
                  <a:cubicBezTo>
                    <a:pt x="351" y="2039"/>
                    <a:pt x="552" y="3192"/>
                    <a:pt x="802" y="4596"/>
                  </a:cubicBezTo>
                  <a:cubicBezTo>
                    <a:pt x="1320" y="7436"/>
                    <a:pt x="2039" y="11363"/>
                    <a:pt x="2824" y="15674"/>
                  </a:cubicBezTo>
                  <a:cubicBezTo>
                    <a:pt x="3225" y="17846"/>
                    <a:pt x="3609" y="19901"/>
                    <a:pt x="3960" y="21772"/>
                  </a:cubicBezTo>
                  <a:cubicBezTo>
                    <a:pt x="4044" y="22240"/>
                    <a:pt x="4127" y="22708"/>
                    <a:pt x="4211" y="23142"/>
                  </a:cubicBezTo>
                  <a:cubicBezTo>
                    <a:pt x="4261" y="23577"/>
                    <a:pt x="4294" y="24011"/>
                    <a:pt x="4278" y="24445"/>
                  </a:cubicBezTo>
                  <a:cubicBezTo>
                    <a:pt x="4278" y="25298"/>
                    <a:pt x="4278" y="26083"/>
                    <a:pt x="4278" y="26801"/>
                  </a:cubicBezTo>
                  <a:cubicBezTo>
                    <a:pt x="4294" y="28238"/>
                    <a:pt x="4294" y="29408"/>
                    <a:pt x="4311" y="30227"/>
                  </a:cubicBezTo>
                  <a:cubicBezTo>
                    <a:pt x="4311" y="30611"/>
                    <a:pt x="4311" y="30928"/>
                    <a:pt x="4328" y="31146"/>
                  </a:cubicBezTo>
                  <a:cubicBezTo>
                    <a:pt x="4328" y="31246"/>
                    <a:pt x="4328" y="31329"/>
                    <a:pt x="4328" y="31396"/>
                  </a:cubicBezTo>
                  <a:cubicBezTo>
                    <a:pt x="4328" y="31413"/>
                    <a:pt x="4328" y="31446"/>
                    <a:pt x="4328" y="31463"/>
                  </a:cubicBezTo>
                  <a:cubicBezTo>
                    <a:pt x="4345" y="31446"/>
                    <a:pt x="4345" y="31413"/>
                    <a:pt x="4345" y="31396"/>
                  </a:cubicBezTo>
                  <a:cubicBezTo>
                    <a:pt x="4345" y="31329"/>
                    <a:pt x="4345" y="31246"/>
                    <a:pt x="4345" y="31146"/>
                  </a:cubicBezTo>
                  <a:cubicBezTo>
                    <a:pt x="4345" y="30928"/>
                    <a:pt x="4361" y="30611"/>
                    <a:pt x="4361" y="30210"/>
                  </a:cubicBezTo>
                  <a:cubicBezTo>
                    <a:pt x="4361" y="29408"/>
                    <a:pt x="4378" y="28238"/>
                    <a:pt x="4378" y="26801"/>
                  </a:cubicBezTo>
                  <a:cubicBezTo>
                    <a:pt x="4395" y="26083"/>
                    <a:pt x="4395" y="25298"/>
                    <a:pt x="4395" y="24445"/>
                  </a:cubicBezTo>
                  <a:cubicBezTo>
                    <a:pt x="4411" y="24011"/>
                    <a:pt x="4395" y="23560"/>
                    <a:pt x="4345" y="23126"/>
                  </a:cubicBezTo>
                  <a:cubicBezTo>
                    <a:pt x="4261" y="22674"/>
                    <a:pt x="4178" y="22223"/>
                    <a:pt x="4094" y="21755"/>
                  </a:cubicBezTo>
                  <a:cubicBezTo>
                    <a:pt x="3743" y="19884"/>
                    <a:pt x="3359" y="17812"/>
                    <a:pt x="2974" y="15657"/>
                  </a:cubicBezTo>
                  <a:cubicBezTo>
                    <a:pt x="2156" y="11329"/>
                    <a:pt x="1437" y="7420"/>
                    <a:pt x="903" y="4579"/>
                  </a:cubicBezTo>
                  <a:cubicBezTo>
                    <a:pt x="635" y="3176"/>
                    <a:pt x="418" y="2023"/>
                    <a:pt x="251" y="1221"/>
                  </a:cubicBezTo>
                  <a:cubicBezTo>
                    <a:pt x="184" y="836"/>
                    <a:pt x="117" y="536"/>
                    <a:pt x="67" y="318"/>
                  </a:cubicBezTo>
                  <a:cubicBezTo>
                    <a:pt x="50" y="218"/>
                    <a:pt x="34" y="135"/>
                    <a:pt x="17" y="84"/>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40"/>
            <p:cNvSpPr/>
            <p:nvPr/>
          </p:nvSpPr>
          <p:spPr>
            <a:xfrm>
              <a:off x="1307801" y="2985015"/>
              <a:ext cx="20940" cy="98062"/>
            </a:xfrm>
            <a:custGeom>
              <a:rect b="b" l="l" r="r" t="t"/>
              <a:pathLst>
                <a:path extrusionOk="0" h="3058" w="653">
                  <a:moveTo>
                    <a:pt x="201" y="0"/>
                  </a:moveTo>
                  <a:lnTo>
                    <a:pt x="201" y="0"/>
                  </a:lnTo>
                  <a:cubicBezTo>
                    <a:pt x="151" y="17"/>
                    <a:pt x="468" y="668"/>
                    <a:pt x="418" y="1537"/>
                  </a:cubicBezTo>
                  <a:cubicBezTo>
                    <a:pt x="385" y="2423"/>
                    <a:pt x="1" y="3041"/>
                    <a:pt x="34" y="3058"/>
                  </a:cubicBezTo>
                  <a:cubicBezTo>
                    <a:pt x="151" y="2941"/>
                    <a:pt x="234" y="2807"/>
                    <a:pt x="285" y="2657"/>
                  </a:cubicBezTo>
                  <a:cubicBezTo>
                    <a:pt x="602" y="1955"/>
                    <a:pt x="652" y="1153"/>
                    <a:pt x="418" y="418"/>
                  </a:cubicBezTo>
                  <a:cubicBezTo>
                    <a:pt x="368" y="267"/>
                    <a:pt x="301" y="117"/>
                    <a:pt x="201"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40"/>
            <p:cNvSpPr/>
            <p:nvPr/>
          </p:nvSpPr>
          <p:spPr>
            <a:xfrm>
              <a:off x="988985" y="2966255"/>
              <a:ext cx="139365" cy="74589"/>
            </a:xfrm>
            <a:custGeom>
              <a:rect b="b" l="l" r="r" t="t"/>
              <a:pathLst>
                <a:path extrusionOk="0" h="2326" w="4346">
                  <a:moveTo>
                    <a:pt x="4328" y="0"/>
                  </a:moveTo>
                  <a:cubicBezTo>
                    <a:pt x="4278" y="284"/>
                    <a:pt x="4195" y="568"/>
                    <a:pt x="4095" y="836"/>
                  </a:cubicBezTo>
                  <a:cubicBezTo>
                    <a:pt x="3710" y="1701"/>
                    <a:pt x="2867" y="2191"/>
                    <a:pt x="2008" y="2191"/>
                  </a:cubicBezTo>
                  <a:cubicBezTo>
                    <a:pt x="1524" y="2191"/>
                    <a:pt x="1035" y="2036"/>
                    <a:pt x="619" y="1705"/>
                  </a:cubicBezTo>
                  <a:cubicBezTo>
                    <a:pt x="385" y="1521"/>
                    <a:pt x="185" y="1304"/>
                    <a:pt x="1" y="1086"/>
                  </a:cubicBezTo>
                  <a:lnTo>
                    <a:pt x="1" y="1086"/>
                  </a:lnTo>
                  <a:cubicBezTo>
                    <a:pt x="34" y="1153"/>
                    <a:pt x="68" y="1237"/>
                    <a:pt x="118" y="1304"/>
                  </a:cubicBezTo>
                  <a:cubicBezTo>
                    <a:pt x="235" y="1471"/>
                    <a:pt x="385" y="1638"/>
                    <a:pt x="552" y="1771"/>
                  </a:cubicBezTo>
                  <a:cubicBezTo>
                    <a:pt x="803" y="1989"/>
                    <a:pt x="1104" y="2139"/>
                    <a:pt x="1404" y="2223"/>
                  </a:cubicBezTo>
                  <a:cubicBezTo>
                    <a:pt x="1621" y="2292"/>
                    <a:pt x="1844" y="2325"/>
                    <a:pt x="2066" y="2325"/>
                  </a:cubicBezTo>
                  <a:cubicBezTo>
                    <a:pt x="2648" y="2325"/>
                    <a:pt x="3220" y="2095"/>
                    <a:pt x="3643" y="1671"/>
                  </a:cubicBezTo>
                  <a:cubicBezTo>
                    <a:pt x="3877" y="1437"/>
                    <a:pt x="4061" y="1170"/>
                    <a:pt x="4178" y="869"/>
                  </a:cubicBezTo>
                  <a:cubicBezTo>
                    <a:pt x="4262" y="669"/>
                    <a:pt x="4328" y="451"/>
                    <a:pt x="4345" y="234"/>
                  </a:cubicBezTo>
                  <a:cubicBezTo>
                    <a:pt x="4345" y="151"/>
                    <a:pt x="4345" y="84"/>
                    <a:pt x="4328"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40"/>
            <p:cNvSpPr/>
            <p:nvPr/>
          </p:nvSpPr>
          <p:spPr>
            <a:xfrm>
              <a:off x="1889697" y="2467477"/>
              <a:ext cx="199877" cy="231784"/>
            </a:xfrm>
            <a:custGeom>
              <a:rect b="b" l="l" r="r" t="t"/>
              <a:pathLst>
                <a:path extrusionOk="0" h="7228" w="6233">
                  <a:moveTo>
                    <a:pt x="4049" y="1"/>
                  </a:moveTo>
                  <a:cubicBezTo>
                    <a:pt x="3897" y="1"/>
                    <a:pt x="3735" y="88"/>
                    <a:pt x="3659" y="266"/>
                  </a:cubicBezTo>
                  <a:cubicBezTo>
                    <a:pt x="3475" y="634"/>
                    <a:pt x="3241" y="968"/>
                    <a:pt x="2957" y="1268"/>
                  </a:cubicBezTo>
                  <a:cubicBezTo>
                    <a:pt x="2757" y="1519"/>
                    <a:pt x="2490" y="1720"/>
                    <a:pt x="2206" y="1887"/>
                  </a:cubicBezTo>
                  <a:cubicBezTo>
                    <a:pt x="1871" y="2071"/>
                    <a:pt x="1587" y="2221"/>
                    <a:pt x="1337" y="2338"/>
                  </a:cubicBezTo>
                  <a:lnTo>
                    <a:pt x="0" y="3157"/>
                  </a:lnTo>
                  <a:lnTo>
                    <a:pt x="251" y="6816"/>
                  </a:lnTo>
                  <a:lnTo>
                    <a:pt x="1504" y="7066"/>
                  </a:lnTo>
                  <a:cubicBezTo>
                    <a:pt x="2209" y="7147"/>
                    <a:pt x="2720" y="7228"/>
                    <a:pt x="3099" y="7228"/>
                  </a:cubicBezTo>
                  <a:cubicBezTo>
                    <a:pt x="3348" y="7228"/>
                    <a:pt x="3540" y="7193"/>
                    <a:pt x="3693" y="7100"/>
                  </a:cubicBezTo>
                  <a:cubicBezTo>
                    <a:pt x="4194" y="6782"/>
                    <a:pt x="3709" y="6264"/>
                    <a:pt x="3709" y="6264"/>
                  </a:cubicBezTo>
                  <a:cubicBezTo>
                    <a:pt x="3709" y="6264"/>
                    <a:pt x="4578" y="6147"/>
                    <a:pt x="4612" y="5646"/>
                  </a:cubicBezTo>
                  <a:cubicBezTo>
                    <a:pt x="4612" y="5412"/>
                    <a:pt x="4461" y="5228"/>
                    <a:pt x="4261" y="5162"/>
                  </a:cubicBezTo>
                  <a:cubicBezTo>
                    <a:pt x="4261" y="5162"/>
                    <a:pt x="5046" y="5045"/>
                    <a:pt x="5247" y="4761"/>
                  </a:cubicBezTo>
                  <a:cubicBezTo>
                    <a:pt x="5531" y="4393"/>
                    <a:pt x="5079" y="4076"/>
                    <a:pt x="5079" y="4076"/>
                  </a:cubicBezTo>
                  <a:cubicBezTo>
                    <a:pt x="6199" y="3675"/>
                    <a:pt x="6232" y="3056"/>
                    <a:pt x="6015" y="2939"/>
                  </a:cubicBezTo>
                  <a:cubicBezTo>
                    <a:pt x="5969" y="2918"/>
                    <a:pt x="5894" y="2909"/>
                    <a:pt x="5805" y="2909"/>
                  </a:cubicBezTo>
                  <a:cubicBezTo>
                    <a:pt x="5478" y="2909"/>
                    <a:pt x="4962" y="3023"/>
                    <a:pt x="4962" y="3023"/>
                  </a:cubicBezTo>
                  <a:cubicBezTo>
                    <a:pt x="4734" y="3034"/>
                    <a:pt x="4380" y="3059"/>
                    <a:pt x="4036" y="3059"/>
                  </a:cubicBezTo>
                  <a:cubicBezTo>
                    <a:pt x="3323" y="3059"/>
                    <a:pt x="2656" y="2951"/>
                    <a:pt x="3241" y="2388"/>
                  </a:cubicBezTo>
                  <a:cubicBezTo>
                    <a:pt x="4110" y="1553"/>
                    <a:pt x="4461" y="583"/>
                    <a:pt x="4378" y="249"/>
                  </a:cubicBezTo>
                  <a:cubicBezTo>
                    <a:pt x="4336" y="84"/>
                    <a:pt x="4197" y="1"/>
                    <a:pt x="4049"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40"/>
            <p:cNvSpPr/>
            <p:nvPr/>
          </p:nvSpPr>
          <p:spPr>
            <a:xfrm>
              <a:off x="1977562" y="2569227"/>
              <a:ext cx="75038" cy="45247"/>
            </a:xfrm>
            <a:custGeom>
              <a:rect b="b" l="l" r="r" t="t"/>
              <a:pathLst>
                <a:path extrusionOk="0" h="1411" w="2340">
                  <a:moveTo>
                    <a:pt x="2005" y="0"/>
                  </a:moveTo>
                  <a:cubicBezTo>
                    <a:pt x="1788" y="50"/>
                    <a:pt x="1571" y="117"/>
                    <a:pt x="1354" y="217"/>
                  </a:cubicBezTo>
                  <a:lnTo>
                    <a:pt x="669" y="485"/>
                  </a:lnTo>
                  <a:cubicBezTo>
                    <a:pt x="518" y="535"/>
                    <a:pt x="385" y="602"/>
                    <a:pt x="251" y="685"/>
                  </a:cubicBezTo>
                  <a:cubicBezTo>
                    <a:pt x="84" y="786"/>
                    <a:pt x="0" y="986"/>
                    <a:pt x="50" y="1170"/>
                  </a:cubicBezTo>
                  <a:cubicBezTo>
                    <a:pt x="100" y="1270"/>
                    <a:pt x="184" y="1354"/>
                    <a:pt x="284" y="1370"/>
                  </a:cubicBezTo>
                  <a:cubicBezTo>
                    <a:pt x="345" y="1395"/>
                    <a:pt x="407" y="1410"/>
                    <a:pt x="468" y="1410"/>
                  </a:cubicBezTo>
                  <a:cubicBezTo>
                    <a:pt x="490" y="1410"/>
                    <a:pt x="513" y="1408"/>
                    <a:pt x="535" y="1404"/>
                  </a:cubicBezTo>
                  <a:cubicBezTo>
                    <a:pt x="685" y="1404"/>
                    <a:pt x="836" y="1387"/>
                    <a:pt x="986" y="1354"/>
                  </a:cubicBezTo>
                  <a:cubicBezTo>
                    <a:pt x="1220" y="1304"/>
                    <a:pt x="1471" y="1237"/>
                    <a:pt x="1704" y="1170"/>
                  </a:cubicBezTo>
                  <a:cubicBezTo>
                    <a:pt x="1922" y="1103"/>
                    <a:pt x="2139" y="1019"/>
                    <a:pt x="2339" y="903"/>
                  </a:cubicBezTo>
                  <a:lnTo>
                    <a:pt x="2339" y="903"/>
                  </a:lnTo>
                  <a:cubicBezTo>
                    <a:pt x="2122" y="936"/>
                    <a:pt x="1888" y="986"/>
                    <a:pt x="1671" y="1053"/>
                  </a:cubicBezTo>
                  <a:cubicBezTo>
                    <a:pt x="1471" y="1103"/>
                    <a:pt x="1220" y="1170"/>
                    <a:pt x="953" y="1203"/>
                  </a:cubicBezTo>
                  <a:cubicBezTo>
                    <a:pt x="819" y="1237"/>
                    <a:pt x="669" y="1253"/>
                    <a:pt x="535" y="1253"/>
                  </a:cubicBezTo>
                  <a:cubicBezTo>
                    <a:pt x="385" y="1253"/>
                    <a:pt x="234" y="1220"/>
                    <a:pt x="201" y="1120"/>
                  </a:cubicBezTo>
                  <a:cubicBezTo>
                    <a:pt x="184" y="1003"/>
                    <a:pt x="234" y="869"/>
                    <a:pt x="351" y="802"/>
                  </a:cubicBezTo>
                  <a:cubicBezTo>
                    <a:pt x="468" y="735"/>
                    <a:pt x="585" y="669"/>
                    <a:pt x="719" y="618"/>
                  </a:cubicBezTo>
                  <a:lnTo>
                    <a:pt x="1404" y="318"/>
                  </a:lnTo>
                  <a:cubicBezTo>
                    <a:pt x="1621" y="234"/>
                    <a:pt x="1821" y="134"/>
                    <a:pt x="2005"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40"/>
            <p:cNvSpPr/>
            <p:nvPr/>
          </p:nvSpPr>
          <p:spPr>
            <a:xfrm>
              <a:off x="1970604" y="2610466"/>
              <a:ext cx="61089" cy="34344"/>
            </a:xfrm>
            <a:custGeom>
              <a:rect b="b" l="l" r="r" t="t"/>
              <a:pathLst>
                <a:path extrusionOk="0" h="1071" w="1905">
                  <a:moveTo>
                    <a:pt x="1303" y="1"/>
                  </a:moveTo>
                  <a:cubicBezTo>
                    <a:pt x="1119" y="1"/>
                    <a:pt x="952" y="51"/>
                    <a:pt x="802" y="118"/>
                  </a:cubicBezTo>
                  <a:cubicBezTo>
                    <a:pt x="618" y="185"/>
                    <a:pt x="451" y="268"/>
                    <a:pt x="301" y="385"/>
                  </a:cubicBezTo>
                  <a:cubicBezTo>
                    <a:pt x="201" y="435"/>
                    <a:pt x="100" y="519"/>
                    <a:pt x="50" y="636"/>
                  </a:cubicBezTo>
                  <a:cubicBezTo>
                    <a:pt x="17" y="703"/>
                    <a:pt x="0" y="769"/>
                    <a:pt x="17" y="853"/>
                  </a:cubicBezTo>
                  <a:cubicBezTo>
                    <a:pt x="50" y="937"/>
                    <a:pt x="100" y="987"/>
                    <a:pt x="184" y="1020"/>
                  </a:cubicBezTo>
                  <a:cubicBezTo>
                    <a:pt x="259" y="1052"/>
                    <a:pt x="342" y="1071"/>
                    <a:pt x="427" y="1071"/>
                  </a:cubicBezTo>
                  <a:cubicBezTo>
                    <a:pt x="473" y="1071"/>
                    <a:pt x="521" y="1065"/>
                    <a:pt x="568" y="1053"/>
                  </a:cubicBezTo>
                  <a:lnTo>
                    <a:pt x="886" y="987"/>
                  </a:lnTo>
                  <a:lnTo>
                    <a:pt x="1420" y="853"/>
                  </a:lnTo>
                  <a:cubicBezTo>
                    <a:pt x="1587" y="820"/>
                    <a:pt x="1754" y="769"/>
                    <a:pt x="1905" y="686"/>
                  </a:cubicBezTo>
                  <a:cubicBezTo>
                    <a:pt x="1738" y="686"/>
                    <a:pt x="1571" y="703"/>
                    <a:pt x="1404" y="736"/>
                  </a:cubicBezTo>
                  <a:lnTo>
                    <a:pt x="852" y="836"/>
                  </a:lnTo>
                  <a:cubicBezTo>
                    <a:pt x="720" y="860"/>
                    <a:pt x="545" y="919"/>
                    <a:pt x="401" y="919"/>
                  </a:cubicBezTo>
                  <a:cubicBezTo>
                    <a:pt x="344" y="919"/>
                    <a:pt x="293" y="910"/>
                    <a:pt x="251" y="886"/>
                  </a:cubicBezTo>
                  <a:cubicBezTo>
                    <a:pt x="167" y="853"/>
                    <a:pt x="150" y="769"/>
                    <a:pt x="184" y="703"/>
                  </a:cubicBezTo>
                  <a:cubicBezTo>
                    <a:pt x="234" y="619"/>
                    <a:pt x="301" y="552"/>
                    <a:pt x="384" y="502"/>
                  </a:cubicBezTo>
                  <a:cubicBezTo>
                    <a:pt x="535" y="402"/>
                    <a:pt x="685" y="302"/>
                    <a:pt x="852" y="218"/>
                  </a:cubicBezTo>
                  <a:cubicBezTo>
                    <a:pt x="1003" y="168"/>
                    <a:pt x="1153" y="84"/>
                    <a:pt x="1303"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40"/>
            <p:cNvSpPr/>
            <p:nvPr/>
          </p:nvSpPr>
          <p:spPr>
            <a:xfrm>
              <a:off x="1960951" y="2632978"/>
              <a:ext cx="63237" cy="38834"/>
            </a:xfrm>
            <a:custGeom>
              <a:rect b="b" l="l" r="r" t="t"/>
              <a:pathLst>
                <a:path extrusionOk="0" h="1211" w="1972">
                  <a:moveTo>
                    <a:pt x="1972" y="1"/>
                  </a:moveTo>
                  <a:cubicBezTo>
                    <a:pt x="1788" y="1"/>
                    <a:pt x="1604" y="34"/>
                    <a:pt x="1420" y="84"/>
                  </a:cubicBezTo>
                  <a:cubicBezTo>
                    <a:pt x="1253" y="134"/>
                    <a:pt x="1053" y="184"/>
                    <a:pt x="819" y="251"/>
                  </a:cubicBezTo>
                  <a:cubicBezTo>
                    <a:pt x="719" y="301"/>
                    <a:pt x="602" y="335"/>
                    <a:pt x="485" y="385"/>
                  </a:cubicBezTo>
                  <a:cubicBezTo>
                    <a:pt x="351" y="418"/>
                    <a:pt x="217" y="485"/>
                    <a:pt x="117" y="569"/>
                  </a:cubicBezTo>
                  <a:cubicBezTo>
                    <a:pt x="50" y="636"/>
                    <a:pt x="17" y="719"/>
                    <a:pt x="0" y="803"/>
                  </a:cubicBezTo>
                  <a:cubicBezTo>
                    <a:pt x="0" y="886"/>
                    <a:pt x="34" y="970"/>
                    <a:pt x="84" y="1020"/>
                  </a:cubicBezTo>
                  <a:cubicBezTo>
                    <a:pt x="184" y="1137"/>
                    <a:pt x="318" y="1187"/>
                    <a:pt x="451" y="1204"/>
                  </a:cubicBezTo>
                  <a:cubicBezTo>
                    <a:pt x="510" y="1208"/>
                    <a:pt x="568" y="1210"/>
                    <a:pt x="626" y="1210"/>
                  </a:cubicBezTo>
                  <a:cubicBezTo>
                    <a:pt x="784" y="1210"/>
                    <a:pt x="940" y="1195"/>
                    <a:pt x="1086" y="1170"/>
                  </a:cubicBezTo>
                  <a:cubicBezTo>
                    <a:pt x="1270" y="1153"/>
                    <a:pt x="1454" y="1070"/>
                    <a:pt x="1621" y="970"/>
                  </a:cubicBezTo>
                  <a:cubicBezTo>
                    <a:pt x="1621" y="964"/>
                    <a:pt x="1615" y="962"/>
                    <a:pt x="1604" y="962"/>
                  </a:cubicBezTo>
                  <a:cubicBezTo>
                    <a:pt x="1548" y="962"/>
                    <a:pt x="1350" y="1025"/>
                    <a:pt x="1070" y="1053"/>
                  </a:cubicBezTo>
                  <a:cubicBezTo>
                    <a:pt x="969" y="1070"/>
                    <a:pt x="869" y="1078"/>
                    <a:pt x="771" y="1078"/>
                  </a:cubicBezTo>
                  <a:cubicBezTo>
                    <a:pt x="673" y="1078"/>
                    <a:pt x="577" y="1070"/>
                    <a:pt x="485" y="1053"/>
                  </a:cubicBezTo>
                  <a:cubicBezTo>
                    <a:pt x="368" y="1053"/>
                    <a:pt x="284" y="1003"/>
                    <a:pt x="217" y="936"/>
                  </a:cubicBezTo>
                  <a:cubicBezTo>
                    <a:pt x="151" y="853"/>
                    <a:pt x="151" y="752"/>
                    <a:pt x="217" y="686"/>
                  </a:cubicBezTo>
                  <a:cubicBezTo>
                    <a:pt x="318" y="619"/>
                    <a:pt x="418" y="552"/>
                    <a:pt x="535" y="519"/>
                  </a:cubicBezTo>
                  <a:lnTo>
                    <a:pt x="869" y="402"/>
                  </a:lnTo>
                  <a:cubicBezTo>
                    <a:pt x="1086" y="318"/>
                    <a:pt x="1287" y="251"/>
                    <a:pt x="1454" y="201"/>
                  </a:cubicBezTo>
                  <a:cubicBezTo>
                    <a:pt x="1638" y="151"/>
                    <a:pt x="1805" y="84"/>
                    <a:pt x="1972"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40"/>
            <p:cNvSpPr/>
            <p:nvPr/>
          </p:nvSpPr>
          <p:spPr>
            <a:xfrm>
              <a:off x="1956109" y="2665398"/>
              <a:ext cx="51468" cy="32260"/>
            </a:xfrm>
            <a:custGeom>
              <a:rect b="b" l="l" r="r" t="t"/>
              <a:pathLst>
                <a:path extrusionOk="0" h="1006" w="1605">
                  <a:moveTo>
                    <a:pt x="1546" y="1"/>
                  </a:moveTo>
                  <a:cubicBezTo>
                    <a:pt x="1420" y="1"/>
                    <a:pt x="1027" y="72"/>
                    <a:pt x="552" y="226"/>
                  </a:cubicBezTo>
                  <a:cubicBezTo>
                    <a:pt x="402" y="259"/>
                    <a:pt x="268" y="326"/>
                    <a:pt x="168" y="427"/>
                  </a:cubicBezTo>
                  <a:cubicBezTo>
                    <a:pt x="68" y="510"/>
                    <a:pt x="1" y="644"/>
                    <a:pt x="18" y="761"/>
                  </a:cubicBezTo>
                  <a:cubicBezTo>
                    <a:pt x="18" y="861"/>
                    <a:pt x="68" y="944"/>
                    <a:pt x="151" y="978"/>
                  </a:cubicBezTo>
                  <a:cubicBezTo>
                    <a:pt x="190" y="997"/>
                    <a:pt x="218" y="1006"/>
                    <a:pt x="234" y="1006"/>
                  </a:cubicBezTo>
                  <a:cubicBezTo>
                    <a:pt x="246" y="1006"/>
                    <a:pt x="252" y="1002"/>
                    <a:pt x="252" y="995"/>
                  </a:cubicBezTo>
                  <a:cubicBezTo>
                    <a:pt x="252" y="978"/>
                    <a:pt x="118" y="928"/>
                    <a:pt x="118" y="761"/>
                  </a:cubicBezTo>
                  <a:cubicBezTo>
                    <a:pt x="135" y="677"/>
                    <a:pt x="185" y="577"/>
                    <a:pt x="252" y="527"/>
                  </a:cubicBezTo>
                  <a:cubicBezTo>
                    <a:pt x="368" y="443"/>
                    <a:pt x="485" y="393"/>
                    <a:pt x="602" y="360"/>
                  </a:cubicBezTo>
                  <a:cubicBezTo>
                    <a:pt x="1154" y="193"/>
                    <a:pt x="1605" y="59"/>
                    <a:pt x="1588" y="9"/>
                  </a:cubicBezTo>
                  <a:cubicBezTo>
                    <a:pt x="1585" y="3"/>
                    <a:pt x="1571" y="1"/>
                    <a:pt x="1546"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40"/>
            <p:cNvSpPr/>
            <p:nvPr/>
          </p:nvSpPr>
          <p:spPr>
            <a:xfrm>
              <a:off x="1191524" y="2320063"/>
              <a:ext cx="748552" cy="477998"/>
            </a:xfrm>
            <a:custGeom>
              <a:rect b="b" l="l" r="r" t="t"/>
              <a:pathLst>
                <a:path extrusionOk="0" h="14906" w="23343">
                  <a:moveTo>
                    <a:pt x="6985" y="1"/>
                  </a:moveTo>
                  <a:lnTo>
                    <a:pt x="1" y="1337"/>
                  </a:lnTo>
                  <a:cubicBezTo>
                    <a:pt x="352" y="3610"/>
                    <a:pt x="2056" y="7536"/>
                    <a:pt x="3543" y="10962"/>
                  </a:cubicBezTo>
                  <a:cubicBezTo>
                    <a:pt x="5030" y="14370"/>
                    <a:pt x="6250" y="14855"/>
                    <a:pt x="10477" y="14905"/>
                  </a:cubicBezTo>
                  <a:cubicBezTo>
                    <a:pt x="10514" y="14905"/>
                    <a:pt x="10552" y="14905"/>
                    <a:pt x="10589" y="14905"/>
                  </a:cubicBezTo>
                  <a:cubicBezTo>
                    <a:pt x="15142" y="14905"/>
                    <a:pt x="23343" y="11931"/>
                    <a:pt x="23343" y="11931"/>
                  </a:cubicBezTo>
                  <a:lnTo>
                    <a:pt x="21755" y="6484"/>
                  </a:lnTo>
                  <a:cubicBezTo>
                    <a:pt x="21755" y="6484"/>
                    <a:pt x="12730" y="8321"/>
                    <a:pt x="10787" y="8321"/>
                  </a:cubicBezTo>
                  <a:cubicBezTo>
                    <a:pt x="10642" y="8321"/>
                    <a:pt x="10536" y="8310"/>
                    <a:pt x="10477" y="8288"/>
                  </a:cubicBezTo>
                  <a:cubicBezTo>
                    <a:pt x="9625" y="7971"/>
                    <a:pt x="8856" y="5331"/>
                    <a:pt x="8171" y="3526"/>
                  </a:cubicBezTo>
                  <a:cubicBezTo>
                    <a:pt x="8104" y="3343"/>
                    <a:pt x="6985" y="1"/>
                    <a:pt x="6985"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40"/>
            <p:cNvSpPr/>
            <p:nvPr/>
          </p:nvSpPr>
          <p:spPr>
            <a:xfrm>
              <a:off x="1246712" y="2533857"/>
              <a:ext cx="693909" cy="272766"/>
            </a:xfrm>
            <a:custGeom>
              <a:rect b="b" l="l" r="r" t="t"/>
              <a:pathLst>
                <a:path extrusionOk="0" h="8506" w="21639">
                  <a:moveTo>
                    <a:pt x="1" y="1"/>
                  </a:moveTo>
                  <a:lnTo>
                    <a:pt x="1" y="1"/>
                  </a:lnTo>
                  <a:cubicBezTo>
                    <a:pt x="34" y="84"/>
                    <a:pt x="68" y="168"/>
                    <a:pt x="101" y="251"/>
                  </a:cubicBezTo>
                  <a:cubicBezTo>
                    <a:pt x="168" y="402"/>
                    <a:pt x="251" y="652"/>
                    <a:pt x="385" y="953"/>
                  </a:cubicBezTo>
                  <a:cubicBezTo>
                    <a:pt x="652" y="1571"/>
                    <a:pt x="1037" y="2457"/>
                    <a:pt x="1605" y="3509"/>
                  </a:cubicBezTo>
                  <a:cubicBezTo>
                    <a:pt x="2173" y="4562"/>
                    <a:pt x="2925" y="5798"/>
                    <a:pt x="4094" y="6884"/>
                  </a:cubicBezTo>
                  <a:cubicBezTo>
                    <a:pt x="4713" y="7453"/>
                    <a:pt x="5431" y="7904"/>
                    <a:pt x="6216" y="8188"/>
                  </a:cubicBezTo>
                  <a:cubicBezTo>
                    <a:pt x="6634" y="8321"/>
                    <a:pt x="7068" y="8422"/>
                    <a:pt x="7503" y="8455"/>
                  </a:cubicBezTo>
                  <a:cubicBezTo>
                    <a:pt x="7794" y="8487"/>
                    <a:pt x="8092" y="8506"/>
                    <a:pt x="8389" y="8506"/>
                  </a:cubicBezTo>
                  <a:cubicBezTo>
                    <a:pt x="8551" y="8506"/>
                    <a:pt x="8713" y="8500"/>
                    <a:pt x="8873" y="8488"/>
                  </a:cubicBezTo>
                  <a:cubicBezTo>
                    <a:pt x="10694" y="8405"/>
                    <a:pt x="12398" y="7987"/>
                    <a:pt x="13936" y="7603"/>
                  </a:cubicBezTo>
                  <a:cubicBezTo>
                    <a:pt x="15456" y="7219"/>
                    <a:pt x="16843" y="6851"/>
                    <a:pt x="17979" y="6517"/>
                  </a:cubicBezTo>
                  <a:cubicBezTo>
                    <a:pt x="19132" y="6183"/>
                    <a:pt x="20051" y="5882"/>
                    <a:pt x="20669" y="5648"/>
                  </a:cubicBezTo>
                  <a:cubicBezTo>
                    <a:pt x="20987" y="5531"/>
                    <a:pt x="21221" y="5431"/>
                    <a:pt x="21388" y="5364"/>
                  </a:cubicBezTo>
                  <a:cubicBezTo>
                    <a:pt x="21471" y="5347"/>
                    <a:pt x="21555" y="5297"/>
                    <a:pt x="21638" y="5264"/>
                  </a:cubicBezTo>
                  <a:lnTo>
                    <a:pt x="21638" y="5264"/>
                  </a:lnTo>
                  <a:cubicBezTo>
                    <a:pt x="21555" y="5280"/>
                    <a:pt x="21455" y="5297"/>
                    <a:pt x="21388" y="5331"/>
                  </a:cubicBezTo>
                  <a:cubicBezTo>
                    <a:pt x="21204" y="5397"/>
                    <a:pt x="20953" y="5481"/>
                    <a:pt x="20653" y="5581"/>
                  </a:cubicBezTo>
                  <a:cubicBezTo>
                    <a:pt x="20018" y="5798"/>
                    <a:pt x="19099" y="6082"/>
                    <a:pt x="17946" y="6417"/>
                  </a:cubicBezTo>
                  <a:cubicBezTo>
                    <a:pt x="16810" y="6734"/>
                    <a:pt x="15423" y="7085"/>
                    <a:pt x="13902" y="7469"/>
                  </a:cubicBezTo>
                  <a:cubicBezTo>
                    <a:pt x="12365" y="7837"/>
                    <a:pt x="10678" y="8255"/>
                    <a:pt x="8856" y="8338"/>
                  </a:cubicBezTo>
                  <a:cubicBezTo>
                    <a:pt x="8740" y="8343"/>
                    <a:pt x="8622" y="8345"/>
                    <a:pt x="8504" y="8345"/>
                  </a:cubicBezTo>
                  <a:cubicBezTo>
                    <a:pt x="8180" y="8345"/>
                    <a:pt x="7850" y="8329"/>
                    <a:pt x="7520" y="8305"/>
                  </a:cubicBezTo>
                  <a:cubicBezTo>
                    <a:pt x="7102" y="8271"/>
                    <a:pt x="6667" y="8171"/>
                    <a:pt x="6266" y="8037"/>
                  </a:cubicBezTo>
                  <a:cubicBezTo>
                    <a:pt x="5498" y="7770"/>
                    <a:pt x="4796" y="7336"/>
                    <a:pt x="4195" y="6784"/>
                  </a:cubicBezTo>
                  <a:cubicBezTo>
                    <a:pt x="3025" y="5715"/>
                    <a:pt x="2273" y="4495"/>
                    <a:pt x="1688" y="3459"/>
                  </a:cubicBezTo>
                  <a:cubicBezTo>
                    <a:pt x="1120" y="2423"/>
                    <a:pt x="719" y="1538"/>
                    <a:pt x="452" y="936"/>
                  </a:cubicBezTo>
                  <a:cubicBezTo>
                    <a:pt x="318" y="635"/>
                    <a:pt x="201" y="402"/>
                    <a:pt x="134" y="234"/>
                  </a:cubicBezTo>
                  <a:cubicBezTo>
                    <a:pt x="101" y="151"/>
                    <a:pt x="51" y="67"/>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40"/>
            <p:cNvSpPr/>
            <p:nvPr/>
          </p:nvSpPr>
          <p:spPr>
            <a:xfrm>
              <a:off x="842180" y="2179704"/>
              <a:ext cx="611399" cy="807460"/>
            </a:xfrm>
            <a:custGeom>
              <a:rect b="b" l="l" r="r" t="t"/>
              <a:pathLst>
                <a:path extrusionOk="0" h="25180" w="19066">
                  <a:moveTo>
                    <a:pt x="5548" y="0"/>
                  </a:moveTo>
                  <a:cubicBezTo>
                    <a:pt x="5548" y="0"/>
                    <a:pt x="17" y="552"/>
                    <a:pt x="1" y="6968"/>
                  </a:cubicBezTo>
                  <a:cubicBezTo>
                    <a:pt x="1" y="9975"/>
                    <a:pt x="3326" y="15806"/>
                    <a:pt x="3894" y="17243"/>
                  </a:cubicBezTo>
                  <a:cubicBezTo>
                    <a:pt x="3326" y="19048"/>
                    <a:pt x="1655" y="21872"/>
                    <a:pt x="1287" y="24027"/>
                  </a:cubicBezTo>
                  <a:lnTo>
                    <a:pt x="17043" y="25180"/>
                  </a:lnTo>
                  <a:lnTo>
                    <a:pt x="17394" y="15723"/>
                  </a:lnTo>
                  <a:lnTo>
                    <a:pt x="18096" y="11128"/>
                  </a:lnTo>
                  <a:lnTo>
                    <a:pt x="19065" y="8137"/>
                  </a:lnTo>
                  <a:cubicBezTo>
                    <a:pt x="17489" y="1127"/>
                    <a:pt x="14797" y="711"/>
                    <a:pt x="14181" y="711"/>
                  </a:cubicBezTo>
                  <a:cubicBezTo>
                    <a:pt x="14098" y="711"/>
                    <a:pt x="14053" y="719"/>
                    <a:pt x="14053" y="719"/>
                  </a:cubicBezTo>
                  <a:lnTo>
                    <a:pt x="5548" y="0"/>
                  </a:ln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40"/>
            <p:cNvSpPr/>
            <p:nvPr/>
          </p:nvSpPr>
          <p:spPr>
            <a:xfrm>
              <a:off x="1357088" y="2401514"/>
              <a:ext cx="71286" cy="282386"/>
            </a:xfrm>
            <a:custGeom>
              <a:rect b="b" l="l" r="r" t="t"/>
              <a:pathLst>
                <a:path extrusionOk="0" h="8806" w="2223">
                  <a:moveTo>
                    <a:pt x="34" y="1"/>
                  </a:moveTo>
                  <a:lnTo>
                    <a:pt x="34" y="1"/>
                  </a:lnTo>
                  <a:cubicBezTo>
                    <a:pt x="1" y="34"/>
                    <a:pt x="418" y="385"/>
                    <a:pt x="986" y="1036"/>
                  </a:cubicBezTo>
                  <a:cubicBezTo>
                    <a:pt x="1321" y="1404"/>
                    <a:pt x="1588" y="1838"/>
                    <a:pt x="1789" y="2290"/>
                  </a:cubicBezTo>
                  <a:cubicBezTo>
                    <a:pt x="2006" y="2874"/>
                    <a:pt x="2073" y="3493"/>
                    <a:pt x="1972" y="4094"/>
                  </a:cubicBezTo>
                  <a:cubicBezTo>
                    <a:pt x="1889" y="4696"/>
                    <a:pt x="1738" y="5314"/>
                    <a:pt x="1571" y="5899"/>
                  </a:cubicBezTo>
                  <a:cubicBezTo>
                    <a:pt x="1421" y="6383"/>
                    <a:pt x="1321" y="6884"/>
                    <a:pt x="1237" y="7402"/>
                  </a:cubicBezTo>
                  <a:cubicBezTo>
                    <a:pt x="1204" y="7737"/>
                    <a:pt x="1204" y="8087"/>
                    <a:pt x="1237" y="8438"/>
                  </a:cubicBezTo>
                  <a:cubicBezTo>
                    <a:pt x="1254" y="8555"/>
                    <a:pt x="1287" y="8689"/>
                    <a:pt x="1337" y="8806"/>
                  </a:cubicBezTo>
                  <a:cubicBezTo>
                    <a:pt x="1337" y="8672"/>
                    <a:pt x="1321" y="8555"/>
                    <a:pt x="1304" y="8422"/>
                  </a:cubicBezTo>
                  <a:cubicBezTo>
                    <a:pt x="1287" y="8087"/>
                    <a:pt x="1304" y="7753"/>
                    <a:pt x="1354" y="7419"/>
                  </a:cubicBezTo>
                  <a:cubicBezTo>
                    <a:pt x="1438" y="6918"/>
                    <a:pt x="1555" y="6417"/>
                    <a:pt x="1705" y="5932"/>
                  </a:cubicBezTo>
                  <a:cubicBezTo>
                    <a:pt x="1889" y="5347"/>
                    <a:pt x="2039" y="4729"/>
                    <a:pt x="2139" y="4111"/>
                  </a:cubicBezTo>
                  <a:cubicBezTo>
                    <a:pt x="2223" y="3476"/>
                    <a:pt x="2156" y="2841"/>
                    <a:pt x="1922" y="2239"/>
                  </a:cubicBezTo>
                  <a:cubicBezTo>
                    <a:pt x="1705" y="1772"/>
                    <a:pt x="1421" y="1337"/>
                    <a:pt x="1070" y="953"/>
                  </a:cubicBezTo>
                  <a:cubicBezTo>
                    <a:pt x="836" y="702"/>
                    <a:pt x="585" y="468"/>
                    <a:pt x="318" y="234"/>
                  </a:cubicBezTo>
                  <a:cubicBezTo>
                    <a:pt x="235" y="151"/>
                    <a:pt x="134" y="67"/>
                    <a:pt x="3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40"/>
            <p:cNvSpPr/>
            <p:nvPr/>
          </p:nvSpPr>
          <p:spPr>
            <a:xfrm>
              <a:off x="1270827" y="2275072"/>
              <a:ext cx="65931" cy="67566"/>
            </a:xfrm>
            <a:custGeom>
              <a:rect b="b" l="l" r="r" t="t"/>
              <a:pathLst>
                <a:path extrusionOk="0" h="2107" w="2056">
                  <a:moveTo>
                    <a:pt x="1120" y="0"/>
                  </a:moveTo>
                  <a:cubicBezTo>
                    <a:pt x="903" y="0"/>
                    <a:pt x="686" y="67"/>
                    <a:pt x="502" y="184"/>
                  </a:cubicBezTo>
                  <a:cubicBezTo>
                    <a:pt x="218" y="368"/>
                    <a:pt x="34" y="669"/>
                    <a:pt x="17" y="1020"/>
                  </a:cubicBezTo>
                  <a:cubicBezTo>
                    <a:pt x="1" y="1437"/>
                    <a:pt x="235" y="1838"/>
                    <a:pt x="619" y="2022"/>
                  </a:cubicBezTo>
                  <a:cubicBezTo>
                    <a:pt x="756" y="2079"/>
                    <a:pt x="898" y="2107"/>
                    <a:pt x="1039" y="2107"/>
                  </a:cubicBezTo>
                  <a:cubicBezTo>
                    <a:pt x="1310" y="2107"/>
                    <a:pt x="1574" y="2003"/>
                    <a:pt x="1772" y="1805"/>
                  </a:cubicBezTo>
                  <a:cubicBezTo>
                    <a:pt x="1905" y="1671"/>
                    <a:pt x="1989" y="1504"/>
                    <a:pt x="2022" y="1337"/>
                  </a:cubicBezTo>
                  <a:cubicBezTo>
                    <a:pt x="2056" y="1170"/>
                    <a:pt x="2039" y="1020"/>
                    <a:pt x="1989" y="869"/>
                  </a:cubicBezTo>
                  <a:cubicBezTo>
                    <a:pt x="1922" y="652"/>
                    <a:pt x="1772" y="468"/>
                    <a:pt x="1588" y="351"/>
                  </a:cubicBezTo>
                  <a:cubicBezTo>
                    <a:pt x="1521" y="301"/>
                    <a:pt x="1438" y="284"/>
                    <a:pt x="1354" y="284"/>
                  </a:cubicBezTo>
                  <a:cubicBezTo>
                    <a:pt x="1354" y="301"/>
                    <a:pt x="1438" y="318"/>
                    <a:pt x="1555" y="401"/>
                  </a:cubicBezTo>
                  <a:cubicBezTo>
                    <a:pt x="1722" y="535"/>
                    <a:pt x="1822" y="702"/>
                    <a:pt x="1889" y="903"/>
                  </a:cubicBezTo>
                  <a:cubicBezTo>
                    <a:pt x="1972" y="1187"/>
                    <a:pt x="1889" y="1504"/>
                    <a:pt x="1671" y="1705"/>
                  </a:cubicBezTo>
                  <a:cubicBezTo>
                    <a:pt x="1495" y="1870"/>
                    <a:pt x="1266" y="1956"/>
                    <a:pt x="1035" y="1956"/>
                  </a:cubicBezTo>
                  <a:cubicBezTo>
                    <a:pt x="917" y="1956"/>
                    <a:pt x="799" y="1934"/>
                    <a:pt x="686" y="1888"/>
                  </a:cubicBezTo>
                  <a:cubicBezTo>
                    <a:pt x="368" y="1721"/>
                    <a:pt x="151" y="1387"/>
                    <a:pt x="168" y="1020"/>
                  </a:cubicBezTo>
                  <a:cubicBezTo>
                    <a:pt x="168" y="719"/>
                    <a:pt x="318" y="435"/>
                    <a:pt x="569" y="268"/>
                  </a:cubicBezTo>
                  <a:cubicBezTo>
                    <a:pt x="736" y="151"/>
                    <a:pt x="920" y="84"/>
                    <a:pt x="1120" y="67"/>
                  </a:cubicBezTo>
                  <a:cubicBezTo>
                    <a:pt x="1204" y="67"/>
                    <a:pt x="1287" y="50"/>
                    <a:pt x="1354" y="50"/>
                  </a:cubicBezTo>
                  <a:cubicBezTo>
                    <a:pt x="1287" y="17"/>
                    <a:pt x="1204"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40"/>
            <p:cNvSpPr/>
            <p:nvPr/>
          </p:nvSpPr>
          <p:spPr>
            <a:xfrm>
              <a:off x="1114914" y="2384358"/>
              <a:ext cx="65386" cy="67598"/>
            </a:xfrm>
            <a:custGeom>
              <a:rect b="b" l="l" r="r" t="t"/>
              <a:pathLst>
                <a:path extrusionOk="0" h="2108" w="2039">
                  <a:moveTo>
                    <a:pt x="1120" y="1"/>
                  </a:moveTo>
                  <a:cubicBezTo>
                    <a:pt x="886" y="1"/>
                    <a:pt x="669" y="51"/>
                    <a:pt x="485" y="185"/>
                  </a:cubicBezTo>
                  <a:cubicBezTo>
                    <a:pt x="201" y="368"/>
                    <a:pt x="17" y="669"/>
                    <a:pt x="17" y="1020"/>
                  </a:cubicBezTo>
                  <a:cubicBezTo>
                    <a:pt x="0" y="1438"/>
                    <a:pt x="234" y="1839"/>
                    <a:pt x="602" y="2023"/>
                  </a:cubicBezTo>
                  <a:cubicBezTo>
                    <a:pt x="739" y="2080"/>
                    <a:pt x="881" y="2107"/>
                    <a:pt x="1022" y="2107"/>
                  </a:cubicBezTo>
                  <a:cubicBezTo>
                    <a:pt x="1293" y="2107"/>
                    <a:pt x="1557" y="2004"/>
                    <a:pt x="1755" y="1805"/>
                  </a:cubicBezTo>
                  <a:cubicBezTo>
                    <a:pt x="1888" y="1672"/>
                    <a:pt x="1972" y="1505"/>
                    <a:pt x="2005" y="1338"/>
                  </a:cubicBezTo>
                  <a:cubicBezTo>
                    <a:pt x="2039" y="1170"/>
                    <a:pt x="2022" y="1020"/>
                    <a:pt x="1972" y="870"/>
                  </a:cubicBezTo>
                  <a:cubicBezTo>
                    <a:pt x="1905" y="652"/>
                    <a:pt x="1772" y="469"/>
                    <a:pt x="1571" y="352"/>
                  </a:cubicBezTo>
                  <a:cubicBezTo>
                    <a:pt x="1504" y="302"/>
                    <a:pt x="1437" y="285"/>
                    <a:pt x="1354" y="285"/>
                  </a:cubicBezTo>
                  <a:cubicBezTo>
                    <a:pt x="1337" y="285"/>
                    <a:pt x="1421" y="318"/>
                    <a:pt x="1538" y="402"/>
                  </a:cubicBezTo>
                  <a:cubicBezTo>
                    <a:pt x="1705" y="536"/>
                    <a:pt x="1822" y="703"/>
                    <a:pt x="1872" y="903"/>
                  </a:cubicBezTo>
                  <a:cubicBezTo>
                    <a:pt x="1955" y="1187"/>
                    <a:pt x="1872" y="1488"/>
                    <a:pt x="1655" y="1705"/>
                  </a:cubicBezTo>
                  <a:cubicBezTo>
                    <a:pt x="1489" y="1871"/>
                    <a:pt x="1257" y="1956"/>
                    <a:pt x="1022" y="1956"/>
                  </a:cubicBezTo>
                  <a:cubicBezTo>
                    <a:pt x="902" y="1956"/>
                    <a:pt x="782" y="1934"/>
                    <a:pt x="669" y="1889"/>
                  </a:cubicBezTo>
                  <a:cubicBezTo>
                    <a:pt x="351" y="1722"/>
                    <a:pt x="151" y="1388"/>
                    <a:pt x="151" y="1020"/>
                  </a:cubicBezTo>
                  <a:cubicBezTo>
                    <a:pt x="151" y="719"/>
                    <a:pt x="301" y="435"/>
                    <a:pt x="552" y="268"/>
                  </a:cubicBezTo>
                  <a:cubicBezTo>
                    <a:pt x="719" y="151"/>
                    <a:pt x="919" y="84"/>
                    <a:pt x="1120" y="51"/>
                  </a:cubicBezTo>
                  <a:cubicBezTo>
                    <a:pt x="1142" y="57"/>
                    <a:pt x="1166" y="58"/>
                    <a:pt x="1192" y="58"/>
                  </a:cubicBezTo>
                  <a:cubicBezTo>
                    <a:pt x="1242" y="58"/>
                    <a:pt x="1298" y="51"/>
                    <a:pt x="1354" y="51"/>
                  </a:cubicBezTo>
                  <a:cubicBezTo>
                    <a:pt x="1270" y="18"/>
                    <a:pt x="1203" y="1"/>
                    <a:pt x="11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40"/>
            <p:cNvSpPr/>
            <p:nvPr/>
          </p:nvSpPr>
          <p:spPr>
            <a:xfrm>
              <a:off x="1277272" y="2490470"/>
              <a:ext cx="65386" cy="67983"/>
            </a:xfrm>
            <a:custGeom>
              <a:rect b="b" l="l" r="r" t="t"/>
              <a:pathLst>
                <a:path extrusionOk="0" h="2120" w="2039">
                  <a:moveTo>
                    <a:pt x="1120" y="0"/>
                  </a:moveTo>
                  <a:cubicBezTo>
                    <a:pt x="902" y="0"/>
                    <a:pt x="685" y="67"/>
                    <a:pt x="501" y="184"/>
                  </a:cubicBezTo>
                  <a:cubicBezTo>
                    <a:pt x="201" y="368"/>
                    <a:pt x="34" y="685"/>
                    <a:pt x="17" y="1019"/>
                  </a:cubicBezTo>
                  <a:cubicBezTo>
                    <a:pt x="0" y="1454"/>
                    <a:pt x="234" y="1838"/>
                    <a:pt x="618" y="2039"/>
                  </a:cubicBezTo>
                  <a:cubicBezTo>
                    <a:pt x="749" y="2093"/>
                    <a:pt x="885" y="2119"/>
                    <a:pt x="1019" y="2119"/>
                  </a:cubicBezTo>
                  <a:cubicBezTo>
                    <a:pt x="1297" y="2119"/>
                    <a:pt x="1568" y="2007"/>
                    <a:pt x="1771" y="1805"/>
                  </a:cubicBezTo>
                  <a:cubicBezTo>
                    <a:pt x="1905" y="1688"/>
                    <a:pt x="1988" y="1521"/>
                    <a:pt x="2022" y="1337"/>
                  </a:cubicBezTo>
                  <a:cubicBezTo>
                    <a:pt x="2039" y="1186"/>
                    <a:pt x="2039" y="1019"/>
                    <a:pt x="1988" y="869"/>
                  </a:cubicBezTo>
                  <a:cubicBezTo>
                    <a:pt x="1922" y="668"/>
                    <a:pt x="1771" y="485"/>
                    <a:pt x="1587" y="368"/>
                  </a:cubicBezTo>
                  <a:cubicBezTo>
                    <a:pt x="1521" y="318"/>
                    <a:pt x="1437" y="284"/>
                    <a:pt x="1354" y="284"/>
                  </a:cubicBezTo>
                  <a:cubicBezTo>
                    <a:pt x="1354" y="301"/>
                    <a:pt x="1437" y="318"/>
                    <a:pt x="1554" y="418"/>
                  </a:cubicBezTo>
                  <a:cubicBezTo>
                    <a:pt x="1704" y="535"/>
                    <a:pt x="1821" y="719"/>
                    <a:pt x="1888" y="902"/>
                  </a:cubicBezTo>
                  <a:cubicBezTo>
                    <a:pt x="1972" y="1186"/>
                    <a:pt x="1888" y="1504"/>
                    <a:pt x="1671" y="1704"/>
                  </a:cubicBezTo>
                  <a:cubicBezTo>
                    <a:pt x="1494" y="1870"/>
                    <a:pt x="1266" y="1963"/>
                    <a:pt x="1034" y="1963"/>
                  </a:cubicBezTo>
                  <a:cubicBezTo>
                    <a:pt x="917" y="1963"/>
                    <a:pt x="798" y="1939"/>
                    <a:pt x="685" y="1888"/>
                  </a:cubicBezTo>
                  <a:cubicBezTo>
                    <a:pt x="351" y="1721"/>
                    <a:pt x="150" y="1387"/>
                    <a:pt x="167" y="1019"/>
                  </a:cubicBezTo>
                  <a:cubicBezTo>
                    <a:pt x="167" y="719"/>
                    <a:pt x="318" y="451"/>
                    <a:pt x="568" y="284"/>
                  </a:cubicBezTo>
                  <a:cubicBezTo>
                    <a:pt x="719" y="150"/>
                    <a:pt x="919" y="84"/>
                    <a:pt x="1120" y="67"/>
                  </a:cubicBezTo>
                  <a:cubicBezTo>
                    <a:pt x="1203" y="67"/>
                    <a:pt x="1287" y="67"/>
                    <a:pt x="1354" y="50"/>
                  </a:cubicBezTo>
                  <a:cubicBezTo>
                    <a:pt x="1287" y="17"/>
                    <a:pt x="1203"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40"/>
            <p:cNvSpPr/>
            <p:nvPr/>
          </p:nvSpPr>
          <p:spPr>
            <a:xfrm>
              <a:off x="1431036" y="2585293"/>
              <a:ext cx="65386" cy="67598"/>
            </a:xfrm>
            <a:custGeom>
              <a:rect b="b" l="l" r="r" t="t"/>
              <a:pathLst>
                <a:path extrusionOk="0" h="2108" w="2039">
                  <a:moveTo>
                    <a:pt x="1120" y="1"/>
                  </a:moveTo>
                  <a:cubicBezTo>
                    <a:pt x="903" y="1"/>
                    <a:pt x="686" y="67"/>
                    <a:pt x="502" y="184"/>
                  </a:cubicBezTo>
                  <a:cubicBezTo>
                    <a:pt x="201" y="368"/>
                    <a:pt x="34" y="669"/>
                    <a:pt x="17" y="1020"/>
                  </a:cubicBezTo>
                  <a:cubicBezTo>
                    <a:pt x="0" y="1437"/>
                    <a:pt x="234" y="1838"/>
                    <a:pt x="619" y="2022"/>
                  </a:cubicBezTo>
                  <a:cubicBezTo>
                    <a:pt x="750" y="2079"/>
                    <a:pt x="891" y="2107"/>
                    <a:pt x="1031" y="2107"/>
                  </a:cubicBezTo>
                  <a:cubicBezTo>
                    <a:pt x="1303" y="2107"/>
                    <a:pt x="1573" y="2003"/>
                    <a:pt x="1772" y="1805"/>
                  </a:cubicBezTo>
                  <a:cubicBezTo>
                    <a:pt x="1905" y="1671"/>
                    <a:pt x="1989" y="1504"/>
                    <a:pt x="2022" y="1337"/>
                  </a:cubicBezTo>
                  <a:cubicBezTo>
                    <a:pt x="2039" y="1170"/>
                    <a:pt x="2039" y="1020"/>
                    <a:pt x="1989" y="869"/>
                  </a:cubicBezTo>
                  <a:cubicBezTo>
                    <a:pt x="1922" y="652"/>
                    <a:pt x="1772" y="468"/>
                    <a:pt x="1588" y="351"/>
                  </a:cubicBezTo>
                  <a:cubicBezTo>
                    <a:pt x="1521" y="301"/>
                    <a:pt x="1437" y="285"/>
                    <a:pt x="1354" y="285"/>
                  </a:cubicBezTo>
                  <a:cubicBezTo>
                    <a:pt x="1354" y="285"/>
                    <a:pt x="1437" y="318"/>
                    <a:pt x="1554" y="402"/>
                  </a:cubicBezTo>
                  <a:cubicBezTo>
                    <a:pt x="1705" y="535"/>
                    <a:pt x="1822" y="702"/>
                    <a:pt x="1872" y="903"/>
                  </a:cubicBezTo>
                  <a:cubicBezTo>
                    <a:pt x="1972" y="1187"/>
                    <a:pt x="1889" y="1504"/>
                    <a:pt x="1671" y="1705"/>
                  </a:cubicBezTo>
                  <a:cubicBezTo>
                    <a:pt x="1494" y="1871"/>
                    <a:pt x="1266" y="1956"/>
                    <a:pt x="1035" y="1956"/>
                  </a:cubicBezTo>
                  <a:cubicBezTo>
                    <a:pt x="917" y="1956"/>
                    <a:pt x="799" y="1934"/>
                    <a:pt x="686" y="1889"/>
                  </a:cubicBezTo>
                  <a:cubicBezTo>
                    <a:pt x="351" y="1722"/>
                    <a:pt x="151" y="1387"/>
                    <a:pt x="151" y="1020"/>
                  </a:cubicBezTo>
                  <a:cubicBezTo>
                    <a:pt x="168" y="719"/>
                    <a:pt x="318" y="435"/>
                    <a:pt x="552" y="268"/>
                  </a:cubicBezTo>
                  <a:cubicBezTo>
                    <a:pt x="719" y="151"/>
                    <a:pt x="919" y="84"/>
                    <a:pt x="1120" y="67"/>
                  </a:cubicBezTo>
                  <a:cubicBezTo>
                    <a:pt x="1203" y="67"/>
                    <a:pt x="1270" y="51"/>
                    <a:pt x="1354" y="51"/>
                  </a:cubicBezTo>
                  <a:cubicBezTo>
                    <a:pt x="1287" y="17"/>
                    <a:pt x="1203" y="1"/>
                    <a:pt x="11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40"/>
            <p:cNvSpPr/>
            <p:nvPr/>
          </p:nvSpPr>
          <p:spPr>
            <a:xfrm>
              <a:off x="955250" y="2851582"/>
              <a:ext cx="65386" cy="67983"/>
            </a:xfrm>
            <a:custGeom>
              <a:rect b="b" l="l" r="r" t="t"/>
              <a:pathLst>
                <a:path extrusionOk="0" h="2120" w="2039">
                  <a:moveTo>
                    <a:pt x="1120" y="1"/>
                  </a:moveTo>
                  <a:cubicBezTo>
                    <a:pt x="903" y="1"/>
                    <a:pt x="685" y="67"/>
                    <a:pt x="502" y="184"/>
                  </a:cubicBezTo>
                  <a:cubicBezTo>
                    <a:pt x="201" y="368"/>
                    <a:pt x="17" y="686"/>
                    <a:pt x="17" y="1020"/>
                  </a:cubicBezTo>
                  <a:cubicBezTo>
                    <a:pt x="0" y="1454"/>
                    <a:pt x="234" y="1839"/>
                    <a:pt x="618" y="2039"/>
                  </a:cubicBezTo>
                  <a:cubicBezTo>
                    <a:pt x="744" y="2094"/>
                    <a:pt x="876" y="2120"/>
                    <a:pt x="1008" y="2120"/>
                  </a:cubicBezTo>
                  <a:cubicBezTo>
                    <a:pt x="1283" y="2120"/>
                    <a:pt x="1557" y="2008"/>
                    <a:pt x="1771" y="1805"/>
                  </a:cubicBezTo>
                  <a:cubicBezTo>
                    <a:pt x="1888" y="1688"/>
                    <a:pt x="1989" y="1521"/>
                    <a:pt x="2022" y="1337"/>
                  </a:cubicBezTo>
                  <a:cubicBezTo>
                    <a:pt x="2039" y="1187"/>
                    <a:pt x="2022" y="1020"/>
                    <a:pt x="1972" y="870"/>
                  </a:cubicBezTo>
                  <a:cubicBezTo>
                    <a:pt x="1905" y="669"/>
                    <a:pt x="1771" y="485"/>
                    <a:pt x="1571" y="368"/>
                  </a:cubicBezTo>
                  <a:cubicBezTo>
                    <a:pt x="1521" y="318"/>
                    <a:pt x="1437" y="285"/>
                    <a:pt x="1354" y="285"/>
                  </a:cubicBezTo>
                  <a:cubicBezTo>
                    <a:pt x="1354" y="301"/>
                    <a:pt x="1437" y="318"/>
                    <a:pt x="1554" y="418"/>
                  </a:cubicBezTo>
                  <a:cubicBezTo>
                    <a:pt x="1705" y="535"/>
                    <a:pt x="1821" y="719"/>
                    <a:pt x="1872" y="903"/>
                  </a:cubicBezTo>
                  <a:cubicBezTo>
                    <a:pt x="1972" y="1187"/>
                    <a:pt x="1888" y="1504"/>
                    <a:pt x="1671" y="1705"/>
                  </a:cubicBezTo>
                  <a:cubicBezTo>
                    <a:pt x="1494" y="1871"/>
                    <a:pt x="1266" y="1964"/>
                    <a:pt x="1035" y="1964"/>
                  </a:cubicBezTo>
                  <a:cubicBezTo>
                    <a:pt x="917" y="1964"/>
                    <a:pt x="798" y="1940"/>
                    <a:pt x="685" y="1889"/>
                  </a:cubicBezTo>
                  <a:cubicBezTo>
                    <a:pt x="351" y="1722"/>
                    <a:pt x="151" y="1387"/>
                    <a:pt x="151" y="1020"/>
                  </a:cubicBezTo>
                  <a:cubicBezTo>
                    <a:pt x="151" y="719"/>
                    <a:pt x="301" y="452"/>
                    <a:pt x="552" y="285"/>
                  </a:cubicBezTo>
                  <a:cubicBezTo>
                    <a:pt x="719" y="151"/>
                    <a:pt x="919" y="84"/>
                    <a:pt x="1120" y="67"/>
                  </a:cubicBezTo>
                  <a:cubicBezTo>
                    <a:pt x="1203" y="67"/>
                    <a:pt x="1270" y="67"/>
                    <a:pt x="1354" y="51"/>
                  </a:cubicBezTo>
                  <a:cubicBezTo>
                    <a:pt x="1287" y="17"/>
                    <a:pt x="1203" y="1"/>
                    <a:pt x="11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40"/>
            <p:cNvSpPr/>
            <p:nvPr/>
          </p:nvSpPr>
          <p:spPr>
            <a:xfrm>
              <a:off x="1631426" y="2641027"/>
              <a:ext cx="65386" cy="67566"/>
            </a:xfrm>
            <a:custGeom>
              <a:rect b="b" l="l" r="r" t="t"/>
              <a:pathLst>
                <a:path extrusionOk="0" h="2107" w="2039">
                  <a:moveTo>
                    <a:pt x="1120" y="0"/>
                  </a:moveTo>
                  <a:cubicBezTo>
                    <a:pt x="903" y="0"/>
                    <a:pt x="686" y="67"/>
                    <a:pt x="502" y="184"/>
                  </a:cubicBezTo>
                  <a:cubicBezTo>
                    <a:pt x="201" y="368"/>
                    <a:pt x="34" y="685"/>
                    <a:pt x="17" y="1019"/>
                  </a:cubicBezTo>
                  <a:cubicBezTo>
                    <a:pt x="0" y="1437"/>
                    <a:pt x="234" y="1838"/>
                    <a:pt x="619" y="2022"/>
                  </a:cubicBezTo>
                  <a:cubicBezTo>
                    <a:pt x="750" y="2079"/>
                    <a:pt x="891" y="2107"/>
                    <a:pt x="1031" y="2107"/>
                  </a:cubicBezTo>
                  <a:cubicBezTo>
                    <a:pt x="1303" y="2107"/>
                    <a:pt x="1573" y="2003"/>
                    <a:pt x="1772" y="1805"/>
                  </a:cubicBezTo>
                  <a:cubicBezTo>
                    <a:pt x="1905" y="1671"/>
                    <a:pt x="1989" y="1521"/>
                    <a:pt x="2022" y="1337"/>
                  </a:cubicBezTo>
                  <a:cubicBezTo>
                    <a:pt x="2039" y="1170"/>
                    <a:pt x="2022" y="1019"/>
                    <a:pt x="1972" y="869"/>
                  </a:cubicBezTo>
                  <a:cubicBezTo>
                    <a:pt x="1905" y="652"/>
                    <a:pt x="1772" y="468"/>
                    <a:pt x="1588" y="351"/>
                  </a:cubicBezTo>
                  <a:cubicBezTo>
                    <a:pt x="1521" y="301"/>
                    <a:pt x="1437" y="284"/>
                    <a:pt x="1354" y="284"/>
                  </a:cubicBezTo>
                  <a:cubicBezTo>
                    <a:pt x="1354" y="301"/>
                    <a:pt x="1437" y="318"/>
                    <a:pt x="1554" y="401"/>
                  </a:cubicBezTo>
                  <a:cubicBezTo>
                    <a:pt x="1705" y="535"/>
                    <a:pt x="1822" y="702"/>
                    <a:pt x="1872" y="902"/>
                  </a:cubicBezTo>
                  <a:cubicBezTo>
                    <a:pt x="1972" y="1187"/>
                    <a:pt x="1889" y="1504"/>
                    <a:pt x="1671" y="1704"/>
                  </a:cubicBezTo>
                  <a:cubicBezTo>
                    <a:pt x="1494" y="1870"/>
                    <a:pt x="1266" y="1956"/>
                    <a:pt x="1035" y="1956"/>
                  </a:cubicBezTo>
                  <a:cubicBezTo>
                    <a:pt x="917" y="1956"/>
                    <a:pt x="799" y="1933"/>
                    <a:pt x="686" y="1888"/>
                  </a:cubicBezTo>
                  <a:cubicBezTo>
                    <a:pt x="351" y="1721"/>
                    <a:pt x="151" y="1387"/>
                    <a:pt x="151" y="1019"/>
                  </a:cubicBezTo>
                  <a:cubicBezTo>
                    <a:pt x="168" y="719"/>
                    <a:pt x="318" y="435"/>
                    <a:pt x="552" y="268"/>
                  </a:cubicBezTo>
                  <a:cubicBezTo>
                    <a:pt x="719" y="151"/>
                    <a:pt x="919" y="84"/>
                    <a:pt x="1120" y="67"/>
                  </a:cubicBezTo>
                  <a:cubicBezTo>
                    <a:pt x="1203" y="67"/>
                    <a:pt x="1270" y="67"/>
                    <a:pt x="1354" y="50"/>
                  </a:cubicBezTo>
                  <a:cubicBezTo>
                    <a:pt x="1287" y="17"/>
                    <a:pt x="1203"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40"/>
            <p:cNvSpPr/>
            <p:nvPr/>
          </p:nvSpPr>
          <p:spPr>
            <a:xfrm>
              <a:off x="1199573" y="2602449"/>
              <a:ext cx="65386" cy="67566"/>
            </a:xfrm>
            <a:custGeom>
              <a:rect b="b" l="l" r="r" t="t"/>
              <a:pathLst>
                <a:path extrusionOk="0" h="2107" w="2039">
                  <a:moveTo>
                    <a:pt x="1120" y="0"/>
                  </a:moveTo>
                  <a:cubicBezTo>
                    <a:pt x="903" y="0"/>
                    <a:pt x="685" y="67"/>
                    <a:pt x="502" y="184"/>
                  </a:cubicBezTo>
                  <a:cubicBezTo>
                    <a:pt x="201" y="368"/>
                    <a:pt x="34" y="669"/>
                    <a:pt x="17" y="1019"/>
                  </a:cubicBezTo>
                  <a:cubicBezTo>
                    <a:pt x="0" y="1437"/>
                    <a:pt x="234" y="1838"/>
                    <a:pt x="619" y="2022"/>
                  </a:cubicBezTo>
                  <a:cubicBezTo>
                    <a:pt x="755" y="2079"/>
                    <a:pt x="898" y="2107"/>
                    <a:pt x="1038" y="2107"/>
                  </a:cubicBezTo>
                  <a:cubicBezTo>
                    <a:pt x="1310" y="2107"/>
                    <a:pt x="1573" y="2003"/>
                    <a:pt x="1771" y="1805"/>
                  </a:cubicBezTo>
                  <a:cubicBezTo>
                    <a:pt x="1905" y="1671"/>
                    <a:pt x="1989" y="1504"/>
                    <a:pt x="2022" y="1337"/>
                  </a:cubicBezTo>
                  <a:cubicBezTo>
                    <a:pt x="2039" y="1170"/>
                    <a:pt x="2039" y="1019"/>
                    <a:pt x="1989" y="869"/>
                  </a:cubicBezTo>
                  <a:cubicBezTo>
                    <a:pt x="1922" y="652"/>
                    <a:pt x="1771" y="468"/>
                    <a:pt x="1588" y="351"/>
                  </a:cubicBezTo>
                  <a:cubicBezTo>
                    <a:pt x="1521" y="301"/>
                    <a:pt x="1437" y="284"/>
                    <a:pt x="1354" y="284"/>
                  </a:cubicBezTo>
                  <a:cubicBezTo>
                    <a:pt x="1354" y="301"/>
                    <a:pt x="1437" y="318"/>
                    <a:pt x="1554" y="401"/>
                  </a:cubicBezTo>
                  <a:cubicBezTo>
                    <a:pt x="1705" y="535"/>
                    <a:pt x="1822" y="702"/>
                    <a:pt x="1888" y="902"/>
                  </a:cubicBezTo>
                  <a:cubicBezTo>
                    <a:pt x="1972" y="1187"/>
                    <a:pt x="1888" y="1504"/>
                    <a:pt x="1671" y="1704"/>
                  </a:cubicBezTo>
                  <a:cubicBezTo>
                    <a:pt x="1494" y="1870"/>
                    <a:pt x="1266" y="1956"/>
                    <a:pt x="1035" y="1956"/>
                  </a:cubicBezTo>
                  <a:cubicBezTo>
                    <a:pt x="917" y="1956"/>
                    <a:pt x="798" y="1933"/>
                    <a:pt x="685" y="1888"/>
                  </a:cubicBezTo>
                  <a:cubicBezTo>
                    <a:pt x="351" y="1721"/>
                    <a:pt x="151" y="1387"/>
                    <a:pt x="167" y="1019"/>
                  </a:cubicBezTo>
                  <a:cubicBezTo>
                    <a:pt x="167" y="719"/>
                    <a:pt x="318" y="435"/>
                    <a:pt x="552" y="268"/>
                  </a:cubicBezTo>
                  <a:cubicBezTo>
                    <a:pt x="719" y="151"/>
                    <a:pt x="919" y="84"/>
                    <a:pt x="1120" y="67"/>
                  </a:cubicBezTo>
                  <a:cubicBezTo>
                    <a:pt x="1203" y="67"/>
                    <a:pt x="1287" y="50"/>
                    <a:pt x="1354" y="50"/>
                  </a:cubicBezTo>
                  <a:cubicBezTo>
                    <a:pt x="1287" y="17"/>
                    <a:pt x="1203"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40"/>
            <p:cNvSpPr/>
            <p:nvPr/>
          </p:nvSpPr>
          <p:spPr>
            <a:xfrm>
              <a:off x="1279389" y="2890704"/>
              <a:ext cx="65418" cy="67983"/>
            </a:xfrm>
            <a:custGeom>
              <a:rect b="b" l="l" r="r" t="t"/>
              <a:pathLst>
                <a:path extrusionOk="0" h="2120" w="2040">
                  <a:moveTo>
                    <a:pt x="1120" y="0"/>
                  </a:moveTo>
                  <a:cubicBezTo>
                    <a:pt x="903" y="0"/>
                    <a:pt x="686" y="67"/>
                    <a:pt x="502" y="184"/>
                  </a:cubicBezTo>
                  <a:cubicBezTo>
                    <a:pt x="201" y="368"/>
                    <a:pt x="34" y="685"/>
                    <a:pt x="18" y="1020"/>
                  </a:cubicBezTo>
                  <a:cubicBezTo>
                    <a:pt x="1" y="1454"/>
                    <a:pt x="235" y="1838"/>
                    <a:pt x="619" y="2039"/>
                  </a:cubicBezTo>
                  <a:cubicBezTo>
                    <a:pt x="744" y="2093"/>
                    <a:pt x="878" y="2119"/>
                    <a:pt x="1013" y="2119"/>
                  </a:cubicBezTo>
                  <a:cubicBezTo>
                    <a:pt x="1291" y="2119"/>
                    <a:pt x="1569" y="2008"/>
                    <a:pt x="1772" y="1805"/>
                  </a:cubicBezTo>
                  <a:cubicBezTo>
                    <a:pt x="1906" y="1688"/>
                    <a:pt x="1989" y="1521"/>
                    <a:pt x="2023" y="1337"/>
                  </a:cubicBezTo>
                  <a:cubicBezTo>
                    <a:pt x="2039" y="1187"/>
                    <a:pt x="2039" y="1020"/>
                    <a:pt x="1973" y="869"/>
                  </a:cubicBezTo>
                  <a:cubicBezTo>
                    <a:pt x="1906" y="669"/>
                    <a:pt x="1772" y="485"/>
                    <a:pt x="1588" y="368"/>
                  </a:cubicBezTo>
                  <a:cubicBezTo>
                    <a:pt x="1521" y="318"/>
                    <a:pt x="1438" y="284"/>
                    <a:pt x="1354" y="284"/>
                  </a:cubicBezTo>
                  <a:cubicBezTo>
                    <a:pt x="1354" y="301"/>
                    <a:pt x="1438" y="318"/>
                    <a:pt x="1555" y="418"/>
                  </a:cubicBezTo>
                  <a:cubicBezTo>
                    <a:pt x="1705" y="535"/>
                    <a:pt x="1822" y="702"/>
                    <a:pt x="1872" y="903"/>
                  </a:cubicBezTo>
                  <a:cubicBezTo>
                    <a:pt x="1973" y="1187"/>
                    <a:pt x="1889" y="1504"/>
                    <a:pt x="1672" y="1705"/>
                  </a:cubicBezTo>
                  <a:cubicBezTo>
                    <a:pt x="1495" y="1871"/>
                    <a:pt x="1266" y="1963"/>
                    <a:pt x="1035" y="1963"/>
                  </a:cubicBezTo>
                  <a:cubicBezTo>
                    <a:pt x="917" y="1963"/>
                    <a:pt x="799" y="1939"/>
                    <a:pt x="686" y="1888"/>
                  </a:cubicBezTo>
                  <a:cubicBezTo>
                    <a:pt x="352" y="1721"/>
                    <a:pt x="151" y="1387"/>
                    <a:pt x="151" y="1020"/>
                  </a:cubicBezTo>
                  <a:cubicBezTo>
                    <a:pt x="168" y="719"/>
                    <a:pt x="318" y="452"/>
                    <a:pt x="552" y="284"/>
                  </a:cubicBezTo>
                  <a:cubicBezTo>
                    <a:pt x="719" y="151"/>
                    <a:pt x="920" y="84"/>
                    <a:pt x="1120" y="67"/>
                  </a:cubicBezTo>
                  <a:cubicBezTo>
                    <a:pt x="1204" y="67"/>
                    <a:pt x="1271" y="67"/>
                    <a:pt x="1354" y="51"/>
                  </a:cubicBezTo>
                  <a:cubicBezTo>
                    <a:pt x="1288" y="17"/>
                    <a:pt x="1204"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40"/>
            <p:cNvSpPr/>
            <p:nvPr/>
          </p:nvSpPr>
          <p:spPr>
            <a:xfrm>
              <a:off x="1797535" y="2579938"/>
              <a:ext cx="65386" cy="67566"/>
            </a:xfrm>
            <a:custGeom>
              <a:rect b="b" l="l" r="r" t="t"/>
              <a:pathLst>
                <a:path extrusionOk="0" h="2107" w="2039">
                  <a:moveTo>
                    <a:pt x="1120" y="0"/>
                  </a:moveTo>
                  <a:cubicBezTo>
                    <a:pt x="902" y="0"/>
                    <a:pt x="685" y="67"/>
                    <a:pt x="501" y="184"/>
                  </a:cubicBezTo>
                  <a:cubicBezTo>
                    <a:pt x="201" y="368"/>
                    <a:pt x="17" y="685"/>
                    <a:pt x="17" y="1020"/>
                  </a:cubicBezTo>
                  <a:cubicBezTo>
                    <a:pt x="0" y="1437"/>
                    <a:pt x="234" y="1838"/>
                    <a:pt x="618" y="2022"/>
                  </a:cubicBezTo>
                  <a:cubicBezTo>
                    <a:pt x="749" y="2079"/>
                    <a:pt x="888" y="2107"/>
                    <a:pt x="1027" y="2107"/>
                  </a:cubicBezTo>
                  <a:cubicBezTo>
                    <a:pt x="1295" y="2107"/>
                    <a:pt x="1562" y="2003"/>
                    <a:pt x="1771" y="1805"/>
                  </a:cubicBezTo>
                  <a:cubicBezTo>
                    <a:pt x="1905" y="1688"/>
                    <a:pt x="1988" y="1521"/>
                    <a:pt x="2022" y="1337"/>
                  </a:cubicBezTo>
                  <a:cubicBezTo>
                    <a:pt x="2039" y="1187"/>
                    <a:pt x="2022" y="1020"/>
                    <a:pt x="1972" y="869"/>
                  </a:cubicBezTo>
                  <a:cubicBezTo>
                    <a:pt x="1905" y="652"/>
                    <a:pt x="1771" y="485"/>
                    <a:pt x="1571" y="351"/>
                  </a:cubicBezTo>
                  <a:cubicBezTo>
                    <a:pt x="1521" y="318"/>
                    <a:pt x="1437" y="284"/>
                    <a:pt x="1354" y="284"/>
                  </a:cubicBezTo>
                  <a:cubicBezTo>
                    <a:pt x="1354" y="301"/>
                    <a:pt x="1437" y="318"/>
                    <a:pt x="1554" y="401"/>
                  </a:cubicBezTo>
                  <a:cubicBezTo>
                    <a:pt x="1704" y="535"/>
                    <a:pt x="1821" y="702"/>
                    <a:pt x="1871" y="903"/>
                  </a:cubicBezTo>
                  <a:cubicBezTo>
                    <a:pt x="1972" y="1187"/>
                    <a:pt x="1888" y="1504"/>
                    <a:pt x="1671" y="1705"/>
                  </a:cubicBezTo>
                  <a:cubicBezTo>
                    <a:pt x="1494" y="1871"/>
                    <a:pt x="1266" y="1963"/>
                    <a:pt x="1034" y="1963"/>
                  </a:cubicBezTo>
                  <a:cubicBezTo>
                    <a:pt x="917" y="1963"/>
                    <a:pt x="798" y="1939"/>
                    <a:pt x="685" y="1889"/>
                  </a:cubicBezTo>
                  <a:cubicBezTo>
                    <a:pt x="351" y="1721"/>
                    <a:pt x="151" y="1387"/>
                    <a:pt x="151" y="1020"/>
                  </a:cubicBezTo>
                  <a:cubicBezTo>
                    <a:pt x="151" y="719"/>
                    <a:pt x="301" y="452"/>
                    <a:pt x="552" y="268"/>
                  </a:cubicBezTo>
                  <a:cubicBezTo>
                    <a:pt x="719" y="151"/>
                    <a:pt x="919" y="84"/>
                    <a:pt x="1120" y="67"/>
                  </a:cubicBezTo>
                  <a:cubicBezTo>
                    <a:pt x="1203" y="67"/>
                    <a:pt x="1270" y="67"/>
                    <a:pt x="1354" y="51"/>
                  </a:cubicBezTo>
                  <a:cubicBezTo>
                    <a:pt x="1287" y="17"/>
                    <a:pt x="1203"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40"/>
            <p:cNvSpPr/>
            <p:nvPr/>
          </p:nvSpPr>
          <p:spPr>
            <a:xfrm>
              <a:off x="1175458" y="1831964"/>
              <a:ext cx="242751" cy="305956"/>
            </a:xfrm>
            <a:custGeom>
              <a:rect b="b" l="l" r="r" t="t"/>
              <a:pathLst>
                <a:path extrusionOk="0" h="9541" w="7570">
                  <a:moveTo>
                    <a:pt x="4295" y="0"/>
                  </a:moveTo>
                  <a:lnTo>
                    <a:pt x="0" y="9541"/>
                  </a:lnTo>
                  <a:lnTo>
                    <a:pt x="0" y="9541"/>
                  </a:lnTo>
                  <a:lnTo>
                    <a:pt x="6634" y="9274"/>
                  </a:lnTo>
                  <a:cubicBezTo>
                    <a:pt x="6658" y="9275"/>
                    <a:pt x="6682" y="9276"/>
                    <a:pt x="6705" y="9276"/>
                  </a:cubicBezTo>
                  <a:cubicBezTo>
                    <a:pt x="6915" y="9276"/>
                    <a:pt x="7122" y="9212"/>
                    <a:pt x="7302" y="9106"/>
                  </a:cubicBezTo>
                  <a:cubicBezTo>
                    <a:pt x="7536" y="8906"/>
                    <a:pt x="7553" y="8555"/>
                    <a:pt x="7553" y="8254"/>
                  </a:cubicBezTo>
                  <a:cubicBezTo>
                    <a:pt x="7569" y="7235"/>
                    <a:pt x="7519" y="6082"/>
                    <a:pt x="6751" y="5431"/>
                  </a:cubicBezTo>
                  <a:cubicBezTo>
                    <a:pt x="6383" y="5130"/>
                    <a:pt x="5915" y="4979"/>
                    <a:pt x="5598" y="4645"/>
                  </a:cubicBezTo>
                  <a:cubicBezTo>
                    <a:pt x="5214" y="4228"/>
                    <a:pt x="5130" y="3609"/>
                    <a:pt x="5147" y="3041"/>
                  </a:cubicBezTo>
                  <a:cubicBezTo>
                    <a:pt x="5180" y="2473"/>
                    <a:pt x="5297" y="1905"/>
                    <a:pt x="5230" y="1337"/>
                  </a:cubicBezTo>
                  <a:cubicBezTo>
                    <a:pt x="5147" y="769"/>
                    <a:pt x="4846" y="184"/>
                    <a:pt x="429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40"/>
            <p:cNvSpPr/>
            <p:nvPr/>
          </p:nvSpPr>
          <p:spPr>
            <a:xfrm>
              <a:off x="1045264" y="1753719"/>
              <a:ext cx="272221" cy="547713"/>
            </a:xfrm>
            <a:custGeom>
              <a:rect b="b" l="l" r="r" t="t"/>
              <a:pathLst>
                <a:path extrusionOk="0" h="17080" w="8489">
                  <a:moveTo>
                    <a:pt x="4378" y="1"/>
                  </a:moveTo>
                  <a:lnTo>
                    <a:pt x="0" y="3326"/>
                  </a:lnTo>
                  <a:lnTo>
                    <a:pt x="468" y="14354"/>
                  </a:lnTo>
                  <a:cubicBezTo>
                    <a:pt x="533" y="15883"/>
                    <a:pt x="1787" y="17080"/>
                    <a:pt x="3303" y="17080"/>
                  </a:cubicBezTo>
                  <a:cubicBezTo>
                    <a:pt x="3343" y="17080"/>
                    <a:pt x="3384" y="17079"/>
                    <a:pt x="3426" y="17077"/>
                  </a:cubicBezTo>
                  <a:cubicBezTo>
                    <a:pt x="4996" y="17010"/>
                    <a:pt x="6199" y="15690"/>
                    <a:pt x="6149" y="14136"/>
                  </a:cubicBezTo>
                  <a:cubicBezTo>
                    <a:pt x="6099" y="12800"/>
                    <a:pt x="6049" y="11530"/>
                    <a:pt x="6049" y="11530"/>
                  </a:cubicBezTo>
                  <a:cubicBezTo>
                    <a:pt x="6049" y="11530"/>
                    <a:pt x="8221" y="11296"/>
                    <a:pt x="8355" y="9124"/>
                  </a:cubicBezTo>
                  <a:cubicBezTo>
                    <a:pt x="8488" y="6952"/>
                    <a:pt x="8355" y="1956"/>
                    <a:pt x="8355" y="1956"/>
                  </a:cubicBezTo>
                  <a:lnTo>
                    <a:pt x="4378"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40"/>
            <p:cNvSpPr/>
            <p:nvPr/>
          </p:nvSpPr>
          <p:spPr>
            <a:xfrm>
              <a:off x="1278876" y="1924126"/>
              <a:ext cx="20908" cy="18054"/>
            </a:xfrm>
            <a:custGeom>
              <a:rect b="b" l="l" r="r" t="t"/>
              <a:pathLst>
                <a:path extrusionOk="0" h="563" w="652">
                  <a:moveTo>
                    <a:pt x="368" y="0"/>
                  </a:moveTo>
                  <a:cubicBezTo>
                    <a:pt x="117" y="0"/>
                    <a:pt x="0" y="301"/>
                    <a:pt x="167" y="485"/>
                  </a:cubicBezTo>
                  <a:cubicBezTo>
                    <a:pt x="226" y="538"/>
                    <a:pt x="296" y="563"/>
                    <a:pt x="363" y="563"/>
                  </a:cubicBezTo>
                  <a:cubicBezTo>
                    <a:pt x="506" y="563"/>
                    <a:pt x="641" y="454"/>
                    <a:pt x="652" y="284"/>
                  </a:cubicBezTo>
                  <a:cubicBezTo>
                    <a:pt x="652" y="134"/>
                    <a:pt x="518" y="0"/>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40"/>
            <p:cNvSpPr/>
            <p:nvPr/>
          </p:nvSpPr>
          <p:spPr>
            <a:xfrm>
              <a:off x="1272430" y="1912549"/>
              <a:ext cx="36461" cy="11192"/>
            </a:xfrm>
            <a:custGeom>
              <a:rect b="b" l="l" r="r" t="t"/>
              <a:pathLst>
                <a:path extrusionOk="0" h="349" w="1137">
                  <a:moveTo>
                    <a:pt x="544" y="1"/>
                  </a:moveTo>
                  <a:cubicBezTo>
                    <a:pt x="401" y="1"/>
                    <a:pt x="257" y="43"/>
                    <a:pt x="134" y="127"/>
                  </a:cubicBezTo>
                  <a:cubicBezTo>
                    <a:pt x="34" y="194"/>
                    <a:pt x="1" y="261"/>
                    <a:pt x="17" y="278"/>
                  </a:cubicBezTo>
                  <a:cubicBezTo>
                    <a:pt x="21" y="281"/>
                    <a:pt x="26" y="283"/>
                    <a:pt x="33" y="283"/>
                  </a:cubicBezTo>
                  <a:cubicBezTo>
                    <a:pt x="92" y="283"/>
                    <a:pt x="275" y="176"/>
                    <a:pt x="522" y="176"/>
                  </a:cubicBezTo>
                  <a:cubicBezTo>
                    <a:pt x="537" y="176"/>
                    <a:pt x="553" y="177"/>
                    <a:pt x="569" y="177"/>
                  </a:cubicBezTo>
                  <a:cubicBezTo>
                    <a:pt x="845" y="193"/>
                    <a:pt x="1036" y="349"/>
                    <a:pt x="1105" y="349"/>
                  </a:cubicBezTo>
                  <a:cubicBezTo>
                    <a:pt x="1111" y="349"/>
                    <a:pt x="1116" y="347"/>
                    <a:pt x="1120" y="345"/>
                  </a:cubicBezTo>
                  <a:cubicBezTo>
                    <a:pt x="1137" y="328"/>
                    <a:pt x="1104" y="261"/>
                    <a:pt x="1020" y="177"/>
                  </a:cubicBezTo>
                  <a:cubicBezTo>
                    <a:pt x="884" y="60"/>
                    <a:pt x="714" y="1"/>
                    <a:pt x="54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40"/>
            <p:cNvSpPr/>
            <p:nvPr/>
          </p:nvSpPr>
          <p:spPr>
            <a:xfrm>
              <a:off x="1175458" y="1924126"/>
              <a:ext cx="20940" cy="18054"/>
            </a:xfrm>
            <a:custGeom>
              <a:rect b="b" l="l" r="r" t="t"/>
              <a:pathLst>
                <a:path extrusionOk="0" h="563" w="653">
                  <a:moveTo>
                    <a:pt x="368" y="0"/>
                  </a:moveTo>
                  <a:cubicBezTo>
                    <a:pt x="117" y="0"/>
                    <a:pt x="0" y="301"/>
                    <a:pt x="184" y="485"/>
                  </a:cubicBezTo>
                  <a:cubicBezTo>
                    <a:pt x="238" y="538"/>
                    <a:pt x="306" y="563"/>
                    <a:pt x="372" y="563"/>
                  </a:cubicBezTo>
                  <a:cubicBezTo>
                    <a:pt x="514" y="563"/>
                    <a:pt x="652" y="454"/>
                    <a:pt x="652" y="284"/>
                  </a:cubicBezTo>
                  <a:cubicBezTo>
                    <a:pt x="652" y="134"/>
                    <a:pt x="518" y="0"/>
                    <a:pt x="3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40"/>
            <p:cNvSpPr/>
            <p:nvPr/>
          </p:nvSpPr>
          <p:spPr>
            <a:xfrm>
              <a:off x="1166351" y="1912549"/>
              <a:ext cx="35916" cy="11192"/>
            </a:xfrm>
            <a:custGeom>
              <a:rect b="b" l="l" r="r" t="t"/>
              <a:pathLst>
                <a:path extrusionOk="0" h="349" w="1120">
                  <a:moveTo>
                    <a:pt x="537" y="1"/>
                  </a:moveTo>
                  <a:cubicBezTo>
                    <a:pt x="397" y="1"/>
                    <a:pt x="257" y="43"/>
                    <a:pt x="134" y="127"/>
                  </a:cubicBezTo>
                  <a:cubicBezTo>
                    <a:pt x="34" y="194"/>
                    <a:pt x="0" y="261"/>
                    <a:pt x="17" y="278"/>
                  </a:cubicBezTo>
                  <a:cubicBezTo>
                    <a:pt x="21" y="281"/>
                    <a:pt x="26" y="283"/>
                    <a:pt x="33" y="283"/>
                  </a:cubicBezTo>
                  <a:cubicBezTo>
                    <a:pt x="91" y="283"/>
                    <a:pt x="275" y="176"/>
                    <a:pt x="521" y="176"/>
                  </a:cubicBezTo>
                  <a:cubicBezTo>
                    <a:pt x="537" y="176"/>
                    <a:pt x="553" y="177"/>
                    <a:pt x="569" y="177"/>
                  </a:cubicBezTo>
                  <a:cubicBezTo>
                    <a:pt x="844" y="193"/>
                    <a:pt x="1036" y="349"/>
                    <a:pt x="1091" y="349"/>
                  </a:cubicBezTo>
                  <a:cubicBezTo>
                    <a:pt x="1097" y="349"/>
                    <a:pt x="1100" y="347"/>
                    <a:pt x="1103" y="345"/>
                  </a:cubicBezTo>
                  <a:cubicBezTo>
                    <a:pt x="1120" y="328"/>
                    <a:pt x="1086" y="261"/>
                    <a:pt x="1003" y="177"/>
                  </a:cubicBezTo>
                  <a:cubicBezTo>
                    <a:pt x="867" y="60"/>
                    <a:pt x="702" y="1"/>
                    <a:pt x="5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40"/>
            <p:cNvSpPr/>
            <p:nvPr/>
          </p:nvSpPr>
          <p:spPr>
            <a:xfrm>
              <a:off x="1147046" y="2091807"/>
              <a:ext cx="92739" cy="49480"/>
            </a:xfrm>
            <a:custGeom>
              <a:rect b="b" l="l" r="r" t="t"/>
              <a:pathLst>
                <a:path extrusionOk="0" h="1543" w="2892">
                  <a:moveTo>
                    <a:pt x="1" y="1"/>
                  </a:moveTo>
                  <a:cubicBezTo>
                    <a:pt x="1" y="1"/>
                    <a:pt x="677" y="1543"/>
                    <a:pt x="2702" y="1543"/>
                  </a:cubicBezTo>
                  <a:cubicBezTo>
                    <a:pt x="2764" y="1543"/>
                    <a:pt x="2827" y="1541"/>
                    <a:pt x="2892" y="1538"/>
                  </a:cubicBezTo>
                  <a:lnTo>
                    <a:pt x="2875" y="987"/>
                  </a:lnTo>
                  <a:cubicBezTo>
                    <a:pt x="1839" y="937"/>
                    <a:pt x="836" y="602"/>
                    <a:pt x="1"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40"/>
            <p:cNvSpPr/>
            <p:nvPr/>
          </p:nvSpPr>
          <p:spPr>
            <a:xfrm>
              <a:off x="1234943" y="1920887"/>
              <a:ext cx="26263" cy="84530"/>
            </a:xfrm>
            <a:custGeom>
              <a:rect b="b" l="l" r="r" t="t"/>
              <a:pathLst>
                <a:path extrusionOk="0" h="2636" w="819">
                  <a:moveTo>
                    <a:pt x="0" y="1"/>
                  </a:moveTo>
                  <a:lnTo>
                    <a:pt x="0" y="1"/>
                  </a:lnTo>
                  <a:cubicBezTo>
                    <a:pt x="17" y="168"/>
                    <a:pt x="50" y="318"/>
                    <a:pt x="100" y="469"/>
                  </a:cubicBezTo>
                  <a:cubicBezTo>
                    <a:pt x="184" y="770"/>
                    <a:pt x="318" y="1171"/>
                    <a:pt x="451" y="1605"/>
                  </a:cubicBezTo>
                  <a:cubicBezTo>
                    <a:pt x="535" y="1822"/>
                    <a:pt x="602" y="2039"/>
                    <a:pt x="668" y="2223"/>
                  </a:cubicBezTo>
                  <a:cubicBezTo>
                    <a:pt x="702" y="2307"/>
                    <a:pt x="719" y="2390"/>
                    <a:pt x="702" y="2474"/>
                  </a:cubicBezTo>
                  <a:cubicBezTo>
                    <a:pt x="685" y="2524"/>
                    <a:pt x="618" y="2541"/>
                    <a:pt x="535" y="2541"/>
                  </a:cubicBezTo>
                  <a:cubicBezTo>
                    <a:pt x="368" y="2541"/>
                    <a:pt x="201" y="2557"/>
                    <a:pt x="50" y="2607"/>
                  </a:cubicBezTo>
                  <a:cubicBezTo>
                    <a:pt x="148" y="2627"/>
                    <a:pt x="240" y="2635"/>
                    <a:pt x="333" y="2635"/>
                  </a:cubicBezTo>
                  <a:cubicBezTo>
                    <a:pt x="399" y="2635"/>
                    <a:pt x="466" y="2631"/>
                    <a:pt x="535" y="2624"/>
                  </a:cubicBezTo>
                  <a:lnTo>
                    <a:pt x="668" y="2624"/>
                  </a:lnTo>
                  <a:cubicBezTo>
                    <a:pt x="719" y="2607"/>
                    <a:pt x="769" y="2557"/>
                    <a:pt x="802" y="2507"/>
                  </a:cubicBezTo>
                  <a:cubicBezTo>
                    <a:pt x="819" y="2407"/>
                    <a:pt x="819" y="2290"/>
                    <a:pt x="769" y="2190"/>
                  </a:cubicBezTo>
                  <a:cubicBezTo>
                    <a:pt x="702" y="2006"/>
                    <a:pt x="635" y="1789"/>
                    <a:pt x="568" y="1572"/>
                  </a:cubicBezTo>
                  <a:cubicBezTo>
                    <a:pt x="435" y="1137"/>
                    <a:pt x="301" y="736"/>
                    <a:pt x="184" y="452"/>
                  </a:cubicBezTo>
                  <a:cubicBezTo>
                    <a:pt x="151" y="285"/>
                    <a:pt x="84" y="135"/>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40"/>
            <p:cNvSpPr/>
            <p:nvPr/>
          </p:nvSpPr>
          <p:spPr>
            <a:xfrm>
              <a:off x="1216184" y="2012536"/>
              <a:ext cx="23602" cy="21710"/>
            </a:xfrm>
            <a:custGeom>
              <a:rect b="b" l="l" r="r" t="t"/>
              <a:pathLst>
                <a:path extrusionOk="0" h="677" w="736">
                  <a:moveTo>
                    <a:pt x="418" y="0"/>
                  </a:moveTo>
                  <a:lnTo>
                    <a:pt x="418" y="0"/>
                  </a:lnTo>
                  <a:cubicBezTo>
                    <a:pt x="301" y="34"/>
                    <a:pt x="201" y="100"/>
                    <a:pt x="117" y="184"/>
                  </a:cubicBezTo>
                  <a:cubicBezTo>
                    <a:pt x="34" y="267"/>
                    <a:pt x="0" y="384"/>
                    <a:pt x="34" y="501"/>
                  </a:cubicBezTo>
                  <a:cubicBezTo>
                    <a:pt x="103" y="612"/>
                    <a:pt x="218" y="677"/>
                    <a:pt x="341" y="677"/>
                  </a:cubicBezTo>
                  <a:cubicBezTo>
                    <a:pt x="366" y="677"/>
                    <a:pt x="392" y="674"/>
                    <a:pt x="418" y="668"/>
                  </a:cubicBezTo>
                  <a:cubicBezTo>
                    <a:pt x="535" y="635"/>
                    <a:pt x="635" y="568"/>
                    <a:pt x="685" y="451"/>
                  </a:cubicBezTo>
                  <a:cubicBezTo>
                    <a:pt x="736" y="351"/>
                    <a:pt x="736" y="217"/>
                    <a:pt x="652" y="117"/>
                  </a:cubicBezTo>
                  <a:cubicBezTo>
                    <a:pt x="600" y="65"/>
                    <a:pt x="528" y="39"/>
                    <a:pt x="457" y="39"/>
                  </a:cubicBezTo>
                  <a:cubicBezTo>
                    <a:pt x="414" y="39"/>
                    <a:pt x="372" y="48"/>
                    <a:pt x="335" y="67"/>
                  </a:cubicBezTo>
                  <a:lnTo>
                    <a:pt x="418" y="0"/>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40"/>
            <p:cNvSpPr/>
            <p:nvPr/>
          </p:nvSpPr>
          <p:spPr>
            <a:xfrm>
              <a:off x="1214580" y="2011958"/>
              <a:ext cx="27354" cy="16419"/>
            </a:xfrm>
            <a:custGeom>
              <a:rect b="b" l="l" r="r" t="t"/>
              <a:pathLst>
                <a:path extrusionOk="0" h="512" w="853">
                  <a:moveTo>
                    <a:pt x="41" y="0"/>
                  </a:moveTo>
                  <a:cubicBezTo>
                    <a:pt x="38" y="0"/>
                    <a:pt x="36" y="1"/>
                    <a:pt x="34" y="1"/>
                  </a:cubicBezTo>
                  <a:cubicBezTo>
                    <a:pt x="0" y="1"/>
                    <a:pt x="67" y="269"/>
                    <a:pt x="334" y="419"/>
                  </a:cubicBezTo>
                  <a:cubicBezTo>
                    <a:pt x="457" y="488"/>
                    <a:pt x="577" y="512"/>
                    <a:pt x="670" y="512"/>
                  </a:cubicBezTo>
                  <a:cubicBezTo>
                    <a:pt x="779" y="512"/>
                    <a:pt x="852" y="480"/>
                    <a:pt x="852" y="453"/>
                  </a:cubicBezTo>
                  <a:cubicBezTo>
                    <a:pt x="836" y="419"/>
                    <a:pt x="635" y="402"/>
                    <a:pt x="418" y="285"/>
                  </a:cubicBezTo>
                  <a:cubicBezTo>
                    <a:pt x="211" y="158"/>
                    <a:pt x="95" y="0"/>
                    <a:pt x="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40"/>
            <p:cNvSpPr/>
            <p:nvPr/>
          </p:nvSpPr>
          <p:spPr>
            <a:xfrm>
              <a:off x="1084386" y="1734895"/>
              <a:ext cx="249710" cy="174030"/>
            </a:xfrm>
            <a:custGeom>
              <a:rect b="b" l="l" r="r" t="t"/>
              <a:pathLst>
                <a:path extrusionOk="0" h="5427" w="7787">
                  <a:moveTo>
                    <a:pt x="3835" y="0"/>
                  </a:moveTo>
                  <a:cubicBezTo>
                    <a:pt x="3527" y="0"/>
                    <a:pt x="3219" y="40"/>
                    <a:pt x="2924" y="120"/>
                  </a:cubicBezTo>
                  <a:cubicBezTo>
                    <a:pt x="1688" y="471"/>
                    <a:pt x="735" y="1457"/>
                    <a:pt x="418" y="2710"/>
                  </a:cubicBezTo>
                  <a:lnTo>
                    <a:pt x="568" y="2576"/>
                  </a:lnTo>
                  <a:lnTo>
                    <a:pt x="568" y="2576"/>
                  </a:lnTo>
                  <a:cubicBezTo>
                    <a:pt x="551" y="3044"/>
                    <a:pt x="284" y="3462"/>
                    <a:pt x="150" y="3913"/>
                  </a:cubicBezTo>
                  <a:cubicBezTo>
                    <a:pt x="0" y="4364"/>
                    <a:pt x="17" y="4932"/>
                    <a:pt x="434" y="5199"/>
                  </a:cubicBezTo>
                  <a:cubicBezTo>
                    <a:pt x="551" y="5283"/>
                    <a:pt x="668" y="5333"/>
                    <a:pt x="802" y="5350"/>
                  </a:cubicBezTo>
                  <a:cubicBezTo>
                    <a:pt x="992" y="5405"/>
                    <a:pt x="1190" y="5427"/>
                    <a:pt x="1390" y="5427"/>
                  </a:cubicBezTo>
                  <a:cubicBezTo>
                    <a:pt x="1735" y="5427"/>
                    <a:pt x="2091" y="5363"/>
                    <a:pt x="2439" y="5300"/>
                  </a:cubicBezTo>
                  <a:lnTo>
                    <a:pt x="2506" y="4063"/>
                  </a:lnTo>
                  <a:cubicBezTo>
                    <a:pt x="2590" y="4448"/>
                    <a:pt x="2790" y="4798"/>
                    <a:pt x="3108" y="5032"/>
                  </a:cubicBezTo>
                  <a:cubicBezTo>
                    <a:pt x="3325" y="5206"/>
                    <a:pt x="3584" y="5295"/>
                    <a:pt x="3849" y="5295"/>
                  </a:cubicBezTo>
                  <a:cubicBezTo>
                    <a:pt x="3992" y="5295"/>
                    <a:pt x="4137" y="5269"/>
                    <a:pt x="4277" y="5216"/>
                  </a:cubicBezTo>
                  <a:cubicBezTo>
                    <a:pt x="4600" y="5069"/>
                    <a:pt x="4820" y="4716"/>
                    <a:pt x="4744" y="4395"/>
                  </a:cubicBezTo>
                  <a:lnTo>
                    <a:pt x="4744" y="4395"/>
                  </a:lnTo>
                  <a:cubicBezTo>
                    <a:pt x="4929" y="4791"/>
                    <a:pt x="5397" y="5060"/>
                    <a:pt x="5865" y="5166"/>
                  </a:cubicBezTo>
                  <a:cubicBezTo>
                    <a:pt x="6098" y="5196"/>
                    <a:pt x="6334" y="5213"/>
                    <a:pt x="6572" y="5213"/>
                  </a:cubicBezTo>
                  <a:cubicBezTo>
                    <a:pt x="6863" y="5213"/>
                    <a:pt x="7158" y="5188"/>
                    <a:pt x="7452" y="5133"/>
                  </a:cubicBezTo>
                  <a:cubicBezTo>
                    <a:pt x="7185" y="4715"/>
                    <a:pt x="7369" y="4214"/>
                    <a:pt x="7519" y="3763"/>
                  </a:cubicBezTo>
                  <a:cubicBezTo>
                    <a:pt x="7669" y="3311"/>
                    <a:pt x="7786" y="2760"/>
                    <a:pt x="7452" y="2409"/>
                  </a:cubicBezTo>
                  <a:cubicBezTo>
                    <a:pt x="7318" y="2292"/>
                    <a:pt x="7201" y="2192"/>
                    <a:pt x="7068" y="2108"/>
                  </a:cubicBezTo>
                  <a:cubicBezTo>
                    <a:pt x="6784" y="1858"/>
                    <a:pt x="6650" y="1524"/>
                    <a:pt x="6450" y="1240"/>
                  </a:cubicBezTo>
                  <a:cubicBezTo>
                    <a:pt x="5896" y="441"/>
                    <a:pt x="4866" y="0"/>
                    <a:pt x="383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40"/>
            <p:cNvSpPr/>
            <p:nvPr/>
          </p:nvSpPr>
          <p:spPr>
            <a:xfrm>
              <a:off x="904872" y="1753751"/>
              <a:ext cx="254552" cy="409887"/>
            </a:xfrm>
            <a:custGeom>
              <a:rect b="b" l="l" r="r" t="t"/>
              <a:pathLst>
                <a:path extrusionOk="0" h="12782" w="7938">
                  <a:moveTo>
                    <a:pt x="6153" y="0"/>
                  </a:moveTo>
                  <a:cubicBezTo>
                    <a:pt x="5878" y="0"/>
                    <a:pt x="5604" y="20"/>
                    <a:pt x="5331" y="67"/>
                  </a:cubicBezTo>
                  <a:cubicBezTo>
                    <a:pt x="4479" y="234"/>
                    <a:pt x="3626" y="752"/>
                    <a:pt x="3309" y="1554"/>
                  </a:cubicBezTo>
                  <a:cubicBezTo>
                    <a:pt x="2958" y="2473"/>
                    <a:pt x="3309" y="3592"/>
                    <a:pt x="2791" y="4444"/>
                  </a:cubicBezTo>
                  <a:cubicBezTo>
                    <a:pt x="2457" y="5012"/>
                    <a:pt x="1788" y="5297"/>
                    <a:pt x="1287" y="5748"/>
                  </a:cubicBezTo>
                  <a:cubicBezTo>
                    <a:pt x="435" y="6483"/>
                    <a:pt x="51" y="7669"/>
                    <a:pt x="17" y="8805"/>
                  </a:cubicBezTo>
                  <a:cubicBezTo>
                    <a:pt x="1" y="9925"/>
                    <a:pt x="435" y="11679"/>
                    <a:pt x="736" y="12782"/>
                  </a:cubicBezTo>
                  <a:cubicBezTo>
                    <a:pt x="2791" y="12598"/>
                    <a:pt x="4896" y="12732"/>
                    <a:pt x="6951" y="12548"/>
                  </a:cubicBezTo>
                  <a:cubicBezTo>
                    <a:pt x="6484" y="12331"/>
                    <a:pt x="6250" y="10977"/>
                    <a:pt x="6333" y="10459"/>
                  </a:cubicBezTo>
                  <a:cubicBezTo>
                    <a:pt x="6417" y="9958"/>
                    <a:pt x="6701" y="9507"/>
                    <a:pt x="6918" y="9056"/>
                  </a:cubicBezTo>
                  <a:cubicBezTo>
                    <a:pt x="7135" y="8588"/>
                    <a:pt x="7302" y="8053"/>
                    <a:pt x="7135" y="7569"/>
                  </a:cubicBezTo>
                  <a:cubicBezTo>
                    <a:pt x="6968" y="7051"/>
                    <a:pt x="6450" y="6683"/>
                    <a:pt x="6266" y="6165"/>
                  </a:cubicBezTo>
                  <a:cubicBezTo>
                    <a:pt x="6066" y="5614"/>
                    <a:pt x="6266" y="4996"/>
                    <a:pt x="6450" y="4444"/>
                  </a:cubicBezTo>
                  <a:cubicBezTo>
                    <a:pt x="6951" y="3024"/>
                    <a:pt x="7453" y="1604"/>
                    <a:pt x="7937" y="184"/>
                  </a:cubicBezTo>
                  <a:cubicBezTo>
                    <a:pt x="7353" y="92"/>
                    <a:pt x="6752" y="0"/>
                    <a:pt x="615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40"/>
            <p:cNvSpPr/>
            <p:nvPr/>
          </p:nvSpPr>
          <p:spPr>
            <a:xfrm>
              <a:off x="932739" y="1746151"/>
              <a:ext cx="213281" cy="190545"/>
            </a:xfrm>
            <a:custGeom>
              <a:rect b="b" l="l" r="r" t="t"/>
              <a:pathLst>
                <a:path extrusionOk="0" h="5942" w="6651">
                  <a:moveTo>
                    <a:pt x="5026" y="1"/>
                  </a:moveTo>
                  <a:cubicBezTo>
                    <a:pt x="4988" y="1"/>
                    <a:pt x="4950" y="2"/>
                    <a:pt x="4913" y="3"/>
                  </a:cubicBezTo>
                  <a:cubicBezTo>
                    <a:pt x="4595" y="3"/>
                    <a:pt x="4295" y="53"/>
                    <a:pt x="3994" y="120"/>
                  </a:cubicBezTo>
                  <a:cubicBezTo>
                    <a:pt x="3626" y="203"/>
                    <a:pt x="3292" y="337"/>
                    <a:pt x="2991" y="521"/>
                  </a:cubicBezTo>
                  <a:cubicBezTo>
                    <a:pt x="2640" y="738"/>
                    <a:pt x="2373" y="1056"/>
                    <a:pt x="2223" y="1440"/>
                  </a:cubicBezTo>
                  <a:cubicBezTo>
                    <a:pt x="2072" y="1841"/>
                    <a:pt x="2006" y="2275"/>
                    <a:pt x="2022" y="2693"/>
                  </a:cubicBezTo>
                  <a:cubicBezTo>
                    <a:pt x="2022" y="3144"/>
                    <a:pt x="2072" y="3562"/>
                    <a:pt x="2072" y="3963"/>
                  </a:cubicBezTo>
                  <a:cubicBezTo>
                    <a:pt x="2106" y="4347"/>
                    <a:pt x="2039" y="4715"/>
                    <a:pt x="1905" y="5082"/>
                  </a:cubicBezTo>
                  <a:cubicBezTo>
                    <a:pt x="1772" y="5383"/>
                    <a:pt x="1521" y="5634"/>
                    <a:pt x="1204" y="5767"/>
                  </a:cubicBezTo>
                  <a:cubicBezTo>
                    <a:pt x="1113" y="5801"/>
                    <a:pt x="1016" y="5818"/>
                    <a:pt x="919" y="5818"/>
                  </a:cubicBezTo>
                  <a:cubicBezTo>
                    <a:pt x="730" y="5818"/>
                    <a:pt x="539" y="5755"/>
                    <a:pt x="385" y="5634"/>
                  </a:cubicBezTo>
                  <a:cubicBezTo>
                    <a:pt x="201" y="5500"/>
                    <a:pt x="101" y="5249"/>
                    <a:pt x="151" y="5016"/>
                  </a:cubicBezTo>
                  <a:cubicBezTo>
                    <a:pt x="184" y="4832"/>
                    <a:pt x="318" y="4681"/>
                    <a:pt x="502" y="4648"/>
                  </a:cubicBezTo>
                  <a:cubicBezTo>
                    <a:pt x="529" y="4644"/>
                    <a:pt x="557" y="4642"/>
                    <a:pt x="584" y="4642"/>
                  </a:cubicBezTo>
                  <a:cubicBezTo>
                    <a:pt x="673" y="4642"/>
                    <a:pt x="759" y="4664"/>
                    <a:pt x="836" y="4715"/>
                  </a:cubicBezTo>
                  <a:cubicBezTo>
                    <a:pt x="903" y="4765"/>
                    <a:pt x="919" y="4798"/>
                    <a:pt x="936" y="4798"/>
                  </a:cubicBezTo>
                  <a:cubicBezTo>
                    <a:pt x="936" y="4798"/>
                    <a:pt x="919" y="4748"/>
                    <a:pt x="853" y="4698"/>
                  </a:cubicBezTo>
                  <a:cubicBezTo>
                    <a:pt x="774" y="4632"/>
                    <a:pt x="674" y="4587"/>
                    <a:pt x="579" y="4587"/>
                  </a:cubicBezTo>
                  <a:cubicBezTo>
                    <a:pt x="553" y="4587"/>
                    <a:pt x="527" y="4591"/>
                    <a:pt x="502" y="4598"/>
                  </a:cubicBezTo>
                  <a:cubicBezTo>
                    <a:pt x="285" y="4631"/>
                    <a:pt x="117" y="4782"/>
                    <a:pt x="67" y="4999"/>
                  </a:cubicBezTo>
                  <a:cubicBezTo>
                    <a:pt x="1" y="5266"/>
                    <a:pt x="101" y="5550"/>
                    <a:pt x="318" y="5717"/>
                  </a:cubicBezTo>
                  <a:cubicBezTo>
                    <a:pt x="498" y="5863"/>
                    <a:pt x="715" y="5941"/>
                    <a:pt x="935" y="5941"/>
                  </a:cubicBezTo>
                  <a:cubicBezTo>
                    <a:pt x="1042" y="5941"/>
                    <a:pt x="1150" y="5923"/>
                    <a:pt x="1254" y="5884"/>
                  </a:cubicBezTo>
                  <a:cubicBezTo>
                    <a:pt x="1605" y="5751"/>
                    <a:pt x="1872" y="5483"/>
                    <a:pt x="2022" y="5132"/>
                  </a:cubicBezTo>
                  <a:cubicBezTo>
                    <a:pt x="2173" y="4765"/>
                    <a:pt x="2239" y="4364"/>
                    <a:pt x="2223" y="3963"/>
                  </a:cubicBezTo>
                  <a:cubicBezTo>
                    <a:pt x="2223" y="3545"/>
                    <a:pt x="2173" y="3127"/>
                    <a:pt x="2173" y="2693"/>
                  </a:cubicBezTo>
                  <a:cubicBezTo>
                    <a:pt x="2156" y="2292"/>
                    <a:pt x="2223" y="1874"/>
                    <a:pt x="2356" y="1490"/>
                  </a:cubicBezTo>
                  <a:cubicBezTo>
                    <a:pt x="2490" y="1139"/>
                    <a:pt x="2741" y="838"/>
                    <a:pt x="3058" y="638"/>
                  </a:cubicBezTo>
                  <a:cubicBezTo>
                    <a:pt x="3359" y="454"/>
                    <a:pt x="3676" y="320"/>
                    <a:pt x="4011" y="237"/>
                  </a:cubicBezTo>
                  <a:cubicBezTo>
                    <a:pt x="4311" y="170"/>
                    <a:pt x="4612" y="120"/>
                    <a:pt x="4913" y="103"/>
                  </a:cubicBezTo>
                  <a:cubicBezTo>
                    <a:pt x="4958" y="102"/>
                    <a:pt x="5003" y="101"/>
                    <a:pt x="5048" y="101"/>
                  </a:cubicBezTo>
                  <a:cubicBezTo>
                    <a:pt x="5451" y="101"/>
                    <a:pt x="5840" y="168"/>
                    <a:pt x="6216" y="304"/>
                  </a:cubicBezTo>
                  <a:cubicBezTo>
                    <a:pt x="6482" y="413"/>
                    <a:pt x="6631" y="523"/>
                    <a:pt x="6649" y="523"/>
                  </a:cubicBezTo>
                  <a:cubicBezTo>
                    <a:pt x="6650" y="523"/>
                    <a:pt x="6651" y="522"/>
                    <a:pt x="6651" y="521"/>
                  </a:cubicBezTo>
                  <a:cubicBezTo>
                    <a:pt x="6651" y="521"/>
                    <a:pt x="6617" y="488"/>
                    <a:pt x="6550" y="437"/>
                  </a:cubicBezTo>
                  <a:cubicBezTo>
                    <a:pt x="6450" y="371"/>
                    <a:pt x="6350" y="304"/>
                    <a:pt x="6233" y="254"/>
                  </a:cubicBezTo>
                  <a:cubicBezTo>
                    <a:pt x="5850" y="85"/>
                    <a:pt x="5439" y="1"/>
                    <a:pt x="50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40"/>
            <p:cNvSpPr/>
            <p:nvPr/>
          </p:nvSpPr>
          <p:spPr>
            <a:xfrm>
              <a:off x="1316363" y="1831964"/>
              <a:ext cx="98640" cy="183137"/>
            </a:xfrm>
            <a:custGeom>
              <a:rect b="b" l="l" r="r" t="t"/>
              <a:pathLst>
                <a:path extrusionOk="0" h="5711" w="3076">
                  <a:moveTo>
                    <a:pt x="1" y="0"/>
                  </a:moveTo>
                  <a:lnTo>
                    <a:pt x="1" y="0"/>
                  </a:lnTo>
                  <a:cubicBezTo>
                    <a:pt x="84" y="67"/>
                    <a:pt x="168" y="134"/>
                    <a:pt x="268" y="184"/>
                  </a:cubicBezTo>
                  <a:cubicBezTo>
                    <a:pt x="519" y="351"/>
                    <a:pt x="753" y="535"/>
                    <a:pt x="970" y="736"/>
                  </a:cubicBezTo>
                  <a:cubicBezTo>
                    <a:pt x="1287" y="1020"/>
                    <a:pt x="1488" y="1404"/>
                    <a:pt x="1555" y="1822"/>
                  </a:cubicBezTo>
                  <a:cubicBezTo>
                    <a:pt x="1622" y="2306"/>
                    <a:pt x="1488" y="2841"/>
                    <a:pt x="1388" y="3409"/>
                  </a:cubicBezTo>
                  <a:cubicBezTo>
                    <a:pt x="1271" y="3960"/>
                    <a:pt x="1221" y="4562"/>
                    <a:pt x="1471" y="5030"/>
                  </a:cubicBezTo>
                  <a:cubicBezTo>
                    <a:pt x="1588" y="5247"/>
                    <a:pt x="1755" y="5447"/>
                    <a:pt x="1972" y="5581"/>
                  </a:cubicBezTo>
                  <a:cubicBezTo>
                    <a:pt x="2112" y="5670"/>
                    <a:pt x="2270" y="5710"/>
                    <a:pt x="2433" y="5710"/>
                  </a:cubicBezTo>
                  <a:cubicBezTo>
                    <a:pt x="2485" y="5710"/>
                    <a:pt x="2538" y="5706"/>
                    <a:pt x="2591" y="5698"/>
                  </a:cubicBezTo>
                  <a:cubicBezTo>
                    <a:pt x="2774" y="5681"/>
                    <a:pt x="2942" y="5564"/>
                    <a:pt x="3025" y="5397"/>
                  </a:cubicBezTo>
                  <a:cubicBezTo>
                    <a:pt x="3075" y="5264"/>
                    <a:pt x="3059" y="5113"/>
                    <a:pt x="2958" y="4996"/>
                  </a:cubicBezTo>
                  <a:cubicBezTo>
                    <a:pt x="2908" y="4929"/>
                    <a:pt x="2825" y="4896"/>
                    <a:pt x="2724" y="4879"/>
                  </a:cubicBezTo>
                  <a:cubicBezTo>
                    <a:pt x="2674" y="4896"/>
                    <a:pt x="2641" y="4913"/>
                    <a:pt x="2641" y="4913"/>
                  </a:cubicBezTo>
                  <a:cubicBezTo>
                    <a:pt x="2656" y="4910"/>
                    <a:pt x="2671" y="4909"/>
                    <a:pt x="2685" y="4909"/>
                  </a:cubicBezTo>
                  <a:cubicBezTo>
                    <a:pt x="2783" y="4909"/>
                    <a:pt x="2864" y="4957"/>
                    <a:pt x="2908" y="5030"/>
                  </a:cubicBezTo>
                  <a:cubicBezTo>
                    <a:pt x="2975" y="5130"/>
                    <a:pt x="2992" y="5247"/>
                    <a:pt x="2942" y="5364"/>
                  </a:cubicBezTo>
                  <a:cubicBezTo>
                    <a:pt x="2875" y="5497"/>
                    <a:pt x="2724" y="5581"/>
                    <a:pt x="2574" y="5598"/>
                  </a:cubicBezTo>
                  <a:cubicBezTo>
                    <a:pt x="2544" y="5602"/>
                    <a:pt x="2514" y="5604"/>
                    <a:pt x="2484" y="5604"/>
                  </a:cubicBezTo>
                  <a:cubicBezTo>
                    <a:pt x="2154" y="5604"/>
                    <a:pt x="1788" y="5360"/>
                    <a:pt x="1605" y="4963"/>
                  </a:cubicBezTo>
                  <a:cubicBezTo>
                    <a:pt x="1388" y="4545"/>
                    <a:pt x="1421" y="3994"/>
                    <a:pt x="1538" y="3426"/>
                  </a:cubicBezTo>
                  <a:cubicBezTo>
                    <a:pt x="1638" y="2874"/>
                    <a:pt x="1772" y="2323"/>
                    <a:pt x="1688" y="1805"/>
                  </a:cubicBezTo>
                  <a:cubicBezTo>
                    <a:pt x="1622" y="1354"/>
                    <a:pt x="1388" y="953"/>
                    <a:pt x="1037" y="652"/>
                  </a:cubicBezTo>
                  <a:cubicBezTo>
                    <a:pt x="803" y="451"/>
                    <a:pt x="569" y="284"/>
                    <a:pt x="302" y="134"/>
                  </a:cubicBezTo>
                  <a:cubicBezTo>
                    <a:pt x="218" y="84"/>
                    <a:pt x="118" y="3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40"/>
            <p:cNvSpPr/>
            <p:nvPr/>
          </p:nvSpPr>
          <p:spPr>
            <a:xfrm>
              <a:off x="1207076" y="2377945"/>
              <a:ext cx="705132" cy="427588"/>
            </a:xfrm>
            <a:custGeom>
              <a:rect b="b" l="l" r="r" t="t"/>
              <a:pathLst>
                <a:path extrusionOk="0" h="13334" w="21989">
                  <a:moveTo>
                    <a:pt x="769" y="0"/>
                  </a:moveTo>
                  <a:cubicBezTo>
                    <a:pt x="301" y="0"/>
                    <a:pt x="0" y="485"/>
                    <a:pt x="201" y="919"/>
                  </a:cubicBezTo>
                  <a:lnTo>
                    <a:pt x="6049" y="13334"/>
                  </a:lnTo>
                  <a:lnTo>
                    <a:pt x="21989" y="13334"/>
                  </a:lnTo>
                  <a:lnTo>
                    <a:pt x="15974" y="903"/>
                  </a:lnTo>
                  <a:lnTo>
                    <a:pt x="8572" y="903"/>
                  </a:lnTo>
                  <a:cubicBezTo>
                    <a:pt x="7937" y="334"/>
                    <a:pt x="7118" y="0"/>
                    <a:pt x="626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40"/>
            <p:cNvSpPr/>
            <p:nvPr/>
          </p:nvSpPr>
          <p:spPr>
            <a:xfrm>
              <a:off x="1207076" y="2377945"/>
              <a:ext cx="705132" cy="427588"/>
            </a:xfrm>
            <a:custGeom>
              <a:rect b="b" l="l" r="r" t="t"/>
              <a:pathLst>
                <a:path extrusionOk="0" h="13334" w="21989">
                  <a:moveTo>
                    <a:pt x="769" y="0"/>
                  </a:moveTo>
                  <a:cubicBezTo>
                    <a:pt x="301" y="0"/>
                    <a:pt x="0" y="485"/>
                    <a:pt x="201" y="919"/>
                  </a:cubicBezTo>
                  <a:lnTo>
                    <a:pt x="6049" y="13334"/>
                  </a:lnTo>
                  <a:lnTo>
                    <a:pt x="21989" y="13334"/>
                  </a:lnTo>
                  <a:lnTo>
                    <a:pt x="15974" y="903"/>
                  </a:lnTo>
                  <a:lnTo>
                    <a:pt x="8572" y="903"/>
                  </a:lnTo>
                  <a:cubicBezTo>
                    <a:pt x="7937" y="334"/>
                    <a:pt x="7118" y="0"/>
                    <a:pt x="6266"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40"/>
            <p:cNvSpPr/>
            <p:nvPr/>
          </p:nvSpPr>
          <p:spPr>
            <a:xfrm>
              <a:off x="1401021" y="2447595"/>
              <a:ext cx="719082" cy="357937"/>
            </a:xfrm>
            <a:custGeom>
              <a:rect b="b" l="l" r="r" t="t"/>
              <a:pathLst>
                <a:path extrusionOk="0" h="11162" w="22424">
                  <a:moveTo>
                    <a:pt x="6784" y="0"/>
                  </a:moveTo>
                  <a:cubicBezTo>
                    <a:pt x="6651" y="0"/>
                    <a:pt x="6517" y="67"/>
                    <a:pt x="6434" y="184"/>
                  </a:cubicBezTo>
                  <a:lnTo>
                    <a:pt x="1" y="11162"/>
                  </a:lnTo>
                  <a:lnTo>
                    <a:pt x="15941" y="11162"/>
                  </a:lnTo>
                  <a:lnTo>
                    <a:pt x="22290" y="485"/>
                  </a:lnTo>
                  <a:cubicBezTo>
                    <a:pt x="22424" y="268"/>
                    <a:pt x="22240" y="0"/>
                    <a:pt x="21956"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40"/>
            <p:cNvSpPr/>
            <p:nvPr/>
          </p:nvSpPr>
          <p:spPr>
            <a:xfrm>
              <a:off x="1537660" y="2605688"/>
              <a:ext cx="217033" cy="201448"/>
            </a:xfrm>
            <a:custGeom>
              <a:rect b="b" l="l" r="r" t="t"/>
              <a:pathLst>
                <a:path extrusionOk="0" h="6282" w="6768">
                  <a:moveTo>
                    <a:pt x="1201" y="0"/>
                  </a:moveTo>
                  <a:cubicBezTo>
                    <a:pt x="1036" y="0"/>
                    <a:pt x="880" y="140"/>
                    <a:pt x="903" y="334"/>
                  </a:cubicBezTo>
                  <a:cubicBezTo>
                    <a:pt x="869" y="668"/>
                    <a:pt x="802" y="1002"/>
                    <a:pt x="686" y="1303"/>
                  </a:cubicBezTo>
                  <a:cubicBezTo>
                    <a:pt x="602" y="1570"/>
                    <a:pt x="468" y="1804"/>
                    <a:pt x="318" y="2021"/>
                  </a:cubicBezTo>
                  <a:cubicBezTo>
                    <a:pt x="204" y="2152"/>
                    <a:pt x="106" y="2282"/>
                    <a:pt x="8" y="2397"/>
                  </a:cubicBezTo>
                  <a:lnTo>
                    <a:pt x="8" y="2397"/>
                  </a:lnTo>
                  <a:lnTo>
                    <a:pt x="0" y="2372"/>
                  </a:lnTo>
                  <a:lnTo>
                    <a:pt x="0" y="2405"/>
                  </a:lnTo>
                  <a:cubicBezTo>
                    <a:pt x="3" y="2403"/>
                    <a:pt x="5" y="2400"/>
                    <a:pt x="8" y="2397"/>
                  </a:cubicBezTo>
                  <a:lnTo>
                    <a:pt x="8" y="2397"/>
                  </a:lnTo>
                  <a:lnTo>
                    <a:pt x="1153" y="6282"/>
                  </a:lnTo>
                  <a:cubicBezTo>
                    <a:pt x="2407" y="6015"/>
                    <a:pt x="3977" y="5664"/>
                    <a:pt x="4746" y="5396"/>
                  </a:cubicBezTo>
                  <a:cubicBezTo>
                    <a:pt x="6133" y="4895"/>
                    <a:pt x="6082" y="4778"/>
                    <a:pt x="5999" y="4628"/>
                  </a:cubicBezTo>
                  <a:cubicBezTo>
                    <a:pt x="5963" y="4563"/>
                    <a:pt x="5878" y="4537"/>
                    <a:pt x="5763" y="4537"/>
                  </a:cubicBezTo>
                  <a:cubicBezTo>
                    <a:pt x="5278" y="4537"/>
                    <a:pt x="4243" y="5003"/>
                    <a:pt x="3933" y="5003"/>
                  </a:cubicBezTo>
                  <a:cubicBezTo>
                    <a:pt x="3842" y="5003"/>
                    <a:pt x="3813" y="4963"/>
                    <a:pt x="3877" y="4862"/>
                  </a:cubicBezTo>
                  <a:cubicBezTo>
                    <a:pt x="4211" y="4344"/>
                    <a:pt x="6767" y="3742"/>
                    <a:pt x="6517" y="3324"/>
                  </a:cubicBezTo>
                  <a:cubicBezTo>
                    <a:pt x="6459" y="3232"/>
                    <a:pt x="6342" y="3194"/>
                    <a:pt x="6187" y="3194"/>
                  </a:cubicBezTo>
                  <a:cubicBezTo>
                    <a:pt x="5444" y="3194"/>
                    <a:pt x="3826" y="4077"/>
                    <a:pt x="3660" y="4160"/>
                  </a:cubicBezTo>
                  <a:cubicBezTo>
                    <a:pt x="3631" y="4174"/>
                    <a:pt x="3604" y="4180"/>
                    <a:pt x="3579" y="4180"/>
                  </a:cubicBezTo>
                  <a:cubicBezTo>
                    <a:pt x="3424" y="4180"/>
                    <a:pt x="3337" y="3950"/>
                    <a:pt x="3509" y="3893"/>
                  </a:cubicBezTo>
                  <a:cubicBezTo>
                    <a:pt x="3777" y="3776"/>
                    <a:pt x="6600" y="2573"/>
                    <a:pt x="6266" y="2038"/>
                  </a:cubicBezTo>
                  <a:cubicBezTo>
                    <a:pt x="6220" y="1959"/>
                    <a:pt x="6147" y="1930"/>
                    <a:pt x="6067" y="1930"/>
                  </a:cubicBezTo>
                  <a:cubicBezTo>
                    <a:pt x="5859" y="1930"/>
                    <a:pt x="5598" y="2121"/>
                    <a:pt x="5598" y="2121"/>
                  </a:cubicBezTo>
                  <a:cubicBezTo>
                    <a:pt x="5598" y="2121"/>
                    <a:pt x="3466" y="3222"/>
                    <a:pt x="2981" y="3222"/>
                  </a:cubicBezTo>
                  <a:cubicBezTo>
                    <a:pt x="2935" y="3222"/>
                    <a:pt x="2904" y="3213"/>
                    <a:pt x="2891" y="3191"/>
                  </a:cubicBezTo>
                  <a:cubicBezTo>
                    <a:pt x="2741" y="2923"/>
                    <a:pt x="4228" y="2088"/>
                    <a:pt x="4746" y="1854"/>
                  </a:cubicBezTo>
                  <a:cubicBezTo>
                    <a:pt x="5247" y="1603"/>
                    <a:pt x="5347" y="1269"/>
                    <a:pt x="5046" y="1136"/>
                  </a:cubicBezTo>
                  <a:cubicBezTo>
                    <a:pt x="5034" y="1129"/>
                    <a:pt x="5015" y="1126"/>
                    <a:pt x="4991" y="1126"/>
                  </a:cubicBezTo>
                  <a:cubicBezTo>
                    <a:pt x="4644" y="1126"/>
                    <a:pt x="3210" y="1770"/>
                    <a:pt x="2741" y="2004"/>
                  </a:cubicBezTo>
                  <a:cubicBezTo>
                    <a:pt x="2422" y="2164"/>
                    <a:pt x="1744" y="2513"/>
                    <a:pt x="1397" y="2513"/>
                  </a:cubicBezTo>
                  <a:cubicBezTo>
                    <a:pt x="1198" y="2513"/>
                    <a:pt x="1108" y="2399"/>
                    <a:pt x="1254" y="2071"/>
                  </a:cubicBezTo>
                  <a:cubicBezTo>
                    <a:pt x="1638" y="1152"/>
                    <a:pt x="1605" y="317"/>
                    <a:pt x="1421" y="100"/>
                  </a:cubicBezTo>
                  <a:cubicBezTo>
                    <a:pt x="1357" y="31"/>
                    <a:pt x="1278" y="0"/>
                    <a:pt x="1201"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40"/>
            <p:cNvSpPr/>
            <p:nvPr/>
          </p:nvSpPr>
          <p:spPr>
            <a:xfrm>
              <a:off x="760216" y="2179383"/>
              <a:ext cx="818747" cy="741369"/>
            </a:xfrm>
            <a:custGeom>
              <a:rect b="b" l="l" r="r" t="t"/>
              <a:pathLst>
                <a:path extrusionOk="0" h="23119" w="25532">
                  <a:moveTo>
                    <a:pt x="7810" y="1"/>
                  </a:moveTo>
                  <a:cubicBezTo>
                    <a:pt x="1" y="1"/>
                    <a:pt x="2189" y="9551"/>
                    <a:pt x="2189" y="9551"/>
                  </a:cubicBezTo>
                  <a:cubicBezTo>
                    <a:pt x="2557" y="11806"/>
                    <a:pt x="4244" y="15733"/>
                    <a:pt x="5731" y="19158"/>
                  </a:cubicBezTo>
                  <a:cubicBezTo>
                    <a:pt x="7218" y="22583"/>
                    <a:pt x="8438" y="23068"/>
                    <a:pt x="12665" y="23118"/>
                  </a:cubicBezTo>
                  <a:cubicBezTo>
                    <a:pt x="12702" y="23118"/>
                    <a:pt x="12740" y="23119"/>
                    <a:pt x="12777" y="23119"/>
                  </a:cubicBezTo>
                  <a:cubicBezTo>
                    <a:pt x="17329" y="23119"/>
                    <a:pt x="25531" y="20127"/>
                    <a:pt x="25531" y="20127"/>
                  </a:cubicBezTo>
                  <a:lnTo>
                    <a:pt x="23944" y="14697"/>
                  </a:lnTo>
                  <a:cubicBezTo>
                    <a:pt x="23944" y="14697"/>
                    <a:pt x="14918" y="16534"/>
                    <a:pt x="12976" y="16534"/>
                  </a:cubicBezTo>
                  <a:cubicBezTo>
                    <a:pt x="12830" y="16534"/>
                    <a:pt x="12725" y="16524"/>
                    <a:pt x="12665" y="16501"/>
                  </a:cubicBezTo>
                  <a:cubicBezTo>
                    <a:pt x="11813" y="16184"/>
                    <a:pt x="10928" y="13544"/>
                    <a:pt x="10259" y="11740"/>
                  </a:cubicBezTo>
                  <a:cubicBezTo>
                    <a:pt x="10176" y="11539"/>
                    <a:pt x="9173" y="8214"/>
                    <a:pt x="9173" y="8214"/>
                  </a:cubicBezTo>
                  <a:lnTo>
                    <a:pt x="8923" y="60"/>
                  </a:lnTo>
                  <a:cubicBezTo>
                    <a:pt x="8531" y="20"/>
                    <a:pt x="8160" y="1"/>
                    <a:pt x="7810" y="1"/>
                  </a:cubicBezTo>
                  <a:close/>
                </a:path>
              </a:pathLst>
            </a:custGeom>
            <a:solidFill>
              <a:srgbClr val="045A6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40"/>
            <p:cNvSpPr/>
            <p:nvPr/>
          </p:nvSpPr>
          <p:spPr>
            <a:xfrm>
              <a:off x="886113" y="2270230"/>
              <a:ext cx="696570" cy="658250"/>
            </a:xfrm>
            <a:custGeom>
              <a:rect b="b" l="l" r="r" t="t"/>
              <a:pathLst>
                <a:path extrusionOk="0" h="20527" w="21722">
                  <a:moveTo>
                    <a:pt x="4078" y="1"/>
                  </a:moveTo>
                  <a:cubicBezTo>
                    <a:pt x="4078" y="34"/>
                    <a:pt x="4078" y="51"/>
                    <a:pt x="4094" y="68"/>
                  </a:cubicBezTo>
                  <a:cubicBezTo>
                    <a:pt x="4094" y="51"/>
                    <a:pt x="4078" y="34"/>
                    <a:pt x="4078" y="1"/>
                  </a:cubicBezTo>
                  <a:close/>
                  <a:moveTo>
                    <a:pt x="4094" y="68"/>
                  </a:moveTo>
                  <a:cubicBezTo>
                    <a:pt x="4111" y="118"/>
                    <a:pt x="4128" y="185"/>
                    <a:pt x="4161" y="252"/>
                  </a:cubicBezTo>
                  <a:cubicBezTo>
                    <a:pt x="4211" y="435"/>
                    <a:pt x="4312" y="669"/>
                    <a:pt x="4412" y="987"/>
                  </a:cubicBezTo>
                  <a:cubicBezTo>
                    <a:pt x="4646" y="1622"/>
                    <a:pt x="4963" y="2557"/>
                    <a:pt x="5364" y="3760"/>
                  </a:cubicBezTo>
                  <a:cubicBezTo>
                    <a:pt x="5749" y="4963"/>
                    <a:pt x="6216" y="6434"/>
                    <a:pt x="6751" y="8105"/>
                  </a:cubicBezTo>
                  <a:cubicBezTo>
                    <a:pt x="7303" y="9775"/>
                    <a:pt x="7904" y="11663"/>
                    <a:pt x="8689" y="13685"/>
                  </a:cubicBezTo>
                  <a:lnTo>
                    <a:pt x="8689" y="13735"/>
                  </a:lnTo>
                  <a:lnTo>
                    <a:pt x="8739" y="13735"/>
                  </a:lnTo>
                  <a:cubicBezTo>
                    <a:pt x="8810" y="13736"/>
                    <a:pt x="8880" y="13736"/>
                    <a:pt x="8950" y="13736"/>
                  </a:cubicBezTo>
                  <a:cubicBezTo>
                    <a:pt x="10701" y="13736"/>
                    <a:pt x="12450" y="13537"/>
                    <a:pt x="14153" y="13167"/>
                  </a:cubicBezTo>
                  <a:cubicBezTo>
                    <a:pt x="16004" y="12787"/>
                    <a:pt x="17938" y="12292"/>
                    <a:pt x="19969" y="11942"/>
                  </a:cubicBezTo>
                  <a:lnTo>
                    <a:pt x="19969" y="11942"/>
                  </a:lnTo>
                  <a:cubicBezTo>
                    <a:pt x="20247" y="12891"/>
                    <a:pt x="20525" y="13857"/>
                    <a:pt x="20820" y="14838"/>
                  </a:cubicBezTo>
                  <a:cubicBezTo>
                    <a:pt x="21063" y="15664"/>
                    <a:pt x="21306" y="16475"/>
                    <a:pt x="21518" y="17254"/>
                  </a:cubicBezTo>
                  <a:lnTo>
                    <a:pt x="21518" y="17254"/>
                  </a:lnTo>
                  <a:cubicBezTo>
                    <a:pt x="19869" y="17877"/>
                    <a:pt x="18172" y="18403"/>
                    <a:pt x="16459" y="18831"/>
                  </a:cubicBezTo>
                  <a:cubicBezTo>
                    <a:pt x="14788" y="19283"/>
                    <a:pt x="13184" y="19717"/>
                    <a:pt x="11630" y="20018"/>
                  </a:cubicBezTo>
                  <a:cubicBezTo>
                    <a:pt x="10522" y="20234"/>
                    <a:pt x="9423" y="20399"/>
                    <a:pt x="8382" y="20399"/>
                  </a:cubicBezTo>
                  <a:cubicBezTo>
                    <a:pt x="7979" y="20399"/>
                    <a:pt x="7585" y="20374"/>
                    <a:pt x="7202" y="20318"/>
                  </a:cubicBezTo>
                  <a:cubicBezTo>
                    <a:pt x="6868" y="20268"/>
                    <a:pt x="6534" y="20202"/>
                    <a:pt x="6216" y="20085"/>
                  </a:cubicBezTo>
                  <a:cubicBezTo>
                    <a:pt x="6049" y="20034"/>
                    <a:pt x="5899" y="19968"/>
                    <a:pt x="5749" y="19901"/>
                  </a:cubicBezTo>
                  <a:cubicBezTo>
                    <a:pt x="5598" y="19834"/>
                    <a:pt x="5465" y="19767"/>
                    <a:pt x="5314" y="19667"/>
                  </a:cubicBezTo>
                  <a:cubicBezTo>
                    <a:pt x="4780" y="19366"/>
                    <a:pt x="4295" y="18982"/>
                    <a:pt x="3861" y="18547"/>
                  </a:cubicBezTo>
                  <a:cubicBezTo>
                    <a:pt x="3125" y="17795"/>
                    <a:pt x="2474" y="16943"/>
                    <a:pt x="1956" y="16008"/>
                  </a:cubicBezTo>
                  <a:cubicBezTo>
                    <a:pt x="1471" y="15206"/>
                    <a:pt x="1120" y="14487"/>
                    <a:pt x="836" y="13886"/>
                  </a:cubicBezTo>
                  <a:cubicBezTo>
                    <a:pt x="552" y="13301"/>
                    <a:pt x="352" y="12833"/>
                    <a:pt x="218" y="12516"/>
                  </a:cubicBezTo>
                  <a:cubicBezTo>
                    <a:pt x="151" y="12365"/>
                    <a:pt x="84" y="12232"/>
                    <a:pt x="51" y="12148"/>
                  </a:cubicBezTo>
                  <a:cubicBezTo>
                    <a:pt x="18" y="12064"/>
                    <a:pt x="1" y="12031"/>
                    <a:pt x="1" y="12031"/>
                  </a:cubicBezTo>
                  <a:lnTo>
                    <a:pt x="1" y="12031"/>
                  </a:lnTo>
                  <a:cubicBezTo>
                    <a:pt x="1" y="12031"/>
                    <a:pt x="1" y="12081"/>
                    <a:pt x="34" y="12165"/>
                  </a:cubicBezTo>
                  <a:cubicBezTo>
                    <a:pt x="68" y="12248"/>
                    <a:pt x="118" y="12365"/>
                    <a:pt x="185" y="12516"/>
                  </a:cubicBezTo>
                  <a:cubicBezTo>
                    <a:pt x="318" y="12850"/>
                    <a:pt x="519" y="13318"/>
                    <a:pt x="786" y="13919"/>
                  </a:cubicBezTo>
                  <a:cubicBezTo>
                    <a:pt x="1053" y="14504"/>
                    <a:pt x="1404" y="15239"/>
                    <a:pt x="1872" y="16058"/>
                  </a:cubicBezTo>
                  <a:cubicBezTo>
                    <a:pt x="2407" y="16993"/>
                    <a:pt x="3042" y="17846"/>
                    <a:pt x="3777" y="18631"/>
                  </a:cubicBezTo>
                  <a:cubicBezTo>
                    <a:pt x="4228" y="19065"/>
                    <a:pt x="4713" y="19466"/>
                    <a:pt x="5264" y="19767"/>
                  </a:cubicBezTo>
                  <a:cubicBezTo>
                    <a:pt x="5398" y="19867"/>
                    <a:pt x="5548" y="19934"/>
                    <a:pt x="5698" y="20001"/>
                  </a:cubicBezTo>
                  <a:cubicBezTo>
                    <a:pt x="5849" y="20085"/>
                    <a:pt x="6016" y="20151"/>
                    <a:pt x="6166" y="20202"/>
                  </a:cubicBezTo>
                  <a:cubicBezTo>
                    <a:pt x="6500" y="20318"/>
                    <a:pt x="6835" y="20385"/>
                    <a:pt x="7186" y="20435"/>
                  </a:cubicBezTo>
                  <a:cubicBezTo>
                    <a:pt x="7596" y="20499"/>
                    <a:pt x="8017" y="20527"/>
                    <a:pt x="8445" y="20527"/>
                  </a:cubicBezTo>
                  <a:cubicBezTo>
                    <a:pt x="9481" y="20527"/>
                    <a:pt x="10564" y="20364"/>
                    <a:pt x="11663" y="20151"/>
                  </a:cubicBezTo>
                  <a:cubicBezTo>
                    <a:pt x="13217" y="19851"/>
                    <a:pt x="14821" y="19416"/>
                    <a:pt x="16509" y="18982"/>
                  </a:cubicBezTo>
                  <a:cubicBezTo>
                    <a:pt x="18247" y="18531"/>
                    <a:pt x="19968" y="17996"/>
                    <a:pt x="21655" y="17378"/>
                  </a:cubicBezTo>
                  <a:lnTo>
                    <a:pt x="21722" y="17344"/>
                  </a:lnTo>
                  <a:lnTo>
                    <a:pt x="21689" y="17278"/>
                  </a:lnTo>
                  <a:cubicBezTo>
                    <a:pt x="21455" y="16492"/>
                    <a:pt x="21221" y="15640"/>
                    <a:pt x="20970" y="14788"/>
                  </a:cubicBezTo>
                  <a:cubicBezTo>
                    <a:pt x="20669" y="13785"/>
                    <a:pt x="20385" y="12800"/>
                    <a:pt x="20085" y="11831"/>
                  </a:cubicBezTo>
                  <a:lnTo>
                    <a:pt x="20068" y="11764"/>
                  </a:lnTo>
                  <a:lnTo>
                    <a:pt x="20001" y="11780"/>
                  </a:lnTo>
                  <a:cubicBezTo>
                    <a:pt x="17946" y="12131"/>
                    <a:pt x="15991" y="12633"/>
                    <a:pt x="14120" y="13017"/>
                  </a:cubicBezTo>
                  <a:cubicBezTo>
                    <a:pt x="12366" y="13414"/>
                    <a:pt x="10580" y="13598"/>
                    <a:pt x="8793" y="13602"/>
                  </a:cubicBezTo>
                  <a:lnTo>
                    <a:pt x="8793" y="13602"/>
                  </a:lnTo>
                  <a:cubicBezTo>
                    <a:pt x="8014" y="11609"/>
                    <a:pt x="7416" y="9733"/>
                    <a:pt x="6868" y="8071"/>
                  </a:cubicBezTo>
                  <a:cubicBezTo>
                    <a:pt x="6317" y="6384"/>
                    <a:pt x="5849" y="4930"/>
                    <a:pt x="5448" y="3727"/>
                  </a:cubicBezTo>
                  <a:cubicBezTo>
                    <a:pt x="5030" y="2541"/>
                    <a:pt x="4696" y="1605"/>
                    <a:pt x="4462" y="970"/>
                  </a:cubicBezTo>
                  <a:cubicBezTo>
                    <a:pt x="4345" y="653"/>
                    <a:pt x="4245" y="419"/>
                    <a:pt x="4178" y="252"/>
                  </a:cubicBezTo>
                  <a:lnTo>
                    <a:pt x="4094" y="68"/>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40"/>
            <p:cNvSpPr/>
            <p:nvPr/>
          </p:nvSpPr>
          <p:spPr>
            <a:xfrm>
              <a:off x="847536" y="2430247"/>
              <a:ext cx="65418" cy="67662"/>
            </a:xfrm>
            <a:custGeom>
              <a:rect b="b" l="l" r="r" t="t"/>
              <a:pathLst>
                <a:path extrusionOk="0" h="2110" w="2040">
                  <a:moveTo>
                    <a:pt x="1185" y="0"/>
                  </a:moveTo>
                  <a:cubicBezTo>
                    <a:pt x="1164" y="0"/>
                    <a:pt x="1143" y="2"/>
                    <a:pt x="1120" y="7"/>
                  </a:cubicBezTo>
                  <a:cubicBezTo>
                    <a:pt x="1098" y="5"/>
                    <a:pt x="1076" y="4"/>
                    <a:pt x="1053" y="4"/>
                  </a:cubicBezTo>
                  <a:cubicBezTo>
                    <a:pt x="856" y="4"/>
                    <a:pt x="650" y="69"/>
                    <a:pt x="485" y="174"/>
                  </a:cubicBezTo>
                  <a:cubicBezTo>
                    <a:pt x="201" y="358"/>
                    <a:pt x="18" y="675"/>
                    <a:pt x="18" y="1009"/>
                  </a:cubicBezTo>
                  <a:cubicBezTo>
                    <a:pt x="1" y="1444"/>
                    <a:pt x="235" y="1828"/>
                    <a:pt x="619" y="2028"/>
                  </a:cubicBezTo>
                  <a:cubicBezTo>
                    <a:pt x="746" y="2084"/>
                    <a:pt x="880" y="2110"/>
                    <a:pt x="1013" y="2110"/>
                  </a:cubicBezTo>
                  <a:cubicBezTo>
                    <a:pt x="1284" y="2110"/>
                    <a:pt x="1554" y="2002"/>
                    <a:pt x="1755" y="1811"/>
                  </a:cubicBezTo>
                  <a:cubicBezTo>
                    <a:pt x="1889" y="1678"/>
                    <a:pt x="1989" y="1511"/>
                    <a:pt x="2006" y="1327"/>
                  </a:cubicBezTo>
                  <a:cubicBezTo>
                    <a:pt x="2039" y="1176"/>
                    <a:pt x="2023" y="1009"/>
                    <a:pt x="1972" y="876"/>
                  </a:cubicBezTo>
                  <a:cubicBezTo>
                    <a:pt x="1906" y="658"/>
                    <a:pt x="1772" y="475"/>
                    <a:pt x="1571" y="358"/>
                  </a:cubicBezTo>
                  <a:cubicBezTo>
                    <a:pt x="1505" y="308"/>
                    <a:pt x="1438" y="274"/>
                    <a:pt x="1354" y="274"/>
                  </a:cubicBezTo>
                  <a:cubicBezTo>
                    <a:pt x="1354" y="291"/>
                    <a:pt x="1421" y="324"/>
                    <a:pt x="1538" y="408"/>
                  </a:cubicBezTo>
                  <a:cubicBezTo>
                    <a:pt x="1705" y="525"/>
                    <a:pt x="1822" y="709"/>
                    <a:pt x="1872" y="892"/>
                  </a:cubicBezTo>
                  <a:cubicBezTo>
                    <a:pt x="1956" y="1193"/>
                    <a:pt x="1889" y="1494"/>
                    <a:pt x="1672" y="1694"/>
                  </a:cubicBezTo>
                  <a:cubicBezTo>
                    <a:pt x="1495" y="1860"/>
                    <a:pt x="1266" y="1953"/>
                    <a:pt x="1030" y="1953"/>
                  </a:cubicBezTo>
                  <a:cubicBezTo>
                    <a:pt x="910" y="1953"/>
                    <a:pt x="788" y="1929"/>
                    <a:pt x="669" y="1878"/>
                  </a:cubicBezTo>
                  <a:cubicBezTo>
                    <a:pt x="352" y="1711"/>
                    <a:pt x="151" y="1377"/>
                    <a:pt x="151" y="1009"/>
                  </a:cubicBezTo>
                  <a:cubicBezTo>
                    <a:pt x="151" y="725"/>
                    <a:pt x="302" y="441"/>
                    <a:pt x="552" y="274"/>
                  </a:cubicBezTo>
                  <a:cubicBezTo>
                    <a:pt x="719" y="157"/>
                    <a:pt x="920" y="74"/>
                    <a:pt x="1120" y="57"/>
                  </a:cubicBezTo>
                  <a:cubicBezTo>
                    <a:pt x="1204" y="57"/>
                    <a:pt x="1271" y="57"/>
                    <a:pt x="1354" y="40"/>
                  </a:cubicBezTo>
                  <a:cubicBezTo>
                    <a:pt x="1293" y="16"/>
                    <a:pt x="1241" y="0"/>
                    <a:pt x="118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40"/>
            <p:cNvSpPr/>
            <p:nvPr/>
          </p:nvSpPr>
          <p:spPr>
            <a:xfrm>
              <a:off x="1444953" y="2739057"/>
              <a:ext cx="65418" cy="67598"/>
            </a:xfrm>
            <a:custGeom>
              <a:rect b="b" l="l" r="r" t="t"/>
              <a:pathLst>
                <a:path extrusionOk="0" h="2108" w="2040">
                  <a:moveTo>
                    <a:pt x="1104" y="1"/>
                  </a:moveTo>
                  <a:cubicBezTo>
                    <a:pt x="886" y="1"/>
                    <a:pt x="669" y="68"/>
                    <a:pt x="485" y="185"/>
                  </a:cubicBezTo>
                  <a:cubicBezTo>
                    <a:pt x="201" y="368"/>
                    <a:pt x="18" y="686"/>
                    <a:pt x="1" y="1020"/>
                  </a:cubicBezTo>
                  <a:cubicBezTo>
                    <a:pt x="1" y="1438"/>
                    <a:pt x="235" y="1839"/>
                    <a:pt x="602" y="2023"/>
                  </a:cubicBezTo>
                  <a:cubicBezTo>
                    <a:pt x="739" y="2080"/>
                    <a:pt x="882" y="2107"/>
                    <a:pt x="1022" y="2107"/>
                  </a:cubicBezTo>
                  <a:cubicBezTo>
                    <a:pt x="1294" y="2107"/>
                    <a:pt x="1557" y="2004"/>
                    <a:pt x="1755" y="1805"/>
                  </a:cubicBezTo>
                  <a:cubicBezTo>
                    <a:pt x="1889" y="1688"/>
                    <a:pt x="1973" y="1521"/>
                    <a:pt x="2006" y="1338"/>
                  </a:cubicBezTo>
                  <a:cubicBezTo>
                    <a:pt x="2039" y="1187"/>
                    <a:pt x="2023" y="1020"/>
                    <a:pt x="1973" y="870"/>
                  </a:cubicBezTo>
                  <a:cubicBezTo>
                    <a:pt x="1906" y="653"/>
                    <a:pt x="1755" y="485"/>
                    <a:pt x="1572" y="352"/>
                  </a:cubicBezTo>
                  <a:cubicBezTo>
                    <a:pt x="1505" y="318"/>
                    <a:pt x="1421" y="285"/>
                    <a:pt x="1338" y="285"/>
                  </a:cubicBezTo>
                  <a:cubicBezTo>
                    <a:pt x="1338" y="302"/>
                    <a:pt x="1421" y="318"/>
                    <a:pt x="1538" y="402"/>
                  </a:cubicBezTo>
                  <a:cubicBezTo>
                    <a:pt x="1705" y="536"/>
                    <a:pt x="1822" y="703"/>
                    <a:pt x="1872" y="903"/>
                  </a:cubicBezTo>
                  <a:cubicBezTo>
                    <a:pt x="1956" y="1187"/>
                    <a:pt x="1872" y="1505"/>
                    <a:pt x="1655" y="1705"/>
                  </a:cubicBezTo>
                  <a:cubicBezTo>
                    <a:pt x="1478" y="1871"/>
                    <a:pt x="1250" y="1956"/>
                    <a:pt x="1019" y="1956"/>
                  </a:cubicBezTo>
                  <a:cubicBezTo>
                    <a:pt x="901" y="1956"/>
                    <a:pt x="782" y="1934"/>
                    <a:pt x="669" y="1889"/>
                  </a:cubicBezTo>
                  <a:cubicBezTo>
                    <a:pt x="352" y="1722"/>
                    <a:pt x="135" y="1388"/>
                    <a:pt x="151" y="1020"/>
                  </a:cubicBezTo>
                  <a:cubicBezTo>
                    <a:pt x="151" y="719"/>
                    <a:pt x="302" y="452"/>
                    <a:pt x="552" y="268"/>
                  </a:cubicBezTo>
                  <a:cubicBezTo>
                    <a:pt x="719" y="151"/>
                    <a:pt x="903" y="84"/>
                    <a:pt x="1120" y="68"/>
                  </a:cubicBezTo>
                  <a:cubicBezTo>
                    <a:pt x="1187" y="68"/>
                    <a:pt x="1271" y="68"/>
                    <a:pt x="1338" y="51"/>
                  </a:cubicBezTo>
                  <a:cubicBezTo>
                    <a:pt x="1271" y="18"/>
                    <a:pt x="1187" y="1"/>
                    <a:pt x="1104"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40"/>
            <p:cNvSpPr/>
            <p:nvPr/>
          </p:nvSpPr>
          <p:spPr>
            <a:xfrm>
              <a:off x="1231704" y="2717091"/>
              <a:ext cx="65418" cy="67983"/>
            </a:xfrm>
            <a:custGeom>
              <a:rect b="b" l="l" r="r" t="t"/>
              <a:pathLst>
                <a:path extrusionOk="0" h="2120" w="2040">
                  <a:moveTo>
                    <a:pt x="1120" y="1"/>
                  </a:moveTo>
                  <a:cubicBezTo>
                    <a:pt x="903" y="1"/>
                    <a:pt x="686" y="68"/>
                    <a:pt x="502" y="185"/>
                  </a:cubicBezTo>
                  <a:cubicBezTo>
                    <a:pt x="201" y="368"/>
                    <a:pt x="34" y="686"/>
                    <a:pt x="18" y="1020"/>
                  </a:cubicBezTo>
                  <a:cubicBezTo>
                    <a:pt x="1" y="1454"/>
                    <a:pt x="235" y="1839"/>
                    <a:pt x="619" y="2039"/>
                  </a:cubicBezTo>
                  <a:cubicBezTo>
                    <a:pt x="750" y="2094"/>
                    <a:pt x="886" y="2120"/>
                    <a:pt x="1020" y="2120"/>
                  </a:cubicBezTo>
                  <a:cubicBezTo>
                    <a:pt x="1298" y="2120"/>
                    <a:pt x="1569" y="2008"/>
                    <a:pt x="1772" y="1805"/>
                  </a:cubicBezTo>
                  <a:cubicBezTo>
                    <a:pt x="1906" y="1688"/>
                    <a:pt x="1989" y="1521"/>
                    <a:pt x="2023" y="1338"/>
                  </a:cubicBezTo>
                  <a:cubicBezTo>
                    <a:pt x="2039" y="1187"/>
                    <a:pt x="2039" y="1020"/>
                    <a:pt x="1989" y="870"/>
                  </a:cubicBezTo>
                  <a:cubicBezTo>
                    <a:pt x="1922" y="669"/>
                    <a:pt x="1772" y="485"/>
                    <a:pt x="1588" y="368"/>
                  </a:cubicBezTo>
                  <a:cubicBezTo>
                    <a:pt x="1521" y="318"/>
                    <a:pt x="1438" y="285"/>
                    <a:pt x="1354" y="285"/>
                  </a:cubicBezTo>
                  <a:cubicBezTo>
                    <a:pt x="1354" y="302"/>
                    <a:pt x="1438" y="318"/>
                    <a:pt x="1555" y="419"/>
                  </a:cubicBezTo>
                  <a:cubicBezTo>
                    <a:pt x="1705" y="535"/>
                    <a:pt x="1822" y="703"/>
                    <a:pt x="1872" y="903"/>
                  </a:cubicBezTo>
                  <a:cubicBezTo>
                    <a:pt x="1972" y="1187"/>
                    <a:pt x="1889" y="1505"/>
                    <a:pt x="1672" y="1705"/>
                  </a:cubicBezTo>
                  <a:cubicBezTo>
                    <a:pt x="1495" y="1871"/>
                    <a:pt x="1266" y="1964"/>
                    <a:pt x="1035" y="1964"/>
                  </a:cubicBezTo>
                  <a:cubicBezTo>
                    <a:pt x="917" y="1964"/>
                    <a:pt x="799" y="1940"/>
                    <a:pt x="686" y="1889"/>
                  </a:cubicBezTo>
                  <a:cubicBezTo>
                    <a:pt x="352" y="1722"/>
                    <a:pt x="151" y="1388"/>
                    <a:pt x="151" y="1020"/>
                  </a:cubicBezTo>
                  <a:cubicBezTo>
                    <a:pt x="168" y="719"/>
                    <a:pt x="318" y="452"/>
                    <a:pt x="552" y="285"/>
                  </a:cubicBezTo>
                  <a:cubicBezTo>
                    <a:pt x="719" y="151"/>
                    <a:pt x="920" y="84"/>
                    <a:pt x="1120" y="68"/>
                  </a:cubicBezTo>
                  <a:cubicBezTo>
                    <a:pt x="1204" y="68"/>
                    <a:pt x="1287" y="68"/>
                    <a:pt x="1354" y="51"/>
                  </a:cubicBezTo>
                  <a:cubicBezTo>
                    <a:pt x="1287" y="18"/>
                    <a:pt x="1204" y="1"/>
                    <a:pt x="112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40"/>
            <p:cNvSpPr/>
            <p:nvPr/>
          </p:nvSpPr>
          <p:spPr>
            <a:xfrm>
              <a:off x="1036157" y="2787286"/>
              <a:ext cx="65386" cy="67598"/>
            </a:xfrm>
            <a:custGeom>
              <a:rect b="b" l="l" r="r" t="t"/>
              <a:pathLst>
                <a:path extrusionOk="0" h="2108" w="2039">
                  <a:moveTo>
                    <a:pt x="1103" y="1"/>
                  </a:moveTo>
                  <a:cubicBezTo>
                    <a:pt x="886" y="1"/>
                    <a:pt x="669" y="67"/>
                    <a:pt x="485" y="184"/>
                  </a:cubicBezTo>
                  <a:cubicBezTo>
                    <a:pt x="201" y="368"/>
                    <a:pt x="17" y="686"/>
                    <a:pt x="0" y="1020"/>
                  </a:cubicBezTo>
                  <a:cubicBezTo>
                    <a:pt x="0" y="1438"/>
                    <a:pt x="234" y="1839"/>
                    <a:pt x="602" y="2022"/>
                  </a:cubicBezTo>
                  <a:cubicBezTo>
                    <a:pt x="739" y="2079"/>
                    <a:pt x="881" y="2107"/>
                    <a:pt x="1022" y="2107"/>
                  </a:cubicBezTo>
                  <a:cubicBezTo>
                    <a:pt x="1293" y="2107"/>
                    <a:pt x="1556" y="2003"/>
                    <a:pt x="1755" y="1805"/>
                  </a:cubicBezTo>
                  <a:cubicBezTo>
                    <a:pt x="1888" y="1671"/>
                    <a:pt x="1972" y="1521"/>
                    <a:pt x="2005" y="1337"/>
                  </a:cubicBezTo>
                  <a:cubicBezTo>
                    <a:pt x="2039" y="1170"/>
                    <a:pt x="2022" y="1020"/>
                    <a:pt x="1972" y="869"/>
                  </a:cubicBezTo>
                  <a:cubicBezTo>
                    <a:pt x="1905" y="652"/>
                    <a:pt x="1755" y="468"/>
                    <a:pt x="1571" y="352"/>
                  </a:cubicBezTo>
                  <a:cubicBezTo>
                    <a:pt x="1504" y="301"/>
                    <a:pt x="1420" y="285"/>
                    <a:pt x="1337" y="285"/>
                  </a:cubicBezTo>
                  <a:cubicBezTo>
                    <a:pt x="1337" y="301"/>
                    <a:pt x="1420" y="318"/>
                    <a:pt x="1537" y="402"/>
                  </a:cubicBezTo>
                  <a:cubicBezTo>
                    <a:pt x="1705" y="535"/>
                    <a:pt x="1805" y="702"/>
                    <a:pt x="1872" y="903"/>
                  </a:cubicBezTo>
                  <a:cubicBezTo>
                    <a:pt x="1955" y="1187"/>
                    <a:pt x="1872" y="1504"/>
                    <a:pt x="1654" y="1705"/>
                  </a:cubicBezTo>
                  <a:cubicBezTo>
                    <a:pt x="1477" y="1871"/>
                    <a:pt x="1249" y="1956"/>
                    <a:pt x="1018" y="1956"/>
                  </a:cubicBezTo>
                  <a:cubicBezTo>
                    <a:pt x="900" y="1956"/>
                    <a:pt x="782" y="1934"/>
                    <a:pt x="669" y="1889"/>
                  </a:cubicBezTo>
                  <a:cubicBezTo>
                    <a:pt x="351" y="1722"/>
                    <a:pt x="134" y="1387"/>
                    <a:pt x="151" y="1020"/>
                  </a:cubicBezTo>
                  <a:cubicBezTo>
                    <a:pt x="151" y="719"/>
                    <a:pt x="301" y="435"/>
                    <a:pt x="552" y="268"/>
                  </a:cubicBezTo>
                  <a:cubicBezTo>
                    <a:pt x="719" y="151"/>
                    <a:pt x="903" y="84"/>
                    <a:pt x="1120" y="67"/>
                  </a:cubicBezTo>
                  <a:cubicBezTo>
                    <a:pt x="1187" y="67"/>
                    <a:pt x="1270" y="67"/>
                    <a:pt x="1337" y="51"/>
                  </a:cubicBezTo>
                  <a:cubicBezTo>
                    <a:pt x="1270" y="17"/>
                    <a:pt x="1187" y="1"/>
                    <a:pt x="110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40"/>
            <p:cNvSpPr/>
            <p:nvPr/>
          </p:nvSpPr>
          <p:spPr>
            <a:xfrm>
              <a:off x="1005596" y="2575449"/>
              <a:ext cx="65418" cy="67791"/>
            </a:xfrm>
            <a:custGeom>
              <a:rect b="b" l="l" r="r" t="t"/>
              <a:pathLst>
                <a:path extrusionOk="0" h="2114" w="2040">
                  <a:moveTo>
                    <a:pt x="1183" y="1"/>
                  </a:moveTo>
                  <a:cubicBezTo>
                    <a:pt x="1162" y="1"/>
                    <a:pt x="1141" y="3"/>
                    <a:pt x="1120" y="7"/>
                  </a:cubicBezTo>
                  <a:cubicBezTo>
                    <a:pt x="903" y="7"/>
                    <a:pt x="686" y="57"/>
                    <a:pt x="502" y="191"/>
                  </a:cubicBezTo>
                  <a:cubicBezTo>
                    <a:pt x="201" y="358"/>
                    <a:pt x="18" y="675"/>
                    <a:pt x="18" y="1026"/>
                  </a:cubicBezTo>
                  <a:cubicBezTo>
                    <a:pt x="1" y="1444"/>
                    <a:pt x="235" y="1845"/>
                    <a:pt x="619" y="2029"/>
                  </a:cubicBezTo>
                  <a:cubicBezTo>
                    <a:pt x="750" y="2085"/>
                    <a:pt x="891" y="2113"/>
                    <a:pt x="1032" y="2113"/>
                  </a:cubicBezTo>
                  <a:cubicBezTo>
                    <a:pt x="1303" y="2113"/>
                    <a:pt x="1574" y="2009"/>
                    <a:pt x="1772" y="1811"/>
                  </a:cubicBezTo>
                  <a:cubicBezTo>
                    <a:pt x="1906" y="1678"/>
                    <a:pt x="1989" y="1511"/>
                    <a:pt x="2023" y="1327"/>
                  </a:cubicBezTo>
                  <a:cubicBezTo>
                    <a:pt x="2039" y="1176"/>
                    <a:pt x="2023" y="1026"/>
                    <a:pt x="1972" y="876"/>
                  </a:cubicBezTo>
                  <a:cubicBezTo>
                    <a:pt x="1906" y="658"/>
                    <a:pt x="1772" y="475"/>
                    <a:pt x="1588" y="358"/>
                  </a:cubicBezTo>
                  <a:cubicBezTo>
                    <a:pt x="1521" y="308"/>
                    <a:pt x="1438" y="291"/>
                    <a:pt x="1354" y="274"/>
                  </a:cubicBezTo>
                  <a:lnTo>
                    <a:pt x="1354" y="274"/>
                  </a:lnTo>
                  <a:cubicBezTo>
                    <a:pt x="1354" y="291"/>
                    <a:pt x="1438" y="324"/>
                    <a:pt x="1555" y="408"/>
                  </a:cubicBezTo>
                  <a:cubicBezTo>
                    <a:pt x="1705" y="525"/>
                    <a:pt x="1822" y="709"/>
                    <a:pt x="1872" y="909"/>
                  </a:cubicBezTo>
                  <a:cubicBezTo>
                    <a:pt x="1972" y="1193"/>
                    <a:pt x="1889" y="1494"/>
                    <a:pt x="1672" y="1711"/>
                  </a:cubicBezTo>
                  <a:cubicBezTo>
                    <a:pt x="1495" y="1877"/>
                    <a:pt x="1267" y="1962"/>
                    <a:pt x="1036" y="1962"/>
                  </a:cubicBezTo>
                  <a:cubicBezTo>
                    <a:pt x="918" y="1962"/>
                    <a:pt x="799" y="1940"/>
                    <a:pt x="686" y="1895"/>
                  </a:cubicBezTo>
                  <a:cubicBezTo>
                    <a:pt x="352" y="1728"/>
                    <a:pt x="151" y="1394"/>
                    <a:pt x="151" y="1026"/>
                  </a:cubicBezTo>
                  <a:cubicBezTo>
                    <a:pt x="168" y="725"/>
                    <a:pt x="302" y="441"/>
                    <a:pt x="552" y="274"/>
                  </a:cubicBezTo>
                  <a:cubicBezTo>
                    <a:pt x="719" y="157"/>
                    <a:pt x="920" y="74"/>
                    <a:pt x="1120" y="57"/>
                  </a:cubicBezTo>
                  <a:lnTo>
                    <a:pt x="1354" y="57"/>
                  </a:lnTo>
                  <a:cubicBezTo>
                    <a:pt x="1304" y="19"/>
                    <a:pt x="1245" y="1"/>
                    <a:pt x="1183"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40"/>
            <p:cNvSpPr/>
            <p:nvPr/>
          </p:nvSpPr>
          <p:spPr>
            <a:xfrm>
              <a:off x="911831" y="2258461"/>
              <a:ext cx="65418" cy="67566"/>
            </a:xfrm>
            <a:custGeom>
              <a:rect b="b" l="l" r="r" t="t"/>
              <a:pathLst>
                <a:path extrusionOk="0" h="2107" w="2040">
                  <a:moveTo>
                    <a:pt x="1120" y="0"/>
                  </a:moveTo>
                  <a:cubicBezTo>
                    <a:pt x="886" y="0"/>
                    <a:pt x="669" y="67"/>
                    <a:pt x="485" y="184"/>
                  </a:cubicBezTo>
                  <a:cubicBezTo>
                    <a:pt x="201" y="368"/>
                    <a:pt x="18" y="685"/>
                    <a:pt x="18" y="1020"/>
                  </a:cubicBezTo>
                  <a:cubicBezTo>
                    <a:pt x="1" y="1437"/>
                    <a:pt x="235" y="1838"/>
                    <a:pt x="619" y="2022"/>
                  </a:cubicBezTo>
                  <a:cubicBezTo>
                    <a:pt x="750" y="2079"/>
                    <a:pt x="889" y="2107"/>
                    <a:pt x="1027" y="2107"/>
                  </a:cubicBezTo>
                  <a:cubicBezTo>
                    <a:pt x="1294" y="2107"/>
                    <a:pt x="1557" y="2003"/>
                    <a:pt x="1755" y="1805"/>
                  </a:cubicBezTo>
                  <a:cubicBezTo>
                    <a:pt x="1889" y="1688"/>
                    <a:pt x="1989" y="1521"/>
                    <a:pt x="2006" y="1337"/>
                  </a:cubicBezTo>
                  <a:cubicBezTo>
                    <a:pt x="2039" y="1187"/>
                    <a:pt x="2023" y="1020"/>
                    <a:pt x="1972" y="869"/>
                  </a:cubicBezTo>
                  <a:cubicBezTo>
                    <a:pt x="1906" y="652"/>
                    <a:pt x="1772" y="468"/>
                    <a:pt x="1571" y="351"/>
                  </a:cubicBezTo>
                  <a:cubicBezTo>
                    <a:pt x="1505" y="318"/>
                    <a:pt x="1438" y="284"/>
                    <a:pt x="1354" y="284"/>
                  </a:cubicBezTo>
                  <a:cubicBezTo>
                    <a:pt x="1354" y="301"/>
                    <a:pt x="1421" y="318"/>
                    <a:pt x="1538" y="401"/>
                  </a:cubicBezTo>
                  <a:cubicBezTo>
                    <a:pt x="1705" y="535"/>
                    <a:pt x="1822" y="702"/>
                    <a:pt x="1872" y="903"/>
                  </a:cubicBezTo>
                  <a:cubicBezTo>
                    <a:pt x="1956" y="1187"/>
                    <a:pt x="1872" y="1504"/>
                    <a:pt x="1672" y="1705"/>
                  </a:cubicBezTo>
                  <a:cubicBezTo>
                    <a:pt x="1495" y="1870"/>
                    <a:pt x="1267" y="1956"/>
                    <a:pt x="1031" y="1956"/>
                  </a:cubicBezTo>
                  <a:cubicBezTo>
                    <a:pt x="910" y="1956"/>
                    <a:pt x="788" y="1934"/>
                    <a:pt x="669" y="1888"/>
                  </a:cubicBezTo>
                  <a:cubicBezTo>
                    <a:pt x="352" y="1721"/>
                    <a:pt x="151" y="1387"/>
                    <a:pt x="151" y="1020"/>
                  </a:cubicBezTo>
                  <a:cubicBezTo>
                    <a:pt x="151" y="719"/>
                    <a:pt x="302" y="435"/>
                    <a:pt x="552" y="268"/>
                  </a:cubicBezTo>
                  <a:cubicBezTo>
                    <a:pt x="719" y="151"/>
                    <a:pt x="920" y="84"/>
                    <a:pt x="1120" y="67"/>
                  </a:cubicBezTo>
                  <a:cubicBezTo>
                    <a:pt x="1187" y="67"/>
                    <a:pt x="1271" y="67"/>
                    <a:pt x="1354" y="50"/>
                  </a:cubicBezTo>
                  <a:cubicBezTo>
                    <a:pt x="1271" y="17"/>
                    <a:pt x="1204" y="0"/>
                    <a:pt x="112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13" name="Google Shape;1813;p40"/>
          <p:cNvSpPr txBox="1"/>
          <p:nvPr>
            <p:ph idx="1" type="body"/>
          </p:nvPr>
        </p:nvSpPr>
        <p:spPr>
          <a:xfrm>
            <a:off x="2776200" y="1514400"/>
            <a:ext cx="3591600" cy="115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814" name="Google Shape;1814;p40"/>
          <p:cNvSpPr txBox="1"/>
          <p:nvPr>
            <p:ph idx="2" type="body"/>
          </p:nvPr>
        </p:nvSpPr>
        <p:spPr>
          <a:xfrm>
            <a:off x="2776200" y="2937600"/>
            <a:ext cx="3591600" cy="1153200"/>
          </a:xfrm>
          <a:prstGeom prst="rect">
            <a:avLst/>
          </a:prstGeom>
        </p:spPr>
        <p:txBody>
          <a:bodyPr anchorCtr="0" anchor="t" bIns="91425" lIns="91425" spcFirstLastPara="1" rIns="91425" wrap="square" tIns="91425">
            <a:noAutofit/>
          </a:bodyPr>
          <a:lstStyle/>
          <a:p>
            <a:pPr indent="0" lvl="0" marL="0" rtl="0" algn="ctr">
              <a:spcBef>
                <a:spcPts val="0"/>
              </a:spcBef>
              <a:spcAft>
                <a:spcPts val="1600"/>
              </a:spcAft>
              <a:buNone/>
            </a:pPr>
            <a:r>
              <a:rPr lang="en"/>
              <a:t>Mercury is the closest planet to the Sun and the smallest one in the Solar System—it’s only a bit larger than our Moon. The planet’s name has nothing to do with the liquid metal, since it was named after the Roman messenger god, Mercury</a:t>
            </a:r>
            <a:endParaRPr/>
          </a:p>
        </p:txBody>
      </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818" name="Shape 1818"/>
        <p:cNvGrpSpPr/>
        <p:nvPr/>
      </p:nvGrpSpPr>
      <p:grpSpPr>
        <a:xfrm>
          <a:off x="0" y="0"/>
          <a:ext cx="0" cy="0"/>
          <a:chOff x="0" y="0"/>
          <a:chExt cx="0" cy="0"/>
        </a:xfrm>
      </p:grpSpPr>
      <p:sp>
        <p:nvSpPr>
          <p:cNvPr id="1819" name="Google Shape;1819;p41"/>
          <p:cNvSpPr txBox="1"/>
          <p:nvPr>
            <p:ph type="title"/>
          </p:nvPr>
        </p:nvSpPr>
        <p:spPr>
          <a:xfrm>
            <a:off x="3726000" y="2667600"/>
            <a:ext cx="3380400" cy="885600"/>
          </a:xfrm>
          <a:prstGeom prst="rect">
            <a:avLst/>
          </a:prstGeom>
        </p:spPr>
        <p:txBody>
          <a:bodyPr anchorCtr="0" anchor="t" bIns="91425" lIns="91425" spcFirstLastPara="1" rIns="91425" wrap="square" tIns="91425">
            <a:noAutofit/>
          </a:bodyPr>
          <a:lstStyle/>
          <a:p>
            <a:pPr indent="0" lvl="0" marL="0" rtl="0" algn="r">
              <a:spcBef>
                <a:spcPts val="0"/>
              </a:spcBef>
              <a:spcAft>
                <a:spcPts val="0"/>
              </a:spcAft>
              <a:buNone/>
            </a:pPr>
            <a:r>
              <a:rPr lang="en"/>
              <a:t>-SOMEONE FAMOUS</a:t>
            </a:r>
            <a:endParaRPr/>
          </a:p>
        </p:txBody>
      </p:sp>
      <p:sp>
        <p:nvSpPr>
          <p:cNvPr id="1820" name="Google Shape;1820;p41"/>
          <p:cNvSpPr txBox="1"/>
          <p:nvPr>
            <p:ph idx="1" type="subTitle"/>
          </p:nvPr>
        </p:nvSpPr>
        <p:spPr>
          <a:xfrm>
            <a:off x="3726100" y="1712900"/>
            <a:ext cx="3380400" cy="9459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‘‘This is a quote. Words full of wisdom that someone important said and can make the reader get inspired’’</a:t>
            </a:r>
            <a:endParaRPr/>
          </a:p>
        </p:txBody>
      </p:sp>
      <p:grpSp>
        <p:nvGrpSpPr>
          <p:cNvPr id="1821" name="Google Shape;1821;p41"/>
          <p:cNvGrpSpPr/>
          <p:nvPr/>
        </p:nvGrpSpPr>
        <p:grpSpPr>
          <a:xfrm>
            <a:off x="-393843" y="1145227"/>
            <a:ext cx="3521236" cy="3529918"/>
            <a:chOff x="-393843" y="1145227"/>
            <a:chExt cx="3521236" cy="3529918"/>
          </a:xfrm>
        </p:grpSpPr>
        <p:sp>
          <p:nvSpPr>
            <p:cNvPr id="1822" name="Google Shape;1822;p41"/>
            <p:cNvSpPr/>
            <p:nvPr/>
          </p:nvSpPr>
          <p:spPr>
            <a:xfrm>
              <a:off x="1073634" y="3148694"/>
              <a:ext cx="1095690" cy="212192"/>
            </a:xfrm>
            <a:custGeom>
              <a:rect b="b" l="l" r="r" t="t"/>
              <a:pathLst>
                <a:path extrusionOk="0" h="6354" w="32810">
                  <a:moveTo>
                    <a:pt x="1" y="0"/>
                  </a:moveTo>
                  <a:lnTo>
                    <a:pt x="1" y="6354"/>
                  </a:lnTo>
                  <a:lnTo>
                    <a:pt x="32810" y="6354"/>
                  </a:lnTo>
                  <a:lnTo>
                    <a:pt x="32810"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41"/>
            <p:cNvSpPr/>
            <p:nvPr/>
          </p:nvSpPr>
          <p:spPr>
            <a:xfrm>
              <a:off x="390539" y="2985826"/>
              <a:ext cx="648865" cy="31625"/>
            </a:xfrm>
            <a:custGeom>
              <a:rect b="b" l="l" r="r" t="t"/>
              <a:pathLst>
                <a:path extrusionOk="0" h="947" w="19430">
                  <a:moveTo>
                    <a:pt x="1" y="0"/>
                  </a:moveTo>
                  <a:lnTo>
                    <a:pt x="1" y="947"/>
                  </a:lnTo>
                  <a:lnTo>
                    <a:pt x="19429" y="947"/>
                  </a:lnTo>
                  <a:lnTo>
                    <a:pt x="19429"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41"/>
            <p:cNvSpPr/>
            <p:nvPr/>
          </p:nvSpPr>
          <p:spPr>
            <a:xfrm>
              <a:off x="645042" y="2561476"/>
              <a:ext cx="616705" cy="455975"/>
            </a:xfrm>
            <a:custGeom>
              <a:rect b="b" l="l" r="r" t="t"/>
              <a:pathLst>
                <a:path extrusionOk="0" h="13654" w="18467">
                  <a:moveTo>
                    <a:pt x="3305" y="1"/>
                  </a:moveTo>
                  <a:lnTo>
                    <a:pt x="0" y="13654"/>
                  </a:lnTo>
                  <a:lnTo>
                    <a:pt x="14824" y="13654"/>
                  </a:lnTo>
                  <a:lnTo>
                    <a:pt x="1846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41"/>
            <p:cNvSpPr/>
            <p:nvPr/>
          </p:nvSpPr>
          <p:spPr>
            <a:xfrm>
              <a:off x="675031" y="2582916"/>
              <a:ext cx="558298" cy="400272"/>
            </a:xfrm>
            <a:custGeom>
              <a:rect b="b" l="l" r="r" t="t"/>
              <a:pathLst>
                <a:path extrusionOk="0" h="11986" w="16718">
                  <a:moveTo>
                    <a:pt x="3097" y="1"/>
                  </a:moveTo>
                  <a:lnTo>
                    <a:pt x="1" y="11985"/>
                  </a:lnTo>
                  <a:lnTo>
                    <a:pt x="13557" y="11985"/>
                  </a:lnTo>
                  <a:lnTo>
                    <a:pt x="16718" y="1"/>
                  </a:ln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41"/>
            <p:cNvSpPr/>
            <p:nvPr/>
          </p:nvSpPr>
          <p:spPr>
            <a:xfrm>
              <a:off x="2152693" y="3111191"/>
              <a:ext cx="32727" cy="1563955"/>
            </a:xfrm>
            <a:custGeom>
              <a:rect b="b" l="l" r="r" t="t"/>
              <a:pathLst>
                <a:path extrusionOk="0" h="46832" w="980">
                  <a:moveTo>
                    <a:pt x="0" y="0"/>
                  </a:moveTo>
                  <a:lnTo>
                    <a:pt x="0" y="46831"/>
                  </a:lnTo>
                  <a:lnTo>
                    <a:pt x="979" y="46831"/>
                  </a:lnTo>
                  <a:lnTo>
                    <a:pt x="979"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41"/>
            <p:cNvSpPr/>
            <p:nvPr/>
          </p:nvSpPr>
          <p:spPr>
            <a:xfrm>
              <a:off x="2185387" y="3115466"/>
              <a:ext cx="32694" cy="1559680"/>
            </a:xfrm>
            <a:custGeom>
              <a:rect b="b" l="l" r="r" t="t"/>
              <a:pathLst>
                <a:path extrusionOk="0" h="46704" w="979">
                  <a:moveTo>
                    <a:pt x="0" y="1"/>
                  </a:moveTo>
                  <a:lnTo>
                    <a:pt x="0" y="46703"/>
                  </a:lnTo>
                  <a:lnTo>
                    <a:pt x="979" y="46703"/>
                  </a:lnTo>
                  <a:lnTo>
                    <a:pt x="979"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41"/>
            <p:cNvSpPr/>
            <p:nvPr/>
          </p:nvSpPr>
          <p:spPr>
            <a:xfrm>
              <a:off x="-7529" y="3020123"/>
              <a:ext cx="2489230" cy="128604"/>
            </a:xfrm>
            <a:custGeom>
              <a:rect b="b" l="l" r="r" t="t"/>
              <a:pathLst>
                <a:path extrusionOk="0" h="3851" w="74539">
                  <a:moveTo>
                    <a:pt x="0" y="0"/>
                  </a:moveTo>
                  <a:lnTo>
                    <a:pt x="0" y="3850"/>
                  </a:lnTo>
                  <a:lnTo>
                    <a:pt x="74538" y="3850"/>
                  </a:lnTo>
                  <a:lnTo>
                    <a:pt x="74538"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41"/>
            <p:cNvSpPr/>
            <p:nvPr/>
          </p:nvSpPr>
          <p:spPr>
            <a:xfrm>
              <a:off x="1613163" y="3215651"/>
              <a:ext cx="56838" cy="48823"/>
            </a:xfrm>
            <a:custGeom>
              <a:rect b="b" l="l" r="r" t="t"/>
              <a:pathLst>
                <a:path extrusionOk="0" h="1462" w="1702">
                  <a:moveTo>
                    <a:pt x="979" y="1"/>
                  </a:moveTo>
                  <a:cubicBezTo>
                    <a:pt x="322" y="1"/>
                    <a:pt x="1" y="787"/>
                    <a:pt x="450" y="1252"/>
                  </a:cubicBezTo>
                  <a:cubicBezTo>
                    <a:pt x="599" y="1396"/>
                    <a:pt x="781" y="1461"/>
                    <a:pt x="960" y="1461"/>
                  </a:cubicBezTo>
                  <a:cubicBezTo>
                    <a:pt x="1338" y="1461"/>
                    <a:pt x="1701" y="1170"/>
                    <a:pt x="1701" y="723"/>
                  </a:cubicBezTo>
                  <a:cubicBezTo>
                    <a:pt x="1701" y="322"/>
                    <a:pt x="1380" y="1"/>
                    <a:pt x="97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41"/>
            <p:cNvSpPr/>
            <p:nvPr/>
          </p:nvSpPr>
          <p:spPr>
            <a:xfrm>
              <a:off x="-390069" y="2671312"/>
              <a:ext cx="994403" cy="1114458"/>
            </a:xfrm>
            <a:custGeom>
              <a:rect b="b" l="l" r="r" t="t"/>
              <a:pathLst>
                <a:path extrusionOk="0" h="33372" w="29777">
                  <a:moveTo>
                    <a:pt x="3482" y="1"/>
                  </a:moveTo>
                  <a:cubicBezTo>
                    <a:pt x="1476" y="1"/>
                    <a:pt x="0" y="1894"/>
                    <a:pt x="482" y="3835"/>
                  </a:cubicBezTo>
                  <a:lnTo>
                    <a:pt x="7156" y="31013"/>
                  </a:lnTo>
                  <a:cubicBezTo>
                    <a:pt x="7490" y="32397"/>
                    <a:pt x="8740" y="33371"/>
                    <a:pt x="10153" y="33371"/>
                  </a:cubicBezTo>
                  <a:cubicBezTo>
                    <a:pt x="10165" y="33371"/>
                    <a:pt x="10176" y="33371"/>
                    <a:pt x="10188" y="33371"/>
                  </a:cubicBezTo>
                  <a:lnTo>
                    <a:pt x="26311" y="33211"/>
                  </a:lnTo>
                  <a:cubicBezTo>
                    <a:pt x="28333" y="33195"/>
                    <a:pt x="29777" y="31285"/>
                    <a:pt x="29280" y="29344"/>
                  </a:cubicBezTo>
                  <a:lnTo>
                    <a:pt x="22269" y="2327"/>
                  </a:lnTo>
                  <a:cubicBezTo>
                    <a:pt x="21900" y="963"/>
                    <a:pt x="20680" y="1"/>
                    <a:pt x="19268" y="1"/>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41"/>
            <p:cNvSpPr/>
            <p:nvPr/>
          </p:nvSpPr>
          <p:spPr>
            <a:xfrm>
              <a:off x="-393843" y="2671312"/>
              <a:ext cx="431330" cy="1114458"/>
            </a:xfrm>
            <a:custGeom>
              <a:rect b="b" l="l" r="r" t="t"/>
              <a:pathLst>
                <a:path extrusionOk="0" h="33372" w="12916">
                  <a:moveTo>
                    <a:pt x="3691" y="1"/>
                  </a:moveTo>
                  <a:cubicBezTo>
                    <a:pt x="1557" y="1"/>
                    <a:pt x="1" y="1990"/>
                    <a:pt x="498" y="4060"/>
                  </a:cubicBezTo>
                  <a:lnTo>
                    <a:pt x="7606" y="33371"/>
                  </a:lnTo>
                  <a:lnTo>
                    <a:pt x="12916" y="33371"/>
                  </a:lnTo>
                  <a:lnTo>
                    <a:pt x="3691" y="1"/>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41"/>
            <p:cNvSpPr/>
            <p:nvPr/>
          </p:nvSpPr>
          <p:spPr>
            <a:xfrm>
              <a:off x="104444" y="3502848"/>
              <a:ext cx="721699" cy="283457"/>
            </a:xfrm>
            <a:custGeom>
              <a:rect b="b" l="l" r="r" t="t"/>
              <a:pathLst>
                <a:path extrusionOk="0" h="8488" w="21611">
                  <a:moveTo>
                    <a:pt x="2968" y="0"/>
                  </a:moveTo>
                  <a:cubicBezTo>
                    <a:pt x="1332" y="0"/>
                    <a:pt x="0" y="1332"/>
                    <a:pt x="0" y="2968"/>
                  </a:cubicBezTo>
                  <a:lnTo>
                    <a:pt x="0" y="5519"/>
                  </a:lnTo>
                  <a:cubicBezTo>
                    <a:pt x="0" y="7156"/>
                    <a:pt x="1332" y="8487"/>
                    <a:pt x="2968" y="8487"/>
                  </a:cubicBezTo>
                  <a:lnTo>
                    <a:pt x="18643" y="8487"/>
                  </a:lnTo>
                  <a:cubicBezTo>
                    <a:pt x="20279" y="8487"/>
                    <a:pt x="21611" y="7156"/>
                    <a:pt x="21611" y="5519"/>
                  </a:cubicBezTo>
                  <a:lnTo>
                    <a:pt x="21611" y="2968"/>
                  </a:lnTo>
                  <a:cubicBezTo>
                    <a:pt x="21611" y="1332"/>
                    <a:pt x="20279" y="0"/>
                    <a:pt x="18643"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41"/>
            <p:cNvSpPr/>
            <p:nvPr/>
          </p:nvSpPr>
          <p:spPr>
            <a:xfrm>
              <a:off x="-393843" y="2670778"/>
              <a:ext cx="597437" cy="1115527"/>
            </a:xfrm>
            <a:custGeom>
              <a:rect b="b" l="l" r="r" t="t"/>
              <a:pathLst>
                <a:path extrusionOk="0" h="33404" w="17890">
                  <a:moveTo>
                    <a:pt x="3691" y="1"/>
                  </a:moveTo>
                  <a:cubicBezTo>
                    <a:pt x="1557" y="1"/>
                    <a:pt x="1" y="2006"/>
                    <a:pt x="498" y="4076"/>
                  </a:cubicBezTo>
                  <a:lnTo>
                    <a:pt x="7606" y="33387"/>
                  </a:lnTo>
                  <a:lnTo>
                    <a:pt x="7846" y="33387"/>
                  </a:lnTo>
                  <a:lnTo>
                    <a:pt x="7862" y="33403"/>
                  </a:lnTo>
                  <a:lnTo>
                    <a:pt x="17889" y="33403"/>
                  </a:lnTo>
                  <a:lnTo>
                    <a:pt x="15980" y="24900"/>
                  </a:lnTo>
                  <a:lnTo>
                    <a:pt x="10574" y="24900"/>
                  </a:lnTo>
                  <a:lnTo>
                    <a:pt x="3691" y="1"/>
                  </a:ln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41"/>
            <p:cNvSpPr/>
            <p:nvPr/>
          </p:nvSpPr>
          <p:spPr>
            <a:xfrm>
              <a:off x="-33778" y="3500143"/>
              <a:ext cx="665462" cy="5410"/>
            </a:xfrm>
            <a:custGeom>
              <a:rect b="b" l="l" r="r" t="t"/>
              <a:pathLst>
                <a:path extrusionOk="0" h="162" w="19927">
                  <a:moveTo>
                    <a:pt x="9963" y="1"/>
                  </a:moveTo>
                  <a:cubicBezTo>
                    <a:pt x="4460" y="1"/>
                    <a:pt x="0" y="33"/>
                    <a:pt x="0" y="81"/>
                  </a:cubicBezTo>
                  <a:cubicBezTo>
                    <a:pt x="0" y="113"/>
                    <a:pt x="4460" y="161"/>
                    <a:pt x="9963" y="161"/>
                  </a:cubicBezTo>
                  <a:cubicBezTo>
                    <a:pt x="15466" y="161"/>
                    <a:pt x="19926" y="113"/>
                    <a:pt x="19926" y="81"/>
                  </a:cubicBezTo>
                  <a:cubicBezTo>
                    <a:pt x="19926" y="33"/>
                    <a:pt x="15466" y="1"/>
                    <a:pt x="9963"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41"/>
            <p:cNvSpPr/>
            <p:nvPr/>
          </p:nvSpPr>
          <p:spPr>
            <a:xfrm>
              <a:off x="4259" y="3023663"/>
              <a:ext cx="48857" cy="43480"/>
            </a:xfrm>
            <a:custGeom>
              <a:rect b="b" l="l" r="r" t="t"/>
              <a:pathLst>
                <a:path extrusionOk="0" h="1302" w="1463">
                  <a:moveTo>
                    <a:pt x="634" y="1"/>
                  </a:moveTo>
                  <a:cubicBezTo>
                    <a:pt x="531" y="1"/>
                    <a:pt x="424" y="24"/>
                    <a:pt x="337" y="87"/>
                  </a:cubicBezTo>
                  <a:cubicBezTo>
                    <a:pt x="257" y="135"/>
                    <a:pt x="225" y="183"/>
                    <a:pt x="241" y="183"/>
                  </a:cubicBezTo>
                  <a:cubicBezTo>
                    <a:pt x="347" y="136"/>
                    <a:pt x="461" y="106"/>
                    <a:pt x="577" y="106"/>
                  </a:cubicBezTo>
                  <a:cubicBezTo>
                    <a:pt x="620" y="106"/>
                    <a:pt x="663" y="110"/>
                    <a:pt x="706" y="119"/>
                  </a:cubicBezTo>
                  <a:cubicBezTo>
                    <a:pt x="883" y="151"/>
                    <a:pt x="1027" y="247"/>
                    <a:pt x="1107" y="391"/>
                  </a:cubicBezTo>
                  <a:cubicBezTo>
                    <a:pt x="1252" y="767"/>
                    <a:pt x="979" y="1143"/>
                    <a:pt x="619" y="1143"/>
                  </a:cubicBezTo>
                  <a:cubicBezTo>
                    <a:pt x="579" y="1143"/>
                    <a:pt x="539" y="1139"/>
                    <a:pt x="498" y="1129"/>
                  </a:cubicBezTo>
                  <a:cubicBezTo>
                    <a:pt x="337" y="1081"/>
                    <a:pt x="209" y="953"/>
                    <a:pt x="145" y="793"/>
                  </a:cubicBezTo>
                  <a:cubicBezTo>
                    <a:pt x="96" y="632"/>
                    <a:pt x="80" y="472"/>
                    <a:pt x="129" y="311"/>
                  </a:cubicBezTo>
                  <a:lnTo>
                    <a:pt x="129" y="311"/>
                  </a:lnTo>
                  <a:cubicBezTo>
                    <a:pt x="129" y="311"/>
                    <a:pt x="80" y="343"/>
                    <a:pt x="48" y="424"/>
                  </a:cubicBezTo>
                  <a:cubicBezTo>
                    <a:pt x="0" y="552"/>
                    <a:pt x="0" y="696"/>
                    <a:pt x="32" y="825"/>
                  </a:cubicBezTo>
                  <a:cubicBezTo>
                    <a:pt x="96" y="1033"/>
                    <a:pt x="241" y="1194"/>
                    <a:pt x="449" y="1274"/>
                  </a:cubicBezTo>
                  <a:cubicBezTo>
                    <a:pt x="514" y="1292"/>
                    <a:pt x="578" y="1301"/>
                    <a:pt x="640" y="1301"/>
                  </a:cubicBezTo>
                  <a:cubicBezTo>
                    <a:pt x="1113" y="1301"/>
                    <a:pt x="1463" y="795"/>
                    <a:pt x="1236" y="327"/>
                  </a:cubicBezTo>
                  <a:cubicBezTo>
                    <a:pt x="1123" y="151"/>
                    <a:pt x="931" y="22"/>
                    <a:pt x="722" y="6"/>
                  </a:cubicBezTo>
                  <a:cubicBezTo>
                    <a:pt x="693" y="3"/>
                    <a:pt x="664" y="1"/>
                    <a:pt x="634"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41"/>
            <p:cNvSpPr/>
            <p:nvPr/>
          </p:nvSpPr>
          <p:spPr>
            <a:xfrm>
              <a:off x="-9132" y="3057091"/>
              <a:ext cx="52530" cy="112007"/>
            </a:xfrm>
            <a:custGeom>
              <a:rect b="b" l="l" r="r" t="t"/>
              <a:pathLst>
                <a:path extrusionOk="0" h="3354" w="1573">
                  <a:moveTo>
                    <a:pt x="1556" y="0"/>
                  </a:moveTo>
                  <a:cubicBezTo>
                    <a:pt x="1364" y="64"/>
                    <a:pt x="1203" y="160"/>
                    <a:pt x="1075" y="305"/>
                  </a:cubicBezTo>
                  <a:cubicBezTo>
                    <a:pt x="353" y="915"/>
                    <a:pt x="0" y="1861"/>
                    <a:pt x="145" y="2808"/>
                  </a:cubicBezTo>
                  <a:cubicBezTo>
                    <a:pt x="161" y="3000"/>
                    <a:pt x="225" y="3177"/>
                    <a:pt x="321" y="3353"/>
                  </a:cubicBezTo>
                  <a:cubicBezTo>
                    <a:pt x="353" y="3337"/>
                    <a:pt x="289" y="3129"/>
                    <a:pt x="257" y="2792"/>
                  </a:cubicBezTo>
                  <a:cubicBezTo>
                    <a:pt x="177" y="1893"/>
                    <a:pt x="497" y="1011"/>
                    <a:pt x="1139" y="385"/>
                  </a:cubicBezTo>
                  <a:cubicBezTo>
                    <a:pt x="1380" y="144"/>
                    <a:pt x="1572" y="32"/>
                    <a:pt x="155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41"/>
            <p:cNvSpPr/>
            <p:nvPr/>
          </p:nvSpPr>
          <p:spPr>
            <a:xfrm>
              <a:off x="-41292" y="2958509"/>
              <a:ext cx="50393" cy="76742"/>
            </a:xfrm>
            <a:custGeom>
              <a:rect b="b" l="l" r="r" t="t"/>
              <a:pathLst>
                <a:path extrusionOk="0" h="2298" w="1509">
                  <a:moveTo>
                    <a:pt x="49" y="0"/>
                  </a:moveTo>
                  <a:cubicBezTo>
                    <a:pt x="1" y="144"/>
                    <a:pt x="1" y="289"/>
                    <a:pt x="33" y="433"/>
                  </a:cubicBezTo>
                  <a:cubicBezTo>
                    <a:pt x="145" y="1107"/>
                    <a:pt x="530" y="1717"/>
                    <a:pt x="1091" y="2118"/>
                  </a:cubicBezTo>
                  <a:cubicBezTo>
                    <a:pt x="1289" y="2245"/>
                    <a:pt x="1437" y="2297"/>
                    <a:pt x="1470" y="2297"/>
                  </a:cubicBezTo>
                  <a:cubicBezTo>
                    <a:pt x="1474" y="2297"/>
                    <a:pt x="1477" y="2296"/>
                    <a:pt x="1477" y="2294"/>
                  </a:cubicBezTo>
                  <a:cubicBezTo>
                    <a:pt x="1509" y="2246"/>
                    <a:pt x="931" y="1957"/>
                    <a:pt x="530" y="1300"/>
                  </a:cubicBezTo>
                  <a:cubicBezTo>
                    <a:pt x="113" y="642"/>
                    <a:pt x="97" y="0"/>
                    <a:pt x="49"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41"/>
            <p:cNvSpPr/>
            <p:nvPr/>
          </p:nvSpPr>
          <p:spPr>
            <a:xfrm>
              <a:off x="-65937" y="3041462"/>
              <a:ext cx="70597" cy="18467"/>
            </a:xfrm>
            <a:custGeom>
              <a:rect b="b" l="l" r="r" t="t"/>
              <a:pathLst>
                <a:path extrusionOk="0" h="553" w="2114">
                  <a:moveTo>
                    <a:pt x="26" y="0"/>
                  </a:moveTo>
                  <a:cubicBezTo>
                    <a:pt x="22" y="0"/>
                    <a:pt x="18" y="1"/>
                    <a:pt x="17" y="3"/>
                  </a:cubicBezTo>
                  <a:cubicBezTo>
                    <a:pt x="1" y="35"/>
                    <a:pt x="402" y="372"/>
                    <a:pt x="1011" y="500"/>
                  </a:cubicBezTo>
                  <a:cubicBezTo>
                    <a:pt x="1193" y="538"/>
                    <a:pt x="1365" y="552"/>
                    <a:pt x="1516" y="552"/>
                  </a:cubicBezTo>
                  <a:cubicBezTo>
                    <a:pt x="1872" y="552"/>
                    <a:pt x="2113" y="475"/>
                    <a:pt x="2102" y="452"/>
                  </a:cubicBezTo>
                  <a:cubicBezTo>
                    <a:pt x="2102" y="404"/>
                    <a:pt x="1621" y="468"/>
                    <a:pt x="1043" y="340"/>
                  </a:cubicBezTo>
                  <a:cubicBezTo>
                    <a:pt x="499" y="234"/>
                    <a:pt x="98" y="0"/>
                    <a:pt x="26"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41"/>
            <p:cNvSpPr/>
            <p:nvPr/>
          </p:nvSpPr>
          <p:spPr>
            <a:xfrm>
              <a:off x="279634" y="3023663"/>
              <a:ext cx="48924" cy="43480"/>
            </a:xfrm>
            <a:custGeom>
              <a:rect b="b" l="l" r="r" t="t"/>
              <a:pathLst>
                <a:path extrusionOk="0" h="1302" w="1465">
                  <a:moveTo>
                    <a:pt x="650" y="1"/>
                  </a:moveTo>
                  <a:cubicBezTo>
                    <a:pt x="547" y="1"/>
                    <a:pt x="441" y="24"/>
                    <a:pt x="353" y="87"/>
                  </a:cubicBezTo>
                  <a:cubicBezTo>
                    <a:pt x="273" y="135"/>
                    <a:pt x="241" y="183"/>
                    <a:pt x="241" y="183"/>
                  </a:cubicBezTo>
                  <a:cubicBezTo>
                    <a:pt x="359" y="136"/>
                    <a:pt x="476" y="106"/>
                    <a:pt x="594" y="106"/>
                  </a:cubicBezTo>
                  <a:cubicBezTo>
                    <a:pt x="637" y="106"/>
                    <a:pt x="680" y="110"/>
                    <a:pt x="722" y="119"/>
                  </a:cubicBezTo>
                  <a:cubicBezTo>
                    <a:pt x="883" y="151"/>
                    <a:pt x="1027" y="247"/>
                    <a:pt x="1124" y="391"/>
                  </a:cubicBezTo>
                  <a:cubicBezTo>
                    <a:pt x="1268" y="767"/>
                    <a:pt x="996" y="1143"/>
                    <a:pt x="623" y="1143"/>
                  </a:cubicBezTo>
                  <a:cubicBezTo>
                    <a:pt x="583" y="1143"/>
                    <a:pt x="541" y="1139"/>
                    <a:pt x="498" y="1129"/>
                  </a:cubicBezTo>
                  <a:cubicBezTo>
                    <a:pt x="337" y="1081"/>
                    <a:pt x="225" y="953"/>
                    <a:pt x="161" y="793"/>
                  </a:cubicBezTo>
                  <a:cubicBezTo>
                    <a:pt x="113" y="632"/>
                    <a:pt x="97" y="472"/>
                    <a:pt x="145" y="311"/>
                  </a:cubicBezTo>
                  <a:lnTo>
                    <a:pt x="145" y="311"/>
                  </a:lnTo>
                  <a:cubicBezTo>
                    <a:pt x="145" y="311"/>
                    <a:pt x="97" y="343"/>
                    <a:pt x="65" y="424"/>
                  </a:cubicBezTo>
                  <a:cubicBezTo>
                    <a:pt x="17" y="552"/>
                    <a:pt x="1" y="696"/>
                    <a:pt x="49" y="825"/>
                  </a:cubicBezTo>
                  <a:cubicBezTo>
                    <a:pt x="113" y="1033"/>
                    <a:pt x="257" y="1194"/>
                    <a:pt x="450" y="1274"/>
                  </a:cubicBezTo>
                  <a:cubicBezTo>
                    <a:pt x="515" y="1292"/>
                    <a:pt x="579" y="1301"/>
                    <a:pt x="641" y="1301"/>
                  </a:cubicBezTo>
                  <a:cubicBezTo>
                    <a:pt x="1113" y="1301"/>
                    <a:pt x="1465" y="795"/>
                    <a:pt x="1252" y="327"/>
                  </a:cubicBezTo>
                  <a:cubicBezTo>
                    <a:pt x="1140" y="151"/>
                    <a:pt x="947" y="22"/>
                    <a:pt x="739" y="6"/>
                  </a:cubicBezTo>
                  <a:cubicBezTo>
                    <a:pt x="710" y="3"/>
                    <a:pt x="680" y="1"/>
                    <a:pt x="650" y="1"/>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41"/>
            <p:cNvSpPr/>
            <p:nvPr/>
          </p:nvSpPr>
          <p:spPr>
            <a:xfrm>
              <a:off x="266777" y="3057091"/>
              <a:ext cx="51996" cy="112007"/>
            </a:xfrm>
            <a:custGeom>
              <a:rect b="b" l="l" r="r" t="t"/>
              <a:pathLst>
                <a:path extrusionOk="0" h="3354" w="1557">
                  <a:moveTo>
                    <a:pt x="1557" y="0"/>
                  </a:moveTo>
                  <a:lnTo>
                    <a:pt x="1557" y="0"/>
                  </a:lnTo>
                  <a:cubicBezTo>
                    <a:pt x="1364" y="64"/>
                    <a:pt x="1204" y="160"/>
                    <a:pt x="1059" y="305"/>
                  </a:cubicBezTo>
                  <a:cubicBezTo>
                    <a:pt x="337" y="915"/>
                    <a:pt x="0" y="1861"/>
                    <a:pt x="145" y="2808"/>
                  </a:cubicBezTo>
                  <a:cubicBezTo>
                    <a:pt x="161" y="3000"/>
                    <a:pt x="209" y="3177"/>
                    <a:pt x="321" y="3353"/>
                  </a:cubicBezTo>
                  <a:cubicBezTo>
                    <a:pt x="337" y="3337"/>
                    <a:pt x="289" y="3129"/>
                    <a:pt x="257" y="2792"/>
                  </a:cubicBezTo>
                  <a:cubicBezTo>
                    <a:pt x="177" y="1893"/>
                    <a:pt x="498" y="1011"/>
                    <a:pt x="1140" y="385"/>
                  </a:cubicBezTo>
                  <a:cubicBezTo>
                    <a:pt x="1380" y="144"/>
                    <a:pt x="1557" y="32"/>
                    <a:pt x="1557"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41"/>
            <p:cNvSpPr/>
            <p:nvPr/>
          </p:nvSpPr>
          <p:spPr>
            <a:xfrm>
              <a:off x="234618" y="2958509"/>
              <a:ext cx="50393" cy="76742"/>
            </a:xfrm>
            <a:custGeom>
              <a:rect b="b" l="l" r="r" t="t"/>
              <a:pathLst>
                <a:path extrusionOk="0" h="2298" w="1509">
                  <a:moveTo>
                    <a:pt x="33" y="0"/>
                  </a:moveTo>
                  <a:cubicBezTo>
                    <a:pt x="1" y="144"/>
                    <a:pt x="1" y="289"/>
                    <a:pt x="33" y="433"/>
                  </a:cubicBezTo>
                  <a:cubicBezTo>
                    <a:pt x="145" y="1107"/>
                    <a:pt x="514" y="1717"/>
                    <a:pt x="1092" y="2118"/>
                  </a:cubicBezTo>
                  <a:cubicBezTo>
                    <a:pt x="1289" y="2245"/>
                    <a:pt x="1437" y="2297"/>
                    <a:pt x="1470" y="2297"/>
                  </a:cubicBezTo>
                  <a:cubicBezTo>
                    <a:pt x="1475" y="2297"/>
                    <a:pt x="1477" y="2296"/>
                    <a:pt x="1477" y="2294"/>
                  </a:cubicBezTo>
                  <a:cubicBezTo>
                    <a:pt x="1509" y="2246"/>
                    <a:pt x="931" y="1957"/>
                    <a:pt x="530" y="1300"/>
                  </a:cubicBezTo>
                  <a:cubicBezTo>
                    <a:pt x="113" y="642"/>
                    <a:pt x="97" y="0"/>
                    <a:pt x="33"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41"/>
            <p:cNvSpPr/>
            <p:nvPr/>
          </p:nvSpPr>
          <p:spPr>
            <a:xfrm>
              <a:off x="209438" y="3041462"/>
              <a:ext cx="71131" cy="18467"/>
            </a:xfrm>
            <a:custGeom>
              <a:rect b="b" l="l" r="r" t="t"/>
              <a:pathLst>
                <a:path extrusionOk="0" h="553" w="2130">
                  <a:moveTo>
                    <a:pt x="42" y="0"/>
                  </a:moveTo>
                  <a:cubicBezTo>
                    <a:pt x="38" y="0"/>
                    <a:pt x="35" y="1"/>
                    <a:pt x="33" y="3"/>
                  </a:cubicBezTo>
                  <a:cubicBezTo>
                    <a:pt x="1" y="35"/>
                    <a:pt x="402" y="372"/>
                    <a:pt x="1028" y="500"/>
                  </a:cubicBezTo>
                  <a:cubicBezTo>
                    <a:pt x="1209" y="538"/>
                    <a:pt x="1381" y="552"/>
                    <a:pt x="1532" y="552"/>
                  </a:cubicBezTo>
                  <a:cubicBezTo>
                    <a:pt x="1888" y="552"/>
                    <a:pt x="2130" y="475"/>
                    <a:pt x="2119" y="452"/>
                  </a:cubicBezTo>
                  <a:cubicBezTo>
                    <a:pt x="2119" y="404"/>
                    <a:pt x="1637" y="468"/>
                    <a:pt x="1060" y="340"/>
                  </a:cubicBezTo>
                  <a:cubicBezTo>
                    <a:pt x="516" y="234"/>
                    <a:pt x="114" y="0"/>
                    <a:pt x="42" y="0"/>
                  </a:cubicBez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41"/>
            <p:cNvSpPr/>
            <p:nvPr/>
          </p:nvSpPr>
          <p:spPr>
            <a:xfrm>
              <a:off x="-130757" y="3782497"/>
              <a:ext cx="928515" cy="83621"/>
            </a:xfrm>
            <a:custGeom>
              <a:rect b="b" l="l" r="r" t="t"/>
              <a:pathLst>
                <a:path extrusionOk="0" h="2504" w="27804">
                  <a:moveTo>
                    <a:pt x="1220" y="1"/>
                  </a:moveTo>
                  <a:cubicBezTo>
                    <a:pt x="546" y="17"/>
                    <a:pt x="0" y="562"/>
                    <a:pt x="0" y="1252"/>
                  </a:cubicBezTo>
                  <a:cubicBezTo>
                    <a:pt x="0" y="1926"/>
                    <a:pt x="546" y="2488"/>
                    <a:pt x="1220" y="2504"/>
                  </a:cubicBezTo>
                  <a:lnTo>
                    <a:pt x="26568" y="2504"/>
                  </a:lnTo>
                  <a:cubicBezTo>
                    <a:pt x="27242" y="2488"/>
                    <a:pt x="27804" y="1926"/>
                    <a:pt x="27804" y="1252"/>
                  </a:cubicBezTo>
                  <a:cubicBezTo>
                    <a:pt x="27804" y="562"/>
                    <a:pt x="27242" y="17"/>
                    <a:pt x="2656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41"/>
            <p:cNvSpPr/>
            <p:nvPr/>
          </p:nvSpPr>
          <p:spPr>
            <a:xfrm>
              <a:off x="-169862" y="3866085"/>
              <a:ext cx="221309" cy="809061"/>
            </a:xfrm>
            <a:custGeom>
              <a:rect b="b" l="l" r="r" t="t"/>
              <a:pathLst>
                <a:path extrusionOk="0" h="24227" w="6627">
                  <a:moveTo>
                    <a:pt x="4171" y="1"/>
                  </a:moveTo>
                  <a:lnTo>
                    <a:pt x="0" y="24226"/>
                  </a:lnTo>
                  <a:lnTo>
                    <a:pt x="1155" y="24226"/>
                  </a:lnTo>
                  <a:lnTo>
                    <a:pt x="6626"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41"/>
            <p:cNvSpPr/>
            <p:nvPr/>
          </p:nvSpPr>
          <p:spPr>
            <a:xfrm>
              <a:off x="149995" y="3866085"/>
              <a:ext cx="229858" cy="809061"/>
            </a:xfrm>
            <a:custGeom>
              <a:rect b="b" l="l" r="r" t="t"/>
              <a:pathLst>
                <a:path extrusionOk="0" h="24227" w="6883">
                  <a:moveTo>
                    <a:pt x="4428" y="1"/>
                  </a:moveTo>
                  <a:lnTo>
                    <a:pt x="0" y="24226"/>
                  </a:lnTo>
                  <a:lnTo>
                    <a:pt x="1139" y="24226"/>
                  </a:lnTo>
                  <a:lnTo>
                    <a:pt x="688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41"/>
            <p:cNvSpPr/>
            <p:nvPr/>
          </p:nvSpPr>
          <p:spPr>
            <a:xfrm>
              <a:off x="579121" y="3866085"/>
              <a:ext cx="247023" cy="809061"/>
            </a:xfrm>
            <a:custGeom>
              <a:rect b="b" l="l" r="r" t="t"/>
              <a:pathLst>
                <a:path extrusionOk="0" h="24227" w="7397">
                  <a:moveTo>
                    <a:pt x="1" y="1"/>
                  </a:moveTo>
                  <a:lnTo>
                    <a:pt x="6258" y="24226"/>
                  </a:lnTo>
                  <a:lnTo>
                    <a:pt x="7397" y="24226"/>
                  </a:lnTo>
                  <a:lnTo>
                    <a:pt x="2455"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41"/>
            <p:cNvSpPr/>
            <p:nvPr/>
          </p:nvSpPr>
          <p:spPr>
            <a:xfrm>
              <a:off x="1753556" y="1345631"/>
              <a:ext cx="301657" cy="686033"/>
            </a:xfrm>
            <a:custGeom>
              <a:rect b="b" l="l" r="r" t="t"/>
              <a:pathLst>
                <a:path extrusionOk="0" h="20543" w="9033">
                  <a:moveTo>
                    <a:pt x="8139" y="0"/>
                  </a:moveTo>
                  <a:cubicBezTo>
                    <a:pt x="5068" y="0"/>
                    <a:pt x="3381" y="2015"/>
                    <a:pt x="2647" y="3600"/>
                  </a:cubicBezTo>
                  <a:cubicBezTo>
                    <a:pt x="1845" y="5333"/>
                    <a:pt x="1653" y="7290"/>
                    <a:pt x="1540" y="9199"/>
                  </a:cubicBezTo>
                  <a:cubicBezTo>
                    <a:pt x="1428" y="11109"/>
                    <a:pt x="1412" y="13050"/>
                    <a:pt x="899" y="14895"/>
                  </a:cubicBezTo>
                  <a:cubicBezTo>
                    <a:pt x="642" y="15857"/>
                    <a:pt x="257" y="16788"/>
                    <a:pt x="128" y="17783"/>
                  </a:cubicBezTo>
                  <a:cubicBezTo>
                    <a:pt x="0" y="18761"/>
                    <a:pt x="193" y="19868"/>
                    <a:pt x="931" y="20542"/>
                  </a:cubicBezTo>
                  <a:lnTo>
                    <a:pt x="9033" y="55"/>
                  </a:lnTo>
                  <a:cubicBezTo>
                    <a:pt x="8722" y="18"/>
                    <a:pt x="8425" y="0"/>
                    <a:pt x="813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41"/>
            <p:cNvSpPr/>
            <p:nvPr/>
          </p:nvSpPr>
          <p:spPr>
            <a:xfrm>
              <a:off x="2061091" y="1410651"/>
              <a:ext cx="214863" cy="611362"/>
            </a:xfrm>
            <a:custGeom>
              <a:rect b="b" l="l" r="r" t="t"/>
              <a:pathLst>
                <a:path extrusionOk="0" h="18307" w="6434">
                  <a:moveTo>
                    <a:pt x="3369" y="1"/>
                  </a:moveTo>
                  <a:lnTo>
                    <a:pt x="915" y="274"/>
                  </a:lnTo>
                  <a:cubicBezTo>
                    <a:pt x="144" y="4557"/>
                    <a:pt x="80" y="8937"/>
                    <a:pt x="16" y="13285"/>
                  </a:cubicBezTo>
                  <a:cubicBezTo>
                    <a:pt x="0" y="14295"/>
                    <a:pt x="0" y="15338"/>
                    <a:pt x="401" y="16253"/>
                  </a:cubicBezTo>
                  <a:cubicBezTo>
                    <a:pt x="979" y="17472"/>
                    <a:pt x="2198" y="18274"/>
                    <a:pt x="3546" y="18306"/>
                  </a:cubicBezTo>
                  <a:cubicBezTo>
                    <a:pt x="4524" y="18306"/>
                    <a:pt x="5551" y="17841"/>
                    <a:pt x="6016" y="16959"/>
                  </a:cubicBezTo>
                  <a:cubicBezTo>
                    <a:pt x="6433" y="16156"/>
                    <a:pt x="6321" y="15194"/>
                    <a:pt x="6193" y="14279"/>
                  </a:cubicBezTo>
                  <a:cubicBezTo>
                    <a:pt x="5952" y="12499"/>
                    <a:pt x="5695" y="10686"/>
                    <a:pt x="5054" y="8985"/>
                  </a:cubicBezTo>
                  <a:cubicBezTo>
                    <a:pt x="4749" y="8151"/>
                    <a:pt x="4332" y="7333"/>
                    <a:pt x="4123" y="6450"/>
                  </a:cubicBezTo>
                  <a:cubicBezTo>
                    <a:pt x="3626" y="4332"/>
                    <a:pt x="4332" y="1958"/>
                    <a:pt x="336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41"/>
            <p:cNvSpPr/>
            <p:nvPr/>
          </p:nvSpPr>
          <p:spPr>
            <a:xfrm>
              <a:off x="2243227" y="1709937"/>
              <a:ext cx="501526" cy="651470"/>
            </a:xfrm>
            <a:custGeom>
              <a:rect b="b" l="l" r="r" t="t"/>
              <a:pathLst>
                <a:path extrusionOk="0" h="19508" w="15018">
                  <a:moveTo>
                    <a:pt x="12149" y="1"/>
                  </a:moveTo>
                  <a:cubicBezTo>
                    <a:pt x="11882" y="1"/>
                    <a:pt x="11642" y="191"/>
                    <a:pt x="11616" y="472"/>
                  </a:cubicBezTo>
                  <a:cubicBezTo>
                    <a:pt x="11561" y="938"/>
                    <a:pt x="11296" y="2072"/>
                    <a:pt x="10979" y="2072"/>
                  </a:cubicBezTo>
                  <a:cubicBezTo>
                    <a:pt x="10926" y="2072"/>
                    <a:pt x="10870" y="2039"/>
                    <a:pt x="10814" y="1964"/>
                  </a:cubicBezTo>
                  <a:cubicBezTo>
                    <a:pt x="10798" y="1948"/>
                    <a:pt x="10798" y="1948"/>
                    <a:pt x="10782" y="1932"/>
                  </a:cubicBezTo>
                  <a:cubicBezTo>
                    <a:pt x="10262" y="1192"/>
                    <a:pt x="9619" y="777"/>
                    <a:pt x="9338" y="777"/>
                  </a:cubicBezTo>
                  <a:cubicBezTo>
                    <a:pt x="9332" y="777"/>
                    <a:pt x="9327" y="777"/>
                    <a:pt x="9322" y="777"/>
                  </a:cubicBezTo>
                  <a:cubicBezTo>
                    <a:pt x="9065" y="809"/>
                    <a:pt x="8953" y="1130"/>
                    <a:pt x="9130" y="1323"/>
                  </a:cubicBezTo>
                  <a:cubicBezTo>
                    <a:pt x="9162" y="1355"/>
                    <a:pt x="9194" y="1387"/>
                    <a:pt x="9242" y="1403"/>
                  </a:cubicBezTo>
                  <a:cubicBezTo>
                    <a:pt x="9258" y="1419"/>
                    <a:pt x="9274" y="1435"/>
                    <a:pt x="9290" y="1451"/>
                  </a:cubicBezTo>
                  <a:cubicBezTo>
                    <a:pt x="9531" y="1659"/>
                    <a:pt x="9739" y="1916"/>
                    <a:pt x="9932" y="2173"/>
                  </a:cubicBezTo>
                  <a:cubicBezTo>
                    <a:pt x="10092" y="2397"/>
                    <a:pt x="10237" y="2670"/>
                    <a:pt x="10317" y="2943"/>
                  </a:cubicBezTo>
                  <a:cubicBezTo>
                    <a:pt x="10413" y="3248"/>
                    <a:pt x="10477" y="3521"/>
                    <a:pt x="10525" y="3745"/>
                  </a:cubicBezTo>
                  <a:lnTo>
                    <a:pt x="10397" y="5253"/>
                  </a:lnTo>
                  <a:lnTo>
                    <a:pt x="7605" y="12826"/>
                  </a:lnTo>
                  <a:lnTo>
                    <a:pt x="2712" y="7724"/>
                  </a:lnTo>
                  <a:cubicBezTo>
                    <a:pt x="2712" y="7724"/>
                    <a:pt x="97" y="13499"/>
                    <a:pt x="49" y="13692"/>
                  </a:cubicBezTo>
                  <a:cubicBezTo>
                    <a:pt x="1" y="13836"/>
                    <a:pt x="2488" y="16419"/>
                    <a:pt x="4124" y="18104"/>
                  </a:cubicBezTo>
                  <a:cubicBezTo>
                    <a:pt x="5061" y="19064"/>
                    <a:pt x="6253" y="19508"/>
                    <a:pt x="7428" y="19508"/>
                  </a:cubicBezTo>
                  <a:cubicBezTo>
                    <a:pt x="9452" y="19508"/>
                    <a:pt x="11425" y="18192"/>
                    <a:pt x="11953" y="15938"/>
                  </a:cubicBezTo>
                  <a:lnTo>
                    <a:pt x="14071" y="5285"/>
                  </a:lnTo>
                  <a:lnTo>
                    <a:pt x="14023" y="5285"/>
                  </a:lnTo>
                  <a:lnTo>
                    <a:pt x="14231" y="4515"/>
                  </a:lnTo>
                  <a:lnTo>
                    <a:pt x="14953" y="1547"/>
                  </a:lnTo>
                  <a:cubicBezTo>
                    <a:pt x="15017" y="1274"/>
                    <a:pt x="14873" y="1002"/>
                    <a:pt x="14616" y="905"/>
                  </a:cubicBezTo>
                  <a:lnTo>
                    <a:pt x="12354" y="39"/>
                  </a:lnTo>
                  <a:cubicBezTo>
                    <a:pt x="12286" y="13"/>
                    <a:pt x="12217" y="1"/>
                    <a:pt x="12149"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41"/>
            <p:cNvSpPr/>
            <p:nvPr/>
          </p:nvSpPr>
          <p:spPr>
            <a:xfrm>
              <a:off x="2238418" y="3987175"/>
              <a:ext cx="330076" cy="150545"/>
            </a:xfrm>
            <a:custGeom>
              <a:rect b="b" l="l" r="r" t="t"/>
              <a:pathLst>
                <a:path extrusionOk="0" h="4508" w="9884">
                  <a:moveTo>
                    <a:pt x="129" y="0"/>
                  </a:moveTo>
                  <a:lnTo>
                    <a:pt x="0" y="4156"/>
                  </a:lnTo>
                  <a:lnTo>
                    <a:pt x="337" y="4172"/>
                  </a:lnTo>
                  <a:cubicBezTo>
                    <a:pt x="1431" y="4268"/>
                    <a:pt x="5070" y="4508"/>
                    <a:pt x="7240" y="4508"/>
                  </a:cubicBezTo>
                  <a:cubicBezTo>
                    <a:pt x="7968" y="4508"/>
                    <a:pt x="8530" y="4481"/>
                    <a:pt x="8776" y="4412"/>
                  </a:cubicBezTo>
                  <a:cubicBezTo>
                    <a:pt x="9883" y="4107"/>
                    <a:pt x="5391" y="2968"/>
                    <a:pt x="5391" y="2968"/>
                  </a:cubicBezTo>
                  <a:lnTo>
                    <a:pt x="5439" y="129"/>
                  </a:lnTo>
                  <a:lnTo>
                    <a:pt x="129"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41"/>
            <p:cNvSpPr/>
            <p:nvPr/>
          </p:nvSpPr>
          <p:spPr>
            <a:xfrm>
              <a:off x="2238418" y="4073401"/>
              <a:ext cx="64319" cy="52564"/>
            </a:xfrm>
            <a:custGeom>
              <a:rect b="b" l="l" r="r" t="t"/>
              <a:pathLst>
                <a:path extrusionOk="0" h="1574" w="1926">
                  <a:moveTo>
                    <a:pt x="116" y="0"/>
                  </a:moveTo>
                  <a:cubicBezTo>
                    <a:pt x="94" y="0"/>
                    <a:pt x="71" y="1"/>
                    <a:pt x="49" y="1"/>
                  </a:cubicBezTo>
                  <a:lnTo>
                    <a:pt x="0" y="1493"/>
                  </a:lnTo>
                  <a:lnTo>
                    <a:pt x="1926" y="1574"/>
                  </a:lnTo>
                  <a:cubicBezTo>
                    <a:pt x="1861" y="1124"/>
                    <a:pt x="1637" y="707"/>
                    <a:pt x="1284" y="418"/>
                  </a:cubicBezTo>
                  <a:cubicBezTo>
                    <a:pt x="949" y="144"/>
                    <a:pt x="541" y="0"/>
                    <a:pt x="11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41"/>
            <p:cNvSpPr/>
            <p:nvPr/>
          </p:nvSpPr>
          <p:spPr>
            <a:xfrm>
              <a:off x="2238418" y="4107197"/>
              <a:ext cx="305965" cy="29488"/>
            </a:xfrm>
            <a:custGeom>
              <a:rect b="b" l="l" r="r" t="t"/>
              <a:pathLst>
                <a:path extrusionOk="0" h="883" w="9162">
                  <a:moveTo>
                    <a:pt x="7589" y="0"/>
                  </a:moveTo>
                  <a:cubicBezTo>
                    <a:pt x="7268" y="16"/>
                    <a:pt x="7092" y="674"/>
                    <a:pt x="7092" y="674"/>
                  </a:cubicBezTo>
                  <a:lnTo>
                    <a:pt x="16" y="433"/>
                  </a:lnTo>
                  <a:lnTo>
                    <a:pt x="0" y="546"/>
                  </a:lnTo>
                  <a:cubicBezTo>
                    <a:pt x="1750" y="745"/>
                    <a:pt x="4942" y="882"/>
                    <a:pt x="7006" y="882"/>
                  </a:cubicBezTo>
                  <a:cubicBezTo>
                    <a:pt x="8102" y="882"/>
                    <a:pt x="8880" y="843"/>
                    <a:pt x="8953" y="754"/>
                  </a:cubicBezTo>
                  <a:cubicBezTo>
                    <a:pt x="9161" y="497"/>
                    <a:pt x="7589" y="0"/>
                    <a:pt x="75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41"/>
            <p:cNvSpPr/>
            <p:nvPr/>
          </p:nvSpPr>
          <p:spPr>
            <a:xfrm>
              <a:off x="2236281" y="4121657"/>
              <a:ext cx="301123" cy="9484"/>
            </a:xfrm>
            <a:custGeom>
              <a:rect b="b" l="l" r="r" t="t"/>
              <a:pathLst>
                <a:path extrusionOk="0" h="284" w="9017">
                  <a:moveTo>
                    <a:pt x="0" y="0"/>
                  </a:moveTo>
                  <a:cubicBezTo>
                    <a:pt x="16" y="0"/>
                    <a:pt x="48" y="0"/>
                    <a:pt x="80" y="16"/>
                  </a:cubicBezTo>
                  <a:lnTo>
                    <a:pt x="353" y="32"/>
                  </a:lnTo>
                  <a:lnTo>
                    <a:pt x="1316" y="97"/>
                  </a:lnTo>
                  <a:cubicBezTo>
                    <a:pt x="2134" y="145"/>
                    <a:pt x="3257" y="209"/>
                    <a:pt x="4508" y="241"/>
                  </a:cubicBezTo>
                  <a:cubicBezTo>
                    <a:pt x="5744" y="273"/>
                    <a:pt x="6883" y="273"/>
                    <a:pt x="7701" y="273"/>
                  </a:cubicBezTo>
                  <a:cubicBezTo>
                    <a:pt x="8086" y="257"/>
                    <a:pt x="8407" y="257"/>
                    <a:pt x="8664" y="257"/>
                  </a:cubicBezTo>
                  <a:lnTo>
                    <a:pt x="8936" y="241"/>
                  </a:lnTo>
                  <a:cubicBezTo>
                    <a:pt x="8936" y="271"/>
                    <a:pt x="8954" y="283"/>
                    <a:pt x="8972" y="283"/>
                  </a:cubicBezTo>
                  <a:cubicBezTo>
                    <a:pt x="8994" y="283"/>
                    <a:pt x="9017" y="267"/>
                    <a:pt x="9017" y="241"/>
                  </a:cubicBezTo>
                  <a:cubicBezTo>
                    <a:pt x="9017" y="207"/>
                    <a:pt x="8994" y="191"/>
                    <a:pt x="8972" y="191"/>
                  </a:cubicBezTo>
                  <a:cubicBezTo>
                    <a:pt x="8954" y="191"/>
                    <a:pt x="8936" y="203"/>
                    <a:pt x="8936" y="225"/>
                  </a:cubicBezTo>
                  <a:lnTo>
                    <a:pt x="7701" y="225"/>
                  </a:lnTo>
                  <a:cubicBezTo>
                    <a:pt x="6883" y="225"/>
                    <a:pt x="5760" y="209"/>
                    <a:pt x="4508" y="177"/>
                  </a:cubicBezTo>
                  <a:cubicBezTo>
                    <a:pt x="3257" y="145"/>
                    <a:pt x="2134" y="97"/>
                    <a:pt x="1316" y="48"/>
                  </a:cubicBezTo>
                  <a:lnTo>
                    <a:pt x="35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41"/>
            <p:cNvSpPr/>
            <p:nvPr/>
          </p:nvSpPr>
          <p:spPr>
            <a:xfrm>
              <a:off x="2474688" y="4105561"/>
              <a:ext cx="18267" cy="27384"/>
            </a:xfrm>
            <a:custGeom>
              <a:rect b="b" l="l" r="r" t="t"/>
              <a:pathLst>
                <a:path extrusionOk="0" h="820" w="547">
                  <a:moveTo>
                    <a:pt x="546" y="1"/>
                  </a:moveTo>
                  <a:lnTo>
                    <a:pt x="546" y="1"/>
                  </a:lnTo>
                  <a:cubicBezTo>
                    <a:pt x="225" y="129"/>
                    <a:pt x="1" y="450"/>
                    <a:pt x="17" y="819"/>
                  </a:cubicBezTo>
                  <a:lnTo>
                    <a:pt x="17" y="803"/>
                  </a:lnTo>
                  <a:cubicBezTo>
                    <a:pt x="65" y="659"/>
                    <a:pt x="129" y="498"/>
                    <a:pt x="209" y="354"/>
                  </a:cubicBezTo>
                  <a:cubicBezTo>
                    <a:pt x="305" y="226"/>
                    <a:pt x="418" y="97"/>
                    <a:pt x="54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41"/>
            <p:cNvSpPr/>
            <p:nvPr/>
          </p:nvSpPr>
          <p:spPr>
            <a:xfrm>
              <a:off x="2423259" y="4090032"/>
              <a:ext cx="10753" cy="14560"/>
            </a:xfrm>
            <a:custGeom>
              <a:rect b="b" l="l" r="r" t="t"/>
              <a:pathLst>
                <a:path extrusionOk="0" h="436" w="322">
                  <a:moveTo>
                    <a:pt x="305" y="1"/>
                  </a:moveTo>
                  <a:cubicBezTo>
                    <a:pt x="289" y="1"/>
                    <a:pt x="209" y="81"/>
                    <a:pt x="129" y="209"/>
                  </a:cubicBezTo>
                  <a:cubicBezTo>
                    <a:pt x="49" y="322"/>
                    <a:pt x="0" y="434"/>
                    <a:pt x="0" y="434"/>
                  </a:cubicBezTo>
                  <a:lnTo>
                    <a:pt x="16" y="434"/>
                  </a:lnTo>
                  <a:cubicBezTo>
                    <a:pt x="16" y="435"/>
                    <a:pt x="17" y="436"/>
                    <a:pt x="18" y="436"/>
                  </a:cubicBezTo>
                  <a:cubicBezTo>
                    <a:pt x="28" y="436"/>
                    <a:pt x="103" y="345"/>
                    <a:pt x="177" y="241"/>
                  </a:cubicBezTo>
                  <a:cubicBezTo>
                    <a:pt x="257" y="113"/>
                    <a:pt x="321" y="17"/>
                    <a:pt x="30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41"/>
            <p:cNvSpPr/>
            <p:nvPr/>
          </p:nvSpPr>
          <p:spPr>
            <a:xfrm>
              <a:off x="2408799" y="4086826"/>
              <a:ext cx="12356" cy="9785"/>
            </a:xfrm>
            <a:custGeom>
              <a:rect b="b" l="l" r="r" t="t"/>
              <a:pathLst>
                <a:path extrusionOk="0" h="293" w="370">
                  <a:moveTo>
                    <a:pt x="353" y="0"/>
                  </a:moveTo>
                  <a:cubicBezTo>
                    <a:pt x="353" y="0"/>
                    <a:pt x="257" y="49"/>
                    <a:pt x="161" y="129"/>
                  </a:cubicBezTo>
                  <a:cubicBezTo>
                    <a:pt x="64" y="209"/>
                    <a:pt x="0" y="289"/>
                    <a:pt x="16" y="289"/>
                  </a:cubicBezTo>
                  <a:cubicBezTo>
                    <a:pt x="18" y="291"/>
                    <a:pt x="21" y="292"/>
                    <a:pt x="26" y="292"/>
                  </a:cubicBezTo>
                  <a:cubicBezTo>
                    <a:pt x="53" y="292"/>
                    <a:pt x="125" y="247"/>
                    <a:pt x="209" y="177"/>
                  </a:cubicBezTo>
                  <a:cubicBezTo>
                    <a:pt x="305" y="97"/>
                    <a:pt x="369" y="16"/>
                    <a:pt x="35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41"/>
            <p:cNvSpPr/>
            <p:nvPr/>
          </p:nvSpPr>
          <p:spPr>
            <a:xfrm>
              <a:off x="2398080" y="4068058"/>
              <a:ext cx="20939" cy="3173"/>
            </a:xfrm>
            <a:custGeom>
              <a:rect b="b" l="l" r="r" t="t"/>
              <a:pathLst>
                <a:path extrusionOk="0" h="95" w="627">
                  <a:moveTo>
                    <a:pt x="0" y="1"/>
                  </a:moveTo>
                  <a:cubicBezTo>
                    <a:pt x="118" y="60"/>
                    <a:pt x="247" y="95"/>
                    <a:pt x="378" y="95"/>
                  </a:cubicBezTo>
                  <a:cubicBezTo>
                    <a:pt x="461" y="95"/>
                    <a:pt x="545" y="80"/>
                    <a:pt x="626" y="49"/>
                  </a:cubicBezTo>
                  <a:cubicBezTo>
                    <a:pt x="417" y="33"/>
                    <a:pt x="209" y="17"/>
                    <a:pt x="0"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41"/>
            <p:cNvSpPr/>
            <p:nvPr/>
          </p:nvSpPr>
          <p:spPr>
            <a:xfrm>
              <a:off x="2429671" y="4074103"/>
              <a:ext cx="34330" cy="18634"/>
            </a:xfrm>
            <a:custGeom>
              <a:rect b="b" l="l" r="r" t="t"/>
              <a:pathLst>
                <a:path extrusionOk="0" h="558" w="1028">
                  <a:moveTo>
                    <a:pt x="658" y="61"/>
                  </a:moveTo>
                  <a:cubicBezTo>
                    <a:pt x="753" y="61"/>
                    <a:pt x="846" y="82"/>
                    <a:pt x="931" y="125"/>
                  </a:cubicBezTo>
                  <a:cubicBezTo>
                    <a:pt x="980" y="157"/>
                    <a:pt x="947" y="221"/>
                    <a:pt x="899" y="253"/>
                  </a:cubicBezTo>
                  <a:cubicBezTo>
                    <a:pt x="835" y="285"/>
                    <a:pt x="771" y="317"/>
                    <a:pt x="707" y="333"/>
                  </a:cubicBezTo>
                  <a:cubicBezTo>
                    <a:pt x="578" y="365"/>
                    <a:pt x="466" y="397"/>
                    <a:pt x="338" y="414"/>
                  </a:cubicBezTo>
                  <a:cubicBezTo>
                    <a:pt x="247" y="429"/>
                    <a:pt x="166" y="437"/>
                    <a:pt x="107" y="443"/>
                  </a:cubicBezTo>
                  <a:lnTo>
                    <a:pt x="107" y="443"/>
                  </a:lnTo>
                  <a:cubicBezTo>
                    <a:pt x="136" y="378"/>
                    <a:pt x="174" y="320"/>
                    <a:pt x="226" y="269"/>
                  </a:cubicBezTo>
                  <a:cubicBezTo>
                    <a:pt x="306" y="173"/>
                    <a:pt x="402" y="109"/>
                    <a:pt x="514" y="77"/>
                  </a:cubicBezTo>
                  <a:cubicBezTo>
                    <a:pt x="562" y="66"/>
                    <a:pt x="611" y="61"/>
                    <a:pt x="658" y="61"/>
                  </a:cubicBezTo>
                  <a:close/>
                  <a:moveTo>
                    <a:pt x="670" y="0"/>
                  </a:moveTo>
                  <a:cubicBezTo>
                    <a:pt x="487" y="0"/>
                    <a:pt x="307" y="82"/>
                    <a:pt x="193" y="237"/>
                  </a:cubicBezTo>
                  <a:cubicBezTo>
                    <a:pt x="133" y="297"/>
                    <a:pt x="101" y="371"/>
                    <a:pt x="71" y="446"/>
                  </a:cubicBezTo>
                  <a:lnTo>
                    <a:pt x="71" y="446"/>
                  </a:lnTo>
                  <a:cubicBezTo>
                    <a:pt x="27" y="451"/>
                    <a:pt x="1" y="455"/>
                    <a:pt x="1" y="462"/>
                  </a:cubicBezTo>
                  <a:lnTo>
                    <a:pt x="17" y="462"/>
                  </a:lnTo>
                  <a:cubicBezTo>
                    <a:pt x="33" y="464"/>
                    <a:pt x="49" y="466"/>
                    <a:pt x="65" y="468"/>
                  </a:cubicBezTo>
                  <a:lnTo>
                    <a:pt x="65" y="468"/>
                  </a:lnTo>
                  <a:cubicBezTo>
                    <a:pt x="63" y="498"/>
                    <a:pt x="50" y="528"/>
                    <a:pt x="65" y="558"/>
                  </a:cubicBezTo>
                  <a:cubicBezTo>
                    <a:pt x="74" y="528"/>
                    <a:pt x="84" y="498"/>
                    <a:pt x="95" y="470"/>
                  </a:cubicBezTo>
                  <a:lnTo>
                    <a:pt x="95" y="470"/>
                  </a:lnTo>
                  <a:cubicBezTo>
                    <a:pt x="125" y="473"/>
                    <a:pt x="155" y="474"/>
                    <a:pt x="185" y="474"/>
                  </a:cubicBezTo>
                  <a:cubicBezTo>
                    <a:pt x="242" y="474"/>
                    <a:pt x="298" y="470"/>
                    <a:pt x="354" y="462"/>
                  </a:cubicBezTo>
                  <a:cubicBezTo>
                    <a:pt x="482" y="446"/>
                    <a:pt x="595" y="430"/>
                    <a:pt x="723" y="397"/>
                  </a:cubicBezTo>
                  <a:cubicBezTo>
                    <a:pt x="787" y="381"/>
                    <a:pt x="867" y="349"/>
                    <a:pt x="931" y="317"/>
                  </a:cubicBezTo>
                  <a:cubicBezTo>
                    <a:pt x="964" y="285"/>
                    <a:pt x="996" y="253"/>
                    <a:pt x="1012" y="205"/>
                  </a:cubicBezTo>
                  <a:cubicBezTo>
                    <a:pt x="1028" y="157"/>
                    <a:pt x="1012" y="109"/>
                    <a:pt x="964" y="77"/>
                  </a:cubicBezTo>
                  <a:cubicBezTo>
                    <a:pt x="872" y="25"/>
                    <a:pt x="771" y="0"/>
                    <a:pt x="67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41"/>
            <p:cNvSpPr/>
            <p:nvPr/>
          </p:nvSpPr>
          <p:spPr>
            <a:xfrm>
              <a:off x="2417883" y="4067524"/>
              <a:ext cx="17198" cy="22542"/>
            </a:xfrm>
            <a:custGeom>
              <a:rect b="b" l="l" r="r" t="t"/>
              <a:pathLst>
                <a:path extrusionOk="0" h="675" w="515">
                  <a:moveTo>
                    <a:pt x="129" y="1"/>
                  </a:moveTo>
                  <a:cubicBezTo>
                    <a:pt x="49" y="17"/>
                    <a:pt x="1" y="81"/>
                    <a:pt x="17" y="161"/>
                  </a:cubicBezTo>
                  <a:cubicBezTo>
                    <a:pt x="33" y="209"/>
                    <a:pt x="49" y="258"/>
                    <a:pt x="65" y="306"/>
                  </a:cubicBezTo>
                  <a:cubicBezTo>
                    <a:pt x="113" y="386"/>
                    <a:pt x="161" y="466"/>
                    <a:pt x="226" y="530"/>
                  </a:cubicBezTo>
                  <a:cubicBezTo>
                    <a:pt x="274" y="578"/>
                    <a:pt x="338" y="643"/>
                    <a:pt x="418" y="659"/>
                  </a:cubicBezTo>
                  <a:cubicBezTo>
                    <a:pt x="434" y="659"/>
                    <a:pt x="354" y="611"/>
                    <a:pt x="258" y="498"/>
                  </a:cubicBezTo>
                  <a:cubicBezTo>
                    <a:pt x="210" y="434"/>
                    <a:pt x="161" y="354"/>
                    <a:pt x="129" y="290"/>
                  </a:cubicBezTo>
                  <a:cubicBezTo>
                    <a:pt x="81" y="209"/>
                    <a:pt x="49" y="81"/>
                    <a:pt x="129" y="65"/>
                  </a:cubicBezTo>
                  <a:cubicBezTo>
                    <a:pt x="226" y="65"/>
                    <a:pt x="306" y="145"/>
                    <a:pt x="354" y="209"/>
                  </a:cubicBezTo>
                  <a:cubicBezTo>
                    <a:pt x="402" y="290"/>
                    <a:pt x="434" y="354"/>
                    <a:pt x="450" y="450"/>
                  </a:cubicBezTo>
                  <a:cubicBezTo>
                    <a:pt x="450" y="514"/>
                    <a:pt x="450" y="594"/>
                    <a:pt x="450" y="675"/>
                  </a:cubicBezTo>
                  <a:cubicBezTo>
                    <a:pt x="498" y="594"/>
                    <a:pt x="514" y="514"/>
                    <a:pt x="498" y="434"/>
                  </a:cubicBezTo>
                  <a:cubicBezTo>
                    <a:pt x="482" y="354"/>
                    <a:pt x="450" y="258"/>
                    <a:pt x="402" y="177"/>
                  </a:cubicBezTo>
                  <a:cubicBezTo>
                    <a:pt x="354" y="81"/>
                    <a:pt x="242" y="17"/>
                    <a:pt x="1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41"/>
            <p:cNvSpPr/>
            <p:nvPr/>
          </p:nvSpPr>
          <p:spPr>
            <a:xfrm>
              <a:off x="2241090" y="4071965"/>
              <a:ext cx="61647" cy="52931"/>
            </a:xfrm>
            <a:custGeom>
              <a:rect b="b" l="l" r="r" t="t"/>
              <a:pathLst>
                <a:path extrusionOk="0" h="1585" w="1846">
                  <a:moveTo>
                    <a:pt x="241" y="0"/>
                  </a:moveTo>
                  <a:cubicBezTo>
                    <a:pt x="193" y="0"/>
                    <a:pt x="145" y="4"/>
                    <a:pt x="97" y="12"/>
                  </a:cubicBezTo>
                  <a:cubicBezTo>
                    <a:pt x="65" y="12"/>
                    <a:pt x="33" y="12"/>
                    <a:pt x="1" y="28"/>
                  </a:cubicBezTo>
                  <a:cubicBezTo>
                    <a:pt x="1" y="44"/>
                    <a:pt x="145" y="28"/>
                    <a:pt x="386" y="60"/>
                  </a:cubicBezTo>
                  <a:cubicBezTo>
                    <a:pt x="1027" y="141"/>
                    <a:pt x="1557" y="590"/>
                    <a:pt x="1749" y="1199"/>
                  </a:cubicBezTo>
                  <a:cubicBezTo>
                    <a:pt x="1830" y="1440"/>
                    <a:pt x="1830" y="1585"/>
                    <a:pt x="1846" y="1585"/>
                  </a:cubicBezTo>
                  <a:cubicBezTo>
                    <a:pt x="1846" y="1552"/>
                    <a:pt x="1846" y="1520"/>
                    <a:pt x="1846" y="1472"/>
                  </a:cubicBezTo>
                  <a:cubicBezTo>
                    <a:pt x="1846" y="1376"/>
                    <a:pt x="1830" y="1280"/>
                    <a:pt x="1798" y="1183"/>
                  </a:cubicBezTo>
                  <a:cubicBezTo>
                    <a:pt x="1621" y="542"/>
                    <a:pt x="1060" y="76"/>
                    <a:pt x="386" y="12"/>
                  </a:cubicBezTo>
                  <a:cubicBezTo>
                    <a:pt x="338" y="4"/>
                    <a:pt x="289" y="0"/>
                    <a:pt x="24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41"/>
            <p:cNvSpPr/>
            <p:nvPr/>
          </p:nvSpPr>
          <p:spPr>
            <a:xfrm>
              <a:off x="2257687" y="3999498"/>
              <a:ext cx="4341" cy="72901"/>
            </a:xfrm>
            <a:custGeom>
              <a:rect b="b" l="l" r="r" t="t"/>
              <a:pathLst>
                <a:path extrusionOk="0" h="2183" w="130">
                  <a:moveTo>
                    <a:pt x="113" y="0"/>
                  </a:moveTo>
                  <a:lnTo>
                    <a:pt x="113" y="0"/>
                  </a:lnTo>
                  <a:cubicBezTo>
                    <a:pt x="33" y="722"/>
                    <a:pt x="1" y="1460"/>
                    <a:pt x="17" y="2182"/>
                  </a:cubicBezTo>
                  <a:cubicBezTo>
                    <a:pt x="65" y="1829"/>
                    <a:pt x="97" y="1460"/>
                    <a:pt x="97" y="1091"/>
                  </a:cubicBezTo>
                  <a:cubicBezTo>
                    <a:pt x="129" y="738"/>
                    <a:pt x="129" y="369"/>
                    <a:pt x="11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41"/>
            <p:cNvSpPr/>
            <p:nvPr/>
          </p:nvSpPr>
          <p:spPr>
            <a:xfrm>
              <a:off x="2325746" y="4109167"/>
              <a:ext cx="51996" cy="3473"/>
            </a:xfrm>
            <a:custGeom>
              <a:rect b="b" l="l" r="r" t="t"/>
              <a:pathLst>
                <a:path extrusionOk="0" h="104" w="1557">
                  <a:moveTo>
                    <a:pt x="37" y="1"/>
                  </a:moveTo>
                  <a:cubicBezTo>
                    <a:pt x="13" y="1"/>
                    <a:pt x="1" y="2"/>
                    <a:pt x="1" y="5"/>
                  </a:cubicBezTo>
                  <a:cubicBezTo>
                    <a:pt x="300" y="71"/>
                    <a:pt x="605" y="104"/>
                    <a:pt x="909" y="104"/>
                  </a:cubicBezTo>
                  <a:cubicBezTo>
                    <a:pt x="1126" y="104"/>
                    <a:pt x="1343" y="87"/>
                    <a:pt x="1557" y="53"/>
                  </a:cubicBezTo>
                  <a:cubicBezTo>
                    <a:pt x="1557" y="45"/>
                    <a:pt x="1468" y="45"/>
                    <a:pt x="1326" y="45"/>
                  </a:cubicBezTo>
                  <a:cubicBezTo>
                    <a:pt x="1184" y="45"/>
                    <a:pt x="987" y="45"/>
                    <a:pt x="771" y="37"/>
                  </a:cubicBezTo>
                  <a:cubicBezTo>
                    <a:pt x="433" y="24"/>
                    <a:pt x="138" y="1"/>
                    <a:pt x="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41"/>
            <p:cNvSpPr/>
            <p:nvPr/>
          </p:nvSpPr>
          <p:spPr>
            <a:xfrm>
              <a:off x="2290381" y="4108165"/>
              <a:ext cx="5944" cy="10286"/>
            </a:xfrm>
            <a:custGeom>
              <a:rect b="b" l="l" r="r" t="t"/>
              <a:pathLst>
                <a:path extrusionOk="0" h="308" w="178">
                  <a:moveTo>
                    <a:pt x="25" y="0"/>
                  </a:moveTo>
                  <a:cubicBezTo>
                    <a:pt x="22" y="0"/>
                    <a:pt x="19" y="1"/>
                    <a:pt x="17" y="3"/>
                  </a:cubicBezTo>
                  <a:cubicBezTo>
                    <a:pt x="1" y="19"/>
                    <a:pt x="49" y="83"/>
                    <a:pt x="81" y="164"/>
                  </a:cubicBezTo>
                  <a:cubicBezTo>
                    <a:pt x="113" y="244"/>
                    <a:pt x="129" y="308"/>
                    <a:pt x="145" y="308"/>
                  </a:cubicBezTo>
                  <a:cubicBezTo>
                    <a:pt x="161" y="308"/>
                    <a:pt x="177" y="228"/>
                    <a:pt x="129" y="132"/>
                  </a:cubicBezTo>
                  <a:cubicBezTo>
                    <a:pt x="101" y="47"/>
                    <a:pt x="49" y="0"/>
                    <a:pt x="2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41"/>
            <p:cNvSpPr/>
            <p:nvPr/>
          </p:nvSpPr>
          <p:spPr>
            <a:xfrm>
              <a:off x="2277524" y="4091501"/>
              <a:ext cx="7547" cy="7147"/>
            </a:xfrm>
            <a:custGeom>
              <a:rect b="b" l="l" r="r" t="t"/>
              <a:pathLst>
                <a:path extrusionOk="0" h="214" w="226">
                  <a:moveTo>
                    <a:pt x="28" y="1"/>
                  </a:moveTo>
                  <a:cubicBezTo>
                    <a:pt x="23" y="1"/>
                    <a:pt x="19" y="2"/>
                    <a:pt x="17" y="5"/>
                  </a:cubicBezTo>
                  <a:cubicBezTo>
                    <a:pt x="1" y="21"/>
                    <a:pt x="33" y="69"/>
                    <a:pt x="97" y="133"/>
                  </a:cubicBezTo>
                  <a:cubicBezTo>
                    <a:pt x="145" y="181"/>
                    <a:pt x="193" y="213"/>
                    <a:pt x="209" y="213"/>
                  </a:cubicBezTo>
                  <a:cubicBezTo>
                    <a:pt x="225" y="197"/>
                    <a:pt x="193" y="133"/>
                    <a:pt x="145" y="85"/>
                  </a:cubicBezTo>
                  <a:cubicBezTo>
                    <a:pt x="92" y="32"/>
                    <a:pt x="50" y="1"/>
                    <a:pt x="2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41"/>
            <p:cNvSpPr/>
            <p:nvPr/>
          </p:nvSpPr>
          <p:spPr>
            <a:xfrm>
              <a:off x="2259490" y="4082618"/>
              <a:ext cx="10553" cy="4876"/>
            </a:xfrm>
            <a:custGeom>
              <a:rect b="b" l="l" r="r" t="t"/>
              <a:pathLst>
                <a:path extrusionOk="0" h="146" w="316">
                  <a:moveTo>
                    <a:pt x="89" y="0"/>
                  </a:moveTo>
                  <a:cubicBezTo>
                    <a:pt x="35" y="0"/>
                    <a:pt x="0" y="19"/>
                    <a:pt x="11" y="30"/>
                  </a:cubicBezTo>
                  <a:cubicBezTo>
                    <a:pt x="11" y="46"/>
                    <a:pt x="75" y="46"/>
                    <a:pt x="156" y="78"/>
                  </a:cubicBezTo>
                  <a:cubicBezTo>
                    <a:pt x="225" y="106"/>
                    <a:pt x="270" y="146"/>
                    <a:pt x="292" y="146"/>
                  </a:cubicBezTo>
                  <a:cubicBezTo>
                    <a:pt x="295" y="146"/>
                    <a:pt x="298" y="145"/>
                    <a:pt x="300" y="142"/>
                  </a:cubicBezTo>
                  <a:cubicBezTo>
                    <a:pt x="316" y="126"/>
                    <a:pt x="268" y="46"/>
                    <a:pt x="172" y="14"/>
                  </a:cubicBezTo>
                  <a:cubicBezTo>
                    <a:pt x="142" y="4"/>
                    <a:pt x="113" y="0"/>
                    <a:pt x="89"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41"/>
            <p:cNvSpPr/>
            <p:nvPr/>
          </p:nvSpPr>
          <p:spPr>
            <a:xfrm>
              <a:off x="2245932" y="4079446"/>
              <a:ext cx="5911" cy="3006"/>
            </a:xfrm>
            <a:custGeom>
              <a:rect b="b" l="l" r="r" t="t"/>
              <a:pathLst>
                <a:path extrusionOk="0" h="90" w="177">
                  <a:moveTo>
                    <a:pt x="44" y="1"/>
                  </a:moveTo>
                  <a:cubicBezTo>
                    <a:pt x="28" y="1"/>
                    <a:pt x="16" y="5"/>
                    <a:pt x="16" y="13"/>
                  </a:cubicBezTo>
                  <a:cubicBezTo>
                    <a:pt x="0" y="29"/>
                    <a:pt x="32" y="61"/>
                    <a:pt x="80" y="77"/>
                  </a:cubicBezTo>
                  <a:cubicBezTo>
                    <a:pt x="104" y="85"/>
                    <a:pt x="124" y="89"/>
                    <a:pt x="140" y="89"/>
                  </a:cubicBezTo>
                  <a:cubicBezTo>
                    <a:pt x="156" y="89"/>
                    <a:pt x="168" y="85"/>
                    <a:pt x="177" y="77"/>
                  </a:cubicBezTo>
                  <a:cubicBezTo>
                    <a:pt x="177" y="61"/>
                    <a:pt x="144" y="29"/>
                    <a:pt x="96" y="13"/>
                  </a:cubicBezTo>
                  <a:cubicBezTo>
                    <a:pt x="80" y="5"/>
                    <a:pt x="60" y="1"/>
                    <a:pt x="4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41"/>
            <p:cNvSpPr/>
            <p:nvPr/>
          </p:nvSpPr>
          <p:spPr>
            <a:xfrm>
              <a:off x="2722746" y="3417657"/>
              <a:ext cx="332314" cy="202006"/>
            </a:xfrm>
            <a:custGeom>
              <a:rect b="b" l="l" r="r" t="t"/>
              <a:pathLst>
                <a:path extrusionOk="0" h="6049" w="9951">
                  <a:moveTo>
                    <a:pt x="4814" y="0"/>
                  </a:moveTo>
                  <a:lnTo>
                    <a:pt x="1" y="2294"/>
                  </a:lnTo>
                  <a:lnTo>
                    <a:pt x="1765" y="6049"/>
                  </a:lnTo>
                  <a:lnTo>
                    <a:pt x="2070" y="5936"/>
                  </a:lnTo>
                  <a:cubicBezTo>
                    <a:pt x="3434" y="5375"/>
                    <a:pt x="8953" y="3000"/>
                    <a:pt x="9723" y="2311"/>
                  </a:cubicBezTo>
                  <a:cubicBezTo>
                    <a:pt x="9951" y="2100"/>
                    <a:pt x="9781" y="2024"/>
                    <a:pt x="9413" y="2024"/>
                  </a:cubicBezTo>
                  <a:cubicBezTo>
                    <a:pt x="8434" y="2024"/>
                    <a:pt x="6049" y="2567"/>
                    <a:pt x="6049" y="2567"/>
                  </a:cubicBezTo>
                  <a:lnTo>
                    <a:pt x="4814" y="0"/>
                  </a:ln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41"/>
            <p:cNvSpPr/>
            <p:nvPr/>
          </p:nvSpPr>
          <p:spPr>
            <a:xfrm>
              <a:off x="2759714" y="3564795"/>
              <a:ext cx="79881" cy="52731"/>
            </a:xfrm>
            <a:custGeom>
              <a:rect b="b" l="l" r="r" t="t"/>
              <a:pathLst>
                <a:path extrusionOk="0" h="1579" w="2392">
                  <a:moveTo>
                    <a:pt x="858" y="0"/>
                  </a:moveTo>
                  <a:cubicBezTo>
                    <a:pt x="559" y="0"/>
                    <a:pt x="261" y="79"/>
                    <a:pt x="1" y="231"/>
                  </a:cubicBezTo>
                  <a:lnTo>
                    <a:pt x="642" y="1578"/>
                  </a:lnTo>
                  <a:lnTo>
                    <a:pt x="2391" y="776"/>
                  </a:lnTo>
                  <a:cubicBezTo>
                    <a:pt x="2118" y="407"/>
                    <a:pt x="1733" y="151"/>
                    <a:pt x="1284" y="54"/>
                  </a:cubicBezTo>
                  <a:cubicBezTo>
                    <a:pt x="1144" y="18"/>
                    <a:pt x="1001" y="0"/>
                    <a:pt x="85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41"/>
            <p:cNvSpPr/>
            <p:nvPr/>
          </p:nvSpPr>
          <p:spPr>
            <a:xfrm>
              <a:off x="2780619" y="3485282"/>
              <a:ext cx="271935" cy="134381"/>
            </a:xfrm>
            <a:custGeom>
              <a:rect b="b" l="l" r="r" t="t"/>
              <a:pathLst>
                <a:path extrusionOk="0" h="4024" w="8143">
                  <a:moveTo>
                    <a:pt x="7659" y="1"/>
                  </a:moveTo>
                  <a:cubicBezTo>
                    <a:pt x="7195" y="1"/>
                    <a:pt x="6546" y="109"/>
                    <a:pt x="6546" y="109"/>
                  </a:cubicBezTo>
                  <a:cubicBezTo>
                    <a:pt x="6273" y="253"/>
                    <a:pt x="6418" y="927"/>
                    <a:pt x="6418" y="927"/>
                  </a:cubicBezTo>
                  <a:lnTo>
                    <a:pt x="0" y="3911"/>
                  </a:lnTo>
                  <a:lnTo>
                    <a:pt x="32" y="4024"/>
                  </a:lnTo>
                  <a:cubicBezTo>
                    <a:pt x="2551" y="3093"/>
                    <a:pt x="8054" y="478"/>
                    <a:pt x="8118" y="157"/>
                  </a:cubicBezTo>
                  <a:cubicBezTo>
                    <a:pt x="8142" y="38"/>
                    <a:pt x="7933" y="1"/>
                    <a:pt x="765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0" name="Google Shape;1870;p41"/>
            <p:cNvSpPr/>
            <p:nvPr/>
          </p:nvSpPr>
          <p:spPr>
            <a:xfrm>
              <a:off x="2777948" y="3487820"/>
              <a:ext cx="272203" cy="129172"/>
            </a:xfrm>
            <a:custGeom>
              <a:rect b="b" l="l" r="r" t="t"/>
              <a:pathLst>
                <a:path extrusionOk="0" h="3868" w="8151">
                  <a:moveTo>
                    <a:pt x="8150" y="1"/>
                  </a:moveTo>
                  <a:cubicBezTo>
                    <a:pt x="8134" y="17"/>
                    <a:pt x="8102" y="17"/>
                    <a:pt x="8070" y="33"/>
                  </a:cubicBezTo>
                  <a:cubicBezTo>
                    <a:pt x="8006" y="81"/>
                    <a:pt x="7926" y="113"/>
                    <a:pt x="7829" y="161"/>
                  </a:cubicBezTo>
                  <a:cubicBezTo>
                    <a:pt x="7605" y="274"/>
                    <a:pt x="7316" y="418"/>
                    <a:pt x="6963" y="595"/>
                  </a:cubicBezTo>
                  <a:cubicBezTo>
                    <a:pt x="6241" y="948"/>
                    <a:pt x="5230" y="1461"/>
                    <a:pt x="4107" y="1990"/>
                  </a:cubicBezTo>
                  <a:cubicBezTo>
                    <a:pt x="2968" y="2520"/>
                    <a:pt x="1941" y="2985"/>
                    <a:pt x="1203" y="3322"/>
                  </a:cubicBezTo>
                  <a:cubicBezTo>
                    <a:pt x="850" y="3482"/>
                    <a:pt x="562" y="3611"/>
                    <a:pt x="321" y="3723"/>
                  </a:cubicBezTo>
                  <a:lnTo>
                    <a:pt x="80" y="3835"/>
                  </a:lnTo>
                  <a:cubicBezTo>
                    <a:pt x="161" y="3819"/>
                    <a:pt x="241" y="3787"/>
                    <a:pt x="321" y="3739"/>
                  </a:cubicBezTo>
                  <a:cubicBezTo>
                    <a:pt x="578" y="3643"/>
                    <a:pt x="867" y="3514"/>
                    <a:pt x="1219" y="3370"/>
                  </a:cubicBezTo>
                  <a:cubicBezTo>
                    <a:pt x="1974" y="3049"/>
                    <a:pt x="3000" y="2584"/>
                    <a:pt x="4123" y="2054"/>
                  </a:cubicBezTo>
                  <a:cubicBezTo>
                    <a:pt x="5246" y="1509"/>
                    <a:pt x="6257" y="1012"/>
                    <a:pt x="6995" y="627"/>
                  </a:cubicBezTo>
                  <a:cubicBezTo>
                    <a:pt x="7332" y="450"/>
                    <a:pt x="7621" y="306"/>
                    <a:pt x="7845" y="177"/>
                  </a:cubicBezTo>
                  <a:cubicBezTo>
                    <a:pt x="7926" y="129"/>
                    <a:pt x="8006" y="97"/>
                    <a:pt x="8086" y="49"/>
                  </a:cubicBezTo>
                  <a:cubicBezTo>
                    <a:pt x="8102" y="33"/>
                    <a:pt x="8134" y="17"/>
                    <a:pt x="8150" y="1"/>
                  </a:cubicBezTo>
                  <a:close/>
                  <a:moveTo>
                    <a:pt x="80" y="3835"/>
                  </a:moveTo>
                  <a:cubicBezTo>
                    <a:pt x="48" y="3835"/>
                    <a:pt x="16" y="3851"/>
                    <a:pt x="0" y="3867"/>
                  </a:cubicBezTo>
                  <a:cubicBezTo>
                    <a:pt x="32" y="3867"/>
                    <a:pt x="48" y="3851"/>
                    <a:pt x="80" y="3835"/>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1" name="Google Shape;1871;p41"/>
            <p:cNvSpPr/>
            <p:nvPr/>
          </p:nvSpPr>
          <p:spPr>
            <a:xfrm>
              <a:off x="2990640" y="3486217"/>
              <a:ext cx="9150" cy="32727"/>
            </a:xfrm>
            <a:custGeom>
              <a:rect b="b" l="l" r="r" t="t"/>
              <a:pathLst>
                <a:path extrusionOk="0" h="980" w="274">
                  <a:moveTo>
                    <a:pt x="273" y="1"/>
                  </a:moveTo>
                  <a:cubicBezTo>
                    <a:pt x="33" y="274"/>
                    <a:pt x="0" y="659"/>
                    <a:pt x="161" y="979"/>
                  </a:cubicBezTo>
                  <a:cubicBezTo>
                    <a:pt x="81" y="643"/>
                    <a:pt x="129" y="306"/>
                    <a:pt x="27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2" name="Google Shape;1872;p41"/>
            <p:cNvSpPr/>
            <p:nvPr/>
          </p:nvSpPr>
          <p:spPr>
            <a:xfrm>
              <a:off x="2936540" y="3499608"/>
              <a:ext cx="3774" cy="17733"/>
            </a:xfrm>
            <a:custGeom>
              <a:rect b="b" l="l" r="r" t="t"/>
              <a:pathLst>
                <a:path extrusionOk="0" h="531" w="113">
                  <a:moveTo>
                    <a:pt x="96" y="1"/>
                  </a:moveTo>
                  <a:cubicBezTo>
                    <a:pt x="48" y="81"/>
                    <a:pt x="32" y="177"/>
                    <a:pt x="32" y="258"/>
                  </a:cubicBezTo>
                  <a:cubicBezTo>
                    <a:pt x="0" y="354"/>
                    <a:pt x="0" y="434"/>
                    <a:pt x="32" y="530"/>
                  </a:cubicBezTo>
                  <a:cubicBezTo>
                    <a:pt x="96" y="370"/>
                    <a:pt x="112" y="177"/>
                    <a:pt x="9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3" name="Google Shape;1873;p41"/>
            <p:cNvSpPr/>
            <p:nvPr/>
          </p:nvSpPr>
          <p:spPr>
            <a:xfrm>
              <a:off x="2920444" y="3502848"/>
              <a:ext cx="7013" cy="13959"/>
            </a:xfrm>
            <a:custGeom>
              <a:rect b="b" l="l" r="r" t="t"/>
              <a:pathLst>
                <a:path extrusionOk="0" h="418" w="210">
                  <a:moveTo>
                    <a:pt x="193" y="0"/>
                  </a:moveTo>
                  <a:cubicBezTo>
                    <a:pt x="177" y="0"/>
                    <a:pt x="129" y="80"/>
                    <a:pt x="81" y="193"/>
                  </a:cubicBezTo>
                  <a:cubicBezTo>
                    <a:pt x="33" y="305"/>
                    <a:pt x="1" y="401"/>
                    <a:pt x="17" y="417"/>
                  </a:cubicBezTo>
                  <a:cubicBezTo>
                    <a:pt x="33" y="417"/>
                    <a:pt x="97" y="337"/>
                    <a:pt x="145" y="225"/>
                  </a:cubicBezTo>
                  <a:cubicBezTo>
                    <a:pt x="177" y="96"/>
                    <a:pt x="209" y="0"/>
                    <a:pt x="19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4" name="Google Shape;1874;p41"/>
            <p:cNvSpPr/>
            <p:nvPr/>
          </p:nvSpPr>
          <p:spPr>
            <a:xfrm>
              <a:off x="2905450" y="3497471"/>
              <a:ext cx="17165" cy="8082"/>
            </a:xfrm>
            <a:custGeom>
              <a:rect b="b" l="l" r="r" t="t"/>
              <a:pathLst>
                <a:path extrusionOk="0" h="242" w="514">
                  <a:moveTo>
                    <a:pt x="514" y="1"/>
                  </a:moveTo>
                  <a:lnTo>
                    <a:pt x="514" y="1"/>
                  </a:lnTo>
                  <a:cubicBezTo>
                    <a:pt x="418" y="17"/>
                    <a:pt x="321" y="49"/>
                    <a:pt x="241" y="97"/>
                  </a:cubicBezTo>
                  <a:cubicBezTo>
                    <a:pt x="113" y="161"/>
                    <a:pt x="1" y="225"/>
                    <a:pt x="17" y="241"/>
                  </a:cubicBezTo>
                  <a:cubicBezTo>
                    <a:pt x="97" y="225"/>
                    <a:pt x="193" y="193"/>
                    <a:pt x="273" y="145"/>
                  </a:cubicBezTo>
                  <a:cubicBezTo>
                    <a:pt x="418" y="81"/>
                    <a:pt x="514" y="17"/>
                    <a:pt x="514"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5" name="Google Shape;1875;p41"/>
            <p:cNvSpPr/>
            <p:nvPr/>
          </p:nvSpPr>
          <p:spPr>
            <a:xfrm>
              <a:off x="2897936" y="3488354"/>
              <a:ext cx="19336" cy="7614"/>
            </a:xfrm>
            <a:custGeom>
              <a:rect b="b" l="l" r="r" t="t"/>
              <a:pathLst>
                <a:path extrusionOk="0" h="228" w="579">
                  <a:moveTo>
                    <a:pt x="578" y="1"/>
                  </a:moveTo>
                  <a:lnTo>
                    <a:pt x="578" y="1"/>
                  </a:lnTo>
                  <a:cubicBezTo>
                    <a:pt x="386" y="81"/>
                    <a:pt x="193" y="161"/>
                    <a:pt x="1" y="226"/>
                  </a:cubicBezTo>
                  <a:cubicBezTo>
                    <a:pt x="18" y="227"/>
                    <a:pt x="36" y="228"/>
                    <a:pt x="54" y="228"/>
                  </a:cubicBezTo>
                  <a:cubicBezTo>
                    <a:pt x="247" y="228"/>
                    <a:pt x="446" y="148"/>
                    <a:pt x="57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6" name="Google Shape;1876;p41"/>
            <p:cNvSpPr/>
            <p:nvPr/>
          </p:nvSpPr>
          <p:spPr>
            <a:xfrm>
              <a:off x="2935973" y="3474429"/>
              <a:ext cx="26850" cy="28453"/>
            </a:xfrm>
            <a:custGeom>
              <a:rect b="b" l="l" r="r" t="t"/>
              <a:pathLst>
                <a:path extrusionOk="0" h="852" w="804">
                  <a:moveTo>
                    <a:pt x="675" y="65"/>
                  </a:moveTo>
                  <a:cubicBezTo>
                    <a:pt x="739" y="81"/>
                    <a:pt x="755" y="145"/>
                    <a:pt x="707" y="209"/>
                  </a:cubicBezTo>
                  <a:cubicBezTo>
                    <a:pt x="675" y="274"/>
                    <a:pt x="627" y="322"/>
                    <a:pt x="563" y="370"/>
                  </a:cubicBezTo>
                  <a:cubicBezTo>
                    <a:pt x="482" y="450"/>
                    <a:pt x="386" y="530"/>
                    <a:pt x="290" y="594"/>
                  </a:cubicBezTo>
                  <a:cubicBezTo>
                    <a:pt x="206" y="655"/>
                    <a:pt x="137" y="698"/>
                    <a:pt x="87" y="728"/>
                  </a:cubicBezTo>
                  <a:lnTo>
                    <a:pt x="87" y="728"/>
                  </a:lnTo>
                  <a:cubicBezTo>
                    <a:pt x="85" y="657"/>
                    <a:pt x="93" y="586"/>
                    <a:pt x="113" y="514"/>
                  </a:cubicBezTo>
                  <a:cubicBezTo>
                    <a:pt x="145" y="402"/>
                    <a:pt x="210" y="306"/>
                    <a:pt x="290" y="225"/>
                  </a:cubicBezTo>
                  <a:cubicBezTo>
                    <a:pt x="386" y="129"/>
                    <a:pt x="530" y="65"/>
                    <a:pt x="675" y="65"/>
                  </a:cubicBezTo>
                  <a:close/>
                  <a:moveTo>
                    <a:pt x="691" y="1"/>
                  </a:moveTo>
                  <a:cubicBezTo>
                    <a:pt x="386" y="1"/>
                    <a:pt x="129" y="209"/>
                    <a:pt x="65" y="514"/>
                  </a:cubicBezTo>
                  <a:cubicBezTo>
                    <a:pt x="50" y="590"/>
                    <a:pt x="49" y="667"/>
                    <a:pt x="63" y="743"/>
                  </a:cubicBezTo>
                  <a:lnTo>
                    <a:pt x="63" y="743"/>
                  </a:lnTo>
                  <a:cubicBezTo>
                    <a:pt x="23" y="766"/>
                    <a:pt x="1" y="780"/>
                    <a:pt x="1" y="787"/>
                  </a:cubicBezTo>
                  <a:cubicBezTo>
                    <a:pt x="23" y="781"/>
                    <a:pt x="44" y="774"/>
                    <a:pt x="66" y="767"/>
                  </a:cubicBezTo>
                  <a:lnTo>
                    <a:pt x="66" y="767"/>
                  </a:lnTo>
                  <a:cubicBezTo>
                    <a:pt x="69" y="795"/>
                    <a:pt x="83" y="823"/>
                    <a:pt x="97" y="851"/>
                  </a:cubicBezTo>
                  <a:cubicBezTo>
                    <a:pt x="93" y="820"/>
                    <a:pt x="90" y="790"/>
                    <a:pt x="88" y="759"/>
                  </a:cubicBezTo>
                  <a:lnTo>
                    <a:pt x="88" y="759"/>
                  </a:lnTo>
                  <a:cubicBezTo>
                    <a:pt x="170" y="729"/>
                    <a:pt x="251" y="690"/>
                    <a:pt x="322" y="643"/>
                  </a:cubicBezTo>
                  <a:cubicBezTo>
                    <a:pt x="418" y="578"/>
                    <a:pt x="514" y="498"/>
                    <a:pt x="611" y="402"/>
                  </a:cubicBezTo>
                  <a:cubicBezTo>
                    <a:pt x="659" y="354"/>
                    <a:pt x="723" y="306"/>
                    <a:pt x="755" y="242"/>
                  </a:cubicBezTo>
                  <a:cubicBezTo>
                    <a:pt x="787" y="209"/>
                    <a:pt x="803" y="161"/>
                    <a:pt x="787" y="113"/>
                  </a:cubicBezTo>
                  <a:cubicBezTo>
                    <a:pt x="787" y="65"/>
                    <a:pt x="739" y="17"/>
                    <a:pt x="69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7" name="Google Shape;1877;p41"/>
            <p:cNvSpPr/>
            <p:nvPr/>
          </p:nvSpPr>
          <p:spPr>
            <a:xfrm>
              <a:off x="2917238" y="3483679"/>
              <a:ext cx="22007" cy="16497"/>
            </a:xfrm>
            <a:custGeom>
              <a:rect b="b" l="l" r="r" t="t"/>
              <a:pathLst>
                <a:path extrusionOk="0" h="494" w="659">
                  <a:moveTo>
                    <a:pt x="202" y="1"/>
                  </a:moveTo>
                  <a:cubicBezTo>
                    <a:pt x="156" y="1"/>
                    <a:pt x="109" y="10"/>
                    <a:pt x="65" y="29"/>
                  </a:cubicBezTo>
                  <a:cubicBezTo>
                    <a:pt x="0" y="77"/>
                    <a:pt x="0" y="157"/>
                    <a:pt x="33" y="221"/>
                  </a:cubicBezTo>
                  <a:cubicBezTo>
                    <a:pt x="65" y="269"/>
                    <a:pt x="113" y="301"/>
                    <a:pt x="161" y="334"/>
                  </a:cubicBezTo>
                  <a:cubicBezTo>
                    <a:pt x="225" y="382"/>
                    <a:pt x="305" y="430"/>
                    <a:pt x="386" y="446"/>
                  </a:cubicBezTo>
                  <a:cubicBezTo>
                    <a:pt x="466" y="478"/>
                    <a:pt x="546" y="494"/>
                    <a:pt x="626" y="494"/>
                  </a:cubicBezTo>
                  <a:cubicBezTo>
                    <a:pt x="626" y="478"/>
                    <a:pt x="546" y="462"/>
                    <a:pt x="402" y="414"/>
                  </a:cubicBezTo>
                  <a:cubicBezTo>
                    <a:pt x="337" y="382"/>
                    <a:pt x="257" y="334"/>
                    <a:pt x="193" y="285"/>
                  </a:cubicBezTo>
                  <a:cubicBezTo>
                    <a:pt x="113" y="237"/>
                    <a:pt x="33" y="141"/>
                    <a:pt x="97" y="93"/>
                  </a:cubicBezTo>
                  <a:cubicBezTo>
                    <a:pt x="137" y="80"/>
                    <a:pt x="176" y="72"/>
                    <a:pt x="215" y="72"/>
                  </a:cubicBezTo>
                  <a:cubicBezTo>
                    <a:pt x="270" y="72"/>
                    <a:pt x="322" y="87"/>
                    <a:pt x="369" y="125"/>
                  </a:cubicBezTo>
                  <a:cubicBezTo>
                    <a:pt x="434" y="157"/>
                    <a:pt x="498" y="221"/>
                    <a:pt x="546" y="285"/>
                  </a:cubicBezTo>
                  <a:cubicBezTo>
                    <a:pt x="594" y="350"/>
                    <a:pt x="626" y="414"/>
                    <a:pt x="658" y="478"/>
                  </a:cubicBezTo>
                  <a:cubicBezTo>
                    <a:pt x="658" y="398"/>
                    <a:pt x="642" y="317"/>
                    <a:pt x="594" y="253"/>
                  </a:cubicBezTo>
                  <a:cubicBezTo>
                    <a:pt x="546" y="173"/>
                    <a:pt x="482" y="109"/>
                    <a:pt x="402" y="61"/>
                  </a:cubicBezTo>
                  <a:cubicBezTo>
                    <a:pt x="343" y="22"/>
                    <a:pt x="273" y="1"/>
                    <a:pt x="20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8" name="Google Shape;1878;p41"/>
            <p:cNvSpPr/>
            <p:nvPr/>
          </p:nvSpPr>
          <p:spPr>
            <a:xfrm>
              <a:off x="2760248" y="3561322"/>
              <a:ext cx="78812" cy="28887"/>
            </a:xfrm>
            <a:custGeom>
              <a:rect b="b" l="l" r="r" t="t"/>
              <a:pathLst>
                <a:path extrusionOk="0" h="865" w="2360">
                  <a:moveTo>
                    <a:pt x="932" y="0"/>
                  </a:moveTo>
                  <a:cubicBezTo>
                    <a:pt x="732" y="0"/>
                    <a:pt x="530" y="36"/>
                    <a:pt x="338" y="110"/>
                  </a:cubicBezTo>
                  <a:cubicBezTo>
                    <a:pt x="257" y="142"/>
                    <a:pt x="161" y="190"/>
                    <a:pt x="81" y="239"/>
                  </a:cubicBezTo>
                  <a:cubicBezTo>
                    <a:pt x="33" y="287"/>
                    <a:pt x="1" y="303"/>
                    <a:pt x="1" y="303"/>
                  </a:cubicBezTo>
                  <a:cubicBezTo>
                    <a:pt x="1" y="304"/>
                    <a:pt x="2" y="305"/>
                    <a:pt x="4" y="305"/>
                  </a:cubicBezTo>
                  <a:cubicBezTo>
                    <a:pt x="24" y="305"/>
                    <a:pt x="149" y="232"/>
                    <a:pt x="354" y="158"/>
                  </a:cubicBezTo>
                  <a:cubicBezTo>
                    <a:pt x="536" y="96"/>
                    <a:pt x="726" y="65"/>
                    <a:pt x="915" y="65"/>
                  </a:cubicBezTo>
                  <a:cubicBezTo>
                    <a:pt x="1355" y="65"/>
                    <a:pt x="1788" y="234"/>
                    <a:pt x="2102" y="559"/>
                  </a:cubicBezTo>
                  <a:cubicBezTo>
                    <a:pt x="2263" y="736"/>
                    <a:pt x="2343" y="864"/>
                    <a:pt x="2359" y="864"/>
                  </a:cubicBezTo>
                  <a:cubicBezTo>
                    <a:pt x="2343" y="816"/>
                    <a:pt x="2327" y="784"/>
                    <a:pt x="2311" y="768"/>
                  </a:cubicBezTo>
                  <a:cubicBezTo>
                    <a:pt x="2263" y="672"/>
                    <a:pt x="2199" y="591"/>
                    <a:pt x="2135" y="527"/>
                  </a:cubicBezTo>
                  <a:cubicBezTo>
                    <a:pt x="1823" y="183"/>
                    <a:pt x="1382" y="0"/>
                    <a:pt x="93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9" name="Google Shape;1879;p41"/>
            <p:cNvSpPr/>
            <p:nvPr/>
          </p:nvSpPr>
          <p:spPr>
            <a:xfrm>
              <a:off x="2745254" y="3496937"/>
              <a:ext cx="30556" cy="66489"/>
            </a:xfrm>
            <a:custGeom>
              <a:rect b="b" l="l" r="r" t="t"/>
              <a:pathLst>
                <a:path extrusionOk="0" h="1991" w="915">
                  <a:moveTo>
                    <a:pt x="1" y="1"/>
                  </a:moveTo>
                  <a:lnTo>
                    <a:pt x="1" y="1"/>
                  </a:lnTo>
                  <a:cubicBezTo>
                    <a:pt x="257" y="675"/>
                    <a:pt x="562" y="1348"/>
                    <a:pt x="915" y="1990"/>
                  </a:cubicBezTo>
                  <a:cubicBezTo>
                    <a:pt x="787" y="1637"/>
                    <a:pt x="642" y="1300"/>
                    <a:pt x="482" y="979"/>
                  </a:cubicBezTo>
                  <a:cubicBezTo>
                    <a:pt x="337" y="642"/>
                    <a:pt x="177" y="322"/>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0" name="Google Shape;1880;p41"/>
            <p:cNvSpPr/>
            <p:nvPr/>
          </p:nvSpPr>
          <p:spPr>
            <a:xfrm>
              <a:off x="2851884" y="3543523"/>
              <a:ext cx="47721" cy="22041"/>
            </a:xfrm>
            <a:custGeom>
              <a:rect b="b" l="l" r="r" t="t"/>
              <a:pathLst>
                <a:path extrusionOk="0" h="660" w="1429">
                  <a:moveTo>
                    <a:pt x="1424" y="0"/>
                  </a:moveTo>
                  <a:cubicBezTo>
                    <a:pt x="1386" y="0"/>
                    <a:pt x="1091" y="169"/>
                    <a:pt x="722" y="338"/>
                  </a:cubicBezTo>
                  <a:cubicBezTo>
                    <a:pt x="321" y="515"/>
                    <a:pt x="0" y="643"/>
                    <a:pt x="16" y="659"/>
                  </a:cubicBezTo>
                  <a:cubicBezTo>
                    <a:pt x="514" y="531"/>
                    <a:pt x="995" y="306"/>
                    <a:pt x="1428" y="1"/>
                  </a:cubicBezTo>
                  <a:cubicBezTo>
                    <a:pt x="1427" y="1"/>
                    <a:pt x="1426" y="0"/>
                    <a:pt x="142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41"/>
            <p:cNvSpPr/>
            <p:nvPr/>
          </p:nvSpPr>
          <p:spPr>
            <a:xfrm>
              <a:off x="2820259" y="3580324"/>
              <a:ext cx="9685" cy="7280"/>
            </a:xfrm>
            <a:custGeom>
              <a:rect b="b" l="l" r="r" t="t"/>
              <a:pathLst>
                <a:path extrusionOk="0" h="218" w="290">
                  <a:moveTo>
                    <a:pt x="29" y="1"/>
                  </a:moveTo>
                  <a:cubicBezTo>
                    <a:pt x="21" y="1"/>
                    <a:pt x="17" y="3"/>
                    <a:pt x="17" y="6"/>
                  </a:cubicBezTo>
                  <a:cubicBezTo>
                    <a:pt x="1" y="22"/>
                    <a:pt x="65" y="55"/>
                    <a:pt x="145" y="119"/>
                  </a:cubicBezTo>
                  <a:cubicBezTo>
                    <a:pt x="202" y="162"/>
                    <a:pt x="247" y="218"/>
                    <a:pt x="267" y="218"/>
                  </a:cubicBezTo>
                  <a:cubicBezTo>
                    <a:pt x="270" y="218"/>
                    <a:pt x="272" y="217"/>
                    <a:pt x="273" y="215"/>
                  </a:cubicBezTo>
                  <a:cubicBezTo>
                    <a:pt x="289" y="215"/>
                    <a:pt x="257" y="135"/>
                    <a:pt x="177" y="71"/>
                  </a:cubicBezTo>
                  <a:cubicBezTo>
                    <a:pt x="116" y="22"/>
                    <a:pt x="55" y="1"/>
                    <a:pt x="2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41"/>
            <p:cNvSpPr/>
            <p:nvPr/>
          </p:nvSpPr>
          <p:spPr>
            <a:xfrm>
              <a:off x="2801524" y="3571074"/>
              <a:ext cx="9651" cy="3807"/>
            </a:xfrm>
            <a:custGeom>
              <a:rect b="b" l="l" r="r" t="t"/>
              <a:pathLst>
                <a:path extrusionOk="0" h="114" w="289">
                  <a:moveTo>
                    <a:pt x="46" y="0"/>
                  </a:moveTo>
                  <a:cubicBezTo>
                    <a:pt x="27" y="0"/>
                    <a:pt x="16" y="4"/>
                    <a:pt x="16" y="11"/>
                  </a:cubicBezTo>
                  <a:cubicBezTo>
                    <a:pt x="0" y="27"/>
                    <a:pt x="64" y="59"/>
                    <a:pt x="128" y="91"/>
                  </a:cubicBezTo>
                  <a:cubicBezTo>
                    <a:pt x="185" y="102"/>
                    <a:pt x="234" y="114"/>
                    <a:pt x="258" y="114"/>
                  </a:cubicBezTo>
                  <a:cubicBezTo>
                    <a:pt x="267" y="114"/>
                    <a:pt x="273" y="112"/>
                    <a:pt x="273" y="107"/>
                  </a:cubicBezTo>
                  <a:cubicBezTo>
                    <a:pt x="289" y="91"/>
                    <a:pt x="225" y="59"/>
                    <a:pt x="161" y="27"/>
                  </a:cubicBezTo>
                  <a:cubicBezTo>
                    <a:pt x="114" y="8"/>
                    <a:pt x="72" y="0"/>
                    <a:pt x="4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41"/>
            <p:cNvSpPr/>
            <p:nvPr/>
          </p:nvSpPr>
          <p:spPr>
            <a:xfrm>
              <a:off x="2781154" y="3569704"/>
              <a:ext cx="11288" cy="2972"/>
            </a:xfrm>
            <a:custGeom>
              <a:rect b="b" l="l" r="r" t="t"/>
              <a:pathLst>
                <a:path extrusionOk="0" h="89" w="338">
                  <a:moveTo>
                    <a:pt x="205" y="0"/>
                  </a:moveTo>
                  <a:cubicBezTo>
                    <a:pt x="191" y="0"/>
                    <a:pt x="177" y="1"/>
                    <a:pt x="161" y="4"/>
                  </a:cubicBezTo>
                  <a:cubicBezTo>
                    <a:pt x="65" y="4"/>
                    <a:pt x="0" y="84"/>
                    <a:pt x="16" y="84"/>
                  </a:cubicBezTo>
                  <a:cubicBezTo>
                    <a:pt x="20" y="87"/>
                    <a:pt x="25" y="88"/>
                    <a:pt x="32" y="88"/>
                  </a:cubicBezTo>
                  <a:cubicBezTo>
                    <a:pt x="59" y="88"/>
                    <a:pt x="113" y="68"/>
                    <a:pt x="177" y="68"/>
                  </a:cubicBezTo>
                  <a:cubicBezTo>
                    <a:pt x="217" y="60"/>
                    <a:pt x="253" y="60"/>
                    <a:pt x="281" y="60"/>
                  </a:cubicBezTo>
                  <a:cubicBezTo>
                    <a:pt x="309" y="60"/>
                    <a:pt x="329" y="60"/>
                    <a:pt x="337" y="52"/>
                  </a:cubicBezTo>
                  <a:cubicBezTo>
                    <a:pt x="337" y="38"/>
                    <a:pt x="290" y="0"/>
                    <a:pt x="20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41"/>
            <p:cNvSpPr/>
            <p:nvPr/>
          </p:nvSpPr>
          <p:spPr>
            <a:xfrm>
              <a:off x="2768296" y="3573879"/>
              <a:ext cx="5377" cy="2404"/>
            </a:xfrm>
            <a:custGeom>
              <a:rect b="b" l="l" r="r" t="t"/>
              <a:pathLst>
                <a:path extrusionOk="0" h="72" w="161">
                  <a:moveTo>
                    <a:pt x="118" y="0"/>
                  </a:moveTo>
                  <a:cubicBezTo>
                    <a:pt x="107" y="0"/>
                    <a:pt x="95" y="2"/>
                    <a:pt x="81" y="7"/>
                  </a:cubicBezTo>
                  <a:cubicBezTo>
                    <a:pt x="32" y="7"/>
                    <a:pt x="0" y="23"/>
                    <a:pt x="0" y="39"/>
                  </a:cubicBezTo>
                  <a:cubicBezTo>
                    <a:pt x="0" y="55"/>
                    <a:pt x="32" y="71"/>
                    <a:pt x="81" y="71"/>
                  </a:cubicBezTo>
                  <a:cubicBezTo>
                    <a:pt x="129" y="55"/>
                    <a:pt x="161" y="39"/>
                    <a:pt x="161" y="23"/>
                  </a:cubicBezTo>
                  <a:cubicBezTo>
                    <a:pt x="161" y="12"/>
                    <a:pt x="145" y="0"/>
                    <a:pt x="11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41"/>
            <p:cNvSpPr/>
            <p:nvPr/>
          </p:nvSpPr>
          <p:spPr>
            <a:xfrm>
              <a:off x="1611560" y="1851799"/>
              <a:ext cx="843324" cy="909045"/>
            </a:xfrm>
            <a:custGeom>
              <a:rect b="b" l="l" r="r" t="t"/>
              <a:pathLst>
                <a:path extrusionOk="0" h="27221" w="25253">
                  <a:moveTo>
                    <a:pt x="15521" y="0"/>
                  </a:moveTo>
                  <a:cubicBezTo>
                    <a:pt x="15012" y="0"/>
                    <a:pt x="14696" y="43"/>
                    <a:pt x="14696" y="43"/>
                  </a:cubicBezTo>
                  <a:lnTo>
                    <a:pt x="9193" y="139"/>
                  </a:lnTo>
                  <a:cubicBezTo>
                    <a:pt x="9193" y="139"/>
                    <a:pt x="1990" y="652"/>
                    <a:pt x="1092" y="5642"/>
                  </a:cubicBezTo>
                  <a:lnTo>
                    <a:pt x="1" y="10952"/>
                  </a:lnTo>
                  <a:lnTo>
                    <a:pt x="5215" y="11883"/>
                  </a:lnTo>
                  <a:lnTo>
                    <a:pt x="3867" y="19952"/>
                  </a:lnTo>
                  <a:cubicBezTo>
                    <a:pt x="2503" y="22118"/>
                    <a:pt x="2728" y="24332"/>
                    <a:pt x="2375" y="27220"/>
                  </a:cubicBezTo>
                  <a:lnTo>
                    <a:pt x="19638" y="23402"/>
                  </a:lnTo>
                  <a:lnTo>
                    <a:pt x="17520" y="19375"/>
                  </a:lnTo>
                  <a:lnTo>
                    <a:pt x="17953" y="15252"/>
                  </a:lnTo>
                  <a:cubicBezTo>
                    <a:pt x="17953" y="15252"/>
                    <a:pt x="19654" y="14498"/>
                    <a:pt x="19638" y="12861"/>
                  </a:cubicBezTo>
                  <a:cubicBezTo>
                    <a:pt x="19622" y="11899"/>
                    <a:pt x="19349" y="10936"/>
                    <a:pt x="18868" y="10102"/>
                  </a:cubicBezTo>
                  <a:lnTo>
                    <a:pt x="18868" y="10102"/>
                  </a:lnTo>
                  <a:lnTo>
                    <a:pt x="21451" y="12765"/>
                  </a:lnTo>
                  <a:lnTo>
                    <a:pt x="25253" y="6717"/>
                  </a:lnTo>
                  <a:cubicBezTo>
                    <a:pt x="25253" y="6717"/>
                    <a:pt x="23889" y="5257"/>
                    <a:pt x="21274" y="2321"/>
                  </a:cubicBezTo>
                  <a:cubicBezTo>
                    <a:pt x="19457" y="284"/>
                    <a:pt x="16839" y="0"/>
                    <a:pt x="15521"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41"/>
            <p:cNvSpPr/>
            <p:nvPr/>
          </p:nvSpPr>
          <p:spPr>
            <a:xfrm>
              <a:off x="1658714" y="2554263"/>
              <a:ext cx="1294991" cy="1003787"/>
            </a:xfrm>
            <a:custGeom>
              <a:rect b="b" l="l" r="r" t="t"/>
              <a:pathLst>
                <a:path extrusionOk="0" h="30058" w="38778">
                  <a:moveTo>
                    <a:pt x="26704" y="0"/>
                  </a:moveTo>
                  <a:cubicBezTo>
                    <a:pt x="22033" y="0"/>
                    <a:pt x="867" y="6169"/>
                    <a:pt x="867" y="6169"/>
                  </a:cubicBezTo>
                  <a:cubicBezTo>
                    <a:pt x="867" y="6169"/>
                    <a:pt x="0" y="13902"/>
                    <a:pt x="2776" y="14480"/>
                  </a:cubicBezTo>
                  <a:cubicBezTo>
                    <a:pt x="2888" y="14502"/>
                    <a:pt x="3022" y="14513"/>
                    <a:pt x="3179" y="14513"/>
                  </a:cubicBezTo>
                  <a:cubicBezTo>
                    <a:pt x="6925" y="14513"/>
                    <a:pt x="22878" y="8303"/>
                    <a:pt x="22878" y="8303"/>
                  </a:cubicBezTo>
                  <a:lnTo>
                    <a:pt x="31782" y="30058"/>
                  </a:lnTo>
                  <a:lnTo>
                    <a:pt x="38777" y="26656"/>
                  </a:lnTo>
                  <a:cubicBezTo>
                    <a:pt x="38777" y="26656"/>
                    <a:pt x="29665" y="1147"/>
                    <a:pt x="27451" y="105"/>
                  </a:cubicBezTo>
                  <a:cubicBezTo>
                    <a:pt x="27301" y="33"/>
                    <a:pt x="27047" y="0"/>
                    <a:pt x="2670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41"/>
            <p:cNvSpPr/>
            <p:nvPr/>
          </p:nvSpPr>
          <p:spPr>
            <a:xfrm>
              <a:off x="1747111" y="2736700"/>
              <a:ext cx="804218" cy="1325514"/>
            </a:xfrm>
            <a:custGeom>
              <a:rect b="b" l="l" r="r" t="t"/>
              <a:pathLst>
                <a:path extrusionOk="0" h="39692" w="24082">
                  <a:moveTo>
                    <a:pt x="8520" y="0"/>
                  </a:moveTo>
                  <a:lnTo>
                    <a:pt x="1" y="9033"/>
                  </a:lnTo>
                  <a:lnTo>
                    <a:pt x="14632" y="9402"/>
                  </a:lnTo>
                  <a:lnTo>
                    <a:pt x="14135" y="39691"/>
                  </a:lnTo>
                  <a:lnTo>
                    <a:pt x="22317" y="38841"/>
                  </a:lnTo>
                  <a:cubicBezTo>
                    <a:pt x="22317" y="38841"/>
                    <a:pt x="24082" y="7942"/>
                    <a:pt x="23151" y="6209"/>
                  </a:cubicBezTo>
                  <a:cubicBezTo>
                    <a:pt x="22237" y="4492"/>
                    <a:pt x="8857" y="112"/>
                    <a:pt x="852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41"/>
            <p:cNvSpPr/>
            <p:nvPr/>
          </p:nvSpPr>
          <p:spPr>
            <a:xfrm>
              <a:off x="1744439" y="2831508"/>
              <a:ext cx="678319" cy="206849"/>
            </a:xfrm>
            <a:custGeom>
              <a:rect b="b" l="l" r="r" t="t"/>
              <a:pathLst>
                <a:path extrusionOk="0" h="6194" w="20312">
                  <a:moveTo>
                    <a:pt x="20311" y="1"/>
                  </a:moveTo>
                  <a:lnTo>
                    <a:pt x="20311" y="1"/>
                  </a:lnTo>
                  <a:cubicBezTo>
                    <a:pt x="20247" y="17"/>
                    <a:pt x="20183" y="49"/>
                    <a:pt x="20119" y="81"/>
                  </a:cubicBezTo>
                  <a:lnTo>
                    <a:pt x="19541" y="322"/>
                  </a:lnTo>
                  <a:cubicBezTo>
                    <a:pt x="19301" y="434"/>
                    <a:pt x="18996" y="562"/>
                    <a:pt x="18643" y="723"/>
                  </a:cubicBezTo>
                  <a:cubicBezTo>
                    <a:pt x="18290" y="867"/>
                    <a:pt x="17889" y="1044"/>
                    <a:pt x="17440" y="1204"/>
                  </a:cubicBezTo>
                  <a:cubicBezTo>
                    <a:pt x="16557" y="1573"/>
                    <a:pt x="15482" y="1958"/>
                    <a:pt x="14279" y="2391"/>
                  </a:cubicBezTo>
                  <a:cubicBezTo>
                    <a:pt x="13076" y="2792"/>
                    <a:pt x="11728" y="3209"/>
                    <a:pt x="10332" y="3627"/>
                  </a:cubicBezTo>
                  <a:cubicBezTo>
                    <a:pt x="7509" y="4445"/>
                    <a:pt x="4910" y="5054"/>
                    <a:pt x="3033" y="5488"/>
                  </a:cubicBezTo>
                  <a:cubicBezTo>
                    <a:pt x="2118" y="5696"/>
                    <a:pt x="1364" y="5873"/>
                    <a:pt x="819" y="6001"/>
                  </a:cubicBezTo>
                  <a:lnTo>
                    <a:pt x="209" y="6129"/>
                  </a:lnTo>
                  <a:cubicBezTo>
                    <a:pt x="129" y="6145"/>
                    <a:pt x="65" y="6161"/>
                    <a:pt x="0" y="6194"/>
                  </a:cubicBezTo>
                  <a:cubicBezTo>
                    <a:pt x="65" y="6194"/>
                    <a:pt x="145" y="6194"/>
                    <a:pt x="209" y="6178"/>
                  </a:cubicBezTo>
                  <a:cubicBezTo>
                    <a:pt x="369" y="6145"/>
                    <a:pt x="578" y="6113"/>
                    <a:pt x="819" y="6065"/>
                  </a:cubicBezTo>
                  <a:cubicBezTo>
                    <a:pt x="1348" y="5969"/>
                    <a:pt x="2118" y="5809"/>
                    <a:pt x="3065" y="5616"/>
                  </a:cubicBezTo>
                  <a:cubicBezTo>
                    <a:pt x="4942" y="5215"/>
                    <a:pt x="7541" y="4605"/>
                    <a:pt x="10380" y="3787"/>
                  </a:cubicBezTo>
                  <a:cubicBezTo>
                    <a:pt x="11792" y="3386"/>
                    <a:pt x="13124" y="2953"/>
                    <a:pt x="14327" y="2536"/>
                  </a:cubicBezTo>
                  <a:cubicBezTo>
                    <a:pt x="15530" y="2102"/>
                    <a:pt x="16605" y="1701"/>
                    <a:pt x="17488" y="1332"/>
                  </a:cubicBezTo>
                  <a:cubicBezTo>
                    <a:pt x="17937" y="1140"/>
                    <a:pt x="18338" y="963"/>
                    <a:pt x="18691" y="803"/>
                  </a:cubicBezTo>
                  <a:cubicBezTo>
                    <a:pt x="19028" y="643"/>
                    <a:pt x="19333" y="514"/>
                    <a:pt x="19573" y="386"/>
                  </a:cubicBezTo>
                  <a:lnTo>
                    <a:pt x="20135" y="113"/>
                  </a:lnTo>
                  <a:cubicBezTo>
                    <a:pt x="20199" y="81"/>
                    <a:pt x="20263" y="33"/>
                    <a:pt x="20311"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41"/>
            <p:cNvSpPr/>
            <p:nvPr/>
          </p:nvSpPr>
          <p:spPr>
            <a:xfrm>
              <a:off x="2400751" y="2875456"/>
              <a:ext cx="143098" cy="297917"/>
            </a:xfrm>
            <a:custGeom>
              <a:rect b="b" l="l" r="r" t="t"/>
              <a:pathLst>
                <a:path extrusionOk="0" h="8921" w="4285">
                  <a:moveTo>
                    <a:pt x="17" y="0"/>
                  </a:moveTo>
                  <a:lnTo>
                    <a:pt x="17" y="0"/>
                  </a:lnTo>
                  <a:cubicBezTo>
                    <a:pt x="1" y="32"/>
                    <a:pt x="594" y="225"/>
                    <a:pt x="1493" y="658"/>
                  </a:cubicBezTo>
                  <a:cubicBezTo>
                    <a:pt x="2022" y="915"/>
                    <a:pt x="2503" y="1236"/>
                    <a:pt x="2937" y="1621"/>
                  </a:cubicBezTo>
                  <a:cubicBezTo>
                    <a:pt x="3466" y="2102"/>
                    <a:pt x="3835" y="2728"/>
                    <a:pt x="3963" y="3418"/>
                  </a:cubicBezTo>
                  <a:cubicBezTo>
                    <a:pt x="4108" y="4156"/>
                    <a:pt x="4027" y="4878"/>
                    <a:pt x="3979" y="5535"/>
                  </a:cubicBezTo>
                  <a:cubicBezTo>
                    <a:pt x="3931" y="6193"/>
                    <a:pt x="3899" y="6787"/>
                    <a:pt x="3851" y="7300"/>
                  </a:cubicBezTo>
                  <a:cubicBezTo>
                    <a:pt x="3835" y="7765"/>
                    <a:pt x="3803" y="8166"/>
                    <a:pt x="3787" y="8487"/>
                  </a:cubicBezTo>
                  <a:cubicBezTo>
                    <a:pt x="3771" y="8632"/>
                    <a:pt x="3771" y="8776"/>
                    <a:pt x="3787" y="8920"/>
                  </a:cubicBezTo>
                  <a:cubicBezTo>
                    <a:pt x="3819" y="8776"/>
                    <a:pt x="3851" y="8632"/>
                    <a:pt x="3851" y="8487"/>
                  </a:cubicBezTo>
                  <a:cubicBezTo>
                    <a:pt x="3883" y="8182"/>
                    <a:pt x="3931" y="7781"/>
                    <a:pt x="3979" y="7300"/>
                  </a:cubicBezTo>
                  <a:cubicBezTo>
                    <a:pt x="4027" y="6803"/>
                    <a:pt x="4076" y="6209"/>
                    <a:pt x="4140" y="5551"/>
                  </a:cubicBezTo>
                  <a:cubicBezTo>
                    <a:pt x="4188" y="4894"/>
                    <a:pt x="4284" y="4156"/>
                    <a:pt x="4140" y="3386"/>
                  </a:cubicBezTo>
                  <a:cubicBezTo>
                    <a:pt x="3995" y="2664"/>
                    <a:pt x="3610" y="1990"/>
                    <a:pt x="3049" y="1508"/>
                  </a:cubicBezTo>
                  <a:cubicBezTo>
                    <a:pt x="2600" y="1107"/>
                    <a:pt x="2102" y="786"/>
                    <a:pt x="1557" y="546"/>
                  </a:cubicBezTo>
                  <a:cubicBezTo>
                    <a:pt x="1188" y="385"/>
                    <a:pt x="819" y="241"/>
                    <a:pt x="434" y="113"/>
                  </a:cubicBezTo>
                  <a:cubicBezTo>
                    <a:pt x="305" y="65"/>
                    <a:pt x="161" y="16"/>
                    <a:pt x="1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41"/>
            <p:cNvSpPr/>
            <p:nvPr/>
          </p:nvSpPr>
          <p:spPr>
            <a:xfrm>
              <a:off x="2556672" y="1145227"/>
              <a:ext cx="570721" cy="467463"/>
            </a:xfrm>
            <a:custGeom>
              <a:rect b="b" l="l" r="r" t="t"/>
              <a:pathLst>
                <a:path extrusionOk="0" h="13998" w="17090">
                  <a:moveTo>
                    <a:pt x="9987" y="0"/>
                  </a:moveTo>
                  <a:cubicBezTo>
                    <a:pt x="9895" y="0"/>
                    <a:pt x="9823" y="9"/>
                    <a:pt x="9769" y="9"/>
                  </a:cubicBezTo>
                  <a:cubicBezTo>
                    <a:pt x="9758" y="9"/>
                    <a:pt x="9748" y="8"/>
                    <a:pt x="9739" y="7"/>
                  </a:cubicBezTo>
                  <a:cubicBezTo>
                    <a:pt x="9738" y="7"/>
                    <a:pt x="9737" y="7"/>
                    <a:pt x="9736" y="7"/>
                  </a:cubicBezTo>
                  <a:cubicBezTo>
                    <a:pt x="9395" y="7"/>
                    <a:pt x="7935" y="3607"/>
                    <a:pt x="5006" y="6280"/>
                  </a:cubicBezTo>
                  <a:cubicBezTo>
                    <a:pt x="2054" y="8960"/>
                    <a:pt x="0" y="9345"/>
                    <a:pt x="0" y="9345"/>
                  </a:cubicBezTo>
                  <a:lnTo>
                    <a:pt x="2728" y="13997"/>
                  </a:lnTo>
                  <a:cubicBezTo>
                    <a:pt x="2728" y="13997"/>
                    <a:pt x="5920" y="12810"/>
                    <a:pt x="8391" y="12601"/>
                  </a:cubicBezTo>
                  <a:cubicBezTo>
                    <a:pt x="8588" y="12585"/>
                    <a:pt x="8794" y="12577"/>
                    <a:pt x="9006" y="12577"/>
                  </a:cubicBezTo>
                  <a:cubicBezTo>
                    <a:pt x="11462" y="12577"/>
                    <a:pt x="14808" y="13599"/>
                    <a:pt x="15354" y="13628"/>
                  </a:cubicBezTo>
                  <a:cubicBezTo>
                    <a:pt x="15360" y="13628"/>
                    <a:pt x="15366" y="13629"/>
                    <a:pt x="15373" y="13629"/>
                  </a:cubicBezTo>
                  <a:cubicBezTo>
                    <a:pt x="15956" y="13629"/>
                    <a:pt x="17089" y="12147"/>
                    <a:pt x="14375" y="5799"/>
                  </a:cubicBezTo>
                  <a:cubicBezTo>
                    <a:pt x="12068" y="357"/>
                    <a:pt x="10599" y="0"/>
                    <a:pt x="9987"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41"/>
            <p:cNvSpPr/>
            <p:nvPr/>
          </p:nvSpPr>
          <p:spPr>
            <a:xfrm>
              <a:off x="2394874" y="1418165"/>
              <a:ext cx="267360" cy="247724"/>
            </a:xfrm>
            <a:custGeom>
              <a:rect b="b" l="l" r="r" t="t"/>
              <a:pathLst>
                <a:path extrusionOk="0" h="7418" w="8006">
                  <a:moveTo>
                    <a:pt x="5631" y="0"/>
                  </a:moveTo>
                  <a:lnTo>
                    <a:pt x="1203" y="2198"/>
                  </a:lnTo>
                  <a:cubicBezTo>
                    <a:pt x="353" y="2631"/>
                    <a:pt x="0" y="3658"/>
                    <a:pt x="417" y="4509"/>
                  </a:cubicBezTo>
                  <a:lnTo>
                    <a:pt x="433" y="4509"/>
                  </a:lnTo>
                  <a:lnTo>
                    <a:pt x="1091" y="5856"/>
                  </a:lnTo>
                  <a:lnTo>
                    <a:pt x="1380" y="6450"/>
                  </a:lnTo>
                  <a:cubicBezTo>
                    <a:pt x="1678" y="7058"/>
                    <a:pt x="2295" y="7418"/>
                    <a:pt x="2941" y="7418"/>
                  </a:cubicBezTo>
                  <a:cubicBezTo>
                    <a:pt x="3165" y="7418"/>
                    <a:pt x="3391" y="7375"/>
                    <a:pt x="3610" y="7284"/>
                  </a:cubicBezTo>
                  <a:lnTo>
                    <a:pt x="8006" y="5888"/>
                  </a:lnTo>
                  <a:lnTo>
                    <a:pt x="5631"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41"/>
            <p:cNvSpPr/>
            <p:nvPr/>
          </p:nvSpPr>
          <p:spPr>
            <a:xfrm>
              <a:off x="2491285" y="1612123"/>
              <a:ext cx="260448" cy="243784"/>
            </a:xfrm>
            <a:custGeom>
              <a:rect b="b" l="l" r="r" t="t"/>
              <a:pathLst>
                <a:path extrusionOk="0" h="7300" w="7799">
                  <a:moveTo>
                    <a:pt x="3563" y="0"/>
                  </a:moveTo>
                  <a:lnTo>
                    <a:pt x="1" y="882"/>
                  </a:lnTo>
                  <a:lnTo>
                    <a:pt x="1316" y="3658"/>
                  </a:lnTo>
                  <a:lnTo>
                    <a:pt x="2006" y="3481"/>
                  </a:lnTo>
                  <a:lnTo>
                    <a:pt x="6450" y="7300"/>
                  </a:lnTo>
                  <a:lnTo>
                    <a:pt x="7798" y="4861"/>
                  </a:lnTo>
                  <a:cubicBezTo>
                    <a:pt x="7798" y="4861"/>
                    <a:pt x="5135" y="3626"/>
                    <a:pt x="4670" y="2647"/>
                  </a:cubicBezTo>
                  <a:cubicBezTo>
                    <a:pt x="4204" y="1685"/>
                    <a:pt x="4782" y="1476"/>
                    <a:pt x="4782" y="1476"/>
                  </a:cubicBezTo>
                  <a:lnTo>
                    <a:pt x="356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41"/>
            <p:cNvSpPr/>
            <p:nvPr/>
          </p:nvSpPr>
          <p:spPr>
            <a:xfrm>
              <a:off x="2869550" y="1150437"/>
              <a:ext cx="226652" cy="422413"/>
            </a:xfrm>
            <a:custGeom>
              <a:rect b="b" l="l" r="r" t="t"/>
              <a:pathLst>
                <a:path extrusionOk="0" h="12649" w="6787">
                  <a:moveTo>
                    <a:pt x="895" y="1"/>
                  </a:moveTo>
                  <a:cubicBezTo>
                    <a:pt x="845" y="1"/>
                    <a:pt x="798" y="10"/>
                    <a:pt x="755" y="28"/>
                  </a:cubicBezTo>
                  <a:cubicBezTo>
                    <a:pt x="1" y="349"/>
                    <a:pt x="546" y="3429"/>
                    <a:pt x="2006" y="6910"/>
                  </a:cubicBezTo>
                  <a:cubicBezTo>
                    <a:pt x="3383" y="10179"/>
                    <a:pt x="5060" y="12649"/>
                    <a:pt x="5879" y="12649"/>
                  </a:cubicBezTo>
                  <a:cubicBezTo>
                    <a:pt x="5928" y="12649"/>
                    <a:pt x="5974" y="12640"/>
                    <a:pt x="6017" y="12622"/>
                  </a:cubicBezTo>
                  <a:cubicBezTo>
                    <a:pt x="6787" y="12301"/>
                    <a:pt x="6225" y="9221"/>
                    <a:pt x="4782" y="5739"/>
                  </a:cubicBezTo>
                  <a:cubicBezTo>
                    <a:pt x="3404" y="2470"/>
                    <a:pt x="1727" y="1"/>
                    <a:pt x="89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41"/>
            <p:cNvSpPr/>
            <p:nvPr/>
          </p:nvSpPr>
          <p:spPr>
            <a:xfrm>
              <a:off x="2381482" y="1573518"/>
              <a:ext cx="53065" cy="58441"/>
            </a:xfrm>
            <a:custGeom>
              <a:rect b="b" l="l" r="r" t="t"/>
              <a:pathLst>
                <a:path extrusionOk="0" h="1750" w="1589">
                  <a:moveTo>
                    <a:pt x="898" y="1"/>
                  </a:moveTo>
                  <a:lnTo>
                    <a:pt x="0" y="530"/>
                  </a:lnTo>
                  <a:lnTo>
                    <a:pt x="401" y="1750"/>
                  </a:lnTo>
                  <a:lnTo>
                    <a:pt x="1588" y="1413"/>
                  </a:lnTo>
                  <a:lnTo>
                    <a:pt x="898"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41"/>
            <p:cNvSpPr/>
            <p:nvPr/>
          </p:nvSpPr>
          <p:spPr>
            <a:xfrm>
              <a:off x="2503608" y="1629255"/>
              <a:ext cx="120589" cy="64853"/>
            </a:xfrm>
            <a:custGeom>
              <a:rect b="b" l="l" r="r" t="t"/>
              <a:pathLst>
                <a:path extrusionOk="0" h="1942" w="3611">
                  <a:moveTo>
                    <a:pt x="3611" y="0"/>
                  </a:moveTo>
                  <a:lnTo>
                    <a:pt x="1" y="1156"/>
                  </a:lnTo>
                  <a:lnTo>
                    <a:pt x="370" y="1942"/>
                  </a:lnTo>
                  <a:lnTo>
                    <a:pt x="3611" y="0"/>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41"/>
            <p:cNvSpPr/>
            <p:nvPr/>
          </p:nvSpPr>
          <p:spPr>
            <a:xfrm>
              <a:off x="2407731" y="1573518"/>
              <a:ext cx="26816" cy="49859"/>
            </a:xfrm>
            <a:custGeom>
              <a:rect b="b" l="l" r="r" t="t"/>
              <a:pathLst>
                <a:path extrusionOk="0" h="1493" w="803">
                  <a:moveTo>
                    <a:pt x="112" y="1"/>
                  </a:moveTo>
                  <a:lnTo>
                    <a:pt x="0" y="65"/>
                  </a:lnTo>
                  <a:lnTo>
                    <a:pt x="562" y="1493"/>
                  </a:lnTo>
                  <a:lnTo>
                    <a:pt x="802" y="1413"/>
                  </a:lnTo>
                  <a:lnTo>
                    <a:pt x="112" y="1"/>
                  </a:ln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41"/>
            <p:cNvSpPr/>
            <p:nvPr/>
          </p:nvSpPr>
          <p:spPr>
            <a:xfrm>
              <a:off x="2656323" y="1590683"/>
              <a:ext cx="27885" cy="9150"/>
            </a:xfrm>
            <a:custGeom>
              <a:rect b="b" l="l" r="r" t="t"/>
              <a:pathLst>
                <a:path extrusionOk="0" h="274" w="835">
                  <a:moveTo>
                    <a:pt x="819" y="0"/>
                  </a:moveTo>
                  <a:lnTo>
                    <a:pt x="0" y="273"/>
                  </a:lnTo>
                  <a:cubicBezTo>
                    <a:pt x="0" y="273"/>
                    <a:pt x="835" y="0"/>
                    <a:pt x="819"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41"/>
            <p:cNvSpPr/>
            <p:nvPr/>
          </p:nvSpPr>
          <p:spPr>
            <a:xfrm>
              <a:off x="2437719" y="1548672"/>
              <a:ext cx="88430" cy="36801"/>
            </a:xfrm>
            <a:custGeom>
              <a:rect b="b" l="l" r="r" t="t"/>
              <a:pathLst>
                <a:path extrusionOk="0" h="1102" w="2648">
                  <a:moveTo>
                    <a:pt x="2613" y="0"/>
                  </a:moveTo>
                  <a:cubicBezTo>
                    <a:pt x="2506" y="0"/>
                    <a:pt x="1956" y="210"/>
                    <a:pt x="1300" y="472"/>
                  </a:cubicBezTo>
                  <a:cubicBezTo>
                    <a:pt x="578" y="777"/>
                    <a:pt x="1" y="1050"/>
                    <a:pt x="17" y="1098"/>
                  </a:cubicBezTo>
                  <a:cubicBezTo>
                    <a:pt x="18" y="1100"/>
                    <a:pt x="21" y="1101"/>
                    <a:pt x="28" y="1101"/>
                  </a:cubicBezTo>
                  <a:cubicBezTo>
                    <a:pt x="114" y="1101"/>
                    <a:pt x="675" y="901"/>
                    <a:pt x="1348" y="617"/>
                  </a:cubicBezTo>
                  <a:cubicBezTo>
                    <a:pt x="2070" y="312"/>
                    <a:pt x="2648" y="39"/>
                    <a:pt x="2632" y="7"/>
                  </a:cubicBezTo>
                  <a:cubicBezTo>
                    <a:pt x="2630" y="3"/>
                    <a:pt x="2624" y="0"/>
                    <a:pt x="2613"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41"/>
            <p:cNvSpPr/>
            <p:nvPr/>
          </p:nvSpPr>
          <p:spPr>
            <a:xfrm>
              <a:off x="2426465" y="1520921"/>
              <a:ext cx="79881" cy="36267"/>
            </a:xfrm>
            <a:custGeom>
              <a:rect b="b" l="l" r="r" t="t"/>
              <a:pathLst>
                <a:path extrusionOk="0" h="1086" w="2392">
                  <a:moveTo>
                    <a:pt x="2365" y="0"/>
                  </a:moveTo>
                  <a:cubicBezTo>
                    <a:pt x="2284" y="0"/>
                    <a:pt x="1769" y="201"/>
                    <a:pt x="1156" y="485"/>
                  </a:cubicBezTo>
                  <a:cubicBezTo>
                    <a:pt x="514" y="774"/>
                    <a:pt x="1" y="1047"/>
                    <a:pt x="17" y="1079"/>
                  </a:cubicBezTo>
                  <a:cubicBezTo>
                    <a:pt x="18" y="1083"/>
                    <a:pt x="25" y="1086"/>
                    <a:pt x="36" y="1086"/>
                  </a:cubicBezTo>
                  <a:cubicBezTo>
                    <a:pt x="139" y="1086"/>
                    <a:pt x="640" y="889"/>
                    <a:pt x="1220" y="613"/>
                  </a:cubicBezTo>
                  <a:cubicBezTo>
                    <a:pt x="1878" y="325"/>
                    <a:pt x="2391" y="52"/>
                    <a:pt x="2375" y="4"/>
                  </a:cubicBezTo>
                  <a:cubicBezTo>
                    <a:pt x="2374" y="2"/>
                    <a:pt x="2370" y="0"/>
                    <a:pt x="2365"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41"/>
            <p:cNvSpPr/>
            <p:nvPr/>
          </p:nvSpPr>
          <p:spPr>
            <a:xfrm>
              <a:off x="2452714" y="1581900"/>
              <a:ext cx="79881" cy="33061"/>
            </a:xfrm>
            <a:custGeom>
              <a:rect b="b" l="l" r="r" t="t"/>
              <a:pathLst>
                <a:path extrusionOk="0" h="990" w="2392">
                  <a:moveTo>
                    <a:pt x="2370" y="0"/>
                  </a:moveTo>
                  <a:cubicBezTo>
                    <a:pt x="2261" y="0"/>
                    <a:pt x="1771" y="208"/>
                    <a:pt x="1188" y="456"/>
                  </a:cubicBezTo>
                  <a:cubicBezTo>
                    <a:pt x="1012" y="536"/>
                    <a:pt x="867" y="600"/>
                    <a:pt x="723" y="664"/>
                  </a:cubicBezTo>
                  <a:cubicBezTo>
                    <a:pt x="578" y="713"/>
                    <a:pt x="450" y="761"/>
                    <a:pt x="338" y="809"/>
                  </a:cubicBezTo>
                  <a:cubicBezTo>
                    <a:pt x="129" y="889"/>
                    <a:pt x="1" y="953"/>
                    <a:pt x="1" y="985"/>
                  </a:cubicBezTo>
                  <a:cubicBezTo>
                    <a:pt x="4" y="988"/>
                    <a:pt x="10" y="989"/>
                    <a:pt x="20" y="989"/>
                  </a:cubicBezTo>
                  <a:cubicBezTo>
                    <a:pt x="69" y="989"/>
                    <a:pt x="200" y="958"/>
                    <a:pt x="386" y="905"/>
                  </a:cubicBezTo>
                  <a:cubicBezTo>
                    <a:pt x="498" y="873"/>
                    <a:pt x="626" y="841"/>
                    <a:pt x="771" y="793"/>
                  </a:cubicBezTo>
                  <a:cubicBezTo>
                    <a:pt x="931" y="745"/>
                    <a:pt x="1076" y="664"/>
                    <a:pt x="1236" y="600"/>
                  </a:cubicBezTo>
                  <a:cubicBezTo>
                    <a:pt x="1894" y="328"/>
                    <a:pt x="2391" y="39"/>
                    <a:pt x="2391" y="7"/>
                  </a:cubicBezTo>
                  <a:cubicBezTo>
                    <a:pt x="2388" y="2"/>
                    <a:pt x="2381" y="0"/>
                    <a:pt x="2370" y="0"/>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41"/>
            <p:cNvSpPr/>
            <p:nvPr/>
          </p:nvSpPr>
          <p:spPr>
            <a:xfrm>
              <a:off x="2924218" y="1306225"/>
              <a:ext cx="120022" cy="145736"/>
            </a:xfrm>
            <a:custGeom>
              <a:rect b="b" l="l" r="r" t="t"/>
              <a:pathLst>
                <a:path extrusionOk="0" h="4364" w="3594">
                  <a:moveTo>
                    <a:pt x="887" y="1"/>
                  </a:moveTo>
                  <a:cubicBezTo>
                    <a:pt x="385" y="1"/>
                    <a:pt x="0" y="224"/>
                    <a:pt x="0" y="224"/>
                  </a:cubicBezTo>
                  <a:cubicBezTo>
                    <a:pt x="369" y="1684"/>
                    <a:pt x="963" y="3064"/>
                    <a:pt x="1733" y="4363"/>
                  </a:cubicBezTo>
                  <a:cubicBezTo>
                    <a:pt x="1733" y="4363"/>
                    <a:pt x="3594" y="4026"/>
                    <a:pt x="2695" y="1604"/>
                  </a:cubicBezTo>
                  <a:cubicBezTo>
                    <a:pt x="2213" y="302"/>
                    <a:pt x="1470" y="1"/>
                    <a:pt x="887"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41"/>
            <p:cNvSpPr/>
            <p:nvPr/>
          </p:nvSpPr>
          <p:spPr>
            <a:xfrm>
              <a:off x="2863673" y="1216726"/>
              <a:ext cx="159695" cy="353620"/>
            </a:xfrm>
            <a:custGeom>
              <a:rect b="b" l="l" r="r" t="t"/>
              <a:pathLst>
                <a:path extrusionOk="0" h="10589" w="4782">
                  <a:moveTo>
                    <a:pt x="0" y="0"/>
                  </a:moveTo>
                  <a:cubicBezTo>
                    <a:pt x="6" y="13"/>
                    <a:pt x="11" y="26"/>
                    <a:pt x="16" y="39"/>
                  </a:cubicBezTo>
                  <a:lnTo>
                    <a:pt x="16" y="39"/>
                  </a:lnTo>
                  <a:cubicBezTo>
                    <a:pt x="16" y="26"/>
                    <a:pt x="16" y="13"/>
                    <a:pt x="16" y="0"/>
                  </a:cubicBezTo>
                  <a:close/>
                  <a:moveTo>
                    <a:pt x="16" y="39"/>
                  </a:moveTo>
                  <a:cubicBezTo>
                    <a:pt x="19" y="184"/>
                    <a:pt x="35" y="318"/>
                    <a:pt x="64" y="465"/>
                  </a:cubicBezTo>
                  <a:cubicBezTo>
                    <a:pt x="112" y="754"/>
                    <a:pt x="177" y="1187"/>
                    <a:pt x="273" y="1701"/>
                  </a:cubicBezTo>
                  <a:cubicBezTo>
                    <a:pt x="353" y="1973"/>
                    <a:pt x="417" y="2246"/>
                    <a:pt x="497" y="2551"/>
                  </a:cubicBezTo>
                  <a:cubicBezTo>
                    <a:pt x="546" y="2711"/>
                    <a:pt x="578" y="2856"/>
                    <a:pt x="626" y="3016"/>
                  </a:cubicBezTo>
                  <a:cubicBezTo>
                    <a:pt x="642" y="3096"/>
                    <a:pt x="674" y="3177"/>
                    <a:pt x="690" y="3273"/>
                  </a:cubicBezTo>
                  <a:cubicBezTo>
                    <a:pt x="706" y="3353"/>
                    <a:pt x="738" y="3433"/>
                    <a:pt x="770" y="3514"/>
                  </a:cubicBezTo>
                  <a:lnTo>
                    <a:pt x="1139" y="4556"/>
                  </a:lnTo>
                  <a:cubicBezTo>
                    <a:pt x="1171" y="4653"/>
                    <a:pt x="1203" y="4733"/>
                    <a:pt x="1235" y="4829"/>
                  </a:cubicBezTo>
                  <a:cubicBezTo>
                    <a:pt x="1268" y="4925"/>
                    <a:pt x="1316" y="5006"/>
                    <a:pt x="1364" y="5102"/>
                  </a:cubicBezTo>
                  <a:cubicBezTo>
                    <a:pt x="1444" y="5278"/>
                    <a:pt x="1524" y="5471"/>
                    <a:pt x="1604" y="5647"/>
                  </a:cubicBezTo>
                  <a:cubicBezTo>
                    <a:pt x="1685" y="5840"/>
                    <a:pt x="1765" y="6016"/>
                    <a:pt x="1861" y="6209"/>
                  </a:cubicBezTo>
                  <a:cubicBezTo>
                    <a:pt x="1893" y="6289"/>
                    <a:pt x="1925" y="6385"/>
                    <a:pt x="1973" y="6466"/>
                  </a:cubicBezTo>
                  <a:cubicBezTo>
                    <a:pt x="2022" y="6546"/>
                    <a:pt x="2070" y="6642"/>
                    <a:pt x="2118" y="6722"/>
                  </a:cubicBezTo>
                  <a:lnTo>
                    <a:pt x="2663" y="7685"/>
                  </a:lnTo>
                  <a:cubicBezTo>
                    <a:pt x="2695" y="7765"/>
                    <a:pt x="2744" y="7845"/>
                    <a:pt x="2792" y="7926"/>
                  </a:cubicBezTo>
                  <a:cubicBezTo>
                    <a:pt x="2840" y="7990"/>
                    <a:pt x="2888" y="8054"/>
                    <a:pt x="2920" y="8134"/>
                  </a:cubicBezTo>
                  <a:lnTo>
                    <a:pt x="3193" y="8535"/>
                  </a:lnTo>
                  <a:cubicBezTo>
                    <a:pt x="3369" y="8792"/>
                    <a:pt x="3530" y="9032"/>
                    <a:pt x="3690" y="9257"/>
                  </a:cubicBezTo>
                  <a:cubicBezTo>
                    <a:pt x="4011" y="9674"/>
                    <a:pt x="4284" y="10011"/>
                    <a:pt x="4476" y="10236"/>
                  </a:cubicBezTo>
                  <a:cubicBezTo>
                    <a:pt x="4573" y="10364"/>
                    <a:pt x="4669" y="10476"/>
                    <a:pt x="4781" y="10589"/>
                  </a:cubicBezTo>
                  <a:cubicBezTo>
                    <a:pt x="4701" y="10460"/>
                    <a:pt x="4621" y="10332"/>
                    <a:pt x="4524" y="10204"/>
                  </a:cubicBezTo>
                  <a:cubicBezTo>
                    <a:pt x="4332" y="9963"/>
                    <a:pt x="4091" y="9610"/>
                    <a:pt x="3770" y="9193"/>
                  </a:cubicBezTo>
                  <a:lnTo>
                    <a:pt x="3305" y="8471"/>
                  </a:lnTo>
                  <a:cubicBezTo>
                    <a:pt x="3225" y="8343"/>
                    <a:pt x="3129" y="8198"/>
                    <a:pt x="3032" y="8054"/>
                  </a:cubicBezTo>
                  <a:cubicBezTo>
                    <a:pt x="3000" y="7990"/>
                    <a:pt x="2952" y="7926"/>
                    <a:pt x="2904" y="7845"/>
                  </a:cubicBezTo>
                  <a:cubicBezTo>
                    <a:pt x="2856" y="7781"/>
                    <a:pt x="2824" y="7701"/>
                    <a:pt x="2776" y="7621"/>
                  </a:cubicBezTo>
                  <a:cubicBezTo>
                    <a:pt x="2615" y="7316"/>
                    <a:pt x="2439" y="6995"/>
                    <a:pt x="2246" y="6658"/>
                  </a:cubicBezTo>
                  <a:cubicBezTo>
                    <a:pt x="2198" y="6578"/>
                    <a:pt x="2166" y="6482"/>
                    <a:pt x="2118" y="6401"/>
                  </a:cubicBezTo>
                  <a:cubicBezTo>
                    <a:pt x="2070" y="6321"/>
                    <a:pt x="2038" y="6225"/>
                    <a:pt x="1990" y="6145"/>
                  </a:cubicBezTo>
                  <a:cubicBezTo>
                    <a:pt x="1909" y="5952"/>
                    <a:pt x="1829" y="5776"/>
                    <a:pt x="1749" y="5583"/>
                  </a:cubicBezTo>
                  <a:cubicBezTo>
                    <a:pt x="1653" y="5407"/>
                    <a:pt x="1572" y="5230"/>
                    <a:pt x="1492" y="5038"/>
                  </a:cubicBezTo>
                  <a:cubicBezTo>
                    <a:pt x="1460" y="4957"/>
                    <a:pt x="1412" y="4861"/>
                    <a:pt x="1380" y="4781"/>
                  </a:cubicBezTo>
                  <a:cubicBezTo>
                    <a:pt x="1348" y="4685"/>
                    <a:pt x="1316" y="4588"/>
                    <a:pt x="1284" y="4508"/>
                  </a:cubicBezTo>
                  <a:cubicBezTo>
                    <a:pt x="1155" y="4139"/>
                    <a:pt x="1027" y="3802"/>
                    <a:pt x="899" y="3465"/>
                  </a:cubicBezTo>
                  <a:cubicBezTo>
                    <a:pt x="883" y="3385"/>
                    <a:pt x="834" y="3305"/>
                    <a:pt x="818" y="3225"/>
                  </a:cubicBezTo>
                  <a:cubicBezTo>
                    <a:pt x="786" y="3145"/>
                    <a:pt x="770" y="3064"/>
                    <a:pt x="754" y="2984"/>
                  </a:cubicBezTo>
                  <a:lnTo>
                    <a:pt x="626" y="2519"/>
                  </a:lnTo>
                  <a:cubicBezTo>
                    <a:pt x="530" y="2214"/>
                    <a:pt x="449" y="1941"/>
                    <a:pt x="385" y="1685"/>
                  </a:cubicBezTo>
                  <a:cubicBezTo>
                    <a:pt x="273" y="1171"/>
                    <a:pt x="177" y="754"/>
                    <a:pt x="112" y="449"/>
                  </a:cubicBezTo>
                  <a:cubicBezTo>
                    <a:pt x="98" y="318"/>
                    <a:pt x="70" y="173"/>
                    <a:pt x="16" y="39"/>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41"/>
            <p:cNvSpPr/>
            <p:nvPr/>
          </p:nvSpPr>
          <p:spPr>
            <a:xfrm>
              <a:off x="2655254" y="1716048"/>
              <a:ext cx="79313" cy="92170"/>
            </a:xfrm>
            <a:custGeom>
              <a:rect b="b" l="l" r="r" t="t"/>
              <a:pathLst>
                <a:path extrusionOk="0" h="2760" w="2375">
                  <a:moveTo>
                    <a:pt x="64" y="0"/>
                  </a:moveTo>
                  <a:lnTo>
                    <a:pt x="64" y="0"/>
                  </a:lnTo>
                  <a:cubicBezTo>
                    <a:pt x="0" y="402"/>
                    <a:pt x="16" y="819"/>
                    <a:pt x="113" y="1220"/>
                  </a:cubicBezTo>
                  <a:cubicBezTo>
                    <a:pt x="143" y="1357"/>
                    <a:pt x="232" y="1510"/>
                    <a:pt x="365" y="1510"/>
                  </a:cubicBezTo>
                  <a:cubicBezTo>
                    <a:pt x="372" y="1510"/>
                    <a:pt x="379" y="1509"/>
                    <a:pt x="385" y="1509"/>
                  </a:cubicBezTo>
                  <a:cubicBezTo>
                    <a:pt x="449" y="1476"/>
                    <a:pt x="514" y="1428"/>
                    <a:pt x="546" y="1364"/>
                  </a:cubicBezTo>
                  <a:cubicBezTo>
                    <a:pt x="653" y="1209"/>
                    <a:pt x="725" y="1027"/>
                    <a:pt x="761" y="845"/>
                  </a:cubicBezTo>
                  <a:lnTo>
                    <a:pt x="761" y="845"/>
                  </a:lnTo>
                  <a:cubicBezTo>
                    <a:pt x="735" y="1144"/>
                    <a:pt x="771" y="1458"/>
                    <a:pt x="851" y="1749"/>
                  </a:cubicBezTo>
                  <a:cubicBezTo>
                    <a:pt x="899" y="1910"/>
                    <a:pt x="1011" y="2086"/>
                    <a:pt x="1171" y="2102"/>
                  </a:cubicBezTo>
                  <a:cubicBezTo>
                    <a:pt x="1178" y="2103"/>
                    <a:pt x="1185" y="2103"/>
                    <a:pt x="1192" y="2103"/>
                  </a:cubicBezTo>
                  <a:cubicBezTo>
                    <a:pt x="1373" y="2103"/>
                    <a:pt x="1493" y="1903"/>
                    <a:pt x="1524" y="1717"/>
                  </a:cubicBezTo>
                  <a:cubicBezTo>
                    <a:pt x="1508" y="1525"/>
                    <a:pt x="1540" y="1348"/>
                    <a:pt x="1572" y="1156"/>
                  </a:cubicBezTo>
                  <a:lnTo>
                    <a:pt x="1572" y="1156"/>
                  </a:lnTo>
                  <a:cubicBezTo>
                    <a:pt x="1540" y="1525"/>
                    <a:pt x="1524" y="1894"/>
                    <a:pt x="1556" y="2247"/>
                  </a:cubicBezTo>
                  <a:cubicBezTo>
                    <a:pt x="1572" y="2359"/>
                    <a:pt x="1589" y="2471"/>
                    <a:pt x="1637" y="2583"/>
                  </a:cubicBezTo>
                  <a:cubicBezTo>
                    <a:pt x="1685" y="2680"/>
                    <a:pt x="1781" y="2744"/>
                    <a:pt x="1893" y="2760"/>
                  </a:cubicBezTo>
                  <a:cubicBezTo>
                    <a:pt x="2022" y="2760"/>
                    <a:pt x="2134" y="2696"/>
                    <a:pt x="2182" y="2583"/>
                  </a:cubicBezTo>
                  <a:cubicBezTo>
                    <a:pt x="2246" y="2471"/>
                    <a:pt x="2278" y="2359"/>
                    <a:pt x="2278" y="2231"/>
                  </a:cubicBezTo>
                  <a:cubicBezTo>
                    <a:pt x="2327" y="1829"/>
                    <a:pt x="2359" y="1428"/>
                    <a:pt x="2375" y="1027"/>
                  </a:cubicBezTo>
                  <a:lnTo>
                    <a:pt x="64"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41"/>
            <p:cNvSpPr/>
            <p:nvPr/>
          </p:nvSpPr>
          <p:spPr>
            <a:xfrm>
              <a:off x="2168222" y="1442777"/>
              <a:ext cx="140960" cy="426721"/>
            </a:xfrm>
            <a:custGeom>
              <a:rect b="b" l="l" r="r" t="t"/>
              <a:pathLst>
                <a:path extrusionOk="0" h="12778" w="4221">
                  <a:moveTo>
                    <a:pt x="508" y="0"/>
                  </a:moveTo>
                  <a:cubicBezTo>
                    <a:pt x="457" y="0"/>
                    <a:pt x="349" y="192"/>
                    <a:pt x="241" y="547"/>
                  </a:cubicBezTo>
                  <a:cubicBezTo>
                    <a:pt x="81" y="1076"/>
                    <a:pt x="1" y="1622"/>
                    <a:pt x="33" y="2167"/>
                  </a:cubicBezTo>
                  <a:cubicBezTo>
                    <a:pt x="65" y="3001"/>
                    <a:pt x="273" y="3804"/>
                    <a:pt x="642" y="4542"/>
                  </a:cubicBezTo>
                  <a:cubicBezTo>
                    <a:pt x="1044" y="5392"/>
                    <a:pt x="1653" y="6178"/>
                    <a:pt x="2215" y="6996"/>
                  </a:cubicBezTo>
                  <a:cubicBezTo>
                    <a:pt x="2776" y="7798"/>
                    <a:pt x="3225" y="8617"/>
                    <a:pt x="3402" y="9403"/>
                  </a:cubicBezTo>
                  <a:cubicBezTo>
                    <a:pt x="3498" y="9772"/>
                    <a:pt x="3514" y="10157"/>
                    <a:pt x="3482" y="10526"/>
                  </a:cubicBezTo>
                  <a:cubicBezTo>
                    <a:pt x="3434" y="10847"/>
                    <a:pt x="3338" y="11152"/>
                    <a:pt x="3177" y="11440"/>
                  </a:cubicBezTo>
                  <a:cubicBezTo>
                    <a:pt x="2953" y="11873"/>
                    <a:pt x="2616" y="12226"/>
                    <a:pt x="2183" y="12451"/>
                  </a:cubicBezTo>
                  <a:cubicBezTo>
                    <a:pt x="1878" y="12611"/>
                    <a:pt x="1669" y="12644"/>
                    <a:pt x="1669" y="12708"/>
                  </a:cubicBezTo>
                  <a:cubicBezTo>
                    <a:pt x="1669" y="12739"/>
                    <a:pt x="1766" y="12778"/>
                    <a:pt x="1946" y="12778"/>
                  </a:cubicBezTo>
                  <a:cubicBezTo>
                    <a:pt x="2040" y="12778"/>
                    <a:pt x="2157" y="12767"/>
                    <a:pt x="2295" y="12740"/>
                  </a:cubicBezTo>
                  <a:cubicBezTo>
                    <a:pt x="2856" y="12595"/>
                    <a:pt x="3354" y="12226"/>
                    <a:pt x="3659" y="11745"/>
                  </a:cubicBezTo>
                  <a:cubicBezTo>
                    <a:pt x="3899" y="11408"/>
                    <a:pt x="4060" y="11039"/>
                    <a:pt x="4140" y="10638"/>
                  </a:cubicBezTo>
                  <a:cubicBezTo>
                    <a:pt x="4220" y="10189"/>
                    <a:pt x="4220" y="9724"/>
                    <a:pt x="4140" y="9258"/>
                  </a:cubicBezTo>
                  <a:cubicBezTo>
                    <a:pt x="3963" y="8312"/>
                    <a:pt x="3466" y="7381"/>
                    <a:pt x="2873" y="6531"/>
                  </a:cubicBezTo>
                  <a:cubicBezTo>
                    <a:pt x="2279" y="5681"/>
                    <a:pt x="1685" y="4943"/>
                    <a:pt x="1300" y="4205"/>
                  </a:cubicBezTo>
                  <a:cubicBezTo>
                    <a:pt x="947" y="3563"/>
                    <a:pt x="707" y="2857"/>
                    <a:pt x="594" y="2119"/>
                  </a:cubicBezTo>
                  <a:cubicBezTo>
                    <a:pt x="530" y="1622"/>
                    <a:pt x="514" y="1108"/>
                    <a:pt x="546" y="595"/>
                  </a:cubicBezTo>
                  <a:cubicBezTo>
                    <a:pt x="562" y="226"/>
                    <a:pt x="578" y="17"/>
                    <a:pt x="514" y="1"/>
                  </a:cubicBezTo>
                  <a:cubicBezTo>
                    <a:pt x="512" y="1"/>
                    <a:pt x="510" y="0"/>
                    <a:pt x="50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41"/>
            <p:cNvSpPr/>
            <p:nvPr/>
          </p:nvSpPr>
          <p:spPr>
            <a:xfrm>
              <a:off x="1904101" y="1359757"/>
              <a:ext cx="276477" cy="584045"/>
            </a:xfrm>
            <a:custGeom>
              <a:rect b="b" l="l" r="r" t="t"/>
              <a:pathLst>
                <a:path extrusionOk="0" h="17489" w="8279">
                  <a:moveTo>
                    <a:pt x="3771" y="1"/>
                  </a:moveTo>
                  <a:lnTo>
                    <a:pt x="48" y="4252"/>
                  </a:lnTo>
                  <a:lnTo>
                    <a:pt x="0" y="14632"/>
                  </a:lnTo>
                  <a:cubicBezTo>
                    <a:pt x="0" y="16188"/>
                    <a:pt x="1236" y="17456"/>
                    <a:pt x="2792" y="17488"/>
                  </a:cubicBezTo>
                  <a:cubicBezTo>
                    <a:pt x="2812" y="17488"/>
                    <a:pt x="2831" y="17489"/>
                    <a:pt x="2851" y="17489"/>
                  </a:cubicBezTo>
                  <a:cubicBezTo>
                    <a:pt x="4381" y="17489"/>
                    <a:pt x="5632" y="16265"/>
                    <a:pt x="5680" y="14745"/>
                  </a:cubicBezTo>
                  <a:cubicBezTo>
                    <a:pt x="5728" y="13589"/>
                    <a:pt x="5776" y="12531"/>
                    <a:pt x="5776" y="12531"/>
                  </a:cubicBezTo>
                  <a:cubicBezTo>
                    <a:pt x="5776" y="12531"/>
                    <a:pt x="8086" y="12226"/>
                    <a:pt x="8182" y="9867"/>
                  </a:cubicBezTo>
                  <a:cubicBezTo>
                    <a:pt x="8279" y="7493"/>
                    <a:pt x="8038" y="2054"/>
                    <a:pt x="8038" y="2054"/>
                  </a:cubicBezTo>
                  <a:lnTo>
                    <a:pt x="3771"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41"/>
            <p:cNvSpPr/>
            <p:nvPr/>
          </p:nvSpPr>
          <p:spPr>
            <a:xfrm>
              <a:off x="2132322" y="1552112"/>
              <a:ext cx="23076" cy="19903"/>
            </a:xfrm>
            <a:custGeom>
              <a:rect b="b" l="l" r="r" t="t"/>
              <a:pathLst>
                <a:path extrusionOk="0" h="596" w="691">
                  <a:moveTo>
                    <a:pt x="386" y="0"/>
                  </a:moveTo>
                  <a:cubicBezTo>
                    <a:pt x="129" y="16"/>
                    <a:pt x="1" y="321"/>
                    <a:pt x="193" y="514"/>
                  </a:cubicBezTo>
                  <a:cubicBezTo>
                    <a:pt x="250" y="570"/>
                    <a:pt x="321" y="595"/>
                    <a:pt x="391" y="595"/>
                  </a:cubicBezTo>
                  <a:cubicBezTo>
                    <a:pt x="542" y="595"/>
                    <a:pt x="691" y="480"/>
                    <a:pt x="691" y="305"/>
                  </a:cubicBezTo>
                  <a:cubicBezTo>
                    <a:pt x="691" y="145"/>
                    <a:pt x="562" y="0"/>
                    <a:pt x="3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41"/>
            <p:cNvSpPr/>
            <p:nvPr/>
          </p:nvSpPr>
          <p:spPr>
            <a:xfrm>
              <a:off x="2129650" y="1538019"/>
              <a:ext cx="39673" cy="12089"/>
            </a:xfrm>
            <a:custGeom>
              <a:rect b="b" l="l" r="r" t="t"/>
              <a:pathLst>
                <a:path extrusionOk="0" h="362" w="1188">
                  <a:moveTo>
                    <a:pt x="568" y="0"/>
                  </a:moveTo>
                  <a:cubicBezTo>
                    <a:pt x="416" y="0"/>
                    <a:pt x="262" y="45"/>
                    <a:pt x="129" y="133"/>
                  </a:cubicBezTo>
                  <a:cubicBezTo>
                    <a:pt x="33" y="214"/>
                    <a:pt x="1" y="294"/>
                    <a:pt x="17" y="310"/>
                  </a:cubicBezTo>
                  <a:cubicBezTo>
                    <a:pt x="20" y="313"/>
                    <a:pt x="24" y="314"/>
                    <a:pt x="30" y="314"/>
                  </a:cubicBezTo>
                  <a:cubicBezTo>
                    <a:pt x="87" y="314"/>
                    <a:pt x="281" y="196"/>
                    <a:pt x="549" y="196"/>
                  </a:cubicBezTo>
                  <a:cubicBezTo>
                    <a:pt x="564" y="196"/>
                    <a:pt x="579" y="197"/>
                    <a:pt x="594" y="198"/>
                  </a:cubicBezTo>
                  <a:cubicBezTo>
                    <a:pt x="888" y="212"/>
                    <a:pt x="1102" y="362"/>
                    <a:pt x="1160" y="362"/>
                  </a:cubicBezTo>
                  <a:cubicBezTo>
                    <a:pt x="1165" y="362"/>
                    <a:pt x="1169" y="361"/>
                    <a:pt x="1172" y="358"/>
                  </a:cubicBezTo>
                  <a:cubicBezTo>
                    <a:pt x="1188" y="342"/>
                    <a:pt x="1156" y="262"/>
                    <a:pt x="1059" y="182"/>
                  </a:cubicBezTo>
                  <a:cubicBezTo>
                    <a:pt x="921" y="61"/>
                    <a:pt x="746" y="0"/>
                    <a:pt x="5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41"/>
            <p:cNvSpPr/>
            <p:nvPr/>
          </p:nvSpPr>
          <p:spPr>
            <a:xfrm>
              <a:off x="2018746" y="1552112"/>
              <a:ext cx="23076" cy="19903"/>
            </a:xfrm>
            <a:custGeom>
              <a:rect b="b" l="l" r="r" t="t"/>
              <a:pathLst>
                <a:path extrusionOk="0" h="596" w="691">
                  <a:moveTo>
                    <a:pt x="386" y="0"/>
                  </a:moveTo>
                  <a:cubicBezTo>
                    <a:pt x="129" y="16"/>
                    <a:pt x="1" y="321"/>
                    <a:pt x="193" y="514"/>
                  </a:cubicBezTo>
                  <a:cubicBezTo>
                    <a:pt x="249" y="570"/>
                    <a:pt x="320" y="595"/>
                    <a:pt x="391" y="595"/>
                  </a:cubicBezTo>
                  <a:cubicBezTo>
                    <a:pt x="542" y="595"/>
                    <a:pt x="690" y="480"/>
                    <a:pt x="690" y="305"/>
                  </a:cubicBezTo>
                  <a:cubicBezTo>
                    <a:pt x="690" y="145"/>
                    <a:pt x="546" y="0"/>
                    <a:pt x="38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41"/>
            <p:cNvSpPr/>
            <p:nvPr/>
          </p:nvSpPr>
          <p:spPr>
            <a:xfrm>
              <a:off x="2011800" y="1540157"/>
              <a:ext cx="40208" cy="12223"/>
            </a:xfrm>
            <a:custGeom>
              <a:rect b="b" l="l" r="r" t="t"/>
              <a:pathLst>
                <a:path extrusionOk="0" h="366" w="1204">
                  <a:moveTo>
                    <a:pt x="578" y="0"/>
                  </a:moveTo>
                  <a:cubicBezTo>
                    <a:pt x="428" y="0"/>
                    <a:pt x="278" y="45"/>
                    <a:pt x="144" y="134"/>
                  </a:cubicBezTo>
                  <a:cubicBezTo>
                    <a:pt x="48" y="214"/>
                    <a:pt x="0" y="294"/>
                    <a:pt x="16" y="310"/>
                  </a:cubicBezTo>
                  <a:cubicBezTo>
                    <a:pt x="20" y="316"/>
                    <a:pt x="27" y="318"/>
                    <a:pt x="37" y="318"/>
                  </a:cubicBezTo>
                  <a:cubicBezTo>
                    <a:pt x="104" y="318"/>
                    <a:pt x="306" y="197"/>
                    <a:pt x="568" y="197"/>
                  </a:cubicBezTo>
                  <a:cubicBezTo>
                    <a:pt x="582" y="197"/>
                    <a:pt x="596" y="197"/>
                    <a:pt x="610" y="198"/>
                  </a:cubicBezTo>
                  <a:cubicBezTo>
                    <a:pt x="895" y="212"/>
                    <a:pt x="1092" y="366"/>
                    <a:pt x="1165" y="366"/>
                  </a:cubicBezTo>
                  <a:cubicBezTo>
                    <a:pt x="1175" y="366"/>
                    <a:pt x="1182" y="364"/>
                    <a:pt x="1187" y="358"/>
                  </a:cubicBezTo>
                  <a:cubicBezTo>
                    <a:pt x="1203" y="342"/>
                    <a:pt x="1171" y="262"/>
                    <a:pt x="1075" y="182"/>
                  </a:cubicBezTo>
                  <a:cubicBezTo>
                    <a:pt x="928" y="61"/>
                    <a:pt x="753" y="0"/>
                    <a:pt x="57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41"/>
            <p:cNvSpPr/>
            <p:nvPr/>
          </p:nvSpPr>
          <p:spPr>
            <a:xfrm>
              <a:off x="2086805" y="1548339"/>
              <a:ext cx="32159" cy="95777"/>
            </a:xfrm>
            <a:custGeom>
              <a:rect b="b" l="l" r="r" t="t"/>
              <a:pathLst>
                <a:path extrusionOk="0" h="2868" w="963">
                  <a:moveTo>
                    <a:pt x="33" y="1"/>
                  </a:moveTo>
                  <a:cubicBezTo>
                    <a:pt x="33" y="1"/>
                    <a:pt x="33" y="1"/>
                    <a:pt x="32" y="1"/>
                  </a:cubicBezTo>
                  <a:cubicBezTo>
                    <a:pt x="0" y="17"/>
                    <a:pt x="225" y="803"/>
                    <a:pt x="546" y="1750"/>
                  </a:cubicBezTo>
                  <a:cubicBezTo>
                    <a:pt x="626" y="1990"/>
                    <a:pt x="706" y="2215"/>
                    <a:pt x="770" y="2423"/>
                  </a:cubicBezTo>
                  <a:cubicBezTo>
                    <a:pt x="818" y="2504"/>
                    <a:pt x="834" y="2600"/>
                    <a:pt x="818" y="2680"/>
                  </a:cubicBezTo>
                  <a:cubicBezTo>
                    <a:pt x="818" y="2744"/>
                    <a:pt x="738" y="2760"/>
                    <a:pt x="658" y="2760"/>
                  </a:cubicBezTo>
                  <a:cubicBezTo>
                    <a:pt x="481" y="2760"/>
                    <a:pt x="305" y="2792"/>
                    <a:pt x="128" y="2841"/>
                  </a:cubicBezTo>
                  <a:cubicBezTo>
                    <a:pt x="232" y="2859"/>
                    <a:pt x="335" y="2867"/>
                    <a:pt x="439" y="2867"/>
                  </a:cubicBezTo>
                  <a:cubicBezTo>
                    <a:pt x="512" y="2867"/>
                    <a:pt x="585" y="2863"/>
                    <a:pt x="658" y="2857"/>
                  </a:cubicBezTo>
                  <a:cubicBezTo>
                    <a:pt x="706" y="2857"/>
                    <a:pt x="754" y="2857"/>
                    <a:pt x="802" y="2841"/>
                  </a:cubicBezTo>
                  <a:cubicBezTo>
                    <a:pt x="850" y="2825"/>
                    <a:pt x="915" y="2792"/>
                    <a:pt x="931" y="2728"/>
                  </a:cubicBezTo>
                  <a:cubicBezTo>
                    <a:pt x="963" y="2616"/>
                    <a:pt x="947" y="2488"/>
                    <a:pt x="899" y="2391"/>
                  </a:cubicBezTo>
                  <a:cubicBezTo>
                    <a:pt x="818" y="2167"/>
                    <a:pt x="754" y="1942"/>
                    <a:pt x="674" y="1702"/>
                  </a:cubicBezTo>
                  <a:cubicBezTo>
                    <a:pt x="356" y="765"/>
                    <a:pt x="70" y="1"/>
                    <a:pt x="3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41"/>
            <p:cNvSpPr/>
            <p:nvPr/>
          </p:nvSpPr>
          <p:spPr>
            <a:xfrm>
              <a:off x="1994100" y="1744434"/>
              <a:ext cx="102890" cy="53365"/>
            </a:xfrm>
            <a:custGeom>
              <a:rect b="b" l="l" r="r" t="t"/>
              <a:pathLst>
                <a:path extrusionOk="0" h="1598" w="3081">
                  <a:moveTo>
                    <a:pt x="1" y="1"/>
                  </a:moveTo>
                  <a:cubicBezTo>
                    <a:pt x="1" y="1"/>
                    <a:pt x="666" y="1598"/>
                    <a:pt x="2763" y="1598"/>
                  </a:cubicBezTo>
                  <a:cubicBezTo>
                    <a:pt x="2851" y="1598"/>
                    <a:pt x="2940" y="1595"/>
                    <a:pt x="3033" y="1589"/>
                  </a:cubicBezTo>
                  <a:lnTo>
                    <a:pt x="3081" y="1012"/>
                  </a:lnTo>
                  <a:cubicBezTo>
                    <a:pt x="1974" y="979"/>
                    <a:pt x="899" y="626"/>
                    <a:pt x="1" y="1"/>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41"/>
            <p:cNvSpPr/>
            <p:nvPr/>
          </p:nvSpPr>
          <p:spPr>
            <a:xfrm>
              <a:off x="2054645" y="1654635"/>
              <a:ext cx="33261" cy="23978"/>
            </a:xfrm>
            <a:custGeom>
              <a:rect b="b" l="l" r="r" t="t"/>
              <a:pathLst>
                <a:path extrusionOk="0" h="718" w="996">
                  <a:moveTo>
                    <a:pt x="424" y="0"/>
                  </a:moveTo>
                  <a:cubicBezTo>
                    <a:pt x="351" y="0"/>
                    <a:pt x="278" y="17"/>
                    <a:pt x="209" y="43"/>
                  </a:cubicBezTo>
                  <a:cubicBezTo>
                    <a:pt x="81" y="123"/>
                    <a:pt x="1" y="251"/>
                    <a:pt x="17" y="396"/>
                  </a:cubicBezTo>
                  <a:cubicBezTo>
                    <a:pt x="65" y="556"/>
                    <a:pt x="193" y="684"/>
                    <a:pt x="353" y="700"/>
                  </a:cubicBezTo>
                  <a:cubicBezTo>
                    <a:pt x="405" y="712"/>
                    <a:pt x="458" y="717"/>
                    <a:pt x="512" y="717"/>
                  </a:cubicBezTo>
                  <a:cubicBezTo>
                    <a:pt x="612" y="717"/>
                    <a:pt x="715" y="699"/>
                    <a:pt x="819" y="668"/>
                  </a:cubicBezTo>
                  <a:cubicBezTo>
                    <a:pt x="867" y="668"/>
                    <a:pt x="899" y="652"/>
                    <a:pt x="947" y="620"/>
                  </a:cubicBezTo>
                  <a:cubicBezTo>
                    <a:pt x="979" y="604"/>
                    <a:pt x="995" y="556"/>
                    <a:pt x="995" y="508"/>
                  </a:cubicBezTo>
                  <a:lnTo>
                    <a:pt x="979" y="492"/>
                  </a:lnTo>
                  <a:cubicBezTo>
                    <a:pt x="947" y="299"/>
                    <a:pt x="803" y="123"/>
                    <a:pt x="610" y="43"/>
                  </a:cubicBezTo>
                  <a:cubicBezTo>
                    <a:pt x="551" y="13"/>
                    <a:pt x="487" y="0"/>
                    <a:pt x="424" y="0"/>
                  </a:cubicBezTo>
                  <a:close/>
                </a:path>
              </a:pathLst>
            </a:custGeom>
            <a:solidFill>
              <a:srgbClr val="EB996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41"/>
            <p:cNvSpPr/>
            <p:nvPr/>
          </p:nvSpPr>
          <p:spPr>
            <a:xfrm>
              <a:off x="2058987" y="1642646"/>
              <a:ext cx="35866" cy="33796"/>
            </a:xfrm>
            <a:custGeom>
              <a:rect b="b" l="l" r="r" t="t"/>
              <a:pathLst>
                <a:path extrusionOk="0" h="1012" w="1074">
                  <a:moveTo>
                    <a:pt x="63" y="1"/>
                  </a:moveTo>
                  <a:lnTo>
                    <a:pt x="63" y="17"/>
                  </a:lnTo>
                  <a:cubicBezTo>
                    <a:pt x="62" y="15"/>
                    <a:pt x="61" y="15"/>
                    <a:pt x="59" y="15"/>
                  </a:cubicBezTo>
                  <a:cubicBezTo>
                    <a:pt x="40" y="15"/>
                    <a:pt x="0" y="108"/>
                    <a:pt x="15" y="257"/>
                  </a:cubicBezTo>
                  <a:cubicBezTo>
                    <a:pt x="63" y="674"/>
                    <a:pt x="400" y="995"/>
                    <a:pt x="833" y="1011"/>
                  </a:cubicBezTo>
                  <a:cubicBezTo>
                    <a:pt x="978" y="1011"/>
                    <a:pt x="1074" y="963"/>
                    <a:pt x="1074" y="947"/>
                  </a:cubicBezTo>
                  <a:cubicBezTo>
                    <a:pt x="1074" y="899"/>
                    <a:pt x="689" y="931"/>
                    <a:pt x="400" y="658"/>
                  </a:cubicBezTo>
                  <a:cubicBezTo>
                    <a:pt x="111" y="370"/>
                    <a:pt x="111" y="1"/>
                    <a:pt x="6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41"/>
            <p:cNvSpPr/>
            <p:nvPr/>
          </p:nvSpPr>
          <p:spPr>
            <a:xfrm>
              <a:off x="1852672" y="1347534"/>
              <a:ext cx="330043" cy="319356"/>
            </a:xfrm>
            <a:custGeom>
              <a:rect b="b" l="l" r="r" t="t"/>
              <a:pathLst>
                <a:path extrusionOk="0" h="9563" w="9883">
                  <a:moveTo>
                    <a:pt x="9862" y="2525"/>
                  </a:moveTo>
                  <a:lnTo>
                    <a:pt x="9883" y="2613"/>
                  </a:lnTo>
                  <a:cubicBezTo>
                    <a:pt x="9876" y="2583"/>
                    <a:pt x="9869" y="2554"/>
                    <a:pt x="9862" y="2525"/>
                  </a:cubicBezTo>
                  <a:close/>
                  <a:moveTo>
                    <a:pt x="6048" y="0"/>
                  </a:moveTo>
                  <a:cubicBezTo>
                    <a:pt x="4300" y="0"/>
                    <a:pt x="2640" y="773"/>
                    <a:pt x="1492" y="2099"/>
                  </a:cubicBezTo>
                  <a:cubicBezTo>
                    <a:pt x="497" y="3303"/>
                    <a:pt x="0" y="4971"/>
                    <a:pt x="401" y="6495"/>
                  </a:cubicBezTo>
                  <a:cubicBezTo>
                    <a:pt x="546" y="7041"/>
                    <a:pt x="947" y="9479"/>
                    <a:pt x="1508" y="9560"/>
                  </a:cubicBezTo>
                  <a:cubicBezTo>
                    <a:pt x="1520" y="9561"/>
                    <a:pt x="1532" y="9562"/>
                    <a:pt x="1544" y="9562"/>
                  </a:cubicBezTo>
                  <a:cubicBezTo>
                    <a:pt x="2136" y="9562"/>
                    <a:pt x="2587" y="7222"/>
                    <a:pt x="2776" y="6656"/>
                  </a:cubicBezTo>
                  <a:cubicBezTo>
                    <a:pt x="2968" y="6062"/>
                    <a:pt x="2968" y="5420"/>
                    <a:pt x="3193" y="4843"/>
                  </a:cubicBezTo>
                  <a:cubicBezTo>
                    <a:pt x="3535" y="5143"/>
                    <a:pt x="3978" y="5275"/>
                    <a:pt x="4434" y="5275"/>
                  </a:cubicBezTo>
                  <a:cubicBezTo>
                    <a:pt x="4854" y="5275"/>
                    <a:pt x="5287" y="5163"/>
                    <a:pt x="5663" y="4971"/>
                  </a:cubicBezTo>
                  <a:cubicBezTo>
                    <a:pt x="6450" y="4570"/>
                    <a:pt x="7027" y="3896"/>
                    <a:pt x="7605" y="3222"/>
                  </a:cubicBezTo>
                  <a:lnTo>
                    <a:pt x="7605" y="3222"/>
                  </a:lnTo>
                  <a:lnTo>
                    <a:pt x="6963" y="4634"/>
                  </a:lnTo>
                  <a:cubicBezTo>
                    <a:pt x="8371" y="4634"/>
                    <a:pt x="9561" y="3604"/>
                    <a:pt x="9763" y="2206"/>
                  </a:cubicBezTo>
                  <a:lnTo>
                    <a:pt x="9763" y="2206"/>
                  </a:lnTo>
                  <a:cubicBezTo>
                    <a:pt x="9801" y="2310"/>
                    <a:pt x="9834" y="2417"/>
                    <a:pt x="9862" y="2525"/>
                  </a:cubicBezTo>
                  <a:lnTo>
                    <a:pt x="9862" y="2525"/>
                  </a:lnTo>
                  <a:lnTo>
                    <a:pt x="9771" y="2147"/>
                  </a:lnTo>
                  <a:cubicBezTo>
                    <a:pt x="9768" y="2167"/>
                    <a:pt x="9766" y="2186"/>
                    <a:pt x="9763" y="2206"/>
                  </a:cubicBezTo>
                  <a:lnTo>
                    <a:pt x="9763" y="2206"/>
                  </a:lnTo>
                  <a:cubicBezTo>
                    <a:pt x="9564" y="1662"/>
                    <a:pt x="9224" y="1177"/>
                    <a:pt x="8760" y="816"/>
                  </a:cubicBezTo>
                  <a:cubicBezTo>
                    <a:pt x="8086" y="319"/>
                    <a:pt x="7284" y="46"/>
                    <a:pt x="6450" y="14"/>
                  </a:cubicBezTo>
                  <a:cubicBezTo>
                    <a:pt x="6315" y="5"/>
                    <a:pt x="6181" y="0"/>
                    <a:pt x="604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41"/>
            <p:cNvSpPr/>
            <p:nvPr/>
          </p:nvSpPr>
          <p:spPr>
            <a:xfrm>
              <a:off x="2154296" y="1426013"/>
              <a:ext cx="32193" cy="91836"/>
            </a:xfrm>
            <a:custGeom>
              <a:rect b="b" l="l" r="r" t="t"/>
              <a:pathLst>
                <a:path extrusionOk="0" h="2750" w="964">
                  <a:moveTo>
                    <a:pt x="168" y="0"/>
                  </a:moveTo>
                  <a:cubicBezTo>
                    <a:pt x="155" y="0"/>
                    <a:pt x="142" y="2"/>
                    <a:pt x="129" y="6"/>
                  </a:cubicBezTo>
                  <a:cubicBezTo>
                    <a:pt x="17" y="38"/>
                    <a:pt x="1" y="183"/>
                    <a:pt x="1" y="311"/>
                  </a:cubicBezTo>
                  <a:cubicBezTo>
                    <a:pt x="1" y="744"/>
                    <a:pt x="65" y="1161"/>
                    <a:pt x="161" y="1578"/>
                  </a:cubicBezTo>
                  <a:cubicBezTo>
                    <a:pt x="257" y="1979"/>
                    <a:pt x="482" y="2364"/>
                    <a:pt x="819" y="2637"/>
                  </a:cubicBezTo>
                  <a:lnTo>
                    <a:pt x="739" y="2685"/>
                  </a:lnTo>
                  <a:lnTo>
                    <a:pt x="819" y="2749"/>
                  </a:lnTo>
                  <a:cubicBezTo>
                    <a:pt x="963" y="1883"/>
                    <a:pt x="819" y="969"/>
                    <a:pt x="402" y="183"/>
                  </a:cubicBezTo>
                  <a:cubicBezTo>
                    <a:pt x="345" y="98"/>
                    <a:pt x="264" y="0"/>
                    <a:pt x="16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41"/>
            <p:cNvSpPr/>
            <p:nvPr/>
          </p:nvSpPr>
          <p:spPr>
            <a:xfrm>
              <a:off x="1811930" y="1437434"/>
              <a:ext cx="220240" cy="649533"/>
            </a:xfrm>
            <a:custGeom>
              <a:rect b="b" l="l" r="r" t="t"/>
              <a:pathLst>
                <a:path extrusionOk="0" h="19450" w="6595">
                  <a:moveTo>
                    <a:pt x="4493" y="1"/>
                  </a:moveTo>
                  <a:lnTo>
                    <a:pt x="1782" y="1028"/>
                  </a:lnTo>
                  <a:cubicBezTo>
                    <a:pt x="434" y="6130"/>
                    <a:pt x="1" y="11488"/>
                    <a:pt x="691" y="15996"/>
                  </a:cubicBezTo>
                  <a:cubicBezTo>
                    <a:pt x="755" y="16461"/>
                    <a:pt x="627" y="16943"/>
                    <a:pt x="771" y="17392"/>
                  </a:cubicBezTo>
                  <a:cubicBezTo>
                    <a:pt x="915" y="17841"/>
                    <a:pt x="1300" y="18258"/>
                    <a:pt x="1766" y="18290"/>
                  </a:cubicBezTo>
                  <a:cubicBezTo>
                    <a:pt x="1802" y="18294"/>
                    <a:pt x="1839" y="18296"/>
                    <a:pt x="1876" y="18296"/>
                  </a:cubicBezTo>
                  <a:cubicBezTo>
                    <a:pt x="2149" y="18296"/>
                    <a:pt x="2440" y="18200"/>
                    <a:pt x="2704" y="18200"/>
                  </a:cubicBezTo>
                  <a:cubicBezTo>
                    <a:pt x="2832" y="18200"/>
                    <a:pt x="2955" y="18223"/>
                    <a:pt x="3065" y="18290"/>
                  </a:cubicBezTo>
                  <a:cubicBezTo>
                    <a:pt x="3354" y="18467"/>
                    <a:pt x="3434" y="18852"/>
                    <a:pt x="3643" y="19109"/>
                  </a:cubicBezTo>
                  <a:cubicBezTo>
                    <a:pt x="3864" y="19330"/>
                    <a:pt x="4153" y="19450"/>
                    <a:pt x="4448" y="19450"/>
                  </a:cubicBezTo>
                  <a:cubicBezTo>
                    <a:pt x="4559" y="19450"/>
                    <a:pt x="4672" y="19433"/>
                    <a:pt x="4782" y="19397"/>
                  </a:cubicBezTo>
                  <a:cubicBezTo>
                    <a:pt x="5183" y="19253"/>
                    <a:pt x="5520" y="18980"/>
                    <a:pt x="5744" y="18627"/>
                  </a:cubicBezTo>
                  <a:cubicBezTo>
                    <a:pt x="6595" y="17456"/>
                    <a:pt x="6547" y="15852"/>
                    <a:pt x="6145" y="14456"/>
                  </a:cubicBezTo>
                  <a:cubicBezTo>
                    <a:pt x="5744" y="13060"/>
                    <a:pt x="5038" y="11777"/>
                    <a:pt x="4605" y="10397"/>
                  </a:cubicBezTo>
                  <a:cubicBezTo>
                    <a:pt x="3803" y="7814"/>
                    <a:pt x="4028" y="5039"/>
                    <a:pt x="4268" y="2359"/>
                  </a:cubicBezTo>
                  <a:lnTo>
                    <a:pt x="4493" y="1"/>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41"/>
            <p:cNvSpPr/>
            <p:nvPr/>
          </p:nvSpPr>
          <p:spPr>
            <a:xfrm>
              <a:off x="1604047" y="2047160"/>
              <a:ext cx="744775" cy="544873"/>
            </a:xfrm>
            <a:custGeom>
              <a:rect b="b" l="l" r="r" t="t"/>
              <a:pathLst>
                <a:path extrusionOk="0" h="16316" w="22302">
                  <a:moveTo>
                    <a:pt x="19446" y="0"/>
                  </a:moveTo>
                  <a:cubicBezTo>
                    <a:pt x="19221" y="0"/>
                    <a:pt x="18002" y="1428"/>
                    <a:pt x="17617" y="1926"/>
                  </a:cubicBezTo>
                  <a:cubicBezTo>
                    <a:pt x="17348" y="2276"/>
                    <a:pt x="16748" y="3085"/>
                    <a:pt x="16429" y="3085"/>
                  </a:cubicBezTo>
                  <a:cubicBezTo>
                    <a:pt x="16310" y="3085"/>
                    <a:pt x="16230" y="2972"/>
                    <a:pt x="16221" y="2680"/>
                  </a:cubicBezTo>
                  <a:cubicBezTo>
                    <a:pt x="16221" y="2647"/>
                    <a:pt x="16221" y="2631"/>
                    <a:pt x="16205" y="2615"/>
                  </a:cubicBezTo>
                  <a:cubicBezTo>
                    <a:pt x="16205" y="1557"/>
                    <a:pt x="15852" y="754"/>
                    <a:pt x="15579" y="578"/>
                  </a:cubicBezTo>
                  <a:cubicBezTo>
                    <a:pt x="15523" y="548"/>
                    <a:pt x="15466" y="535"/>
                    <a:pt x="15411" y="535"/>
                  </a:cubicBezTo>
                  <a:cubicBezTo>
                    <a:pt x="15196" y="535"/>
                    <a:pt x="15011" y="737"/>
                    <a:pt x="15050" y="979"/>
                  </a:cubicBezTo>
                  <a:cubicBezTo>
                    <a:pt x="15066" y="1027"/>
                    <a:pt x="15066" y="1075"/>
                    <a:pt x="15098" y="1123"/>
                  </a:cubicBezTo>
                  <a:cubicBezTo>
                    <a:pt x="15098" y="1139"/>
                    <a:pt x="15114" y="1171"/>
                    <a:pt x="15114" y="1204"/>
                  </a:cubicBezTo>
                  <a:cubicBezTo>
                    <a:pt x="15194" y="1557"/>
                    <a:pt x="15242" y="1926"/>
                    <a:pt x="15242" y="2295"/>
                  </a:cubicBezTo>
                  <a:cubicBezTo>
                    <a:pt x="15258" y="2615"/>
                    <a:pt x="15210" y="2936"/>
                    <a:pt x="15114" y="3257"/>
                  </a:cubicBezTo>
                  <a:cubicBezTo>
                    <a:pt x="15002" y="3610"/>
                    <a:pt x="14889" y="3915"/>
                    <a:pt x="14793" y="4156"/>
                  </a:cubicBezTo>
                  <a:lnTo>
                    <a:pt x="14633" y="4348"/>
                  </a:lnTo>
                  <a:lnTo>
                    <a:pt x="5616" y="9450"/>
                  </a:lnTo>
                  <a:lnTo>
                    <a:pt x="5616" y="5166"/>
                  </a:lnTo>
                  <a:cubicBezTo>
                    <a:pt x="5616" y="5166"/>
                    <a:pt x="2872" y="5051"/>
                    <a:pt x="1388" y="5051"/>
                  </a:cubicBezTo>
                  <a:cubicBezTo>
                    <a:pt x="874" y="5051"/>
                    <a:pt x="512" y="5065"/>
                    <a:pt x="466" y="5102"/>
                  </a:cubicBezTo>
                  <a:cubicBezTo>
                    <a:pt x="338" y="5198"/>
                    <a:pt x="1" y="9273"/>
                    <a:pt x="450" y="11921"/>
                  </a:cubicBezTo>
                  <a:cubicBezTo>
                    <a:pt x="918" y="14643"/>
                    <a:pt x="3262" y="16315"/>
                    <a:pt x="5686" y="16315"/>
                  </a:cubicBezTo>
                  <a:cubicBezTo>
                    <a:pt x="6918" y="16315"/>
                    <a:pt x="8172" y="15883"/>
                    <a:pt x="9210" y="14937"/>
                  </a:cubicBezTo>
                  <a:lnTo>
                    <a:pt x="16702" y="8134"/>
                  </a:lnTo>
                  <a:lnTo>
                    <a:pt x="16734" y="8166"/>
                  </a:lnTo>
                  <a:lnTo>
                    <a:pt x="17793" y="7284"/>
                  </a:lnTo>
                  <a:lnTo>
                    <a:pt x="18002" y="6947"/>
                  </a:lnTo>
                  <a:lnTo>
                    <a:pt x="18258" y="6722"/>
                  </a:lnTo>
                  <a:cubicBezTo>
                    <a:pt x="19301" y="5920"/>
                    <a:pt x="20521" y="4942"/>
                    <a:pt x="21098" y="4348"/>
                  </a:cubicBezTo>
                  <a:cubicBezTo>
                    <a:pt x="22205" y="3225"/>
                    <a:pt x="22109" y="3129"/>
                    <a:pt x="21948" y="3016"/>
                  </a:cubicBezTo>
                  <a:cubicBezTo>
                    <a:pt x="21922" y="2997"/>
                    <a:pt x="21891" y="2987"/>
                    <a:pt x="21856" y="2987"/>
                  </a:cubicBezTo>
                  <a:cubicBezTo>
                    <a:pt x="21420" y="2987"/>
                    <a:pt x="20336" y="4370"/>
                    <a:pt x="20077" y="4370"/>
                  </a:cubicBezTo>
                  <a:cubicBezTo>
                    <a:pt x="20033" y="4370"/>
                    <a:pt x="20012" y="4330"/>
                    <a:pt x="20023" y="4236"/>
                  </a:cubicBezTo>
                  <a:cubicBezTo>
                    <a:pt x="20087" y="3562"/>
                    <a:pt x="22301" y="1781"/>
                    <a:pt x="21868" y="1492"/>
                  </a:cubicBezTo>
                  <a:cubicBezTo>
                    <a:pt x="21824" y="1463"/>
                    <a:pt x="21775" y="1450"/>
                    <a:pt x="21720" y="1450"/>
                  </a:cubicBezTo>
                  <a:cubicBezTo>
                    <a:pt x="21051" y="1450"/>
                    <a:pt x="19642" y="3463"/>
                    <a:pt x="19494" y="3626"/>
                  </a:cubicBezTo>
                  <a:cubicBezTo>
                    <a:pt x="19454" y="3679"/>
                    <a:pt x="19405" y="3700"/>
                    <a:pt x="19357" y="3700"/>
                  </a:cubicBezTo>
                  <a:cubicBezTo>
                    <a:pt x="19231" y="3700"/>
                    <a:pt x="19116" y="3550"/>
                    <a:pt x="19221" y="3434"/>
                  </a:cubicBezTo>
                  <a:cubicBezTo>
                    <a:pt x="19430" y="3209"/>
                    <a:pt x="21595" y="706"/>
                    <a:pt x="21050" y="337"/>
                  </a:cubicBezTo>
                  <a:cubicBezTo>
                    <a:pt x="21004" y="306"/>
                    <a:pt x="20959" y="293"/>
                    <a:pt x="20913" y="293"/>
                  </a:cubicBezTo>
                  <a:cubicBezTo>
                    <a:pt x="20656" y="293"/>
                    <a:pt x="20424" y="722"/>
                    <a:pt x="20424" y="722"/>
                  </a:cubicBezTo>
                  <a:cubicBezTo>
                    <a:pt x="20424" y="722"/>
                    <a:pt x="18699" y="3027"/>
                    <a:pt x="18342" y="3027"/>
                  </a:cubicBezTo>
                  <a:cubicBezTo>
                    <a:pt x="18328" y="3027"/>
                    <a:pt x="18316" y="3024"/>
                    <a:pt x="18307" y="3016"/>
                  </a:cubicBezTo>
                  <a:cubicBezTo>
                    <a:pt x="18050" y="2824"/>
                    <a:pt x="19093" y="1332"/>
                    <a:pt x="19478" y="851"/>
                  </a:cubicBezTo>
                  <a:cubicBezTo>
                    <a:pt x="19863" y="369"/>
                    <a:pt x="19799" y="0"/>
                    <a:pt x="19446" y="0"/>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41"/>
            <p:cNvSpPr/>
            <p:nvPr/>
          </p:nvSpPr>
          <p:spPr>
            <a:xfrm>
              <a:off x="1272434" y="1389245"/>
              <a:ext cx="195561" cy="204678"/>
            </a:xfrm>
            <a:custGeom>
              <a:rect b="b" l="l" r="r" t="t"/>
              <a:pathLst>
                <a:path extrusionOk="0" h="6129" w="5856">
                  <a:moveTo>
                    <a:pt x="2952" y="0"/>
                  </a:moveTo>
                  <a:cubicBezTo>
                    <a:pt x="2054" y="0"/>
                    <a:pt x="1348" y="738"/>
                    <a:pt x="1396" y="1636"/>
                  </a:cubicBezTo>
                  <a:cubicBezTo>
                    <a:pt x="1380" y="2294"/>
                    <a:pt x="1781" y="2904"/>
                    <a:pt x="2374" y="3177"/>
                  </a:cubicBezTo>
                  <a:cubicBezTo>
                    <a:pt x="0" y="3530"/>
                    <a:pt x="112" y="6113"/>
                    <a:pt x="112" y="6113"/>
                  </a:cubicBezTo>
                  <a:lnTo>
                    <a:pt x="5728" y="6129"/>
                  </a:lnTo>
                  <a:cubicBezTo>
                    <a:pt x="5728" y="6129"/>
                    <a:pt x="5856" y="3530"/>
                    <a:pt x="3498" y="3177"/>
                  </a:cubicBezTo>
                  <a:lnTo>
                    <a:pt x="3514" y="3177"/>
                  </a:lnTo>
                  <a:cubicBezTo>
                    <a:pt x="4107" y="2904"/>
                    <a:pt x="4492" y="2310"/>
                    <a:pt x="4492" y="1653"/>
                  </a:cubicBezTo>
                  <a:cubicBezTo>
                    <a:pt x="4540" y="754"/>
                    <a:pt x="3834" y="0"/>
                    <a:pt x="2952" y="0"/>
                  </a:cubicBezTo>
                  <a:close/>
                </a:path>
              </a:pathLst>
            </a:custGeom>
            <a:solidFill>
              <a:srgbClr val="19B5B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41"/>
            <p:cNvSpPr/>
            <p:nvPr/>
          </p:nvSpPr>
          <p:spPr>
            <a:xfrm>
              <a:off x="1243748" y="1375419"/>
              <a:ext cx="117651" cy="98716"/>
            </a:xfrm>
            <a:custGeom>
              <a:rect b="b" l="l" r="r" t="t"/>
              <a:pathLst>
                <a:path extrusionOk="0" h="2956" w="3523">
                  <a:moveTo>
                    <a:pt x="1760" y="1"/>
                  </a:moveTo>
                  <a:cubicBezTo>
                    <a:pt x="1183" y="1"/>
                    <a:pt x="606" y="322"/>
                    <a:pt x="362" y="976"/>
                  </a:cubicBezTo>
                  <a:cubicBezTo>
                    <a:pt x="169" y="1441"/>
                    <a:pt x="249" y="1986"/>
                    <a:pt x="554" y="2387"/>
                  </a:cubicBezTo>
                  <a:cubicBezTo>
                    <a:pt x="763" y="2660"/>
                    <a:pt x="1052" y="2853"/>
                    <a:pt x="1372" y="2917"/>
                  </a:cubicBezTo>
                  <a:cubicBezTo>
                    <a:pt x="1453" y="2949"/>
                    <a:pt x="1549" y="2949"/>
                    <a:pt x="1645" y="2949"/>
                  </a:cubicBezTo>
                  <a:lnTo>
                    <a:pt x="1725" y="2949"/>
                  </a:lnTo>
                  <a:cubicBezTo>
                    <a:pt x="1725" y="2933"/>
                    <a:pt x="1597" y="2933"/>
                    <a:pt x="1388" y="2869"/>
                  </a:cubicBezTo>
                  <a:cubicBezTo>
                    <a:pt x="1084" y="2772"/>
                    <a:pt x="827" y="2580"/>
                    <a:pt x="650" y="2323"/>
                  </a:cubicBezTo>
                  <a:cubicBezTo>
                    <a:pt x="1" y="1420"/>
                    <a:pt x="650" y="173"/>
                    <a:pt x="1748" y="173"/>
                  </a:cubicBezTo>
                  <a:cubicBezTo>
                    <a:pt x="1762" y="173"/>
                    <a:pt x="1776" y="173"/>
                    <a:pt x="1790" y="173"/>
                  </a:cubicBezTo>
                  <a:cubicBezTo>
                    <a:pt x="2897" y="189"/>
                    <a:pt x="3522" y="1473"/>
                    <a:pt x="2832" y="2371"/>
                  </a:cubicBezTo>
                  <a:cubicBezTo>
                    <a:pt x="2640" y="2612"/>
                    <a:pt x="2383" y="2788"/>
                    <a:pt x="2078" y="2869"/>
                  </a:cubicBezTo>
                  <a:cubicBezTo>
                    <a:pt x="1854" y="2933"/>
                    <a:pt x="1725" y="2933"/>
                    <a:pt x="1725" y="2949"/>
                  </a:cubicBezTo>
                  <a:lnTo>
                    <a:pt x="1822" y="2949"/>
                  </a:lnTo>
                  <a:cubicBezTo>
                    <a:pt x="1850" y="2954"/>
                    <a:pt x="1877" y="2956"/>
                    <a:pt x="1903" y="2956"/>
                  </a:cubicBezTo>
                  <a:cubicBezTo>
                    <a:pt x="1966" y="2956"/>
                    <a:pt x="2026" y="2944"/>
                    <a:pt x="2094" y="2933"/>
                  </a:cubicBezTo>
                  <a:cubicBezTo>
                    <a:pt x="2415" y="2869"/>
                    <a:pt x="2704" y="2692"/>
                    <a:pt x="2929" y="2436"/>
                  </a:cubicBezTo>
                  <a:cubicBezTo>
                    <a:pt x="3250" y="2034"/>
                    <a:pt x="3346" y="1505"/>
                    <a:pt x="3185" y="1024"/>
                  </a:cubicBezTo>
                  <a:cubicBezTo>
                    <a:pt x="2957" y="346"/>
                    <a:pt x="2358" y="1"/>
                    <a:pt x="1760"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41"/>
            <p:cNvSpPr/>
            <p:nvPr/>
          </p:nvSpPr>
          <p:spPr>
            <a:xfrm>
              <a:off x="1232761" y="1463615"/>
              <a:ext cx="41844" cy="53232"/>
            </a:xfrm>
            <a:custGeom>
              <a:rect b="b" l="l" r="r" t="t"/>
              <a:pathLst>
                <a:path extrusionOk="0" h="1594" w="1253">
                  <a:moveTo>
                    <a:pt x="1212" y="1"/>
                  </a:moveTo>
                  <a:cubicBezTo>
                    <a:pt x="1146" y="1"/>
                    <a:pt x="869" y="327"/>
                    <a:pt x="562" y="741"/>
                  </a:cubicBezTo>
                  <a:cubicBezTo>
                    <a:pt x="225" y="1190"/>
                    <a:pt x="1" y="1559"/>
                    <a:pt x="33" y="1591"/>
                  </a:cubicBezTo>
                  <a:cubicBezTo>
                    <a:pt x="34" y="1593"/>
                    <a:pt x="36" y="1593"/>
                    <a:pt x="39" y="1593"/>
                  </a:cubicBezTo>
                  <a:cubicBezTo>
                    <a:pt x="91" y="1593"/>
                    <a:pt x="369" y="1267"/>
                    <a:pt x="691" y="853"/>
                  </a:cubicBezTo>
                  <a:cubicBezTo>
                    <a:pt x="1012" y="404"/>
                    <a:pt x="1252" y="35"/>
                    <a:pt x="1220" y="3"/>
                  </a:cubicBezTo>
                  <a:cubicBezTo>
                    <a:pt x="1218" y="2"/>
                    <a:pt x="1215" y="1"/>
                    <a:pt x="1212" y="1"/>
                  </a:cubicBezTo>
                  <a:close/>
                </a:path>
              </a:pathLst>
            </a:custGeom>
            <a:solidFill>
              <a:srgbClr val="455A6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41"/>
            <p:cNvSpPr/>
            <p:nvPr/>
          </p:nvSpPr>
          <p:spPr>
            <a:xfrm>
              <a:off x="1036131" y="1230084"/>
              <a:ext cx="588320" cy="515919"/>
            </a:xfrm>
            <a:custGeom>
              <a:rect b="b" l="l" r="r" t="t"/>
              <a:pathLst>
                <a:path extrusionOk="0" h="15449" w="17617">
                  <a:moveTo>
                    <a:pt x="8856" y="0"/>
                  </a:moveTo>
                  <a:cubicBezTo>
                    <a:pt x="7493" y="0"/>
                    <a:pt x="6112" y="363"/>
                    <a:pt x="4862" y="1124"/>
                  </a:cubicBezTo>
                  <a:cubicBezTo>
                    <a:pt x="1252" y="3322"/>
                    <a:pt x="97" y="8023"/>
                    <a:pt x="2263" y="11649"/>
                  </a:cubicBezTo>
                  <a:cubicBezTo>
                    <a:pt x="2712" y="12419"/>
                    <a:pt x="3274" y="13093"/>
                    <a:pt x="3964" y="13654"/>
                  </a:cubicBezTo>
                  <a:cubicBezTo>
                    <a:pt x="4605" y="14200"/>
                    <a:pt x="5343" y="14633"/>
                    <a:pt x="6113" y="14938"/>
                  </a:cubicBezTo>
                  <a:cubicBezTo>
                    <a:pt x="7012" y="15277"/>
                    <a:pt x="7961" y="15449"/>
                    <a:pt x="8913" y="15449"/>
                  </a:cubicBezTo>
                  <a:cubicBezTo>
                    <a:pt x="9490" y="15449"/>
                    <a:pt x="10068" y="15386"/>
                    <a:pt x="10638" y="15258"/>
                  </a:cubicBezTo>
                  <a:cubicBezTo>
                    <a:pt x="11905" y="14954"/>
                    <a:pt x="13076" y="14344"/>
                    <a:pt x="14055" y="13462"/>
                  </a:cubicBezTo>
                  <a:lnTo>
                    <a:pt x="17601" y="13462"/>
                  </a:lnTo>
                  <a:cubicBezTo>
                    <a:pt x="17617" y="13446"/>
                    <a:pt x="17617" y="13413"/>
                    <a:pt x="17601" y="13397"/>
                  </a:cubicBezTo>
                  <a:lnTo>
                    <a:pt x="16333" y="11536"/>
                  </a:lnTo>
                  <a:cubicBezTo>
                    <a:pt x="16189" y="11328"/>
                    <a:pt x="16076" y="11167"/>
                    <a:pt x="15996" y="11039"/>
                  </a:cubicBezTo>
                  <a:cubicBezTo>
                    <a:pt x="15916" y="10943"/>
                    <a:pt x="15868" y="10879"/>
                    <a:pt x="15868" y="10879"/>
                  </a:cubicBezTo>
                  <a:lnTo>
                    <a:pt x="15868" y="10879"/>
                  </a:lnTo>
                  <a:cubicBezTo>
                    <a:pt x="15868" y="10879"/>
                    <a:pt x="15900" y="10943"/>
                    <a:pt x="15964" y="11055"/>
                  </a:cubicBezTo>
                  <a:cubicBezTo>
                    <a:pt x="16044" y="11167"/>
                    <a:pt x="16157" y="11328"/>
                    <a:pt x="16285" y="11536"/>
                  </a:cubicBezTo>
                  <a:cubicBezTo>
                    <a:pt x="16582" y="11974"/>
                    <a:pt x="16985" y="12593"/>
                    <a:pt x="17509" y="13381"/>
                  </a:cubicBezTo>
                  <a:lnTo>
                    <a:pt x="17509" y="13381"/>
                  </a:lnTo>
                  <a:lnTo>
                    <a:pt x="15948" y="13365"/>
                  </a:lnTo>
                  <a:lnTo>
                    <a:pt x="14135" y="13365"/>
                  </a:lnTo>
                  <a:cubicBezTo>
                    <a:pt x="14104" y="13365"/>
                    <a:pt x="14065" y="13365"/>
                    <a:pt x="14029" y="13370"/>
                  </a:cubicBezTo>
                  <a:lnTo>
                    <a:pt x="14029" y="13370"/>
                  </a:lnTo>
                  <a:cubicBezTo>
                    <a:pt x="14026" y="13369"/>
                    <a:pt x="14024" y="13369"/>
                    <a:pt x="14021" y="13369"/>
                  </a:cubicBezTo>
                  <a:cubicBezTo>
                    <a:pt x="14007" y="13369"/>
                    <a:pt x="13991" y="13373"/>
                    <a:pt x="13975" y="13381"/>
                  </a:cubicBezTo>
                  <a:cubicBezTo>
                    <a:pt x="13012" y="14248"/>
                    <a:pt x="11857" y="14841"/>
                    <a:pt x="10606" y="15130"/>
                  </a:cubicBezTo>
                  <a:cubicBezTo>
                    <a:pt x="10059" y="15249"/>
                    <a:pt x="9503" y="15308"/>
                    <a:pt x="8949" y="15308"/>
                  </a:cubicBezTo>
                  <a:cubicBezTo>
                    <a:pt x="8006" y="15308"/>
                    <a:pt x="7067" y="15137"/>
                    <a:pt x="6178" y="14793"/>
                  </a:cubicBezTo>
                  <a:cubicBezTo>
                    <a:pt x="5408" y="14488"/>
                    <a:pt x="4686" y="14071"/>
                    <a:pt x="4060" y="13542"/>
                  </a:cubicBezTo>
                  <a:cubicBezTo>
                    <a:pt x="3402" y="12980"/>
                    <a:pt x="2841" y="12322"/>
                    <a:pt x="2391" y="11568"/>
                  </a:cubicBezTo>
                  <a:cubicBezTo>
                    <a:pt x="1" y="7477"/>
                    <a:pt x="1926" y="2215"/>
                    <a:pt x="6386" y="627"/>
                  </a:cubicBezTo>
                  <a:cubicBezTo>
                    <a:pt x="7230" y="327"/>
                    <a:pt x="8087" y="186"/>
                    <a:pt x="8925" y="186"/>
                  </a:cubicBezTo>
                  <a:cubicBezTo>
                    <a:pt x="12532" y="186"/>
                    <a:pt x="15812" y="2794"/>
                    <a:pt x="16397" y="6595"/>
                  </a:cubicBezTo>
                  <a:cubicBezTo>
                    <a:pt x="16413" y="6707"/>
                    <a:pt x="16429" y="6820"/>
                    <a:pt x="16445" y="6932"/>
                  </a:cubicBezTo>
                  <a:cubicBezTo>
                    <a:pt x="16461" y="7044"/>
                    <a:pt x="16461" y="7157"/>
                    <a:pt x="16478" y="7253"/>
                  </a:cubicBezTo>
                  <a:cubicBezTo>
                    <a:pt x="16478" y="7477"/>
                    <a:pt x="16510" y="7670"/>
                    <a:pt x="16494" y="7878"/>
                  </a:cubicBezTo>
                  <a:cubicBezTo>
                    <a:pt x="16494" y="8231"/>
                    <a:pt x="16461" y="8584"/>
                    <a:pt x="16413" y="8953"/>
                  </a:cubicBezTo>
                  <a:cubicBezTo>
                    <a:pt x="16333" y="9435"/>
                    <a:pt x="16221" y="9916"/>
                    <a:pt x="16044" y="10397"/>
                  </a:cubicBezTo>
                  <a:cubicBezTo>
                    <a:pt x="15996" y="10558"/>
                    <a:pt x="15948" y="10670"/>
                    <a:pt x="15916" y="10750"/>
                  </a:cubicBezTo>
                  <a:cubicBezTo>
                    <a:pt x="15900" y="10798"/>
                    <a:pt x="15884" y="10830"/>
                    <a:pt x="15868" y="10879"/>
                  </a:cubicBezTo>
                  <a:cubicBezTo>
                    <a:pt x="15900" y="10846"/>
                    <a:pt x="15916" y="10798"/>
                    <a:pt x="15932" y="10766"/>
                  </a:cubicBezTo>
                  <a:cubicBezTo>
                    <a:pt x="15964" y="10686"/>
                    <a:pt x="16028" y="10558"/>
                    <a:pt x="16076" y="10397"/>
                  </a:cubicBezTo>
                  <a:cubicBezTo>
                    <a:pt x="16269" y="9932"/>
                    <a:pt x="16397" y="9451"/>
                    <a:pt x="16478" y="8953"/>
                  </a:cubicBezTo>
                  <a:cubicBezTo>
                    <a:pt x="16542" y="8600"/>
                    <a:pt x="16574" y="8231"/>
                    <a:pt x="16574" y="7878"/>
                  </a:cubicBezTo>
                  <a:cubicBezTo>
                    <a:pt x="16590" y="7670"/>
                    <a:pt x="16558" y="7461"/>
                    <a:pt x="16558" y="7253"/>
                  </a:cubicBezTo>
                  <a:cubicBezTo>
                    <a:pt x="16542" y="7140"/>
                    <a:pt x="16558" y="7028"/>
                    <a:pt x="16542" y="6916"/>
                  </a:cubicBezTo>
                  <a:cubicBezTo>
                    <a:pt x="16526" y="6820"/>
                    <a:pt x="16510" y="6707"/>
                    <a:pt x="16494" y="6579"/>
                  </a:cubicBezTo>
                  <a:cubicBezTo>
                    <a:pt x="16333" y="5536"/>
                    <a:pt x="15964" y="4541"/>
                    <a:pt x="15403" y="3643"/>
                  </a:cubicBezTo>
                  <a:cubicBezTo>
                    <a:pt x="13945" y="1294"/>
                    <a:pt x="11431" y="0"/>
                    <a:pt x="885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p:cSld>
    <p:spTree>
      <p:nvGrpSpPr>
        <p:cNvPr id="1925" name="Shape 1925"/>
        <p:cNvGrpSpPr/>
        <p:nvPr/>
      </p:nvGrpSpPr>
      <p:grpSpPr>
        <a:xfrm>
          <a:off x="0" y="0"/>
          <a:ext cx="0" cy="0"/>
          <a:chOff x="0" y="0"/>
          <a:chExt cx="0" cy="0"/>
        </a:xfrm>
      </p:grpSpPr>
      <p:sp>
        <p:nvSpPr>
          <p:cNvPr id="1926" name="Google Shape;1926;p42"/>
          <p:cNvSpPr txBox="1"/>
          <p:nvPr>
            <p:ph type="title"/>
          </p:nvPr>
        </p:nvSpPr>
        <p:spPr>
          <a:xfrm>
            <a:off x="2030400" y="4089600"/>
            <a:ext cx="3412800" cy="518700"/>
          </a:xfrm>
          <a:prstGeom prst="rect">
            <a:avLst/>
          </a:prstGeom>
        </p:spPr>
        <p:txBody>
          <a:bodyPr anchorCtr="0" anchor="ctr" bIns="91425" lIns="91425" spcFirstLastPara="1" rIns="91425" wrap="square" tIns="91425">
            <a:noAutofit/>
          </a:bodyPr>
          <a:lstStyle/>
          <a:p>
            <a:pPr indent="0" lvl="0" marL="0" rtl="0" algn="r">
              <a:spcBef>
                <a:spcPts val="0"/>
              </a:spcBef>
              <a:spcAft>
                <a:spcPts val="0"/>
              </a:spcAft>
              <a:buNone/>
            </a:pPr>
            <a:r>
              <a:rPr lang="en"/>
              <a:t>NOW</a:t>
            </a:r>
            <a:endParaRPr/>
          </a:p>
        </p:txBody>
      </p:sp>
      <p:sp>
        <p:nvSpPr>
          <p:cNvPr id="1927" name="Google Shape;1927;p42"/>
          <p:cNvSpPr txBox="1"/>
          <p:nvPr>
            <p:ph idx="1" type="subTitle"/>
          </p:nvPr>
        </p:nvSpPr>
        <p:spPr>
          <a:xfrm>
            <a:off x="2030400" y="2937600"/>
            <a:ext cx="3412800" cy="1152000"/>
          </a:xfrm>
          <a:prstGeom prst="rect">
            <a:avLst/>
          </a:prstGeom>
        </p:spPr>
        <p:txBody>
          <a:bodyPr anchorCtr="0" anchor="b" bIns="91425" lIns="91425" spcFirstLastPara="1" rIns="91425" wrap="square" tIns="91425">
            <a:noAutofit/>
          </a:bodyPr>
          <a:lstStyle/>
          <a:p>
            <a:pPr indent="0" lvl="0" marL="0" rtl="0" algn="r">
              <a:spcBef>
                <a:spcPts val="0"/>
              </a:spcBef>
              <a:spcAft>
                <a:spcPts val="0"/>
              </a:spcAft>
              <a:buNone/>
            </a:pPr>
            <a:r>
              <a:rPr lang="en"/>
              <a:t>Venus has a beautiful name and is the second planet from the Sun. It’s terribly hot—even hotter than Mercury—and its atmosphere is extremely poisonous. It’s the second-brightest natural object in the night sky after the Moon</a:t>
            </a:r>
            <a:endParaRPr/>
          </a:p>
        </p:txBody>
      </p:sp>
      <p:sp>
        <p:nvSpPr>
          <p:cNvPr id="1928" name="Google Shape;1928;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42"/>
          <p:cNvSpPr/>
          <p:nvPr/>
        </p:nvSpPr>
        <p:spPr>
          <a:xfrm>
            <a:off x="1741599" y="307467"/>
            <a:ext cx="32" cy="32"/>
          </a:xfrm>
          <a:custGeom>
            <a:rect b="b" l="l" r="r" t="t"/>
            <a:pathLst>
              <a:path extrusionOk="0" h="1" w="1">
                <a:moveTo>
                  <a:pt x="0" y="1"/>
                </a:moveTo>
                <a:close/>
              </a:path>
            </a:pathLst>
          </a:custGeom>
          <a:solidFill>
            <a:srgbClr val="E0E0E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965" name="Google Shape;1965;p42"/>
          <p:cNvGrpSpPr/>
          <p:nvPr/>
        </p:nvGrpSpPr>
        <p:grpSpPr>
          <a:xfrm>
            <a:off x="6542433" y="1193579"/>
            <a:ext cx="2186002" cy="3482874"/>
            <a:chOff x="6542433" y="1193579"/>
            <a:chExt cx="2186002" cy="3482874"/>
          </a:xfrm>
        </p:grpSpPr>
        <p:sp>
          <p:nvSpPr>
            <p:cNvPr id="1966" name="Google Shape;1966;p42"/>
            <p:cNvSpPr/>
            <p:nvPr/>
          </p:nvSpPr>
          <p:spPr>
            <a:xfrm>
              <a:off x="6588489" y="3924143"/>
              <a:ext cx="469148" cy="528024"/>
            </a:xfrm>
            <a:custGeom>
              <a:rect b="b" l="l" r="r" t="t"/>
              <a:pathLst>
                <a:path extrusionOk="0" h="16475" w="14638">
                  <a:moveTo>
                    <a:pt x="10059" y="0"/>
                  </a:moveTo>
                  <a:lnTo>
                    <a:pt x="1" y="12465"/>
                  </a:lnTo>
                  <a:lnTo>
                    <a:pt x="3158" y="16475"/>
                  </a:lnTo>
                  <a:lnTo>
                    <a:pt x="14637" y="6115"/>
                  </a:lnTo>
                  <a:lnTo>
                    <a:pt x="10059"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42"/>
            <p:cNvSpPr/>
            <p:nvPr/>
          </p:nvSpPr>
          <p:spPr>
            <a:xfrm>
              <a:off x="6823031" y="2566088"/>
              <a:ext cx="703690" cy="1651537"/>
            </a:xfrm>
            <a:custGeom>
              <a:rect b="b" l="l" r="r" t="t"/>
              <a:pathLst>
                <a:path extrusionOk="0" h="51530" w="21956">
                  <a:moveTo>
                    <a:pt x="2624" y="0"/>
                  </a:moveTo>
                  <a:lnTo>
                    <a:pt x="2624" y="0"/>
                  </a:lnTo>
                  <a:cubicBezTo>
                    <a:pt x="2624" y="1"/>
                    <a:pt x="9642" y="29758"/>
                    <a:pt x="9775" y="30326"/>
                  </a:cubicBezTo>
                  <a:cubicBezTo>
                    <a:pt x="9926" y="30894"/>
                    <a:pt x="1" y="41888"/>
                    <a:pt x="1" y="41888"/>
                  </a:cubicBezTo>
                  <a:lnTo>
                    <a:pt x="5632" y="51529"/>
                  </a:lnTo>
                  <a:cubicBezTo>
                    <a:pt x="5632" y="51529"/>
                    <a:pt x="20619" y="36174"/>
                    <a:pt x="21288" y="34687"/>
                  </a:cubicBezTo>
                  <a:cubicBezTo>
                    <a:pt x="21956" y="33200"/>
                    <a:pt x="17328" y="2473"/>
                    <a:pt x="17328" y="2473"/>
                  </a:cubicBezTo>
                  <a:lnTo>
                    <a:pt x="2624"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42"/>
            <p:cNvSpPr/>
            <p:nvPr/>
          </p:nvSpPr>
          <p:spPr>
            <a:xfrm>
              <a:off x="7310351" y="2645348"/>
              <a:ext cx="121053" cy="363639"/>
            </a:xfrm>
            <a:custGeom>
              <a:rect b="b" l="l" r="r" t="t"/>
              <a:pathLst>
                <a:path extrusionOk="0" h="11346" w="3777">
                  <a:moveTo>
                    <a:pt x="2123" y="0"/>
                  </a:moveTo>
                  <a:lnTo>
                    <a:pt x="1805" y="67"/>
                  </a:lnTo>
                  <a:lnTo>
                    <a:pt x="1" y="2623"/>
                  </a:lnTo>
                  <a:cubicBezTo>
                    <a:pt x="1" y="2623"/>
                    <a:pt x="3727" y="11011"/>
                    <a:pt x="3777" y="11345"/>
                  </a:cubicBezTo>
                  <a:lnTo>
                    <a:pt x="2123" y="0"/>
                  </a:ln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42"/>
            <p:cNvSpPr/>
            <p:nvPr/>
          </p:nvSpPr>
          <p:spPr>
            <a:xfrm>
              <a:off x="6787712" y="2552146"/>
              <a:ext cx="964993" cy="1660639"/>
            </a:xfrm>
            <a:custGeom>
              <a:rect b="b" l="l" r="r" t="t"/>
              <a:pathLst>
                <a:path extrusionOk="0" h="51814" w="30109">
                  <a:moveTo>
                    <a:pt x="1103" y="1"/>
                  </a:moveTo>
                  <a:lnTo>
                    <a:pt x="819" y="1154"/>
                  </a:lnTo>
                  <a:cubicBezTo>
                    <a:pt x="0" y="4512"/>
                    <a:pt x="501" y="8054"/>
                    <a:pt x="2239" y="11062"/>
                  </a:cubicBezTo>
                  <a:lnTo>
                    <a:pt x="14787" y="32800"/>
                  </a:lnTo>
                  <a:cubicBezTo>
                    <a:pt x="15673" y="34337"/>
                    <a:pt x="16308" y="36008"/>
                    <a:pt x="16709" y="37745"/>
                  </a:cubicBezTo>
                  <a:lnTo>
                    <a:pt x="19833" y="51814"/>
                  </a:lnTo>
                  <a:lnTo>
                    <a:pt x="30109" y="51814"/>
                  </a:lnTo>
                  <a:cubicBezTo>
                    <a:pt x="30109" y="51814"/>
                    <a:pt x="28839" y="42173"/>
                    <a:pt x="27703" y="35122"/>
                  </a:cubicBezTo>
                  <a:cubicBezTo>
                    <a:pt x="26851" y="29809"/>
                    <a:pt x="19750" y="13318"/>
                    <a:pt x="16308" y="5531"/>
                  </a:cubicBezTo>
                  <a:lnTo>
                    <a:pt x="18430" y="2908"/>
                  </a:lnTo>
                  <a:lnTo>
                    <a:pt x="14720" y="2290"/>
                  </a:lnTo>
                  <a:lnTo>
                    <a:pt x="1103" y="1"/>
                  </a:lnTo>
                  <a:close/>
                </a:path>
              </a:pathLst>
            </a:custGeom>
            <a:solidFill>
              <a:schemeClr val="dk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42"/>
            <p:cNvSpPr/>
            <p:nvPr/>
          </p:nvSpPr>
          <p:spPr>
            <a:xfrm>
              <a:off x="6867484" y="2821462"/>
              <a:ext cx="405945" cy="534241"/>
            </a:xfrm>
            <a:custGeom>
              <a:rect b="b" l="l" r="r" t="t"/>
              <a:pathLst>
                <a:path extrusionOk="0" h="16669" w="12666">
                  <a:moveTo>
                    <a:pt x="2370" y="0"/>
                  </a:moveTo>
                  <a:cubicBezTo>
                    <a:pt x="2089" y="0"/>
                    <a:pt x="1811" y="34"/>
                    <a:pt x="1538" y="103"/>
                  </a:cubicBezTo>
                  <a:cubicBezTo>
                    <a:pt x="903" y="219"/>
                    <a:pt x="352" y="604"/>
                    <a:pt x="1" y="1138"/>
                  </a:cubicBezTo>
                  <a:lnTo>
                    <a:pt x="1" y="1155"/>
                  </a:lnTo>
                  <a:lnTo>
                    <a:pt x="1" y="1172"/>
                  </a:lnTo>
                  <a:cubicBezTo>
                    <a:pt x="101" y="1322"/>
                    <a:pt x="168" y="1439"/>
                    <a:pt x="218" y="1523"/>
                  </a:cubicBezTo>
                  <a:cubicBezTo>
                    <a:pt x="235" y="1556"/>
                    <a:pt x="268" y="1590"/>
                    <a:pt x="301" y="1623"/>
                  </a:cubicBezTo>
                  <a:cubicBezTo>
                    <a:pt x="285" y="1590"/>
                    <a:pt x="268" y="1539"/>
                    <a:pt x="235" y="1506"/>
                  </a:cubicBezTo>
                  <a:cubicBezTo>
                    <a:pt x="186" y="1426"/>
                    <a:pt x="138" y="1315"/>
                    <a:pt x="60" y="1158"/>
                  </a:cubicBezTo>
                  <a:lnTo>
                    <a:pt x="60" y="1158"/>
                  </a:lnTo>
                  <a:cubicBezTo>
                    <a:pt x="412" y="648"/>
                    <a:pt x="959" y="302"/>
                    <a:pt x="1571" y="203"/>
                  </a:cubicBezTo>
                  <a:cubicBezTo>
                    <a:pt x="1820" y="148"/>
                    <a:pt x="2073" y="123"/>
                    <a:pt x="2329" y="123"/>
                  </a:cubicBezTo>
                  <a:cubicBezTo>
                    <a:pt x="2538" y="123"/>
                    <a:pt x="2748" y="139"/>
                    <a:pt x="2958" y="169"/>
                  </a:cubicBezTo>
                  <a:cubicBezTo>
                    <a:pt x="3493" y="286"/>
                    <a:pt x="4028" y="437"/>
                    <a:pt x="4562" y="637"/>
                  </a:cubicBezTo>
                  <a:cubicBezTo>
                    <a:pt x="5164" y="821"/>
                    <a:pt x="5748" y="1072"/>
                    <a:pt x="6317" y="1356"/>
                  </a:cubicBezTo>
                  <a:cubicBezTo>
                    <a:pt x="6935" y="1673"/>
                    <a:pt x="7419" y="2191"/>
                    <a:pt x="7687" y="2843"/>
                  </a:cubicBezTo>
                  <a:cubicBezTo>
                    <a:pt x="7804" y="3177"/>
                    <a:pt x="7837" y="3544"/>
                    <a:pt x="7737" y="3895"/>
                  </a:cubicBezTo>
                  <a:cubicBezTo>
                    <a:pt x="7620" y="4246"/>
                    <a:pt x="7469" y="4597"/>
                    <a:pt x="7286" y="4931"/>
                  </a:cubicBezTo>
                  <a:cubicBezTo>
                    <a:pt x="7085" y="5299"/>
                    <a:pt x="6968" y="5700"/>
                    <a:pt x="6968" y="6118"/>
                  </a:cubicBezTo>
                  <a:cubicBezTo>
                    <a:pt x="7002" y="6552"/>
                    <a:pt x="7202" y="6953"/>
                    <a:pt x="7520" y="7254"/>
                  </a:cubicBezTo>
                  <a:cubicBezTo>
                    <a:pt x="7887" y="7588"/>
                    <a:pt x="8322" y="7855"/>
                    <a:pt x="8789" y="8006"/>
                  </a:cubicBezTo>
                  <a:cubicBezTo>
                    <a:pt x="9241" y="8173"/>
                    <a:pt x="9692" y="8306"/>
                    <a:pt x="10109" y="8524"/>
                  </a:cubicBezTo>
                  <a:cubicBezTo>
                    <a:pt x="10895" y="8908"/>
                    <a:pt x="11530" y="9543"/>
                    <a:pt x="11947" y="10328"/>
                  </a:cubicBezTo>
                  <a:cubicBezTo>
                    <a:pt x="12332" y="11030"/>
                    <a:pt x="12515" y="11815"/>
                    <a:pt x="12482" y="12617"/>
                  </a:cubicBezTo>
                  <a:cubicBezTo>
                    <a:pt x="12449" y="13302"/>
                    <a:pt x="12231" y="13987"/>
                    <a:pt x="11847" y="14572"/>
                  </a:cubicBezTo>
                  <a:cubicBezTo>
                    <a:pt x="11296" y="15424"/>
                    <a:pt x="10494" y="16076"/>
                    <a:pt x="9525" y="16410"/>
                  </a:cubicBezTo>
                  <a:cubicBezTo>
                    <a:pt x="9174" y="16527"/>
                    <a:pt x="8806" y="16610"/>
                    <a:pt x="8439" y="16661"/>
                  </a:cubicBezTo>
                  <a:cubicBezTo>
                    <a:pt x="8472" y="16666"/>
                    <a:pt x="8505" y="16668"/>
                    <a:pt x="8539" y="16668"/>
                  </a:cubicBezTo>
                  <a:cubicBezTo>
                    <a:pt x="8606" y="16668"/>
                    <a:pt x="8672" y="16661"/>
                    <a:pt x="8739" y="16661"/>
                  </a:cubicBezTo>
                  <a:cubicBezTo>
                    <a:pt x="9007" y="16627"/>
                    <a:pt x="9291" y="16577"/>
                    <a:pt x="9558" y="16494"/>
                  </a:cubicBezTo>
                  <a:cubicBezTo>
                    <a:pt x="10544" y="16159"/>
                    <a:pt x="11396" y="15508"/>
                    <a:pt x="11947" y="14639"/>
                  </a:cubicBezTo>
                  <a:cubicBezTo>
                    <a:pt x="12348" y="14037"/>
                    <a:pt x="12582" y="13336"/>
                    <a:pt x="12632" y="12617"/>
                  </a:cubicBezTo>
                  <a:cubicBezTo>
                    <a:pt x="12666" y="11798"/>
                    <a:pt x="12482" y="10980"/>
                    <a:pt x="12098" y="10245"/>
                  </a:cubicBezTo>
                  <a:cubicBezTo>
                    <a:pt x="11663" y="9426"/>
                    <a:pt x="10995" y="8774"/>
                    <a:pt x="10176" y="8356"/>
                  </a:cubicBezTo>
                  <a:cubicBezTo>
                    <a:pt x="9341" y="7922"/>
                    <a:pt x="8338" y="7805"/>
                    <a:pt x="7637" y="7120"/>
                  </a:cubicBezTo>
                  <a:cubicBezTo>
                    <a:pt x="7353" y="6853"/>
                    <a:pt x="7185" y="6502"/>
                    <a:pt x="7152" y="6118"/>
                  </a:cubicBezTo>
                  <a:cubicBezTo>
                    <a:pt x="7152" y="5733"/>
                    <a:pt x="7252" y="5349"/>
                    <a:pt x="7453" y="5015"/>
                  </a:cubicBezTo>
                  <a:cubicBezTo>
                    <a:pt x="7637" y="4681"/>
                    <a:pt x="7804" y="4313"/>
                    <a:pt x="7921" y="3929"/>
                  </a:cubicBezTo>
                  <a:cubicBezTo>
                    <a:pt x="8004" y="3544"/>
                    <a:pt x="7987" y="3143"/>
                    <a:pt x="7837" y="2776"/>
                  </a:cubicBezTo>
                  <a:cubicBezTo>
                    <a:pt x="7570" y="2108"/>
                    <a:pt x="7052" y="1539"/>
                    <a:pt x="6383" y="1222"/>
                  </a:cubicBezTo>
                  <a:cubicBezTo>
                    <a:pt x="5815" y="921"/>
                    <a:pt x="5214" y="687"/>
                    <a:pt x="4596" y="487"/>
                  </a:cubicBezTo>
                  <a:cubicBezTo>
                    <a:pt x="4078" y="303"/>
                    <a:pt x="3526" y="153"/>
                    <a:pt x="2975" y="52"/>
                  </a:cubicBezTo>
                  <a:cubicBezTo>
                    <a:pt x="2773" y="18"/>
                    <a:pt x="2571" y="0"/>
                    <a:pt x="2370"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42"/>
            <p:cNvSpPr/>
            <p:nvPr/>
          </p:nvSpPr>
          <p:spPr>
            <a:xfrm>
              <a:off x="7434609" y="3271348"/>
              <a:ext cx="275277" cy="628180"/>
            </a:xfrm>
            <a:custGeom>
              <a:rect b="b" l="l" r="r" t="t"/>
              <a:pathLst>
                <a:path extrusionOk="0" h="19600" w="8589">
                  <a:moveTo>
                    <a:pt x="3275" y="0"/>
                  </a:moveTo>
                  <a:lnTo>
                    <a:pt x="3275" y="0"/>
                  </a:lnTo>
                  <a:cubicBezTo>
                    <a:pt x="2958" y="134"/>
                    <a:pt x="2657" y="301"/>
                    <a:pt x="2389" y="518"/>
                  </a:cubicBezTo>
                  <a:cubicBezTo>
                    <a:pt x="1671" y="1120"/>
                    <a:pt x="1153" y="1939"/>
                    <a:pt x="919" y="2858"/>
                  </a:cubicBezTo>
                  <a:cubicBezTo>
                    <a:pt x="769" y="3492"/>
                    <a:pt x="769" y="4144"/>
                    <a:pt x="919" y="4779"/>
                  </a:cubicBezTo>
                  <a:cubicBezTo>
                    <a:pt x="1103" y="5497"/>
                    <a:pt x="1337" y="6183"/>
                    <a:pt x="1604" y="6868"/>
                  </a:cubicBezTo>
                  <a:cubicBezTo>
                    <a:pt x="1855" y="7586"/>
                    <a:pt x="2089" y="8388"/>
                    <a:pt x="1938" y="9207"/>
                  </a:cubicBezTo>
                  <a:cubicBezTo>
                    <a:pt x="1805" y="10009"/>
                    <a:pt x="1287" y="10744"/>
                    <a:pt x="953" y="11579"/>
                  </a:cubicBezTo>
                  <a:cubicBezTo>
                    <a:pt x="0" y="13969"/>
                    <a:pt x="969" y="16675"/>
                    <a:pt x="3208" y="17929"/>
                  </a:cubicBezTo>
                  <a:cubicBezTo>
                    <a:pt x="3776" y="18246"/>
                    <a:pt x="4394" y="18463"/>
                    <a:pt x="5029" y="18547"/>
                  </a:cubicBezTo>
                  <a:cubicBezTo>
                    <a:pt x="5614" y="18647"/>
                    <a:pt x="6132" y="18697"/>
                    <a:pt x="6600" y="18764"/>
                  </a:cubicBezTo>
                  <a:cubicBezTo>
                    <a:pt x="6984" y="18831"/>
                    <a:pt x="7369" y="18931"/>
                    <a:pt x="7736" y="19065"/>
                  </a:cubicBezTo>
                  <a:cubicBezTo>
                    <a:pt x="8037" y="19198"/>
                    <a:pt x="8321" y="19382"/>
                    <a:pt x="8588" y="19599"/>
                  </a:cubicBezTo>
                  <a:cubicBezTo>
                    <a:pt x="8521" y="19533"/>
                    <a:pt x="8471" y="19466"/>
                    <a:pt x="8405" y="19416"/>
                  </a:cubicBezTo>
                  <a:cubicBezTo>
                    <a:pt x="8204" y="19249"/>
                    <a:pt x="7987" y="19115"/>
                    <a:pt x="7770" y="18998"/>
                  </a:cubicBezTo>
                  <a:cubicBezTo>
                    <a:pt x="7402" y="18848"/>
                    <a:pt x="7001" y="18731"/>
                    <a:pt x="6617" y="18664"/>
                  </a:cubicBezTo>
                  <a:cubicBezTo>
                    <a:pt x="6149" y="18580"/>
                    <a:pt x="5631" y="18530"/>
                    <a:pt x="5046" y="18430"/>
                  </a:cubicBezTo>
                  <a:cubicBezTo>
                    <a:pt x="4428" y="18330"/>
                    <a:pt x="3826" y="18112"/>
                    <a:pt x="3275" y="17795"/>
                  </a:cubicBezTo>
                  <a:cubicBezTo>
                    <a:pt x="2657" y="17444"/>
                    <a:pt x="2105" y="16943"/>
                    <a:pt x="1688" y="16358"/>
                  </a:cubicBezTo>
                  <a:cubicBezTo>
                    <a:pt x="719" y="14988"/>
                    <a:pt x="518" y="13217"/>
                    <a:pt x="1120" y="11646"/>
                  </a:cubicBezTo>
                  <a:cubicBezTo>
                    <a:pt x="1454" y="10844"/>
                    <a:pt x="1972" y="10092"/>
                    <a:pt x="2122" y="9240"/>
                  </a:cubicBezTo>
                  <a:cubicBezTo>
                    <a:pt x="2272" y="8371"/>
                    <a:pt x="2022" y="7536"/>
                    <a:pt x="1771" y="6817"/>
                  </a:cubicBezTo>
                  <a:cubicBezTo>
                    <a:pt x="1504" y="6132"/>
                    <a:pt x="1253" y="5447"/>
                    <a:pt x="1069" y="4746"/>
                  </a:cubicBezTo>
                  <a:cubicBezTo>
                    <a:pt x="919" y="4127"/>
                    <a:pt x="902" y="3492"/>
                    <a:pt x="1053" y="2891"/>
                  </a:cubicBezTo>
                  <a:cubicBezTo>
                    <a:pt x="1253" y="1989"/>
                    <a:pt x="1738" y="1187"/>
                    <a:pt x="2440" y="585"/>
                  </a:cubicBezTo>
                  <a:cubicBezTo>
                    <a:pt x="2707" y="368"/>
                    <a:pt x="2974" y="184"/>
                    <a:pt x="3275"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42"/>
            <p:cNvSpPr/>
            <p:nvPr/>
          </p:nvSpPr>
          <p:spPr>
            <a:xfrm>
              <a:off x="7399802" y="4034427"/>
              <a:ext cx="156372" cy="193903"/>
            </a:xfrm>
            <a:custGeom>
              <a:rect b="b" l="l" r="r" t="t"/>
              <a:pathLst>
                <a:path extrusionOk="0" h="6050" w="4879">
                  <a:moveTo>
                    <a:pt x="0" y="1"/>
                  </a:moveTo>
                  <a:cubicBezTo>
                    <a:pt x="0" y="34"/>
                    <a:pt x="451" y="151"/>
                    <a:pt x="1120" y="486"/>
                  </a:cubicBezTo>
                  <a:cubicBezTo>
                    <a:pt x="1504" y="686"/>
                    <a:pt x="1871" y="920"/>
                    <a:pt x="2206" y="1187"/>
                  </a:cubicBezTo>
                  <a:cubicBezTo>
                    <a:pt x="3041" y="1839"/>
                    <a:pt x="3726" y="2691"/>
                    <a:pt x="4177" y="3643"/>
                  </a:cubicBezTo>
                  <a:cubicBezTo>
                    <a:pt x="4361" y="4028"/>
                    <a:pt x="4511" y="4445"/>
                    <a:pt x="4628" y="4863"/>
                  </a:cubicBezTo>
                  <a:cubicBezTo>
                    <a:pt x="4812" y="5582"/>
                    <a:pt x="4829" y="6049"/>
                    <a:pt x="4862" y="6049"/>
                  </a:cubicBezTo>
                  <a:cubicBezTo>
                    <a:pt x="4879" y="5932"/>
                    <a:pt x="4879" y="5832"/>
                    <a:pt x="4879" y="5715"/>
                  </a:cubicBezTo>
                  <a:cubicBezTo>
                    <a:pt x="4879" y="5598"/>
                    <a:pt x="4862" y="5465"/>
                    <a:pt x="4846" y="5331"/>
                  </a:cubicBezTo>
                  <a:cubicBezTo>
                    <a:pt x="4829" y="5164"/>
                    <a:pt x="4795" y="4997"/>
                    <a:pt x="4762" y="4830"/>
                  </a:cubicBezTo>
                  <a:cubicBezTo>
                    <a:pt x="4662" y="4395"/>
                    <a:pt x="4528" y="3978"/>
                    <a:pt x="4328" y="3577"/>
                  </a:cubicBezTo>
                  <a:cubicBezTo>
                    <a:pt x="3876" y="2574"/>
                    <a:pt x="3191" y="1705"/>
                    <a:pt x="2306" y="1054"/>
                  </a:cubicBezTo>
                  <a:cubicBezTo>
                    <a:pt x="1955" y="786"/>
                    <a:pt x="1571" y="552"/>
                    <a:pt x="1170" y="369"/>
                  </a:cubicBezTo>
                  <a:cubicBezTo>
                    <a:pt x="1019" y="285"/>
                    <a:pt x="852" y="235"/>
                    <a:pt x="702" y="168"/>
                  </a:cubicBezTo>
                  <a:cubicBezTo>
                    <a:pt x="585" y="118"/>
                    <a:pt x="451" y="85"/>
                    <a:pt x="334" y="68"/>
                  </a:cubicBezTo>
                  <a:cubicBezTo>
                    <a:pt x="234" y="18"/>
                    <a:pt x="117" y="1"/>
                    <a:pt x="0"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42"/>
            <p:cNvSpPr/>
            <p:nvPr/>
          </p:nvSpPr>
          <p:spPr>
            <a:xfrm>
              <a:off x="7173273" y="2622849"/>
              <a:ext cx="213165" cy="312295"/>
            </a:xfrm>
            <a:custGeom>
              <a:rect b="b" l="l" r="r" t="t"/>
              <a:pathLst>
                <a:path extrusionOk="0" h="9744" w="6651">
                  <a:moveTo>
                    <a:pt x="1404" y="0"/>
                  </a:moveTo>
                  <a:cubicBezTo>
                    <a:pt x="1404" y="0"/>
                    <a:pt x="1370" y="34"/>
                    <a:pt x="1304" y="101"/>
                  </a:cubicBezTo>
                  <a:cubicBezTo>
                    <a:pt x="1220" y="201"/>
                    <a:pt x="1120" y="318"/>
                    <a:pt x="1053" y="418"/>
                  </a:cubicBezTo>
                  <a:cubicBezTo>
                    <a:pt x="769" y="836"/>
                    <a:pt x="535" y="1287"/>
                    <a:pt x="368" y="1772"/>
                  </a:cubicBezTo>
                  <a:cubicBezTo>
                    <a:pt x="117" y="2473"/>
                    <a:pt x="0" y="3225"/>
                    <a:pt x="17" y="3977"/>
                  </a:cubicBezTo>
                  <a:cubicBezTo>
                    <a:pt x="50" y="5865"/>
                    <a:pt x="986" y="7619"/>
                    <a:pt x="2557" y="8655"/>
                  </a:cubicBezTo>
                  <a:cubicBezTo>
                    <a:pt x="3175" y="9090"/>
                    <a:pt x="3877" y="9407"/>
                    <a:pt x="4595" y="9574"/>
                  </a:cubicBezTo>
                  <a:cubicBezTo>
                    <a:pt x="5045" y="9679"/>
                    <a:pt x="5495" y="9744"/>
                    <a:pt x="5945" y="9744"/>
                  </a:cubicBezTo>
                  <a:cubicBezTo>
                    <a:pt x="5997" y="9744"/>
                    <a:pt x="6048" y="9743"/>
                    <a:pt x="6099" y="9741"/>
                  </a:cubicBezTo>
                  <a:cubicBezTo>
                    <a:pt x="6233" y="9741"/>
                    <a:pt x="6383" y="9725"/>
                    <a:pt x="6517" y="9708"/>
                  </a:cubicBezTo>
                  <a:cubicBezTo>
                    <a:pt x="6600" y="9691"/>
                    <a:pt x="6650" y="9675"/>
                    <a:pt x="6650" y="9675"/>
                  </a:cubicBezTo>
                  <a:cubicBezTo>
                    <a:pt x="6650" y="9666"/>
                    <a:pt x="6625" y="9663"/>
                    <a:pt x="6577" y="9663"/>
                  </a:cubicBezTo>
                  <a:cubicBezTo>
                    <a:pt x="6510" y="9663"/>
                    <a:pt x="6399" y="9668"/>
                    <a:pt x="6250" y="9668"/>
                  </a:cubicBezTo>
                  <a:cubicBezTo>
                    <a:pt x="5898" y="9668"/>
                    <a:pt x="5333" y="9641"/>
                    <a:pt x="4629" y="9457"/>
                  </a:cubicBezTo>
                  <a:cubicBezTo>
                    <a:pt x="3927" y="9257"/>
                    <a:pt x="3259" y="8939"/>
                    <a:pt x="2657" y="8522"/>
                  </a:cubicBezTo>
                  <a:cubicBezTo>
                    <a:pt x="1153" y="7486"/>
                    <a:pt x="234" y="5798"/>
                    <a:pt x="184" y="3977"/>
                  </a:cubicBezTo>
                  <a:cubicBezTo>
                    <a:pt x="167" y="3242"/>
                    <a:pt x="268" y="2507"/>
                    <a:pt x="485" y="1805"/>
                  </a:cubicBezTo>
                  <a:cubicBezTo>
                    <a:pt x="886" y="619"/>
                    <a:pt x="1437" y="17"/>
                    <a:pt x="1404" y="0"/>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42"/>
            <p:cNvSpPr/>
            <p:nvPr/>
          </p:nvSpPr>
          <p:spPr>
            <a:xfrm>
              <a:off x="6893733" y="3575503"/>
              <a:ext cx="311173" cy="452802"/>
            </a:xfrm>
            <a:custGeom>
              <a:rect b="b" l="l" r="r" t="t"/>
              <a:pathLst>
                <a:path extrusionOk="0" h="14128" w="9709">
                  <a:moveTo>
                    <a:pt x="6216" y="1"/>
                  </a:moveTo>
                  <a:cubicBezTo>
                    <a:pt x="6266" y="34"/>
                    <a:pt x="6333" y="84"/>
                    <a:pt x="6400" y="118"/>
                  </a:cubicBezTo>
                  <a:cubicBezTo>
                    <a:pt x="6517" y="185"/>
                    <a:pt x="6701" y="302"/>
                    <a:pt x="6935" y="452"/>
                  </a:cubicBezTo>
                  <a:cubicBezTo>
                    <a:pt x="7569" y="870"/>
                    <a:pt x="8138" y="1388"/>
                    <a:pt x="8605" y="2006"/>
                  </a:cubicBezTo>
                  <a:cubicBezTo>
                    <a:pt x="8940" y="2424"/>
                    <a:pt x="9173" y="2891"/>
                    <a:pt x="9341" y="3393"/>
                  </a:cubicBezTo>
                  <a:cubicBezTo>
                    <a:pt x="9508" y="3961"/>
                    <a:pt x="9541" y="4579"/>
                    <a:pt x="9441" y="5164"/>
                  </a:cubicBezTo>
                  <a:cubicBezTo>
                    <a:pt x="9324" y="5815"/>
                    <a:pt x="9023" y="6434"/>
                    <a:pt x="8539" y="6885"/>
                  </a:cubicBezTo>
                  <a:cubicBezTo>
                    <a:pt x="8054" y="7369"/>
                    <a:pt x="7269" y="7536"/>
                    <a:pt x="6767" y="8155"/>
                  </a:cubicBezTo>
                  <a:cubicBezTo>
                    <a:pt x="6517" y="8455"/>
                    <a:pt x="6350" y="8806"/>
                    <a:pt x="6266" y="9174"/>
                  </a:cubicBezTo>
                  <a:cubicBezTo>
                    <a:pt x="6183" y="9525"/>
                    <a:pt x="6133" y="9892"/>
                    <a:pt x="6099" y="10243"/>
                  </a:cubicBezTo>
                  <a:cubicBezTo>
                    <a:pt x="6049" y="10945"/>
                    <a:pt x="5999" y="11630"/>
                    <a:pt x="5765" y="12215"/>
                  </a:cubicBezTo>
                  <a:cubicBezTo>
                    <a:pt x="5548" y="12766"/>
                    <a:pt x="5130" y="13234"/>
                    <a:pt x="4612" y="13518"/>
                  </a:cubicBezTo>
                  <a:cubicBezTo>
                    <a:pt x="4144" y="13769"/>
                    <a:pt x="3643" y="13936"/>
                    <a:pt x="3108" y="13986"/>
                  </a:cubicBezTo>
                  <a:cubicBezTo>
                    <a:pt x="2924" y="13998"/>
                    <a:pt x="2739" y="14004"/>
                    <a:pt x="2553" y="14004"/>
                  </a:cubicBezTo>
                  <a:cubicBezTo>
                    <a:pt x="1981" y="14004"/>
                    <a:pt x="1404" y="13945"/>
                    <a:pt x="836" y="13819"/>
                  </a:cubicBezTo>
                  <a:lnTo>
                    <a:pt x="218" y="13685"/>
                  </a:lnTo>
                  <a:cubicBezTo>
                    <a:pt x="134" y="13668"/>
                    <a:pt x="67" y="13668"/>
                    <a:pt x="0" y="13652"/>
                  </a:cubicBezTo>
                  <a:lnTo>
                    <a:pt x="0" y="13652"/>
                  </a:lnTo>
                  <a:cubicBezTo>
                    <a:pt x="67" y="13685"/>
                    <a:pt x="134" y="13718"/>
                    <a:pt x="201" y="13735"/>
                  </a:cubicBezTo>
                  <a:cubicBezTo>
                    <a:pt x="351" y="13769"/>
                    <a:pt x="552" y="13819"/>
                    <a:pt x="819" y="13886"/>
                  </a:cubicBezTo>
                  <a:cubicBezTo>
                    <a:pt x="1449" y="14054"/>
                    <a:pt x="2102" y="14128"/>
                    <a:pt x="2750" y="14128"/>
                  </a:cubicBezTo>
                  <a:cubicBezTo>
                    <a:pt x="2875" y="14128"/>
                    <a:pt x="3000" y="14125"/>
                    <a:pt x="3125" y="14119"/>
                  </a:cubicBezTo>
                  <a:cubicBezTo>
                    <a:pt x="3676" y="14069"/>
                    <a:pt x="4194" y="13902"/>
                    <a:pt x="4679" y="13652"/>
                  </a:cubicBezTo>
                  <a:cubicBezTo>
                    <a:pt x="5247" y="13351"/>
                    <a:pt x="5681" y="12866"/>
                    <a:pt x="5932" y="12282"/>
                  </a:cubicBezTo>
                  <a:cubicBezTo>
                    <a:pt x="6183" y="11663"/>
                    <a:pt x="6216" y="10962"/>
                    <a:pt x="6283" y="10260"/>
                  </a:cubicBezTo>
                  <a:cubicBezTo>
                    <a:pt x="6350" y="9575"/>
                    <a:pt x="6433" y="8823"/>
                    <a:pt x="6901" y="8271"/>
                  </a:cubicBezTo>
                  <a:cubicBezTo>
                    <a:pt x="7352" y="7703"/>
                    <a:pt x="8121" y="7536"/>
                    <a:pt x="8655" y="7018"/>
                  </a:cubicBezTo>
                  <a:cubicBezTo>
                    <a:pt x="9157" y="6534"/>
                    <a:pt x="9491" y="5899"/>
                    <a:pt x="9608" y="5197"/>
                  </a:cubicBezTo>
                  <a:cubicBezTo>
                    <a:pt x="9708" y="4579"/>
                    <a:pt x="9658" y="3944"/>
                    <a:pt x="9474" y="3342"/>
                  </a:cubicBezTo>
                  <a:cubicBezTo>
                    <a:pt x="9307" y="2825"/>
                    <a:pt x="9057" y="2340"/>
                    <a:pt x="8722" y="1922"/>
                  </a:cubicBezTo>
                  <a:cubicBezTo>
                    <a:pt x="8221" y="1304"/>
                    <a:pt x="7636" y="786"/>
                    <a:pt x="6968" y="385"/>
                  </a:cubicBezTo>
                  <a:cubicBezTo>
                    <a:pt x="6734" y="251"/>
                    <a:pt x="6550" y="151"/>
                    <a:pt x="6417" y="84"/>
                  </a:cubicBezTo>
                  <a:cubicBezTo>
                    <a:pt x="6350" y="51"/>
                    <a:pt x="6283" y="18"/>
                    <a:pt x="6216" y="1"/>
                  </a:cubicBezTo>
                  <a:close/>
                </a:path>
              </a:pathLst>
            </a:custGeom>
            <a:solidFill>
              <a:srgbClr val="FAFAF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42"/>
            <p:cNvSpPr/>
            <p:nvPr/>
          </p:nvSpPr>
          <p:spPr>
            <a:xfrm>
              <a:off x="6894791" y="1202296"/>
              <a:ext cx="649077" cy="652410"/>
            </a:xfrm>
            <a:custGeom>
              <a:rect b="b" l="l" r="r" t="t"/>
              <a:pathLst>
                <a:path extrusionOk="0" h="20356" w="20252">
                  <a:moveTo>
                    <a:pt x="6362" y="0"/>
                  </a:moveTo>
                  <a:cubicBezTo>
                    <a:pt x="4673" y="0"/>
                    <a:pt x="3009" y="1120"/>
                    <a:pt x="2173" y="2636"/>
                  </a:cubicBezTo>
                  <a:cubicBezTo>
                    <a:pt x="1187" y="4424"/>
                    <a:pt x="1170" y="6612"/>
                    <a:pt x="1638" y="8601"/>
                  </a:cubicBezTo>
                  <a:cubicBezTo>
                    <a:pt x="1839" y="9436"/>
                    <a:pt x="2106" y="10305"/>
                    <a:pt x="1922" y="11140"/>
                  </a:cubicBezTo>
                  <a:cubicBezTo>
                    <a:pt x="1705" y="12043"/>
                    <a:pt x="1003" y="12728"/>
                    <a:pt x="653" y="13597"/>
                  </a:cubicBezTo>
                  <a:cubicBezTo>
                    <a:pt x="1" y="15234"/>
                    <a:pt x="836" y="17072"/>
                    <a:pt x="1655" y="18659"/>
                  </a:cubicBezTo>
                  <a:cubicBezTo>
                    <a:pt x="2023" y="19378"/>
                    <a:pt x="2490" y="20180"/>
                    <a:pt x="3292" y="20330"/>
                  </a:cubicBezTo>
                  <a:cubicBezTo>
                    <a:pt x="3383" y="20347"/>
                    <a:pt x="3473" y="20355"/>
                    <a:pt x="3562" y="20355"/>
                  </a:cubicBezTo>
                  <a:cubicBezTo>
                    <a:pt x="4339" y="20355"/>
                    <a:pt x="5040" y="19742"/>
                    <a:pt x="5715" y="19277"/>
                  </a:cubicBezTo>
                  <a:cubicBezTo>
                    <a:pt x="6775" y="18566"/>
                    <a:pt x="8029" y="18189"/>
                    <a:pt x="9294" y="18189"/>
                  </a:cubicBezTo>
                  <a:cubicBezTo>
                    <a:pt x="9605" y="18189"/>
                    <a:pt x="9917" y="18212"/>
                    <a:pt x="10227" y="18258"/>
                  </a:cubicBezTo>
                  <a:cubicBezTo>
                    <a:pt x="11998" y="18542"/>
                    <a:pt x="13635" y="19561"/>
                    <a:pt x="15423" y="19595"/>
                  </a:cubicBezTo>
                  <a:cubicBezTo>
                    <a:pt x="15439" y="19595"/>
                    <a:pt x="15455" y="19595"/>
                    <a:pt x="15472" y="19595"/>
                  </a:cubicBezTo>
                  <a:cubicBezTo>
                    <a:pt x="17107" y="19595"/>
                    <a:pt x="18623" y="18763"/>
                    <a:pt x="19516" y="17406"/>
                  </a:cubicBezTo>
                  <a:cubicBezTo>
                    <a:pt x="20051" y="16571"/>
                    <a:pt x="20252" y="15317"/>
                    <a:pt x="19466" y="14699"/>
                  </a:cubicBezTo>
                  <a:cubicBezTo>
                    <a:pt x="18965" y="14298"/>
                    <a:pt x="18180" y="14315"/>
                    <a:pt x="17745" y="13830"/>
                  </a:cubicBezTo>
                  <a:cubicBezTo>
                    <a:pt x="17194" y="13262"/>
                    <a:pt x="17428" y="12343"/>
                    <a:pt x="17712" y="11608"/>
                  </a:cubicBezTo>
                  <a:cubicBezTo>
                    <a:pt x="17996" y="10856"/>
                    <a:pt x="18263" y="9971"/>
                    <a:pt x="17779" y="9353"/>
                  </a:cubicBezTo>
                  <a:cubicBezTo>
                    <a:pt x="17211" y="8651"/>
                    <a:pt x="16008" y="8784"/>
                    <a:pt x="15490" y="8083"/>
                  </a:cubicBezTo>
                  <a:cubicBezTo>
                    <a:pt x="14938" y="7331"/>
                    <a:pt x="15523" y="6278"/>
                    <a:pt x="15490" y="5343"/>
                  </a:cubicBezTo>
                  <a:cubicBezTo>
                    <a:pt x="15473" y="4524"/>
                    <a:pt x="14938" y="3772"/>
                    <a:pt x="14270" y="3271"/>
                  </a:cubicBezTo>
                  <a:cubicBezTo>
                    <a:pt x="13602" y="2786"/>
                    <a:pt x="13501" y="2636"/>
                    <a:pt x="12582" y="948"/>
                  </a:cubicBezTo>
                  <a:lnTo>
                    <a:pt x="7269" y="113"/>
                  </a:lnTo>
                  <a:cubicBezTo>
                    <a:pt x="6969" y="37"/>
                    <a:pt x="6665" y="0"/>
                    <a:pt x="636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42"/>
            <p:cNvSpPr/>
            <p:nvPr/>
          </p:nvSpPr>
          <p:spPr>
            <a:xfrm>
              <a:off x="6742585" y="1726122"/>
              <a:ext cx="1021914" cy="919258"/>
            </a:xfrm>
            <a:custGeom>
              <a:rect b="b" l="l" r="r" t="t"/>
              <a:pathLst>
                <a:path extrusionOk="0" h="28682" w="31885">
                  <a:moveTo>
                    <a:pt x="7711" y="0"/>
                  </a:moveTo>
                  <a:cubicBezTo>
                    <a:pt x="5066" y="0"/>
                    <a:pt x="1" y="900"/>
                    <a:pt x="372" y="7862"/>
                  </a:cubicBezTo>
                  <a:cubicBezTo>
                    <a:pt x="539" y="11288"/>
                    <a:pt x="4165" y="17954"/>
                    <a:pt x="4817" y="19592"/>
                  </a:cubicBezTo>
                  <a:cubicBezTo>
                    <a:pt x="4165" y="21664"/>
                    <a:pt x="2260" y="24888"/>
                    <a:pt x="1843" y="27344"/>
                  </a:cubicBezTo>
                  <a:lnTo>
                    <a:pt x="19838" y="28681"/>
                  </a:lnTo>
                  <a:lnTo>
                    <a:pt x="19721" y="17854"/>
                  </a:lnTo>
                  <a:lnTo>
                    <a:pt x="20991" y="18623"/>
                  </a:lnTo>
                  <a:lnTo>
                    <a:pt x="31885" y="18088"/>
                  </a:lnTo>
                  <a:lnTo>
                    <a:pt x="31517" y="12842"/>
                  </a:lnTo>
                  <a:lnTo>
                    <a:pt x="23614" y="13159"/>
                  </a:lnTo>
                  <a:cubicBezTo>
                    <a:pt x="21829" y="1309"/>
                    <a:pt x="17445" y="703"/>
                    <a:pt x="16567" y="703"/>
                  </a:cubicBezTo>
                  <a:cubicBezTo>
                    <a:pt x="16467" y="703"/>
                    <a:pt x="16412" y="711"/>
                    <a:pt x="16412" y="711"/>
                  </a:cubicBezTo>
                  <a:lnTo>
                    <a:pt x="9261" y="110"/>
                  </a:lnTo>
                  <a:cubicBezTo>
                    <a:pt x="9261" y="110"/>
                    <a:pt x="8633" y="0"/>
                    <a:pt x="7711" y="0"/>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42"/>
            <p:cNvSpPr/>
            <p:nvPr/>
          </p:nvSpPr>
          <p:spPr>
            <a:xfrm>
              <a:off x="7382656" y="2039667"/>
              <a:ext cx="63747" cy="258708"/>
            </a:xfrm>
            <a:custGeom>
              <a:rect b="b" l="l" r="r" t="t"/>
              <a:pathLst>
                <a:path extrusionOk="0" h="8072" w="1989">
                  <a:moveTo>
                    <a:pt x="552" y="1"/>
                  </a:moveTo>
                  <a:cubicBezTo>
                    <a:pt x="1053" y="853"/>
                    <a:pt x="1237" y="1856"/>
                    <a:pt x="1070" y="2825"/>
                  </a:cubicBezTo>
                  <a:cubicBezTo>
                    <a:pt x="886" y="4028"/>
                    <a:pt x="452" y="5364"/>
                    <a:pt x="218" y="6467"/>
                  </a:cubicBezTo>
                  <a:cubicBezTo>
                    <a:pt x="0" y="7570"/>
                    <a:pt x="251" y="8071"/>
                    <a:pt x="251" y="8071"/>
                  </a:cubicBezTo>
                  <a:lnTo>
                    <a:pt x="1989" y="7653"/>
                  </a:lnTo>
                  <a:cubicBezTo>
                    <a:pt x="1387" y="5548"/>
                    <a:pt x="1855" y="4562"/>
                    <a:pt x="1838" y="2641"/>
                  </a:cubicBezTo>
                  <a:cubicBezTo>
                    <a:pt x="1805" y="1421"/>
                    <a:pt x="552" y="1"/>
                    <a:pt x="552" y="1"/>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42"/>
            <p:cNvSpPr/>
            <p:nvPr/>
          </p:nvSpPr>
          <p:spPr>
            <a:xfrm>
              <a:off x="7342497" y="1976496"/>
              <a:ext cx="81407" cy="321878"/>
            </a:xfrm>
            <a:custGeom>
              <a:rect b="b" l="l" r="r" t="t"/>
              <a:pathLst>
                <a:path extrusionOk="0" h="10043" w="2540">
                  <a:moveTo>
                    <a:pt x="17" y="0"/>
                  </a:moveTo>
                  <a:cubicBezTo>
                    <a:pt x="0" y="17"/>
                    <a:pt x="468" y="435"/>
                    <a:pt x="1103" y="1170"/>
                  </a:cubicBezTo>
                  <a:cubicBezTo>
                    <a:pt x="1487" y="1604"/>
                    <a:pt x="1805" y="2089"/>
                    <a:pt x="2039" y="2607"/>
                  </a:cubicBezTo>
                  <a:cubicBezTo>
                    <a:pt x="2289" y="3258"/>
                    <a:pt x="2356" y="3977"/>
                    <a:pt x="2256" y="4662"/>
                  </a:cubicBezTo>
                  <a:cubicBezTo>
                    <a:pt x="2139" y="5364"/>
                    <a:pt x="1989" y="6049"/>
                    <a:pt x="1771" y="6734"/>
                  </a:cubicBezTo>
                  <a:cubicBezTo>
                    <a:pt x="1604" y="7285"/>
                    <a:pt x="1487" y="7870"/>
                    <a:pt x="1404" y="8438"/>
                  </a:cubicBezTo>
                  <a:cubicBezTo>
                    <a:pt x="1354" y="8839"/>
                    <a:pt x="1354" y="9240"/>
                    <a:pt x="1404" y="9624"/>
                  </a:cubicBezTo>
                  <a:cubicBezTo>
                    <a:pt x="1420" y="9775"/>
                    <a:pt x="1454" y="9908"/>
                    <a:pt x="1504" y="10042"/>
                  </a:cubicBezTo>
                  <a:cubicBezTo>
                    <a:pt x="1521" y="9908"/>
                    <a:pt x="1504" y="9758"/>
                    <a:pt x="1471" y="9624"/>
                  </a:cubicBezTo>
                  <a:cubicBezTo>
                    <a:pt x="1454" y="9240"/>
                    <a:pt x="1487" y="8839"/>
                    <a:pt x="1537" y="8455"/>
                  </a:cubicBezTo>
                  <a:cubicBezTo>
                    <a:pt x="1638" y="7887"/>
                    <a:pt x="1771" y="7335"/>
                    <a:pt x="1938" y="6784"/>
                  </a:cubicBezTo>
                  <a:cubicBezTo>
                    <a:pt x="2156" y="6099"/>
                    <a:pt x="2323" y="5397"/>
                    <a:pt x="2440" y="4695"/>
                  </a:cubicBezTo>
                  <a:cubicBezTo>
                    <a:pt x="2540" y="3960"/>
                    <a:pt x="2456" y="3225"/>
                    <a:pt x="2189" y="2540"/>
                  </a:cubicBezTo>
                  <a:cubicBezTo>
                    <a:pt x="1955" y="2005"/>
                    <a:pt x="1621" y="1521"/>
                    <a:pt x="1203" y="1086"/>
                  </a:cubicBezTo>
                  <a:cubicBezTo>
                    <a:pt x="936" y="802"/>
                    <a:pt x="652" y="518"/>
                    <a:pt x="368" y="268"/>
                  </a:cubicBezTo>
                  <a:cubicBezTo>
                    <a:pt x="268" y="167"/>
                    <a:pt x="151" y="67"/>
                    <a:pt x="1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42"/>
            <p:cNvSpPr/>
            <p:nvPr/>
          </p:nvSpPr>
          <p:spPr>
            <a:xfrm>
              <a:off x="7065617" y="2099120"/>
              <a:ext cx="333128" cy="227202"/>
            </a:xfrm>
            <a:custGeom>
              <a:rect b="b" l="l" r="r" t="t"/>
              <a:pathLst>
                <a:path extrusionOk="0" h="7089" w="10394">
                  <a:moveTo>
                    <a:pt x="1" y="1"/>
                  </a:moveTo>
                  <a:cubicBezTo>
                    <a:pt x="1" y="1"/>
                    <a:pt x="1405" y="4479"/>
                    <a:pt x="2290" y="6417"/>
                  </a:cubicBezTo>
                  <a:cubicBezTo>
                    <a:pt x="2501" y="6894"/>
                    <a:pt x="2806" y="7088"/>
                    <a:pt x="3265" y="7088"/>
                  </a:cubicBezTo>
                  <a:cubicBezTo>
                    <a:pt x="3352" y="7088"/>
                    <a:pt x="3445" y="7081"/>
                    <a:pt x="3543" y="7068"/>
                  </a:cubicBezTo>
                  <a:cubicBezTo>
                    <a:pt x="5849" y="7068"/>
                    <a:pt x="8155" y="6734"/>
                    <a:pt x="10394" y="6082"/>
                  </a:cubicBezTo>
                  <a:lnTo>
                    <a:pt x="10394" y="6082"/>
                  </a:lnTo>
                  <a:lnTo>
                    <a:pt x="5064" y="6216"/>
                  </a:lnTo>
                  <a:cubicBezTo>
                    <a:pt x="4977" y="6223"/>
                    <a:pt x="4891" y="6226"/>
                    <a:pt x="4805" y="6226"/>
                  </a:cubicBezTo>
                  <a:cubicBezTo>
                    <a:pt x="4463" y="6226"/>
                    <a:pt x="4131" y="6173"/>
                    <a:pt x="3810" y="6066"/>
                  </a:cubicBezTo>
                  <a:cubicBezTo>
                    <a:pt x="3242" y="5832"/>
                    <a:pt x="2891" y="5280"/>
                    <a:pt x="2574" y="4762"/>
                  </a:cubicBezTo>
                  <a:cubicBezTo>
                    <a:pt x="1638" y="3209"/>
                    <a:pt x="770" y="1621"/>
                    <a:pt x="1"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42"/>
            <p:cNvSpPr/>
            <p:nvPr/>
          </p:nvSpPr>
          <p:spPr>
            <a:xfrm>
              <a:off x="7655754" y="1293158"/>
              <a:ext cx="1072681" cy="1339882"/>
            </a:xfrm>
            <a:custGeom>
              <a:rect b="b" l="l" r="r" t="t"/>
              <a:pathLst>
                <a:path extrusionOk="0" h="41806" w="33469">
                  <a:moveTo>
                    <a:pt x="16654" y="1"/>
                  </a:moveTo>
                  <a:cubicBezTo>
                    <a:pt x="13301" y="1"/>
                    <a:pt x="11038" y="3449"/>
                    <a:pt x="12399" y="6518"/>
                  </a:cubicBezTo>
                  <a:cubicBezTo>
                    <a:pt x="12532" y="6818"/>
                    <a:pt x="12599" y="7136"/>
                    <a:pt x="12599" y="7453"/>
                  </a:cubicBezTo>
                  <a:lnTo>
                    <a:pt x="12599" y="8422"/>
                  </a:lnTo>
                  <a:lnTo>
                    <a:pt x="1722" y="8422"/>
                  </a:lnTo>
                  <a:cubicBezTo>
                    <a:pt x="769" y="8422"/>
                    <a:pt x="1" y="9191"/>
                    <a:pt x="1" y="10143"/>
                  </a:cubicBezTo>
                  <a:lnTo>
                    <a:pt x="1" y="40402"/>
                  </a:lnTo>
                  <a:cubicBezTo>
                    <a:pt x="1" y="41188"/>
                    <a:pt x="636" y="41806"/>
                    <a:pt x="1404" y="41806"/>
                  </a:cubicBezTo>
                  <a:lnTo>
                    <a:pt x="32065" y="41806"/>
                  </a:lnTo>
                  <a:cubicBezTo>
                    <a:pt x="32833" y="41806"/>
                    <a:pt x="33468" y="41188"/>
                    <a:pt x="33468" y="40402"/>
                  </a:cubicBezTo>
                  <a:lnTo>
                    <a:pt x="33468" y="29475"/>
                  </a:lnTo>
                  <a:lnTo>
                    <a:pt x="32232" y="29475"/>
                  </a:lnTo>
                  <a:cubicBezTo>
                    <a:pt x="31931" y="29475"/>
                    <a:pt x="31647" y="29525"/>
                    <a:pt x="31396" y="29642"/>
                  </a:cubicBezTo>
                  <a:cubicBezTo>
                    <a:pt x="30817" y="29873"/>
                    <a:pt x="30229" y="29981"/>
                    <a:pt x="29657" y="29981"/>
                  </a:cubicBezTo>
                  <a:cubicBezTo>
                    <a:pt x="27129" y="29981"/>
                    <a:pt x="24904" y="27886"/>
                    <a:pt x="25013" y="25148"/>
                  </a:cubicBezTo>
                  <a:cubicBezTo>
                    <a:pt x="25130" y="22775"/>
                    <a:pt x="26985" y="20870"/>
                    <a:pt x="29341" y="20703"/>
                  </a:cubicBezTo>
                  <a:lnTo>
                    <a:pt x="29324" y="20703"/>
                  </a:lnTo>
                  <a:cubicBezTo>
                    <a:pt x="29447" y="20693"/>
                    <a:pt x="29569" y="20688"/>
                    <a:pt x="29692" y="20688"/>
                  </a:cubicBezTo>
                  <a:cubicBezTo>
                    <a:pt x="30357" y="20688"/>
                    <a:pt x="31021" y="20839"/>
                    <a:pt x="31613" y="21121"/>
                  </a:cubicBezTo>
                  <a:cubicBezTo>
                    <a:pt x="31931" y="21271"/>
                    <a:pt x="32248" y="21338"/>
                    <a:pt x="32599" y="21355"/>
                  </a:cubicBezTo>
                  <a:lnTo>
                    <a:pt x="33468" y="21355"/>
                  </a:lnTo>
                  <a:lnTo>
                    <a:pt x="33468" y="10143"/>
                  </a:lnTo>
                  <a:cubicBezTo>
                    <a:pt x="33468" y="9191"/>
                    <a:pt x="32699" y="8422"/>
                    <a:pt x="31747" y="8422"/>
                  </a:cubicBezTo>
                  <a:lnTo>
                    <a:pt x="20586" y="8422"/>
                  </a:lnTo>
                  <a:lnTo>
                    <a:pt x="20586" y="7670"/>
                  </a:lnTo>
                  <a:cubicBezTo>
                    <a:pt x="20586" y="7320"/>
                    <a:pt x="20669" y="6969"/>
                    <a:pt x="20836" y="6668"/>
                  </a:cubicBezTo>
                  <a:cubicBezTo>
                    <a:pt x="22307" y="3610"/>
                    <a:pt x="20118" y="68"/>
                    <a:pt x="16726" y="1"/>
                  </a:cubicBezTo>
                  <a:cubicBezTo>
                    <a:pt x="16702" y="1"/>
                    <a:pt x="16678" y="1"/>
                    <a:pt x="16654" y="1"/>
                  </a:cubicBezTo>
                  <a:close/>
                </a:path>
              </a:pathLst>
            </a:custGeom>
            <a:solidFill>
              <a:schemeClr val="accent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42"/>
            <p:cNvSpPr/>
            <p:nvPr/>
          </p:nvSpPr>
          <p:spPr>
            <a:xfrm>
              <a:off x="7018504" y="1211783"/>
              <a:ext cx="311686" cy="625584"/>
            </a:xfrm>
            <a:custGeom>
              <a:rect b="b" l="l" r="r" t="t"/>
              <a:pathLst>
                <a:path extrusionOk="0" h="19519" w="9725">
                  <a:moveTo>
                    <a:pt x="5013" y="1"/>
                  </a:moveTo>
                  <a:lnTo>
                    <a:pt x="1" y="3793"/>
                  </a:lnTo>
                  <a:lnTo>
                    <a:pt x="552" y="16408"/>
                  </a:lnTo>
                  <a:cubicBezTo>
                    <a:pt x="634" y="18155"/>
                    <a:pt x="2070" y="19518"/>
                    <a:pt x="3803" y="19518"/>
                  </a:cubicBezTo>
                  <a:cubicBezTo>
                    <a:pt x="3844" y="19518"/>
                    <a:pt x="3886" y="19518"/>
                    <a:pt x="3927" y="19516"/>
                  </a:cubicBezTo>
                  <a:cubicBezTo>
                    <a:pt x="5715" y="19433"/>
                    <a:pt x="7102" y="17929"/>
                    <a:pt x="7035" y="16141"/>
                  </a:cubicBezTo>
                  <a:cubicBezTo>
                    <a:pt x="6968" y="14620"/>
                    <a:pt x="6918" y="13167"/>
                    <a:pt x="6918" y="13167"/>
                  </a:cubicBezTo>
                  <a:cubicBezTo>
                    <a:pt x="6918" y="13167"/>
                    <a:pt x="9407" y="12900"/>
                    <a:pt x="9558" y="10410"/>
                  </a:cubicBezTo>
                  <a:cubicBezTo>
                    <a:pt x="9725" y="7937"/>
                    <a:pt x="9558" y="2223"/>
                    <a:pt x="9558" y="2223"/>
                  </a:cubicBezTo>
                  <a:lnTo>
                    <a:pt x="5013" y="1"/>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42"/>
            <p:cNvSpPr/>
            <p:nvPr/>
          </p:nvSpPr>
          <p:spPr>
            <a:xfrm>
              <a:off x="6685664" y="1732051"/>
              <a:ext cx="967974" cy="811057"/>
            </a:xfrm>
            <a:custGeom>
              <a:rect b="b" l="l" r="r" t="t"/>
              <a:pathLst>
                <a:path extrusionOk="0" h="25306" w="30202">
                  <a:moveTo>
                    <a:pt x="8671" y="1"/>
                  </a:moveTo>
                  <a:cubicBezTo>
                    <a:pt x="1" y="1"/>
                    <a:pt x="3535" y="9799"/>
                    <a:pt x="3535" y="9799"/>
                  </a:cubicBezTo>
                  <a:cubicBezTo>
                    <a:pt x="3936" y="12389"/>
                    <a:pt x="5858" y="16884"/>
                    <a:pt x="7562" y="20777"/>
                  </a:cubicBezTo>
                  <a:cubicBezTo>
                    <a:pt x="9266" y="24687"/>
                    <a:pt x="10653" y="25238"/>
                    <a:pt x="15498" y="25305"/>
                  </a:cubicBezTo>
                  <a:cubicBezTo>
                    <a:pt x="15548" y="25305"/>
                    <a:pt x="15597" y="25306"/>
                    <a:pt x="15647" y="25306"/>
                  </a:cubicBezTo>
                  <a:cubicBezTo>
                    <a:pt x="20842" y="25306"/>
                    <a:pt x="30202" y="21896"/>
                    <a:pt x="30202" y="21896"/>
                  </a:cubicBezTo>
                  <a:lnTo>
                    <a:pt x="28381" y="15681"/>
                  </a:lnTo>
                  <a:cubicBezTo>
                    <a:pt x="28381" y="15681"/>
                    <a:pt x="18022" y="17787"/>
                    <a:pt x="15837" y="17787"/>
                  </a:cubicBezTo>
                  <a:cubicBezTo>
                    <a:pt x="15679" y="17787"/>
                    <a:pt x="15564" y="17776"/>
                    <a:pt x="15498" y="17753"/>
                  </a:cubicBezTo>
                  <a:cubicBezTo>
                    <a:pt x="14513" y="17385"/>
                    <a:pt x="13510" y="14361"/>
                    <a:pt x="12741" y="12306"/>
                  </a:cubicBezTo>
                  <a:cubicBezTo>
                    <a:pt x="12658" y="12088"/>
                    <a:pt x="11505" y="8279"/>
                    <a:pt x="11505" y="8279"/>
                  </a:cubicBezTo>
                  <a:lnTo>
                    <a:pt x="10051" y="75"/>
                  </a:lnTo>
                  <a:cubicBezTo>
                    <a:pt x="9560" y="25"/>
                    <a:pt x="9101" y="1"/>
                    <a:pt x="8671" y="1"/>
                  </a:cubicBez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42"/>
            <p:cNvSpPr/>
            <p:nvPr/>
          </p:nvSpPr>
          <p:spPr>
            <a:xfrm>
              <a:off x="7011004" y="1800830"/>
              <a:ext cx="584271" cy="502929"/>
            </a:xfrm>
            <a:custGeom>
              <a:rect b="b" l="l" r="r" t="t"/>
              <a:pathLst>
                <a:path extrusionOk="0" h="15692" w="18230">
                  <a:moveTo>
                    <a:pt x="1" y="1"/>
                  </a:moveTo>
                  <a:lnTo>
                    <a:pt x="1" y="1"/>
                  </a:lnTo>
                  <a:cubicBezTo>
                    <a:pt x="34" y="101"/>
                    <a:pt x="51" y="185"/>
                    <a:pt x="101" y="285"/>
                  </a:cubicBezTo>
                  <a:cubicBezTo>
                    <a:pt x="168" y="485"/>
                    <a:pt x="268" y="753"/>
                    <a:pt x="385" y="1087"/>
                  </a:cubicBezTo>
                  <a:cubicBezTo>
                    <a:pt x="636" y="1805"/>
                    <a:pt x="986" y="2825"/>
                    <a:pt x="1404" y="4094"/>
                  </a:cubicBezTo>
                  <a:cubicBezTo>
                    <a:pt x="2240" y="6634"/>
                    <a:pt x="3292" y="10176"/>
                    <a:pt x="4662" y="14036"/>
                  </a:cubicBezTo>
                  <a:cubicBezTo>
                    <a:pt x="4863" y="14587"/>
                    <a:pt x="5063" y="15122"/>
                    <a:pt x="5264" y="15640"/>
                  </a:cubicBezTo>
                  <a:lnTo>
                    <a:pt x="5281" y="15690"/>
                  </a:lnTo>
                  <a:lnTo>
                    <a:pt x="5347" y="15690"/>
                  </a:lnTo>
                  <a:cubicBezTo>
                    <a:pt x="5433" y="15691"/>
                    <a:pt x="5519" y="15691"/>
                    <a:pt x="5605" y="15691"/>
                  </a:cubicBezTo>
                  <a:cubicBezTo>
                    <a:pt x="7240" y="15691"/>
                    <a:pt x="8874" y="15540"/>
                    <a:pt x="10477" y="15222"/>
                  </a:cubicBezTo>
                  <a:cubicBezTo>
                    <a:pt x="12031" y="14938"/>
                    <a:pt x="13401" y="14604"/>
                    <a:pt x="14537" y="14337"/>
                  </a:cubicBezTo>
                  <a:cubicBezTo>
                    <a:pt x="15690" y="14086"/>
                    <a:pt x="16609" y="13886"/>
                    <a:pt x="17244" y="13752"/>
                  </a:cubicBezTo>
                  <a:cubicBezTo>
                    <a:pt x="17545" y="13685"/>
                    <a:pt x="17795" y="13635"/>
                    <a:pt x="17979" y="13602"/>
                  </a:cubicBezTo>
                  <a:cubicBezTo>
                    <a:pt x="18063" y="13585"/>
                    <a:pt x="18146" y="13568"/>
                    <a:pt x="18230" y="13535"/>
                  </a:cubicBezTo>
                  <a:cubicBezTo>
                    <a:pt x="18146" y="13535"/>
                    <a:pt x="18046" y="13551"/>
                    <a:pt x="17962" y="13568"/>
                  </a:cubicBezTo>
                  <a:lnTo>
                    <a:pt x="17227" y="13685"/>
                  </a:lnTo>
                  <a:cubicBezTo>
                    <a:pt x="16592" y="13802"/>
                    <a:pt x="15657" y="13969"/>
                    <a:pt x="14520" y="14220"/>
                  </a:cubicBezTo>
                  <a:cubicBezTo>
                    <a:pt x="13367" y="14454"/>
                    <a:pt x="11997" y="14788"/>
                    <a:pt x="10460" y="15055"/>
                  </a:cubicBezTo>
                  <a:cubicBezTo>
                    <a:pt x="8857" y="15357"/>
                    <a:pt x="7239" y="15508"/>
                    <a:pt x="5605" y="15508"/>
                  </a:cubicBezTo>
                  <a:cubicBezTo>
                    <a:pt x="5539" y="15508"/>
                    <a:pt x="5472" y="15507"/>
                    <a:pt x="5405" y="15507"/>
                  </a:cubicBezTo>
                  <a:lnTo>
                    <a:pt x="5405" y="15507"/>
                  </a:lnTo>
                  <a:cubicBezTo>
                    <a:pt x="5213" y="15010"/>
                    <a:pt x="5021" y="14497"/>
                    <a:pt x="4829" y="13969"/>
                  </a:cubicBezTo>
                  <a:cubicBezTo>
                    <a:pt x="3459" y="10126"/>
                    <a:pt x="2407" y="6584"/>
                    <a:pt x="1521" y="4044"/>
                  </a:cubicBezTo>
                  <a:cubicBezTo>
                    <a:pt x="1087" y="2791"/>
                    <a:pt x="719" y="1772"/>
                    <a:pt x="452" y="1070"/>
                  </a:cubicBezTo>
                  <a:cubicBezTo>
                    <a:pt x="318" y="719"/>
                    <a:pt x="201" y="452"/>
                    <a:pt x="134" y="268"/>
                  </a:cubicBezTo>
                  <a:cubicBezTo>
                    <a:pt x="101" y="168"/>
                    <a:pt x="51" y="84"/>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42"/>
            <p:cNvSpPr/>
            <p:nvPr/>
          </p:nvSpPr>
          <p:spPr>
            <a:xfrm>
              <a:off x="6861587" y="2241037"/>
              <a:ext cx="792052" cy="311718"/>
            </a:xfrm>
            <a:custGeom>
              <a:rect b="b" l="l" r="r" t="t"/>
              <a:pathLst>
                <a:path extrusionOk="0" h="9726" w="24713">
                  <a:moveTo>
                    <a:pt x="1" y="0"/>
                  </a:moveTo>
                  <a:lnTo>
                    <a:pt x="1" y="0"/>
                  </a:lnTo>
                  <a:cubicBezTo>
                    <a:pt x="18" y="101"/>
                    <a:pt x="51" y="201"/>
                    <a:pt x="101" y="284"/>
                  </a:cubicBezTo>
                  <a:cubicBezTo>
                    <a:pt x="168" y="468"/>
                    <a:pt x="285" y="752"/>
                    <a:pt x="435" y="1103"/>
                  </a:cubicBezTo>
                  <a:cubicBezTo>
                    <a:pt x="736" y="1805"/>
                    <a:pt x="1171" y="2824"/>
                    <a:pt x="1805" y="4027"/>
                  </a:cubicBezTo>
                  <a:cubicBezTo>
                    <a:pt x="2457" y="5213"/>
                    <a:pt x="3326" y="6634"/>
                    <a:pt x="4663" y="7887"/>
                  </a:cubicBezTo>
                  <a:cubicBezTo>
                    <a:pt x="5364" y="8538"/>
                    <a:pt x="6183" y="9040"/>
                    <a:pt x="7085" y="9357"/>
                  </a:cubicBezTo>
                  <a:cubicBezTo>
                    <a:pt x="7570" y="9524"/>
                    <a:pt x="8071" y="9624"/>
                    <a:pt x="8572" y="9674"/>
                  </a:cubicBezTo>
                  <a:cubicBezTo>
                    <a:pt x="8907" y="9707"/>
                    <a:pt x="9241" y="9725"/>
                    <a:pt x="9576" y="9725"/>
                  </a:cubicBezTo>
                  <a:cubicBezTo>
                    <a:pt x="9759" y="9725"/>
                    <a:pt x="9943" y="9720"/>
                    <a:pt x="10126" y="9708"/>
                  </a:cubicBezTo>
                  <a:cubicBezTo>
                    <a:pt x="12215" y="9608"/>
                    <a:pt x="14153" y="9140"/>
                    <a:pt x="15908" y="8705"/>
                  </a:cubicBezTo>
                  <a:cubicBezTo>
                    <a:pt x="17662" y="8254"/>
                    <a:pt x="19233" y="7837"/>
                    <a:pt x="20536" y="7452"/>
                  </a:cubicBezTo>
                  <a:cubicBezTo>
                    <a:pt x="21839" y="7068"/>
                    <a:pt x="22892" y="6717"/>
                    <a:pt x="23610" y="6466"/>
                  </a:cubicBezTo>
                  <a:cubicBezTo>
                    <a:pt x="23961" y="6333"/>
                    <a:pt x="24245" y="6216"/>
                    <a:pt x="24429" y="6149"/>
                  </a:cubicBezTo>
                  <a:cubicBezTo>
                    <a:pt x="24529" y="6099"/>
                    <a:pt x="24613" y="6065"/>
                    <a:pt x="24713" y="6015"/>
                  </a:cubicBezTo>
                  <a:lnTo>
                    <a:pt x="24713" y="6015"/>
                  </a:lnTo>
                  <a:cubicBezTo>
                    <a:pt x="24613" y="6032"/>
                    <a:pt x="24512" y="6065"/>
                    <a:pt x="24412" y="6099"/>
                  </a:cubicBezTo>
                  <a:lnTo>
                    <a:pt x="23577" y="6383"/>
                  </a:lnTo>
                  <a:cubicBezTo>
                    <a:pt x="22858" y="6634"/>
                    <a:pt x="21806" y="6968"/>
                    <a:pt x="20502" y="7335"/>
                  </a:cubicBezTo>
                  <a:cubicBezTo>
                    <a:pt x="19182" y="7703"/>
                    <a:pt x="17612" y="8104"/>
                    <a:pt x="15857" y="8538"/>
                  </a:cubicBezTo>
                  <a:cubicBezTo>
                    <a:pt x="14120" y="8956"/>
                    <a:pt x="12181" y="9424"/>
                    <a:pt x="10110" y="9524"/>
                  </a:cubicBezTo>
                  <a:cubicBezTo>
                    <a:pt x="9926" y="9530"/>
                    <a:pt x="9740" y="9534"/>
                    <a:pt x="9554" y="9534"/>
                  </a:cubicBezTo>
                  <a:cubicBezTo>
                    <a:pt x="9231" y="9534"/>
                    <a:pt x="8907" y="9522"/>
                    <a:pt x="8589" y="9491"/>
                  </a:cubicBezTo>
                  <a:cubicBezTo>
                    <a:pt x="8105" y="9441"/>
                    <a:pt x="7620" y="9340"/>
                    <a:pt x="7152" y="9190"/>
                  </a:cubicBezTo>
                  <a:cubicBezTo>
                    <a:pt x="6267" y="8872"/>
                    <a:pt x="5465" y="8388"/>
                    <a:pt x="4780" y="7753"/>
                  </a:cubicBezTo>
                  <a:cubicBezTo>
                    <a:pt x="3460" y="6550"/>
                    <a:pt x="2591" y="5146"/>
                    <a:pt x="1922" y="3960"/>
                  </a:cubicBezTo>
                  <a:cubicBezTo>
                    <a:pt x="1271" y="2774"/>
                    <a:pt x="820" y="1771"/>
                    <a:pt x="502" y="1070"/>
                  </a:cubicBezTo>
                  <a:cubicBezTo>
                    <a:pt x="352" y="735"/>
                    <a:pt x="218" y="468"/>
                    <a:pt x="135" y="268"/>
                  </a:cubicBezTo>
                  <a:cubicBezTo>
                    <a:pt x="101" y="184"/>
                    <a:pt x="51" y="84"/>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42"/>
            <p:cNvSpPr/>
            <p:nvPr/>
          </p:nvSpPr>
          <p:spPr>
            <a:xfrm>
              <a:off x="6916745" y="2367955"/>
              <a:ext cx="494852" cy="215344"/>
            </a:xfrm>
            <a:custGeom>
              <a:rect b="b" l="l" r="r" t="t"/>
              <a:pathLst>
                <a:path extrusionOk="0" h="6719" w="15440">
                  <a:moveTo>
                    <a:pt x="1" y="0"/>
                  </a:moveTo>
                  <a:cubicBezTo>
                    <a:pt x="1" y="2"/>
                    <a:pt x="1771" y="6719"/>
                    <a:pt x="6300" y="6719"/>
                  </a:cubicBezTo>
                  <a:cubicBezTo>
                    <a:pt x="6345" y="6719"/>
                    <a:pt x="6389" y="6718"/>
                    <a:pt x="6434" y="6717"/>
                  </a:cubicBezTo>
                  <a:cubicBezTo>
                    <a:pt x="11045" y="6583"/>
                    <a:pt x="15440" y="4595"/>
                    <a:pt x="15440" y="4595"/>
                  </a:cubicBezTo>
                  <a:lnTo>
                    <a:pt x="15239" y="4394"/>
                  </a:lnTo>
                  <a:cubicBezTo>
                    <a:pt x="15239" y="4394"/>
                    <a:pt x="10701" y="5368"/>
                    <a:pt x="7558" y="5368"/>
                  </a:cubicBezTo>
                  <a:cubicBezTo>
                    <a:pt x="6563" y="5368"/>
                    <a:pt x="5707" y="5270"/>
                    <a:pt x="5181" y="5013"/>
                  </a:cubicBezTo>
                  <a:cubicBezTo>
                    <a:pt x="1038" y="2991"/>
                    <a:pt x="1" y="1"/>
                    <a:pt x="1" y="0"/>
                  </a:cubicBezTo>
                  <a:close/>
                </a:path>
              </a:pathLst>
            </a:custGeom>
            <a:solidFill>
              <a:srgbClr val="263238">
                <a:alpha val="3202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42"/>
            <p:cNvSpPr/>
            <p:nvPr/>
          </p:nvSpPr>
          <p:spPr>
            <a:xfrm>
              <a:off x="7595243" y="2137451"/>
              <a:ext cx="225472" cy="273354"/>
            </a:xfrm>
            <a:custGeom>
              <a:rect b="b" l="l" r="r" t="t"/>
              <a:pathLst>
                <a:path extrusionOk="0" h="8529" w="7035">
                  <a:moveTo>
                    <a:pt x="3844" y="1"/>
                  </a:moveTo>
                  <a:cubicBezTo>
                    <a:pt x="3644" y="1"/>
                    <a:pt x="3432" y="143"/>
                    <a:pt x="3393" y="392"/>
                  </a:cubicBezTo>
                  <a:cubicBezTo>
                    <a:pt x="3276" y="843"/>
                    <a:pt x="3092" y="1277"/>
                    <a:pt x="2841" y="1678"/>
                  </a:cubicBezTo>
                  <a:cubicBezTo>
                    <a:pt x="2674" y="2013"/>
                    <a:pt x="2440" y="2297"/>
                    <a:pt x="2156" y="2547"/>
                  </a:cubicBezTo>
                  <a:cubicBezTo>
                    <a:pt x="1822" y="2848"/>
                    <a:pt x="1538" y="3082"/>
                    <a:pt x="1287" y="3266"/>
                  </a:cubicBezTo>
                  <a:lnTo>
                    <a:pt x="1" y="4519"/>
                  </a:lnTo>
                  <a:lnTo>
                    <a:pt x="1170" y="8529"/>
                  </a:lnTo>
                  <a:lnTo>
                    <a:pt x="2624" y="8512"/>
                  </a:lnTo>
                  <a:cubicBezTo>
                    <a:pt x="3961" y="8378"/>
                    <a:pt x="4696" y="8362"/>
                    <a:pt x="5063" y="8011"/>
                  </a:cubicBezTo>
                  <a:cubicBezTo>
                    <a:pt x="5565" y="7543"/>
                    <a:pt x="4880" y="7075"/>
                    <a:pt x="4880" y="7075"/>
                  </a:cubicBezTo>
                  <a:cubicBezTo>
                    <a:pt x="4880" y="7075"/>
                    <a:pt x="5849" y="6741"/>
                    <a:pt x="5748" y="6156"/>
                  </a:cubicBezTo>
                  <a:cubicBezTo>
                    <a:pt x="5682" y="5755"/>
                    <a:pt x="5230" y="5722"/>
                    <a:pt x="5230" y="5722"/>
                  </a:cubicBezTo>
                  <a:cubicBezTo>
                    <a:pt x="5230" y="5722"/>
                    <a:pt x="6083" y="5388"/>
                    <a:pt x="6250" y="5037"/>
                  </a:cubicBezTo>
                  <a:cubicBezTo>
                    <a:pt x="6484" y="4552"/>
                    <a:pt x="5882" y="4302"/>
                    <a:pt x="5882" y="4302"/>
                  </a:cubicBezTo>
                  <a:cubicBezTo>
                    <a:pt x="7035" y="3583"/>
                    <a:pt x="6935" y="2881"/>
                    <a:pt x="6667" y="2815"/>
                  </a:cubicBezTo>
                  <a:cubicBezTo>
                    <a:pt x="6647" y="2809"/>
                    <a:pt x="6623" y="2807"/>
                    <a:pt x="6595" y="2807"/>
                  </a:cubicBezTo>
                  <a:cubicBezTo>
                    <a:pt x="6267" y="2807"/>
                    <a:pt x="5498" y="3149"/>
                    <a:pt x="5498" y="3149"/>
                  </a:cubicBezTo>
                  <a:cubicBezTo>
                    <a:pt x="5068" y="3270"/>
                    <a:pt x="4231" y="3522"/>
                    <a:pt x="3711" y="3522"/>
                  </a:cubicBezTo>
                  <a:cubicBezTo>
                    <a:pt x="3300" y="3522"/>
                    <a:pt x="3087" y="3366"/>
                    <a:pt x="3426" y="2865"/>
                  </a:cubicBezTo>
                  <a:cubicBezTo>
                    <a:pt x="4195" y="1728"/>
                    <a:pt x="4362" y="542"/>
                    <a:pt x="4178" y="208"/>
                  </a:cubicBezTo>
                  <a:cubicBezTo>
                    <a:pt x="4110" y="66"/>
                    <a:pt x="3980" y="1"/>
                    <a:pt x="3844" y="1"/>
                  </a:cubicBez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42"/>
            <p:cNvSpPr/>
            <p:nvPr/>
          </p:nvSpPr>
          <p:spPr>
            <a:xfrm>
              <a:off x="6542433" y="4310762"/>
              <a:ext cx="222171" cy="275277"/>
            </a:xfrm>
            <a:custGeom>
              <a:rect b="b" l="l" r="r" t="t"/>
              <a:pathLst>
                <a:path extrusionOk="0" h="8589" w="6932">
                  <a:moveTo>
                    <a:pt x="1621" y="1"/>
                  </a:moveTo>
                  <a:lnTo>
                    <a:pt x="1" y="1421"/>
                  </a:lnTo>
                  <a:lnTo>
                    <a:pt x="218" y="1705"/>
                  </a:lnTo>
                  <a:cubicBezTo>
                    <a:pt x="1187" y="2941"/>
                    <a:pt x="5264" y="7937"/>
                    <a:pt x="6200" y="8522"/>
                  </a:cubicBezTo>
                  <a:cubicBezTo>
                    <a:pt x="6273" y="8567"/>
                    <a:pt x="6329" y="8588"/>
                    <a:pt x="6371" y="8588"/>
                  </a:cubicBezTo>
                  <a:cubicBezTo>
                    <a:pt x="6931" y="8588"/>
                    <a:pt x="4863" y="4813"/>
                    <a:pt x="4863" y="4813"/>
                  </a:cubicBezTo>
                  <a:lnTo>
                    <a:pt x="5247" y="4462"/>
                  </a:lnTo>
                  <a:lnTo>
                    <a:pt x="1621" y="1"/>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42"/>
            <p:cNvSpPr/>
            <p:nvPr/>
          </p:nvSpPr>
          <p:spPr>
            <a:xfrm>
              <a:off x="6544035" y="4320922"/>
              <a:ext cx="57882" cy="84644"/>
            </a:xfrm>
            <a:custGeom>
              <a:rect b="b" l="l" r="r" t="t"/>
              <a:pathLst>
                <a:path extrusionOk="0" h="2641" w="1806">
                  <a:moveTo>
                    <a:pt x="1204" y="1"/>
                  </a:moveTo>
                  <a:lnTo>
                    <a:pt x="1" y="1070"/>
                  </a:lnTo>
                  <a:lnTo>
                    <a:pt x="1337" y="2641"/>
                  </a:lnTo>
                  <a:cubicBezTo>
                    <a:pt x="1655" y="2257"/>
                    <a:pt x="1805" y="1772"/>
                    <a:pt x="1772" y="1288"/>
                  </a:cubicBezTo>
                  <a:cubicBezTo>
                    <a:pt x="1755" y="803"/>
                    <a:pt x="1555" y="352"/>
                    <a:pt x="1204" y="1"/>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42"/>
            <p:cNvSpPr/>
            <p:nvPr/>
          </p:nvSpPr>
          <p:spPr>
            <a:xfrm>
              <a:off x="6542433" y="4354125"/>
              <a:ext cx="215312" cy="233004"/>
            </a:xfrm>
            <a:custGeom>
              <a:rect b="b" l="l" r="r" t="t"/>
              <a:pathLst>
                <a:path extrusionOk="0" h="7270" w="6718">
                  <a:moveTo>
                    <a:pt x="101" y="1"/>
                  </a:moveTo>
                  <a:lnTo>
                    <a:pt x="1" y="68"/>
                  </a:lnTo>
                  <a:cubicBezTo>
                    <a:pt x="1702" y="2403"/>
                    <a:pt x="6001" y="7269"/>
                    <a:pt x="6365" y="7269"/>
                  </a:cubicBezTo>
                  <a:cubicBezTo>
                    <a:pt x="6365" y="7269"/>
                    <a:pt x="6366" y="7269"/>
                    <a:pt x="6367" y="7269"/>
                  </a:cubicBezTo>
                  <a:cubicBezTo>
                    <a:pt x="6717" y="7236"/>
                    <a:pt x="5966" y="5632"/>
                    <a:pt x="5966" y="5632"/>
                  </a:cubicBezTo>
                  <a:cubicBezTo>
                    <a:pt x="5907" y="5573"/>
                    <a:pt x="5823" y="5551"/>
                    <a:pt x="5729" y="5551"/>
                  </a:cubicBezTo>
                  <a:cubicBezTo>
                    <a:pt x="5447" y="5551"/>
                    <a:pt x="5080" y="5749"/>
                    <a:pt x="5080" y="5749"/>
                  </a:cubicBezTo>
                  <a:lnTo>
                    <a:pt x="101" y="1"/>
                  </a:ln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42"/>
            <p:cNvSpPr/>
            <p:nvPr/>
          </p:nvSpPr>
          <p:spPr>
            <a:xfrm>
              <a:off x="6543523" y="4352010"/>
              <a:ext cx="205120" cy="232971"/>
            </a:xfrm>
            <a:custGeom>
              <a:rect b="b" l="l" r="r" t="t"/>
              <a:pathLst>
                <a:path extrusionOk="0" h="7269" w="6400">
                  <a:moveTo>
                    <a:pt x="0" y="0"/>
                  </a:moveTo>
                  <a:cubicBezTo>
                    <a:pt x="17" y="17"/>
                    <a:pt x="33" y="50"/>
                    <a:pt x="67" y="84"/>
                  </a:cubicBezTo>
                  <a:lnTo>
                    <a:pt x="234" y="301"/>
                  </a:lnTo>
                  <a:lnTo>
                    <a:pt x="886" y="1103"/>
                  </a:lnTo>
                  <a:cubicBezTo>
                    <a:pt x="1437" y="1788"/>
                    <a:pt x="2222" y="2707"/>
                    <a:pt x="3108" y="3709"/>
                  </a:cubicBezTo>
                  <a:cubicBezTo>
                    <a:pt x="3993" y="4729"/>
                    <a:pt x="4812" y="5614"/>
                    <a:pt x="5414" y="6249"/>
                  </a:cubicBezTo>
                  <a:cubicBezTo>
                    <a:pt x="5698" y="6550"/>
                    <a:pt x="5932" y="6800"/>
                    <a:pt x="6132" y="7001"/>
                  </a:cubicBezTo>
                  <a:lnTo>
                    <a:pt x="6333" y="7201"/>
                  </a:lnTo>
                  <a:cubicBezTo>
                    <a:pt x="6349" y="7235"/>
                    <a:pt x="6383" y="7252"/>
                    <a:pt x="6399" y="7268"/>
                  </a:cubicBezTo>
                  <a:cubicBezTo>
                    <a:pt x="6383" y="7235"/>
                    <a:pt x="6366" y="7218"/>
                    <a:pt x="6349" y="7201"/>
                  </a:cubicBezTo>
                  <a:cubicBezTo>
                    <a:pt x="6282" y="7135"/>
                    <a:pt x="6216" y="7068"/>
                    <a:pt x="6149" y="6984"/>
                  </a:cubicBezTo>
                  <a:cubicBezTo>
                    <a:pt x="5965" y="6784"/>
                    <a:pt x="5731" y="6516"/>
                    <a:pt x="5447" y="6216"/>
                  </a:cubicBezTo>
                  <a:cubicBezTo>
                    <a:pt x="4862" y="5581"/>
                    <a:pt x="4044" y="4678"/>
                    <a:pt x="3158" y="3676"/>
                  </a:cubicBezTo>
                  <a:cubicBezTo>
                    <a:pt x="2272" y="2673"/>
                    <a:pt x="1487" y="1738"/>
                    <a:pt x="919" y="1069"/>
                  </a:cubicBezTo>
                  <a:lnTo>
                    <a:pt x="251" y="284"/>
                  </a:lnTo>
                  <a:cubicBezTo>
                    <a:pt x="184" y="201"/>
                    <a:pt x="134" y="134"/>
                    <a:pt x="67" y="67"/>
                  </a:cubicBezTo>
                  <a:cubicBezTo>
                    <a:pt x="50" y="34"/>
                    <a:pt x="33" y="17"/>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42"/>
            <p:cNvSpPr/>
            <p:nvPr/>
          </p:nvSpPr>
          <p:spPr>
            <a:xfrm>
              <a:off x="6703100" y="4531682"/>
              <a:ext cx="32691" cy="8301"/>
            </a:xfrm>
            <a:custGeom>
              <a:rect b="b" l="l" r="r" t="t"/>
              <a:pathLst>
                <a:path extrusionOk="0" h="259" w="1020">
                  <a:moveTo>
                    <a:pt x="622" y="1"/>
                  </a:moveTo>
                  <a:cubicBezTo>
                    <a:pt x="392" y="1"/>
                    <a:pt x="169" y="89"/>
                    <a:pt x="0" y="259"/>
                  </a:cubicBezTo>
                  <a:cubicBezTo>
                    <a:pt x="217" y="126"/>
                    <a:pt x="468" y="63"/>
                    <a:pt x="722" y="63"/>
                  </a:cubicBezTo>
                  <a:cubicBezTo>
                    <a:pt x="822" y="63"/>
                    <a:pt x="921" y="73"/>
                    <a:pt x="1019" y="92"/>
                  </a:cubicBezTo>
                  <a:cubicBezTo>
                    <a:pt x="891" y="30"/>
                    <a:pt x="755" y="1"/>
                    <a:pt x="622"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42"/>
            <p:cNvSpPr/>
            <p:nvPr/>
          </p:nvSpPr>
          <p:spPr>
            <a:xfrm>
              <a:off x="6687555" y="4478287"/>
              <a:ext cx="18236" cy="3686"/>
            </a:xfrm>
            <a:custGeom>
              <a:rect b="b" l="l" r="r" t="t"/>
              <a:pathLst>
                <a:path extrusionOk="0" h="115" w="569">
                  <a:moveTo>
                    <a:pt x="443" y="1"/>
                  </a:moveTo>
                  <a:cubicBezTo>
                    <a:pt x="387" y="1"/>
                    <a:pt x="333" y="10"/>
                    <a:pt x="285" y="20"/>
                  </a:cubicBezTo>
                  <a:cubicBezTo>
                    <a:pt x="118" y="53"/>
                    <a:pt x="1" y="87"/>
                    <a:pt x="1" y="104"/>
                  </a:cubicBezTo>
                  <a:cubicBezTo>
                    <a:pt x="42" y="110"/>
                    <a:pt x="84" y="115"/>
                    <a:pt x="124" y="115"/>
                  </a:cubicBezTo>
                  <a:cubicBezTo>
                    <a:pt x="181" y="115"/>
                    <a:pt x="236" y="106"/>
                    <a:pt x="285" y="87"/>
                  </a:cubicBezTo>
                  <a:cubicBezTo>
                    <a:pt x="435" y="70"/>
                    <a:pt x="569" y="37"/>
                    <a:pt x="569" y="20"/>
                  </a:cubicBezTo>
                  <a:cubicBezTo>
                    <a:pt x="526" y="6"/>
                    <a:pt x="484" y="1"/>
                    <a:pt x="443"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42"/>
            <p:cNvSpPr/>
            <p:nvPr/>
          </p:nvSpPr>
          <p:spPr>
            <a:xfrm>
              <a:off x="6683805" y="4464602"/>
              <a:ext cx="15576" cy="2949"/>
            </a:xfrm>
            <a:custGeom>
              <a:rect b="b" l="l" r="r" t="t"/>
              <a:pathLst>
                <a:path extrusionOk="0" h="92" w="486">
                  <a:moveTo>
                    <a:pt x="74" y="0"/>
                  </a:moveTo>
                  <a:cubicBezTo>
                    <a:pt x="30" y="0"/>
                    <a:pt x="1" y="4"/>
                    <a:pt x="1" y="13"/>
                  </a:cubicBezTo>
                  <a:cubicBezTo>
                    <a:pt x="1" y="46"/>
                    <a:pt x="101" y="63"/>
                    <a:pt x="235" y="79"/>
                  </a:cubicBezTo>
                  <a:cubicBezTo>
                    <a:pt x="301" y="88"/>
                    <a:pt x="360" y="92"/>
                    <a:pt x="402" y="92"/>
                  </a:cubicBezTo>
                  <a:cubicBezTo>
                    <a:pt x="443" y="92"/>
                    <a:pt x="469" y="88"/>
                    <a:pt x="469" y="79"/>
                  </a:cubicBezTo>
                  <a:cubicBezTo>
                    <a:pt x="485" y="63"/>
                    <a:pt x="368" y="29"/>
                    <a:pt x="235" y="13"/>
                  </a:cubicBezTo>
                  <a:cubicBezTo>
                    <a:pt x="176" y="4"/>
                    <a:pt x="118" y="0"/>
                    <a:pt x="7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42"/>
            <p:cNvSpPr/>
            <p:nvPr/>
          </p:nvSpPr>
          <p:spPr>
            <a:xfrm>
              <a:off x="6690247" y="4446718"/>
              <a:ext cx="13397" cy="14615"/>
            </a:xfrm>
            <a:custGeom>
              <a:rect b="b" l="l" r="r" t="t"/>
              <a:pathLst>
                <a:path extrusionOk="0" h="456" w="418">
                  <a:moveTo>
                    <a:pt x="19" y="1"/>
                  </a:moveTo>
                  <a:cubicBezTo>
                    <a:pt x="17" y="1"/>
                    <a:pt x="17" y="1"/>
                    <a:pt x="17" y="2"/>
                  </a:cubicBezTo>
                  <a:cubicBezTo>
                    <a:pt x="0" y="19"/>
                    <a:pt x="67" y="119"/>
                    <a:pt x="184" y="253"/>
                  </a:cubicBezTo>
                  <a:cubicBezTo>
                    <a:pt x="277" y="361"/>
                    <a:pt x="370" y="455"/>
                    <a:pt x="396" y="455"/>
                  </a:cubicBezTo>
                  <a:cubicBezTo>
                    <a:pt x="398" y="455"/>
                    <a:pt x="400" y="455"/>
                    <a:pt x="401" y="454"/>
                  </a:cubicBezTo>
                  <a:cubicBezTo>
                    <a:pt x="418" y="437"/>
                    <a:pt x="334" y="337"/>
                    <a:pt x="234" y="203"/>
                  </a:cubicBezTo>
                  <a:cubicBezTo>
                    <a:pt x="126" y="95"/>
                    <a:pt x="32" y="1"/>
                    <a:pt x="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42"/>
            <p:cNvSpPr/>
            <p:nvPr/>
          </p:nvSpPr>
          <p:spPr>
            <a:xfrm>
              <a:off x="6697747" y="4436077"/>
              <a:ext cx="13397" cy="17756"/>
            </a:xfrm>
            <a:custGeom>
              <a:rect b="b" l="l" r="r" t="t"/>
              <a:pathLst>
                <a:path extrusionOk="0" h="554" w="418">
                  <a:moveTo>
                    <a:pt x="0" y="0"/>
                  </a:moveTo>
                  <a:cubicBezTo>
                    <a:pt x="17" y="117"/>
                    <a:pt x="67" y="234"/>
                    <a:pt x="134" y="318"/>
                  </a:cubicBezTo>
                  <a:cubicBezTo>
                    <a:pt x="242" y="457"/>
                    <a:pt x="365" y="554"/>
                    <a:pt x="396" y="554"/>
                  </a:cubicBezTo>
                  <a:cubicBezTo>
                    <a:pt x="398" y="554"/>
                    <a:pt x="400" y="553"/>
                    <a:pt x="401" y="552"/>
                  </a:cubicBezTo>
                  <a:cubicBezTo>
                    <a:pt x="418" y="535"/>
                    <a:pt x="301" y="435"/>
                    <a:pt x="201" y="284"/>
                  </a:cubicBezTo>
                  <a:cubicBezTo>
                    <a:pt x="84" y="134"/>
                    <a:pt x="17" y="0"/>
                    <a:pt x="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42"/>
            <p:cNvSpPr/>
            <p:nvPr/>
          </p:nvSpPr>
          <p:spPr>
            <a:xfrm>
              <a:off x="6702555" y="4474601"/>
              <a:ext cx="33781" cy="21281"/>
            </a:xfrm>
            <a:custGeom>
              <a:rect b="b" l="l" r="r" t="t"/>
              <a:pathLst>
                <a:path extrusionOk="0" h="664" w="1054">
                  <a:moveTo>
                    <a:pt x="351" y="51"/>
                  </a:moveTo>
                  <a:cubicBezTo>
                    <a:pt x="468" y="51"/>
                    <a:pt x="602" y="85"/>
                    <a:pt x="702" y="152"/>
                  </a:cubicBezTo>
                  <a:cubicBezTo>
                    <a:pt x="836" y="235"/>
                    <a:pt x="936" y="352"/>
                    <a:pt x="970" y="503"/>
                  </a:cubicBezTo>
                  <a:cubicBezTo>
                    <a:pt x="983" y="567"/>
                    <a:pt x="945" y="592"/>
                    <a:pt x="889" y="592"/>
                  </a:cubicBezTo>
                  <a:cubicBezTo>
                    <a:pt x="873" y="592"/>
                    <a:pt x="855" y="590"/>
                    <a:pt x="836" y="586"/>
                  </a:cubicBezTo>
                  <a:cubicBezTo>
                    <a:pt x="769" y="553"/>
                    <a:pt x="702" y="519"/>
                    <a:pt x="635" y="486"/>
                  </a:cubicBezTo>
                  <a:cubicBezTo>
                    <a:pt x="518" y="419"/>
                    <a:pt x="418" y="352"/>
                    <a:pt x="318" y="269"/>
                  </a:cubicBezTo>
                  <a:cubicBezTo>
                    <a:pt x="226" y="202"/>
                    <a:pt x="160" y="140"/>
                    <a:pt x="114" y="96"/>
                  </a:cubicBezTo>
                  <a:lnTo>
                    <a:pt x="114" y="96"/>
                  </a:lnTo>
                  <a:cubicBezTo>
                    <a:pt x="193" y="74"/>
                    <a:pt x="272" y="63"/>
                    <a:pt x="351" y="51"/>
                  </a:cubicBezTo>
                  <a:close/>
                  <a:moveTo>
                    <a:pt x="388" y="0"/>
                  </a:moveTo>
                  <a:cubicBezTo>
                    <a:pt x="376" y="0"/>
                    <a:pt x="364" y="1"/>
                    <a:pt x="351" y="1"/>
                  </a:cubicBezTo>
                  <a:cubicBezTo>
                    <a:pt x="256" y="17"/>
                    <a:pt x="175" y="33"/>
                    <a:pt x="95" y="78"/>
                  </a:cubicBezTo>
                  <a:lnTo>
                    <a:pt x="95" y="78"/>
                  </a:lnTo>
                  <a:cubicBezTo>
                    <a:pt x="66" y="50"/>
                    <a:pt x="47" y="33"/>
                    <a:pt x="38" y="33"/>
                  </a:cubicBezTo>
                  <a:cubicBezTo>
                    <a:pt x="36" y="33"/>
                    <a:pt x="35" y="34"/>
                    <a:pt x="34" y="35"/>
                  </a:cubicBezTo>
                  <a:cubicBezTo>
                    <a:pt x="46" y="53"/>
                    <a:pt x="59" y="72"/>
                    <a:pt x="73" y="90"/>
                  </a:cubicBezTo>
                  <a:lnTo>
                    <a:pt x="73" y="90"/>
                  </a:lnTo>
                  <a:cubicBezTo>
                    <a:pt x="15" y="120"/>
                    <a:pt x="0" y="135"/>
                    <a:pt x="0" y="135"/>
                  </a:cubicBezTo>
                  <a:cubicBezTo>
                    <a:pt x="28" y="123"/>
                    <a:pt x="56" y="113"/>
                    <a:pt x="83" y="105"/>
                  </a:cubicBezTo>
                  <a:lnTo>
                    <a:pt x="83" y="105"/>
                  </a:lnTo>
                  <a:cubicBezTo>
                    <a:pt x="141" y="180"/>
                    <a:pt x="208" y="251"/>
                    <a:pt x="285" y="302"/>
                  </a:cubicBezTo>
                  <a:cubicBezTo>
                    <a:pt x="385" y="402"/>
                    <a:pt x="485" y="469"/>
                    <a:pt x="602" y="536"/>
                  </a:cubicBezTo>
                  <a:cubicBezTo>
                    <a:pt x="669" y="586"/>
                    <a:pt x="752" y="620"/>
                    <a:pt x="819" y="653"/>
                  </a:cubicBezTo>
                  <a:cubicBezTo>
                    <a:pt x="840" y="660"/>
                    <a:pt x="861" y="664"/>
                    <a:pt x="882" y="664"/>
                  </a:cubicBezTo>
                  <a:cubicBezTo>
                    <a:pt x="911" y="664"/>
                    <a:pt x="940" y="656"/>
                    <a:pt x="970" y="636"/>
                  </a:cubicBezTo>
                  <a:cubicBezTo>
                    <a:pt x="1020" y="620"/>
                    <a:pt x="1053" y="553"/>
                    <a:pt x="1036" y="503"/>
                  </a:cubicBezTo>
                  <a:cubicBezTo>
                    <a:pt x="956" y="197"/>
                    <a:pt x="691" y="0"/>
                    <a:pt x="388"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42"/>
            <p:cNvSpPr/>
            <p:nvPr/>
          </p:nvSpPr>
          <p:spPr>
            <a:xfrm>
              <a:off x="6703612" y="4453577"/>
              <a:ext cx="14519" cy="24839"/>
            </a:xfrm>
            <a:custGeom>
              <a:rect b="b" l="l" r="r" t="t"/>
              <a:pathLst>
                <a:path extrusionOk="0" h="775" w="453">
                  <a:moveTo>
                    <a:pt x="264" y="0"/>
                  </a:moveTo>
                  <a:cubicBezTo>
                    <a:pt x="221" y="0"/>
                    <a:pt x="181" y="17"/>
                    <a:pt x="151" y="56"/>
                  </a:cubicBezTo>
                  <a:cubicBezTo>
                    <a:pt x="101" y="106"/>
                    <a:pt x="84" y="156"/>
                    <a:pt x="68" y="206"/>
                  </a:cubicBezTo>
                  <a:cubicBezTo>
                    <a:pt x="34" y="306"/>
                    <a:pt x="18" y="390"/>
                    <a:pt x="18" y="490"/>
                  </a:cubicBezTo>
                  <a:cubicBezTo>
                    <a:pt x="1" y="574"/>
                    <a:pt x="18" y="657"/>
                    <a:pt x="34" y="741"/>
                  </a:cubicBezTo>
                  <a:cubicBezTo>
                    <a:pt x="51" y="741"/>
                    <a:pt x="34" y="641"/>
                    <a:pt x="68" y="490"/>
                  </a:cubicBezTo>
                  <a:cubicBezTo>
                    <a:pt x="68" y="407"/>
                    <a:pt x="101" y="323"/>
                    <a:pt x="118" y="240"/>
                  </a:cubicBezTo>
                  <a:cubicBezTo>
                    <a:pt x="144" y="160"/>
                    <a:pt x="203" y="70"/>
                    <a:pt x="259" y="70"/>
                  </a:cubicBezTo>
                  <a:cubicBezTo>
                    <a:pt x="274" y="70"/>
                    <a:pt x="288" y="76"/>
                    <a:pt x="302" y="89"/>
                  </a:cubicBezTo>
                  <a:cubicBezTo>
                    <a:pt x="369" y="173"/>
                    <a:pt x="369" y="273"/>
                    <a:pt x="352" y="373"/>
                  </a:cubicBezTo>
                  <a:cubicBezTo>
                    <a:pt x="335" y="457"/>
                    <a:pt x="285" y="540"/>
                    <a:pt x="235" y="607"/>
                  </a:cubicBezTo>
                  <a:cubicBezTo>
                    <a:pt x="185" y="657"/>
                    <a:pt x="118" y="724"/>
                    <a:pt x="51" y="774"/>
                  </a:cubicBezTo>
                  <a:cubicBezTo>
                    <a:pt x="135" y="758"/>
                    <a:pt x="218" y="707"/>
                    <a:pt x="268" y="641"/>
                  </a:cubicBezTo>
                  <a:cubicBezTo>
                    <a:pt x="335" y="557"/>
                    <a:pt x="385" y="474"/>
                    <a:pt x="402" y="390"/>
                  </a:cubicBezTo>
                  <a:cubicBezTo>
                    <a:pt x="452" y="256"/>
                    <a:pt x="435" y="123"/>
                    <a:pt x="352" y="22"/>
                  </a:cubicBezTo>
                  <a:cubicBezTo>
                    <a:pt x="324" y="9"/>
                    <a:pt x="294" y="0"/>
                    <a:pt x="26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42"/>
            <p:cNvSpPr/>
            <p:nvPr/>
          </p:nvSpPr>
          <p:spPr>
            <a:xfrm>
              <a:off x="6583136" y="4321467"/>
              <a:ext cx="25736" cy="83042"/>
            </a:xfrm>
            <a:custGeom>
              <a:rect b="b" l="l" r="r" t="t"/>
              <a:pathLst>
                <a:path extrusionOk="0" h="2591" w="803">
                  <a:moveTo>
                    <a:pt x="17" y="1"/>
                  </a:moveTo>
                  <a:lnTo>
                    <a:pt x="17" y="1"/>
                  </a:lnTo>
                  <a:cubicBezTo>
                    <a:pt x="0" y="17"/>
                    <a:pt x="134" y="118"/>
                    <a:pt x="285" y="335"/>
                  </a:cubicBezTo>
                  <a:cubicBezTo>
                    <a:pt x="686" y="886"/>
                    <a:pt x="719" y="1638"/>
                    <a:pt x="385" y="2240"/>
                  </a:cubicBezTo>
                  <a:cubicBezTo>
                    <a:pt x="251" y="2474"/>
                    <a:pt x="134" y="2574"/>
                    <a:pt x="151" y="2591"/>
                  </a:cubicBezTo>
                  <a:cubicBezTo>
                    <a:pt x="151" y="2591"/>
                    <a:pt x="184" y="2574"/>
                    <a:pt x="234" y="2507"/>
                  </a:cubicBezTo>
                  <a:cubicBezTo>
                    <a:pt x="301" y="2440"/>
                    <a:pt x="368" y="2357"/>
                    <a:pt x="418" y="2256"/>
                  </a:cubicBezTo>
                  <a:cubicBezTo>
                    <a:pt x="802" y="1655"/>
                    <a:pt x="752" y="870"/>
                    <a:pt x="318" y="301"/>
                  </a:cubicBezTo>
                  <a:cubicBezTo>
                    <a:pt x="268" y="218"/>
                    <a:pt x="184" y="134"/>
                    <a:pt x="117" y="68"/>
                  </a:cubicBezTo>
                  <a:cubicBezTo>
                    <a:pt x="51" y="17"/>
                    <a:pt x="17" y="1"/>
                    <a:pt x="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42"/>
            <p:cNvSpPr/>
            <p:nvPr/>
          </p:nvSpPr>
          <p:spPr>
            <a:xfrm>
              <a:off x="6615795" y="4410886"/>
              <a:ext cx="35383" cy="40223"/>
            </a:xfrm>
            <a:custGeom>
              <a:rect b="b" l="l" r="r" t="t"/>
              <a:pathLst>
                <a:path extrusionOk="0" h="1255" w="1104">
                  <a:moveTo>
                    <a:pt x="2" y="0"/>
                  </a:moveTo>
                  <a:cubicBezTo>
                    <a:pt x="2" y="0"/>
                    <a:pt x="1" y="1"/>
                    <a:pt x="1" y="1"/>
                  </a:cubicBezTo>
                  <a:cubicBezTo>
                    <a:pt x="285" y="486"/>
                    <a:pt x="652" y="903"/>
                    <a:pt x="1103" y="1254"/>
                  </a:cubicBezTo>
                  <a:cubicBezTo>
                    <a:pt x="1103" y="1237"/>
                    <a:pt x="836" y="987"/>
                    <a:pt x="535" y="636"/>
                  </a:cubicBezTo>
                  <a:cubicBezTo>
                    <a:pt x="243" y="294"/>
                    <a:pt x="29" y="0"/>
                    <a:pt x="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42"/>
            <p:cNvSpPr/>
            <p:nvPr/>
          </p:nvSpPr>
          <p:spPr>
            <a:xfrm>
              <a:off x="6586886" y="4384060"/>
              <a:ext cx="5929" cy="10384"/>
            </a:xfrm>
            <a:custGeom>
              <a:rect b="b" l="l" r="r" t="t"/>
              <a:pathLst>
                <a:path extrusionOk="0" h="324" w="185">
                  <a:moveTo>
                    <a:pt x="163" y="0"/>
                  </a:moveTo>
                  <a:cubicBezTo>
                    <a:pt x="145" y="0"/>
                    <a:pt x="114" y="77"/>
                    <a:pt x="84" y="153"/>
                  </a:cubicBezTo>
                  <a:cubicBezTo>
                    <a:pt x="51" y="237"/>
                    <a:pt x="0" y="303"/>
                    <a:pt x="17" y="320"/>
                  </a:cubicBezTo>
                  <a:cubicBezTo>
                    <a:pt x="19" y="322"/>
                    <a:pt x="22" y="323"/>
                    <a:pt x="26" y="323"/>
                  </a:cubicBezTo>
                  <a:cubicBezTo>
                    <a:pt x="51" y="323"/>
                    <a:pt x="107" y="274"/>
                    <a:pt x="151" y="186"/>
                  </a:cubicBezTo>
                  <a:cubicBezTo>
                    <a:pt x="184" y="86"/>
                    <a:pt x="184" y="3"/>
                    <a:pt x="168" y="3"/>
                  </a:cubicBezTo>
                  <a:cubicBezTo>
                    <a:pt x="166" y="1"/>
                    <a:pt x="164" y="0"/>
                    <a:pt x="163"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42"/>
            <p:cNvSpPr/>
            <p:nvPr/>
          </p:nvSpPr>
          <p:spPr>
            <a:xfrm>
              <a:off x="6594386" y="4362715"/>
              <a:ext cx="2179" cy="9647"/>
            </a:xfrm>
            <a:custGeom>
              <a:rect b="b" l="l" r="r" t="t"/>
              <a:pathLst>
                <a:path extrusionOk="0" h="301" w="68">
                  <a:moveTo>
                    <a:pt x="50" y="0"/>
                  </a:moveTo>
                  <a:cubicBezTo>
                    <a:pt x="17" y="0"/>
                    <a:pt x="0" y="67"/>
                    <a:pt x="0" y="151"/>
                  </a:cubicBezTo>
                  <a:cubicBezTo>
                    <a:pt x="0" y="234"/>
                    <a:pt x="0" y="301"/>
                    <a:pt x="17" y="301"/>
                  </a:cubicBezTo>
                  <a:cubicBezTo>
                    <a:pt x="34" y="301"/>
                    <a:pt x="67" y="234"/>
                    <a:pt x="67" y="151"/>
                  </a:cubicBezTo>
                  <a:cubicBezTo>
                    <a:pt x="67" y="67"/>
                    <a:pt x="67" y="0"/>
                    <a:pt x="5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42"/>
            <p:cNvSpPr/>
            <p:nvPr/>
          </p:nvSpPr>
          <p:spPr>
            <a:xfrm>
              <a:off x="6588489" y="4342780"/>
              <a:ext cx="5929" cy="10320"/>
            </a:xfrm>
            <a:custGeom>
              <a:rect b="b" l="l" r="r" t="t"/>
              <a:pathLst>
                <a:path extrusionOk="0" h="322" w="185">
                  <a:moveTo>
                    <a:pt x="21" y="1"/>
                  </a:moveTo>
                  <a:cubicBezTo>
                    <a:pt x="19" y="1"/>
                    <a:pt x="17" y="2"/>
                    <a:pt x="17" y="4"/>
                  </a:cubicBezTo>
                  <a:lnTo>
                    <a:pt x="1" y="4"/>
                  </a:lnTo>
                  <a:cubicBezTo>
                    <a:pt x="1" y="21"/>
                    <a:pt x="51" y="88"/>
                    <a:pt x="84" y="171"/>
                  </a:cubicBezTo>
                  <a:cubicBezTo>
                    <a:pt x="118" y="238"/>
                    <a:pt x="118" y="322"/>
                    <a:pt x="134" y="322"/>
                  </a:cubicBezTo>
                  <a:cubicBezTo>
                    <a:pt x="168" y="322"/>
                    <a:pt x="184" y="238"/>
                    <a:pt x="151" y="138"/>
                  </a:cubicBezTo>
                  <a:cubicBezTo>
                    <a:pt x="107" y="50"/>
                    <a:pt x="38" y="1"/>
                    <a:pt x="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42"/>
            <p:cNvSpPr/>
            <p:nvPr/>
          </p:nvSpPr>
          <p:spPr>
            <a:xfrm>
              <a:off x="6581534" y="4376556"/>
              <a:ext cx="3782" cy="5897"/>
            </a:xfrm>
            <a:custGeom>
              <a:rect b="b" l="l" r="r" t="t"/>
              <a:pathLst>
                <a:path extrusionOk="0" h="184" w="118">
                  <a:moveTo>
                    <a:pt x="34" y="0"/>
                  </a:moveTo>
                  <a:cubicBezTo>
                    <a:pt x="17" y="17"/>
                    <a:pt x="0" y="67"/>
                    <a:pt x="34" y="100"/>
                  </a:cubicBezTo>
                  <a:cubicBezTo>
                    <a:pt x="50" y="150"/>
                    <a:pt x="67" y="184"/>
                    <a:pt x="84" y="184"/>
                  </a:cubicBezTo>
                  <a:cubicBezTo>
                    <a:pt x="117" y="167"/>
                    <a:pt x="117" y="134"/>
                    <a:pt x="84" y="84"/>
                  </a:cubicBezTo>
                  <a:cubicBezTo>
                    <a:pt x="67" y="33"/>
                    <a:pt x="50" y="0"/>
                    <a:pt x="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42"/>
            <p:cNvSpPr/>
            <p:nvPr/>
          </p:nvSpPr>
          <p:spPr>
            <a:xfrm>
              <a:off x="7482780" y="4116923"/>
              <a:ext cx="273162" cy="501262"/>
            </a:xfrm>
            <a:custGeom>
              <a:rect b="b" l="l" r="r" t="t"/>
              <a:pathLst>
                <a:path extrusionOk="0" h="15640" w="8523">
                  <a:moveTo>
                    <a:pt x="1" y="0"/>
                  </a:moveTo>
                  <a:lnTo>
                    <a:pt x="2607" y="15639"/>
                  </a:lnTo>
                  <a:lnTo>
                    <a:pt x="8522" y="15639"/>
                  </a:lnTo>
                  <a:lnTo>
                    <a:pt x="7135" y="0"/>
                  </a:lnTo>
                  <a:close/>
                </a:path>
              </a:pathLst>
            </a:custGeom>
            <a:solidFill>
              <a:srgbClr val="FFBE9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42"/>
            <p:cNvSpPr/>
            <p:nvPr/>
          </p:nvSpPr>
          <p:spPr>
            <a:xfrm>
              <a:off x="7565277" y="4605301"/>
              <a:ext cx="341140" cy="70414"/>
            </a:xfrm>
            <a:custGeom>
              <a:rect b="b" l="l" r="r" t="t"/>
              <a:pathLst>
                <a:path extrusionOk="0" h="2197" w="10644">
                  <a:moveTo>
                    <a:pt x="0" y="0"/>
                  </a:moveTo>
                  <a:lnTo>
                    <a:pt x="67" y="2172"/>
                  </a:lnTo>
                  <a:lnTo>
                    <a:pt x="418" y="2189"/>
                  </a:lnTo>
                  <a:cubicBezTo>
                    <a:pt x="756" y="2193"/>
                    <a:pt x="1315" y="2196"/>
                    <a:pt x="1995" y="2196"/>
                  </a:cubicBezTo>
                  <a:cubicBezTo>
                    <a:pt x="4503" y="2196"/>
                    <a:pt x="8662" y="2148"/>
                    <a:pt x="9490" y="1872"/>
                  </a:cubicBezTo>
                  <a:cubicBezTo>
                    <a:pt x="10643" y="1471"/>
                    <a:pt x="5764" y="552"/>
                    <a:pt x="5764" y="552"/>
                  </a:cubicBezTo>
                  <a:lnTo>
                    <a:pt x="5748" y="34"/>
                  </a:lnTo>
                  <a:lnTo>
                    <a:pt x="0" y="0"/>
                  </a:lnTo>
                  <a:close/>
                </a:path>
              </a:pathLst>
            </a:custGeom>
            <a:solidFill>
              <a:schemeClr val="accen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42"/>
            <p:cNvSpPr/>
            <p:nvPr/>
          </p:nvSpPr>
          <p:spPr>
            <a:xfrm>
              <a:off x="7565789" y="4621006"/>
              <a:ext cx="68042" cy="51248"/>
            </a:xfrm>
            <a:custGeom>
              <a:rect b="b" l="l" r="r" t="t"/>
              <a:pathLst>
                <a:path extrusionOk="0" h="1599" w="2123">
                  <a:moveTo>
                    <a:pt x="210" y="0"/>
                  </a:moveTo>
                  <a:cubicBezTo>
                    <a:pt x="140" y="0"/>
                    <a:pt x="70" y="4"/>
                    <a:pt x="1" y="11"/>
                  </a:cubicBezTo>
                  <a:lnTo>
                    <a:pt x="51" y="1599"/>
                  </a:lnTo>
                  <a:lnTo>
                    <a:pt x="2123" y="1565"/>
                  </a:lnTo>
                  <a:cubicBezTo>
                    <a:pt x="2022" y="1081"/>
                    <a:pt x="1738" y="663"/>
                    <a:pt x="1337" y="379"/>
                  </a:cubicBezTo>
                  <a:cubicBezTo>
                    <a:pt x="1010" y="123"/>
                    <a:pt x="611" y="0"/>
                    <a:pt x="210"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42"/>
            <p:cNvSpPr/>
            <p:nvPr/>
          </p:nvSpPr>
          <p:spPr>
            <a:xfrm>
              <a:off x="7567392" y="4640108"/>
              <a:ext cx="314378" cy="36345"/>
            </a:xfrm>
            <a:custGeom>
              <a:rect b="b" l="l" r="r" t="t"/>
              <a:pathLst>
                <a:path extrusionOk="0" h="1134" w="9809">
                  <a:moveTo>
                    <a:pt x="8088" y="0"/>
                  </a:moveTo>
                  <a:cubicBezTo>
                    <a:pt x="7754" y="34"/>
                    <a:pt x="7603" y="752"/>
                    <a:pt x="7603" y="752"/>
                  </a:cubicBezTo>
                  <a:lnTo>
                    <a:pt x="1" y="953"/>
                  </a:lnTo>
                  <a:lnTo>
                    <a:pt x="1" y="1086"/>
                  </a:lnTo>
                  <a:cubicBezTo>
                    <a:pt x="625" y="1119"/>
                    <a:pt x="1417" y="1133"/>
                    <a:pt x="2278" y="1133"/>
                  </a:cubicBezTo>
                  <a:cubicBezTo>
                    <a:pt x="5405" y="1133"/>
                    <a:pt x="9438" y="941"/>
                    <a:pt x="9608" y="719"/>
                  </a:cubicBezTo>
                  <a:cubicBezTo>
                    <a:pt x="9809" y="435"/>
                    <a:pt x="8088" y="0"/>
                    <a:pt x="8088" y="0"/>
                  </a:cubicBezTo>
                  <a:close/>
                </a:path>
              </a:pathLst>
            </a:cu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42"/>
            <p:cNvSpPr/>
            <p:nvPr/>
          </p:nvSpPr>
          <p:spPr>
            <a:xfrm>
              <a:off x="7564732" y="4659915"/>
              <a:ext cx="310084" cy="11826"/>
            </a:xfrm>
            <a:custGeom>
              <a:rect b="b" l="l" r="r" t="t"/>
              <a:pathLst>
                <a:path extrusionOk="0" h="369" w="9675">
                  <a:moveTo>
                    <a:pt x="9591" y="0"/>
                  </a:moveTo>
                  <a:lnTo>
                    <a:pt x="9307" y="17"/>
                  </a:lnTo>
                  <a:lnTo>
                    <a:pt x="8271" y="84"/>
                  </a:lnTo>
                  <a:cubicBezTo>
                    <a:pt x="7385" y="117"/>
                    <a:pt x="6182" y="184"/>
                    <a:pt x="4846" y="234"/>
                  </a:cubicBezTo>
                  <a:cubicBezTo>
                    <a:pt x="3509" y="285"/>
                    <a:pt x="2289" y="301"/>
                    <a:pt x="1421" y="318"/>
                  </a:cubicBezTo>
                  <a:lnTo>
                    <a:pt x="385" y="335"/>
                  </a:lnTo>
                  <a:lnTo>
                    <a:pt x="0" y="335"/>
                  </a:lnTo>
                  <a:cubicBezTo>
                    <a:pt x="34" y="351"/>
                    <a:pt x="67" y="351"/>
                    <a:pt x="101" y="351"/>
                  </a:cubicBezTo>
                  <a:lnTo>
                    <a:pt x="385" y="351"/>
                  </a:lnTo>
                  <a:cubicBezTo>
                    <a:pt x="669" y="351"/>
                    <a:pt x="1003" y="351"/>
                    <a:pt x="1421" y="368"/>
                  </a:cubicBezTo>
                  <a:cubicBezTo>
                    <a:pt x="2289" y="368"/>
                    <a:pt x="3509" y="351"/>
                    <a:pt x="4846" y="301"/>
                  </a:cubicBezTo>
                  <a:cubicBezTo>
                    <a:pt x="6182" y="251"/>
                    <a:pt x="7385" y="184"/>
                    <a:pt x="8271" y="117"/>
                  </a:cubicBezTo>
                  <a:lnTo>
                    <a:pt x="9307" y="51"/>
                  </a:lnTo>
                  <a:lnTo>
                    <a:pt x="9591" y="17"/>
                  </a:lnTo>
                  <a:cubicBezTo>
                    <a:pt x="9624" y="17"/>
                    <a:pt x="9658" y="17"/>
                    <a:pt x="9675"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42"/>
            <p:cNvSpPr/>
            <p:nvPr/>
          </p:nvSpPr>
          <p:spPr>
            <a:xfrm>
              <a:off x="7809978" y="4637960"/>
              <a:ext cx="17724" cy="28941"/>
            </a:xfrm>
            <a:custGeom>
              <a:rect b="b" l="l" r="r" t="t"/>
              <a:pathLst>
                <a:path extrusionOk="0" h="903" w="553">
                  <a:moveTo>
                    <a:pt x="552" y="0"/>
                  </a:moveTo>
                  <a:lnTo>
                    <a:pt x="552" y="0"/>
                  </a:lnTo>
                  <a:cubicBezTo>
                    <a:pt x="218" y="167"/>
                    <a:pt x="1" y="535"/>
                    <a:pt x="34" y="903"/>
                  </a:cubicBezTo>
                  <a:cubicBezTo>
                    <a:pt x="84" y="736"/>
                    <a:pt x="134" y="569"/>
                    <a:pt x="218" y="401"/>
                  </a:cubicBezTo>
                  <a:cubicBezTo>
                    <a:pt x="318" y="268"/>
                    <a:pt x="435" y="117"/>
                    <a:pt x="552"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42"/>
            <p:cNvSpPr/>
            <p:nvPr/>
          </p:nvSpPr>
          <p:spPr>
            <a:xfrm>
              <a:off x="7755910" y="4626134"/>
              <a:ext cx="10192" cy="15608"/>
            </a:xfrm>
            <a:custGeom>
              <a:rect b="b" l="l" r="r" t="t"/>
              <a:pathLst>
                <a:path extrusionOk="0" h="487" w="318">
                  <a:moveTo>
                    <a:pt x="296" y="0"/>
                  </a:moveTo>
                  <a:cubicBezTo>
                    <a:pt x="272" y="0"/>
                    <a:pt x="195" y="95"/>
                    <a:pt x="117" y="219"/>
                  </a:cubicBezTo>
                  <a:cubicBezTo>
                    <a:pt x="50" y="353"/>
                    <a:pt x="0" y="470"/>
                    <a:pt x="17" y="486"/>
                  </a:cubicBezTo>
                  <a:cubicBezTo>
                    <a:pt x="34" y="486"/>
                    <a:pt x="101" y="386"/>
                    <a:pt x="184" y="252"/>
                  </a:cubicBezTo>
                  <a:cubicBezTo>
                    <a:pt x="268" y="119"/>
                    <a:pt x="318" y="2"/>
                    <a:pt x="301" y="2"/>
                  </a:cubicBezTo>
                  <a:cubicBezTo>
                    <a:pt x="300" y="1"/>
                    <a:pt x="298" y="0"/>
                    <a:pt x="296"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42"/>
            <p:cNvSpPr/>
            <p:nvPr/>
          </p:nvSpPr>
          <p:spPr>
            <a:xfrm>
              <a:off x="7740911" y="4623506"/>
              <a:ext cx="11794" cy="10833"/>
            </a:xfrm>
            <a:custGeom>
              <a:rect b="b" l="l" r="r" t="t"/>
              <a:pathLst>
                <a:path extrusionOk="0" h="338" w="368">
                  <a:moveTo>
                    <a:pt x="351" y="0"/>
                  </a:moveTo>
                  <a:cubicBezTo>
                    <a:pt x="335" y="0"/>
                    <a:pt x="251" y="50"/>
                    <a:pt x="151" y="151"/>
                  </a:cubicBezTo>
                  <a:cubicBezTo>
                    <a:pt x="67" y="234"/>
                    <a:pt x="0" y="318"/>
                    <a:pt x="17" y="334"/>
                  </a:cubicBezTo>
                  <a:cubicBezTo>
                    <a:pt x="17" y="336"/>
                    <a:pt x="18" y="337"/>
                    <a:pt x="20" y="337"/>
                  </a:cubicBezTo>
                  <a:cubicBezTo>
                    <a:pt x="38" y="337"/>
                    <a:pt x="126" y="276"/>
                    <a:pt x="201" y="201"/>
                  </a:cubicBezTo>
                  <a:cubicBezTo>
                    <a:pt x="301" y="101"/>
                    <a:pt x="368" y="17"/>
                    <a:pt x="35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42"/>
            <p:cNvSpPr/>
            <p:nvPr/>
          </p:nvSpPr>
          <p:spPr>
            <a:xfrm>
              <a:off x="7727514" y="4605301"/>
              <a:ext cx="21986" cy="2885"/>
            </a:xfrm>
            <a:custGeom>
              <a:rect b="b" l="l" r="r" t="t"/>
              <a:pathLst>
                <a:path extrusionOk="0" h="90" w="686">
                  <a:moveTo>
                    <a:pt x="1" y="0"/>
                  </a:moveTo>
                  <a:lnTo>
                    <a:pt x="1" y="0"/>
                  </a:lnTo>
                  <a:cubicBezTo>
                    <a:pt x="84" y="56"/>
                    <a:pt x="178" y="88"/>
                    <a:pt x="275" y="88"/>
                  </a:cubicBezTo>
                  <a:cubicBezTo>
                    <a:pt x="295" y="88"/>
                    <a:pt x="315" y="87"/>
                    <a:pt x="335" y="84"/>
                  </a:cubicBezTo>
                  <a:cubicBezTo>
                    <a:pt x="364" y="88"/>
                    <a:pt x="393" y="90"/>
                    <a:pt x="423" y="90"/>
                  </a:cubicBezTo>
                  <a:cubicBezTo>
                    <a:pt x="510" y="90"/>
                    <a:pt x="598" y="71"/>
                    <a:pt x="686" y="34"/>
                  </a:cubicBezTo>
                  <a:cubicBezTo>
                    <a:pt x="452" y="17"/>
                    <a:pt x="235" y="17"/>
                    <a:pt x="1"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42"/>
            <p:cNvSpPr/>
            <p:nvPr/>
          </p:nvSpPr>
          <p:spPr>
            <a:xfrm>
              <a:off x="7761807" y="4608218"/>
              <a:ext cx="34293" cy="20127"/>
            </a:xfrm>
            <a:custGeom>
              <a:rect b="b" l="l" r="r" t="t"/>
              <a:pathLst>
                <a:path extrusionOk="0" h="628" w="1070">
                  <a:moveTo>
                    <a:pt x="728" y="66"/>
                  </a:moveTo>
                  <a:cubicBezTo>
                    <a:pt x="808" y="66"/>
                    <a:pt x="889" y="83"/>
                    <a:pt x="969" y="110"/>
                  </a:cubicBezTo>
                  <a:cubicBezTo>
                    <a:pt x="1019" y="160"/>
                    <a:pt x="1003" y="227"/>
                    <a:pt x="936" y="260"/>
                  </a:cubicBezTo>
                  <a:cubicBezTo>
                    <a:pt x="869" y="310"/>
                    <a:pt x="802" y="344"/>
                    <a:pt x="735" y="360"/>
                  </a:cubicBezTo>
                  <a:cubicBezTo>
                    <a:pt x="618" y="410"/>
                    <a:pt x="485" y="444"/>
                    <a:pt x="368" y="477"/>
                  </a:cubicBezTo>
                  <a:cubicBezTo>
                    <a:pt x="261" y="502"/>
                    <a:pt x="171" y="514"/>
                    <a:pt x="106" y="523"/>
                  </a:cubicBezTo>
                  <a:lnTo>
                    <a:pt x="106" y="523"/>
                  </a:lnTo>
                  <a:cubicBezTo>
                    <a:pt x="136" y="451"/>
                    <a:pt x="173" y="377"/>
                    <a:pt x="217" y="310"/>
                  </a:cubicBezTo>
                  <a:cubicBezTo>
                    <a:pt x="301" y="210"/>
                    <a:pt x="401" y="143"/>
                    <a:pt x="518" y="110"/>
                  </a:cubicBezTo>
                  <a:cubicBezTo>
                    <a:pt x="588" y="79"/>
                    <a:pt x="658" y="66"/>
                    <a:pt x="728" y="66"/>
                  </a:cubicBezTo>
                  <a:close/>
                  <a:moveTo>
                    <a:pt x="737" y="1"/>
                  </a:moveTo>
                  <a:cubicBezTo>
                    <a:pt x="524" y="1"/>
                    <a:pt x="313" y="106"/>
                    <a:pt x="184" y="293"/>
                  </a:cubicBezTo>
                  <a:cubicBezTo>
                    <a:pt x="137" y="357"/>
                    <a:pt x="89" y="435"/>
                    <a:pt x="70" y="527"/>
                  </a:cubicBezTo>
                  <a:lnTo>
                    <a:pt x="70" y="527"/>
                  </a:lnTo>
                  <a:cubicBezTo>
                    <a:pt x="25" y="533"/>
                    <a:pt x="0" y="537"/>
                    <a:pt x="0" y="544"/>
                  </a:cubicBezTo>
                  <a:cubicBezTo>
                    <a:pt x="22" y="547"/>
                    <a:pt x="44" y="549"/>
                    <a:pt x="65" y="550"/>
                  </a:cubicBezTo>
                  <a:lnTo>
                    <a:pt x="65" y="550"/>
                  </a:lnTo>
                  <a:cubicBezTo>
                    <a:pt x="51" y="597"/>
                    <a:pt x="67" y="628"/>
                    <a:pt x="67" y="628"/>
                  </a:cubicBezTo>
                  <a:cubicBezTo>
                    <a:pt x="75" y="603"/>
                    <a:pt x="84" y="577"/>
                    <a:pt x="95" y="551"/>
                  </a:cubicBezTo>
                  <a:lnTo>
                    <a:pt x="95" y="551"/>
                  </a:lnTo>
                  <a:cubicBezTo>
                    <a:pt x="101" y="551"/>
                    <a:pt x="107" y="551"/>
                    <a:pt x="114" y="551"/>
                  </a:cubicBezTo>
                  <a:cubicBezTo>
                    <a:pt x="202" y="551"/>
                    <a:pt x="285" y="539"/>
                    <a:pt x="368" y="527"/>
                  </a:cubicBezTo>
                  <a:cubicBezTo>
                    <a:pt x="501" y="494"/>
                    <a:pt x="635" y="461"/>
                    <a:pt x="752" y="427"/>
                  </a:cubicBezTo>
                  <a:cubicBezTo>
                    <a:pt x="835" y="394"/>
                    <a:pt x="902" y="360"/>
                    <a:pt x="986" y="327"/>
                  </a:cubicBezTo>
                  <a:cubicBezTo>
                    <a:pt x="1019" y="293"/>
                    <a:pt x="1053" y="260"/>
                    <a:pt x="1069" y="210"/>
                  </a:cubicBezTo>
                  <a:cubicBezTo>
                    <a:pt x="1069" y="143"/>
                    <a:pt x="1053" y="93"/>
                    <a:pt x="1003" y="60"/>
                  </a:cubicBezTo>
                  <a:cubicBezTo>
                    <a:pt x="918" y="20"/>
                    <a:pt x="827" y="1"/>
                    <a:pt x="73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42"/>
            <p:cNvSpPr/>
            <p:nvPr/>
          </p:nvSpPr>
          <p:spPr>
            <a:xfrm>
              <a:off x="7748410" y="4603699"/>
              <a:ext cx="18236" cy="22499"/>
            </a:xfrm>
            <a:custGeom>
              <a:rect b="b" l="l" r="r" t="t"/>
              <a:pathLst>
                <a:path extrusionOk="0" h="702" w="569">
                  <a:moveTo>
                    <a:pt x="134" y="0"/>
                  </a:moveTo>
                  <a:cubicBezTo>
                    <a:pt x="50" y="17"/>
                    <a:pt x="0" y="100"/>
                    <a:pt x="17" y="167"/>
                  </a:cubicBezTo>
                  <a:cubicBezTo>
                    <a:pt x="34" y="234"/>
                    <a:pt x="50" y="284"/>
                    <a:pt x="84" y="334"/>
                  </a:cubicBezTo>
                  <a:cubicBezTo>
                    <a:pt x="151" y="418"/>
                    <a:pt x="201" y="485"/>
                    <a:pt x="268" y="551"/>
                  </a:cubicBezTo>
                  <a:cubicBezTo>
                    <a:pt x="335" y="618"/>
                    <a:pt x="401" y="668"/>
                    <a:pt x="485" y="685"/>
                  </a:cubicBezTo>
                  <a:cubicBezTo>
                    <a:pt x="502" y="685"/>
                    <a:pt x="418" y="635"/>
                    <a:pt x="301" y="518"/>
                  </a:cubicBezTo>
                  <a:cubicBezTo>
                    <a:pt x="251" y="451"/>
                    <a:pt x="184" y="384"/>
                    <a:pt x="151" y="301"/>
                  </a:cubicBezTo>
                  <a:cubicBezTo>
                    <a:pt x="101" y="217"/>
                    <a:pt x="50" y="84"/>
                    <a:pt x="151" y="67"/>
                  </a:cubicBezTo>
                  <a:cubicBezTo>
                    <a:pt x="158" y="65"/>
                    <a:pt x="165" y="65"/>
                    <a:pt x="173" y="65"/>
                  </a:cubicBezTo>
                  <a:cubicBezTo>
                    <a:pt x="251" y="65"/>
                    <a:pt x="339" y="141"/>
                    <a:pt x="385" y="217"/>
                  </a:cubicBezTo>
                  <a:cubicBezTo>
                    <a:pt x="451" y="284"/>
                    <a:pt x="485" y="368"/>
                    <a:pt x="502" y="451"/>
                  </a:cubicBezTo>
                  <a:cubicBezTo>
                    <a:pt x="518" y="535"/>
                    <a:pt x="518" y="618"/>
                    <a:pt x="518" y="685"/>
                  </a:cubicBezTo>
                  <a:lnTo>
                    <a:pt x="518" y="702"/>
                  </a:lnTo>
                  <a:cubicBezTo>
                    <a:pt x="568" y="618"/>
                    <a:pt x="568" y="518"/>
                    <a:pt x="552" y="434"/>
                  </a:cubicBezTo>
                  <a:cubicBezTo>
                    <a:pt x="535" y="334"/>
                    <a:pt x="502" y="251"/>
                    <a:pt x="435" y="167"/>
                  </a:cubicBezTo>
                  <a:cubicBezTo>
                    <a:pt x="368" y="67"/>
                    <a:pt x="251" y="0"/>
                    <a:pt x="134"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42"/>
            <p:cNvSpPr/>
            <p:nvPr/>
          </p:nvSpPr>
          <p:spPr>
            <a:xfrm>
              <a:off x="7566879" y="4618987"/>
              <a:ext cx="66408" cy="51120"/>
            </a:xfrm>
            <a:custGeom>
              <a:rect b="b" l="l" r="r" t="t"/>
              <a:pathLst>
                <a:path extrusionOk="0" h="1595" w="2072">
                  <a:moveTo>
                    <a:pt x="326" y="1"/>
                  </a:moveTo>
                  <a:cubicBezTo>
                    <a:pt x="251" y="1"/>
                    <a:pt x="171" y="13"/>
                    <a:pt x="100" y="24"/>
                  </a:cubicBezTo>
                  <a:cubicBezTo>
                    <a:pt x="67" y="24"/>
                    <a:pt x="34" y="41"/>
                    <a:pt x="0" y="58"/>
                  </a:cubicBezTo>
                  <a:cubicBezTo>
                    <a:pt x="0" y="58"/>
                    <a:pt x="67" y="43"/>
                    <a:pt x="191" y="43"/>
                  </a:cubicBezTo>
                  <a:cubicBezTo>
                    <a:pt x="253" y="43"/>
                    <a:pt x="329" y="47"/>
                    <a:pt x="418" y="58"/>
                  </a:cubicBezTo>
                  <a:cubicBezTo>
                    <a:pt x="1103" y="108"/>
                    <a:pt x="1704" y="542"/>
                    <a:pt x="1955" y="1194"/>
                  </a:cubicBezTo>
                  <a:cubicBezTo>
                    <a:pt x="2055" y="1428"/>
                    <a:pt x="2055" y="1595"/>
                    <a:pt x="2072" y="1595"/>
                  </a:cubicBezTo>
                  <a:cubicBezTo>
                    <a:pt x="2072" y="1562"/>
                    <a:pt x="2072" y="1511"/>
                    <a:pt x="2072" y="1478"/>
                  </a:cubicBezTo>
                  <a:cubicBezTo>
                    <a:pt x="2055" y="1378"/>
                    <a:pt x="2039" y="1277"/>
                    <a:pt x="2005" y="1177"/>
                  </a:cubicBezTo>
                  <a:cubicBezTo>
                    <a:pt x="1771" y="492"/>
                    <a:pt x="1136" y="24"/>
                    <a:pt x="418" y="8"/>
                  </a:cubicBezTo>
                  <a:cubicBezTo>
                    <a:pt x="388" y="3"/>
                    <a:pt x="358" y="1"/>
                    <a:pt x="3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42"/>
            <p:cNvSpPr/>
            <p:nvPr/>
          </p:nvSpPr>
          <p:spPr>
            <a:xfrm>
              <a:off x="7656299" y="4650652"/>
              <a:ext cx="53043" cy="3461"/>
            </a:xfrm>
            <a:custGeom>
              <a:rect b="b" l="l" r="r" t="t"/>
              <a:pathLst>
                <a:path extrusionOk="0" h="108" w="1655">
                  <a:moveTo>
                    <a:pt x="1616" y="1"/>
                  </a:moveTo>
                  <a:cubicBezTo>
                    <a:pt x="1511" y="1"/>
                    <a:pt x="1198" y="25"/>
                    <a:pt x="819" y="39"/>
                  </a:cubicBezTo>
                  <a:cubicBezTo>
                    <a:pt x="594" y="47"/>
                    <a:pt x="389" y="47"/>
                    <a:pt x="241" y="47"/>
                  </a:cubicBezTo>
                  <a:cubicBezTo>
                    <a:pt x="92" y="47"/>
                    <a:pt x="0" y="47"/>
                    <a:pt x="0" y="56"/>
                  </a:cubicBezTo>
                  <a:cubicBezTo>
                    <a:pt x="230" y="90"/>
                    <a:pt x="463" y="108"/>
                    <a:pt x="695" y="108"/>
                  </a:cubicBezTo>
                  <a:cubicBezTo>
                    <a:pt x="1019" y="108"/>
                    <a:pt x="1343" y="74"/>
                    <a:pt x="1655" y="5"/>
                  </a:cubicBezTo>
                  <a:cubicBezTo>
                    <a:pt x="1655" y="2"/>
                    <a:pt x="1641" y="1"/>
                    <a:pt x="161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42"/>
            <p:cNvSpPr/>
            <p:nvPr/>
          </p:nvSpPr>
          <p:spPr>
            <a:xfrm>
              <a:off x="7619890" y="4653376"/>
              <a:ext cx="6442" cy="10384"/>
            </a:xfrm>
            <a:custGeom>
              <a:rect b="b" l="l" r="r" t="t"/>
              <a:pathLst>
                <a:path extrusionOk="0" h="324" w="201">
                  <a:moveTo>
                    <a:pt x="21" y="1"/>
                  </a:moveTo>
                  <a:cubicBezTo>
                    <a:pt x="18" y="1"/>
                    <a:pt x="17" y="2"/>
                    <a:pt x="17" y="4"/>
                  </a:cubicBezTo>
                  <a:cubicBezTo>
                    <a:pt x="0" y="21"/>
                    <a:pt x="50" y="88"/>
                    <a:pt x="84" y="171"/>
                  </a:cubicBezTo>
                  <a:cubicBezTo>
                    <a:pt x="130" y="247"/>
                    <a:pt x="147" y="324"/>
                    <a:pt x="163" y="324"/>
                  </a:cubicBezTo>
                  <a:cubicBezTo>
                    <a:pt x="164" y="324"/>
                    <a:pt x="166" y="323"/>
                    <a:pt x="167" y="321"/>
                  </a:cubicBezTo>
                  <a:cubicBezTo>
                    <a:pt x="184" y="321"/>
                    <a:pt x="201" y="238"/>
                    <a:pt x="151" y="138"/>
                  </a:cubicBezTo>
                  <a:cubicBezTo>
                    <a:pt x="107" y="50"/>
                    <a:pt x="38" y="1"/>
                    <a:pt x="2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42"/>
            <p:cNvSpPr/>
            <p:nvPr/>
          </p:nvSpPr>
          <p:spPr>
            <a:xfrm>
              <a:off x="7605435" y="4637287"/>
              <a:ext cx="8045" cy="6731"/>
            </a:xfrm>
            <a:custGeom>
              <a:rect b="b" l="l" r="r" t="t"/>
              <a:pathLst>
                <a:path extrusionOk="0" h="210" w="251">
                  <a:moveTo>
                    <a:pt x="30" y="0"/>
                  </a:moveTo>
                  <a:cubicBezTo>
                    <a:pt x="24" y="0"/>
                    <a:pt x="20" y="2"/>
                    <a:pt x="17" y="5"/>
                  </a:cubicBezTo>
                  <a:cubicBezTo>
                    <a:pt x="0" y="21"/>
                    <a:pt x="50" y="72"/>
                    <a:pt x="100" y="138"/>
                  </a:cubicBezTo>
                  <a:cubicBezTo>
                    <a:pt x="155" y="180"/>
                    <a:pt x="210" y="210"/>
                    <a:pt x="237" y="210"/>
                  </a:cubicBezTo>
                  <a:cubicBezTo>
                    <a:pt x="243" y="210"/>
                    <a:pt x="248" y="208"/>
                    <a:pt x="251" y="205"/>
                  </a:cubicBezTo>
                  <a:cubicBezTo>
                    <a:pt x="251" y="188"/>
                    <a:pt x="217" y="138"/>
                    <a:pt x="151" y="88"/>
                  </a:cubicBezTo>
                  <a:cubicBezTo>
                    <a:pt x="109" y="33"/>
                    <a:pt x="56" y="0"/>
                    <a:pt x="30"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42"/>
            <p:cNvSpPr/>
            <p:nvPr/>
          </p:nvSpPr>
          <p:spPr>
            <a:xfrm>
              <a:off x="7586269" y="4629018"/>
              <a:ext cx="11153" cy="4679"/>
            </a:xfrm>
            <a:custGeom>
              <a:rect b="b" l="l" r="r" t="t"/>
              <a:pathLst>
                <a:path extrusionOk="0" h="146" w="348">
                  <a:moveTo>
                    <a:pt x="119" y="1"/>
                  </a:moveTo>
                  <a:cubicBezTo>
                    <a:pt x="46" y="1"/>
                    <a:pt x="1" y="33"/>
                    <a:pt x="13" y="45"/>
                  </a:cubicBezTo>
                  <a:cubicBezTo>
                    <a:pt x="13" y="62"/>
                    <a:pt x="80" y="62"/>
                    <a:pt x="180" y="79"/>
                  </a:cubicBezTo>
                  <a:cubicBezTo>
                    <a:pt x="264" y="112"/>
                    <a:pt x="314" y="146"/>
                    <a:pt x="331" y="146"/>
                  </a:cubicBezTo>
                  <a:cubicBezTo>
                    <a:pt x="348" y="129"/>
                    <a:pt x="297" y="45"/>
                    <a:pt x="197" y="12"/>
                  </a:cubicBezTo>
                  <a:cubicBezTo>
                    <a:pt x="169" y="4"/>
                    <a:pt x="143" y="1"/>
                    <a:pt x="119"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42"/>
            <p:cNvSpPr/>
            <p:nvPr/>
          </p:nvSpPr>
          <p:spPr>
            <a:xfrm>
              <a:off x="7572231" y="4626839"/>
              <a:ext cx="6442" cy="2949"/>
            </a:xfrm>
            <a:custGeom>
              <a:rect b="b" l="l" r="r" t="t"/>
              <a:pathLst>
                <a:path extrusionOk="0" h="92" w="201">
                  <a:moveTo>
                    <a:pt x="48" y="1"/>
                  </a:moveTo>
                  <a:cubicBezTo>
                    <a:pt x="29" y="1"/>
                    <a:pt x="17" y="5"/>
                    <a:pt x="17" y="13"/>
                  </a:cubicBezTo>
                  <a:cubicBezTo>
                    <a:pt x="0" y="30"/>
                    <a:pt x="34" y="63"/>
                    <a:pt x="84" y="80"/>
                  </a:cubicBezTo>
                  <a:cubicBezTo>
                    <a:pt x="105" y="87"/>
                    <a:pt x="125" y="91"/>
                    <a:pt x="142" y="91"/>
                  </a:cubicBezTo>
                  <a:cubicBezTo>
                    <a:pt x="167" y="91"/>
                    <a:pt x="184" y="83"/>
                    <a:pt x="184" y="63"/>
                  </a:cubicBezTo>
                  <a:cubicBezTo>
                    <a:pt x="201" y="47"/>
                    <a:pt x="151" y="30"/>
                    <a:pt x="117" y="13"/>
                  </a:cubicBezTo>
                  <a:cubicBezTo>
                    <a:pt x="92" y="5"/>
                    <a:pt x="67" y="1"/>
                    <a:pt x="48"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42"/>
            <p:cNvSpPr/>
            <p:nvPr/>
          </p:nvSpPr>
          <p:spPr>
            <a:xfrm>
              <a:off x="7285192" y="1406166"/>
              <a:ext cx="24134" cy="20640"/>
            </a:xfrm>
            <a:custGeom>
              <a:rect b="b" l="l" r="r" t="t"/>
              <a:pathLst>
                <a:path extrusionOk="0" h="644" w="753">
                  <a:moveTo>
                    <a:pt x="435" y="1"/>
                  </a:moveTo>
                  <a:cubicBezTo>
                    <a:pt x="151" y="1"/>
                    <a:pt x="0" y="352"/>
                    <a:pt x="201" y="552"/>
                  </a:cubicBezTo>
                  <a:cubicBezTo>
                    <a:pt x="264" y="616"/>
                    <a:pt x="343" y="644"/>
                    <a:pt x="421" y="644"/>
                  </a:cubicBezTo>
                  <a:cubicBezTo>
                    <a:pt x="589" y="644"/>
                    <a:pt x="752" y="512"/>
                    <a:pt x="752" y="318"/>
                  </a:cubicBezTo>
                  <a:cubicBezTo>
                    <a:pt x="752" y="151"/>
                    <a:pt x="602" y="1"/>
                    <a:pt x="4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42"/>
            <p:cNvSpPr/>
            <p:nvPr/>
          </p:nvSpPr>
          <p:spPr>
            <a:xfrm>
              <a:off x="7278237" y="1393154"/>
              <a:ext cx="41248" cy="12628"/>
            </a:xfrm>
            <a:custGeom>
              <a:rect b="b" l="l" r="r" t="t"/>
              <a:pathLst>
                <a:path extrusionOk="0" h="394" w="1287">
                  <a:moveTo>
                    <a:pt x="626" y="1"/>
                  </a:moveTo>
                  <a:cubicBezTo>
                    <a:pt x="466" y="1"/>
                    <a:pt x="306" y="47"/>
                    <a:pt x="167" y="139"/>
                  </a:cubicBezTo>
                  <a:cubicBezTo>
                    <a:pt x="50" y="206"/>
                    <a:pt x="0" y="290"/>
                    <a:pt x="17" y="306"/>
                  </a:cubicBezTo>
                  <a:cubicBezTo>
                    <a:pt x="21" y="313"/>
                    <a:pt x="30" y="316"/>
                    <a:pt x="42" y="316"/>
                  </a:cubicBezTo>
                  <a:cubicBezTo>
                    <a:pt x="117" y="316"/>
                    <a:pt x="336" y="205"/>
                    <a:pt x="604" y="205"/>
                  </a:cubicBezTo>
                  <a:cubicBezTo>
                    <a:pt x="620" y="205"/>
                    <a:pt x="636" y="205"/>
                    <a:pt x="652" y="206"/>
                  </a:cubicBezTo>
                  <a:cubicBezTo>
                    <a:pt x="976" y="222"/>
                    <a:pt x="1200" y="394"/>
                    <a:pt x="1259" y="394"/>
                  </a:cubicBezTo>
                  <a:cubicBezTo>
                    <a:pt x="1264" y="394"/>
                    <a:pt x="1268" y="393"/>
                    <a:pt x="1270" y="390"/>
                  </a:cubicBezTo>
                  <a:cubicBezTo>
                    <a:pt x="1287" y="373"/>
                    <a:pt x="1253" y="290"/>
                    <a:pt x="1153" y="190"/>
                  </a:cubicBezTo>
                  <a:cubicBezTo>
                    <a:pt x="1000" y="64"/>
                    <a:pt x="813" y="1"/>
                    <a:pt x="626"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42"/>
            <p:cNvSpPr/>
            <p:nvPr/>
          </p:nvSpPr>
          <p:spPr>
            <a:xfrm>
              <a:off x="7167376" y="1406166"/>
              <a:ext cx="24134" cy="20640"/>
            </a:xfrm>
            <a:custGeom>
              <a:rect b="b" l="l" r="r" t="t"/>
              <a:pathLst>
                <a:path extrusionOk="0" h="644" w="753">
                  <a:moveTo>
                    <a:pt x="435" y="1"/>
                  </a:moveTo>
                  <a:cubicBezTo>
                    <a:pt x="151" y="1"/>
                    <a:pt x="1" y="352"/>
                    <a:pt x="201" y="552"/>
                  </a:cubicBezTo>
                  <a:cubicBezTo>
                    <a:pt x="265" y="616"/>
                    <a:pt x="343" y="644"/>
                    <a:pt x="421" y="644"/>
                  </a:cubicBezTo>
                  <a:cubicBezTo>
                    <a:pt x="589" y="644"/>
                    <a:pt x="752" y="512"/>
                    <a:pt x="752" y="318"/>
                  </a:cubicBezTo>
                  <a:cubicBezTo>
                    <a:pt x="752" y="151"/>
                    <a:pt x="602" y="1"/>
                    <a:pt x="435"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42"/>
            <p:cNvSpPr/>
            <p:nvPr/>
          </p:nvSpPr>
          <p:spPr>
            <a:xfrm>
              <a:off x="7157216" y="1393154"/>
              <a:ext cx="41248" cy="12628"/>
            </a:xfrm>
            <a:custGeom>
              <a:rect b="b" l="l" r="r" t="t"/>
              <a:pathLst>
                <a:path extrusionOk="0" h="394" w="1287">
                  <a:moveTo>
                    <a:pt x="617" y="1"/>
                  </a:moveTo>
                  <a:cubicBezTo>
                    <a:pt x="453" y="1"/>
                    <a:pt x="289" y="47"/>
                    <a:pt x="150" y="139"/>
                  </a:cubicBezTo>
                  <a:cubicBezTo>
                    <a:pt x="33" y="206"/>
                    <a:pt x="0" y="290"/>
                    <a:pt x="17" y="306"/>
                  </a:cubicBezTo>
                  <a:cubicBezTo>
                    <a:pt x="21" y="313"/>
                    <a:pt x="29" y="316"/>
                    <a:pt x="41" y="316"/>
                  </a:cubicBezTo>
                  <a:cubicBezTo>
                    <a:pt x="113" y="316"/>
                    <a:pt x="322" y="205"/>
                    <a:pt x="602" y="205"/>
                  </a:cubicBezTo>
                  <a:cubicBezTo>
                    <a:pt x="618" y="205"/>
                    <a:pt x="635" y="205"/>
                    <a:pt x="652" y="206"/>
                  </a:cubicBezTo>
                  <a:cubicBezTo>
                    <a:pt x="960" y="222"/>
                    <a:pt x="1183" y="394"/>
                    <a:pt x="1255" y="394"/>
                  </a:cubicBezTo>
                  <a:cubicBezTo>
                    <a:pt x="1261" y="394"/>
                    <a:pt x="1266" y="393"/>
                    <a:pt x="1270" y="390"/>
                  </a:cubicBezTo>
                  <a:cubicBezTo>
                    <a:pt x="1287" y="373"/>
                    <a:pt x="1253" y="290"/>
                    <a:pt x="1153" y="190"/>
                  </a:cubicBezTo>
                  <a:cubicBezTo>
                    <a:pt x="1000" y="64"/>
                    <a:pt x="808" y="1"/>
                    <a:pt x="617"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42"/>
            <p:cNvSpPr/>
            <p:nvPr/>
          </p:nvSpPr>
          <p:spPr>
            <a:xfrm>
              <a:off x="7134717" y="1597890"/>
              <a:ext cx="106053" cy="56376"/>
            </a:xfrm>
            <a:custGeom>
              <a:rect b="b" l="l" r="r" t="t"/>
              <a:pathLst>
                <a:path extrusionOk="0" h="1759" w="3309">
                  <a:moveTo>
                    <a:pt x="0" y="0"/>
                  </a:moveTo>
                  <a:cubicBezTo>
                    <a:pt x="0" y="1"/>
                    <a:pt x="793" y="1759"/>
                    <a:pt x="3117" y="1759"/>
                  </a:cubicBezTo>
                  <a:cubicBezTo>
                    <a:pt x="3180" y="1759"/>
                    <a:pt x="3244" y="1757"/>
                    <a:pt x="3309" y="1755"/>
                  </a:cubicBezTo>
                  <a:lnTo>
                    <a:pt x="3292" y="1120"/>
                  </a:lnTo>
                  <a:cubicBezTo>
                    <a:pt x="2106" y="1070"/>
                    <a:pt x="969" y="685"/>
                    <a:pt x="0" y="0"/>
                  </a:cubicBezTo>
                  <a:close/>
                </a:path>
              </a:pathLst>
            </a:custGeom>
            <a:solidFill>
              <a:srgbClr val="000000">
                <a:alpha val="12500"/>
              </a:srgbClr>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42"/>
            <p:cNvSpPr/>
            <p:nvPr/>
          </p:nvSpPr>
          <p:spPr>
            <a:xfrm>
              <a:off x="7235386" y="1402417"/>
              <a:ext cx="30031" cy="96631"/>
            </a:xfrm>
            <a:custGeom>
              <a:rect b="b" l="l" r="r" t="t"/>
              <a:pathLst>
                <a:path extrusionOk="0" h="3015" w="937">
                  <a:moveTo>
                    <a:pt x="1" y="1"/>
                  </a:moveTo>
                  <a:cubicBezTo>
                    <a:pt x="17" y="185"/>
                    <a:pt x="67" y="368"/>
                    <a:pt x="117" y="552"/>
                  </a:cubicBezTo>
                  <a:cubicBezTo>
                    <a:pt x="218" y="886"/>
                    <a:pt x="351" y="1337"/>
                    <a:pt x="518" y="1839"/>
                  </a:cubicBezTo>
                  <a:cubicBezTo>
                    <a:pt x="602" y="2089"/>
                    <a:pt x="686" y="2323"/>
                    <a:pt x="752" y="2557"/>
                  </a:cubicBezTo>
                  <a:cubicBezTo>
                    <a:pt x="803" y="2641"/>
                    <a:pt x="819" y="2741"/>
                    <a:pt x="803" y="2825"/>
                  </a:cubicBezTo>
                  <a:cubicBezTo>
                    <a:pt x="786" y="2891"/>
                    <a:pt x="702" y="2908"/>
                    <a:pt x="619" y="2908"/>
                  </a:cubicBezTo>
                  <a:cubicBezTo>
                    <a:pt x="418" y="2908"/>
                    <a:pt x="234" y="2941"/>
                    <a:pt x="51" y="2975"/>
                  </a:cubicBezTo>
                  <a:cubicBezTo>
                    <a:pt x="185" y="2999"/>
                    <a:pt x="329" y="3015"/>
                    <a:pt x="468" y="3015"/>
                  </a:cubicBezTo>
                  <a:cubicBezTo>
                    <a:pt x="519" y="3015"/>
                    <a:pt x="569" y="3013"/>
                    <a:pt x="619" y="3008"/>
                  </a:cubicBezTo>
                  <a:cubicBezTo>
                    <a:pt x="669" y="3008"/>
                    <a:pt x="719" y="3008"/>
                    <a:pt x="769" y="2992"/>
                  </a:cubicBezTo>
                  <a:cubicBezTo>
                    <a:pt x="836" y="2975"/>
                    <a:pt x="886" y="2941"/>
                    <a:pt x="903" y="2875"/>
                  </a:cubicBezTo>
                  <a:cubicBezTo>
                    <a:pt x="936" y="2758"/>
                    <a:pt x="936" y="2624"/>
                    <a:pt x="869" y="2507"/>
                  </a:cubicBezTo>
                  <a:cubicBezTo>
                    <a:pt x="803" y="2290"/>
                    <a:pt x="736" y="2056"/>
                    <a:pt x="652" y="1805"/>
                  </a:cubicBezTo>
                  <a:cubicBezTo>
                    <a:pt x="485" y="1304"/>
                    <a:pt x="335" y="853"/>
                    <a:pt x="218" y="519"/>
                  </a:cubicBezTo>
                  <a:cubicBezTo>
                    <a:pt x="168" y="335"/>
                    <a:pt x="101" y="168"/>
                    <a:pt x="1" y="1"/>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42"/>
            <p:cNvSpPr/>
            <p:nvPr/>
          </p:nvSpPr>
          <p:spPr>
            <a:xfrm>
              <a:off x="7211829" y="1506291"/>
              <a:ext cx="31633" cy="19006"/>
            </a:xfrm>
            <a:custGeom>
              <a:rect b="b" l="l" r="r" t="t"/>
              <a:pathLst>
                <a:path extrusionOk="0" h="593" w="987">
                  <a:moveTo>
                    <a:pt x="57" y="0"/>
                  </a:moveTo>
                  <a:cubicBezTo>
                    <a:pt x="55" y="0"/>
                    <a:pt x="52" y="1"/>
                    <a:pt x="50" y="1"/>
                  </a:cubicBezTo>
                  <a:cubicBezTo>
                    <a:pt x="0" y="18"/>
                    <a:pt x="84" y="319"/>
                    <a:pt x="401" y="486"/>
                  </a:cubicBezTo>
                  <a:cubicBezTo>
                    <a:pt x="546" y="566"/>
                    <a:pt x="687" y="592"/>
                    <a:pt x="794" y="592"/>
                  </a:cubicBezTo>
                  <a:cubicBezTo>
                    <a:pt x="910" y="592"/>
                    <a:pt x="986" y="562"/>
                    <a:pt x="986" y="536"/>
                  </a:cubicBezTo>
                  <a:cubicBezTo>
                    <a:pt x="969" y="469"/>
                    <a:pt x="736" y="469"/>
                    <a:pt x="485" y="319"/>
                  </a:cubicBezTo>
                  <a:cubicBezTo>
                    <a:pt x="244" y="190"/>
                    <a:pt x="111" y="0"/>
                    <a:pt x="5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42"/>
            <p:cNvSpPr/>
            <p:nvPr/>
          </p:nvSpPr>
          <p:spPr>
            <a:xfrm>
              <a:off x="7064559" y="1193579"/>
              <a:ext cx="289732" cy="188262"/>
            </a:xfrm>
            <a:custGeom>
              <a:rect b="b" l="l" r="r" t="t"/>
              <a:pathLst>
                <a:path extrusionOk="0" h="5874" w="9040">
                  <a:moveTo>
                    <a:pt x="3730" y="66"/>
                  </a:moveTo>
                  <a:cubicBezTo>
                    <a:pt x="2717" y="66"/>
                    <a:pt x="1730" y="497"/>
                    <a:pt x="1053" y="1270"/>
                  </a:cubicBezTo>
                  <a:cubicBezTo>
                    <a:pt x="351" y="2072"/>
                    <a:pt x="0" y="3108"/>
                    <a:pt x="67" y="4178"/>
                  </a:cubicBezTo>
                  <a:cubicBezTo>
                    <a:pt x="67" y="4562"/>
                    <a:pt x="201" y="4963"/>
                    <a:pt x="435" y="5280"/>
                  </a:cubicBezTo>
                  <a:cubicBezTo>
                    <a:pt x="803" y="5681"/>
                    <a:pt x="1404" y="5765"/>
                    <a:pt x="1939" y="5815"/>
                  </a:cubicBezTo>
                  <a:cubicBezTo>
                    <a:pt x="2204" y="5846"/>
                    <a:pt x="2474" y="5874"/>
                    <a:pt x="2738" y="5874"/>
                  </a:cubicBezTo>
                  <a:cubicBezTo>
                    <a:pt x="3039" y="5874"/>
                    <a:pt x="3334" y="5838"/>
                    <a:pt x="3610" y="5731"/>
                  </a:cubicBezTo>
                  <a:cubicBezTo>
                    <a:pt x="3949" y="5604"/>
                    <a:pt x="4248" y="5335"/>
                    <a:pt x="4391" y="5015"/>
                  </a:cubicBezTo>
                  <a:lnTo>
                    <a:pt x="4391" y="5015"/>
                  </a:lnTo>
                  <a:cubicBezTo>
                    <a:pt x="4458" y="5228"/>
                    <a:pt x="4607" y="5428"/>
                    <a:pt x="4796" y="5548"/>
                  </a:cubicBezTo>
                  <a:cubicBezTo>
                    <a:pt x="5163" y="5782"/>
                    <a:pt x="5631" y="5782"/>
                    <a:pt x="6066" y="5782"/>
                  </a:cubicBezTo>
                  <a:lnTo>
                    <a:pt x="7937" y="5765"/>
                  </a:lnTo>
                  <a:cubicBezTo>
                    <a:pt x="7965" y="5767"/>
                    <a:pt x="7992" y="5768"/>
                    <a:pt x="8019" y="5768"/>
                  </a:cubicBezTo>
                  <a:cubicBezTo>
                    <a:pt x="8205" y="5768"/>
                    <a:pt x="8380" y="5719"/>
                    <a:pt x="8555" y="5631"/>
                  </a:cubicBezTo>
                  <a:cubicBezTo>
                    <a:pt x="8772" y="5464"/>
                    <a:pt x="8823" y="5147"/>
                    <a:pt x="8856" y="4863"/>
                  </a:cubicBezTo>
                  <a:cubicBezTo>
                    <a:pt x="8956" y="3860"/>
                    <a:pt x="9040" y="2791"/>
                    <a:pt x="8589" y="1905"/>
                  </a:cubicBezTo>
                  <a:cubicBezTo>
                    <a:pt x="8188" y="1103"/>
                    <a:pt x="7369" y="569"/>
                    <a:pt x="6517" y="285"/>
                  </a:cubicBezTo>
                  <a:cubicBezTo>
                    <a:pt x="5665" y="0"/>
                    <a:pt x="4746" y="134"/>
                    <a:pt x="3843" y="67"/>
                  </a:cubicBezTo>
                  <a:cubicBezTo>
                    <a:pt x="3806" y="66"/>
                    <a:pt x="3768" y="66"/>
                    <a:pt x="3730" y="66"/>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42"/>
            <p:cNvSpPr/>
            <p:nvPr/>
          </p:nvSpPr>
          <p:spPr>
            <a:xfrm>
              <a:off x="7009946" y="1236590"/>
              <a:ext cx="116213" cy="491262"/>
            </a:xfrm>
            <a:custGeom>
              <a:rect b="b" l="l" r="r" t="t"/>
              <a:pathLst>
                <a:path extrusionOk="0" h="15328" w="3626">
                  <a:moveTo>
                    <a:pt x="1967" y="0"/>
                  </a:moveTo>
                  <a:cubicBezTo>
                    <a:pt x="1663" y="0"/>
                    <a:pt x="1368" y="104"/>
                    <a:pt x="1136" y="313"/>
                  </a:cubicBezTo>
                  <a:cubicBezTo>
                    <a:pt x="819" y="613"/>
                    <a:pt x="568" y="981"/>
                    <a:pt x="401" y="1399"/>
                  </a:cubicBezTo>
                  <a:lnTo>
                    <a:pt x="0" y="4406"/>
                  </a:lnTo>
                  <a:lnTo>
                    <a:pt x="301" y="8617"/>
                  </a:lnTo>
                  <a:lnTo>
                    <a:pt x="268" y="15267"/>
                  </a:lnTo>
                  <a:cubicBezTo>
                    <a:pt x="345" y="15308"/>
                    <a:pt x="430" y="15327"/>
                    <a:pt x="520" y="15327"/>
                  </a:cubicBezTo>
                  <a:cubicBezTo>
                    <a:pt x="1232" y="15327"/>
                    <a:pt x="2288" y="14157"/>
                    <a:pt x="2674" y="13579"/>
                  </a:cubicBezTo>
                  <a:cubicBezTo>
                    <a:pt x="3091" y="12928"/>
                    <a:pt x="3125" y="12109"/>
                    <a:pt x="3041" y="11340"/>
                  </a:cubicBezTo>
                  <a:cubicBezTo>
                    <a:pt x="2941" y="10572"/>
                    <a:pt x="2740" y="9820"/>
                    <a:pt x="2724" y="9051"/>
                  </a:cubicBezTo>
                  <a:cubicBezTo>
                    <a:pt x="2707" y="7798"/>
                    <a:pt x="3175" y="6595"/>
                    <a:pt x="3392" y="5359"/>
                  </a:cubicBezTo>
                  <a:cubicBezTo>
                    <a:pt x="3626" y="4022"/>
                    <a:pt x="3576" y="2652"/>
                    <a:pt x="3225" y="1332"/>
                  </a:cubicBezTo>
                  <a:cubicBezTo>
                    <a:pt x="3091" y="814"/>
                    <a:pt x="2857" y="262"/>
                    <a:pt x="2373" y="62"/>
                  </a:cubicBezTo>
                  <a:cubicBezTo>
                    <a:pt x="2239" y="21"/>
                    <a:pt x="2102" y="0"/>
                    <a:pt x="1967" y="0"/>
                  </a:cubicBezTo>
                  <a:close/>
                </a:path>
              </a:pathLst>
            </a:custGeom>
            <a:solidFill>
              <a:srgbClr val="26323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Tree>
  </p:cSld>
  <p:clrMapOvr>
    <a:masterClrMapping/>
  </p:clrMapOvr>
</p:sld>
</file>

<file path=ppt/theme/theme1.xml><?xml version="1.0" encoding="utf-8"?>
<a:theme xmlns:a="http://schemas.openxmlformats.org/drawingml/2006/main" xmlns:r="http://schemas.openxmlformats.org/officeDocument/2006/relationships" name="Project research">
  <a:themeElements>
    <a:clrScheme name="Simple Light">
      <a:dk1>
        <a:srgbClr val="045A68"/>
      </a:dk1>
      <a:lt1>
        <a:srgbClr val="FFFFFF"/>
      </a:lt1>
      <a:dk2>
        <a:srgbClr val="263238"/>
      </a:dk2>
      <a:lt2>
        <a:srgbClr val="455A64"/>
      </a:lt2>
      <a:accent1>
        <a:srgbClr val="045A68"/>
      </a:accent1>
      <a:accent2>
        <a:srgbClr val="19B5B1"/>
      </a:accent2>
      <a:accent3>
        <a:srgbClr val="B78876"/>
      </a:accent3>
      <a:accent4>
        <a:srgbClr val="FFBE9D"/>
      </a:accent4>
      <a:accent5>
        <a:srgbClr val="EBEBEB"/>
      </a:accent5>
      <a:accent6>
        <a:srgbClr val="E0E0E0"/>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3.xml><?xml version="1.0" encoding="utf-8"?>
<a:theme xmlns:a="http://schemas.openxmlformats.org/drawingml/2006/main" xmlns:r="http://schemas.openxmlformats.org/officeDocument/2006/relationships"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